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fif" ContentType="image/jpeg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72" r:id="rId1"/>
    <p:sldMasterId id="2147483695" r:id="rId2"/>
  </p:sldMasterIdLst>
  <p:notesMasterIdLst>
    <p:notesMasterId r:id="rId24"/>
  </p:notesMasterIdLst>
  <p:sldIdLst>
    <p:sldId id="1670" r:id="rId3"/>
    <p:sldId id="1617" r:id="rId4"/>
    <p:sldId id="2007577602" r:id="rId5"/>
    <p:sldId id="2007577600" r:id="rId6"/>
    <p:sldId id="646" r:id="rId7"/>
    <p:sldId id="2007577605" r:id="rId8"/>
    <p:sldId id="654" r:id="rId9"/>
    <p:sldId id="2007577601" r:id="rId10"/>
    <p:sldId id="2007577604" r:id="rId11"/>
    <p:sldId id="2007577603" r:id="rId12"/>
    <p:sldId id="2007577596" r:id="rId13"/>
    <p:sldId id="2007577597" r:id="rId14"/>
    <p:sldId id="2007577616" r:id="rId15"/>
    <p:sldId id="2007577598" r:id="rId16"/>
    <p:sldId id="681" r:id="rId17"/>
    <p:sldId id="2007577599" r:id="rId18"/>
    <p:sldId id="684" r:id="rId19"/>
    <p:sldId id="270" r:id="rId20"/>
    <p:sldId id="1692" r:id="rId21"/>
    <p:sldId id="2007577529" r:id="rId22"/>
    <p:sldId id="2007577491" r:id="rId23"/>
  </p:sldIdLst>
  <p:sldSz cx="18288000" cy="10287000"/>
  <p:notesSz cx="6858000" cy="9144000"/>
  <p:embeddedFontLst>
    <p:embeddedFont>
      <p:font typeface="#9Slide03 AmpleSoft" panose="020B0604020202020204" charset="0"/>
      <p:regular r:id="rId25"/>
    </p:embeddedFont>
    <p:embeddedFont>
      <p:font typeface="#9Slide05 Harman Script Inline" panose="020B0604020202020204" charset="0"/>
      <p:regular r:id="rId26"/>
    </p:embeddedFont>
    <p:embeddedFont>
      <p:font typeface="#9Slide05 Pattaya" panose="020B0604020202020204" charset="-34"/>
      <p:regular r:id="rId27"/>
    </p:embeddedFont>
    <p:embeddedFont>
      <p:font typeface=".VnTime" panose="020B7200000000000000" pitchFamily="34" charset="0"/>
      <p:regular r:id="rId28"/>
      <p:bold r:id="rId29"/>
      <p:italic r:id="rId30"/>
      <p:boldItalic r:id="rId31"/>
    </p:embeddedFont>
    <p:embeddedFont>
      <p:font typeface="Fira Sans Extra Condensed" panose="020B0503050000020004" pitchFamily="34" charset="0"/>
      <p:regular r:id="rId32"/>
      <p:bold r:id="rId33"/>
    </p:embeddedFont>
    <p:embeddedFont>
      <p:font typeface="Montserrat" panose="00000500000000000000" pitchFamily="2" charset="0"/>
      <p:regular r:id="rId34"/>
      <p:bold r:id="rId35"/>
      <p:italic r:id="rId36"/>
      <p:boldItalic r:id="rId37"/>
    </p:embeddedFont>
    <p:embeddedFont>
      <p:font typeface="Montserrat Medium" panose="00000600000000000000" pitchFamily="2" charset="0"/>
      <p:regular r:id="rId38"/>
      <p:italic r:id="rId39"/>
    </p:embeddedFont>
    <p:embeddedFont>
      <p:font typeface="Montserrat SemiBold" panose="00000700000000000000" pitchFamily="2" charset="0"/>
      <p:bold r:id="rId40"/>
      <p:boldItalic r:id="rId41"/>
    </p:embeddedFont>
    <p:embeddedFont>
      <p:font typeface="Open Sans" panose="020B0606030504020204" pitchFamily="34" charset="0"/>
      <p:regular r:id="rId42"/>
      <p:bold r:id="rId43"/>
      <p:italic r:id="rId44"/>
      <p:boldItalic r:id="rId45"/>
    </p:embeddedFont>
    <p:embeddedFont>
      <p:font typeface="Roboto" panose="02000000000000000000" pitchFamily="2" charset="0"/>
      <p:regular r:id="rId46"/>
      <p:bold r:id="rId47"/>
      <p:italic r:id="rId48"/>
      <p:boldItalic r:id="rId49"/>
    </p:embeddedFont>
    <p:embeddedFont>
      <p:font typeface="Roboto Light" panose="02000000000000000000" pitchFamily="2" charset="0"/>
      <p:regular r:id="rId50"/>
      <p:italic r:id="rId51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53735"/>
    <a:srgbClr val="666666"/>
    <a:srgbClr val="CC7655"/>
    <a:srgbClr val="FFFFFF"/>
    <a:srgbClr val="D17854"/>
    <a:srgbClr val="E05142"/>
    <a:srgbClr val="2E7F60"/>
    <a:srgbClr val="9BDD73"/>
    <a:srgbClr val="64AFEB"/>
    <a:srgbClr val="D9B46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381" autoAdjust="0"/>
    <p:restoredTop sz="78283" autoAdjust="0"/>
  </p:normalViewPr>
  <p:slideViewPr>
    <p:cSldViewPr>
      <p:cViewPr varScale="1">
        <p:scale>
          <a:sx n="43" d="100"/>
          <a:sy n="43" d="100"/>
        </p:scale>
        <p:origin x="596" y="5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21" Type="http://schemas.openxmlformats.org/officeDocument/2006/relationships/slide" Target="slides/slide19.xml"/><Relationship Id="rId34" Type="http://schemas.openxmlformats.org/officeDocument/2006/relationships/font" Target="fonts/font10.fntdata"/><Relationship Id="rId42" Type="http://schemas.openxmlformats.org/officeDocument/2006/relationships/font" Target="fonts/font18.fntdata"/><Relationship Id="rId47" Type="http://schemas.openxmlformats.org/officeDocument/2006/relationships/font" Target="fonts/font23.fntdata"/><Relationship Id="rId50" Type="http://schemas.openxmlformats.org/officeDocument/2006/relationships/font" Target="fonts/font26.fntdata"/><Relationship Id="rId55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font" Target="fonts/font5.fntdata"/><Relationship Id="rId11" Type="http://schemas.openxmlformats.org/officeDocument/2006/relationships/slide" Target="slides/slide9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font" Target="fonts/font21.fntdata"/><Relationship Id="rId53" Type="http://schemas.openxmlformats.org/officeDocument/2006/relationships/viewProps" Target="viewProps.xml"/><Relationship Id="rId5" Type="http://schemas.openxmlformats.org/officeDocument/2006/relationships/slide" Target="slides/slide3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7.fntdata"/><Relationship Id="rId44" Type="http://schemas.openxmlformats.org/officeDocument/2006/relationships/font" Target="fonts/font20.fntdata"/><Relationship Id="rId52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font" Target="fonts/font19.fntdata"/><Relationship Id="rId48" Type="http://schemas.openxmlformats.org/officeDocument/2006/relationships/font" Target="fonts/font24.fntdata"/><Relationship Id="rId8" Type="http://schemas.openxmlformats.org/officeDocument/2006/relationships/slide" Target="slides/slide6.xml"/><Relationship Id="rId51" Type="http://schemas.openxmlformats.org/officeDocument/2006/relationships/font" Target="fonts/font27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46" Type="http://schemas.openxmlformats.org/officeDocument/2006/relationships/font" Target="fonts/font22.fntdata"/><Relationship Id="rId20" Type="http://schemas.openxmlformats.org/officeDocument/2006/relationships/slide" Target="slides/slide18.xml"/><Relationship Id="rId41" Type="http://schemas.openxmlformats.org/officeDocument/2006/relationships/font" Target="fonts/font17.fntdata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49" Type="http://schemas.openxmlformats.org/officeDocument/2006/relationships/font" Target="fonts/font2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BAAFD6D-0701-2E43-A98B-E19C465DBFC2}" type="datetimeFigureOut">
              <a:rPr lang="en-VN" smtClean="0"/>
              <a:t>04/27/2026</a:t>
            </a:fld>
            <a:endParaRPr lang="en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17808A7-645E-7146-A1CC-ACD72FA718B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8847930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25000"/>
              <a:buFont typeface="Calibri"/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6</a:t>
            </a:fld>
            <a:endParaRPr lang="en-US"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0830983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" name="Google Shape;5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5271682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25000"/>
              <a:buFont typeface="Calibri"/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7</a:t>
            </a:fld>
            <a:endParaRPr lang="en-US"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580437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25000"/>
              <a:buFont typeface="Calibri"/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11</a:t>
            </a:fld>
            <a:endParaRPr lang="en-US"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5937866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25000"/>
              <a:buFont typeface="Calibri"/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lang="en-US"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136022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25000"/>
              <a:buFont typeface="Calibri"/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14</a:t>
            </a:fld>
            <a:endParaRPr lang="en-US"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6717121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25000"/>
              <a:buFont typeface="Calibri"/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lang="en-US"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849299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25000"/>
              <a:buFont typeface="Calibri"/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16</a:t>
            </a:fld>
            <a:endParaRPr lang="en-US"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9220406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25000"/>
              <a:buFont typeface="Calibri"/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17</a:t>
            </a:fld>
            <a:endParaRPr lang="en-US"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1754079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" name="Google Shape;5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s://www.freepik.com/" TargetMode="Externa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287000" y="2967650"/>
            <a:ext cx="7086600" cy="338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0287000" y="6355150"/>
            <a:ext cx="7086600" cy="96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5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5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5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5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5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5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5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56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6944917" y="9326435"/>
            <a:ext cx="1097400" cy="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22063650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>
            <a:spLocks noGrp="1"/>
          </p:cNvSpPr>
          <p:nvPr>
            <p:ph type="title" hasCustomPrompt="1"/>
          </p:nvPr>
        </p:nvSpPr>
        <p:spPr>
          <a:xfrm>
            <a:off x="623400" y="2212250"/>
            <a:ext cx="17041200" cy="392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>
            <a:spLocks noGrp="1"/>
          </p:cNvSpPr>
          <p:nvPr>
            <p:ph type="body" idx="1"/>
          </p:nvPr>
        </p:nvSpPr>
        <p:spPr>
          <a:xfrm>
            <a:off x="623400" y="6304451"/>
            <a:ext cx="17041200" cy="26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378" lvl="0" indent="-685784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828755" lvl="1" indent="-634985" algn="ctr">
              <a:spcBef>
                <a:spcPts val="3200"/>
              </a:spcBef>
              <a:spcAft>
                <a:spcPts val="0"/>
              </a:spcAft>
              <a:buSzPts val="1400"/>
              <a:buChar char="○"/>
              <a:defRPr/>
            </a:lvl2pPr>
            <a:lvl3pPr marL="2743131" lvl="2" indent="-634985" algn="ctr">
              <a:spcBef>
                <a:spcPts val="3200"/>
              </a:spcBef>
              <a:spcAft>
                <a:spcPts val="0"/>
              </a:spcAft>
              <a:buSzPts val="1400"/>
              <a:buChar char="■"/>
              <a:defRPr/>
            </a:lvl3pPr>
            <a:lvl4pPr marL="3657509" lvl="3" indent="-634985" algn="ctr">
              <a:spcBef>
                <a:spcPts val="3200"/>
              </a:spcBef>
              <a:spcAft>
                <a:spcPts val="0"/>
              </a:spcAft>
              <a:buSzPts val="1400"/>
              <a:buChar char="●"/>
              <a:defRPr/>
            </a:lvl4pPr>
            <a:lvl5pPr marL="4571886" lvl="4" indent="-634985" algn="ctr">
              <a:spcBef>
                <a:spcPts val="3200"/>
              </a:spcBef>
              <a:spcAft>
                <a:spcPts val="0"/>
              </a:spcAft>
              <a:buSzPts val="1400"/>
              <a:buChar char="○"/>
              <a:defRPr/>
            </a:lvl5pPr>
            <a:lvl6pPr marL="5486264" lvl="5" indent="-634985" algn="ctr">
              <a:spcBef>
                <a:spcPts val="3200"/>
              </a:spcBef>
              <a:spcAft>
                <a:spcPts val="0"/>
              </a:spcAft>
              <a:buSzPts val="1400"/>
              <a:buChar char="■"/>
              <a:defRPr/>
            </a:lvl6pPr>
            <a:lvl7pPr marL="6400640" lvl="6" indent="-634985" algn="ctr">
              <a:spcBef>
                <a:spcPts val="3200"/>
              </a:spcBef>
              <a:spcAft>
                <a:spcPts val="0"/>
              </a:spcAft>
              <a:buSzPts val="1400"/>
              <a:buChar char="●"/>
              <a:defRPr/>
            </a:lvl7pPr>
            <a:lvl8pPr marL="7315017" lvl="7" indent="-634985" algn="ctr">
              <a:spcBef>
                <a:spcPts val="3200"/>
              </a:spcBef>
              <a:spcAft>
                <a:spcPts val="0"/>
              </a:spcAft>
              <a:buSzPts val="1400"/>
              <a:buChar char="○"/>
              <a:defRPr/>
            </a:lvl8pPr>
            <a:lvl9pPr marL="8229395" lvl="8" indent="-634985" algn="ctr">
              <a:spcBef>
                <a:spcPts val="3200"/>
              </a:spcBef>
              <a:spcAft>
                <a:spcPts val="32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7" name="Google Shape;47;p11"/>
          <p:cNvSpPr txBox="1">
            <a:spLocks noGrp="1"/>
          </p:cNvSpPr>
          <p:nvPr>
            <p:ph type="sldNum" idx="12"/>
          </p:nvPr>
        </p:nvSpPr>
        <p:spPr>
          <a:xfrm>
            <a:off x="16944917" y="9326435"/>
            <a:ext cx="1097400" cy="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7681630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521842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16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>
        <p14:gallery dir="l"/>
      </p:transition>
    </mc:Choice>
    <mc:Fallback xmlns="">
      <p:transition spd="slow" advClick="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4812600" y="2272151"/>
            <a:ext cx="8662800" cy="361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14400" b="0"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4221600" y="6511076"/>
            <a:ext cx="9844800" cy="8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3600"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6579433" y="7901511"/>
            <a:ext cx="6089159" cy="5089374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2" name="Google Shape;12;p2"/>
          <p:cNvSpPr/>
          <p:nvPr/>
        </p:nvSpPr>
        <p:spPr>
          <a:xfrm>
            <a:off x="-2627358" y="7981327"/>
            <a:ext cx="3667736" cy="3789236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3" name="Google Shape;13;p2"/>
          <p:cNvSpPr/>
          <p:nvPr/>
        </p:nvSpPr>
        <p:spPr>
          <a:xfrm>
            <a:off x="16145150" y="-82856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4" name="Google Shape;14;p2"/>
          <p:cNvSpPr/>
          <p:nvPr/>
        </p:nvSpPr>
        <p:spPr>
          <a:xfrm rot="-2426310">
            <a:off x="-4071466" y="-2276839"/>
            <a:ext cx="7478876" cy="5125571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5" name="Google Shape;15;p2"/>
          <p:cNvSpPr/>
          <p:nvPr/>
        </p:nvSpPr>
        <p:spPr>
          <a:xfrm>
            <a:off x="4176350" y="9705053"/>
            <a:ext cx="8055821" cy="3285846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6" name="Google Shape;16;p2"/>
          <p:cNvSpPr/>
          <p:nvPr/>
        </p:nvSpPr>
        <p:spPr>
          <a:xfrm rot="315047" flipH="1">
            <a:off x="5611583" y="-1691322"/>
            <a:ext cx="8055444" cy="2298755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15738043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10581752" y="5353400"/>
            <a:ext cx="4938000" cy="133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0581750" y="6977300"/>
            <a:ext cx="4570800" cy="9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2" hasCustomPrompt="1"/>
          </p:nvPr>
        </p:nvSpPr>
        <p:spPr>
          <a:xfrm>
            <a:off x="10581752" y="2769650"/>
            <a:ext cx="3942000" cy="21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24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/>
          <p:nvPr/>
        </p:nvSpPr>
        <p:spPr>
          <a:xfrm>
            <a:off x="14432834" y="8911061"/>
            <a:ext cx="6089159" cy="5089374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2" name="Google Shape;22;p3"/>
          <p:cNvSpPr/>
          <p:nvPr/>
        </p:nvSpPr>
        <p:spPr>
          <a:xfrm>
            <a:off x="15701302" y="-84926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3" name="Google Shape;23;p3"/>
          <p:cNvSpPr/>
          <p:nvPr/>
        </p:nvSpPr>
        <p:spPr>
          <a:xfrm>
            <a:off x="-10" y="9444958"/>
            <a:ext cx="8055821" cy="366271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4" name="Google Shape;24;p3"/>
          <p:cNvSpPr/>
          <p:nvPr/>
        </p:nvSpPr>
        <p:spPr>
          <a:xfrm rot="-3863724">
            <a:off x="-5392401" y="217820"/>
            <a:ext cx="8055623" cy="4547867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5" name="Google Shape;25;p3"/>
          <p:cNvSpPr/>
          <p:nvPr/>
        </p:nvSpPr>
        <p:spPr>
          <a:xfrm rot="684159">
            <a:off x="3844501" y="-3392089"/>
            <a:ext cx="8055968" cy="4547891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10354380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4"/>
          <p:cNvSpPr txBox="1">
            <a:spLocks noGrp="1"/>
          </p:cNvSpPr>
          <p:nvPr>
            <p:ph type="body" idx="1"/>
          </p:nvPr>
        </p:nvSpPr>
        <p:spPr>
          <a:xfrm>
            <a:off x="1429151" y="2017250"/>
            <a:ext cx="15415200" cy="71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378" lvl="0" indent="-685784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1pPr>
            <a:lvl2pPr marL="1828755" lvl="1" indent="-634985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2pPr>
            <a:lvl3pPr marL="2743131" lvl="2" indent="-634985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3pPr>
            <a:lvl4pPr marL="3657509" lvl="3" indent="-634985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4pPr>
            <a:lvl5pPr marL="4571886" lvl="4" indent="-634985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5pPr>
            <a:lvl6pPr marL="5486264" lvl="5" indent="-634985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6pPr>
            <a:lvl7pPr marL="6400640" lvl="6" indent="-634985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7pPr>
            <a:lvl8pPr marL="7315017" lvl="7" indent="-634985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8pPr>
            <a:lvl9pPr marL="8229395" lvl="8" indent="-634985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/>
          <p:nvPr/>
        </p:nvSpPr>
        <p:spPr>
          <a:xfrm rot="6085008">
            <a:off x="15239477" y="4429241"/>
            <a:ext cx="8055605" cy="4547844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30" name="Google Shape;30;p4"/>
          <p:cNvSpPr/>
          <p:nvPr/>
        </p:nvSpPr>
        <p:spPr>
          <a:xfrm>
            <a:off x="-1490613" y="-3356432"/>
            <a:ext cx="7478694" cy="5125446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31" name="Google Shape;31;p4"/>
          <p:cNvSpPr/>
          <p:nvPr/>
        </p:nvSpPr>
        <p:spPr>
          <a:xfrm>
            <a:off x="-80651" y="9579150"/>
            <a:ext cx="3867000" cy="20958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393912228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5"/>
          <p:cNvSpPr txBox="1">
            <a:spLocks noGrp="1"/>
          </p:cNvSpPr>
          <p:nvPr>
            <p:ph type="subTitle" idx="1"/>
          </p:nvPr>
        </p:nvSpPr>
        <p:spPr>
          <a:xfrm>
            <a:off x="3345800" y="6636950"/>
            <a:ext cx="5302200" cy="13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title"/>
          </p:nvPr>
        </p:nvSpPr>
        <p:spPr>
          <a:xfrm>
            <a:off x="4481300" y="5850725"/>
            <a:ext cx="3031200" cy="8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001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subTitle" idx="2"/>
          </p:nvPr>
        </p:nvSpPr>
        <p:spPr>
          <a:xfrm>
            <a:off x="9640001" y="6636950"/>
            <a:ext cx="5302200" cy="13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title" idx="3"/>
          </p:nvPr>
        </p:nvSpPr>
        <p:spPr>
          <a:xfrm>
            <a:off x="10775501" y="5850725"/>
            <a:ext cx="3031200" cy="8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9pPr>
          </a:lstStyle>
          <a:p>
            <a:endParaRPr/>
          </a:p>
        </p:txBody>
      </p:sp>
      <p:sp>
        <p:nvSpPr>
          <p:cNvPr id="37" name="Google Shape;37;p5"/>
          <p:cNvSpPr/>
          <p:nvPr/>
        </p:nvSpPr>
        <p:spPr>
          <a:xfrm>
            <a:off x="15391351" y="8879983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38" name="Google Shape;38;p5"/>
          <p:cNvSpPr/>
          <p:nvPr/>
        </p:nvSpPr>
        <p:spPr>
          <a:xfrm rot="-9695874">
            <a:off x="-1675293" y="8730911"/>
            <a:ext cx="8876753" cy="5125716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39" name="Google Shape;39;p5"/>
          <p:cNvSpPr/>
          <p:nvPr/>
        </p:nvSpPr>
        <p:spPr>
          <a:xfrm rot="8885774">
            <a:off x="-1495804" y="-1236180"/>
            <a:ext cx="6681098" cy="4015583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40" name="Google Shape;40;p5"/>
          <p:cNvSpPr/>
          <p:nvPr/>
        </p:nvSpPr>
        <p:spPr>
          <a:xfrm>
            <a:off x="15391351" y="-39476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41" name="Google Shape;41;p5"/>
          <p:cNvSpPr txBox="1">
            <a:spLocks noGrp="1"/>
          </p:cNvSpPr>
          <p:nvPr>
            <p:ph type="title" idx="4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34990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6"/>
          <p:cNvSpPr/>
          <p:nvPr/>
        </p:nvSpPr>
        <p:spPr>
          <a:xfrm>
            <a:off x="14432834" y="8911061"/>
            <a:ext cx="6089159" cy="5089374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44" name="Google Shape;44;p6"/>
          <p:cNvSpPr/>
          <p:nvPr/>
        </p:nvSpPr>
        <p:spPr>
          <a:xfrm>
            <a:off x="15701302" y="-84926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45" name="Google Shape;45;p6"/>
          <p:cNvSpPr/>
          <p:nvPr/>
        </p:nvSpPr>
        <p:spPr>
          <a:xfrm>
            <a:off x="-10" y="9444958"/>
            <a:ext cx="8055821" cy="366271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46" name="Google Shape;46;p6"/>
          <p:cNvSpPr/>
          <p:nvPr/>
        </p:nvSpPr>
        <p:spPr>
          <a:xfrm rot="-3863724">
            <a:off x="-5392401" y="217820"/>
            <a:ext cx="8055623" cy="4547867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47" name="Google Shape;47;p6"/>
          <p:cNvSpPr/>
          <p:nvPr/>
        </p:nvSpPr>
        <p:spPr>
          <a:xfrm rot="851619">
            <a:off x="3679279" y="-4011792"/>
            <a:ext cx="8056145" cy="4547795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48" name="Google Shape;48;p6"/>
          <p:cNvSpPr txBox="1">
            <a:spLocks noGrp="1"/>
          </p:cNvSpPr>
          <p:nvPr>
            <p:ph type="title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24308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7"/>
          <p:cNvSpPr txBox="1">
            <a:spLocks noGrp="1"/>
          </p:cNvSpPr>
          <p:nvPr>
            <p:ph type="body" idx="1"/>
          </p:nvPr>
        </p:nvSpPr>
        <p:spPr>
          <a:xfrm>
            <a:off x="9336900" y="3498750"/>
            <a:ext cx="7157400" cy="5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378" lvl="0" indent="-634985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828755" lvl="1" indent="-558786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○"/>
              <a:defRPr sz="2400"/>
            </a:lvl2pPr>
            <a:lvl3pPr marL="2743131" lvl="2" indent="-558786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■"/>
              <a:defRPr sz="2400"/>
            </a:lvl3pPr>
            <a:lvl4pPr marL="3657509" lvl="3" indent="-558786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●"/>
              <a:defRPr sz="2400"/>
            </a:lvl4pPr>
            <a:lvl5pPr marL="4571886" lvl="4" indent="-634985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 sz="2400"/>
            </a:lvl5pPr>
            <a:lvl6pPr marL="5486264" lvl="5" indent="-634985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 sz="2400"/>
            </a:lvl6pPr>
            <a:lvl7pPr marL="6400640" lvl="6" indent="-546087">
              <a:spcBef>
                <a:spcPts val="0"/>
              </a:spcBef>
              <a:spcAft>
                <a:spcPts val="0"/>
              </a:spcAft>
              <a:buSzPts val="700"/>
              <a:buFont typeface="Open Sans"/>
              <a:buChar char="●"/>
              <a:defRPr sz="2400"/>
            </a:lvl7pPr>
            <a:lvl8pPr marL="7315017" lvl="7" indent="-546087">
              <a:spcBef>
                <a:spcPts val="0"/>
              </a:spcBef>
              <a:spcAft>
                <a:spcPts val="0"/>
              </a:spcAft>
              <a:buSzPts val="700"/>
              <a:buFont typeface="Open Sans"/>
              <a:buChar char="○"/>
              <a:defRPr sz="2400"/>
            </a:lvl8pPr>
            <a:lvl9pPr marL="8229395" lvl="8" indent="-533387">
              <a:spcBef>
                <a:spcPts val="0"/>
              </a:spcBef>
              <a:spcAft>
                <a:spcPts val="0"/>
              </a:spcAft>
              <a:buSzPts val="600"/>
              <a:buFont typeface="Open Sans"/>
              <a:buChar char="■"/>
              <a:defRPr sz="2400"/>
            </a:lvl9pPr>
          </a:lstStyle>
          <a:p>
            <a:endParaRPr/>
          </a:p>
        </p:txBody>
      </p:sp>
      <p:sp>
        <p:nvSpPr>
          <p:cNvPr id="51" name="Google Shape;51;p7"/>
          <p:cNvSpPr/>
          <p:nvPr/>
        </p:nvSpPr>
        <p:spPr>
          <a:xfrm>
            <a:off x="15208484" y="9072830"/>
            <a:ext cx="4981830" cy="4163861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2" name="Google Shape;52;p7"/>
          <p:cNvSpPr/>
          <p:nvPr/>
        </p:nvSpPr>
        <p:spPr>
          <a:xfrm>
            <a:off x="15701302" y="-84926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3" name="Google Shape;53;p7"/>
          <p:cNvSpPr/>
          <p:nvPr/>
        </p:nvSpPr>
        <p:spPr>
          <a:xfrm>
            <a:off x="-1295253" y="9656555"/>
            <a:ext cx="6590417" cy="299644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4" name="Google Shape;54;p7"/>
          <p:cNvSpPr/>
          <p:nvPr/>
        </p:nvSpPr>
        <p:spPr>
          <a:xfrm rot="-3863648">
            <a:off x="-3857999" y="263471"/>
            <a:ext cx="6601482" cy="3726846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5" name="Google Shape;55;p7"/>
          <p:cNvSpPr txBox="1">
            <a:spLocks noGrp="1"/>
          </p:cNvSpPr>
          <p:nvPr>
            <p:ph type="title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064065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9"/>
          <p:cNvSpPr txBox="1">
            <a:spLocks noGrp="1"/>
          </p:cNvSpPr>
          <p:nvPr>
            <p:ph type="title"/>
          </p:nvPr>
        </p:nvSpPr>
        <p:spPr>
          <a:xfrm>
            <a:off x="4690800" y="3259626"/>
            <a:ext cx="8906400" cy="228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92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endParaRPr/>
          </a:p>
        </p:txBody>
      </p:sp>
      <p:sp>
        <p:nvSpPr>
          <p:cNvPr id="64" name="Google Shape;64;p9"/>
          <p:cNvSpPr txBox="1">
            <a:spLocks noGrp="1"/>
          </p:cNvSpPr>
          <p:nvPr>
            <p:ph type="subTitle" idx="1"/>
          </p:nvPr>
        </p:nvSpPr>
        <p:spPr>
          <a:xfrm>
            <a:off x="4312200" y="5692626"/>
            <a:ext cx="96636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5" name="Google Shape;65;p9"/>
          <p:cNvSpPr/>
          <p:nvPr/>
        </p:nvSpPr>
        <p:spPr>
          <a:xfrm>
            <a:off x="16046033" y="7331261"/>
            <a:ext cx="6089159" cy="5089374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66" name="Google Shape;66;p9"/>
          <p:cNvSpPr/>
          <p:nvPr/>
        </p:nvSpPr>
        <p:spPr>
          <a:xfrm>
            <a:off x="-2093958" y="7843903"/>
            <a:ext cx="3667736" cy="3789236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67" name="Google Shape;67;p9"/>
          <p:cNvSpPr/>
          <p:nvPr/>
        </p:nvSpPr>
        <p:spPr>
          <a:xfrm rot="10800000">
            <a:off x="16318252" y="-21691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68" name="Google Shape;68;p9"/>
          <p:cNvSpPr/>
          <p:nvPr/>
        </p:nvSpPr>
        <p:spPr>
          <a:xfrm rot="-2426310">
            <a:off x="-3782566" y="-2029189"/>
            <a:ext cx="7478876" cy="5125571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69" name="Google Shape;69;p9"/>
          <p:cNvSpPr/>
          <p:nvPr/>
        </p:nvSpPr>
        <p:spPr>
          <a:xfrm>
            <a:off x="4176341" y="9328159"/>
            <a:ext cx="8055821" cy="366271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70" name="Google Shape;70;p9"/>
          <p:cNvSpPr/>
          <p:nvPr/>
        </p:nvSpPr>
        <p:spPr>
          <a:xfrm rot="803305">
            <a:off x="4363415" y="-3483940"/>
            <a:ext cx="8055809" cy="4547948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12553264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623400" y="4301700"/>
            <a:ext cx="17041200" cy="168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ldNum" idx="12"/>
          </p:nvPr>
        </p:nvSpPr>
        <p:spPr>
          <a:xfrm>
            <a:off x="16944917" y="9326435"/>
            <a:ext cx="1097400" cy="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675600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0"/>
          <p:cNvSpPr/>
          <p:nvPr/>
        </p:nvSpPr>
        <p:spPr>
          <a:xfrm rot="-4809157">
            <a:off x="563496" y="-941832"/>
            <a:ext cx="4991808" cy="8208188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73" name="Google Shape;73;p10"/>
          <p:cNvSpPr/>
          <p:nvPr/>
        </p:nvSpPr>
        <p:spPr>
          <a:xfrm rot="10297315">
            <a:off x="12832453" y="6678762"/>
            <a:ext cx="6089294" cy="5089488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74" name="Google Shape;74;p10"/>
          <p:cNvSpPr/>
          <p:nvPr/>
        </p:nvSpPr>
        <p:spPr>
          <a:xfrm rot="362433" flipH="1">
            <a:off x="13453235" y="-1568119"/>
            <a:ext cx="5178224" cy="2923490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75" name="Google Shape;75;p10"/>
          <p:cNvSpPr txBox="1">
            <a:spLocks noGrp="1"/>
          </p:cNvSpPr>
          <p:nvPr>
            <p:ph type="body" idx="1"/>
          </p:nvPr>
        </p:nvSpPr>
        <p:spPr>
          <a:xfrm>
            <a:off x="1320900" y="1600200"/>
            <a:ext cx="5148600" cy="21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378" lvl="0" indent="-45718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5201">
                <a:latin typeface="Chewy"/>
                <a:ea typeface="Chewy"/>
                <a:cs typeface="Chewy"/>
                <a:sym typeface="Chewy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2206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11"/>
          <p:cNvSpPr txBox="1">
            <a:spLocks noGrp="1"/>
          </p:cNvSpPr>
          <p:nvPr>
            <p:ph type="title" hasCustomPrompt="1"/>
          </p:nvPr>
        </p:nvSpPr>
        <p:spPr>
          <a:xfrm>
            <a:off x="3499500" y="3875850"/>
            <a:ext cx="11289000" cy="18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16200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24000"/>
            </a:lvl9pPr>
          </a:lstStyle>
          <a:p>
            <a:r>
              <a:t>xx%</a:t>
            </a:r>
          </a:p>
        </p:txBody>
      </p:sp>
      <p:sp>
        <p:nvSpPr>
          <p:cNvPr id="78" name="Google Shape;78;p11"/>
          <p:cNvSpPr txBox="1">
            <a:spLocks noGrp="1"/>
          </p:cNvSpPr>
          <p:nvPr>
            <p:ph type="body" idx="1"/>
          </p:nvPr>
        </p:nvSpPr>
        <p:spPr>
          <a:xfrm>
            <a:off x="5796000" y="6216650"/>
            <a:ext cx="6696000" cy="106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378" lvl="0" indent="-63498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600"/>
            </a:lvl1pPr>
            <a:lvl2pPr marL="1828755" lvl="1" indent="-63498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2743131" lvl="2" indent="-63498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3657509" lvl="3" indent="-63498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4571886" lvl="4" indent="-63498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5486264" lvl="5" indent="-63498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6400640" lvl="6" indent="-63498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7315017" lvl="7" indent="-63498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8229395" lvl="8" indent="-63498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9" name="Google Shape;79;p11"/>
          <p:cNvSpPr/>
          <p:nvPr/>
        </p:nvSpPr>
        <p:spPr>
          <a:xfrm>
            <a:off x="15258083" y="8248911"/>
            <a:ext cx="6089159" cy="5089374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80" name="Google Shape;80;p11"/>
          <p:cNvSpPr/>
          <p:nvPr/>
        </p:nvSpPr>
        <p:spPr>
          <a:xfrm>
            <a:off x="15613217" y="-1368997"/>
            <a:ext cx="3667736" cy="3789236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81" name="Google Shape;81;p11"/>
          <p:cNvSpPr/>
          <p:nvPr/>
        </p:nvSpPr>
        <p:spPr>
          <a:xfrm rot="-1520964" flipH="1">
            <a:off x="-2416958" y="6511009"/>
            <a:ext cx="4326120" cy="4046492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82" name="Google Shape;82;p11"/>
          <p:cNvSpPr/>
          <p:nvPr/>
        </p:nvSpPr>
        <p:spPr>
          <a:xfrm>
            <a:off x="-4121651" y="-2168373"/>
            <a:ext cx="7479096" cy="5125722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83" name="Google Shape;83;p11"/>
          <p:cNvSpPr/>
          <p:nvPr/>
        </p:nvSpPr>
        <p:spPr>
          <a:xfrm>
            <a:off x="3370741" y="9142208"/>
            <a:ext cx="8055821" cy="366271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84" name="Google Shape;84;p11"/>
          <p:cNvSpPr/>
          <p:nvPr/>
        </p:nvSpPr>
        <p:spPr>
          <a:xfrm>
            <a:off x="5116100" y="-3089998"/>
            <a:ext cx="8055816" cy="4547882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86148963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12"/>
          <p:cNvSpPr/>
          <p:nvPr/>
        </p:nvSpPr>
        <p:spPr>
          <a:xfrm rot="1356523" flipH="1">
            <a:off x="14718960" y="-207594"/>
            <a:ext cx="23280" cy="69144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87" name="Google Shape;87;p12"/>
          <p:cNvSpPr/>
          <p:nvPr/>
        </p:nvSpPr>
        <p:spPr>
          <a:xfrm>
            <a:off x="13490615" y="10407796"/>
            <a:ext cx="978536" cy="107651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222224931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3"/>
          <p:cNvSpPr txBox="1">
            <a:spLocks noGrp="1"/>
          </p:cNvSpPr>
          <p:nvPr>
            <p:ph type="title" hasCustomPrompt="1"/>
          </p:nvPr>
        </p:nvSpPr>
        <p:spPr>
          <a:xfrm>
            <a:off x="1962150" y="3553487"/>
            <a:ext cx="2702400" cy="89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0" name="Google Shape;90;p13"/>
          <p:cNvSpPr txBox="1">
            <a:spLocks noGrp="1"/>
          </p:cNvSpPr>
          <p:nvPr>
            <p:ph type="title" idx="2" hasCustomPrompt="1"/>
          </p:nvPr>
        </p:nvSpPr>
        <p:spPr>
          <a:xfrm>
            <a:off x="1962150" y="6907592"/>
            <a:ext cx="2702400" cy="89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1" name="Google Shape;91;p13"/>
          <p:cNvSpPr txBox="1">
            <a:spLocks noGrp="1"/>
          </p:cNvSpPr>
          <p:nvPr>
            <p:ph type="title" idx="3" hasCustomPrompt="1"/>
          </p:nvPr>
        </p:nvSpPr>
        <p:spPr>
          <a:xfrm>
            <a:off x="9173900" y="3553487"/>
            <a:ext cx="2702400" cy="89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2" name="Google Shape;92;p13"/>
          <p:cNvSpPr txBox="1">
            <a:spLocks noGrp="1"/>
          </p:cNvSpPr>
          <p:nvPr>
            <p:ph type="title" idx="4" hasCustomPrompt="1"/>
          </p:nvPr>
        </p:nvSpPr>
        <p:spPr>
          <a:xfrm>
            <a:off x="9173900" y="6907592"/>
            <a:ext cx="2702400" cy="89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3" name="Google Shape;93;p13"/>
          <p:cNvSpPr txBox="1">
            <a:spLocks noGrp="1"/>
          </p:cNvSpPr>
          <p:nvPr>
            <p:ph type="subTitle" idx="1"/>
          </p:nvPr>
        </p:nvSpPr>
        <p:spPr>
          <a:xfrm>
            <a:off x="4456301" y="3876101"/>
            <a:ext cx="4657800" cy="92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2801" b="0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4" name="Google Shape;94;p13"/>
          <p:cNvSpPr txBox="1">
            <a:spLocks noGrp="1"/>
          </p:cNvSpPr>
          <p:nvPr>
            <p:ph type="subTitle" idx="5"/>
          </p:nvPr>
        </p:nvSpPr>
        <p:spPr>
          <a:xfrm>
            <a:off x="4456301" y="2942708"/>
            <a:ext cx="4657800" cy="76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95" name="Google Shape;95;p13"/>
          <p:cNvSpPr txBox="1">
            <a:spLocks noGrp="1"/>
          </p:cNvSpPr>
          <p:nvPr>
            <p:ph type="subTitle" idx="6"/>
          </p:nvPr>
        </p:nvSpPr>
        <p:spPr>
          <a:xfrm>
            <a:off x="4456301" y="7271300"/>
            <a:ext cx="4657800" cy="92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2801" b="0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" name="Google Shape;96;p13"/>
          <p:cNvSpPr txBox="1">
            <a:spLocks noGrp="1"/>
          </p:cNvSpPr>
          <p:nvPr>
            <p:ph type="subTitle" idx="7"/>
          </p:nvPr>
        </p:nvSpPr>
        <p:spPr>
          <a:xfrm>
            <a:off x="4456301" y="6316944"/>
            <a:ext cx="4657800" cy="76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97" name="Google Shape;97;p13"/>
          <p:cNvSpPr txBox="1">
            <a:spLocks noGrp="1"/>
          </p:cNvSpPr>
          <p:nvPr>
            <p:ph type="subTitle" idx="8"/>
          </p:nvPr>
        </p:nvSpPr>
        <p:spPr>
          <a:xfrm>
            <a:off x="11668050" y="3876077"/>
            <a:ext cx="4657800" cy="92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2801" b="0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" name="Google Shape;98;p13"/>
          <p:cNvSpPr txBox="1">
            <a:spLocks noGrp="1"/>
          </p:cNvSpPr>
          <p:nvPr>
            <p:ph type="subTitle" idx="9"/>
          </p:nvPr>
        </p:nvSpPr>
        <p:spPr>
          <a:xfrm>
            <a:off x="11668050" y="2942708"/>
            <a:ext cx="4657800" cy="76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99" name="Google Shape;99;p13"/>
          <p:cNvSpPr txBox="1">
            <a:spLocks noGrp="1"/>
          </p:cNvSpPr>
          <p:nvPr>
            <p:ph type="subTitle" idx="13"/>
          </p:nvPr>
        </p:nvSpPr>
        <p:spPr>
          <a:xfrm>
            <a:off x="11668050" y="7271287"/>
            <a:ext cx="4657800" cy="92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2801" b="0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" name="Google Shape;100;p13"/>
          <p:cNvSpPr txBox="1">
            <a:spLocks noGrp="1"/>
          </p:cNvSpPr>
          <p:nvPr>
            <p:ph type="subTitle" idx="14"/>
          </p:nvPr>
        </p:nvSpPr>
        <p:spPr>
          <a:xfrm>
            <a:off x="11668050" y="6316944"/>
            <a:ext cx="4657800" cy="76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101" name="Google Shape;101;p13"/>
          <p:cNvSpPr/>
          <p:nvPr/>
        </p:nvSpPr>
        <p:spPr>
          <a:xfrm rot="1356523" flipH="1">
            <a:off x="14718960" y="-207594"/>
            <a:ext cx="23280" cy="69144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02" name="Google Shape;102;p13"/>
          <p:cNvSpPr/>
          <p:nvPr/>
        </p:nvSpPr>
        <p:spPr>
          <a:xfrm rot="-332990" flipH="1">
            <a:off x="12070904" y="9423112"/>
            <a:ext cx="7457100" cy="4119650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03" name="Google Shape;103;p13"/>
          <p:cNvSpPr/>
          <p:nvPr/>
        </p:nvSpPr>
        <p:spPr>
          <a:xfrm>
            <a:off x="-2693008" y="7472104"/>
            <a:ext cx="3667736" cy="3789236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04" name="Google Shape;104;p13"/>
          <p:cNvSpPr/>
          <p:nvPr/>
        </p:nvSpPr>
        <p:spPr>
          <a:xfrm>
            <a:off x="-3580350" y="-2600749"/>
            <a:ext cx="8055816" cy="4547882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05" name="Google Shape;105;p13"/>
          <p:cNvSpPr/>
          <p:nvPr/>
        </p:nvSpPr>
        <p:spPr>
          <a:xfrm rot="-1551527">
            <a:off x="16942133" y="-1905441"/>
            <a:ext cx="2721054" cy="717430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06" name="Google Shape;106;p13"/>
          <p:cNvSpPr txBox="1">
            <a:spLocks noGrp="1"/>
          </p:cNvSpPr>
          <p:nvPr>
            <p:ph type="title" idx="15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57941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4"/>
          <p:cNvSpPr/>
          <p:nvPr/>
        </p:nvSpPr>
        <p:spPr>
          <a:xfrm rot="-5400000">
            <a:off x="17379541" y="10723331"/>
            <a:ext cx="161501" cy="45900"/>
          </a:xfrm>
          <a:custGeom>
            <a:avLst/>
            <a:gdLst/>
            <a:ahLst/>
            <a:cxnLst/>
            <a:rect l="l" t="t" r="r" b="b"/>
            <a:pathLst>
              <a:path w="2470" h="702" extrusionOk="0">
                <a:moveTo>
                  <a:pt x="1" y="1"/>
                </a:moveTo>
                <a:lnTo>
                  <a:pt x="1" y="701"/>
                </a:lnTo>
                <a:lnTo>
                  <a:pt x="2469" y="701"/>
                </a:lnTo>
                <a:lnTo>
                  <a:pt x="246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09" name="Google Shape;109;p14"/>
          <p:cNvSpPr/>
          <p:nvPr/>
        </p:nvSpPr>
        <p:spPr>
          <a:xfrm rot="-5400000">
            <a:off x="16258232" y="10565409"/>
            <a:ext cx="163658" cy="45834"/>
          </a:xfrm>
          <a:custGeom>
            <a:avLst/>
            <a:gdLst/>
            <a:ahLst/>
            <a:cxnLst/>
            <a:rect l="l" t="t" r="r" b="b"/>
            <a:pathLst>
              <a:path w="2503" h="701" extrusionOk="0">
                <a:moveTo>
                  <a:pt x="1" y="0"/>
                </a:moveTo>
                <a:lnTo>
                  <a:pt x="1" y="701"/>
                </a:lnTo>
                <a:lnTo>
                  <a:pt x="2502" y="701"/>
                </a:lnTo>
                <a:lnTo>
                  <a:pt x="250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10" name="Google Shape;110;p14"/>
          <p:cNvSpPr/>
          <p:nvPr/>
        </p:nvSpPr>
        <p:spPr>
          <a:xfrm rot="8999889">
            <a:off x="15334157" y="7571407"/>
            <a:ext cx="4981880" cy="4163900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11" name="Google Shape;111;p14"/>
          <p:cNvSpPr/>
          <p:nvPr/>
        </p:nvSpPr>
        <p:spPr>
          <a:xfrm>
            <a:off x="16066102" y="-109241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12" name="Google Shape;112;p14"/>
          <p:cNvSpPr/>
          <p:nvPr/>
        </p:nvSpPr>
        <p:spPr>
          <a:xfrm>
            <a:off x="-103602" y="9535205"/>
            <a:ext cx="6590417" cy="299644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13" name="Google Shape;113;p14"/>
          <p:cNvSpPr/>
          <p:nvPr/>
        </p:nvSpPr>
        <p:spPr>
          <a:xfrm rot="-3863648">
            <a:off x="-4076849" y="166221"/>
            <a:ext cx="6601482" cy="3726846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14" name="Google Shape;114;p14"/>
          <p:cNvSpPr txBox="1">
            <a:spLocks noGrp="1"/>
          </p:cNvSpPr>
          <p:nvPr>
            <p:ph type="title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3021033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15"/>
          <p:cNvSpPr/>
          <p:nvPr/>
        </p:nvSpPr>
        <p:spPr>
          <a:xfrm rot="1036562">
            <a:off x="14828298" y="-415989"/>
            <a:ext cx="5893608" cy="5386685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17" name="Google Shape;117;p15"/>
          <p:cNvSpPr/>
          <p:nvPr/>
        </p:nvSpPr>
        <p:spPr>
          <a:xfrm rot="-10256595">
            <a:off x="-1792137" y="9158359"/>
            <a:ext cx="11865395" cy="5125724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18" name="Google Shape;118;p15"/>
          <p:cNvSpPr/>
          <p:nvPr/>
        </p:nvSpPr>
        <p:spPr>
          <a:xfrm rot="7101805">
            <a:off x="-3210426" y="-1526931"/>
            <a:ext cx="6680987" cy="401569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19" name="Google Shape;119;p15"/>
          <p:cNvSpPr txBox="1">
            <a:spLocks noGrp="1"/>
          </p:cNvSpPr>
          <p:nvPr>
            <p:ph type="title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3881641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16"/>
          <p:cNvSpPr txBox="1">
            <a:spLocks noGrp="1"/>
          </p:cNvSpPr>
          <p:nvPr>
            <p:ph type="subTitle" idx="1"/>
          </p:nvPr>
        </p:nvSpPr>
        <p:spPr>
          <a:xfrm>
            <a:off x="3380730" y="7874450"/>
            <a:ext cx="4646400" cy="13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2" name="Google Shape;122;p16"/>
          <p:cNvSpPr txBox="1">
            <a:spLocks noGrp="1"/>
          </p:cNvSpPr>
          <p:nvPr>
            <p:ph type="title"/>
          </p:nvPr>
        </p:nvSpPr>
        <p:spPr>
          <a:xfrm>
            <a:off x="4188330" y="7071074"/>
            <a:ext cx="3031200" cy="8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001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9pPr>
          </a:lstStyle>
          <a:p>
            <a:endParaRPr/>
          </a:p>
        </p:txBody>
      </p:sp>
      <p:sp>
        <p:nvSpPr>
          <p:cNvPr id="123" name="Google Shape;123;p16"/>
          <p:cNvSpPr txBox="1">
            <a:spLocks noGrp="1"/>
          </p:cNvSpPr>
          <p:nvPr>
            <p:ph type="subTitle" idx="2"/>
          </p:nvPr>
        </p:nvSpPr>
        <p:spPr>
          <a:xfrm>
            <a:off x="10207280" y="7874450"/>
            <a:ext cx="4646400" cy="13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4" name="Google Shape;124;p16"/>
          <p:cNvSpPr txBox="1">
            <a:spLocks noGrp="1"/>
          </p:cNvSpPr>
          <p:nvPr>
            <p:ph type="title" idx="3"/>
          </p:nvPr>
        </p:nvSpPr>
        <p:spPr>
          <a:xfrm>
            <a:off x="11014880" y="7071074"/>
            <a:ext cx="3031200" cy="8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001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9pPr>
          </a:lstStyle>
          <a:p>
            <a:endParaRPr/>
          </a:p>
        </p:txBody>
      </p:sp>
      <p:sp>
        <p:nvSpPr>
          <p:cNvPr id="125" name="Google Shape;125;p16"/>
          <p:cNvSpPr/>
          <p:nvPr/>
        </p:nvSpPr>
        <p:spPr>
          <a:xfrm rot="-5400000" flipH="1">
            <a:off x="-910015" y="8372683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</a:endParaRPr>
          </a:p>
        </p:txBody>
      </p:sp>
      <p:sp>
        <p:nvSpPr>
          <p:cNvPr id="126" name="Google Shape;126;p16"/>
          <p:cNvSpPr/>
          <p:nvPr/>
        </p:nvSpPr>
        <p:spPr>
          <a:xfrm rot="10095794" flipH="1">
            <a:off x="11053664" y="9313306"/>
            <a:ext cx="7275600" cy="4201220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</a:endParaRPr>
          </a:p>
        </p:txBody>
      </p:sp>
      <p:sp>
        <p:nvSpPr>
          <p:cNvPr id="127" name="Google Shape;127;p16"/>
          <p:cNvSpPr/>
          <p:nvPr/>
        </p:nvSpPr>
        <p:spPr>
          <a:xfrm rot="-5601006" flipH="1">
            <a:off x="15678137" y="436289"/>
            <a:ext cx="6680694" cy="4015704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28" name="Google Shape;128;p16"/>
          <p:cNvSpPr/>
          <p:nvPr/>
        </p:nvSpPr>
        <p:spPr>
          <a:xfrm flipH="1">
            <a:off x="-1875265" y="-116801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29" name="Google Shape;129;p16"/>
          <p:cNvSpPr txBox="1">
            <a:spLocks noGrp="1"/>
          </p:cNvSpPr>
          <p:nvPr>
            <p:ph type="title" idx="4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529842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 2">
  <p:cSld name="Title and two columns  2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7"/>
          <p:cNvSpPr txBox="1">
            <a:spLocks noGrp="1"/>
          </p:cNvSpPr>
          <p:nvPr>
            <p:ph type="subTitle" idx="1"/>
          </p:nvPr>
        </p:nvSpPr>
        <p:spPr>
          <a:xfrm>
            <a:off x="11277752" y="4721600"/>
            <a:ext cx="4379400" cy="13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title"/>
          </p:nvPr>
        </p:nvSpPr>
        <p:spPr>
          <a:xfrm>
            <a:off x="11951852" y="3918224"/>
            <a:ext cx="3031200" cy="8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001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9pPr>
          </a:lstStyle>
          <a:p>
            <a:endParaRPr/>
          </a:p>
        </p:txBody>
      </p:sp>
      <p:sp>
        <p:nvSpPr>
          <p:cNvPr id="133" name="Google Shape;133;p17"/>
          <p:cNvSpPr txBox="1">
            <a:spLocks noGrp="1"/>
          </p:cNvSpPr>
          <p:nvPr>
            <p:ph type="subTitle" idx="2"/>
          </p:nvPr>
        </p:nvSpPr>
        <p:spPr>
          <a:xfrm>
            <a:off x="11277752" y="7511000"/>
            <a:ext cx="4379400" cy="13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4" name="Google Shape;134;p17"/>
          <p:cNvSpPr txBox="1">
            <a:spLocks noGrp="1"/>
          </p:cNvSpPr>
          <p:nvPr>
            <p:ph type="title" idx="3"/>
          </p:nvPr>
        </p:nvSpPr>
        <p:spPr>
          <a:xfrm>
            <a:off x="11951852" y="6707624"/>
            <a:ext cx="3031200" cy="8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001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9pPr>
          </a:lstStyle>
          <a:p>
            <a:endParaRPr/>
          </a:p>
        </p:txBody>
      </p:sp>
      <p:sp>
        <p:nvSpPr>
          <p:cNvPr id="135" name="Google Shape;135;p17"/>
          <p:cNvSpPr/>
          <p:nvPr/>
        </p:nvSpPr>
        <p:spPr>
          <a:xfrm rot="-964807" flipH="1">
            <a:off x="13846352" y="9210553"/>
            <a:ext cx="5266961" cy="3789281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36" name="Google Shape;136;p17"/>
          <p:cNvSpPr/>
          <p:nvPr/>
        </p:nvSpPr>
        <p:spPr>
          <a:xfrm rot="1132585" flipH="1">
            <a:off x="-1644744" y="-1097125"/>
            <a:ext cx="4326056" cy="4046435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37" name="Google Shape;137;p17"/>
          <p:cNvSpPr/>
          <p:nvPr/>
        </p:nvSpPr>
        <p:spPr>
          <a:xfrm flipH="1">
            <a:off x="10105612" y="-2767401"/>
            <a:ext cx="10227440" cy="4455233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38" name="Google Shape;138;p17"/>
          <p:cNvSpPr/>
          <p:nvPr/>
        </p:nvSpPr>
        <p:spPr>
          <a:xfrm rot="2700000" flipH="1">
            <a:off x="-3906339" y="8774797"/>
            <a:ext cx="8055497" cy="3662570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39" name="Google Shape;139;p17"/>
          <p:cNvSpPr txBox="1">
            <a:spLocks noGrp="1"/>
          </p:cNvSpPr>
          <p:nvPr>
            <p:ph type="title" idx="4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327676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 3">
  <p:cSld name="Title and two columns  3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18"/>
          <p:cNvSpPr/>
          <p:nvPr/>
        </p:nvSpPr>
        <p:spPr>
          <a:xfrm flipH="1">
            <a:off x="16642191" y="10056452"/>
            <a:ext cx="553086" cy="526346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1"/>
          </p:nvPr>
        </p:nvSpPr>
        <p:spPr>
          <a:xfrm>
            <a:off x="7060499" y="7112450"/>
            <a:ext cx="4167000" cy="13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title"/>
          </p:nvPr>
        </p:nvSpPr>
        <p:spPr>
          <a:xfrm>
            <a:off x="7628399" y="2632463"/>
            <a:ext cx="3031200" cy="8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001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title" idx="2" hasCustomPrompt="1"/>
          </p:nvPr>
        </p:nvSpPr>
        <p:spPr>
          <a:xfrm>
            <a:off x="7792799" y="4816763"/>
            <a:ext cx="2702400" cy="89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001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3"/>
          </p:nvPr>
        </p:nvSpPr>
        <p:spPr>
          <a:xfrm>
            <a:off x="12080198" y="7112450"/>
            <a:ext cx="4167000" cy="13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6" name="Google Shape;146;p18"/>
          <p:cNvSpPr txBox="1">
            <a:spLocks noGrp="1"/>
          </p:cNvSpPr>
          <p:nvPr>
            <p:ph type="title" idx="4"/>
          </p:nvPr>
        </p:nvSpPr>
        <p:spPr>
          <a:xfrm>
            <a:off x="12648098" y="2632463"/>
            <a:ext cx="3031200" cy="8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001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4400"/>
            </a:lvl9pPr>
          </a:lstStyle>
          <a:p>
            <a:endParaRPr/>
          </a:p>
        </p:txBody>
      </p:sp>
      <p:sp>
        <p:nvSpPr>
          <p:cNvPr id="147" name="Google Shape;147;p18"/>
          <p:cNvSpPr txBox="1">
            <a:spLocks noGrp="1"/>
          </p:cNvSpPr>
          <p:nvPr>
            <p:ph type="title" idx="5" hasCustomPrompt="1"/>
          </p:nvPr>
        </p:nvSpPr>
        <p:spPr>
          <a:xfrm>
            <a:off x="12812498" y="4816763"/>
            <a:ext cx="2702400" cy="89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001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24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8" name="Google Shape;148;p18"/>
          <p:cNvSpPr/>
          <p:nvPr/>
        </p:nvSpPr>
        <p:spPr>
          <a:xfrm>
            <a:off x="15208484" y="9072830"/>
            <a:ext cx="4981830" cy="4163861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49" name="Google Shape;149;p18"/>
          <p:cNvSpPr/>
          <p:nvPr/>
        </p:nvSpPr>
        <p:spPr>
          <a:xfrm>
            <a:off x="15701302" y="-84926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50" name="Google Shape;150;p18"/>
          <p:cNvSpPr/>
          <p:nvPr/>
        </p:nvSpPr>
        <p:spPr>
          <a:xfrm>
            <a:off x="-1173702" y="9292006"/>
            <a:ext cx="6590417" cy="299644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51" name="Google Shape;151;p18"/>
          <p:cNvSpPr/>
          <p:nvPr/>
        </p:nvSpPr>
        <p:spPr>
          <a:xfrm rot="-3863648">
            <a:off x="-3857999" y="263471"/>
            <a:ext cx="6601482" cy="3726846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52" name="Google Shape;152;p18"/>
          <p:cNvSpPr txBox="1">
            <a:spLocks noGrp="1"/>
          </p:cNvSpPr>
          <p:nvPr>
            <p:ph type="title" idx="6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851497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p19"/>
          <p:cNvSpPr txBox="1">
            <a:spLocks noGrp="1"/>
          </p:cNvSpPr>
          <p:nvPr>
            <p:ph type="subTitle" idx="1"/>
          </p:nvPr>
        </p:nvSpPr>
        <p:spPr>
          <a:xfrm>
            <a:off x="12451355" y="7224350"/>
            <a:ext cx="2761800" cy="82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1"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2"/>
          </p:nvPr>
        </p:nvSpPr>
        <p:spPr>
          <a:xfrm>
            <a:off x="11283455" y="7916162"/>
            <a:ext cx="5097600" cy="15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3"/>
          </p:nvPr>
        </p:nvSpPr>
        <p:spPr>
          <a:xfrm>
            <a:off x="3074846" y="7190000"/>
            <a:ext cx="2761800" cy="82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1"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4"/>
          </p:nvPr>
        </p:nvSpPr>
        <p:spPr>
          <a:xfrm>
            <a:off x="1906946" y="7916162"/>
            <a:ext cx="5097600" cy="15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5"/>
          </p:nvPr>
        </p:nvSpPr>
        <p:spPr>
          <a:xfrm>
            <a:off x="7763100" y="5881727"/>
            <a:ext cx="2761800" cy="82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1"/>
            </a:lvl9pPr>
          </a:lstStyle>
          <a:p>
            <a:endParaRPr/>
          </a:p>
        </p:txBody>
      </p:sp>
      <p:sp>
        <p:nvSpPr>
          <p:cNvPr id="159" name="Google Shape;159;p19"/>
          <p:cNvSpPr txBox="1">
            <a:spLocks noGrp="1"/>
          </p:cNvSpPr>
          <p:nvPr>
            <p:ph type="subTitle" idx="6"/>
          </p:nvPr>
        </p:nvSpPr>
        <p:spPr>
          <a:xfrm>
            <a:off x="6595200" y="6607862"/>
            <a:ext cx="5097600" cy="15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0" name="Google Shape;160;p19"/>
          <p:cNvSpPr/>
          <p:nvPr/>
        </p:nvSpPr>
        <p:spPr>
          <a:xfrm rot="8999889">
            <a:off x="15334157" y="7571407"/>
            <a:ext cx="4981880" cy="4163900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61" name="Google Shape;161;p19"/>
          <p:cNvSpPr/>
          <p:nvPr/>
        </p:nvSpPr>
        <p:spPr>
          <a:xfrm>
            <a:off x="16066102" y="-109241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62" name="Google Shape;162;p19"/>
          <p:cNvSpPr/>
          <p:nvPr/>
        </p:nvSpPr>
        <p:spPr>
          <a:xfrm>
            <a:off x="1" y="9744953"/>
            <a:ext cx="5097716" cy="2317764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63" name="Google Shape;163;p19"/>
          <p:cNvSpPr/>
          <p:nvPr/>
        </p:nvSpPr>
        <p:spPr>
          <a:xfrm rot="-2700000">
            <a:off x="-2701574" y="-510627"/>
            <a:ext cx="6601584" cy="4296894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64" name="Google Shape;164;p19"/>
          <p:cNvSpPr txBox="1">
            <a:spLocks noGrp="1"/>
          </p:cNvSpPr>
          <p:nvPr>
            <p:ph type="title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5492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914400" y="820800"/>
            <a:ext cx="16459200" cy="114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914400" y="2321651"/>
            <a:ext cx="16459200" cy="68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378" lvl="0" indent="-685784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828755" lvl="1" indent="-634985">
              <a:spcBef>
                <a:spcPts val="3200"/>
              </a:spcBef>
              <a:spcAft>
                <a:spcPts val="0"/>
              </a:spcAft>
              <a:buSzPts val="1400"/>
              <a:buChar char="○"/>
              <a:defRPr/>
            </a:lvl2pPr>
            <a:lvl3pPr marL="2743131" lvl="2" indent="-634985">
              <a:spcBef>
                <a:spcPts val="3200"/>
              </a:spcBef>
              <a:spcAft>
                <a:spcPts val="0"/>
              </a:spcAft>
              <a:buSzPts val="1400"/>
              <a:buChar char="■"/>
              <a:defRPr/>
            </a:lvl3pPr>
            <a:lvl4pPr marL="3657509" lvl="3" indent="-634985">
              <a:spcBef>
                <a:spcPts val="3200"/>
              </a:spcBef>
              <a:spcAft>
                <a:spcPts val="0"/>
              </a:spcAft>
              <a:buSzPts val="1400"/>
              <a:buChar char="●"/>
              <a:defRPr/>
            </a:lvl4pPr>
            <a:lvl5pPr marL="4571886" lvl="4" indent="-634985">
              <a:spcBef>
                <a:spcPts val="3200"/>
              </a:spcBef>
              <a:spcAft>
                <a:spcPts val="0"/>
              </a:spcAft>
              <a:buSzPts val="1400"/>
              <a:buChar char="○"/>
              <a:defRPr/>
            </a:lvl5pPr>
            <a:lvl6pPr marL="5486264" lvl="5" indent="-634985">
              <a:spcBef>
                <a:spcPts val="3200"/>
              </a:spcBef>
              <a:spcAft>
                <a:spcPts val="0"/>
              </a:spcAft>
              <a:buSzPts val="1400"/>
              <a:buChar char="■"/>
              <a:defRPr/>
            </a:lvl6pPr>
            <a:lvl7pPr marL="6400640" lvl="6" indent="-634985">
              <a:spcBef>
                <a:spcPts val="3200"/>
              </a:spcBef>
              <a:spcAft>
                <a:spcPts val="0"/>
              </a:spcAft>
              <a:buSzPts val="1400"/>
              <a:buChar char="●"/>
              <a:defRPr/>
            </a:lvl7pPr>
            <a:lvl8pPr marL="7315017" lvl="7" indent="-634985">
              <a:spcBef>
                <a:spcPts val="3200"/>
              </a:spcBef>
              <a:spcAft>
                <a:spcPts val="0"/>
              </a:spcAft>
              <a:buSzPts val="1400"/>
              <a:buChar char="○"/>
              <a:defRPr/>
            </a:lvl8pPr>
            <a:lvl9pPr marL="8229395" lvl="8" indent="-634985">
              <a:spcBef>
                <a:spcPts val="3200"/>
              </a:spcBef>
              <a:spcAft>
                <a:spcPts val="32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6944917" y="9326435"/>
            <a:ext cx="1097400" cy="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433481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 ">
  <p:cSld name="Title and four columns  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20"/>
          <p:cNvSpPr txBox="1">
            <a:spLocks noGrp="1"/>
          </p:cNvSpPr>
          <p:nvPr>
            <p:ph type="subTitle" idx="1"/>
          </p:nvPr>
        </p:nvSpPr>
        <p:spPr>
          <a:xfrm>
            <a:off x="1375028" y="6232350"/>
            <a:ext cx="3773400" cy="7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1"/>
            </a:lvl9pPr>
          </a:lstStyle>
          <a:p>
            <a:endParaRPr/>
          </a:p>
        </p:txBody>
      </p:sp>
      <p:sp>
        <p:nvSpPr>
          <p:cNvPr id="167" name="Google Shape;167;p20"/>
          <p:cNvSpPr txBox="1">
            <a:spLocks noGrp="1"/>
          </p:cNvSpPr>
          <p:nvPr>
            <p:ph type="subTitle" idx="2"/>
          </p:nvPr>
        </p:nvSpPr>
        <p:spPr>
          <a:xfrm>
            <a:off x="1511828" y="7011800"/>
            <a:ext cx="3499800" cy="15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8" name="Google Shape;168;p20"/>
          <p:cNvSpPr txBox="1">
            <a:spLocks noGrp="1"/>
          </p:cNvSpPr>
          <p:nvPr>
            <p:ph type="subTitle" idx="3"/>
          </p:nvPr>
        </p:nvSpPr>
        <p:spPr>
          <a:xfrm>
            <a:off x="13139573" y="6232350"/>
            <a:ext cx="3773400" cy="7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1"/>
            </a:lvl9pPr>
          </a:lstStyle>
          <a:p>
            <a:endParaRPr/>
          </a:p>
        </p:txBody>
      </p:sp>
      <p:sp>
        <p:nvSpPr>
          <p:cNvPr id="169" name="Google Shape;169;p20"/>
          <p:cNvSpPr txBox="1">
            <a:spLocks noGrp="1"/>
          </p:cNvSpPr>
          <p:nvPr>
            <p:ph type="subTitle" idx="4"/>
          </p:nvPr>
        </p:nvSpPr>
        <p:spPr>
          <a:xfrm>
            <a:off x="13276376" y="7011800"/>
            <a:ext cx="3499800" cy="15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0" name="Google Shape;170;p20"/>
          <p:cNvSpPr txBox="1">
            <a:spLocks noGrp="1"/>
          </p:cNvSpPr>
          <p:nvPr>
            <p:ph type="subTitle" idx="5"/>
          </p:nvPr>
        </p:nvSpPr>
        <p:spPr>
          <a:xfrm>
            <a:off x="5296542" y="6247350"/>
            <a:ext cx="3773400" cy="7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1"/>
            </a:lvl9pPr>
          </a:lstStyle>
          <a:p>
            <a:endParaRPr/>
          </a:p>
        </p:txBody>
      </p:sp>
      <p:sp>
        <p:nvSpPr>
          <p:cNvPr id="171" name="Google Shape;171;p20"/>
          <p:cNvSpPr txBox="1">
            <a:spLocks noGrp="1"/>
          </p:cNvSpPr>
          <p:nvPr>
            <p:ph type="subTitle" idx="6"/>
          </p:nvPr>
        </p:nvSpPr>
        <p:spPr>
          <a:xfrm>
            <a:off x="5433344" y="7011800"/>
            <a:ext cx="3499800" cy="15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2" name="Google Shape;172;p20"/>
          <p:cNvSpPr txBox="1">
            <a:spLocks noGrp="1"/>
          </p:cNvSpPr>
          <p:nvPr>
            <p:ph type="subTitle" idx="7"/>
          </p:nvPr>
        </p:nvSpPr>
        <p:spPr>
          <a:xfrm>
            <a:off x="9218058" y="6247350"/>
            <a:ext cx="3773400" cy="7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1"/>
            </a:lvl9pPr>
          </a:lstStyle>
          <a:p>
            <a:endParaRPr/>
          </a:p>
        </p:txBody>
      </p:sp>
      <p:sp>
        <p:nvSpPr>
          <p:cNvPr id="173" name="Google Shape;173;p20"/>
          <p:cNvSpPr txBox="1">
            <a:spLocks noGrp="1"/>
          </p:cNvSpPr>
          <p:nvPr>
            <p:ph type="subTitle" idx="8"/>
          </p:nvPr>
        </p:nvSpPr>
        <p:spPr>
          <a:xfrm>
            <a:off x="9354860" y="7011800"/>
            <a:ext cx="3499800" cy="15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4" name="Google Shape;174;p20"/>
          <p:cNvSpPr/>
          <p:nvPr/>
        </p:nvSpPr>
        <p:spPr>
          <a:xfrm rot="-964807" flipH="1">
            <a:off x="13846352" y="9210553"/>
            <a:ext cx="5266961" cy="3789281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75" name="Google Shape;175;p20"/>
          <p:cNvSpPr/>
          <p:nvPr/>
        </p:nvSpPr>
        <p:spPr>
          <a:xfrm rot="1132585" flipH="1">
            <a:off x="-1541443" y="-580774"/>
            <a:ext cx="4326056" cy="4046435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76" name="Google Shape;176;p20"/>
          <p:cNvSpPr/>
          <p:nvPr/>
        </p:nvSpPr>
        <p:spPr>
          <a:xfrm flipH="1">
            <a:off x="10105612" y="-2767401"/>
            <a:ext cx="10227440" cy="4455233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77" name="Google Shape;177;p20"/>
          <p:cNvSpPr/>
          <p:nvPr/>
        </p:nvSpPr>
        <p:spPr>
          <a:xfrm rot="2700000" flipH="1">
            <a:off x="-3906339" y="8774797"/>
            <a:ext cx="8055497" cy="3662570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78" name="Google Shape;178;p20"/>
          <p:cNvSpPr txBox="1">
            <a:spLocks noGrp="1"/>
          </p:cNvSpPr>
          <p:nvPr>
            <p:ph type="title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571303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21"/>
          <p:cNvSpPr txBox="1">
            <a:spLocks noGrp="1"/>
          </p:cNvSpPr>
          <p:nvPr>
            <p:ph type="subTitle" idx="1"/>
          </p:nvPr>
        </p:nvSpPr>
        <p:spPr>
          <a:xfrm>
            <a:off x="3830400" y="4288050"/>
            <a:ext cx="10627200" cy="162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600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600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600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600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600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600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600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600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600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1" name="Google Shape;181;p21"/>
          <p:cNvSpPr txBox="1">
            <a:spLocks noGrp="1"/>
          </p:cNvSpPr>
          <p:nvPr>
            <p:ph type="subTitle" idx="2"/>
          </p:nvPr>
        </p:nvSpPr>
        <p:spPr>
          <a:xfrm>
            <a:off x="5911500" y="6314150"/>
            <a:ext cx="6465000" cy="5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0"/>
            </a:lvl9pPr>
          </a:lstStyle>
          <a:p>
            <a:endParaRPr/>
          </a:p>
        </p:txBody>
      </p:sp>
      <p:sp>
        <p:nvSpPr>
          <p:cNvPr id="182" name="Google Shape;182;p21"/>
          <p:cNvSpPr/>
          <p:nvPr/>
        </p:nvSpPr>
        <p:spPr>
          <a:xfrm flipH="1">
            <a:off x="10084531" y="9475901"/>
            <a:ext cx="8203484" cy="3789236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83" name="Google Shape;183;p21"/>
          <p:cNvSpPr/>
          <p:nvPr/>
        </p:nvSpPr>
        <p:spPr>
          <a:xfrm rot="2700000" flipH="1">
            <a:off x="-114881" y="-1320144"/>
            <a:ext cx="4326234" cy="4046600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84" name="Google Shape;184;p21"/>
          <p:cNvSpPr/>
          <p:nvPr/>
        </p:nvSpPr>
        <p:spPr>
          <a:xfrm flipH="1">
            <a:off x="11331434" y="-2147750"/>
            <a:ext cx="7479096" cy="5125722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85" name="Google Shape;185;p21"/>
          <p:cNvSpPr/>
          <p:nvPr/>
        </p:nvSpPr>
        <p:spPr>
          <a:xfrm rot="4358284" flipH="1">
            <a:off x="-4122289" y="6136246"/>
            <a:ext cx="8055854" cy="3662732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274385096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22"/>
          <p:cNvSpPr/>
          <p:nvPr/>
        </p:nvSpPr>
        <p:spPr>
          <a:xfrm rot="-5400000" flipH="1">
            <a:off x="-910015" y="8372683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</a:endParaRPr>
          </a:p>
        </p:txBody>
      </p:sp>
      <p:sp>
        <p:nvSpPr>
          <p:cNvPr id="188" name="Google Shape;188;p22"/>
          <p:cNvSpPr/>
          <p:nvPr/>
        </p:nvSpPr>
        <p:spPr>
          <a:xfrm rot="10095794" flipH="1">
            <a:off x="11053664" y="9313306"/>
            <a:ext cx="7275600" cy="4201220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</a:endParaRPr>
          </a:p>
        </p:txBody>
      </p:sp>
      <p:sp>
        <p:nvSpPr>
          <p:cNvPr id="189" name="Google Shape;189;p22"/>
          <p:cNvSpPr/>
          <p:nvPr/>
        </p:nvSpPr>
        <p:spPr>
          <a:xfrm rot="-5601006" flipH="1">
            <a:off x="15678137" y="436289"/>
            <a:ext cx="6680694" cy="4015704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90" name="Google Shape;190;p22"/>
          <p:cNvSpPr/>
          <p:nvPr/>
        </p:nvSpPr>
        <p:spPr>
          <a:xfrm flipH="1">
            <a:off x="-1875265" y="-116801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91" name="Google Shape;191;p22"/>
          <p:cNvSpPr txBox="1">
            <a:spLocks noGrp="1"/>
          </p:cNvSpPr>
          <p:nvPr>
            <p:ph type="ctrTitle"/>
          </p:nvPr>
        </p:nvSpPr>
        <p:spPr>
          <a:xfrm>
            <a:off x="3188555" y="2567951"/>
            <a:ext cx="32628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92" name="Google Shape;192;p22"/>
          <p:cNvSpPr txBox="1">
            <a:spLocks noGrp="1"/>
          </p:cNvSpPr>
          <p:nvPr>
            <p:ph type="subTitle" idx="1"/>
          </p:nvPr>
        </p:nvSpPr>
        <p:spPr>
          <a:xfrm>
            <a:off x="3188550" y="3188000"/>
            <a:ext cx="39594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3" name="Google Shape;193;p22"/>
          <p:cNvSpPr txBox="1">
            <a:spLocks noGrp="1"/>
          </p:cNvSpPr>
          <p:nvPr>
            <p:ph type="ctrTitle" idx="2"/>
          </p:nvPr>
        </p:nvSpPr>
        <p:spPr>
          <a:xfrm>
            <a:off x="3188555" y="4957986"/>
            <a:ext cx="32628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9pPr>
          </a:lstStyle>
          <a:p>
            <a:endParaRPr/>
          </a:p>
        </p:txBody>
      </p:sp>
      <p:sp>
        <p:nvSpPr>
          <p:cNvPr id="194" name="Google Shape;194;p22"/>
          <p:cNvSpPr txBox="1">
            <a:spLocks noGrp="1"/>
          </p:cNvSpPr>
          <p:nvPr>
            <p:ph type="subTitle" idx="3"/>
          </p:nvPr>
        </p:nvSpPr>
        <p:spPr>
          <a:xfrm>
            <a:off x="3197450" y="5584200"/>
            <a:ext cx="38892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5" name="Google Shape;195;p22"/>
          <p:cNvSpPr txBox="1">
            <a:spLocks noGrp="1"/>
          </p:cNvSpPr>
          <p:nvPr>
            <p:ph type="ctrTitle" idx="4"/>
          </p:nvPr>
        </p:nvSpPr>
        <p:spPr>
          <a:xfrm>
            <a:off x="3188555" y="7348046"/>
            <a:ext cx="32628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9pPr>
          </a:lstStyle>
          <a:p>
            <a:endParaRPr/>
          </a:p>
        </p:txBody>
      </p:sp>
      <p:sp>
        <p:nvSpPr>
          <p:cNvPr id="196" name="Google Shape;196;p22"/>
          <p:cNvSpPr txBox="1">
            <a:spLocks noGrp="1"/>
          </p:cNvSpPr>
          <p:nvPr>
            <p:ph type="subTitle" idx="5"/>
          </p:nvPr>
        </p:nvSpPr>
        <p:spPr>
          <a:xfrm>
            <a:off x="3188550" y="7970250"/>
            <a:ext cx="39684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7" name="Google Shape;197;p22"/>
          <p:cNvSpPr txBox="1">
            <a:spLocks noGrp="1"/>
          </p:cNvSpPr>
          <p:nvPr>
            <p:ph type="ctrTitle" idx="6"/>
          </p:nvPr>
        </p:nvSpPr>
        <p:spPr>
          <a:xfrm>
            <a:off x="11789804" y="2567951"/>
            <a:ext cx="32628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98" name="Google Shape;198;p22"/>
          <p:cNvSpPr txBox="1">
            <a:spLocks noGrp="1"/>
          </p:cNvSpPr>
          <p:nvPr>
            <p:ph type="subTitle" idx="7"/>
          </p:nvPr>
        </p:nvSpPr>
        <p:spPr>
          <a:xfrm>
            <a:off x="11175950" y="3188000"/>
            <a:ext cx="38892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9" name="Google Shape;199;p22"/>
          <p:cNvSpPr txBox="1">
            <a:spLocks noGrp="1"/>
          </p:cNvSpPr>
          <p:nvPr>
            <p:ph type="ctrTitle" idx="8"/>
          </p:nvPr>
        </p:nvSpPr>
        <p:spPr>
          <a:xfrm>
            <a:off x="11789804" y="4957986"/>
            <a:ext cx="32628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9pPr>
          </a:lstStyle>
          <a:p>
            <a:endParaRPr/>
          </a:p>
        </p:txBody>
      </p:sp>
      <p:sp>
        <p:nvSpPr>
          <p:cNvPr id="200" name="Google Shape;200;p22"/>
          <p:cNvSpPr txBox="1">
            <a:spLocks noGrp="1"/>
          </p:cNvSpPr>
          <p:nvPr>
            <p:ph type="subTitle" idx="9"/>
          </p:nvPr>
        </p:nvSpPr>
        <p:spPr>
          <a:xfrm>
            <a:off x="11175950" y="5584050"/>
            <a:ext cx="38892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1" name="Google Shape;201;p22"/>
          <p:cNvSpPr txBox="1">
            <a:spLocks noGrp="1"/>
          </p:cNvSpPr>
          <p:nvPr>
            <p:ph type="ctrTitle" idx="13"/>
          </p:nvPr>
        </p:nvSpPr>
        <p:spPr>
          <a:xfrm>
            <a:off x="11789804" y="7348046"/>
            <a:ext cx="32628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9pPr>
          </a:lstStyle>
          <a:p>
            <a:endParaRPr/>
          </a:p>
        </p:txBody>
      </p:sp>
      <p:sp>
        <p:nvSpPr>
          <p:cNvPr id="202" name="Google Shape;202;p22"/>
          <p:cNvSpPr txBox="1">
            <a:spLocks noGrp="1"/>
          </p:cNvSpPr>
          <p:nvPr>
            <p:ph type="subTitle" idx="14"/>
          </p:nvPr>
        </p:nvSpPr>
        <p:spPr>
          <a:xfrm>
            <a:off x="11176100" y="7970250"/>
            <a:ext cx="38892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3" name="Google Shape;203;p22"/>
          <p:cNvSpPr txBox="1">
            <a:spLocks noGrp="1"/>
          </p:cNvSpPr>
          <p:nvPr>
            <p:ph type="title" idx="15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246680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 1">
  <p:cSld name="Title and six columns  1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p23"/>
          <p:cNvSpPr txBox="1">
            <a:spLocks noGrp="1"/>
          </p:cNvSpPr>
          <p:nvPr>
            <p:ph type="ctrTitle"/>
          </p:nvPr>
        </p:nvSpPr>
        <p:spPr>
          <a:xfrm>
            <a:off x="3853458" y="3440226"/>
            <a:ext cx="26772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06" name="Google Shape;206;p23"/>
          <p:cNvSpPr txBox="1">
            <a:spLocks noGrp="1"/>
          </p:cNvSpPr>
          <p:nvPr>
            <p:ph type="subTitle" idx="1"/>
          </p:nvPr>
        </p:nvSpPr>
        <p:spPr>
          <a:xfrm>
            <a:off x="2783658" y="4060277"/>
            <a:ext cx="37470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7" name="Google Shape;207;p23"/>
          <p:cNvSpPr txBox="1">
            <a:spLocks noGrp="1"/>
          </p:cNvSpPr>
          <p:nvPr>
            <p:ph type="ctrTitle" idx="2"/>
          </p:nvPr>
        </p:nvSpPr>
        <p:spPr>
          <a:xfrm>
            <a:off x="3853458" y="5369976"/>
            <a:ext cx="26772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9pPr>
          </a:lstStyle>
          <a:p>
            <a:endParaRPr/>
          </a:p>
        </p:txBody>
      </p:sp>
      <p:sp>
        <p:nvSpPr>
          <p:cNvPr id="208" name="Google Shape;208;p23"/>
          <p:cNvSpPr txBox="1">
            <a:spLocks noGrp="1"/>
          </p:cNvSpPr>
          <p:nvPr>
            <p:ph type="subTitle" idx="3"/>
          </p:nvPr>
        </p:nvSpPr>
        <p:spPr>
          <a:xfrm>
            <a:off x="2783658" y="5996213"/>
            <a:ext cx="37470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9" name="Google Shape;209;p23"/>
          <p:cNvSpPr txBox="1">
            <a:spLocks noGrp="1"/>
          </p:cNvSpPr>
          <p:nvPr>
            <p:ph type="ctrTitle" idx="4"/>
          </p:nvPr>
        </p:nvSpPr>
        <p:spPr>
          <a:xfrm>
            <a:off x="3853458" y="7305900"/>
            <a:ext cx="26772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9pPr>
          </a:lstStyle>
          <a:p>
            <a:endParaRPr/>
          </a:p>
        </p:txBody>
      </p:sp>
      <p:sp>
        <p:nvSpPr>
          <p:cNvPr id="210" name="Google Shape;210;p23"/>
          <p:cNvSpPr txBox="1">
            <a:spLocks noGrp="1"/>
          </p:cNvSpPr>
          <p:nvPr>
            <p:ph type="subTitle" idx="5"/>
          </p:nvPr>
        </p:nvSpPr>
        <p:spPr>
          <a:xfrm>
            <a:off x="2783658" y="7928124"/>
            <a:ext cx="37470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11" name="Google Shape;211;p23"/>
          <p:cNvSpPr txBox="1">
            <a:spLocks noGrp="1"/>
          </p:cNvSpPr>
          <p:nvPr>
            <p:ph type="ctrTitle" idx="6"/>
          </p:nvPr>
        </p:nvSpPr>
        <p:spPr>
          <a:xfrm>
            <a:off x="11757342" y="3425951"/>
            <a:ext cx="26772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400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" name="Google Shape;212;p23"/>
          <p:cNvSpPr txBox="1">
            <a:spLocks noGrp="1"/>
          </p:cNvSpPr>
          <p:nvPr>
            <p:ph type="subTitle" idx="7"/>
          </p:nvPr>
        </p:nvSpPr>
        <p:spPr>
          <a:xfrm>
            <a:off x="11757342" y="4046000"/>
            <a:ext cx="37470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13" name="Google Shape;213;p23"/>
          <p:cNvSpPr txBox="1">
            <a:spLocks noGrp="1"/>
          </p:cNvSpPr>
          <p:nvPr>
            <p:ph type="ctrTitle" idx="8"/>
          </p:nvPr>
        </p:nvSpPr>
        <p:spPr>
          <a:xfrm>
            <a:off x="11757342" y="5415176"/>
            <a:ext cx="26772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9pPr>
          </a:lstStyle>
          <a:p>
            <a:endParaRPr/>
          </a:p>
        </p:txBody>
      </p:sp>
      <p:sp>
        <p:nvSpPr>
          <p:cNvPr id="214" name="Google Shape;214;p23"/>
          <p:cNvSpPr txBox="1">
            <a:spLocks noGrp="1"/>
          </p:cNvSpPr>
          <p:nvPr>
            <p:ph type="subTitle" idx="9"/>
          </p:nvPr>
        </p:nvSpPr>
        <p:spPr>
          <a:xfrm>
            <a:off x="11757342" y="6041238"/>
            <a:ext cx="37470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15" name="Google Shape;215;p23"/>
          <p:cNvSpPr txBox="1">
            <a:spLocks noGrp="1"/>
          </p:cNvSpPr>
          <p:nvPr>
            <p:ph type="ctrTitle" idx="13"/>
          </p:nvPr>
        </p:nvSpPr>
        <p:spPr>
          <a:xfrm>
            <a:off x="11757342" y="7305876"/>
            <a:ext cx="2677200" cy="729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4001"/>
            </a:lvl9pPr>
          </a:lstStyle>
          <a:p>
            <a:endParaRPr/>
          </a:p>
        </p:txBody>
      </p:sp>
      <p:sp>
        <p:nvSpPr>
          <p:cNvPr id="216" name="Google Shape;216;p23"/>
          <p:cNvSpPr txBox="1">
            <a:spLocks noGrp="1"/>
          </p:cNvSpPr>
          <p:nvPr>
            <p:ph type="subTitle" idx="14"/>
          </p:nvPr>
        </p:nvSpPr>
        <p:spPr>
          <a:xfrm>
            <a:off x="11757342" y="7928100"/>
            <a:ext cx="3747000" cy="11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17" name="Google Shape;217;p23"/>
          <p:cNvSpPr/>
          <p:nvPr/>
        </p:nvSpPr>
        <p:spPr>
          <a:xfrm rot="8999889">
            <a:off x="15334157" y="7571407"/>
            <a:ext cx="4981880" cy="4163900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18" name="Google Shape;218;p23"/>
          <p:cNvSpPr/>
          <p:nvPr/>
        </p:nvSpPr>
        <p:spPr>
          <a:xfrm>
            <a:off x="16066102" y="-109241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19" name="Google Shape;219;p23"/>
          <p:cNvSpPr/>
          <p:nvPr/>
        </p:nvSpPr>
        <p:spPr>
          <a:xfrm>
            <a:off x="1" y="9744953"/>
            <a:ext cx="5097716" cy="2317764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20" name="Google Shape;220;p23"/>
          <p:cNvSpPr/>
          <p:nvPr/>
        </p:nvSpPr>
        <p:spPr>
          <a:xfrm rot="-2700000">
            <a:off x="-2701574" y="-510627"/>
            <a:ext cx="6601584" cy="4296894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21" name="Google Shape;221;p23"/>
          <p:cNvSpPr txBox="1">
            <a:spLocks noGrp="1"/>
          </p:cNvSpPr>
          <p:nvPr>
            <p:ph type="title" idx="15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344402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24"/>
          <p:cNvSpPr txBox="1">
            <a:spLocks noGrp="1"/>
          </p:cNvSpPr>
          <p:nvPr>
            <p:ph type="title"/>
          </p:nvPr>
        </p:nvSpPr>
        <p:spPr>
          <a:xfrm>
            <a:off x="2176650" y="3698801"/>
            <a:ext cx="7909200" cy="20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4" name="Google Shape;224;p24"/>
          <p:cNvSpPr txBox="1">
            <a:spLocks noGrp="1"/>
          </p:cNvSpPr>
          <p:nvPr>
            <p:ph type="subTitle" idx="1"/>
          </p:nvPr>
        </p:nvSpPr>
        <p:spPr>
          <a:xfrm>
            <a:off x="1980150" y="5794350"/>
            <a:ext cx="6001800" cy="152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801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801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801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801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801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801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801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801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80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25" name="Google Shape;225;p24"/>
          <p:cNvSpPr/>
          <p:nvPr/>
        </p:nvSpPr>
        <p:spPr>
          <a:xfrm>
            <a:off x="15258083" y="8248911"/>
            <a:ext cx="6089159" cy="5089374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26" name="Google Shape;226;p24"/>
          <p:cNvSpPr/>
          <p:nvPr/>
        </p:nvSpPr>
        <p:spPr>
          <a:xfrm>
            <a:off x="15613217" y="-1368997"/>
            <a:ext cx="3667736" cy="3789236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27" name="Google Shape;227;p24"/>
          <p:cNvSpPr/>
          <p:nvPr/>
        </p:nvSpPr>
        <p:spPr>
          <a:xfrm rot="-2700000" flipH="1">
            <a:off x="-2545066" y="6426401"/>
            <a:ext cx="4325906" cy="4046292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28" name="Google Shape;228;p24"/>
          <p:cNvSpPr/>
          <p:nvPr/>
        </p:nvSpPr>
        <p:spPr>
          <a:xfrm>
            <a:off x="-114350" y="-3200924"/>
            <a:ext cx="7479096" cy="5125722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29" name="Google Shape;229;p24"/>
          <p:cNvSpPr/>
          <p:nvPr/>
        </p:nvSpPr>
        <p:spPr>
          <a:xfrm>
            <a:off x="3370741" y="9142208"/>
            <a:ext cx="8055821" cy="366271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30" name="Google Shape;230;p24"/>
          <p:cNvSpPr/>
          <p:nvPr/>
        </p:nvSpPr>
        <p:spPr>
          <a:xfrm rot="6921510">
            <a:off x="7688503" y="-2428308"/>
            <a:ext cx="8055773" cy="4548239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368243563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5"/>
          <p:cNvSpPr txBox="1">
            <a:spLocks noGrp="1"/>
          </p:cNvSpPr>
          <p:nvPr>
            <p:ph type="title"/>
          </p:nvPr>
        </p:nvSpPr>
        <p:spPr>
          <a:xfrm>
            <a:off x="9881150" y="3944951"/>
            <a:ext cx="61824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9pPr>
          </a:lstStyle>
          <a:p>
            <a:endParaRPr/>
          </a:p>
        </p:txBody>
      </p:sp>
      <p:sp>
        <p:nvSpPr>
          <p:cNvPr id="233" name="Google Shape;233;p25"/>
          <p:cNvSpPr txBox="1">
            <a:spLocks noGrp="1"/>
          </p:cNvSpPr>
          <p:nvPr>
            <p:ph type="subTitle" idx="1"/>
          </p:nvPr>
        </p:nvSpPr>
        <p:spPr>
          <a:xfrm>
            <a:off x="10380950" y="4988801"/>
            <a:ext cx="5682600" cy="23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4" name="Google Shape;234;p25"/>
          <p:cNvSpPr/>
          <p:nvPr/>
        </p:nvSpPr>
        <p:spPr>
          <a:xfrm flipH="1">
            <a:off x="8396831" y="9372601"/>
            <a:ext cx="8203484" cy="3789236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35" name="Google Shape;235;p25"/>
          <p:cNvSpPr/>
          <p:nvPr/>
        </p:nvSpPr>
        <p:spPr>
          <a:xfrm flipH="1">
            <a:off x="-2216098" y="-562567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36" name="Google Shape;236;p25"/>
          <p:cNvSpPr/>
          <p:nvPr/>
        </p:nvSpPr>
        <p:spPr>
          <a:xfrm flipH="1">
            <a:off x="11331434" y="-2147750"/>
            <a:ext cx="7479096" cy="5125722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37" name="Google Shape;237;p25"/>
          <p:cNvSpPr/>
          <p:nvPr/>
        </p:nvSpPr>
        <p:spPr>
          <a:xfrm rot="4358284" flipH="1">
            <a:off x="-4721289" y="6363444"/>
            <a:ext cx="8055854" cy="3662732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232378076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p26"/>
          <p:cNvSpPr txBox="1">
            <a:spLocks noGrp="1"/>
          </p:cNvSpPr>
          <p:nvPr>
            <p:ph type="title"/>
          </p:nvPr>
        </p:nvSpPr>
        <p:spPr>
          <a:xfrm>
            <a:off x="2399150" y="4041326"/>
            <a:ext cx="5816400" cy="9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5000"/>
            </a:lvl9pPr>
          </a:lstStyle>
          <a:p>
            <a:endParaRPr/>
          </a:p>
        </p:txBody>
      </p:sp>
      <p:sp>
        <p:nvSpPr>
          <p:cNvPr id="240" name="Google Shape;240;p26"/>
          <p:cNvSpPr txBox="1">
            <a:spLocks noGrp="1"/>
          </p:cNvSpPr>
          <p:nvPr>
            <p:ph type="subTitle" idx="1"/>
          </p:nvPr>
        </p:nvSpPr>
        <p:spPr>
          <a:xfrm>
            <a:off x="2399150" y="4857726"/>
            <a:ext cx="5266800" cy="235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41" name="Google Shape;241;p26"/>
          <p:cNvSpPr/>
          <p:nvPr/>
        </p:nvSpPr>
        <p:spPr>
          <a:xfrm rot="-964807" flipH="1">
            <a:off x="13846352" y="9210553"/>
            <a:ext cx="5266961" cy="3789281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42" name="Google Shape;242;p26"/>
          <p:cNvSpPr/>
          <p:nvPr/>
        </p:nvSpPr>
        <p:spPr>
          <a:xfrm rot="1132585" flipH="1">
            <a:off x="-1541443" y="-580774"/>
            <a:ext cx="4326056" cy="4046435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43" name="Google Shape;243;p26"/>
          <p:cNvSpPr/>
          <p:nvPr/>
        </p:nvSpPr>
        <p:spPr>
          <a:xfrm flipH="1">
            <a:off x="10105612" y="-2767401"/>
            <a:ext cx="10227440" cy="4455233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44" name="Google Shape;244;p26"/>
          <p:cNvSpPr/>
          <p:nvPr/>
        </p:nvSpPr>
        <p:spPr>
          <a:xfrm rot="2700000" flipH="1">
            <a:off x="-3906339" y="8774797"/>
            <a:ext cx="8055497" cy="3662570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6772631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p27"/>
          <p:cNvSpPr/>
          <p:nvPr/>
        </p:nvSpPr>
        <p:spPr>
          <a:xfrm rot="-964807" flipH="1">
            <a:off x="13846352" y="9210553"/>
            <a:ext cx="5266961" cy="3789281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47" name="Google Shape;247;p27"/>
          <p:cNvSpPr/>
          <p:nvPr/>
        </p:nvSpPr>
        <p:spPr>
          <a:xfrm rot="1132585" flipH="1">
            <a:off x="-1541443" y="-580774"/>
            <a:ext cx="4326056" cy="4046435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48" name="Google Shape;248;p27"/>
          <p:cNvSpPr/>
          <p:nvPr/>
        </p:nvSpPr>
        <p:spPr>
          <a:xfrm flipH="1">
            <a:off x="10105612" y="-2767401"/>
            <a:ext cx="10227440" cy="4455233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49" name="Google Shape;249;p27"/>
          <p:cNvSpPr/>
          <p:nvPr/>
        </p:nvSpPr>
        <p:spPr>
          <a:xfrm rot="2700000" flipH="1">
            <a:off x="-3906339" y="8774797"/>
            <a:ext cx="8055497" cy="3662570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50" name="Google Shape;250;p27"/>
          <p:cNvSpPr txBox="1">
            <a:spLocks noGrp="1"/>
          </p:cNvSpPr>
          <p:nvPr>
            <p:ph type="body" idx="1"/>
          </p:nvPr>
        </p:nvSpPr>
        <p:spPr>
          <a:xfrm>
            <a:off x="4363500" y="2039651"/>
            <a:ext cx="9561000" cy="166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378" lvl="0" indent="-63498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828755" lvl="1" indent="-63498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2743131" lvl="2" indent="-63498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3657509" lvl="3" indent="-63498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4571886" lvl="4" indent="-63498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5486264" lvl="5" indent="-63498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6400640" lvl="6" indent="-63498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7315017" lvl="7" indent="-63498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8229395" lvl="8" indent="-63498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51" name="Google Shape;251;p27"/>
          <p:cNvSpPr txBox="1">
            <a:spLocks noGrp="1"/>
          </p:cNvSpPr>
          <p:nvPr>
            <p:ph type="title"/>
          </p:nvPr>
        </p:nvSpPr>
        <p:spPr>
          <a:xfrm>
            <a:off x="1945800" y="906150"/>
            <a:ext cx="14396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035099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28"/>
          <p:cNvSpPr txBox="1">
            <a:spLocks noGrp="1"/>
          </p:cNvSpPr>
          <p:nvPr>
            <p:ph type="body" idx="1"/>
          </p:nvPr>
        </p:nvSpPr>
        <p:spPr>
          <a:xfrm>
            <a:off x="4536600" y="2039651"/>
            <a:ext cx="9214800" cy="166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378" lvl="0" indent="-634985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828755" lvl="1" indent="-634985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2743131" lvl="2" indent="-63498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3657509" lvl="3" indent="-634985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4571886" lvl="4" indent="-634985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5486264" lvl="5" indent="-63498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6400640" lvl="6" indent="-634985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7315017" lvl="7" indent="-634985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8229395" lvl="8" indent="-63498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54" name="Google Shape;254;p28"/>
          <p:cNvSpPr/>
          <p:nvPr/>
        </p:nvSpPr>
        <p:spPr>
          <a:xfrm rot="8999889">
            <a:off x="15334157" y="7571407"/>
            <a:ext cx="4981880" cy="4163900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55" name="Google Shape;255;p28"/>
          <p:cNvSpPr/>
          <p:nvPr/>
        </p:nvSpPr>
        <p:spPr>
          <a:xfrm>
            <a:off x="16066102" y="-109241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56" name="Google Shape;256;p28"/>
          <p:cNvSpPr/>
          <p:nvPr/>
        </p:nvSpPr>
        <p:spPr>
          <a:xfrm>
            <a:off x="-103602" y="9535205"/>
            <a:ext cx="6590417" cy="299644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57" name="Google Shape;257;p28"/>
          <p:cNvSpPr/>
          <p:nvPr/>
        </p:nvSpPr>
        <p:spPr>
          <a:xfrm rot="-3863648">
            <a:off x="-4076849" y="166221"/>
            <a:ext cx="6601482" cy="3726846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58" name="Google Shape;258;p28"/>
          <p:cNvSpPr txBox="1">
            <a:spLocks noGrp="1"/>
          </p:cNvSpPr>
          <p:nvPr>
            <p:ph type="title"/>
          </p:nvPr>
        </p:nvSpPr>
        <p:spPr>
          <a:xfrm>
            <a:off x="1761300" y="906150"/>
            <a:ext cx="14765400" cy="12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396432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29"/>
          <p:cNvSpPr txBox="1">
            <a:spLocks noGrp="1"/>
          </p:cNvSpPr>
          <p:nvPr>
            <p:ph type="subTitle" idx="1"/>
          </p:nvPr>
        </p:nvSpPr>
        <p:spPr>
          <a:xfrm>
            <a:off x="5666700" y="3217000"/>
            <a:ext cx="6954600" cy="83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61" name="Google Shape;261;p29"/>
          <p:cNvSpPr txBox="1">
            <a:spLocks noGrp="1"/>
          </p:cNvSpPr>
          <p:nvPr>
            <p:ph type="subTitle" idx="2"/>
          </p:nvPr>
        </p:nvSpPr>
        <p:spPr>
          <a:xfrm>
            <a:off x="5666700" y="5497322"/>
            <a:ext cx="6954600" cy="83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62" name="Google Shape;262;p29"/>
          <p:cNvSpPr txBox="1">
            <a:spLocks noGrp="1"/>
          </p:cNvSpPr>
          <p:nvPr>
            <p:ph type="subTitle" idx="3"/>
          </p:nvPr>
        </p:nvSpPr>
        <p:spPr>
          <a:xfrm>
            <a:off x="5666700" y="7778550"/>
            <a:ext cx="6954600" cy="83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63" name="Google Shape;263;p29"/>
          <p:cNvSpPr txBox="1">
            <a:spLocks noGrp="1"/>
          </p:cNvSpPr>
          <p:nvPr>
            <p:ph type="title" hasCustomPrompt="1"/>
          </p:nvPr>
        </p:nvSpPr>
        <p:spPr>
          <a:xfrm>
            <a:off x="5568000" y="2283450"/>
            <a:ext cx="7152000" cy="9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64" name="Google Shape;264;p29"/>
          <p:cNvSpPr txBox="1">
            <a:spLocks noGrp="1"/>
          </p:cNvSpPr>
          <p:nvPr>
            <p:ph type="title" idx="4" hasCustomPrompt="1"/>
          </p:nvPr>
        </p:nvSpPr>
        <p:spPr>
          <a:xfrm>
            <a:off x="5568000" y="4519001"/>
            <a:ext cx="7152000" cy="9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65" name="Google Shape;265;p29"/>
          <p:cNvSpPr txBox="1">
            <a:spLocks noGrp="1"/>
          </p:cNvSpPr>
          <p:nvPr>
            <p:ph type="title" idx="5" hasCustomPrompt="1"/>
          </p:nvPr>
        </p:nvSpPr>
        <p:spPr>
          <a:xfrm>
            <a:off x="5568000" y="6844950"/>
            <a:ext cx="7152000" cy="9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66" name="Google Shape;266;p29"/>
          <p:cNvSpPr/>
          <p:nvPr/>
        </p:nvSpPr>
        <p:spPr>
          <a:xfrm>
            <a:off x="16046033" y="7331261"/>
            <a:ext cx="6089159" cy="5089374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67" name="Google Shape;267;p29"/>
          <p:cNvSpPr/>
          <p:nvPr/>
        </p:nvSpPr>
        <p:spPr>
          <a:xfrm>
            <a:off x="-2093958" y="7843903"/>
            <a:ext cx="3667736" cy="3789236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68" name="Google Shape;268;p29"/>
          <p:cNvSpPr/>
          <p:nvPr/>
        </p:nvSpPr>
        <p:spPr>
          <a:xfrm>
            <a:off x="15102251" y="-84926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69" name="Google Shape;269;p29"/>
          <p:cNvSpPr/>
          <p:nvPr/>
        </p:nvSpPr>
        <p:spPr>
          <a:xfrm rot="-2426310">
            <a:off x="-3782566" y="-2029189"/>
            <a:ext cx="7478876" cy="5125571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70" name="Google Shape;270;p29"/>
          <p:cNvSpPr/>
          <p:nvPr/>
        </p:nvSpPr>
        <p:spPr>
          <a:xfrm>
            <a:off x="3215351" y="9417200"/>
            <a:ext cx="11052488" cy="3421188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71" name="Google Shape;271;p29"/>
          <p:cNvSpPr/>
          <p:nvPr/>
        </p:nvSpPr>
        <p:spPr>
          <a:xfrm rot="803305">
            <a:off x="4363415" y="-3483940"/>
            <a:ext cx="8055809" cy="4547948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28552553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14400" y="820800"/>
            <a:ext cx="16459200" cy="114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623400" y="2304950"/>
            <a:ext cx="7999800" cy="68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378" lvl="0" indent="-634985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1"/>
            </a:lvl1pPr>
            <a:lvl2pPr marL="1828755" lvl="1" indent="-609585">
              <a:spcBef>
                <a:spcPts val="3200"/>
              </a:spcBef>
              <a:spcAft>
                <a:spcPts val="0"/>
              </a:spcAft>
              <a:buSzPts val="1200"/>
              <a:buChar char="○"/>
              <a:defRPr sz="2400"/>
            </a:lvl2pPr>
            <a:lvl3pPr marL="2743131" lvl="2" indent="-609585">
              <a:spcBef>
                <a:spcPts val="3200"/>
              </a:spcBef>
              <a:spcAft>
                <a:spcPts val="0"/>
              </a:spcAft>
              <a:buSzPts val="1200"/>
              <a:buChar char="■"/>
              <a:defRPr sz="2400"/>
            </a:lvl3pPr>
            <a:lvl4pPr marL="3657509" lvl="3" indent="-609585">
              <a:spcBef>
                <a:spcPts val="3200"/>
              </a:spcBef>
              <a:spcAft>
                <a:spcPts val="0"/>
              </a:spcAft>
              <a:buSzPts val="1200"/>
              <a:buChar char="●"/>
              <a:defRPr sz="2400"/>
            </a:lvl4pPr>
            <a:lvl5pPr marL="4571886" lvl="4" indent="-609585">
              <a:spcBef>
                <a:spcPts val="3200"/>
              </a:spcBef>
              <a:spcAft>
                <a:spcPts val="0"/>
              </a:spcAft>
              <a:buSzPts val="1200"/>
              <a:buChar char="○"/>
              <a:defRPr sz="2400"/>
            </a:lvl5pPr>
            <a:lvl6pPr marL="5486264" lvl="5" indent="-609585">
              <a:spcBef>
                <a:spcPts val="3200"/>
              </a:spcBef>
              <a:spcAft>
                <a:spcPts val="0"/>
              </a:spcAft>
              <a:buSzPts val="1200"/>
              <a:buChar char="■"/>
              <a:defRPr sz="2400"/>
            </a:lvl6pPr>
            <a:lvl7pPr marL="6400640" lvl="6" indent="-609585">
              <a:spcBef>
                <a:spcPts val="3200"/>
              </a:spcBef>
              <a:spcAft>
                <a:spcPts val="0"/>
              </a:spcAft>
              <a:buSzPts val="1200"/>
              <a:buChar char="●"/>
              <a:defRPr sz="2400"/>
            </a:lvl7pPr>
            <a:lvl8pPr marL="7315017" lvl="7" indent="-609585">
              <a:spcBef>
                <a:spcPts val="3200"/>
              </a:spcBef>
              <a:spcAft>
                <a:spcPts val="0"/>
              </a:spcAft>
              <a:buSzPts val="1200"/>
              <a:buChar char="○"/>
              <a:defRPr sz="2400"/>
            </a:lvl8pPr>
            <a:lvl9pPr marL="8229395" lvl="8" indent="-609585">
              <a:spcBef>
                <a:spcPts val="3200"/>
              </a:spcBef>
              <a:spcAft>
                <a:spcPts val="3200"/>
              </a:spcAft>
              <a:buSzPts val="1200"/>
              <a:buChar char="■"/>
              <a:defRPr sz="24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9664800" y="2304950"/>
            <a:ext cx="7999800" cy="68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378" lvl="0" indent="-634985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1"/>
            </a:lvl1pPr>
            <a:lvl2pPr marL="1828755" lvl="1" indent="-609585">
              <a:spcBef>
                <a:spcPts val="3200"/>
              </a:spcBef>
              <a:spcAft>
                <a:spcPts val="0"/>
              </a:spcAft>
              <a:buSzPts val="1200"/>
              <a:buChar char="○"/>
              <a:defRPr sz="2400"/>
            </a:lvl2pPr>
            <a:lvl3pPr marL="2743131" lvl="2" indent="-609585">
              <a:spcBef>
                <a:spcPts val="3200"/>
              </a:spcBef>
              <a:spcAft>
                <a:spcPts val="0"/>
              </a:spcAft>
              <a:buSzPts val="1200"/>
              <a:buChar char="■"/>
              <a:defRPr sz="2400"/>
            </a:lvl3pPr>
            <a:lvl4pPr marL="3657509" lvl="3" indent="-609585">
              <a:spcBef>
                <a:spcPts val="3200"/>
              </a:spcBef>
              <a:spcAft>
                <a:spcPts val="0"/>
              </a:spcAft>
              <a:buSzPts val="1200"/>
              <a:buChar char="●"/>
              <a:defRPr sz="2400"/>
            </a:lvl4pPr>
            <a:lvl5pPr marL="4571886" lvl="4" indent="-609585">
              <a:spcBef>
                <a:spcPts val="3200"/>
              </a:spcBef>
              <a:spcAft>
                <a:spcPts val="0"/>
              </a:spcAft>
              <a:buSzPts val="1200"/>
              <a:buChar char="○"/>
              <a:defRPr sz="2400"/>
            </a:lvl5pPr>
            <a:lvl6pPr marL="5486264" lvl="5" indent="-609585">
              <a:spcBef>
                <a:spcPts val="3200"/>
              </a:spcBef>
              <a:spcAft>
                <a:spcPts val="0"/>
              </a:spcAft>
              <a:buSzPts val="1200"/>
              <a:buChar char="■"/>
              <a:defRPr sz="2400"/>
            </a:lvl6pPr>
            <a:lvl7pPr marL="6400640" lvl="6" indent="-609585">
              <a:spcBef>
                <a:spcPts val="3200"/>
              </a:spcBef>
              <a:spcAft>
                <a:spcPts val="0"/>
              </a:spcAft>
              <a:buSzPts val="1200"/>
              <a:buChar char="●"/>
              <a:defRPr sz="2400"/>
            </a:lvl7pPr>
            <a:lvl8pPr marL="7315017" lvl="7" indent="-609585">
              <a:spcBef>
                <a:spcPts val="3200"/>
              </a:spcBef>
              <a:spcAft>
                <a:spcPts val="0"/>
              </a:spcAft>
              <a:buSzPts val="1200"/>
              <a:buChar char="○"/>
              <a:defRPr sz="2400"/>
            </a:lvl8pPr>
            <a:lvl9pPr marL="8229395" lvl="8" indent="-609585">
              <a:spcBef>
                <a:spcPts val="3200"/>
              </a:spcBef>
              <a:spcAft>
                <a:spcPts val="3200"/>
              </a:spcAft>
              <a:buSzPts val="1200"/>
              <a:buChar char="■"/>
              <a:defRPr sz="2400"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ldNum" idx="12"/>
          </p:nvPr>
        </p:nvSpPr>
        <p:spPr>
          <a:xfrm>
            <a:off x="16944917" y="9326435"/>
            <a:ext cx="1097400" cy="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06710464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p30"/>
          <p:cNvSpPr txBox="1">
            <a:spLocks noGrp="1"/>
          </p:cNvSpPr>
          <p:nvPr>
            <p:ph type="title"/>
          </p:nvPr>
        </p:nvSpPr>
        <p:spPr>
          <a:xfrm>
            <a:off x="1878900" y="2086601"/>
            <a:ext cx="7215000" cy="181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120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66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66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66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66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66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66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66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6600"/>
            </a:lvl9pPr>
          </a:lstStyle>
          <a:p>
            <a:endParaRPr/>
          </a:p>
        </p:txBody>
      </p:sp>
      <p:sp>
        <p:nvSpPr>
          <p:cNvPr id="274" name="Google Shape;274;p30"/>
          <p:cNvSpPr txBox="1">
            <a:spLocks noGrp="1"/>
          </p:cNvSpPr>
          <p:nvPr>
            <p:ph type="subTitle" idx="1"/>
          </p:nvPr>
        </p:nvSpPr>
        <p:spPr>
          <a:xfrm>
            <a:off x="2181300" y="4868700"/>
            <a:ext cx="6610200" cy="181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8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75" name="Google Shape;275;p30"/>
          <p:cNvSpPr txBox="1">
            <a:spLocks noGrp="1"/>
          </p:cNvSpPr>
          <p:nvPr>
            <p:ph type="subTitle" idx="2"/>
          </p:nvPr>
        </p:nvSpPr>
        <p:spPr>
          <a:xfrm>
            <a:off x="2181300" y="7991076"/>
            <a:ext cx="6610200" cy="85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1"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1"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1"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1"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1"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1"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1"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1"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1"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76" name="Google Shape;276;p30"/>
          <p:cNvSpPr txBox="1"/>
          <p:nvPr/>
        </p:nvSpPr>
        <p:spPr>
          <a:xfrm>
            <a:off x="2563500" y="6824526"/>
            <a:ext cx="5845800" cy="113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dk1"/>
                </a:solidFill>
                <a:latin typeface="Roboto Light"/>
                <a:ea typeface="Roboto Light"/>
                <a:cs typeface="Roboto Light"/>
                <a:sym typeface="Roboto Light"/>
              </a:rPr>
              <a:t>CREDITS: This presentation template was created by</a:t>
            </a:r>
            <a:r>
              <a:rPr lang="en" sz="18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" sz="1800" b="1">
                <a:solidFill>
                  <a:schemeClr val="dk1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8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</a:t>
            </a:r>
            <a:r>
              <a:rPr lang="en" sz="1800">
                <a:solidFill>
                  <a:schemeClr val="dk1"/>
                </a:solidFill>
                <a:latin typeface="Roboto Light"/>
                <a:ea typeface="Roboto Light"/>
                <a:cs typeface="Roboto Light"/>
                <a:sym typeface="Roboto Light"/>
              </a:rPr>
              <a:t> including icons by </a:t>
            </a:r>
            <a:r>
              <a:rPr lang="en" sz="1800" b="1">
                <a:solidFill>
                  <a:schemeClr val="dk1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8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</a:t>
            </a:r>
            <a:r>
              <a:rPr lang="en" sz="1800">
                <a:solidFill>
                  <a:schemeClr val="dk1"/>
                </a:solidFill>
                <a:latin typeface="Roboto Light"/>
                <a:ea typeface="Roboto Light"/>
                <a:cs typeface="Roboto Light"/>
                <a:sym typeface="Roboto Light"/>
              </a:rPr>
              <a:t>infographics &amp; images by </a:t>
            </a:r>
            <a:r>
              <a:rPr lang="en" sz="1800" b="1">
                <a:solidFill>
                  <a:schemeClr val="dk1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8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36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77" name="Google Shape;277;p30"/>
          <p:cNvSpPr/>
          <p:nvPr/>
        </p:nvSpPr>
        <p:spPr>
          <a:xfrm rot="8999987">
            <a:off x="15029103" y="7145123"/>
            <a:ext cx="6089118" cy="5089340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78" name="Google Shape;278;p30"/>
          <p:cNvSpPr/>
          <p:nvPr/>
        </p:nvSpPr>
        <p:spPr>
          <a:xfrm>
            <a:off x="15258108" y="-1577394"/>
            <a:ext cx="5862732" cy="5483784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79" name="Google Shape;279;p30"/>
          <p:cNvSpPr/>
          <p:nvPr/>
        </p:nvSpPr>
        <p:spPr>
          <a:xfrm rot="569462">
            <a:off x="-2879781" y="8859557"/>
            <a:ext cx="8955305" cy="4071845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80" name="Google Shape;280;p30"/>
          <p:cNvSpPr/>
          <p:nvPr/>
        </p:nvSpPr>
        <p:spPr>
          <a:xfrm rot="-3863724">
            <a:off x="-4758051" y="-925182"/>
            <a:ext cx="8055623" cy="4547867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81" name="Google Shape;281;p30"/>
          <p:cNvSpPr/>
          <p:nvPr/>
        </p:nvSpPr>
        <p:spPr>
          <a:xfrm>
            <a:off x="6108827" y="-3569499"/>
            <a:ext cx="8055816" cy="4547882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386284189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p31"/>
          <p:cNvSpPr/>
          <p:nvPr/>
        </p:nvSpPr>
        <p:spPr>
          <a:xfrm>
            <a:off x="14673901" y="10251952"/>
            <a:ext cx="218501" cy="35051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84" name="Google Shape;284;p31"/>
          <p:cNvSpPr/>
          <p:nvPr/>
        </p:nvSpPr>
        <p:spPr>
          <a:xfrm>
            <a:off x="15258083" y="8248911"/>
            <a:ext cx="6089159" cy="5089374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85" name="Google Shape;285;p31"/>
          <p:cNvSpPr/>
          <p:nvPr/>
        </p:nvSpPr>
        <p:spPr>
          <a:xfrm>
            <a:off x="15613217" y="-1368997"/>
            <a:ext cx="3667736" cy="3789236"/>
          </a:xfrm>
          <a:custGeom>
            <a:avLst/>
            <a:gdLst/>
            <a:ahLst/>
            <a:cxnLst/>
            <a:rect l="l" t="t" r="r" b="b"/>
            <a:pathLst>
              <a:path w="39455" h="40762" extrusionOk="0">
                <a:moveTo>
                  <a:pt x="19728" y="1"/>
                </a:moveTo>
                <a:cubicBezTo>
                  <a:pt x="8816" y="1"/>
                  <a:pt x="1" y="9119"/>
                  <a:pt x="1" y="20366"/>
                </a:cubicBezTo>
                <a:cubicBezTo>
                  <a:pt x="1" y="31612"/>
                  <a:pt x="8816" y="40761"/>
                  <a:pt x="19728" y="40761"/>
                </a:cubicBezTo>
                <a:cubicBezTo>
                  <a:pt x="30640" y="40761"/>
                  <a:pt x="39454" y="31612"/>
                  <a:pt x="39454" y="20366"/>
                </a:cubicBezTo>
                <a:cubicBezTo>
                  <a:pt x="39454" y="9119"/>
                  <a:pt x="30640" y="1"/>
                  <a:pt x="197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86" name="Google Shape;286;p31"/>
          <p:cNvSpPr/>
          <p:nvPr/>
        </p:nvSpPr>
        <p:spPr>
          <a:xfrm rot="-2700000" flipH="1">
            <a:off x="-2545066" y="6426401"/>
            <a:ext cx="4325906" cy="4046292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87" name="Google Shape;287;p31"/>
          <p:cNvSpPr/>
          <p:nvPr/>
        </p:nvSpPr>
        <p:spPr>
          <a:xfrm>
            <a:off x="-114350" y="-3200924"/>
            <a:ext cx="7479096" cy="5125722"/>
          </a:xfrm>
          <a:custGeom>
            <a:avLst/>
            <a:gdLst/>
            <a:ahLst/>
            <a:cxnLst/>
            <a:rect l="l" t="t" r="r" b="b"/>
            <a:pathLst>
              <a:path w="80455" h="55139" extrusionOk="0">
                <a:moveTo>
                  <a:pt x="39610" y="0"/>
                </a:moveTo>
                <a:cubicBezTo>
                  <a:pt x="38635" y="0"/>
                  <a:pt x="37659" y="30"/>
                  <a:pt x="36684" y="90"/>
                </a:cubicBezTo>
                <a:cubicBezTo>
                  <a:pt x="28021" y="637"/>
                  <a:pt x="19389" y="3555"/>
                  <a:pt x="12641" y="9117"/>
                </a:cubicBezTo>
                <a:cubicBezTo>
                  <a:pt x="5863" y="14710"/>
                  <a:pt x="1091" y="23069"/>
                  <a:pt x="483" y="32005"/>
                </a:cubicBezTo>
                <a:cubicBezTo>
                  <a:pt x="0" y="38734"/>
                  <a:pt x="3681" y="55139"/>
                  <a:pt x="12448" y="55139"/>
                </a:cubicBezTo>
                <a:cubicBezTo>
                  <a:pt x="12512" y="55139"/>
                  <a:pt x="12577" y="55138"/>
                  <a:pt x="12641" y="55136"/>
                </a:cubicBezTo>
                <a:cubicBezTo>
                  <a:pt x="17049" y="55015"/>
                  <a:pt x="22368" y="51094"/>
                  <a:pt x="26866" y="50091"/>
                </a:cubicBezTo>
                <a:cubicBezTo>
                  <a:pt x="32338" y="48844"/>
                  <a:pt x="37900" y="48449"/>
                  <a:pt x="43462" y="47932"/>
                </a:cubicBezTo>
                <a:cubicBezTo>
                  <a:pt x="54800" y="46899"/>
                  <a:pt x="67171" y="44954"/>
                  <a:pt x="74861" y="36261"/>
                </a:cubicBezTo>
                <a:cubicBezTo>
                  <a:pt x="78235" y="32431"/>
                  <a:pt x="80454" y="27111"/>
                  <a:pt x="79299" y="22066"/>
                </a:cubicBezTo>
                <a:cubicBezTo>
                  <a:pt x="78387" y="18114"/>
                  <a:pt x="75530" y="14923"/>
                  <a:pt x="72521" y="12309"/>
                </a:cubicBezTo>
                <a:cubicBezTo>
                  <a:pt x="63391" y="4415"/>
                  <a:pt x="51509" y="0"/>
                  <a:pt x="3961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88" name="Google Shape;288;p31"/>
          <p:cNvSpPr/>
          <p:nvPr/>
        </p:nvSpPr>
        <p:spPr>
          <a:xfrm>
            <a:off x="3370741" y="9142208"/>
            <a:ext cx="8055821" cy="366271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89" name="Google Shape;289;p31"/>
          <p:cNvSpPr/>
          <p:nvPr/>
        </p:nvSpPr>
        <p:spPr>
          <a:xfrm rot="6921510">
            <a:off x="7688503" y="-2428308"/>
            <a:ext cx="8055773" cy="4548239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325494824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32"/>
          <p:cNvSpPr/>
          <p:nvPr/>
        </p:nvSpPr>
        <p:spPr>
          <a:xfrm rot="8999889">
            <a:off x="15334157" y="7571407"/>
            <a:ext cx="4981880" cy="4163900"/>
          </a:xfrm>
          <a:custGeom>
            <a:avLst/>
            <a:gdLst/>
            <a:ahLst/>
            <a:cxnLst/>
            <a:rect l="l" t="t" r="r" b="b"/>
            <a:pathLst>
              <a:path w="65503" h="54748" extrusionOk="0">
                <a:moveTo>
                  <a:pt x="25723" y="0"/>
                </a:moveTo>
                <a:cubicBezTo>
                  <a:pt x="24144" y="0"/>
                  <a:pt x="22575" y="187"/>
                  <a:pt x="21064" y="677"/>
                </a:cubicBezTo>
                <a:cubicBezTo>
                  <a:pt x="15259" y="2561"/>
                  <a:pt x="11702" y="8306"/>
                  <a:pt x="8784" y="13625"/>
                </a:cubicBezTo>
                <a:cubicBezTo>
                  <a:pt x="5563" y="19431"/>
                  <a:pt x="2401" y="25388"/>
                  <a:pt x="1186" y="31863"/>
                </a:cubicBezTo>
                <a:cubicBezTo>
                  <a:pt x="0" y="38337"/>
                  <a:pt x="1034" y="45450"/>
                  <a:pt x="5411" y="50222"/>
                </a:cubicBezTo>
                <a:cubicBezTo>
                  <a:pt x="8030" y="53078"/>
                  <a:pt x="12001" y="54747"/>
                  <a:pt x="15894" y="54747"/>
                </a:cubicBezTo>
                <a:cubicBezTo>
                  <a:pt x="18505" y="54747"/>
                  <a:pt x="21081" y="53997"/>
                  <a:pt x="23192" y="52349"/>
                </a:cubicBezTo>
                <a:cubicBezTo>
                  <a:pt x="28785" y="47972"/>
                  <a:pt x="29727" y="39158"/>
                  <a:pt x="35867" y="35601"/>
                </a:cubicBezTo>
                <a:cubicBezTo>
                  <a:pt x="38002" y="34383"/>
                  <a:pt x="40368" y="34028"/>
                  <a:pt x="42803" y="34028"/>
                </a:cubicBezTo>
                <a:cubicBezTo>
                  <a:pt x="45289" y="34028"/>
                  <a:pt x="47848" y="34399"/>
                  <a:pt x="50305" y="34598"/>
                </a:cubicBezTo>
                <a:cubicBezTo>
                  <a:pt x="51011" y="34660"/>
                  <a:pt x="51739" y="34694"/>
                  <a:pt x="52475" y="34694"/>
                </a:cubicBezTo>
                <a:cubicBezTo>
                  <a:pt x="56811" y="34694"/>
                  <a:pt x="61422" y="33507"/>
                  <a:pt x="63345" y="29765"/>
                </a:cubicBezTo>
                <a:cubicBezTo>
                  <a:pt x="65503" y="25571"/>
                  <a:pt x="63010" y="20677"/>
                  <a:pt x="60123" y="17151"/>
                </a:cubicBezTo>
                <a:cubicBezTo>
                  <a:pt x="52554" y="8002"/>
                  <a:pt x="42980" y="2713"/>
                  <a:pt x="31247" y="586"/>
                </a:cubicBezTo>
                <a:cubicBezTo>
                  <a:pt x="29442" y="258"/>
                  <a:pt x="27575" y="0"/>
                  <a:pt x="257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92" name="Google Shape;292;p32"/>
          <p:cNvSpPr/>
          <p:nvPr/>
        </p:nvSpPr>
        <p:spPr>
          <a:xfrm>
            <a:off x="16066102" y="-1092418"/>
            <a:ext cx="4326080" cy="4046456"/>
          </a:xfrm>
          <a:custGeom>
            <a:avLst/>
            <a:gdLst/>
            <a:ahLst/>
            <a:cxnLst/>
            <a:rect l="l" t="t" r="r" b="b"/>
            <a:pathLst>
              <a:path w="46537" h="43529" extrusionOk="0">
                <a:moveTo>
                  <a:pt x="20184" y="0"/>
                </a:moveTo>
                <a:cubicBezTo>
                  <a:pt x="17386" y="0"/>
                  <a:pt x="14584" y="453"/>
                  <a:pt x="11885" y="1357"/>
                </a:cubicBezTo>
                <a:cubicBezTo>
                  <a:pt x="7265" y="2877"/>
                  <a:pt x="0" y="6372"/>
                  <a:pt x="1277" y="12664"/>
                </a:cubicBezTo>
                <a:cubicBezTo>
                  <a:pt x="1703" y="14792"/>
                  <a:pt x="3222" y="16524"/>
                  <a:pt x="5259" y="17223"/>
                </a:cubicBezTo>
                <a:cubicBezTo>
                  <a:pt x="6870" y="17771"/>
                  <a:pt x="8663" y="17558"/>
                  <a:pt x="10274" y="18166"/>
                </a:cubicBezTo>
                <a:cubicBezTo>
                  <a:pt x="12767" y="19108"/>
                  <a:pt x="14226" y="21813"/>
                  <a:pt x="14894" y="24458"/>
                </a:cubicBezTo>
                <a:cubicBezTo>
                  <a:pt x="15563" y="27102"/>
                  <a:pt x="15715" y="29898"/>
                  <a:pt x="16718" y="32452"/>
                </a:cubicBezTo>
                <a:cubicBezTo>
                  <a:pt x="18147" y="36160"/>
                  <a:pt x="21277" y="38926"/>
                  <a:pt x="24651" y="40871"/>
                </a:cubicBezTo>
                <a:cubicBezTo>
                  <a:pt x="27330" y="42426"/>
                  <a:pt x="30309" y="43529"/>
                  <a:pt x="33294" y="43529"/>
                </a:cubicBezTo>
                <a:cubicBezTo>
                  <a:pt x="34102" y="43529"/>
                  <a:pt x="34912" y="43447"/>
                  <a:pt x="35715" y="43272"/>
                </a:cubicBezTo>
                <a:cubicBezTo>
                  <a:pt x="39333" y="42482"/>
                  <a:pt x="42403" y="39807"/>
                  <a:pt x="44165" y="36494"/>
                </a:cubicBezTo>
                <a:cubicBezTo>
                  <a:pt x="45959" y="33151"/>
                  <a:pt x="46536" y="29260"/>
                  <a:pt x="46324" y="25461"/>
                </a:cubicBezTo>
                <a:cubicBezTo>
                  <a:pt x="45716" y="15278"/>
                  <a:pt x="39089" y="5734"/>
                  <a:pt x="29940" y="1904"/>
                </a:cubicBezTo>
                <a:cubicBezTo>
                  <a:pt x="26809" y="635"/>
                  <a:pt x="23498" y="0"/>
                  <a:pt x="2018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93" name="Google Shape;293;p32"/>
          <p:cNvSpPr/>
          <p:nvPr/>
        </p:nvSpPr>
        <p:spPr>
          <a:xfrm>
            <a:off x="-103602" y="9535205"/>
            <a:ext cx="6590417" cy="2996447"/>
          </a:xfrm>
          <a:custGeom>
            <a:avLst/>
            <a:gdLst/>
            <a:ahLst/>
            <a:cxnLst/>
            <a:rect l="l" t="t" r="r" b="b"/>
            <a:pathLst>
              <a:path w="86659" h="39401" extrusionOk="0">
                <a:moveTo>
                  <a:pt x="25327" y="0"/>
                </a:moveTo>
                <a:cubicBezTo>
                  <a:pt x="18767" y="0"/>
                  <a:pt x="12189" y="2541"/>
                  <a:pt x="7477" y="7141"/>
                </a:cubicBezTo>
                <a:cubicBezTo>
                  <a:pt x="2644" y="11914"/>
                  <a:pt x="0" y="18692"/>
                  <a:pt x="61" y="25440"/>
                </a:cubicBezTo>
                <a:cubicBezTo>
                  <a:pt x="91" y="27567"/>
                  <a:pt x="0" y="31245"/>
                  <a:pt x="1611" y="32795"/>
                </a:cubicBezTo>
                <a:cubicBezTo>
                  <a:pt x="3465" y="34619"/>
                  <a:pt x="8602" y="35379"/>
                  <a:pt x="11064" y="36048"/>
                </a:cubicBezTo>
                <a:cubicBezTo>
                  <a:pt x="17721" y="37902"/>
                  <a:pt x="24560" y="38966"/>
                  <a:pt x="31460" y="39300"/>
                </a:cubicBezTo>
                <a:cubicBezTo>
                  <a:pt x="32963" y="39367"/>
                  <a:pt x="34466" y="39400"/>
                  <a:pt x="35969" y="39400"/>
                </a:cubicBezTo>
                <a:cubicBezTo>
                  <a:pt x="48104" y="39400"/>
                  <a:pt x="60168" y="37221"/>
                  <a:pt x="71582" y="32947"/>
                </a:cubicBezTo>
                <a:cubicBezTo>
                  <a:pt x="76567" y="31063"/>
                  <a:pt x="81734" y="28509"/>
                  <a:pt x="84287" y="23829"/>
                </a:cubicBezTo>
                <a:cubicBezTo>
                  <a:pt x="86658" y="19421"/>
                  <a:pt x="86050" y="13646"/>
                  <a:pt x="83011" y="9634"/>
                </a:cubicBezTo>
                <a:cubicBezTo>
                  <a:pt x="80243" y="5980"/>
                  <a:pt x="75659" y="3889"/>
                  <a:pt x="71098" y="3889"/>
                </a:cubicBezTo>
                <a:cubicBezTo>
                  <a:pt x="70651" y="3889"/>
                  <a:pt x="70203" y="3909"/>
                  <a:pt x="69758" y="3950"/>
                </a:cubicBezTo>
                <a:cubicBezTo>
                  <a:pt x="63922" y="4467"/>
                  <a:pt x="58664" y="8114"/>
                  <a:pt x="52828" y="8266"/>
                </a:cubicBezTo>
                <a:cubicBezTo>
                  <a:pt x="52723" y="8268"/>
                  <a:pt x="52618" y="8269"/>
                  <a:pt x="52513" y="8269"/>
                </a:cubicBezTo>
                <a:cubicBezTo>
                  <a:pt x="45415" y="8269"/>
                  <a:pt x="39354" y="3249"/>
                  <a:pt x="32584" y="1093"/>
                </a:cubicBezTo>
                <a:cubicBezTo>
                  <a:pt x="30234" y="356"/>
                  <a:pt x="27781" y="0"/>
                  <a:pt x="253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294" name="Google Shape;294;p32"/>
          <p:cNvSpPr/>
          <p:nvPr/>
        </p:nvSpPr>
        <p:spPr>
          <a:xfrm rot="-3863648">
            <a:off x="-4076849" y="166221"/>
            <a:ext cx="6601482" cy="3726846"/>
          </a:xfrm>
          <a:custGeom>
            <a:avLst/>
            <a:gdLst/>
            <a:ahLst/>
            <a:cxnLst/>
            <a:rect l="l" t="t" r="r" b="b"/>
            <a:pathLst>
              <a:path w="75109" h="48923" extrusionOk="0">
                <a:moveTo>
                  <a:pt x="31338" y="0"/>
                </a:moveTo>
                <a:cubicBezTo>
                  <a:pt x="26496" y="0"/>
                  <a:pt x="21711" y="664"/>
                  <a:pt x="17296" y="2585"/>
                </a:cubicBezTo>
                <a:cubicBezTo>
                  <a:pt x="2888" y="8847"/>
                  <a:pt x="1" y="29698"/>
                  <a:pt x="10852" y="40641"/>
                </a:cubicBezTo>
                <a:cubicBezTo>
                  <a:pt x="16050" y="45869"/>
                  <a:pt x="23496" y="48483"/>
                  <a:pt x="30883" y="48878"/>
                </a:cubicBezTo>
                <a:cubicBezTo>
                  <a:pt x="31465" y="48907"/>
                  <a:pt x="32050" y="48923"/>
                  <a:pt x="32637" y="48923"/>
                </a:cubicBezTo>
                <a:cubicBezTo>
                  <a:pt x="36893" y="48923"/>
                  <a:pt x="41217" y="48101"/>
                  <a:pt x="44743" y="45777"/>
                </a:cubicBezTo>
                <a:cubicBezTo>
                  <a:pt x="47691" y="43802"/>
                  <a:pt x="50062" y="40823"/>
                  <a:pt x="53375" y="39607"/>
                </a:cubicBezTo>
                <a:cubicBezTo>
                  <a:pt x="57570" y="38087"/>
                  <a:pt x="62494" y="39668"/>
                  <a:pt x="66598" y="37905"/>
                </a:cubicBezTo>
                <a:cubicBezTo>
                  <a:pt x="69516" y="36628"/>
                  <a:pt x="71552" y="33802"/>
                  <a:pt x="72555" y="30762"/>
                </a:cubicBezTo>
                <a:cubicBezTo>
                  <a:pt x="75108" y="22798"/>
                  <a:pt x="70853" y="13832"/>
                  <a:pt x="64196" y="8725"/>
                </a:cubicBezTo>
                <a:cubicBezTo>
                  <a:pt x="57540" y="3649"/>
                  <a:pt x="49029" y="1704"/>
                  <a:pt x="40700" y="670"/>
                </a:cubicBezTo>
                <a:cubicBezTo>
                  <a:pt x="37612" y="277"/>
                  <a:pt x="34463" y="0"/>
                  <a:pt x="313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  <p:extLst>
      <p:ext uri="{BB962C8B-B14F-4D97-AF65-F5344CB8AC3E}">
        <p14:creationId xmlns:p14="http://schemas.microsoft.com/office/powerpoint/2010/main" val="73796527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A1C8FD6-8B3B-4943-82B9-8E017F125F0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57600" y="-4174"/>
            <a:ext cx="1409919" cy="15460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45564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FF0643-1FA0-73A3-0DDB-C6E690F1A1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D96B4F-EAD6-ABBA-58CD-8C3BE032ED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FC6A4A-AE6B-E5D0-A146-A116E66CFF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8ACC87-F67F-4C42-AC49-DE9831F92B1A}" type="datetimeFigureOut">
              <a:rPr lang="en-US" smtClean="0"/>
              <a:t>4/27/2026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0A677F3-6066-4BDB-625B-77E5C359E7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C2A2435-1D88-0D39-0596-C8E3183F41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DB8865-5F68-4B10-8A36-9D96279756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40806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914400" y="820800"/>
            <a:ext cx="16459200" cy="114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6"/>
          <p:cNvSpPr txBox="1">
            <a:spLocks noGrp="1"/>
          </p:cNvSpPr>
          <p:nvPr>
            <p:ph type="sldNum" idx="12"/>
          </p:nvPr>
        </p:nvSpPr>
        <p:spPr>
          <a:xfrm>
            <a:off x="16944917" y="9326435"/>
            <a:ext cx="1097400" cy="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0122213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title"/>
          </p:nvPr>
        </p:nvSpPr>
        <p:spPr>
          <a:xfrm>
            <a:off x="623400" y="1111200"/>
            <a:ext cx="5616000" cy="151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body" idx="1"/>
          </p:nvPr>
        </p:nvSpPr>
        <p:spPr>
          <a:xfrm>
            <a:off x="623400" y="2779200"/>
            <a:ext cx="5616000" cy="63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378" lvl="0" indent="-609585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400"/>
            </a:lvl1pPr>
            <a:lvl2pPr marL="1828755" lvl="1" indent="-609585">
              <a:spcBef>
                <a:spcPts val="3200"/>
              </a:spcBef>
              <a:spcAft>
                <a:spcPts val="0"/>
              </a:spcAft>
              <a:buSzPts val="1200"/>
              <a:buChar char="○"/>
              <a:defRPr sz="2400"/>
            </a:lvl2pPr>
            <a:lvl3pPr marL="2743131" lvl="2" indent="-609585">
              <a:spcBef>
                <a:spcPts val="3200"/>
              </a:spcBef>
              <a:spcAft>
                <a:spcPts val="0"/>
              </a:spcAft>
              <a:buSzPts val="1200"/>
              <a:buChar char="■"/>
              <a:defRPr sz="2400"/>
            </a:lvl3pPr>
            <a:lvl4pPr marL="3657509" lvl="3" indent="-609585">
              <a:spcBef>
                <a:spcPts val="3200"/>
              </a:spcBef>
              <a:spcAft>
                <a:spcPts val="0"/>
              </a:spcAft>
              <a:buSzPts val="1200"/>
              <a:buChar char="●"/>
              <a:defRPr sz="2400"/>
            </a:lvl4pPr>
            <a:lvl5pPr marL="4571886" lvl="4" indent="-609585">
              <a:spcBef>
                <a:spcPts val="3200"/>
              </a:spcBef>
              <a:spcAft>
                <a:spcPts val="0"/>
              </a:spcAft>
              <a:buSzPts val="1200"/>
              <a:buChar char="○"/>
              <a:defRPr sz="2400"/>
            </a:lvl5pPr>
            <a:lvl6pPr marL="5486264" lvl="5" indent="-609585">
              <a:spcBef>
                <a:spcPts val="3200"/>
              </a:spcBef>
              <a:spcAft>
                <a:spcPts val="0"/>
              </a:spcAft>
              <a:buSzPts val="1200"/>
              <a:buChar char="■"/>
              <a:defRPr sz="2400"/>
            </a:lvl6pPr>
            <a:lvl7pPr marL="6400640" lvl="6" indent="-609585">
              <a:spcBef>
                <a:spcPts val="3200"/>
              </a:spcBef>
              <a:spcAft>
                <a:spcPts val="0"/>
              </a:spcAft>
              <a:buSzPts val="1200"/>
              <a:buChar char="●"/>
              <a:defRPr sz="2400"/>
            </a:lvl7pPr>
            <a:lvl8pPr marL="7315017" lvl="7" indent="-609585">
              <a:spcBef>
                <a:spcPts val="3200"/>
              </a:spcBef>
              <a:spcAft>
                <a:spcPts val="0"/>
              </a:spcAft>
              <a:buSzPts val="1200"/>
              <a:buChar char="○"/>
              <a:defRPr sz="2400"/>
            </a:lvl8pPr>
            <a:lvl9pPr marL="8229395" lvl="8" indent="-609585">
              <a:spcBef>
                <a:spcPts val="3200"/>
              </a:spcBef>
              <a:spcAft>
                <a:spcPts val="3200"/>
              </a:spcAft>
              <a:buSzPts val="1200"/>
              <a:buChar char="■"/>
              <a:defRPr sz="2400"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sldNum" idx="12"/>
          </p:nvPr>
        </p:nvSpPr>
        <p:spPr>
          <a:xfrm>
            <a:off x="16944917" y="9326435"/>
            <a:ext cx="1097400" cy="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5914862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>
            <a:spLocks noGrp="1"/>
          </p:cNvSpPr>
          <p:nvPr>
            <p:ph type="title"/>
          </p:nvPr>
        </p:nvSpPr>
        <p:spPr>
          <a:xfrm>
            <a:off x="980501" y="900300"/>
            <a:ext cx="12735600" cy="81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9pPr>
          </a:lstStyle>
          <a:p>
            <a:endParaRPr/>
          </a:p>
        </p:txBody>
      </p:sp>
      <p:sp>
        <p:nvSpPr>
          <p:cNvPr id="34" name="Google Shape;34;p8"/>
          <p:cNvSpPr txBox="1">
            <a:spLocks noGrp="1"/>
          </p:cNvSpPr>
          <p:nvPr>
            <p:ph type="sldNum" idx="12"/>
          </p:nvPr>
        </p:nvSpPr>
        <p:spPr>
          <a:xfrm>
            <a:off x="16944917" y="9326435"/>
            <a:ext cx="1097400" cy="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7987575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9144000" y="-251"/>
            <a:ext cx="9144000" cy="1028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37" name="Google Shape;37;p9"/>
          <p:cNvSpPr txBox="1">
            <a:spLocks noGrp="1"/>
          </p:cNvSpPr>
          <p:nvPr>
            <p:ph type="title"/>
          </p:nvPr>
        </p:nvSpPr>
        <p:spPr>
          <a:xfrm>
            <a:off x="531000" y="2466350"/>
            <a:ext cx="8090400" cy="296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8400"/>
            </a:lvl9pPr>
          </a:lstStyle>
          <a:p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subTitle" idx="1"/>
          </p:nvPr>
        </p:nvSpPr>
        <p:spPr>
          <a:xfrm>
            <a:off x="531000" y="5606149"/>
            <a:ext cx="8090400" cy="247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2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2"/>
          </p:nvPr>
        </p:nvSpPr>
        <p:spPr>
          <a:xfrm>
            <a:off x="9879000" y="1448150"/>
            <a:ext cx="7674000" cy="739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914378" lvl="0" indent="-685784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828755" lvl="1" indent="-634985">
              <a:spcBef>
                <a:spcPts val="3200"/>
              </a:spcBef>
              <a:spcAft>
                <a:spcPts val="0"/>
              </a:spcAft>
              <a:buSzPts val="1400"/>
              <a:buChar char="○"/>
              <a:defRPr/>
            </a:lvl2pPr>
            <a:lvl3pPr marL="2743131" lvl="2" indent="-634985">
              <a:spcBef>
                <a:spcPts val="3200"/>
              </a:spcBef>
              <a:spcAft>
                <a:spcPts val="0"/>
              </a:spcAft>
              <a:buSzPts val="1400"/>
              <a:buChar char="■"/>
              <a:defRPr/>
            </a:lvl3pPr>
            <a:lvl4pPr marL="3657509" lvl="3" indent="-634985">
              <a:spcBef>
                <a:spcPts val="3200"/>
              </a:spcBef>
              <a:spcAft>
                <a:spcPts val="0"/>
              </a:spcAft>
              <a:buSzPts val="1400"/>
              <a:buChar char="●"/>
              <a:defRPr/>
            </a:lvl4pPr>
            <a:lvl5pPr marL="4571886" lvl="4" indent="-634985">
              <a:spcBef>
                <a:spcPts val="3200"/>
              </a:spcBef>
              <a:spcAft>
                <a:spcPts val="0"/>
              </a:spcAft>
              <a:buSzPts val="1400"/>
              <a:buChar char="○"/>
              <a:defRPr/>
            </a:lvl5pPr>
            <a:lvl6pPr marL="5486264" lvl="5" indent="-634985">
              <a:spcBef>
                <a:spcPts val="3200"/>
              </a:spcBef>
              <a:spcAft>
                <a:spcPts val="0"/>
              </a:spcAft>
              <a:buSzPts val="1400"/>
              <a:buChar char="■"/>
              <a:defRPr/>
            </a:lvl6pPr>
            <a:lvl7pPr marL="6400640" lvl="6" indent="-634985">
              <a:spcBef>
                <a:spcPts val="3200"/>
              </a:spcBef>
              <a:spcAft>
                <a:spcPts val="0"/>
              </a:spcAft>
              <a:buSzPts val="1400"/>
              <a:buChar char="●"/>
              <a:defRPr/>
            </a:lvl7pPr>
            <a:lvl8pPr marL="7315017" lvl="7" indent="-634985">
              <a:spcBef>
                <a:spcPts val="3200"/>
              </a:spcBef>
              <a:spcAft>
                <a:spcPts val="0"/>
              </a:spcAft>
              <a:buSzPts val="1400"/>
              <a:buChar char="○"/>
              <a:defRPr/>
            </a:lvl8pPr>
            <a:lvl9pPr marL="8229395" lvl="8" indent="-634985">
              <a:spcBef>
                <a:spcPts val="3200"/>
              </a:spcBef>
              <a:spcAft>
                <a:spcPts val="32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9"/>
          <p:cNvSpPr txBox="1">
            <a:spLocks noGrp="1"/>
          </p:cNvSpPr>
          <p:nvPr>
            <p:ph type="sldNum" idx="12"/>
          </p:nvPr>
        </p:nvSpPr>
        <p:spPr>
          <a:xfrm>
            <a:off x="16944917" y="9326435"/>
            <a:ext cx="1097400" cy="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1538914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>
            <a:spLocks noGrp="1"/>
          </p:cNvSpPr>
          <p:nvPr>
            <p:ph type="body" idx="1"/>
          </p:nvPr>
        </p:nvSpPr>
        <p:spPr>
          <a:xfrm>
            <a:off x="623400" y="8461151"/>
            <a:ext cx="11997600" cy="121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914378" lvl="0" indent="-45718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3" name="Google Shape;43;p10"/>
          <p:cNvSpPr txBox="1">
            <a:spLocks noGrp="1"/>
          </p:cNvSpPr>
          <p:nvPr>
            <p:ph type="sldNum" idx="12"/>
          </p:nvPr>
        </p:nvSpPr>
        <p:spPr>
          <a:xfrm>
            <a:off x="16944917" y="9326435"/>
            <a:ext cx="1097400" cy="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9124807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29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32" Type="http://schemas.openxmlformats.org/officeDocument/2006/relationships/slideLayout" Target="../slideLayouts/slideLayout44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28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31" Type="http://schemas.openxmlformats.org/officeDocument/2006/relationships/slideLayout" Target="../slideLayouts/slideLayout43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slideLayout" Target="../slideLayouts/slideLayout39.xml"/><Relationship Id="rId30" Type="http://schemas.openxmlformats.org/officeDocument/2006/relationships/slideLayout" Target="../slideLayouts/slideLayout42.xml"/><Relationship Id="rId8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012DD988-CFB5-4C80-A7DB-CC830FAF6DD9}"/>
              </a:ext>
            </a:extLst>
          </p:cNvPr>
          <p:cNvSpPr txBox="1"/>
          <p:nvPr userDrawn="1"/>
        </p:nvSpPr>
        <p:spPr>
          <a:xfrm>
            <a:off x="0" y="-1789331"/>
            <a:ext cx="18288000" cy="6463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36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14400" y="820800"/>
            <a:ext cx="16459200" cy="114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 Extra Condensed"/>
              <a:buNone/>
              <a:defRPr sz="2800" b="1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14400" y="2321651"/>
            <a:ext cx="16459200" cy="683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●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●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●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6944917" y="9326435"/>
            <a:ext cx="1097400" cy="7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2000">
                <a:solidFill>
                  <a:schemeClr val="dk2"/>
                </a:solidFill>
              </a:defRPr>
            </a:lvl1pPr>
            <a:lvl2pPr lvl="1" algn="r">
              <a:buNone/>
              <a:defRPr sz="2000">
                <a:solidFill>
                  <a:schemeClr val="dk2"/>
                </a:solidFill>
              </a:defRPr>
            </a:lvl2pPr>
            <a:lvl3pPr lvl="2" algn="r">
              <a:buNone/>
              <a:defRPr sz="2000">
                <a:solidFill>
                  <a:schemeClr val="dk2"/>
                </a:solidFill>
              </a:defRPr>
            </a:lvl3pPr>
            <a:lvl4pPr lvl="3" algn="r">
              <a:buNone/>
              <a:defRPr sz="2000">
                <a:solidFill>
                  <a:schemeClr val="dk2"/>
                </a:solidFill>
              </a:defRPr>
            </a:lvl4pPr>
            <a:lvl5pPr lvl="4" algn="r">
              <a:buNone/>
              <a:defRPr sz="2000">
                <a:solidFill>
                  <a:schemeClr val="dk2"/>
                </a:solidFill>
              </a:defRPr>
            </a:lvl5pPr>
            <a:lvl6pPr lvl="5" algn="r">
              <a:buNone/>
              <a:defRPr sz="2000">
                <a:solidFill>
                  <a:schemeClr val="dk2"/>
                </a:solidFill>
              </a:defRPr>
            </a:lvl6pPr>
            <a:lvl7pPr lvl="6" algn="r">
              <a:buNone/>
              <a:defRPr sz="2000">
                <a:solidFill>
                  <a:schemeClr val="dk2"/>
                </a:solidFill>
              </a:defRPr>
            </a:lvl7pPr>
            <a:lvl8pPr lvl="7" algn="r">
              <a:buNone/>
              <a:defRPr sz="2000">
                <a:solidFill>
                  <a:schemeClr val="dk2"/>
                </a:solidFill>
              </a:defRPr>
            </a:lvl8pPr>
            <a:lvl9pPr lvl="8" algn="r">
              <a:buNone/>
              <a:defRPr sz="2000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6442322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801" r:id="rId11"/>
    <p:sldLayoutId id="2147483803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FFFD">
            <a:alpha val="7124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A2518E40-29ED-4A4D-9C1B-4D3F054D8206}"/>
              </a:ext>
            </a:extLst>
          </p:cNvPr>
          <p:cNvSpPr txBox="1"/>
          <p:nvPr userDrawn="1"/>
        </p:nvSpPr>
        <p:spPr>
          <a:xfrm>
            <a:off x="0" y="-1789331"/>
            <a:ext cx="18288000" cy="6463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36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660050" y="455951"/>
            <a:ext cx="14056800" cy="102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660050" y="3733400"/>
            <a:ext cx="8866200" cy="35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887486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3" r:id="rId7"/>
    <p:sldLayoutId id="2147483704" r:id="rId8"/>
    <p:sldLayoutId id="2147483705" r:id="rId9"/>
    <p:sldLayoutId id="2147483706" r:id="rId10"/>
    <p:sldLayoutId id="2147483707" r:id="rId11"/>
    <p:sldLayoutId id="2147483708" r:id="rId12"/>
    <p:sldLayoutId id="2147483709" r:id="rId13"/>
    <p:sldLayoutId id="2147483710" r:id="rId14"/>
    <p:sldLayoutId id="2147483711" r:id="rId15"/>
    <p:sldLayoutId id="2147483712" r:id="rId16"/>
    <p:sldLayoutId id="2147483713" r:id="rId17"/>
    <p:sldLayoutId id="2147483714" r:id="rId18"/>
    <p:sldLayoutId id="2147483715" r:id="rId19"/>
    <p:sldLayoutId id="2147483716" r:id="rId20"/>
    <p:sldLayoutId id="2147483717" r:id="rId21"/>
    <p:sldLayoutId id="2147483718" r:id="rId22"/>
    <p:sldLayoutId id="2147483719" r:id="rId23"/>
    <p:sldLayoutId id="2147483720" r:id="rId24"/>
    <p:sldLayoutId id="2147483721" r:id="rId25"/>
    <p:sldLayoutId id="2147483722" r:id="rId26"/>
    <p:sldLayoutId id="2147483723" r:id="rId27"/>
    <p:sldLayoutId id="2147483724" r:id="rId28"/>
    <p:sldLayoutId id="2147483725" r:id="rId29"/>
    <p:sldLayoutId id="2147483726" r:id="rId30"/>
    <p:sldLayoutId id="2147483727" r:id="rId31"/>
    <p:sldLayoutId id="2147483804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1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2.xml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4" Type="http://schemas.openxmlformats.org/officeDocument/2006/relationships/image" Target="../media/image3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openxmlformats.org/officeDocument/2006/relationships/image" Target="../media/image44.png"/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12" Type="http://schemas.openxmlformats.org/officeDocument/2006/relationships/image" Target="../media/image4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37.png"/><Relationship Id="rId11" Type="http://schemas.openxmlformats.org/officeDocument/2006/relationships/image" Target="../media/image42.png"/><Relationship Id="rId5" Type="http://schemas.openxmlformats.org/officeDocument/2006/relationships/image" Target="../media/image36.png"/><Relationship Id="rId10" Type="http://schemas.openxmlformats.org/officeDocument/2006/relationships/image" Target="../media/image41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0.jp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4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jpg"/><Relationship Id="rId3" Type="http://schemas.openxmlformats.org/officeDocument/2006/relationships/image" Target="../media/image46.jpeg"/><Relationship Id="rId7" Type="http://schemas.openxmlformats.org/officeDocument/2006/relationships/image" Target="../media/image26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9.jpg"/><Relationship Id="rId5" Type="http://schemas.openxmlformats.org/officeDocument/2006/relationships/image" Target="../media/image48.jpg"/><Relationship Id="rId4" Type="http://schemas.openxmlformats.org/officeDocument/2006/relationships/image" Target="../media/image47.png"/><Relationship Id="rId9" Type="http://schemas.openxmlformats.org/officeDocument/2006/relationships/image" Target="../media/image51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34.pn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56.png"/><Relationship Id="rId5" Type="http://schemas.openxmlformats.org/officeDocument/2006/relationships/image" Target="../media/image46.jpeg"/><Relationship Id="rId10" Type="http://schemas.openxmlformats.org/officeDocument/2006/relationships/image" Target="../media/image60.png"/><Relationship Id="rId4" Type="http://schemas.openxmlformats.org/officeDocument/2006/relationships/image" Target="../media/image55.png"/><Relationship Id="rId9" Type="http://schemas.openxmlformats.org/officeDocument/2006/relationships/image" Target="../media/image5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61.png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openxmlformats.org/officeDocument/2006/relationships/image" Target="../media/image15.sv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7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microsoft.com/office/2007/relationships/hdphoto" Target="../media/hdphoto2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microsoft.com/office/2007/relationships/media" Target="../media/media6.mp3"/><Relationship Id="rId1" Type="http://schemas.openxmlformats.org/officeDocument/2006/relationships/audio" Target="NULL" TargetMode="External"/><Relationship Id="rId6" Type="http://schemas.openxmlformats.org/officeDocument/2006/relationships/image" Target="../media/image65.gif"/><Relationship Id="rId5" Type="http://schemas.openxmlformats.org/officeDocument/2006/relationships/image" Target="../media/image61.png"/><Relationship Id="rId4" Type="http://schemas.openxmlformats.org/officeDocument/2006/relationships/image" Target="../media/image64.gif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4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2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24.jpe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27.jfif"/><Relationship Id="rId5" Type="http://schemas.openxmlformats.org/officeDocument/2006/relationships/image" Target="../media/image26.jpg"/><Relationship Id="rId4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4" Type="http://schemas.openxmlformats.org/officeDocument/2006/relationships/image" Target="../media/image3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" descr="2659f7d1966f7424a7bb26eb2650b6f3">
            <a:extLst>
              <a:ext uri="{FF2B5EF4-FFF2-40B4-BE49-F238E27FC236}">
                <a16:creationId xmlns:a16="http://schemas.microsoft.com/office/drawing/2014/main" id="{33F34435-651D-7B3C-BD4F-40FB75C91246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095" y="4762501"/>
            <a:ext cx="18135600" cy="5524500"/>
          </a:xfrm>
          <a:prstGeom prst="rect">
            <a:avLst/>
          </a:prstGeom>
        </p:spPr>
      </p:pic>
      <p:pic>
        <p:nvPicPr>
          <p:cNvPr id="5" name="PA_图片 30">
            <a:extLst>
              <a:ext uri="{FF2B5EF4-FFF2-40B4-BE49-F238E27FC236}">
                <a16:creationId xmlns:a16="http://schemas.microsoft.com/office/drawing/2014/main" id="{69EFC201-B1B2-6080-4F1A-EB10B3AC8D7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7297"/>
          <a:stretch/>
        </p:blipFill>
        <p:spPr>
          <a:xfrm>
            <a:off x="2291699" y="5033945"/>
            <a:ext cx="10171968" cy="518133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05B0577-6977-5CBF-AE04-0112236D09CF}"/>
              </a:ext>
            </a:extLst>
          </p:cNvPr>
          <p:cNvSpPr txBox="1"/>
          <p:nvPr/>
        </p:nvSpPr>
        <p:spPr>
          <a:xfrm>
            <a:off x="1246192" y="2642294"/>
            <a:ext cx="15746408" cy="30473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828373">
              <a:defRPr/>
            </a:pPr>
            <a:r>
              <a:rPr lang="en-US" altLang="zh-CN" sz="6401" b="1" dirty="0">
                <a:solidFill>
                  <a:srgbClr val="7030A0"/>
                </a:solidFill>
                <a:effectLst>
                  <a:glow rad="254000">
                    <a:prstClr val="white">
                      <a:alpha val="91000"/>
                    </a:prstClr>
                  </a:glow>
                </a:effectLst>
                <a:latin typeface="Times New Roman" pitchFamily="18" charset="0"/>
                <a:ea typeface="方正粗倩简体" panose="03000509000000000000" pitchFamily="65" charset="-122"/>
                <a:cs typeface="Times New Roman" pitchFamily="18" charset="0"/>
              </a:rPr>
              <a:t>CHÀO MỪNG </a:t>
            </a:r>
          </a:p>
          <a:p>
            <a:pPr algn="ctr" defTabSz="1828373">
              <a:defRPr/>
            </a:pPr>
            <a:r>
              <a:rPr lang="en-US" altLang="zh-CN" sz="6401" b="1" dirty="0">
                <a:solidFill>
                  <a:srgbClr val="7030A0"/>
                </a:solidFill>
                <a:effectLst>
                  <a:glow rad="254000">
                    <a:prstClr val="white">
                      <a:alpha val="91000"/>
                    </a:prstClr>
                  </a:glow>
                </a:effectLst>
                <a:latin typeface="Times New Roman" pitchFamily="18" charset="0"/>
                <a:ea typeface="方正粗倩简体" panose="03000509000000000000" pitchFamily="65" charset="-122"/>
                <a:cs typeface="Times New Roman" pitchFamily="18" charset="0"/>
              </a:rPr>
              <a:t>CÁC THẦY CÔ VÀ CÁC EM ĐẾN VỚI TIẾT MĨ THUẬT LỚP 5</a:t>
            </a:r>
            <a:endParaRPr lang="zh-CN" altLang="en-US" sz="6401" b="1" dirty="0">
              <a:solidFill>
                <a:srgbClr val="7030A0"/>
              </a:solidFill>
              <a:effectLst>
                <a:glow rad="254000">
                  <a:prstClr val="white">
                    <a:alpha val="91000"/>
                  </a:prstClr>
                </a:glow>
              </a:effectLst>
              <a:latin typeface="Times New Roman" pitchFamily="18" charset="0"/>
              <a:ea typeface="方正粗倩简体" panose="03000509000000000000" pitchFamily="65" charset="-122"/>
              <a:cs typeface="Times New Roman" pitchFamily="18" charset="0"/>
            </a:endParaRPr>
          </a:p>
        </p:txBody>
      </p:sp>
      <p:pic>
        <p:nvPicPr>
          <p:cNvPr id="7" name="Picture 2">
            <a:extLst>
              <a:ext uri="{FF2B5EF4-FFF2-40B4-BE49-F238E27FC236}">
                <a16:creationId xmlns:a16="http://schemas.microsoft.com/office/drawing/2014/main" id="{1D0A2366-0BB7-B564-D8C3-4B5269066D8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725" b="91376" l="9945" r="89687">
                        <a14:foregroundMark x1="26888" y1="76697" x2="37569" y2="88991"/>
                        <a14:foregroundMark x1="37569" y1="88991" x2="54144" y2="90642"/>
                        <a14:foregroundMark x1="54144" y1="90642" x2="66851" y2="90092"/>
                        <a14:foregroundMark x1="66851" y1="90092" x2="70902" y2="80917"/>
                        <a14:foregroundMark x1="70902" y1="80917" x2="28913" y2="75413"/>
                        <a14:foregroundMark x1="28913" y1="75413" x2="28545" y2="76697"/>
                        <a14:foregroundMark x1="26151" y1="79266" x2="25599" y2="88257"/>
                        <a14:foregroundMark x1="65562" y1="77064" x2="74770" y2="80367"/>
                        <a14:foregroundMark x1="74770" y1="80367" x2="69982" y2="88257"/>
                        <a14:foregroundMark x1="69982" y1="88257" x2="69429" y2="88257"/>
                        <a14:foregroundMark x1="71271" y1="75780" x2="75322" y2="86606"/>
                        <a14:foregroundMark x1="75322" y1="86606" x2="72560" y2="89174"/>
                        <a14:foregroundMark x1="71639" y1="75780" x2="77164" y2="83853"/>
                        <a14:foregroundMark x1="77164" y1="83853" x2="72192" y2="90642"/>
                        <a14:foregroundMark x1="45120" y1="77615" x2="57643" y2="77248"/>
                        <a14:foregroundMark x1="57643" y1="77248" x2="69613" y2="78716"/>
                        <a14:foregroundMark x1="73665" y1="76697" x2="81031" y2="84771"/>
                        <a14:foregroundMark x1="81031" y1="84771" x2="72744" y2="88991"/>
                        <a14:foregroundMark x1="78085" y1="77982" x2="78085" y2="77982"/>
                        <a14:foregroundMark x1="78085" y1="77982" x2="78085" y2="77982"/>
                        <a14:foregroundMark x1="78085" y1="77982" x2="80479" y2="83119"/>
                        <a14:foregroundMark x1="68508" y1="75780" x2="76059" y2="75596"/>
                        <a14:foregroundMark x1="48619" y1="75780" x2="65009" y2="75596"/>
                        <a14:foregroundMark x1="65009" y1="75596" x2="65378" y2="75596"/>
                        <a14:foregroundMark x1="36832" y1="75780" x2="51934" y2="74862"/>
                        <a14:foregroundMark x1="51934" y1="74862" x2="55064" y2="75229"/>
                        <a14:foregroundMark x1="25967" y1="75780" x2="24309" y2="84954"/>
                        <a14:foregroundMark x1="20626" y1="65872" x2="57090" y2="66422"/>
                        <a14:foregroundMark x1="57090" y1="66422" x2="60037" y2="66239"/>
                        <a14:foregroundMark x1="26151" y1="61284" x2="60958" y2="62936"/>
                        <a14:foregroundMark x1="59116" y1="61284" x2="77716" y2="61835"/>
                        <a14:foregroundMark x1="64457" y1="35596" x2="66851" y2="44404"/>
                        <a14:foregroundMark x1="69982" y1="41835" x2="72928" y2="49174"/>
                        <a14:foregroundMark x1="72192" y1="39266" x2="71087" y2="44037"/>
                        <a14:foregroundMark x1="51013" y1="38899" x2="61142" y2="47706"/>
                        <a14:foregroundMark x1="40331" y1="35046" x2="29834" y2="49908"/>
                        <a14:foregroundMark x1="41805" y1="39450" x2="47145" y2="52477"/>
                        <a14:foregroundMark x1="52302" y1="42385" x2="51750" y2="52844"/>
                        <a14:foregroundMark x1="22284" y1="58716" x2="22836" y2="64404"/>
                        <a14:foregroundMark x1="20258" y1="56147" x2="34254" y2="55413"/>
                        <a14:foregroundMark x1="34254" y1="55413" x2="48987" y2="56514"/>
                        <a14:foregroundMark x1="30018" y1="38165" x2="29098" y2="45505"/>
                        <a14:foregroundMark x1="20258" y1="56697" x2="27624" y2="65872"/>
                        <a14:foregroundMark x1="27624" y1="65872" x2="27624" y2="65872"/>
                        <a14:foregroundMark x1="47330" y1="75596" x2="55064" y2="77982"/>
                        <a14:foregroundMark x1="49724" y1="79266" x2="52486" y2="85138"/>
                        <a14:foregroundMark x1="27256" y1="86055" x2="37753" y2="87890"/>
                        <a14:foregroundMark x1="26703" y1="88073" x2="41989" y2="88807"/>
                        <a14:foregroundMark x1="26703" y1="89358" x2="43646" y2="91009"/>
                        <a14:foregroundMark x1="25230" y1="77064" x2="23757" y2="83119"/>
                        <a14:foregroundMark x1="24309" y1="77798" x2="22836" y2="83119"/>
                        <a14:foregroundMark x1="22836" y1="83486" x2="23941" y2="87523"/>
                        <a14:foregroundMark x1="76980" y1="76147" x2="79926" y2="79266"/>
                        <a14:foregroundMark x1="77164" y1="75596" x2="80295" y2="77798"/>
                        <a14:foregroundMark x1="80663" y1="85321" x2="71639" y2="89908"/>
                        <a14:foregroundMark x1="71639" y1="89908" x2="71271" y2="89725"/>
                        <a14:foregroundMark x1="71271" y1="89725" x2="76980" y2="87706"/>
                        <a14:foregroundMark x1="73297" y1="90642" x2="79926" y2="87890"/>
                        <a14:foregroundMark x1="29834" y1="91193" x2="29834" y2="91193"/>
                        <a14:foregroundMark x1="30018" y1="75046" x2="39411" y2="75046"/>
                        <a14:foregroundMark x1="39411" y1="75046" x2="40147" y2="75229"/>
                        <a14:foregroundMark x1="55985" y1="75046" x2="66483" y2="74495"/>
                        <a14:foregroundMark x1="66483" y1="74495" x2="75138" y2="77064"/>
                        <a14:foregroundMark x1="73849" y1="91376" x2="79006" y2="88073"/>
                        <a14:foregroundMark x1="78821" y1="88073" x2="78821" y2="8807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8566" y="762387"/>
            <a:ext cx="2856347" cy="2866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71653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lớp 5">
            <a:hlinkClick r:id="" action="ppaction://media"/>
            <a:extLst>
              <a:ext uri="{FF2B5EF4-FFF2-40B4-BE49-F238E27FC236}">
                <a16:creationId xmlns:a16="http://schemas.microsoft.com/office/drawing/2014/main" id="{AEA6E79D-FDEA-6C3D-C421-FD8BDBCD3EB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57200" y="266700"/>
            <a:ext cx="17221200" cy="9601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0310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096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6" name="Picture 6" descr="Background lịch sử đẹp nhất - Trung Tâm Đào Tạo Việt Á">
            <a:extLst>
              <a:ext uri="{FF2B5EF4-FFF2-40B4-BE49-F238E27FC236}">
                <a16:creationId xmlns:a16="http://schemas.microsoft.com/office/drawing/2014/main" id="{4B71A122-2683-32E9-234F-BB1A36F143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2901"/>
            <a:ext cx="18416586" cy="10729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4">
            <a:extLst>
              <a:ext uri="{FF2B5EF4-FFF2-40B4-BE49-F238E27FC236}">
                <a16:creationId xmlns:a16="http://schemas.microsoft.com/office/drawing/2014/main" id="{EC70EEB6-1D10-D888-5DE6-5F2F4DCAB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9799" y="145900"/>
            <a:ext cx="1400216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1. </a:t>
            </a:r>
            <a:r>
              <a:rPr lang="vi-VN" sz="36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Khám </a:t>
            </a:r>
            <a:r>
              <a:rPr lang="vi-VN" sz="3600" b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 </a:t>
            </a:r>
            <a:r>
              <a:rPr lang="en-US" sz="3600" b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 loại hình nhạc cụ dân tộc</a:t>
            </a:r>
            <a:endParaRPr lang="vi-VN" altLang="en-US" sz="3000" b="1" i="1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B34E864-CBDB-BF1F-271D-1A3CAC428C3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49280" y="71987"/>
            <a:ext cx="856119" cy="840324"/>
          </a:xfrm>
          <a:prstGeom prst="rect">
            <a:avLst/>
          </a:prstGeom>
        </p:spPr>
      </p:pic>
      <p:sp>
        <p:nvSpPr>
          <p:cNvPr id="12" name="Rectangle 4">
            <a:extLst>
              <a:ext uri="{FF2B5EF4-FFF2-40B4-BE49-F238E27FC236}">
                <a16:creationId xmlns:a16="http://schemas.microsoft.com/office/drawing/2014/main" id="{3C6D69BB-DBE0-2B54-B669-CE1550E78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855" y="1526969"/>
            <a:ext cx="12840788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000" b="1" dirty="0">
                <a:latin typeface="Times New Roman" panose="02020603050405020304" pitchFamily="18" charset="0"/>
              </a:rPr>
              <a:t>Em </a:t>
            </a:r>
            <a:r>
              <a:rPr lang="en-US" altLang="vi-VN" sz="3000" b="1" dirty="0" err="1">
                <a:latin typeface="Times New Roman" panose="02020603050405020304" pitchFamily="18" charset="0"/>
              </a:rPr>
              <a:t>hãy</a:t>
            </a:r>
            <a:r>
              <a:rPr lang="en-US" altLang="vi-VN" sz="3000" b="1" dirty="0">
                <a:latin typeface="Times New Roman" panose="02020603050405020304" pitchFamily="18" charset="0"/>
              </a:rPr>
              <a:t> </a:t>
            </a:r>
            <a:r>
              <a:rPr lang="en-US" altLang="vi-VN" sz="3000" b="1" dirty="0" err="1">
                <a:latin typeface="Times New Roman" panose="02020603050405020304" pitchFamily="18" charset="0"/>
              </a:rPr>
              <a:t>quan</a:t>
            </a:r>
            <a:r>
              <a:rPr lang="en-US" altLang="vi-VN" sz="3000" b="1" dirty="0">
                <a:latin typeface="Times New Roman" panose="02020603050405020304" pitchFamily="18" charset="0"/>
              </a:rPr>
              <a:t> </a:t>
            </a:r>
            <a:r>
              <a:rPr lang="en-US" altLang="vi-VN" sz="3000" b="1" err="1">
                <a:latin typeface="Times New Roman" panose="02020603050405020304" pitchFamily="18" charset="0"/>
              </a:rPr>
              <a:t>sát</a:t>
            </a:r>
            <a:r>
              <a:rPr lang="en-US" altLang="vi-VN" sz="3000" b="1">
                <a:latin typeface="Times New Roman" panose="02020603050405020304" pitchFamily="18" charset="0"/>
              </a:rPr>
              <a:t> hình và cho biết tên các nhạc cụ:</a:t>
            </a:r>
            <a:endParaRPr lang="en-US" sz="3000" b="1" dirty="0">
              <a:solidFill>
                <a:srgbClr val="0070C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vi-VN" sz="3000" b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3000" b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Hình dáng và các bộ phận của mỗi nhạc cũ. </a:t>
            </a:r>
            <a:endParaRPr lang="vi-VN" sz="3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vi-VN" sz="3000" b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3000" b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Vật liệu tạo lên nhạc cụ</a:t>
            </a:r>
            <a:r>
              <a:rPr lang="vi-VN" sz="3000" b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vi-VN" sz="3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sz="4200" b="1" dirty="0">
              <a:solidFill>
                <a:srgbClr val="0070C0"/>
              </a:solidFill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F6530ED-C358-6268-B981-4C106934C3E0}"/>
              </a:ext>
            </a:extLst>
          </p:cNvPr>
          <p:cNvSpPr/>
          <p:nvPr/>
        </p:nvSpPr>
        <p:spPr>
          <a:xfrm>
            <a:off x="2" y="3278640"/>
            <a:ext cx="18416586" cy="676255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268582C5-0768-F32B-293D-89354BAE45B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59" r="1217" b="47134"/>
          <a:stretch/>
        </p:blipFill>
        <p:spPr bwMode="auto">
          <a:xfrm>
            <a:off x="11375449" y="1817013"/>
            <a:ext cx="6579380" cy="27531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8BB15D85-B401-33AC-9B23-419A6FEF7A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7591" y="2946282"/>
            <a:ext cx="2752818" cy="5240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>
            <a:extLst>
              <a:ext uri="{FF2B5EF4-FFF2-40B4-BE49-F238E27FC236}">
                <a16:creationId xmlns:a16="http://schemas.microsoft.com/office/drawing/2014/main" id="{0147EF5B-8E62-83D9-7018-218A5AC758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5340" y="2888559"/>
            <a:ext cx="2409518" cy="54043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4" name="Picture 8">
            <a:extLst>
              <a:ext uri="{FF2B5EF4-FFF2-40B4-BE49-F238E27FC236}">
                <a16:creationId xmlns:a16="http://schemas.microsoft.com/office/drawing/2014/main" id="{C1F2789D-A750-686C-FF19-B5A079AD7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9238" y="7788588"/>
            <a:ext cx="6156543" cy="2598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6" name="Picture 10">
            <a:extLst>
              <a:ext uri="{FF2B5EF4-FFF2-40B4-BE49-F238E27FC236}">
                <a16:creationId xmlns:a16="http://schemas.microsoft.com/office/drawing/2014/main" id="{592BACAD-1FA4-C03B-C1C2-450DE0B90C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2149" y="5633849"/>
            <a:ext cx="8231438" cy="43065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8" name="Picture 12">
            <a:extLst>
              <a:ext uri="{FF2B5EF4-FFF2-40B4-BE49-F238E27FC236}">
                <a16:creationId xmlns:a16="http://schemas.microsoft.com/office/drawing/2014/main" id="{B7C67451-6EB4-13A8-5253-EB09361E45A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4288" r="31228" b="7481"/>
          <a:stretch/>
        </p:blipFill>
        <p:spPr bwMode="auto">
          <a:xfrm>
            <a:off x="1072762" y="6101936"/>
            <a:ext cx="1579478" cy="37905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0" name="Picture 14">
            <a:extLst>
              <a:ext uri="{FF2B5EF4-FFF2-40B4-BE49-F238E27FC236}">
                <a16:creationId xmlns:a16="http://schemas.microsoft.com/office/drawing/2014/main" id="{5B17A263-8624-3954-D751-BD1B16E800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01" t="21589" r="4966" b="7215"/>
          <a:stretch/>
        </p:blipFill>
        <p:spPr bwMode="auto">
          <a:xfrm>
            <a:off x="13781653" y="5281700"/>
            <a:ext cx="3295598" cy="25054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2" name="Picture 16">
            <a:extLst>
              <a:ext uri="{FF2B5EF4-FFF2-40B4-BE49-F238E27FC236}">
                <a16:creationId xmlns:a16="http://schemas.microsoft.com/office/drawing/2014/main" id="{F2D8186F-1512-590C-D3C5-1A16D5BD57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458" t="27721" r="38709" b="32685"/>
          <a:stretch/>
        </p:blipFill>
        <p:spPr bwMode="auto">
          <a:xfrm>
            <a:off x="397854" y="2963993"/>
            <a:ext cx="2484642" cy="3306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4" name="Picture 18">
            <a:extLst>
              <a:ext uri="{FF2B5EF4-FFF2-40B4-BE49-F238E27FC236}">
                <a16:creationId xmlns:a16="http://schemas.microsoft.com/office/drawing/2014/main" id="{3C602036-7154-3242-BD44-7BE3F7C49A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51" y="3321423"/>
            <a:ext cx="3290939" cy="4931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Rectangle 4">
            <a:extLst>
              <a:ext uri="{FF2B5EF4-FFF2-40B4-BE49-F238E27FC236}">
                <a16:creationId xmlns:a16="http://schemas.microsoft.com/office/drawing/2014/main" id="{6F039FF0-2412-02FB-C626-D2ED932F0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3027" y="6021194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1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2282D418-F1D4-F1B3-2D3D-96F878932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9088" y="5647811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7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1" name="Rectangle 4">
            <a:extLst>
              <a:ext uri="{FF2B5EF4-FFF2-40B4-BE49-F238E27FC236}">
                <a16:creationId xmlns:a16="http://schemas.microsoft.com/office/drawing/2014/main" id="{329FCF03-495D-66F6-430B-F083C67DD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90884" y="8515297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sz="3600" b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9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2" name="Rectangle 4">
            <a:extLst>
              <a:ext uri="{FF2B5EF4-FFF2-40B4-BE49-F238E27FC236}">
                <a16:creationId xmlns:a16="http://schemas.microsoft.com/office/drawing/2014/main" id="{7A0C3F89-4326-CA47-31AC-DFD4F1C19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004" y="9212777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6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FEB9E57-96A8-D54A-45E6-1952D1DDD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8493" y="5381752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4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Rectangle 4">
            <a:extLst>
              <a:ext uri="{FF2B5EF4-FFF2-40B4-BE49-F238E27FC236}">
                <a16:creationId xmlns:a16="http://schemas.microsoft.com/office/drawing/2014/main" id="{5A5DD101-2B25-1B12-B175-9CCE27B70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5279" y="7234393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3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5" name="Rectangle 4">
            <a:extLst>
              <a:ext uri="{FF2B5EF4-FFF2-40B4-BE49-F238E27FC236}">
                <a16:creationId xmlns:a16="http://schemas.microsoft.com/office/drawing/2014/main" id="{8E192AAD-A43A-EB0A-C6FF-6A9837921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69" y="6360745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2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6" name="Rectangle 4">
            <a:extLst>
              <a:ext uri="{FF2B5EF4-FFF2-40B4-BE49-F238E27FC236}">
                <a16:creationId xmlns:a16="http://schemas.microsoft.com/office/drawing/2014/main" id="{A34259C8-512B-4BC7-DF87-5A28C8B72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87867" y="4199165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6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8" name="Rectangle 4">
            <a:extLst>
              <a:ext uri="{FF2B5EF4-FFF2-40B4-BE49-F238E27FC236}">
                <a16:creationId xmlns:a16="http://schemas.microsoft.com/office/drawing/2014/main" id="{CF966204-9A26-66E8-2AF9-F7E79BD1E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0411" y="9089980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sz="3600" b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8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5659447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Background lịch sử đẹp nhất - Trung Tâm Đào Tạo Việt Á">
            <a:extLst>
              <a:ext uri="{FF2B5EF4-FFF2-40B4-BE49-F238E27FC236}">
                <a16:creationId xmlns:a16="http://schemas.microsoft.com/office/drawing/2014/main" id="{7A44614D-A648-7BBA-DCA3-3430EF1420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588" y="2"/>
            <a:ext cx="18416586" cy="10729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235FF36-2A0A-5E22-4835-99C451012F70}"/>
              </a:ext>
            </a:extLst>
          </p:cNvPr>
          <p:cNvGrpSpPr/>
          <p:nvPr/>
        </p:nvGrpSpPr>
        <p:grpSpPr>
          <a:xfrm flipH="1">
            <a:off x="-128590" y="1759528"/>
            <a:ext cx="18287999" cy="8764778"/>
            <a:chOff x="-1" y="-158202"/>
            <a:chExt cx="12192002" cy="7016202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BBA0F293-0E2C-06D4-3F32-3B0906CF8E6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V="1">
              <a:off x="5635900" y="301899"/>
              <a:ext cx="7016201" cy="6096000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E718B96E-8CF2-D78E-3745-5EEFDB3DC47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9311" b="1292"/>
            <a:stretch/>
          </p:blipFill>
          <p:spPr>
            <a:xfrm rot="16200000">
              <a:off x="-368370" y="210168"/>
              <a:ext cx="7016201" cy="6279463"/>
            </a:xfrm>
            <a:prstGeom prst="rect">
              <a:avLst/>
            </a:prstGeom>
          </p:spPr>
        </p:pic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4E635C67-391C-45E2-9C4F-642CB39BA4E6}"/>
              </a:ext>
            </a:extLst>
          </p:cNvPr>
          <p:cNvSpPr txBox="1"/>
          <p:nvPr/>
        </p:nvSpPr>
        <p:spPr>
          <a:xfrm>
            <a:off x="4886757" y="4071202"/>
            <a:ext cx="7968363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200" b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- </a:t>
            </a:r>
            <a:r>
              <a:rPr lang="en-US" sz="4200" b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Kể các nhạc cụ khác mà em biết?</a:t>
            </a:r>
            <a:endParaRPr lang="en-US" sz="4800" b="1" dirty="0">
              <a:solidFill>
                <a:srgbClr val="FF000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341163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1285877"/>
            <a:ext cx="13716000" cy="7715250"/>
          </a:xfrm>
        </p:spPr>
      </p:pic>
      <p:sp>
        <p:nvSpPr>
          <p:cNvPr id="6" name="Rectangle 5"/>
          <p:cNvSpPr/>
          <p:nvPr/>
        </p:nvSpPr>
        <p:spPr>
          <a:xfrm>
            <a:off x="4409068" y="4333412"/>
            <a:ext cx="9104095" cy="1962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76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KIẾN TẠO </a:t>
            </a:r>
          </a:p>
          <a:p>
            <a:pPr algn="ctr"/>
            <a:r>
              <a:rPr lang="en-US" sz="6076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KIẾN THỨC – KỸ NĂNG</a:t>
            </a:r>
          </a:p>
        </p:txBody>
      </p:sp>
    </p:spTree>
    <p:extLst>
      <p:ext uri="{BB962C8B-B14F-4D97-AF65-F5344CB8AC3E}">
        <p14:creationId xmlns:p14="http://schemas.microsoft.com/office/powerpoint/2010/main" val="1050655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4">
            <a:extLst>
              <a:ext uri="{FF2B5EF4-FFF2-40B4-BE49-F238E27FC236}">
                <a16:creationId xmlns:a16="http://schemas.microsoft.com/office/drawing/2014/main" id="{CBBC48D2-E6AB-BE10-757E-BDE160452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386" y="341311"/>
            <a:ext cx="43177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en-US" sz="3600" b="1"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Phạm Văn Thuận</a:t>
            </a:r>
            <a:endParaRPr lang="vi-VN" altLang="en-US" sz="3000" b="1" dirty="0">
              <a:solidFill>
                <a:schemeClr val="accent2">
                  <a:lumMod val="40000"/>
                  <a:lumOff val="6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0" y="-18347"/>
            <a:ext cx="18470880" cy="10287000"/>
            <a:chOff x="-121920" y="5575"/>
            <a:chExt cx="12313920" cy="6858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21920" y="5575"/>
              <a:ext cx="12313920" cy="6858000"/>
            </a:xfrm>
            <a:prstGeom prst="rect">
              <a:avLst/>
            </a:prstGeom>
          </p:spPr>
        </p:pic>
        <p:sp>
          <p:nvSpPr>
            <p:cNvPr id="3" name="Rectangle 2"/>
            <p:cNvSpPr/>
            <p:nvPr/>
          </p:nvSpPr>
          <p:spPr>
            <a:xfrm>
              <a:off x="-121920" y="4442709"/>
              <a:ext cx="6306648" cy="176784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700"/>
            </a:p>
          </p:txBody>
        </p:sp>
      </p:grp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2260022" y="8005591"/>
            <a:ext cx="3763707" cy="1338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r>
              <a:rPr lang="en-US" altLang="vi-VN" sz="2700" b="1" dirty="0">
                <a:latin typeface="Times New Roman" panose="02020603050405020304" pitchFamily="18" charset="0"/>
              </a:rPr>
              <a:t>1</a:t>
            </a:r>
            <a:r>
              <a:rPr lang="en-US" altLang="vi-VN" sz="2700" b="1">
                <a:latin typeface="Times New Roman" panose="02020603050405020304" pitchFamily="18" charset="0"/>
              </a:rPr>
              <a:t>. Lựa chọn vật liệu để tạo các bộ phận của mô hình nhạc cụ.</a:t>
            </a:r>
            <a:endParaRPr lang="vi-VN" altLang="vi-VN" sz="2700" dirty="0"/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6406470" y="8037959"/>
            <a:ext cx="357666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r>
              <a:rPr lang="en-US" altLang="vi-VN" sz="2700" b="1" dirty="0">
                <a:latin typeface="Times New Roman" panose="02020603050405020304" pitchFamily="18" charset="0"/>
              </a:rPr>
              <a:t>2</a:t>
            </a:r>
            <a:r>
              <a:rPr lang="en-US" altLang="vi-VN" sz="2700" b="1">
                <a:latin typeface="Times New Roman" panose="02020603050405020304" pitchFamily="18" charset="0"/>
              </a:rPr>
              <a:t>. Vẽ và cắt tạo các bộ phận của mô hình.</a:t>
            </a:r>
            <a:endParaRPr lang="vi-VN" altLang="vi-VN" sz="2700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5F45D00-BC8E-CA0D-6316-6B08E983534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7738" y="223958"/>
            <a:ext cx="1063382" cy="1008569"/>
          </a:xfrm>
          <a:prstGeom prst="rect">
            <a:avLst/>
          </a:prstGeom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E25464E1-43B9-F3B3-B09B-A51498FED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378" y="402700"/>
            <a:ext cx="1412833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36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6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mô</a:t>
            </a:r>
            <a:r>
              <a:rPr lang="en-US" sz="36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36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nhạc</a:t>
            </a:r>
            <a:r>
              <a:rPr lang="en-US" sz="36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36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36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tộc</a:t>
            </a:r>
            <a:r>
              <a:rPr lang="en-US" sz="36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altLang="en-US" sz="3000" b="1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Rectangle 4">
            <a:extLst>
              <a:ext uri="{FF2B5EF4-FFF2-40B4-BE49-F238E27FC236}">
                <a16:creationId xmlns:a16="http://schemas.microsoft.com/office/drawing/2014/main" id="{30EEFB78-FB6A-ADC0-6240-A48DBC802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713" y="1754690"/>
            <a:ext cx="15023144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000" b="1">
                <a:latin typeface="Times New Roman" panose="02020603050405020304" pitchFamily="18" charset="0"/>
              </a:rPr>
              <a:t>Quan sát hình và chỉ ra các bước tạo mô hình nhạc cụ dân tộc bằng các vật liệu khác nhau theo gợi ý trong SGK trang 71</a:t>
            </a:r>
            <a:endParaRPr lang="en-US" sz="3000" b="1" dirty="0">
              <a:solidFill>
                <a:srgbClr val="0070C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1D2A1AE4-B236-019F-6742-25D47EAD9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8684" y="8037957"/>
            <a:ext cx="324925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r>
              <a:rPr lang="en-US" altLang="vi-VN" sz="2700" b="1" dirty="0">
                <a:latin typeface="Times New Roman" panose="02020603050405020304" pitchFamily="18" charset="0"/>
              </a:rPr>
              <a:t>3</a:t>
            </a:r>
            <a:r>
              <a:rPr lang="en-US" altLang="vi-VN" sz="2700" b="1">
                <a:latin typeface="Times New Roman" panose="02020603050405020304" pitchFamily="18" charset="0"/>
              </a:rPr>
              <a:t>. Gắn các bộ phận để tạo mô hình.</a:t>
            </a:r>
            <a:endParaRPr lang="vi-VN" altLang="vi-VN" sz="2700" dirty="0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5C623F20-4B9C-EDD7-0666-0BE142C01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8750" y="8052620"/>
            <a:ext cx="3249251" cy="1338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r>
              <a:rPr lang="en-US" altLang="vi-VN" sz="2700" b="1" dirty="0">
                <a:latin typeface="Times New Roman" panose="02020603050405020304" pitchFamily="18" charset="0"/>
              </a:rPr>
              <a:t>4</a:t>
            </a:r>
            <a:r>
              <a:rPr lang="en-US" altLang="vi-VN" sz="2700" b="1">
                <a:latin typeface="Times New Roman" panose="02020603050405020304" pitchFamily="18" charset="0"/>
              </a:rPr>
              <a:t>. Trang trí, hoàn thiện mô hình nhạc cụ.</a:t>
            </a:r>
            <a:endParaRPr lang="vi-VN" altLang="vi-VN" sz="2700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31EB2CBB-7FE9-98C1-01F1-F8016B51470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8835" y="3461904"/>
            <a:ext cx="2085324" cy="43572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280F08C3-828A-4366-D2DC-0F367285513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7983"/>
          <a:stretch/>
        </p:blipFill>
        <p:spPr>
          <a:xfrm>
            <a:off x="15038751" y="3486223"/>
            <a:ext cx="2650359" cy="430861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0D4B8B16-82A1-D814-C4FE-B0261B10DA1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03883" y="3557534"/>
            <a:ext cx="3020624" cy="424271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3B0BB619-16B0-FC66-1418-2132D74038F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859938" y="3521201"/>
            <a:ext cx="3203346" cy="427364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0E93EA55-EDDF-58C3-F13B-EAF72A31969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156504" y="3476012"/>
            <a:ext cx="3130191" cy="430861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8C6041EA-71A6-38D5-6F02-2D487A76D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50" y="8213339"/>
            <a:ext cx="1720955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r>
              <a:rPr lang="en-US" altLang="vi-VN" sz="2700" b="1">
                <a:latin typeface="Times New Roman" panose="02020603050405020304" pitchFamily="18" charset="0"/>
              </a:rPr>
              <a:t>Đàn đáy</a:t>
            </a:r>
            <a:endParaRPr lang="vi-VN" altLang="vi-VN" sz="2700" dirty="0"/>
          </a:p>
        </p:txBody>
      </p:sp>
    </p:spTree>
    <p:extLst>
      <p:ext uri="{BB962C8B-B14F-4D97-AF65-F5344CB8AC3E}">
        <p14:creationId xmlns:p14="http://schemas.microsoft.com/office/powerpoint/2010/main" val="300949687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t="2689" b="15735"/>
          <a:stretch/>
        </p:blipFill>
        <p:spPr>
          <a:xfrm>
            <a:off x="0" y="1"/>
            <a:ext cx="18273027" cy="10287002"/>
          </a:xfrm>
          <a:prstGeom prst="rect">
            <a:avLst/>
          </a:prstGeom>
          <a:solidFill>
            <a:srgbClr val="FFFF00"/>
          </a:solidFill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8FF0E8AD-0156-D6ED-1C5B-B6B68B24AF72}"/>
              </a:ext>
            </a:extLst>
          </p:cNvPr>
          <p:cNvGrpSpPr/>
          <p:nvPr/>
        </p:nvGrpSpPr>
        <p:grpSpPr>
          <a:xfrm>
            <a:off x="7362307" y="1730558"/>
            <a:ext cx="6424331" cy="7332126"/>
            <a:chOff x="4908204" y="1153705"/>
            <a:chExt cx="4282887" cy="4888084"/>
          </a:xfrm>
        </p:grpSpPr>
        <p:pic>
          <p:nvPicPr>
            <p:cNvPr id="14" name="Picture 13"/>
            <p:cNvPicPr>
              <a:picLocks noChangeAspect="1"/>
            </p:cNvPicPr>
            <p:nvPr/>
          </p:nvPicPr>
          <p:blipFill rotWithShape="1">
            <a:blip r:embed="rId4"/>
            <a:srcRect l="20211" t="17248" r="17359" b="3387"/>
            <a:stretch/>
          </p:blipFill>
          <p:spPr>
            <a:xfrm>
              <a:off x="4908204" y="1153705"/>
              <a:ext cx="4282887" cy="4888084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5441564" y="1751617"/>
              <a:ext cx="3441256" cy="33239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r>
                <a:rPr lang="en-US" altLang="vi-VN" sz="3600" b="1">
                  <a:latin typeface="Times New Roman" panose="02020603050405020304" pitchFamily="18" charset="0"/>
                </a:rPr>
                <a:t> </a:t>
              </a:r>
              <a:r>
                <a:rPr lang="en-US" altLang="vi-VN" sz="3000" b="1">
                  <a:latin typeface="Times New Roman" panose="02020603050405020304" pitchFamily="18" charset="0"/>
                </a:rPr>
                <a:t> </a:t>
              </a:r>
              <a:r>
                <a:rPr lang="en-US" altLang="vi-VN" sz="3600" b="1">
                  <a:solidFill>
                    <a:srgbClr val="FF0000"/>
                  </a:solidFill>
                  <a:latin typeface="Times New Roman" panose="02020603050405020304" pitchFamily="18" charset="0"/>
                </a:rPr>
                <a:t>Các em nhớ </a:t>
              </a:r>
              <a:r>
                <a:rPr lang="en-US" altLang="vi-VN" sz="3600" b="1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nhé!</a:t>
              </a:r>
            </a:p>
            <a:p>
              <a:r>
                <a:rPr lang="en-US" sz="3000" b="1">
                  <a:latin typeface="+mj-lt"/>
                </a:rPr>
                <a:t> </a:t>
              </a:r>
            </a:p>
            <a:p>
              <a:endParaRPr lang="en-US" altLang="vi-VN" sz="3000" b="1">
                <a:latin typeface="+mj-lt"/>
              </a:endParaRPr>
            </a:p>
            <a:p>
              <a:endParaRPr lang="en-US" altLang="vi-VN" sz="3000" b="1">
                <a:latin typeface="+mj-lt"/>
              </a:endParaRPr>
            </a:p>
            <a:p>
              <a:endParaRPr lang="en-US" altLang="vi-VN" sz="3000" b="1">
                <a:latin typeface="+mj-lt"/>
              </a:endParaRPr>
            </a:p>
            <a:p>
              <a:endParaRPr lang="en-US" altLang="vi-VN" sz="3000" b="1">
                <a:latin typeface="+mj-lt"/>
              </a:endParaRPr>
            </a:p>
            <a:p>
              <a:endParaRPr lang="en-US" altLang="vi-VN" sz="3000" b="1">
                <a:latin typeface="+mj-lt"/>
              </a:endParaRPr>
            </a:p>
            <a:p>
              <a:endParaRPr lang="en-US" altLang="vi-VN" sz="3000" b="1">
                <a:latin typeface="+mj-lt"/>
              </a:endParaRPr>
            </a:p>
            <a:p>
              <a:endParaRPr lang="en-US" altLang="vi-VN" sz="3600" b="1">
                <a:latin typeface="+mj-lt"/>
              </a:endParaRPr>
            </a:p>
            <a:p>
              <a:endParaRPr lang="en-US" altLang="vi-VN" sz="3600" b="1">
                <a:latin typeface="+mj-lt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8C835BD7-B200-7E46-34B8-D57183AAD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1530" y="2812917"/>
              <a:ext cx="3261289" cy="1538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300"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r>
                <a:rPr lang="en-US" altLang="vi-VN" sz="3600" b="1">
                  <a:latin typeface="Times New Roman" panose="02020603050405020304" pitchFamily="18" charset="0"/>
                </a:rPr>
                <a:t>Kết hợp các hình khối, vật liệu khác nhau có thể tạo được mô hình nhạc cụ dân tộc.</a:t>
              </a:r>
              <a:endParaRPr lang="vi-VN" altLang="vi-VN" sz="3600" dirty="0"/>
            </a:p>
          </p:txBody>
        </p:sp>
      </p:grpSp>
      <p:pic>
        <p:nvPicPr>
          <p:cNvPr id="5122" name="Picture 2">
            <a:extLst>
              <a:ext uri="{FF2B5EF4-FFF2-40B4-BE49-F238E27FC236}">
                <a16:creationId xmlns:a16="http://schemas.microsoft.com/office/drawing/2014/main" id="{C365FCC4-A899-AA99-AA81-F7E41B8C9D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67" t="4647" r="30877" b="10966"/>
          <a:stretch/>
        </p:blipFill>
        <p:spPr bwMode="auto">
          <a:xfrm>
            <a:off x="2927024" y="904973"/>
            <a:ext cx="2801013" cy="9041046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4579681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Background lịch sử đẹp nhất - Trung Tâm Đào Tạo Việt Á">
            <a:extLst>
              <a:ext uri="{FF2B5EF4-FFF2-40B4-BE49-F238E27FC236}">
                <a16:creationId xmlns:a16="http://schemas.microsoft.com/office/drawing/2014/main" id="{59DBAA00-8289-9A48-3B4C-6EC73919C7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56930"/>
            <a:ext cx="18416586" cy="10729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angle 4"/>
          <p:cNvSpPr>
            <a:spLocks noChangeArrowheads="1"/>
          </p:cNvSpPr>
          <p:nvPr/>
        </p:nvSpPr>
        <p:spPr bwMode="auto">
          <a:xfrm>
            <a:off x="4612724" y="199513"/>
            <a:ext cx="1400216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SẢN PHẨM THAM KHẢO</a:t>
            </a:r>
            <a:endParaRPr lang="vi-VN" altLang="en-US" sz="3000" b="1" i="1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C515047-0082-3CC0-BB18-C49136E103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14524" y="110540"/>
            <a:ext cx="898200" cy="966542"/>
          </a:xfrm>
          <a:prstGeom prst="rect">
            <a:avLst/>
          </a:prstGeom>
        </p:spPr>
      </p:pic>
      <p:sp>
        <p:nvSpPr>
          <p:cNvPr id="11" name="Rectangle 4">
            <a:extLst>
              <a:ext uri="{FF2B5EF4-FFF2-40B4-BE49-F238E27FC236}">
                <a16:creationId xmlns:a16="http://schemas.microsoft.com/office/drawing/2014/main" id="{DBE84D16-AD63-D4E1-2AAB-A00812A71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9" y="1551205"/>
            <a:ext cx="1030925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000" b="1" dirty="0">
                <a:latin typeface="Times New Roman" panose="02020603050405020304" pitchFamily="18" charset="0"/>
              </a:rPr>
              <a:t>Em </a:t>
            </a:r>
            <a:r>
              <a:rPr lang="en-US" altLang="vi-VN" sz="3000" b="1" dirty="0" err="1">
                <a:latin typeface="Times New Roman" panose="02020603050405020304" pitchFamily="18" charset="0"/>
              </a:rPr>
              <a:t>tham</a:t>
            </a:r>
            <a:r>
              <a:rPr lang="en-US" altLang="vi-VN" sz="3000" b="1" dirty="0">
                <a:latin typeface="Times New Roman" panose="02020603050405020304" pitchFamily="18" charset="0"/>
              </a:rPr>
              <a:t> </a:t>
            </a:r>
            <a:r>
              <a:rPr lang="en-US" altLang="vi-VN" sz="3000" b="1" dirty="0" err="1">
                <a:latin typeface="Times New Roman" panose="02020603050405020304" pitchFamily="18" charset="0"/>
              </a:rPr>
              <a:t>khảo</a:t>
            </a:r>
            <a:r>
              <a:rPr lang="en-US" altLang="vi-VN" sz="3000" b="1" dirty="0">
                <a:latin typeface="Times New Roman" panose="02020603050405020304" pitchFamily="18" charset="0"/>
              </a:rPr>
              <a:t> </a:t>
            </a:r>
            <a:r>
              <a:rPr lang="en-US" altLang="vi-VN" sz="3000" b="1" err="1">
                <a:latin typeface="Times New Roman" panose="02020603050405020304" pitchFamily="18" charset="0"/>
              </a:rPr>
              <a:t>các</a:t>
            </a:r>
            <a:r>
              <a:rPr lang="en-US" altLang="vi-VN" sz="3000" b="1">
                <a:latin typeface="Times New Roman" panose="02020603050405020304" pitchFamily="18" charset="0"/>
              </a:rPr>
              <a:t> mô hình nhạc cụ dân tộc </a:t>
            </a:r>
            <a:r>
              <a:rPr lang="en-US" altLang="vi-VN" sz="3000" b="1" dirty="0" err="1">
                <a:latin typeface="Times New Roman" panose="02020603050405020304" pitchFamily="18" charset="0"/>
              </a:rPr>
              <a:t>trong</a:t>
            </a:r>
            <a:r>
              <a:rPr lang="en-US" altLang="vi-VN" sz="3000" b="1" dirty="0">
                <a:latin typeface="Times New Roman" panose="02020603050405020304" pitchFamily="18" charset="0"/>
              </a:rPr>
              <a:t> </a:t>
            </a:r>
            <a:r>
              <a:rPr lang="en-US" altLang="vi-VN" sz="3000" b="1">
                <a:latin typeface="Times New Roman" panose="02020603050405020304" pitchFamily="18" charset="0"/>
              </a:rPr>
              <a:t>SGK 72</a:t>
            </a:r>
            <a:endParaRPr lang="en-US" sz="3000" b="1" dirty="0">
              <a:solidFill>
                <a:srgbClr val="0070C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AE61A0D-28DC-CD5E-F76A-9CA4476D303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6462"/>
          <a:stretch/>
        </p:blipFill>
        <p:spPr>
          <a:xfrm flipV="1">
            <a:off x="2827" y="3099383"/>
            <a:ext cx="18413759" cy="7187615"/>
          </a:xfrm>
          <a:prstGeom prst="rect">
            <a:avLst/>
          </a:prstGeom>
        </p:spPr>
      </p:pic>
      <p:pic>
        <p:nvPicPr>
          <p:cNvPr id="6146" name="Picture 2">
            <a:extLst>
              <a:ext uri="{FF2B5EF4-FFF2-40B4-BE49-F238E27FC236}">
                <a16:creationId xmlns:a16="http://schemas.microsoft.com/office/drawing/2014/main" id="{AC25D9BE-CD29-05FB-929F-81910E8B91C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35" t="15940" r="15451" b="31090"/>
          <a:stretch/>
        </p:blipFill>
        <p:spPr bwMode="auto">
          <a:xfrm>
            <a:off x="419060" y="2328140"/>
            <a:ext cx="4893710" cy="46874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D9EEF167-5B11-30F0-7023-B55696DCEB4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843" t="6392" r="15982" b="5601"/>
          <a:stretch/>
        </p:blipFill>
        <p:spPr bwMode="auto">
          <a:xfrm>
            <a:off x="5043965" y="5891693"/>
            <a:ext cx="3539141" cy="39498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F792DABF-8037-F3E8-C3BC-08AE70A063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1430" y="602955"/>
            <a:ext cx="3943350" cy="7915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2" name="Picture 8">
            <a:extLst>
              <a:ext uri="{FF2B5EF4-FFF2-40B4-BE49-F238E27FC236}">
                <a16:creationId xmlns:a16="http://schemas.microsoft.com/office/drawing/2014/main" id="{83B39464-350A-99C1-E831-07F81FF4B4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5128" y="3171360"/>
            <a:ext cx="9320612" cy="6994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4" name="Picture 10">
            <a:extLst>
              <a:ext uri="{FF2B5EF4-FFF2-40B4-BE49-F238E27FC236}">
                <a16:creationId xmlns:a16="http://schemas.microsoft.com/office/drawing/2014/main" id="{743E339C-903A-8503-5FF3-10C2BE4C333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12" t="15715" r="18792" b="30870"/>
          <a:stretch/>
        </p:blipFill>
        <p:spPr bwMode="auto">
          <a:xfrm>
            <a:off x="8259560" y="2297693"/>
            <a:ext cx="3040145" cy="42279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angle 4">
            <a:extLst>
              <a:ext uri="{FF2B5EF4-FFF2-40B4-BE49-F238E27FC236}">
                <a16:creationId xmlns:a16="http://schemas.microsoft.com/office/drawing/2014/main" id="{484A86D5-D46E-7C28-F0C8-64A693E2C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5676" y="6586493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1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4" name="Rectangle 4">
            <a:extLst>
              <a:ext uri="{FF2B5EF4-FFF2-40B4-BE49-F238E27FC236}">
                <a16:creationId xmlns:a16="http://schemas.microsoft.com/office/drawing/2014/main" id="{14A8CE95-B2F8-75B1-887F-022A1166D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3106" y="2464315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2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FE0E5FD0-AA1F-52A6-451F-6388D9E23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0533" y="3455825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5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465EFC07-C852-5FB3-D8BD-0A6B613D6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54137" y="7799146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4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Rectangle 4">
            <a:extLst>
              <a:ext uri="{FF2B5EF4-FFF2-40B4-BE49-F238E27FC236}">
                <a16:creationId xmlns:a16="http://schemas.microsoft.com/office/drawing/2014/main" id="{758FF95F-2577-4413-AAFB-2A005CDBE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7891" y="7970467"/>
            <a:ext cx="4764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3</a:t>
            </a:r>
            <a:endParaRPr lang="vi-VN" sz="36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805304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Background lịch sử đẹp nhất - Trung Tâm Đào Tạo Việt Á">
            <a:extLst>
              <a:ext uri="{FF2B5EF4-FFF2-40B4-BE49-F238E27FC236}">
                <a16:creationId xmlns:a16="http://schemas.microsoft.com/office/drawing/2014/main" id="{66BF3EC0-88E8-A67C-13F5-AC791B0C54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56930"/>
            <a:ext cx="18416586" cy="10729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4">
            <a:extLst>
              <a:ext uri="{FF2B5EF4-FFF2-40B4-BE49-F238E27FC236}">
                <a16:creationId xmlns:a16="http://schemas.microsoft.com/office/drawing/2014/main" id="{70E7A8BD-C8D0-E5BA-66E3-9652E3606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466" y="3458423"/>
            <a:ext cx="14415654" cy="203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   </a:t>
            </a:r>
            <a:r>
              <a:rPr lang="vi-VN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Lựa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chọn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liệu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xác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mô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nhạc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dân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tộc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bước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200" b="1" dirty="0" err="1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gợi</a:t>
            </a:r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ý</a:t>
            </a:r>
            <a:r>
              <a:rPr lang="vi-VN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vi-VN" sz="42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4200" b="1" dirty="0">
                <a:solidFill>
                  <a:srgbClr val="0070C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   </a:t>
            </a:r>
            <a:endParaRPr lang="en-US" sz="4200" b="1" dirty="0">
              <a:solidFill>
                <a:srgbClr val="0070C0"/>
              </a:solidFill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7AA0C2B-DD28-4B65-2B0B-383D08382718}"/>
              </a:ext>
            </a:extLst>
          </p:cNvPr>
          <p:cNvSpPr txBox="1"/>
          <p:nvPr/>
        </p:nvSpPr>
        <p:spPr>
          <a:xfrm>
            <a:off x="7284028" y="387115"/>
            <a:ext cx="298219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vi-VN" sz="3600" b="1">
                <a:latin typeface="Times New Roman" panose="02020603050405020304" pitchFamily="18" charset="0"/>
              </a:rPr>
              <a:t>THỰ HÀNH:</a:t>
            </a:r>
            <a:endParaRPr lang="en-US" altLang="vi-VN" sz="3600" b="1" dirty="0">
              <a:latin typeface="Times New Roman" panose="02020603050405020304" pitchFamily="18" charset="0"/>
            </a:endParaRPr>
          </a:p>
        </p:txBody>
      </p:sp>
      <p:pic>
        <p:nvPicPr>
          <p:cNvPr id="4" name="Nhạc không lời thực hành vẽ tranh">
            <a:hlinkClick r:id="" action="ppaction://media"/>
            <a:extLst>
              <a:ext uri="{FF2B5EF4-FFF2-40B4-BE49-F238E27FC236}">
                <a16:creationId xmlns:a16="http://schemas.microsoft.com/office/drawing/2014/main" id="{E2217295-FD5B-C599-36A9-C421C2D2E56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005093" y="742950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2350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9106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40000"/>
            <a:lumOff val="60000"/>
          </a:schemeClr>
        </a:solid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/>
          <p:nvPr/>
        </p:nvSpPr>
        <p:spPr>
          <a:xfrm>
            <a:off x="2514600" y="2400301"/>
            <a:ext cx="4616611" cy="3904124"/>
          </a:xfrm>
          <a:custGeom>
            <a:avLst/>
            <a:gdLst/>
            <a:ahLst/>
            <a:cxnLst/>
            <a:rect l="l" t="t" r="r" b="b"/>
            <a:pathLst>
              <a:path w="11545" h="8263" extrusionOk="0">
                <a:moveTo>
                  <a:pt x="1" y="1"/>
                </a:moveTo>
                <a:lnTo>
                  <a:pt x="1" y="8262"/>
                </a:lnTo>
                <a:lnTo>
                  <a:pt x="11544" y="8262"/>
                </a:lnTo>
                <a:lnTo>
                  <a:pt x="11544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755">
              <a:buClr>
                <a:srgbClr val="000000"/>
              </a:buClr>
            </a:pPr>
            <a:endParaRPr sz="2801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15"/>
          <p:cNvSpPr/>
          <p:nvPr/>
        </p:nvSpPr>
        <p:spPr>
          <a:xfrm>
            <a:off x="2690367" y="2576538"/>
            <a:ext cx="4212244" cy="3551652"/>
          </a:xfrm>
          <a:custGeom>
            <a:avLst/>
            <a:gdLst/>
            <a:ahLst/>
            <a:cxnLst/>
            <a:rect l="l" t="t" r="r" b="b"/>
            <a:pathLst>
              <a:path w="10800" h="7517" extrusionOk="0">
                <a:moveTo>
                  <a:pt x="1" y="0"/>
                </a:moveTo>
                <a:lnTo>
                  <a:pt x="1" y="7517"/>
                </a:lnTo>
                <a:lnTo>
                  <a:pt x="10800" y="7517"/>
                </a:lnTo>
                <a:lnTo>
                  <a:pt x="1080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755">
              <a:buClr>
                <a:srgbClr val="000000"/>
              </a:buClr>
            </a:pPr>
            <a:endParaRPr sz="2801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962BCC3-7C91-4E99-AA9C-F8575F4F37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88406" y="2705100"/>
            <a:ext cx="3993394" cy="3288619"/>
          </a:xfrm>
          <a:prstGeom prst="rect">
            <a:avLst/>
          </a:prstGeom>
        </p:spPr>
      </p:pic>
      <p:sp>
        <p:nvSpPr>
          <p:cNvPr id="61" name="Google Shape;61;p15"/>
          <p:cNvSpPr/>
          <p:nvPr/>
        </p:nvSpPr>
        <p:spPr>
          <a:xfrm>
            <a:off x="978905" y="6630301"/>
            <a:ext cx="7692392" cy="1297148"/>
          </a:xfrm>
          <a:custGeom>
            <a:avLst/>
            <a:gdLst/>
            <a:ahLst/>
            <a:cxnLst/>
            <a:rect l="l" t="t" r="r" b="b"/>
            <a:pathLst>
              <a:path w="9234" h="2159" extrusionOk="0">
                <a:moveTo>
                  <a:pt x="94" y="0"/>
                </a:moveTo>
                <a:cubicBezTo>
                  <a:pt x="76" y="0"/>
                  <a:pt x="61" y="3"/>
                  <a:pt x="49" y="9"/>
                </a:cubicBezTo>
                <a:cubicBezTo>
                  <a:pt x="1" y="33"/>
                  <a:pt x="37" y="104"/>
                  <a:pt x="49" y="134"/>
                </a:cubicBezTo>
                <a:cubicBezTo>
                  <a:pt x="492" y="1038"/>
                  <a:pt x="1805" y="1593"/>
                  <a:pt x="1805" y="1593"/>
                </a:cubicBezTo>
                <a:cubicBezTo>
                  <a:pt x="2192" y="1757"/>
                  <a:pt x="3165" y="2158"/>
                  <a:pt x="4525" y="2158"/>
                </a:cubicBezTo>
                <a:cubicBezTo>
                  <a:pt x="4591" y="2158"/>
                  <a:pt x="4659" y="2157"/>
                  <a:pt x="4727" y="2155"/>
                </a:cubicBezTo>
                <a:cubicBezTo>
                  <a:pt x="4886" y="2152"/>
                  <a:pt x="5518" y="2131"/>
                  <a:pt x="6260" y="1942"/>
                </a:cubicBezTo>
                <a:cubicBezTo>
                  <a:pt x="7234" y="1691"/>
                  <a:pt x="7853" y="1187"/>
                  <a:pt x="9087" y="183"/>
                </a:cubicBezTo>
                <a:cubicBezTo>
                  <a:pt x="9148" y="131"/>
                  <a:pt x="9233" y="61"/>
                  <a:pt x="9197" y="24"/>
                </a:cubicBezTo>
                <a:cubicBezTo>
                  <a:pt x="9186" y="14"/>
                  <a:pt x="9169" y="10"/>
                  <a:pt x="9145" y="10"/>
                </a:cubicBezTo>
                <a:cubicBezTo>
                  <a:pt x="8779" y="10"/>
                  <a:pt x="6876" y="1057"/>
                  <a:pt x="4690" y="1057"/>
                </a:cubicBezTo>
                <a:cubicBezTo>
                  <a:pt x="4512" y="1057"/>
                  <a:pt x="4333" y="1050"/>
                  <a:pt x="4153" y="1035"/>
                </a:cubicBezTo>
                <a:cubicBezTo>
                  <a:pt x="3194" y="955"/>
                  <a:pt x="1356" y="580"/>
                  <a:pt x="645" y="217"/>
                </a:cubicBezTo>
                <a:cubicBezTo>
                  <a:pt x="577" y="178"/>
                  <a:pt x="240" y="0"/>
                  <a:pt x="9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755">
              <a:buClr>
                <a:srgbClr val="000000"/>
              </a:buClr>
            </a:pPr>
            <a:endParaRPr sz="2801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73" name="Google Shape;73;p15"/>
          <p:cNvGrpSpPr/>
          <p:nvPr/>
        </p:nvGrpSpPr>
        <p:grpSpPr>
          <a:xfrm>
            <a:off x="8471587" y="6178313"/>
            <a:ext cx="378515" cy="3333938"/>
            <a:chOff x="6812410" y="1177659"/>
            <a:chExt cx="44176" cy="389097"/>
          </a:xfrm>
        </p:grpSpPr>
        <p:sp>
          <p:nvSpPr>
            <p:cNvPr id="74" name="Google Shape;74;p15"/>
            <p:cNvSpPr/>
            <p:nvPr/>
          </p:nvSpPr>
          <p:spPr>
            <a:xfrm>
              <a:off x="6812410" y="1238033"/>
              <a:ext cx="44176" cy="328723"/>
            </a:xfrm>
            <a:custGeom>
              <a:avLst/>
              <a:gdLst/>
              <a:ahLst/>
              <a:cxnLst/>
              <a:rect l="l" t="t" r="r" b="b"/>
              <a:pathLst>
                <a:path w="630" h="4688" extrusionOk="0">
                  <a:moveTo>
                    <a:pt x="0" y="0"/>
                  </a:moveTo>
                  <a:lnTo>
                    <a:pt x="0" y="4687"/>
                  </a:lnTo>
                  <a:lnTo>
                    <a:pt x="629" y="468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15"/>
            <p:cNvSpPr/>
            <p:nvPr/>
          </p:nvSpPr>
          <p:spPr>
            <a:xfrm>
              <a:off x="6816687" y="1211948"/>
              <a:ext cx="35551" cy="46279"/>
            </a:xfrm>
            <a:custGeom>
              <a:avLst/>
              <a:gdLst/>
              <a:ahLst/>
              <a:cxnLst/>
              <a:rect l="l" t="t" r="r" b="b"/>
              <a:pathLst>
                <a:path w="507" h="660" extrusionOk="0">
                  <a:moveTo>
                    <a:pt x="0" y="0"/>
                  </a:moveTo>
                  <a:lnTo>
                    <a:pt x="0" y="659"/>
                  </a:lnTo>
                  <a:lnTo>
                    <a:pt x="507" y="659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15"/>
            <p:cNvSpPr/>
            <p:nvPr/>
          </p:nvSpPr>
          <p:spPr>
            <a:xfrm>
              <a:off x="6820334" y="1206970"/>
              <a:ext cx="28328" cy="28118"/>
            </a:xfrm>
            <a:custGeom>
              <a:avLst/>
              <a:gdLst/>
              <a:ahLst/>
              <a:cxnLst/>
              <a:rect l="l" t="t" r="r" b="b"/>
              <a:pathLst>
                <a:path w="404" h="401" extrusionOk="0">
                  <a:moveTo>
                    <a:pt x="0" y="1"/>
                  </a:moveTo>
                  <a:lnTo>
                    <a:pt x="0" y="401"/>
                  </a:lnTo>
                  <a:lnTo>
                    <a:pt x="403" y="401"/>
                  </a:lnTo>
                  <a:lnTo>
                    <a:pt x="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15"/>
            <p:cNvSpPr/>
            <p:nvPr/>
          </p:nvSpPr>
          <p:spPr>
            <a:xfrm>
              <a:off x="6817319" y="1177659"/>
              <a:ext cx="34289" cy="34359"/>
            </a:xfrm>
            <a:custGeom>
              <a:avLst/>
              <a:gdLst/>
              <a:ahLst/>
              <a:cxnLst/>
              <a:rect l="l" t="t" r="r" b="b"/>
              <a:pathLst>
                <a:path w="489" h="490" extrusionOk="0">
                  <a:moveTo>
                    <a:pt x="245" y="1"/>
                  </a:moveTo>
                  <a:cubicBezTo>
                    <a:pt x="110" y="1"/>
                    <a:pt x="0" y="110"/>
                    <a:pt x="0" y="245"/>
                  </a:cubicBezTo>
                  <a:cubicBezTo>
                    <a:pt x="0" y="379"/>
                    <a:pt x="110" y="489"/>
                    <a:pt x="245" y="489"/>
                  </a:cubicBezTo>
                  <a:cubicBezTo>
                    <a:pt x="379" y="489"/>
                    <a:pt x="489" y="379"/>
                    <a:pt x="489" y="245"/>
                  </a:cubicBezTo>
                  <a:cubicBezTo>
                    <a:pt x="489" y="110"/>
                    <a:pt x="379" y="1"/>
                    <a:pt x="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" name="Google Shape;78;p15"/>
          <p:cNvGrpSpPr/>
          <p:nvPr/>
        </p:nvGrpSpPr>
        <p:grpSpPr>
          <a:xfrm>
            <a:off x="764485" y="6178313"/>
            <a:ext cx="378515" cy="3333938"/>
            <a:chOff x="6172908" y="1177659"/>
            <a:chExt cx="44176" cy="389097"/>
          </a:xfrm>
        </p:grpSpPr>
        <p:sp>
          <p:nvSpPr>
            <p:cNvPr id="79" name="Google Shape;79;p15"/>
            <p:cNvSpPr/>
            <p:nvPr/>
          </p:nvSpPr>
          <p:spPr>
            <a:xfrm>
              <a:off x="6172908" y="1238033"/>
              <a:ext cx="44176" cy="328723"/>
            </a:xfrm>
            <a:custGeom>
              <a:avLst/>
              <a:gdLst/>
              <a:ahLst/>
              <a:cxnLst/>
              <a:rect l="l" t="t" r="r" b="b"/>
              <a:pathLst>
                <a:path w="630" h="4688" extrusionOk="0">
                  <a:moveTo>
                    <a:pt x="0" y="0"/>
                  </a:moveTo>
                  <a:lnTo>
                    <a:pt x="0" y="4687"/>
                  </a:lnTo>
                  <a:lnTo>
                    <a:pt x="629" y="468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15"/>
            <p:cNvSpPr/>
            <p:nvPr/>
          </p:nvSpPr>
          <p:spPr>
            <a:xfrm>
              <a:off x="6177185" y="1211948"/>
              <a:ext cx="35621" cy="46279"/>
            </a:xfrm>
            <a:custGeom>
              <a:avLst/>
              <a:gdLst/>
              <a:ahLst/>
              <a:cxnLst/>
              <a:rect l="l" t="t" r="r" b="b"/>
              <a:pathLst>
                <a:path w="508" h="660" extrusionOk="0">
                  <a:moveTo>
                    <a:pt x="0" y="0"/>
                  </a:moveTo>
                  <a:lnTo>
                    <a:pt x="0" y="659"/>
                  </a:lnTo>
                  <a:lnTo>
                    <a:pt x="507" y="659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15"/>
            <p:cNvSpPr/>
            <p:nvPr/>
          </p:nvSpPr>
          <p:spPr>
            <a:xfrm>
              <a:off x="6180832" y="1206970"/>
              <a:ext cx="28328" cy="28118"/>
            </a:xfrm>
            <a:custGeom>
              <a:avLst/>
              <a:gdLst/>
              <a:ahLst/>
              <a:cxnLst/>
              <a:rect l="l" t="t" r="r" b="b"/>
              <a:pathLst>
                <a:path w="404" h="401" extrusionOk="0">
                  <a:moveTo>
                    <a:pt x="0" y="1"/>
                  </a:moveTo>
                  <a:lnTo>
                    <a:pt x="0" y="401"/>
                  </a:lnTo>
                  <a:lnTo>
                    <a:pt x="403" y="401"/>
                  </a:lnTo>
                  <a:lnTo>
                    <a:pt x="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15"/>
            <p:cNvSpPr/>
            <p:nvPr/>
          </p:nvSpPr>
          <p:spPr>
            <a:xfrm>
              <a:off x="6177816" y="1177659"/>
              <a:ext cx="34359" cy="34359"/>
            </a:xfrm>
            <a:custGeom>
              <a:avLst/>
              <a:gdLst/>
              <a:ahLst/>
              <a:cxnLst/>
              <a:rect l="l" t="t" r="r" b="b"/>
              <a:pathLst>
                <a:path w="490" h="490" extrusionOk="0">
                  <a:moveTo>
                    <a:pt x="245" y="1"/>
                  </a:moveTo>
                  <a:cubicBezTo>
                    <a:pt x="111" y="1"/>
                    <a:pt x="1" y="110"/>
                    <a:pt x="1" y="245"/>
                  </a:cubicBezTo>
                  <a:cubicBezTo>
                    <a:pt x="1" y="379"/>
                    <a:pt x="111" y="489"/>
                    <a:pt x="245" y="489"/>
                  </a:cubicBezTo>
                  <a:cubicBezTo>
                    <a:pt x="379" y="489"/>
                    <a:pt x="489" y="379"/>
                    <a:pt x="489" y="245"/>
                  </a:cubicBezTo>
                  <a:cubicBezTo>
                    <a:pt x="489" y="110"/>
                    <a:pt x="379" y="1"/>
                    <a:pt x="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raphic 1943">
            <a:extLst>
              <a:ext uri="{FF2B5EF4-FFF2-40B4-BE49-F238E27FC236}">
                <a16:creationId xmlns:a16="http://schemas.microsoft.com/office/drawing/2014/main" id="{4F0FA423-6903-4870-9310-F1E5C0C7F8B1}"/>
              </a:ext>
            </a:extLst>
          </p:cNvPr>
          <p:cNvGrpSpPr/>
          <p:nvPr/>
        </p:nvGrpSpPr>
        <p:grpSpPr>
          <a:xfrm>
            <a:off x="-1371600" y="6039936"/>
            <a:ext cx="21653034" cy="6794352"/>
            <a:chOff x="-1028639" y="4241122"/>
            <a:chExt cx="12192544" cy="3825812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4290D44-048E-4137-9DCC-EF2B419EDEDC}"/>
                </a:ext>
              </a:extLst>
            </p:cNvPr>
            <p:cNvSpPr/>
            <p:nvPr/>
          </p:nvSpPr>
          <p:spPr>
            <a:xfrm>
              <a:off x="1396969" y="4683064"/>
              <a:ext cx="316590" cy="1319072"/>
            </a:xfrm>
            <a:custGeom>
              <a:avLst/>
              <a:gdLst>
                <a:gd name="connsiteX0" fmla="*/ 316418 w 316590"/>
                <a:gd name="connsiteY0" fmla="*/ 4490 h 1319072"/>
                <a:gd name="connsiteX1" fmla="*/ 254826 w 316590"/>
                <a:gd name="connsiteY1" fmla="*/ 130336 h 1319072"/>
                <a:gd name="connsiteX2" fmla="*/ 189787 w 316590"/>
                <a:gd name="connsiteY2" fmla="*/ 261525 h 1319072"/>
                <a:gd name="connsiteX3" fmla="*/ 78641 w 316590"/>
                <a:gd name="connsiteY3" fmla="*/ 536511 h 1319072"/>
                <a:gd name="connsiteX4" fmla="*/ 22894 w 316590"/>
                <a:gd name="connsiteY4" fmla="*/ 1043362 h 1319072"/>
                <a:gd name="connsiteX5" fmla="*/ 103723 w 316590"/>
                <a:gd name="connsiteY5" fmla="*/ 1314007 h 1319072"/>
                <a:gd name="connsiteX6" fmla="*/ 98096 w 316590"/>
                <a:gd name="connsiteY6" fmla="*/ 1317453 h 1319072"/>
                <a:gd name="connsiteX7" fmla="*/ 2938 w 316590"/>
                <a:gd name="connsiteY7" fmla="*/ 835007 h 1319072"/>
                <a:gd name="connsiteX8" fmla="*/ 153582 w 316590"/>
                <a:gd name="connsiteY8" fmla="*/ 299824 h 1319072"/>
                <a:gd name="connsiteX9" fmla="*/ 227410 w 316590"/>
                <a:gd name="connsiteY9" fmla="*/ 148613 h 1319072"/>
                <a:gd name="connsiteX10" fmla="*/ 310311 w 316590"/>
                <a:gd name="connsiteY10" fmla="*/ 1131 h 1319072"/>
                <a:gd name="connsiteX11" fmla="*/ 316418 w 316590"/>
                <a:gd name="connsiteY11" fmla="*/ 4490 h 1319072"/>
                <a:gd name="connsiteX12" fmla="*/ 316418 w 316590"/>
                <a:gd name="connsiteY12" fmla="*/ 4490 h 131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590" h="1319072">
                  <a:moveTo>
                    <a:pt x="316418" y="4490"/>
                  </a:moveTo>
                  <a:cubicBezTo>
                    <a:pt x="301063" y="48154"/>
                    <a:pt x="275916" y="89201"/>
                    <a:pt x="254826" y="130336"/>
                  </a:cubicBezTo>
                  <a:cubicBezTo>
                    <a:pt x="232535" y="173760"/>
                    <a:pt x="210725" y="217446"/>
                    <a:pt x="189787" y="261525"/>
                  </a:cubicBezTo>
                  <a:cubicBezTo>
                    <a:pt x="147344" y="350861"/>
                    <a:pt x="108870" y="442290"/>
                    <a:pt x="78641" y="536511"/>
                  </a:cubicBezTo>
                  <a:cubicBezTo>
                    <a:pt x="26340" y="699521"/>
                    <a:pt x="538" y="872652"/>
                    <a:pt x="22894" y="1043362"/>
                  </a:cubicBezTo>
                  <a:cubicBezTo>
                    <a:pt x="35217" y="1137408"/>
                    <a:pt x="63156" y="1228401"/>
                    <a:pt x="103723" y="1314007"/>
                  </a:cubicBezTo>
                  <a:cubicBezTo>
                    <a:pt x="105490" y="1317758"/>
                    <a:pt x="100299" y="1321204"/>
                    <a:pt x="98096" y="1317453"/>
                  </a:cubicBezTo>
                  <a:cubicBezTo>
                    <a:pt x="13319" y="1173526"/>
                    <a:pt x="-8862" y="999370"/>
                    <a:pt x="2938" y="835007"/>
                  </a:cubicBezTo>
                  <a:cubicBezTo>
                    <a:pt x="16329" y="648311"/>
                    <a:pt x="76438" y="469204"/>
                    <a:pt x="153582" y="299824"/>
                  </a:cubicBezTo>
                  <a:cubicBezTo>
                    <a:pt x="176832" y="248766"/>
                    <a:pt x="201630" y="198428"/>
                    <a:pt x="227410" y="148613"/>
                  </a:cubicBezTo>
                  <a:cubicBezTo>
                    <a:pt x="252928" y="99300"/>
                    <a:pt x="276832" y="45559"/>
                    <a:pt x="310311" y="1131"/>
                  </a:cubicBezTo>
                  <a:cubicBezTo>
                    <a:pt x="312427" y="-1661"/>
                    <a:pt x="317596" y="1197"/>
                    <a:pt x="316418" y="4490"/>
                  </a:cubicBezTo>
                  <a:lnTo>
                    <a:pt x="316418" y="4490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9A69F4B-AAD3-4B6F-B522-56AB1825B51D}"/>
                </a:ext>
              </a:extLst>
            </p:cNvPr>
            <p:cNvSpPr/>
            <p:nvPr/>
          </p:nvSpPr>
          <p:spPr>
            <a:xfrm>
              <a:off x="1620970" y="4625757"/>
              <a:ext cx="114616" cy="107855"/>
            </a:xfrm>
            <a:custGeom>
              <a:avLst/>
              <a:gdLst>
                <a:gd name="connsiteX0" fmla="*/ 14424 w 114616"/>
                <a:gd name="connsiteY0" fmla="*/ 27009 h 107855"/>
                <a:gd name="connsiteX1" fmla="*/ 71349 w 114616"/>
                <a:gd name="connsiteY1" fmla="*/ 95 h 107855"/>
                <a:gd name="connsiteX2" fmla="*/ 114577 w 114616"/>
                <a:gd name="connsiteY2" fmla="*/ 38176 h 107855"/>
                <a:gd name="connsiteX3" fmla="*/ 101185 w 114616"/>
                <a:gd name="connsiteY3" fmla="*/ 68187 h 107855"/>
                <a:gd name="connsiteX4" fmla="*/ 62472 w 114616"/>
                <a:gd name="connsiteY4" fmla="*/ 104894 h 107855"/>
                <a:gd name="connsiteX5" fmla="*/ 7292 w 114616"/>
                <a:gd name="connsiteY5" fmla="*/ 86900 h 107855"/>
                <a:gd name="connsiteX6" fmla="*/ 14424 w 114616"/>
                <a:gd name="connsiteY6" fmla="*/ 27009 h 107855"/>
                <a:gd name="connsiteX7" fmla="*/ 14424 w 114616"/>
                <a:gd name="connsiteY7" fmla="*/ 27009 h 1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616" h="107855">
                  <a:moveTo>
                    <a:pt x="14424" y="27009"/>
                  </a:moveTo>
                  <a:cubicBezTo>
                    <a:pt x="28688" y="11523"/>
                    <a:pt x="50345" y="1360"/>
                    <a:pt x="71349" y="95"/>
                  </a:cubicBezTo>
                  <a:cubicBezTo>
                    <a:pt x="94795" y="-1323"/>
                    <a:pt x="115646" y="13246"/>
                    <a:pt x="114577" y="38176"/>
                  </a:cubicBezTo>
                  <a:cubicBezTo>
                    <a:pt x="114054" y="50041"/>
                    <a:pt x="108841" y="60095"/>
                    <a:pt x="101185" y="68187"/>
                  </a:cubicBezTo>
                  <a:cubicBezTo>
                    <a:pt x="92505" y="83868"/>
                    <a:pt x="78939" y="98590"/>
                    <a:pt x="62472" y="104894"/>
                  </a:cubicBezTo>
                  <a:cubicBezTo>
                    <a:pt x="42537" y="112505"/>
                    <a:pt x="18873" y="105068"/>
                    <a:pt x="7292" y="86900"/>
                  </a:cubicBezTo>
                  <a:cubicBezTo>
                    <a:pt x="-5206" y="67249"/>
                    <a:pt x="-865" y="43628"/>
                    <a:pt x="14424" y="27009"/>
                  </a:cubicBezTo>
                  <a:lnTo>
                    <a:pt x="14424" y="2700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345F7A1-C9A4-4442-AF74-DF9E786FCF1F}"/>
                </a:ext>
              </a:extLst>
            </p:cNvPr>
            <p:cNvSpPr/>
            <p:nvPr/>
          </p:nvSpPr>
          <p:spPr>
            <a:xfrm>
              <a:off x="1590861" y="4573786"/>
              <a:ext cx="138108" cy="100411"/>
            </a:xfrm>
            <a:custGeom>
              <a:avLst/>
              <a:gdLst>
                <a:gd name="connsiteX0" fmla="*/ 78448 w 138108"/>
                <a:gd name="connsiteY0" fmla="*/ 92197 h 100411"/>
                <a:gd name="connsiteX1" fmla="*/ 138012 w 138108"/>
                <a:gd name="connsiteY1" fmla="*/ 33679 h 100411"/>
                <a:gd name="connsiteX2" fmla="*/ 78448 w 138108"/>
                <a:gd name="connsiteY2" fmla="*/ 549 h 100411"/>
                <a:gd name="connsiteX3" fmla="*/ 28218 w 138108"/>
                <a:gd name="connsiteY3" fmla="*/ 12785 h 100411"/>
                <a:gd name="connsiteX4" fmla="*/ 5383 w 138108"/>
                <a:gd name="connsiteY4" fmla="*/ 80419 h 100411"/>
                <a:gd name="connsiteX5" fmla="*/ 78448 w 138108"/>
                <a:gd name="connsiteY5" fmla="*/ 92197 h 100411"/>
                <a:gd name="connsiteX6" fmla="*/ 78448 w 138108"/>
                <a:gd name="connsiteY6" fmla="*/ 92197 h 10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108" h="100411">
                  <a:moveTo>
                    <a:pt x="78448" y="92197"/>
                  </a:moveTo>
                  <a:cubicBezTo>
                    <a:pt x="101239" y="83276"/>
                    <a:pt x="140302" y="64606"/>
                    <a:pt x="138012" y="33679"/>
                  </a:cubicBezTo>
                  <a:cubicBezTo>
                    <a:pt x="136049" y="7311"/>
                    <a:pt x="107761" y="-2548"/>
                    <a:pt x="78448" y="549"/>
                  </a:cubicBezTo>
                  <a:cubicBezTo>
                    <a:pt x="60694" y="1225"/>
                    <a:pt x="42395" y="5653"/>
                    <a:pt x="28218" y="12785"/>
                  </a:cubicBezTo>
                  <a:cubicBezTo>
                    <a:pt x="3573" y="25173"/>
                    <a:pt x="-7420" y="58281"/>
                    <a:pt x="5383" y="80419"/>
                  </a:cubicBezTo>
                  <a:cubicBezTo>
                    <a:pt x="20781" y="107093"/>
                    <a:pt x="51490" y="102753"/>
                    <a:pt x="78448" y="92197"/>
                  </a:cubicBezTo>
                  <a:lnTo>
                    <a:pt x="78448" y="92197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017074B-5A8F-404E-AD89-CC8F050FA5F8}"/>
                </a:ext>
              </a:extLst>
            </p:cNvPr>
            <p:cNvSpPr/>
            <p:nvPr/>
          </p:nvSpPr>
          <p:spPr>
            <a:xfrm>
              <a:off x="1602776" y="4617465"/>
              <a:ext cx="19502" cy="35864"/>
            </a:xfrm>
            <a:custGeom>
              <a:avLst/>
              <a:gdLst>
                <a:gd name="connsiteX0" fmla="*/ 16347 w 19502"/>
                <a:gd name="connsiteY0" fmla="*/ 32727 h 35864"/>
                <a:gd name="connsiteX1" fmla="*/ 19008 w 19502"/>
                <a:gd name="connsiteY1" fmla="*/ 12814 h 35864"/>
                <a:gd name="connsiteX2" fmla="*/ 9324 w 19502"/>
                <a:gd name="connsiteY2" fmla="*/ 99 h 35864"/>
                <a:gd name="connsiteX3" fmla="*/ 1145 w 19502"/>
                <a:gd name="connsiteY3" fmla="*/ 22716 h 35864"/>
                <a:gd name="connsiteX4" fmla="*/ 3130 w 19502"/>
                <a:gd name="connsiteY4" fmla="*/ 29587 h 35864"/>
                <a:gd name="connsiteX5" fmla="*/ 16347 w 19502"/>
                <a:gd name="connsiteY5" fmla="*/ 32727 h 35864"/>
                <a:gd name="connsiteX6" fmla="*/ 16347 w 19502"/>
                <a:gd name="connsiteY6" fmla="*/ 32727 h 3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2" h="35864">
                  <a:moveTo>
                    <a:pt x="16347" y="32727"/>
                  </a:moveTo>
                  <a:cubicBezTo>
                    <a:pt x="20251" y="27449"/>
                    <a:pt x="19706" y="18485"/>
                    <a:pt x="19008" y="12814"/>
                  </a:cubicBezTo>
                  <a:cubicBezTo>
                    <a:pt x="18310" y="7166"/>
                    <a:pt x="16325" y="-992"/>
                    <a:pt x="9324" y="99"/>
                  </a:cubicBezTo>
                  <a:cubicBezTo>
                    <a:pt x="752" y="1408"/>
                    <a:pt x="-1734" y="14516"/>
                    <a:pt x="1145" y="22716"/>
                  </a:cubicBezTo>
                  <a:cubicBezTo>
                    <a:pt x="1538" y="25246"/>
                    <a:pt x="2236" y="27646"/>
                    <a:pt x="3130" y="29587"/>
                  </a:cubicBezTo>
                  <a:cubicBezTo>
                    <a:pt x="5376" y="34516"/>
                    <a:pt x="11592" y="39140"/>
                    <a:pt x="16347" y="32727"/>
                  </a:cubicBezTo>
                  <a:lnTo>
                    <a:pt x="16347" y="32727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6C2B3A9-E72C-4DDD-8340-FB800C6E9E9C}"/>
                </a:ext>
              </a:extLst>
            </p:cNvPr>
            <p:cNvSpPr/>
            <p:nvPr/>
          </p:nvSpPr>
          <p:spPr>
            <a:xfrm>
              <a:off x="1749679" y="4685906"/>
              <a:ext cx="99286" cy="139850"/>
            </a:xfrm>
            <a:custGeom>
              <a:avLst/>
              <a:gdLst>
                <a:gd name="connsiteX0" fmla="*/ 10339 w 99286"/>
                <a:gd name="connsiteY0" fmla="*/ 51746 h 139850"/>
                <a:gd name="connsiteX1" fmla="*/ 70077 w 99286"/>
                <a:gd name="connsiteY1" fmla="*/ 1168 h 139850"/>
                <a:gd name="connsiteX2" fmla="*/ 97907 w 99286"/>
                <a:gd name="connsiteY2" fmla="*/ 68977 h 139850"/>
                <a:gd name="connsiteX3" fmla="*/ 82989 w 99286"/>
                <a:gd name="connsiteY3" fmla="*/ 118617 h 139850"/>
                <a:gd name="connsiteX4" fmla="*/ 16882 w 99286"/>
                <a:gd name="connsiteY4" fmla="*/ 129500 h 139850"/>
                <a:gd name="connsiteX5" fmla="*/ 10339 w 99286"/>
                <a:gd name="connsiteY5" fmla="*/ 51746 h 139850"/>
                <a:gd name="connsiteX6" fmla="*/ 10339 w 99286"/>
                <a:gd name="connsiteY6" fmla="*/ 51746 h 13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286" h="139850">
                  <a:moveTo>
                    <a:pt x="10339" y="51746"/>
                  </a:moveTo>
                  <a:cubicBezTo>
                    <a:pt x="20328" y="29871"/>
                    <a:pt x="40655" y="-7033"/>
                    <a:pt x="70077" y="1168"/>
                  </a:cubicBezTo>
                  <a:cubicBezTo>
                    <a:pt x="95159" y="8147"/>
                    <a:pt x="102749" y="39271"/>
                    <a:pt x="97907" y="68977"/>
                  </a:cubicBezTo>
                  <a:cubicBezTo>
                    <a:pt x="96119" y="87210"/>
                    <a:pt x="90710" y="105313"/>
                    <a:pt x="82989" y="118617"/>
                  </a:cubicBezTo>
                  <a:cubicBezTo>
                    <a:pt x="69554" y="141780"/>
                    <a:pt x="37231" y="146883"/>
                    <a:pt x="16882" y="129500"/>
                  </a:cubicBezTo>
                  <a:cubicBezTo>
                    <a:pt x="-7589" y="108584"/>
                    <a:pt x="-1483" y="77635"/>
                    <a:pt x="10339" y="51746"/>
                  </a:cubicBezTo>
                  <a:lnTo>
                    <a:pt x="10339" y="5174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AAC5077-F0E4-4A3C-BFC2-F075F7EA935D}"/>
                </a:ext>
              </a:extLst>
            </p:cNvPr>
            <p:cNvSpPr/>
            <p:nvPr/>
          </p:nvSpPr>
          <p:spPr>
            <a:xfrm>
              <a:off x="1768531" y="4791026"/>
              <a:ext cx="34269" cy="22051"/>
            </a:xfrm>
            <a:custGeom>
              <a:avLst/>
              <a:gdLst>
                <a:gd name="connsiteX0" fmla="*/ 3352 w 34269"/>
                <a:gd name="connsiteY0" fmla="*/ 1501 h 22051"/>
                <a:gd name="connsiteX1" fmla="*/ 22545 w 34269"/>
                <a:gd name="connsiteY1" fmla="*/ 2482 h 22051"/>
                <a:gd name="connsiteX2" fmla="*/ 34083 w 34269"/>
                <a:gd name="connsiteY2" fmla="*/ 14892 h 22051"/>
                <a:gd name="connsiteX3" fmla="*/ 11945 w 34269"/>
                <a:gd name="connsiteY3" fmla="*/ 19080 h 22051"/>
                <a:gd name="connsiteX4" fmla="*/ 5511 w 34269"/>
                <a:gd name="connsiteY4" fmla="*/ 15743 h 22051"/>
                <a:gd name="connsiteX5" fmla="*/ 3352 w 34269"/>
                <a:gd name="connsiteY5" fmla="*/ 1501 h 22051"/>
                <a:gd name="connsiteX6" fmla="*/ 3352 w 34269"/>
                <a:gd name="connsiteY6" fmla="*/ 1501 h 2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69" h="22051">
                  <a:moveTo>
                    <a:pt x="3352" y="1501"/>
                  </a:moveTo>
                  <a:cubicBezTo>
                    <a:pt x="8652" y="-1553"/>
                    <a:pt x="17180" y="715"/>
                    <a:pt x="22545" y="2482"/>
                  </a:cubicBezTo>
                  <a:cubicBezTo>
                    <a:pt x="27910" y="4270"/>
                    <a:pt x="35566" y="7847"/>
                    <a:pt x="34083" y="14892"/>
                  </a:cubicBezTo>
                  <a:cubicBezTo>
                    <a:pt x="32272" y="23507"/>
                    <a:pt x="19601" y="23616"/>
                    <a:pt x="11945" y="19080"/>
                  </a:cubicBezTo>
                  <a:cubicBezTo>
                    <a:pt x="9546" y="18207"/>
                    <a:pt x="7300" y="17029"/>
                    <a:pt x="5511" y="15743"/>
                  </a:cubicBezTo>
                  <a:cubicBezTo>
                    <a:pt x="931" y="12493"/>
                    <a:pt x="-3082" y="5208"/>
                    <a:pt x="3352" y="1501"/>
                  </a:cubicBezTo>
                  <a:lnTo>
                    <a:pt x="3352" y="1501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5C7B5B4-829A-4D5E-933B-B2FA571F76FB}"/>
                </a:ext>
              </a:extLst>
            </p:cNvPr>
            <p:cNvSpPr/>
            <p:nvPr/>
          </p:nvSpPr>
          <p:spPr>
            <a:xfrm>
              <a:off x="1630371" y="4687802"/>
              <a:ext cx="26842" cy="28587"/>
            </a:xfrm>
            <a:custGeom>
              <a:avLst/>
              <a:gdLst>
                <a:gd name="connsiteX0" fmla="*/ 748 w 26842"/>
                <a:gd name="connsiteY0" fmla="*/ 3263 h 28587"/>
                <a:gd name="connsiteX1" fmla="*/ 13441 w 26842"/>
                <a:gd name="connsiteY1" fmla="*/ 2107 h 28587"/>
                <a:gd name="connsiteX2" fmla="*/ 26833 w 26842"/>
                <a:gd name="connsiteY2" fmla="*/ 20842 h 28587"/>
                <a:gd name="connsiteX3" fmla="*/ 16408 w 26842"/>
                <a:gd name="connsiteY3" fmla="*/ 28367 h 28587"/>
                <a:gd name="connsiteX4" fmla="*/ 4957 w 26842"/>
                <a:gd name="connsiteY4" fmla="*/ 17876 h 28587"/>
                <a:gd name="connsiteX5" fmla="*/ 748 w 26842"/>
                <a:gd name="connsiteY5" fmla="*/ 3263 h 28587"/>
                <a:gd name="connsiteX6" fmla="*/ 748 w 26842"/>
                <a:gd name="connsiteY6" fmla="*/ 3263 h 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42" h="28587">
                  <a:moveTo>
                    <a:pt x="748" y="3263"/>
                  </a:moveTo>
                  <a:cubicBezTo>
                    <a:pt x="3387" y="-1688"/>
                    <a:pt x="9581" y="-96"/>
                    <a:pt x="13441" y="2107"/>
                  </a:cubicBezTo>
                  <a:cubicBezTo>
                    <a:pt x="20028" y="5902"/>
                    <a:pt x="27138" y="12533"/>
                    <a:pt x="26833" y="20842"/>
                  </a:cubicBezTo>
                  <a:cubicBezTo>
                    <a:pt x="26637" y="26142"/>
                    <a:pt x="21424" y="29501"/>
                    <a:pt x="16408" y="28367"/>
                  </a:cubicBezTo>
                  <a:cubicBezTo>
                    <a:pt x="11217" y="27189"/>
                    <a:pt x="7662" y="22085"/>
                    <a:pt x="4957" y="17876"/>
                  </a:cubicBezTo>
                  <a:cubicBezTo>
                    <a:pt x="2493" y="14016"/>
                    <a:pt x="-1717" y="7909"/>
                    <a:pt x="748" y="3263"/>
                  </a:cubicBezTo>
                  <a:lnTo>
                    <a:pt x="748" y="326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B8D0A86-2BC5-4F3B-9268-7713E982FE5A}"/>
                </a:ext>
              </a:extLst>
            </p:cNvPr>
            <p:cNvSpPr/>
            <p:nvPr/>
          </p:nvSpPr>
          <p:spPr>
            <a:xfrm>
              <a:off x="1679451" y="4654774"/>
              <a:ext cx="105678" cy="132191"/>
            </a:xfrm>
            <a:custGeom>
              <a:avLst/>
              <a:gdLst>
                <a:gd name="connsiteX0" fmla="*/ 10730 w 105678"/>
                <a:gd name="connsiteY0" fmla="*/ 42224 h 132191"/>
                <a:gd name="connsiteX1" fmla="*/ 46717 w 105678"/>
                <a:gd name="connsiteY1" fmla="*/ 5692 h 132191"/>
                <a:gd name="connsiteX2" fmla="*/ 97340 w 105678"/>
                <a:gd name="connsiteY2" fmla="*/ 12496 h 132191"/>
                <a:gd name="connsiteX3" fmla="*/ 104057 w 105678"/>
                <a:gd name="connsiteY3" fmla="*/ 45168 h 132191"/>
                <a:gd name="connsiteX4" fmla="*/ 105584 w 105678"/>
                <a:gd name="connsiteY4" fmla="*/ 51668 h 132191"/>
                <a:gd name="connsiteX5" fmla="*/ 49662 w 105678"/>
                <a:gd name="connsiteY5" fmla="*/ 132192 h 132191"/>
                <a:gd name="connsiteX6" fmla="*/ 959 w 105678"/>
                <a:gd name="connsiteY6" fmla="*/ 65517 h 132191"/>
                <a:gd name="connsiteX7" fmla="*/ 10730 w 105678"/>
                <a:gd name="connsiteY7" fmla="*/ 42224 h 132191"/>
                <a:gd name="connsiteX8" fmla="*/ 10730 w 105678"/>
                <a:gd name="connsiteY8" fmla="*/ 42224 h 1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678" h="132191">
                  <a:moveTo>
                    <a:pt x="10730" y="42224"/>
                  </a:moveTo>
                  <a:cubicBezTo>
                    <a:pt x="19389" y="26302"/>
                    <a:pt x="32890" y="12584"/>
                    <a:pt x="46717" y="5692"/>
                  </a:cubicBezTo>
                  <a:cubicBezTo>
                    <a:pt x="63206" y="-2531"/>
                    <a:pt x="84929" y="-3120"/>
                    <a:pt x="97340" y="12496"/>
                  </a:cubicBezTo>
                  <a:cubicBezTo>
                    <a:pt x="105060" y="22224"/>
                    <a:pt x="106761" y="34089"/>
                    <a:pt x="104057" y="45168"/>
                  </a:cubicBezTo>
                  <a:cubicBezTo>
                    <a:pt x="105300" y="47022"/>
                    <a:pt x="105933" y="49312"/>
                    <a:pt x="105584" y="51668"/>
                  </a:cubicBezTo>
                  <a:cubicBezTo>
                    <a:pt x="101571" y="78495"/>
                    <a:pt x="83381" y="132279"/>
                    <a:pt x="49662" y="132192"/>
                  </a:cubicBezTo>
                  <a:cubicBezTo>
                    <a:pt x="16030" y="132104"/>
                    <a:pt x="-4820" y="95790"/>
                    <a:pt x="959" y="65517"/>
                  </a:cubicBezTo>
                  <a:cubicBezTo>
                    <a:pt x="2508" y="57338"/>
                    <a:pt x="5954" y="49421"/>
                    <a:pt x="10730" y="42224"/>
                  </a:cubicBezTo>
                  <a:lnTo>
                    <a:pt x="10730" y="4222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ED631D0-9064-47AA-841A-E3790F2234A0}"/>
                </a:ext>
              </a:extLst>
            </p:cNvPr>
            <p:cNvSpPr/>
            <p:nvPr/>
          </p:nvSpPr>
          <p:spPr>
            <a:xfrm>
              <a:off x="1703348" y="4756256"/>
              <a:ext cx="29941" cy="22357"/>
            </a:xfrm>
            <a:custGeom>
              <a:avLst/>
              <a:gdLst>
                <a:gd name="connsiteX0" fmla="*/ 6724 w 29941"/>
                <a:gd name="connsiteY0" fmla="*/ 43 h 22357"/>
                <a:gd name="connsiteX1" fmla="*/ 29887 w 29941"/>
                <a:gd name="connsiteY1" fmla="*/ 16096 h 22357"/>
                <a:gd name="connsiteX2" fmla="*/ 8033 w 29941"/>
                <a:gd name="connsiteY2" fmla="*/ 18081 h 22357"/>
                <a:gd name="connsiteX3" fmla="*/ 312 w 29941"/>
                <a:gd name="connsiteY3" fmla="*/ 8484 h 22357"/>
                <a:gd name="connsiteX4" fmla="*/ 6724 w 29941"/>
                <a:gd name="connsiteY4" fmla="*/ 43 h 22357"/>
                <a:gd name="connsiteX5" fmla="*/ 6724 w 29941"/>
                <a:gd name="connsiteY5" fmla="*/ 43 h 2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41" h="22357">
                  <a:moveTo>
                    <a:pt x="6724" y="43"/>
                  </a:moveTo>
                  <a:cubicBezTo>
                    <a:pt x="12330" y="-698"/>
                    <a:pt x="31087" y="8179"/>
                    <a:pt x="29887" y="16096"/>
                  </a:cubicBezTo>
                  <a:cubicBezTo>
                    <a:pt x="28338" y="26325"/>
                    <a:pt x="13333" y="21789"/>
                    <a:pt x="8033" y="18081"/>
                  </a:cubicBezTo>
                  <a:cubicBezTo>
                    <a:pt x="4805" y="15834"/>
                    <a:pt x="1512" y="12301"/>
                    <a:pt x="312" y="8484"/>
                  </a:cubicBezTo>
                  <a:cubicBezTo>
                    <a:pt x="-1084" y="3904"/>
                    <a:pt x="2406" y="611"/>
                    <a:pt x="6724" y="43"/>
                  </a:cubicBezTo>
                  <a:lnTo>
                    <a:pt x="6724" y="43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ED3A4B0-A686-45DB-9238-82CB8F3C998D}"/>
                </a:ext>
              </a:extLst>
            </p:cNvPr>
            <p:cNvSpPr/>
            <p:nvPr/>
          </p:nvSpPr>
          <p:spPr>
            <a:xfrm>
              <a:off x="1656186" y="4520092"/>
              <a:ext cx="139668" cy="101730"/>
            </a:xfrm>
            <a:custGeom>
              <a:avLst/>
              <a:gdLst>
                <a:gd name="connsiteX0" fmla="*/ 61476 w 139668"/>
                <a:gd name="connsiteY0" fmla="*/ 4233 h 101730"/>
                <a:gd name="connsiteX1" fmla="*/ 137812 w 139668"/>
                <a:gd name="connsiteY1" fmla="*/ 21485 h 101730"/>
                <a:gd name="connsiteX2" fmla="*/ 97027 w 139668"/>
                <a:gd name="connsiteY2" fmla="*/ 83775 h 101730"/>
                <a:gd name="connsiteX3" fmla="*/ 47059 w 139668"/>
                <a:gd name="connsiteY3" fmla="*/ 101442 h 101730"/>
                <a:gd name="connsiteX4" fmla="*/ 254 w 139668"/>
                <a:gd name="connsiteY4" fmla="*/ 55574 h 101730"/>
                <a:gd name="connsiteX5" fmla="*/ 61476 w 139668"/>
                <a:gd name="connsiteY5" fmla="*/ 4233 h 101730"/>
                <a:gd name="connsiteX6" fmla="*/ 61476 w 139668"/>
                <a:gd name="connsiteY6" fmla="*/ 4233 h 10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8" h="101730">
                  <a:moveTo>
                    <a:pt x="61476" y="4233"/>
                  </a:moveTo>
                  <a:cubicBezTo>
                    <a:pt x="85445" y="-849"/>
                    <a:pt x="127888" y="-6672"/>
                    <a:pt x="137812" y="21485"/>
                  </a:cubicBezTo>
                  <a:cubicBezTo>
                    <a:pt x="146274" y="45476"/>
                    <a:pt x="124617" y="69969"/>
                    <a:pt x="97027" y="83775"/>
                  </a:cubicBezTo>
                  <a:cubicBezTo>
                    <a:pt x="80778" y="93175"/>
                    <a:pt x="62588" y="99653"/>
                    <a:pt x="47059" y="101442"/>
                  </a:cubicBezTo>
                  <a:cubicBezTo>
                    <a:pt x="20036" y="104560"/>
                    <a:pt x="-2668" y="82009"/>
                    <a:pt x="254" y="55574"/>
                  </a:cubicBezTo>
                  <a:cubicBezTo>
                    <a:pt x="3766" y="23797"/>
                    <a:pt x="33100" y="10252"/>
                    <a:pt x="61476" y="4233"/>
                  </a:cubicBezTo>
                  <a:lnTo>
                    <a:pt x="61476" y="423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9825486-4953-4031-AE82-CF94DEADB086}"/>
                </a:ext>
              </a:extLst>
            </p:cNvPr>
            <p:cNvSpPr/>
            <p:nvPr/>
          </p:nvSpPr>
          <p:spPr>
            <a:xfrm>
              <a:off x="1669285" y="4572642"/>
              <a:ext cx="17927" cy="27347"/>
            </a:xfrm>
            <a:custGeom>
              <a:avLst/>
              <a:gdLst>
                <a:gd name="connsiteX0" fmla="*/ 8682 w 17927"/>
                <a:gd name="connsiteY0" fmla="*/ 516 h 27347"/>
                <a:gd name="connsiteX1" fmla="*/ 16883 w 17927"/>
                <a:gd name="connsiteY1" fmla="*/ 13318 h 27347"/>
                <a:gd name="connsiteX2" fmla="*/ 13807 w 17927"/>
                <a:gd name="connsiteY2" fmla="*/ 26710 h 27347"/>
                <a:gd name="connsiteX3" fmla="*/ 721 w 17927"/>
                <a:gd name="connsiteY3" fmla="*/ 14518 h 27347"/>
                <a:gd name="connsiteX4" fmla="*/ 1 w 17927"/>
                <a:gd name="connsiteY4" fmla="*/ 8782 h 27347"/>
                <a:gd name="connsiteX5" fmla="*/ 8682 w 17927"/>
                <a:gd name="connsiteY5" fmla="*/ 516 h 27347"/>
                <a:gd name="connsiteX6" fmla="*/ 8682 w 17927"/>
                <a:gd name="connsiteY6" fmla="*/ 516 h 2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27" h="27347">
                  <a:moveTo>
                    <a:pt x="8682" y="516"/>
                  </a:moveTo>
                  <a:cubicBezTo>
                    <a:pt x="13197" y="2457"/>
                    <a:pt x="15618" y="9000"/>
                    <a:pt x="16883" y="13318"/>
                  </a:cubicBezTo>
                  <a:cubicBezTo>
                    <a:pt x="18148" y="17615"/>
                    <a:pt x="19282" y="24245"/>
                    <a:pt x="13807" y="26710"/>
                  </a:cubicBezTo>
                  <a:cubicBezTo>
                    <a:pt x="7134" y="29698"/>
                    <a:pt x="1201" y="21606"/>
                    <a:pt x="721" y="14518"/>
                  </a:cubicBezTo>
                  <a:cubicBezTo>
                    <a:pt x="198" y="12555"/>
                    <a:pt x="-20" y="10548"/>
                    <a:pt x="1" y="8782"/>
                  </a:cubicBezTo>
                  <a:cubicBezTo>
                    <a:pt x="110" y="4267"/>
                    <a:pt x="3208" y="-1818"/>
                    <a:pt x="8682" y="516"/>
                  </a:cubicBezTo>
                  <a:lnTo>
                    <a:pt x="8682" y="516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AD264DF-2D97-4E59-9EFA-632496547562}"/>
                </a:ext>
              </a:extLst>
            </p:cNvPr>
            <p:cNvSpPr/>
            <p:nvPr/>
          </p:nvSpPr>
          <p:spPr>
            <a:xfrm>
              <a:off x="1824346" y="4648559"/>
              <a:ext cx="69557" cy="107258"/>
            </a:xfrm>
            <a:custGeom>
              <a:avLst/>
              <a:gdLst>
                <a:gd name="connsiteX0" fmla="*/ 5290 w 69557"/>
                <a:gd name="connsiteY0" fmla="*/ 41132 h 107258"/>
                <a:gd name="connsiteX1" fmla="*/ 31485 w 69557"/>
                <a:gd name="connsiteY1" fmla="*/ 3988 h 107258"/>
                <a:gd name="connsiteX2" fmla="*/ 66272 w 69557"/>
                <a:gd name="connsiteY2" fmla="*/ 12953 h 107258"/>
                <a:gd name="connsiteX3" fmla="*/ 64963 w 69557"/>
                <a:gd name="connsiteY3" fmla="*/ 58798 h 107258"/>
                <a:gd name="connsiteX4" fmla="*/ 56697 w 69557"/>
                <a:gd name="connsiteY4" fmla="*/ 83160 h 107258"/>
                <a:gd name="connsiteX5" fmla="*/ 33120 w 69557"/>
                <a:gd name="connsiteY5" fmla="*/ 106279 h 107258"/>
                <a:gd name="connsiteX6" fmla="*/ 5290 w 69557"/>
                <a:gd name="connsiteY6" fmla="*/ 41132 h 107258"/>
                <a:gd name="connsiteX7" fmla="*/ 5290 w 69557"/>
                <a:gd name="connsiteY7" fmla="*/ 41132 h 10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57" h="107258">
                  <a:moveTo>
                    <a:pt x="5290" y="41132"/>
                  </a:moveTo>
                  <a:cubicBezTo>
                    <a:pt x="10372" y="27893"/>
                    <a:pt x="18769" y="11862"/>
                    <a:pt x="31485" y="3988"/>
                  </a:cubicBezTo>
                  <a:cubicBezTo>
                    <a:pt x="44026" y="-3754"/>
                    <a:pt x="60122" y="63"/>
                    <a:pt x="66272" y="12953"/>
                  </a:cubicBezTo>
                  <a:cubicBezTo>
                    <a:pt x="72597" y="26213"/>
                    <a:pt x="68453" y="44927"/>
                    <a:pt x="64963" y="58798"/>
                  </a:cubicBezTo>
                  <a:cubicBezTo>
                    <a:pt x="62957" y="66781"/>
                    <a:pt x="60580" y="75461"/>
                    <a:pt x="56697" y="83160"/>
                  </a:cubicBezTo>
                  <a:cubicBezTo>
                    <a:pt x="52553" y="93935"/>
                    <a:pt x="45901" y="103444"/>
                    <a:pt x="33120" y="106279"/>
                  </a:cubicBezTo>
                  <a:cubicBezTo>
                    <a:pt x="-5811" y="114960"/>
                    <a:pt x="-3347" y="63662"/>
                    <a:pt x="5290" y="41132"/>
                  </a:cubicBezTo>
                  <a:lnTo>
                    <a:pt x="5290" y="41132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26692B6-BE1E-4ABA-813B-1BC1D9824DB2}"/>
                </a:ext>
              </a:extLst>
            </p:cNvPr>
            <p:cNvSpPr/>
            <p:nvPr/>
          </p:nvSpPr>
          <p:spPr>
            <a:xfrm>
              <a:off x="1836128" y="4733571"/>
              <a:ext cx="24833" cy="16153"/>
            </a:xfrm>
            <a:custGeom>
              <a:avLst/>
              <a:gdLst>
                <a:gd name="connsiteX0" fmla="*/ 5984 w 24833"/>
                <a:gd name="connsiteY0" fmla="*/ 329 h 16153"/>
                <a:gd name="connsiteX1" fmla="*/ 18787 w 24833"/>
                <a:gd name="connsiteY1" fmla="*/ 2336 h 16153"/>
                <a:gd name="connsiteX2" fmla="*/ 24763 w 24833"/>
                <a:gd name="connsiteY2" fmla="*/ 9468 h 16153"/>
                <a:gd name="connsiteX3" fmla="*/ 21360 w 24833"/>
                <a:gd name="connsiteY3" fmla="*/ 14920 h 16153"/>
                <a:gd name="connsiteX4" fmla="*/ 270 w 24833"/>
                <a:gd name="connsiteY4" fmla="*/ 8094 h 16153"/>
                <a:gd name="connsiteX5" fmla="*/ 5984 w 24833"/>
                <a:gd name="connsiteY5" fmla="*/ 329 h 16153"/>
                <a:gd name="connsiteX6" fmla="*/ 5984 w 24833"/>
                <a:gd name="connsiteY6" fmla="*/ 329 h 1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3" h="16153">
                  <a:moveTo>
                    <a:pt x="5984" y="329"/>
                  </a:moveTo>
                  <a:cubicBezTo>
                    <a:pt x="10215" y="-652"/>
                    <a:pt x="14795" y="722"/>
                    <a:pt x="18787" y="2336"/>
                  </a:cubicBezTo>
                  <a:cubicBezTo>
                    <a:pt x="22254" y="3753"/>
                    <a:pt x="25068" y="6458"/>
                    <a:pt x="24763" y="9468"/>
                  </a:cubicBezTo>
                  <a:cubicBezTo>
                    <a:pt x="25112" y="11540"/>
                    <a:pt x="24196" y="13568"/>
                    <a:pt x="21360" y="14920"/>
                  </a:cubicBezTo>
                  <a:cubicBezTo>
                    <a:pt x="14621" y="18126"/>
                    <a:pt x="2473" y="14811"/>
                    <a:pt x="270" y="8094"/>
                  </a:cubicBezTo>
                  <a:cubicBezTo>
                    <a:pt x="-886" y="4539"/>
                    <a:pt x="1796" y="1311"/>
                    <a:pt x="5984" y="329"/>
                  </a:cubicBezTo>
                  <a:lnTo>
                    <a:pt x="5984" y="329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1BB439D-9967-443C-8517-500D187D4E2C}"/>
                </a:ext>
              </a:extLst>
            </p:cNvPr>
            <p:cNvSpPr/>
            <p:nvPr/>
          </p:nvSpPr>
          <p:spPr>
            <a:xfrm>
              <a:off x="1765471" y="4601183"/>
              <a:ext cx="101724" cy="129433"/>
            </a:xfrm>
            <a:custGeom>
              <a:avLst/>
              <a:gdLst>
                <a:gd name="connsiteX0" fmla="*/ 14089 w 101724"/>
                <a:gd name="connsiteY0" fmla="*/ 40263 h 129433"/>
                <a:gd name="connsiteX1" fmla="*/ 51232 w 101724"/>
                <a:gd name="connsiteY1" fmla="*/ 5127 h 129433"/>
                <a:gd name="connsiteX2" fmla="*/ 96816 w 101724"/>
                <a:gd name="connsiteY2" fmla="*/ 12848 h 129433"/>
                <a:gd name="connsiteX3" fmla="*/ 99237 w 101724"/>
                <a:gd name="connsiteY3" fmla="*/ 45084 h 129433"/>
                <a:gd name="connsiteX4" fmla="*/ 99891 w 101724"/>
                <a:gd name="connsiteY4" fmla="*/ 51496 h 129433"/>
                <a:gd name="connsiteX5" fmla="*/ 39433 w 101724"/>
                <a:gd name="connsiteY5" fmla="*/ 129424 h 129433"/>
                <a:gd name="connsiteX6" fmla="*/ 2486 w 101724"/>
                <a:gd name="connsiteY6" fmla="*/ 62946 h 129433"/>
                <a:gd name="connsiteX7" fmla="*/ 14089 w 101724"/>
                <a:gd name="connsiteY7" fmla="*/ 40263 h 129433"/>
                <a:gd name="connsiteX8" fmla="*/ 14089 w 101724"/>
                <a:gd name="connsiteY8" fmla="*/ 40263 h 12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24" h="129433">
                  <a:moveTo>
                    <a:pt x="14089" y="40263"/>
                  </a:moveTo>
                  <a:cubicBezTo>
                    <a:pt x="23839" y="24800"/>
                    <a:pt x="37797" y="11605"/>
                    <a:pt x="51232" y="5127"/>
                  </a:cubicBezTo>
                  <a:cubicBezTo>
                    <a:pt x="67285" y="-2616"/>
                    <a:pt x="87263" y="-2747"/>
                    <a:pt x="96816" y="12848"/>
                  </a:cubicBezTo>
                  <a:cubicBezTo>
                    <a:pt x="102770" y="22553"/>
                    <a:pt x="102966" y="34244"/>
                    <a:pt x="99237" y="45084"/>
                  </a:cubicBezTo>
                  <a:cubicBezTo>
                    <a:pt x="100153" y="46937"/>
                    <a:pt x="100480" y="49184"/>
                    <a:pt x="99891" y="51496"/>
                  </a:cubicBezTo>
                  <a:cubicBezTo>
                    <a:pt x="93130" y="77756"/>
                    <a:pt x="70316" y="130209"/>
                    <a:pt x="39433" y="129424"/>
                  </a:cubicBezTo>
                  <a:cubicBezTo>
                    <a:pt x="8637" y="128639"/>
                    <a:pt x="-6282" y="92543"/>
                    <a:pt x="2486" y="62946"/>
                  </a:cubicBezTo>
                  <a:cubicBezTo>
                    <a:pt x="4820" y="54920"/>
                    <a:pt x="8898" y="47221"/>
                    <a:pt x="14089" y="40263"/>
                  </a:cubicBezTo>
                  <a:lnTo>
                    <a:pt x="14089" y="4026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03CA747-CCF2-492C-B64E-AAEE611E8BDD}"/>
                </a:ext>
              </a:extLst>
            </p:cNvPr>
            <p:cNvSpPr/>
            <p:nvPr/>
          </p:nvSpPr>
          <p:spPr>
            <a:xfrm>
              <a:off x="1784511" y="4700224"/>
              <a:ext cx="27676" cy="20639"/>
            </a:xfrm>
            <a:custGeom>
              <a:avLst/>
              <a:gdLst>
                <a:gd name="connsiteX0" fmla="*/ 5888 w 27676"/>
                <a:gd name="connsiteY0" fmla="*/ 132 h 20639"/>
                <a:gd name="connsiteX1" fmla="*/ 27655 w 27676"/>
                <a:gd name="connsiteY1" fmla="*/ 13545 h 20639"/>
                <a:gd name="connsiteX2" fmla="*/ 7786 w 27676"/>
                <a:gd name="connsiteY2" fmla="*/ 17733 h 20639"/>
                <a:gd name="connsiteX3" fmla="*/ 370 w 27676"/>
                <a:gd name="connsiteY3" fmla="*/ 9074 h 20639"/>
                <a:gd name="connsiteX4" fmla="*/ 5888 w 27676"/>
                <a:gd name="connsiteY4" fmla="*/ 132 h 20639"/>
                <a:gd name="connsiteX5" fmla="*/ 5888 w 27676"/>
                <a:gd name="connsiteY5" fmla="*/ 132 h 2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76" h="20639">
                  <a:moveTo>
                    <a:pt x="5888" y="132"/>
                  </a:moveTo>
                  <a:cubicBezTo>
                    <a:pt x="10708" y="-1089"/>
                    <a:pt x="28375" y="6370"/>
                    <a:pt x="27655" y="13545"/>
                  </a:cubicBezTo>
                  <a:cubicBezTo>
                    <a:pt x="26630" y="23753"/>
                    <a:pt x="12758" y="20830"/>
                    <a:pt x="7786" y="17733"/>
                  </a:cubicBezTo>
                  <a:cubicBezTo>
                    <a:pt x="4754" y="15857"/>
                    <a:pt x="1613" y="12717"/>
                    <a:pt x="370" y="9074"/>
                  </a:cubicBezTo>
                  <a:cubicBezTo>
                    <a:pt x="-1091" y="4756"/>
                    <a:pt x="1984" y="1135"/>
                    <a:pt x="5888" y="132"/>
                  </a:cubicBezTo>
                  <a:lnTo>
                    <a:pt x="5888" y="132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1C0FE78-E59D-426B-910E-A79AE350CEE1}"/>
                </a:ext>
              </a:extLst>
            </p:cNvPr>
            <p:cNvSpPr/>
            <p:nvPr/>
          </p:nvSpPr>
          <p:spPr>
            <a:xfrm>
              <a:off x="1701328" y="4567765"/>
              <a:ext cx="115933" cy="113929"/>
            </a:xfrm>
            <a:custGeom>
              <a:avLst/>
              <a:gdLst>
                <a:gd name="connsiteX0" fmla="*/ 21743 w 115933"/>
                <a:gd name="connsiteY0" fmla="*/ 21860 h 113929"/>
                <a:gd name="connsiteX1" fmla="*/ 115877 w 115933"/>
                <a:gd name="connsiteY1" fmla="*/ 27727 h 113929"/>
                <a:gd name="connsiteX2" fmla="*/ 72256 w 115933"/>
                <a:gd name="connsiteY2" fmla="*/ 99679 h 113929"/>
                <a:gd name="connsiteX3" fmla="*/ 31863 w 115933"/>
                <a:gd name="connsiteY3" fmla="*/ 112743 h 113929"/>
                <a:gd name="connsiteX4" fmla="*/ 21743 w 115933"/>
                <a:gd name="connsiteY4" fmla="*/ 21860 h 113929"/>
                <a:gd name="connsiteX5" fmla="*/ 21743 w 115933"/>
                <a:gd name="connsiteY5" fmla="*/ 21860 h 1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933" h="113929">
                  <a:moveTo>
                    <a:pt x="21743" y="21860"/>
                  </a:moveTo>
                  <a:cubicBezTo>
                    <a:pt x="44404" y="2165"/>
                    <a:pt x="113543" y="-17944"/>
                    <a:pt x="115877" y="27727"/>
                  </a:cubicBezTo>
                  <a:cubicBezTo>
                    <a:pt x="117142" y="52307"/>
                    <a:pt x="97185" y="83169"/>
                    <a:pt x="72256" y="99679"/>
                  </a:cubicBezTo>
                  <a:cubicBezTo>
                    <a:pt x="60806" y="110562"/>
                    <a:pt x="47130" y="116648"/>
                    <a:pt x="31863" y="112743"/>
                  </a:cubicBezTo>
                  <a:cubicBezTo>
                    <a:pt x="-10362" y="101947"/>
                    <a:pt x="-7330" y="47116"/>
                    <a:pt x="21743" y="21860"/>
                  </a:cubicBezTo>
                  <a:lnTo>
                    <a:pt x="21743" y="21860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875B363-877A-4B76-BB76-3481DD486075}"/>
                </a:ext>
              </a:extLst>
            </p:cNvPr>
            <p:cNvSpPr/>
            <p:nvPr/>
          </p:nvSpPr>
          <p:spPr>
            <a:xfrm>
              <a:off x="1715991" y="4648807"/>
              <a:ext cx="26471" cy="21560"/>
            </a:xfrm>
            <a:custGeom>
              <a:avLst/>
              <a:gdLst>
                <a:gd name="connsiteX0" fmla="*/ 3961 w 26471"/>
                <a:gd name="connsiteY0" fmla="*/ 120 h 21560"/>
                <a:gd name="connsiteX1" fmla="*/ 26448 w 26471"/>
                <a:gd name="connsiteY1" fmla="*/ 16369 h 21560"/>
                <a:gd name="connsiteX2" fmla="*/ 7582 w 26471"/>
                <a:gd name="connsiteY2" fmla="*/ 16980 h 21560"/>
                <a:gd name="connsiteX3" fmla="*/ 3961 w 26471"/>
                <a:gd name="connsiteY3" fmla="*/ 120 h 21560"/>
                <a:gd name="connsiteX4" fmla="*/ 3961 w 26471"/>
                <a:gd name="connsiteY4" fmla="*/ 120 h 2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71" h="21560">
                  <a:moveTo>
                    <a:pt x="3961" y="120"/>
                  </a:moveTo>
                  <a:cubicBezTo>
                    <a:pt x="10526" y="-1254"/>
                    <a:pt x="27189" y="9455"/>
                    <a:pt x="26448" y="16369"/>
                  </a:cubicBezTo>
                  <a:cubicBezTo>
                    <a:pt x="25597" y="24308"/>
                    <a:pt x="13056" y="22018"/>
                    <a:pt x="7582" y="16980"/>
                  </a:cubicBezTo>
                  <a:cubicBezTo>
                    <a:pt x="3525" y="13250"/>
                    <a:pt x="-5025" y="1996"/>
                    <a:pt x="3961" y="120"/>
                  </a:cubicBezTo>
                  <a:lnTo>
                    <a:pt x="3961" y="120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E1504D1-3E81-4DC9-8142-54662335F338}"/>
                </a:ext>
              </a:extLst>
            </p:cNvPr>
            <p:cNvSpPr/>
            <p:nvPr/>
          </p:nvSpPr>
          <p:spPr>
            <a:xfrm>
              <a:off x="1849072" y="4553870"/>
              <a:ext cx="82569" cy="131892"/>
            </a:xfrm>
            <a:custGeom>
              <a:avLst/>
              <a:gdLst>
                <a:gd name="connsiteX0" fmla="*/ 11906 w 82569"/>
                <a:gd name="connsiteY0" fmla="*/ 46202 h 131892"/>
                <a:gd name="connsiteX1" fmla="*/ 61372 w 82569"/>
                <a:gd name="connsiteY1" fmla="*/ 1294 h 131892"/>
                <a:gd name="connsiteX2" fmla="*/ 81067 w 82569"/>
                <a:gd name="connsiteY2" fmla="*/ 65438 h 131892"/>
                <a:gd name="connsiteX3" fmla="*/ 48395 w 82569"/>
                <a:gd name="connsiteY3" fmla="*/ 130564 h 131892"/>
                <a:gd name="connsiteX4" fmla="*/ 9442 w 82569"/>
                <a:gd name="connsiteY4" fmla="*/ 114097 h 131892"/>
                <a:gd name="connsiteX5" fmla="*/ 11906 w 82569"/>
                <a:gd name="connsiteY5" fmla="*/ 46202 h 131892"/>
                <a:gd name="connsiteX6" fmla="*/ 11906 w 82569"/>
                <a:gd name="connsiteY6" fmla="*/ 46202 h 13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69" h="131892">
                  <a:moveTo>
                    <a:pt x="11906" y="46202"/>
                  </a:moveTo>
                  <a:cubicBezTo>
                    <a:pt x="20085" y="29081"/>
                    <a:pt x="38209" y="-7299"/>
                    <a:pt x="61372" y="1294"/>
                  </a:cubicBezTo>
                  <a:cubicBezTo>
                    <a:pt x="85516" y="10236"/>
                    <a:pt x="83771" y="44304"/>
                    <a:pt x="81067" y="65438"/>
                  </a:cubicBezTo>
                  <a:cubicBezTo>
                    <a:pt x="78101" y="88492"/>
                    <a:pt x="74655" y="123476"/>
                    <a:pt x="48395" y="130564"/>
                  </a:cubicBezTo>
                  <a:cubicBezTo>
                    <a:pt x="30532" y="135384"/>
                    <a:pt x="20674" y="126442"/>
                    <a:pt x="9442" y="114097"/>
                  </a:cubicBezTo>
                  <a:cubicBezTo>
                    <a:pt x="-7963" y="95013"/>
                    <a:pt x="2222" y="66507"/>
                    <a:pt x="11906" y="46202"/>
                  </a:cubicBezTo>
                  <a:lnTo>
                    <a:pt x="11906" y="4620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457B3E70-4315-4B64-895F-71938DE70C79}"/>
                </a:ext>
              </a:extLst>
            </p:cNvPr>
            <p:cNvSpPr/>
            <p:nvPr/>
          </p:nvSpPr>
          <p:spPr>
            <a:xfrm>
              <a:off x="1868252" y="4658401"/>
              <a:ext cx="21783" cy="16126"/>
            </a:xfrm>
            <a:custGeom>
              <a:avLst/>
              <a:gdLst>
                <a:gd name="connsiteX0" fmla="*/ 4569 w 21783"/>
                <a:gd name="connsiteY0" fmla="*/ 35 h 16126"/>
                <a:gd name="connsiteX1" fmla="*/ 19749 w 21783"/>
                <a:gd name="connsiteY1" fmla="*/ 5793 h 16126"/>
                <a:gd name="connsiteX2" fmla="*/ 21777 w 21783"/>
                <a:gd name="connsiteY2" fmla="*/ 9675 h 16126"/>
                <a:gd name="connsiteX3" fmla="*/ 19727 w 21783"/>
                <a:gd name="connsiteY3" fmla="*/ 14234 h 16126"/>
                <a:gd name="connsiteX4" fmla="*/ 15474 w 21783"/>
                <a:gd name="connsiteY4" fmla="*/ 16022 h 16126"/>
                <a:gd name="connsiteX5" fmla="*/ 15452 w 21783"/>
                <a:gd name="connsiteY5" fmla="*/ 16022 h 16126"/>
                <a:gd name="connsiteX6" fmla="*/ 403 w 21783"/>
                <a:gd name="connsiteY6" fmla="*/ 7058 h 16126"/>
                <a:gd name="connsiteX7" fmla="*/ 4569 w 21783"/>
                <a:gd name="connsiteY7" fmla="*/ 35 h 16126"/>
                <a:gd name="connsiteX8" fmla="*/ 4569 w 21783"/>
                <a:gd name="connsiteY8" fmla="*/ 35 h 1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83" h="16126">
                  <a:moveTo>
                    <a:pt x="4569" y="35"/>
                  </a:moveTo>
                  <a:cubicBezTo>
                    <a:pt x="9018" y="602"/>
                    <a:pt x="16586" y="1998"/>
                    <a:pt x="19749" y="5793"/>
                  </a:cubicBezTo>
                  <a:cubicBezTo>
                    <a:pt x="20926" y="6731"/>
                    <a:pt x="21690" y="8105"/>
                    <a:pt x="21777" y="9675"/>
                  </a:cubicBezTo>
                  <a:cubicBezTo>
                    <a:pt x="21864" y="11638"/>
                    <a:pt x="21014" y="13165"/>
                    <a:pt x="19727" y="14234"/>
                  </a:cubicBezTo>
                  <a:cubicBezTo>
                    <a:pt x="18702" y="15608"/>
                    <a:pt x="17110" y="16153"/>
                    <a:pt x="15474" y="16022"/>
                  </a:cubicBezTo>
                  <a:cubicBezTo>
                    <a:pt x="15474" y="16022"/>
                    <a:pt x="15474" y="16022"/>
                    <a:pt x="15452" y="16022"/>
                  </a:cubicBezTo>
                  <a:cubicBezTo>
                    <a:pt x="9171" y="16807"/>
                    <a:pt x="2889" y="13078"/>
                    <a:pt x="403" y="7058"/>
                  </a:cubicBezTo>
                  <a:cubicBezTo>
                    <a:pt x="-840" y="4092"/>
                    <a:pt x="861" y="-445"/>
                    <a:pt x="4569" y="35"/>
                  </a:cubicBezTo>
                  <a:lnTo>
                    <a:pt x="4569" y="3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A0B6663-BA83-4888-8E23-DAC4A00F4F69}"/>
                </a:ext>
              </a:extLst>
            </p:cNvPr>
            <p:cNvSpPr/>
            <p:nvPr/>
          </p:nvSpPr>
          <p:spPr>
            <a:xfrm>
              <a:off x="1794799" y="4528478"/>
              <a:ext cx="101729" cy="112820"/>
            </a:xfrm>
            <a:custGeom>
              <a:avLst/>
              <a:gdLst>
                <a:gd name="connsiteX0" fmla="*/ 16975 w 101729"/>
                <a:gd name="connsiteY0" fmla="*/ 36414 h 112820"/>
                <a:gd name="connsiteX1" fmla="*/ 99768 w 101729"/>
                <a:gd name="connsiteY1" fmla="*/ 17919 h 112820"/>
                <a:gd name="connsiteX2" fmla="*/ 77674 w 101729"/>
                <a:gd name="connsiteY2" fmla="*/ 87756 h 112820"/>
                <a:gd name="connsiteX3" fmla="*/ 38153 w 101729"/>
                <a:gd name="connsiteY3" fmla="*/ 112816 h 112820"/>
                <a:gd name="connsiteX4" fmla="*/ 1119 w 101729"/>
                <a:gd name="connsiteY4" fmla="*/ 83306 h 112820"/>
                <a:gd name="connsiteX5" fmla="*/ 16975 w 101729"/>
                <a:gd name="connsiteY5" fmla="*/ 36414 h 112820"/>
                <a:gd name="connsiteX6" fmla="*/ 16975 w 101729"/>
                <a:gd name="connsiteY6" fmla="*/ 36414 h 11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9" h="112820">
                  <a:moveTo>
                    <a:pt x="16975" y="36414"/>
                  </a:moveTo>
                  <a:cubicBezTo>
                    <a:pt x="33333" y="18377"/>
                    <a:pt x="82166" y="-24001"/>
                    <a:pt x="99768" y="17919"/>
                  </a:cubicBezTo>
                  <a:cubicBezTo>
                    <a:pt x="107903" y="37330"/>
                    <a:pt x="88819" y="71572"/>
                    <a:pt x="77674" y="87756"/>
                  </a:cubicBezTo>
                  <a:cubicBezTo>
                    <a:pt x="68600" y="100929"/>
                    <a:pt x="55471" y="112532"/>
                    <a:pt x="38153" y="112816"/>
                  </a:cubicBezTo>
                  <a:cubicBezTo>
                    <a:pt x="20051" y="113099"/>
                    <a:pt x="5219" y="100449"/>
                    <a:pt x="1119" y="83306"/>
                  </a:cubicBezTo>
                  <a:cubicBezTo>
                    <a:pt x="-3156" y="65400"/>
                    <a:pt x="5394" y="49173"/>
                    <a:pt x="16975" y="36414"/>
                  </a:cubicBezTo>
                  <a:lnTo>
                    <a:pt x="16975" y="364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7959BDC-3D84-4B18-8137-96115B941689}"/>
                </a:ext>
              </a:extLst>
            </p:cNvPr>
            <p:cNvSpPr/>
            <p:nvPr/>
          </p:nvSpPr>
          <p:spPr>
            <a:xfrm>
              <a:off x="1811178" y="4611288"/>
              <a:ext cx="24928" cy="24466"/>
            </a:xfrm>
            <a:custGeom>
              <a:avLst/>
              <a:gdLst>
                <a:gd name="connsiteX0" fmla="*/ 6746 w 24928"/>
                <a:gd name="connsiteY0" fmla="*/ 17 h 24466"/>
                <a:gd name="connsiteX1" fmla="*/ 24914 w 24928"/>
                <a:gd name="connsiteY1" fmla="*/ 17443 h 24466"/>
                <a:gd name="connsiteX2" fmla="*/ 15841 w 24928"/>
                <a:gd name="connsiteY2" fmla="*/ 24444 h 24466"/>
                <a:gd name="connsiteX3" fmla="*/ 4652 w 24928"/>
                <a:gd name="connsiteY3" fmla="*/ 18206 h 24466"/>
                <a:gd name="connsiteX4" fmla="*/ 6 w 24928"/>
                <a:gd name="connsiteY4" fmla="*/ 7541 h 24466"/>
                <a:gd name="connsiteX5" fmla="*/ 6746 w 24928"/>
                <a:gd name="connsiteY5" fmla="*/ 17 h 24466"/>
                <a:gd name="connsiteX6" fmla="*/ 6746 w 24928"/>
                <a:gd name="connsiteY6" fmla="*/ 17 h 2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28" h="24466">
                  <a:moveTo>
                    <a:pt x="6746" y="17"/>
                  </a:moveTo>
                  <a:cubicBezTo>
                    <a:pt x="13180" y="453"/>
                    <a:pt x="25415" y="9809"/>
                    <a:pt x="24914" y="17443"/>
                  </a:cubicBezTo>
                  <a:cubicBezTo>
                    <a:pt x="24630" y="21871"/>
                    <a:pt x="20181" y="24750"/>
                    <a:pt x="15841" y="24444"/>
                  </a:cubicBezTo>
                  <a:cubicBezTo>
                    <a:pt x="11588" y="24139"/>
                    <a:pt x="7618" y="21085"/>
                    <a:pt x="4652" y="18206"/>
                  </a:cubicBezTo>
                  <a:cubicBezTo>
                    <a:pt x="1773" y="15415"/>
                    <a:pt x="-124" y="11489"/>
                    <a:pt x="6" y="7541"/>
                  </a:cubicBezTo>
                  <a:cubicBezTo>
                    <a:pt x="159" y="3681"/>
                    <a:pt x="2253" y="-289"/>
                    <a:pt x="6746" y="17"/>
                  </a:cubicBezTo>
                  <a:lnTo>
                    <a:pt x="6746" y="1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A98C472-3309-43C6-BDE1-08937ACBEB62}"/>
                </a:ext>
              </a:extLst>
            </p:cNvPr>
            <p:cNvSpPr/>
            <p:nvPr/>
          </p:nvSpPr>
          <p:spPr>
            <a:xfrm>
              <a:off x="1737710" y="4492629"/>
              <a:ext cx="125306" cy="93217"/>
            </a:xfrm>
            <a:custGeom>
              <a:avLst/>
              <a:gdLst>
                <a:gd name="connsiteX0" fmla="*/ 29549 w 125306"/>
                <a:gd name="connsiteY0" fmla="*/ 14204 h 93217"/>
                <a:gd name="connsiteX1" fmla="*/ 94173 w 125306"/>
                <a:gd name="connsiteY1" fmla="*/ 746 h 93217"/>
                <a:gd name="connsiteX2" fmla="*/ 122112 w 125306"/>
                <a:gd name="connsiteY2" fmla="*/ 42797 h 93217"/>
                <a:gd name="connsiteX3" fmla="*/ 98383 w 125306"/>
                <a:gd name="connsiteY3" fmla="*/ 67115 h 93217"/>
                <a:gd name="connsiteX4" fmla="*/ 47804 w 125306"/>
                <a:gd name="connsiteY4" fmla="*/ 92699 h 93217"/>
                <a:gd name="connsiteX5" fmla="*/ 1087 w 125306"/>
                <a:gd name="connsiteY5" fmla="*/ 66352 h 93217"/>
                <a:gd name="connsiteX6" fmla="*/ 29549 w 125306"/>
                <a:gd name="connsiteY6" fmla="*/ 14204 h 93217"/>
                <a:gd name="connsiteX7" fmla="*/ 29549 w 125306"/>
                <a:gd name="connsiteY7" fmla="*/ 14204 h 9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306" h="93217">
                  <a:moveTo>
                    <a:pt x="29549" y="14204"/>
                  </a:moveTo>
                  <a:cubicBezTo>
                    <a:pt x="48895" y="3015"/>
                    <a:pt x="73453" y="-2023"/>
                    <a:pt x="94173" y="746"/>
                  </a:cubicBezTo>
                  <a:cubicBezTo>
                    <a:pt x="117292" y="3844"/>
                    <a:pt x="132167" y="20725"/>
                    <a:pt x="122112" y="42797"/>
                  </a:cubicBezTo>
                  <a:cubicBezTo>
                    <a:pt x="117336" y="53288"/>
                    <a:pt x="108677" y="61314"/>
                    <a:pt x="98383" y="67115"/>
                  </a:cubicBezTo>
                  <a:cubicBezTo>
                    <a:pt x="84358" y="79504"/>
                    <a:pt x="65972" y="90125"/>
                    <a:pt x="47804" y="92699"/>
                  </a:cubicBezTo>
                  <a:cubicBezTo>
                    <a:pt x="25819" y="95796"/>
                    <a:pt x="5710" y="84760"/>
                    <a:pt x="1087" y="66352"/>
                  </a:cubicBezTo>
                  <a:cubicBezTo>
                    <a:pt x="-3908" y="46505"/>
                    <a:pt x="8786" y="26199"/>
                    <a:pt x="29549" y="14204"/>
                  </a:cubicBezTo>
                  <a:lnTo>
                    <a:pt x="29549" y="1420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CDB09E3-0012-42F4-9DE3-7085D507A1AC}"/>
                </a:ext>
              </a:extLst>
            </p:cNvPr>
            <p:cNvSpPr/>
            <p:nvPr/>
          </p:nvSpPr>
          <p:spPr>
            <a:xfrm>
              <a:off x="1749938" y="4542848"/>
              <a:ext cx="16252" cy="25861"/>
            </a:xfrm>
            <a:custGeom>
              <a:avLst/>
              <a:gdLst>
                <a:gd name="connsiteX0" fmla="*/ 12261 w 16252"/>
                <a:gd name="connsiteY0" fmla="*/ 5424 h 25861"/>
                <a:gd name="connsiteX1" fmla="*/ 15249 w 16252"/>
                <a:gd name="connsiteY1" fmla="*/ 23614 h 25861"/>
                <a:gd name="connsiteX2" fmla="*/ 745 w 16252"/>
                <a:gd name="connsiteY2" fmla="*/ 13385 h 25861"/>
                <a:gd name="connsiteX3" fmla="*/ 12261 w 16252"/>
                <a:gd name="connsiteY3" fmla="*/ 5424 h 25861"/>
                <a:gd name="connsiteX4" fmla="*/ 12261 w 16252"/>
                <a:gd name="connsiteY4" fmla="*/ 5424 h 2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2" h="25861">
                  <a:moveTo>
                    <a:pt x="12261" y="5424"/>
                  </a:moveTo>
                  <a:cubicBezTo>
                    <a:pt x="15642" y="10615"/>
                    <a:pt x="17539" y="18511"/>
                    <a:pt x="15249" y="23614"/>
                  </a:cubicBezTo>
                  <a:cubicBezTo>
                    <a:pt x="12021" y="30812"/>
                    <a:pt x="2141" y="18903"/>
                    <a:pt x="745" y="13385"/>
                  </a:cubicBezTo>
                  <a:cubicBezTo>
                    <a:pt x="-2483" y="822"/>
                    <a:pt x="5412" y="-5088"/>
                    <a:pt x="12261" y="5424"/>
                  </a:cubicBezTo>
                  <a:lnTo>
                    <a:pt x="12261" y="5424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93FBAB2-D363-4220-89EA-754AEEEB8EBD}"/>
                </a:ext>
              </a:extLst>
            </p:cNvPr>
            <p:cNvSpPr/>
            <p:nvPr/>
          </p:nvSpPr>
          <p:spPr>
            <a:xfrm>
              <a:off x="1820430" y="4449848"/>
              <a:ext cx="113469" cy="99360"/>
            </a:xfrm>
            <a:custGeom>
              <a:avLst/>
              <a:gdLst>
                <a:gd name="connsiteX0" fmla="*/ 30123 w 113469"/>
                <a:gd name="connsiteY0" fmla="*/ 15022 h 99360"/>
                <a:gd name="connsiteX1" fmla="*/ 113199 w 113469"/>
                <a:gd name="connsiteY1" fmla="*/ 33299 h 99360"/>
                <a:gd name="connsiteX2" fmla="*/ 79240 w 113469"/>
                <a:gd name="connsiteY2" fmla="*/ 82852 h 99360"/>
                <a:gd name="connsiteX3" fmla="*/ 39741 w 113469"/>
                <a:gd name="connsiteY3" fmla="*/ 98970 h 99360"/>
                <a:gd name="connsiteX4" fmla="*/ 657 w 113469"/>
                <a:gd name="connsiteY4" fmla="*/ 61063 h 99360"/>
                <a:gd name="connsiteX5" fmla="*/ 30123 w 113469"/>
                <a:gd name="connsiteY5" fmla="*/ 15022 h 99360"/>
                <a:gd name="connsiteX6" fmla="*/ 30123 w 113469"/>
                <a:gd name="connsiteY6" fmla="*/ 15022 h 9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469" h="99360">
                  <a:moveTo>
                    <a:pt x="30123" y="15022"/>
                  </a:moveTo>
                  <a:cubicBezTo>
                    <a:pt x="51519" y="3179"/>
                    <a:pt x="118237" y="-19221"/>
                    <a:pt x="113199" y="33299"/>
                  </a:cubicBezTo>
                  <a:cubicBezTo>
                    <a:pt x="111127" y="54848"/>
                    <a:pt x="97016" y="72514"/>
                    <a:pt x="79240" y="82852"/>
                  </a:cubicBezTo>
                  <a:cubicBezTo>
                    <a:pt x="68400" y="94128"/>
                    <a:pt x="55096" y="101129"/>
                    <a:pt x="39741" y="98970"/>
                  </a:cubicBezTo>
                  <a:cubicBezTo>
                    <a:pt x="21290" y="96375"/>
                    <a:pt x="4365" y="81805"/>
                    <a:pt x="657" y="61063"/>
                  </a:cubicBezTo>
                  <a:cubicBezTo>
                    <a:pt x="-3618" y="37181"/>
                    <a:pt x="13743" y="24095"/>
                    <a:pt x="30123" y="15022"/>
                  </a:cubicBezTo>
                  <a:lnTo>
                    <a:pt x="30123" y="15022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DCF3351C-F018-4DE3-A2F0-F807E2166947}"/>
                </a:ext>
              </a:extLst>
            </p:cNvPr>
            <p:cNvSpPr/>
            <p:nvPr/>
          </p:nvSpPr>
          <p:spPr>
            <a:xfrm>
              <a:off x="1830776" y="4502167"/>
              <a:ext cx="19357" cy="22777"/>
            </a:xfrm>
            <a:custGeom>
              <a:avLst/>
              <a:gdLst>
                <a:gd name="connsiteX0" fmla="*/ 2067 w 19357"/>
                <a:gd name="connsiteY0" fmla="*/ 1656 h 22777"/>
                <a:gd name="connsiteX1" fmla="*/ 8719 w 19357"/>
                <a:gd name="connsiteY1" fmla="*/ 566 h 22777"/>
                <a:gd name="connsiteX2" fmla="*/ 18948 w 19357"/>
                <a:gd name="connsiteY2" fmla="*/ 12932 h 22777"/>
                <a:gd name="connsiteX3" fmla="*/ 17094 w 19357"/>
                <a:gd name="connsiteY3" fmla="*/ 21002 h 22777"/>
                <a:gd name="connsiteX4" fmla="*/ 13081 w 19357"/>
                <a:gd name="connsiteY4" fmla="*/ 22769 h 22777"/>
                <a:gd name="connsiteX5" fmla="*/ 2329 w 19357"/>
                <a:gd name="connsiteY5" fmla="*/ 15288 h 22777"/>
                <a:gd name="connsiteX6" fmla="*/ 2067 w 19357"/>
                <a:gd name="connsiteY6" fmla="*/ 1656 h 22777"/>
                <a:gd name="connsiteX7" fmla="*/ 2067 w 19357"/>
                <a:gd name="connsiteY7" fmla="*/ 1656 h 2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57" h="22777">
                  <a:moveTo>
                    <a:pt x="2067" y="1656"/>
                  </a:moveTo>
                  <a:cubicBezTo>
                    <a:pt x="3877" y="-89"/>
                    <a:pt x="6364" y="-459"/>
                    <a:pt x="8719" y="566"/>
                  </a:cubicBezTo>
                  <a:cubicBezTo>
                    <a:pt x="11380" y="1722"/>
                    <a:pt x="18010" y="9901"/>
                    <a:pt x="18948" y="12932"/>
                  </a:cubicBezTo>
                  <a:cubicBezTo>
                    <a:pt x="19930" y="16138"/>
                    <a:pt x="19079" y="19061"/>
                    <a:pt x="17094" y="21002"/>
                  </a:cubicBezTo>
                  <a:cubicBezTo>
                    <a:pt x="15982" y="22572"/>
                    <a:pt x="14870" y="22834"/>
                    <a:pt x="13081" y="22769"/>
                  </a:cubicBezTo>
                  <a:cubicBezTo>
                    <a:pt x="8523" y="22616"/>
                    <a:pt x="4859" y="19802"/>
                    <a:pt x="2329" y="15288"/>
                  </a:cubicBezTo>
                  <a:cubicBezTo>
                    <a:pt x="60" y="11231"/>
                    <a:pt x="-1401" y="4993"/>
                    <a:pt x="2067" y="1656"/>
                  </a:cubicBezTo>
                  <a:lnTo>
                    <a:pt x="2067" y="1656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1219649-B859-49D5-BB7A-C441A180D4A3}"/>
                </a:ext>
              </a:extLst>
            </p:cNvPr>
            <p:cNvSpPr/>
            <p:nvPr/>
          </p:nvSpPr>
          <p:spPr>
            <a:xfrm>
              <a:off x="1886010" y="4490552"/>
              <a:ext cx="79298" cy="110199"/>
            </a:xfrm>
            <a:custGeom>
              <a:avLst/>
              <a:gdLst>
                <a:gd name="connsiteX0" fmla="*/ 9145 w 79298"/>
                <a:gd name="connsiteY0" fmla="*/ 36761 h 110199"/>
                <a:gd name="connsiteX1" fmla="*/ 75885 w 79298"/>
                <a:gd name="connsiteY1" fmla="*/ 11722 h 110199"/>
                <a:gd name="connsiteX2" fmla="*/ 76932 w 79298"/>
                <a:gd name="connsiteY2" fmla="*/ 14187 h 110199"/>
                <a:gd name="connsiteX3" fmla="*/ 77084 w 79298"/>
                <a:gd name="connsiteY3" fmla="*/ 15234 h 110199"/>
                <a:gd name="connsiteX4" fmla="*/ 78218 w 79298"/>
                <a:gd name="connsiteY4" fmla="*/ 20054 h 110199"/>
                <a:gd name="connsiteX5" fmla="*/ 78153 w 79298"/>
                <a:gd name="connsiteY5" fmla="*/ 46357 h 110199"/>
                <a:gd name="connsiteX6" fmla="*/ 42013 w 79298"/>
                <a:gd name="connsiteY6" fmla="*/ 109651 h 110199"/>
                <a:gd name="connsiteX7" fmla="*/ 4194 w 79298"/>
                <a:gd name="connsiteY7" fmla="*/ 86314 h 110199"/>
                <a:gd name="connsiteX8" fmla="*/ 9145 w 79298"/>
                <a:gd name="connsiteY8" fmla="*/ 36761 h 110199"/>
                <a:gd name="connsiteX9" fmla="*/ 9145 w 79298"/>
                <a:gd name="connsiteY9" fmla="*/ 36761 h 11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98" h="110199">
                  <a:moveTo>
                    <a:pt x="9145" y="36761"/>
                  </a:moveTo>
                  <a:cubicBezTo>
                    <a:pt x="18654" y="22060"/>
                    <a:pt x="62929" y="-20383"/>
                    <a:pt x="75885" y="11722"/>
                  </a:cubicBezTo>
                  <a:cubicBezTo>
                    <a:pt x="76386" y="12464"/>
                    <a:pt x="76779" y="13293"/>
                    <a:pt x="76932" y="14187"/>
                  </a:cubicBezTo>
                  <a:cubicBezTo>
                    <a:pt x="76997" y="14536"/>
                    <a:pt x="77041" y="14885"/>
                    <a:pt x="77084" y="15234"/>
                  </a:cubicBezTo>
                  <a:cubicBezTo>
                    <a:pt x="77521" y="16717"/>
                    <a:pt x="77913" y="18287"/>
                    <a:pt x="78218" y="20054"/>
                  </a:cubicBezTo>
                  <a:cubicBezTo>
                    <a:pt x="79723" y="28364"/>
                    <a:pt x="79614" y="37371"/>
                    <a:pt x="78153" y="46357"/>
                  </a:cubicBezTo>
                  <a:cubicBezTo>
                    <a:pt x="76103" y="74972"/>
                    <a:pt x="65721" y="104940"/>
                    <a:pt x="42013" y="109651"/>
                  </a:cubicBezTo>
                  <a:cubicBezTo>
                    <a:pt x="26615" y="112704"/>
                    <a:pt x="11348" y="102737"/>
                    <a:pt x="4194" y="86314"/>
                  </a:cubicBezTo>
                  <a:cubicBezTo>
                    <a:pt x="-3483" y="68647"/>
                    <a:pt x="94" y="50741"/>
                    <a:pt x="9145" y="36761"/>
                  </a:cubicBezTo>
                  <a:lnTo>
                    <a:pt x="9145" y="36761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E97882B-2867-4DDB-8345-BADF9AB5929B}"/>
                </a:ext>
              </a:extLst>
            </p:cNvPr>
            <p:cNvSpPr/>
            <p:nvPr/>
          </p:nvSpPr>
          <p:spPr>
            <a:xfrm>
              <a:off x="1902373" y="4574440"/>
              <a:ext cx="22224" cy="18949"/>
            </a:xfrm>
            <a:custGeom>
              <a:avLst/>
              <a:gdLst>
                <a:gd name="connsiteX0" fmla="*/ 11342 w 22224"/>
                <a:gd name="connsiteY0" fmla="*/ 921 h 18949"/>
                <a:gd name="connsiteX1" fmla="*/ 21375 w 22224"/>
                <a:gd name="connsiteY1" fmla="*/ 10321 h 18949"/>
                <a:gd name="connsiteX2" fmla="*/ 21789 w 22224"/>
                <a:gd name="connsiteY2" fmla="*/ 15425 h 18949"/>
                <a:gd name="connsiteX3" fmla="*/ 8834 w 22224"/>
                <a:gd name="connsiteY3" fmla="*/ 16799 h 18949"/>
                <a:gd name="connsiteX4" fmla="*/ 197 w 22224"/>
                <a:gd name="connsiteY4" fmla="*/ 4432 h 18949"/>
                <a:gd name="connsiteX5" fmla="*/ 11342 w 22224"/>
                <a:gd name="connsiteY5" fmla="*/ 921 h 18949"/>
                <a:gd name="connsiteX6" fmla="*/ 11342 w 22224"/>
                <a:gd name="connsiteY6" fmla="*/ 921 h 1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24" h="18949">
                  <a:moveTo>
                    <a:pt x="11342" y="921"/>
                  </a:moveTo>
                  <a:cubicBezTo>
                    <a:pt x="15835" y="2687"/>
                    <a:pt x="18867" y="5806"/>
                    <a:pt x="21375" y="10321"/>
                  </a:cubicBezTo>
                  <a:cubicBezTo>
                    <a:pt x="22247" y="11869"/>
                    <a:pt x="22553" y="13920"/>
                    <a:pt x="21789" y="15425"/>
                  </a:cubicBezTo>
                  <a:cubicBezTo>
                    <a:pt x="19128" y="20659"/>
                    <a:pt x="13436" y="19132"/>
                    <a:pt x="8834" y="16799"/>
                  </a:cubicBezTo>
                  <a:cubicBezTo>
                    <a:pt x="4755" y="14727"/>
                    <a:pt x="-1155" y="9907"/>
                    <a:pt x="197" y="4432"/>
                  </a:cubicBezTo>
                  <a:cubicBezTo>
                    <a:pt x="1440" y="-606"/>
                    <a:pt x="7307" y="-672"/>
                    <a:pt x="11342" y="921"/>
                  </a:cubicBezTo>
                  <a:lnTo>
                    <a:pt x="11342" y="921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B416694-3C11-455B-B243-CD2B1997F7FB}"/>
                </a:ext>
              </a:extLst>
            </p:cNvPr>
            <p:cNvSpPr/>
            <p:nvPr/>
          </p:nvSpPr>
          <p:spPr>
            <a:xfrm>
              <a:off x="1883436" y="4410106"/>
              <a:ext cx="101776" cy="90043"/>
            </a:xfrm>
            <a:custGeom>
              <a:avLst/>
              <a:gdLst>
                <a:gd name="connsiteX0" fmla="*/ 67880 w 101776"/>
                <a:gd name="connsiteY0" fmla="*/ 76857 h 90043"/>
                <a:gd name="connsiteX1" fmla="*/ 59723 w 101776"/>
                <a:gd name="connsiteY1" fmla="*/ 3422 h 90043"/>
                <a:gd name="connsiteX2" fmla="*/ 573 w 101776"/>
                <a:gd name="connsiteY2" fmla="*/ 48984 h 90043"/>
                <a:gd name="connsiteX3" fmla="*/ 21817 w 101776"/>
                <a:gd name="connsiteY3" fmla="*/ 87348 h 90043"/>
                <a:gd name="connsiteX4" fmla="*/ 67880 w 101776"/>
                <a:gd name="connsiteY4" fmla="*/ 76857 h 90043"/>
                <a:gd name="connsiteX5" fmla="*/ 67880 w 101776"/>
                <a:gd name="connsiteY5" fmla="*/ 76857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76" h="90043">
                  <a:moveTo>
                    <a:pt x="67880" y="76857"/>
                  </a:moveTo>
                  <a:cubicBezTo>
                    <a:pt x="109996" y="40739"/>
                    <a:pt x="118873" y="-14288"/>
                    <a:pt x="59723" y="3422"/>
                  </a:cubicBezTo>
                  <a:cubicBezTo>
                    <a:pt x="33136" y="8613"/>
                    <a:pt x="5197" y="22920"/>
                    <a:pt x="573" y="48984"/>
                  </a:cubicBezTo>
                  <a:cubicBezTo>
                    <a:pt x="-2436" y="65909"/>
                    <a:pt x="6659" y="81350"/>
                    <a:pt x="21817" y="87348"/>
                  </a:cubicBezTo>
                  <a:cubicBezTo>
                    <a:pt x="38153" y="93782"/>
                    <a:pt x="54816" y="88068"/>
                    <a:pt x="67880" y="76857"/>
                  </a:cubicBezTo>
                  <a:lnTo>
                    <a:pt x="67880" y="76857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B1A5F17-FB2B-4EDC-B565-5420010C4CF1}"/>
                </a:ext>
              </a:extLst>
            </p:cNvPr>
            <p:cNvSpPr/>
            <p:nvPr/>
          </p:nvSpPr>
          <p:spPr>
            <a:xfrm>
              <a:off x="1901243" y="4457838"/>
              <a:ext cx="17479" cy="23271"/>
            </a:xfrm>
            <a:custGeom>
              <a:avLst/>
              <a:gdLst>
                <a:gd name="connsiteX0" fmla="*/ 16682 w 17479"/>
                <a:gd name="connsiteY0" fmla="*/ 10477 h 23271"/>
                <a:gd name="connsiteX1" fmla="*/ 8067 w 17479"/>
                <a:gd name="connsiteY1" fmla="*/ 619 h 23271"/>
                <a:gd name="connsiteX2" fmla="*/ 3334 w 17479"/>
                <a:gd name="connsiteY2" fmla="*/ 706 h 23271"/>
                <a:gd name="connsiteX3" fmla="*/ 1917 w 17479"/>
                <a:gd name="connsiteY3" fmla="*/ 14817 h 23271"/>
                <a:gd name="connsiteX4" fmla="*/ 13302 w 17479"/>
                <a:gd name="connsiteY4" fmla="*/ 22865 h 23271"/>
                <a:gd name="connsiteX5" fmla="*/ 16682 w 17479"/>
                <a:gd name="connsiteY5" fmla="*/ 10477 h 23271"/>
                <a:gd name="connsiteX6" fmla="*/ 16682 w 17479"/>
                <a:gd name="connsiteY6" fmla="*/ 10477 h 2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9" h="23271">
                  <a:moveTo>
                    <a:pt x="16682" y="10477"/>
                  </a:moveTo>
                  <a:cubicBezTo>
                    <a:pt x="15090" y="5810"/>
                    <a:pt x="12211" y="2887"/>
                    <a:pt x="8067" y="619"/>
                  </a:cubicBezTo>
                  <a:cubicBezTo>
                    <a:pt x="6628" y="-166"/>
                    <a:pt x="4752" y="-275"/>
                    <a:pt x="3334" y="706"/>
                  </a:cubicBezTo>
                  <a:cubicBezTo>
                    <a:pt x="-1551" y="4130"/>
                    <a:pt x="-199" y="10106"/>
                    <a:pt x="1917" y="14817"/>
                  </a:cubicBezTo>
                  <a:cubicBezTo>
                    <a:pt x="3792" y="19005"/>
                    <a:pt x="8198" y="24872"/>
                    <a:pt x="13302" y="22865"/>
                  </a:cubicBezTo>
                  <a:cubicBezTo>
                    <a:pt x="17991" y="20990"/>
                    <a:pt x="18100" y="14643"/>
                    <a:pt x="16682" y="10477"/>
                  </a:cubicBezTo>
                  <a:lnTo>
                    <a:pt x="16682" y="10477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CC6DEEA-E6CC-4668-8801-16274311486E}"/>
                </a:ext>
              </a:extLst>
            </p:cNvPr>
            <p:cNvSpPr/>
            <p:nvPr/>
          </p:nvSpPr>
          <p:spPr>
            <a:xfrm>
              <a:off x="1935006" y="4438307"/>
              <a:ext cx="70007" cy="96588"/>
            </a:xfrm>
            <a:custGeom>
              <a:avLst/>
              <a:gdLst>
                <a:gd name="connsiteX0" fmla="*/ 890 w 70007"/>
                <a:gd name="connsiteY0" fmla="*/ 55854 h 96588"/>
                <a:gd name="connsiteX1" fmla="*/ 32406 w 70007"/>
                <a:gd name="connsiteY1" fmla="*/ 7457 h 96588"/>
                <a:gd name="connsiteX2" fmla="*/ 68546 w 70007"/>
                <a:gd name="connsiteY2" fmla="*/ 16421 h 96588"/>
                <a:gd name="connsiteX3" fmla="*/ 61240 w 70007"/>
                <a:gd name="connsiteY3" fmla="*/ 69922 h 96588"/>
                <a:gd name="connsiteX4" fmla="*/ 20978 w 70007"/>
                <a:gd name="connsiteY4" fmla="*/ 95287 h 96588"/>
                <a:gd name="connsiteX5" fmla="*/ 890 w 70007"/>
                <a:gd name="connsiteY5" fmla="*/ 55854 h 96588"/>
                <a:gd name="connsiteX6" fmla="*/ 890 w 70007"/>
                <a:gd name="connsiteY6" fmla="*/ 55854 h 9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7" h="96588">
                  <a:moveTo>
                    <a:pt x="890" y="55854"/>
                  </a:moveTo>
                  <a:cubicBezTo>
                    <a:pt x="5645" y="38253"/>
                    <a:pt x="19516" y="19540"/>
                    <a:pt x="32406" y="7457"/>
                  </a:cubicBezTo>
                  <a:cubicBezTo>
                    <a:pt x="44795" y="-4168"/>
                    <a:pt x="64489" y="-2947"/>
                    <a:pt x="68546" y="16421"/>
                  </a:cubicBezTo>
                  <a:cubicBezTo>
                    <a:pt x="72166" y="33739"/>
                    <a:pt x="68808" y="54218"/>
                    <a:pt x="61240" y="69922"/>
                  </a:cubicBezTo>
                  <a:cubicBezTo>
                    <a:pt x="53802" y="85342"/>
                    <a:pt x="39058" y="101307"/>
                    <a:pt x="20978" y="95287"/>
                  </a:cubicBezTo>
                  <a:cubicBezTo>
                    <a:pt x="6932" y="90620"/>
                    <a:pt x="-3123" y="70707"/>
                    <a:pt x="890" y="55854"/>
                  </a:cubicBezTo>
                  <a:lnTo>
                    <a:pt x="890" y="55854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F2943B5-597E-4BE2-8467-78D2CAE23C4E}"/>
                </a:ext>
              </a:extLst>
            </p:cNvPr>
            <p:cNvSpPr/>
            <p:nvPr/>
          </p:nvSpPr>
          <p:spPr>
            <a:xfrm>
              <a:off x="1947610" y="4512512"/>
              <a:ext cx="19373" cy="14568"/>
            </a:xfrm>
            <a:custGeom>
              <a:avLst/>
              <a:gdLst>
                <a:gd name="connsiteX0" fmla="*/ 522 w 19373"/>
                <a:gd name="connsiteY0" fmla="*/ 1213 h 14568"/>
                <a:gd name="connsiteX1" fmla="*/ 1765 w 19373"/>
                <a:gd name="connsiteY1" fmla="*/ 166 h 14568"/>
                <a:gd name="connsiteX2" fmla="*/ 3357 w 19373"/>
                <a:gd name="connsiteY2" fmla="*/ 100 h 14568"/>
                <a:gd name="connsiteX3" fmla="*/ 12714 w 19373"/>
                <a:gd name="connsiteY3" fmla="*/ 3939 h 14568"/>
                <a:gd name="connsiteX4" fmla="*/ 19257 w 19373"/>
                <a:gd name="connsiteY4" fmla="*/ 9740 h 14568"/>
                <a:gd name="connsiteX5" fmla="*/ 16422 w 19373"/>
                <a:gd name="connsiteY5" fmla="*/ 14495 h 14568"/>
                <a:gd name="connsiteX6" fmla="*/ 16160 w 19373"/>
                <a:gd name="connsiteY6" fmla="*/ 14539 h 14568"/>
                <a:gd name="connsiteX7" fmla="*/ 522 w 19373"/>
                <a:gd name="connsiteY7" fmla="*/ 1213 h 14568"/>
                <a:gd name="connsiteX8" fmla="*/ 522 w 19373"/>
                <a:gd name="connsiteY8" fmla="*/ 1213 h 1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73" h="14568">
                  <a:moveTo>
                    <a:pt x="522" y="1213"/>
                  </a:moveTo>
                  <a:cubicBezTo>
                    <a:pt x="762" y="711"/>
                    <a:pt x="1241" y="362"/>
                    <a:pt x="1765" y="166"/>
                  </a:cubicBezTo>
                  <a:cubicBezTo>
                    <a:pt x="2289" y="-31"/>
                    <a:pt x="2877" y="-52"/>
                    <a:pt x="3357" y="100"/>
                  </a:cubicBezTo>
                  <a:cubicBezTo>
                    <a:pt x="6585" y="1103"/>
                    <a:pt x="9682" y="2390"/>
                    <a:pt x="12714" y="3939"/>
                  </a:cubicBezTo>
                  <a:cubicBezTo>
                    <a:pt x="15375" y="5291"/>
                    <a:pt x="18385" y="6556"/>
                    <a:pt x="19257" y="9740"/>
                  </a:cubicBezTo>
                  <a:cubicBezTo>
                    <a:pt x="19802" y="11747"/>
                    <a:pt x="18363" y="14081"/>
                    <a:pt x="16422" y="14495"/>
                  </a:cubicBezTo>
                  <a:cubicBezTo>
                    <a:pt x="16334" y="14517"/>
                    <a:pt x="16247" y="14539"/>
                    <a:pt x="16160" y="14539"/>
                  </a:cubicBezTo>
                  <a:cubicBezTo>
                    <a:pt x="13804" y="15062"/>
                    <a:pt x="-3164" y="8715"/>
                    <a:pt x="522" y="1213"/>
                  </a:cubicBezTo>
                  <a:lnTo>
                    <a:pt x="522" y="121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C865189-DE27-47DA-8362-AD736F64631C}"/>
                </a:ext>
              </a:extLst>
            </p:cNvPr>
            <p:cNvSpPr/>
            <p:nvPr/>
          </p:nvSpPr>
          <p:spPr>
            <a:xfrm>
              <a:off x="1968864" y="4381265"/>
              <a:ext cx="59511" cy="72867"/>
            </a:xfrm>
            <a:custGeom>
              <a:avLst/>
              <a:gdLst>
                <a:gd name="connsiteX0" fmla="*/ 3478 w 59511"/>
                <a:gd name="connsiteY0" fmla="*/ 21707 h 72867"/>
                <a:gd name="connsiteX1" fmla="*/ 28756 w 59511"/>
                <a:gd name="connsiteY1" fmla="*/ 703 h 72867"/>
                <a:gd name="connsiteX2" fmla="*/ 58702 w 59511"/>
                <a:gd name="connsiteY2" fmla="*/ 16494 h 72867"/>
                <a:gd name="connsiteX3" fmla="*/ 31002 w 59511"/>
                <a:gd name="connsiteY3" fmla="*/ 71783 h 72867"/>
                <a:gd name="connsiteX4" fmla="*/ 6619 w 59511"/>
                <a:gd name="connsiteY4" fmla="*/ 66156 h 72867"/>
                <a:gd name="connsiteX5" fmla="*/ 3478 w 59511"/>
                <a:gd name="connsiteY5" fmla="*/ 21707 h 72867"/>
                <a:gd name="connsiteX6" fmla="*/ 3478 w 59511"/>
                <a:gd name="connsiteY6" fmla="*/ 21707 h 7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11" h="72867">
                  <a:moveTo>
                    <a:pt x="3478" y="21707"/>
                  </a:moveTo>
                  <a:cubicBezTo>
                    <a:pt x="8429" y="11041"/>
                    <a:pt x="17546" y="3212"/>
                    <a:pt x="28756" y="703"/>
                  </a:cubicBezTo>
                  <a:cubicBezTo>
                    <a:pt x="40883" y="-2001"/>
                    <a:pt x="55343" y="3059"/>
                    <a:pt x="58702" y="16494"/>
                  </a:cubicBezTo>
                  <a:cubicBezTo>
                    <a:pt x="63195" y="34444"/>
                    <a:pt x="48298" y="66462"/>
                    <a:pt x="31002" y="71783"/>
                  </a:cubicBezTo>
                  <a:cubicBezTo>
                    <a:pt x="23631" y="74052"/>
                    <a:pt x="11526" y="73027"/>
                    <a:pt x="6619" y="66156"/>
                  </a:cubicBezTo>
                  <a:cubicBezTo>
                    <a:pt x="-1081" y="55404"/>
                    <a:pt x="-1975" y="33484"/>
                    <a:pt x="3478" y="21707"/>
                  </a:cubicBezTo>
                  <a:lnTo>
                    <a:pt x="3478" y="2170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5176797-7E07-4DB9-96E0-6F5C6DD4EC18}"/>
                </a:ext>
              </a:extLst>
            </p:cNvPr>
            <p:cNvSpPr/>
            <p:nvPr/>
          </p:nvSpPr>
          <p:spPr>
            <a:xfrm>
              <a:off x="1976570" y="4430879"/>
              <a:ext cx="15588" cy="14687"/>
            </a:xfrm>
            <a:custGeom>
              <a:avLst/>
              <a:gdLst>
                <a:gd name="connsiteX0" fmla="*/ 4714 w 15588"/>
                <a:gd name="connsiteY0" fmla="*/ 119 h 14687"/>
                <a:gd name="connsiteX1" fmla="*/ 13373 w 15588"/>
                <a:gd name="connsiteY1" fmla="*/ 4481 h 14687"/>
                <a:gd name="connsiteX2" fmla="*/ 12828 w 15588"/>
                <a:gd name="connsiteY2" fmla="*/ 14252 h 14687"/>
                <a:gd name="connsiteX3" fmla="*/ 330 w 15588"/>
                <a:gd name="connsiteY3" fmla="*/ 2583 h 14687"/>
                <a:gd name="connsiteX4" fmla="*/ 4714 w 15588"/>
                <a:gd name="connsiteY4" fmla="*/ 119 h 14687"/>
                <a:gd name="connsiteX5" fmla="*/ 4714 w 15588"/>
                <a:gd name="connsiteY5" fmla="*/ 119 h 1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8" h="14687">
                  <a:moveTo>
                    <a:pt x="4714" y="119"/>
                  </a:moveTo>
                  <a:cubicBezTo>
                    <a:pt x="7898" y="926"/>
                    <a:pt x="10930" y="2104"/>
                    <a:pt x="13373" y="4481"/>
                  </a:cubicBezTo>
                  <a:cubicBezTo>
                    <a:pt x="16317" y="7382"/>
                    <a:pt x="16513" y="11875"/>
                    <a:pt x="12828" y="14252"/>
                  </a:cubicBezTo>
                  <a:cubicBezTo>
                    <a:pt x="9272" y="16520"/>
                    <a:pt x="-2069" y="9519"/>
                    <a:pt x="330" y="2583"/>
                  </a:cubicBezTo>
                  <a:cubicBezTo>
                    <a:pt x="984" y="642"/>
                    <a:pt x="2795" y="-361"/>
                    <a:pt x="4714" y="119"/>
                  </a:cubicBezTo>
                  <a:lnTo>
                    <a:pt x="4714" y="119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1F2D7AE9-BC52-4F47-B832-A707072773A1}"/>
                </a:ext>
              </a:extLst>
            </p:cNvPr>
            <p:cNvSpPr/>
            <p:nvPr/>
          </p:nvSpPr>
          <p:spPr>
            <a:xfrm>
              <a:off x="1503522" y="5069297"/>
              <a:ext cx="295426" cy="1121061"/>
            </a:xfrm>
            <a:custGeom>
              <a:avLst/>
              <a:gdLst>
                <a:gd name="connsiteX0" fmla="*/ 294751 w 295426"/>
                <a:gd name="connsiteY0" fmla="*/ 4475 h 1121061"/>
                <a:gd name="connsiteX1" fmla="*/ 157651 w 295426"/>
                <a:gd name="connsiteY1" fmla="*/ 195076 h 1121061"/>
                <a:gd name="connsiteX2" fmla="*/ 63735 w 295426"/>
                <a:gd name="connsiteY2" fmla="*/ 405895 h 1121061"/>
                <a:gd name="connsiteX3" fmla="*/ 18893 w 295426"/>
                <a:gd name="connsiteY3" fmla="*/ 860467 h 1121061"/>
                <a:gd name="connsiteX4" fmla="*/ 77934 w 295426"/>
                <a:gd name="connsiteY4" fmla="*/ 1118048 h 1121061"/>
                <a:gd name="connsiteX5" fmla="*/ 73572 w 295426"/>
                <a:gd name="connsiteY5" fmla="*/ 1119596 h 1121061"/>
                <a:gd name="connsiteX6" fmla="*/ 134968 w 295426"/>
                <a:gd name="connsiteY6" fmla="*/ 212699 h 1121061"/>
                <a:gd name="connsiteX7" fmla="*/ 290585 w 295426"/>
                <a:gd name="connsiteY7" fmla="*/ 833 h 1121061"/>
                <a:gd name="connsiteX8" fmla="*/ 294751 w 295426"/>
                <a:gd name="connsiteY8" fmla="*/ 4475 h 1121061"/>
                <a:gd name="connsiteX9" fmla="*/ 294751 w 295426"/>
                <a:gd name="connsiteY9" fmla="*/ 4475 h 11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26" h="1121061">
                  <a:moveTo>
                    <a:pt x="294751" y="4475"/>
                  </a:moveTo>
                  <a:cubicBezTo>
                    <a:pt x="245895" y="66460"/>
                    <a:pt x="197193" y="126330"/>
                    <a:pt x="157651" y="195076"/>
                  </a:cubicBezTo>
                  <a:cubicBezTo>
                    <a:pt x="119221" y="261925"/>
                    <a:pt x="87530" y="332547"/>
                    <a:pt x="63735" y="405895"/>
                  </a:cubicBezTo>
                  <a:cubicBezTo>
                    <a:pt x="16385" y="552025"/>
                    <a:pt x="1379" y="707925"/>
                    <a:pt x="18893" y="860467"/>
                  </a:cubicBezTo>
                  <a:cubicBezTo>
                    <a:pt x="28991" y="948363"/>
                    <a:pt x="49733" y="1034274"/>
                    <a:pt x="77934" y="1118048"/>
                  </a:cubicBezTo>
                  <a:cubicBezTo>
                    <a:pt x="78893" y="1120883"/>
                    <a:pt x="74706" y="1122344"/>
                    <a:pt x="73572" y="1119596"/>
                  </a:cubicBezTo>
                  <a:cubicBezTo>
                    <a:pt x="-45949" y="829365"/>
                    <a:pt x="-15873" y="485547"/>
                    <a:pt x="134968" y="212699"/>
                  </a:cubicBezTo>
                  <a:cubicBezTo>
                    <a:pt x="176669" y="137278"/>
                    <a:pt x="227531" y="60201"/>
                    <a:pt x="290585" y="833"/>
                  </a:cubicBezTo>
                  <a:cubicBezTo>
                    <a:pt x="293137" y="-1545"/>
                    <a:pt x="296997" y="1640"/>
                    <a:pt x="294751" y="4475"/>
                  </a:cubicBezTo>
                  <a:lnTo>
                    <a:pt x="294751" y="4475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22C5034-AA78-44DC-8A90-4A5AA5AB020F}"/>
                </a:ext>
              </a:extLst>
            </p:cNvPr>
            <p:cNvSpPr/>
            <p:nvPr/>
          </p:nvSpPr>
          <p:spPr>
            <a:xfrm>
              <a:off x="1994304" y="4759808"/>
              <a:ext cx="407" cy="420"/>
            </a:xfrm>
            <a:custGeom>
              <a:avLst/>
              <a:gdLst>
                <a:gd name="connsiteX0" fmla="*/ 241 w 407"/>
                <a:gd name="connsiteY0" fmla="*/ 3 h 420"/>
                <a:gd name="connsiteX1" fmla="*/ 176 w 407"/>
                <a:gd name="connsiteY1" fmla="*/ 418 h 420"/>
                <a:gd name="connsiteX2" fmla="*/ 241 w 407"/>
                <a:gd name="connsiteY2" fmla="*/ 3 h 420"/>
                <a:gd name="connsiteX3" fmla="*/ 241 w 407"/>
                <a:gd name="connsiteY3" fmla="*/ 3 h 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" h="420">
                  <a:moveTo>
                    <a:pt x="241" y="3"/>
                  </a:moveTo>
                  <a:cubicBezTo>
                    <a:pt x="503" y="47"/>
                    <a:pt x="437" y="461"/>
                    <a:pt x="176" y="418"/>
                  </a:cubicBezTo>
                  <a:cubicBezTo>
                    <a:pt x="-108" y="374"/>
                    <a:pt x="-21" y="-40"/>
                    <a:pt x="241" y="3"/>
                  </a:cubicBezTo>
                  <a:lnTo>
                    <a:pt x="241" y="3"/>
                  </a:lnTo>
                  <a:close/>
                </a:path>
              </a:pathLst>
            </a:custGeom>
            <a:solidFill>
              <a:srgbClr val="6B8585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7CC7787-3D66-4BC6-A438-0B60C74CE60E}"/>
                </a:ext>
              </a:extLst>
            </p:cNvPr>
            <p:cNvSpPr/>
            <p:nvPr/>
          </p:nvSpPr>
          <p:spPr>
            <a:xfrm>
              <a:off x="1768502" y="5027993"/>
              <a:ext cx="81271" cy="115133"/>
            </a:xfrm>
            <a:custGeom>
              <a:avLst/>
              <a:gdLst>
                <a:gd name="connsiteX0" fmla="*/ 43489 w 81271"/>
                <a:gd name="connsiteY0" fmla="*/ 1307 h 115133"/>
                <a:gd name="connsiteX1" fmla="*/ 81243 w 81271"/>
                <a:gd name="connsiteY1" fmla="*/ 38298 h 115133"/>
                <a:gd name="connsiteX2" fmla="*/ 73937 w 81271"/>
                <a:gd name="connsiteY2" fmla="*/ 80043 h 115133"/>
                <a:gd name="connsiteX3" fmla="*/ 64885 w 81271"/>
                <a:gd name="connsiteY3" fmla="*/ 97469 h 115133"/>
                <a:gd name="connsiteX4" fmla="*/ 15681 w 81271"/>
                <a:gd name="connsiteY4" fmla="*/ 109574 h 115133"/>
                <a:gd name="connsiteX5" fmla="*/ 43489 w 81271"/>
                <a:gd name="connsiteY5" fmla="*/ 1307 h 115133"/>
                <a:gd name="connsiteX6" fmla="*/ 43489 w 81271"/>
                <a:gd name="connsiteY6" fmla="*/ 1307 h 1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71" h="115133">
                  <a:moveTo>
                    <a:pt x="43489" y="1307"/>
                  </a:moveTo>
                  <a:cubicBezTo>
                    <a:pt x="67612" y="-5737"/>
                    <a:pt x="80851" y="16989"/>
                    <a:pt x="81243" y="38298"/>
                  </a:cubicBezTo>
                  <a:cubicBezTo>
                    <a:pt x="81527" y="52933"/>
                    <a:pt x="79738" y="67567"/>
                    <a:pt x="73937" y="80043"/>
                  </a:cubicBezTo>
                  <a:cubicBezTo>
                    <a:pt x="71647" y="86411"/>
                    <a:pt x="68702" y="92366"/>
                    <a:pt x="64885" y="97469"/>
                  </a:cubicBezTo>
                  <a:cubicBezTo>
                    <a:pt x="54002" y="112039"/>
                    <a:pt x="33217" y="121831"/>
                    <a:pt x="15681" y="109574"/>
                  </a:cubicBezTo>
                  <a:cubicBezTo>
                    <a:pt x="-19957" y="84667"/>
                    <a:pt x="12017" y="10490"/>
                    <a:pt x="43489" y="1307"/>
                  </a:cubicBezTo>
                  <a:lnTo>
                    <a:pt x="43489" y="1307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8F967AB6-9C07-402A-BEA1-DC26E4468594}"/>
                </a:ext>
              </a:extLst>
            </p:cNvPr>
            <p:cNvSpPr/>
            <p:nvPr/>
          </p:nvSpPr>
          <p:spPr>
            <a:xfrm>
              <a:off x="1778089" y="5113843"/>
              <a:ext cx="27493" cy="20488"/>
            </a:xfrm>
            <a:custGeom>
              <a:avLst/>
              <a:gdLst>
                <a:gd name="connsiteX0" fmla="*/ 6073 w 27493"/>
                <a:gd name="connsiteY0" fmla="*/ 169 h 20488"/>
                <a:gd name="connsiteX1" fmla="*/ 24961 w 27493"/>
                <a:gd name="connsiteY1" fmla="*/ 7279 h 20488"/>
                <a:gd name="connsiteX2" fmla="*/ 24023 w 27493"/>
                <a:gd name="connsiteY2" fmla="*/ 19319 h 20488"/>
                <a:gd name="connsiteX3" fmla="*/ 11439 w 27493"/>
                <a:gd name="connsiteY3" fmla="*/ 19166 h 20488"/>
                <a:gd name="connsiteX4" fmla="*/ 730 w 27493"/>
                <a:gd name="connsiteY4" fmla="*/ 11292 h 20488"/>
                <a:gd name="connsiteX5" fmla="*/ 6073 w 27493"/>
                <a:gd name="connsiteY5" fmla="*/ 169 h 20488"/>
                <a:gd name="connsiteX6" fmla="*/ 6073 w 27493"/>
                <a:gd name="connsiteY6" fmla="*/ 169 h 2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493" h="20488">
                  <a:moveTo>
                    <a:pt x="6073" y="169"/>
                  </a:moveTo>
                  <a:cubicBezTo>
                    <a:pt x="11613" y="-856"/>
                    <a:pt x="21319" y="2939"/>
                    <a:pt x="24961" y="7279"/>
                  </a:cubicBezTo>
                  <a:cubicBezTo>
                    <a:pt x="28080" y="10987"/>
                    <a:pt x="28909" y="16614"/>
                    <a:pt x="24023" y="19319"/>
                  </a:cubicBezTo>
                  <a:cubicBezTo>
                    <a:pt x="20381" y="21347"/>
                    <a:pt x="15168" y="20365"/>
                    <a:pt x="11439" y="19166"/>
                  </a:cubicBezTo>
                  <a:cubicBezTo>
                    <a:pt x="7295" y="17857"/>
                    <a:pt x="2605" y="15458"/>
                    <a:pt x="730" y="11292"/>
                  </a:cubicBezTo>
                  <a:cubicBezTo>
                    <a:pt x="-1299" y="6843"/>
                    <a:pt x="1035" y="1107"/>
                    <a:pt x="6073" y="169"/>
                  </a:cubicBezTo>
                  <a:lnTo>
                    <a:pt x="6073" y="169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25DA4AA-0157-4DF1-8CC7-9B35142D346C}"/>
                </a:ext>
              </a:extLst>
            </p:cNvPr>
            <p:cNvSpPr/>
            <p:nvPr/>
          </p:nvSpPr>
          <p:spPr>
            <a:xfrm>
              <a:off x="1828871" y="5049934"/>
              <a:ext cx="83581" cy="113487"/>
            </a:xfrm>
            <a:custGeom>
              <a:avLst/>
              <a:gdLst>
                <a:gd name="connsiteX0" fmla="*/ 5738 w 83581"/>
                <a:gd name="connsiteY0" fmla="*/ 48200 h 113487"/>
                <a:gd name="connsiteX1" fmla="*/ 51933 w 83581"/>
                <a:gd name="connsiteY1" fmla="*/ 414 h 113487"/>
                <a:gd name="connsiteX2" fmla="*/ 83427 w 83581"/>
                <a:gd name="connsiteY2" fmla="*/ 43380 h 113487"/>
                <a:gd name="connsiteX3" fmla="*/ 68421 w 83581"/>
                <a:gd name="connsiteY3" fmla="*/ 93915 h 113487"/>
                <a:gd name="connsiteX4" fmla="*/ 15291 w 83581"/>
                <a:gd name="connsiteY4" fmla="*/ 107132 h 113487"/>
                <a:gd name="connsiteX5" fmla="*/ 5738 w 83581"/>
                <a:gd name="connsiteY5" fmla="*/ 48200 h 113487"/>
                <a:gd name="connsiteX6" fmla="*/ 5738 w 83581"/>
                <a:gd name="connsiteY6" fmla="*/ 48200 h 1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581" h="113487">
                  <a:moveTo>
                    <a:pt x="5738" y="48200"/>
                  </a:moveTo>
                  <a:cubicBezTo>
                    <a:pt x="13132" y="30097"/>
                    <a:pt x="31038" y="3838"/>
                    <a:pt x="51933" y="414"/>
                  </a:cubicBezTo>
                  <a:cubicBezTo>
                    <a:pt x="76971" y="-3709"/>
                    <a:pt x="84823" y="23882"/>
                    <a:pt x="83427" y="43380"/>
                  </a:cubicBezTo>
                  <a:cubicBezTo>
                    <a:pt x="81878" y="57775"/>
                    <a:pt x="76491" y="82551"/>
                    <a:pt x="68421" y="93915"/>
                  </a:cubicBezTo>
                  <a:cubicBezTo>
                    <a:pt x="56382" y="110927"/>
                    <a:pt x="33743" y="120632"/>
                    <a:pt x="15291" y="107132"/>
                  </a:cubicBezTo>
                  <a:cubicBezTo>
                    <a:pt x="-4055" y="92999"/>
                    <a:pt x="-2375" y="68113"/>
                    <a:pt x="5738" y="48200"/>
                  </a:cubicBezTo>
                  <a:lnTo>
                    <a:pt x="5738" y="48200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476D4BC-FB36-4B35-8B59-852E0C015C3E}"/>
                </a:ext>
              </a:extLst>
            </p:cNvPr>
            <p:cNvSpPr/>
            <p:nvPr/>
          </p:nvSpPr>
          <p:spPr>
            <a:xfrm>
              <a:off x="1708303" y="4996663"/>
              <a:ext cx="103864" cy="94696"/>
            </a:xfrm>
            <a:custGeom>
              <a:avLst/>
              <a:gdLst>
                <a:gd name="connsiteX0" fmla="*/ 20569 w 103864"/>
                <a:gd name="connsiteY0" fmla="*/ 15996 h 94696"/>
                <a:gd name="connsiteX1" fmla="*/ 79981 w 103864"/>
                <a:gd name="connsiteY1" fmla="*/ 2102 h 94696"/>
                <a:gd name="connsiteX2" fmla="*/ 97713 w 103864"/>
                <a:gd name="connsiteY2" fmla="*/ 51045 h 94696"/>
                <a:gd name="connsiteX3" fmla="*/ 6589 w 103864"/>
                <a:gd name="connsiteY3" fmla="*/ 74993 h 94696"/>
                <a:gd name="connsiteX4" fmla="*/ 20569 w 103864"/>
                <a:gd name="connsiteY4" fmla="*/ 15996 h 94696"/>
                <a:gd name="connsiteX5" fmla="*/ 20569 w 103864"/>
                <a:gd name="connsiteY5" fmla="*/ 15996 h 9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864" h="94696">
                  <a:moveTo>
                    <a:pt x="20569" y="15996"/>
                  </a:moveTo>
                  <a:cubicBezTo>
                    <a:pt x="36011" y="4327"/>
                    <a:pt x="60810" y="-4114"/>
                    <a:pt x="79981" y="2102"/>
                  </a:cubicBezTo>
                  <a:cubicBezTo>
                    <a:pt x="105303" y="10325"/>
                    <a:pt x="109207" y="34185"/>
                    <a:pt x="97713" y="51045"/>
                  </a:cubicBezTo>
                  <a:cubicBezTo>
                    <a:pt x="78389" y="79355"/>
                    <a:pt x="32543" y="119093"/>
                    <a:pt x="6589" y="74993"/>
                  </a:cubicBezTo>
                  <a:cubicBezTo>
                    <a:pt x="-6475" y="52790"/>
                    <a:pt x="766" y="30979"/>
                    <a:pt x="20569" y="15996"/>
                  </a:cubicBezTo>
                  <a:lnTo>
                    <a:pt x="20569" y="15996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B7C50-66C2-4FCE-B9D1-6C8DE0562841}"/>
                </a:ext>
              </a:extLst>
            </p:cNvPr>
            <p:cNvSpPr/>
            <p:nvPr/>
          </p:nvSpPr>
          <p:spPr>
            <a:xfrm>
              <a:off x="1841535" y="5137188"/>
              <a:ext cx="29586" cy="21009"/>
            </a:xfrm>
            <a:custGeom>
              <a:avLst/>
              <a:gdLst>
                <a:gd name="connsiteX0" fmla="*/ 4262 w 29586"/>
                <a:gd name="connsiteY0" fmla="*/ 641 h 21009"/>
                <a:gd name="connsiteX1" fmla="*/ 15822 w 29586"/>
                <a:gd name="connsiteY1" fmla="*/ 1295 h 21009"/>
                <a:gd name="connsiteX2" fmla="*/ 29519 w 29586"/>
                <a:gd name="connsiteY2" fmla="*/ 14163 h 21009"/>
                <a:gd name="connsiteX3" fmla="*/ 10348 w 29586"/>
                <a:gd name="connsiteY3" fmla="*/ 18438 h 21009"/>
                <a:gd name="connsiteX4" fmla="*/ 4262 w 29586"/>
                <a:gd name="connsiteY4" fmla="*/ 641 h 21009"/>
                <a:gd name="connsiteX5" fmla="*/ 4262 w 29586"/>
                <a:gd name="connsiteY5" fmla="*/ 641 h 2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86" h="21009">
                  <a:moveTo>
                    <a:pt x="4262" y="641"/>
                  </a:moveTo>
                  <a:cubicBezTo>
                    <a:pt x="7621" y="-668"/>
                    <a:pt x="12507" y="270"/>
                    <a:pt x="15822" y="1295"/>
                  </a:cubicBezTo>
                  <a:cubicBezTo>
                    <a:pt x="20947" y="2888"/>
                    <a:pt x="30479" y="7729"/>
                    <a:pt x="29519" y="14163"/>
                  </a:cubicBezTo>
                  <a:cubicBezTo>
                    <a:pt x="28101" y="23433"/>
                    <a:pt x="16171" y="21601"/>
                    <a:pt x="10348" y="18438"/>
                  </a:cubicBezTo>
                  <a:cubicBezTo>
                    <a:pt x="5222" y="15668"/>
                    <a:pt x="-6185" y="4720"/>
                    <a:pt x="4262" y="641"/>
                  </a:cubicBezTo>
                  <a:lnTo>
                    <a:pt x="4262" y="641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2CF8D90-E173-4ADF-8162-84C1E23E6597}"/>
                </a:ext>
              </a:extLst>
            </p:cNvPr>
            <p:cNvSpPr/>
            <p:nvPr/>
          </p:nvSpPr>
          <p:spPr>
            <a:xfrm>
              <a:off x="1717340" y="5057696"/>
              <a:ext cx="27688" cy="23184"/>
            </a:xfrm>
            <a:custGeom>
              <a:avLst/>
              <a:gdLst>
                <a:gd name="connsiteX0" fmla="*/ 5121 w 27688"/>
                <a:gd name="connsiteY0" fmla="*/ 198 h 23184"/>
                <a:gd name="connsiteX1" fmla="*/ 16266 w 27688"/>
                <a:gd name="connsiteY1" fmla="*/ 2641 h 23184"/>
                <a:gd name="connsiteX2" fmla="*/ 27367 w 27688"/>
                <a:gd name="connsiteY2" fmla="*/ 17603 h 23184"/>
                <a:gd name="connsiteX3" fmla="*/ 7912 w 27688"/>
                <a:gd name="connsiteY3" fmla="*/ 18868 h 23184"/>
                <a:gd name="connsiteX4" fmla="*/ 5121 w 27688"/>
                <a:gd name="connsiteY4" fmla="*/ 198 h 23184"/>
                <a:gd name="connsiteX5" fmla="*/ 5121 w 27688"/>
                <a:gd name="connsiteY5" fmla="*/ 198 h 2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88" h="23184">
                  <a:moveTo>
                    <a:pt x="5121" y="198"/>
                  </a:moveTo>
                  <a:cubicBezTo>
                    <a:pt x="8632" y="-587"/>
                    <a:pt x="13212" y="1114"/>
                    <a:pt x="16266" y="2641"/>
                  </a:cubicBezTo>
                  <a:cubicBezTo>
                    <a:pt x="20999" y="5040"/>
                    <a:pt x="29439" y="11343"/>
                    <a:pt x="27367" y="17603"/>
                  </a:cubicBezTo>
                  <a:cubicBezTo>
                    <a:pt x="24379" y="26632"/>
                    <a:pt x="13060" y="22924"/>
                    <a:pt x="7912" y="18868"/>
                  </a:cubicBezTo>
                  <a:cubicBezTo>
                    <a:pt x="3441" y="15334"/>
                    <a:pt x="-5785" y="2641"/>
                    <a:pt x="5121" y="198"/>
                  </a:cubicBezTo>
                  <a:lnTo>
                    <a:pt x="5121" y="198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BE1885C-F807-4786-9B12-B2542D1691DB}"/>
                </a:ext>
              </a:extLst>
            </p:cNvPr>
            <p:cNvSpPr/>
            <p:nvPr/>
          </p:nvSpPr>
          <p:spPr>
            <a:xfrm>
              <a:off x="1850787" y="4978103"/>
              <a:ext cx="93875" cy="126664"/>
            </a:xfrm>
            <a:custGeom>
              <a:avLst/>
              <a:gdLst>
                <a:gd name="connsiteX0" fmla="*/ 78458 w 93875"/>
                <a:gd name="connsiteY0" fmla="*/ 5897 h 126664"/>
                <a:gd name="connsiteX1" fmla="*/ 84216 w 93875"/>
                <a:gd name="connsiteY1" fmla="*/ 98525 h 126664"/>
                <a:gd name="connsiteX2" fmla="*/ 7007 w 93875"/>
                <a:gd name="connsiteY2" fmla="*/ 106246 h 126664"/>
                <a:gd name="connsiteX3" fmla="*/ 78458 w 93875"/>
                <a:gd name="connsiteY3" fmla="*/ 5897 h 126664"/>
                <a:gd name="connsiteX4" fmla="*/ 78458 w 93875"/>
                <a:gd name="connsiteY4" fmla="*/ 5897 h 12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875" h="126664">
                  <a:moveTo>
                    <a:pt x="78458" y="5897"/>
                  </a:moveTo>
                  <a:cubicBezTo>
                    <a:pt x="100835" y="25155"/>
                    <a:pt x="95274" y="75210"/>
                    <a:pt x="84216" y="98525"/>
                  </a:cubicBezTo>
                  <a:cubicBezTo>
                    <a:pt x="69101" y="130434"/>
                    <a:pt x="27291" y="138155"/>
                    <a:pt x="7007" y="106246"/>
                  </a:cubicBezTo>
                  <a:cubicBezTo>
                    <a:pt x="-21695" y="61099"/>
                    <a:pt x="44892" y="-22958"/>
                    <a:pt x="78458" y="5897"/>
                  </a:cubicBezTo>
                  <a:lnTo>
                    <a:pt x="78458" y="589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A8FAE1B-4E48-4C38-BC2C-C8AED14CCBA1}"/>
                </a:ext>
              </a:extLst>
            </p:cNvPr>
            <p:cNvSpPr/>
            <p:nvPr/>
          </p:nvSpPr>
          <p:spPr>
            <a:xfrm>
              <a:off x="1867301" y="5076837"/>
              <a:ext cx="30138" cy="21971"/>
            </a:xfrm>
            <a:custGeom>
              <a:avLst/>
              <a:gdLst>
                <a:gd name="connsiteX0" fmla="*/ 9576 w 30138"/>
                <a:gd name="connsiteY0" fmla="*/ 10 h 21971"/>
                <a:gd name="connsiteX1" fmla="*/ 29293 w 30138"/>
                <a:gd name="connsiteY1" fmla="*/ 17088 h 21971"/>
                <a:gd name="connsiteX2" fmla="*/ 5411 w 30138"/>
                <a:gd name="connsiteY2" fmla="*/ 15888 h 21971"/>
                <a:gd name="connsiteX3" fmla="*/ 263 w 30138"/>
                <a:gd name="connsiteY3" fmla="*/ 5594 h 21971"/>
                <a:gd name="connsiteX4" fmla="*/ 9576 w 30138"/>
                <a:gd name="connsiteY4" fmla="*/ 10 h 21971"/>
                <a:gd name="connsiteX5" fmla="*/ 9576 w 30138"/>
                <a:gd name="connsiteY5" fmla="*/ 10 h 2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38" h="21971">
                  <a:moveTo>
                    <a:pt x="9576" y="10"/>
                  </a:moveTo>
                  <a:cubicBezTo>
                    <a:pt x="17406" y="294"/>
                    <a:pt x="34070" y="7273"/>
                    <a:pt x="29293" y="17088"/>
                  </a:cubicBezTo>
                  <a:cubicBezTo>
                    <a:pt x="24778" y="26335"/>
                    <a:pt x="11125" y="20425"/>
                    <a:pt x="5411" y="15888"/>
                  </a:cubicBezTo>
                  <a:cubicBezTo>
                    <a:pt x="2292" y="13402"/>
                    <a:pt x="-958" y="9912"/>
                    <a:pt x="263" y="5594"/>
                  </a:cubicBezTo>
                  <a:cubicBezTo>
                    <a:pt x="1441" y="1406"/>
                    <a:pt x="5585" y="-142"/>
                    <a:pt x="9576" y="10"/>
                  </a:cubicBezTo>
                  <a:lnTo>
                    <a:pt x="9576" y="10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3226D85-C9F1-44E7-85E6-79E2ECE1F01A}"/>
                </a:ext>
              </a:extLst>
            </p:cNvPr>
            <p:cNvSpPr/>
            <p:nvPr/>
          </p:nvSpPr>
          <p:spPr>
            <a:xfrm>
              <a:off x="1806970" y="4969185"/>
              <a:ext cx="96159" cy="106055"/>
            </a:xfrm>
            <a:custGeom>
              <a:avLst/>
              <a:gdLst>
                <a:gd name="connsiteX0" fmla="*/ 59526 w 96159"/>
                <a:gd name="connsiteY0" fmla="*/ 268 h 106055"/>
                <a:gd name="connsiteX1" fmla="*/ 95775 w 96159"/>
                <a:gd name="connsiteY1" fmla="*/ 40638 h 106055"/>
                <a:gd name="connsiteX2" fmla="*/ 81554 w 96159"/>
                <a:gd name="connsiteY2" fmla="*/ 78785 h 106055"/>
                <a:gd name="connsiteX3" fmla="*/ 68992 w 96159"/>
                <a:gd name="connsiteY3" fmla="*/ 93834 h 106055"/>
                <a:gd name="connsiteX4" fmla="*/ 12852 w 96159"/>
                <a:gd name="connsiteY4" fmla="*/ 97913 h 106055"/>
                <a:gd name="connsiteX5" fmla="*/ 59526 w 96159"/>
                <a:gd name="connsiteY5" fmla="*/ 268 h 106055"/>
                <a:gd name="connsiteX6" fmla="*/ 59526 w 96159"/>
                <a:gd name="connsiteY6" fmla="*/ 268 h 10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159" h="106055">
                  <a:moveTo>
                    <a:pt x="59526" y="268"/>
                  </a:moveTo>
                  <a:cubicBezTo>
                    <a:pt x="87203" y="-2764"/>
                    <a:pt x="98457" y="20551"/>
                    <a:pt x="95775" y="40638"/>
                  </a:cubicBezTo>
                  <a:cubicBezTo>
                    <a:pt x="93921" y="54444"/>
                    <a:pt x="89798" y="67945"/>
                    <a:pt x="81554" y="78785"/>
                  </a:cubicBezTo>
                  <a:cubicBezTo>
                    <a:pt x="78086" y="84412"/>
                    <a:pt x="73964" y="89581"/>
                    <a:pt x="68992" y="93834"/>
                  </a:cubicBezTo>
                  <a:cubicBezTo>
                    <a:pt x="54815" y="105917"/>
                    <a:pt x="30431" y="112024"/>
                    <a:pt x="12852" y="97913"/>
                  </a:cubicBezTo>
                  <a:cubicBezTo>
                    <a:pt x="-22852" y="69210"/>
                    <a:pt x="23408" y="4237"/>
                    <a:pt x="59526" y="268"/>
                  </a:cubicBezTo>
                  <a:lnTo>
                    <a:pt x="59526" y="26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596443D6-0FCD-4BCB-A970-F6CDB6978AF2}"/>
                </a:ext>
              </a:extLst>
            </p:cNvPr>
            <p:cNvSpPr/>
            <p:nvPr/>
          </p:nvSpPr>
          <p:spPr>
            <a:xfrm>
              <a:off x="1817653" y="5037689"/>
              <a:ext cx="25982" cy="25468"/>
            </a:xfrm>
            <a:custGeom>
              <a:avLst/>
              <a:gdLst>
                <a:gd name="connsiteX0" fmla="*/ 10697 w 25982"/>
                <a:gd name="connsiteY0" fmla="*/ 467 h 25468"/>
                <a:gd name="connsiteX1" fmla="*/ 20490 w 25982"/>
                <a:gd name="connsiteY1" fmla="*/ 7860 h 25468"/>
                <a:gd name="connsiteX2" fmla="*/ 25637 w 25982"/>
                <a:gd name="connsiteY2" fmla="*/ 15930 h 25468"/>
                <a:gd name="connsiteX3" fmla="*/ 18811 w 25982"/>
                <a:gd name="connsiteY3" fmla="*/ 25461 h 25468"/>
                <a:gd name="connsiteX4" fmla="*/ 6596 w 25982"/>
                <a:gd name="connsiteY4" fmla="*/ 18984 h 25468"/>
                <a:gd name="connsiteX5" fmla="*/ 10 w 25982"/>
                <a:gd name="connsiteY5" fmla="*/ 7032 h 25468"/>
                <a:gd name="connsiteX6" fmla="*/ 10697 w 25982"/>
                <a:gd name="connsiteY6" fmla="*/ 467 h 25468"/>
                <a:gd name="connsiteX7" fmla="*/ 10697 w 25982"/>
                <a:gd name="connsiteY7" fmla="*/ 467 h 2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82" h="25468">
                  <a:moveTo>
                    <a:pt x="10697" y="467"/>
                  </a:moveTo>
                  <a:cubicBezTo>
                    <a:pt x="14623" y="1754"/>
                    <a:pt x="18025" y="4742"/>
                    <a:pt x="20490" y="7860"/>
                  </a:cubicBezTo>
                  <a:cubicBezTo>
                    <a:pt x="22976" y="10107"/>
                    <a:pt x="24852" y="12986"/>
                    <a:pt x="25637" y="15930"/>
                  </a:cubicBezTo>
                  <a:cubicBezTo>
                    <a:pt x="26858" y="20598"/>
                    <a:pt x="24895" y="25680"/>
                    <a:pt x="18811" y="25461"/>
                  </a:cubicBezTo>
                  <a:cubicBezTo>
                    <a:pt x="14252" y="25309"/>
                    <a:pt x="9650" y="21863"/>
                    <a:pt x="6596" y="18984"/>
                  </a:cubicBezTo>
                  <a:cubicBezTo>
                    <a:pt x="3194" y="15799"/>
                    <a:pt x="-208" y="11437"/>
                    <a:pt x="10" y="7032"/>
                  </a:cubicBezTo>
                  <a:cubicBezTo>
                    <a:pt x="250" y="2277"/>
                    <a:pt x="5332" y="-1322"/>
                    <a:pt x="10697" y="467"/>
                  </a:cubicBezTo>
                  <a:lnTo>
                    <a:pt x="10697" y="46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19435BAF-AF67-48C7-A825-96D57A1AE51F}"/>
                </a:ext>
              </a:extLst>
            </p:cNvPr>
            <p:cNvSpPr/>
            <p:nvPr/>
          </p:nvSpPr>
          <p:spPr>
            <a:xfrm>
              <a:off x="1761553" y="4932049"/>
              <a:ext cx="106721" cy="92996"/>
            </a:xfrm>
            <a:custGeom>
              <a:avLst/>
              <a:gdLst>
                <a:gd name="connsiteX0" fmla="*/ 27386 w 106721"/>
                <a:gd name="connsiteY0" fmla="*/ 16771 h 92996"/>
                <a:gd name="connsiteX1" fmla="*/ 92446 w 106721"/>
                <a:gd name="connsiteY1" fmla="*/ 3140 h 92996"/>
                <a:gd name="connsiteX2" fmla="*/ 94387 w 106721"/>
                <a:gd name="connsiteY2" fmla="*/ 56379 h 92996"/>
                <a:gd name="connsiteX3" fmla="*/ 53602 w 106721"/>
                <a:gd name="connsiteY3" fmla="*/ 89770 h 92996"/>
                <a:gd name="connsiteX4" fmla="*/ 2216 w 106721"/>
                <a:gd name="connsiteY4" fmla="*/ 70883 h 92996"/>
                <a:gd name="connsiteX5" fmla="*/ 27386 w 106721"/>
                <a:gd name="connsiteY5" fmla="*/ 16771 h 92996"/>
                <a:gd name="connsiteX6" fmla="*/ 27386 w 106721"/>
                <a:gd name="connsiteY6" fmla="*/ 16771 h 9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721" h="92996">
                  <a:moveTo>
                    <a:pt x="27386" y="16771"/>
                  </a:moveTo>
                  <a:cubicBezTo>
                    <a:pt x="43656" y="5931"/>
                    <a:pt x="73231" y="-5737"/>
                    <a:pt x="92446" y="3140"/>
                  </a:cubicBezTo>
                  <a:cubicBezTo>
                    <a:pt x="115478" y="13805"/>
                    <a:pt x="106492" y="41046"/>
                    <a:pt x="94387" y="56379"/>
                  </a:cubicBezTo>
                  <a:cubicBezTo>
                    <a:pt x="84027" y="69508"/>
                    <a:pt x="69327" y="83882"/>
                    <a:pt x="53602" y="89770"/>
                  </a:cubicBezTo>
                  <a:cubicBezTo>
                    <a:pt x="34081" y="97099"/>
                    <a:pt x="9916" y="92409"/>
                    <a:pt x="2216" y="70883"/>
                  </a:cubicBezTo>
                  <a:cubicBezTo>
                    <a:pt x="-5875" y="48352"/>
                    <a:pt x="9479" y="28680"/>
                    <a:pt x="27386" y="16771"/>
                  </a:cubicBezTo>
                  <a:lnTo>
                    <a:pt x="27386" y="1677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EDAB56B-0FC1-4535-8205-B5C2B3A48551}"/>
                </a:ext>
              </a:extLst>
            </p:cNvPr>
            <p:cNvSpPr/>
            <p:nvPr/>
          </p:nvSpPr>
          <p:spPr>
            <a:xfrm>
              <a:off x="1768300" y="4987679"/>
              <a:ext cx="22605" cy="28219"/>
            </a:xfrm>
            <a:custGeom>
              <a:avLst/>
              <a:gdLst>
                <a:gd name="connsiteX0" fmla="*/ 7618 w 22605"/>
                <a:gd name="connsiteY0" fmla="*/ 269 h 28219"/>
                <a:gd name="connsiteX1" fmla="*/ 20922 w 22605"/>
                <a:gd name="connsiteY1" fmla="*/ 25612 h 28219"/>
                <a:gd name="connsiteX2" fmla="*/ 2645 w 22605"/>
                <a:gd name="connsiteY2" fmla="*/ 18393 h 28219"/>
                <a:gd name="connsiteX3" fmla="*/ 7618 w 22605"/>
                <a:gd name="connsiteY3" fmla="*/ 269 h 28219"/>
                <a:gd name="connsiteX4" fmla="*/ 7618 w 22605"/>
                <a:gd name="connsiteY4" fmla="*/ 269 h 2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05" h="28219">
                  <a:moveTo>
                    <a:pt x="7618" y="269"/>
                  </a:moveTo>
                  <a:cubicBezTo>
                    <a:pt x="15382" y="2035"/>
                    <a:pt x="26964" y="19091"/>
                    <a:pt x="20922" y="25612"/>
                  </a:cubicBezTo>
                  <a:cubicBezTo>
                    <a:pt x="14554" y="32483"/>
                    <a:pt x="5699" y="24260"/>
                    <a:pt x="2645" y="18393"/>
                  </a:cubicBezTo>
                  <a:cubicBezTo>
                    <a:pt x="-37" y="13246"/>
                    <a:pt x="-3331" y="-2218"/>
                    <a:pt x="7618" y="269"/>
                  </a:cubicBezTo>
                  <a:lnTo>
                    <a:pt x="7618" y="269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1982CF8-767A-4645-A947-C806C9687229}"/>
                </a:ext>
              </a:extLst>
            </p:cNvPr>
            <p:cNvSpPr/>
            <p:nvPr/>
          </p:nvSpPr>
          <p:spPr>
            <a:xfrm>
              <a:off x="1903968" y="4920719"/>
              <a:ext cx="74537" cy="110168"/>
            </a:xfrm>
            <a:custGeom>
              <a:avLst/>
              <a:gdLst>
                <a:gd name="connsiteX0" fmla="*/ 66629 w 74537"/>
                <a:gd name="connsiteY0" fmla="*/ 10958 h 110168"/>
                <a:gd name="connsiteX1" fmla="*/ 18973 w 74537"/>
                <a:gd name="connsiteY1" fmla="*/ 16999 h 110168"/>
                <a:gd name="connsiteX2" fmla="*/ 2441 w 74537"/>
                <a:gd name="connsiteY2" fmla="*/ 53227 h 110168"/>
                <a:gd name="connsiteX3" fmla="*/ 20 w 74537"/>
                <a:gd name="connsiteY3" fmla="*/ 71874 h 110168"/>
                <a:gd name="connsiteX4" fmla="*/ 30359 w 74537"/>
                <a:gd name="connsiteY4" fmla="*/ 110130 h 110168"/>
                <a:gd name="connsiteX5" fmla="*/ 66629 w 74537"/>
                <a:gd name="connsiteY5" fmla="*/ 10958 h 110168"/>
                <a:gd name="connsiteX6" fmla="*/ 66629 w 74537"/>
                <a:gd name="connsiteY6" fmla="*/ 10958 h 11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37" h="110168">
                  <a:moveTo>
                    <a:pt x="66629" y="10958"/>
                  </a:moveTo>
                  <a:cubicBezTo>
                    <a:pt x="52343" y="-8628"/>
                    <a:pt x="30511" y="947"/>
                    <a:pt x="18973" y="16999"/>
                  </a:cubicBezTo>
                  <a:cubicBezTo>
                    <a:pt x="11056" y="28036"/>
                    <a:pt x="4666" y="40293"/>
                    <a:pt x="2441" y="53227"/>
                  </a:cubicBezTo>
                  <a:cubicBezTo>
                    <a:pt x="805" y="59443"/>
                    <a:pt x="-154" y="65724"/>
                    <a:pt x="20" y="71874"/>
                  </a:cubicBezTo>
                  <a:cubicBezTo>
                    <a:pt x="478" y="89432"/>
                    <a:pt x="10816" y="109170"/>
                    <a:pt x="30359" y="110130"/>
                  </a:cubicBezTo>
                  <a:cubicBezTo>
                    <a:pt x="70053" y="112115"/>
                    <a:pt x="85277" y="36542"/>
                    <a:pt x="66629" y="10958"/>
                  </a:cubicBezTo>
                  <a:lnTo>
                    <a:pt x="66629" y="10958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6570DB0-9E64-49BD-A8F2-6030C1031202}"/>
                </a:ext>
              </a:extLst>
            </p:cNvPr>
            <p:cNvSpPr/>
            <p:nvPr/>
          </p:nvSpPr>
          <p:spPr>
            <a:xfrm>
              <a:off x="1925169" y="5003490"/>
              <a:ext cx="26823" cy="17150"/>
            </a:xfrm>
            <a:custGeom>
              <a:avLst/>
              <a:gdLst>
                <a:gd name="connsiteX0" fmla="*/ 23007 w 26823"/>
                <a:gd name="connsiteY0" fmla="*/ 1318 h 17150"/>
                <a:gd name="connsiteX1" fmla="*/ 12429 w 26823"/>
                <a:gd name="connsiteY1" fmla="*/ 423 h 17150"/>
                <a:gd name="connsiteX2" fmla="*/ 4141 w 26823"/>
                <a:gd name="connsiteY2" fmla="*/ 2953 h 17150"/>
                <a:gd name="connsiteX3" fmla="*/ 1938 w 26823"/>
                <a:gd name="connsiteY3" fmla="*/ 14077 h 17150"/>
                <a:gd name="connsiteX4" fmla="*/ 13345 w 26823"/>
                <a:gd name="connsiteY4" fmla="*/ 17130 h 17150"/>
                <a:gd name="connsiteX5" fmla="*/ 25014 w 26823"/>
                <a:gd name="connsiteY5" fmla="*/ 12725 h 17150"/>
                <a:gd name="connsiteX6" fmla="*/ 23007 w 26823"/>
                <a:gd name="connsiteY6" fmla="*/ 1318 h 17150"/>
                <a:gd name="connsiteX7" fmla="*/ 23007 w 26823"/>
                <a:gd name="connsiteY7" fmla="*/ 1318 h 1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3" h="17150">
                  <a:moveTo>
                    <a:pt x="23007" y="1318"/>
                  </a:moveTo>
                  <a:cubicBezTo>
                    <a:pt x="19866" y="-231"/>
                    <a:pt x="15919" y="-253"/>
                    <a:pt x="12429" y="423"/>
                  </a:cubicBezTo>
                  <a:cubicBezTo>
                    <a:pt x="9506" y="467"/>
                    <a:pt x="6518" y="1339"/>
                    <a:pt x="4141" y="2953"/>
                  </a:cubicBezTo>
                  <a:cubicBezTo>
                    <a:pt x="368" y="5527"/>
                    <a:pt x="-1791" y="10391"/>
                    <a:pt x="1938" y="14077"/>
                  </a:cubicBezTo>
                  <a:cubicBezTo>
                    <a:pt x="4708" y="16825"/>
                    <a:pt x="9681" y="17261"/>
                    <a:pt x="13345" y="17130"/>
                  </a:cubicBezTo>
                  <a:cubicBezTo>
                    <a:pt x="17423" y="16977"/>
                    <a:pt x="22266" y="16018"/>
                    <a:pt x="25014" y="12725"/>
                  </a:cubicBezTo>
                  <a:cubicBezTo>
                    <a:pt x="27958" y="9191"/>
                    <a:pt x="27325" y="3433"/>
                    <a:pt x="23007" y="1318"/>
                  </a:cubicBezTo>
                  <a:lnTo>
                    <a:pt x="23007" y="1318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B684B7-0963-4EFC-981D-33924B41B570}"/>
                </a:ext>
              </a:extLst>
            </p:cNvPr>
            <p:cNvSpPr/>
            <p:nvPr/>
          </p:nvSpPr>
          <p:spPr>
            <a:xfrm>
              <a:off x="1821398" y="4889310"/>
              <a:ext cx="101711" cy="96095"/>
            </a:xfrm>
            <a:custGeom>
              <a:avLst/>
              <a:gdLst>
                <a:gd name="connsiteX0" fmla="*/ 31685 w 101711"/>
                <a:gd name="connsiteY0" fmla="*/ 8866 h 96095"/>
                <a:gd name="connsiteX1" fmla="*/ 32121 w 101711"/>
                <a:gd name="connsiteY1" fmla="*/ 8561 h 96095"/>
                <a:gd name="connsiteX2" fmla="*/ 85971 w 101711"/>
                <a:gd name="connsiteY2" fmla="*/ 3152 h 96095"/>
                <a:gd name="connsiteX3" fmla="*/ 92885 w 101711"/>
                <a:gd name="connsiteY3" fmla="*/ 52487 h 96095"/>
                <a:gd name="connsiteX4" fmla="*/ 67388 w 101711"/>
                <a:gd name="connsiteY4" fmla="*/ 79903 h 96095"/>
                <a:gd name="connsiteX5" fmla="*/ 33517 w 101711"/>
                <a:gd name="connsiteY5" fmla="*/ 95672 h 96095"/>
                <a:gd name="connsiteX6" fmla="*/ 25600 w 101711"/>
                <a:gd name="connsiteY6" fmla="*/ 93207 h 96095"/>
                <a:gd name="connsiteX7" fmla="*/ 1565 w 101711"/>
                <a:gd name="connsiteY7" fmla="*/ 68060 h 96095"/>
                <a:gd name="connsiteX8" fmla="*/ 31685 w 101711"/>
                <a:gd name="connsiteY8" fmla="*/ 8866 h 96095"/>
                <a:gd name="connsiteX9" fmla="*/ 31685 w 101711"/>
                <a:gd name="connsiteY9" fmla="*/ 8866 h 9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711" h="96095">
                  <a:moveTo>
                    <a:pt x="31685" y="8866"/>
                  </a:moveTo>
                  <a:cubicBezTo>
                    <a:pt x="31837" y="8779"/>
                    <a:pt x="31968" y="8670"/>
                    <a:pt x="32121" y="8561"/>
                  </a:cubicBezTo>
                  <a:cubicBezTo>
                    <a:pt x="46559" y="-578"/>
                    <a:pt x="69853" y="-2432"/>
                    <a:pt x="85971" y="3152"/>
                  </a:cubicBezTo>
                  <a:cubicBezTo>
                    <a:pt x="108457" y="10916"/>
                    <a:pt x="103136" y="36871"/>
                    <a:pt x="92885" y="52487"/>
                  </a:cubicBezTo>
                  <a:cubicBezTo>
                    <a:pt x="86080" y="62847"/>
                    <a:pt x="77421" y="72356"/>
                    <a:pt x="67388" y="79903"/>
                  </a:cubicBezTo>
                  <a:cubicBezTo>
                    <a:pt x="58381" y="89957"/>
                    <a:pt x="47017" y="98071"/>
                    <a:pt x="33517" y="95672"/>
                  </a:cubicBezTo>
                  <a:cubicBezTo>
                    <a:pt x="30594" y="95148"/>
                    <a:pt x="27977" y="94298"/>
                    <a:pt x="25600" y="93207"/>
                  </a:cubicBezTo>
                  <a:cubicBezTo>
                    <a:pt x="14084" y="90568"/>
                    <a:pt x="4771" y="81822"/>
                    <a:pt x="1565" y="68060"/>
                  </a:cubicBezTo>
                  <a:cubicBezTo>
                    <a:pt x="-5022" y="39728"/>
                    <a:pt x="9983" y="18114"/>
                    <a:pt x="31685" y="8866"/>
                  </a:cubicBezTo>
                  <a:lnTo>
                    <a:pt x="31685" y="8866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9652891-ECDB-4D1B-A870-1CF137A4AD96}"/>
                </a:ext>
              </a:extLst>
            </p:cNvPr>
            <p:cNvSpPr/>
            <p:nvPr/>
          </p:nvSpPr>
          <p:spPr>
            <a:xfrm>
              <a:off x="1828930" y="4946832"/>
              <a:ext cx="24794" cy="24038"/>
            </a:xfrm>
            <a:custGeom>
              <a:avLst/>
              <a:gdLst>
                <a:gd name="connsiteX0" fmla="*/ 4218 w 24794"/>
                <a:gd name="connsiteY0" fmla="*/ 3 h 24038"/>
                <a:gd name="connsiteX1" fmla="*/ 17915 w 24794"/>
                <a:gd name="connsiteY1" fmla="*/ 4758 h 24038"/>
                <a:gd name="connsiteX2" fmla="*/ 24567 w 24794"/>
                <a:gd name="connsiteY2" fmla="*/ 15576 h 24038"/>
                <a:gd name="connsiteX3" fmla="*/ 20947 w 24794"/>
                <a:gd name="connsiteY3" fmla="*/ 23384 h 24038"/>
                <a:gd name="connsiteX4" fmla="*/ 6508 w 24794"/>
                <a:gd name="connsiteY4" fmla="*/ 19065 h 24038"/>
                <a:gd name="connsiteX5" fmla="*/ 9 w 24794"/>
                <a:gd name="connsiteY5" fmla="*/ 4932 h 24038"/>
                <a:gd name="connsiteX6" fmla="*/ 4218 w 24794"/>
                <a:gd name="connsiteY6" fmla="*/ 3 h 24038"/>
                <a:gd name="connsiteX7" fmla="*/ 4218 w 24794"/>
                <a:gd name="connsiteY7" fmla="*/ 3 h 2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94" h="24038">
                  <a:moveTo>
                    <a:pt x="4218" y="3"/>
                  </a:moveTo>
                  <a:cubicBezTo>
                    <a:pt x="9235" y="199"/>
                    <a:pt x="13902" y="1661"/>
                    <a:pt x="17915" y="4758"/>
                  </a:cubicBezTo>
                  <a:cubicBezTo>
                    <a:pt x="21056" y="7201"/>
                    <a:pt x="24655" y="11301"/>
                    <a:pt x="24567" y="15576"/>
                  </a:cubicBezTo>
                  <a:cubicBezTo>
                    <a:pt x="25265" y="18825"/>
                    <a:pt x="24437" y="21835"/>
                    <a:pt x="20947" y="23384"/>
                  </a:cubicBezTo>
                  <a:cubicBezTo>
                    <a:pt x="16323" y="25456"/>
                    <a:pt x="9911" y="22228"/>
                    <a:pt x="6508" y="19065"/>
                  </a:cubicBezTo>
                  <a:cubicBezTo>
                    <a:pt x="2452" y="15314"/>
                    <a:pt x="423" y="10363"/>
                    <a:pt x="9" y="4932"/>
                  </a:cubicBezTo>
                  <a:cubicBezTo>
                    <a:pt x="-144" y="2686"/>
                    <a:pt x="1710" y="-106"/>
                    <a:pt x="4218" y="3"/>
                  </a:cubicBezTo>
                  <a:lnTo>
                    <a:pt x="4218" y="3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A8F44090-E767-4BC3-BB4F-CFF59BA14A89}"/>
                </a:ext>
              </a:extLst>
            </p:cNvPr>
            <p:cNvSpPr/>
            <p:nvPr/>
          </p:nvSpPr>
          <p:spPr>
            <a:xfrm>
              <a:off x="1860054" y="4914080"/>
              <a:ext cx="87400" cy="94868"/>
            </a:xfrm>
            <a:custGeom>
              <a:avLst/>
              <a:gdLst>
                <a:gd name="connsiteX0" fmla="*/ 19528 w 87400"/>
                <a:gd name="connsiteY0" fmla="*/ 21000 h 94868"/>
                <a:gd name="connsiteX1" fmla="*/ 74861 w 87400"/>
                <a:gd name="connsiteY1" fmla="*/ 3399 h 94868"/>
                <a:gd name="connsiteX2" fmla="*/ 77762 w 87400"/>
                <a:gd name="connsiteY2" fmla="*/ 56856 h 94868"/>
                <a:gd name="connsiteX3" fmla="*/ 33116 w 87400"/>
                <a:gd name="connsiteY3" fmla="*/ 94697 h 94868"/>
                <a:gd name="connsiteX4" fmla="*/ 706 w 87400"/>
                <a:gd name="connsiteY4" fmla="*/ 54217 h 94868"/>
                <a:gd name="connsiteX5" fmla="*/ 19528 w 87400"/>
                <a:gd name="connsiteY5" fmla="*/ 21000 h 94868"/>
                <a:gd name="connsiteX6" fmla="*/ 19528 w 87400"/>
                <a:gd name="connsiteY6" fmla="*/ 21000 h 9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00" h="94868">
                  <a:moveTo>
                    <a:pt x="19528" y="21000"/>
                  </a:moveTo>
                  <a:cubicBezTo>
                    <a:pt x="32658" y="8590"/>
                    <a:pt x="56279" y="-6983"/>
                    <a:pt x="74861" y="3399"/>
                  </a:cubicBezTo>
                  <a:cubicBezTo>
                    <a:pt x="95210" y="14784"/>
                    <a:pt x="86726" y="40825"/>
                    <a:pt x="77762" y="56856"/>
                  </a:cubicBezTo>
                  <a:cubicBezTo>
                    <a:pt x="68907" y="72647"/>
                    <a:pt x="52484" y="92712"/>
                    <a:pt x="33116" y="94697"/>
                  </a:cubicBezTo>
                  <a:cubicBezTo>
                    <a:pt x="9932" y="97074"/>
                    <a:pt x="-3285" y="74239"/>
                    <a:pt x="706" y="54217"/>
                  </a:cubicBezTo>
                  <a:cubicBezTo>
                    <a:pt x="182" y="42047"/>
                    <a:pt x="9343" y="30640"/>
                    <a:pt x="19528" y="21000"/>
                  </a:cubicBezTo>
                  <a:lnTo>
                    <a:pt x="19528" y="21000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A63241B-F925-4E24-8FE4-1668FC80D729}"/>
                </a:ext>
              </a:extLst>
            </p:cNvPr>
            <p:cNvSpPr/>
            <p:nvPr/>
          </p:nvSpPr>
          <p:spPr>
            <a:xfrm>
              <a:off x="1868979" y="4974116"/>
              <a:ext cx="20411" cy="21783"/>
            </a:xfrm>
            <a:custGeom>
              <a:avLst/>
              <a:gdLst>
                <a:gd name="connsiteX0" fmla="*/ 657 w 20411"/>
                <a:gd name="connsiteY0" fmla="*/ 3406 h 21783"/>
                <a:gd name="connsiteX1" fmla="*/ 10843 w 20411"/>
                <a:gd name="connsiteY1" fmla="*/ 1160 h 21783"/>
                <a:gd name="connsiteX2" fmla="*/ 20396 w 20411"/>
                <a:gd name="connsiteY2" fmla="*/ 15228 h 21783"/>
                <a:gd name="connsiteX3" fmla="*/ 20221 w 20411"/>
                <a:gd name="connsiteY3" fmla="*/ 17081 h 21783"/>
                <a:gd name="connsiteX4" fmla="*/ 20221 w 20411"/>
                <a:gd name="connsiteY4" fmla="*/ 17103 h 21783"/>
                <a:gd name="connsiteX5" fmla="*/ 14202 w 20411"/>
                <a:gd name="connsiteY5" fmla="*/ 21771 h 21783"/>
                <a:gd name="connsiteX6" fmla="*/ 10996 w 20411"/>
                <a:gd name="connsiteY6" fmla="*/ 20484 h 21783"/>
                <a:gd name="connsiteX7" fmla="*/ 2489 w 20411"/>
                <a:gd name="connsiteY7" fmla="*/ 13265 h 21783"/>
                <a:gd name="connsiteX8" fmla="*/ 657 w 20411"/>
                <a:gd name="connsiteY8" fmla="*/ 3406 h 21783"/>
                <a:gd name="connsiteX9" fmla="*/ 657 w 20411"/>
                <a:gd name="connsiteY9" fmla="*/ 3406 h 2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411" h="21783">
                  <a:moveTo>
                    <a:pt x="657" y="3406"/>
                  </a:moveTo>
                  <a:cubicBezTo>
                    <a:pt x="2642" y="-716"/>
                    <a:pt x="7288" y="-607"/>
                    <a:pt x="10843" y="1160"/>
                  </a:cubicBezTo>
                  <a:cubicBezTo>
                    <a:pt x="15794" y="3624"/>
                    <a:pt x="20549" y="9382"/>
                    <a:pt x="20396" y="15228"/>
                  </a:cubicBezTo>
                  <a:cubicBezTo>
                    <a:pt x="20439" y="15838"/>
                    <a:pt x="20396" y="16449"/>
                    <a:pt x="20221" y="17081"/>
                  </a:cubicBezTo>
                  <a:cubicBezTo>
                    <a:pt x="20221" y="17103"/>
                    <a:pt x="20221" y="17103"/>
                    <a:pt x="20221" y="17103"/>
                  </a:cubicBezTo>
                  <a:cubicBezTo>
                    <a:pt x="19611" y="19917"/>
                    <a:pt x="17103" y="21967"/>
                    <a:pt x="14202" y="21771"/>
                  </a:cubicBezTo>
                  <a:cubicBezTo>
                    <a:pt x="12915" y="21683"/>
                    <a:pt x="11868" y="21182"/>
                    <a:pt x="10996" y="20484"/>
                  </a:cubicBezTo>
                  <a:cubicBezTo>
                    <a:pt x="7462" y="18892"/>
                    <a:pt x="4016" y="15598"/>
                    <a:pt x="2489" y="13265"/>
                  </a:cubicBezTo>
                  <a:cubicBezTo>
                    <a:pt x="636" y="10451"/>
                    <a:pt x="-935" y="6721"/>
                    <a:pt x="657" y="3406"/>
                  </a:cubicBezTo>
                  <a:lnTo>
                    <a:pt x="657" y="3406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2F67999-BEEF-4A97-9B97-D8B082F8CECF}"/>
                </a:ext>
              </a:extLst>
            </p:cNvPr>
            <p:cNvSpPr/>
            <p:nvPr/>
          </p:nvSpPr>
          <p:spPr>
            <a:xfrm>
              <a:off x="1928779" y="4858745"/>
              <a:ext cx="77915" cy="109871"/>
            </a:xfrm>
            <a:custGeom>
              <a:avLst/>
              <a:gdLst>
                <a:gd name="connsiteX0" fmla="*/ 3650 w 77915"/>
                <a:gd name="connsiteY0" fmla="*/ 52082 h 109871"/>
                <a:gd name="connsiteX1" fmla="*/ 72985 w 77915"/>
                <a:gd name="connsiteY1" fmla="*/ 10271 h 109871"/>
                <a:gd name="connsiteX2" fmla="*/ 77390 w 77915"/>
                <a:gd name="connsiteY2" fmla="*/ 39017 h 109871"/>
                <a:gd name="connsiteX3" fmla="*/ 73901 w 77915"/>
                <a:gd name="connsiteY3" fmla="*/ 64732 h 109871"/>
                <a:gd name="connsiteX4" fmla="*/ 53290 w 77915"/>
                <a:gd name="connsiteY4" fmla="*/ 104470 h 109871"/>
                <a:gd name="connsiteX5" fmla="*/ 11872 w 77915"/>
                <a:gd name="connsiteY5" fmla="*/ 100261 h 109871"/>
                <a:gd name="connsiteX6" fmla="*/ 3650 w 77915"/>
                <a:gd name="connsiteY6" fmla="*/ 52082 h 109871"/>
                <a:gd name="connsiteX7" fmla="*/ 3650 w 77915"/>
                <a:gd name="connsiteY7" fmla="*/ 52082 h 10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915" h="109871">
                  <a:moveTo>
                    <a:pt x="3650" y="52082"/>
                  </a:moveTo>
                  <a:cubicBezTo>
                    <a:pt x="11022" y="32496"/>
                    <a:pt x="50716" y="-22684"/>
                    <a:pt x="72985" y="10271"/>
                  </a:cubicBezTo>
                  <a:cubicBezTo>
                    <a:pt x="78089" y="17818"/>
                    <a:pt x="78546" y="28592"/>
                    <a:pt x="77390" y="39017"/>
                  </a:cubicBezTo>
                  <a:cubicBezTo>
                    <a:pt x="77347" y="47567"/>
                    <a:pt x="75798" y="56247"/>
                    <a:pt x="73901" y="64732"/>
                  </a:cubicBezTo>
                  <a:cubicBezTo>
                    <a:pt x="70607" y="79454"/>
                    <a:pt x="66485" y="95484"/>
                    <a:pt x="53290" y="104470"/>
                  </a:cubicBezTo>
                  <a:cubicBezTo>
                    <a:pt x="40357" y="113303"/>
                    <a:pt x="23039" y="110882"/>
                    <a:pt x="11872" y="100261"/>
                  </a:cubicBezTo>
                  <a:cubicBezTo>
                    <a:pt x="-1476" y="87545"/>
                    <a:pt x="-2566" y="68592"/>
                    <a:pt x="3650" y="52082"/>
                  </a:cubicBezTo>
                  <a:lnTo>
                    <a:pt x="3650" y="52082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E633CC67-4AD5-4BDC-814B-BD1064BEA371}"/>
                </a:ext>
              </a:extLst>
            </p:cNvPr>
            <p:cNvSpPr/>
            <p:nvPr/>
          </p:nvSpPr>
          <p:spPr>
            <a:xfrm>
              <a:off x="1944480" y="4942952"/>
              <a:ext cx="26889" cy="17371"/>
            </a:xfrm>
            <a:custGeom>
              <a:avLst/>
              <a:gdLst>
                <a:gd name="connsiteX0" fmla="*/ 24961 w 26889"/>
                <a:gd name="connsiteY0" fmla="*/ 3970 h 17371"/>
                <a:gd name="connsiteX1" fmla="*/ 21210 w 26889"/>
                <a:gd name="connsiteY1" fmla="*/ 16424 h 17371"/>
                <a:gd name="connsiteX2" fmla="*/ 1079 w 26889"/>
                <a:gd name="connsiteY2" fmla="*/ 7569 h 17371"/>
                <a:gd name="connsiteX3" fmla="*/ 24961 w 26889"/>
                <a:gd name="connsiteY3" fmla="*/ 3970 h 17371"/>
                <a:gd name="connsiteX4" fmla="*/ 24961 w 26889"/>
                <a:gd name="connsiteY4" fmla="*/ 3970 h 1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89" h="17371">
                  <a:moveTo>
                    <a:pt x="24961" y="3970"/>
                  </a:moveTo>
                  <a:cubicBezTo>
                    <a:pt x="29171" y="8136"/>
                    <a:pt x="25834" y="14287"/>
                    <a:pt x="21210" y="16424"/>
                  </a:cubicBezTo>
                  <a:cubicBezTo>
                    <a:pt x="14012" y="19761"/>
                    <a:pt x="4612" y="13676"/>
                    <a:pt x="1079" y="7569"/>
                  </a:cubicBezTo>
                  <a:cubicBezTo>
                    <a:pt x="-5661" y="-4100"/>
                    <a:pt x="21232" y="263"/>
                    <a:pt x="24961" y="3970"/>
                  </a:cubicBezTo>
                  <a:lnTo>
                    <a:pt x="24961" y="3970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321FE5C-F7AD-4529-A8BA-D74E1051E26C}"/>
                </a:ext>
              </a:extLst>
            </p:cNvPr>
            <p:cNvSpPr/>
            <p:nvPr/>
          </p:nvSpPr>
          <p:spPr>
            <a:xfrm>
              <a:off x="1875323" y="4841609"/>
              <a:ext cx="99902" cy="81495"/>
            </a:xfrm>
            <a:custGeom>
              <a:avLst/>
              <a:gdLst>
                <a:gd name="connsiteX0" fmla="*/ 71326 w 99902"/>
                <a:gd name="connsiteY0" fmla="*/ 68258 h 81495"/>
                <a:gd name="connsiteX1" fmla="*/ 98458 w 99902"/>
                <a:gd name="connsiteY1" fmla="*/ 16938 h 81495"/>
                <a:gd name="connsiteX2" fmla="*/ 46375 w 99902"/>
                <a:gd name="connsiteY2" fmla="*/ 4615 h 81495"/>
                <a:gd name="connsiteX3" fmla="*/ 1228 w 99902"/>
                <a:gd name="connsiteY3" fmla="*/ 41846 h 81495"/>
                <a:gd name="connsiteX4" fmla="*/ 35296 w 99902"/>
                <a:gd name="connsiteY4" fmla="*/ 80930 h 81495"/>
                <a:gd name="connsiteX5" fmla="*/ 71326 w 99902"/>
                <a:gd name="connsiteY5" fmla="*/ 68258 h 81495"/>
                <a:gd name="connsiteX6" fmla="*/ 71326 w 99902"/>
                <a:gd name="connsiteY6" fmla="*/ 68258 h 8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02" h="81495">
                  <a:moveTo>
                    <a:pt x="71326" y="68258"/>
                  </a:moveTo>
                  <a:cubicBezTo>
                    <a:pt x="85874" y="57549"/>
                    <a:pt x="105394" y="37047"/>
                    <a:pt x="98458" y="16938"/>
                  </a:cubicBezTo>
                  <a:cubicBezTo>
                    <a:pt x="90868" y="-5112"/>
                    <a:pt x="63736" y="-1383"/>
                    <a:pt x="46375" y="4615"/>
                  </a:cubicBezTo>
                  <a:cubicBezTo>
                    <a:pt x="29254" y="10526"/>
                    <a:pt x="6615" y="23132"/>
                    <a:pt x="1228" y="41846"/>
                  </a:cubicBezTo>
                  <a:cubicBezTo>
                    <a:pt x="-5228" y="64245"/>
                    <a:pt x="14903" y="81300"/>
                    <a:pt x="35296" y="80930"/>
                  </a:cubicBezTo>
                  <a:cubicBezTo>
                    <a:pt x="47160" y="83569"/>
                    <a:pt x="60028" y="76568"/>
                    <a:pt x="71326" y="68258"/>
                  </a:cubicBezTo>
                  <a:lnTo>
                    <a:pt x="71326" y="68258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D221020-6841-4B50-B36E-5653F76E4025}"/>
                </a:ext>
              </a:extLst>
            </p:cNvPr>
            <p:cNvSpPr/>
            <p:nvPr/>
          </p:nvSpPr>
          <p:spPr>
            <a:xfrm>
              <a:off x="1887373" y="4890430"/>
              <a:ext cx="20197" cy="21942"/>
            </a:xfrm>
            <a:custGeom>
              <a:avLst/>
              <a:gdLst>
                <a:gd name="connsiteX0" fmla="*/ 15721 w 20197"/>
                <a:gd name="connsiteY0" fmla="*/ 21705 h 21942"/>
                <a:gd name="connsiteX1" fmla="*/ 19734 w 20197"/>
                <a:gd name="connsiteY1" fmla="*/ 12065 h 21942"/>
                <a:gd name="connsiteX2" fmla="*/ 7586 w 20197"/>
                <a:gd name="connsiteY2" fmla="*/ 178 h 21942"/>
                <a:gd name="connsiteX3" fmla="*/ 5732 w 20197"/>
                <a:gd name="connsiteY3" fmla="*/ 25 h 21942"/>
                <a:gd name="connsiteX4" fmla="*/ 5710 w 20197"/>
                <a:gd name="connsiteY4" fmla="*/ 25 h 21942"/>
                <a:gd name="connsiteX5" fmla="*/ 39 w 20197"/>
                <a:gd name="connsiteY5" fmla="*/ 5129 h 21942"/>
                <a:gd name="connsiteX6" fmla="*/ 737 w 20197"/>
                <a:gd name="connsiteY6" fmla="*/ 8510 h 21942"/>
                <a:gd name="connsiteX7" fmla="*/ 6343 w 20197"/>
                <a:gd name="connsiteY7" fmla="*/ 18150 h 21942"/>
                <a:gd name="connsiteX8" fmla="*/ 15721 w 20197"/>
                <a:gd name="connsiteY8" fmla="*/ 21705 h 21942"/>
                <a:gd name="connsiteX9" fmla="*/ 15721 w 20197"/>
                <a:gd name="connsiteY9" fmla="*/ 21705 h 2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197" h="21942">
                  <a:moveTo>
                    <a:pt x="15721" y="21705"/>
                  </a:moveTo>
                  <a:cubicBezTo>
                    <a:pt x="20127" y="20483"/>
                    <a:pt x="20846" y="15903"/>
                    <a:pt x="19734" y="12065"/>
                  </a:cubicBezTo>
                  <a:cubicBezTo>
                    <a:pt x="18185" y="6743"/>
                    <a:pt x="13365" y="1050"/>
                    <a:pt x="7586" y="178"/>
                  </a:cubicBezTo>
                  <a:cubicBezTo>
                    <a:pt x="6997" y="25"/>
                    <a:pt x="6386" y="-40"/>
                    <a:pt x="5732" y="25"/>
                  </a:cubicBezTo>
                  <a:cubicBezTo>
                    <a:pt x="5732" y="25"/>
                    <a:pt x="5710" y="25"/>
                    <a:pt x="5710" y="25"/>
                  </a:cubicBezTo>
                  <a:cubicBezTo>
                    <a:pt x="2831" y="134"/>
                    <a:pt x="367" y="2228"/>
                    <a:pt x="39" y="5129"/>
                  </a:cubicBezTo>
                  <a:cubicBezTo>
                    <a:pt x="-114" y="6416"/>
                    <a:pt x="192" y="7528"/>
                    <a:pt x="737" y="8510"/>
                  </a:cubicBezTo>
                  <a:cubicBezTo>
                    <a:pt x="1675" y="12283"/>
                    <a:pt x="4314" y="16230"/>
                    <a:pt x="6343" y="18150"/>
                  </a:cubicBezTo>
                  <a:cubicBezTo>
                    <a:pt x="8807" y="20462"/>
                    <a:pt x="12188" y="22686"/>
                    <a:pt x="15721" y="21705"/>
                  </a:cubicBezTo>
                  <a:lnTo>
                    <a:pt x="15721" y="2170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A5E3B728-F57D-45F2-B4C1-34E8215CFBFE}"/>
                </a:ext>
              </a:extLst>
            </p:cNvPr>
            <p:cNvSpPr/>
            <p:nvPr/>
          </p:nvSpPr>
          <p:spPr>
            <a:xfrm>
              <a:off x="1962464" y="4810402"/>
              <a:ext cx="71465" cy="79542"/>
            </a:xfrm>
            <a:custGeom>
              <a:avLst/>
              <a:gdLst>
                <a:gd name="connsiteX0" fmla="*/ 2287 w 71465"/>
                <a:gd name="connsiteY0" fmla="*/ 35495 h 79542"/>
                <a:gd name="connsiteX1" fmla="*/ 60325 w 71465"/>
                <a:gd name="connsiteY1" fmla="*/ 1536 h 79542"/>
                <a:gd name="connsiteX2" fmla="*/ 24469 w 71465"/>
                <a:gd name="connsiteY2" fmla="*/ 79203 h 79542"/>
                <a:gd name="connsiteX3" fmla="*/ 2287 w 71465"/>
                <a:gd name="connsiteY3" fmla="*/ 35495 h 79542"/>
                <a:gd name="connsiteX4" fmla="*/ 2287 w 71465"/>
                <a:gd name="connsiteY4" fmla="*/ 35495 h 7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65" h="79542">
                  <a:moveTo>
                    <a:pt x="2287" y="35495"/>
                  </a:moveTo>
                  <a:cubicBezTo>
                    <a:pt x="9507" y="17174"/>
                    <a:pt x="41328" y="-6250"/>
                    <a:pt x="60325" y="1536"/>
                  </a:cubicBezTo>
                  <a:cubicBezTo>
                    <a:pt x="87152" y="12507"/>
                    <a:pt x="61721" y="85092"/>
                    <a:pt x="24469" y="79203"/>
                  </a:cubicBezTo>
                  <a:cubicBezTo>
                    <a:pt x="4447" y="76041"/>
                    <a:pt x="-4605" y="52965"/>
                    <a:pt x="2287" y="35495"/>
                  </a:cubicBezTo>
                  <a:lnTo>
                    <a:pt x="2287" y="3549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17C1FDB2-CDC6-424D-AA47-80BAABA4B7A5}"/>
                </a:ext>
              </a:extLst>
            </p:cNvPr>
            <p:cNvSpPr/>
            <p:nvPr/>
          </p:nvSpPr>
          <p:spPr>
            <a:xfrm>
              <a:off x="1982757" y="4857795"/>
              <a:ext cx="20528" cy="18144"/>
            </a:xfrm>
            <a:custGeom>
              <a:avLst/>
              <a:gdLst>
                <a:gd name="connsiteX0" fmla="*/ 1712 w 20528"/>
                <a:gd name="connsiteY0" fmla="*/ 2082 h 18144"/>
                <a:gd name="connsiteX1" fmla="*/ 13402 w 20528"/>
                <a:gd name="connsiteY1" fmla="*/ 2824 h 18144"/>
                <a:gd name="connsiteX2" fmla="*/ 20337 w 20528"/>
                <a:gd name="connsiteY2" fmla="*/ 14361 h 18144"/>
                <a:gd name="connsiteX3" fmla="*/ 4133 w 20528"/>
                <a:gd name="connsiteY3" fmla="*/ 14470 h 18144"/>
                <a:gd name="connsiteX4" fmla="*/ 1712 w 20528"/>
                <a:gd name="connsiteY4" fmla="*/ 2082 h 18144"/>
                <a:gd name="connsiteX5" fmla="*/ 1712 w 20528"/>
                <a:gd name="connsiteY5" fmla="*/ 2082 h 1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28" h="18144">
                  <a:moveTo>
                    <a:pt x="1712" y="2082"/>
                  </a:moveTo>
                  <a:cubicBezTo>
                    <a:pt x="5070" y="-1626"/>
                    <a:pt x="10087" y="250"/>
                    <a:pt x="13402" y="2824"/>
                  </a:cubicBezTo>
                  <a:cubicBezTo>
                    <a:pt x="16652" y="5310"/>
                    <a:pt x="21559" y="9847"/>
                    <a:pt x="20337" y="14361"/>
                  </a:cubicBezTo>
                  <a:cubicBezTo>
                    <a:pt x="18484" y="21210"/>
                    <a:pt x="7731" y="17197"/>
                    <a:pt x="4133" y="14470"/>
                  </a:cubicBezTo>
                  <a:cubicBezTo>
                    <a:pt x="512" y="11679"/>
                    <a:pt x="-1735" y="5899"/>
                    <a:pt x="1712" y="2082"/>
                  </a:cubicBezTo>
                  <a:lnTo>
                    <a:pt x="1712" y="2082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20BBC61-0436-4CFD-927E-E6BB1FBF5AAC}"/>
                </a:ext>
              </a:extLst>
            </p:cNvPr>
            <p:cNvSpPr/>
            <p:nvPr/>
          </p:nvSpPr>
          <p:spPr>
            <a:xfrm>
              <a:off x="7669459" y="4651992"/>
              <a:ext cx="316590" cy="1319086"/>
            </a:xfrm>
            <a:custGeom>
              <a:avLst/>
              <a:gdLst>
                <a:gd name="connsiteX0" fmla="*/ 316418 w 316590"/>
                <a:gd name="connsiteY0" fmla="*/ 4482 h 1319086"/>
                <a:gd name="connsiteX1" fmla="*/ 254825 w 316590"/>
                <a:gd name="connsiteY1" fmla="*/ 130328 h 1319086"/>
                <a:gd name="connsiteX2" fmla="*/ 189787 w 316590"/>
                <a:gd name="connsiteY2" fmla="*/ 261517 h 1319086"/>
                <a:gd name="connsiteX3" fmla="*/ 78641 w 316590"/>
                <a:gd name="connsiteY3" fmla="*/ 536503 h 1319086"/>
                <a:gd name="connsiteX4" fmla="*/ 22894 w 316590"/>
                <a:gd name="connsiteY4" fmla="*/ 1043354 h 1319086"/>
                <a:gd name="connsiteX5" fmla="*/ 103723 w 316590"/>
                <a:gd name="connsiteY5" fmla="*/ 1314021 h 1319086"/>
                <a:gd name="connsiteX6" fmla="*/ 98096 w 316590"/>
                <a:gd name="connsiteY6" fmla="*/ 1317467 h 1319086"/>
                <a:gd name="connsiteX7" fmla="*/ 2937 w 316590"/>
                <a:gd name="connsiteY7" fmla="*/ 835021 h 1319086"/>
                <a:gd name="connsiteX8" fmla="*/ 153582 w 316590"/>
                <a:gd name="connsiteY8" fmla="*/ 299838 h 1319086"/>
                <a:gd name="connsiteX9" fmla="*/ 227410 w 316590"/>
                <a:gd name="connsiteY9" fmla="*/ 148627 h 1319086"/>
                <a:gd name="connsiteX10" fmla="*/ 310311 w 316590"/>
                <a:gd name="connsiteY10" fmla="*/ 1145 h 1319086"/>
                <a:gd name="connsiteX11" fmla="*/ 316418 w 316590"/>
                <a:gd name="connsiteY11" fmla="*/ 4482 h 1319086"/>
                <a:gd name="connsiteX12" fmla="*/ 316418 w 316590"/>
                <a:gd name="connsiteY12" fmla="*/ 4482 h 131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590" h="1319086">
                  <a:moveTo>
                    <a:pt x="316418" y="4482"/>
                  </a:moveTo>
                  <a:cubicBezTo>
                    <a:pt x="301064" y="48146"/>
                    <a:pt x="275916" y="89193"/>
                    <a:pt x="254825" y="130328"/>
                  </a:cubicBezTo>
                  <a:cubicBezTo>
                    <a:pt x="232535" y="173752"/>
                    <a:pt x="210725" y="217438"/>
                    <a:pt x="189787" y="261517"/>
                  </a:cubicBezTo>
                  <a:cubicBezTo>
                    <a:pt x="147344" y="350831"/>
                    <a:pt x="108871" y="442282"/>
                    <a:pt x="78641" y="536503"/>
                  </a:cubicBezTo>
                  <a:cubicBezTo>
                    <a:pt x="26340" y="699513"/>
                    <a:pt x="539" y="872644"/>
                    <a:pt x="22894" y="1043354"/>
                  </a:cubicBezTo>
                  <a:cubicBezTo>
                    <a:pt x="35217" y="1137400"/>
                    <a:pt x="63156" y="1228393"/>
                    <a:pt x="103723" y="1314021"/>
                  </a:cubicBezTo>
                  <a:cubicBezTo>
                    <a:pt x="105490" y="1317772"/>
                    <a:pt x="100299" y="1321218"/>
                    <a:pt x="98096" y="1317467"/>
                  </a:cubicBezTo>
                  <a:cubicBezTo>
                    <a:pt x="13319" y="1173540"/>
                    <a:pt x="-8862" y="999384"/>
                    <a:pt x="2937" y="835021"/>
                  </a:cubicBezTo>
                  <a:cubicBezTo>
                    <a:pt x="16329" y="648324"/>
                    <a:pt x="76438" y="469217"/>
                    <a:pt x="153582" y="299838"/>
                  </a:cubicBezTo>
                  <a:cubicBezTo>
                    <a:pt x="176832" y="248780"/>
                    <a:pt x="201630" y="198442"/>
                    <a:pt x="227410" y="148627"/>
                  </a:cubicBezTo>
                  <a:cubicBezTo>
                    <a:pt x="252928" y="99313"/>
                    <a:pt x="276832" y="45573"/>
                    <a:pt x="310311" y="1145"/>
                  </a:cubicBezTo>
                  <a:cubicBezTo>
                    <a:pt x="312427" y="-1669"/>
                    <a:pt x="317596" y="1189"/>
                    <a:pt x="316418" y="4482"/>
                  </a:cubicBezTo>
                  <a:lnTo>
                    <a:pt x="316418" y="4482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C6D74E-7542-43E4-964A-7B105D91A1F8}"/>
                </a:ext>
              </a:extLst>
            </p:cNvPr>
            <p:cNvSpPr/>
            <p:nvPr/>
          </p:nvSpPr>
          <p:spPr>
            <a:xfrm>
              <a:off x="7893459" y="4594677"/>
              <a:ext cx="114616" cy="107855"/>
            </a:xfrm>
            <a:custGeom>
              <a:avLst/>
              <a:gdLst>
                <a:gd name="connsiteX0" fmla="*/ 14424 w 114616"/>
                <a:gd name="connsiteY0" fmla="*/ 27009 h 107855"/>
                <a:gd name="connsiteX1" fmla="*/ 71349 w 114616"/>
                <a:gd name="connsiteY1" fmla="*/ 95 h 107855"/>
                <a:gd name="connsiteX2" fmla="*/ 114577 w 114616"/>
                <a:gd name="connsiteY2" fmla="*/ 38176 h 107855"/>
                <a:gd name="connsiteX3" fmla="*/ 101186 w 114616"/>
                <a:gd name="connsiteY3" fmla="*/ 68187 h 107855"/>
                <a:gd name="connsiteX4" fmla="*/ 62473 w 114616"/>
                <a:gd name="connsiteY4" fmla="*/ 104894 h 107855"/>
                <a:gd name="connsiteX5" fmla="*/ 7292 w 114616"/>
                <a:gd name="connsiteY5" fmla="*/ 86900 h 107855"/>
                <a:gd name="connsiteX6" fmla="*/ 14424 w 114616"/>
                <a:gd name="connsiteY6" fmla="*/ 27009 h 107855"/>
                <a:gd name="connsiteX7" fmla="*/ 14424 w 114616"/>
                <a:gd name="connsiteY7" fmla="*/ 27009 h 1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616" h="107855">
                  <a:moveTo>
                    <a:pt x="14424" y="27009"/>
                  </a:moveTo>
                  <a:cubicBezTo>
                    <a:pt x="28688" y="11523"/>
                    <a:pt x="50346" y="1360"/>
                    <a:pt x="71349" y="95"/>
                  </a:cubicBezTo>
                  <a:cubicBezTo>
                    <a:pt x="94795" y="-1323"/>
                    <a:pt x="115646" y="13246"/>
                    <a:pt x="114577" y="38176"/>
                  </a:cubicBezTo>
                  <a:cubicBezTo>
                    <a:pt x="114054" y="50041"/>
                    <a:pt x="108841" y="60095"/>
                    <a:pt x="101186" y="68187"/>
                  </a:cubicBezTo>
                  <a:cubicBezTo>
                    <a:pt x="92505" y="83847"/>
                    <a:pt x="78939" y="98590"/>
                    <a:pt x="62473" y="104894"/>
                  </a:cubicBezTo>
                  <a:cubicBezTo>
                    <a:pt x="42538" y="112505"/>
                    <a:pt x="18873" y="105068"/>
                    <a:pt x="7292" y="86900"/>
                  </a:cubicBezTo>
                  <a:cubicBezTo>
                    <a:pt x="-5206" y="67249"/>
                    <a:pt x="-865" y="43628"/>
                    <a:pt x="14424" y="27009"/>
                  </a:cubicBezTo>
                  <a:lnTo>
                    <a:pt x="14424" y="2700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25477A51-1E68-4D5F-B8F5-7F1EC5F4B427}"/>
                </a:ext>
              </a:extLst>
            </p:cNvPr>
            <p:cNvSpPr/>
            <p:nvPr/>
          </p:nvSpPr>
          <p:spPr>
            <a:xfrm>
              <a:off x="7863350" y="4542706"/>
              <a:ext cx="138107" cy="100414"/>
            </a:xfrm>
            <a:custGeom>
              <a:avLst/>
              <a:gdLst>
                <a:gd name="connsiteX0" fmla="*/ 78448 w 138107"/>
                <a:gd name="connsiteY0" fmla="*/ 92197 h 100414"/>
                <a:gd name="connsiteX1" fmla="*/ 138011 w 138107"/>
                <a:gd name="connsiteY1" fmla="*/ 33680 h 100414"/>
                <a:gd name="connsiteX2" fmla="*/ 78448 w 138107"/>
                <a:gd name="connsiteY2" fmla="*/ 550 h 100414"/>
                <a:gd name="connsiteX3" fmla="*/ 28218 w 138107"/>
                <a:gd name="connsiteY3" fmla="*/ 12786 h 100414"/>
                <a:gd name="connsiteX4" fmla="*/ 5383 w 138107"/>
                <a:gd name="connsiteY4" fmla="*/ 80442 h 100414"/>
                <a:gd name="connsiteX5" fmla="*/ 78448 w 138107"/>
                <a:gd name="connsiteY5" fmla="*/ 92197 h 100414"/>
                <a:gd name="connsiteX6" fmla="*/ 78448 w 138107"/>
                <a:gd name="connsiteY6" fmla="*/ 92197 h 10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107" h="100414">
                  <a:moveTo>
                    <a:pt x="78448" y="92197"/>
                  </a:moveTo>
                  <a:cubicBezTo>
                    <a:pt x="101239" y="83277"/>
                    <a:pt x="140302" y="64607"/>
                    <a:pt x="138011" y="33680"/>
                  </a:cubicBezTo>
                  <a:cubicBezTo>
                    <a:pt x="136049" y="7290"/>
                    <a:pt x="107761" y="-2547"/>
                    <a:pt x="78448" y="550"/>
                  </a:cubicBezTo>
                  <a:cubicBezTo>
                    <a:pt x="60694" y="1226"/>
                    <a:pt x="42395" y="5654"/>
                    <a:pt x="28218" y="12786"/>
                  </a:cubicBezTo>
                  <a:cubicBezTo>
                    <a:pt x="3573" y="25174"/>
                    <a:pt x="-7420" y="58282"/>
                    <a:pt x="5383" y="80442"/>
                  </a:cubicBezTo>
                  <a:cubicBezTo>
                    <a:pt x="20781" y="107094"/>
                    <a:pt x="51490" y="102754"/>
                    <a:pt x="78448" y="92197"/>
                  </a:cubicBezTo>
                  <a:lnTo>
                    <a:pt x="78448" y="92197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84128A9-A491-4340-926E-A689972D5AE8}"/>
                </a:ext>
              </a:extLst>
            </p:cNvPr>
            <p:cNvSpPr/>
            <p:nvPr/>
          </p:nvSpPr>
          <p:spPr>
            <a:xfrm>
              <a:off x="7875265" y="4586385"/>
              <a:ext cx="19502" cy="35864"/>
            </a:xfrm>
            <a:custGeom>
              <a:avLst/>
              <a:gdLst>
                <a:gd name="connsiteX0" fmla="*/ 16347 w 19502"/>
                <a:gd name="connsiteY0" fmla="*/ 32727 h 35864"/>
                <a:gd name="connsiteX1" fmla="*/ 19008 w 19502"/>
                <a:gd name="connsiteY1" fmla="*/ 12814 h 35864"/>
                <a:gd name="connsiteX2" fmla="*/ 9324 w 19502"/>
                <a:gd name="connsiteY2" fmla="*/ 99 h 35864"/>
                <a:gd name="connsiteX3" fmla="*/ 1145 w 19502"/>
                <a:gd name="connsiteY3" fmla="*/ 22716 h 35864"/>
                <a:gd name="connsiteX4" fmla="*/ 3130 w 19502"/>
                <a:gd name="connsiteY4" fmla="*/ 29587 h 35864"/>
                <a:gd name="connsiteX5" fmla="*/ 16347 w 19502"/>
                <a:gd name="connsiteY5" fmla="*/ 32727 h 35864"/>
                <a:gd name="connsiteX6" fmla="*/ 16347 w 19502"/>
                <a:gd name="connsiteY6" fmla="*/ 32727 h 3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2" h="35864">
                  <a:moveTo>
                    <a:pt x="16347" y="32727"/>
                  </a:moveTo>
                  <a:cubicBezTo>
                    <a:pt x="20251" y="27449"/>
                    <a:pt x="19706" y="18485"/>
                    <a:pt x="19008" y="12814"/>
                  </a:cubicBezTo>
                  <a:cubicBezTo>
                    <a:pt x="18310" y="7166"/>
                    <a:pt x="16325" y="-992"/>
                    <a:pt x="9324" y="99"/>
                  </a:cubicBezTo>
                  <a:cubicBezTo>
                    <a:pt x="753" y="1408"/>
                    <a:pt x="-1734" y="14516"/>
                    <a:pt x="1145" y="22716"/>
                  </a:cubicBezTo>
                  <a:cubicBezTo>
                    <a:pt x="1538" y="25246"/>
                    <a:pt x="2236" y="27646"/>
                    <a:pt x="3130" y="29587"/>
                  </a:cubicBezTo>
                  <a:cubicBezTo>
                    <a:pt x="5376" y="34516"/>
                    <a:pt x="11592" y="39140"/>
                    <a:pt x="16347" y="32727"/>
                  </a:cubicBezTo>
                  <a:lnTo>
                    <a:pt x="16347" y="32727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6E31187-1C28-4CFC-96C9-93C92E558483}"/>
                </a:ext>
              </a:extLst>
            </p:cNvPr>
            <p:cNvSpPr/>
            <p:nvPr/>
          </p:nvSpPr>
          <p:spPr>
            <a:xfrm>
              <a:off x="8022169" y="4654826"/>
              <a:ext cx="99286" cy="139859"/>
            </a:xfrm>
            <a:custGeom>
              <a:avLst/>
              <a:gdLst>
                <a:gd name="connsiteX0" fmla="*/ 10339 w 99286"/>
                <a:gd name="connsiteY0" fmla="*/ 51746 h 139859"/>
                <a:gd name="connsiteX1" fmla="*/ 70078 w 99286"/>
                <a:gd name="connsiteY1" fmla="*/ 1168 h 139859"/>
                <a:gd name="connsiteX2" fmla="*/ 97907 w 99286"/>
                <a:gd name="connsiteY2" fmla="*/ 68977 h 139859"/>
                <a:gd name="connsiteX3" fmla="*/ 82989 w 99286"/>
                <a:gd name="connsiteY3" fmla="*/ 118617 h 139859"/>
                <a:gd name="connsiteX4" fmla="*/ 16882 w 99286"/>
                <a:gd name="connsiteY4" fmla="*/ 129500 h 139859"/>
                <a:gd name="connsiteX5" fmla="*/ 10339 w 99286"/>
                <a:gd name="connsiteY5" fmla="*/ 51746 h 139859"/>
                <a:gd name="connsiteX6" fmla="*/ 10339 w 99286"/>
                <a:gd name="connsiteY6" fmla="*/ 51746 h 13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286" h="139859">
                  <a:moveTo>
                    <a:pt x="10339" y="51746"/>
                  </a:moveTo>
                  <a:cubicBezTo>
                    <a:pt x="20328" y="29871"/>
                    <a:pt x="40677" y="-7033"/>
                    <a:pt x="70078" y="1168"/>
                  </a:cubicBezTo>
                  <a:cubicBezTo>
                    <a:pt x="95160" y="8147"/>
                    <a:pt x="102750" y="39271"/>
                    <a:pt x="97907" y="68977"/>
                  </a:cubicBezTo>
                  <a:cubicBezTo>
                    <a:pt x="96119" y="87210"/>
                    <a:pt x="90710" y="105291"/>
                    <a:pt x="82989" y="118617"/>
                  </a:cubicBezTo>
                  <a:cubicBezTo>
                    <a:pt x="69554" y="141780"/>
                    <a:pt x="37231" y="146905"/>
                    <a:pt x="16882" y="129500"/>
                  </a:cubicBezTo>
                  <a:cubicBezTo>
                    <a:pt x="-7590" y="108584"/>
                    <a:pt x="-1482" y="77613"/>
                    <a:pt x="10339" y="51746"/>
                  </a:cubicBezTo>
                  <a:lnTo>
                    <a:pt x="10339" y="5174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EF09565-A651-46EB-BAFA-11FD4F1AADC4}"/>
                </a:ext>
              </a:extLst>
            </p:cNvPr>
            <p:cNvSpPr/>
            <p:nvPr/>
          </p:nvSpPr>
          <p:spPr>
            <a:xfrm>
              <a:off x="8041020" y="4759947"/>
              <a:ext cx="34269" cy="22051"/>
            </a:xfrm>
            <a:custGeom>
              <a:avLst/>
              <a:gdLst>
                <a:gd name="connsiteX0" fmla="*/ 3352 w 34269"/>
                <a:gd name="connsiteY0" fmla="*/ 1501 h 22051"/>
                <a:gd name="connsiteX1" fmla="*/ 22545 w 34269"/>
                <a:gd name="connsiteY1" fmla="*/ 2482 h 22051"/>
                <a:gd name="connsiteX2" fmla="*/ 34083 w 34269"/>
                <a:gd name="connsiteY2" fmla="*/ 14892 h 22051"/>
                <a:gd name="connsiteX3" fmla="*/ 11945 w 34269"/>
                <a:gd name="connsiteY3" fmla="*/ 19080 h 22051"/>
                <a:gd name="connsiteX4" fmla="*/ 5512 w 34269"/>
                <a:gd name="connsiteY4" fmla="*/ 15743 h 22051"/>
                <a:gd name="connsiteX5" fmla="*/ 3352 w 34269"/>
                <a:gd name="connsiteY5" fmla="*/ 1501 h 22051"/>
                <a:gd name="connsiteX6" fmla="*/ 3352 w 34269"/>
                <a:gd name="connsiteY6" fmla="*/ 1501 h 2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69" h="22051">
                  <a:moveTo>
                    <a:pt x="3352" y="1501"/>
                  </a:moveTo>
                  <a:cubicBezTo>
                    <a:pt x="8652" y="-1553"/>
                    <a:pt x="17179" y="715"/>
                    <a:pt x="22545" y="2482"/>
                  </a:cubicBezTo>
                  <a:cubicBezTo>
                    <a:pt x="27911" y="4270"/>
                    <a:pt x="35566" y="7847"/>
                    <a:pt x="34083" y="14892"/>
                  </a:cubicBezTo>
                  <a:cubicBezTo>
                    <a:pt x="32273" y="23507"/>
                    <a:pt x="19601" y="23616"/>
                    <a:pt x="11945" y="19080"/>
                  </a:cubicBezTo>
                  <a:cubicBezTo>
                    <a:pt x="9546" y="18207"/>
                    <a:pt x="7300" y="17029"/>
                    <a:pt x="5512" y="15743"/>
                  </a:cubicBezTo>
                  <a:cubicBezTo>
                    <a:pt x="931" y="12493"/>
                    <a:pt x="-3082" y="5208"/>
                    <a:pt x="3352" y="1501"/>
                  </a:cubicBezTo>
                  <a:lnTo>
                    <a:pt x="3352" y="1501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3CFA2F98-BDC4-4599-94B6-DB66396C327F}"/>
                </a:ext>
              </a:extLst>
            </p:cNvPr>
            <p:cNvSpPr/>
            <p:nvPr/>
          </p:nvSpPr>
          <p:spPr>
            <a:xfrm>
              <a:off x="7902860" y="4656722"/>
              <a:ext cx="26842" cy="28587"/>
            </a:xfrm>
            <a:custGeom>
              <a:avLst/>
              <a:gdLst>
                <a:gd name="connsiteX0" fmla="*/ 748 w 26842"/>
                <a:gd name="connsiteY0" fmla="*/ 3263 h 28587"/>
                <a:gd name="connsiteX1" fmla="*/ 13441 w 26842"/>
                <a:gd name="connsiteY1" fmla="*/ 2107 h 28587"/>
                <a:gd name="connsiteX2" fmla="*/ 26833 w 26842"/>
                <a:gd name="connsiteY2" fmla="*/ 20842 h 28587"/>
                <a:gd name="connsiteX3" fmla="*/ 16408 w 26842"/>
                <a:gd name="connsiteY3" fmla="*/ 28367 h 28587"/>
                <a:gd name="connsiteX4" fmla="*/ 4957 w 26842"/>
                <a:gd name="connsiteY4" fmla="*/ 17876 h 28587"/>
                <a:gd name="connsiteX5" fmla="*/ 748 w 26842"/>
                <a:gd name="connsiteY5" fmla="*/ 3263 h 28587"/>
                <a:gd name="connsiteX6" fmla="*/ 748 w 26842"/>
                <a:gd name="connsiteY6" fmla="*/ 3263 h 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42" h="28587">
                  <a:moveTo>
                    <a:pt x="748" y="3263"/>
                  </a:moveTo>
                  <a:cubicBezTo>
                    <a:pt x="3387" y="-1688"/>
                    <a:pt x="9582" y="-96"/>
                    <a:pt x="13441" y="2107"/>
                  </a:cubicBezTo>
                  <a:cubicBezTo>
                    <a:pt x="20028" y="5902"/>
                    <a:pt x="27138" y="12533"/>
                    <a:pt x="26833" y="20842"/>
                  </a:cubicBezTo>
                  <a:cubicBezTo>
                    <a:pt x="26637" y="26142"/>
                    <a:pt x="21424" y="29501"/>
                    <a:pt x="16408" y="28367"/>
                  </a:cubicBezTo>
                  <a:cubicBezTo>
                    <a:pt x="11217" y="27189"/>
                    <a:pt x="7661" y="22086"/>
                    <a:pt x="4957" y="17876"/>
                  </a:cubicBezTo>
                  <a:cubicBezTo>
                    <a:pt x="2493" y="14016"/>
                    <a:pt x="-1717" y="7909"/>
                    <a:pt x="748" y="3263"/>
                  </a:cubicBezTo>
                  <a:lnTo>
                    <a:pt x="748" y="326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052533B-DFC5-4A79-819B-CAA2C5BE6050}"/>
                </a:ext>
              </a:extLst>
            </p:cNvPr>
            <p:cNvSpPr/>
            <p:nvPr/>
          </p:nvSpPr>
          <p:spPr>
            <a:xfrm>
              <a:off x="7951940" y="4623694"/>
              <a:ext cx="105678" cy="132191"/>
            </a:xfrm>
            <a:custGeom>
              <a:avLst/>
              <a:gdLst>
                <a:gd name="connsiteX0" fmla="*/ 10730 w 105678"/>
                <a:gd name="connsiteY0" fmla="*/ 42224 h 132191"/>
                <a:gd name="connsiteX1" fmla="*/ 46717 w 105678"/>
                <a:gd name="connsiteY1" fmla="*/ 5692 h 132191"/>
                <a:gd name="connsiteX2" fmla="*/ 97339 w 105678"/>
                <a:gd name="connsiteY2" fmla="*/ 12496 h 132191"/>
                <a:gd name="connsiteX3" fmla="*/ 104057 w 105678"/>
                <a:gd name="connsiteY3" fmla="*/ 45168 h 132191"/>
                <a:gd name="connsiteX4" fmla="*/ 105583 w 105678"/>
                <a:gd name="connsiteY4" fmla="*/ 51668 h 132191"/>
                <a:gd name="connsiteX5" fmla="*/ 49662 w 105678"/>
                <a:gd name="connsiteY5" fmla="*/ 132192 h 132191"/>
                <a:gd name="connsiteX6" fmla="*/ 959 w 105678"/>
                <a:gd name="connsiteY6" fmla="*/ 65517 h 132191"/>
                <a:gd name="connsiteX7" fmla="*/ 10730 w 105678"/>
                <a:gd name="connsiteY7" fmla="*/ 42224 h 132191"/>
                <a:gd name="connsiteX8" fmla="*/ 10730 w 105678"/>
                <a:gd name="connsiteY8" fmla="*/ 42224 h 1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678" h="132191">
                  <a:moveTo>
                    <a:pt x="10730" y="42224"/>
                  </a:moveTo>
                  <a:cubicBezTo>
                    <a:pt x="19389" y="26302"/>
                    <a:pt x="32890" y="12584"/>
                    <a:pt x="46717" y="5692"/>
                  </a:cubicBezTo>
                  <a:cubicBezTo>
                    <a:pt x="63206" y="-2531"/>
                    <a:pt x="84929" y="-3120"/>
                    <a:pt x="97339" y="12496"/>
                  </a:cubicBezTo>
                  <a:cubicBezTo>
                    <a:pt x="105060" y="22224"/>
                    <a:pt x="106761" y="34089"/>
                    <a:pt x="104057" y="45168"/>
                  </a:cubicBezTo>
                  <a:cubicBezTo>
                    <a:pt x="105300" y="47022"/>
                    <a:pt x="105932" y="49312"/>
                    <a:pt x="105583" y="51668"/>
                  </a:cubicBezTo>
                  <a:cubicBezTo>
                    <a:pt x="101570" y="78495"/>
                    <a:pt x="83381" y="132279"/>
                    <a:pt x="49662" y="132192"/>
                  </a:cubicBezTo>
                  <a:cubicBezTo>
                    <a:pt x="16031" y="132104"/>
                    <a:pt x="-4820" y="95790"/>
                    <a:pt x="959" y="65517"/>
                  </a:cubicBezTo>
                  <a:cubicBezTo>
                    <a:pt x="2508" y="57338"/>
                    <a:pt x="5954" y="49421"/>
                    <a:pt x="10730" y="42224"/>
                  </a:cubicBezTo>
                  <a:lnTo>
                    <a:pt x="10730" y="4222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A35E0C3E-3845-4A15-8F38-C2D3F59725B1}"/>
                </a:ext>
              </a:extLst>
            </p:cNvPr>
            <p:cNvSpPr/>
            <p:nvPr/>
          </p:nvSpPr>
          <p:spPr>
            <a:xfrm>
              <a:off x="7975837" y="4725177"/>
              <a:ext cx="29941" cy="22349"/>
            </a:xfrm>
            <a:custGeom>
              <a:avLst/>
              <a:gdLst>
                <a:gd name="connsiteX0" fmla="*/ 6724 w 29941"/>
                <a:gd name="connsiteY0" fmla="*/ 43 h 22349"/>
                <a:gd name="connsiteX1" fmla="*/ 29886 w 29941"/>
                <a:gd name="connsiteY1" fmla="*/ 16096 h 22349"/>
                <a:gd name="connsiteX2" fmla="*/ 8033 w 29941"/>
                <a:gd name="connsiteY2" fmla="*/ 18081 h 22349"/>
                <a:gd name="connsiteX3" fmla="*/ 312 w 29941"/>
                <a:gd name="connsiteY3" fmla="*/ 8484 h 22349"/>
                <a:gd name="connsiteX4" fmla="*/ 6724 w 29941"/>
                <a:gd name="connsiteY4" fmla="*/ 43 h 22349"/>
                <a:gd name="connsiteX5" fmla="*/ 6724 w 29941"/>
                <a:gd name="connsiteY5" fmla="*/ 43 h 22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41" h="22349">
                  <a:moveTo>
                    <a:pt x="6724" y="43"/>
                  </a:moveTo>
                  <a:cubicBezTo>
                    <a:pt x="12329" y="-698"/>
                    <a:pt x="31086" y="8179"/>
                    <a:pt x="29886" y="16096"/>
                  </a:cubicBezTo>
                  <a:cubicBezTo>
                    <a:pt x="28338" y="26325"/>
                    <a:pt x="13332" y="21767"/>
                    <a:pt x="8033" y="18081"/>
                  </a:cubicBezTo>
                  <a:cubicBezTo>
                    <a:pt x="4804" y="15834"/>
                    <a:pt x="1511" y="12301"/>
                    <a:pt x="312" y="8484"/>
                  </a:cubicBezTo>
                  <a:cubicBezTo>
                    <a:pt x="-1084" y="3904"/>
                    <a:pt x="2406" y="611"/>
                    <a:pt x="6724" y="43"/>
                  </a:cubicBezTo>
                  <a:lnTo>
                    <a:pt x="6724" y="43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0AB9D2E-B0D0-42C4-81B3-EDA00B3CCACE}"/>
                </a:ext>
              </a:extLst>
            </p:cNvPr>
            <p:cNvSpPr/>
            <p:nvPr/>
          </p:nvSpPr>
          <p:spPr>
            <a:xfrm>
              <a:off x="7928675" y="4489012"/>
              <a:ext cx="139669" cy="101731"/>
            </a:xfrm>
            <a:custGeom>
              <a:avLst/>
              <a:gdLst>
                <a:gd name="connsiteX0" fmla="*/ 61476 w 139669"/>
                <a:gd name="connsiteY0" fmla="*/ 4233 h 101731"/>
                <a:gd name="connsiteX1" fmla="*/ 137813 w 139669"/>
                <a:gd name="connsiteY1" fmla="*/ 21485 h 101731"/>
                <a:gd name="connsiteX2" fmla="*/ 97027 w 139669"/>
                <a:gd name="connsiteY2" fmla="*/ 83775 h 101731"/>
                <a:gd name="connsiteX3" fmla="*/ 47059 w 139669"/>
                <a:gd name="connsiteY3" fmla="*/ 101442 h 101731"/>
                <a:gd name="connsiteX4" fmla="*/ 254 w 139669"/>
                <a:gd name="connsiteY4" fmla="*/ 55596 h 101731"/>
                <a:gd name="connsiteX5" fmla="*/ 61476 w 139669"/>
                <a:gd name="connsiteY5" fmla="*/ 4233 h 101731"/>
                <a:gd name="connsiteX6" fmla="*/ 61476 w 139669"/>
                <a:gd name="connsiteY6" fmla="*/ 4233 h 10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9" h="101731">
                  <a:moveTo>
                    <a:pt x="61476" y="4233"/>
                  </a:moveTo>
                  <a:cubicBezTo>
                    <a:pt x="85445" y="-849"/>
                    <a:pt x="127888" y="-6672"/>
                    <a:pt x="137813" y="21485"/>
                  </a:cubicBezTo>
                  <a:cubicBezTo>
                    <a:pt x="146275" y="45476"/>
                    <a:pt x="124617" y="69969"/>
                    <a:pt x="97027" y="83775"/>
                  </a:cubicBezTo>
                  <a:cubicBezTo>
                    <a:pt x="80779" y="93175"/>
                    <a:pt x="62588" y="99653"/>
                    <a:pt x="47059" y="101442"/>
                  </a:cubicBezTo>
                  <a:cubicBezTo>
                    <a:pt x="20037" y="104560"/>
                    <a:pt x="-2668" y="82030"/>
                    <a:pt x="254" y="55596"/>
                  </a:cubicBezTo>
                  <a:cubicBezTo>
                    <a:pt x="3766" y="23797"/>
                    <a:pt x="33101" y="10252"/>
                    <a:pt x="61476" y="4233"/>
                  </a:cubicBezTo>
                  <a:lnTo>
                    <a:pt x="61476" y="423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82F7A4D8-31CB-4D41-BAAB-B360E0EDD225}"/>
                </a:ext>
              </a:extLst>
            </p:cNvPr>
            <p:cNvSpPr/>
            <p:nvPr/>
          </p:nvSpPr>
          <p:spPr>
            <a:xfrm>
              <a:off x="7941775" y="4541577"/>
              <a:ext cx="17927" cy="27355"/>
            </a:xfrm>
            <a:custGeom>
              <a:avLst/>
              <a:gdLst>
                <a:gd name="connsiteX0" fmla="*/ 8682 w 17927"/>
                <a:gd name="connsiteY0" fmla="*/ 523 h 27355"/>
                <a:gd name="connsiteX1" fmla="*/ 16883 w 17927"/>
                <a:gd name="connsiteY1" fmla="*/ 13326 h 27355"/>
                <a:gd name="connsiteX2" fmla="*/ 13808 w 17927"/>
                <a:gd name="connsiteY2" fmla="*/ 26717 h 27355"/>
                <a:gd name="connsiteX3" fmla="*/ 721 w 17927"/>
                <a:gd name="connsiteY3" fmla="*/ 14525 h 27355"/>
                <a:gd name="connsiteX4" fmla="*/ 1 w 17927"/>
                <a:gd name="connsiteY4" fmla="*/ 8789 h 27355"/>
                <a:gd name="connsiteX5" fmla="*/ 8682 w 17927"/>
                <a:gd name="connsiteY5" fmla="*/ 523 h 27355"/>
                <a:gd name="connsiteX6" fmla="*/ 8682 w 17927"/>
                <a:gd name="connsiteY6" fmla="*/ 523 h 2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27" h="27355">
                  <a:moveTo>
                    <a:pt x="8682" y="523"/>
                  </a:moveTo>
                  <a:cubicBezTo>
                    <a:pt x="13197" y="2464"/>
                    <a:pt x="15618" y="9007"/>
                    <a:pt x="16883" y="13326"/>
                  </a:cubicBezTo>
                  <a:cubicBezTo>
                    <a:pt x="18147" y="17622"/>
                    <a:pt x="19281" y="24274"/>
                    <a:pt x="13808" y="26717"/>
                  </a:cubicBezTo>
                  <a:cubicBezTo>
                    <a:pt x="7133" y="29705"/>
                    <a:pt x="1202" y="21614"/>
                    <a:pt x="721" y="14525"/>
                  </a:cubicBezTo>
                  <a:cubicBezTo>
                    <a:pt x="197" y="12562"/>
                    <a:pt x="-20" y="10556"/>
                    <a:pt x="1" y="8789"/>
                  </a:cubicBezTo>
                  <a:cubicBezTo>
                    <a:pt x="111" y="4274"/>
                    <a:pt x="3208" y="-1833"/>
                    <a:pt x="8682" y="523"/>
                  </a:cubicBezTo>
                  <a:lnTo>
                    <a:pt x="8682" y="523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A171FE2-7441-40B0-A1B7-FB9BF99FE6F1}"/>
                </a:ext>
              </a:extLst>
            </p:cNvPr>
            <p:cNvSpPr/>
            <p:nvPr/>
          </p:nvSpPr>
          <p:spPr>
            <a:xfrm>
              <a:off x="8096836" y="4617480"/>
              <a:ext cx="69557" cy="107240"/>
            </a:xfrm>
            <a:custGeom>
              <a:avLst/>
              <a:gdLst>
                <a:gd name="connsiteX0" fmla="*/ 5290 w 69557"/>
                <a:gd name="connsiteY0" fmla="*/ 41132 h 107240"/>
                <a:gd name="connsiteX1" fmla="*/ 31485 w 69557"/>
                <a:gd name="connsiteY1" fmla="*/ 3988 h 107240"/>
                <a:gd name="connsiteX2" fmla="*/ 66272 w 69557"/>
                <a:gd name="connsiteY2" fmla="*/ 12953 h 107240"/>
                <a:gd name="connsiteX3" fmla="*/ 64963 w 69557"/>
                <a:gd name="connsiteY3" fmla="*/ 58776 h 107240"/>
                <a:gd name="connsiteX4" fmla="*/ 56697 w 69557"/>
                <a:gd name="connsiteY4" fmla="*/ 83138 h 107240"/>
                <a:gd name="connsiteX5" fmla="*/ 33121 w 69557"/>
                <a:gd name="connsiteY5" fmla="*/ 106257 h 107240"/>
                <a:gd name="connsiteX6" fmla="*/ 5290 w 69557"/>
                <a:gd name="connsiteY6" fmla="*/ 41132 h 107240"/>
                <a:gd name="connsiteX7" fmla="*/ 5290 w 69557"/>
                <a:gd name="connsiteY7" fmla="*/ 41132 h 10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57" h="107240">
                  <a:moveTo>
                    <a:pt x="5290" y="41132"/>
                  </a:moveTo>
                  <a:cubicBezTo>
                    <a:pt x="10372" y="27893"/>
                    <a:pt x="18769" y="11862"/>
                    <a:pt x="31485" y="3988"/>
                  </a:cubicBezTo>
                  <a:cubicBezTo>
                    <a:pt x="44026" y="-3754"/>
                    <a:pt x="60122" y="63"/>
                    <a:pt x="66272" y="12953"/>
                  </a:cubicBezTo>
                  <a:cubicBezTo>
                    <a:pt x="72597" y="26213"/>
                    <a:pt x="68453" y="44927"/>
                    <a:pt x="64963" y="58776"/>
                  </a:cubicBezTo>
                  <a:cubicBezTo>
                    <a:pt x="62957" y="66759"/>
                    <a:pt x="60580" y="75439"/>
                    <a:pt x="56697" y="83138"/>
                  </a:cubicBezTo>
                  <a:cubicBezTo>
                    <a:pt x="52553" y="93913"/>
                    <a:pt x="45901" y="103422"/>
                    <a:pt x="33121" y="106257"/>
                  </a:cubicBezTo>
                  <a:cubicBezTo>
                    <a:pt x="-5811" y="114960"/>
                    <a:pt x="-3347" y="63662"/>
                    <a:pt x="5290" y="41132"/>
                  </a:cubicBezTo>
                  <a:lnTo>
                    <a:pt x="5290" y="41132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34FD4B7-A523-4ECB-ADA6-AA2458BD91E0}"/>
                </a:ext>
              </a:extLst>
            </p:cNvPr>
            <p:cNvSpPr/>
            <p:nvPr/>
          </p:nvSpPr>
          <p:spPr>
            <a:xfrm>
              <a:off x="8108617" y="4702489"/>
              <a:ext cx="24833" cy="16156"/>
            </a:xfrm>
            <a:custGeom>
              <a:avLst/>
              <a:gdLst>
                <a:gd name="connsiteX0" fmla="*/ 5984 w 24833"/>
                <a:gd name="connsiteY0" fmla="*/ 332 h 16156"/>
                <a:gd name="connsiteX1" fmla="*/ 18786 w 24833"/>
                <a:gd name="connsiteY1" fmla="*/ 2338 h 16156"/>
                <a:gd name="connsiteX2" fmla="*/ 24763 w 24833"/>
                <a:gd name="connsiteY2" fmla="*/ 9470 h 16156"/>
                <a:gd name="connsiteX3" fmla="*/ 21360 w 24833"/>
                <a:gd name="connsiteY3" fmla="*/ 14923 h 16156"/>
                <a:gd name="connsiteX4" fmla="*/ 270 w 24833"/>
                <a:gd name="connsiteY4" fmla="*/ 8096 h 16156"/>
                <a:gd name="connsiteX5" fmla="*/ 5984 w 24833"/>
                <a:gd name="connsiteY5" fmla="*/ 332 h 16156"/>
                <a:gd name="connsiteX6" fmla="*/ 5984 w 24833"/>
                <a:gd name="connsiteY6" fmla="*/ 332 h 1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3" h="16156">
                  <a:moveTo>
                    <a:pt x="5984" y="332"/>
                  </a:moveTo>
                  <a:cubicBezTo>
                    <a:pt x="10216" y="-650"/>
                    <a:pt x="14796" y="703"/>
                    <a:pt x="18786" y="2338"/>
                  </a:cubicBezTo>
                  <a:cubicBezTo>
                    <a:pt x="22255" y="3756"/>
                    <a:pt x="25069" y="6461"/>
                    <a:pt x="24763" y="9470"/>
                  </a:cubicBezTo>
                  <a:cubicBezTo>
                    <a:pt x="25112" y="11542"/>
                    <a:pt x="24195" y="13571"/>
                    <a:pt x="21360" y="14923"/>
                  </a:cubicBezTo>
                  <a:cubicBezTo>
                    <a:pt x="14621" y="18129"/>
                    <a:pt x="2472" y="14814"/>
                    <a:pt x="270" y="8096"/>
                  </a:cubicBezTo>
                  <a:cubicBezTo>
                    <a:pt x="-887" y="4541"/>
                    <a:pt x="1796" y="1313"/>
                    <a:pt x="5984" y="332"/>
                  </a:cubicBezTo>
                  <a:lnTo>
                    <a:pt x="5984" y="332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7E5ADC6C-FAD5-4090-8C17-40EB2CD7C6F8}"/>
                </a:ext>
              </a:extLst>
            </p:cNvPr>
            <p:cNvSpPr/>
            <p:nvPr/>
          </p:nvSpPr>
          <p:spPr>
            <a:xfrm>
              <a:off x="8037961" y="4570103"/>
              <a:ext cx="101724" cy="129433"/>
            </a:xfrm>
            <a:custGeom>
              <a:avLst/>
              <a:gdLst>
                <a:gd name="connsiteX0" fmla="*/ 14089 w 101724"/>
                <a:gd name="connsiteY0" fmla="*/ 40263 h 129433"/>
                <a:gd name="connsiteX1" fmla="*/ 51231 w 101724"/>
                <a:gd name="connsiteY1" fmla="*/ 5127 h 129433"/>
                <a:gd name="connsiteX2" fmla="*/ 96816 w 101724"/>
                <a:gd name="connsiteY2" fmla="*/ 12848 h 129433"/>
                <a:gd name="connsiteX3" fmla="*/ 99237 w 101724"/>
                <a:gd name="connsiteY3" fmla="*/ 45084 h 129433"/>
                <a:gd name="connsiteX4" fmla="*/ 99891 w 101724"/>
                <a:gd name="connsiteY4" fmla="*/ 51496 h 129433"/>
                <a:gd name="connsiteX5" fmla="*/ 39433 w 101724"/>
                <a:gd name="connsiteY5" fmla="*/ 129424 h 129433"/>
                <a:gd name="connsiteX6" fmla="*/ 2486 w 101724"/>
                <a:gd name="connsiteY6" fmla="*/ 62946 h 129433"/>
                <a:gd name="connsiteX7" fmla="*/ 14089 w 101724"/>
                <a:gd name="connsiteY7" fmla="*/ 40263 h 129433"/>
                <a:gd name="connsiteX8" fmla="*/ 14089 w 101724"/>
                <a:gd name="connsiteY8" fmla="*/ 40263 h 12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24" h="129433">
                  <a:moveTo>
                    <a:pt x="14089" y="40263"/>
                  </a:moveTo>
                  <a:cubicBezTo>
                    <a:pt x="23839" y="24800"/>
                    <a:pt x="37797" y="11605"/>
                    <a:pt x="51231" y="5127"/>
                  </a:cubicBezTo>
                  <a:cubicBezTo>
                    <a:pt x="67285" y="-2616"/>
                    <a:pt x="87262" y="-2747"/>
                    <a:pt x="96816" y="12848"/>
                  </a:cubicBezTo>
                  <a:cubicBezTo>
                    <a:pt x="102770" y="22553"/>
                    <a:pt x="102966" y="34244"/>
                    <a:pt x="99237" y="45084"/>
                  </a:cubicBezTo>
                  <a:cubicBezTo>
                    <a:pt x="100153" y="46937"/>
                    <a:pt x="100479" y="49184"/>
                    <a:pt x="99891" y="51496"/>
                  </a:cubicBezTo>
                  <a:cubicBezTo>
                    <a:pt x="93130" y="77756"/>
                    <a:pt x="70316" y="130209"/>
                    <a:pt x="39433" y="129424"/>
                  </a:cubicBezTo>
                  <a:cubicBezTo>
                    <a:pt x="8636" y="128639"/>
                    <a:pt x="-6282" y="92565"/>
                    <a:pt x="2486" y="62946"/>
                  </a:cubicBezTo>
                  <a:cubicBezTo>
                    <a:pt x="4819" y="54920"/>
                    <a:pt x="8898" y="47243"/>
                    <a:pt x="14089" y="40263"/>
                  </a:cubicBezTo>
                  <a:lnTo>
                    <a:pt x="14089" y="4026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1BFCF45-9B2D-4D05-8CE8-D49E396B360C}"/>
                </a:ext>
              </a:extLst>
            </p:cNvPr>
            <p:cNvSpPr/>
            <p:nvPr/>
          </p:nvSpPr>
          <p:spPr>
            <a:xfrm>
              <a:off x="8057001" y="4669144"/>
              <a:ext cx="27676" cy="20669"/>
            </a:xfrm>
            <a:custGeom>
              <a:avLst/>
              <a:gdLst>
                <a:gd name="connsiteX0" fmla="*/ 5889 w 27676"/>
                <a:gd name="connsiteY0" fmla="*/ 132 h 20669"/>
                <a:gd name="connsiteX1" fmla="*/ 27656 w 27676"/>
                <a:gd name="connsiteY1" fmla="*/ 13567 h 20669"/>
                <a:gd name="connsiteX2" fmla="*/ 7786 w 27676"/>
                <a:gd name="connsiteY2" fmla="*/ 17755 h 20669"/>
                <a:gd name="connsiteX3" fmla="*/ 370 w 27676"/>
                <a:gd name="connsiteY3" fmla="*/ 9096 h 20669"/>
                <a:gd name="connsiteX4" fmla="*/ 5889 w 27676"/>
                <a:gd name="connsiteY4" fmla="*/ 132 h 20669"/>
                <a:gd name="connsiteX5" fmla="*/ 5889 w 27676"/>
                <a:gd name="connsiteY5" fmla="*/ 132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76" h="20669">
                  <a:moveTo>
                    <a:pt x="5889" y="132"/>
                  </a:moveTo>
                  <a:cubicBezTo>
                    <a:pt x="10709" y="-1089"/>
                    <a:pt x="28374" y="6370"/>
                    <a:pt x="27656" y="13567"/>
                  </a:cubicBezTo>
                  <a:cubicBezTo>
                    <a:pt x="26630" y="23796"/>
                    <a:pt x="12759" y="20852"/>
                    <a:pt x="7786" y="17755"/>
                  </a:cubicBezTo>
                  <a:cubicBezTo>
                    <a:pt x="4755" y="15879"/>
                    <a:pt x="1613" y="12739"/>
                    <a:pt x="370" y="9096"/>
                  </a:cubicBezTo>
                  <a:cubicBezTo>
                    <a:pt x="-1091" y="4756"/>
                    <a:pt x="1985" y="1136"/>
                    <a:pt x="5889" y="132"/>
                  </a:cubicBezTo>
                  <a:lnTo>
                    <a:pt x="5889" y="132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37342FF-B5EA-4AC7-90E8-3AE8C0391306}"/>
                </a:ext>
              </a:extLst>
            </p:cNvPr>
            <p:cNvSpPr/>
            <p:nvPr/>
          </p:nvSpPr>
          <p:spPr>
            <a:xfrm>
              <a:off x="7973817" y="4536685"/>
              <a:ext cx="115933" cy="113929"/>
            </a:xfrm>
            <a:custGeom>
              <a:avLst/>
              <a:gdLst>
                <a:gd name="connsiteX0" fmla="*/ 21743 w 115933"/>
                <a:gd name="connsiteY0" fmla="*/ 21860 h 113929"/>
                <a:gd name="connsiteX1" fmla="*/ 115876 w 115933"/>
                <a:gd name="connsiteY1" fmla="*/ 27727 h 113929"/>
                <a:gd name="connsiteX2" fmla="*/ 72255 w 115933"/>
                <a:gd name="connsiteY2" fmla="*/ 99679 h 113929"/>
                <a:gd name="connsiteX3" fmla="*/ 31864 w 115933"/>
                <a:gd name="connsiteY3" fmla="*/ 112744 h 113929"/>
                <a:gd name="connsiteX4" fmla="*/ 21743 w 115933"/>
                <a:gd name="connsiteY4" fmla="*/ 21860 h 113929"/>
                <a:gd name="connsiteX5" fmla="*/ 21743 w 115933"/>
                <a:gd name="connsiteY5" fmla="*/ 21860 h 1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933" h="113929">
                  <a:moveTo>
                    <a:pt x="21743" y="21860"/>
                  </a:moveTo>
                  <a:cubicBezTo>
                    <a:pt x="44405" y="2165"/>
                    <a:pt x="113543" y="-17944"/>
                    <a:pt x="115876" y="27727"/>
                  </a:cubicBezTo>
                  <a:cubicBezTo>
                    <a:pt x="117141" y="52307"/>
                    <a:pt x="97185" y="83169"/>
                    <a:pt x="72255" y="99679"/>
                  </a:cubicBezTo>
                  <a:cubicBezTo>
                    <a:pt x="60805" y="110562"/>
                    <a:pt x="47131" y="116648"/>
                    <a:pt x="31864" y="112744"/>
                  </a:cubicBezTo>
                  <a:cubicBezTo>
                    <a:pt x="-10362" y="101947"/>
                    <a:pt x="-7330" y="47116"/>
                    <a:pt x="21743" y="21860"/>
                  </a:cubicBezTo>
                  <a:lnTo>
                    <a:pt x="21743" y="21860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DC19B290-DED0-4938-9695-EA82633C48AE}"/>
                </a:ext>
              </a:extLst>
            </p:cNvPr>
            <p:cNvSpPr/>
            <p:nvPr/>
          </p:nvSpPr>
          <p:spPr>
            <a:xfrm>
              <a:off x="7988480" y="4617731"/>
              <a:ext cx="26471" cy="21573"/>
            </a:xfrm>
            <a:custGeom>
              <a:avLst/>
              <a:gdLst>
                <a:gd name="connsiteX0" fmla="*/ 3961 w 26471"/>
                <a:gd name="connsiteY0" fmla="*/ 117 h 21573"/>
                <a:gd name="connsiteX1" fmla="*/ 26448 w 26471"/>
                <a:gd name="connsiteY1" fmla="*/ 16366 h 21573"/>
                <a:gd name="connsiteX2" fmla="*/ 7582 w 26471"/>
                <a:gd name="connsiteY2" fmla="*/ 16976 h 21573"/>
                <a:gd name="connsiteX3" fmla="*/ 3961 w 26471"/>
                <a:gd name="connsiteY3" fmla="*/ 117 h 21573"/>
                <a:gd name="connsiteX4" fmla="*/ 3961 w 26471"/>
                <a:gd name="connsiteY4" fmla="*/ 117 h 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71" h="21573">
                  <a:moveTo>
                    <a:pt x="3961" y="117"/>
                  </a:moveTo>
                  <a:cubicBezTo>
                    <a:pt x="10504" y="-1235"/>
                    <a:pt x="27189" y="9452"/>
                    <a:pt x="26448" y="16366"/>
                  </a:cubicBezTo>
                  <a:cubicBezTo>
                    <a:pt x="25597" y="24326"/>
                    <a:pt x="13056" y="22036"/>
                    <a:pt x="7582" y="16976"/>
                  </a:cubicBezTo>
                  <a:cubicBezTo>
                    <a:pt x="3526" y="13247"/>
                    <a:pt x="-5025" y="1993"/>
                    <a:pt x="3961" y="117"/>
                  </a:cubicBezTo>
                  <a:lnTo>
                    <a:pt x="3961" y="11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A72B9B-D586-45D8-9FFC-5575DFAC7381}"/>
                </a:ext>
              </a:extLst>
            </p:cNvPr>
            <p:cNvSpPr/>
            <p:nvPr/>
          </p:nvSpPr>
          <p:spPr>
            <a:xfrm>
              <a:off x="8121566" y="4522791"/>
              <a:ext cx="82586" cy="131892"/>
            </a:xfrm>
            <a:custGeom>
              <a:avLst/>
              <a:gdLst>
                <a:gd name="connsiteX0" fmla="*/ 11901 w 82586"/>
                <a:gd name="connsiteY0" fmla="*/ 46202 h 131892"/>
                <a:gd name="connsiteX1" fmla="*/ 61389 w 82586"/>
                <a:gd name="connsiteY1" fmla="*/ 1294 h 131892"/>
                <a:gd name="connsiteX2" fmla="*/ 81083 w 82586"/>
                <a:gd name="connsiteY2" fmla="*/ 65438 h 131892"/>
                <a:gd name="connsiteX3" fmla="*/ 48411 w 82586"/>
                <a:gd name="connsiteY3" fmla="*/ 130564 h 131892"/>
                <a:gd name="connsiteX4" fmla="*/ 9458 w 82586"/>
                <a:gd name="connsiteY4" fmla="*/ 114097 h 131892"/>
                <a:gd name="connsiteX5" fmla="*/ 11901 w 82586"/>
                <a:gd name="connsiteY5" fmla="*/ 46202 h 131892"/>
                <a:gd name="connsiteX6" fmla="*/ 11901 w 82586"/>
                <a:gd name="connsiteY6" fmla="*/ 46202 h 13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86" h="131892">
                  <a:moveTo>
                    <a:pt x="11901" y="46202"/>
                  </a:moveTo>
                  <a:cubicBezTo>
                    <a:pt x="20080" y="29081"/>
                    <a:pt x="38205" y="-7299"/>
                    <a:pt x="61389" y="1294"/>
                  </a:cubicBezTo>
                  <a:cubicBezTo>
                    <a:pt x="85533" y="10236"/>
                    <a:pt x="83788" y="44304"/>
                    <a:pt x="81083" y="65438"/>
                  </a:cubicBezTo>
                  <a:cubicBezTo>
                    <a:pt x="78117" y="88492"/>
                    <a:pt x="74671" y="123476"/>
                    <a:pt x="48411" y="130564"/>
                  </a:cubicBezTo>
                  <a:cubicBezTo>
                    <a:pt x="30549" y="135384"/>
                    <a:pt x="20690" y="126442"/>
                    <a:pt x="9458" y="114097"/>
                  </a:cubicBezTo>
                  <a:cubicBezTo>
                    <a:pt x="-7968" y="94992"/>
                    <a:pt x="2218" y="66485"/>
                    <a:pt x="11901" y="46202"/>
                  </a:cubicBezTo>
                  <a:lnTo>
                    <a:pt x="11901" y="4620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607A026-4445-46D4-87E1-4BC03D7AA08E}"/>
                </a:ext>
              </a:extLst>
            </p:cNvPr>
            <p:cNvSpPr/>
            <p:nvPr/>
          </p:nvSpPr>
          <p:spPr>
            <a:xfrm>
              <a:off x="8140751" y="4627322"/>
              <a:ext cx="21774" cy="16126"/>
            </a:xfrm>
            <a:custGeom>
              <a:avLst/>
              <a:gdLst>
                <a:gd name="connsiteX0" fmla="*/ 4559 w 21774"/>
                <a:gd name="connsiteY0" fmla="*/ 35 h 16126"/>
                <a:gd name="connsiteX1" fmla="*/ 19740 w 21774"/>
                <a:gd name="connsiteY1" fmla="*/ 5793 h 16126"/>
                <a:gd name="connsiteX2" fmla="*/ 21768 w 21774"/>
                <a:gd name="connsiteY2" fmla="*/ 9675 h 16126"/>
                <a:gd name="connsiteX3" fmla="*/ 19718 w 21774"/>
                <a:gd name="connsiteY3" fmla="*/ 14234 h 16126"/>
                <a:gd name="connsiteX4" fmla="*/ 15465 w 21774"/>
                <a:gd name="connsiteY4" fmla="*/ 16022 h 16126"/>
                <a:gd name="connsiteX5" fmla="*/ 15443 w 21774"/>
                <a:gd name="connsiteY5" fmla="*/ 16022 h 16126"/>
                <a:gd name="connsiteX6" fmla="*/ 394 w 21774"/>
                <a:gd name="connsiteY6" fmla="*/ 7058 h 16126"/>
                <a:gd name="connsiteX7" fmla="*/ 4559 w 21774"/>
                <a:gd name="connsiteY7" fmla="*/ 35 h 16126"/>
                <a:gd name="connsiteX8" fmla="*/ 4559 w 21774"/>
                <a:gd name="connsiteY8" fmla="*/ 35 h 1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74" h="16126">
                  <a:moveTo>
                    <a:pt x="4559" y="35"/>
                  </a:moveTo>
                  <a:cubicBezTo>
                    <a:pt x="9009" y="602"/>
                    <a:pt x="16577" y="1976"/>
                    <a:pt x="19740" y="5793"/>
                  </a:cubicBezTo>
                  <a:cubicBezTo>
                    <a:pt x="20917" y="6731"/>
                    <a:pt x="21681" y="8105"/>
                    <a:pt x="21768" y="9675"/>
                  </a:cubicBezTo>
                  <a:cubicBezTo>
                    <a:pt x="21855" y="11638"/>
                    <a:pt x="21004" y="13165"/>
                    <a:pt x="19718" y="14234"/>
                  </a:cubicBezTo>
                  <a:cubicBezTo>
                    <a:pt x="18694" y="15608"/>
                    <a:pt x="17100" y="16153"/>
                    <a:pt x="15465" y="16022"/>
                  </a:cubicBezTo>
                  <a:cubicBezTo>
                    <a:pt x="15465" y="16022"/>
                    <a:pt x="15465" y="16022"/>
                    <a:pt x="15443" y="16022"/>
                  </a:cubicBezTo>
                  <a:cubicBezTo>
                    <a:pt x="9162" y="16807"/>
                    <a:pt x="2881" y="13078"/>
                    <a:pt x="394" y="7058"/>
                  </a:cubicBezTo>
                  <a:cubicBezTo>
                    <a:pt x="-827" y="4092"/>
                    <a:pt x="852" y="-445"/>
                    <a:pt x="4559" y="35"/>
                  </a:cubicBezTo>
                  <a:lnTo>
                    <a:pt x="4559" y="3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72E83D-4386-42BD-84B1-A4942F29C5F5}"/>
                </a:ext>
              </a:extLst>
            </p:cNvPr>
            <p:cNvSpPr/>
            <p:nvPr/>
          </p:nvSpPr>
          <p:spPr>
            <a:xfrm>
              <a:off x="8067288" y="4497410"/>
              <a:ext cx="101729" cy="112830"/>
            </a:xfrm>
            <a:custGeom>
              <a:avLst/>
              <a:gdLst>
                <a:gd name="connsiteX0" fmla="*/ 16975 w 101729"/>
                <a:gd name="connsiteY0" fmla="*/ 36424 h 112830"/>
                <a:gd name="connsiteX1" fmla="*/ 99767 w 101729"/>
                <a:gd name="connsiteY1" fmla="*/ 17929 h 112830"/>
                <a:gd name="connsiteX2" fmla="*/ 77674 w 101729"/>
                <a:gd name="connsiteY2" fmla="*/ 87765 h 112830"/>
                <a:gd name="connsiteX3" fmla="*/ 38153 w 101729"/>
                <a:gd name="connsiteY3" fmla="*/ 112826 h 112830"/>
                <a:gd name="connsiteX4" fmla="*/ 1119 w 101729"/>
                <a:gd name="connsiteY4" fmla="*/ 83316 h 112830"/>
                <a:gd name="connsiteX5" fmla="*/ 16975 w 101729"/>
                <a:gd name="connsiteY5" fmla="*/ 36424 h 112830"/>
                <a:gd name="connsiteX6" fmla="*/ 16975 w 101729"/>
                <a:gd name="connsiteY6" fmla="*/ 36424 h 11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9" h="112830">
                  <a:moveTo>
                    <a:pt x="16975" y="36424"/>
                  </a:moveTo>
                  <a:cubicBezTo>
                    <a:pt x="33333" y="18387"/>
                    <a:pt x="82167" y="-24013"/>
                    <a:pt x="99767" y="17929"/>
                  </a:cubicBezTo>
                  <a:cubicBezTo>
                    <a:pt x="107903" y="37340"/>
                    <a:pt x="88818" y="71582"/>
                    <a:pt x="77674" y="87765"/>
                  </a:cubicBezTo>
                  <a:cubicBezTo>
                    <a:pt x="68600" y="100939"/>
                    <a:pt x="55470" y="112542"/>
                    <a:pt x="38153" y="112826"/>
                  </a:cubicBezTo>
                  <a:cubicBezTo>
                    <a:pt x="20051" y="113109"/>
                    <a:pt x="5219" y="100459"/>
                    <a:pt x="1119" y="83316"/>
                  </a:cubicBezTo>
                  <a:cubicBezTo>
                    <a:pt x="-3156" y="65388"/>
                    <a:pt x="5394" y="49161"/>
                    <a:pt x="16975" y="36424"/>
                  </a:cubicBezTo>
                  <a:lnTo>
                    <a:pt x="16975" y="3642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3A10E15-7311-45EA-A792-8BCEDF2CE2B4}"/>
                </a:ext>
              </a:extLst>
            </p:cNvPr>
            <p:cNvSpPr/>
            <p:nvPr/>
          </p:nvSpPr>
          <p:spPr>
            <a:xfrm>
              <a:off x="8083668" y="4580208"/>
              <a:ext cx="24928" cy="24469"/>
            </a:xfrm>
            <a:custGeom>
              <a:avLst/>
              <a:gdLst>
                <a:gd name="connsiteX0" fmla="*/ 6745 w 24928"/>
                <a:gd name="connsiteY0" fmla="*/ 17 h 24469"/>
                <a:gd name="connsiteX1" fmla="*/ 24914 w 24928"/>
                <a:gd name="connsiteY1" fmla="*/ 17443 h 24469"/>
                <a:gd name="connsiteX2" fmla="*/ 15840 w 24928"/>
                <a:gd name="connsiteY2" fmla="*/ 24444 h 24469"/>
                <a:gd name="connsiteX3" fmla="*/ 4652 w 24928"/>
                <a:gd name="connsiteY3" fmla="*/ 18206 h 24469"/>
                <a:gd name="connsiteX4" fmla="*/ 6 w 24928"/>
                <a:gd name="connsiteY4" fmla="*/ 7541 h 24469"/>
                <a:gd name="connsiteX5" fmla="*/ 6745 w 24928"/>
                <a:gd name="connsiteY5" fmla="*/ 17 h 24469"/>
                <a:gd name="connsiteX6" fmla="*/ 6745 w 24928"/>
                <a:gd name="connsiteY6" fmla="*/ 17 h 2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28" h="24469">
                  <a:moveTo>
                    <a:pt x="6745" y="17"/>
                  </a:moveTo>
                  <a:cubicBezTo>
                    <a:pt x="13180" y="453"/>
                    <a:pt x="25415" y="9809"/>
                    <a:pt x="24914" y="17443"/>
                  </a:cubicBezTo>
                  <a:cubicBezTo>
                    <a:pt x="24630" y="21871"/>
                    <a:pt x="20181" y="24771"/>
                    <a:pt x="15840" y="24444"/>
                  </a:cubicBezTo>
                  <a:cubicBezTo>
                    <a:pt x="11588" y="24139"/>
                    <a:pt x="7619" y="21085"/>
                    <a:pt x="4652" y="18206"/>
                  </a:cubicBezTo>
                  <a:cubicBezTo>
                    <a:pt x="1773" y="15415"/>
                    <a:pt x="-125" y="11489"/>
                    <a:pt x="6" y="7541"/>
                  </a:cubicBezTo>
                  <a:cubicBezTo>
                    <a:pt x="159" y="3681"/>
                    <a:pt x="2252" y="-289"/>
                    <a:pt x="6745" y="17"/>
                  </a:cubicBezTo>
                  <a:lnTo>
                    <a:pt x="6745" y="1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E828D44-231E-4E2E-AF58-072F3FA8E8EC}"/>
                </a:ext>
              </a:extLst>
            </p:cNvPr>
            <p:cNvSpPr/>
            <p:nvPr/>
          </p:nvSpPr>
          <p:spPr>
            <a:xfrm>
              <a:off x="8010199" y="4461549"/>
              <a:ext cx="125306" cy="93217"/>
            </a:xfrm>
            <a:custGeom>
              <a:avLst/>
              <a:gdLst>
                <a:gd name="connsiteX0" fmla="*/ 29549 w 125306"/>
                <a:gd name="connsiteY0" fmla="*/ 14204 h 93217"/>
                <a:gd name="connsiteX1" fmla="*/ 94174 w 125306"/>
                <a:gd name="connsiteY1" fmla="*/ 746 h 93217"/>
                <a:gd name="connsiteX2" fmla="*/ 122112 w 125306"/>
                <a:gd name="connsiteY2" fmla="*/ 42797 h 93217"/>
                <a:gd name="connsiteX3" fmla="*/ 98382 w 125306"/>
                <a:gd name="connsiteY3" fmla="*/ 67115 h 93217"/>
                <a:gd name="connsiteX4" fmla="*/ 47804 w 125306"/>
                <a:gd name="connsiteY4" fmla="*/ 92699 h 93217"/>
                <a:gd name="connsiteX5" fmla="*/ 1087 w 125306"/>
                <a:gd name="connsiteY5" fmla="*/ 66374 h 93217"/>
                <a:gd name="connsiteX6" fmla="*/ 29549 w 125306"/>
                <a:gd name="connsiteY6" fmla="*/ 14204 h 93217"/>
                <a:gd name="connsiteX7" fmla="*/ 29549 w 125306"/>
                <a:gd name="connsiteY7" fmla="*/ 14204 h 9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306" h="93217">
                  <a:moveTo>
                    <a:pt x="29549" y="14204"/>
                  </a:moveTo>
                  <a:cubicBezTo>
                    <a:pt x="48895" y="3015"/>
                    <a:pt x="73454" y="-2023"/>
                    <a:pt x="94174" y="746"/>
                  </a:cubicBezTo>
                  <a:cubicBezTo>
                    <a:pt x="117292" y="3844"/>
                    <a:pt x="132167" y="20725"/>
                    <a:pt x="122112" y="42797"/>
                  </a:cubicBezTo>
                  <a:cubicBezTo>
                    <a:pt x="117335" y="53288"/>
                    <a:pt x="108677" y="61314"/>
                    <a:pt x="98382" y="67115"/>
                  </a:cubicBezTo>
                  <a:cubicBezTo>
                    <a:pt x="84359" y="79504"/>
                    <a:pt x="65972" y="90125"/>
                    <a:pt x="47804" y="92699"/>
                  </a:cubicBezTo>
                  <a:cubicBezTo>
                    <a:pt x="25819" y="95796"/>
                    <a:pt x="5711" y="84760"/>
                    <a:pt x="1087" y="66374"/>
                  </a:cubicBezTo>
                  <a:cubicBezTo>
                    <a:pt x="-3908" y="46505"/>
                    <a:pt x="8785" y="26199"/>
                    <a:pt x="29549" y="14204"/>
                  </a:cubicBezTo>
                  <a:lnTo>
                    <a:pt x="29549" y="1420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EE0B744-F03D-4605-A835-B90F8C5AF740}"/>
                </a:ext>
              </a:extLst>
            </p:cNvPr>
            <p:cNvSpPr/>
            <p:nvPr/>
          </p:nvSpPr>
          <p:spPr>
            <a:xfrm>
              <a:off x="8022414" y="4511768"/>
              <a:ext cx="16265" cy="25861"/>
            </a:xfrm>
            <a:custGeom>
              <a:avLst/>
              <a:gdLst>
                <a:gd name="connsiteX0" fmla="*/ 12274 w 16265"/>
                <a:gd name="connsiteY0" fmla="*/ 5424 h 25861"/>
                <a:gd name="connsiteX1" fmla="*/ 15262 w 16265"/>
                <a:gd name="connsiteY1" fmla="*/ 23614 h 25861"/>
                <a:gd name="connsiteX2" fmla="*/ 736 w 16265"/>
                <a:gd name="connsiteY2" fmla="*/ 13385 h 25861"/>
                <a:gd name="connsiteX3" fmla="*/ 12274 w 16265"/>
                <a:gd name="connsiteY3" fmla="*/ 5424 h 25861"/>
                <a:gd name="connsiteX4" fmla="*/ 12274 w 16265"/>
                <a:gd name="connsiteY4" fmla="*/ 5424 h 2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65" h="25861">
                  <a:moveTo>
                    <a:pt x="12274" y="5424"/>
                  </a:moveTo>
                  <a:cubicBezTo>
                    <a:pt x="15654" y="10615"/>
                    <a:pt x="17552" y="18511"/>
                    <a:pt x="15262" y="23614"/>
                  </a:cubicBezTo>
                  <a:cubicBezTo>
                    <a:pt x="12035" y="30812"/>
                    <a:pt x="2154" y="18903"/>
                    <a:pt x="736" y="13385"/>
                  </a:cubicBezTo>
                  <a:cubicBezTo>
                    <a:pt x="-2470" y="822"/>
                    <a:pt x="5425" y="-5088"/>
                    <a:pt x="12274" y="5424"/>
                  </a:cubicBezTo>
                  <a:lnTo>
                    <a:pt x="12274" y="5424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C8AE72B4-260E-4435-98F8-D5AE7AC3C6D2}"/>
                </a:ext>
              </a:extLst>
            </p:cNvPr>
            <p:cNvSpPr/>
            <p:nvPr/>
          </p:nvSpPr>
          <p:spPr>
            <a:xfrm>
              <a:off x="8092903" y="4418768"/>
              <a:ext cx="113485" cy="99360"/>
            </a:xfrm>
            <a:custGeom>
              <a:avLst/>
              <a:gdLst>
                <a:gd name="connsiteX0" fmla="*/ 30139 w 113485"/>
                <a:gd name="connsiteY0" fmla="*/ 15022 h 99360"/>
                <a:gd name="connsiteX1" fmla="*/ 113215 w 113485"/>
                <a:gd name="connsiteY1" fmla="*/ 33299 h 99360"/>
                <a:gd name="connsiteX2" fmla="*/ 79256 w 113485"/>
                <a:gd name="connsiteY2" fmla="*/ 82852 h 99360"/>
                <a:gd name="connsiteX3" fmla="*/ 39736 w 113485"/>
                <a:gd name="connsiteY3" fmla="*/ 98970 h 99360"/>
                <a:gd name="connsiteX4" fmla="*/ 651 w 113485"/>
                <a:gd name="connsiteY4" fmla="*/ 61063 h 99360"/>
                <a:gd name="connsiteX5" fmla="*/ 30139 w 113485"/>
                <a:gd name="connsiteY5" fmla="*/ 15022 h 99360"/>
                <a:gd name="connsiteX6" fmla="*/ 30139 w 113485"/>
                <a:gd name="connsiteY6" fmla="*/ 15022 h 9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485" h="99360">
                  <a:moveTo>
                    <a:pt x="30139" y="15022"/>
                  </a:moveTo>
                  <a:cubicBezTo>
                    <a:pt x="51513" y="3179"/>
                    <a:pt x="118253" y="-19221"/>
                    <a:pt x="113215" y="33299"/>
                  </a:cubicBezTo>
                  <a:cubicBezTo>
                    <a:pt x="111143" y="54848"/>
                    <a:pt x="97032" y="72514"/>
                    <a:pt x="79256" y="82852"/>
                  </a:cubicBezTo>
                  <a:cubicBezTo>
                    <a:pt x="68416" y="94128"/>
                    <a:pt x="55112" y="101129"/>
                    <a:pt x="39736" y="98970"/>
                  </a:cubicBezTo>
                  <a:cubicBezTo>
                    <a:pt x="21284" y="96396"/>
                    <a:pt x="4359" y="81805"/>
                    <a:pt x="651" y="61063"/>
                  </a:cubicBezTo>
                  <a:cubicBezTo>
                    <a:pt x="-3602" y="37181"/>
                    <a:pt x="13759" y="24095"/>
                    <a:pt x="30139" y="15022"/>
                  </a:cubicBezTo>
                  <a:lnTo>
                    <a:pt x="30139" y="15022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32DB6A7-1804-4DB8-B0F8-C96FEAEC2C3C}"/>
                </a:ext>
              </a:extLst>
            </p:cNvPr>
            <p:cNvSpPr/>
            <p:nvPr/>
          </p:nvSpPr>
          <p:spPr>
            <a:xfrm>
              <a:off x="8103265" y="4471087"/>
              <a:ext cx="19357" cy="22778"/>
            </a:xfrm>
            <a:custGeom>
              <a:avLst/>
              <a:gdLst>
                <a:gd name="connsiteX0" fmla="*/ 2068 w 19357"/>
                <a:gd name="connsiteY0" fmla="*/ 1656 h 22778"/>
                <a:gd name="connsiteX1" fmla="*/ 8719 w 19357"/>
                <a:gd name="connsiteY1" fmla="*/ 566 h 22778"/>
                <a:gd name="connsiteX2" fmla="*/ 18948 w 19357"/>
                <a:gd name="connsiteY2" fmla="*/ 12932 h 22778"/>
                <a:gd name="connsiteX3" fmla="*/ 17094 w 19357"/>
                <a:gd name="connsiteY3" fmla="*/ 21002 h 22778"/>
                <a:gd name="connsiteX4" fmla="*/ 13082 w 19357"/>
                <a:gd name="connsiteY4" fmla="*/ 22769 h 22778"/>
                <a:gd name="connsiteX5" fmla="*/ 2329 w 19357"/>
                <a:gd name="connsiteY5" fmla="*/ 15288 h 22778"/>
                <a:gd name="connsiteX6" fmla="*/ 2068 w 19357"/>
                <a:gd name="connsiteY6" fmla="*/ 1656 h 22778"/>
                <a:gd name="connsiteX7" fmla="*/ 2068 w 19357"/>
                <a:gd name="connsiteY7" fmla="*/ 1656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57" h="22778">
                  <a:moveTo>
                    <a:pt x="2068" y="1656"/>
                  </a:moveTo>
                  <a:cubicBezTo>
                    <a:pt x="3877" y="-89"/>
                    <a:pt x="6364" y="-459"/>
                    <a:pt x="8719" y="566"/>
                  </a:cubicBezTo>
                  <a:cubicBezTo>
                    <a:pt x="11381" y="1722"/>
                    <a:pt x="18011" y="9901"/>
                    <a:pt x="18948" y="12932"/>
                  </a:cubicBezTo>
                  <a:cubicBezTo>
                    <a:pt x="19930" y="16138"/>
                    <a:pt x="19079" y="19061"/>
                    <a:pt x="17094" y="21002"/>
                  </a:cubicBezTo>
                  <a:cubicBezTo>
                    <a:pt x="15960" y="22594"/>
                    <a:pt x="14870" y="22834"/>
                    <a:pt x="13082" y="22769"/>
                  </a:cubicBezTo>
                  <a:cubicBezTo>
                    <a:pt x="8545" y="22616"/>
                    <a:pt x="4859" y="19802"/>
                    <a:pt x="2329" y="15288"/>
                  </a:cubicBezTo>
                  <a:cubicBezTo>
                    <a:pt x="60" y="11231"/>
                    <a:pt x="-1401" y="4993"/>
                    <a:pt x="2068" y="1656"/>
                  </a:cubicBezTo>
                  <a:lnTo>
                    <a:pt x="2068" y="1656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E3EAB8-F15B-47AB-B559-E01C89E8A697}"/>
                </a:ext>
              </a:extLst>
            </p:cNvPr>
            <p:cNvSpPr/>
            <p:nvPr/>
          </p:nvSpPr>
          <p:spPr>
            <a:xfrm>
              <a:off x="8158499" y="4459472"/>
              <a:ext cx="79298" cy="110199"/>
            </a:xfrm>
            <a:custGeom>
              <a:avLst/>
              <a:gdLst>
                <a:gd name="connsiteX0" fmla="*/ 9145 w 79298"/>
                <a:gd name="connsiteY0" fmla="*/ 36761 h 110199"/>
                <a:gd name="connsiteX1" fmla="*/ 75885 w 79298"/>
                <a:gd name="connsiteY1" fmla="*/ 11722 h 110199"/>
                <a:gd name="connsiteX2" fmla="*/ 76932 w 79298"/>
                <a:gd name="connsiteY2" fmla="*/ 14187 h 110199"/>
                <a:gd name="connsiteX3" fmla="*/ 77084 w 79298"/>
                <a:gd name="connsiteY3" fmla="*/ 15234 h 110199"/>
                <a:gd name="connsiteX4" fmla="*/ 78218 w 79298"/>
                <a:gd name="connsiteY4" fmla="*/ 20054 h 110199"/>
                <a:gd name="connsiteX5" fmla="*/ 78153 w 79298"/>
                <a:gd name="connsiteY5" fmla="*/ 46357 h 110199"/>
                <a:gd name="connsiteX6" fmla="*/ 42013 w 79298"/>
                <a:gd name="connsiteY6" fmla="*/ 109651 h 110199"/>
                <a:gd name="connsiteX7" fmla="*/ 4194 w 79298"/>
                <a:gd name="connsiteY7" fmla="*/ 86314 h 110199"/>
                <a:gd name="connsiteX8" fmla="*/ 9145 w 79298"/>
                <a:gd name="connsiteY8" fmla="*/ 36761 h 110199"/>
                <a:gd name="connsiteX9" fmla="*/ 9145 w 79298"/>
                <a:gd name="connsiteY9" fmla="*/ 36761 h 11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98" h="110199">
                  <a:moveTo>
                    <a:pt x="9145" y="36761"/>
                  </a:moveTo>
                  <a:cubicBezTo>
                    <a:pt x="18654" y="22060"/>
                    <a:pt x="62930" y="-20383"/>
                    <a:pt x="75885" y="11722"/>
                  </a:cubicBezTo>
                  <a:cubicBezTo>
                    <a:pt x="76387" y="12464"/>
                    <a:pt x="76778" y="13293"/>
                    <a:pt x="76932" y="14187"/>
                  </a:cubicBezTo>
                  <a:cubicBezTo>
                    <a:pt x="76997" y="14536"/>
                    <a:pt x="77040" y="14885"/>
                    <a:pt x="77084" y="15234"/>
                  </a:cubicBezTo>
                  <a:cubicBezTo>
                    <a:pt x="77521" y="16717"/>
                    <a:pt x="77913" y="18309"/>
                    <a:pt x="78218" y="20054"/>
                  </a:cubicBezTo>
                  <a:cubicBezTo>
                    <a:pt x="79723" y="28364"/>
                    <a:pt x="79614" y="37371"/>
                    <a:pt x="78153" y="46357"/>
                  </a:cubicBezTo>
                  <a:cubicBezTo>
                    <a:pt x="76103" y="74972"/>
                    <a:pt x="65721" y="104940"/>
                    <a:pt x="42013" y="109651"/>
                  </a:cubicBezTo>
                  <a:cubicBezTo>
                    <a:pt x="26615" y="112704"/>
                    <a:pt x="11347" y="102737"/>
                    <a:pt x="4194" y="86314"/>
                  </a:cubicBezTo>
                  <a:cubicBezTo>
                    <a:pt x="-3483" y="68647"/>
                    <a:pt x="94" y="50741"/>
                    <a:pt x="9145" y="36761"/>
                  </a:cubicBezTo>
                  <a:lnTo>
                    <a:pt x="9145" y="36761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BAABADB-B579-431D-9D06-051EA5D49AFB}"/>
                </a:ext>
              </a:extLst>
            </p:cNvPr>
            <p:cNvSpPr/>
            <p:nvPr/>
          </p:nvSpPr>
          <p:spPr>
            <a:xfrm>
              <a:off x="8174863" y="4543361"/>
              <a:ext cx="22224" cy="18949"/>
            </a:xfrm>
            <a:custGeom>
              <a:avLst/>
              <a:gdLst>
                <a:gd name="connsiteX0" fmla="*/ 11342 w 22224"/>
                <a:gd name="connsiteY0" fmla="*/ 921 h 18949"/>
                <a:gd name="connsiteX1" fmla="*/ 21375 w 22224"/>
                <a:gd name="connsiteY1" fmla="*/ 10321 h 18949"/>
                <a:gd name="connsiteX2" fmla="*/ 21789 w 22224"/>
                <a:gd name="connsiteY2" fmla="*/ 15425 h 18949"/>
                <a:gd name="connsiteX3" fmla="*/ 8834 w 22224"/>
                <a:gd name="connsiteY3" fmla="*/ 16799 h 18949"/>
                <a:gd name="connsiteX4" fmla="*/ 197 w 22224"/>
                <a:gd name="connsiteY4" fmla="*/ 4432 h 18949"/>
                <a:gd name="connsiteX5" fmla="*/ 11342 w 22224"/>
                <a:gd name="connsiteY5" fmla="*/ 921 h 18949"/>
                <a:gd name="connsiteX6" fmla="*/ 11342 w 22224"/>
                <a:gd name="connsiteY6" fmla="*/ 921 h 1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24" h="18949">
                  <a:moveTo>
                    <a:pt x="11342" y="921"/>
                  </a:moveTo>
                  <a:cubicBezTo>
                    <a:pt x="15835" y="2687"/>
                    <a:pt x="18867" y="5806"/>
                    <a:pt x="21375" y="10321"/>
                  </a:cubicBezTo>
                  <a:cubicBezTo>
                    <a:pt x="22247" y="11869"/>
                    <a:pt x="22553" y="13920"/>
                    <a:pt x="21789" y="15425"/>
                  </a:cubicBezTo>
                  <a:cubicBezTo>
                    <a:pt x="19106" y="20659"/>
                    <a:pt x="13437" y="19132"/>
                    <a:pt x="8834" y="16799"/>
                  </a:cubicBezTo>
                  <a:cubicBezTo>
                    <a:pt x="4756" y="14727"/>
                    <a:pt x="-1156" y="9907"/>
                    <a:pt x="197" y="4432"/>
                  </a:cubicBezTo>
                  <a:cubicBezTo>
                    <a:pt x="1441" y="-606"/>
                    <a:pt x="7308" y="-672"/>
                    <a:pt x="11342" y="921"/>
                  </a:cubicBezTo>
                  <a:lnTo>
                    <a:pt x="11342" y="921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2F44D74-0699-4FEE-8E0A-C175C95FD883}"/>
                </a:ext>
              </a:extLst>
            </p:cNvPr>
            <p:cNvSpPr/>
            <p:nvPr/>
          </p:nvSpPr>
          <p:spPr>
            <a:xfrm>
              <a:off x="8155926" y="4379026"/>
              <a:ext cx="101776" cy="90043"/>
            </a:xfrm>
            <a:custGeom>
              <a:avLst/>
              <a:gdLst>
                <a:gd name="connsiteX0" fmla="*/ 67880 w 101776"/>
                <a:gd name="connsiteY0" fmla="*/ 76857 h 90043"/>
                <a:gd name="connsiteX1" fmla="*/ 59723 w 101776"/>
                <a:gd name="connsiteY1" fmla="*/ 3422 h 90043"/>
                <a:gd name="connsiteX2" fmla="*/ 574 w 101776"/>
                <a:gd name="connsiteY2" fmla="*/ 48984 h 90043"/>
                <a:gd name="connsiteX3" fmla="*/ 21816 w 101776"/>
                <a:gd name="connsiteY3" fmla="*/ 87348 h 90043"/>
                <a:gd name="connsiteX4" fmla="*/ 67880 w 101776"/>
                <a:gd name="connsiteY4" fmla="*/ 76857 h 90043"/>
                <a:gd name="connsiteX5" fmla="*/ 67880 w 101776"/>
                <a:gd name="connsiteY5" fmla="*/ 76857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76" h="90043">
                  <a:moveTo>
                    <a:pt x="67880" y="76857"/>
                  </a:moveTo>
                  <a:cubicBezTo>
                    <a:pt x="109996" y="40739"/>
                    <a:pt x="118873" y="-14288"/>
                    <a:pt x="59723" y="3422"/>
                  </a:cubicBezTo>
                  <a:cubicBezTo>
                    <a:pt x="33136" y="8613"/>
                    <a:pt x="5197" y="22920"/>
                    <a:pt x="574" y="48984"/>
                  </a:cubicBezTo>
                  <a:cubicBezTo>
                    <a:pt x="-2437" y="65909"/>
                    <a:pt x="6659" y="81350"/>
                    <a:pt x="21816" y="87348"/>
                  </a:cubicBezTo>
                  <a:cubicBezTo>
                    <a:pt x="38153" y="93782"/>
                    <a:pt x="54815" y="88068"/>
                    <a:pt x="67880" y="76857"/>
                  </a:cubicBezTo>
                  <a:lnTo>
                    <a:pt x="67880" y="76857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1104658F-71A5-4B5D-867F-4082ABAAB20E}"/>
                </a:ext>
              </a:extLst>
            </p:cNvPr>
            <p:cNvSpPr/>
            <p:nvPr/>
          </p:nvSpPr>
          <p:spPr>
            <a:xfrm>
              <a:off x="8173732" y="4426759"/>
              <a:ext cx="17478" cy="23271"/>
            </a:xfrm>
            <a:custGeom>
              <a:avLst/>
              <a:gdLst>
                <a:gd name="connsiteX0" fmla="*/ 16682 w 17478"/>
                <a:gd name="connsiteY0" fmla="*/ 10477 h 23271"/>
                <a:gd name="connsiteX1" fmla="*/ 8068 w 17478"/>
                <a:gd name="connsiteY1" fmla="*/ 619 h 23271"/>
                <a:gd name="connsiteX2" fmla="*/ 3334 w 17478"/>
                <a:gd name="connsiteY2" fmla="*/ 706 h 23271"/>
                <a:gd name="connsiteX3" fmla="*/ 1916 w 17478"/>
                <a:gd name="connsiteY3" fmla="*/ 14817 h 23271"/>
                <a:gd name="connsiteX4" fmla="*/ 13302 w 17478"/>
                <a:gd name="connsiteY4" fmla="*/ 22865 h 23271"/>
                <a:gd name="connsiteX5" fmla="*/ 16682 w 17478"/>
                <a:gd name="connsiteY5" fmla="*/ 10477 h 23271"/>
                <a:gd name="connsiteX6" fmla="*/ 16682 w 17478"/>
                <a:gd name="connsiteY6" fmla="*/ 10477 h 2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8" h="23271">
                  <a:moveTo>
                    <a:pt x="16682" y="10477"/>
                  </a:moveTo>
                  <a:cubicBezTo>
                    <a:pt x="15090" y="5810"/>
                    <a:pt x="12211" y="2887"/>
                    <a:pt x="8068" y="619"/>
                  </a:cubicBezTo>
                  <a:cubicBezTo>
                    <a:pt x="6628" y="-166"/>
                    <a:pt x="4752" y="-275"/>
                    <a:pt x="3334" y="706"/>
                  </a:cubicBezTo>
                  <a:cubicBezTo>
                    <a:pt x="-1551" y="4130"/>
                    <a:pt x="-199" y="10085"/>
                    <a:pt x="1916" y="14817"/>
                  </a:cubicBezTo>
                  <a:cubicBezTo>
                    <a:pt x="3792" y="19005"/>
                    <a:pt x="8220" y="24872"/>
                    <a:pt x="13302" y="22865"/>
                  </a:cubicBezTo>
                  <a:cubicBezTo>
                    <a:pt x="17991" y="20990"/>
                    <a:pt x="18099" y="14643"/>
                    <a:pt x="16682" y="10477"/>
                  </a:cubicBezTo>
                  <a:lnTo>
                    <a:pt x="16682" y="10477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F7D06ABF-0C0F-4C02-9500-FFE4F8B1BA40}"/>
                </a:ext>
              </a:extLst>
            </p:cNvPr>
            <p:cNvSpPr/>
            <p:nvPr/>
          </p:nvSpPr>
          <p:spPr>
            <a:xfrm>
              <a:off x="8207496" y="4407249"/>
              <a:ext cx="70007" cy="96588"/>
            </a:xfrm>
            <a:custGeom>
              <a:avLst/>
              <a:gdLst>
                <a:gd name="connsiteX0" fmla="*/ 891 w 70007"/>
                <a:gd name="connsiteY0" fmla="*/ 55854 h 96588"/>
                <a:gd name="connsiteX1" fmla="*/ 32406 w 70007"/>
                <a:gd name="connsiteY1" fmla="*/ 7457 h 96588"/>
                <a:gd name="connsiteX2" fmla="*/ 68546 w 70007"/>
                <a:gd name="connsiteY2" fmla="*/ 16421 h 96588"/>
                <a:gd name="connsiteX3" fmla="*/ 61240 w 70007"/>
                <a:gd name="connsiteY3" fmla="*/ 69922 h 96588"/>
                <a:gd name="connsiteX4" fmla="*/ 20978 w 70007"/>
                <a:gd name="connsiteY4" fmla="*/ 95287 h 96588"/>
                <a:gd name="connsiteX5" fmla="*/ 891 w 70007"/>
                <a:gd name="connsiteY5" fmla="*/ 55854 h 96588"/>
                <a:gd name="connsiteX6" fmla="*/ 891 w 70007"/>
                <a:gd name="connsiteY6" fmla="*/ 55854 h 9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7" h="96588">
                  <a:moveTo>
                    <a:pt x="891" y="55854"/>
                  </a:moveTo>
                  <a:cubicBezTo>
                    <a:pt x="5645" y="38253"/>
                    <a:pt x="19517" y="19540"/>
                    <a:pt x="32406" y="7457"/>
                  </a:cubicBezTo>
                  <a:cubicBezTo>
                    <a:pt x="44816" y="-4168"/>
                    <a:pt x="64489" y="-2947"/>
                    <a:pt x="68546" y="16421"/>
                  </a:cubicBezTo>
                  <a:cubicBezTo>
                    <a:pt x="72166" y="33739"/>
                    <a:pt x="68807" y="54218"/>
                    <a:pt x="61240" y="69922"/>
                  </a:cubicBezTo>
                  <a:cubicBezTo>
                    <a:pt x="53802" y="85342"/>
                    <a:pt x="39059" y="101307"/>
                    <a:pt x="20978" y="95287"/>
                  </a:cubicBezTo>
                  <a:cubicBezTo>
                    <a:pt x="6932" y="90598"/>
                    <a:pt x="-3123" y="70685"/>
                    <a:pt x="891" y="55854"/>
                  </a:cubicBezTo>
                  <a:lnTo>
                    <a:pt x="891" y="55854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096E40-C7D2-4A77-BE9E-2112DE9789A7}"/>
                </a:ext>
              </a:extLst>
            </p:cNvPr>
            <p:cNvSpPr/>
            <p:nvPr/>
          </p:nvSpPr>
          <p:spPr>
            <a:xfrm>
              <a:off x="8220100" y="4481432"/>
              <a:ext cx="19373" cy="14588"/>
            </a:xfrm>
            <a:custGeom>
              <a:avLst/>
              <a:gdLst>
                <a:gd name="connsiteX0" fmla="*/ 522 w 19373"/>
                <a:gd name="connsiteY0" fmla="*/ 1213 h 14588"/>
                <a:gd name="connsiteX1" fmla="*/ 1765 w 19373"/>
                <a:gd name="connsiteY1" fmla="*/ 166 h 14588"/>
                <a:gd name="connsiteX2" fmla="*/ 3357 w 19373"/>
                <a:gd name="connsiteY2" fmla="*/ 100 h 14588"/>
                <a:gd name="connsiteX3" fmla="*/ 12713 w 19373"/>
                <a:gd name="connsiteY3" fmla="*/ 3939 h 14588"/>
                <a:gd name="connsiteX4" fmla="*/ 19257 w 19373"/>
                <a:gd name="connsiteY4" fmla="*/ 9740 h 14588"/>
                <a:gd name="connsiteX5" fmla="*/ 16422 w 19373"/>
                <a:gd name="connsiteY5" fmla="*/ 14495 h 14588"/>
                <a:gd name="connsiteX6" fmla="*/ 16160 w 19373"/>
                <a:gd name="connsiteY6" fmla="*/ 14560 h 14588"/>
                <a:gd name="connsiteX7" fmla="*/ 522 w 19373"/>
                <a:gd name="connsiteY7" fmla="*/ 1213 h 14588"/>
                <a:gd name="connsiteX8" fmla="*/ 522 w 19373"/>
                <a:gd name="connsiteY8" fmla="*/ 1213 h 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73" h="14588">
                  <a:moveTo>
                    <a:pt x="522" y="1213"/>
                  </a:moveTo>
                  <a:cubicBezTo>
                    <a:pt x="761" y="711"/>
                    <a:pt x="1242" y="362"/>
                    <a:pt x="1765" y="166"/>
                  </a:cubicBezTo>
                  <a:cubicBezTo>
                    <a:pt x="2289" y="-31"/>
                    <a:pt x="2877" y="-52"/>
                    <a:pt x="3357" y="100"/>
                  </a:cubicBezTo>
                  <a:cubicBezTo>
                    <a:pt x="6585" y="1103"/>
                    <a:pt x="9683" y="2412"/>
                    <a:pt x="12713" y="3939"/>
                  </a:cubicBezTo>
                  <a:cubicBezTo>
                    <a:pt x="15375" y="5291"/>
                    <a:pt x="18384" y="6556"/>
                    <a:pt x="19257" y="9740"/>
                  </a:cubicBezTo>
                  <a:cubicBezTo>
                    <a:pt x="19802" y="11747"/>
                    <a:pt x="18363" y="14081"/>
                    <a:pt x="16422" y="14495"/>
                  </a:cubicBezTo>
                  <a:cubicBezTo>
                    <a:pt x="16334" y="14517"/>
                    <a:pt x="16247" y="14539"/>
                    <a:pt x="16160" y="14560"/>
                  </a:cubicBezTo>
                  <a:cubicBezTo>
                    <a:pt x="13804" y="15062"/>
                    <a:pt x="-3164" y="8715"/>
                    <a:pt x="522" y="1213"/>
                  </a:cubicBezTo>
                  <a:lnTo>
                    <a:pt x="522" y="121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EAC7F6D-87D4-4030-8574-740CB71FB75D}"/>
                </a:ext>
              </a:extLst>
            </p:cNvPr>
            <p:cNvSpPr/>
            <p:nvPr/>
          </p:nvSpPr>
          <p:spPr>
            <a:xfrm>
              <a:off x="8241354" y="4350185"/>
              <a:ext cx="59511" cy="72867"/>
            </a:xfrm>
            <a:custGeom>
              <a:avLst/>
              <a:gdLst>
                <a:gd name="connsiteX0" fmla="*/ 3478 w 59511"/>
                <a:gd name="connsiteY0" fmla="*/ 21707 h 72867"/>
                <a:gd name="connsiteX1" fmla="*/ 28756 w 59511"/>
                <a:gd name="connsiteY1" fmla="*/ 703 h 72867"/>
                <a:gd name="connsiteX2" fmla="*/ 58702 w 59511"/>
                <a:gd name="connsiteY2" fmla="*/ 16494 h 72867"/>
                <a:gd name="connsiteX3" fmla="*/ 31002 w 59511"/>
                <a:gd name="connsiteY3" fmla="*/ 71783 h 72867"/>
                <a:gd name="connsiteX4" fmla="*/ 6619 w 59511"/>
                <a:gd name="connsiteY4" fmla="*/ 66156 h 72867"/>
                <a:gd name="connsiteX5" fmla="*/ 3478 w 59511"/>
                <a:gd name="connsiteY5" fmla="*/ 21707 h 72867"/>
                <a:gd name="connsiteX6" fmla="*/ 3478 w 59511"/>
                <a:gd name="connsiteY6" fmla="*/ 21707 h 7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11" h="72867">
                  <a:moveTo>
                    <a:pt x="3478" y="21707"/>
                  </a:moveTo>
                  <a:cubicBezTo>
                    <a:pt x="8429" y="11041"/>
                    <a:pt x="17545" y="3212"/>
                    <a:pt x="28756" y="703"/>
                  </a:cubicBezTo>
                  <a:cubicBezTo>
                    <a:pt x="40883" y="-2001"/>
                    <a:pt x="55343" y="3059"/>
                    <a:pt x="58702" y="16494"/>
                  </a:cubicBezTo>
                  <a:cubicBezTo>
                    <a:pt x="63195" y="34444"/>
                    <a:pt x="48298" y="66462"/>
                    <a:pt x="31002" y="71783"/>
                  </a:cubicBezTo>
                  <a:cubicBezTo>
                    <a:pt x="23630" y="74052"/>
                    <a:pt x="11526" y="73027"/>
                    <a:pt x="6619" y="66156"/>
                  </a:cubicBezTo>
                  <a:cubicBezTo>
                    <a:pt x="-1081" y="55404"/>
                    <a:pt x="-1975" y="33484"/>
                    <a:pt x="3478" y="21707"/>
                  </a:cubicBezTo>
                  <a:lnTo>
                    <a:pt x="3478" y="2170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46807E8-9E1D-4742-9D34-25B96CD8668B}"/>
                </a:ext>
              </a:extLst>
            </p:cNvPr>
            <p:cNvSpPr/>
            <p:nvPr/>
          </p:nvSpPr>
          <p:spPr>
            <a:xfrm>
              <a:off x="8249059" y="4399812"/>
              <a:ext cx="15588" cy="14696"/>
            </a:xfrm>
            <a:custGeom>
              <a:avLst/>
              <a:gdLst>
                <a:gd name="connsiteX0" fmla="*/ 4715 w 15588"/>
                <a:gd name="connsiteY0" fmla="*/ 128 h 14696"/>
                <a:gd name="connsiteX1" fmla="*/ 13373 w 15588"/>
                <a:gd name="connsiteY1" fmla="*/ 4490 h 14696"/>
                <a:gd name="connsiteX2" fmla="*/ 12828 w 15588"/>
                <a:gd name="connsiteY2" fmla="*/ 14261 h 14696"/>
                <a:gd name="connsiteX3" fmla="*/ 330 w 15588"/>
                <a:gd name="connsiteY3" fmla="*/ 2571 h 14696"/>
                <a:gd name="connsiteX4" fmla="*/ 4715 w 15588"/>
                <a:gd name="connsiteY4" fmla="*/ 128 h 14696"/>
                <a:gd name="connsiteX5" fmla="*/ 4715 w 15588"/>
                <a:gd name="connsiteY5" fmla="*/ 128 h 1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8" h="14696">
                  <a:moveTo>
                    <a:pt x="4715" y="128"/>
                  </a:moveTo>
                  <a:cubicBezTo>
                    <a:pt x="7899" y="935"/>
                    <a:pt x="10930" y="2113"/>
                    <a:pt x="13373" y="4490"/>
                  </a:cubicBezTo>
                  <a:cubicBezTo>
                    <a:pt x="16317" y="7391"/>
                    <a:pt x="16513" y="11884"/>
                    <a:pt x="12828" y="14261"/>
                  </a:cubicBezTo>
                  <a:cubicBezTo>
                    <a:pt x="9273" y="16530"/>
                    <a:pt x="-2069" y="9528"/>
                    <a:pt x="330" y="2571"/>
                  </a:cubicBezTo>
                  <a:cubicBezTo>
                    <a:pt x="984" y="630"/>
                    <a:pt x="2795" y="-373"/>
                    <a:pt x="4715" y="128"/>
                  </a:cubicBezTo>
                  <a:lnTo>
                    <a:pt x="4715" y="128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AF0D556-B9BF-4EC9-B62C-EA5AA057F05D}"/>
                </a:ext>
              </a:extLst>
            </p:cNvPr>
            <p:cNvSpPr/>
            <p:nvPr/>
          </p:nvSpPr>
          <p:spPr>
            <a:xfrm>
              <a:off x="7673965" y="4980615"/>
              <a:ext cx="470194" cy="1048855"/>
            </a:xfrm>
            <a:custGeom>
              <a:avLst/>
              <a:gdLst>
                <a:gd name="connsiteX0" fmla="*/ 469100 w 470194"/>
                <a:gd name="connsiteY0" fmla="*/ 4890 h 1048855"/>
                <a:gd name="connsiteX1" fmla="*/ 294421 w 470194"/>
                <a:gd name="connsiteY1" fmla="*/ 161772 h 1048855"/>
                <a:gd name="connsiteX2" fmla="*/ 157582 w 470194"/>
                <a:gd name="connsiteY2" fmla="*/ 347640 h 1048855"/>
                <a:gd name="connsiteX3" fmla="*/ 16556 w 470194"/>
                <a:gd name="connsiteY3" fmla="*/ 782103 h 1048855"/>
                <a:gd name="connsiteX4" fmla="*/ 19130 w 470194"/>
                <a:gd name="connsiteY4" fmla="*/ 1046336 h 1048855"/>
                <a:gd name="connsiteX5" fmla="*/ 14528 w 470194"/>
                <a:gd name="connsiteY5" fmla="*/ 1046903 h 1048855"/>
                <a:gd name="connsiteX6" fmla="*/ 268466 w 470194"/>
                <a:gd name="connsiteY6" fmla="*/ 174139 h 1048855"/>
                <a:gd name="connsiteX7" fmla="*/ 465784 w 470194"/>
                <a:gd name="connsiteY7" fmla="*/ 463 h 1048855"/>
                <a:gd name="connsiteX8" fmla="*/ 469100 w 470194"/>
                <a:gd name="connsiteY8" fmla="*/ 4890 h 1048855"/>
                <a:gd name="connsiteX9" fmla="*/ 469100 w 470194"/>
                <a:gd name="connsiteY9" fmla="*/ 4890 h 10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194" h="1048855">
                  <a:moveTo>
                    <a:pt x="469100" y="4890"/>
                  </a:moveTo>
                  <a:cubicBezTo>
                    <a:pt x="408118" y="54989"/>
                    <a:pt x="347725" y="103059"/>
                    <a:pt x="294421" y="161772"/>
                  </a:cubicBezTo>
                  <a:cubicBezTo>
                    <a:pt x="242599" y="218850"/>
                    <a:pt x="196513" y="281053"/>
                    <a:pt x="157582" y="347640"/>
                  </a:cubicBezTo>
                  <a:cubicBezTo>
                    <a:pt x="80068" y="480248"/>
                    <a:pt x="32085" y="629343"/>
                    <a:pt x="16556" y="782103"/>
                  </a:cubicBezTo>
                  <a:cubicBezTo>
                    <a:pt x="7614" y="870130"/>
                    <a:pt x="9489" y="958484"/>
                    <a:pt x="19130" y="1046336"/>
                  </a:cubicBezTo>
                  <a:cubicBezTo>
                    <a:pt x="19457" y="1049302"/>
                    <a:pt x="15051" y="1049848"/>
                    <a:pt x="14528" y="1046903"/>
                  </a:cubicBezTo>
                  <a:cubicBezTo>
                    <a:pt x="-40151" y="737828"/>
                    <a:pt x="62772" y="408404"/>
                    <a:pt x="268466" y="174139"/>
                  </a:cubicBezTo>
                  <a:cubicBezTo>
                    <a:pt x="325326" y="109384"/>
                    <a:pt x="391498" y="44978"/>
                    <a:pt x="465784" y="463"/>
                  </a:cubicBezTo>
                  <a:cubicBezTo>
                    <a:pt x="468816" y="-1347"/>
                    <a:pt x="471891" y="2579"/>
                    <a:pt x="469100" y="4890"/>
                  </a:cubicBezTo>
                  <a:lnTo>
                    <a:pt x="469100" y="4890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56CF159-5613-4036-A52F-FE2790961E16}"/>
                </a:ext>
              </a:extLst>
            </p:cNvPr>
            <p:cNvSpPr/>
            <p:nvPr/>
          </p:nvSpPr>
          <p:spPr>
            <a:xfrm>
              <a:off x="8401659" y="4720773"/>
              <a:ext cx="413" cy="425"/>
            </a:xfrm>
            <a:custGeom>
              <a:avLst/>
              <a:gdLst>
                <a:gd name="connsiteX0" fmla="*/ 294 w 413"/>
                <a:gd name="connsiteY0" fmla="*/ 20 h 425"/>
                <a:gd name="connsiteX1" fmla="*/ 120 w 413"/>
                <a:gd name="connsiteY1" fmla="*/ 412 h 425"/>
                <a:gd name="connsiteX2" fmla="*/ 294 w 413"/>
                <a:gd name="connsiteY2" fmla="*/ 20 h 425"/>
                <a:gd name="connsiteX3" fmla="*/ 294 w 413"/>
                <a:gd name="connsiteY3" fmla="*/ 20 h 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3" h="425">
                  <a:moveTo>
                    <a:pt x="294" y="20"/>
                  </a:moveTo>
                  <a:cubicBezTo>
                    <a:pt x="534" y="129"/>
                    <a:pt x="382" y="500"/>
                    <a:pt x="120" y="412"/>
                  </a:cubicBezTo>
                  <a:cubicBezTo>
                    <a:pt x="-120" y="282"/>
                    <a:pt x="32" y="-89"/>
                    <a:pt x="294" y="20"/>
                  </a:cubicBezTo>
                  <a:lnTo>
                    <a:pt x="294" y="20"/>
                  </a:lnTo>
                  <a:close/>
                </a:path>
              </a:pathLst>
            </a:custGeom>
            <a:solidFill>
              <a:srgbClr val="6B8585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EBB3F0A-4D20-4A96-BBC0-792006A97375}"/>
                </a:ext>
              </a:extLst>
            </p:cNvPr>
            <p:cNvSpPr/>
            <p:nvPr/>
          </p:nvSpPr>
          <p:spPr>
            <a:xfrm>
              <a:off x="8106369" y="4944897"/>
              <a:ext cx="89636" cy="109756"/>
            </a:xfrm>
            <a:custGeom>
              <a:avLst/>
              <a:gdLst>
                <a:gd name="connsiteX0" fmla="*/ 59619 w 89636"/>
                <a:gd name="connsiteY0" fmla="*/ 84 h 109756"/>
                <a:gd name="connsiteX1" fmla="*/ 88604 w 89636"/>
                <a:gd name="connsiteY1" fmla="*/ 44294 h 109756"/>
                <a:gd name="connsiteX2" fmla="*/ 72551 w 89636"/>
                <a:gd name="connsiteY2" fmla="*/ 83509 h 109756"/>
                <a:gd name="connsiteX3" fmla="*/ 59989 w 89636"/>
                <a:gd name="connsiteY3" fmla="*/ 98602 h 109756"/>
                <a:gd name="connsiteX4" fmla="*/ 9324 w 89636"/>
                <a:gd name="connsiteY4" fmla="*/ 99910 h 109756"/>
                <a:gd name="connsiteX5" fmla="*/ 59619 w 89636"/>
                <a:gd name="connsiteY5" fmla="*/ 84 h 109756"/>
                <a:gd name="connsiteX6" fmla="*/ 59619 w 89636"/>
                <a:gd name="connsiteY6" fmla="*/ 84 h 10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36" h="109756">
                  <a:moveTo>
                    <a:pt x="59619" y="84"/>
                  </a:moveTo>
                  <a:cubicBezTo>
                    <a:pt x="84678" y="-1639"/>
                    <a:pt x="92748" y="23400"/>
                    <a:pt x="88604" y="44294"/>
                  </a:cubicBezTo>
                  <a:cubicBezTo>
                    <a:pt x="85747" y="58667"/>
                    <a:pt x="80884" y="72582"/>
                    <a:pt x="72551" y="83509"/>
                  </a:cubicBezTo>
                  <a:cubicBezTo>
                    <a:pt x="68953" y="89223"/>
                    <a:pt x="64809" y="94436"/>
                    <a:pt x="59989" y="98602"/>
                  </a:cubicBezTo>
                  <a:cubicBezTo>
                    <a:pt x="46227" y="110510"/>
                    <a:pt x="23849" y="115636"/>
                    <a:pt x="9324" y="99910"/>
                  </a:cubicBezTo>
                  <a:cubicBezTo>
                    <a:pt x="-20186" y="67936"/>
                    <a:pt x="26903" y="2331"/>
                    <a:pt x="59619" y="84"/>
                  </a:cubicBezTo>
                  <a:lnTo>
                    <a:pt x="59619" y="84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799A977-EB1C-403B-AC68-2D1CE1B84AEF}"/>
                </a:ext>
              </a:extLst>
            </p:cNvPr>
            <p:cNvSpPr/>
            <p:nvPr/>
          </p:nvSpPr>
          <p:spPr>
            <a:xfrm>
              <a:off x="8112896" y="5021793"/>
              <a:ext cx="25986" cy="22910"/>
            </a:xfrm>
            <a:custGeom>
              <a:avLst/>
              <a:gdLst>
                <a:gd name="connsiteX0" fmla="*/ 7769 w 25986"/>
                <a:gd name="connsiteY0" fmla="*/ 4 h 22910"/>
                <a:gd name="connsiteX1" fmla="*/ 24695 w 25986"/>
                <a:gd name="connsiteY1" fmla="*/ 10997 h 22910"/>
                <a:gd name="connsiteX2" fmla="*/ 21205 w 25986"/>
                <a:gd name="connsiteY2" fmla="*/ 22556 h 22910"/>
                <a:gd name="connsiteX3" fmla="*/ 8947 w 25986"/>
                <a:gd name="connsiteY3" fmla="*/ 19721 h 22910"/>
                <a:gd name="connsiteX4" fmla="*/ 179 w 25986"/>
                <a:gd name="connsiteY4" fmla="*/ 9732 h 22910"/>
                <a:gd name="connsiteX5" fmla="*/ 7769 w 25986"/>
                <a:gd name="connsiteY5" fmla="*/ 4 h 22910"/>
                <a:gd name="connsiteX6" fmla="*/ 7769 w 25986"/>
                <a:gd name="connsiteY6" fmla="*/ 4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86" h="22910">
                  <a:moveTo>
                    <a:pt x="7769" y="4"/>
                  </a:moveTo>
                  <a:cubicBezTo>
                    <a:pt x="13396" y="179"/>
                    <a:pt x="22054" y="5980"/>
                    <a:pt x="24695" y="10997"/>
                  </a:cubicBezTo>
                  <a:cubicBezTo>
                    <a:pt x="26941" y="15293"/>
                    <a:pt x="26548" y="20942"/>
                    <a:pt x="21205" y="22556"/>
                  </a:cubicBezTo>
                  <a:cubicBezTo>
                    <a:pt x="17213" y="23756"/>
                    <a:pt x="12327" y="21684"/>
                    <a:pt x="8947" y="19721"/>
                  </a:cubicBezTo>
                  <a:cubicBezTo>
                    <a:pt x="5174" y="17540"/>
                    <a:pt x="1117" y="14203"/>
                    <a:pt x="179" y="9732"/>
                  </a:cubicBezTo>
                  <a:cubicBezTo>
                    <a:pt x="-846" y="4933"/>
                    <a:pt x="2643" y="-170"/>
                    <a:pt x="7769" y="4"/>
                  </a:cubicBezTo>
                  <a:lnTo>
                    <a:pt x="7769" y="4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27ED78F-278C-4451-A355-C50BEDF0BF3B}"/>
                </a:ext>
              </a:extLst>
            </p:cNvPr>
            <p:cNvSpPr/>
            <p:nvPr/>
          </p:nvSpPr>
          <p:spPr>
            <a:xfrm>
              <a:off x="8160853" y="4980250"/>
              <a:ext cx="91967" cy="107492"/>
            </a:xfrm>
            <a:custGeom>
              <a:avLst/>
              <a:gdLst>
                <a:gd name="connsiteX0" fmla="*/ 12483 w 91967"/>
                <a:gd name="connsiteY0" fmla="*/ 36837 h 107492"/>
                <a:gd name="connsiteX1" fmla="*/ 67817 w 91967"/>
                <a:gd name="connsiteY1" fmla="*/ 42 h 107492"/>
                <a:gd name="connsiteX2" fmla="*/ 89387 w 91967"/>
                <a:gd name="connsiteY2" fmla="*/ 48745 h 107492"/>
                <a:gd name="connsiteX3" fmla="*/ 63935 w 91967"/>
                <a:gd name="connsiteY3" fmla="*/ 94918 h 107492"/>
                <a:gd name="connsiteX4" fmla="*/ 9212 w 91967"/>
                <a:gd name="connsiteY4" fmla="*/ 96466 h 107492"/>
                <a:gd name="connsiteX5" fmla="*/ 12483 w 91967"/>
                <a:gd name="connsiteY5" fmla="*/ 36837 h 107492"/>
                <a:gd name="connsiteX6" fmla="*/ 12483 w 91967"/>
                <a:gd name="connsiteY6" fmla="*/ 36837 h 10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967" h="107492">
                  <a:moveTo>
                    <a:pt x="12483" y="36837"/>
                  </a:moveTo>
                  <a:cubicBezTo>
                    <a:pt x="23563" y="20719"/>
                    <a:pt x="46682" y="-1092"/>
                    <a:pt x="67817" y="42"/>
                  </a:cubicBezTo>
                  <a:cubicBezTo>
                    <a:pt x="93160" y="1373"/>
                    <a:pt x="94927" y="30010"/>
                    <a:pt x="89387" y="48745"/>
                  </a:cubicBezTo>
                  <a:cubicBezTo>
                    <a:pt x="84807" y="62486"/>
                    <a:pt x="74229" y="85517"/>
                    <a:pt x="63935" y="94918"/>
                  </a:cubicBezTo>
                  <a:cubicBezTo>
                    <a:pt x="48514" y="108964"/>
                    <a:pt x="24348" y="113587"/>
                    <a:pt x="9212" y="96466"/>
                  </a:cubicBezTo>
                  <a:cubicBezTo>
                    <a:pt x="-6644" y="78494"/>
                    <a:pt x="313" y="54525"/>
                    <a:pt x="12483" y="36837"/>
                  </a:cubicBezTo>
                  <a:lnTo>
                    <a:pt x="12483" y="36837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AB0649A-7F52-4D14-ACB2-F58943C82911}"/>
                </a:ext>
              </a:extLst>
            </p:cNvPr>
            <p:cNvSpPr/>
            <p:nvPr/>
          </p:nvSpPr>
          <p:spPr>
            <a:xfrm>
              <a:off x="8059535" y="4903602"/>
              <a:ext cx="107502" cy="88394"/>
            </a:xfrm>
            <a:custGeom>
              <a:avLst/>
              <a:gdLst>
                <a:gd name="connsiteX0" fmla="*/ 28807 w 107502"/>
                <a:gd name="connsiteY0" fmla="*/ 7356 h 88394"/>
                <a:gd name="connsiteX1" fmla="*/ 89810 w 107502"/>
                <a:gd name="connsiteY1" fmla="*/ 6483 h 88394"/>
                <a:gd name="connsiteX2" fmla="*/ 96659 w 107502"/>
                <a:gd name="connsiteY2" fmla="*/ 58087 h 88394"/>
                <a:gd name="connsiteX3" fmla="*/ 2504 w 107502"/>
                <a:gd name="connsiteY3" fmla="*/ 61969 h 88394"/>
                <a:gd name="connsiteX4" fmla="*/ 28807 w 107502"/>
                <a:gd name="connsiteY4" fmla="*/ 7356 h 88394"/>
                <a:gd name="connsiteX5" fmla="*/ 28807 w 107502"/>
                <a:gd name="connsiteY5" fmla="*/ 7356 h 8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502" h="88394">
                  <a:moveTo>
                    <a:pt x="28807" y="7356"/>
                  </a:moveTo>
                  <a:cubicBezTo>
                    <a:pt x="46386" y="-736"/>
                    <a:pt x="72405" y="-3680"/>
                    <a:pt x="89810" y="6483"/>
                  </a:cubicBezTo>
                  <a:cubicBezTo>
                    <a:pt x="112798" y="19918"/>
                    <a:pt x="111512" y="44084"/>
                    <a:pt x="96659" y="58087"/>
                  </a:cubicBezTo>
                  <a:cubicBezTo>
                    <a:pt x="71708" y="81598"/>
                    <a:pt x="18447" y="110628"/>
                    <a:pt x="2504" y="61969"/>
                  </a:cubicBezTo>
                  <a:cubicBezTo>
                    <a:pt x="-5479" y="37519"/>
                    <a:pt x="6254" y="17759"/>
                    <a:pt x="28807" y="7356"/>
                  </a:cubicBezTo>
                  <a:lnTo>
                    <a:pt x="28807" y="7356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96419F9-AC5E-4516-885D-B09A37B256A1}"/>
                </a:ext>
              </a:extLst>
            </p:cNvPr>
            <p:cNvSpPr/>
            <p:nvPr/>
          </p:nvSpPr>
          <p:spPr>
            <a:xfrm>
              <a:off x="8170412" y="5058143"/>
              <a:ext cx="27540" cy="23768"/>
            </a:xfrm>
            <a:custGeom>
              <a:avLst/>
              <a:gdLst>
                <a:gd name="connsiteX0" fmla="*/ 5368 w 27540"/>
                <a:gd name="connsiteY0" fmla="*/ 100 h 23768"/>
                <a:gd name="connsiteX1" fmla="*/ 16512 w 27540"/>
                <a:gd name="connsiteY1" fmla="*/ 3219 h 23768"/>
                <a:gd name="connsiteX2" fmla="*/ 27134 w 27540"/>
                <a:gd name="connsiteY2" fmla="*/ 18704 h 23768"/>
                <a:gd name="connsiteX3" fmla="*/ 7484 w 27540"/>
                <a:gd name="connsiteY3" fmla="*/ 18769 h 23768"/>
                <a:gd name="connsiteX4" fmla="*/ 5368 w 27540"/>
                <a:gd name="connsiteY4" fmla="*/ 100 h 23768"/>
                <a:gd name="connsiteX5" fmla="*/ 5368 w 27540"/>
                <a:gd name="connsiteY5" fmla="*/ 100 h 2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40" h="23768">
                  <a:moveTo>
                    <a:pt x="5368" y="100"/>
                  </a:moveTo>
                  <a:cubicBezTo>
                    <a:pt x="8922" y="-467"/>
                    <a:pt x="13503" y="1496"/>
                    <a:pt x="16512" y="3219"/>
                  </a:cubicBezTo>
                  <a:cubicBezTo>
                    <a:pt x="21180" y="5858"/>
                    <a:pt x="29468" y="12641"/>
                    <a:pt x="27134" y="18704"/>
                  </a:cubicBezTo>
                  <a:cubicBezTo>
                    <a:pt x="23775" y="27450"/>
                    <a:pt x="12500" y="23110"/>
                    <a:pt x="7484" y="18769"/>
                  </a:cubicBezTo>
                  <a:cubicBezTo>
                    <a:pt x="3099" y="14974"/>
                    <a:pt x="-5712" y="1844"/>
                    <a:pt x="5368" y="100"/>
                  </a:cubicBezTo>
                  <a:lnTo>
                    <a:pt x="5368" y="100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58C65DD3-06F6-413C-B901-4F1CB270677F}"/>
                </a:ext>
              </a:extLst>
            </p:cNvPr>
            <p:cNvSpPr/>
            <p:nvPr/>
          </p:nvSpPr>
          <p:spPr>
            <a:xfrm>
              <a:off x="8066080" y="4953771"/>
              <a:ext cx="25225" cy="25781"/>
            </a:xfrm>
            <a:custGeom>
              <a:avLst/>
              <a:gdLst>
                <a:gd name="connsiteX0" fmla="*/ 6319 w 25225"/>
                <a:gd name="connsiteY0" fmla="*/ 0 h 25781"/>
                <a:gd name="connsiteX1" fmla="*/ 16678 w 25225"/>
                <a:gd name="connsiteY1" fmla="*/ 4777 h 25781"/>
                <a:gd name="connsiteX2" fmla="*/ 24333 w 25225"/>
                <a:gd name="connsiteY2" fmla="*/ 21767 h 25781"/>
                <a:gd name="connsiteX3" fmla="*/ 5075 w 25225"/>
                <a:gd name="connsiteY3" fmla="*/ 18844 h 25781"/>
                <a:gd name="connsiteX4" fmla="*/ 6319 w 25225"/>
                <a:gd name="connsiteY4" fmla="*/ 0 h 25781"/>
                <a:gd name="connsiteX5" fmla="*/ 6319 w 25225"/>
                <a:gd name="connsiteY5" fmla="*/ 0 h 2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25" h="25781">
                  <a:moveTo>
                    <a:pt x="6319" y="0"/>
                  </a:moveTo>
                  <a:cubicBezTo>
                    <a:pt x="9917" y="-22"/>
                    <a:pt x="14039" y="2617"/>
                    <a:pt x="16678" y="4777"/>
                  </a:cubicBezTo>
                  <a:cubicBezTo>
                    <a:pt x="20779" y="8114"/>
                    <a:pt x="27692" y="16096"/>
                    <a:pt x="24333" y="21767"/>
                  </a:cubicBezTo>
                  <a:cubicBezTo>
                    <a:pt x="19492" y="29946"/>
                    <a:pt x="9197" y="23904"/>
                    <a:pt x="5075" y="18844"/>
                  </a:cubicBezTo>
                  <a:cubicBezTo>
                    <a:pt x="1455" y="14417"/>
                    <a:pt x="-4849" y="44"/>
                    <a:pt x="6319" y="0"/>
                  </a:cubicBezTo>
                  <a:lnTo>
                    <a:pt x="6319" y="0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334DD28-6446-484B-A20C-36860F53BE16}"/>
                </a:ext>
              </a:extLst>
            </p:cNvPr>
            <p:cNvSpPr/>
            <p:nvPr/>
          </p:nvSpPr>
          <p:spPr>
            <a:xfrm>
              <a:off x="8196331" y="4916010"/>
              <a:ext cx="101625" cy="121007"/>
            </a:xfrm>
            <a:custGeom>
              <a:avLst/>
              <a:gdLst>
                <a:gd name="connsiteX0" fmla="*/ 93865 w 101625"/>
                <a:gd name="connsiteY0" fmla="*/ 9822 h 121007"/>
                <a:gd name="connsiteX1" fmla="*/ 79689 w 101625"/>
                <a:gd name="connsiteY1" fmla="*/ 101557 h 121007"/>
                <a:gd name="connsiteX2" fmla="*/ 2632 w 101625"/>
                <a:gd name="connsiteY2" fmla="*/ 92571 h 121007"/>
                <a:gd name="connsiteX3" fmla="*/ 93865 w 101625"/>
                <a:gd name="connsiteY3" fmla="*/ 9822 h 121007"/>
                <a:gd name="connsiteX4" fmla="*/ 93865 w 101625"/>
                <a:gd name="connsiteY4" fmla="*/ 9822 h 12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25" h="121007">
                  <a:moveTo>
                    <a:pt x="93865" y="9822"/>
                  </a:moveTo>
                  <a:cubicBezTo>
                    <a:pt x="111619" y="33421"/>
                    <a:pt x="95480" y="81120"/>
                    <a:pt x="79689" y="101557"/>
                  </a:cubicBezTo>
                  <a:cubicBezTo>
                    <a:pt x="58118" y="129474"/>
                    <a:pt x="15610" y="128078"/>
                    <a:pt x="2632" y="92571"/>
                  </a:cubicBezTo>
                  <a:cubicBezTo>
                    <a:pt x="-15753" y="42320"/>
                    <a:pt x="67257" y="-25576"/>
                    <a:pt x="93865" y="9822"/>
                  </a:cubicBezTo>
                  <a:lnTo>
                    <a:pt x="93865" y="982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9B63C05-9CF6-4660-B2ED-5A6A64A57192}"/>
                </a:ext>
              </a:extLst>
            </p:cNvPr>
            <p:cNvSpPr/>
            <p:nvPr/>
          </p:nvSpPr>
          <p:spPr>
            <a:xfrm>
              <a:off x="8208057" y="5004894"/>
              <a:ext cx="28453" cy="24581"/>
            </a:xfrm>
            <a:custGeom>
              <a:avLst/>
              <a:gdLst>
                <a:gd name="connsiteX0" fmla="*/ 11125 w 28453"/>
                <a:gd name="connsiteY0" fmla="*/ 415 h 24581"/>
                <a:gd name="connsiteX1" fmla="*/ 26719 w 28453"/>
                <a:gd name="connsiteY1" fmla="*/ 21309 h 24581"/>
                <a:gd name="connsiteX2" fmla="*/ 3644 w 28453"/>
                <a:gd name="connsiteY2" fmla="*/ 15027 h 24581"/>
                <a:gd name="connsiteX3" fmla="*/ 808 w 28453"/>
                <a:gd name="connsiteY3" fmla="*/ 3882 h 24581"/>
                <a:gd name="connsiteX4" fmla="*/ 11125 w 28453"/>
                <a:gd name="connsiteY4" fmla="*/ 415 h 24581"/>
                <a:gd name="connsiteX5" fmla="*/ 11125 w 28453"/>
                <a:gd name="connsiteY5" fmla="*/ 415 h 2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53" h="24581">
                  <a:moveTo>
                    <a:pt x="11125" y="415"/>
                  </a:moveTo>
                  <a:cubicBezTo>
                    <a:pt x="18715" y="2356"/>
                    <a:pt x="33503" y="12737"/>
                    <a:pt x="26719" y="21309"/>
                  </a:cubicBezTo>
                  <a:cubicBezTo>
                    <a:pt x="20329" y="29379"/>
                    <a:pt x="8267" y="20676"/>
                    <a:pt x="3644" y="15027"/>
                  </a:cubicBezTo>
                  <a:cubicBezTo>
                    <a:pt x="1114" y="11930"/>
                    <a:pt x="-1307" y="7830"/>
                    <a:pt x="808" y="3882"/>
                  </a:cubicBezTo>
                  <a:cubicBezTo>
                    <a:pt x="2881" y="44"/>
                    <a:pt x="7264" y="-567"/>
                    <a:pt x="11125" y="415"/>
                  </a:cubicBezTo>
                  <a:lnTo>
                    <a:pt x="11125" y="41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B9B8C49-67FF-4488-AE37-862C7AB97CEC}"/>
                </a:ext>
              </a:extLst>
            </p:cNvPr>
            <p:cNvSpPr/>
            <p:nvPr/>
          </p:nvSpPr>
          <p:spPr>
            <a:xfrm>
              <a:off x="8157913" y="4897979"/>
              <a:ext cx="103501" cy="99661"/>
            </a:xfrm>
            <a:custGeom>
              <a:avLst/>
              <a:gdLst>
                <a:gd name="connsiteX0" fmla="*/ 74093 w 103501"/>
                <a:gd name="connsiteY0" fmla="*/ 198 h 99661"/>
                <a:gd name="connsiteX1" fmla="*/ 100877 w 103501"/>
                <a:gd name="connsiteY1" fmla="*/ 47395 h 99661"/>
                <a:gd name="connsiteX2" fmla="*/ 78827 w 103501"/>
                <a:gd name="connsiteY2" fmla="*/ 81616 h 99661"/>
                <a:gd name="connsiteX3" fmla="*/ 63342 w 103501"/>
                <a:gd name="connsiteY3" fmla="*/ 93611 h 99661"/>
                <a:gd name="connsiteX4" fmla="*/ 7638 w 103501"/>
                <a:gd name="connsiteY4" fmla="*/ 85585 h 99661"/>
                <a:gd name="connsiteX5" fmla="*/ 74093 w 103501"/>
                <a:gd name="connsiteY5" fmla="*/ 198 h 99661"/>
                <a:gd name="connsiteX6" fmla="*/ 74093 w 103501"/>
                <a:gd name="connsiteY6" fmla="*/ 198 h 9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01" h="99661">
                  <a:moveTo>
                    <a:pt x="74093" y="198"/>
                  </a:moveTo>
                  <a:cubicBezTo>
                    <a:pt x="101772" y="3142"/>
                    <a:pt x="107791" y="28333"/>
                    <a:pt x="100877" y="47395"/>
                  </a:cubicBezTo>
                  <a:cubicBezTo>
                    <a:pt x="96122" y="60481"/>
                    <a:pt x="89208" y="72782"/>
                    <a:pt x="78827" y="81616"/>
                  </a:cubicBezTo>
                  <a:cubicBezTo>
                    <a:pt x="74247" y="86370"/>
                    <a:pt x="69100" y="90536"/>
                    <a:pt x="63342" y="93611"/>
                  </a:cubicBezTo>
                  <a:cubicBezTo>
                    <a:pt x="46896" y="102379"/>
                    <a:pt x="21771" y="103142"/>
                    <a:pt x="7638" y="85585"/>
                  </a:cubicBezTo>
                  <a:cubicBezTo>
                    <a:pt x="-21109" y="49925"/>
                    <a:pt x="37976" y="-3663"/>
                    <a:pt x="74093" y="198"/>
                  </a:cubicBezTo>
                  <a:lnTo>
                    <a:pt x="74093" y="19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EF7CCEF-70AF-4FE0-BC07-4C3589183DA5}"/>
                </a:ext>
              </a:extLst>
            </p:cNvPr>
            <p:cNvSpPr/>
            <p:nvPr/>
          </p:nvSpPr>
          <p:spPr>
            <a:xfrm>
              <a:off x="8167913" y="4955884"/>
              <a:ext cx="23469" cy="27667"/>
            </a:xfrm>
            <a:custGeom>
              <a:avLst/>
              <a:gdLst>
                <a:gd name="connsiteX0" fmla="*/ 12164 w 23469"/>
                <a:gd name="connsiteY0" fmla="*/ 1246 h 27667"/>
                <a:gd name="connsiteX1" fmla="*/ 20168 w 23469"/>
                <a:gd name="connsiteY1" fmla="*/ 10559 h 27667"/>
                <a:gd name="connsiteX2" fmla="*/ 23461 w 23469"/>
                <a:gd name="connsiteY2" fmla="*/ 19523 h 27667"/>
                <a:gd name="connsiteX3" fmla="*/ 14737 w 23469"/>
                <a:gd name="connsiteY3" fmla="*/ 27374 h 27667"/>
                <a:gd name="connsiteX4" fmla="*/ 4181 w 23469"/>
                <a:gd name="connsiteY4" fmla="*/ 18432 h 27667"/>
                <a:gd name="connsiteX5" fmla="*/ 298 w 23469"/>
                <a:gd name="connsiteY5" fmla="*/ 5346 h 27667"/>
                <a:gd name="connsiteX6" fmla="*/ 12164 w 23469"/>
                <a:gd name="connsiteY6" fmla="*/ 1246 h 27667"/>
                <a:gd name="connsiteX7" fmla="*/ 12164 w 23469"/>
                <a:gd name="connsiteY7" fmla="*/ 1246 h 2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69" h="27667">
                  <a:moveTo>
                    <a:pt x="12164" y="1246"/>
                  </a:moveTo>
                  <a:cubicBezTo>
                    <a:pt x="15718" y="3361"/>
                    <a:pt x="18401" y="6982"/>
                    <a:pt x="20168" y="10559"/>
                  </a:cubicBezTo>
                  <a:cubicBezTo>
                    <a:pt x="22108" y="13263"/>
                    <a:pt x="23330" y="16491"/>
                    <a:pt x="23461" y="19523"/>
                  </a:cubicBezTo>
                  <a:cubicBezTo>
                    <a:pt x="23658" y="24343"/>
                    <a:pt x="20647" y="28879"/>
                    <a:pt x="14737" y="27374"/>
                  </a:cubicBezTo>
                  <a:cubicBezTo>
                    <a:pt x="10331" y="26240"/>
                    <a:pt x="6558" y="21900"/>
                    <a:pt x="4181" y="18432"/>
                  </a:cubicBezTo>
                  <a:cubicBezTo>
                    <a:pt x="1542" y="14593"/>
                    <a:pt x="-858" y="9599"/>
                    <a:pt x="298" y="5346"/>
                  </a:cubicBezTo>
                  <a:cubicBezTo>
                    <a:pt x="1542" y="787"/>
                    <a:pt x="7278" y="-1633"/>
                    <a:pt x="12164" y="1246"/>
                  </a:cubicBezTo>
                  <a:lnTo>
                    <a:pt x="12164" y="1246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89735C8-EF29-49B9-A25E-CB4877229077}"/>
                </a:ext>
              </a:extLst>
            </p:cNvPr>
            <p:cNvSpPr/>
            <p:nvPr/>
          </p:nvSpPr>
          <p:spPr>
            <a:xfrm>
              <a:off x="8124178" y="4854203"/>
              <a:ext cx="112849" cy="84710"/>
            </a:xfrm>
            <a:custGeom>
              <a:avLst/>
              <a:gdLst>
                <a:gd name="connsiteX0" fmla="*/ 36486 w 112849"/>
                <a:gd name="connsiteY0" fmla="*/ 7245 h 84710"/>
                <a:gd name="connsiteX1" fmla="*/ 102943 w 112849"/>
                <a:gd name="connsiteY1" fmla="*/ 7855 h 84710"/>
                <a:gd name="connsiteX2" fmla="*/ 93455 w 112849"/>
                <a:gd name="connsiteY2" fmla="*/ 60287 h 84710"/>
                <a:gd name="connsiteX3" fmla="*/ 46476 w 112849"/>
                <a:gd name="connsiteY3" fmla="*/ 84191 h 84710"/>
                <a:gd name="connsiteX4" fmla="*/ 326 w 112849"/>
                <a:gd name="connsiteY4" fmla="*/ 54747 h 84710"/>
                <a:gd name="connsiteX5" fmla="*/ 36486 w 112849"/>
                <a:gd name="connsiteY5" fmla="*/ 7245 h 84710"/>
                <a:gd name="connsiteX6" fmla="*/ 36486 w 112849"/>
                <a:gd name="connsiteY6" fmla="*/ 7245 h 8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849" h="84710">
                  <a:moveTo>
                    <a:pt x="36486" y="7245"/>
                  </a:moveTo>
                  <a:cubicBezTo>
                    <a:pt x="54698" y="134"/>
                    <a:pt x="86084" y="-4926"/>
                    <a:pt x="102943" y="7855"/>
                  </a:cubicBezTo>
                  <a:cubicBezTo>
                    <a:pt x="123161" y="23188"/>
                    <a:pt x="108570" y="47877"/>
                    <a:pt x="93455" y="60287"/>
                  </a:cubicBezTo>
                  <a:cubicBezTo>
                    <a:pt x="80523" y="70909"/>
                    <a:pt x="63074" y="81814"/>
                    <a:pt x="46476" y="84191"/>
                  </a:cubicBezTo>
                  <a:cubicBezTo>
                    <a:pt x="25843" y="87158"/>
                    <a:pt x="3226" y="77409"/>
                    <a:pt x="326" y="54747"/>
                  </a:cubicBezTo>
                  <a:cubicBezTo>
                    <a:pt x="-2750" y="30974"/>
                    <a:pt x="16465" y="15053"/>
                    <a:pt x="36486" y="7245"/>
                  </a:cubicBezTo>
                  <a:lnTo>
                    <a:pt x="36486" y="724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C32A5BF-160B-4469-A8E8-A22E092440B0}"/>
                </a:ext>
              </a:extLst>
            </p:cNvPr>
            <p:cNvSpPr/>
            <p:nvPr/>
          </p:nvSpPr>
          <p:spPr>
            <a:xfrm>
              <a:off x="8130134" y="4896003"/>
              <a:ext cx="19966" cy="30031"/>
            </a:xfrm>
            <a:custGeom>
              <a:avLst/>
              <a:gdLst>
                <a:gd name="connsiteX0" fmla="*/ 9440 w 19966"/>
                <a:gd name="connsiteY0" fmla="*/ 887 h 30031"/>
                <a:gd name="connsiteX1" fmla="*/ 17009 w 19966"/>
                <a:gd name="connsiteY1" fmla="*/ 28499 h 30031"/>
                <a:gd name="connsiteX2" fmla="*/ 695 w 19966"/>
                <a:gd name="connsiteY2" fmla="*/ 17528 h 30031"/>
                <a:gd name="connsiteX3" fmla="*/ 9440 w 19966"/>
                <a:gd name="connsiteY3" fmla="*/ 887 h 30031"/>
                <a:gd name="connsiteX4" fmla="*/ 9440 w 19966"/>
                <a:gd name="connsiteY4" fmla="*/ 887 h 3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66" h="30031">
                  <a:moveTo>
                    <a:pt x="9440" y="887"/>
                  </a:moveTo>
                  <a:cubicBezTo>
                    <a:pt x="16659" y="4267"/>
                    <a:pt x="24315" y="23395"/>
                    <a:pt x="17009" y="28499"/>
                  </a:cubicBezTo>
                  <a:cubicBezTo>
                    <a:pt x="9331" y="33864"/>
                    <a:pt x="2418" y="23919"/>
                    <a:pt x="695" y="17528"/>
                  </a:cubicBezTo>
                  <a:cubicBezTo>
                    <a:pt x="-789" y="11923"/>
                    <a:pt x="-723" y="-3890"/>
                    <a:pt x="9440" y="887"/>
                  </a:cubicBezTo>
                  <a:lnTo>
                    <a:pt x="9440" y="887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AA4B77B-ED8E-4FE2-8098-5F4DA12AFE89}"/>
                </a:ext>
              </a:extLst>
            </p:cNvPr>
            <p:cNvSpPr/>
            <p:nvPr/>
          </p:nvSpPr>
          <p:spPr>
            <a:xfrm>
              <a:off x="8262777" y="4868129"/>
              <a:ext cx="81912" cy="105606"/>
            </a:xfrm>
            <a:custGeom>
              <a:avLst/>
              <a:gdLst>
                <a:gd name="connsiteX0" fmla="*/ 79001 w 81912"/>
                <a:gd name="connsiteY0" fmla="*/ 15412 h 105606"/>
                <a:gd name="connsiteX1" fmla="*/ 31149 w 81912"/>
                <a:gd name="connsiteY1" fmla="*/ 11137 h 105606"/>
                <a:gd name="connsiteX2" fmla="*/ 7245 w 81912"/>
                <a:gd name="connsiteY2" fmla="*/ 43002 h 105606"/>
                <a:gd name="connsiteX3" fmla="*/ 876 w 81912"/>
                <a:gd name="connsiteY3" fmla="*/ 60712 h 105606"/>
                <a:gd name="connsiteX4" fmla="*/ 22337 w 81912"/>
                <a:gd name="connsiteY4" fmla="*/ 104573 h 105606"/>
                <a:gd name="connsiteX5" fmla="*/ 79001 w 81912"/>
                <a:gd name="connsiteY5" fmla="*/ 15412 h 105606"/>
                <a:gd name="connsiteX6" fmla="*/ 79001 w 81912"/>
                <a:gd name="connsiteY6" fmla="*/ 15412 h 10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2" h="105606">
                  <a:moveTo>
                    <a:pt x="79001" y="15412"/>
                  </a:moveTo>
                  <a:cubicBezTo>
                    <a:pt x="69230" y="-6769"/>
                    <a:pt x="45849" y="-2080"/>
                    <a:pt x="31149" y="11137"/>
                  </a:cubicBezTo>
                  <a:cubicBezTo>
                    <a:pt x="21051" y="20232"/>
                    <a:pt x="12196" y="30810"/>
                    <a:pt x="7245" y="43002"/>
                  </a:cubicBezTo>
                  <a:cubicBezTo>
                    <a:pt x="4322" y="48717"/>
                    <a:pt x="2054" y="54671"/>
                    <a:pt x="876" y="60712"/>
                  </a:cubicBezTo>
                  <a:cubicBezTo>
                    <a:pt x="-2439" y="77964"/>
                    <a:pt x="3428" y="99448"/>
                    <a:pt x="22337" y="104573"/>
                  </a:cubicBezTo>
                  <a:cubicBezTo>
                    <a:pt x="60724" y="114955"/>
                    <a:pt x="91760" y="44376"/>
                    <a:pt x="79001" y="15412"/>
                  </a:cubicBezTo>
                  <a:lnTo>
                    <a:pt x="79001" y="15412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F577B2C0-4C0C-43FF-A1B1-00589722F1D5}"/>
                </a:ext>
              </a:extLst>
            </p:cNvPr>
            <p:cNvSpPr/>
            <p:nvPr/>
          </p:nvSpPr>
          <p:spPr>
            <a:xfrm>
              <a:off x="8279842" y="4946733"/>
              <a:ext cx="26957" cy="17280"/>
            </a:xfrm>
            <a:custGeom>
              <a:avLst/>
              <a:gdLst>
                <a:gd name="connsiteX0" fmla="*/ 24401 w 26957"/>
                <a:gd name="connsiteY0" fmla="*/ 3461 h 17280"/>
                <a:gd name="connsiteX1" fmla="*/ 14259 w 26957"/>
                <a:gd name="connsiteY1" fmla="*/ 320 h 17280"/>
                <a:gd name="connsiteX2" fmla="*/ 5623 w 26957"/>
                <a:gd name="connsiteY2" fmla="*/ 1018 h 17280"/>
                <a:gd name="connsiteX3" fmla="*/ 1086 w 26957"/>
                <a:gd name="connsiteY3" fmla="*/ 11400 h 17280"/>
                <a:gd name="connsiteX4" fmla="*/ 11577 w 26957"/>
                <a:gd name="connsiteY4" fmla="*/ 16831 h 17280"/>
                <a:gd name="connsiteX5" fmla="*/ 23922 w 26957"/>
                <a:gd name="connsiteY5" fmla="*/ 15020 h 17280"/>
                <a:gd name="connsiteX6" fmla="*/ 24401 w 26957"/>
                <a:gd name="connsiteY6" fmla="*/ 3461 h 17280"/>
                <a:gd name="connsiteX7" fmla="*/ 24401 w 26957"/>
                <a:gd name="connsiteY7" fmla="*/ 3461 h 1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57" h="17280">
                  <a:moveTo>
                    <a:pt x="24401" y="3461"/>
                  </a:moveTo>
                  <a:cubicBezTo>
                    <a:pt x="21653" y="1280"/>
                    <a:pt x="17793" y="407"/>
                    <a:pt x="14259" y="320"/>
                  </a:cubicBezTo>
                  <a:cubicBezTo>
                    <a:pt x="11402" y="-269"/>
                    <a:pt x="8284" y="-51"/>
                    <a:pt x="5623" y="1018"/>
                  </a:cubicBezTo>
                  <a:cubicBezTo>
                    <a:pt x="1391" y="2719"/>
                    <a:pt x="-1749" y="7016"/>
                    <a:pt x="1086" y="11400"/>
                  </a:cubicBezTo>
                  <a:cubicBezTo>
                    <a:pt x="3202" y="14671"/>
                    <a:pt x="7956" y="16155"/>
                    <a:pt x="11577" y="16831"/>
                  </a:cubicBezTo>
                  <a:cubicBezTo>
                    <a:pt x="15589" y="17572"/>
                    <a:pt x="20540" y="17659"/>
                    <a:pt x="23922" y="15020"/>
                  </a:cubicBezTo>
                  <a:cubicBezTo>
                    <a:pt x="27564" y="12229"/>
                    <a:pt x="28174" y="6449"/>
                    <a:pt x="24401" y="3461"/>
                  </a:cubicBezTo>
                  <a:lnTo>
                    <a:pt x="24401" y="3461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D8A63D9-C6EB-47C7-A1DF-F0AD02BDE6A3}"/>
                </a:ext>
              </a:extLst>
            </p:cNvPr>
            <p:cNvSpPr/>
            <p:nvPr/>
          </p:nvSpPr>
          <p:spPr>
            <a:xfrm>
              <a:off x="8192067" y="4822537"/>
              <a:ext cx="107621" cy="90402"/>
            </a:xfrm>
            <a:custGeom>
              <a:avLst/>
              <a:gdLst>
                <a:gd name="connsiteX0" fmla="*/ 42099 w 107621"/>
                <a:gd name="connsiteY0" fmla="*/ 3163 h 90402"/>
                <a:gd name="connsiteX1" fmla="*/ 42579 w 107621"/>
                <a:gd name="connsiteY1" fmla="*/ 2967 h 90402"/>
                <a:gd name="connsiteX2" fmla="*/ 96342 w 107621"/>
                <a:gd name="connsiteY2" fmla="*/ 9205 h 90402"/>
                <a:gd name="connsiteX3" fmla="*/ 92546 w 107621"/>
                <a:gd name="connsiteY3" fmla="*/ 58867 h 90402"/>
                <a:gd name="connsiteX4" fmla="*/ 61772 w 107621"/>
                <a:gd name="connsiteY4" fmla="*/ 80197 h 90402"/>
                <a:gd name="connsiteX5" fmla="*/ 25304 w 107621"/>
                <a:gd name="connsiteY5" fmla="*/ 88354 h 90402"/>
                <a:gd name="connsiteX6" fmla="*/ 18107 w 107621"/>
                <a:gd name="connsiteY6" fmla="*/ 84254 h 90402"/>
                <a:gd name="connsiteX7" fmla="*/ 5 w 107621"/>
                <a:gd name="connsiteY7" fmla="*/ 54548 h 90402"/>
                <a:gd name="connsiteX8" fmla="*/ 42099 w 107621"/>
                <a:gd name="connsiteY8" fmla="*/ 3163 h 90402"/>
                <a:gd name="connsiteX9" fmla="*/ 42099 w 107621"/>
                <a:gd name="connsiteY9" fmla="*/ 3163 h 90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621" h="90402">
                  <a:moveTo>
                    <a:pt x="42099" y="3163"/>
                  </a:moveTo>
                  <a:cubicBezTo>
                    <a:pt x="42251" y="3098"/>
                    <a:pt x="42426" y="3010"/>
                    <a:pt x="42579" y="2967"/>
                  </a:cubicBezTo>
                  <a:cubicBezTo>
                    <a:pt x="58653" y="-2878"/>
                    <a:pt x="81772" y="284"/>
                    <a:pt x="96342" y="9205"/>
                  </a:cubicBezTo>
                  <a:cubicBezTo>
                    <a:pt x="116647" y="21593"/>
                    <a:pt x="105894" y="45802"/>
                    <a:pt x="92546" y="58867"/>
                  </a:cubicBezTo>
                  <a:cubicBezTo>
                    <a:pt x="83691" y="67547"/>
                    <a:pt x="73200" y="74985"/>
                    <a:pt x="61772" y="80197"/>
                  </a:cubicBezTo>
                  <a:cubicBezTo>
                    <a:pt x="50823" y="88093"/>
                    <a:pt x="37976" y="93567"/>
                    <a:pt x="25304" y="88354"/>
                  </a:cubicBezTo>
                  <a:cubicBezTo>
                    <a:pt x="22557" y="87220"/>
                    <a:pt x="20180" y="85824"/>
                    <a:pt x="18107" y="84254"/>
                  </a:cubicBezTo>
                  <a:cubicBezTo>
                    <a:pt x="7421" y="79216"/>
                    <a:pt x="201" y="68682"/>
                    <a:pt x="5" y="54548"/>
                  </a:cubicBezTo>
                  <a:cubicBezTo>
                    <a:pt x="-366" y="25431"/>
                    <a:pt x="18936" y="7547"/>
                    <a:pt x="42099" y="3163"/>
                  </a:cubicBezTo>
                  <a:lnTo>
                    <a:pt x="42099" y="3163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A9B9249-6333-4B3F-B2D5-D8DFBFF5335A}"/>
                </a:ext>
              </a:extLst>
            </p:cNvPr>
            <p:cNvSpPr/>
            <p:nvPr/>
          </p:nvSpPr>
          <p:spPr>
            <a:xfrm>
              <a:off x="8198857" y="4868845"/>
              <a:ext cx="22179" cy="26665"/>
            </a:xfrm>
            <a:custGeom>
              <a:avLst/>
              <a:gdLst>
                <a:gd name="connsiteX0" fmla="*/ 5408 w 22179"/>
                <a:gd name="connsiteY0" fmla="*/ 105 h 26665"/>
                <a:gd name="connsiteX1" fmla="*/ 17774 w 22179"/>
                <a:gd name="connsiteY1" fmla="*/ 7673 h 26665"/>
                <a:gd name="connsiteX2" fmla="*/ 21961 w 22179"/>
                <a:gd name="connsiteY2" fmla="*/ 19669 h 26665"/>
                <a:gd name="connsiteX3" fmla="*/ 16749 w 22179"/>
                <a:gd name="connsiteY3" fmla="*/ 26518 h 26665"/>
                <a:gd name="connsiteX4" fmla="*/ 3576 w 22179"/>
                <a:gd name="connsiteY4" fmla="*/ 19211 h 26665"/>
                <a:gd name="connsiteX5" fmla="*/ 261 w 22179"/>
                <a:gd name="connsiteY5" fmla="*/ 4009 h 26665"/>
                <a:gd name="connsiteX6" fmla="*/ 5408 w 22179"/>
                <a:gd name="connsiteY6" fmla="*/ 105 h 26665"/>
                <a:gd name="connsiteX7" fmla="*/ 5408 w 22179"/>
                <a:gd name="connsiteY7" fmla="*/ 105 h 2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79" h="26665">
                  <a:moveTo>
                    <a:pt x="5408" y="105"/>
                  </a:moveTo>
                  <a:cubicBezTo>
                    <a:pt x="10271" y="1370"/>
                    <a:pt x="14525" y="3791"/>
                    <a:pt x="17774" y="7673"/>
                  </a:cubicBezTo>
                  <a:cubicBezTo>
                    <a:pt x="20326" y="10727"/>
                    <a:pt x="22965" y="15503"/>
                    <a:pt x="21961" y="19669"/>
                  </a:cubicBezTo>
                  <a:cubicBezTo>
                    <a:pt x="21961" y="22984"/>
                    <a:pt x="20500" y="25754"/>
                    <a:pt x="16749" y="26518"/>
                  </a:cubicBezTo>
                  <a:cubicBezTo>
                    <a:pt x="11798" y="27543"/>
                    <a:pt x="6215" y="23050"/>
                    <a:pt x="3576" y="19211"/>
                  </a:cubicBezTo>
                  <a:cubicBezTo>
                    <a:pt x="434" y="14675"/>
                    <a:pt x="-525" y="9418"/>
                    <a:pt x="261" y="4009"/>
                  </a:cubicBezTo>
                  <a:cubicBezTo>
                    <a:pt x="588" y="1806"/>
                    <a:pt x="2987" y="-527"/>
                    <a:pt x="5408" y="105"/>
                  </a:cubicBezTo>
                  <a:lnTo>
                    <a:pt x="5408" y="105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CC3F5359-949B-4E28-94B1-508882F6DE5E}"/>
                </a:ext>
              </a:extLst>
            </p:cNvPr>
            <p:cNvSpPr/>
            <p:nvPr/>
          </p:nvSpPr>
          <p:spPr>
            <a:xfrm>
              <a:off x="8223506" y="4855056"/>
              <a:ext cx="94688" cy="87424"/>
            </a:xfrm>
            <a:custGeom>
              <a:avLst/>
              <a:gdLst>
                <a:gd name="connsiteX0" fmla="*/ 28653 w 94688"/>
                <a:gd name="connsiteY0" fmla="*/ 12346 h 87424"/>
                <a:gd name="connsiteX1" fmla="*/ 86451 w 94688"/>
                <a:gd name="connsiteY1" fmla="*/ 6980 h 87424"/>
                <a:gd name="connsiteX2" fmla="*/ 77835 w 94688"/>
                <a:gd name="connsiteY2" fmla="*/ 59805 h 87424"/>
                <a:gd name="connsiteX3" fmla="*/ 26123 w 94688"/>
                <a:gd name="connsiteY3" fmla="*/ 87221 h 87424"/>
                <a:gd name="connsiteX4" fmla="*/ 3113 w 94688"/>
                <a:gd name="connsiteY4" fmla="*/ 40765 h 87424"/>
                <a:gd name="connsiteX5" fmla="*/ 28653 w 94688"/>
                <a:gd name="connsiteY5" fmla="*/ 12346 h 87424"/>
                <a:gd name="connsiteX6" fmla="*/ 28653 w 94688"/>
                <a:gd name="connsiteY6" fmla="*/ 12346 h 8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88" h="87424">
                  <a:moveTo>
                    <a:pt x="28653" y="12346"/>
                  </a:moveTo>
                  <a:cubicBezTo>
                    <a:pt x="44116" y="3011"/>
                    <a:pt x="70530" y="-7131"/>
                    <a:pt x="86451" y="6980"/>
                  </a:cubicBezTo>
                  <a:cubicBezTo>
                    <a:pt x="103899" y="22444"/>
                    <a:pt x="90049" y="46086"/>
                    <a:pt x="77835" y="59805"/>
                  </a:cubicBezTo>
                  <a:cubicBezTo>
                    <a:pt x="65796" y="73349"/>
                    <a:pt x="45469" y="89424"/>
                    <a:pt x="26123" y="87221"/>
                  </a:cubicBezTo>
                  <a:cubicBezTo>
                    <a:pt x="2961" y="84582"/>
                    <a:pt x="-5066" y="59456"/>
                    <a:pt x="3113" y="40765"/>
                  </a:cubicBezTo>
                  <a:cubicBezTo>
                    <a:pt x="5251" y="28769"/>
                    <a:pt x="16636" y="19587"/>
                    <a:pt x="28653" y="12346"/>
                  </a:cubicBezTo>
                  <a:lnTo>
                    <a:pt x="28653" y="12346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0C7865D-A11A-4F9C-B6A9-E0EF664CAFD3}"/>
                </a:ext>
              </a:extLst>
            </p:cNvPr>
            <p:cNvSpPr/>
            <p:nvPr/>
          </p:nvSpPr>
          <p:spPr>
            <a:xfrm>
              <a:off x="8231895" y="4904438"/>
              <a:ext cx="18561" cy="23347"/>
            </a:xfrm>
            <a:custGeom>
              <a:avLst/>
              <a:gdLst>
                <a:gd name="connsiteX0" fmla="*/ 1464 w 18561"/>
                <a:gd name="connsiteY0" fmla="*/ 2310 h 23347"/>
                <a:gd name="connsiteX1" fmla="*/ 11911 w 18561"/>
                <a:gd name="connsiteY1" fmla="*/ 2288 h 23347"/>
                <a:gd name="connsiteX2" fmla="*/ 18236 w 18561"/>
                <a:gd name="connsiteY2" fmla="*/ 18057 h 23347"/>
                <a:gd name="connsiteX3" fmla="*/ 17669 w 18561"/>
                <a:gd name="connsiteY3" fmla="*/ 19824 h 23347"/>
                <a:gd name="connsiteX4" fmla="*/ 17669 w 18561"/>
                <a:gd name="connsiteY4" fmla="*/ 19846 h 23347"/>
                <a:gd name="connsiteX5" fmla="*/ 10799 w 18561"/>
                <a:gd name="connsiteY5" fmla="*/ 23117 h 23347"/>
                <a:gd name="connsiteX6" fmla="*/ 7942 w 18561"/>
                <a:gd name="connsiteY6" fmla="*/ 21176 h 23347"/>
                <a:gd name="connsiteX7" fmla="*/ 1181 w 18561"/>
                <a:gd name="connsiteY7" fmla="*/ 12299 h 23347"/>
                <a:gd name="connsiteX8" fmla="*/ 1464 w 18561"/>
                <a:gd name="connsiteY8" fmla="*/ 2310 h 23347"/>
                <a:gd name="connsiteX9" fmla="*/ 1464 w 18561"/>
                <a:gd name="connsiteY9" fmla="*/ 2310 h 2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61" h="23347">
                  <a:moveTo>
                    <a:pt x="1464" y="2310"/>
                  </a:moveTo>
                  <a:cubicBezTo>
                    <a:pt x="4277" y="-1289"/>
                    <a:pt x="8793" y="-198"/>
                    <a:pt x="11911" y="2288"/>
                  </a:cubicBezTo>
                  <a:cubicBezTo>
                    <a:pt x="16230" y="5756"/>
                    <a:pt x="19654" y="12387"/>
                    <a:pt x="18236" y="18057"/>
                  </a:cubicBezTo>
                  <a:cubicBezTo>
                    <a:pt x="18149" y="18668"/>
                    <a:pt x="17975" y="19257"/>
                    <a:pt x="17669" y="19824"/>
                  </a:cubicBezTo>
                  <a:cubicBezTo>
                    <a:pt x="17669" y="19824"/>
                    <a:pt x="17669" y="19846"/>
                    <a:pt x="17669" y="19846"/>
                  </a:cubicBezTo>
                  <a:cubicBezTo>
                    <a:pt x="16469" y="22463"/>
                    <a:pt x="13591" y="23946"/>
                    <a:pt x="10799" y="23117"/>
                  </a:cubicBezTo>
                  <a:cubicBezTo>
                    <a:pt x="9555" y="22746"/>
                    <a:pt x="8640" y="22049"/>
                    <a:pt x="7942" y="21176"/>
                  </a:cubicBezTo>
                  <a:cubicBezTo>
                    <a:pt x="4823" y="18864"/>
                    <a:pt x="2184" y="14917"/>
                    <a:pt x="1181" y="12299"/>
                  </a:cubicBezTo>
                  <a:cubicBezTo>
                    <a:pt x="-62" y="9180"/>
                    <a:pt x="-804" y="5189"/>
                    <a:pt x="1464" y="2310"/>
                  </a:cubicBezTo>
                  <a:lnTo>
                    <a:pt x="1464" y="2310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C3C8202B-090B-49F0-B828-7675435BB639}"/>
                </a:ext>
              </a:extLst>
            </p:cNvPr>
            <p:cNvSpPr/>
            <p:nvPr/>
          </p:nvSpPr>
          <p:spPr>
            <a:xfrm>
              <a:off x="8300228" y="4814905"/>
              <a:ext cx="87175" cy="104158"/>
            </a:xfrm>
            <a:custGeom>
              <a:avLst/>
              <a:gdLst>
                <a:gd name="connsiteX0" fmla="*/ 8726 w 87175"/>
                <a:gd name="connsiteY0" fmla="*/ 40108 h 104158"/>
                <a:gd name="connsiteX1" fmla="*/ 85389 w 87175"/>
                <a:gd name="connsiteY1" fmla="*/ 14089 h 104158"/>
                <a:gd name="connsiteX2" fmla="*/ 83557 w 87175"/>
                <a:gd name="connsiteY2" fmla="*/ 43118 h 104158"/>
                <a:gd name="connsiteX3" fmla="*/ 74659 w 87175"/>
                <a:gd name="connsiteY3" fmla="*/ 67502 h 104158"/>
                <a:gd name="connsiteX4" fmla="*/ 46022 w 87175"/>
                <a:gd name="connsiteY4" fmla="*/ 101919 h 104158"/>
                <a:gd name="connsiteX5" fmla="*/ 6479 w 87175"/>
                <a:gd name="connsiteY5" fmla="*/ 88942 h 104158"/>
                <a:gd name="connsiteX6" fmla="*/ 8726 w 87175"/>
                <a:gd name="connsiteY6" fmla="*/ 40108 h 104158"/>
                <a:gd name="connsiteX7" fmla="*/ 8726 w 87175"/>
                <a:gd name="connsiteY7" fmla="*/ 40108 h 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75" h="104158">
                  <a:moveTo>
                    <a:pt x="8726" y="40108"/>
                  </a:moveTo>
                  <a:cubicBezTo>
                    <a:pt x="20133" y="22551"/>
                    <a:pt x="70711" y="-22858"/>
                    <a:pt x="85389" y="14089"/>
                  </a:cubicBezTo>
                  <a:cubicBezTo>
                    <a:pt x="88770" y="22573"/>
                    <a:pt x="86894" y="33173"/>
                    <a:pt x="83557" y="43118"/>
                  </a:cubicBezTo>
                  <a:cubicBezTo>
                    <a:pt x="81682" y="51450"/>
                    <a:pt x="78323" y="59607"/>
                    <a:pt x="74659" y="67502"/>
                  </a:cubicBezTo>
                  <a:cubicBezTo>
                    <a:pt x="68290" y="81177"/>
                    <a:pt x="60852" y="95943"/>
                    <a:pt x="46022" y="101919"/>
                  </a:cubicBezTo>
                  <a:cubicBezTo>
                    <a:pt x="31496" y="107764"/>
                    <a:pt x="15094" y="101723"/>
                    <a:pt x="6479" y="88942"/>
                  </a:cubicBezTo>
                  <a:cubicBezTo>
                    <a:pt x="-3859" y="73653"/>
                    <a:pt x="-871" y="54918"/>
                    <a:pt x="8726" y="40108"/>
                  </a:cubicBezTo>
                  <a:lnTo>
                    <a:pt x="8726" y="40108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79CCAFE-F5AC-4E02-8004-836345FBC385}"/>
                </a:ext>
              </a:extLst>
            </p:cNvPr>
            <p:cNvSpPr/>
            <p:nvPr/>
          </p:nvSpPr>
          <p:spPr>
            <a:xfrm>
              <a:off x="8312850" y="4890297"/>
              <a:ext cx="25622" cy="19502"/>
            </a:xfrm>
            <a:custGeom>
              <a:avLst/>
              <a:gdLst>
                <a:gd name="connsiteX0" fmla="*/ 24544 w 25622"/>
                <a:gd name="connsiteY0" fmla="*/ 7901 h 19502"/>
                <a:gd name="connsiteX1" fmla="*/ 18220 w 25622"/>
                <a:gd name="connsiteY1" fmla="*/ 19264 h 19502"/>
                <a:gd name="connsiteX2" fmla="*/ 443 w 25622"/>
                <a:gd name="connsiteY2" fmla="*/ 6309 h 19502"/>
                <a:gd name="connsiteX3" fmla="*/ 24544 w 25622"/>
                <a:gd name="connsiteY3" fmla="*/ 7901 h 19502"/>
                <a:gd name="connsiteX4" fmla="*/ 24544 w 25622"/>
                <a:gd name="connsiteY4" fmla="*/ 7901 h 1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2" h="19502">
                  <a:moveTo>
                    <a:pt x="24544" y="7901"/>
                  </a:moveTo>
                  <a:cubicBezTo>
                    <a:pt x="27772" y="12874"/>
                    <a:pt x="23192" y="18152"/>
                    <a:pt x="18220" y="19264"/>
                  </a:cubicBezTo>
                  <a:cubicBezTo>
                    <a:pt x="10455" y="20987"/>
                    <a:pt x="2581" y="13027"/>
                    <a:pt x="443" y="6309"/>
                  </a:cubicBezTo>
                  <a:cubicBezTo>
                    <a:pt x="-3634" y="-6537"/>
                    <a:pt x="21687" y="3495"/>
                    <a:pt x="24544" y="7901"/>
                  </a:cubicBezTo>
                  <a:lnTo>
                    <a:pt x="24544" y="7901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D810416-688B-4338-810C-0F84B0557C13}"/>
                </a:ext>
              </a:extLst>
            </p:cNvPr>
            <p:cNvSpPr/>
            <p:nvPr/>
          </p:nvSpPr>
          <p:spPr>
            <a:xfrm>
              <a:off x="8256602" y="4788943"/>
              <a:ext cx="104135" cy="75182"/>
            </a:xfrm>
            <a:custGeom>
              <a:avLst/>
              <a:gdLst>
                <a:gd name="connsiteX0" fmla="*/ 66463 w 104135"/>
                <a:gd name="connsiteY0" fmla="*/ 68164 h 75182"/>
                <a:gd name="connsiteX1" fmla="*/ 103956 w 104135"/>
                <a:gd name="connsiteY1" fmla="*/ 23824 h 75182"/>
                <a:gd name="connsiteX2" fmla="*/ 55711 w 104135"/>
                <a:gd name="connsiteY2" fmla="*/ 639 h 75182"/>
                <a:gd name="connsiteX3" fmla="*/ 3628 w 104135"/>
                <a:gd name="connsiteY3" fmla="*/ 27357 h 75182"/>
                <a:gd name="connsiteX4" fmla="*/ 28557 w 104135"/>
                <a:gd name="connsiteY4" fmla="*/ 72832 h 75182"/>
                <a:gd name="connsiteX5" fmla="*/ 66463 w 104135"/>
                <a:gd name="connsiteY5" fmla="*/ 68164 h 75182"/>
                <a:gd name="connsiteX6" fmla="*/ 66463 w 104135"/>
                <a:gd name="connsiteY6" fmla="*/ 68164 h 7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35" h="75182">
                  <a:moveTo>
                    <a:pt x="66463" y="68164"/>
                  </a:moveTo>
                  <a:cubicBezTo>
                    <a:pt x="82974" y="60814"/>
                    <a:pt x="106420" y="44980"/>
                    <a:pt x="103956" y="23824"/>
                  </a:cubicBezTo>
                  <a:cubicBezTo>
                    <a:pt x="101251" y="661"/>
                    <a:pt x="73944" y="-1498"/>
                    <a:pt x="55711" y="639"/>
                  </a:cubicBezTo>
                  <a:cubicBezTo>
                    <a:pt x="37717" y="2755"/>
                    <a:pt x="12897" y="10236"/>
                    <a:pt x="3628" y="27357"/>
                  </a:cubicBezTo>
                  <a:cubicBezTo>
                    <a:pt x="-7452" y="47859"/>
                    <a:pt x="8557" y="68819"/>
                    <a:pt x="28557" y="72832"/>
                  </a:cubicBezTo>
                  <a:cubicBezTo>
                    <a:pt x="39593" y="77979"/>
                    <a:pt x="53639" y="73879"/>
                    <a:pt x="66463" y="68164"/>
                  </a:cubicBezTo>
                  <a:lnTo>
                    <a:pt x="66463" y="68164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25C409D-8FD0-4C87-B4B8-20854199708E}"/>
                </a:ext>
              </a:extLst>
            </p:cNvPr>
            <p:cNvSpPr/>
            <p:nvPr/>
          </p:nvSpPr>
          <p:spPr>
            <a:xfrm>
              <a:off x="8268008" y="4826586"/>
              <a:ext cx="18049" cy="23442"/>
            </a:xfrm>
            <a:custGeom>
              <a:avLst/>
              <a:gdLst>
                <a:gd name="connsiteX0" fmla="*/ 12025 w 18049"/>
                <a:gd name="connsiteY0" fmla="*/ 23433 h 23442"/>
                <a:gd name="connsiteX1" fmla="*/ 18023 w 18049"/>
                <a:gd name="connsiteY1" fmla="*/ 14883 h 23442"/>
                <a:gd name="connsiteX2" fmla="*/ 8710 w 18049"/>
                <a:gd name="connsiteY2" fmla="*/ 663 h 23442"/>
                <a:gd name="connsiteX3" fmla="*/ 6944 w 18049"/>
                <a:gd name="connsiteY3" fmla="*/ 117 h 23442"/>
                <a:gd name="connsiteX4" fmla="*/ 6922 w 18049"/>
                <a:gd name="connsiteY4" fmla="*/ 96 h 23442"/>
                <a:gd name="connsiteX5" fmla="*/ 291 w 18049"/>
                <a:gd name="connsiteY5" fmla="*/ 3869 h 23442"/>
                <a:gd name="connsiteX6" fmla="*/ 248 w 18049"/>
                <a:gd name="connsiteY6" fmla="*/ 7337 h 23442"/>
                <a:gd name="connsiteX7" fmla="*/ 3650 w 18049"/>
                <a:gd name="connsiteY7" fmla="*/ 17958 h 23442"/>
                <a:gd name="connsiteX8" fmla="*/ 12025 w 18049"/>
                <a:gd name="connsiteY8" fmla="*/ 23433 h 23442"/>
                <a:gd name="connsiteX9" fmla="*/ 12025 w 18049"/>
                <a:gd name="connsiteY9" fmla="*/ 23433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49" h="23442">
                  <a:moveTo>
                    <a:pt x="12025" y="23433"/>
                  </a:moveTo>
                  <a:cubicBezTo>
                    <a:pt x="16584" y="23171"/>
                    <a:pt x="18285" y="18874"/>
                    <a:pt x="18023" y="14883"/>
                  </a:cubicBezTo>
                  <a:cubicBezTo>
                    <a:pt x="17652" y="9365"/>
                    <a:pt x="14163" y="2756"/>
                    <a:pt x="8710" y="663"/>
                  </a:cubicBezTo>
                  <a:cubicBezTo>
                    <a:pt x="8165" y="401"/>
                    <a:pt x="7577" y="183"/>
                    <a:pt x="6944" y="117"/>
                  </a:cubicBezTo>
                  <a:cubicBezTo>
                    <a:pt x="6944" y="117"/>
                    <a:pt x="6922" y="96"/>
                    <a:pt x="6922" y="96"/>
                  </a:cubicBezTo>
                  <a:cubicBezTo>
                    <a:pt x="4087" y="-406"/>
                    <a:pt x="1230" y="1099"/>
                    <a:pt x="291" y="3869"/>
                  </a:cubicBezTo>
                  <a:cubicBezTo>
                    <a:pt x="-123" y="5090"/>
                    <a:pt x="-57" y="6246"/>
                    <a:pt x="248" y="7337"/>
                  </a:cubicBezTo>
                  <a:cubicBezTo>
                    <a:pt x="379" y="11219"/>
                    <a:pt x="2081" y="15646"/>
                    <a:pt x="3650" y="17958"/>
                  </a:cubicBezTo>
                  <a:cubicBezTo>
                    <a:pt x="5526" y="20750"/>
                    <a:pt x="8362" y="23629"/>
                    <a:pt x="12025" y="23433"/>
                  </a:cubicBezTo>
                  <a:lnTo>
                    <a:pt x="12025" y="2343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C104C7F2-37A7-41EF-98CF-2D2E46ABAF84}"/>
                </a:ext>
              </a:extLst>
            </p:cNvPr>
            <p:cNvSpPr/>
            <p:nvPr/>
          </p:nvSpPr>
          <p:spPr>
            <a:xfrm>
              <a:off x="8348738" y="4773761"/>
              <a:ext cx="76837" cy="74055"/>
            </a:xfrm>
            <a:custGeom>
              <a:avLst/>
              <a:gdLst>
                <a:gd name="connsiteX0" fmla="*/ 5690 w 76837"/>
                <a:gd name="connsiteY0" fmla="*/ 24742 h 74055"/>
                <a:gd name="connsiteX1" fmla="*/ 69660 w 76837"/>
                <a:gd name="connsiteY1" fmla="*/ 3978 h 74055"/>
                <a:gd name="connsiteX2" fmla="*/ 18013 w 76837"/>
                <a:gd name="connsiteY2" fmla="*/ 72179 h 74055"/>
                <a:gd name="connsiteX3" fmla="*/ 5690 w 76837"/>
                <a:gd name="connsiteY3" fmla="*/ 24742 h 74055"/>
                <a:gd name="connsiteX4" fmla="*/ 5690 w 76837"/>
                <a:gd name="connsiteY4" fmla="*/ 24742 h 7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37" h="74055">
                  <a:moveTo>
                    <a:pt x="5690" y="24742"/>
                  </a:moveTo>
                  <a:cubicBezTo>
                    <a:pt x="16660" y="8384"/>
                    <a:pt x="52757" y="-7669"/>
                    <a:pt x="69660" y="3978"/>
                  </a:cubicBezTo>
                  <a:cubicBezTo>
                    <a:pt x="93521" y="20423"/>
                    <a:pt x="53149" y="85898"/>
                    <a:pt x="18013" y="72179"/>
                  </a:cubicBezTo>
                  <a:cubicBezTo>
                    <a:pt x="-875" y="64807"/>
                    <a:pt x="-4779" y="40336"/>
                    <a:pt x="5690" y="24742"/>
                  </a:cubicBezTo>
                  <a:lnTo>
                    <a:pt x="5690" y="2474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8062121F-026E-43CC-8225-231B7FDC9FAF}"/>
                </a:ext>
              </a:extLst>
            </p:cNvPr>
            <p:cNvSpPr/>
            <p:nvPr/>
          </p:nvSpPr>
          <p:spPr>
            <a:xfrm>
              <a:off x="8367882" y="4815198"/>
              <a:ext cx="19045" cy="19853"/>
            </a:xfrm>
            <a:custGeom>
              <a:avLst/>
              <a:gdLst>
                <a:gd name="connsiteX0" fmla="*/ 2817 w 19045"/>
                <a:gd name="connsiteY0" fmla="*/ 1190 h 19853"/>
                <a:gd name="connsiteX1" fmla="*/ 14093 w 19045"/>
                <a:gd name="connsiteY1" fmla="*/ 4418 h 19853"/>
                <a:gd name="connsiteX2" fmla="*/ 18412 w 19045"/>
                <a:gd name="connsiteY2" fmla="*/ 17155 h 19853"/>
                <a:gd name="connsiteX3" fmla="*/ 2578 w 19045"/>
                <a:gd name="connsiteY3" fmla="*/ 13796 h 19853"/>
                <a:gd name="connsiteX4" fmla="*/ 2817 w 19045"/>
                <a:gd name="connsiteY4" fmla="*/ 1190 h 19853"/>
                <a:gd name="connsiteX5" fmla="*/ 2817 w 19045"/>
                <a:gd name="connsiteY5" fmla="*/ 1190 h 1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45" h="19853">
                  <a:moveTo>
                    <a:pt x="2817" y="1190"/>
                  </a:moveTo>
                  <a:cubicBezTo>
                    <a:pt x="6896" y="-1711"/>
                    <a:pt x="11367" y="1211"/>
                    <a:pt x="14093" y="4418"/>
                  </a:cubicBezTo>
                  <a:cubicBezTo>
                    <a:pt x="16732" y="7536"/>
                    <a:pt x="20571" y="13033"/>
                    <a:pt x="18412" y="17155"/>
                  </a:cubicBezTo>
                  <a:cubicBezTo>
                    <a:pt x="15140" y="23436"/>
                    <a:pt x="5478" y="17242"/>
                    <a:pt x="2578" y="13796"/>
                  </a:cubicBezTo>
                  <a:cubicBezTo>
                    <a:pt x="-410" y="10306"/>
                    <a:pt x="-1370" y="4178"/>
                    <a:pt x="2817" y="1190"/>
                  </a:cubicBezTo>
                  <a:lnTo>
                    <a:pt x="2817" y="1190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197" name="Graphic 1943">
              <a:extLst>
                <a:ext uri="{FF2B5EF4-FFF2-40B4-BE49-F238E27FC236}">
                  <a16:creationId xmlns:a16="http://schemas.microsoft.com/office/drawing/2014/main" id="{87F89C12-DC69-41A1-B65F-F5D88DC143D2}"/>
                </a:ext>
              </a:extLst>
            </p:cNvPr>
            <p:cNvGrpSpPr/>
            <p:nvPr/>
          </p:nvGrpSpPr>
          <p:grpSpPr>
            <a:xfrm>
              <a:off x="8937699" y="4463499"/>
              <a:ext cx="1166869" cy="2010599"/>
              <a:chOff x="8937699" y="4463499"/>
              <a:chExt cx="1166869" cy="2010599"/>
            </a:xfrm>
          </p:grpSpPr>
          <p:sp>
            <p:nvSpPr>
              <p:cNvPr id="2034" name="Freeform: Shape 2033">
                <a:extLst>
                  <a:ext uri="{FF2B5EF4-FFF2-40B4-BE49-F238E27FC236}">
                    <a16:creationId xmlns:a16="http://schemas.microsoft.com/office/drawing/2014/main" id="{008650E1-6401-40FE-AE42-0E1C74C6FE86}"/>
                  </a:ext>
                </a:extLst>
              </p:cNvPr>
              <p:cNvSpPr/>
              <p:nvPr/>
            </p:nvSpPr>
            <p:spPr>
              <a:xfrm>
                <a:off x="9740412" y="4526896"/>
                <a:ext cx="120287" cy="125615"/>
              </a:xfrm>
              <a:custGeom>
                <a:avLst/>
                <a:gdLst>
                  <a:gd name="connsiteX0" fmla="*/ 63011 w 120287"/>
                  <a:gd name="connsiteY0" fmla="*/ 1420 h 125615"/>
                  <a:gd name="connsiteX1" fmla="*/ 88093 w 120287"/>
                  <a:gd name="connsiteY1" fmla="*/ 45542 h 125615"/>
                  <a:gd name="connsiteX2" fmla="*/ 97013 w 120287"/>
                  <a:gd name="connsiteY2" fmla="*/ 44277 h 125615"/>
                  <a:gd name="connsiteX3" fmla="*/ 120284 w 120287"/>
                  <a:gd name="connsiteY3" fmla="*/ 64277 h 125615"/>
                  <a:gd name="connsiteX4" fmla="*/ 28093 w 120287"/>
                  <a:gd name="connsiteY4" fmla="*/ 125346 h 125615"/>
                  <a:gd name="connsiteX5" fmla="*/ 1026 w 120287"/>
                  <a:gd name="connsiteY5" fmla="*/ 107592 h 125615"/>
                  <a:gd name="connsiteX6" fmla="*/ 63011 w 120287"/>
                  <a:gd name="connsiteY6" fmla="*/ 1420 h 125615"/>
                  <a:gd name="connsiteX7" fmla="*/ 63011 w 120287"/>
                  <a:gd name="connsiteY7" fmla="*/ 1420 h 12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287" h="125615">
                    <a:moveTo>
                      <a:pt x="63011" y="1420"/>
                    </a:moveTo>
                    <a:cubicBezTo>
                      <a:pt x="84886" y="6938"/>
                      <a:pt x="90798" y="26567"/>
                      <a:pt x="88093" y="45542"/>
                    </a:cubicBezTo>
                    <a:cubicBezTo>
                      <a:pt x="90994" y="44975"/>
                      <a:pt x="93959" y="44517"/>
                      <a:pt x="97013" y="44277"/>
                    </a:cubicBezTo>
                    <a:cubicBezTo>
                      <a:pt x="110099" y="43252"/>
                      <a:pt x="120502" y="51060"/>
                      <a:pt x="120284" y="64277"/>
                    </a:cubicBezTo>
                    <a:cubicBezTo>
                      <a:pt x="119696" y="102118"/>
                      <a:pt x="59433" y="120700"/>
                      <a:pt x="28093" y="125346"/>
                    </a:cubicBezTo>
                    <a:cubicBezTo>
                      <a:pt x="16075" y="127134"/>
                      <a:pt x="2923" y="119893"/>
                      <a:pt x="1026" y="107592"/>
                    </a:cubicBezTo>
                    <a:cubicBezTo>
                      <a:pt x="-4187" y="74048"/>
                      <a:pt x="9575" y="-12059"/>
                      <a:pt x="63011" y="1420"/>
                    </a:cubicBezTo>
                    <a:lnTo>
                      <a:pt x="63011" y="1420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35" name="Freeform: Shape 2034">
                <a:extLst>
                  <a:ext uri="{FF2B5EF4-FFF2-40B4-BE49-F238E27FC236}">
                    <a16:creationId xmlns:a16="http://schemas.microsoft.com/office/drawing/2014/main" id="{4EAE1361-A302-409B-AA82-A5CEA0DB296A}"/>
                  </a:ext>
                </a:extLst>
              </p:cNvPr>
              <p:cNvSpPr/>
              <p:nvPr/>
            </p:nvSpPr>
            <p:spPr>
              <a:xfrm>
                <a:off x="8937699" y="4572135"/>
                <a:ext cx="1038177" cy="1901963"/>
              </a:xfrm>
              <a:custGeom>
                <a:avLst/>
                <a:gdLst>
                  <a:gd name="connsiteX0" fmla="*/ 96036 w 1038177"/>
                  <a:gd name="connsiteY0" fmla="*/ 654789 h 1901963"/>
                  <a:gd name="connsiteX1" fmla="*/ 119177 w 1038177"/>
                  <a:gd name="connsiteY1" fmla="*/ 666261 h 1901963"/>
                  <a:gd name="connsiteX2" fmla="*/ 88511 w 1038177"/>
                  <a:gd name="connsiteY2" fmla="*/ 780002 h 1901963"/>
                  <a:gd name="connsiteX3" fmla="*/ 90257 w 1038177"/>
                  <a:gd name="connsiteY3" fmla="*/ 836906 h 1901963"/>
                  <a:gd name="connsiteX4" fmla="*/ 94509 w 1038177"/>
                  <a:gd name="connsiteY4" fmla="*/ 818999 h 1901963"/>
                  <a:gd name="connsiteX5" fmla="*/ 135469 w 1038177"/>
                  <a:gd name="connsiteY5" fmla="*/ 688159 h 1901963"/>
                  <a:gd name="connsiteX6" fmla="*/ 194684 w 1038177"/>
                  <a:gd name="connsiteY6" fmla="*/ 565868 h 1901963"/>
                  <a:gd name="connsiteX7" fmla="*/ 213812 w 1038177"/>
                  <a:gd name="connsiteY7" fmla="*/ 575356 h 1901963"/>
                  <a:gd name="connsiteX8" fmla="*/ 166614 w 1038177"/>
                  <a:gd name="connsiteY8" fmla="*/ 693633 h 1901963"/>
                  <a:gd name="connsiteX9" fmla="*/ 159504 w 1038177"/>
                  <a:gd name="connsiteY9" fmla="*/ 713066 h 1901963"/>
                  <a:gd name="connsiteX10" fmla="*/ 205371 w 1038177"/>
                  <a:gd name="connsiteY10" fmla="*/ 649380 h 1901963"/>
                  <a:gd name="connsiteX11" fmla="*/ 212568 w 1038177"/>
                  <a:gd name="connsiteY11" fmla="*/ 652913 h 1901963"/>
                  <a:gd name="connsiteX12" fmla="*/ 184499 w 1038177"/>
                  <a:gd name="connsiteY12" fmla="*/ 725738 h 1901963"/>
                  <a:gd name="connsiteX13" fmla="*/ 137650 w 1038177"/>
                  <a:gd name="connsiteY13" fmla="*/ 786393 h 1901963"/>
                  <a:gd name="connsiteX14" fmla="*/ 135360 w 1038177"/>
                  <a:gd name="connsiteY14" fmla="*/ 787134 h 1901963"/>
                  <a:gd name="connsiteX15" fmla="*/ 127661 w 1038177"/>
                  <a:gd name="connsiteY15" fmla="*/ 814855 h 1901963"/>
                  <a:gd name="connsiteX16" fmla="*/ 101227 w 1038177"/>
                  <a:gd name="connsiteY16" fmla="*/ 944976 h 1901963"/>
                  <a:gd name="connsiteX17" fmla="*/ 94902 w 1038177"/>
                  <a:gd name="connsiteY17" fmla="*/ 999284 h 1901963"/>
                  <a:gd name="connsiteX18" fmla="*/ 95011 w 1038177"/>
                  <a:gd name="connsiteY18" fmla="*/ 1020549 h 1901963"/>
                  <a:gd name="connsiteX19" fmla="*/ 95512 w 1038177"/>
                  <a:gd name="connsiteY19" fmla="*/ 1019131 h 1901963"/>
                  <a:gd name="connsiteX20" fmla="*/ 269472 w 1038177"/>
                  <a:gd name="connsiteY20" fmla="*/ 673699 h 1901963"/>
                  <a:gd name="connsiteX21" fmla="*/ 261271 w 1038177"/>
                  <a:gd name="connsiteY21" fmla="*/ 656163 h 1901963"/>
                  <a:gd name="connsiteX22" fmla="*/ 346331 w 1038177"/>
                  <a:gd name="connsiteY22" fmla="*/ 451037 h 1901963"/>
                  <a:gd name="connsiteX23" fmla="*/ 381097 w 1038177"/>
                  <a:gd name="connsiteY23" fmla="*/ 390229 h 1901963"/>
                  <a:gd name="connsiteX24" fmla="*/ 377499 w 1038177"/>
                  <a:gd name="connsiteY24" fmla="*/ 381003 h 1901963"/>
                  <a:gd name="connsiteX25" fmla="*/ 413464 w 1038177"/>
                  <a:gd name="connsiteY25" fmla="*/ 287502 h 1901963"/>
                  <a:gd name="connsiteX26" fmla="*/ 420138 w 1038177"/>
                  <a:gd name="connsiteY26" fmla="*/ 290774 h 1901963"/>
                  <a:gd name="connsiteX27" fmla="*/ 409517 w 1038177"/>
                  <a:gd name="connsiteY27" fmla="*/ 331603 h 1901963"/>
                  <a:gd name="connsiteX28" fmla="*/ 405612 w 1038177"/>
                  <a:gd name="connsiteY28" fmla="*/ 351843 h 1901963"/>
                  <a:gd name="connsiteX29" fmla="*/ 475951 w 1038177"/>
                  <a:gd name="connsiteY29" fmla="*/ 270774 h 1901963"/>
                  <a:gd name="connsiteX30" fmla="*/ 487139 w 1038177"/>
                  <a:gd name="connsiteY30" fmla="*/ 280632 h 1901963"/>
                  <a:gd name="connsiteX31" fmla="*/ 426332 w 1038177"/>
                  <a:gd name="connsiteY31" fmla="*/ 366718 h 1901963"/>
                  <a:gd name="connsiteX32" fmla="*/ 367051 w 1038177"/>
                  <a:gd name="connsiteY32" fmla="*/ 466631 h 1901963"/>
                  <a:gd name="connsiteX33" fmla="*/ 301730 w 1038177"/>
                  <a:gd name="connsiteY33" fmla="*/ 626872 h 1901963"/>
                  <a:gd name="connsiteX34" fmla="*/ 514556 w 1038177"/>
                  <a:gd name="connsiteY34" fmla="*/ 382486 h 1901963"/>
                  <a:gd name="connsiteX35" fmla="*/ 512833 w 1038177"/>
                  <a:gd name="connsiteY35" fmla="*/ 370055 h 1901963"/>
                  <a:gd name="connsiteX36" fmla="*/ 569910 w 1038177"/>
                  <a:gd name="connsiteY36" fmla="*/ 256968 h 1901963"/>
                  <a:gd name="connsiteX37" fmla="*/ 646748 w 1038177"/>
                  <a:gd name="connsiteY37" fmla="*/ 169094 h 1901963"/>
                  <a:gd name="connsiteX38" fmla="*/ 651241 w 1038177"/>
                  <a:gd name="connsiteY38" fmla="*/ 172998 h 1901963"/>
                  <a:gd name="connsiteX39" fmla="*/ 593356 w 1038177"/>
                  <a:gd name="connsiteY39" fmla="*/ 267044 h 1901963"/>
                  <a:gd name="connsiteX40" fmla="*/ 552658 w 1038177"/>
                  <a:gd name="connsiteY40" fmla="*/ 347524 h 1901963"/>
                  <a:gd name="connsiteX41" fmla="*/ 589758 w 1038177"/>
                  <a:gd name="connsiteY41" fmla="*/ 315420 h 1901963"/>
                  <a:gd name="connsiteX42" fmla="*/ 623520 w 1038177"/>
                  <a:gd name="connsiteY42" fmla="*/ 288113 h 1901963"/>
                  <a:gd name="connsiteX43" fmla="*/ 624436 w 1038177"/>
                  <a:gd name="connsiteY43" fmla="*/ 281112 h 1901963"/>
                  <a:gd name="connsiteX44" fmla="*/ 699747 w 1038177"/>
                  <a:gd name="connsiteY44" fmla="*/ 173979 h 1901963"/>
                  <a:gd name="connsiteX45" fmla="*/ 795931 w 1038177"/>
                  <a:gd name="connsiteY45" fmla="*/ 97490 h 1901963"/>
                  <a:gd name="connsiteX46" fmla="*/ 798156 w 1038177"/>
                  <a:gd name="connsiteY46" fmla="*/ 100042 h 1901963"/>
                  <a:gd name="connsiteX47" fmla="*/ 716847 w 1038177"/>
                  <a:gd name="connsiteY47" fmla="*/ 190991 h 1901963"/>
                  <a:gd name="connsiteX48" fmla="*/ 674403 w 1038177"/>
                  <a:gd name="connsiteY48" fmla="*/ 249923 h 1901963"/>
                  <a:gd name="connsiteX49" fmla="*/ 790064 w 1038177"/>
                  <a:gd name="connsiteY49" fmla="*/ 174285 h 1901963"/>
                  <a:gd name="connsiteX50" fmla="*/ 829213 w 1038177"/>
                  <a:gd name="connsiteY50" fmla="*/ 131035 h 1901963"/>
                  <a:gd name="connsiteX51" fmla="*/ 885310 w 1038177"/>
                  <a:gd name="connsiteY51" fmla="*/ 81852 h 1901963"/>
                  <a:gd name="connsiteX52" fmla="*/ 995561 w 1038177"/>
                  <a:gd name="connsiteY52" fmla="*/ 151 h 1901963"/>
                  <a:gd name="connsiteX53" fmla="*/ 997612 w 1038177"/>
                  <a:gd name="connsiteY53" fmla="*/ 3226 h 1901963"/>
                  <a:gd name="connsiteX54" fmla="*/ 903260 w 1038177"/>
                  <a:gd name="connsiteY54" fmla="*/ 94786 h 1901963"/>
                  <a:gd name="connsiteX55" fmla="*/ 864001 w 1038177"/>
                  <a:gd name="connsiteY55" fmla="*/ 132234 h 1901963"/>
                  <a:gd name="connsiteX56" fmla="*/ 1031331 w 1038177"/>
                  <a:gd name="connsiteY56" fmla="*/ 49049 h 1901963"/>
                  <a:gd name="connsiteX57" fmla="*/ 1034384 w 1038177"/>
                  <a:gd name="connsiteY57" fmla="*/ 53630 h 1901963"/>
                  <a:gd name="connsiteX58" fmla="*/ 830631 w 1038177"/>
                  <a:gd name="connsiteY58" fmla="*/ 174176 h 1901963"/>
                  <a:gd name="connsiteX59" fmla="*/ 776323 w 1038177"/>
                  <a:gd name="connsiteY59" fmla="*/ 209748 h 1901963"/>
                  <a:gd name="connsiteX60" fmla="*/ 888887 w 1038177"/>
                  <a:gd name="connsiteY60" fmla="*/ 179388 h 1901963"/>
                  <a:gd name="connsiteX61" fmla="*/ 1033206 w 1038177"/>
                  <a:gd name="connsiteY61" fmla="*/ 103292 h 1901963"/>
                  <a:gd name="connsiteX62" fmla="*/ 1037633 w 1038177"/>
                  <a:gd name="connsiteY62" fmla="*/ 107196 h 1901963"/>
                  <a:gd name="connsiteX63" fmla="*/ 906771 w 1038177"/>
                  <a:gd name="connsiteY63" fmla="*/ 196466 h 1901963"/>
                  <a:gd name="connsiteX64" fmla="*/ 727599 w 1038177"/>
                  <a:gd name="connsiteY64" fmla="*/ 250883 h 1901963"/>
                  <a:gd name="connsiteX65" fmla="*/ 718875 w 1038177"/>
                  <a:gd name="connsiteY65" fmla="*/ 249901 h 1901963"/>
                  <a:gd name="connsiteX66" fmla="*/ 659136 w 1038177"/>
                  <a:gd name="connsiteY66" fmla="*/ 295245 h 1901963"/>
                  <a:gd name="connsiteX67" fmla="*/ 551894 w 1038177"/>
                  <a:gd name="connsiteY67" fmla="*/ 387786 h 1901963"/>
                  <a:gd name="connsiteX68" fmla="*/ 587140 w 1038177"/>
                  <a:gd name="connsiteY68" fmla="*/ 382159 h 1901963"/>
                  <a:gd name="connsiteX69" fmla="*/ 692527 w 1038177"/>
                  <a:gd name="connsiteY69" fmla="*/ 349138 h 1901963"/>
                  <a:gd name="connsiteX70" fmla="*/ 784786 w 1038177"/>
                  <a:gd name="connsiteY70" fmla="*/ 307502 h 1901963"/>
                  <a:gd name="connsiteX71" fmla="*/ 870958 w 1038177"/>
                  <a:gd name="connsiteY71" fmla="*/ 262966 h 1901963"/>
                  <a:gd name="connsiteX72" fmla="*/ 874667 w 1038177"/>
                  <a:gd name="connsiteY72" fmla="*/ 268527 h 1901963"/>
                  <a:gd name="connsiteX73" fmla="*/ 798963 w 1038177"/>
                  <a:gd name="connsiteY73" fmla="*/ 326805 h 1901963"/>
                  <a:gd name="connsiteX74" fmla="*/ 700794 w 1038177"/>
                  <a:gd name="connsiteY74" fmla="*/ 375442 h 1901963"/>
                  <a:gd name="connsiteX75" fmla="*/ 600924 w 1038177"/>
                  <a:gd name="connsiteY75" fmla="*/ 408441 h 1901963"/>
                  <a:gd name="connsiteX76" fmla="*/ 513508 w 1038177"/>
                  <a:gd name="connsiteY76" fmla="*/ 424799 h 1901963"/>
                  <a:gd name="connsiteX77" fmla="*/ 381839 w 1038177"/>
                  <a:gd name="connsiteY77" fmla="*/ 571604 h 1901963"/>
                  <a:gd name="connsiteX78" fmla="*/ 408818 w 1038177"/>
                  <a:gd name="connsiteY78" fmla="*/ 562836 h 1901963"/>
                  <a:gd name="connsiteX79" fmla="*/ 421011 w 1038177"/>
                  <a:gd name="connsiteY79" fmla="*/ 588573 h 1901963"/>
                  <a:gd name="connsiteX80" fmla="*/ 352635 w 1038177"/>
                  <a:gd name="connsiteY80" fmla="*/ 609336 h 1901963"/>
                  <a:gd name="connsiteX81" fmla="*/ 241337 w 1038177"/>
                  <a:gd name="connsiteY81" fmla="*/ 778956 h 1901963"/>
                  <a:gd name="connsiteX82" fmla="*/ 275622 w 1038177"/>
                  <a:gd name="connsiteY82" fmla="*/ 767876 h 1901963"/>
                  <a:gd name="connsiteX83" fmla="*/ 335884 w 1038177"/>
                  <a:gd name="connsiteY83" fmla="*/ 728181 h 1901963"/>
                  <a:gd name="connsiteX84" fmla="*/ 389320 w 1038177"/>
                  <a:gd name="connsiteY84" fmla="*/ 672739 h 1901963"/>
                  <a:gd name="connsiteX85" fmla="*/ 439244 w 1038177"/>
                  <a:gd name="connsiteY85" fmla="*/ 634004 h 1901963"/>
                  <a:gd name="connsiteX86" fmla="*/ 443475 w 1038177"/>
                  <a:gd name="connsiteY86" fmla="*/ 637646 h 1901963"/>
                  <a:gd name="connsiteX87" fmla="*/ 401817 w 1038177"/>
                  <a:gd name="connsiteY87" fmla="*/ 697428 h 1901963"/>
                  <a:gd name="connsiteX88" fmla="*/ 397629 w 1038177"/>
                  <a:gd name="connsiteY88" fmla="*/ 702096 h 1901963"/>
                  <a:gd name="connsiteX89" fmla="*/ 405612 w 1038177"/>
                  <a:gd name="connsiteY89" fmla="*/ 700046 h 1901963"/>
                  <a:gd name="connsiteX90" fmla="*/ 445329 w 1038177"/>
                  <a:gd name="connsiteY90" fmla="*/ 684080 h 1901963"/>
                  <a:gd name="connsiteX91" fmla="*/ 450890 w 1038177"/>
                  <a:gd name="connsiteY91" fmla="*/ 690362 h 1901963"/>
                  <a:gd name="connsiteX92" fmla="*/ 376212 w 1038177"/>
                  <a:gd name="connsiteY92" fmla="*/ 733612 h 1901963"/>
                  <a:gd name="connsiteX93" fmla="*/ 369538 w 1038177"/>
                  <a:gd name="connsiteY93" fmla="*/ 733219 h 1901963"/>
                  <a:gd name="connsiteX94" fmla="*/ 348186 w 1038177"/>
                  <a:gd name="connsiteY94" fmla="*/ 755269 h 1901963"/>
                  <a:gd name="connsiteX95" fmla="*/ 292198 w 1038177"/>
                  <a:gd name="connsiteY95" fmla="*/ 792085 h 1901963"/>
                  <a:gd name="connsiteX96" fmla="*/ 222231 w 1038177"/>
                  <a:gd name="connsiteY96" fmla="*/ 813307 h 1901963"/>
                  <a:gd name="connsiteX97" fmla="*/ 78151 w 1038177"/>
                  <a:gd name="connsiteY97" fmla="*/ 1185872 h 1901963"/>
                  <a:gd name="connsiteX98" fmla="*/ 92022 w 1038177"/>
                  <a:gd name="connsiteY98" fmla="*/ 1165392 h 1901963"/>
                  <a:gd name="connsiteX99" fmla="*/ 192939 w 1038177"/>
                  <a:gd name="connsiteY99" fmla="*/ 1080179 h 1901963"/>
                  <a:gd name="connsiteX100" fmla="*/ 160071 w 1038177"/>
                  <a:gd name="connsiteY100" fmla="*/ 1126940 h 1901963"/>
                  <a:gd name="connsiteX101" fmla="*/ 120115 w 1038177"/>
                  <a:gd name="connsiteY101" fmla="*/ 1178740 h 1901963"/>
                  <a:gd name="connsiteX102" fmla="*/ 62120 w 1038177"/>
                  <a:gd name="connsiteY102" fmla="*/ 1297999 h 1901963"/>
                  <a:gd name="connsiteX103" fmla="*/ 52917 w 1038177"/>
                  <a:gd name="connsiteY103" fmla="*/ 1307574 h 1901963"/>
                  <a:gd name="connsiteX104" fmla="*/ 40158 w 1038177"/>
                  <a:gd name="connsiteY104" fmla="*/ 1400486 h 1901963"/>
                  <a:gd name="connsiteX105" fmla="*/ 32699 w 1038177"/>
                  <a:gd name="connsiteY105" fmla="*/ 1639092 h 1901963"/>
                  <a:gd name="connsiteX106" fmla="*/ 59198 w 1038177"/>
                  <a:gd name="connsiteY106" fmla="*/ 1890521 h 1901963"/>
                  <a:gd name="connsiteX107" fmla="*/ 38936 w 1038177"/>
                  <a:gd name="connsiteY107" fmla="*/ 1894251 h 1901963"/>
                  <a:gd name="connsiteX108" fmla="*/ 3582 w 1038177"/>
                  <a:gd name="connsiteY108" fmla="*/ 1671742 h 1901963"/>
                  <a:gd name="connsiteX109" fmla="*/ 3865 w 1038177"/>
                  <a:gd name="connsiteY109" fmla="*/ 1455666 h 1901963"/>
                  <a:gd name="connsiteX110" fmla="*/ 78609 w 1038177"/>
                  <a:gd name="connsiteY110" fmla="*/ 1068925 h 1901963"/>
                  <a:gd name="connsiteX111" fmla="*/ 70692 w 1038177"/>
                  <a:gd name="connsiteY111" fmla="*/ 1062447 h 1901963"/>
                  <a:gd name="connsiteX112" fmla="*/ 68576 w 1038177"/>
                  <a:gd name="connsiteY112" fmla="*/ 952566 h 1901963"/>
                  <a:gd name="connsiteX113" fmla="*/ 75795 w 1038177"/>
                  <a:gd name="connsiteY113" fmla="*/ 907092 h 1901963"/>
                  <a:gd name="connsiteX114" fmla="*/ 57715 w 1038177"/>
                  <a:gd name="connsiteY114" fmla="*/ 782053 h 1901963"/>
                  <a:gd name="connsiteX115" fmla="*/ 96036 w 1038177"/>
                  <a:gd name="connsiteY115" fmla="*/ 654789 h 1901963"/>
                  <a:gd name="connsiteX116" fmla="*/ 96036 w 1038177"/>
                  <a:gd name="connsiteY116" fmla="*/ 654789 h 1901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1038177" h="1901963">
                    <a:moveTo>
                      <a:pt x="96036" y="654789"/>
                    </a:moveTo>
                    <a:cubicBezTo>
                      <a:pt x="104848" y="642968"/>
                      <a:pt x="123495" y="652652"/>
                      <a:pt x="119177" y="666261"/>
                    </a:cubicBezTo>
                    <a:cubicBezTo>
                      <a:pt x="106919" y="704822"/>
                      <a:pt x="91477" y="738977"/>
                      <a:pt x="88511" y="780002"/>
                    </a:cubicBezTo>
                    <a:cubicBezTo>
                      <a:pt x="87137" y="799065"/>
                      <a:pt x="87791" y="818105"/>
                      <a:pt x="90257" y="836906"/>
                    </a:cubicBezTo>
                    <a:cubicBezTo>
                      <a:pt x="91674" y="830930"/>
                      <a:pt x="93004" y="824954"/>
                      <a:pt x="94509" y="818999"/>
                    </a:cubicBezTo>
                    <a:cubicBezTo>
                      <a:pt x="105654" y="774702"/>
                      <a:pt x="119329" y="731016"/>
                      <a:pt x="135469" y="688159"/>
                    </a:cubicBezTo>
                    <a:cubicBezTo>
                      <a:pt x="150649" y="647832"/>
                      <a:pt x="166920" y="599980"/>
                      <a:pt x="194684" y="565868"/>
                    </a:cubicBezTo>
                    <a:cubicBezTo>
                      <a:pt x="202536" y="556206"/>
                      <a:pt x="216647" y="563992"/>
                      <a:pt x="213812" y="575356"/>
                    </a:cubicBezTo>
                    <a:cubicBezTo>
                      <a:pt x="203692" y="615639"/>
                      <a:pt x="181488" y="654615"/>
                      <a:pt x="166614" y="693633"/>
                    </a:cubicBezTo>
                    <a:cubicBezTo>
                      <a:pt x="164171" y="700067"/>
                      <a:pt x="161859" y="706589"/>
                      <a:pt x="159504" y="713066"/>
                    </a:cubicBezTo>
                    <a:cubicBezTo>
                      <a:pt x="173942" y="691387"/>
                      <a:pt x="186439" y="667221"/>
                      <a:pt x="205371" y="649380"/>
                    </a:cubicBezTo>
                    <a:cubicBezTo>
                      <a:pt x="208206" y="646697"/>
                      <a:pt x="212699" y="649511"/>
                      <a:pt x="212568" y="652913"/>
                    </a:cubicBezTo>
                    <a:cubicBezTo>
                      <a:pt x="211544" y="678802"/>
                      <a:pt x="197323" y="703470"/>
                      <a:pt x="184499" y="725738"/>
                    </a:cubicBezTo>
                    <a:cubicBezTo>
                      <a:pt x="173114" y="745542"/>
                      <a:pt x="159220" y="775662"/>
                      <a:pt x="137650" y="786393"/>
                    </a:cubicBezTo>
                    <a:cubicBezTo>
                      <a:pt x="136931" y="786764"/>
                      <a:pt x="136146" y="786982"/>
                      <a:pt x="135360" y="787134"/>
                    </a:cubicBezTo>
                    <a:cubicBezTo>
                      <a:pt x="132699" y="796360"/>
                      <a:pt x="130104" y="805586"/>
                      <a:pt x="127661" y="814855"/>
                    </a:cubicBezTo>
                    <a:cubicBezTo>
                      <a:pt x="116363" y="857735"/>
                      <a:pt x="107551" y="901159"/>
                      <a:pt x="101227" y="944976"/>
                    </a:cubicBezTo>
                    <a:cubicBezTo>
                      <a:pt x="98631" y="962992"/>
                      <a:pt x="96145" y="981116"/>
                      <a:pt x="94902" y="999284"/>
                    </a:cubicBezTo>
                    <a:cubicBezTo>
                      <a:pt x="94422" y="1006438"/>
                      <a:pt x="94619" y="1013526"/>
                      <a:pt x="95011" y="1020549"/>
                    </a:cubicBezTo>
                    <a:cubicBezTo>
                      <a:pt x="95185" y="1020069"/>
                      <a:pt x="95337" y="1019611"/>
                      <a:pt x="95512" y="1019131"/>
                    </a:cubicBezTo>
                    <a:cubicBezTo>
                      <a:pt x="139112" y="897735"/>
                      <a:pt x="197825" y="781725"/>
                      <a:pt x="269472" y="673699"/>
                    </a:cubicBezTo>
                    <a:cubicBezTo>
                      <a:pt x="263408" y="670667"/>
                      <a:pt x="258981" y="664255"/>
                      <a:pt x="261271" y="656163"/>
                    </a:cubicBezTo>
                    <a:cubicBezTo>
                      <a:pt x="281599" y="584734"/>
                      <a:pt x="310017" y="516315"/>
                      <a:pt x="346331" y="451037"/>
                    </a:cubicBezTo>
                    <a:cubicBezTo>
                      <a:pt x="357280" y="431364"/>
                      <a:pt x="368753" y="410731"/>
                      <a:pt x="381097" y="390229"/>
                    </a:cubicBezTo>
                    <a:cubicBezTo>
                      <a:pt x="378764" y="388092"/>
                      <a:pt x="377280" y="384995"/>
                      <a:pt x="377499" y="381003"/>
                    </a:cubicBezTo>
                    <a:cubicBezTo>
                      <a:pt x="379113" y="351210"/>
                      <a:pt x="386027" y="306063"/>
                      <a:pt x="413464" y="287502"/>
                    </a:cubicBezTo>
                    <a:cubicBezTo>
                      <a:pt x="416322" y="285561"/>
                      <a:pt x="420268" y="287241"/>
                      <a:pt x="420138" y="290774"/>
                    </a:cubicBezTo>
                    <a:cubicBezTo>
                      <a:pt x="419658" y="304798"/>
                      <a:pt x="412875" y="318015"/>
                      <a:pt x="409517" y="331603"/>
                    </a:cubicBezTo>
                    <a:cubicBezTo>
                      <a:pt x="407858" y="338299"/>
                      <a:pt x="406616" y="345060"/>
                      <a:pt x="405612" y="351843"/>
                    </a:cubicBezTo>
                    <a:cubicBezTo>
                      <a:pt x="426201" y="321657"/>
                      <a:pt x="449211" y="293347"/>
                      <a:pt x="475951" y="270774"/>
                    </a:cubicBezTo>
                    <a:cubicBezTo>
                      <a:pt x="482843" y="264950"/>
                      <a:pt x="491239" y="273675"/>
                      <a:pt x="487139" y="280632"/>
                    </a:cubicBezTo>
                    <a:cubicBezTo>
                      <a:pt x="469385" y="310730"/>
                      <a:pt x="445983" y="337732"/>
                      <a:pt x="426332" y="366718"/>
                    </a:cubicBezTo>
                    <a:cubicBezTo>
                      <a:pt x="404522" y="398866"/>
                      <a:pt x="384500" y="432083"/>
                      <a:pt x="367051" y="466631"/>
                    </a:cubicBezTo>
                    <a:cubicBezTo>
                      <a:pt x="340945" y="518300"/>
                      <a:pt x="319309" y="571997"/>
                      <a:pt x="301730" y="626872"/>
                    </a:cubicBezTo>
                    <a:cubicBezTo>
                      <a:pt x="364347" y="539129"/>
                      <a:pt x="435667" y="457143"/>
                      <a:pt x="514556" y="382486"/>
                    </a:cubicBezTo>
                    <a:cubicBezTo>
                      <a:pt x="511959" y="379324"/>
                      <a:pt x="510869" y="375027"/>
                      <a:pt x="512833" y="370055"/>
                    </a:cubicBezTo>
                    <a:cubicBezTo>
                      <a:pt x="528339" y="330709"/>
                      <a:pt x="547074" y="292868"/>
                      <a:pt x="569910" y="256968"/>
                    </a:cubicBezTo>
                    <a:cubicBezTo>
                      <a:pt x="588907" y="227109"/>
                      <a:pt x="613465" y="185561"/>
                      <a:pt x="646748" y="169094"/>
                    </a:cubicBezTo>
                    <a:cubicBezTo>
                      <a:pt x="649387" y="167785"/>
                      <a:pt x="652026" y="170490"/>
                      <a:pt x="651241" y="172998"/>
                    </a:cubicBezTo>
                    <a:cubicBezTo>
                      <a:pt x="640838" y="206193"/>
                      <a:pt x="611263" y="236946"/>
                      <a:pt x="593356" y="267044"/>
                    </a:cubicBezTo>
                    <a:cubicBezTo>
                      <a:pt x="577914" y="292977"/>
                      <a:pt x="564458" y="319912"/>
                      <a:pt x="552658" y="347524"/>
                    </a:cubicBezTo>
                    <a:cubicBezTo>
                      <a:pt x="564872" y="336663"/>
                      <a:pt x="577217" y="325932"/>
                      <a:pt x="589758" y="315420"/>
                    </a:cubicBezTo>
                    <a:cubicBezTo>
                      <a:pt x="600880" y="306085"/>
                      <a:pt x="612157" y="297033"/>
                      <a:pt x="623520" y="288113"/>
                    </a:cubicBezTo>
                    <a:cubicBezTo>
                      <a:pt x="622996" y="285954"/>
                      <a:pt x="623192" y="283576"/>
                      <a:pt x="624436" y="281112"/>
                    </a:cubicBezTo>
                    <a:cubicBezTo>
                      <a:pt x="643868" y="242377"/>
                      <a:pt x="670413" y="206324"/>
                      <a:pt x="699747" y="173979"/>
                    </a:cubicBezTo>
                    <a:cubicBezTo>
                      <a:pt x="725723" y="145342"/>
                      <a:pt x="757588" y="109769"/>
                      <a:pt x="795931" y="97490"/>
                    </a:cubicBezTo>
                    <a:cubicBezTo>
                      <a:pt x="797610" y="96945"/>
                      <a:pt x="799115" y="98472"/>
                      <a:pt x="798156" y="100042"/>
                    </a:cubicBezTo>
                    <a:cubicBezTo>
                      <a:pt x="777567" y="133870"/>
                      <a:pt x="742190" y="160239"/>
                      <a:pt x="716847" y="190991"/>
                    </a:cubicBezTo>
                    <a:cubicBezTo>
                      <a:pt x="701252" y="209923"/>
                      <a:pt x="687489" y="229683"/>
                      <a:pt x="674403" y="249923"/>
                    </a:cubicBezTo>
                    <a:cubicBezTo>
                      <a:pt x="711940" y="223031"/>
                      <a:pt x="750522" y="197905"/>
                      <a:pt x="790064" y="174285"/>
                    </a:cubicBezTo>
                    <a:cubicBezTo>
                      <a:pt x="798549" y="156727"/>
                      <a:pt x="814535" y="144099"/>
                      <a:pt x="829213" y="131035"/>
                    </a:cubicBezTo>
                    <a:cubicBezTo>
                      <a:pt x="847774" y="114502"/>
                      <a:pt x="866619" y="98232"/>
                      <a:pt x="885310" y="81852"/>
                    </a:cubicBezTo>
                    <a:cubicBezTo>
                      <a:pt x="918658" y="52605"/>
                      <a:pt x="952485" y="15701"/>
                      <a:pt x="995561" y="151"/>
                    </a:cubicBezTo>
                    <a:cubicBezTo>
                      <a:pt x="997677" y="-613"/>
                      <a:pt x="999073" y="1699"/>
                      <a:pt x="997612" y="3226"/>
                    </a:cubicBezTo>
                    <a:cubicBezTo>
                      <a:pt x="967426" y="34764"/>
                      <a:pt x="934907" y="64600"/>
                      <a:pt x="903260" y="94786"/>
                    </a:cubicBezTo>
                    <a:cubicBezTo>
                      <a:pt x="890173" y="107261"/>
                      <a:pt x="877087" y="119737"/>
                      <a:pt x="864001" y="132234"/>
                    </a:cubicBezTo>
                    <a:cubicBezTo>
                      <a:pt x="918418" y="102725"/>
                      <a:pt x="974318" y="75309"/>
                      <a:pt x="1031331" y="49049"/>
                    </a:cubicBezTo>
                    <a:cubicBezTo>
                      <a:pt x="1034144" y="47763"/>
                      <a:pt x="1037131" y="51841"/>
                      <a:pt x="1034384" y="53630"/>
                    </a:cubicBezTo>
                    <a:cubicBezTo>
                      <a:pt x="968037" y="96356"/>
                      <a:pt x="897174" y="131842"/>
                      <a:pt x="830631" y="174176"/>
                    </a:cubicBezTo>
                    <a:cubicBezTo>
                      <a:pt x="812354" y="185800"/>
                      <a:pt x="794251" y="197665"/>
                      <a:pt x="776323" y="209748"/>
                    </a:cubicBezTo>
                    <a:cubicBezTo>
                      <a:pt x="813946" y="200043"/>
                      <a:pt x="851940" y="191428"/>
                      <a:pt x="888887" y="179388"/>
                    </a:cubicBezTo>
                    <a:cubicBezTo>
                      <a:pt x="942541" y="161896"/>
                      <a:pt x="987993" y="135877"/>
                      <a:pt x="1033206" y="103292"/>
                    </a:cubicBezTo>
                    <a:cubicBezTo>
                      <a:pt x="1035910" y="101351"/>
                      <a:pt x="1039574" y="104339"/>
                      <a:pt x="1037633" y="107196"/>
                    </a:cubicBezTo>
                    <a:cubicBezTo>
                      <a:pt x="1007579" y="150708"/>
                      <a:pt x="955692" y="177229"/>
                      <a:pt x="906771" y="196466"/>
                    </a:cubicBezTo>
                    <a:cubicBezTo>
                      <a:pt x="848952" y="219170"/>
                      <a:pt x="787359" y="233827"/>
                      <a:pt x="727599" y="250883"/>
                    </a:cubicBezTo>
                    <a:cubicBezTo>
                      <a:pt x="724306" y="251820"/>
                      <a:pt x="721339" y="251275"/>
                      <a:pt x="718875" y="249901"/>
                    </a:cubicBezTo>
                    <a:cubicBezTo>
                      <a:pt x="698635" y="264601"/>
                      <a:pt x="678700" y="279672"/>
                      <a:pt x="659136" y="295245"/>
                    </a:cubicBezTo>
                    <a:cubicBezTo>
                      <a:pt x="622124" y="324733"/>
                      <a:pt x="586355" y="355616"/>
                      <a:pt x="551894" y="387786"/>
                    </a:cubicBezTo>
                    <a:cubicBezTo>
                      <a:pt x="564435" y="386042"/>
                      <a:pt x="576824" y="384646"/>
                      <a:pt x="587140" y="382159"/>
                    </a:cubicBezTo>
                    <a:cubicBezTo>
                      <a:pt x="622996" y="373501"/>
                      <a:pt x="658242" y="362465"/>
                      <a:pt x="692527" y="349138"/>
                    </a:cubicBezTo>
                    <a:cubicBezTo>
                      <a:pt x="724000" y="336903"/>
                      <a:pt x="754862" y="322966"/>
                      <a:pt x="784786" y="307502"/>
                    </a:cubicBezTo>
                    <a:cubicBezTo>
                      <a:pt x="812899" y="292955"/>
                      <a:pt x="840402" y="272039"/>
                      <a:pt x="870958" y="262966"/>
                    </a:cubicBezTo>
                    <a:cubicBezTo>
                      <a:pt x="874209" y="262006"/>
                      <a:pt x="876324" y="266128"/>
                      <a:pt x="874667" y="268527"/>
                    </a:cubicBezTo>
                    <a:cubicBezTo>
                      <a:pt x="857021" y="293915"/>
                      <a:pt x="825462" y="310970"/>
                      <a:pt x="798963" y="326805"/>
                    </a:cubicBezTo>
                    <a:cubicBezTo>
                      <a:pt x="767599" y="345518"/>
                      <a:pt x="734797" y="361745"/>
                      <a:pt x="700794" y="375442"/>
                    </a:cubicBezTo>
                    <a:cubicBezTo>
                      <a:pt x="668296" y="388550"/>
                      <a:pt x="634927" y="399608"/>
                      <a:pt x="600924" y="408441"/>
                    </a:cubicBezTo>
                    <a:cubicBezTo>
                      <a:pt x="577303" y="414570"/>
                      <a:pt x="540292" y="428572"/>
                      <a:pt x="513508" y="424799"/>
                    </a:cubicBezTo>
                    <a:cubicBezTo>
                      <a:pt x="466746" y="471233"/>
                      <a:pt x="422755" y="520241"/>
                      <a:pt x="381839" y="571604"/>
                    </a:cubicBezTo>
                    <a:cubicBezTo>
                      <a:pt x="391130" y="569183"/>
                      <a:pt x="400443" y="566021"/>
                      <a:pt x="408818" y="562836"/>
                    </a:cubicBezTo>
                    <a:cubicBezTo>
                      <a:pt x="415820" y="553742"/>
                      <a:pt x="542756" y="532062"/>
                      <a:pt x="421011" y="588573"/>
                    </a:cubicBezTo>
                    <a:cubicBezTo>
                      <a:pt x="401839" y="596403"/>
                      <a:pt x="375056" y="609183"/>
                      <a:pt x="352635" y="609336"/>
                    </a:cubicBezTo>
                    <a:cubicBezTo>
                      <a:pt x="311849" y="663709"/>
                      <a:pt x="274728" y="720395"/>
                      <a:pt x="241337" y="778956"/>
                    </a:cubicBezTo>
                    <a:cubicBezTo>
                      <a:pt x="252765" y="774964"/>
                      <a:pt x="264869" y="772020"/>
                      <a:pt x="275622" y="767876"/>
                    </a:cubicBezTo>
                    <a:cubicBezTo>
                      <a:pt x="299156" y="758759"/>
                      <a:pt x="318022" y="745368"/>
                      <a:pt x="335884" y="728181"/>
                    </a:cubicBezTo>
                    <a:cubicBezTo>
                      <a:pt x="354379" y="710340"/>
                      <a:pt x="371457" y="691147"/>
                      <a:pt x="389320" y="672739"/>
                    </a:cubicBezTo>
                    <a:cubicBezTo>
                      <a:pt x="403802" y="657821"/>
                      <a:pt x="417979" y="638977"/>
                      <a:pt x="439244" y="634004"/>
                    </a:cubicBezTo>
                    <a:cubicBezTo>
                      <a:pt x="441404" y="633502"/>
                      <a:pt x="443781" y="635487"/>
                      <a:pt x="443475" y="637646"/>
                    </a:cubicBezTo>
                    <a:cubicBezTo>
                      <a:pt x="440247" y="661136"/>
                      <a:pt x="417369" y="680307"/>
                      <a:pt x="401817" y="697428"/>
                    </a:cubicBezTo>
                    <a:cubicBezTo>
                      <a:pt x="400422" y="698977"/>
                      <a:pt x="399026" y="700547"/>
                      <a:pt x="397629" y="702096"/>
                    </a:cubicBezTo>
                    <a:cubicBezTo>
                      <a:pt x="400356" y="701529"/>
                      <a:pt x="403061" y="700896"/>
                      <a:pt x="405612" y="700046"/>
                    </a:cubicBezTo>
                    <a:cubicBezTo>
                      <a:pt x="419200" y="695465"/>
                      <a:pt x="431240" y="687243"/>
                      <a:pt x="445329" y="684080"/>
                    </a:cubicBezTo>
                    <a:cubicBezTo>
                      <a:pt x="449190" y="683230"/>
                      <a:pt x="451851" y="687047"/>
                      <a:pt x="450890" y="690362"/>
                    </a:cubicBezTo>
                    <a:cubicBezTo>
                      <a:pt x="442122" y="720111"/>
                      <a:pt x="402711" y="727505"/>
                      <a:pt x="376212" y="733612"/>
                    </a:cubicBezTo>
                    <a:cubicBezTo>
                      <a:pt x="373813" y="734157"/>
                      <a:pt x="371567" y="733961"/>
                      <a:pt x="369538" y="733219"/>
                    </a:cubicBezTo>
                    <a:cubicBezTo>
                      <a:pt x="362581" y="740744"/>
                      <a:pt x="355557" y="748159"/>
                      <a:pt x="348186" y="755269"/>
                    </a:cubicBezTo>
                    <a:cubicBezTo>
                      <a:pt x="331850" y="770973"/>
                      <a:pt x="313441" y="783383"/>
                      <a:pt x="292198" y="792085"/>
                    </a:cubicBezTo>
                    <a:cubicBezTo>
                      <a:pt x="271217" y="800679"/>
                      <a:pt x="245458" y="813896"/>
                      <a:pt x="222231" y="813307"/>
                    </a:cubicBezTo>
                    <a:cubicBezTo>
                      <a:pt x="158697" y="931323"/>
                      <a:pt x="110321" y="1056558"/>
                      <a:pt x="78151" y="1185872"/>
                    </a:cubicBezTo>
                    <a:cubicBezTo>
                      <a:pt x="82601" y="1178936"/>
                      <a:pt x="87181" y="1172088"/>
                      <a:pt x="92022" y="1165392"/>
                    </a:cubicBezTo>
                    <a:cubicBezTo>
                      <a:pt x="99133" y="1155577"/>
                      <a:pt x="209952" y="1035424"/>
                      <a:pt x="192939" y="1080179"/>
                    </a:cubicBezTo>
                    <a:cubicBezTo>
                      <a:pt x="186112" y="1098107"/>
                      <a:pt x="172219" y="1112109"/>
                      <a:pt x="160071" y="1126940"/>
                    </a:cubicBezTo>
                    <a:cubicBezTo>
                      <a:pt x="146221" y="1143843"/>
                      <a:pt x="132764" y="1161008"/>
                      <a:pt x="120115" y="1178740"/>
                    </a:cubicBezTo>
                    <a:cubicBezTo>
                      <a:pt x="93768" y="1215665"/>
                      <a:pt x="73483" y="1254378"/>
                      <a:pt x="62120" y="1297999"/>
                    </a:cubicBezTo>
                    <a:cubicBezTo>
                      <a:pt x="60682" y="1303561"/>
                      <a:pt x="57104" y="1306549"/>
                      <a:pt x="52917" y="1307574"/>
                    </a:cubicBezTo>
                    <a:cubicBezTo>
                      <a:pt x="47770" y="1338392"/>
                      <a:pt x="43452" y="1369363"/>
                      <a:pt x="40158" y="1400486"/>
                    </a:cubicBezTo>
                    <a:cubicBezTo>
                      <a:pt x="31783" y="1479788"/>
                      <a:pt x="29536" y="1559484"/>
                      <a:pt x="32699" y="1639092"/>
                    </a:cubicBezTo>
                    <a:cubicBezTo>
                      <a:pt x="36035" y="1723737"/>
                      <a:pt x="50322" y="1806486"/>
                      <a:pt x="59198" y="1890521"/>
                    </a:cubicBezTo>
                    <a:cubicBezTo>
                      <a:pt x="60551" y="1903390"/>
                      <a:pt x="42775" y="1906465"/>
                      <a:pt x="38936" y="1894251"/>
                    </a:cubicBezTo>
                    <a:cubicBezTo>
                      <a:pt x="16624" y="1822844"/>
                      <a:pt x="8641" y="1745941"/>
                      <a:pt x="3582" y="1671742"/>
                    </a:cubicBezTo>
                    <a:cubicBezTo>
                      <a:pt x="-1326" y="1599811"/>
                      <a:pt x="-1151" y="1527618"/>
                      <a:pt x="3865" y="1455666"/>
                    </a:cubicBezTo>
                    <a:cubicBezTo>
                      <a:pt x="12982" y="1324651"/>
                      <a:pt x="38085" y="1194400"/>
                      <a:pt x="78609" y="1068925"/>
                    </a:cubicBezTo>
                    <a:cubicBezTo>
                      <a:pt x="75338" y="1067943"/>
                      <a:pt x="72415" y="1065827"/>
                      <a:pt x="70692" y="1062447"/>
                    </a:cubicBezTo>
                    <a:cubicBezTo>
                      <a:pt x="54553" y="1030778"/>
                      <a:pt x="64018" y="986001"/>
                      <a:pt x="68576" y="952566"/>
                    </a:cubicBezTo>
                    <a:cubicBezTo>
                      <a:pt x="70671" y="937364"/>
                      <a:pt x="73135" y="922206"/>
                      <a:pt x="75795" y="907092"/>
                    </a:cubicBezTo>
                    <a:cubicBezTo>
                      <a:pt x="61706" y="866742"/>
                      <a:pt x="55076" y="824779"/>
                      <a:pt x="57715" y="782053"/>
                    </a:cubicBezTo>
                    <a:cubicBezTo>
                      <a:pt x="60332" y="739959"/>
                      <a:pt x="70126" y="689598"/>
                      <a:pt x="96036" y="654789"/>
                    </a:cubicBezTo>
                    <a:lnTo>
                      <a:pt x="96036" y="654789"/>
                    </a:lnTo>
                    <a:close/>
                  </a:path>
                </a:pathLst>
              </a:custGeom>
              <a:solidFill>
                <a:srgbClr val="20845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36" name="Freeform: Shape 2035">
                <a:extLst>
                  <a:ext uri="{FF2B5EF4-FFF2-40B4-BE49-F238E27FC236}">
                    <a16:creationId xmlns:a16="http://schemas.microsoft.com/office/drawing/2014/main" id="{95E2F8A1-D9EA-452C-B520-14E39CB7C5CC}"/>
                  </a:ext>
                </a:extLst>
              </p:cNvPr>
              <p:cNvSpPr/>
              <p:nvPr/>
            </p:nvSpPr>
            <p:spPr>
              <a:xfrm>
                <a:off x="9902654" y="4463499"/>
                <a:ext cx="139597" cy="146682"/>
              </a:xfrm>
              <a:custGeom>
                <a:avLst/>
                <a:gdLst>
                  <a:gd name="connsiteX0" fmla="*/ 51849 w 139597"/>
                  <a:gd name="connsiteY0" fmla="*/ 2352 h 146682"/>
                  <a:gd name="connsiteX1" fmla="*/ 84390 w 139597"/>
                  <a:gd name="connsiteY1" fmla="*/ 15570 h 146682"/>
                  <a:gd name="connsiteX2" fmla="*/ 81358 w 139597"/>
                  <a:gd name="connsiteY2" fmla="*/ 48830 h 146682"/>
                  <a:gd name="connsiteX3" fmla="*/ 117717 w 139597"/>
                  <a:gd name="connsiteY3" fmla="*/ 41088 h 146682"/>
                  <a:gd name="connsiteX4" fmla="*/ 136168 w 139597"/>
                  <a:gd name="connsiteY4" fmla="*/ 78558 h 146682"/>
                  <a:gd name="connsiteX5" fmla="*/ 15469 w 139597"/>
                  <a:gd name="connsiteY5" fmla="*/ 143902 h 146682"/>
                  <a:gd name="connsiteX6" fmla="*/ 1184 w 139597"/>
                  <a:gd name="connsiteY6" fmla="*/ 114894 h 146682"/>
                  <a:gd name="connsiteX7" fmla="*/ 2405 w 139597"/>
                  <a:gd name="connsiteY7" fmla="*/ 111186 h 146682"/>
                  <a:gd name="connsiteX8" fmla="*/ 5742 w 139597"/>
                  <a:gd name="connsiteY8" fmla="*/ 101132 h 146682"/>
                  <a:gd name="connsiteX9" fmla="*/ 22361 w 139597"/>
                  <a:gd name="connsiteY9" fmla="*/ 46388 h 146682"/>
                  <a:gd name="connsiteX10" fmla="*/ 51849 w 139597"/>
                  <a:gd name="connsiteY10" fmla="*/ 2352 h 146682"/>
                  <a:gd name="connsiteX11" fmla="*/ 51849 w 139597"/>
                  <a:gd name="connsiteY11" fmla="*/ 2352 h 14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597" h="146682">
                    <a:moveTo>
                      <a:pt x="51849" y="2352"/>
                    </a:moveTo>
                    <a:cubicBezTo>
                      <a:pt x="64696" y="-3515"/>
                      <a:pt x="80398" y="1851"/>
                      <a:pt x="84390" y="15570"/>
                    </a:cubicBezTo>
                    <a:cubicBezTo>
                      <a:pt x="87531" y="26344"/>
                      <a:pt x="85437" y="38012"/>
                      <a:pt x="81358" y="48830"/>
                    </a:cubicBezTo>
                    <a:cubicBezTo>
                      <a:pt x="92656" y="43879"/>
                      <a:pt x="104674" y="41764"/>
                      <a:pt x="117717" y="41088"/>
                    </a:cubicBezTo>
                    <a:cubicBezTo>
                      <a:pt x="138764" y="39975"/>
                      <a:pt x="143954" y="64774"/>
                      <a:pt x="136168" y="78558"/>
                    </a:cubicBezTo>
                    <a:cubicBezTo>
                      <a:pt x="112242" y="120826"/>
                      <a:pt x="68272" y="157184"/>
                      <a:pt x="15469" y="143902"/>
                    </a:cubicBezTo>
                    <a:cubicBezTo>
                      <a:pt x="3038" y="140783"/>
                      <a:pt x="-2656" y="125734"/>
                      <a:pt x="1184" y="114894"/>
                    </a:cubicBezTo>
                    <a:cubicBezTo>
                      <a:pt x="1620" y="113673"/>
                      <a:pt x="1991" y="112429"/>
                      <a:pt x="2405" y="111186"/>
                    </a:cubicBezTo>
                    <a:cubicBezTo>
                      <a:pt x="2841" y="107697"/>
                      <a:pt x="3975" y="104251"/>
                      <a:pt x="5742" y="101132"/>
                    </a:cubicBezTo>
                    <a:cubicBezTo>
                      <a:pt x="11521" y="82964"/>
                      <a:pt x="16451" y="64512"/>
                      <a:pt x="22361" y="46388"/>
                    </a:cubicBezTo>
                    <a:cubicBezTo>
                      <a:pt x="27574" y="30401"/>
                      <a:pt x="34881" y="10073"/>
                      <a:pt x="51849" y="2352"/>
                    </a:cubicBezTo>
                    <a:lnTo>
                      <a:pt x="51849" y="2352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37" name="Freeform: Shape 2036">
                <a:extLst>
                  <a:ext uri="{FF2B5EF4-FFF2-40B4-BE49-F238E27FC236}">
                    <a16:creationId xmlns:a16="http://schemas.microsoft.com/office/drawing/2014/main" id="{8CC1DB21-9E42-425C-A1A2-BF9E3B0A8A92}"/>
                  </a:ext>
                </a:extLst>
              </p:cNvPr>
              <p:cNvSpPr/>
              <p:nvPr/>
            </p:nvSpPr>
            <p:spPr>
              <a:xfrm>
                <a:off x="9944772" y="4630481"/>
                <a:ext cx="140452" cy="113050"/>
              </a:xfrm>
              <a:custGeom>
                <a:avLst/>
                <a:gdLst>
                  <a:gd name="connsiteX0" fmla="*/ 45653 w 140452"/>
                  <a:gd name="connsiteY0" fmla="*/ 19341 h 113050"/>
                  <a:gd name="connsiteX1" fmla="*/ 106744 w 140452"/>
                  <a:gd name="connsiteY1" fmla="*/ 2002 h 113050"/>
                  <a:gd name="connsiteX2" fmla="*/ 123625 w 140452"/>
                  <a:gd name="connsiteY2" fmla="*/ 50093 h 113050"/>
                  <a:gd name="connsiteX3" fmla="*/ 122687 w 140452"/>
                  <a:gd name="connsiteY3" fmla="*/ 51686 h 113050"/>
                  <a:gd name="connsiteX4" fmla="*/ 124999 w 140452"/>
                  <a:gd name="connsiteY4" fmla="*/ 52863 h 113050"/>
                  <a:gd name="connsiteX5" fmla="*/ 128598 w 140452"/>
                  <a:gd name="connsiteY5" fmla="*/ 101740 h 113050"/>
                  <a:gd name="connsiteX6" fmla="*/ 71019 w 140452"/>
                  <a:gd name="connsiteY6" fmla="*/ 111032 h 113050"/>
                  <a:gd name="connsiteX7" fmla="*/ 6110 w 140452"/>
                  <a:gd name="connsiteY7" fmla="*/ 87062 h 113050"/>
                  <a:gd name="connsiteX8" fmla="*/ 1617 w 140452"/>
                  <a:gd name="connsiteY8" fmla="*/ 62983 h 113050"/>
                  <a:gd name="connsiteX9" fmla="*/ 45653 w 140452"/>
                  <a:gd name="connsiteY9" fmla="*/ 19341 h 113050"/>
                  <a:gd name="connsiteX10" fmla="*/ 45653 w 140452"/>
                  <a:gd name="connsiteY10" fmla="*/ 19341 h 11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0452" h="113050">
                    <a:moveTo>
                      <a:pt x="45653" y="19341"/>
                    </a:moveTo>
                    <a:cubicBezTo>
                      <a:pt x="62294" y="8610"/>
                      <a:pt x="86003" y="-5218"/>
                      <a:pt x="106744" y="2002"/>
                    </a:cubicBezTo>
                    <a:cubicBezTo>
                      <a:pt x="127682" y="9264"/>
                      <a:pt x="133112" y="32493"/>
                      <a:pt x="123625" y="50093"/>
                    </a:cubicBezTo>
                    <a:cubicBezTo>
                      <a:pt x="123341" y="50639"/>
                      <a:pt x="122993" y="51162"/>
                      <a:pt x="122687" y="51686"/>
                    </a:cubicBezTo>
                    <a:cubicBezTo>
                      <a:pt x="123451" y="52078"/>
                      <a:pt x="124257" y="52427"/>
                      <a:pt x="124999" y="52863"/>
                    </a:cubicBezTo>
                    <a:cubicBezTo>
                      <a:pt x="144127" y="63921"/>
                      <a:pt x="145697" y="87804"/>
                      <a:pt x="128598" y="101740"/>
                    </a:cubicBezTo>
                    <a:cubicBezTo>
                      <a:pt x="112916" y="114543"/>
                      <a:pt x="90080" y="114587"/>
                      <a:pt x="71019" y="111032"/>
                    </a:cubicBezTo>
                    <a:cubicBezTo>
                      <a:pt x="49513" y="107019"/>
                      <a:pt x="22228" y="102089"/>
                      <a:pt x="6110" y="87062"/>
                    </a:cubicBezTo>
                    <a:cubicBezTo>
                      <a:pt x="222" y="81566"/>
                      <a:pt x="-1698" y="70115"/>
                      <a:pt x="1617" y="62983"/>
                    </a:cubicBezTo>
                    <a:cubicBezTo>
                      <a:pt x="9949" y="45077"/>
                      <a:pt x="29077" y="30028"/>
                      <a:pt x="45653" y="19341"/>
                    </a:cubicBezTo>
                    <a:lnTo>
                      <a:pt x="45653" y="19341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38" name="Freeform: Shape 2037">
                <a:extLst>
                  <a:ext uri="{FF2B5EF4-FFF2-40B4-BE49-F238E27FC236}">
                    <a16:creationId xmlns:a16="http://schemas.microsoft.com/office/drawing/2014/main" id="{74B5EF64-D76B-4281-AEFF-7714E0CCF7CA}"/>
                  </a:ext>
                </a:extLst>
              </p:cNvPr>
              <p:cNvSpPr/>
              <p:nvPr/>
            </p:nvSpPr>
            <p:spPr>
              <a:xfrm>
                <a:off x="9861469" y="4738336"/>
                <a:ext cx="130971" cy="122945"/>
              </a:xfrm>
              <a:custGeom>
                <a:avLst/>
                <a:gdLst>
                  <a:gd name="connsiteX0" fmla="*/ 55825 w 130971"/>
                  <a:gd name="connsiteY0" fmla="*/ 6230 h 122945"/>
                  <a:gd name="connsiteX1" fmla="*/ 81627 w 130971"/>
                  <a:gd name="connsiteY1" fmla="*/ 1672 h 122945"/>
                  <a:gd name="connsiteX2" fmla="*/ 83371 w 130971"/>
                  <a:gd name="connsiteY2" fmla="*/ 2457 h 122945"/>
                  <a:gd name="connsiteX3" fmla="*/ 97962 w 130971"/>
                  <a:gd name="connsiteY3" fmla="*/ 34889 h 122945"/>
                  <a:gd name="connsiteX4" fmla="*/ 95367 w 130971"/>
                  <a:gd name="connsiteY4" fmla="*/ 46427 h 122945"/>
                  <a:gd name="connsiteX5" fmla="*/ 116829 w 130971"/>
                  <a:gd name="connsiteY5" fmla="*/ 53973 h 122945"/>
                  <a:gd name="connsiteX6" fmla="*/ 125335 w 130971"/>
                  <a:gd name="connsiteY6" fmla="*/ 96830 h 122945"/>
                  <a:gd name="connsiteX7" fmla="*/ 81059 w 130971"/>
                  <a:gd name="connsiteY7" fmla="*/ 121105 h 122945"/>
                  <a:gd name="connsiteX8" fmla="*/ 623 w 130971"/>
                  <a:gd name="connsiteY8" fmla="*/ 84268 h 122945"/>
                  <a:gd name="connsiteX9" fmla="*/ 55825 w 130971"/>
                  <a:gd name="connsiteY9" fmla="*/ 6230 h 122945"/>
                  <a:gd name="connsiteX10" fmla="*/ 55825 w 130971"/>
                  <a:gd name="connsiteY10" fmla="*/ 6230 h 1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971" h="122945">
                    <a:moveTo>
                      <a:pt x="55825" y="6230"/>
                    </a:moveTo>
                    <a:cubicBezTo>
                      <a:pt x="62608" y="1083"/>
                      <a:pt x="73274" y="-2145"/>
                      <a:pt x="81627" y="1672"/>
                    </a:cubicBezTo>
                    <a:lnTo>
                      <a:pt x="83371" y="2457"/>
                    </a:lnTo>
                    <a:cubicBezTo>
                      <a:pt x="98661" y="9458"/>
                      <a:pt x="102696" y="23657"/>
                      <a:pt x="97962" y="34889"/>
                    </a:cubicBezTo>
                    <a:cubicBezTo>
                      <a:pt x="97592" y="38749"/>
                      <a:pt x="96698" y="42632"/>
                      <a:pt x="95367" y="46427"/>
                    </a:cubicBezTo>
                    <a:cubicBezTo>
                      <a:pt x="102653" y="47168"/>
                      <a:pt x="109828" y="49415"/>
                      <a:pt x="116829" y="53973"/>
                    </a:cubicBezTo>
                    <a:cubicBezTo>
                      <a:pt x="131616" y="63657"/>
                      <a:pt x="135412" y="82545"/>
                      <a:pt x="125335" y="96830"/>
                    </a:cubicBezTo>
                    <a:cubicBezTo>
                      <a:pt x="115433" y="110855"/>
                      <a:pt x="98116" y="118881"/>
                      <a:pt x="81059" y="121105"/>
                    </a:cubicBezTo>
                    <a:cubicBezTo>
                      <a:pt x="51398" y="124966"/>
                      <a:pt x="-6640" y="126689"/>
                      <a:pt x="623" y="84268"/>
                    </a:cubicBezTo>
                    <a:cubicBezTo>
                      <a:pt x="5684" y="54431"/>
                      <a:pt x="31682" y="24529"/>
                      <a:pt x="55825" y="6230"/>
                    </a:cubicBezTo>
                    <a:lnTo>
                      <a:pt x="55825" y="6230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39" name="Freeform: Shape 2038">
                <a:extLst>
                  <a:ext uri="{FF2B5EF4-FFF2-40B4-BE49-F238E27FC236}">
                    <a16:creationId xmlns:a16="http://schemas.microsoft.com/office/drawing/2014/main" id="{7E529EED-0702-420D-9507-46578372B95C}"/>
                  </a:ext>
                </a:extLst>
              </p:cNvPr>
              <p:cNvSpPr/>
              <p:nvPr/>
            </p:nvSpPr>
            <p:spPr>
              <a:xfrm>
                <a:off x="9939234" y="4538978"/>
                <a:ext cx="165334" cy="133970"/>
              </a:xfrm>
              <a:custGeom>
                <a:avLst/>
                <a:gdLst>
                  <a:gd name="connsiteX0" fmla="*/ 14986 w 165334"/>
                  <a:gd name="connsiteY0" fmla="*/ 65936 h 133970"/>
                  <a:gd name="connsiteX1" fmla="*/ 76513 w 165334"/>
                  <a:gd name="connsiteY1" fmla="*/ 7964 h 133970"/>
                  <a:gd name="connsiteX2" fmla="*/ 131976 w 165334"/>
                  <a:gd name="connsiteY2" fmla="*/ 16012 h 133970"/>
                  <a:gd name="connsiteX3" fmla="*/ 122794 w 165334"/>
                  <a:gd name="connsiteY3" fmla="*/ 49949 h 133970"/>
                  <a:gd name="connsiteX4" fmla="*/ 164845 w 165334"/>
                  <a:gd name="connsiteY4" fmla="*/ 81792 h 133970"/>
                  <a:gd name="connsiteX5" fmla="*/ 23928 w 165334"/>
                  <a:gd name="connsiteY5" fmla="*/ 126460 h 133970"/>
                  <a:gd name="connsiteX6" fmla="*/ 14986 w 165334"/>
                  <a:gd name="connsiteY6" fmla="*/ 65936 h 133970"/>
                  <a:gd name="connsiteX7" fmla="*/ 14986 w 165334"/>
                  <a:gd name="connsiteY7" fmla="*/ 65936 h 13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334" h="133970">
                    <a:moveTo>
                      <a:pt x="14986" y="65936"/>
                    </a:moveTo>
                    <a:cubicBezTo>
                      <a:pt x="31539" y="45499"/>
                      <a:pt x="52805" y="20832"/>
                      <a:pt x="76513" y="7964"/>
                    </a:cubicBezTo>
                    <a:cubicBezTo>
                      <a:pt x="93612" y="-1306"/>
                      <a:pt x="123165" y="-6627"/>
                      <a:pt x="131976" y="16012"/>
                    </a:cubicBezTo>
                    <a:cubicBezTo>
                      <a:pt x="136469" y="27571"/>
                      <a:pt x="131518" y="40243"/>
                      <a:pt x="122794" y="49949"/>
                    </a:cubicBezTo>
                    <a:cubicBezTo>
                      <a:pt x="142598" y="51257"/>
                      <a:pt x="161813" y="60243"/>
                      <a:pt x="164845" y="81792"/>
                    </a:cubicBezTo>
                    <a:cubicBezTo>
                      <a:pt x="173678" y="144410"/>
                      <a:pt x="60482" y="138041"/>
                      <a:pt x="23928" y="126460"/>
                    </a:cubicBezTo>
                    <a:cubicBezTo>
                      <a:pt x="-9464" y="115903"/>
                      <a:pt x="-3466" y="88728"/>
                      <a:pt x="14986" y="65936"/>
                    </a:cubicBezTo>
                    <a:lnTo>
                      <a:pt x="14986" y="65936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AD7FA62-D18B-481E-BAB3-8C220B9F6E48}"/>
                </a:ext>
              </a:extLst>
            </p:cNvPr>
            <p:cNvSpPr/>
            <p:nvPr/>
          </p:nvSpPr>
          <p:spPr>
            <a:xfrm>
              <a:off x="9701347" y="4610460"/>
              <a:ext cx="156347" cy="122197"/>
            </a:xfrm>
            <a:custGeom>
              <a:avLst/>
              <a:gdLst>
                <a:gd name="connsiteX0" fmla="*/ 20919 w 156347"/>
                <a:gd name="connsiteY0" fmla="*/ 44988 h 122197"/>
                <a:gd name="connsiteX1" fmla="*/ 83515 w 156347"/>
                <a:gd name="connsiteY1" fmla="*/ 779 h 122197"/>
                <a:gd name="connsiteX2" fmla="*/ 124257 w 156347"/>
                <a:gd name="connsiteY2" fmla="*/ 27584 h 122197"/>
                <a:gd name="connsiteX3" fmla="*/ 118935 w 156347"/>
                <a:gd name="connsiteY3" fmla="*/ 50223 h 122197"/>
                <a:gd name="connsiteX4" fmla="*/ 128444 w 156347"/>
                <a:gd name="connsiteY4" fmla="*/ 52360 h 122197"/>
                <a:gd name="connsiteX5" fmla="*/ 150167 w 156347"/>
                <a:gd name="connsiteY5" fmla="*/ 99776 h 122197"/>
                <a:gd name="connsiteX6" fmla="*/ 79502 w 156347"/>
                <a:gd name="connsiteY6" fmla="*/ 122197 h 122197"/>
                <a:gd name="connsiteX7" fmla="*/ 10799 w 156347"/>
                <a:gd name="connsiteY7" fmla="*/ 101455 h 122197"/>
                <a:gd name="connsiteX8" fmla="*/ 20919 w 156347"/>
                <a:gd name="connsiteY8" fmla="*/ 44988 h 122197"/>
                <a:gd name="connsiteX9" fmla="*/ 20919 w 156347"/>
                <a:gd name="connsiteY9" fmla="*/ 44988 h 12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347" h="122197">
                  <a:moveTo>
                    <a:pt x="20919" y="44988"/>
                  </a:moveTo>
                  <a:cubicBezTo>
                    <a:pt x="37277" y="28827"/>
                    <a:pt x="59567" y="5599"/>
                    <a:pt x="83515" y="779"/>
                  </a:cubicBezTo>
                  <a:cubicBezTo>
                    <a:pt x="102512" y="-3060"/>
                    <a:pt x="123297" y="7518"/>
                    <a:pt x="124257" y="27584"/>
                  </a:cubicBezTo>
                  <a:cubicBezTo>
                    <a:pt x="124627" y="35348"/>
                    <a:pt x="122577" y="43091"/>
                    <a:pt x="118935" y="50223"/>
                  </a:cubicBezTo>
                  <a:cubicBezTo>
                    <a:pt x="122119" y="50681"/>
                    <a:pt x="125282" y="51379"/>
                    <a:pt x="128444" y="52360"/>
                  </a:cubicBezTo>
                  <a:cubicBezTo>
                    <a:pt x="149143" y="58816"/>
                    <a:pt x="165850" y="79645"/>
                    <a:pt x="150167" y="99776"/>
                  </a:cubicBezTo>
                  <a:cubicBezTo>
                    <a:pt x="135817" y="118206"/>
                    <a:pt x="101378" y="122197"/>
                    <a:pt x="79502" y="122197"/>
                  </a:cubicBezTo>
                  <a:cubicBezTo>
                    <a:pt x="57190" y="122219"/>
                    <a:pt x="27746" y="116395"/>
                    <a:pt x="10799" y="101455"/>
                  </a:cubicBezTo>
                  <a:cubicBezTo>
                    <a:pt x="-11055" y="82197"/>
                    <a:pt x="4366" y="61346"/>
                    <a:pt x="20919" y="44988"/>
                  </a:cubicBezTo>
                  <a:lnTo>
                    <a:pt x="20919" y="4498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FEFFBDE-DC3B-4534-A321-4276FFBD451B}"/>
                </a:ext>
              </a:extLst>
            </p:cNvPr>
            <p:cNvSpPr/>
            <p:nvPr/>
          </p:nvSpPr>
          <p:spPr>
            <a:xfrm>
              <a:off x="9779198" y="4750232"/>
              <a:ext cx="148659" cy="132348"/>
            </a:xfrm>
            <a:custGeom>
              <a:avLst/>
              <a:gdLst>
                <a:gd name="connsiteX0" fmla="*/ 3091 w 148659"/>
                <a:gd name="connsiteY0" fmla="*/ 86723 h 132348"/>
                <a:gd name="connsiteX1" fmla="*/ 49482 w 148659"/>
                <a:gd name="connsiteY1" fmla="*/ 15861 h 132348"/>
                <a:gd name="connsiteX2" fmla="*/ 95937 w 148659"/>
                <a:gd name="connsiteY2" fmla="*/ 7071 h 132348"/>
                <a:gd name="connsiteX3" fmla="*/ 104618 w 148659"/>
                <a:gd name="connsiteY3" fmla="*/ 45457 h 132348"/>
                <a:gd name="connsiteX4" fmla="*/ 148544 w 148659"/>
                <a:gd name="connsiteY4" fmla="*/ 79089 h 132348"/>
                <a:gd name="connsiteX5" fmla="*/ 32098 w 148659"/>
                <a:gd name="connsiteY5" fmla="*/ 129318 h 132348"/>
                <a:gd name="connsiteX6" fmla="*/ 3091 w 148659"/>
                <a:gd name="connsiteY6" fmla="*/ 86723 h 132348"/>
                <a:gd name="connsiteX7" fmla="*/ 3091 w 148659"/>
                <a:gd name="connsiteY7" fmla="*/ 86723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59" h="132348">
                  <a:moveTo>
                    <a:pt x="3091" y="86723"/>
                  </a:moveTo>
                  <a:cubicBezTo>
                    <a:pt x="14432" y="62644"/>
                    <a:pt x="33080" y="37060"/>
                    <a:pt x="49482" y="15861"/>
                  </a:cubicBezTo>
                  <a:cubicBezTo>
                    <a:pt x="60714" y="1357"/>
                    <a:pt x="80278" y="-6626"/>
                    <a:pt x="95937" y="7071"/>
                  </a:cubicBezTo>
                  <a:cubicBezTo>
                    <a:pt x="107257" y="16973"/>
                    <a:pt x="107737" y="31651"/>
                    <a:pt x="104618" y="45457"/>
                  </a:cubicBezTo>
                  <a:cubicBezTo>
                    <a:pt x="129743" y="42557"/>
                    <a:pt x="150398" y="48794"/>
                    <a:pt x="148544" y="79089"/>
                  </a:cubicBezTo>
                  <a:cubicBezTo>
                    <a:pt x="145578" y="127072"/>
                    <a:pt x="69045" y="138806"/>
                    <a:pt x="32098" y="129318"/>
                  </a:cubicBezTo>
                  <a:cubicBezTo>
                    <a:pt x="10877" y="123866"/>
                    <a:pt x="-7509" y="109187"/>
                    <a:pt x="3091" y="86723"/>
                  </a:cubicBezTo>
                  <a:lnTo>
                    <a:pt x="3091" y="8672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200" name="Graphic 1943">
              <a:extLst>
                <a:ext uri="{FF2B5EF4-FFF2-40B4-BE49-F238E27FC236}">
                  <a16:creationId xmlns:a16="http://schemas.microsoft.com/office/drawing/2014/main" id="{91B29643-1F9E-4FFF-84E0-D0720E50A6D4}"/>
                </a:ext>
              </a:extLst>
            </p:cNvPr>
            <p:cNvGrpSpPr/>
            <p:nvPr/>
          </p:nvGrpSpPr>
          <p:grpSpPr>
            <a:xfrm>
              <a:off x="-1028639" y="4463499"/>
              <a:ext cx="10686428" cy="2010599"/>
              <a:chOff x="-1028639" y="4463499"/>
              <a:chExt cx="10686428" cy="2010599"/>
            </a:xfrm>
          </p:grpSpPr>
          <p:sp>
            <p:nvSpPr>
              <p:cNvPr id="2028" name="Freeform: Shape 2027">
                <a:extLst>
                  <a:ext uri="{FF2B5EF4-FFF2-40B4-BE49-F238E27FC236}">
                    <a16:creationId xmlns:a16="http://schemas.microsoft.com/office/drawing/2014/main" id="{FFD37C12-E33B-4F89-9362-56A7313A355E}"/>
                  </a:ext>
                </a:extLst>
              </p:cNvPr>
              <p:cNvSpPr/>
              <p:nvPr/>
            </p:nvSpPr>
            <p:spPr>
              <a:xfrm>
                <a:off x="9520870" y="4632290"/>
                <a:ext cx="136918" cy="154641"/>
              </a:xfrm>
              <a:custGeom>
                <a:avLst/>
                <a:gdLst>
                  <a:gd name="connsiteX0" fmla="*/ 32888 w 136918"/>
                  <a:gd name="connsiteY0" fmla="*/ 2897 h 154641"/>
                  <a:gd name="connsiteX1" fmla="*/ 78887 w 136918"/>
                  <a:gd name="connsiteY1" fmla="*/ 42047 h 154641"/>
                  <a:gd name="connsiteX2" fmla="*/ 127088 w 136918"/>
                  <a:gd name="connsiteY2" fmla="*/ 85820 h 154641"/>
                  <a:gd name="connsiteX3" fmla="*/ 101133 w 136918"/>
                  <a:gd name="connsiteY3" fmla="*/ 117532 h 154641"/>
                  <a:gd name="connsiteX4" fmla="*/ 17906 w 136918"/>
                  <a:gd name="connsiteY4" fmla="*/ 137991 h 154641"/>
                  <a:gd name="connsiteX5" fmla="*/ 32888 w 136918"/>
                  <a:gd name="connsiteY5" fmla="*/ 2897 h 154641"/>
                  <a:gd name="connsiteX6" fmla="*/ 32888 w 136918"/>
                  <a:gd name="connsiteY6" fmla="*/ 2897 h 154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918" h="154641">
                    <a:moveTo>
                      <a:pt x="32888" y="2897"/>
                    </a:moveTo>
                    <a:cubicBezTo>
                      <a:pt x="62856" y="-8205"/>
                      <a:pt x="75245" y="14260"/>
                      <a:pt x="78887" y="42047"/>
                    </a:cubicBezTo>
                    <a:cubicBezTo>
                      <a:pt x="140414" y="14696"/>
                      <a:pt x="146521" y="50226"/>
                      <a:pt x="127088" y="85820"/>
                    </a:cubicBezTo>
                    <a:cubicBezTo>
                      <a:pt x="120916" y="97140"/>
                      <a:pt x="111079" y="108045"/>
                      <a:pt x="101133" y="117532"/>
                    </a:cubicBezTo>
                    <a:cubicBezTo>
                      <a:pt x="85561" y="132429"/>
                      <a:pt x="32257" y="179365"/>
                      <a:pt x="17906" y="137991"/>
                    </a:cubicBezTo>
                    <a:cubicBezTo>
                      <a:pt x="5080" y="101000"/>
                      <a:pt x="-21528" y="23050"/>
                      <a:pt x="32888" y="2897"/>
                    </a:cubicBezTo>
                    <a:lnTo>
                      <a:pt x="32888" y="2897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29" name="Freeform: Shape 2028">
                <a:extLst>
                  <a:ext uri="{FF2B5EF4-FFF2-40B4-BE49-F238E27FC236}">
                    <a16:creationId xmlns:a16="http://schemas.microsoft.com/office/drawing/2014/main" id="{B775E580-DE3B-4823-ACE8-91B83075CB76}"/>
                  </a:ext>
                </a:extLst>
              </p:cNvPr>
              <p:cNvSpPr/>
              <p:nvPr/>
            </p:nvSpPr>
            <p:spPr>
              <a:xfrm>
                <a:off x="-1028639" y="4572135"/>
                <a:ext cx="1038156" cy="1901963"/>
              </a:xfrm>
              <a:custGeom>
                <a:avLst/>
                <a:gdLst>
                  <a:gd name="connsiteX0" fmla="*/ 95992 w 1038156"/>
                  <a:gd name="connsiteY0" fmla="*/ 654789 h 1901963"/>
                  <a:gd name="connsiteX1" fmla="*/ 119133 w 1038156"/>
                  <a:gd name="connsiteY1" fmla="*/ 666261 h 1901963"/>
                  <a:gd name="connsiteX2" fmla="*/ 88468 w 1038156"/>
                  <a:gd name="connsiteY2" fmla="*/ 780002 h 1901963"/>
                  <a:gd name="connsiteX3" fmla="*/ 90212 w 1038156"/>
                  <a:gd name="connsiteY3" fmla="*/ 836906 h 1901963"/>
                  <a:gd name="connsiteX4" fmla="*/ 94465 w 1038156"/>
                  <a:gd name="connsiteY4" fmla="*/ 818999 h 1901963"/>
                  <a:gd name="connsiteX5" fmla="*/ 135425 w 1038156"/>
                  <a:gd name="connsiteY5" fmla="*/ 688159 h 1901963"/>
                  <a:gd name="connsiteX6" fmla="*/ 194641 w 1038156"/>
                  <a:gd name="connsiteY6" fmla="*/ 565868 h 1901963"/>
                  <a:gd name="connsiteX7" fmla="*/ 213768 w 1038156"/>
                  <a:gd name="connsiteY7" fmla="*/ 575356 h 1901963"/>
                  <a:gd name="connsiteX8" fmla="*/ 166571 w 1038156"/>
                  <a:gd name="connsiteY8" fmla="*/ 693633 h 1901963"/>
                  <a:gd name="connsiteX9" fmla="*/ 159460 w 1038156"/>
                  <a:gd name="connsiteY9" fmla="*/ 713066 h 1901963"/>
                  <a:gd name="connsiteX10" fmla="*/ 205328 w 1038156"/>
                  <a:gd name="connsiteY10" fmla="*/ 649380 h 1901963"/>
                  <a:gd name="connsiteX11" fmla="*/ 212525 w 1038156"/>
                  <a:gd name="connsiteY11" fmla="*/ 652913 h 1901963"/>
                  <a:gd name="connsiteX12" fmla="*/ 184477 w 1038156"/>
                  <a:gd name="connsiteY12" fmla="*/ 725738 h 1901963"/>
                  <a:gd name="connsiteX13" fmla="*/ 137628 w 1038156"/>
                  <a:gd name="connsiteY13" fmla="*/ 786393 h 1901963"/>
                  <a:gd name="connsiteX14" fmla="*/ 135338 w 1038156"/>
                  <a:gd name="connsiteY14" fmla="*/ 787134 h 1901963"/>
                  <a:gd name="connsiteX15" fmla="*/ 127639 w 1038156"/>
                  <a:gd name="connsiteY15" fmla="*/ 814855 h 1901963"/>
                  <a:gd name="connsiteX16" fmla="*/ 101205 w 1038156"/>
                  <a:gd name="connsiteY16" fmla="*/ 944976 h 1901963"/>
                  <a:gd name="connsiteX17" fmla="*/ 94880 w 1038156"/>
                  <a:gd name="connsiteY17" fmla="*/ 999284 h 1901963"/>
                  <a:gd name="connsiteX18" fmla="*/ 94989 w 1038156"/>
                  <a:gd name="connsiteY18" fmla="*/ 1020549 h 1901963"/>
                  <a:gd name="connsiteX19" fmla="*/ 95491 w 1038156"/>
                  <a:gd name="connsiteY19" fmla="*/ 1019131 h 1901963"/>
                  <a:gd name="connsiteX20" fmla="*/ 269450 w 1038156"/>
                  <a:gd name="connsiteY20" fmla="*/ 673699 h 1901963"/>
                  <a:gd name="connsiteX21" fmla="*/ 261249 w 1038156"/>
                  <a:gd name="connsiteY21" fmla="*/ 656163 h 1901963"/>
                  <a:gd name="connsiteX22" fmla="*/ 346310 w 1038156"/>
                  <a:gd name="connsiteY22" fmla="*/ 451037 h 1901963"/>
                  <a:gd name="connsiteX23" fmla="*/ 381076 w 1038156"/>
                  <a:gd name="connsiteY23" fmla="*/ 390229 h 1901963"/>
                  <a:gd name="connsiteX24" fmla="*/ 377477 w 1038156"/>
                  <a:gd name="connsiteY24" fmla="*/ 381003 h 1901963"/>
                  <a:gd name="connsiteX25" fmla="*/ 413442 w 1038156"/>
                  <a:gd name="connsiteY25" fmla="*/ 287502 h 1901963"/>
                  <a:gd name="connsiteX26" fmla="*/ 420116 w 1038156"/>
                  <a:gd name="connsiteY26" fmla="*/ 290774 h 1901963"/>
                  <a:gd name="connsiteX27" fmla="*/ 409495 w 1038156"/>
                  <a:gd name="connsiteY27" fmla="*/ 331603 h 1901963"/>
                  <a:gd name="connsiteX28" fmla="*/ 405590 w 1038156"/>
                  <a:gd name="connsiteY28" fmla="*/ 351843 h 1901963"/>
                  <a:gd name="connsiteX29" fmla="*/ 475929 w 1038156"/>
                  <a:gd name="connsiteY29" fmla="*/ 270774 h 1901963"/>
                  <a:gd name="connsiteX30" fmla="*/ 487118 w 1038156"/>
                  <a:gd name="connsiteY30" fmla="*/ 280632 h 1901963"/>
                  <a:gd name="connsiteX31" fmla="*/ 426310 w 1038156"/>
                  <a:gd name="connsiteY31" fmla="*/ 366718 h 1901963"/>
                  <a:gd name="connsiteX32" fmla="*/ 367030 w 1038156"/>
                  <a:gd name="connsiteY32" fmla="*/ 466631 h 1901963"/>
                  <a:gd name="connsiteX33" fmla="*/ 301708 w 1038156"/>
                  <a:gd name="connsiteY33" fmla="*/ 626872 h 1901963"/>
                  <a:gd name="connsiteX34" fmla="*/ 514533 w 1038156"/>
                  <a:gd name="connsiteY34" fmla="*/ 382486 h 1901963"/>
                  <a:gd name="connsiteX35" fmla="*/ 512810 w 1038156"/>
                  <a:gd name="connsiteY35" fmla="*/ 370055 h 1901963"/>
                  <a:gd name="connsiteX36" fmla="*/ 569888 w 1038156"/>
                  <a:gd name="connsiteY36" fmla="*/ 256968 h 1901963"/>
                  <a:gd name="connsiteX37" fmla="*/ 646726 w 1038156"/>
                  <a:gd name="connsiteY37" fmla="*/ 169094 h 1901963"/>
                  <a:gd name="connsiteX38" fmla="*/ 651219 w 1038156"/>
                  <a:gd name="connsiteY38" fmla="*/ 172998 h 1901963"/>
                  <a:gd name="connsiteX39" fmla="*/ 593334 w 1038156"/>
                  <a:gd name="connsiteY39" fmla="*/ 267044 h 1901963"/>
                  <a:gd name="connsiteX40" fmla="*/ 552636 w 1038156"/>
                  <a:gd name="connsiteY40" fmla="*/ 347524 h 1901963"/>
                  <a:gd name="connsiteX41" fmla="*/ 589736 w 1038156"/>
                  <a:gd name="connsiteY41" fmla="*/ 315420 h 1901963"/>
                  <a:gd name="connsiteX42" fmla="*/ 623498 w 1038156"/>
                  <a:gd name="connsiteY42" fmla="*/ 288113 h 1901963"/>
                  <a:gd name="connsiteX43" fmla="*/ 624414 w 1038156"/>
                  <a:gd name="connsiteY43" fmla="*/ 281112 h 1901963"/>
                  <a:gd name="connsiteX44" fmla="*/ 699725 w 1038156"/>
                  <a:gd name="connsiteY44" fmla="*/ 173979 h 1901963"/>
                  <a:gd name="connsiteX45" fmla="*/ 795909 w 1038156"/>
                  <a:gd name="connsiteY45" fmla="*/ 97490 h 1901963"/>
                  <a:gd name="connsiteX46" fmla="*/ 798134 w 1038156"/>
                  <a:gd name="connsiteY46" fmla="*/ 100042 h 1901963"/>
                  <a:gd name="connsiteX47" fmla="*/ 716825 w 1038156"/>
                  <a:gd name="connsiteY47" fmla="*/ 190991 h 1901963"/>
                  <a:gd name="connsiteX48" fmla="*/ 674382 w 1038156"/>
                  <a:gd name="connsiteY48" fmla="*/ 249923 h 1901963"/>
                  <a:gd name="connsiteX49" fmla="*/ 790042 w 1038156"/>
                  <a:gd name="connsiteY49" fmla="*/ 174285 h 1901963"/>
                  <a:gd name="connsiteX50" fmla="*/ 829192 w 1038156"/>
                  <a:gd name="connsiteY50" fmla="*/ 131035 h 1901963"/>
                  <a:gd name="connsiteX51" fmla="*/ 885288 w 1038156"/>
                  <a:gd name="connsiteY51" fmla="*/ 81852 h 1901963"/>
                  <a:gd name="connsiteX52" fmla="*/ 995539 w 1038156"/>
                  <a:gd name="connsiteY52" fmla="*/ 151 h 1901963"/>
                  <a:gd name="connsiteX53" fmla="*/ 997590 w 1038156"/>
                  <a:gd name="connsiteY53" fmla="*/ 3226 h 1901963"/>
                  <a:gd name="connsiteX54" fmla="*/ 903238 w 1038156"/>
                  <a:gd name="connsiteY54" fmla="*/ 94786 h 1901963"/>
                  <a:gd name="connsiteX55" fmla="*/ 863979 w 1038156"/>
                  <a:gd name="connsiteY55" fmla="*/ 132234 h 1901963"/>
                  <a:gd name="connsiteX56" fmla="*/ 1031308 w 1038156"/>
                  <a:gd name="connsiteY56" fmla="*/ 49049 h 1901963"/>
                  <a:gd name="connsiteX57" fmla="*/ 1034362 w 1038156"/>
                  <a:gd name="connsiteY57" fmla="*/ 53630 h 1901963"/>
                  <a:gd name="connsiteX58" fmla="*/ 830609 w 1038156"/>
                  <a:gd name="connsiteY58" fmla="*/ 174176 h 1901963"/>
                  <a:gd name="connsiteX59" fmla="*/ 776301 w 1038156"/>
                  <a:gd name="connsiteY59" fmla="*/ 209748 h 1901963"/>
                  <a:gd name="connsiteX60" fmla="*/ 888865 w 1038156"/>
                  <a:gd name="connsiteY60" fmla="*/ 179388 h 1901963"/>
                  <a:gd name="connsiteX61" fmla="*/ 1033184 w 1038156"/>
                  <a:gd name="connsiteY61" fmla="*/ 103292 h 1901963"/>
                  <a:gd name="connsiteX62" fmla="*/ 1037612 w 1038156"/>
                  <a:gd name="connsiteY62" fmla="*/ 107196 h 1901963"/>
                  <a:gd name="connsiteX63" fmla="*/ 906749 w 1038156"/>
                  <a:gd name="connsiteY63" fmla="*/ 196466 h 1901963"/>
                  <a:gd name="connsiteX64" fmla="*/ 727577 w 1038156"/>
                  <a:gd name="connsiteY64" fmla="*/ 250883 h 1901963"/>
                  <a:gd name="connsiteX65" fmla="*/ 718853 w 1038156"/>
                  <a:gd name="connsiteY65" fmla="*/ 249901 h 1901963"/>
                  <a:gd name="connsiteX66" fmla="*/ 659114 w 1038156"/>
                  <a:gd name="connsiteY66" fmla="*/ 295245 h 1901963"/>
                  <a:gd name="connsiteX67" fmla="*/ 551873 w 1038156"/>
                  <a:gd name="connsiteY67" fmla="*/ 387786 h 1901963"/>
                  <a:gd name="connsiteX68" fmla="*/ 587118 w 1038156"/>
                  <a:gd name="connsiteY68" fmla="*/ 382159 h 1901963"/>
                  <a:gd name="connsiteX69" fmla="*/ 692506 w 1038156"/>
                  <a:gd name="connsiteY69" fmla="*/ 349138 h 1901963"/>
                  <a:gd name="connsiteX70" fmla="*/ 784764 w 1038156"/>
                  <a:gd name="connsiteY70" fmla="*/ 307502 h 1901963"/>
                  <a:gd name="connsiteX71" fmla="*/ 870937 w 1038156"/>
                  <a:gd name="connsiteY71" fmla="*/ 262966 h 1901963"/>
                  <a:gd name="connsiteX72" fmla="*/ 874644 w 1038156"/>
                  <a:gd name="connsiteY72" fmla="*/ 268527 h 1901963"/>
                  <a:gd name="connsiteX73" fmla="*/ 798941 w 1038156"/>
                  <a:gd name="connsiteY73" fmla="*/ 326805 h 1901963"/>
                  <a:gd name="connsiteX74" fmla="*/ 700772 w 1038156"/>
                  <a:gd name="connsiteY74" fmla="*/ 375442 h 1901963"/>
                  <a:gd name="connsiteX75" fmla="*/ 600902 w 1038156"/>
                  <a:gd name="connsiteY75" fmla="*/ 408441 h 1901963"/>
                  <a:gd name="connsiteX76" fmla="*/ 513486 w 1038156"/>
                  <a:gd name="connsiteY76" fmla="*/ 424799 h 1901963"/>
                  <a:gd name="connsiteX77" fmla="*/ 381817 w 1038156"/>
                  <a:gd name="connsiteY77" fmla="*/ 571604 h 1901963"/>
                  <a:gd name="connsiteX78" fmla="*/ 408797 w 1038156"/>
                  <a:gd name="connsiteY78" fmla="*/ 562836 h 1901963"/>
                  <a:gd name="connsiteX79" fmla="*/ 420989 w 1038156"/>
                  <a:gd name="connsiteY79" fmla="*/ 588573 h 1901963"/>
                  <a:gd name="connsiteX80" fmla="*/ 352613 w 1038156"/>
                  <a:gd name="connsiteY80" fmla="*/ 609336 h 1901963"/>
                  <a:gd name="connsiteX81" fmla="*/ 241315 w 1038156"/>
                  <a:gd name="connsiteY81" fmla="*/ 778956 h 1901963"/>
                  <a:gd name="connsiteX82" fmla="*/ 275601 w 1038156"/>
                  <a:gd name="connsiteY82" fmla="*/ 767876 h 1901963"/>
                  <a:gd name="connsiteX83" fmla="*/ 335885 w 1038156"/>
                  <a:gd name="connsiteY83" fmla="*/ 728181 h 1901963"/>
                  <a:gd name="connsiteX84" fmla="*/ 389320 w 1038156"/>
                  <a:gd name="connsiteY84" fmla="*/ 672739 h 1901963"/>
                  <a:gd name="connsiteX85" fmla="*/ 439244 w 1038156"/>
                  <a:gd name="connsiteY85" fmla="*/ 634004 h 1901963"/>
                  <a:gd name="connsiteX86" fmla="*/ 443475 w 1038156"/>
                  <a:gd name="connsiteY86" fmla="*/ 637646 h 1901963"/>
                  <a:gd name="connsiteX87" fmla="*/ 401817 w 1038156"/>
                  <a:gd name="connsiteY87" fmla="*/ 697428 h 1901963"/>
                  <a:gd name="connsiteX88" fmla="*/ 397630 w 1038156"/>
                  <a:gd name="connsiteY88" fmla="*/ 702096 h 1901963"/>
                  <a:gd name="connsiteX89" fmla="*/ 405612 w 1038156"/>
                  <a:gd name="connsiteY89" fmla="*/ 700046 h 1901963"/>
                  <a:gd name="connsiteX90" fmla="*/ 445329 w 1038156"/>
                  <a:gd name="connsiteY90" fmla="*/ 684080 h 1901963"/>
                  <a:gd name="connsiteX91" fmla="*/ 450891 w 1038156"/>
                  <a:gd name="connsiteY91" fmla="*/ 690362 h 1901963"/>
                  <a:gd name="connsiteX92" fmla="*/ 376212 w 1038156"/>
                  <a:gd name="connsiteY92" fmla="*/ 733612 h 1901963"/>
                  <a:gd name="connsiteX93" fmla="*/ 369538 w 1038156"/>
                  <a:gd name="connsiteY93" fmla="*/ 733219 h 1901963"/>
                  <a:gd name="connsiteX94" fmla="*/ 348186 w 1038156"/>
                  <a:gd name="connsiteY94" fmla="*/ 755269 h 1901963"/>
                  <a:gd name="connsiteX95" fmla="*/ 292198 w 1038156"/>
                  <a:gd name="connsiteY95" fmla="*/ 792085 h 1901963"/>
                  <a:gd name="connsiteX96" fmla="*/ 222231 w 1038156"/>
                  <a:gd name="connsiteY96" fmla="*/ 813307 h 1901963"/>
                  <a:gd name="connsiteX97" fmla="*/ 78151 w 1038156"/>
                  <a:gd name="connsiteY97" fmla="*/ 1185872 h 1901963"/>
                  <a:gd name="connsiteX98" fmla="*/ 92023 w 1038156"/>
                  <a:gd name="connsiteY98" fmla="*/ 1165392 h 1901963"/>
                  <a:gd name="connsiteX99" fmla="*/ 192939 w 1038156"/>
                  <a:gd name="connsiteY99" fmla="*/ 1080179 h 1901963"/>
                  <a:gd name="connsiteX100" fmla="*/ 160071 w 1038156"/>
                  <a:gd name="connsiteY100" fmla="*/ 1126940 h 1901963"/>
                  <a:gd name="connsiteX101" fmla="*/ 120114 w 1038156"/>
                  <a:gd name="connsiteY101" fmla="*/ 1178740 h 1901963"/>
                  <a:gd name="connsiteX102" fmla="*/ 62121 w 1038156"/>
                  <a:gd name="connsiteY102" fmla="*/ 1297999 h 1901963"/>
                  <a:gd name="connsiteX103" fmla="*/ 52917 w 1038156"/>
                  <a:gd name="connsiteY103" fmla="*/ 1307574 h 1901963"/>
                  <a:gd name="connsiteX104" fmla="*/ 40158 w 1038156"/>
                  <a:gd name="connsiteY104" fmla="*/ 1400486 h 1901963"/>
                  <a:gd name="connsiteX105" fmla="*/ 32698 w 1038156"/>
                  <a:gd name="connsiteY105" fmla="*/ 1639092 h 1901963"/>
                  <a:gd name="connsiteX106" fmla="*/ 59198 w 1038156"/>
                  <a:gd name="connsiteY106" fmla="*/ 1890521 h 1901963"/>
                  <a:gd name="connsiteX107" fmla="*/ 38936 w 1038156"/>
                  <a:gd name="connsiteY107" fmla="*/ 1894251 h 1901963"/>
                  <a:gd name="connsiteX108" fmla="*/ 3582 w 1038156"/>
                  <a:gd name="connsiteY108" fmla="*/ 1671742 h 1901963"/>
                  <a:gd name="connsiteX109" fmla="*/ 3865 w 1038156"/>
                  <a:gd name="connsiteY109" fmla="*/ 1455666 h 1901963"/>
                  <a:gd name="connsiteX110" fmla="*/ 78609 w 1038156"/>
                  <a:gd name="connsiteY110" fmla="*/ 1068925 h 1901963"/>
                  <a:gd name="connsiteX111" fmla="*/ 70692 w 1038156"/>
                  <a:gd name="connsiteY111" fmla="*/ 1062447 h 1901963"/>
                  <a:gd name="connsiteX112" fmla="*/ 68577 w 1038156"/>
                  <a:gd name="connsiteY112" fmla="*/ 952566 h 1901963"/>
                  <a:gd name="connsiteX113" fmla="*/ 75796 w 1038156"/>
                  <a:gd name="connsiteY113" fmla="*/ 907092 h 1901963"/>
                  <a:gd name="connsiteX114" fmla="*/ 57715 w 1038156"/>
                  <a:gd name="connsiteY114" fmla="*/ 782053 h 1901963"/>
                  <a:gd name="connsiteX115" fmla="*/ 95992 w 1038156"/>
                  <a:gd name="connsiteY115" fmla="*/ 654789 h 1901963"/>
                  <a:gd name="connsiteX116" fmla="*/ 95992 w 1038156"/>
                  <a:gd name="connsiteY116" fmla="*/ 654789 h 1901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1038156" h="1901963">
                    <a:moveTo>
                      <a:pt x="95992" y="654789"/>
                    </a:moveTo>
                    <a:cubicBezTo>
                      <a:pt x="104782" y="642968"/>
                      <a:pt x="123451" y="652652"/>
                      <a:pt x="119133" y="666261"/>
                    </a:cubicBezTo>
                    <a:cubicBezTo>
                      <a:pt x="106876" y="704822"/>
                      <a:pt x="91434" y="738977"/>
                      <a:pt x="88468" y="780002"/>
                    </a:cubicBezTo>
                    <a:cubicBezTo>
                      <a:pt x="87094" y="799065"/>
                      <a:pt x="87748" y="818105"/>
                      <a:pt x="90212" y="836906"/>
                    </a:cubicBezTo>
                    <a:cubicBezTo>
                      <a:pt x="91630" y="830930"/>
                      <a:pt x="92961" y="824954"/>
                      <a:pt x="94465" y="818999"/>
                    </a:cubicBezTo>
                    <a:cubicBezTo>
                      <a:pt x="105611" y="774702"/>
                      <a:pt x="119286" y="731016"/>
                      <a:pt x="135425" y="688159"/>
                    </a:cubicBezTo>
                    <a:cubicBezTo>
                      <a:pt x="150605" y="647832"/>
                      <a:pt x="166876" y="599980"/>
                      <a:pt x="194641" y="565868"/>
                    </a:cubicBezTo>
                    <a:cubicBezTo>
                      <a:pt x="202492" y="556206"/>
                      <a:pt x="216604" y="563992"/>
                      <a:pt x="213768" y="575356"/>
                    </a:cubicBezTo>
                    <a:cubicBezTo>
                      <a:pt x="203648" y="615639"/>
                      <a:pt x="181445" y="654615"/>
                      <a:pt x="166571" y="693633"/>
                    </a:cubicBezTo>
                    <a:cubicBezTo>
                      <a:pt x="164128" y="700067"/>
                      <a:pt x="161816" y="706589"/>
                      <a:pt x="159460" y="713066"/>
                    </a:cubicBezTo>
                    <a:cubicBezTo>
                      <a:pt x="173899" y="691387"/>
                      <a:pt x="186396" y="667221"/>
                      <a:pt x="205328" y="649380"/>
                    </a:cubicBezTo>
                    <a:cubicBezTo>
                      <a:pt x="208163" y="646697"/>
                      <a:pt x="212656" y="649511"/>
                      <a:pt x="212525" y="652913"/>
                    </a:cubicBezTo>
                    <a:cubicBezTo>
                      <a:pt x="211500" y="678802"/>
                      <a:pt x="197280" y="703470"/>
                      <a:pt x="184477" y="725738"/>
                    </a:cubicBezTo>
                    <a:cubicBezTo>
                      <a:pt x="173092" y="745542"/>
                      <a:pt x="159199" y="775662"/>
                      <a:pt x="137628" y="786393"/>
                    </a:cubicBezTo>
                    <a:cubicBezTo>
                      <a:pt x="136908" y="786764"/>
                      <a:pt x="136123" y="786982"/>
                      <a:pt x="135338" y="787134"/>
                    </a:cubicBezTo>
                    <a:cubicBezTo>
                      <a:pt x="132677" y="796360"/>
                      <a:pt x="130082" y="805586"/>
                      <a:pt x="127639" y="814855"/>
                    </a:cubicBezTo>
                    <a:cubicBezTo>
                      <a:pt x="116341" y="857735"/>
                      <a:pt x="107530" y="901159"/>
                      <a:pt x="101205" y="944976"/>
                    </a:cubicBezTo>
                    <a:cubicBezTo>
                      <a:pt x="98609" y="962992"/>
                      <a:pt x="96123" y="981116"/>
                      <a:pt x="94880" y="999284"/>
                    </a:cubicBezTo>
                    <a:cubicBezTo>
                      <a:pt x="94400" y="1006438"/>
                      <a:pt x="94596" y="1013526"/>
                      <a:pt x="94989" y="1020549"/>
                    </a:cubicBezTo>
                    <a:cubicBezTo>
                      <a:pt x="95163" y="1020069"/>
                      <a:pt x="95316" y="1019611"/>
                      <a:pt x="95491" y="1019131"/>
                    </a:cubicBezTo>
                    <a:cubicBezTo>
                      <a:pt x="139089" y="897735"/>
                      <a:pt x="197803" y="781725"/>
                      <a:pt x="269450" y="673699"/>
                    </a:cubicBezTo>
                    <a:cubicBezTo>
                      <a:pt x="263387" y="670667"/>
                      <a:pt x="258959" y="664255"/>
                      <a:pt x="261249" y="656163"/>
                    </a:cubicBezTo>
                    <a:cubicBezTo>
                      <a:pt x="281577" y="584734"/>
                      <a:pt x="309996" y="516315"/>
                      <a:pt x="346310" y="451037"/>
                    </a:cubicBezTo>
                    <a:cubicBezTo>
                      <a:pt x="357259" y="431364"/>
                      <a:pt x="368731" y="410731"/>
                      <a:pt x="381076" y="390229"/>
                    </a:cubicBezTo>
                    <a:cubicBezTo>
                      <a:pt x="378742" y="388092"/>
                      <a:pt x="377259" y="384995"/>
                      <a:pt x="377477" y="381003"/>
                    </a:cubicBezTo>
                    <a:cubicBezTo>
                      <a:pt x="379091" y="351210"/>
                      <a:pt x="386005" y="306063"/>
                      <a:pt x="413442" y="287502"/>
                    </a:cubicBezTo>
                    <a:cubicBezTo>
                      <a:pt x="416299" y="285561"/>
                      <a:pt x="420247" y="287241"/>
                      <a:pt x="420116" y="290774"/>
                    </a:cubicBezTo>
                    <a:cubicBezTo>
                      <a:pt x="419636" y="304798"/>
                      <a:pt x="412853" y="318015"/>
                      <a:pt x="409495" y="331603"/>
                    </a:cubicBezTo>
                    <a:cubicBezTo>
                      <a:pt x="407837" y="338299"/>
                      <a:pt x="406594" y="345060"/>
                      <a:pt x="405590" y="351843"/>
                    </a:cubicBezTo>
                    <a:cubicBezTo>
                      <a:pt x="426158" y="321657"/>
                      <a:pt x="449189" y="293347"/>
                      <a:pt x="475929" y="270774"/>
                    </a:cubicBezTo>
                    <a:cubicBezTo>
                      <a:pt x="482821" y="264950"/>
                      <a:pt x="491218" y="273675"/>
                      <a:pt x="487118" y="280632"/>
                    </a:cubicBezTo>
                    <a:cubicBezTo>
                      <a:pt x="469364" y="310730"/>
                      <a:pt x="445961" y="337732"/>
                      <a:pt x="426310" y="366718"/>
                    </a:cubicBezTo>
                    <a:cubicBezTo>
                      <a:pt x="404500" y="398866"/>
                      <a:pt x="384478" y="432083"/>
                      <a:pt x="367030" y="466631"/>
                    </a:cubicBezTo>
                    <a:cubicBezTo>
                      <a:pt x="340923" y="518300"/>
                      <a:pt x="319287" y="571997"/>
                      <a:pt x="301708" y="626872"/>
                    </a:cubicBezTo>
                    <a:cubicBezTo>
                      <a:pt x="364325" y="539129"/>
                      <a:pt x="435645" y="457143"/>
                      <a:pt x="514533" y="382486"/>
                    </a:cubicBezTo>
                    <a:cubicBezTo>
                      <a:pt x="511938" y="379324"/>
                      <a:pt x="510847" y="375027"/>
                      <a:pt x="512810" y="370055"/>
                    </a:cubicBezTo>
                    <a:cubicBezTo>
                      <a:pt x="528317" y="330709"/>
                      <a:pt x="547053" y="292868"/>
                      <a:pt x="569888" y="256968"/>
                    </a:cubicBezTo>
                    <a:cubicBezTo>
                      <a:pt x="588885" y="227109"/>
                      <a:pt x="613443" y="185561"/>
                      <a:pt x="646726" y="169094"/>
                    </a:cubicBezTo>
                    <a:cubicBezTo>
                      <a:pt x="649365" y="167785"/>
                      <a:pt x="652004" y="170490"/>
                      <a:pt x="651219" y="172998"/>
                    </a:cubicBezTo>
                    <a:cubicBezTo>
                      <a:pt x="640815" y="206193"/>
                      <a:pt x="611241" y="236946"/>
                      <a:pt x="593334" y="267044"/>
                    </a:cubicBezTo>
                    <a:cubicBezTo>
                      <a:pt x="577914" y="292977"/>
                      <a:pt x="564435" y="319912"/>
                      <a:pt x="552636" y="347524"/>
                    </a:cubicBezTo>
                    <a:cubicBezTo>
                      <a:pt x="564850" y="336663"/>
                      <a:pt x="577195" y="325932"/>
                      <a:pt x="589736" y="315420"/>
                    </a:cubicBezTo>
                    <a:cubicBezTo>
                      <a:pt x="600859" y="306085"/>
                      <a:pt x="612135" y="297033"/>
                      <a:pt x="623498" y="288113"/>
                    </a:cubicBezTo>
                    <a:cubicBezTo>
                      <a:pt x="622975" y="285954"/>
                      <a:pt x="623171" y="283576"/>
                      <a:pt x="624414" y="281112"/>
                    </a:cubicBezTo>
                    <a:cubicBezTo>
                      <a:pt x="643847" y="242377"/>
                      <a:pt x="670390" y="206324"/>
                      <a:pt x="699725" y="173979"/>
                    </a:cubicBezTo>
                    <a:cubicBezTo>
                      <a:pt x="725701" y="145342"/>
                      <a:pt x="757566" y="109769"/>
                      <a:pt x="795909" y="97490"/>
                    </a:cubicBezTo>
                    <a:cubicBezTo>
                      <a:pt x="797588" y="96945"/>
                      <a:pt x="799093" y="98472"/>
                      <a:pt x="798134" y="100042"/>
                    </a:cubicBezTo>
                    <a:cubicBezTo>
                      <a:pt x="777545" y="133870"/>
                      <a:pt x="742168" y="160239"/>
                      <a:pt x="716825" y="190991"/>
                    </a:cubicBezTo>
                    <a:cubicBezTo>
                      <a:pt x="701230" y="209923"/>
                      <a:pt x="687468" y="229683"/>
                      <a:pt x="674382" y="249923"/>
                    </a:cubicBezTo>
                    <a:cubicBezTo>
                      <a:pt x="711917" y="223031"/>
                      <a:pt x="750500" y="197905"/>
                      <a:pt x="790042" y="174285"/>
                    </a:cubicBezTo>
                    <a:cubicBezTo>
                      <a:pt x="798526" y="156727"/>
                      <a:pt x="814513" y="144099"/>
                      <a:pt x="829192" y="131035"/>
                    </a:cubicBezTo>
                    <a:cubicBezTo>
                      <a:pt x="847752" y="114502"/>
                      <a:pt x="866575" y="98232"/>
                      <a:pt x="885288" y="81852"/>
                    </a:cubicBezTo>
                    <a:cubicBezTo>
                      <a:pt x="918636" y="52605"/>
                      <a:pt x="952464" y="15701"/>
                      <a:pt x="995539" y="151"/>
                    </a:cubicBezTo>
                    <a:cubicBezTo>
                      <a:pt x="997655" y="-613"/>
                      <a:pt x="999051" y="1699"/>
                      <a:pt x="997590" y="3226"/>
                    </a:cubicBezTo>
                    <a:cubicBezTo>
                      <a:pt x="967404" y="34764"/>
                      <a:pt x="934885" y="64600"/>
                      <a:pt x="903238" y="94786"/>
                    </a:cubicBezTo>
                    <a:cubicBezTo>
                      <a:pt x="890152" y="107261"/>
                      <a:pt x="877065" y="119737"/>
                      <a:pt x="863979" y="132234"/>
                    </a:cubicBezTo>
                    <a:cubicBezTo>
                      <a:pt x="918396" y="102725"/>
                      <a:pt x="974296" y="75309"/>
                      <a:pt x="1031308" y="49049"/>
                    </a:cubicBezTo>
                    <a:cubicBezTo>
                      <a:pt x="1034122" y="47763"/>
                      <a:pt x="1037110" y="51841"/>
                      <a:pt x="1034362" y="53630"/>
                    </a:cubicBezTo>
                    <a:cubicBezTo>
                      <a:pt x="968015" y="96356"/>
                      <a:pt x="897153" y="131842"/>
                      <a:pt x="830609" y="174176"/>
                    </a:cubicBezTo>
                    <a:cubicBezTo>
                      <a:pt x="812332" y="185800"/>
                      <a:pt x="794230" y="197665"/>
                      <a:pt x="776301" y="209748"/>
                    </a:cubicBezTo>
                    <a:cubicBezTo>
                      <a:pt x="813924" y="200043"/>
                      <a:pt x="851918" y="191428"/>
                      <a:pt x="888865" y="179388"/>
                    </a:cubicBezTo>
                    <a:cubicBezTo>
                      <a:pt x="942518" y="161896"/>
                      <a:pt x="987971" y="135877"/>
                      <a:pt x="1033184" y="103292"/>
                    </a:cubicBezTo>
                    <a:cubicBezTo>
                      <a:pt x="1035889" y="101351"/>
                      <a:pt x="1039553" y="104339"/>
                      <a:pt x="1037612" y="107196"/>
                    </a:cubicBezTo>
                    <a:cubicBezTo>
                      <a:pt x="1007557" y="150708"/>
                      <a:pt x="955670" y="177229"/>
                      <a:pt x="906749" y="196466"/>
                    </a:cubicBezTo>
                    <a:cubicBezTo>
                      <a:pt x="848930" y="219170"/>
                      <a:pt x="787359" y="233827"/>
                      <a:pt x="727577" y="250883"/>
                    </a:cubicBezTo>
                    <a:cubicBezTo>
                      <a:pt x="724284" y="251820"/>
                      <a:pt x="721317" y="251275"/>
                      <a:pt x="718853" y="249901"/>
                    </a:cubicBezTo>
                    <a:cubicBezTo>
                      <a:pt x="698613" y="264601"/>
                      <a:pt x="678678" y="279672"/>
                      <a:pt x="659114" y="295245"/>
                    </a:cubicBezTo>
                    <a:cubicBezTo>
                      <a:pt x="622102" y="324733"/>
                      <a:pt x="586333" y="355616"/>
                      <a:pt x="551873" y="387786"/>
                    </a:cubicBezTo>
                    <a:cubicBezTo>
                      <a:pt x="564414" y="386042"/>
                      <a:pt x="576802" y="384646"/>
                      <a:pt x="587118" y="382159"/>
                    </a:cubicBezTo>
                    <a:cubicBezTo>
                      <a:pt x="622975" y="373501"/>
                      <a:pt x="658220" y="362465"/>
                      <a:pt x="692506" y="349138"/>
                    </a:cubicBezTo>
                    <a:cubicBezTo>
                      <a:pt x="723978" y="336903"/>
                      <a:pt x="754840" y="322966"/>
                      <a:pt x="784764" y="307502"/>
                    </a:cubicBezTo>
                    <a:cubicBezTo>
                      <a:pt x="812877" y="292955"/>
                      <a:pt x="840380" y="272039"/>
                      <a:pt x="870937" y="262966"/>
                    </a:cubicBezTo>
                    <a:cubicBezTo>
                      <a:pt x="874186" y="262006"/>
                      <a:pt x="876302" y="266128"/>
                      <a:pt x="874644" y="268527"/>
                    </a:cubicBezTo>
                    <a:cubicBezTo>
                      <a:pt x="857000" y="293915"/>
                      <a:pt x="825440" y="310970"/>
                      <a:pt x="798941" y="326805"/>
                    </a:cubicBezTo>
                    <a:cubicBezTo>
                      <a:pt x="767577" y="345518"/>
                      <a:pt x="734775" y="361745"/>
                      <a:pt x="700772" y="375442"/>
                    </a:cubicBezTo>
                    <a:cubicBezTo>
                      <a:pt x="668275" y="388550"/>
                      <a:pt x="634905" y="399608"/>
                      <a:pt x="600902" y="408441"/>
                    </a:cubicBezTo>
                    <a:cubicBezTo>
                      <a:pt x="577282" y="414570"/>
                      <a:pt x="540270" y="428572"/>
                      <a:pt x="513486" y="424799"/>
                    </a:cubicBezTo>
                    <a:cubicBezTo>
                      <a:pt x="466725" y="471233"/>
                      <a:pt x="422733" y="520241"/>
                      <a:pt x="381817" y="571604"/>
                    </a:cubicBezTo>
                    <a:cubicBezTo>
                      <a:pt x="391108" y="569183"/>
                      <a:pt x="400421" y="566021"/>
                      <a:pt x="408797" y="562836"/>
                    </a:cubicBezTo>
                    <a:cubicBezTo>
                      <a:pt x="415798" y="553742"/>
                      <a:pt x="542734" y="532062"/>
                      <a:pt x="420989" y="588573"/>
                    </a:cubicBezTo>
                    <a:cubicBezTo>
                      <a:pt x="401817" y="596403"/>
                      <a:pt x="375034" y="609183"/>
                      <a:pt x="352613" y="609336"/>
                    </a:cubicBezTo>
                    <a:cubicBezTo>
                      <a:pt x="311828" y="663709"/>
                      <a:pt x="274706" y="720395"/>
                      <a:pt x="241315" y="778956"/>
                    </a:cubicBezTo>
                    <a:cubicBezTo>
                      <a:pt x="252743" y="774964"/>
                      <a:pt x="264848" y="772020"/>
                      <a:pt x="275601" y="767876"/>
                    </a:cubicBezTo>
                    <a:cubicBezTo>
                      <a:pt x="299134" y="758759"/>
                      <a:pt x="318000" y="745368"/>
                      <a:pt x="335885" y="728181"/>
                    </a:cubicBezTo>
                    <a:cubicBezTo>
                      <a:pt x="354380" y="710340"/>
                      <a:pt x="371457" y="691147"/>
                      <a:pt x="389320" y="672739"/>
                    </a:cubicBezTo>
                    <a:cubicBezTo>
                      <a:pt x="403802" y="657821"/>
                      <a:pt x="417979" y="638977"/>
                      <a:pt x="439244" y="634004"/>
                    </a:cubicBezTo>
                    <a:cubicBezTo>
                      <a:pt x="441403" y="633502"/>
                      <a:pt x="443780" y="635487"/>
                      <a:pt x="443475" y="637646"/>
                    </a:cubicBezTo>
                    <a:cubicBezTo>
                      <a:pt x="440247" y="661136"/>
                      <a:pt x="417368" y="680307"/>
                      <a:pt x="401817" y="697428"/>
                    </a:cubicBezTo>
                    <a:cubicBezTo>
                      <a:pt x="400421" y="698977"/>
                      <a:pt x="399026" y="700547"/>
                      <a:pt x="397630" y="702096"/>
                    </a:cubicBezTo>
                    <a:cubicBezTo>
                      <a:pt x="400378" y="701529"/>
                      <a:pt x="403060" y="700896"/>
                      <a:pt x="405612" y="700046"/>
                    </a:cubicBezTo>
                    <a:cubicBezTo>
                      <a:pt x="419200" y="695465"/>
                      <a:pt x="431239" y="687243"/>
                      <a:pt x="445329" y="684080"/>
                    </a:cubicBezTo>
                    <a:cubicBezTo>
                      <a:pt x="449189" y="683230"/>
                      <a:pt x="451850" y="687047"/>
                      <a:pt x="450891" y="690362"/>
                    </a:cubicBezTo>
                    <a:cubicBezTo>
                      <a:pt x="442123" y="720111"/>
                      <a:pt x="402711" y="727505"/>
                      <a:pt x="376212" y="733612"/>
                    </a:cubicBezTo>
                    <a:cubicBezTo>
                      <a:pt x="373813" y="734157"/>
                      <a:pt x="371566" y="733961"/>
                      <a:pt x="369538" y="733219"/>
                    </a:cubicBezTo>
                    <a:cubicBezTo>
                      <a:pt x="362580" y="740744"/>
                      <a:pt x="355557" y="748159"/>
                      <a:pt x="348186" y="755269"/>
                    </a:cubicBezTo>
                    <a:cubicBezTo>
                      <a:pt x="331850" y="770973"/>
                      <a:pt x="313442" y="783383"/>
                      <a:pt x="292198" y="792085"/>
                    </a:cubicBezTo>
                    <a:cubicBezTo>
                      <a:pt x="271217" y="800679"/>
                      <a:pt x="245459" y="813896"/>
                      <a:pt x="222231" y="813307"/>
                    </a:cubicBezTo>
                    <a:cubicBezTo>
                      <a:pt x="158697" y="931323"/>
                      <a:pt x="110322" y="1056558"/>
                      <a:pt x="78151" y="1185872"/>
                    </a:cubicBezTo>
                    <a:cubicBezTo>
                      <a:pt x="82601" y="1178936"/>
                      <a:pt x="87181" y="1172088"/>
                      <a:pt x="92023" y="1165392"/>
                    </a:cubicBezTo>
                    <a:cubicBezTo>
                      <a:pt x="99133" y="1155577"/>
                      <a:pt x="209951" y="1035424"/>
                      <a:pt x="192939" y="1080179"/>
                    </a:cubicBezTo>
                    <a:cubicBezTo>
                      <a:pt x="186113" y="1098107"/>
                      <a:pt x="172219" y="1112109"/>
                      <a:pt x="160071" y="1126940"/>
                    </a:cubicBezTo>
                    <a:cubicBezTo>
                      <a:pt x="146221" y="1143843"/>
                      <a:pt x="132764" y="1161008"/>
                      <a:pt x="120114" y="1178740"/>
                    </a:cubicBezTo>
                    <a:cubicBezTo>
                      <a:pt x="93768" y="1215665"/>
                      <a:pt x="73484" y="1254378"/>
                      <a:pt x="62121" y="1297999"/>
                    </a:cubicBezTo>
                    <a:cubicBezTo>
                      <a:pt x="60681" y="1303561"/>
                      <a:pt x="57104" y="1306549"/>
                      <a:pt x="52917" y="1307574"/>
                    </a:cubicBezTo>
                    <a:cubicBezTo>
                      <a:pt x="47769" y="1338392"/>
                      <a:pt x="43451" y="1369363"/>
                      <a:pt x="40158" y="1400486"/>
                    </a:cubicBezTo>
                    <a:cubicBezTo>
                      <a:pt x="31782" y="1479788"/>
                      <a:pt x="29536" y="1559484"/>
                      <a:pt x="32698" y="1639092"/>
                    </a:cubicBezTo>
                    <a:cubicBezTo>
                      <a:pt x="36035" y="1723737"/>
                      <a:pt x="50321" y="1806486"/>
                      <a:pt x="59198" y="1890521"/>
                    </a:cubicBezTo>
                    <a:cubicBezTo>
                      <a:pt x="60550" y="1903390"/>
                      <a:pt x="42775" y="1906465"/>
                      <a:pt x="38936" y="1894251"/>
                    </a:cubicBezTo>
                    <a:cubicBezTo>
                      <a:pt x="16624" y="1822844"/>
                      <a:pt x="8642" y="1745941"/>
                      <a:pt x="3582" y="1671742"/>
                    </a:cubicBezTo>
                    <a:cubicBezTo>
                      <a:pt x="-1326" y="1599811"/>
                      <a:pt x="-1151" y="1527618"/>
                      <a:pt x="3865" y="1455666"/>
                    </a:cubicBezTo>
                    <a:cubicBezTo>
                      <a:pt x="12982" y="1324651"/>
                      <a:pt x="38086" y="1194400"/>
                      <a:pt x="78609" y="1068925"/>
                    </a:cubicBezTo>
                    <a:cubicBezTo>
                      <a:pt x="75338" y="1067943"/>
                      <a:pt x="72415" y="1065827"/>
                      <a:pt x="70692" y="1062447"/>
                    </a:cubicBezTo>
                    <a:cubicBezTo>
                      <a:pt x="54552" y="1030778"/>
                      <a:pt x="64018" y="986001"/>
                      <a:pt x="68577" y="952566"/>
                    </a:cubicBezTo>
                    <a:cubicBezTo>
                      <a:pt x="70649" y="937364"/>
                      <a:pt x="73135" y="922206"/>
                      <a:pt x="75796" y="907092"/>
                    </a:cubicBezTo>
                    <a:cubicBezTo>
                      <a:pt x="61706" y="866742"/>
                      <a:pt x="55076" y="824779"/>
                      <a:pt x="57715" y="782053"/>
                    </a:cubicBezTo>
                    <a:cubicBezTo>
                      <a:pt x="60289" y="739959"/>
                      <a:pt x="70081" y="689598"/>
                      <a:pt x="95992" y="654789"/>
                    </a:cubicBezTo>
                    <a:lnTo>
                      <a:pt x="95992" y="654789"/>
                    </a:lnTo>
                    <a:close/>
                  </a:path>
                </a:pathLst>
              </a:custGeom>
              <a:solidFill>
                <a:srgbClr val="20845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30" name="Freeform: Shape 2029">
                <a:extLst>
                  <a:ext uri="{FF2B5EF4-FFF2-40B4-BE49-F238E27FC236}">
                    <a16:creationId xmlns:a16="http://schemas.microsoft.com/office/drawing/2014/main" id="{8EB0AC64-AF73-4414-BD52-4E0A6CF0E6DD}"/>
                  </a:ext>
                </a:extLst>
              </p:cNvPr>
              <p:cNvSpPr/>
              <p:nvPr/>
            </p:nvSpPr>
            <p:spPr>
              <a:xfrm>
                <a:off x="-63727" y="4463499"/>
                <a:ext cx="139593" cy="146682"/>
              </a:xfrm>
              <a:custGeom>
                <a:avLst/>
                <a:gdLst>
                  <a:gd name="connsiteX0" fmla="*/ 51849 w 139593"/>
                  <a:gd name="connsiteY0" fmla="*/ 2352 h 146682"/>
                  <a:gd name="connsiteX1" fmla="*/ 84390 w 139593"/>
                  <a:gd name="connsiteY1" fmla="*/ 15570 h 146682"/>
                  <a:gd name="connsiteX2" fmla="*/ 81358 w 139593"/>
                  <a:gd name="connsiteY2" fmla="*/ 48830 h 146682"/>
                  <a:gd name="connsiteX3" fmla="*/ 117716 w 139593"/>
                  <a:gd name="connsiteY3" fmla="*/ 41088 h 146682"/>
                  <a:gd name="connsiteX4" fmla="*/ 136168 w 139593"/>
                  <a:gd name="connsiteY4" fmla="*/ 78558 h 146682"/>
                  <a:gd name="connsiteX5" fmla="*/ 15469 w 139593"/>
                  <a:gd name="connsiteY5" fmla="*/ 143902 h 146682"/>
                  <a:gd name="connsiteX6" fmla="*/ 1183 w 139593"/>
                  <a:gd name="connsiteY6" fmla="*/ 114894 h 146682"/>
                  <a:gd name="connsiteX7" fmla="*/ 2405 w 139593"/>
                  <a:gd name="connsiteY7" fmla="*/ 111186 h 146682"/>
                  <a:gd name="connsiteX8" fmla="*/ 5742 w 139593"/>
                  <a:gd name="connsiteY8" fmla="*/ 101132 h 146682"/>
                  <a:gd name="connsiteX9" fmla="*/ 22361 w 139593"/>
                  <a:gd name="connsiteY9" fmla="*/ 46388 h 146682"/>
                  <a:gd name="connsiteX10" fmla="*/ 51849 w 139593"/>
                  <a:gd name="connsiteY10" fmla="*/ 2352 h 146682"/>
                  <a:gd name="connsiteX11" fmla="*/ 51849 w 139593"/>
                  <a:gd name="connsiteY11" fmla="*/ 2352 h 14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593" h="146682">
                    <a:moveTo>
                      <a:pt x="51849" y="2352"/>
                    </a:moveTo>
                    <a:cubicBezTo>
                      <a:pt x="64695" y="-3515"/>
                      <a:pt x="80399" y="1851"/>
                      <a:pt x="84390" y="15570"/>
                    </a:cubicBezTo>
                    <a:cubicBezTo>
                      <a:pt x="87531" y="26344"/>
                      <a:pt x="85437" y="38012"/>
                      <a:pt x="81358" y="48830"/>
                    </a:cubicBezTo>
                    <a:cubicBezTo>
                      <a:pt x="92656" y="43879"/>
                      <a:pt x="104674" y="41764"/>
                      <a:pt x="117716" y="41088"/>
                    </a:cubicBezTo>
                    <a:cubicBezTo>
                      <a:pt x="138741" y="39975"/>
                      <a:pt x="143954" y="64774"/>
                      <a:pt x="136168" y="78558"/>
                    </a:cubicBezTo>
                    <a:cubicBezTo>
                      <a:pt x="112242" y="120826"/>
                      <a:pt x="68272" y="157184"/>
                      <a:pt x="15469" y="143902"/>
                    </a:cubicBezTo>
                    <a:cubicBezTo>
                      <a:pt x="3037" y="140783"/>
                      <a:pt x="-2655" y="125734"/>
                      <a:pt x="1183" y="114894"/>
                    </a:cubicBezTo>
                    <a:cubicBezTo>
                      <a:pt x="1620" y="113673"/>
                      <a:pt x="1990" y="112429"/>
                      <a:pt x="2405" y="111186"/>
                    </a:cubicBezTo>
                    <a:cubicBezTo>
                      <a:pt x="2841" y="107697"/>
                      <a:pt x="3975" y="104251"/>
                      <a:pt x="5742" y="101132"/>
                    </a:cubicBezTo>
                    <a:cubicBezTo>
                      <a:pt x="11521" y="82964"/>
                      <a:pt x="16451" y="64512"/>
                      <a:pt x="22361" y="46388"/>
                    </a:cubicBezTo>
                    <a:cubicBezTo>
                      <a:pt x="27574" y="30401"/>
                      <a:pt x="34880" y="10073"/>
                      <a:pt x="51849" y="2352"/>
                    </a:cubicBezTo>
                    <a:lnTo>
                      <a:pt x="51849" y="2352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31" name="Freeform: Shape 2030">
                <a:extLst>
                  <a:ext uri="{FF2B5EF4-FFF2-40B4-BE49-F238E27FC236}">
                    <a16:creationId xmlns:a16="http://schemas.microsoft.com/office/drawing/2014/main" id="{475A631C-8171-4657-90E5-516D0FFCBD75}"/>
                  </a:ext>
                </a:extLst>
              </p:cNvPr>
              <p:cNvSpPr/>
              <p:nvPr/>
            </p:nvSpPr>
            <p:spPr>
              <a:xfrm>
                <a:off x="-21587" y="4630481"/>
                <a:ext cx="140430" cy="113050"/>
              </a:xfrm>
              <a:custGeom>
                <a:avLst/>
                <a:gdLst>
                  <a:gd name="connsiteX0" fmla="*/ 45631 w 140430"/>
                  <a:gd name="connsiteY0" fmla="*/ 19341 h 113050"/>
                  <a:gd name="connsiteX1" fmla="*/ 106722 w 140430"/>
                  <a:gd name="connsiteY1" fmla="*/ 2002 h 113050"/>
                  <a:gd name="connsiteX2" fmla="*/ 123603 w 140430"/>
                  <a:gd name="connsiteY2" fmla="*/ 50093 h 113050"/>
                  <a:gd name="connsiteX3" fmla="*/ 122665 w 140430"/>
                  <a:gd name="connsiteY3" fmla="*/ 51686 h 113050"/>
                  <a:gd name="connsiteX4" fmla="*/ 124977 w 140430"/>
                  <a:gd name="connsiteY4" fmla="*/ 52863 h 113050"/>
                  <a:gd name="connsiteX5" fmla="*/ 128576 w 140430"/>
                  <a:gd name="connsiteY5" fmla="*/ 101740 h 113050"/>
                  <a:gd name="connsiteX6" fmla="*/ 71018 w 140430"/>
                  <a:gd name="connsiteY6" fmla="*/ 111032 h 113050"/>
                  <a:gd name="connsiteX7" fmla="*/ 6110 w 140430"/>
                  <a:gd name="connsiteY7" fmla="*/ 87062 h 113050"/>
                  <a:gd name="connsiteX8" fmla="*/ 1617 w 140430"/>
                  <a:gd name="connsiteY8" fmla="*/ 62983 h 113050"/>
                  <a:gd name="connsiteX9" fmla="*/ 45631 w 140430"/>
                  <a:gd name="connsiteY9" fmla="*/ 19341 h 113050"/>
                  <a:gd name="connsiteX10" fmla="*/ 45631 w 140430"/>
                  <a:gd name="connsiteY10" fmla="*/ 19341 h 11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0430" h="113050">
                    <a:moveTo>
                      <a:pt x="45631" y="19341"/>
                    </a:moveTo>
                    <a:cubicBezTo>
                      <a:pt x="62272" y="8610"/>
                      <a:pt x="85980" y="-5218"/>
                      <a:pt x="106722" y="2002"/>
                    </a:cubicBezTo>
                    <a:cubicBezTo>
                      <a:pt x="127659" y="9264"/>
                      <a:pt x="133090" y="32493"/>
                      <a:pt x="123603" y="50093"/>
                    </a:cubicBezTo>
                    <a:cubicBezTo>
                      <a:pt x="123319" y="50639"/>
                      <a:pt x="122970" y="51162"/>
                      <a:pt x="122665" y="51686"/>
                    </a:cubicBezTo>
                    <a:cubicBezTo>
                      <a:pt x="123428" y="52078"/>
                      <a:pt x="124235" y="52427"/>
                      <a:pt x="124977" y="52863"/>
                    </a:cubicBezTo>
                    <a:cubicBezTo>
                      <a:pt x="144105" y="63921"/>
                      <a:pt x="145675" y="87804"/>
                      <a:pt x="128576" y="101740"/>
                    </a:cubicBezTo>
                    <a:cubicBezTo>
                      <a:pt x="112894" y="114543"/>
                      <a:pt x="90058" y="114587"/>
                      <a:pt x="71018" y="111032"/>
                    </a:cubicBezTo>
                    <a:cubicBezTo>
                      <a:pt x="49513" y="107019"/>
                      <a:pt x="22228" y="102089"/>
                      <a:pt x="6110" y="87062"/>
                    </a:cubicBezTo>
                    <a:cubicBezTo>
                      <a:pt x="221" y="81566"/>
                      <a:pt x="-1698" y="70115"/>
                      <a:pt x="1617" y="62983"/>
                    </a:cubicBezTo>
                    <a:cubicBezTo>
                      <a:pt x="9927" y="45077"/>
                      <a:pt x="29055" y="30028"/>
                      <a:pt x="45631" y="19341"/>
                    </a:cubicBezTo>
                    <a:lnTo>
                      <a:pt x="45631" y="19341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32" name="Freeform: Shape 2031">
                <a:extLst>
                  <a:ext uri="{FF2B5EF4-FFF2-40B4-BE49-F238E27FC236}">
                    <a16:creationId xmlns:a16="http://schemas.microsoft.com/office/drawing/2014/main" id="{8960AD00-DB06-4C0D-8D0E-6DD454401CEE}"/>
                  </a:ext>
                </a:extLst>
              </p:cNvPr>
              <p:cNvSpPr/>
              <p:nvPr/>
            </p:nvSpPr>
            <p:spPr>
              <a:xfrm>
                <a:off x="-104912" y="4738336"/>
                <a:ext cx="130970" cy="122945"/>
              </a:xfrm>
              <a:custGeom>
                <a:avLst/>
                <a:gdLst>
                  <a:gd name="connsiteX0" fmla="*/ 55825 w 130970"/>
                  <a:gd name="connsiteY0" fmla="*/ 6230 h 122945"/>
                  <a:gd name="connsiteX1" fmla="*/ 81627 w 130970"/>
                  <a:gd name="connsiteY1" fmla="*/ 1672 h 122945"/>
                  <a:gd name="connsiteX2" fmla="*/ 83372 w 130970"/>
                  <a:gd name="connsiteY2" fmla="*/ 2457 h 122945"/>
                  <a:gd name="connsiteX3" fmla="*/ 97963 w 130970"/>
                  <a:gd name="connsiteY3" fmla="*/ 34889 h 122945"/>
                  <a:gd name="connsiteX4" fmla="*/ 95367 w 130970"/>
                  <a:gd name="connsiteY4" fmla="*/ 46427 h 122945"/>
                  <a:gd name="connsiteX5" fmla="*/ 116829 w 130970"/>
                  <a:gd name="connsiteY5" fmla="*/ 53973 h 122945"/>
                  <a:gd name="connsiteX6" fmla="*/ 125335 w 130970"/>
                  <a:gd name="connsiteY6" fmla="*/ 96830 h 122945"/>
                  <a:gd name="connsiteX7" fmla="*/ 81060 w 130970"/>
                  <a:gd name="connsiteY7" fmla="*/ 121105 h 122945"/>
                  <a:gd name="connsiteX8" fmla="*/ 623 w 130970"/>
                  <a:gd name="connsiteY8" fmla="*/ 84268 h 122945"/>
                  <a:gd name="connsiteX9" fmla="*/ 55825 w 130970"/>
                  <a:gd name="connsiteY9" fmla="*/ 6230 h 122945"/>
                  <a:gd name="connsiteX10" fmla="*/ 55825 w 130970"/>
                  <a:gd name="connsiteY10" fmla="*/ 6230 h 1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970" h="122945">
                    <a:moveTo>
                      <a:pt x="55825" y="6230"/>
                    </a:moveTo>
                    <a:cubicBezTo>
                      <a:pt x="62608" y="1083"/>
                      <a:pt x="73273" y="-2145"/>
                      <a:pt x="81627" y="1672"/>
                    </a:cubicBezTo>
                    <a:lnTo>
                      <a:pt x="83372" y="2457"/>
                    </a:lnTo>
                    <a:cubicBezTo>
                      <a:pt x="98661" y="9458"/>
                      <a:pt x="102696" y="23657"/>
                      <a:pt x="97963" y="34889"/>
                    </a:cubicBezTo>
                    <a:cubicBezTo>
                      <a:pt x="97592" y="38749"/>
                      <a:pt x="96698" y="42632"/>
                      <a:pt x="95367" y="46427"/>
                    </a:cubicBezTo>
                    <a:cubicBezTo>
                      <a:pt x="102652" y="47168"/>
                      <a:pt x="109828" y="49415"/>
                      <a:pt x="116829" y="53973"/>
                    </a:cubicBezTo>
                    <a:cubicBezTo>
                      <a:pt x="131616" y="63657"/>
                      <a:pt x="135411" y="82545"/>
                      <a:pt x="125335" y="96830"/>
                    </a:cubicBezTo>
                    <a:cubicBezTo>
                      <a:pt x="115433" y="110855"/>
                      <a:pt x="98115" y="118881"/>
                      <a:pt x="81060" y="121105"/>
                    </a:cubicBezTo>
                    <a:cubicBezTo>
                      <a:pt x="51398" y="124966"/>
                      <a:pt x="-6640" y="126689"/>
                      <a:pt x="623" y="84268"/>
                    </a:cubicBezTo>
                    <a:cubicBezTo>
                      <a:pt x="5683" y="54431"/>
                      <a:pt x="31681" y="24529"/>
                      <a:pt x="55825" y="6230"/>
                    </a:cubicBezTo>
                    <a:lnTo>
                      <a:pt x="55825" y="6230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33" name="Freeform: Shape 2032">
                <a:extLst>
                  <a:ext uri="{FF2B5EF4-FFF2-40B4-BE49-F238E27FC236}">
                    <a16:creationId xmlns:a16="http://schemas.microsoft.com/office/drawing/2014/main" id="{2FAA4162-CA5F-4F04-B3E4-64169DAB5CB1}"/>
                  </a:ext>
                </a:extLst>
              </p:cNvPr>
              <p:cNvSpPr/>
              <p:nvPr/>
            </p:nvSpPr>
            <p:spPr>
              <a:xfrm>
                <a:off x="-27142" y="4538978"/>
                <a:ext cx="165350" cy="133970"/>
              </a:xfrm>
              <a:custGeom>
                <a:avLst/>
                <a:gdLst>
                  <a:gd name="connsiteX0" fmla="*/ 15002 w 165350"/>
                  <a:gd name="connsiteY0" fmla="*/ 65936 h 133970"/>
                  <a:gd name="connsiteX1" fmla="*/ 76529 w 165350"/>
                  <a:gd name="connsiteY1" fmla="*/ 7964 h 133970"/>
                  <a:gd name="connsiteX2" fmla="*/ 131993 w 165350"/>
                  <a:gd name="connsiteY2" fmla="*/ 16012 h 133970"/>
                  <a:gd name="connsiteX3" fmla="*/ 122811 w 165350"/>
                  <a:gd name="connsiteY3" fmla="*/ 49949 h 133970"/>
                  <a:gd name="connsiteX4" fmla="*/ 164861 w 165350"/>
                  <a:gd name="connsiteY4" fmla="*/ 81792 h 133970"/>
                  <a:gd name="connsiteX5" fmla="*/ 23944 w 165350"/>
                  <a:gd name="connsiteY5" fmla="*/ 126460 h 133970"/>
                  <a:gd name="connsiteX6" fmla="*/ 15002 w 165350"/>
                  <a:gd name="connsiteY6" fmla="*/ 65936 h 133970"/>
                  <a:gd name="connsiteX7" fmla="*/ 15002 w 165350"/>
                  <a:gd name="connsiteY7" fmla="*/ 65936 h 13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350" h="133970">
                    <a:moveTo>
                      <a:pt x="15002" y="65936"/>
                    </a:moveTo>
                    <a:cubicBezTo>
                      <a:pt x="31556" y="45499"/>
                      <a:pt x="52821" y="20832"/>
                      <a:pt x="76529" y="7964"/>
                    </a:cubicBezTo>
                    <a:cubicBezTo>
                      <a:pt x="93629" y="-1306"/>
                      <a:pt x="123182" y="-6627"/>
                      <a:pt x="131993" y="16012"/>
                    </a:cubicBezTo>
                    <a:cubicBezTo>
                      <a:pt x="136486" y="27571"/>
                      <a:pt x="131535" y="40243"/>
                      <a:pt x="122811" y="49949"/>
                    </a:cubicBezTo>
                    <a:cubicBezTo>
                      <a:pt x="142615" y="51257"/>
                      <a:pt x="161830" y="60243"/>
                      <a:pt x="164861" y="81792"/>
                    </a:cubicBezTo>
                    <a:cubicBezTo>
                      <a:pt x="173694" y="144410"/>
                      <a:pt x="60499" y="138041"/>
                      <a:pt x="23944" y="126460"/>
                    </a:cubicBezTo>
                    <a:cubicBezTo>
                      <a:pt x="-9469" y="115903"/>
                      <a:pt x="-3471" y="88728"/>
                      <a:pt x="15002" y="65936"/>
                    </a:cubicBezTo>
                    <a:lnTo>
                      <a:pt x="15002" y="65936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02547DB-29CE-4F75-975D-052E0C05F193}"/>
                </a:ext>
              </a:extLst>
            </p:cNvPr>
            <p:cNvSpPr/>
            <p:nvPr/>
          </p:nvSpPr>
          <p:spPr>
            <a:xfrm>
              <a:off x="1246435" y="4306814"/>
              <a:ext cx="152180" cy="170748"/>
            </a:xfrm>
            <a:custGeom>
              <a:avLst/>
              <a:gdLst>
                <a:gd name="connsiteX0" fmla="*/ 113188 w 152180"/>
                <a:gd name="connsiteY0" fmla="*/ 8218 h 170748"/>
                <a:gd name="connsiteX1" fmla="*/ 625 w 152180"/>
                <a:gd name="connsiteY1" fmla="*/ 161283 h 170748"/>
                <a:gd name="connsiteX2" fmla="*/ 12751 w 152180"/>
                <a:gd name="connsiteY2" fmla="*/ 168175 h 170748"/>
                <a:gd name="connsiteX3" fmla="*/ 77157 w 152180"/>
                <a:gd name="connsiteY3" fmla="*/ 92515 h 170748"/>
                <a:gd name="connsiteX4" fmla="*/ 78378 w 152180"/>
                <a:gd name="connsiteY4" fmla="*/ 92188 h 170748"/>
                <a:gd name="connsiteX5" fmla="*/ 147932 w 152180"/>
                <a:gd name="connsiteY5" fmla="*/ 34369 h 170748"/>
                <a:gd name="connsiteX6" fmla="*/ 113188 w 152180"/>
                <a:gd name="connsiteY6" fmla="*/ 8218 h 170748"/>
                <a:gd name="connsiteX7" fmla="*/ 113188 w 152180"/>
                <a:gd name="connsiteY7" fmla="*/ 8218 h 17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80" h="170748">
                  <a:moveTo>
                    <a:pt x="113188" y="8218"/>
                  </a:moveTo>
                  <a:cubicBezTo>
                    <a:pt x="70810" y="58208"/>
                    <a:pt x="27190" y="100171"/>
                    <a:pt x="625" y="161283"/>
                  </a:cubicBezTo>
                  <a:cubicBezTo>
                    <a:pt x="-2647" y="168830"/>
                    <a:pt x="7756" y="174151"/>
                    <a:pt x="12751" y="168175"/>
                  </a:cubicBezTo>
                  <a:cubicBezTo>
                    <a:pt x="32926" y="144031"/>
                    <a:pt x="53973" y="116899"/>
                    <a:pt x="77157" y="92515"/>
                  </a:cubicBezTo>
                  <a:cubicBezTo>
                    <a:pt x="77571" y="92406"/>
                    <a:pt x="77964" y="92341"/>
                    <a:pt x="78378" y="92188"/>
                  </a:cubicBezTo>
                  <a:cubicBezTo>
                    <a:pt x="107975" y="81937"/>
                    <a:pt x="130483" y="59756"/>
                    <a:pt x="147932" y="34369"/>
                  </a:cubicBezTo>
                  <a:cubicBezTo>
                    <a:pt x="163832" y="11250"/>
                    <a:pt x="131290" y="-13134"/>
                    <a:pt x="113188" y="8218"/>
                  </a:cubicBezTo>
                  <a:lnTo>
                    <a:pt x="113188" y="8218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C6DCDC9-8F39-4EFA-8201-2CACC569C952}"/>
                </a:ext>
              </a:extLst>
            </p:cNvPr>
            <p:cNvSpPr/>
            <p:nvPr/>
          </p:nvSpPr>
          <p:spPr>
            <a:xfrm>
              <a:off x="1449849" y="4241122"/>
              <a:ext cx="132465" cy="83605"/>
            </a:xfrm>
            <a:custGeom>
              <a:avLst/>
              <a:gdLst>
                <a:gd name="connsiteX0" fmla="*/ 96798 w 132465"/>
                <a:gd name="connsiteY0" fmla="*/ 388 h 83605"/>
                <a:gd name="connsiteX1" fmla="*/ 14769 w 132465"/>
                <a:gd name="connsiteY1" fmla="*/ 81086 h 83605"/>
                <a:gd name="connsiteX2" fmla="*/ 28881 w 132465"/>
                <a:gd name="connsiteY2" fmla="*/ 73038 h 83605"/>
                <a:gd name="connsiteX3" fmla="*/ 117474 w 132465"/>
                <a:gd name="connsiteY3" fmla="*/ 40475 h 83605"/>
                <a:gd name="connsiteX4" fmla="*/ 96798 w 132465"/>
                <a:gd name="connsiteY4" fmla="*/ 388 h 83605"/>
                <a:gd name="connsiteX5" fmla="*/ 96798 w 132465"/>
                <a:gd name="connsiteY5" fmla="*/ 388 h 8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465" h="83605">
                  <a:moveTo>
                    <a:pt x="96798" y="388"/>
                  </a:moveTo>
                  <a:cubicBezTo>
                    <a:pt x="-20804" y="57225"/>
                    <a:pt x="-7259" y="93780"/>
                    <a:pt x="14769" y="81086"/>
                  </a:cubicBezTo>
                  <a:cubicBezTo>
                    <a:pt x="19218" y="78534"/>
                    <a:pt x="23951" y="75808"/>
                    <a:pt x="28881" y="73038"/>
                  </a:cubicBezTo>
                  <a:cubicBezTo>
                    <a:pt x="60375" y="69963"/>
                    <a:pt x="89906" y="55437"/>
                    <a:pt x="117474" y="40475"/>
                  </a:cubicBezTo>
                  <a:cubicBezTo>
                    <a:pt x="146329" y="24793"/>
                    <a:pt x="130299" y="-3647"/>
                    <a:pt x="96798" y="388"/>
                  </a:cubicBezTo>
                  <a:lnTo>
                    <a:pt x="96798" y="388"/>
                  </a:lnTo>
                  <a:close/>
                </a:path>
              </a:pathLst>
            </a:custGeom>
            <a:solidFill>
              <a:srgbClr val="94D6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7D522197-8868-46E8-ADBE-92525FE54360}"/>
                </a:ext>
              </a:extLst>
            </p:cNvPr>
            <p:cNvSpPr/>
            <p:nvPr/>
          </p:nvSpPr>
          <p:spPr>
            <a:xfrm>
              <a:off x="1112476" y="4405872"/>
              <a:ext cx="111468" cy="187870"/>
            </a:xfrm>
            <a:custGeom>
              <a:avLst/>
              <a:gdLst>
                <a:gd name="connsiteX0" fmla="*/ 76721 w 111468"/>
                <a:gd name="connsiteY0" fmla="*/ 7721 h 187870"/>
                <a:gd name="connsiteX1" fmla="*/ 51530 w 111468"/>
                <a:gd name="connsiteY1" fmla="*/ 21745 h 187870"/>
                <a:gd name="connsiteX2" fmla="*/ 144 w 111468"/>
                <a:gd name="connsiteY2" fmla="*/ 59521 h 187870"/>
                <a:gd name="connsiteX3" fmla="*/ 22740 w 111468"/>
                <a:gd name="connsiteY3" fmla="*/ 181921 h 187870"/>
                <a:gd name="connsiteX4" fmla="*/ 33318 w 111468"/>
                <a:gd name="connsiteY4" fmla="*/ 186174 h 187870"/>
                <a:gd name="connsiteX5" fmla="*/ 59316 w 111468"/>
                <a:gd name="connsiteY5" fmla="*/ 173436 h 187870"/>
                <a:gd name="connsiteX6" fmla="*/ 60668 w 111468"/>
                <a:gd name="connsiteY6" fmla="*/ 162597 h 187870"/>
                <a:gd name="connsiteX7" fmla="*/ 63874 w 111468"/>
                <a:gd name="connsiteY7" fmla="*/ 154243 h 187870"/>
                <a:gd name="connsiteX8" fmla="*/ 70178 w 111468"/>
                <a:gd name="connsiteY8" fmla="*/ 147220 h 187870"/>
                <a:gd name="connsiteX9" fmla="*/ 111290 w 111468"/>
                <a:gd name="connsiteY9" fmla="*/ 50949 h 187870"/>
                <a:gd name="connsiteX10" fmla="*/ 76721 w 111468"/>
                <a:gd name="connsiteY10" fmla="*/ 7721 h 187870"/>
                <a:gd name="connsiteX11" fmla="*/ 76721 w 111468"/>
                <a:gd name="connsiteY11" fmla="*/ 7721 h 187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68" h="187870">
                  <a:moveTo>
                    <a:pt x="76721" y="7721"/>
                  </a:moveTo>
                  <a:cubicBezTo>
                    <a:pt x="65554" y="7721"/>
                    <a:pt x="57527" y="13544"/>
                    <a:pt x="51530" y="21745"/>
                  </a:cubicBezTo>
                  <a:cubicBezTo>
                    <a:pt x="31115" y="-27219"/>
                    <a:pt x="-2473" y="15791"/>
                    <a:pt x="144" y="59521"/>
                  </a:cubicBezTo>
                  <a:cubicBezTo>
                    <a:pt x="2565" y="100219"/>
                    <a:pt x="11420" y="142836"/>
                    <a:pt x="22740" y="181921"/>
                  </a:cubicBezTo>
                  <a:cubicBezTo>
                    <a:pt x="24049" y="186413"/>
                    <a:pt x="29283" y="187613"/>
                    <a:pt x="33318" y="186174"/>
                  </a:cubicBezTo>
                  <a:cubicBezTo>
                    <a:pt x="42871" y="190667"/>
                    <a:pt x="57658" y="186174"/>
                    <a:pt x="59316" y="173436"/>
                  </a:cubicBezTo>
                  <a:cubicBezTo>
                    <a:pt x="59774" y="169925"/>
                    <a:pt x="60232" y="166282"/>
                    <a:pt x="60668" y="162597"/>
                  </a:cubicBezTo>
                  <a:cubicBezTo>
                    <a:pt x="62457" y="160394"/>
                    <a:pt x="63656" y="157624"/>
                    <a:pt x="63874" y="154243"/>
                  </a:cubicBezTo>
                  <a:cubicBezTo>
                    <a:pt x="66535" y="152498"/>
                    <a:pt x="68782" y="150121"/>
                    <a:pt x="70178" y="147220"/>
                  </a:cubicBezTo>
                  <a:cubicBezTo>
                    <a:pt x="84027" y="118540"/>
                    <a:pt x="108302" y="83316"/>
                    <a:pt x="111290" y="50949"/>
                  </a:cubicBezTo>
                  <a:cubicBezTo>
                    <a:pt x="113231" y="30404"/>
                    <a:pt x="99207" y="7699"/>
                    <a:pt x="76721" y="7721"/>
                  </a:cubicBezTo>
                  <a:lnTo>
                    <a:pt x="76721" y="7721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87BA4CB1-8258-4455-A4D2-4BAF028C6BE0}"/>
                </a:ext>
              </a:extLst>
            </p:cNvPr>
            <p:cNvSpPr/>
            <p:nvPr/>
          </p:nvSpPr>
          <p:spPr>
            <a:xfrm>
              <a:off x="1105556" y="4478893"/>
              <a:ext cx="116308" cy="232769"/>
            </a:xfrm>
            <a:custGeom>
              <a:avLst/>
              <a:gdLst>
                <a:gd name="connsiteX0" fmla="*/ 94873 w 116308"/>
                <a:gd name="connsiteY0" fmla="*/ 8180 h 232769"/>
                <a:gd name="connsiteX1" fmla="*/ 45450 w 116308"/>
                <a:gd name="connsiteY1" fmla="*/ 64865 h 232769"/>
                <a:gd name="connsiteX2" fmla="*/ 17947 w 116308"/>
                <a:gd name="connsiteY2" fmla="*/ 4276 h 232769"/>
                <a:gd name="connsiteX3" fmla="*/ 565 w 116308"/>
                <a:gd name="connsiteY3" fmla="*/ 14483 h 232769"/>
                <a:gd name="connsiteX4" fmla="*/ 21023 w 116308"/>
                <a:gd name="connsiteY4" fmla="*/ 138192 h 232769"/>
                <a:gd name="connsiteX5" fmla="*/ 20412 w 116308"/>
                <a:gd name="connsiteY5" fmla="*/ 221595 h 232769"/>
                <a:gd name="connsiteX6" fmla="*/ 39714 w 116308"/>
                <a:gd name="connsiteY6" fmla="*/ 226742 h 232769"/>
                <a:gd name="connsiteX7" fmla="*/ 58580 w 116308"/>
                <a:gd name="connsiteY7" fmla="*/ 152412 h 232769"/>
                <a:gd name="connsiteX8" fmla="*/ 72190 w 116308"/>
                <a:gd name="connsiteY8" fmla="*/ 105432 h 232769"/>
                <a:gd name="connsiteX9" fmla="*/ 115658 w 116308"/>
                <a:gd name="connsiteY9" fmla="*/ 20001 h 232769"/>
                <a:gd name="connsiteX10" fmla="*/ 94873 w 116308"/>
                <a:gd name="connsiteY10" fmla="*/ 8180 h 232769"/>
                <a:gd name="connsiteX11" fmla="*/ 94873 w 116308"/>
                <a:gd name="connsiteY11" fmla="*/ 8180 h 23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308" h="232769">
                  <a:moveTo>
                    <a:pt x="94873" y="8180"/>
                  </a:moveTo>
                  <a:cubicBezTo>
                    <a:pt x="79235" y="24167"/>
                    <a:pt x="54938" y="44145"/>
                    <a:pt x="45450" y="64865"/>
                  </a:cubicBezTo>
                  <a:cubicBezTo>
                    <a:pt x="38384" y="43447"/>
                    <a:pt x="28984" y="22946"/>
                    <a:pt x="17947" y="4276"/>
                  </a:cubicBezTo>
                  <a:cubicBezTo>
                    <a:pt x="11862" y="-6040"/>
                    <a:pt x="-3078" y="4276"/>
                    <a:pt x="565" y="14483"/>
                  </a:cubicBezTo>
                  <a:cubicBezTo>
                    <a:pt x="15221" y="55705"/>
                    <a:pt x="19889" y="96621"/>
                    <a:pt x="21023" y="138192"/>
                  </a:cubicBezTo>
                  <a:cubicBezTo>
                    <a:pt x="17402" y="160613"/>
                    <a:pt x="20914" y="196600"/>
                    <a:pt x="20412" y="221595"/>
                  </a:cubicBezTo>
                  <a:cubicBezTo>
                    <a:pt x="20194" y="232980"/>
                    <a:pt x="34305" y="237298"/>
                    <a:pt x="39714" y="226742"/>
                  </a:cubicBezTo>
                  <a:cubicBezTo>
                    <a:pt x="51732" y="203274"/>
                    <a:pt x="57511" y="178017"/>
                    <a:pt x="58580" y="152412"/>
                  </a:cubicBezTo>
                  <a:cubicBezTo>
                    <a:pt x="63706" y="136905"/>
                    <a:pt x="67326" y="120743"/>
                    <a:pt x="72190" y="105432"/>
                  </a:cubicBezTo>
                  <a:cubicBezTo>
                    <a:pt x="81328" y="76556"/>
                    <a:pt x="107195" y="49053"/>
                    <a:pt x="115658" y="20001"/>
                  </a:cubicBezTo>
                  <a:cubicBezTo>
                    <a:pt x="119627" y="6435"/>
                    <a:pt x="104535" y="-1700"/>
                    <a:pt x="94873" y="8180"/>
                  </a:cubicBezTo>
                  <a:lnTo>
                    <a:pt x="94873" y="8180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B2ACCBEB-329A-4417-AFF0-F44FEF8A7BC8}"/>
                </a:ext>
              </a:extLst>
            </p:cNvPr>
            <p:cNvSpPr/>
            <p:nvPr/>
          </p:nvSpPr>
          <p:spPr>
            <a:xfrm>
              <a:off x="932983" y="4533532"/>
              <a:ext cx="165802" cy="267628"/>
            </a:xfrm>
            <a:custGeom>
              <a:avLst/>
              <a:gdLst>
                <a:gd name="connsiteX0" fmla="*/ 150957 w 165802"/>
                <a:gd name="connsiteY0" fmla="*/ 25777 h 267628"/>
                <a:gd name="connsiteX1" fmla="*/ 70956 w 165802"/>
                <a:gd name="connsiteY1" fmla="*/ 47173 h 267628"/>
                <a:gd name="connsiteX2" fmla="*/ 28906 w 165802"/>
                <a:gd name="connsiteY2" fmla="*/ 31818 h 267628"/>
                <a:gd name="connsiteX3" fmla="*/ 5503 w 165802"/>
                <a:gd name="connsiteY3" fmla="*/ 109769 h 267628"/>
                <a:gd name="connsiteX4" fmla="*/ 29582 w 165802"/>
                <a:gd name="connsiteY4" fmla="*/ 157839 h 267628"/>
                <a:gd name="connsiteX5" fmla="*/ 95035 w 165802"/>
                <a:gd name="connsiteY5" fmla="*/ 258145 h 267628"/>
                <a:gd name="connsiteX6" fmla="*/ 106507 w 165802"/>
                <a:gd name="connsiteY6" fmla="*/ 265124 h 267628"/>
                <a:gd name="connsiteX7" fmla="*/ 122952 w 165802"/>
                <a:gd name="connsiteY7" fmla="*/ 263641 h 267628"/>
                <a:gd name="connsiteX8" fmla="*/ 130695 w 165802"/>
                <a:gd name="connsiteY8" fmla="*/ 260696 h 267628"/>
                <a:gd name="connsiteX9" fmla="*/ 131414 w 165802"/>
                <a:gd name="connsiteY9" fmla="*/ 261874 h 267628"/>
                <a:gd name="connsiteX10" fmla="*/ 149975 w 165802"/>
                <a:gd name="connsiteY10" fmla="*/ 259279 h 267628"/>
                <a:gd name="connsiteX11" fmla="*/ 156736 w 165802"/>
                <a:gd name="connsiteY11" fmla="*/ 202463 h 267628"/>
                <a:gd name="connsiteX12" fmla="*/ 160095 w 165802"/>
                <a:gd name="connsiteY12" fmla="*/ 152888 h 267628"/>
                <a:gd name="connsiteX13" fmla="*/ 161665 w 165802"/>
                <a:gd name="connsiteY13" fmla="*/ 144796 h 267628"/>
                <a:gd name="connsiteX14" fmla="*/ 150957 w 165802"/>
                <a:gd name="connsiteY14" fmla="*/ 25777 h 267628"/>
                <a:gd name="connsiteX15" fmla="*/ 150957 w 165802"/>
                <a:gd name="connsiteY15" fmla="*/ 25777 h 26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5802" h="267628">
                  <a:moveTo>
                    <a:pt x="150957" y="25777"/>
                  </a:moveTo>
                  <a:cubicBezTo>
                    <a:pt x="125984" y="-25696"/>
                    <a:pt x="82537" y="9681"/>
                    <a:pt x="70956" y="47173"/>
                  </a:cubicBezTo>
                  <a:cubicBezTo>
                    <a:pt x="59876" y="33672"/>
                    <a:pt x="45765" y="25842"/>
                    <a:pt x="28906" y="31818"/>
                  </a:cubicBezTo>
                  <a:cubicBezTo>
                    <a:pt x="-2828" y="43051"/>
                    <a:pt x="-4660" y="82637"/>
                    <a:pt x="5503" y="109769"/>
                  </a:cubicBezTo>
                  <a:cubicBezTo>
                    <a:pt x="10650" y="127195"/>
                    <a:pt x="22254" y="144447"/>
                    <a:pt x="29582" y="157839"/>
                  </a:cubicBezTo>
                  <a:cubicBezTo>
                    <a:pt x="48797" y="192932"/>
                    <a:pt x="70585" y="226476"/>
                    <a:pt x="95035" y="258145"/>
                  </a:cubicBezTo>
                  <a:cubicBezTo>
                    <a:pt x="98328" y="262419"/>
                    <a:pt x="102385" y="264513"/>
                    <a:pt x="106507" y="265124"/>
                  </a:cubicBezTo>
                  <a:cubicBezTo>
                    <a:pt x="111458" y="269028"/>
                    <a:pt x="119593" y="268243"/>
                    <a:pt x="122952" y="263641"/>
                  </a:cubicBezTo>
                  <a:cubicBezTo>
                    <a:pt x="125809" y="263575"/>
                    <a:pt x="128557" y="262638"/>
                    <a:pt x="130695" y="260696"/>
                  </a:cubicBezTo>
                  <a:cubicBezTo>
                    <a:pt x="130935" y="261089"/>
                    <a:pt x="131153" y="261482"/>
                    <a:pt x="131414" y="261874"/>
                  </a:cubicBezTo>
                  <a:cubicBezTo>
                    <a:pt x="136147" y="268875"/>
                    <a:pt x="146922" y="266324"/>
                    <a:pt x="149975" y="259279"/>
                  </a:cubicBezTo>
                  <a:cubicBezTo>
                    <a:pt x="157696" y="241481"/>
                    <a:pt x="155515" y="221569"/>
                    <a:pt x="156736" y="202463"/>
                  </a:cubicBezTo>
                  <a:cubicBezTo>
                    <a:pt x="157805" y="185952"/>
                    <a:pt x="159310" y="169442"/>
                    <a:pt x="160095" y="152888"/>
                  </a:cubicBezTo>
                  <a:cubicBezTo>
                    <a:pt x="160619" y="150183"/>
                    <a:pt x="161208" y="147500"/>
                    <a:pt x="161665" y="144796"/>
                  </a:cubicBezTo>
                  <a:cubicBezTo>
                    <a:pt x="168165" y="105668"/>
                    <a:pt x="168645" y="62244"/>
                    <a:pt x="150957" y="25777"/>
                  </a:cubicBezTo>
                  <a:lnTo>
                    <a:pt x="150957" y="25777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670C692-2BE6-4F32-8DD6-6ABBAEE16B1D}"/>
                </a:ext>
              </a:extLst>
            </p:cNvPr>
            <p:cNvSpPr/>
            <p:nvPr/>
          </p:nvSpPr>
          <p:spPr>
            <a:xfrm>
              <a:off x="938116" y="4533532"/>
              <a:ext cx="149946" cy="130669"/>
            </a:xfrm>
            <a:custGeom>
              <a:avLst/>
              <a:gdLst>
                <a:gd name="connsiteX0" fmla="*/ 145824 w 149946"/>
                <a:gd name="connsiteY0" fmla="*/ 25777 h 130669"/>
                <a:gd name="connsiteX1" fmla="*/ 65824 w 149946"/>
                <a:gd name="connsiteY1" fmla="*/ 47173 h 130669"/>
                <a:gd name="connsiteX2" fmla="*/ 23773 w 149946"/>
                <a:gd name="connsiteY2" fmla="*/ 31818 h 130669"/>
                <a:gd name="connsiteX3" fmla="*/ 0 w 149946"/>
                <a:gd name="connsiteY3" fmla="*/ 53672 h 130669"/>
                <a:gd name="connsiteX4" fmla="*/ 103534 w 149946"/>
                <a:gd name="connsiteY4" fmla="*/ 126759 h 130669"/>
                <a:gd name="connsiteX5" fmla="*/ 149946 w 149946"/>
                <a:gd name="connsiteY5" fmla="*/ 35177 h 130669"/>
                <a:gd name="connsiteX6" fmla="*/ 145824 w 149946"/>
                <a:gd name="connsiteY6" fmla="*/ 25777 h 130669"/>
                <a:gd name="connsiteX7" fmla="*/ 145824 w 149946"/>
                <a:gd name="connsiteY7" fmla="*/ 25777 h 13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946" h="130669">
                  <a:moveTo>
                    <a:pt x="145824" y="25777"/>
                  </a:moveTo>
                  <a:cubicBezTo>
                    <a:pt x="120851" y="-25696"/>
                    <a:pt x="77405" y="9681"/>
                    <a:pt x="65824" y="47173"/>
                  </a:cubicBezTo>
                  <a:cubicBezTo>
                    <a:pt x="54744" y="33672"/>
                    <a:pt x="40633" y="25842"/>
                    <a:pt x="23773" y="31818"/>
                  </a:cubicBezTo>
                  <a:cubicBezTo>
                    <a:pt x="12105" y="35940"/>
                    <a:pt x="4471" y="43923"/>
                    <a:pt x="0" y="53672"/>
                  </a:cubicBezTo>
                  <a:cubicBezTo>
                    <a:pt x="22530" y="110161"/>
                    <a:pt x="66434" y="142310"/>
                    <a:pt x="103534" y="126759"/>
                  </a:cubicBezTo>
                  <a:cubicBezTo>
                    <a:pt x="131735" y="114938"/>
                    <a:pt x="148638" y="78667"/>
                    <a:pt x="149946" y="35177"/>
                  </a:cubicBezTo>
                  <a:cubicBezTo>
                    <a:pt x="148703" y="32015"/>
                    <a:pt x="147329" y="28874"/>
                    <a:pt x="145824" y="25777"/>
                  </a:cubicBezTo>
                  <a:lnTo>
                    <a:pt x="145824" y="25777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84E87D0A-19BA-48C9-91F2-C5487B810EB9}"/>
                </a:ext>
              </a:extLst>
            </p:cNvPr>
            <p:cNvSpPr/>
            <p:nvPr/>
          </p:nvSpPr>
          <p:spPr>
            <a:xfrm>
              <a:off x="970450" y="4660845"/>
              <a:ext cx="128738" cy="337573"/>
            </a:xfrm>
            <a:custGeom>
              <a:avLst/>
              <a:gdLst>
                <a:gd name="connsiteX0" fmla="*/ 97721 w 128738"/>
                <a:gd name="connsiteY0" fmla="*/ 9064 h 337573"/>
                <a:gd name="connsiteX1" fmla="*/ 75060 w 128738"/>
                <a:gd name="connsiteY1" fmla="*/ 110373 h 337573"/>
                <a:gd name="connsiteX2" fmla="*/ 6248 w 128738"/>
                <a:gd name="connsiteY2" fmla="*/ 50809 h 337573"/>
                <a:gd name="connsiteX3" fmla="*/ 10 w 128738"/>
                <a:gd name="connsiteY3" fmla="*/ 57025 h 337573"/>
                <a:gd name="connsiteX4" fmla="*/ 24852 w 128738"/>
                <a:gd name="connsiteY4" fmla="*/ 118508 h 337573"/>
                <a:gd name="connsiteX5" fmla="*/ 52988 w 128738"/>
                <a:gd name="connsiteY5" fmla="*/ 184179 h 337573"/>
                <a:gd name="connsiteX6" fmla="*/ 93642 w 128738"/>
                <a:gd name="connsiteY6" fmla="*/ 329698 h 337573"/>
                <a:gd name="connsiteX7" fmla="*/ 112159 w 128738"/>
                <a:gd name="connsiteY7" fmla="*/ 329742 h 337573"/>
                <a:gd name="connsiteX8" fmla="*/ 119422 w 128738"/>
                <a:gd name="connsiteY8" fmla="*/ 275216 h 337573"/>
                <a:gd name="connsiteX9" fmla="*/ 126074 w 128738"/>
                <a:gd name="connsiteY9" fmla="*/ 265467 h 337573"/>
                <a:gd name="connsiteX10" fmla="*/ 124831 w 128738"/>
                <a:gd name="connsiteY10" fmla="*/ 141017 h 337573"/>
                <a:gd name="connsiteX11" fmla="*/ 127317 w 128738"/>
                <a:gd name="connsiteY11" fmla="*/ 12946 h 337573"/>
                <a:gd name="connsiteX12" fmla="*/ 97721 w 128738"/>
                <a:gd name="connsiteY12" fmla="*/ 9064 h 337573"/>
                <a:gd name="connsiteX13" fmla="*/ 97721 w 128738"/>
                <a:gd name="connsiteY13" fmla="*/ 9064 h 33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738" h="337573">
                  <a:moveTo>
                    <a:pt x="97721" y="9064"/>
                  </a:moveTo>
                  <a:cubicBezTo>
                    <a:pt x="81188" y="40013"/>
                    <a:pt x="76346" y="75367"/>
                    <a:pt x="75060" y="110373"/>
                  </a:cubicBezTo>
                  <a:cubicBezTo>
                    <a:pt x="57415" y="81998"/>
                    <a:pt x="33773" y="56065"/>
                    <a:pt x="6248" y="50809"/>
                  </a:cubicBezTo>
                  <a:cubicBezTo>
                    <a:pt x="2475" y="50089"/>
                    <a:pt x="-186" y="53666"/>
                    <a:pt x="10" y="57025"/>
                  </a:cubicBezTo>
                  <a:cubicBezTo>
                    <a:pt x="1144" y="79053"/>
                    <a:pt x="15648" y="98944"/>
                    <a:pt x="24852" y="118508"/>
                  </a:cubicBezTo>
                  <a:cubicBezTo>
                    <a:pt x="34950" y="140013"/>
                    <a:pt x="44133" y="162129"/>
                    <a:pt x="52988" y="184179"/>
                  </a:cubicBezTo>
                  <a:cubicBezTo>
                    <a:pt x="72246" y="232228"/>
                    <a:pt x="83871" y="278945"/>
                    <a:pt x="93642" y="329698"/>
                  </a:cubicBezTo>
                  <a:cubicBezTo>
                    <a:pt x="95736" y="340538"/>
                    <a:pt x="109585" y="339840"/>
                    <a:pt x="112159" y="329742"/>
                  </a:cubicBezTo>
                  <a:cubicBezTo>
                    <a:pt x="116565" y="312381"/>
                    <a:pt x="118899" y="293929"/>
                    <a:pt x="119422" y="275216"/>
                  </a:cubicBezTo>
                  <a:cubicBezTo>
                    <a:pt x="123043" y="273755"/>
                    <a:pt x="125791" y="270570"/>
                    <a:pt x="126074" y="265467"/>
                  </a:cubicBezTo>
                  <a:cubicBezTo>
                    <a:pt x="128299" y="224550"/>
                    <a:pt x="124940" y="182129"/>
                    <a:pt x="124831" y="141017"/>
                  </a:cubicBezTo>
                  <a:cubicBezTo>
                    <a:pt x="124722" y="98377"/>
                    <a:pt x="131636" y="55455"/>
                    <a:pt x="127317" y="12946"/>
                  </a:cubicBezTo>
                  <a:cubicBezTo>
                    <a:pt x="125594" y="-3673"/>
                    <a:pt x="104438" y="-3543"/>
                    <a:pt x="97721" y="9064"/>
                  </a:cubicBezTo>
                  <a:lnTo>
                    <a:pt x="97721" y="9064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7BB680E-102E-481F-A372-23AA7A6FFDF9}"/>
                </a:ext>
              </a:extLst>
            </p:cNvPr>
            <p:cNvSpPr/>
            <p:nvPr/>
          </p:nvSpPr>
          <p:spPr>
            <a:xfrm>
              <a:off x="781844" y="4814934"/>
              <a:ext cx="241044" cy="343649"/>
            </a:xfrm>
            <a:custGeom>
              <a:avLst/>
              <a:gdLst>
                <a:gd name="connsiteX0" fmla="*/ 133916 w 241044"/>
                <a:gd name="connsiteY0" fmla="*/ 1584 h 343649"/>
                <a:gd name="connsiteX1" fmla="*/ 88092 w 241044"/>
                <a:gd name="connsiteY1" fmla="*/ 69262 h 343649"/>
                <a:gd name="connsiteX2" fmla="*/ 22050 w 241044"/>
                <a:gd name="connsiteY2" fmla="*/ 52795 h 343649"/>
                <a:gd name="connsiteX3" fmla="*/ 130601 w 241044"/>
                <a:gd name="connsiteY3" fmla="*/ 291117 h 343649"/>
                <a:gd name="connsiteX4" fmla="*/ 145454 w 241044"/>
                <a:gd name="connsiteY4" fmla="*/ 289743 h 343649"/>
                <a:gd name="connsiteX5" fmla="*/ 165541 w 241044"/>
                <a:gd name="connsiteY5" fmla="*/ 308107 h 343649"/>
                <a:gd name="connsiteX6" fmla="*/ 193044 w 241044"/>
                <a:gd name="connsiteY6" fmla="*/ 287823 h 343649"/>
                <a:gd name="connsiteX7" fmla="*/ 194243 w 241044"/>
                <a:gd name="connsiteY7" fmla="*/ 287627 h 343649"/>
                <a:gd name="connsiteX8" fmla="*/ 202444 w 241044"/>
                <a:gd name="connsiteY8" fmla="*/ 314846 h 343649"/>
                <a:gd name="connsiteX9" fmla="*/ 207766 w 241044"/>
                <a:gd name="connsiteY9" fmla="*/ 332731 h 343649"/>
                <a:gd name="connsiteX10" fmla="*/ 240242 w 241044"/>
                <a:gd name="connsiteY10" fmla="*/ 319121 h 343649"/>
                <a:gd name="connsiteX11" fmla="*/ 234135 w 241044"/>
                <a:gd name="connsiteY11" fmla="*/ 298423 h 343649"/>
                <a:gd name="connsiteX12" fmla="*/ 206326 w 241044"/>
                <a:gd name="connsiteY12" fmla="*/ 129655 h 343649"/>
                <a:gd name="connsiteX13" fmla="*/ 133916 w 241044"/>
                <a:gd name="connsiteY13" fmla="*/ 1584 h 343649"/>
                <a:gd name="connsiteX14" fmla="*/ 133916 w 241044"/>
                <a:gd name="connsiteY14" fmla="*/ 1584 h 34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1044" h="343649">
                  <a:moveTo>
                    <a:pt x="133916" y="1584"/>
                  </a:moveTo>
                  <a:cubicBezTo>
                    <a:pt x="91866" y="-9016"/>
                    <a:pt x="83861" y="35826"/>
                    <a:pt x="88092" y="69262"/>
                  </a:cubicBezTo>
                  <a:cubicBezTo>
                    <a:pt x="67852" y="52097"/>
                    <a:pt x="43926" y="40559"/>
                    <a:pt x="22050" y="52795"/>
                  </a:cubicBezTo>
                  <a:cubicBezTo>
                    <a:pt x="-55202" y="95957"/>
                    <a:pt x="92345" y="260146"/>
                    <a:pt x="130601" y="291117"/>
                  </a:cubicBezTo>
                  <a:cubicBezTo>
                    <a:pt x="136206" y="295653"/>
                    <a:pt x="142029" y="293887"/>
                    <a:pt x="145454" y="289743"/>
                  </a:cubicBezTo>
                  <a:cubicBezTo>
                    <a:pt x="152040" y="295981"/>
                    <a:pt x="158693" y="302131"/>
                    <a:pt x="165541" y="308107"/>
                  </a:cubicBezTo>
                  <a:cubicBezTo>
                    <a:pt x="179761" y="320517"/>
                    <a:pt x="197668" y="303069"/>
                    <a:pt x="193044" y="287823"/>
                  </a:cubicBezTo>
                  <a:cubicBezTo>
                    <a:pt x="193436" y="287758"/>
                    <a:pt x="193851" y="287736"/>
                    <a:pt x="194243" y="287627"/>
                  </a:cubicBezTo>
                  <a:cubicBezTo>
                    <a:pt x="197013" y="296678"/>
                    <a:pt x="199740" y="305752"/>
                    <a:pt x="202444" y="314846"/>
                  </a:cubicBezTo>
                  <a:cubicBezTo>
                    <a:pt x="204058" y="320844"/>
                    <a:pt x="205803" y="326820"/>
                    <a:pt x="207766" y="332731"/>
                  </a:cubicBezTo>
                  <a:cubicBezTo>
                    <a:pt x="215007" y="354498"/>
                    <a:pt x="246436" y="340452"/>
                    <a:pt x="240242" y="319121"/>
                  </a:cubicBezTo>
                  <a:cubicBezTo>
                    <a:pt x="238235" y="312207"/>
                    <a:pt x="236185" y="305315"/>
                    <a:pt x="234135" y="298423"/>
                  </a:cubicBezTo>
                  <a:cubicBezTo>
                    <a:pt x="219653" y="243178"/>
                    <a:pt x="218497" y="185467"/>
                    <a:pt x="206326" y="129655"/>
                  </a:cubicBezTo>
                  <a:cubicBezTo>
                    <a:pt x="197973" y="91268"/>
                    <a:pt x="179521" y="13078"/>
                    <a:pt x="133916" y="1584"/>
                  </a:cubicBezTo>
                  <a:lnTo>
                    <a:pt x="133916" y="1584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748DF077-FCFF-4858-AFEA-3447709D0CD3}"/>
                </a:ext>
              </a:extLst>
            </p:cNvPr>
            <p:cNvSpPr/>
            <p:nvPr/>
          </p:nvSpPr>
          <p:spPr>
            <a:xfrm>
              <a:off x="786861" y="4814934"/>
              <a:ext cx="190776" cy="182604"/>
            </a:xfrm>
            <a:custGeom>
              <a:avLst/>
              <a:gdLst>
                <a:gd name="connsiteX0" fmla="*/ 128899 w 190776"/>
                <a:gd name="connsiteY0" fmla="*/ 1584 h 182604"/>
                <a:gd name="connsiteX1" fmla="*/ 83076 w 190776"/>
                <a:gd name="connsiteY1" fmla="*/ 69262 h 182604"/>
                <a:gd name="connsiteX2" fmla="*/ 17034 w 190776"/>
                <a:gd name="connsiteY2" fmla="*/ 52795 h 182604"/>
                <a:gd name="connsiteX3" fmla="*/ 0 w 190776"/>
                <a:gd name="connsiteY3" fmla="*/ 69698 h 182604"/>
                <a:gd name="connsiteX4" fmla="*/ 9575 w 190776"/>
                <a:gd name="connsiteY4" fmla="*/ 96874 h 182604"/>
                <a:gd name="connsiteX5" fmla="*/ 144407 w 190776"/>
                <a:gd name="connsiteY5" fmla="*/ 177419 h 182604"/>
                <a:gd name="connsiteX6" fmla="*/ 190666 w 190776"/>
                <a:gd name="connsiteY6" fmla="*/ 87452 h 182604"/>
                <a:gd name="connsiteX7" fmla="*/ 128899 w 190776"/>
                <a:gd name="connsiteY7" fmla="*/ 1584 h 182604"/>
                <a:gd name="connsiteX8" fmla="*/ 128899 w 190776"/>
                <a:gd name="connsiteY8" fmla="*/ 1584 h 18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776" h="182604">
                  <a:moveTo>
                    <a:pt x="128899" y="1584"/>
                  </a:moveTo>
                  <a:cubicBezTo>
                    <a:pt x="86849" y="-9016"/>
                    <a:pt x="78845" y="35826"/>
                    <a:pt x="83076" y="69262"/>
                  </a:cubicBezTo>
                  <a:cubicBezTo>
                    <a:pt x="62836" y="52097"/>
                    <a:pt x="38910" y="40581"/>
                    <a:pt x="17034" y="52795"/>
                  </a:cubicBezTo>
                  <a:cubicBezTo>
                    <a:pt x="9095" y="57244"/>
                    <a:pt x="3555" y="62980"/>
                    <a:pt x="0" y="69698"/>
                  </a:cubicBezTo>
                  <a:cubicBezTo>
                    <a:pt x="2356" y="78749"/>
                    <a:pt x="5540" y="87844"/>
                    <a:pt x="9575" y="96874"/>
                  </a:cubicBezTo>
                  <a:cubicBezTo>
                    <a:pt x="38059" y="160625"/>
                    <a:pt x="98430" y="196678"/>
                    <a:pt x="144407" y="177419"/>
                  </a:cubicBezTo>
                  <a:cubicBezTo>
                    <a:pt x="175748" y="164289"/>
                    <a:pt x="192302" y="128848"/>
                    <a:pt x="190666" y="87452"/>
                  </a:cubicBezTo>
                  <a:cubicBezTo>
                    <a:pt x="179521" y="50527"/>
                    <a:pt x="160895" y="9654"/>
                    <a:pt x="128899" y="1584"/>
                  </a:cubicBezTo>
                  <a:lnTo>
                    <a:pt x="128899" y="1584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E735CC8-F790-42EC-814D-880B2685CD40}"/>
                </a:ext>
              </a:extLst>
            </p:cNvPr>
            <p:cNvSpPr/>
            <p:nvPr/>
          </p:nvSpPr>
          <p:spPr>
            <a:xfrm>
              <a:off x="843828" y="4950438"/>
              <a:ext cx="237434" cy="491992"/>
            </a:xfrm>
            <a:custGeom>
              <a:avLst/>
              <a:gdLst>
                <a:gd name="connsiteX0" fmla="*/ 148814 w 237434"/>
                <a:gd name="connsiteY0" fmla="*/ 9135 h 491992"/>
                <a:gd name="connsiteX1" fmla="*/ 145542 w 237434"/>
                <a:gd name="connsiteY1" fmla="*/ 90553 h 491992"/>
                <a:gd name="connsiteX2" fmla="*/ 150646 w 237434"/>
                <a:gd name="connsiteY2" fmla="*/ 168918 h 491992"/>
                <a:gd name="connsiteX3" fmla="*/ 11474 w 237434"/>
                <a:gd name="connsiteY3" fmla="*/ 99212 h 491992"/>
                <a:gd name="connsiteX4" fmla="*/ 4080 w 237434"/>
                <a:gd name="connsiteY4" fmla="*/ 117249 h 491992"/>
                <a:gd name="connsiteX5" fmla="*/ 131823 w 237434"/>
                <a:gd name="connsiteY5" fmla="*/ 239910 h 491992"/>
                <a:gd name="connsiteX6" fmla="*/ 228988 w 237434"/>
                <a:gd name="connsiteY6" fmla="*/ 490926 h 491992"/>
                <a:gd name="connsiteX7" fmla="*/ 237342 w 237434"/>
                <a:gd name="connsiteY7" fmla="*/ 426062 h 491992"/>
                <a:gd name="connsiteX8" fmla="*/ 226022 w 237434"/>
                <a:gd name="connsiteY8" fmla="*/ 334894 h 491992"/>
                <a:gd name="connsiteX9" fmla="*/ 229032 w 237434"/>
                <a:gd name="connsiteY9" fmla="*/ 328439 h 491992"/>
                <a:gd name="connsiteX10" fmla="*/ 222358 w 237434"/>
                <a:gd name="connsiteY10" fmla="*/ 255679 h 491992"/>
                <a:gd name="connsiteX11" fmla="*/ 200024 w 237434"/>
                <a:gd name="connsiteY11" fmla="*/ 167173 h 491992"/>
                <a:gd name="connsiteX12" fmla="*/ 183317 w 237434"/>
                <a:gd name="connsiteY12" fmla="*/ 85689 h 491992"/>
                <a:gd name="connsiteX13" fmla="*/ 169097 w 237434"/>
                <a:gd name="connsiteY13" fmla="*/ 6430 h 491992"/>
                <a:gd name="connsiteX14" fmla="*/ 148814 w 237434"/>
                <a:gd name="connsiteY14" fmla="*/ 9135 h 491992"/>
                <a:gd name="connsiteX15" fmla="*/ 148814 w 237434"/>
                <a:gd name="connsiteY15" fmla="*/ 9135 h 49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434" h="491992">
                  <a:moveTo>
                    <a:pt x="148814" y="9135"/>
                  </a:moveTo>
                  <a:cubicBezTo>
                    <a:pt x="142183" y="34609"/>
                    <a:pt x="144844" y="64293"/>
                    <a:pt x="145542" y="90553"/>
                  </a:cubicBezTo>
                  <a:cubicBezTo>
                    <a:pt x="146240" y="116682"/>
                    <a:pt x="147854" y="142898"/>
                    <a:pt x="150646" y="168918"/>
                  </a:cubicBezTo>
                  <a:cubicBezTo>
                    <a:pt x="114331" y="129114"/>
                    <a:pt x="66501" y="100760"/>
                    <a:pt x="11474" y="99212"/>
                  </a:cubicBezTo>
                  <a:cubicBezTo>
                    <a:pt x="2030" y="98950"/>
                    <a:pt x="-4688" y="110771"/>
                    <a:pt x="4080" y="117249"/>
                  </a:cubicBezTo>
                  <a:cubicBezTo>
                    <a:pt x="51539" y="152211"/>
                    <a:pt x="100831" y="188634"/>
                    <a:pt x="131823" y="239910"/>
                  </a:cubicBezTo>
                  <a:cubicBezTo>
                    <a:pt x="186654" y="330663"/>
                    <a:pt x="189991" y="413456"/>
                    <a:pt x="228988" y="490926"/>
                  </a:cubicBezTo>
                  <a:cubicBezTo>
                    <a:pt x="233961" y="500784"/>
                    <a:pt x="236927" y="439432"/>
                    <a:pt x="237342" y="426062"/>
                  </a:cubicBezTo>
                  <a:cubicBezTo>
                    <a:pt x="238258" y="395767"/>
                    <a:pt x="232260" y="364949"/>
                    <a:pt x="226022" y="334894"/>
                  </a:cubicBezTo>
                  <a:cubicBezTo>
                    <a:pt x="227462" y="332932"/>
                    <a:pt x="228530" y="330729"/>
                    <a:pt x="229032" y="328439"/>
                  </a:cubicBezTo>
                  <a:cubicBezTo>
                    <a:pt x="234441" y="303706"/>
                    <a:pt x="229032" y="279562"/>
                    <a:pt x="222358" y="255679"/>
                  </a:cubicBezTo>
                  <a:cubicBezTo>
                    <a:pt x="214179" y="226366"/>
                    <a:pt x="206873" y="196813"/>
                    <a:pt x="200024" y="167173"/>
                  </a:cubicBezTo>
                  <a:cubicBezTo>
                    <a:pt x="193765" y="140128"/>
                    <a:pt x="188072" y="113039"/>
                    <a:pt x="183317" y="85689"/>
                  </a:cubicBezTo>
                  <a:cubicBezTo>
                    <a:pt x="178781" y="59517"/>
                    <a:pt x="177690" y="31556"/>
                    <a:pt x="169097" y="6430"/>
                  </a:cubicBezTo>
                  <a:cubicBezTo>
                    <a:pt x="165302" y="-4628"/>
                    <a:pt x="151169" y="105"/>
                    <a:pt x="148814" y="9135"/>
                  </a:cubicBezTo>
                  <a:lnTo>
                    <a:pt x="148814" y="9135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B03AFAAE-09DA-470D-977A-FBA7A77FBE3A}"/>
                </a:ext>
              </a:extLst>
            </p:cNvPr>
            <p:cNvSpPr/>
            <p:nvPr/>
          </p:nvSpPr>
          <p:spPr>
            <a:xfrm>
              <a:off x="1047024" y="4276815"/>
              <a:ext cx="664261" cy="2101431"/>
            </a:xfrm>
            <a:custGeom>
              <a:avLst/>
              <a:gdLst>
                <a:gd name="connsiteX0" fmla="*/ 660737 w 664261"/>
                <a:gd name="connsiteY0" fmla="*/ 32023 h 2101431"/>
                <a:gd name="connsiteX1" fmla="*/ 463614 w 664261"/>
                <a:gd name="connsiteY1" fmla="*/ 15535 h 2101431"/>
                <a:gd name="connsiteX2" fmla="*/ 255914 w 664261"/>
                <a:gd name="connsiteY2" fmla="*/ 122667 h 2101431"/>
                <a:gd name="connsiteX3" fmla="*/ 37549 w 664261"/>
                <a:gd name="connsiteY3" fmla="*/ 536955 h 2101431"/>
                <a:gd name="connsiteX4" fmla="*/ 125990 w 664261"/>
                <a:gd name="connsiteY4" fmla="*/ 1531269 h 2101431"/>
                <a:gd name="connsiteX5" fmla="*/ 254104 w 664261"/>
                <a:gd name="connsiteY5" fmla="*/ 1818206 h 2101431"/>
                <a:gd name="connsiteX6" fmla="*/ 416722 w 664261"/>
                <a:gd name="connsiteY6" fmla="*/ 2094216 h 2101431"/>
                <a:gd name="connsiteX7" fmla="*/ 450419 w 664261"/>
                <a:gd name="connsiteY7" fmla="*/ 2074413 h 2101431"/>
                <a:gd name="connsiteX8" fmla="*/ 313973 w 664261"/>
                <a:gd name="connsiteY8" fmla="*/ 1840038 h 2101431"/>
                <a:gd name="connsiteX9" fmla="*/ 200821 w 664261"/>
                <a:gd name="connsiteY9" fmla="*/ 1605599 h 2101431"/>
                <a:gd name="connsiteX10" fmla="*/ 59926 w 664261"/>
                <a:gd name="connsiteY10" fmla="*/ 1126839 h 2101431"/>
                <a:gd name="connsiteX11" fmla="*/ 48934 w 664261"/>
                <a:gd name="connsiteY11" fmla="*/ 671111 h 2101431"/>
                <a:gd name="connsiteX12" fmla="*/ 192664 w 664261"/>
                <a:gd name="connsiteY12" fmla="*/ 236190 h 2101431"/>
                <a:gd name="connsiteX13" fmla="*/ 391989 w 664261"/>
                <a:gd name="connsiteY13" fmla="*/ 70213 h 2101431"/>
                <a:gd name="connsiteX14" fmla="*/ 649460 w 664261"/>
                <a:gd name="connsiteY14" fmla="*/ 47029 h 2101431"/>
                <a:gd name="connsiteX15" fmla="*/ 660737 w 664261"/>
                <a:gd name="connsiteY15" fmla="*/ 32023 h 2101431"/>
                <a:gd name="connsiteX16" fmla="*/ 660737 w 664261"/>
                <a:gd name="connsiteY16" fmla="*/ 32023 h 210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4261" h="2101431">
                  <a:moveTo>
                    <a:pt x="660737" y="32023"/>
                  </a:moveTo>
                  <a:cubicBezTo>
                    <a:pt x="609133" y="-15458"/>
                    <a:pt x="525229" y="-387"/>
                    <a:pt x="463614" y="15535"/>
                  </a:cubicBezTo>
                  <a:cubicBezTo>
                    <a:pt x="387583" y="35186"/>
                    <a:pt x="316002" y="72089"/>
                    <a:pt x="255914" y="122667"/>
                  </a:cubicBezTo>
                  <a:cubicBezTo>
                    <a:pt x="132053" y="226986"/>
                    <a:pt x="73361" y="383323"/>
                    <a:pt x="37549" y="536955"/>
                  </a:cubicBezTo>
                  <a:cubicBezTo>
                    <a:pt x="-39660" y="868102"/>
                    <a:pt x="8257" y="1215782"/>
                    <a:pt x="125990" y="1531269"/>
                  </a:cubicBezTo>
                  <a:cubicBezTo>
                    <a:pt x="162631" y="1629481"/>
                    <a:pt x="205925" y="1725141"/>
                    <a:pt x="254104" y="1818206"/>
                  </a:cubicBezTo>
                  <a:cubicBezTo>
                    <a:pt x="302850" y="1912405"/>
                    <a:pt x="354606" y="2008065"/>
                    <a:pt x="416722" y="2094216"/>
                  </a:cubicBezTo>
                  <a:cubicBezTo>
                    <a:pt x="429437" y="2111839"/>
                    <a:pt x="461499" y="2094042"/>
                    <a:pt x="450419" y="2074413"/>
                  </a:cubicBezTo>
                  <a:cubicBezTo>
                    <a:pt x="405948" y="1995677"/>
                    <a:pt x="356962" y="1919690"/>
                    <a:pt x="313973" y="1840038"/>
                  </a:cubicBezTo>
                  <a:cubicBezTo>
                    <a:pt x="272752" y="1763658"/>
                    <a:pt x="234692" y="1685533"/>
                    <a:pt x="200821" y="1605599"/>
                  </a:cubicBezTo>
                  <a:cubicBezTo>
                    <a:pt x="135673" y="1451923"/>
                    <a:pt x="86491" y="1291769"/>
                    <a:pt x="59926" y="1126839"/>
                  </a:cubicBezTo>
                  <a:cubicBezTo>
                    <a:pt x="35673" y="976260"/>
                    <a:pt x="29915" y="822628"/>
                    <a:pt x="48934" y="671111"/>
                  </a:cubicBezTo>
                  <a:cubicBezTo>
                    <a:pt x="67625" y="522146"/>
                    <a:pt x="105531" y="361011"/>
                    <a:pt x="192664" y="236190"/>
                  </a:cubicBezTo>
                  <a:cubicBezTo>
                    <a:pt x="242871" y="164260"/>
                    <a:pt x="312294" y="106789"/>
                    <a:pt x="391989" y="70213"/>
                  </a:cubicBezTo>
                  <a:cubicBezTo>
                    <a:pt x="466035" y="36211"/>
                    <a:pt x="573102" y="3016"/>
                    <a:pt x="649460" y="47029"/>
                  </a:cubicBezTo>
                  <a:cubicBezTo>
                    <a:pt x="659842" y="52983"/>
                    <a:pt x="669744" y="40333"/>
                    <a:pt x="660737" y="32023"/>
                  </a:cubicBezTo>
                  <a:lnTo>
                    <a:pt x="660737" y="32023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B2CA27B-B761-4103-B4F6-02803F2306CA}"/>
                </a:ext>
              </a:extLst>
            </p:cNvPr>
            <p:cNvSpPr/>
            <p:nvPr/>
          </p:nvSpPr>
          <p:spPr>
            <a:xfrm>
              <a:off x="1131966" y="4405880"/>
              <a:ext cx="89204" cy="78020"/>
            </a:xfrm>
            <a:custGeom>
              <a:avLst/>
              <a:gdLst>
                <a:gd name="connsiteX0" fmla="*/ 57231 w 89204"/>
                <a:gd name="connsiteY0" fmla="*/ 7714 h 78020"/>
                <a:gd name="connsiteX1" fmla="*/ 32039 w 89204"/>
                <a:gd name="connsiteY1" fmla="*/ 21738 h 78020"/>
                <a:gd name="connsiteX2" fmla="*/ 0 w 89204"/>
                <a:gd name="connsiteY2" fmla="*/ 3897 h 78020"/>
                <a:gd name="connsiteX3" fmla="*/ 131 w 89204"/>
                <a:gd name="connsiteY3" fmla="*/ 6841 h 78020"/>
                <a:gd name="connsiteX4" fmla="*/ 54548 w 89204"/>
                <a:gd name="connsiteY4" fmla="*/ 75631 h 78020"/>
                <a:gd name="connsiteX5" fmla="*/ 89205 w 89204"/>
                <a:gd name="connsiteY5" fmla="*/ 31858 h 78020"/>
                <a:gd name="connsiteX6" fmla="*/ 57231 w 89204"/>
                <a:gd name="connsiteY6" fmla="*/ 7714 h 78020"/>
                <a:gd name="connsiteX7" fmla="*/ 57231 w 89204"/>
                <a:gd name="connsiteY7" fmla="*/ 7714 h 7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04" h="78020">
                  <a:moveTo>
                    <a:pt x="57231" y="7714"/>
                  </a:moveTo>
                  <a:cubicBezTo>
                    <a:pt x="46064" y="7735"/>
                    <a:pt x="38037" y="13537"/>
                    <a:pt x="32039" y="21738"/>
                  </a:cubicBezTo>
                  <a:cubicBezTo>
                    <a:pt x="22552" y="-1010"/>
                    <a:pt x="10229" y="-3889"/>
                    <a:pt x="0" y="3897"/>
                  </a:cubicBezTo>
                  <a:lnTo>
                    <a:pt x="131" y="6841"/>
                  </a:lnTo>
                  <a:cubicBezTo>
                    <a:pt x="2857" y="56264"/>
                    <a:pt x="27219" y="87082"/>
                    <a:pt x="54548" y="75631"/>
                  </a:cubicBezTo>
                  <a:cubicBezTo>
                    <a:pt x="68855" y="69633"/>
                    <a:pt x="81156" y="53232"/>
                    <a:pt x="89205" y="31858"/>
                  </a:cubicBezTo>
                  <a:cubicBezTo>
                    <a:pt x="84166" y="18466"/>
                    <a:pt x="72694" y="7714"/>
                    <a:pt x="57231" y="7714"/>
                  </a:cubicBezTo>
                  <a:lnTo>
                    <a:pt x="57231" y="7714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A326B27-0703-421F-BCDC-772EC3AA4967}"/>
                </a:ext>
              </a:extLst>
            </p:cNvPr>
            <p:cNvSpPr/>
            <p:nvPr/>
          </p:nvSpPr>
          <p:spPr>
            <a:xfrm>
              <a:off x="1583947" y="4279930"/>
              <a:ext cx="167527" cy="71814"/>
            </a:xfrm>
            <a:custGeom>
              <a:avLst/>
              <a:gdLst>
                <a:gd name="connsiteX0" fmla="*/ 3115 w 167527"/>
                <a:gd name="connsiteY0" fmla="*/ 7076 h 71814"/>
                <a:gd name="connsiteX1" fmla="*/ 21174 w 167527"/>
                <a:gd name="connsiteY1" fmla="*/ 13204 h 71814"/>
                <a:gd name="connsiteX2" fmla="*/ 117445 w 167527"/>
                <a:gd name="connsiteY2" fmla="*/ 60991 h 71814"/>
                <a:gd name="connsiteX3" fmla="*/ 3115 w 167527"/>
                <a:gd name="connsiteY3" fmla="*/ 7076 h 71814"/>
                <a:gd name="connsiteX4" fmla="*/ 3115 w 167527"/>
                <a:gd name="connsiteY4" fmla="*/ 7076 h 7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527" h="71814">
                  <a:moveTo>
                    <a:pt x="3115" y="7076"/>
                  </a:moveTo>
                  <a:cubicBezTo>
                    <a:pt x="-7463" y="8820"/>
                    <a:pt x="11512" y="10849"/>
                    <a:pt x="21174" y="13204"/>
                  </a:cubicBezTo>
                  <a:cubicBezTo>
                    <a:pt x="52624" y="20882"/>
                    <a:pt x="96005" y="35756"/>
                    <a:pt x="117445" y="60991"/>
                  </a:cubicBezTo>
                  <a:cubicBezTo>
                    <a:pt x="160259" y="111395"/>
                    <a:pt x="245537" y="-32837"/>
                    <a:pt x="3115" y="7076"/>
                  </a:cubicBezTo>
                  <a:lnTo>
                    <a:pt x="3115" y="7076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1815C5DC-8AFD-4778-880C-E3D83A03951A}"/>
                </a:ext>
              </a:extLst>
            </p:cNvPr>
            <p:cNvSpPr/>
            <p:nvPr/>
          </p:nvSpPr>
          <p:spPr>
            <a:xfrm>
              <a:off x="2673690" y="4382837"/>
              <a:ext cx="110908" cy="128052"/>
            </a:xfrm>
            <a:custGeom>
              <a:avLst/>
              <a:gdLst>
                <a:gd name="connsiteX0" fmla="*/ 44632 w 110908"/>
                <a:gd name="connsiteY0" fmla="*/ 91 h 128052"/>
                <a:gd name="connsiteX1" fmla="*/ 76584 w 110908"/>
                <a:gd name="connsiteY1" fmla="*/ 38281 h 128052"/>
                <a:gd name="connsiteX2" fmla="*/ 84697 w 110908"/>
                <a:gd name="connsiteY2" fmla="*/ 35424 h 128052"/>
                <a:gd name="connsiteX3" fmla="*/ 110324 w 110908"/>
                <a:gd name="connsiteY3" fmla="*/ 50560 h 128052"/>
                <a:gd name="connsiteX4" fmla="*/ 35733 w 110908"/>
                <a:gd name="connsiteY4" fmla="*/ 126678 h 128052"/>
                <a:gd name="connsiteX5" fmla="*/ 6987 w 110908"/>
                <a:gd name="connsiteY5" fmla="*/ 114399 h 128052"/>
                <a:gd name="connsiteX6" fmla="*/ 44632 w 110908"/>
                <a:gd name="connsiteY6" fmla="*/ 91 h 128052"/>
                <a:gd name="connsiteX7" fmla="*/ 44632 w 110908"/>
                <a:gd name="connsiteY7" fmla="*/ 91 h 12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08" h="128052">
                  <a:moveTo>
                    <a:pt x="44632" y="91"/>
                  </a:moveTo>
                  <a:cubicBezTo>
                    <a:pt x="66180" y="1443"/>
                    <a:pt x="75471" y="19393"/>
                    <a:pt x="76584" y="38281"/>
                  </a:cubicBezTo>
                  <a:cubicBezTo>
                    <a:pt x="79201" y="37212"/>
                    <a:pt x="81884" y="36231"/>
                    <a:pt x="84697" y="35424"/>
                  </a:cubicBezTo>
                  <a:cubicBezTo>
                    <a:pt x="96758" y="32021"/>
                    <a:pt x="107991" y="37692"/>
                    <a:pt x="110324" y="50560"/>
                  </a:cubicBezTo>
                  <a:cubicBezTo>
                    <a:pt x="117042" y="87354"/>
                    <a:pt x="64195" y="116427"/>
                    <a:pt x="35733" y="126678"/>
                  </a:cubicBezTo>
                  <a:cubicBezTo>
                    <a:pt x="24828" y="130604"/>
                    <a:pt x="11131" y="126002"/>
                    <a:pt x="6987" y="114399"/>
                  </a:cubicBezTo>
                  <a:cubicBezTo>
                    <a:pt x="-4333" y="82839"/>
                    <a:pt x="-7997" y="-3181"/>
                    <a:pt x="44632" y="91"/>
                  </a:cubicBezTo>
                  <a:lnTo>
                    <a:pt x="44632" y="91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C92E56AC-9B46-4377-9A4C-9C981D5376A9}"/>
                </a:ext>
              </a:extLst>
            </p:cNvPr>
            <p:cNvSpPr/>
            <p:nvPr/>
          </p:nvSpPr>
          <p:spPr>
            <a:xfrm>
              <a:off x="2116944" y="4401404"/>
              <a:ext cx="791508" cy="2017739"/>
            </a:xfrm>
            <a:custGeom>
              <a:avLst/>
              <a:gdLst>
                <a:gd name="connsiteX0" fmla="*/ 14941 w 791508"/>
                <a:gd name="connsiteY0" fmla="*/ 799850 h 2017739"/>
                <a:gd name="connsiteX1" fmla="*/ 38802 w 791508"/>
                <a:gd name="connsiteY1" fmla="*/ 806742 h 2017739"/>
                <a:gd name="connsiteX2" fmla="*/ 31931 w 791508"/>
                <a:gd name="connsiteY2" fmla="*/ 922620 h 2017739"/>
                <a:gd name="connsiteX3" fmla="*/ 44494 w 791508"/>
                <a:gd name="connsiteY3" fmla="*/ 977473 h 2017739"/>
                <a:gd name="connsiteX4" fmla="*/ 45039 w 791508"/>
                <a:gd name="connsiteY4" fmla="*/ 959349 h 2017739"/>
                <a:gd name="connsiteX5" fmla="*/ 58256 w 791508"/>
                <a:gd name="connsiteY5" fmla="*/ 824997 h 2017739"/>
                <a:gd name="connsiteX6" fmla="*/ 90208 w 791508"/>
                <a:gd name="connsiteY6" fmla="*/ 695596 h 2017739"/>
                <a:gd name="connsiteX7" fmla="*/ 109925 w 791508"/>
                <a:gd name="connsiteY7" fmla="*/ 701289 h 2017739"/>
                <a:gd name="connsiteX8" fmla="*/ 88464 w 791508"/>
                <a:gd name="connsiteY8" fmla="*/ 824604 h 2017739"/>
                <a:gd name="connsiteX9" fmla="*/ 85541 w 791508"/>
                <a:gd name="connsiteY9" fmla="*/ 844757 h 2017739"/>
                <a:gd name="connsiteX10" fmla="*/ 116250 w 791508"/>
                <a:gd name="connsiteY10" fmla="*/ 774593 h 2017739"/>
                <a:gd name="connsiteX11" fmla="*/ 123666 w 791508"/>
                <a:gd name="connsiteY11" fmla="*/ 776709 h 2017739"/>
                <a:gd name="connsiteX12" fmla="*/ 111386 w 791508"/>
                <a:gd name="connsiteY12" fmla="*/ 852456 h 2017739"/>
                <a:gd name="connsiteX13" fmla="*/ 79194 w 791508"/>
                <a:gd name="connsiteY13" fmla="*/ 919850 h 2017739"/>
                <a:gd name="connsiteX14" fmla="*/ 77188 w 791508"/>
                <a:gd name="connsiteY14" fmla="*/ 920985 h 2017739"/>
                <a:gd name="connsiteX15" fmla="*/ 75290 w 791508"/>
                <a:gd name="connsiteY15" fmla="*/ 949273 h 2017739"/>
                <a:gd name="connsiteX16" fmla="*/ 75530 w 791508"/>
                <a:gd name="connsiteY16" fmla="*/ 1080244 h 2017739"/>
                <a:gd name="connsiteX17" fmla="*/ 80045 w 791508"/>
                <a:gd name="connsiteY17" fmla="*/ 1134050 h 2017739"/>
                <a:gd name="connsiteX18" fmla="*/ 84232 w 791508"/>
                <a:gd name="connsiteY18" fmla="*/ 1154661 h 2017739"/>
                <a:gd name="connsiteX19" fmla="*/ 84429 w 791508"/>
                <a:gd name="connsiteY19" fmla="*/ 1153200 h 2017739"/>
                <a:gd name="connsiteX20" fmla="*/ 180961 w 791508"/>
                <a:gd name="connsiteY20" fmla="*/ 786414 h 2017739"/>
                <a:gd name="connsiteX21" fmla="*/ 169926 w 791508"/>
                <a:gd name="connsiteY21" fmla="*/ 770929 h 2017739"/>
                <a:gd name="connsiteX22" fmla="*/ 210166 w 791508"/>
                <a:gd name="connsiteY22" fmla="*/ 556468 h 2017739"/>
                <a:gd name="connsiteX23" fmla="*/ 231038 w 791508"/>
                <a:gd name="connsiteY23" fmla="*/ 491146 h 2017739"/>
                <a:gd name="connsiteX24" fmla="*/ 225891 w 791508"/>
                <a:gd name="connsiteY24" fmla="*/ 482858 h 2017739"/>
                <a:gd name="connsiteX25" fmla="*/ 241594 w 791508"/>
                <a:gd name="connsiteY25" fmla="*/ 385605 h 2017739"/>
                <a:gd name="connsiteX26" fmla="*/ 248486 w 791508"/>
                <a:gd name="connsiteY26" fmla="*/ 387568 h 2017739"/>
                <a:gd name="connsiteX27" fmla="*/ 246371 w 791508"/>
                <a:gd name="connsiteY27" fmla="*/ 429095 h 2017739"/>
                <a:gd name="connsiteX28" fmla="*/ 246589 w 791508"/>
                <a:gd name="connsiteY28" fmla="*/ 449444 h 2017739"/>
                <a:gd name="connsiteX29" fmla="*/ 296862 w 791508"/>
                <a:gd name="connsiteY29" fmla="*/ 357950 h 2017739"/>
                <a:gd name="connsiteX30" fmla="*/ 309228 w 791508"/>
                <a:gd name="connsiteY30" fmla="*/ 365452 h 2017739"/>
                <a:gd name="connsiteX31" fmla="*/ 268814 w 791508"/>
                <a:gd name="connsiteY31" fmla="*/ 460044 h 2017739"/>
                <a:gd name="connsiteX32" fmla="*/ 232499 w 791508"/>
                <a:gd name="connsiteY32" fmla="*/ 567765 h 2017739"/>
                <a:gd name="connsiteX33" fmla="*/ 202117 w 791508"/>
                <a:gd name="connsiteY33" fmla="*/ 735095 h 2017739"/>
                <a:gd name="connsiteX34" fmla="*/ 354441 w 791508"/>
                <a:gd name="connsiteY34" fmla="*/ 459171 h 2017739"/>
                <a:gd name="connsiteX35" fmla="*/ 350428 w 791508"/>
                <a:gd name="connsiteY35" fmla="*/ 447416 h 2017739"/>
                <a:gd name="connsiteX36" fmla="*/ 382162 w 791508"/>
                <a:gd name="connsiteY36" fmla="*/ 327306 h 2017739"/>
                <a:gd name="connsiteX37" fmla="*/ 437233 w 791508"/>
                <a:gd name="connsiteY37" fmla="*/ 228025 h 2017739"/>
                <a:gd name="connsiteX38" fmla="*/ 442184 w 791508"/>
                <a:gd name="connsiteY38" fmla="*/ 230991 h 2017739"/>
                <a:gd name="connsiteX39" fmla="*/ 406044 w 791508"/>
                <a:gd name="connsiteY39" fmla="*/ 332780 h 2017739"/>
                <a:gd name="connsiteX40" fmla="*/ 383405 w 791508"/>
                <a:gd name="connsiteY40" fmla="*/ 418255 h 2017739"/>
                <a:gd name="connsiteX41" fmla="*/ 411977 w 791508"/>
                <a:gd name="connsiteY41" fmla="*/ 380327 h 2017739"/>
                <a:gd name="connsiteX42" fmla="*/ 438324 w 791508"/>
                <a:gd name="connsiteY42" fmla="*/ 347677 h 2017739"/>
                <a:gd name="connsiteX43" fmla="*/ 437822 w 791508"/>
                <a:gd name="connsiteY43" fmla="*/ 340697 h 2017739"/>
                <a:gd name="connsiteX44" fmla="*/ 487768 w 791508"/>
                <a:gd name="connsiteY44" fmla="*/ 223052 h 2017739"/>
                <a:gd name="connsiteX45" fmla="*/ 563123 w 791508"/>
                <a:gd name="connsiteY45" fmla="*/ 131274 h 2017739"/>
                <a:gd name="connsiteX46" fmla="*/ 565697 w 791508"/>
                <a:gd name="connsiteY46" fmla="*/ 133346 h 2017739"/>
                <a:gd name="connsiteX47" fmla="*/ 507048 w 791508"/>
                <a:gd name="connsiteY47" fmla="*/ 236422 h 2017739"/>
                <a:gd name="connsiteX48" fmla="*/ 478629 w 791508"/>
                <a:gd name="connsiteY48" fmla="*/ 301330 h 2017739"/>
                <a:gd name="connsiteX49" fmla="*/ 572392 w 791508"/>
                <a:gd name="connsiteY49" fmla="*/ 206804 h 2017739"/>
                <a:gd name="connsiteX50" fmla="*/ 600724 w 791508"/>
                <a:gd name="connsiteY50" fmla="*/ 157687 h 2017739"/>
                <a:gd name="connsiteX51" fmla="*/ 643799 w 791508"/>
                <a:gd name="connsiteY51" fmla="*/ 99736 h 2017739"/>
                <a:gd name="connsiteX52" fmla="*/ 731324 w 791508"/>
                <a:gd name="connsiteY52" fmla="*/ 325 h 2017739"/>
                <a:gd name="connsiteX53" fmla="*/ 733833 w 791508"/>
                <a:gd name="connsiteY53" fmla="*/ 2920 h 2017739"/>
                <a:gd name="connsiteX54" fmla="*/ 663102 w 791508"/>
                <a:gd name="connsiteY54" fmla="*/ 108984 h 2017739"/>
                <a:gd name="connsiteX55" fmla="*/ 633527 w 791508"/>
                <a:gd name="connsiteY55" fmla="*/ 152496 h 2017739"/>
                <a:gd name="connsiteX56" fmla="*/ 774204 w 791508"/>
                <a:gd name="connsiteY56" fmla="*/ 41219 h 2017739"/>
                <a:gd name="connsiteX57" fmla="*/ 777933 w 791508"/>
                <a:gd name="connsiteY57" fmla="*/ 45080 h 2017739"/>
                <a:gd name="connsiteX58" fmla="*/ 610342 w 791508"/>
                <a:gd name="connsiteY58" fmla="*/ 199257 h 2017739"/>
                <a:gd name="connsiteX59" fmla="*/ 566329 w 791508"/>
                <a:gd name="connsiteY59" fmla="*/ 243685 h 2017739"/>
                <a:gd name="connsiteX60" fmla="*/ 665871 w 791508"/>
                <a:gd name="connsiteY60" fmla="*/ 193630 h 2017739"/>
                <a:gd name="connsiteX61" fmla="*/ 786374 w 791508"/>
                <a:gd name="connsiteY61" fmla="*/ 93411 h 2017739"/>
                <a:gd name="connsiteX62" fmla="*/ 791260 w 791508"/>
                <a:gd name="connsiteY62" fmla="*/ 96378 h 2017739"/>
                <a:gd name="connsiteX63" fmla="*/ 685893 w 791508"/>
                <a:gd name="connsiteY63" fmla="*/ 206891 h 2017739"/>
                <a:gd name="connsiteX64" fmla="*/ 528597 w 791508"/>
                <a:gd name="connsiteY64" fmla="*/ 292475 h 2017739"/>
                <a:gd name="connsiteX65" fmla="*/ 520244 w 791508"/>
                <a:gd name="connsiteY65" fmla="*/ 293129 h 2017739"/>
                <a:gd name="connsiteX66" fmla="*/ 473024 w 791508"/>
                <a:gd name="connsiteY66" fmla="*/ 348048 h 2017739"/>
                <a:gd name="connsiteX67" fmla="*/ 390407 w 791508"/>
                <a:gd name="connsiteY67" fmla="*/ 457405 h 2017739"/>
                <a:gd name="connsiteX68" fmla="*/ 422315 w 791508"/>
                <a:gd name="connsiteY68" fmla="*/ 445475 h 2017739"/>
                <a:gd name="connsiteX69" fmla="*/ 514638 w 791508"/>
                <a:gd name="connsiteY69" fmla="*/ 394155 h 2017739"/>
                <a:gd name="connsiteX70" fmla="*/ 593003 w 791508"/>
                <a:gd name="connsiteY70" fmla="*/ 336881 h 2017739"/>
                <a:gd name="connsiteX71" fmla="*/ 665130 w 791508"/>
                <a:gd name="connsiteY71" fmla="*/ 277927 h 2017739"/>
                <a:gd name="connsiteX72" fmla="*/ 669688 w 791508"/>
                <a:gd name="connsiteY72" fmla="*/ 282638 h 2017739"/>
                <a:gd name="connsiteX73" fmla="*/ 610015 w 791508"/>
                <a:gd name="connsiteY73" fmla="*/ 352999 h 2017739"/>
                <a:gd name="connsiteX74" fmla="*/ 527441 w 791508"/>
                <a:gd name="connsiteY74" fmla="*/ 418146 h 2017739"/>
                <a:gd name="connsiteX75" fmla="*/ 440287 w 791508"/>
                <a:gd name="connsiteY75" fmla="*/ 468441 h 2017739"/>
                <a:gd name="connsiteX76" fmla="*/ 361595 w 791508"/>
                <a:gd name="connsiteY76" fmla="*/ 500306 h 2017739"/>
                <a:gd name="connsiteX77" fmla="*/ 266502 w 791508"/>
                <a:gd name="connsiteY77" fmla="*/ 666763 h 2017739"/>
                <a:gd name="connsiteX78" fmla="*/ 290144 w 791508"/>
                <a:gd name="connsiteY78" fmla="*/ 654113 h 2017739"/>
                <a:gd name="connsiteX79" fmla="*/ 351693 w 791508"/>
                <a:gd name="connsiteY79" fmla="*/ 606173 h 2017739"/>
                <a:gd name="connsiteX80" fmla="*/ 404387 w 791508"/>
                <a:gd name="connsiteY80" fmla="*/ 547591 h 2017739"/>
                <a:gd name="connsiteX81" fmla="*/ 451432 w 791508"/>
                <a:gd name="connsiteY81" fmla="*/ 497994 h 2017739"/>
                <a:gd name="connsiteX82" fmla="*/ 454834 w 791508"/>
                <a:gd name="connsiteY82" fmla="*/ 501527 h 2017739"/>
                <a:gd name="connsiteX83" fmla="*/ 363580 w 791508"/>
                <a:gd name="connsiteY83" fmla="*/ 629750 h 2017739"/>
                <a:gd name="connsiteX84" fmla="*/ 306437 w 791508"/>
                <a:gd name="connsiteY84" fmla="*/ 676054 h 2017739"/>
                <a:gd name="connsiteX85" fmla="*/ 246414 w 791508"/>
                <a:gd name="connsiteY85" fmla="*/ 708704 h 2017739"/>
                <a:gd name="connsiteX86" fmla="*/ 174789 w 791508"/>
                <a:gd name="connsiteY86" fmla="*/ 893547 h 2017739"/>
                <a:gd name="connsiteX87" fmla="*/ 204757 w 791508"/>
                <a:gd name="connsiteY87" fmla="*/ 876535 h 2017739"/>
                <a:gd name="connsiteX88" fmla="*/ 253568 w 791508"/>
                <a:gd name="connsiteY88" fmla="*/ 827004 h 2017739"/>
                <a:gd name="connsiteX89" fmla="*/ 292936 w 791508"/>
                <a:gd name="connsiteY89" fmla="*/ 763470 h 2017739"/>
                <a:gd name="connsiteX90" fmla="*/ 332216 w 791508"/>
                <a:gd name="connsiteY90" fmla="*/ 716774 h 2017739"/>
                <a:gd name="connsiteX91" fmla="*/ 336884 w 791508"/>
                <a:gd name="connsiteY91" fmla="*/ 719522 h 2017739"/>
                <a:gd name="connsiteX92" fmla="*/ 309359 w 791508"/>
                <a:gd name="connsiteY92" fmla="*/ 785128 h 2017739"/>
                <a:gd name="connsiteX93" fmla="*/ 306327 w 791508"/>
                <a:gd name="connsiteY93" fmla="*/ 790428 h 2017739"/>
                <a:gd name="connsiteX94" fmla="*/ 313416 w 791508"/>
                <a:gd name="connsiteY94" fmla="*/ 786960 h 2017739"/>
                <a:gd name="connsiteX95" fmla="*/ 347527 w 791508"/>
                <a:gd name="connsiteY95" fmla="*/ 764212 h 2017739"/>
                <a:gd name="connsiteX96" fmla="*/ 353940 w 791508"/>
                <a:gd name="connsiteY96" fmla="*/ 769271 h 2017739"/>
                <a:gd name="connsiteX97" fmla="*/ 292347 w 791508"/>
                <a:gd name="connsiteY97" fmla="*/ 824888 h 2017739"/>
                <a:gd name="connsiteX98" fmla="*/ 286022 w 791508"/>
                <a:gd name="connsiteY98" fmla="*/ 825717 h 2017739"/>
                <a:gd name="connsiteX99" fmla="*/ 270253 w 791508"/>
                <a:gd name="connsiteY99" fmla="*/ 851017 h 2017739"/>
                <a:gd name="connsiteX100" fmla="*/ 224909 w 791508"/>
                <a:gd name="connsiteY100" fmla="*/ 896971 h 2017739"/>
                <a:gd name="connsiteX101" fmla="*/ 163491 w 791508"/>
                <a:gd name="connsiteY101" fmla="*/ 930363 h 2017739"/>
                <a:gd name="connsiteX102" fmla="*/ 100132 w 791508"/>
                <a:gd name="connsiteY102" fmla="*/ 1317977 h 2017739"/>
                <a:gd name="connsiteX103" fmla="*/ 109183 w 791508"/>
                <a:gd name="connsiteY103" fmla="*/ 1295599 h 2017739"/>
                <a:gd name="connsiteX104" fmla="*/ 187286 w 791508"/>
                <a:gd name="connsiteY104" fmla="*/ 1194487 h 2017739"/>
                <a:gd name="connsiteX105" fmla="*/ 165498 w 791508"/>
                <a:gd name="connsiteY105" fmla="*/ 1245850 h 2017739"/>
                <a:gd name="connsiteX106" fmla="*/ 138039 w 791508"/>
                <a:gd name="connsiteY106" fmla="*/ 1303386 h 2017739"/>
                <a:gd name="connsiteX107" fmla="*/ 106632 w 791508"/>
                <a:gd name="connsiteY107" fmla="*/ 1429624 h 2017739"/>
                <a:gd name="connsiteX108" fmla="*/ 99871 w 791508"/>
                <a:gd name="connsiteY108" fmla="*/ 1440595 h 2017739"/>
                <a:gd name="connsiteX109" fmla="*/ 105759 w 791508"/>
                <a:gd name="connsiteY109" fmla="*/ 1533006 h 2017739"/>
                <a:gd name="connsiteX110" fmla="*/ 144582 w 791508"/>
                <a:gd name="connsiteY110" fmla="*/ 1765700 h 2017739"/>
                <a:gd name="connsiteX111" fmla="*/ 217668 w 791508"/>
                <a:gd name="connsiteY111" fmla="*/ 2004611 h 2017739"/>
                <a:gd name="connsiteX112" fmla="*/ 199435 w 791508"/>
                <a:gd name="connsiteY112" fmla="*/ 2011940 h 2017739"/>
                <a:gd name="connsiteX113" fmla="*/ 123600 w 791508"/>
                <a:gd name="connsiteY113" fmla="*/ 1802669 h 2017739"/>
                <a:gd name="connsiteX114" fmla="*/ 82379 w 791508"/>
                <a:gd name="connsiteY114" fmla="*/ 1593115 h 2017739"/>
                <a:gd name="connsiteX115" fmla="*/ 78082 w 791508"/>
                <a:gd name="connsiteY115" fmla="*/ 1204476 h 2017739"/>
                <a:gd name="connsiteX116" fmla="*/ 69445 w 791508"/>
                <a:gd name="connsiteY116" fmla="*/ 1199634 h 2017739"/>
                <a:gd name="connsiteX117" fmla="*/ 46370 w 791508"/>
                <a:gd name="connsiteY117" fmla="*/ 1093483 h 2017739"/>
                <a:gd name="connsiteX118" fmla="*/ 44407 w 791508"/>
                <a:gd name="connsiteY118" fmla="*/ 1048074 h 2017739"/>
                <a:gd name="connsiteX119" fmla="*/ 3469 w 791508"/>
                <a:gd name="connsiteY119" fmla="*/ 930145 h 2017739"/>
                <a:gd name="connsiteX120" fmla="*/ 14941 w 791508"/>
                <a:gd name="connsiteY120" fmla="*/ 799850 h 2017739"/>
                <a:gd name="connsiteX121" fmla="*/ 14941 w 791508"/>
                <a:gd name="connsiteY121" fmla="*/ 799850 h 20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791508" h="2017739">
                  <a:moveTo>
                    <a:pt x="14941" y="799850"/>
                  </a:moveTo>
                  <a:cubicBezTo>
                    <a:pt x="20917" y="786785"/>
                    <a:pt x="40241" y="792761"/>
                    <a:pt x="38802" y="806742"/>
                  </a:cubicBezTo>
                  <a:cubicBezTo>
                    <a:pt x="34723" y="846371"/>
                    <a:pt x="26827" y="882315"/>
                    <a:pt x="31931" y="922620"/>
                  </a:cubicBezTo>
                  <a:cubicBezTo>
                    <a:pt x="34308" y="941355"/>
                    <a:pt x="38583" y="959698"/>
                    <a:pt x="44494" y="977473"/>
                  </a:cubicBezTo>
                  <a:cubicBezTo>
                    <a:pt x="44668" y="971432"/>
                    <a:pt x="44778" y="965390"/>
                    <a:pt x="45039" y="959349"/>
                  </a:cubicBezTo>
                  <a:cubicBezTo>
                    <a:pt x="46959" y="914354"/>
                    <a:pt x="51386" y="869490"/>
                    <a:pt x="58256" y="824997"/>
                  </a:cubicBezTo>
                  <a:cubicBezTo>
                    <a:pt x="64734" y="783121"/>
                    <a:pt x="70775" y="733742"/>
                    <a:pt x="90208" y="695596"/>
                  </a:cubicBezTo>
                  <a:cubicBezTo>
                    <a:pt x="95705" y="684800"/>
                    <a:pt x="110427" y="689751"/>
                    <a:pt x="109925" y="701289"/>
                  </a:cubicBezTo>
                  <a:cubicBezTo>
                    <a:pt x="108180" y="742205"/>
                    <a:pt x="94876" y="784059"/>
                    <a:pt x="88464" y="824604"/>
                  </a:cubicBezTo>
                  <a:cubicBezTo>
                    <a:pt x="87395" y="831300"/>
                    <a:pt x="86501" y="838040"/>
                    <a:pt x="85541" y="844757"/>
                  </a:cubicBezTo>
                  <a:cubicBezTo>
                    <a:pt x="94898" y="821093"/>
                    <a:pt x="101964" y="795379"/>
                    <a:pt x="116250" y="774593"/>
                  </a:cubicBezTo>
                  <a:cubicBezTo>
                    <a:pt x="118388" y="771474"/>
                    <a:pt x="123120" y="773372"/>
                    <a:pt x="123666" y="776709"/>
                  </a:cubicBezTo>
                  <a:cubicBezTo>
                    <a:pt x="127679" y="801987"/>
                    <a:pt x="119107" y="828508"/>
                    <a:pt x="111386" y="852456"/>
                  </a:cubicBezTo>
                  <a:cubicBezTo>
                    <a:pt x="104516" y="873743"/>
                    <a:pt x="97319" y="905477"/>
                    <a:pt x="79194" y="919850"/>
                  </a:cubicBezTo>
                  <a:cubicBezTo>
                    <a:pt x="78584" y="920330"/>
                    <a:pt x="77907" y="920679"/>
                    <a:pt x="77188" y="920985"/>
                  </a:cubicBezTo>
                  <a:cubicBezTo>
                    <a:pt x="76468" y="930406"/>
                    <a:pt x="75814" y="939829"/>
                    <a:pt x="75290" y="949273"/>
                  </a:cubicBezTo>
                  <a:cubicBezTo>
                    <a:pt x="72935" y="992893"/>
                    <a:pt x="73044" y="1036623"/>
                    <a:pt x="75530" y="1080244"/>
                  </a:cubicBezTo>
                  <a:cubicBezTo>
                    <a:pt x="76555" y="1098194"/>
                    <a:pt x="77711" y="1116209"/>
                    <a:pt x="80045" y="1134050"/>
                  </a:cubicBezTo>
                  <a:cubicBezTo>
                    <a:pt x="80961" y="1141073"/>
                    <a:pt x="82509" y="1147900"/>
                    <a:pt x="84232" y="1154661"/>
                  </a:cubicBezTo>
                  <a:cubicBezTo>
                    <a:pt x="84298" y="1154181"/>
                    <a:pt x="84363" y="1153679"/>
                    <a:pt x="84429" y="1153200"/>
                  </a:cubicBezTo>
                  <a:cubicBezTo>
                    <a:pt x="101942" y="1027528"/>
                    <a:pt x="134636" y="904300"/>
                    <a:pt x="180961" y="786414"/>
                  </a:cubicBezTo>
                  <a:cubicBezTo>
                    <a:pt x="174702" y="784582"/>
                    <a:pt x="169337" y="779173"/>
                    <a:pt x="169926" y="770929"/>
                  </a:cubicBezTo>
                  <a:cubicBezTo>
                    <a:pt x="175247" y="697952"/>
                    <a:pt x="188704" y="626413"/>
                    <a:pt x="210166" y="556468"/>
                  </a:cubicBezTo>
                  <a:cubicBezTo>
                    <a:pt x="216621" y="535399"/>
                    <a:pt x="223426" y="513283"/>
                    <a:pt x="231038" y="491146"/>
                  </a:cubicBezTo>
                  <a:cubicBezTo>
                    <a:pt x="228421" y="489488"/>
                    <a:pt x="226458" y="486762"/>
                    <a:pt x="225891" y="482858"/>
                  </a:cubicBezTo>
                  <a:cubicBezTo>
                    <a:pt x="221681" y="453654"/>
                    <a:pt x="219479" y="408637"/>
                    <a:pt x="241594" y="385605"/>
                  </a:cubicBezTo>
                  <a:cubicBezTo>
                    <a:pt x="243906" y="383206"/>
                    <a:pt x="247919" y="384100"/>
                    <a:pt x="248486" y="387568"/>
                  </a:cubicBezTo>
                  <a:cubicBezTo>
                    <a:pt x="250711" y="401265"/>
                    <a:pt x="246916" y="415289"/>
                    <a:pt x="246371" y="429095"/>
                  </a:cubicBezTo>
                  <a:cubicBezTo>
                    <a:pt x="246109" y="435878"/>
                    <a:pt x="246240" y="442661"/>
                    <a:pt x="246589" y="449444"/>
                  </a:cubicBezTo>
                  <a:cubicBezTo>
                    <a:pt x="260068" y="416423"/>
                    <a:pt x="276186" y="384754"/>
                    <a:pt x="296862" y="357950"/>
                  </a:cubicBezTo>
                  <a:cubicBezTo>
                    <a:pt x="302205" y="351036"/>
                    <a:pt x="311736" y="357971"/>
                    <a:pt x="309228" y="365452"/>
                  </a:cubicBezTo>
                  <a:cubicBezTo>
                    <a:pt x="298388" y="397884"/>
                    <a:pt x="281660" y="428353"/>
                    <a:pt x="268814" y="460044"/>
                  </a:cubicBezTo>
                  <a:cubicBezTo>
                    <a:pt x="254571" y="495202"/>
                    <a:pt x="242205" y="531059"/>
                    <a:pt x="232499" y="567765"/>
                  </a:cubicBezTo>
                  <a:cubicBezTo>
                    <a:pt x="217974" y="622640"/>
                    <a:pt x="208050" y="678649"/>
                    <a:pt x="202117" y="735095"/>
                  </a:cubicBezTo>
                  <a:cubicBezTo>
                    <a:pt x="243884" y="638562"/>
                    <a:pt x="294921" y="545999"/>
                    <a:pt x="354441" y="459171"/>
                  </a:cubicBezTo>
                  <a:cubicBezTo>
                    <a:pt x="351388" y="456576"/>
                    <a:pt x="349556" y="452607"/>
                    <a:pt x="350428" y="447416"/>
                  </a:cubicBezTo>
                  <a:cubicBezTo>
                    <a:pt x="357386" y="406412"/>
                    <a:pt x="367658" y="366303"/>
                    <a:pt x="382162" y="327306"/>
                  </a:cubicBezTo>
                  <a:cubicBezTo>
                    <a:pt x="394223" y="294874"/>
                    <a:pt x="409229" y="250075"/>
                    <a:pt x="437233" y="228025"/>
                  </a:cubicBezTo>
                  <a:cubicBezTo>
                    <a:pt x="439458" y="226280"/>
                    <a:pt x="442424" y="228396"/>
                    <a:pt x="442184" y="230991"/>
                  </a:cubicBezTo>
                  <a:cubicBezTo>
                    <a:pt x="438825" y="265059"/>
                    <a:pt x="417015" y="300305"/>
                    <a:pt x="406044" y="332780"/>
                  </a:cubicBezTo>
                  <a:cubicBezTo>
                    <a:pt x="396579" y="360741"/>
                    <a:pt x="389141" y="389335"/>
                    <a:pt x="383405" y="418255"/>
                  </a:cubicBezTo>
                  <a:cubicBezTo>
                    <a:pt x="392740" y="405474"/>
                    <a:pt x="402249" y="392824"/>
                    <a:pt x="411977" y="380327"/>
                  </a:cubicBezTo>
                  <a:cubicBezTo>
                    <a:pt x="420592" y="369247"/>
                    <a:pt x="429425" y="358408"/>
                    <a:pt x="438324" y="347677"/>
                  </a:cubicBezTo>
                  <a:cubicBezTo>
                    <a:pt x="437408" y="345670"/>
                    <a:pt x="437146" y="343315"/>
                    <a:pt x="437822" y="340697"/>
                  </a:cubicBezTo>
                  <a:cubicBezTo>
                    <a:pt x="448575" y="299585"/>
                    <a:pt x="466503" y="259759"/>
                    <a:pt x="487768" y="223052"/>
                  </a:cubicBezTo>
                  <a:cubicBezTo>
                    <a:pt x="506590" y="190533"/>
                    <a:pt x="529578" y="150206"/>
                    <a:pt x="563123" y="131274"/>
                  </a:cubicBezTo>
                  <a:cubicBezTo>
                    <a:pt x="564606" y="130446"/>
                    <a:pt x="566285" y="131645"/>
                    <a:pt x="565697" y="133346"/>
                  </a:cubicBezTo>
                  <a:cubicBezTo>
                    <a:pt x="552916" y="169900"/>
                    <a:pt x="524868" y="201962"/>
                    <a:pt x="507048" y="236422"/>
                  </a:cubicBezTo>
                  <a:cubicBezTo>
                    <a:pt x="496078" y="257622"/>
                    <a:pt x="487005" y="279301"/>
                    <a:pt x="478629" y="301330"/>
                  </a:cubicBezTo>
                  <a:cubicBezTo>
                    <a:pt x="508597" y="268374"/>
                    <a:pt x="539917" y="236967"/>
                    <a:pt x="572392" y="206804"/>
                  </a:cubicBezTo>
                  <a:cubicBezTo>
                    <a:pt x="576951" y="188221"/>
                    <a:pt x="589492" y="173063"/>
                    <a:pt x="600724" y="157687"/>
                  </a:cubicBezTo>
                  <a:cubicBezTo>
                    <a:pt x="614944" y="138254"/>
                    <a:pt x="629426" y="119039"/>
                    <a:pt x="643799" y="99736"/>
                  </a:cubicBezTo>
                  <a:cubicBezTo>
                    <a:pt x="669405" y="65276"/>
                    <a:pt x="694007" y="23291"/>
                    <a:pt x="731324" y="325"/>
                  </a:cubicBezTo>
                  <a:cubicBezTo>
                    <a:pt x="733157" y="-788"/>
                    <a:pt x="734923" y="1175"/>
                    <a:pt x="733833" y="2920"/>
                  </a:cubicBezTo>
                  <a:cubicBezTo>
                    <a:pt x="711652" y="39038"/>
                    <a:pt x="686918" y="73913"/>
                    <a:pt x="663102" y="108984"/>
                  </a:cubicBezTo>
                  <a:cubicBezTo>
                    <a:pt x="653243" y="123488"/>
                    <a:pt x="643385" y="137992"/>
                    <a:pt x="633527" y="152496"/>
                  </a:cubicBezTo>
                  <a:cubicBezTo>
                    <a:pt x="678805" y="113935"/>
                    <a:pt x="725872" y="77119"/>
                    <a:pt x="774204" y="41219"/>
                  </a:cubicBezTo>
                  <a:cubicBezTo>
                    <a:pt x="776581" y="39453"/>
                    <a:pt x="780180" y="42855"/>
                    <a:pt x="777933" y="45080"/>
                  </a:cubicBezTo>
                  <a:cubicBezTo>
                    <a:pt x="724040" y="98668"/>
                    <a:pt x="664497" y="146040"/>
                    <a:pt x="610342" y="199257"/>
                  </a:cubicBezTo>
                  <a:cubicBezTo>
                    <a:pt x="595468" y="213870"/>
                    <a:pt x="580789" y="228701"/>
                    <a:pt x="566329" y="243685"/>
                  </a:cubicBezTo>
                  <a:cubicBezTo>
                    <a:pt x="599699" y="227371"/>
                    <a:pt x="633592" y="212082"/>
                    <a:pt x="665871" y="193630"/>
                  </a:cubicBezTo>
                  <a:cubicBezTo>
                    <a:pt x="712742" y="166847"/>
                    <a:pt x="750278" y="133281"/>
                    <a:pt x="786374" y="93411"/>
                  </a:cubicBezTo>
                  <a:cubicBezTo>
                    <a:pt x="788533" y="91034"/>
                    <a:pt x="792546" y="93259"/>
                    <a:pt x="791260" y="96378"/>
                  </a:cubicBezTo>
                  <a:cubicBezTo>
                    <a:pt x="771477" y="144055"/>
                    <a:pt x="728009" y="179301"/>
                    <a:pt x="685893" y="206891"/>
                  </a:cubicBezTo>
                  <a:cubicBezTo>
                    <a:pt x="636122" y="239519"/>
                    <a:pt x="581291" y="264994"/>
                    <a:pt x="528597" y="292475"/>
                  </a:cubicBezTo>
                  <a:cubicBezTo>
                    <a:pt x="525696" y="294002"/>
                    <a:pt x="522817" y="294002"/>
                    <a:pt x="520244" y="293129"/>
                  </a:cubicBezTo>
                  <a:cubicBezTo>
                    <a:pt x="504126" y="311079"/>
                    <a:pt x="488357" y="329356"/>
                    <a:pt x="473024" y="348048"/>
                  </a:cubicBezTo>
                  <a:cubicBezTo>
                    <a:pt x="444038" y="383402"/>
                    <a:pt x="416470" y="419913"/>
                    <a:pt x="390407" y="457405"/>
                  </a:cubicBezTo>
                  <a:cubicBezTo>
                    <a:pt x="401813" y="453414"/>
                    <a:pt x="413133" y="449793"/>
                    <a:pt x="422315" y="445475"/>
                  </a:cubicBezTo>
                  <a:cubicBezTo>
                    <a:pt x="454202" y="430513"/>
                    <a:pt x="485085" y="413370"/>
                    <a:pt x="514638" y="394155"/>
                  </a:cubicBezTo>
                  <a:cubicBezTo>
                    <a:pt x="541749" y="376510"/>
                    <a:pt x="567965" y="357361"/>
                    <a:pt x="593003" y="336881"/>
                  </a:cubicBezTo>
                  <a:cubicBezTo>
                    <a:pt x="616536" y="317644"/>
                    <a:pt x="638260" y="292322"/>
                    <a:pt x="665130" y="277927"/>
                  </a:cubicBezTo>
                  <a:cubicBezTo>
                    <a:pt x="667987" y="276401"/>
                    <a:pt x="670757" y="280021"/>
                    <a:pt x="669688" y="282638"/>
                  </a:cubicBezTo>
                  <a:cubicBezTo>
                    <a:pt x="658042" y="310468"/>
                    <a:pt x="631782" y="332802"/>
                    <a:pt x="610015" y="352999"/>
                  </a:cubicBezTo>
                  <a:cubicBezTo>
                    <a:pt x="584257" y="376881"/>
                    <a:pt x="556645" y="398626"/>
                    <a:pt x="527441" y="418146"/>
                  </a:cubicBezTo>
                  <a:cubicBezTo>
                    <a:pt x="499524" y="436794"/>
                    <a:pt x="470407" y="453654"/>
                    <a:pt x="440287" y="468441"/>
                  </a:cubicBezTo>
                  <a:cubicBezTo>
                    <a:pt x="419349" y="478714"/>
                    <a:pt x="387397" y="499063"/>
                    <a:pt x="361595" y="500306"/>
                  </a:cubicBezTo>
                  <a:cubicBezTo>
                    <a:pt x="326742" y="553894"/>
                    <a:pt x="294964" y="609445"/>
                    <a:pt x="266502" y="666763"/>
                  </a:cubicBezTo>
                  <a:cubicBezTo>
                    <a:pt x="274746" y="662728"/>
                    <a:pt x="282925" y="658736"/>
                    <a:pt x="290144" y="654113"/>
                  </a:cubicBezTo>
                  <a:cubicBezTo>
                    <a:pt x="312085" y="640045"/>
                    <a:pt x="332609" y="623927"/>
                    <a:pt x="351693" y="606173"/>
                  </a:cubicBezTo>
                  <a:cubicBezTo>
                    <a:pt x="370908" y="588289"/>
                    <a:pt x="388553" y="568529"/>
                    <a:pt x="404387" y="547591"/>
                  </a:cubicBezTo>
                  <a:cubicBezTo>
                    <a:pt x="417648" y="530055"/>
                    <a:pt x="429556" y="505606"/>
                    <a:pt x="451432" y="497994"/>
                  </a:cubicBezTo>
                  <a:cubicBezTo>
                    <a:pt x="453526" y="497252"/>
                    <a:pt x="455881" y="499346"/>
                    <a:pt x="454834" y="501527"/>
                  </a:cubicBezTo>
                  <a:cubicBezTo>
                    <a:pt x="432544" y="548834"/>
                    <a:pt x="401290" y="593502"/>
                    <a:pt x="363580" y="629750"/>
                  </a:cubicBezTo>
                  <a:cubicBezTo>
                    <a:pt x="345870" y="646763"/>
                    <a:pt x="326764" y="662313"/>
                    <a:pt x="306437" y="676054"/>
                  </a:cubicBezTo>
                  <a:cubicBezTo>
                    <a:pt x="289991" y="687155"/>
                    <a:pt x="267374" y="704451"/>
                    <a:pt x="246414" y="708704"/>
                  </a:cubicBezTo>
                  <a:cubicBezTo>
                    <a:pt x="218672" y="768901"/>
                    <a:pt x="194811" y="830646"/>
                    <a:pt x="174789" y="893547"/>
                  </a:cubicBezTo>
                  <a:cubicBezTo>
                    <a:pt x="184713" y="887593"/>
                    <a:pt x="195509" y="882533"/>
                    <a:pt x="204757" y="876535"/>
                  </a:cubicBezTo>
                  <a:cubicBezTo>
                    <a:pt x="225040" y="863405"/>
                    <a:pt x="240133" y="846960"/>
                    <a:pt x="253568" y="827004"/>
                  </a:cubicBezTo>
                  <a:cubicBezTo>
                    <a:pt x="267461" y="806349"/>
                    <a:pt x="279763" y="784582"/>
                    <a:pt x="292936" y="763470"/>
                  </a:cubicBezTo>
                  <a:cubicBezTo>
                    <a:pt x="303623" y="746349"/>
                    <a:pt x="313285" y="725498"/>
                    <a:pt x="332216" y="716774"/>
                  </a:cubicBezTo>
                  <a:cubicBezTo>
                    <a:pt x="334136" y="715880"/>
                    <a:pt x="336731" y="717385"/>
                    <a:pt x="336884" y="719522"/>
                  </a:cubicBezTo>
                  <a:cubicBezTo>
                    <a:pt x="338367" y="742881"/>
                    <a:pt x="320613" y="765651"/>
                    <a:pt x="309359" y="785128"/>
                  </a:cubicBezTo>
                  <a:cubicBezTo>
                    <a:pt x="308334" y="786872"/>
                    <a:pt x="307352" y="788661"/>
                    <a:pt x="306327" y="790428"/>
                  </a:cubicBezTo>
                  <a:cubicBezTo>
                    <a:pt x="308792" y="789381"/>
                    <a:pt x="311191" y="788268"/>
                    <a:pt x="313416" y="786960"/>
                  </a:cubicBezTo>
                  <a:cubicBezTo>
                    <a:pt x="325259" y="780024"/>
                    <a:pt x="334964" y="769839"/>
                    <a:pt x="347527" y="764212"/>
                  </a:cubicBezTo>
                  <a:cubicBezTo>
                    <a:pt x="350973" y="762663"/>
                    <a:pt x="354201" y="765891"/>
                    <a:pt x="353940" y="769271"/>
                  </a:cubicBezTo>
                  <a:cubicBezTo>
                    <a:pt x="351453" y="799719"/>
                    <a:pt x="315968" y="814114"/>
                    <a:pt x="292347" y="824888"/>
                  </a:cubicBezTo>
                  <a:cubicBezTo>
                    <a:pt x="290231" y="825869"/>
                    <a:pt x="288072" y="826066"/>
                    <a:pt x="286022" y="825717"/>
                  </a:cubicBezTo>
                  <a:cubicBezTo>
                    <a:pt x="280962" y="834288"/>
                    <a:pt x="275793" y="842772"/>
                    <a:pt x="270253" y="851017"/>
                  </a:cubicBezTo>
                  <a:cubicBezTo>
                    <a:pt x="257974" y="869228"/>
                    <a:pt x="243121" y="884648"/>
                    <a:pt x="224909" y="896971"/>
                  </a:cubicBezTo>
                  <a:cubicBezTo>
                    <a:pt x="206916" y="909141"/>
                    <a:pt x="185323" y="926677"/>
                    <a:pt x="163491" y="930363"/>
                  </a:cubicBezTo>
                  <a:cubicBezTo>
                    <a:pt x="126654" y="1056405"/>
                    <a:pt x="105432" y="1186700"/>
                    <a:pt x="100132" y="1317977"/>
                  </a:cubicBezTo>
                  <a:cubicBezTo>
                    <a:pt x="102967" y="1310452"/>
                    <a:pt x="105934" y="1302971"/>
                    <a:pt x="109183" y="1295599"/>
                  </a:cubicBezTo>
                  <a:cubicBezTo>
                    <a:pt x="113960" y="1284782"/>
                    <a:pt x="194637" y="1147987"/>
                    <a:pt x="187286" y="1194487"/>
                  </a:cubicBezTo>
                  <a:cubicBezTo>
                    <a:pt x="184342" y="1213134"/>
                    <a:pt x="174026" y="1229252"/>
                    <a:pt x="165498" y="1245850"/>
                  </a:cubicBezTo>
                  <a:cubicBezTo>
                    <a:pt x="155770" y="1264760"/>
                    <a:pt x="146479" y="1283865"/>
                    <a:pt x="138039" y="1303386"/>
                  </a:cubicBezTo>
                  <a:cubicBezTo>
                    <a:pt x="120459" y="1344019"/>
                    <a:pt x="108900" y="1385262"/>
                    <a:pt x="106632" y="1429624"/>
                  </a:cubicBezTo>
                  <a:cubicBezTo>
                    <a:pt x="106348" y="1435273"/>
                    <a:pt x="103578" y="1438828"/>
                    <a:pt x="99871" y="1440595"/>
                  </a:cubicBezTo>
                  <a:cubicBezTo>
                    <a:pt x="100983" y="1471413"/>
                    <a:pt x="102859" y="1502231"/>
                    <a:pt x="105759" y="1533006"/>
                  </a:cubicBezTo>
                  <a:cubicBezTo>
                    <a:pt x="113131" y="1611414"/>
                    <a:pt x="126348" y="1689102"/>
                    <a:pt x="144582" y="1765700"/>
                  </a:cubicBezTo>
                  <a:cubicBezTo>
                    <a:pt x="163971" y="1847140"/>
                    <a:pt x="193241" y="1924785"/>
                    <a:pt x="217668" y="2004611"/>
                  </a:cubicBezTo>
                  <a:cubicBezTo>
                    <a:pt x="221420" y="2016847"/>
                    <a:pt x="205346" y="2023063"/>
                    <a:pt x="199435" y="2011940"/>
                  </a:cubicBezTo>
                  <a:cubicBezTo>
                    <a:pt x="164822" y="1946814"/>
                    <a:pt x="142575" y="1873705"/>
                    <a:pt x="123600" y="1802669"/>
                  </a:cubicBezTo>
                  <a:cubicBezTo>
                    <a:pt x="105192" y="1733814"/>
                    <a:pt x="91495" y="1663802"/>
                    <a:pt x="82379" y="1593115"/>
                  </a:cubicBezTo>
                  <a:cubicBezTo>
                    <a:pt x="65759" y="1464412"/>
                    <a:pt x="64254" y="1333550"/>
                    <a:pt x="78082" y="1204476"/>
                  </a:cubicBezTo>
                  <a:cubicBezTo>
                    <a:pt x="74832" y="1204105"/>
                    <a:pt x="71691" y="1202600"/>
                    <a:pt x="69445" y="1199634"/>
                  </a:cubicBezTo>
                  <a:cubicBezTo>
                    <a:pt x="48245" y="1171891"/>
                    <a:pt x="48507" y="1126744"/>
                    <a:pt x="46370" y="1093483"/>
                  </a:cubicBezTo>
                  <a:cubicBezTo>
                    <a:pt x="45388" y="1078368"/>
                    <a:pt x="44821" y="1063210"/>
                    <a:pt x="44407" y="1048074"/>
                  </a:cubicBezTo>
                  <a:cubicBezTo>
                    <a:pt x="23469" y="1011519"/>
                    <a:pt x="9183" y="972064"/>
                    <a:pt x="3469" y="930145"/>
                  </a:cubicBezTo>
                  <a:cubicBezTo>
                    <a:pt x="-2137" y="888967"/>
                    <a:pt x="-2638" y="838323"/>
                    <a:pt x="14941" y="799850"/>
                  </a:cubicBezTo>
                  <a:lnTo>
                    <a:pt x="14941" y="799850"/>
                  </a:lnTo>
                  <a:close/>
                </a:path>
              </a:pathLst>
            </a:custGeom>
            <a:solidFill>
              <a:srgbClr val="7FD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6364783-6F9C-4A7F-80A1-C98DAF9D303A}"/>
                </a:ext>
              </a:extLst>
            </p:cNvPr>
            <p:cNvSpPr/>
            <p:nvPr/>
          </p:nvSpPr>
          <p:spPr>
            <a:xfrm>
              <a:off x="2821766" y="4290026"/>
              <a:ext cx="120720" cy="148751"/>
            </a:xfrm>
            <a:custGeom>
              <a:avLst/>
              <a:gdLst>
                <a:gd name="connsiteX0" fmla="*/ 25979 w 120720"/>
                <a:gd name="connsiteY0" fmla="*/ 4679 h 148751"/>
                <a:gd name="connsiteX1" fmla="*/ 59000 w 120720"/>
                <a:gd name="connsiteY1" fmla="*/ 11527 h 148751"/>
                <a:gd name="connsiteX2" fmla="*/ 62555 w 120720"/>
                <a:gd name="connsiteY2" fmla="*/ 44330 h 148751"/>
                <a:gd name="connsiteX3" fmla="*/ 95096 w 120720"/>
                <a:gd name="connsiteY3" fmla="*/ 30153 h 148751"/>
                <a:gd name="connsiteX4" fmla="*/ 119567 w 120720"/>
                <a:gd name="connsiteY4" fmla="*/ 63109 h 148751"/>
                <a:gd name="connsiteX5" fmla="*/ 19130 w 120720"/>
                <a:gd name="connsiteY5" fmla="*/ 148584 h 148751"/>
                <a:gd name="connsiteX6" fmla="*/ 177 w 120720"/>
                <a:gd name="connsiteY6" fmla="*/ 123065 h 148751"/>
                <a:gd name="connsiteX7" fmla="*/ 613 w 120720"/>
                <a:gd name="connsiteY7" fmla="*/ 119270 h 148751"/>
                <a:gd name="connsiteX8" fmla="*/ 1791 w 120720"/>
                <a:gd name="connsiteY8" fmla="*/ 108910 h 148751"/>
                <a:gd name="connsiteX9" fmla="*/ 6851 w 120720"/>
                <a:gd name="connsiteY9" fmla="*/ 52771 h 148751"/>
                <a:gd name="connsiteX10" fmla="*/ 25979 w 120720"/>
                <a:gd name="connsiteY10" fmla="*/ 4679 h 148751"/>
                <a:gd name="connsiteX11" fmla="*/ 25979 w 120720"/>
                <a:gd name="connsiteY11" fmla="*/ 4679 h 14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720" h="148751">
                  <a:moveTo>
                    <a:pt x="25979" y="4679"/>
                  </a:moveTo>
                  <a:cubicBezTo>
                    <a:pt x="36884" y="-3348"/>
                    <a:pt x="52610" y="-1036"/>
                    <a:pt x="59000" y="11527"/>
                  </a:cubicBezTo>
                  <a:cubicBezTo>
                    <a:pt x="64016" y="21407"/>
                    <a:pt x="64300" y="33098"/>
                    <a:pt x="62555" y="44330"/>
                  </a:cubicBezTo>
                  <a:cubicBezTo>
                    <a:pt x="72173" y="37460"/>
                    <a:pt x="83035" y="33207"/>
                    <a:pt x="95096" y="30153"/>
                  </a:cubicBezTo>
                  <a:cubicBezTo>
                    <a:pt x="114573" y="25202"/>
                    <a:pt x="124213" y="48321"/>
                    <a:pt x="119567" y="63109"/>
                  </a:cubicBezTo>
                  <a:cubicBezTo>
                    <a:pt x="105281" y="108474"/>
                    <a:pt x="71105" y="151790"/>
                    <a:pt x="19130" y="148584"/>
                  </a:cubicBezTo>
                  <a:cubicBezTo>
                    <a:pt x="6895" y="147820"/>
                    <a:pt x="-1328" y="134298"/>
                    <a:pt x="177" y="123065"/>
                  </a:cubicBezTo>
                  <a:cubicBezTo>
                    <a:pt x="352" y="121800"/>
                    <a:pt x="461" y="120535"/>
                    <a:pt x="613" y="119270"/>
                  </a:cubicBezTo>
                  <a:cubicBezTo>
                    <a:pt x="352" y="115803"/>
                    <a:pt x="766" y="112247"/>
                    <a:pt x="1791" y="108910"/>
                  </a:cubicBezTo>
                  <a:cubicBezTo>
                    <a:pt x="3711" y="90241"/>
                    <a:pt x="4779" y="71440"/>
                    <a:pt x="6851" y="52771"/>
                  </a:cubicBezTo>
                  <a:cubicBezTo>
                    <a:pt x="8662" y="36325"/>
                    <a:pt x="11584" y="15278"/>
                    <a:pt x="25979" y="4679"/>
                  </a:cubicBezTo>
                  <a:lnTo>
                    <a:pt x="25979" y="467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E7F87633-EB68-4A56-868E-8AC9BE1B6C85}"/>
                </a:ext>
              </a:extLst>
            </p:cNvPr>
            <p:cNvSpPr/>
            <p:nvPr/>
          </p:nvSpPr>
          <p:spPr>
            <a:xfrm>
              <a:off x="2883476" y="4438103"/>
              <a:ext cx="133825" cy="112623"/>
            </a:xfrm>
            <a:custGeom>
              <a:avLst/>
              <a:gdLst>
                <a:gd name="connsiteX0" fmla="*/ 33233 w 133825"/>
                <a:gd name="connsiteY0" fmla="*/ 28380 h 112623"/>
                <a:gd name="connsiteX1" fmla="*/ 87105 w 133825"/>
                <a:gd name="connsiteY1" fmla="*/ 376 h 112623"/>
                <a:gd name="connsiteX2" fmla="*/ 112143 w 133825"/>
                <a:gd name="connsiteY2" fmla="*/ 43909 h 112623"/>
                <a:gd name="connsiteX3" fmla="*/ 111576 w 133825"/>
                <a:gd name="connsiteY3" fmla="*/ 45632 h 112623"/>
                <a:gd name="connsiteX4" fmla="*/ 113953 w 133825"/>
                <a:gd name="connsiteY4" fmla="*/ 46330 h 112623"/>
                <a:gd name="connsiteX5" fmla="*/ 126712 w 133825"/>
                <a:gd name="connsiteY5" fmla="*/ 93070 h 112623"/>
                <a:gd name="connsiteX6" fmla="*/ 74607 w 133825"/>
                <a:gd name="connsiteY6" fmla="*/ 112612 h 112623"/>
                <a:gd name="connsiteX7" fmla="*/ 9242 w 133825"/>
                <a:gd name="connsiteY7" fmla="*/ 101270 h 112623"/>
                <a:gd name="connsiteX8" fmla="*/ 409 w 133825"/>
                <a:gd name="connsiteY8" fmla="*/ 78762 h 112623"/>
                <a:gd name="connsiteX9" fmla="*/ 33233 w 133825"/>
                <a:gd name="connsiteY9" fmla="*/ 28380 h 112623"/>
                <a:gd name="connsiteX10" fmla="*/ 33233 w 133825"/>
                <a:gd name="connsiteY10" fmla="*/ 28380 h 11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825" h="112623">
                  <a:moveTo>
                    <a:pt x="33233" y="28380"/>
                  </a:moveTo>
                  <a:cubicBezTo>
                    <a:pt x="46734" y="14923"/>
                    <a:pt x="66298" y="-2809"/>
                    <a:pt x="87105" y="376"/>
                  </a:cubicBezTo>
                  <a:cubicBezTo>
                    <a:pt x="108108" y="3582"/>
                    <a:pt x="117661" y="25109"/>
                    <a:pt x="112143" y="43909"/>
                  </a:cubicBezTo>
                  <a:cubicBezTo>
                    <a:pt x="111969" y="44476"/>
                    <a:pt x="111750" y="45043"/>
                    <a:pt x="111576" y="45632"/>
                  </a:cubicBezTo>
                  <a:cubicBezTo>
                    <a:pt x="112361" y="45872"/>
                    <a:pt x="113190" y="46068"/>
                    <a:pt x="113953" y="46330"/>
                  </a:cubicBezTo>
                  <a:cubicBezTo>
                    <a:pt x="133997" y="53571"/>
                    <a:pt x="140039" y="76428"/>
                    <a:pt x="126712" y="93070"/>
                  </a:cubicBezTo>
                  <a:cubicBezTo>
                    <a:pt x="114498" y="108359"/>
                    <a:pt x="93124" y="112568"/>
                    <a:pt x="74607" y="112612"/>
                  </a:cubicBezTo>
                  <a:cubicBezTo>
                    <a:pt x="53691" y="112677"/>
                    <a:pt x="27213" y="112873"/>
                    <a:pt x="9242" y="101270"/>
                  </a:cubicBezTo>
                  <a:cubicBezTo>
                    <a:pt x="2677" y="97039"/>
                    <a:pt x="-1336" y="86287"/>
                    <a:pt x="409" y="78762"/>
                  </a:cubicBezTo>
                  <a:cubicBezTo>
                    <a:pt x="4749" y="59896"/>
                    <a:pt x="19776" y="41793"/>
                    <a:pt x="33233" y="28380"/>
                  </a:cubicBezTo>
                  <a:lnTo>
                    <a:pt x="33233" y="2838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B8D42781-C713-4D87-9E6B-52A71BA733CC}"/>
                </a:ext>
              </a:extLst>
            </p:cNvPr>
            <p:cNvSpPr/>
            <p:nvPr/>
          </p:nvSpPr>
          <p:spPr>
            <a:xfrm>
              <a:off x="2829672" y="4562110"/>
              <a:ext cx="121712" cy="125425"/>
            </a:xfrm>
            <a:custGeom>
              <a:avLst/>
              <a:gdLst>
                <a:gd name="connsiteX0" fmla="*/ 36764 w 121712"/>
                <a:gd name="connsiteY0" fmla="*/ 9653 h 125425"/>
                <a:gd name="connsiteX1" fmla="*/ 60036 w 121712"/>
                <a:gd name="connsiteY1" fmla="*/ 514 h 125425"/>
                <a:gd name="connsiteX2" fmla="*/ 61803 w 121712"/>
                <a:gd name="connsiteY2" fmla="*/ 972 h 125425"/>
                <a:gd name="connsiteX3" fmla="*/ 81694 w 121712"/>
                <a:gd name="connsiteY3" fmla="*/ 29740 h 125425"/>
                <a:gd name="connsiteX4" fmla="*/ 81476 w 121712"/>
                <a:gd name="connsiteY4" fmla="*/ 41387 h 125425"/>
                <a:gd name="connsiteX5" fmla="*/ 103024 w 121712"/>
                <a:gd name="connsiteY5" fmla="*/ 44767 h 125425"/>
                <a:gd name="connsiteX6" fmla="*/ 119208 w 121712"/>
                <a:gd name="connsiteY6" fmla="*/ 84768 h 125425"/>
                <a:gd name="connsiteX7" fmla="*/ 82413 w 121712"/>
                <a:gd name="connsiteY7" fmla="*/ 116415 h 125425"/>
                <a:gd name="connsiteX8" fmla="*/ 36 w 121712"/>
                <a:gd name="connsiteY8" fmla="*/ 95433 h 125425"/>
                <a:gd name="connsiteX9" fmla="*/ 36764 w 121712"/>
                <a:gd name="connsiteY9" fmla="*/ 9653 h 125425"/>
                <a:gd name="connsiteX10" fmla="*/ 36764 w 121712"/>
                <a:gd name="connsiteY10" fmla="*/ 9653 h 12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12" h="125425">
                  <a:moveTo>
                    <a:pt x="36764" y="9653"/>
                  </a:moveTo>
                  <a:cubicBezTo>
                    <a:pt x="42130" y="3415"/>
                    <a:pt x="51508" y="-1667"/>
                    <a:pt x="60036" y="514"/>
                  </a:cubicBezTo>
                  <a:lnTo>
                    <a:pt x="61803" y="972"/>
                  </a:lnTo>
                  <a:cubicBezTo>
                    <a:pt x="77462" y="4963"/>
                    <a:pt x="83962" y="17984"/>
                    <a:pt x="81694" y="29740"/>
                  </a:cubicBezTo>
                  <a:cubicBezTo>
                    <a:pt x="82086" y="33557"/>
                    <a:pt x="81999" y="37483"/>
                    <a:pt x="81476" y="41387"/>
                  </a:cubicBezTo>
                  <a:cubicBezTo>
                    <a:pt x="88433" y="40776"/>
                    <a:pt x="95587" y="41627"/>
                    <a:pt x="103024" y="44767"/>
                  </a:cubicBezTo>
                  <a:cubicBezTo>
                    <a:pt x="118728" y="51441"/>
                    <a:pt x="125903" y="69064"/>
                    <a:pt x="119208" y="84768"/>
                  </a:cubicBezTo>
                  <a:cubicBezTo>
                    <a:pt x="112621" y="100188"/>
                    <a:pt x="97964" y="111136"/>
                    <a:pt x="82413" y="116415"/>
                  </a:cubicBezTo>
                  <a:cubicBezTo>
                    <a:pt x="55390" y="125597"/>
                    <a:pt x="1366" y="137876"/>
                    <a:pt x="36" y="95433"/>
                  </a:cubicBezTo>
                  <a:cubicBezTo>
                    <a:pt x="-924" y="65575"/>
                    <a:pt x="17680" y="31812"/>
                    <a:pt x="36764" y="9653"/>
                  </a:cubicBezTo>
                  <a:lnTo>
                    <a:pt x="36764" y="965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8200A2DC-AC71-4912-A2DF-C009B4827D38}"/>
                </a:ext>
              </a:extLst>
            </p:cNvPr>
            <p:cNvSpPr/>
            <p:nvPr/>
          </p:nvSpPr>
          <p:spPr>
            <a:xfrm>
              <a:off x="2866063" y="4348300"/>
              <a:ext cx="154007" cy="139107"/>
            </a:xfrm>
            <a:custGeom>
              <a:avLst/>
              <a:gdLst>
                <a:gd name="connsiteX0" fmla="*/ 8138 w 154007"/>
                <a:gd name="connsiteY0" fmla="*/ 81281 h 139107"/>
                <a:gd name="connsiteX1" fmla="*/ 54616 w 154007"/>
                <a:gd name="connsiteY1" fmla="*/ 13799 h 139107"/>
                <a:gd name="connsiteX2" fmla="*/ 108073 w 154007"/>
                <a:gd name="connsiteY2" fmla="*/ 11466 h 139107"/>
                <a:gd name="connsiteX3" fmla="*/ 106001 w 154007"/>
                <a:gd name="connsiteY3" fmla="*/ 46057 h 139107"/>
                <a:gd name="connsiteX4" fmla="*/ 151476 w 154007"/>
                <a:gd name="connsiteY4" fmla="*/ 69220 h 139107"/>
                <a:gd name="connsiteX5" fmla="*/ 28138 w 154007"/>
                <a:gd name="connsiteY5" fmla="*/ 138337 h 139107"/>
                <a:gd name="connsiteX6" fmla="*/ 8138 w 154007"/>
                <a:gd name="connsiteY6" fmla="*/ 81281 h 139107"/>
                <a:gd name="connsiteX7" fmla="*/ 8138 w 154007"/>
                <a:gd name="connsiteY7" fmla="*/ 81281 h 13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07" h="139107">
                  <a:moveTo>
                    <a:pt x="8138" y="81281"/>
                  </a:moveTo>
                  <a:cubicBezTo>
                    <a:pt x="19720" y="58424"/>
                    <a:pt x="34878" y="30615"/>
                    <a:pt x="54616" y="13799"/>
                  </a:cubicBezTo>
                  <a:cubicBezTo>
                    <a:pt x="68837" y="1673"/>
                    <a:pt x="95489" y="-8883"/>
                    <a:pt x="108073" y="11466"/>
                  </a:cubicBezTo>
                  <a:cubicBezTo>
                    <a:pt x="114486" y="21848"/>
                    <a:pt x="112283" y="35043"/>
                    <a:pt x="106001" y="46057"/>
                  </a:cubicBezTo>
                  <a:cubicBezTo>
                    <a:pt x="124802" y="43680"/>
                    <a:pt x="144497" y="48892"/>
                    <a:pt x="151476" y="69220"/>
                  </a:cubicBezTo>
                  <a:cubicBezTo>
                    <a:pt x="171760" y="128326"/>
                    <a:pt x="64583" y="142873"/>
                    <a:pt x="28138" y="138337"/>
                  </a:cubicBezTo>
                  <a:cubicBezTo>
                    <a:pt x="-5166" y="134215"/>
                    <a:pt x="-4773" y="106755"/>
                    <a:pt x="8138" y="81281"/>
                  </a:cubicBezTo>
                  <a:lnTo>
                    <a:pt x="8138" y="8128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827F7D1-81F2-4C5E-9A1E-21562538947E}"/>
                </a:ext>
              </a:extLst>
            </p:cNvPr>
            <p:cNvSpPr/>
            <p:nvPr/>
          </p:nvSpPr>
          <p:spPr>
            <a:xfrm>
              <a:off x="2653530" y="4463884"/>
              <a:ext cx="147798" cy="123775"/>
            </a:xfrm>
            <a:custGeom>
              <a:avLst/>
              <a:gdLst>
                <a:gd name="connsiteX0" fmla="*/ 13232 w 147798"/>
                <a:gd name="connsiteY0" fmla="*/ 57191 h 123775"/>
                <a:gd name="connsiteX1" fmla="*/ 63331 w 147798"/>
                <a:gd name="connsiteY1" fmla="*/ 2861 h 123775"/>
                <a:gd name="connsiteX2" fmla="*/ 106625 w 147798"/>
                <a:gd name="connsiteY2" fmla="*/ 21400 h 123775"/>
                <a:gd name="connsiteX3" fmla="*/ 105970 w 147798"/>
                <a:gd name="connsiteY3" fmla="*/ 44323 h 123775"/>
                <a:gd name="connsiteX4" fmla="*/ 115283 w 147798"/>
                <a:gd name="connsiteY4" fmla="*/ 44672 h 123775"/>
                <a:gd name="connsiteX5" fmla="*/ 144727 w 147798"/>
                <a:gd name="connsiteY5" fmla="*/ 86656 h 123775"/>
                <a:gd name="connsiteX6" fmla="*/ 82873 w 147798"/>
                <a:gd name="connsiteY6" fmla="*/ 121357 h 123775"/>
                <a:gd name="connsiteX7" fmla="*/ 14563 w 147798"/>
                <a:gd name="connsiteY7" fmla="*/ 113832 h 123775"/>
                <a:gd name="connsiteX8" fmla="*/ 13232 w 147798"/>
                <a:gd name="connsiteY8" fmla="*/ 57191 h 123775"/>
                <a:gd name="connsiteX9" fmla="*/ 13232 w 147798"/>
                <a:gd name="connsiteY9" fmla="*/ 57191 h 12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798" h="123775">
                  <a:moveTo>
                    <a:pt x="13232" y="57191"/>
                  </a:moveTo>
                  <a:cubicBezTo>
                    <a:pt x="25446" y="38543"/>
                    <a:pt x="41848" y="11934"/>
                    <a:pt x="63331" y="2861"/>
                  </a:cubicBezTo>
                  <a:cubicBezTo>
                    <a:pt x="80365" y="-4336"/>
                    <a:pt x="101870" y="2119"/>
                    <a:pt x="106625" y="21400"/>
                  </a:cubicBezTo>
                  <a:cubicBezTo>
                    <a:pt x="108456" y="28859"/>
                    <a:pt x="108020" y="36732"/>
                    <a:pt x="105970" y="44323"/>
                  </a:cubicBezTo>
                  <a:cubicBezTo>
                    <a:pt x="109024" y="44192"/>
                    <a:pt x="112142" y="44279"/>
                    <a:pt x="115283" y="44672"/>
                  </a:cubicBezTo>
                  <a:cubicBezTo>
                    <a:pt x="135894" y="47136"/>
                    <a:pt x="155545" y="64279"/>
                    <a:pt x="144727" y="86656"/>
                  </a:cubicBezTo>
                  <a:cubicBezTo>
                    <a:pt x="134825" y="107158"/>
                    <a:pt x="103353" y="117322"/>
                    <a:pt x="82873" y="121357"/>
                  </a:cubicBezTo>
                  <a:cubicBezTo>
                    <a:pt x="62000" y="125457"/>
                    <a:pt x="33298" y="125195"/>
                    <a:pt x="14563" y="113832"/>
                  </a:cubicBezTo>
                  <a:cubicBezTo>
                    <a:pt x="-9581" y="99110"/>
                    <a:pt x="866" y="76078"/>
                    <a:pt x="13232" y="57191"/>
                  </a:cubicBezTo>
                  <a:lnTo>
                    <a:pt x="13232" y="5719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5ADB94-BB26-44CB-9A56-156F4BED6391}"/>
                </a:ext>
              </a:extLst>
            </p:cNvPr>
            <p:cNvSpPr/>
            <p:nvPr/>
          </p:nvSpPr>
          <p:spPr>
            <a:xfrm>
              <a:off x="2756843" y="4587815"/>
              <a:ext cx="136077" cy="134401"/>
            </a:xfrm>
            <a:custGeom>
              <a:avLst/>
              <a:gdLst>
                <a:gd name="connsiteX0" fmla="*/ 955 w 136077"/>
                <a:gd name="connsiteY0" fmla="*/ 98234 h 134401"/>
                <a:gd name="connsiteX1" fmla="*/ 30770 w 136077"/>
                <a:gd name="connsiteY1" fmla="*/ 21047 h 134401"/>
                <a:gd name="connsiteX2" fmla="*/ 72559 w 136077"/>
                <a:gd name="connsiteY2" fmla="*/ 4013 h 134401"/>
                <a:gd name="connsiteX3" fmla="*/ 88066 w 136077"/>
                <a:gd name="connsiteY3" fmla="*/ 39651 h 134401"/>
                <a:gd name="connsiteX4" fmla="*/ 135656 w 136077"/>
                <a:gd name="connsiteY4" fmla="*/ 64210 h 134401"/>
                <a:gd name="connsiteX5" fmla="*/ 36288 w 136077"/>
                <a:gd name="connsiteY5" fmla="*/ 134243 h 134401"/>
                <a:gd name="connsiteX6" fmla="*/ 955 w 136077"/>
                <a:gd name="connsiteY6" fmla="*/ 98234 h 134401"/>
                <a:gd name="connsiteX7" fmla="*/ 955 w 136077"/>
                <a:gd name="connsiteY7" fmla="*/ 98234 h 13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077" h="134401">
                  <a:moveTo>
                    <a:pt x="955" y="98234"/>
                  </a:moveTo>
                  <a:cubicBezTo>
                    <a:pt x="6953" y="72825"/>
                    <a:pt x="19494" y="44602"/>
                    <a:pt x="30770" y="21047"/>
                  </a:cubicBezTo>
                  <a:cubicBezTo>
                    <a:pt x="38491" y="4907"/>
                    <a:pt x="55263" y="-6391"/>
                    <a:pt x="72559" y="4013"/>
                  </a:cubicBezTo>
                  <a:cubicBezTo>
                    <a:pt x="85056" y="11538"/>
                    <a:pt x="88328" y="25693"/>
                    <a:pt x="88066" y="39651"/>
                  </a:cubicBezTo>
                  <a:cubicBezTo>
                    <a:pt x="111032" y="32236"/>
                    <a:pt x="131578" y="34504"/>
                    <a:pt x="135656" y="64210"/>
                  </a:cubicBezTo>
                  <a:cubicBezTo>
                    <a:pt x="142112" y="111276"/>
                    <a:pt x="72712" y="136664"/>
                    <a:pt x="36288" y="134243"/>
                  </a:cubicBezTo>
                  <a:cubicBezTo>
                    <a:pt x="15350" y="132825"/>
                    <a:pt x="-4650" y="121964"/>
                    <a:pt x="955" y="98234"/>
                  </a:cubicBezTo>
                  <a:lnTo>
                    <a:pt x="955" y="9823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4C59B2A7-C517-41CE-96BA-F898CA2E2673}"/>
                </a:ext>
              </a:extLst>
            </p:cNvPr>
            <p:cNvSpPr/>
            <p:nvPr/>
          </p:nvSpPr>
          <p:spPr>
            <a:xfrm>
              <a:off x="2543995" y="4804617"/>
              <a:ext cx="124787" cy="139731"/>
            </a:xfrm>
            <a:custGeom>
              <a:avLst/>
              <a:gdLst>
                <a:gd name="connsiteX0" fmla="*/ 5274 w 124787"/>
                <a:gd name="connsiteY0" fmla="*/ 69219 h 139731"/>
                <a:gd name="connsiteX1" fmla="*/ 33868 w 124787"/>
                <a:gd name="connsiteY1" fmla="*/ 4856 h 139731"/>
                <a:gd name="connsiteX2" fmla="*/ 77728 w 124787"/>
                <a:gd name="connsiteY2" fmla="*/ 44530 h 139731"/>
                <a:gd name="connsiteX3" fmla="*/ 94108 w 124787"/>
                <a:gd name="connsiteY3" fmla="*/ 40582 h 139731"/>
                <a:gd name="connsiteX4" fmla="*/ 123443 w 124787"/>
                <a:gd name="connsiteY4" fmla="*/ 83614 h 139731"/>
                <a:gd name="connsiteX5" fmla="*/ 11447 w 124787"/>
                <a:gd name="connsiteY5" fmla="*/ 131422 h 139731"/>
                <a:gd name="connsiteX6" fmla="*/ 5274 w 124787"/>
                <a:gd name="connsiteY6" fmla="*/ 69219 h 139731"/>
                <a:gd name="connsiteX7" fmla="*/ 5274 w 124787"/>
                <a:gd name="connsiteY7" fmla="*/ 69219 h 13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787" h="139731">
                  <a:moveTo>
                    <a:pt x="5274" y="69219"/>
                  </a:moveTo>
                  <a:cubicBezTo>
                    <a:pt x="9484" y="48215"/>
                    <a:pt x="14195" y="17506"/>
                    <a:pt x="33868" y="4856"/>
                  </a:cubicBezTo>
                  <a:cubicBezTo>
                    <a:pt x="60258" y="-12112"/>
                    <a:pt x="80019" y="18837"/>
                    <a:pt x="77728" y="44530"/>
                  </a:cubicBezTo>
                  <a:cubicBezTo>
                    <a:pt x="83116" y="42021"/>
                    <a:pt x="88612" y="40495"/>
                    <a:pt x="94108" y="40582"/>
                  </a:cubicBezTo>
                  <a:cubicBezTo>
                    <a:pt x="116136" y="40931"/>
                    <a:pt x="129157" y="63832"/>
                    <a:pt x="123443" y="83614"/>
                  </a:cubicBezTo>
                  <a:cubicBezTo>
                    <a:pt x="113650" y="117551"/>
                    <a:pt x="43203" y="157289"/>
                    <a:pt x="11447" y="131422"/>
                  </a:cubicBezTo>
                  <a:cubicBezTo>
                    <a:pt x="-6896" y="116504"/>
                    <a:pt x="1370" y="88805"/>
                    <a:pt x="5274" y="69219"/>
                  </a:cubicBezTo>
                  <a:lnTo>
                    <a:pt x="5274" y="6921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223" name="Graphic 1943">
              <a:extLst>
                <a:ext uri="{FF2B5EF4-FFF2-40B4-BE49-F238E27FC236}">
                  <a16:creationId xmlns:a16="http://schemas.microsoft.com/office/drawing/2014/main" id="{1B7053A3-923E-4740-9CCC-F901A7808E69}"/>
                </a:ext>
              </a:extLst>
            </p:cNvPr>
            <p:cNvGrpSpPr/>
            <p:nvPr/>
          </p:nvGrpSpPr>
          <p:grpSpPr>
            <a:xfrm>
              <a:off x="-448253" y="4526352"/>
              <a:ext cx="10691155" cy="3477317"/>
              <a:chOff x="-448253" y="4526352"/>
              <a:chExt cx="10691155" cy="3477317"/>
            </a:xfrm>
          </p:grpSpPr>
          <p:sp>
            <p:nvSpPr>
              <p:cNvPr id="1949" name="Freeform: Shape 1948">
                <a:extLst>
                  <a:ext uri="{FF2B5EF4-FFF2-40B4-BE49-F238E27FC236}">
                    <a16:creationId xmlns:a16="http://schemas.microsoft.com/office/drawing/2014/main" id="{971F30CB-9FA3-4512-9624-740AAE9EE792}"/>
                  </a:ext>
                </a:extLst>
              </p:cNvPr>
              <p:cNvSpPr/>
              <p:nvPr/>
            </p:nvSpPr>
            <p:spPr>
              <a:xfrm>
                <a:off x="2483011" y="4526352"/>
                <a:ext cx="130072" cy="152450"/>
              </a:xfrm>
              <a:custGeom>
                <a:avLst/>
                <a:gdLst>
                  <a:gd name="connsiteX0" fmla="*/ 22093 w 130072"/>
                  <a:gd name="connsiteY0" fmla="*/ 5934 h 152450"/>
                  <a:gd name="connsiteX1" fmla="*/ 72672 w 130072"/>
                  <a:gd name="connsiteY1" fmla="*/ 35487 h 152450"/>
                  <a:gd name="connsiteX2" fmla="*/ 126216 w 130072"/>
                  <a:gd name="connsiteY2" fmla="*/ 69097 h 152450"/>
                  <a:gd name="connsiteX3" fmla="*/ 108004 w 130072"/>
                  <a:gd name="connsiteY3" fmla="*/ 104604 h 152450"/>
                  <a:gd name="connsiteX4" fmla="*/ 34023 w 130072"/>
                  <a:gd name="connsiteY4" fmla="*/ 139675 h 152450"/>
                  <a:gd name="connsiteX5" fmla="*/ 22093 w 130072"/>
                  <a:gd name="connsiteY5" fmla="*/ 5934 h 152450"/>
                  <a:gd name="connsiteX6" fmla="*/ 22093 w 130072"/>
                  <a:gd name="connsiteY6" fmla="*/ 5934 h 1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072" h="152450">
                    <a:moveTo>
                      <a:pt x="22093" y="5934"/>
                    </a:moveTo>
                    <a:cubicBezTo>
                      <a:pt x="48026" y="-10315"/>
                      <a:pt x="63926" y="9205"/>
                      <a:pt x="72672" y="35487"/>
                    </a:cubicBezTo>
                    <a:cubicBezTo>
                      <a:pt x="125016" y="-2310"/>
                      <a:pt x="137579" y="31038"/>
                      <a:pt x="126216" y="69097"/>
                    </a:cubicBezTo>
                    <a:cubicBezTo>
                      <a:pt x="122595" y="81202"/>
                      <a:pt x="115485" y="93568"/>
                      <a:pt x="108004" y="104604"/>
                    </a:cubicBezTo>
                    <a:cubicBezTo>
                      <a:pt x="96270" y="121900"/>
                      <a:pt x="55398" y="177167"/>
                      <a:pt x="34023" y="139675"/>
                    </a:cubicBezTo>
                    <a:cubicBezTo>
                      <a:pt x="14896" y="106153"/>
                      <a:pt x="-24974" y="35443"/>
                      <a:pt x="22093" y="5934"/>
                    </a:cubicBezTo>
                    <a:lnTo>
                      <a:pt x="22093" y="593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50" name="Freeform: Shape 1949">
                <a:extLst>
                  <a:ext uri="{FF2B5EF4-FFF2-40B4-BE49-F238E27FC236}">
                    <a16:creationId xmlns:a16="http://schemas.microsoft.com/office/drawing/2014/main" id="{39778ACC-0643-4E42-91DE-AC6122E93942}"/>
                  </a:ext>
                </a:extLst>
              </p:cNvPr>
              <p:cNvSpPr/>
              <p:nvPr/>
            </p:nvSpPr>
            <p:spPr>
              <a:xfrm>
                <a:off x="-322043" y="6205774"/>
                <a:ext cx="10564945" cy="1083888"/>
              </a:xfrm>
              <a:custGeom>
                <a:avLst/>
                <a:gdLst>
                  <a:gd name="connsiteX0" fmla="*/ 10564946 w 10564945"/>
                  <a:gd name="connsiteY0" fmla="*/ 0 h 1083888"/>
                  <a:gd name="connsiteX1" fmla="*/ 0 w 10564945"/>
                  <a:gd name="connsiteY1" fmla="*/ 0 h 1083888"/>
                  <a:gd name="connsiteX2" fmla="*/ 0 w 10564945"/>
                  <a:gd name="connsiteY2" fmla="*/ 1083888 h 1083888"/>
                  <a:gd name="connsiteX3" fmla="*/ 10564946 w 10564945"/>
                  <a:gd name="connsiteY3" fmla="*/ 1083888 h 1083888"/>
                  <a:gd name="connsiteX4" fmla="*/ 10564946 w 10564945"/>
                  <a:gd name="connsiteY4" fmla="*/ 0 h 1083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4945" h="1083888">
                    <a:moveTo>
                      <a:pt x="10564946" y="0"/>
                    </a:moveTo>
                    <a:lnTo>
                      <a:pt x="0" y="0"/>
                    </a:lnTo>
                    <a:lnTo>
                      <a:pt x="0" y="1083888"/>
                    </a:lnTo>
                    <a:lnTo>
                      <a:pt x="10564946" y="1083888"/>
                    </a:lnTo>
                    <a:lnTo>
                      <a:pt x="10564946" y="0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51" name="Freeform: Shape 1950">
                <a:extLst>
                  <a:ext uri="{FF2B5EF4-FFF2-40B4-BE49-F238E27FC236}">
                    <a16:creationId xmlns:a16="http://schemas.microsoft.com/office/drawing/2014/main" id="{58D38285-F4B8-4DE0-BB48-D75ABE96DDC9}"/>
                  </a:ext>
                </a:extLst>
              </p:cNvPr>
              <p:cNvSpPr/>
              <p:nvPr/>
            </p:nvSpPr>
            <p:spPr>
              <a:xfrm>
                <a:off x="2415240" y="5550397"/>
                <a:ext cx="1139848" cy="2453250"/>
              </a:xfrm>
              <a:custGeom>
                <a:avLst/>
                <a:gdLst>
                  <a:gd name="connsiteX0" fmla="*/ 1139205 w 1139848"/>
                  <a:gd name="connsiteY0" fmla="*/ 1631915 h 2453250"/>
                  <a:gd name="connsiteX1" fmla="*/ 1008451 w 1139848"/>
                  <a:gd name="connsiteY1" fmla="*/ 1066786 h 2453250"/>
                  <a:gd name="connsiteX2" fmla="*/ 576868 w 1139848"/>
                  <a:gd name="connsiteY2" fmla="*/ 556794 h 2453250"/>
                  <a:gd name="connsiteX3" fmla="*/ 282449 w 1139848"/>
                  <a:gd name="connsiteY3" fmla="*/ 299454 h 2453250"/>
                  <a:gd name="connsiteX4" fmla="*/ 33942 w 1139848"/>
                  <a:gd name="connsiteY4" fmla="*/ 14174 h 2453250"/>
                  <a:gd name="connsiteX5" fmla="*/ 130976 w 1139848"/>
                  <a:gd name="connsiteY5" fmla="*/ 582683 h 2453250"/>
                  <a:gd name="connsiteX6" fmla="*/ 342341 w 1139848"/>
                  <a:gd name="connsiteY6" fmla="*/ 912936 h 2453250"/>
                  <a:gd name="connsiteX7" fmla="*/ 560575 w 1139848"/>
                  <a:gd name="connsiteY7" fmla="*/ 1215489 h 2453250"/>
                  <a:gd name="connsiteX8" fmla="*/ 670914 w 1139848"/>
                  <a:gd name="connsiteY8" fmla="*/ 2290436 h 2453250"/>
                  <a:gd name="connsiteX9" fmla="*/ 760729 w 1139848"/>
                  <a:gd name="connsiteY9" fmla="*/ 2453250 h 2453250"/>
                  <a:gd name="connsiteX10" fmla="*/ 1139205 w 1139848"/>
                  <a:gd name="connsiteY10" fmla="*/ 1631915 h 2453250"/>
                  <a:gd name="connsiteX11" fmla="*/ 1139205 w 1139848"/>
                  <a:gd name="connsiteY11" fmla="*/ 1631915 h 245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9848" h="2453250">
                    <a:moveTo>
                      <a:pt x="1139205" y="1631915"/>
                    </a:moveTo>
                    <a:cubicBezTo>
                      <a:pt x="1145944" y="1440747"/>
                      <a:pt x="1099575" y="1244759"/>
                      <a:pt x="1008451" y="1066786"/>
                    </a:cubicBezTo>
                    <a:cubicBezTo>
                      <a:pt x="907993" y="870602"/>
                      <a:pt x="745135" y="707155"/>
                      <a:pt x="576868" y="556794"/>
                    </a:cubicBezTo>
                    <a:cubicBezTo>
                      <a:pt x="479746" y="470011"/>
                      <a:pt x="378764" y="387022"/>
                      <a:pt x="282449" y="299454"/>
                    </a:cubicBezTo>
                    <a:cubicBezTo>
                      <a:pt x="186920" y="212583"/>
                      <a:pt x="85981" y="129987"/>
                      <a:pt x="33942" y="14174"/>
                    </a:cubicBezTo>
                    <a:cubicBezTo>
                      <a:pt x="-5884" y="-74420"/>
                      <a:pt x="-45012" y="268875"/>
                      <a:pt x="130976" y="582683"/>
                    </a:cubicBezTo>
                    <a:cubicBezTo>
                      <a:pt x="194706" y="696337"/>
                      <a:pt x="265001" y="806174"/>
                      <a:pt x="342341" y="912936"/>
                    </a:cubicBezTo>
                    <a:cubicBezTo>
                      <a:pt x="415318" y="1013700"/>
                      <a:pt x="493465" y="1111410"/>
                      <a:pt x="560575" y="1215489"/>
                    </a:cubicBezTo>
                    <a:cubicBezTo>
                      <a:pt x="777000" y="1551151"/>
                      <a:pt x="820904" y="1952331"/>
                      <a:pt x="670914" y="2290436"/>
                    </a:cubicBezTo>
                    <a:lnTo>
                      <a:pt x="760729" y="2453250"/>
                    </a:lnTo>
                    <a:cubicBezTo>
                      <a:pt x="969541" y="2220992"/>
                      <a:pt x="1127950" y="1951023"/>
                      <a:pt x="1139205" y="1631915"/>
                    </a:cubicBezTo>
                    <a:lnTo>
                      <a:pt x="1139205" y="1631915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52" name="Freeform: Shape 1951">
                <a:extLst>
                  <a:ext uri="{FF2B5EF4-FFF2-40B4-BE49-F238E27FC236}">
                    <a16:creationId xmlns:a16="http://schemas.microsoft.com/office/drawing/2014/main" id="{62C1C34D-4ABB-4AE4-A3A8-99872BD83BCC}"/>
                  </a:ext>
                </a:extLst>
              </p:cNvPr>
              <p:cNvSpPr/>
              <p:nvPr/>
            </p:nvSpPr>
            <p:spPr>
              <a:xfrm>
                <a:off x="2438211" y="5550677"/>
                <a:ext cx="1116880" cy="2452991"/>
              </a:xfrm>
              <a:custGeom>
                <a:avLst/>
                <a:gdLst>
                  <a:gd name="connsiteX0" fmla="*/ 1116234 w 1116880"/>
                  <a:gd name="connsiteY0" fmla="*/ 1631613 h 2452991"/>
                  <a:gd name="connsiteX1" fmla="*/ 985458 w 1116880"/>
                  <a:gd name="connsiteY1" fmla="*/ 1066506 h 2452991"/>
                  <a:gd name="connsiteX2" fmla="*/ 553875 w 1116880"/>
                  <a:gd name="connsiteY2" fmla="*/ 556514 h 2452991"/>
                  <a:gd name="connsiteX3" fmla="*/ 259478 w 1116880"/>
                  <a:gd name="connsiteY3" fmla="*/ 299173 h 2452991"/>
                  <a:gd name="connsiteX4" fmla="*/ 93087 w 1116880"/>
                  <a:gd name="connsiteY4" fmla="*/ 138998 h 2452991"/>
                  <a:gd name="connsiteX5" fmla="*/ 560985 w 1116880"/>
                  <a:gd name="connsiteY5" fmla="*/ 764149 h 2452991"/>
                  <a:gd name="connsiteX6" fmla="*/ 907181 w 1116880"/>
                  <a:gd name="connsiteY6" fmla="*/ 2047209 h 2452991"/>
                  <a:gd name="connsiteX7" fmla="*/ 718128 w 1116880"/>
                  <a:gd name="connsiteY7" fmla="*/ 2417440 h 2452991"/>
                  <a:gd name="connsiteX8" fmla="*/ 737736 w 1116880"/>
                  <a:gd name="connsiteY8" fmla="*/ 2452991 h 2452991"/>
                  <a:gd name="connsiteX9" fmla="*/ 1116234 w 1116880"/>
                  <a:gd name="connsiteY9" fmla="*/ 1631613 h 2452991"/>
                  <a:gd name="connsiteX10" fmla="*/ 1116234 w 1116880"/>
                  <a:gd name="connsiteY10" fmla="*/ 1631613 h 2452991"/>
                  <a:gd name="connsiteX11" fmla="*/ 15202 w 1116880"/>
                  <a:gd name="connsiteY11" fmla="*/ 23010 h 2452991"/>
                  <a:gd name="connsiteX12" fmla="*/ 10971 w 1116880"/>
                  <a:gd name="connsiteY12" fmla="*/ 13893 h 2452991"/>
                  <a:gd name="connsiteX13" fmla="*/ 0 w 1116880"/>
                  <a:gd name="connsiteY13" fmla="*/ 0 h 2452991"/>
                  <a:gd name="connsiteX14" fmla="*/ 15202 w 1116880"/>
                  <a:gd name="connsiteY14" fmla="*/ 23010 h 2452991"/>
                  <a:gd name="connsiteX15" fmla="*/ 15202 w 1116880"/>
                  <a:gd name="connsiteY15" fmla="*/ 23010 h 245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16880" h="2452991">
                    <a:moveTo>
                      <a:pt x="1116234" y="1631613"/>
                    </a:moveTo>
                    <a:cubicBezTo>
                      <a:pt x="1122995" y="1440466"/>
                      <a:pt x="1076626" y="1244500"/>
                      <a:pt x="985458" y="1066506"/>
                    </a:cubicBezTo>
                    <a:cubicBezTo>
                      <a:pt x="885022" y="870321"/>
                      <a:pt x="722164" y="706874"/>
                      <a:pt x="553875" y="556514"/>
                    </a:cubicBezTo>
                    <a:cubicBezTo>
                      <a:pt x="456731" y="469774"/>
                      <a:pt x="355793" y="386763"/>
                      <a:pt x="259478" y="299173"/>
                    </a:cubicBezTo>
                    <a:cubicBezTo>
                      <a:pt x="202030" y="246981"/>
                      <a:pt x="142662" y="196293"/>
                      <a:pt x="93087" y="138998"/>
                    </a:cubicBezTo>
                    <a:cubicBezTo>
                      <a:pt x="211277" y="312783"/>
                      <a:pt x="406567" y="590538"/>
                      <a:pt x="560985" y="764149"/>
                    </a:cubicBezTo>
                    <a:cubicBezTo>
                      <a:pt x="799089" y="1031805"/>
                      <a:pt x="1117782" y="1364523"/>
                      <a:pt x="907181" y="2047209"/>
                    </a:cubicBezTo>
                    <a:cubicBezTo>
                      <a:pt x="863320" y="2189348"/>
                      <a:pt x="795097" y="2312293"/>
                      <a:pt x="718128" y="2417440"/>
                    </a:cubicBezTo>
                    <a:lnTo>
                      <a:pt x="737736" y="2452991"/>
                    </a:lnTo>
                    <a:cubicBezTo>
                      <a:pt x="946592" y="2220733"/>
                      <a:pt x="1104979" y="1950742"/>
                      <a:pt x="1116234" y="1631613"/>
                    </a:cubicBezTo>
                    <a:lnTo>
                      <a:pt x="1116234" y="1631613"/>
                    </a:lnTo>
                    <a:close/>
                    <a:moveTo>
                      <a:pt x="15202" y="23010"/>
                    </a:moveTo>
                    <a:lnTo>
                      <a:pt x="10971" y="13893"/>
                    </a:lnTo>
                    <a:cubicBezTo>
                      <a:pt x="7241" y="5605"/>
                      <a:pt x="3533" y="1112"/>
                      <a:pt x="0" y="0"/>
                    </a:cubicBezTo>
                    <a:lnTo>
                      <a:pt x="15202" y="23010"/>
                    </a:lnTo>
                    <a:lnTo>
                      <a:pt x="15202" y="23010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53" name="Freeform: Shape 1952">
                <a:extLst>
                  <a:ext uri="{FF2B5EF4-FFF2-40B4-BE49-F238E27FC236}">
                    <a16:creationId xmlns:a16="http://schemas.microsoft.com/office/drawing/2014/main" id="{1453CAAB-5AC2-49CF-A6C9-6D52B3E5D4F4}"/>
                  </a:ext>
                </a:extLst>
              </p:cNvPr>
              <p:cNvSpPr/>
              <p:nvPr/>
            </p:nvSpPr>
            <p:spPr>
              <a:xfrm>
                <a:off x="2419149" y="5552143"/>
                <a:ext cx="1105798" cy="2422779"/>
              </a:xfrm>
              <a:custGeom>
                <a:avLst/>
                <a:gdLst>
                  <a:gd name="connsiteX0" fmla="*/ 803538 w 1105798"/>
                  <a:gd name="connsiteY0" fmla="*/ 780916 h 2422779"/>
                  <a:gd name="connsiteX1" fmla="*/ 619873 w 1105798"/>
                  <a:gd name="connsiteY1" fmla="*/ 597491 h 2422779"/>
                  <a:gd name="connsiteX2" fmla="*/ 981380 w 1105798"/>
                  <a:gd name="connsiteY2" fmla="*/ 1125040 h 2422779"/>
                  <a:gd name="connsiteX3" fmla="*/ 848358 w 1105798"/>
                  <a:gd name="connsiteY3" fmla="*/ 2342779 h 2422779"/>
                  <a:gd name="connsiteX4" fmla="*/ 991958 w 1105798"/>
                  <a:gd name="connsiteY4" fmla="*/ 2127532 h 2422779"/>
                  <a:gd name="connsiteX5" fmla="*/ 1081380 w 1105798"/>
                  <a:gd name="connsiteY5" fmla="*/ 1840093 h 2422779"/>
                  <a:gd name="connsiteX6" fmla="*/ 1054554 w 1105798"/>
                  <a:gd name="connsiteY6" fmla="*/ 1241268 h 2422779"/>
                  <a:gd name="connsiteX7" fmla="*/ 803538 w 1105798"/>
                  <a:gd name="connsiteY7" fmla="*/ 780916 h 2422779"/>
                  <a:gd name="connsiteX8" fmla="*/ 803538 w 1105798"/>
                  <a:gd name="connsiteY8" fmla="*/ 780916 h 2422779"/>
                  <a:gd name="connsiteX9" fmla="*/ 137515 w 1105798"/>
                  <a:gd name="connsiteY9" fmla="*/ 165449 h 2422779"/>
                  <a:gd name="connsiteX10" fmla="*/ 40655 w 1105798"/>
                  <a:gd name="connsiteY10" fmla="*/ 34303 h 2422779"/>
                  <a:gd name="connsiteX11" fmla="*/ 19281 w 1105798"/>
                  <a:gd name="connsiteY11" fmla="*/ 1173 h 2422779"/>
                  <a:gd name="connsiteX12" fmla="*/ 15158 w 1105798"/>
                  <a:gd name="connsiteY12" fmla="*/ 3005 h 2422779"/>
                  <a:gd name="connsiteX13" fmla="*/ 816013 w 1105798"/>
                  <a:gd name="connsiteY13" fmla="*/ 1156011 h 2422779"/>
                  <a:gd name="connsiteX14" fmla="*/ 699284 w 1105798"/>
                  <a:gd name="connsiteY14" fmla="*/ 2347207 h 2422779"/>
                  <a:gd name="connsiteX15" fmla="*/ 714552 w 1105798"/>
                  <a:gd name="connsiteY15" fmla="*/ 2374884 h 2422779"/>
                  <a:gd name="connsiteX16" fmla="*/ 916014 w 1105798"/>
                  <a:gd name="connsiteY16" fmla="*/ 1871086 h 2422779"/>
                  <a:gd name="connsiteX17" fmla="*/ 889187 w 1105798"/>
                  <a:gd name="connsiteY17" fmla="*/ 1272260 h 2422779"/>
                  <a:gd name="connsiteX18" fmla="*/ 548509 w 1105798"/>
                  <a:gd name="connsiteY18" fmla="*/ 697993 h 2422779"/>
                  <a:gd name="connsiteX19" fmla="*/ 281594 w 1105798"/>
                  <a:gd name="connsiteY19" fmla="*/ 377228 h 2422779"/>
                  <a:gd name="connsiteX20" fmla="*/ 225825 w 1105798"/>
                  <a:gd name="connsiteY20" fmla="*/ 305123 h 2422779"/>
                  <a:gd name="connsiteX21" fmla="*/ 505129 w 1105798"/>
                  <a:gd name="connsiteY21" fmla="*/ 588200 h 2422779"/>
                  <a:gd name="connsiteX22" fmla="*/ 892284 w 1105798"/>
                  <a:gd name="connsiteY22" fmla="*/ 1140984 h 2422779"/>
                  <a:gd name="connsiteX23" fmla="*/ 765828 w 1105798"/>
                  <a:gd name="connsiteY23" fmla="*/ 2328101 h 2422779"/>
                  <a:gd name="connsiteX24" fmla="*/ 723494 w 1105798"/>
                  <a:gd name="connsiteY24" fmla="*/ 2391111 h 2422779"/>
                  <a:gd name="connsiteX25" fmla="*/ 740964 w 1105798"/>
                  <a:gd name="connsiteY25" fmla="*/ 2422779 h 2422779"/>
                  <a:gd name="connsiteX26" fmla="*/ 995600 w 1105798"/>
                  <a:gd name="connsiteY26" fmla="*/ 1825459 h 2422779"/>
                  <a:gd name="connsiteX27" fmla="*/ 644017 w 1105798"/>
                  <a:gd name="connsiteY27" fmla="*/ 687568 h 2422779"/>
                  <a:gd name="connsiteX28" fmla="*/ 137515 w 1105798"/>
                  <a:gd name="connsiteY28" fmla="*/ 165449 h 2422779"/>
                  <a:gd name="connsiteX29" fmla="*/ 137515 w 1105798"/>
                  <a:gd name="connsiteY29" fmla="*/ 165449 h 2422779"/>
                  <a:gd name="connsiteX30" fmla="*/ 2988 w 1105798"/>
                  <a:gd name="connsiteY30" fmla="*/ 22482 h 2422779"/>
                  <a:gd name="connsiteX31" fmla="*/ 0 w 1105798"/>
                  <a:gd name="connsiteY31" fmla="*/ 38098 h 2422779"/>
                  <a:gd name="connsiteX32" fmla="*/ 348246 w 1105798"/>
                  <a:gd name="connsiteY32" fmla="*/ 644383 h 2422779"/>
                  <a:gd name="connsiteX33" fmla="*/ 683079 w 1105798"/>
                  <a:gd name="connsiteY33" fmla="*/ 1222227 h 2422779"/>
                  <a:gd name="connsiteX34" fmla="*/ 779307 w 1105798"/>
                  <a:gd name="connsiteY34" fmla="*/ 1820486 h 2422779"/>
                  <a:gd name="connsiteX35" fmla="*/ 745893 w 1105798"/>
                  <a:gd name="connsiteY35" fmla="*/ 2008317 h 2422779"/>
                  <a:gd name="connsiteX36" fmla="*/ 667027 w 1105798"/>
                  <a:gd name="connsiteY36" fmla="*/ 2288733 h 2422779"/>
                  <a:gd name="connsiteX37" fmla="*/ 671738 w 1105798"/>
                  <a:gd name="connsiteY37" fmla="*/ 2297283 h 2422779"/>
                  <a:gd name="connsiteX38" fmla="*/ 797278 w 1105798"/>
                  <a:gd name="connsiteY38" fmla="*/ 1926855 h 2422779"/>
                  <a:gd name="connsiteX39" fmla="*/ 460570 w 1105798"/>
                  <a:gd name="connsiteY39" fmla="*/ 751515 h 2422779"/>
                  <a:gd name="connsiteX40" fmla="*/ 2988 w 1105798"/>
                  <a:gd name="connsiteY40" fmla="*/ 22482 h 2422779"/>
                  <a:gd name="connsiteX41" fmla="*/ 2988 w 1105798"/>
                  <a:gd name="connsiteY41" fmla="*/ 22482 h 242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05798" h="2422779">
                    <a:moveTo>
                      <a:pt x="803538" y="780916"/>
                    </a:moveTo>
                    <a:cubicBezTo>
                      <a:pt x="746046" y="716859"/>
                      <a:pt x="683733" y="656074"/>
                      <a:pt x="619873" y="597491"/>
                    </a:cubicBezTo>
                    <a:cubicBezTo>
                      <a:pt x="757125" y="764667"/>
                      <a:pt x="890801" y="933611"/>
                      <a:pt x="981380" y="1125040"/>
                    </a:cubicBezTo>
                    <a:cubicBezTo>
                      <a:pt x="1174140" y="1532327"/>
                      <a:pt x="1071740" y="1987095"/>
                      <a:pt x="848358" y="2342779"/>
                    </a:cubicBezTo>
                    <a:cubicBezTo>
                      <a:pt x="902077" y="2274229"/>
                      <a:pt x="950671" y="2202560"/>
                      <a:pt x="991958" y="2127532"/>
                    </a:cubicBezTo>
                    <a:cubicBezTo>
                      <a:pt x="1031522" y="2035013"/>
                      <a:pt x="1061947" y="1939112"/>
                      <a:pt x="1081380" y="1840093"/>
                    </a:cubicBezTo>
                    <a:cubicBezTo>
                      <a:pt x="1119810" y="1644105"/>
                      <a:pt x="1114336" y="1438783"/>
                      <a:pt x="1054554" y="1241268"/>
                    </a:cubicBezTo>
                    <a:cubicBezTo>
                      <a:pt x="1004128" y="1074593"/>
                      <a:pt x="911259" y="923927"/>
                      <a:pt x="803538" y="780916"/>
                    </a:cubicBezTo>
                    <a:lnTo>
                      <a:pt x="803538" y="780916"/>
                    </a:lnTo>
                    <a:close/>
                    <a:moveTo>
                      <a:pt x="137515" y="165449"/>
                    </a:moveTo>
                    <a:cubicBezTo>
                      <a:pt x="99630" y="125492"/>
                      <a:pt x="65846" y="82809"/>
                      <a:pt x="40655" y="34303"/>
                    </a:cubicBezTo>
                    <a:lnTo>
                      <a:pt x="19281" y="1173"/>
                    </a:lnTo>
                    <a:cubicBezTo>
                      <a:pt x="17688" y="-1270"/>
                      <a:pt x="13981" y="475"/>
                      <a:pt x="15158" y="3005"/>
                    </a:cubicBezTo>
                    <a:cubicBezTo>
                      <a:pt x="211801" y="424774"/>
                      <a:pt x="617408" y="736357"/>
                      <a:pt x="816013" y="1156011"/>
                    </a:cubicBezTo>
                    <a:cubicBezTo>
                      <a:pt x="1004019" y="1553265"/>
                      <a:pt x="911238" y="1995601"/>
                      <a:pt x="699284" y="2347207"/>
                    </a:cubicBezTo>
                    <a:lnTo>
                      <a:pt x="714552" y="2374884"/>
                    </a:lnTo>
                    <a:cubicBezTo>
                      <a:pt x="810125" y="2218198"/>
                      <a:pt x="880987" y="2049691"/>
                      <a:pt x="916014" y="1871086"/>
                    </a:cubicBezTo>
                    <a:cubicBezTo>
                      <a:pt x="954466" y="1675098"/>
                      <a:pt x="948970" y="1469775"/>
                      <a:pt x="889187" y="1272260"/>
                    </a:cubicBezTo>
                    <a:cubicBezTo>
                      <a:pt x="825174" y="1060743"/>
                      <a:pt x="692872" y="874962"/>
                      <a:pt x="548509" y="697993"/>
                    </a:cubicBezTo>
                    <a:cubicBezTo>
                      <a:pt x="460679" y="590315"/>
                      <a:pt x="368530" y="485516"/>
                      <a:pt x="281594" y="377228"/>
                    </a:cubicBezTo>
                    <a:cubicBezTo>
                      <a:pt x="262488" y="353411"/>
                      <a:pt x="243927" y="329376"/>
                      <a:pt x="225825" y="305123"/>
                    </a:cubicBezTo>
                    <a:cubicBezTo>
                      <a:pt x="313524" y="403967"/>
                      <a:pt x="412413" y="495156"/>
                      <a:pt x="505129" y="588200"/>
                    </a:cubicBezTo>
                    <a:cubicBezTo>
                      <a:pt x="668663" y="752301"/>
                      <a:pt x="812197" y="927460"/>
                      <a:pt x="892284" y="1140984"/>
                    </a:cubicBezTo>
                    <a:cubicBezTo>
                      <a:pt x="1040508" y="1536166"/>
                      <a:pt x="988839" y="1978153"/>
                      <a:pt x="765828" y="2328101"/>
                    </a:cubicBezTo>
                    <a:cubicBezTo>
                      <a:pt x="752196" y="2349497"/>
                      <a:pt x="738085" y="2370478"/>
                      <a:pt x="723494" y="2391111"/>
                    </a:cubicBezTo>
                    <a:lnTo>
                      <a:pt x="740964" y="2422779"/>
                    </a:lnTo>
                    <a:cubicBezTo>
                      <a:pt x="868446" y="2245767"/>
                      <a:pt x="960529" y="2047685"/>
                      <a:pt x="995600" y="1825459"/>
                    </a:cubicBezTo>
                    <a:cubicBezTo>
                      <a:pt x="1060246" y="1415598"/>
                      <a:pt x="935622" y="1007002"/>
                      <a:pt x="644017" y="687568"/>
                    </a:cubicBezTo>
                    <a:cubicBezTo>
                      <a:pt x="480068" y="507937"/>
                      <a:pt x="292543" y="351012"/>
                      <a:pt x="137515" y="165449"/>
                    </a:cubicBezTo>
                    <a:lnTo>
                      <a:pt x="137515" y="165449"/>
                    </a:lnTo>
                    <a:close/>
                    <a:moveTo>
                      <a:pt x="2988" y="22482"/>
                    </a:moveTo>
                    <a:cubicBezTo>
                      <a:pt x="1876" y="27084"/>
                      <a:pt x="872" y="32297"/>
                      <a:pt x="0" y="38098"/>
                    </a:cubicBezTo>
                    <a:cubicBezTo>
                      <a:pt x="106478" y="336595"/>
                      <a:pt x="160917" y="383553"/>
                      <a:pt x="348246" y="644383"/>
                    </a:cubicBezTo>
                    <a:cubicBezTo>
                      <a:pt x="479959" y="827808"/>
                      <a:pt x="601683" y="1018017"/>
                      <a:pt x="683079" y="1222227"/>
                    </a:cubicBezTo>
                    <a:cubicBezTo>
                      <a:pt x="760528" y="1416601"/>
                      <a:pt x="798783" y="1619569"/>
                      <a:pt x="779307" y="1820486"/>
                    </a:cubicBezTo>
                    <a:cubicBezTo>
                      <a:pt x="773156" y="1884041"/>
                      <a:pt x="761793" y="1946768"/>
                      <a:pt x="745893" y="2008317"/>
                    </a:cubicBezTo>
                    <a:cubicBezTo>
                      <a:pt x="733025" y="2104631"/>
                      <a:pt x="706896" y="2198918"/>
                      <a:pt x="667027" y="2288733"/>
                    </a:cubicBezTo>
                    <a:lnTo>
                      <a:pt x="671738" y="2297283"/>
                    </a:lnTo>
                    <a:cubicBezTo>
                      <a:pt x="730190" y="2179747"/>
                      <a:pt x="773767" y="2055667"/>
                      <a:pt x="797278" y="1926855"/>
                    </a:cubicBezTo>
                    <a:cubicBezTo>
                      <a:pt x="872393" y="1515533"/>
                      <a:pt x="705282" y="1113044"/>
                      <a:pt x="460570" y="751515"/>
                    </a:cubicBezTo>
                    <a:cubicBezTo>
                      <a:pt x="269707" y="469464"/>
                      <a:pt x="155988" y="339518"/>
                      <a:pt x="2988" y="22482"/>
                    </a:cubicBezTo>
                    <a:lnTo>
                      <a:pt x="2988" y="22482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54" name="Freeform: Shape 1953">
                <a:extLst>
                  <a:ext uri="{FF2B5EF4-FFF2-40B4-BE49-F238E27FC236}">
                    <a16:creationId xmlns:a16="http://schemas.microsoft.com/office/drawing/2014/main" id="{EE133C5A-02B1-4D78-8DFC-9056D2E47DB1}"/>
                  </a:ext>
                </a:extLst>
              </p:cNvPr>
              <p:cNvSpPr/>
              <p:nvPr/>
            </p:nvSpPr>
            <p:spPr>
              <a:xfrm>
                <a:off x="2715055" y="5173470"/>
                <a:ext cx="757964" cy="2090674"/>
              </a:xfrm>
              <a:custGeom>
                <a:avLst/>
                <a:gdLst>
                  <a:gd name="connsiteX0" fmla="*/ 15547 w 757964"/>
                  <a:gd name="connsiteY0" fmla="*/ 1469558 h 2090674"/>
                  <a:gd name="connsiteX1" fmla="*/ 50836 w 757964"/>
                  <a:gd name="connsiteY1" fmla="*/ 992958 h 2090674"/>
                  <a:gd name="connsiteX2" fmla="*/ 338035 w 757964"/>
                  <a:gd name="connsiteY2" fmla="*/ 523359 h 2090674"/>
                  <a:gd name="connsiteX3" fmla="*/ 545364 w 757964"/>
                  <a:gd name="connsiteY3" fmla="*/ 276771 h 2090674"/>
                  <a:gd name="connsiteX4" fmla="*/ 711777 w 757964"/>
                  <a:gd name="connsiteY4" fmla="*/ 13192 h 2090674"/>
                  <a:gd name="connsiteX5" fmla="*/ 704362 w 757964"/>
                  <a:gd name="connsiteY5" fmla="*/ 488309 h 2090674"/>
                  <a:gd name="connsiteX6" fmla="*/ 573849 w 757964"/>
                  <a:gd name="connsiteY6" fmla="*/ 783818 h 2090674"/>
                  <a:gd name="connsiteX7" fmla="*/ 434240 w 757964"/>
                  <a:gd name="connsiteY7" fmla="*/ 1057648 h 2090674"/>
                  <a:gd name="connsiteX8" fmla="*/ 479759 w 757964"/>
                  <a:gd name="connsiteY8" fmla="*/ 1946791 h 2090674"/>
                  <a:gd name="connsiteX9" fmla="*/ 427130 w 757964"/>
                  <a:gd name="connsiteY9" fmla="*/ 2090674 h 2090674"/>
                  <a:gd name="connsiteX10" fmla="*/ 15547 w 757964"/>
                  <a:gd name="connsiteY10" fmla="*/ 1469558 h 2090674"/>
                  <a:gd name="connsiteX11" fmla="*/ 15547 w 757964"/>
                  <a:gd name="connsiteY11" fmla="*/ 1469558 h 2090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7964" h="2090674">
                    <a:moveTo>
                      <a:pt x="15547" y="1469558"/>
                    </a:moveTo>
                    <a:cubicBezTo>
                      <a:pt x="-14028" y="1314770"/>
                      <a:pt x="-942" y="1149360"/>
                      <a:pt x="50836" y="992958"/>
                    </a:cubicBezTo>
                    <a:cubicBezTo>
                      <a:pt x="107935" y="820569"/>
                      <a:pt x="219953" y="666980"/>
                      <a:pt x="338035" y="523359"/>
                    </a:cubicBezTo>
                    <a:cubicBezTo>
                      <a:pt x="406192" y="440479"/>
                      <a:pt x="477948" y="360173"/>
                      <a:pt x="545364" y="276771"/>
                    </a:cubicBezTo>
                    <a:cubicBezTo>
                      <a:pt x="612213" y="194022"/>
                      <a:pt x="683991" y="114043"/>
                      <a:pt x="711777" y="13192"/>
                    </a:cubicBezTo>
                    <a:cubicBezTo>
                      <a:pt x="733043" y="-63951"/>
                      <a:pt x="808136" y="210620"/>
                      <a:pt x="704362" y="488309"/>
                    </a:cubicBezTo>
                    <a:cubicBezTo>
                      <a:pt x="666783" y="588877"/>
                      <a:pt x="623380" y="687155"/>
                      <a:pt x="573849" y="783818"/>
                    </a:cubicBezTo>
                    <a:cubicBezTo>
                      <a:pt x="527109" y="875051"/>
                      <a:pt x="475789" y="964452"/>
                      <a:pt x="434240" y="1057648"/>
                    </a:cubicBezTo>
                    <a:cubicBezTo>
                      <a:pt x="300303" y="1358216"/>
                      <a:pt x="315047" y="1690367"/>
                      <a:pt x="479759" y="1946791"/>
                    </a:cubicBezTo>
                    <a:lnTo>
                      <a:pt x="427130" y="2090674"/>
                    </a:lnTo>
                    <a:cubicBezTo>
                      <a:pt x="227871" y="1927838"/>
                      <a:pt x="64904" y="1727968"/>
                      <a:pt x="15547" y="1469558"/>
                    </a:cubicBezTo>
                    <a:lnTo>
                      <a:pt x="15547" y="1469558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55" name="Freeform: Shape 1954">
                <a:extLst>
                  <a:ext uri="{FF2B5EF4-FFF2-40B4-BE49-F238E27FC236}">
                    <a16:creationId xmlns:a16="http://schemas.microsoft.com/office/drawing/2014/main" id="{0C6159AB-A2B7-4AFC-8BF1-90F4957CBD9F}"/>
                  </a:ext>
                </a:extLst>
              </p:cNvPr>
              <p:cNvSpPr/>
              <p:nvPr/>
            </p:nvSpPr>
            <p:spPr>
              <a:xfrm>
                <a:off x="2715056" y="5173947"/>
                <a:ext cx="718930" cy="2090175"/>
              </a:xfrm>
              <a:custGeom>
                <a:avLst/>
                <a:gdLst>
                  <a:gd name="connsiteX0" fmla="*/ 15546 w 718930"/>
                  <a:gd name="connsiteY0" fmla="*/ 1469082 h 2090175"/>
                  <a:gd name="connsiteX1" fmla="*/ 50857 w 718930"/>
                  <a:gd name="connsiteY1" fmla="*/ 992481 h 2090175"/>
                  <a:gd name="connsiteX2" fmla="*/ 338034 w 718930"/>
                  <a:gd name="connsiteY2" fmla="*/ 522882 h 2090175"/>
                  <a:gd name="connsiteX3" fmla="*/ 545342 w 718930"/>
                  <a:gd name="connsiteY3" fmla="*/ 276272 h 2090175"/>
                  <a:gd name="connsiteX4" fmla="*/ 660631 w 718930"/>
                  <a:gd name="connsiteY4" fmla="*/ 124886 h 2090175"/>
                  <a:gd name="connsiteX5" fmla="*/ 358383 w 718930"/>
                  <a:gd name="connsiteY5" fmla="*/ 692829 h 2090175"/>
                  <a:gd name="connsiteX6" fmla="*/ 238077 w 718930"/>
                  <a:gd name="connsiteY6" fmla="*/ 1781123 h 2090175"/>
                  <a:gd name="connsiteX7" fmla="*/ 438623 w 718930"/>
                  <a:gd name="connsiteY7" fmla="*/ 2058769 h 2090175"/>
                  <a:gd name="connsiteX8" fmla="*/ 427129 w 718930"/>
                  <a:gd name="connsiteY8" fmla="*/ 2090176 h 2090175"/>
                  <a:gd name="connsiteX9" fmla="*/ 15546 w 718930"/>
                  <a:gd name="connsiteY9" fmla="*/ 1469082 h 2090175"/>
                  <a:gd name="connsiteX10" fmla="*/ 15546 w 718930"/>
                  <a:gd name="connsiteY10" fmla="*/ 1469082 h 2090175"/>
                  <a:gd name="connsiteX11" fmla="*/ 709465 w 718930"/>
                  <a:gd name="connsiteY11" fmla="*/ 20654 h 2090175"/>
                  <a:gd name="connsiteX12" fmla="*/ 711755 w 718930"/>
                  <a:gd name="connsiteY12" fmla="*/ 12694 h 2090175"/>
                  <a:gd name="connsiteX13" fmla="*/ 718930 w 718930"/>
                  <a:gd name="connsiteY13" fmla="*/ 0 h 2090175"/>
                  <a:gd name="connsiteX14" fmla="*/ 709465 w 718930"/>
                  <a:gd name="connsiteY14" fmla="*/ 20654 h 2090175"/>
                  <a:gd name="connsiteX15" fmla="*/ 709465 w 718930"/>
                  <a:gd name="connsiteY15" fmla="*/ 20654 h 209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8930" h="2090175">
                    <a:moveTo>
                      <a:pt x="15546" y="1469082"/>
                    </a:moveTo>
                    <a:cubicBezTo>
                      <a:pt x="-14029" y="1314293"/>
                      <a:pt x="-943" y="1148905"/>
                      <a:pt x="50857" y="992481"/>
                    </a:cubicBezTo>
                    <a:cubicBezTo>
                      <a:pt x="107934" y="820092"/>
                      <a:pt x="219952" y="666525"/>
                      <a:pt x="338034" y="522882"/>
                    </a:cubicBezTo>
                    <a:cubicBezTo>
                      <a:pt x="406191" y="440024"/>
                      <a:pt x="477948" y="359719"/>
                      <a:pt x="545342" y="276272"/>
                    </a:cubicBezTo>
                    <a:cubicBezTo>
                      <a:pt x="585538" y="226545"/>
                      <a:pt x="627501" y="177798"/>
                      <a:pt x="660631" y="124886"/>
                    </a:cubicBezTo>
                    <a:cubicBezTo>
                      <a:pt x="586280" y="281267"/>
                      <a:pt x="462244" y="532021"/>
                      <a:pt x="358383" y="692829"/>
                    </a:cubicBezTo>
                    <a:cubicBezTo>
                      <a:pt x="198229" y="940747"/>
                      <a:pt x="-19351" y="1251785"/>
                      <a:pt x="238077" y="1781123"/>
                    </a:cubicBezTo>
                    <a:cubicBezTo>
                      <a:pt x="291687" y="1891331"/>
                      <a:pt x="362723" y="1982847"/>
                      <a:pt x="438623" y="2058769"/>
                    </a:cubicBezTo>
                    <a:lnTo>
                      <a:pt x="427129" y="2090176"/>
                    </a:lnTo>
                    <a:cubicBezTo>
                      <a:pt x="227848" y="1927383"/>
                      <a:pt x="64903" y="1727491"/>
                      <a:pt x="15546" y="1469082"/>
                    </a:cubicBezTo>
                    <a:lnTo>
                      <a:pt x="15546" y="1469082"/>
                    </a:lnTo>
                    <a:close/>
                    <a:moveTo>
                      <a:pt x="709465" y="20654"/>
                    </a:moveTo>
                    <a:lnTo>
                      <a:pt x="711755" y="12694"/>
                    </a:lnTo>
                    <a:cubicBezTo>
                      <a:pt x="713761" y="5474"/>
                      <a:pt x="716204" y="1352"/>
                      <a:pt x="718930" y="0"/>
                    </a:cubicBezTo>
                    <a:lnTo>
                      <a:pt x="709465" y="20654"/>
                    </a:lnTo>
                    <a:lnTo>
                      <a:pt x="709465" y="20654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56" name="Freeform: Shape 1955">
                <a:extLst>
                  <a:ext uri="{FF2B5EF4-FFF2-40B4-BE49-F238E27FC236}">
                    <a16:creationId xmlns:a16="http://schemas.microsoft.com/office/drawing/2014/main" id="{8CC2B3EF-6737-4673-A138-C8CE4F410E65}"/>
                  </a:ext>
                </a:extLst>
              </p:cNvPr>
              <p:cNvSpPr/>
              <p:nvPr/>
            </p:nvSpPr>
            <p:spPr>
              <a:xfrm>
                <a:off x="2737751" y="5174903"/>
                <a:ext cx="716758" cy="2063832"/>
              </a:xfrm>
              <a:custGeom>
                <a:avLst/>
                <a:gdLst>
                  <a:gd name="connsiteX0" fmla="*/ 156035 w 716758"/>
                  <a:gd name="connsiteY0" fmla="*/ 734883 h 2063832"/>
                  <a:gd name="connsiteX1" fmla="*/ 282470 w 716758"/>
                  <a:gd name="connsiteY1" fmla="*/ 562406 h 2063832"/>
                  <a:gd name="connsiteX2" fmla="*/ 54552 w 716758"/>
                  <a:gd name="connsiteY2" fmla="*/ 1037458 h 2063832"/>
                  <a:gd name="connsiteX3" fmla="*/ 316211 w 716758"/>
                  <a:gd name="connsiteY3" fmla="*/ 2012208 h 2063832"/>
                  <a:gd name="connsiteX4" fmla="*/ 172175 w 716758"/>
                  <a:gd name="connsiteY4" fmla="*/ 1855020 h 2063832"/>
                  <a:gd name="connsiteX5" fmla="*/ 63167 w 716758"/>
                  <a:gd name="connsiteY5" fmla="*/ 1632249 h 2063832"/>
                  <a:gd name="connsiteX6" fmla="*/ 9600 w 716758"/>
                  <a:gd name="connsiteY6" fmla="*/ 1141297 h 2063832"/>
                  <a:gd name="connsiteX7" fmla="*/ 156035 w 716758"/>
                  <a:gd name="connsiteY7" fmla="*/ 734883 h 2063832"/>
                  <a:gd name="connsiteX8" fmla="*/ 156035 w 716758"/>
                  <a:gd name="connsiteY8" fmla="*/ 734883 h 2063832"/>
                  <a:gd name="connsiteX9" fmla="*/ 620814 w 716758"/>
                  <a:gd name="connsiteY9" fmla="*/ 149885 h 2063832"/>
                  <a:gd name="connsiteX10" fmla="*/ 683170 w 716758"/>
                  <a:gd name="connsiteY10" fmla="*/ 30909 h 2063832"/>
                  <a:gd name="connsiteX11" fmla="*/ 696387 w 716758"/>
                  <a:gd name="connsiteY11" fmla="*/ 1247 h 2063832"/>
                  <a:gd name="connsiteX12" fmla="*/ 699964 w 716758"/>
                  <a:gd name="connsiteY12" fmla="*/ 2229 h 2063832"/>
                  <a:gd name="connsiteX13" fmla="*/ 193091 w 716758"/>
                  <a:gd name="connsiteY13" fmla="*/ 1041886 h 2063832"/>
                  <a:gd name="connsiteX14" fmla="*/ 438152 w 716758"/>
                  <a:gd name="connsiteY14" fmla="*/ 1997071 h 2063832"/>
                  <a:gd name="connsiteX15" fmla="*/ 429210 w 716758"/>
                  <a:gd name="connsiteY15" fmla="*/ 2021521 h 2063832"/>
                  <a:gd name="connsiteX16" fmla="*/ 201728 w 716758"/>
                  <a:gd name="connsiteY16" fmla="*/ 1636676 h 2063832"/>
                  <a:gd name="connsiteX17" fmla="*/ 148162 w 716758"/>
                  <a:gd name="connsiteY17" fmla="*/ 1145725 h 2063832"/>
                  <a:gd name="connsiteX18" fmla="*/ 353223 w 716758"/>
                  <a:gd name="connsiteY18" fmla="*/ 635231 h 2063832"/>
                  <a:gd name="connsiteX19" fmla="*/ 530148 w 716758"/>
                  <a:gd name="connsiteY19" fmla="*/ 340442 h 2063832"/>
                  <a:gd name="connsiteX20" fmla="*/ 566485 w 716758"/>
                  <a:gd name="connsiteY20" fmla="*/ 274706 h 2063832"/>
                  <a:gd name="connsiteX21" fmla="*/ 374706 w 716758"/>
                  <a:gd name="connsiteY21" fmla="*/ 540378 h 2063832"/>
                  <a:gd name="connsiteX22" fmla="*/ 129077 w 716758"/>
                  <a:gd name="connsiteY22" fmla="*/ 1039225 h 2063832"/>
                  <a:gd name="connsiteX23" fmla="*/ 381533 w 716758"/>
                  <a:gd name="connsiteY23" fmla="*/ 1989874 h 2063832"/>
                  <a:gd name="connsiteX24" fmla="*/ 423932 w 716758"/>
                  <a:gd name="connsiteY24" fmla="*/ 2035850 h 2063832"/>
                  <a:gd name="connsiteX25" fmla="*/ 413703 w 716758"/>
                  <a:gd name="connsiteY25" fmla="*/ 2063833 h 2063832"/>
                  <a:gd name="connsiteX26" fmla="*/ 131150 w 716758"/>
                  <a:gd name="connsiteY26" fmla="*/ 1609544 h 2063832"/>
                  <a:gd name="connsiteX27" fmla="*/ 274138 w 716758"/>
                  <a:gd name="connsiteY27" fmla="*/ 638765 h 2063832"/>
                  <a:gd name="connsiteX28" fmla="*/ 620814 w 716758"/>
                  <a:gd name="connsiteY28" fmla="*/ 149885 h 2063832"/>
                  <a:gd name="connsiteX29" fmla="*/ 620814 w 716758"/>
                  <a:gd name="connsiteY29" fmla="*/ 149885 h 2063832"/>
                  <a:gd name="connsiteX30" fmla="*/ 712352 w 716758"/>
                  <a:gd name="connsiteY30" fmla="*/ 16514 h 2063832"/>
                  <a:gd name="connsiteX31" fmla="*/ 716758 w 716758"/>
                  <a:gd name="connsiteY31" fmla="*/ 28859 h 2063832"/>
                  <a:gd name="connsiteX32" fmla="*/ 509560 w 716758"/>
                  <a:gd name="connsiteY32" fmla="*/ 566354 h 2063832"/>
                  <a:gd name="connsiteX33" fmla="*/ 309689 w 716758"/>
                  <a:gd name="connsiteY33" fmla="*/ 1079007 h 2063832"/>
                  <a:gd name="connsiteX34" fmla="*/ 306679 w 716758"/>
                  <a:gd name="connsiteY34" fmla="*/ 1578247 h 2063832"/>
                  <a:gd name="connsiteX35" fmla="*/ 357541 w 716758"/>
                  <a:gd name="connsiteY35" fmla="*/ 1726971 h 2063832"/>
                  <a:gd name="connsiteX36" fmla="*/ 457062 w 716758"/>
                  <a:gd name="connsiteY36" fmla="*/ 1945359 h 2063832"/>
                  <a:gd name="connsiteX37" fmla="*/ 454314 w 716758"/>
                  <a:gd name="connsiteY37" fmla="*/ 1952905 h 2063832"/>
                  <a:gd name="connsiteX38" fmla="*/ 305436 w 716758"/>
                  <a:gd name="connsiteY38" fmla="*/ 1667102 h 2063832"/>
                  <a:gd name="connsiteX39" fmla="*/ 431588 w 716758"/>
                  <a:gd name="connsiteY39" fmla="*/ 667707 h 2063832"/>
                  <a:gd name="connsiteX40" fmla="*/ 712352 w 716758"/>
                  <a:gd name="connsiteY40" fmla="*/ 16514 h 2063832"/>
                  <a:gd name="connsiteX41" fmla="*/ 712352 w 716758"/>
                  <a:gd name="connsiteY41" fmla="*/ 16514 h 206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16758" h="2063832">
                    <a:moveTo>
                      <a:pt x="156035" y="734883"/>
                    </a:moveTo>
                    <a:cubicBezTo>
                      <a:pt x="194770" y="675493"/>
                      <a:pt x="237868" y="618154"/>
                      <a:pt x="282470" y="562406"/>
                    </a:cubicBezTo>
                    <a:cubicBezTo>
                      <a:pt x="191760" y="715820"/>
                      <a:pt x="104192" y="870194"/>
                      <a:pt x="54552" y="1037458"/>
                    </a:cubicBezTo>
                    <a:cubicBezTo>
                      <a:pt x="-51120" y="1393360"/>
                      <a:pt x="89535" y="1750745"/>
                      <a:pt x="316211" y="2012208"/>
                    </a:cubicBezTo>
                    <a:cubicBezTo>
                      <a:pt x="263844" y="1963156"/>
                      <a:pt x="215250" y="1910920"/>
                      <a:pt x="172175" y="1855020"/>
                    </a:cubicBezTo>
                    <a:cubicBezTo>
                      <a:pt x="128314" y="1784682"/>
                      <a:pt x="91455" y="1710417"/>
                      <a:pt x="63167" y="1632249"/>
                    </a:cubicBezTo>
                    <a:cubicBezTo>
                      <a:pt x="7201" y="1477526"/>
                      <a:pt x="-14195" y="1309652"/>
                      <a:pt x="9600" y="1141297"/>
                    </a:cubicBezTo>
                    <a:cubicBezTo>
                      <a:pt x="29688" y="999268"/>
                      <a:pt x="86329" y="864873"/>
                      <a:pt x="156035" y="734883"/>
                    </a:cubicBezTo>
                    <a:lnTo>
                      <a:pt x="156035" y="734883"/>
                    </a:lnTo>
                    <a:close/>
                    <a:moveTo>
                      <a:pt x="620814" y="149885"/>
                    </a:moveTo>
                    <a:cubicBezTo>
                      <a:pt x="646638" y="112589"/>
                      <a:pt x="668775" y="73570"/>
                      <a:pt x="683170" y="30909"/>
                    </a:cubicBezTo>
                    <a:lnTo>
                      <a:pt x="696387" y="1247"/>
                    </a:lnTo>
                    <a:cubicBezTo>
                      <a:pt x="697369" y="-956"/>
                      <a:pt x="700596" y="4"/>
                      <a:pt x="699964" y="2229"/>
                    </a:cubicBezTo>
                    <a:cubicBezTo>
                      <a:pt x="592962" y="370410"/>
                      <a:pt x="301946" y="675188"/>
                      <a:pt x="193091" y="1041886"/>
                    </a:cubicBezTo>
                    <a:cubicBezTo>
                      <a:pt x="90037" y="1388998"/>
                      <a:pt x="221292" y="1737484"/>
                      <a:pt x="438152" y="1997071"/>
                    </a:cubicBezTo>
                    <a:lnTo>
                      <a:pt x="429210" y="2021521"/>
                    </a:lnTo>
                    <a:cubicBezTo>
                      <a:pt x="331652" y="1905969"/>
                      <a:pt x="252742" y="1777702"/>
                      <a:pt x="201728" y="1636676"/>
                    </a:cubicBezTo>
                    <a:cubicBezTo>
                      <a:pt x="145741" y="1481932"/>
                      <a:pt x="124367" y="1314079"/>
                      <a:pt x="148162" y="1145725"/>
                    </a:cubicBezTo>
                    <a:cubicBezTo>
                      <a:pt x="173636" y="965440"/>
                      <a:pt x="257977" y="797501"/>
                      <a:pt x="353223" y="635231"/>
                    </a:cubicBezTo>
                    <a:cubicBezTo>
                      <a:pt x="411173" y="536496"/>
                      <a:pt x="473027" y="439570"/>
                      <a:pt x="530148" y="340442"/>
                    </a:cubicBezTo>
                    <a:cubicBezTo>
                      <a:pt x="542711" y="318632"/>
                      <a:pt x="554794" y="296734"/>
                      <a:pt x="566485" y="274706"/>
                    </a:cubicBezTo>
                    <a:cubicBezTo>
                      <a:pt x="507531" y="366244"/>
                      <a:pt x="438479" y="452940"/>
                      <a:pt x="374706" y="540378"/>
                    </a:cubicBezTo>
                    <a:cubicBezTo>
                      <a:pt x="262208" y="694599"/>
                      <a:pt x="167398" y="855276"/>
                      <a:pt x="129077" y="1039225"/>
                    </a:cubicBezTo>
                    <a:cubicBezTo>
                      <a:pt x="58150" y="1379663"/>
                      <a:pt x="155882" y="1733035"/>
                      <a:pt x="381533" y="1989874"/>
                    </a:cubicBezTo>
                    <a:cubicBezTo>
                      <a:pt x="395317" y="2005577"/>
                      <a:pt x="409450" y="2020888"/>
                      <a:pt x="423932" y="2035850"/>
                    </a:cubicBezTo>
                    <a:lnTo>
                      <a:pt x="413703" y="2063833"/>
                    </a:lnTo>
                    <a:cubicBezTo>
                      <a:pt x="287617" y="1935740"/>
                      <a:pt x="187704" y="1786077"/>
                      <a:pt x="131150" y="1609544"/>
                    </a:cubicBezTo>
                    <a:cubicBezTo>
                      <a:pt x="26896" y="1283959"/>
                      <a:pt x="76929" y="935582"/>
                      <a:pt x="274138" y="638765"/>
                    </a:cubicBezTo>
                    <a:cubicBezTo>
                      <a:pt x="385022" y="471871"/>
                      <a:pt x="517957" y="320486"/>
                      <a:pt x="620814" y="149885"/>
                    </a:cubicBezTo>
                    <a:lnTo>
                      <a:pt x="620814" y="149885"/>
                    </a:lnTo>
                    <a:close/>
                    <a:moveTo>
                      <a:pt x="712352" y="16514"/>
                    </a:moveTo>
                    <a:cubicBezTo>
                      <a:pt x="713835" y="20113"/>
                      <a:pt x="715318" y="24235"/>
                      <a:pt x="716758" y="28859"/>
                    </a:cubicBezTo>
                    <a:cubicBezTo>
                      <a:pt x="667641" y="285305"/>
                      <a:pt x="629233" y="330388"/>
                      <a:pt x="509560" y="566354"/>
                    </a:cubicBezTo>
                    <a:cubicBezTo>
                      <a:pt x="425415" y="732287"/>
                      <a:pt x="350257" y="902474"/>
                      <a:pt x="309689" y="1079007"/>
                    </a:cubicBezTo>
                    <a:cubicBezTo>
                      <a:pt x="271107" y="1247012"/>
                      <a:pt x="265523" y="1417090"/>
                      <a:pt x="306679" y="1578247"/>
                    </a:cubicBezTo>
                    <a:cubicBezTo>
                      <a:pt x="319700" y="1629217"/>
                      <a:pt x="336843" y="1678858"/>
                      <a:pt x="357541" y="1726971"/>
                    </a:cubicBezTo>
                    <a:cubicBezTo>
                      <a:pt x="380137" y="1803766"/>
                      <a:pt x="413310" y="1877245"/>
                      <a:pt x="457062" y="1945359"/>
                    </a:cubicBezTo>
                    <a:lnTo>
                      <a:pt x="454314" y="1952905"/>
                    </a:lnTo>
                    <a:cubicBezTo>
                      <a:pt x="391914" y="1864551"/>
                      <a:pt x="340813" y="1769022"/>
                      <a:pt x="305436" y="1667102"/>
                    </a:cubicBezTo>
                    <a:cubicBezTo>
                      <a:pt x="192480" y="1341648"/>
                      <a:pt x="277868" y="992900"/>
                      <a:pt x="431588" y="667707"/>
                    </a:cubicBezTo>
                    <a:cubicBezTo>
                      <a:pt x="551479" y="414074"/>
                      <a:pt x="627706" y="293921"/>
                      <a:pt x="712352" y="16514"/>
                    </a:cubicBezTo>
                    <a:lnTo>
                      <a:pt x="712352" y="16514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57" name="Freeform: Shape 1956">
                <a:extLst>
                  <a:ext uri="{FF2B5EF4-FFF2-40B4-BE49-F238E27FC236}">
                    <a16:creationId xmlns:a16="http://schemas.microsoft.com/office/drawing/2014/main" id="{B451B858-0146-4A8D-893B-09CBBECFAC7E}"/>
                  </a:ext>
                </a:extLst>
              </p:cNvPr>
              <p:cNvSpPr/>
              <p:nvPr/>
            </p:nvSpPr>
            <p:spPr>
              <a:xfrm>
                <a:off x="2876015" y="5478636"/>
                <a:ext cx="792219" cy="2067429"/>
              </a:xfrm>
              <a:custGeom>
                <a:avLst/>
                <a:gdLst>
                  <a:gd name="connsiteX0" fmla="*/ 37096 w 792219"/>
                  <a:gd name="connsiteY0" fmla="*/ 1185461 h 2067429"/>
                  <a:gd name="connsiteX1" fmla="*/ 196900 w 792219"/>
                  <a:gd name="connsiteY1" fmla="*/ 777346 h 2067429"/>
                  <a:gd name="connsiteX2" fmla="*/ 489399 w 792219"/>
                  <a:gd name="connsiteY2" fmla="*/ 425195 h 2067429"/>
                  <a:gd name="connsiteX3" fmla="*/ 644558 w 792219"/>
                  <a:gd name="connsiteY3" fmla="*/ 225347 h 2067429"/>
                  <a:gd name="connsiteX4" fmla="*/ 767831 w 792219"/>
                  <a:gd name="connsiteY4" fmla="*/ 3688 h 2067429"/>
                  <a:gd name="connsiteX5" fmla="*/ 785737 w 792219"/>
                  <a:gd name="connsiteY5" fmla="*/ 9860 h 2067429"/>
                  <a:gd name="connsiteX6" fmla="*/ 784886 w 792219"/>
                  <a:gd name="connsiteY6" fmla="*/ 30122 h 2067429"/>
                  <a:gd name="connsiteX7" fmla="*/ 753217 w 792219"/>
                  <a:gd name="connsiteY7" fmla="*/ 522033 h 2067429"/>
                  <a:gd name="connsiteX8" fmla="*/ 537775 w 792219"/>
                  <a:gd name="connsiteY8" fmla="*/ 1004654 h 2067429"/>
                  <a:gd name="connsiteX9" fmla="*/ 268504 w 792219"/>
                  <a:gd name="connsiteY9" fmla="*/ 1462737 h 2067429"/>
                  <a:gd name="connsiteX10" fmla="*/ 162243 w 792219"/>
                  <a:gd name="connsiteY10" fmla="*/ 1951573 h 2067429"/>
                  <a:gd name="connsiteX11" fmla="*/ 160651 w 792219"/>
                  <a:gd name="connsiteY11" fmla="*/ 2019360 h 2067429"/>
                  <a:gd name="connsiteX12" fmla="*/ 57510 w 792219"/>
                  <a:gd name="connsiteY12" fmla="*/ 2067429 h 2067429"/>
                  <a:gd name="connsiteX13" fmla="*/ 37096 w 792219"/>
                  <a:gd name="connsiteY13" fmla="*/ 1185461 h 2067429"/>
                  <a:gd name="connsiteX14" fmla="*/ 37096 w 792219"/>
                  <a:gd name="connsiteY14" fmla="*/ 1185461 h 2067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2219" h="2067429">
                    <a:moveTo>
                      <a:pt x="37096" y="1185461"/>
                    </a:moveTo>
                    <a:cubicBezTo>
                      <a:pt x="71774" y="1043323"/>
                      <a:pt x="125471" y="906005"/>
                      <a:pt x="196900" y="777346"/>
                    </a:cubicBezTo>
                    <a:cubicBezTo>
                      <a:pt x="272059" y="642012"/>
                      <a:pt x="382986" y="538827"/>
                      <a:pt x="489399" y="425195"/>
                    </a:cubicBezTo>
                    <a:cubicBezTo>
                      <a:pt x="547480" y="363188"/>
                      <a:pt x="600021" y="296427"/>
                      <a:pt x="644558" y="225347"/>
                    </a:cubicBezTo>
                    <a:cubicBezTo>
                      <a:pt x="689531" y="153547"/>
                      <a:pt x="719739" y="73176"/>
                      <a:pt x="767831" y="3688"/>
                    </a:cubicBezTo>
                    <a:cubicBezTo>
                      <a:pt x="773130" y="-3989"/>
                      <a:pt x="785737" y="1420"/>
                      <a:pt x="785737" y="9860"/>
                    </a:cubicBezTo>
                    <a:cubicBezTo>
                      <a:pt x="785737" y="16621"/>
                      <a:pt x="785409" y="23361"/>
                      <a:pt x="784886" y="30122"/>
                    </a:cubicBezTo>
                    <a:cubicBezTo>
                      <a:pt x="800197" y="197386"/>
                      <a:pt x="792411" y="353090"/>
                      <a:pt x="753217" y="522033"/>
                    </a:cubicBezTo>
                    <a:cubicBezTo>
                      <a:pt x="712955" y="695622"/>
                      <a:pt x="638561" y="855710"/>
                      <a:pt x="537775" y="1004654"/>
                    </a:cubicBezTo>
                    <a:cubicBezTo>
                      <a:pt x="436967" y="1153684"/>
                      <a:pt x="332779" y="1295102"/>
                      <a:pt x="268504" y="1462737"/>
                    </a:cubicBezTo>
                    <a:cubicBezTo>
                      <a:pt x="208438" y="1619401"/>
                      <a:pt x="170401" y="1783371"/>
                      <a:pt x="162243" y="1951573"/>
                    </a:cubicBezTo>
                    <a:cubicBezTo>
                      <a:pt x="161153" y="1974190"/>
                      <a:pt x="160651" y="1996807"/>
                      <a:pt x="160651" y="2019360"/>
                    </a:cubicBezTo>
                    <a:lnTo>
                      <a:pt x="57510" y="2067429"/>
                    </a:lnTo>
                    <a:cubicBezTo>
                      <a:pt x="-7070" y="1763131"/>
                      <a:pt x="-21967" y="1427513"/>
                      <a:pt x="37096" y="1185461"/>
                    </a:cubicBezTo>
                    <a:lnTo>
                      <a:pt x="37096" y="1185461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58" name="Freeform: Shape 1957">
                <a:extLst>
                  <a:ext uri="{FF2B5EF4-FFF2-40B4-BE49-F238E27FC236}">
                    <a16:creationId xmlns:a16="http://schemas.microsoft.com/office/drawing/2014/main" id="{70ED0D56-8BB4-40C7-9D2A-99834278058A}"/>
                  </a:ext>
                </a:extLst>
              </p:cNvPr>
              <p:cNvSpPr/>
              <p:nvPr/>
            </p:nvSpPr>
            <p:spPr>
              <a:xfrm>
                <a:off x="2876010" y="5478641"/>
                <a:ext cx="789994" cy="2067424"/>
              </a:xfrm>
              <a:custGeom>
                <a:avLst/>
                <a:gdLst>
                  <a:gd name="connsiteX0" fmla="*/ 37101 w 789994"/>
                  <a:gd name="connsiteY0" fmla="*/ 1185478 h 2067424"/>
                  <a:gd name="connsiteX1" fmla="*/ 196905 w 789994"/>
                  <a:gd name="connsiteY1" fmla="*/ 777341 h 2067424"/>
                  <a:gd name="connsiteX2" fmla="*/ 489404 w 789994"/>
                  <a:gd name="connsiteY2" fmla="*/ 425190 h 2067424"/>
                  <a:gd name="connsiteX3" fmla="*/ 644542 w 789994"/>
                  <a:gd name="connsiteY3" fmla="*/ 225364 h 2067424"/>
                  <a:gd name="connsiteX4" fmla="*/ 767792 w 789994"/>
                  <a:gd name="connsiteY4" fmla="*/ 3683 h 2067424"/>
                  <a:gd name="connsiteX5" fmla="*/ 785720 w 789994"/>
                  <a:gd name="connsiteY5" fmla="*/ 9855 h 2067424"/>
                  <a:gd name="connsiteX6" fmla="*/ 784847 w 789994"/>
                  <a:gd name="connsiteY6" fmla="*/ 30117 h 2067424"/>
                  <a:gd name="connsiteX7" fmla="*/ 789973 w 789994"/>
                  <a:gd name="connsiteY7" fmla="*/ 100979 h 2067424"/>
                  <a:gd name="connsiteX8" fmla="*/ 789995 w 789994"/>
                  <a:gd name="connsiteY8" fmla="*/ 101154 h 2067424"/>
                  <a:gd name="connsiteX9" fmla="*/ 789973 w 789994"/>
                  <a:gd name="connsiteY9" fmla="*/ 101219 h 2067424"/>
                  <a:gd name="connsiteX10" fmla="*/ 435205 w 789994"/>
                  <a:gd name="connsiteY10" fmla="*/ 837516 h 2067424"/>
                  <a:gd name="connsiteX11" fmla="*/ 164975 w 789994"/>
                  <a:gd name="connsiteY11" fmla="*/ 1417802 h 2067424"/>
                  <a:gd name="connsiteX12" fmla="*/ 91103 w 789994"/>
                  <a:gd name="connsiteY12" fmla="*/ 2051787 h 2067424"/>
                  <a:gd name="connsiteX13" fmla="*/ 57537 w 789994"/>
                  <a:gd name="connsiteY13" fmla="*/ 2067425 h 2067424"/>
                  <a:gd name="connsiteX14" fmla="*/ 37101 w 789994"/>
                  <a:gd name="connsiteY14" fmla="*/ 1185478 h 2067424"/>
                  <a:gd name="connsiteX15" fmla="*/ 37101 w 789994"/>
                  <a:gd name="connsiteY15" fmla="*/ 1185478 h 2067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9994" h="2067424">
                    <a:moveTo>
                      <a:pt x="37101" y="1185478"/>
                    </a:moveTo>
                    <a:cubicBezTo>
                      <a:pt x="71757" y="1043340"/>
                      <a:pt x="125476" y="906022"/>
                      <a:pt x="196905" y="777341"/>
                    </a:cubicBezTo>
                    <a:cubicBezTo>
                      <a:pt x="272064" y="642029"/>
                      <a:pt x="382992" y="538822"/>
                      <a:pt x="489404" y="425190"/>
                    </a:cubicBezTo>
                    <a:cubicBezTo>
                      <a:pt x="547464" y="363183"/>
                      <a:pt x="600005" y="296444"/>
                      <a:pt x="644542" y="225364"/>
                    </a:cubicBezTo>
                    <a:cubicBezTo>
                      <a:pt x="689514" y="153564"/>
                      <a:pt x="719744" y="73171"/>
                      <a:pt x="767792" y="3683"/>
                    </a:cubicBezTo>
                    <a:cubicBezTo>
                      <a:pt x="773114" y="-3994"/>
                      <a:pt x="785720" y="1437"/>
                      <a:pt x="785720" y="9855"/>
                    </a:cubicBezTo>
                    <a:cubicBezTo>
                      <a:pt x="785720" y="16617"/>
                      <a:pt x="785393" y="23356"/>
                      <a:pt x="784847" y="30117"/>
                    </a:cubicBezTo>
                    <a:cubicBezTo>
                      <a:pt x="787029" y="53956"/>
                      <a:pt x="788773" y="77533"/>
                      <a:pt x="789973" y="100979"/>
                    </a:cubicBezTo>
                    <a:lnTo>
                      <a:pt x="789995" y="101154"/>
                    </a:lnTo>
                    <a:lnTo>
                      <a:pt x="789973" y="101219"/>
                    </a:lnTo>
                    <a:cubicBezTo>
                      <a:pt x="789929" y="108984"/>
                      <a:pt x="729144" y="438189"/>
                      <a:pt x="435205" y="837516"/>
                    </a:cubicBezTo>
                    <a:cubicBezTo>
                      <a:pt x="317277" y="997691"/>
                      <a:pt x="241595" y="1148859"/>
                      <a:pt x="164975" y="1417802"/>
                    </a:cubicBezTo>
                    <a:cubicBezTo>
                      <a:pt x="105433" y="1626724"/>
                      <a:pt x="75029" y="1846224"/>
                      <a:pt x="91103" y="2051787"/>
                    </a:cubicBezTo>
                    <a:lnTo>
                      <a:pt x="57537" y="2067425"/>
                    </a:lnTo>
                    <a:cubicBezTo>
                      <a:pt x="-7087" y="1763126"/>
                      <a:pt x="-21962" y="1427508"/>
                      <a:pt x="37101" y="1185478"/>
                    </a:cubicBezTo>
                    <a:lnTo>
                      <a:pt x="37101" y="1185478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59" name="Freeform: Shape 1958">
                <a:extLst>
                  <a:ext uri="{FF2B5EF4-FFF2-40B4-BE49-F238E27FC236}">
                    <a16:creationId xmlns:a16="http://schemas.microsoft.com/office/drawing/2014/main" id="{D2073728-7AF4-4D93-9AA5-4CE6EE5D72C7}"/>
                  </a:ext>
                </a:extLst>
              </p:cNvPr>
              <p:cNvSpPr/>
              <p:nvPr/>
            </p:nvSpPr>
            <p:spPr>
              <a:xfrm>
                <a:off x="2963056" y="5577113"/>
                <a:ext cx="704825" cy="1953030"/>
              </a:xfrm>
              <a:custGeom>
                <a:avLst/>
                <a:gdLst>
                  <a:gd name="connsiteX0" fmla="*/ 702840 w 704825"/>
                  <a:gd name="connsiteY0" fmla="*/ 2986 h 1953030"/>
                  <a:gd name="connsiteX1" fmla="*/ 704825 w 704825"/>
                  <a:gd name="connsiteY1" fmla="*/ 71188 h 1953030"/>
                  <a:gd name="connsiteX2" fmla="*/ 333612 w 704825"/>
                  <a:gd name="connsiteY2" fmla="*/ 780810 h 1953030"/>
                  <a:gd name="connsiteX3" fmla="*/ 95901 w 704825"/>
                  <a:gd name="connsiteY3" fmla="*/ 1254706 h 1953030"/>
                  <a:gd name="connsiteX4" fmla="*/ 25824 w 704825"/>
                  <a:gd name="connsiteY4" fmla="*/ 1791961 h 1953030"/>
                  <a:gd name="connsiteX5" fmla="*/ 29619 w 704825"/>
                  <a:gd name="connsiteY5" fmla="*/ 1941427 h 1953030"/>
                  <a:gd name="connsiteX6" fmla="*/ 4712 w 704825"/>
                  <a:gd name="connsiteY6" fmla="*/ 1953031 h 1953030"/>
                  <a:gd name="connsiteX7" fmla="*/ 45868 w 704825"/>
                  <a:gd name="connsiteY7" fmla="*/ 1347378 h 1953030"/>
                  <a:gd name="connsiteX8" fmla="*/ 523319 w 704825"/>
                  <a:gd name="connsiteY8" fmla="*/ 440546 h 1953030"/>
                  <a:gd name="connsiteX9" fmla="*/ 702840 w 704825"/>
                  <a:gd name="connsiteY9" fmla="*/ 2986 h 1953030"/>
                  <a:gd name="connsiteX10" fmla="*/ 702840 w 704825"/>
                  <a:gd name="connsiteY10" fmla="*/ 2986 h 195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4825" h="1953030">
                    <a:moveTo>
                      <a:pt x="702840" y="2986"/>
                    </a:moveTo>
                    <a:cubicBezTo>
                      <a:pt x="703974" y="25800"/>
                      <a:pt x="704650" y="48527"/>
                      <a:pt x="704825" y="71188"/>
                    </a:cubicBezTo>
                    <a:cubicBezTo>
                      <a:pt x="646853" y="329662"/>
                      <a:pt x="477212" y="559587"/>
                      <a:pt x="333612" y="780810"/>
                    </a:cubicBezTo>
                    <a:cubicBezTo>
                      <a:pt x="236469" y="930473"/>
                      <a:pt x="147504" y="1084803"/>
                      <a:pt x="95901" y="1254706"/>
                    </a:cubicBezTo>
                    <a:cubicBezTo>
                      <a:pt x="43229" y="1428077"/>
                      <a:pt x="25868" y="1610171"/>
                      <a:pt x="25824" y="1791961"/>
                    </a:cubicBezTo>
                    <a:cubicBezTo>
                      <a:pt x="25802" y="1841776"/>
                      <a:pt x="27242" y="1891613"/>
                      <a:pt x="29619" y="1941427"/>
                    </a:cubicBezTo>
                    <a:lnTo>
                      <a:pt x="4712" y="1953031"/>
                    </a:lnTo>
                    <a:cubicBezTo>
                      <a:pt x="-6761" y="1748558"/>
                      <a:pt x="1157" y="1544282"/>
                      <a:pt x="45868" y="1347378"/>
                    </a:cubicBezTo>
                    <a:cubicBezTo>
                      <a:pt x="123207" y="1006526"/>
                      <a:pt x="347985" y="738171"/>
                      <a:pt x="523319" y="440546"/>
                    </a:cubicBezTo>
                    <a:cubicBezTo>
                      <a:pt x="583821" y="337841"/>
                      <a:pt x="716973" y="-37101"/>
                      <a:pt x="702840" y="2986"/>
                    </a:cubicBezTo>
                    <a:lnTo>
                      <a:pt x="702840" y="2986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60" name="Freeform: Shape 1959">
                <a:extLst>
                  <a:ext uri="{FF2B5EF4-FFF2-40B4-BE49-F238E27FC236}">
                    <a16:creationId xmlns:a16="http://schemas.microsoft.com/office/drawing/2014/main" id="{3E8094FD-52F9-4C78-9AD5-0C9F0953833B}"/>
                  </a:ext>
                </a:extLst>
              </p:cNvPr>
              <p:cNvSpPr/>
              <p:nvPr/>
            </p:nvSpPr>
            <p:spPr>
              <a:xfrm>
                <a:off x="2925374" y="5478703"/>
                <a:ext cx="730990" cy="2065747"/>
              </a:xfrm>
              <a:custGeom>
                <a:avLst/>
                <a:gdLst>
                  <a:gd name="connsiteX0" fmla="*/ 726563 w 730990"/>
                  <a:gd name="connsiteY0" fmla="*/ 0 h 2065747"/>
                  <a:gd name="connsiteX1" fmla="*/ 730990 w 730990"/>
                  <a:gd name="connsiteY1" fmla="*/ 1418 h 2065747"/>
                  <a:gd name="connsiteX2" fmla="*/ 582047 w 730990"/>
                  <a:gd name="connsiteY2" fmla="*/ 315531 h 2065747"/>
                  <a:gd name="connsiteX3" fmla="*/ 320104 w 730990"/>
                  <a:gd name="connsiteY3" fmla="*/ 640505 h 2065747"/>
                  <a:gd name="connsiteX4" fmla="*/ 141150 w 730990"/>
                  <a:gd name="connsiteY4" fmla="*/ 1035753 h 2065747"/>
                  <a:gd name="connsiteX5" fmla="*/ 34345 w 730990"/>
                  <a:gd name="connsiteY5" fmla="*/ 2055170 h 2065747"/>
                  <a:gd name="connsiteX6" fmla="*/ 11662 w 730990"/>
                  <a:gd name="connsiteY6" fmla="*/ 2065748 h 2065747"/>
                  <a:gd name="connsiteX7" fmla="*/ 65206 w 730990"/>
                  <a:gd name="connsiteY7" fmla="*/ 1174424 h 2065747"/>
                  <a:gd name="connsiteX8" fmla="*/ 245644 w 730990"/>
                  <a:gd name="connsiteY8" fmla="*/ 718630 h 2065747"/>
                  <a:gd name="connsiteX9" fmla="*/ 489266 w 730990"/>
                  <a:gd name="connsiteY9" fmla="*/ 391453 h 2065747"/>
                  <a:gd name="connsiteX10" fmla="*/ 726563 w 730990"/>
                  <a:gd name="connsiteY10" fmla="*/ 0 h 2065747"/>
                  <a:gd name="connsiteX11" fmla="*/ 726563 w 730990"/>
                  <a:gd name="connsiteY11" fmla="*/ 0 h 206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0990" h="2065747">
                    <a:moveTo>
                      <a:pt x="726563" y="0"/>
                    </a:moveTo>
                    <a:cubicBezTo>
                      <a:pt x="728089" y="153"/>
                      <a:pt x="729616" y="654"/>
                      <a:pt x="730990" y="1418"/>
                    </a:cubicBezTo>
                    <a:cubicBezTo>
                      <a:pt x="705232" y="116904"/>
                      <a:pt x="653105" y="218976"/>
                      <a:pt x="582047" y="315531"/>
                    </a:cubicBezTo>
                    <a:cubicBezTo>
                      <a:pt x="499778" y="427309"/>
                      <a:pt x="394696" y="523667"/>
                      <a:pt x="320104" y="640505"/>
                    </a:cubicBezTo>
                    <a:cubicBezTo>
                      <a:pt x="242329" y="762294"/>
                      <a:pt x="192099" y="901968"/>
                      <a:pt x="141150" y="1035753"/>
                    </a:cubicBezTo>
                    <a:cubicBezTo>
                      <a:pt x="6297" y="1389888"/>
                      <a:pt x="-835" y="1704895"/>
                      <a:pt x="34345" y="2055170"/>
                    </a:cubicBezTo>
                    <a:lnTo>
                      <a:pt x="11662" y="2065748"/>
                    </a:lnTo>
                    <a:cubicBezTo>
                      <a:pt x="-13289" y="1753271"/>
                      <a:pt x="561" y="1364632"/>
                      <a:pt x="65206" y="1174424"/>
                    </a:cubicBezTo>
                    <a:cubicBezTo>
                      <a:pt x="112557" y="1035121"/>
                      <a:pt x="179624" y="850605"/>
                      <a:pt x="245644" y="718630"/>
                    </a:cubicBezTo>
                    <a:cubicBezTo>
                      <a:pt x="307389" y="595183"/>
                      <a:pt x="399625" y="496862"/>
                      <a:pt x="489266" y="391453"/>
                    </a:cubicBezTo>
                    <a:cubicBezTo>
                      <a:pt x="588045" y="275334"/>
                      <a:pt x="683116" y="145759"/>
                      <a:pt x="726563" y="0"/>
                    </a:cubicBezTo>
                    <a:lnTo>
                      <a:pt x="726563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61" name="Freeform: Shape 1960">
                <a:extLst>
                  <a:ext uri="{FF2B5EF4-FFF2-40B4-BE49-F238E27FC236}">
                    <a16:creationId xmlns:a16="http://schemas.microsoft.com/office/drawing/2014/main" id="{0127BC78-B68A-4A47-9408-C74870F6B8EE}"/>
                  </a:ext>
                </a:extLst>
              </p:cNvPr>
              <p:cNvSpPr/>
              <p:nvPr/>
            </p:nvSpPr>
            <p:spPr>
              <a:xfrm>
                <a:off x="3030289" y="5659053"/>
                <a:ext cx="637635" cy="1841450"/>
              </a:xfrm>
              <a:custGeom>
                <a:avLst/>
                <a:gdLst>
                  <a:gd name="connsiteX0" fmla="*/ 637635 w 637635"/>
                  <a:gd name="connsiteY0" fmla="*/ 0 h 1841450"/>
                  <a:gd name="connsiteX1" fmla="*/ 631441 w 637635"/>
                  <a:gd name="connsiteY1" fmla="*/ 139455 h 1841450"/>
                  <a:gd name="connsiteX2" fmla="*/ 331439 w 637635"/>
                  <a:gd name="connsiteY2" fmla="*/ 720877 h 1841450"/>
                  <a:gd name="connsiteX3" fmla="*/ 64480 w 637635"/>
                  <a:gd name="connsiteY3" fmla="*/ 1431808 h 1841450"/>
                  <a:gd name="connsiteX4" fmla="*/ 7991 w 637635"/>
                  <a:gd name="connsiteY4" fmla="*/ 1771155 h 1841450"/>
                  <a:gd name="connsiteX5" fmla="*/ 6399 w 637635"/>
                  <a:gd name="connsiteY5" fmla="*/ 1838942 h 1841450"/>
                  <a:gd name="connsiteX6" fmla="*/ 1034 w 637635"/>
                  <a:gd name="connsiteY6" fmla="*/ 1841450 h 1841450"/>
                  <a:gd name="connsiteX7" fmla="*/ 77567 w 637635"/>
                  <a:gd name="connsiteY7" fmla="*/ 1228142 h 1841450"/>
                  <a:gd name="connsiteX8" fmla="*/ 241210 w 637635"/>
                  <a:gd name="connsiteY8" fmla="*/ 815774 h 1841450"/>
                  <a:gd name="connsiteX9" fmla="*/ 491004 w 637635"/>
                  <a:gd name="connsiteY9" fmla="*/ 391845 h 1841450"/>
                  <a:gd name="connsiteX10" fmla="*/ 637635 w 637635"/>
                  <a:gd name="connsiteY10" fmla="*/ 0 h 1841450"/>
                  <a:gd name="connsiteX11" fmla="*/ 637635 w 637635"/>
                  <a:gd name="connsiteY11" fmla="*/ 0 h 184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7635" h="1841450">
                    <a:moveTo>
                      <a:pt x="637635" y="0"/>
                    </a:moveTo>
                    <a:cubicBezTo>
                      <a:pt x="637679" y="46718"/>
                      <a:pt x="635650" y="93152"/>
                      <a:pt x="631441" y="139455"/>
                    </a:cubicBezTo>
                    <a:cubicBezTo>
                      <a:pt x="573011" y="348181"/>
                      <a:pt x="439074" y="538804"/>
                      <a:pt x="331439" y="720877"/>
                    </a:cubicBezTo>
                    <a:cubicBezTo>
                      <a:pt x="200991" y="941554"/>
                      <a:pt x="109301" y="1180072"/>
                      <a:pt x="64480" y="1431808"/>
                    </a:cubicBezTo>
                    <a:cubicBezTo>
                      <a:pt x="33270" y="1542277"/>
                      <a:pt x="13597" y="1655735"/>
                      <a:pt x="7991" y="1771155"/>
                    </a:cubicBezTo>
                    <a:cubicBezTo>
                      <a:pt x="6901" y="1793773"/>
                      <a:pt x="6399" y="1816390"/>
                      <a:pt x="6399" y="1838942"/>
                    </a:cubicBezTo>
                    <a:lnTo>
                      <a:pt x="1034" y="1841450"/>
                    </a:lnTo>
                    <a:cubicBezTo>
                      <a:pt x="-6054" y="1632463"/>
                      <a:pt x="23717" y="1423433"/>
                      <a:pt x="77567" y="1228142"/>
                    </a:cubicBezTo>
                    <a:cubicBezTo>
                      <a:pt x="116978" y="1085110"/>
                      <a:pt x="171875" y="946854"/>
                      <a:pt x="241210" y="815774"/>
                    </a:cubicBezTo>
                    <a:cubicBezTo>
                      <a:pt x="317852" y="670887"/>
                      <a:pt x="411266" y="535096"/>
                      <a:pt x="491004" y="391845"/>
                    </a:cubicBezTo>
                    <a:cubicBezTo>
                      <a:pt x="560034" y="267940"/>
                      <a:pt x="612902" y="138256"/>
                      <a:pt x="637635" y="0"/>
                    </a:cubicBezTo>
                    <a:lnTo>
                      <a:pt x="637635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62" name="Freeform: Shape 1961">
                <a:extLst>
                  <a:ext uri="{FF2B5EF4-FFF2-40B4-BE49-F238E27FC236}">
                    <a16:creationId xmlns:a16="http://schemas.microsoft.com/office/drawing/2014/main" id="{4C896A05-A190-43D0-A411-205D0A4B91FF}"/>
                  </a:ext>
                </a:extLst>
              </p:cNvPr>
              <p:cNvSpPr/>
              <p:nvPr/>
            </p:nvSpPr>
            <p:spPr>
              <a:xfrm>
                <a:off x="2374405" y="5357103"/>
                <a:ext cx="679934" cy="1827010"/>
              </a:xfrm>
              <a:custGeom>
                <a:avLst/>
                <a:gdLst>
                  <a:gd name="connsiteX0" fmla="*/ 367058 w 679934"/>
                  <a:gd name="connsiteY0" fmla="*/ 1823530 h 1827010"/>
                  <a:gd name="connsiteX1" fmla="*/ 569283 w 679934"/>
                  <a:gd name="connsiteY1" fmla="*/ 980100 h 1827010"/>
                  <a:gd name="connsiteX2" fmla="*/ 501933 w 679934"/>
                  <a:gd name="connsiteY2" fmla="*/ 470937 h 1827010"/>
                  <a:gd name="connsiteX3" fmla="*/ 671727 w 679934"/>
                  <a:gd name="connsiteY3" fmla="*/ 23366 h 1827010"/>
                  <a:gd name="connsiteX4" fmla="*/ 487407 w 679934"/>
                  <a:gd name="connsiteY4" fmla="*/ 153923 h 1827010"/>
                  <a:gd name="connsiteX5" fmla="*/ 353862 w 679934"/>
                  <a:gd name="connsiteY5" fmla="*/ 328079 h 1827010"/>
                  <a:gd name="connsiteX6" fmla="*/ 139619 w 679934"/>
                  <a:gd name="connsiteY6" fmla="*/ 735781 h 1827010"/>
                  <a:gd name="connsiteX7" fmla="*/ 3435 w 679934"/>
                  <a:gd name="connsiteY7" fmla="*/ 1174693 h 1827010"/>
                  <a:gd name="connsiteX8" fmla="*/ 84112 w 679934"/>
                  <a:gd name="connsiteY8" fmla="*/ 1609068 h 1827010"/>
                  <a:gd name="connsiteX9" fmla="*/ 229783 w 679934"/>
                  <a:gd name="connsiteY9" fmla="*/ 1795503 h 1827010"/>
                  <a:gd name="connsiteX10" fmla="*/ 335324 w 679934"/>
                  <a:gd name="connsiteY10" fmla="*/ 1820629 h 1827010"/>
                  <a:gd name="connsiteX11" fmla="*/ 367058 w 679934"/>
                  <a:gd name="connsiteY11" fmla="*/ 1823530 h 1827010"/>
                  <a:gd name="connsiteX12" fmla="*/ 367058 w 679934"/>
                  <a:gd name="connsiteY12" fmla="*/ 1823530 h 1827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9934" h="1827010">
                    <a:moveTo>
                      <a:pt x="367058" y="1823530"/>
                    </a:moveTo>
                    <a:cubicBezTo>
                      <a:pt x="624398" y="1884533"/>
                      <a:pt x="594474" y="1125336"/>
                      <a:pt x="569283" y="980100"/>
                    </a:cubicBezTo>
                    <a:cubicBezTo>
                      <a:pt x="540297" y="813033"/>
                      <a:pt x="492598" y="641778"/>
                      <a:pt x="501933" y="470937"/>
                    </a:cubicBezTo>
                    <a:cubicBezTo>
                      <a:pt x="510744" y="310086"/>
                      <a:pt x="591159" y="159332"/>
                      <a:pt x="671727" y="23366"/>
                    </a:cubicBezTo>
                    <a:cubicBezTo>
                      <a:pt x="721258" y="-60233"/>
                      <a:pt x="532271" y="103520"/>
                      <a:pt x="487407" y="153923"/>
                    </a:cubicBezTo>
                    <a:cubicBezTo>
                      <a:pt x="438792" y="208558"/>
                      <a:pt x="394495" y="267316"/>
                      <a:pt x="353862" y="328079"/>
                    </a:cubicBezTo>
                    <a:cubicBezTo>
                      <a:pt x="268300" y="455997"/>
                      <a:pt x="199597" y="594297"/>
                      <a:pt x="139619" y="735781"/>
                    </a:cubicBezTo>
                    <a:cubicBezTo>
                      <a:pt x="80207" y="875912"/>
                      <a:pt x="17852" y="1021780"/>
                      <a:pt x="3435" y="1174693"/>
                    </a:cubicBezTo>
                    <a:cubicBezTo>
                      <a:pt x="-10567" y="1323025"/>
                      <a:pt x="18615" y="1475436"/>
                      <a:pt x="84112" y="1609068"/>
                    </a:cubicBezTo>
                    <a:cubicBezTo>
                      <a:pt x="117700" y="1677596"/>
                      <a:pt x="162738" y="1754980"/>
                      <a:pt x="229783" y="1795503"/>
                    </a:cubicBezTo>
                    <a:cubicBezTo>
                      <a:pt x="259118" y="1813214"/>
                      <a:pt x="298420" y="1823137"/>
                      <a:pt x="335324" y="1820629"/>
                    </a:cubicBezTo>
                    <a:lnTo>
                      <a:pt x="367058" y="1823530"/>
                    </a:lnTo>
                    <a:lnTo>
                      <a:pt x="367058" y="1823530"/>
                    </a:lnTo>
                    <a:close/>
                  </a:path>
                </a:pathLst>
              </a:custGeom>
              <a:solidFill>
                <a:srgbClr val="46958D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63" name="Freeform: Shape 1962">
                <a:extLst>
                  <a:ext uri="{FF2B5EF4-FFF2-40B4-BE49-F238E27FC236}">
                    <a16:creationId xmlns:a16="http://schemas.microsoft.com/office/drawing/2014/main" id="{47AD17D2-26ED-46DC-8FDC-D9053C4BE9F9}"/>
                  </a:ext>
                </a:extLst>
              </p:cNvPr>
              <p:cNvSpPr/>
              <p:nvPr/>
            </p:nvSpPr>
            <p:spPr>
              <a:xfrm>
                <a:off x="2374392" y="5357110"/>
                <a:ext cx="678151" cy="1823064"/>
              </a:xfrm>
              <a:custGeom>
                <a:avLst/>
                <a:gdLst>
                  <a:gd name="connsiteX0" fmla="*/ 678152 w 678151"/>
                  <a:gd name="connsiteY0" fmla="*/ 393 h 1823064"/>
                  <a:gd name="connsiteX1" fmla="*/ 678064 w 678151"/>
                  <a:gd name="connsiteY1" fmla="*/ 350 h 1823064"/>
                  <a:gd name="connsiteX2" fmla="*/ 487420 w 678151"/>
                  <a:gd name="connsiteY2" fmla="*/ 153938 h 1823064"/>
                  <a:gd name="connsiteX3" fmla="*/ 353853 w 678151"/>
                  <a:gd name="connsiteY3" fmla="*/ 328094 h 1823064"/>
                  <a:gd name="connsiteX4" fmla="*/ 139610 w 678151"/>
                  <a:gd name="connsiteY4" fmla="*/ 735796 h 1823064"/>
                  <a:gd name="connsiteX5" fmla="*/ 3426 w 678151"/>
                  <a:gd name="connsiteY5" fmla="*/ 1174730 h 1823064"/>
                  <a:gd name="connsiteX6" fmla="*/ 84103 w 678151"/>
                  <a:gd name="connsiteY6" fmla="*/ 1609105 h 1823064"/>
                  <a:gd name="connsiteX7" fmla="*/ 229774 w 678151"/>
                  <a:gd name="connsiteY7" fmla="*/ 1795540 h 1823064"/>
                  <a:gd name="connsiteX8" fmla="*/ 335293 w 678151"/>
                  <a:gd name="connsiteY8" fmla="*/ 1820666 h 1823064"/>
                  <a:gd name="connsiteX9" fmla="*/ 362032 w 678151"/>
                  <a:gd name="connsiteY9" fmla="*/ 1823065 h 1823064"/>
                  <a:gd name="connsiteX10" fmla="*/ 285478 w 678151"/>
                  <a:gd name="connsiteY10" fmla="*/ 1562714 h 1823064"/>
                  <a:gd name="connsiteX11" fmla="*/ 678152 w 678151"/>
                  <a:gd name="connsiteY11" fmla="*/ 393 h 1823064"/>
                  <a:gd name="connsiteX12" fmla="*/ 678152 w 678151"/>
                  <a:gd name="connsiteY12" fmla="*/ 393 h 182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151" h="1823064">
                    <a:moveTo>
                      <a:pt x="678152" y="393"/>
                    </a:moveTo>
                    <a:lnTo>
                      <a:pt x="678064" y="350"/>
                    </a:lnTo>
                    <a:cubicBezTo>
                      <a:pt x="660551" y="-7284"/>
                      <a:pt x="524585" y="112193"/>
                      <a:pt x="487420" y="153938"/>
                    </a:cubicBezTo>
                    <a:cubicBezTo>
                      <a:pt x="438805" y="208595"/>
                      <a:pt x="394530" y="267309"/>
                      <a:pt x="353853" y="328094"/>
                    </a:cubicBezTo>
                    <a:cubicBezTo>
                      <a:pt x="268313" y="456012"/>
                      <a:pt x="199588" y="594312"/>
                      <a:pt x="139610" y="735796"/>
                    </a:cubicBezTo>
                    <a:cubicBezTo>
                      <a:pt x="80220" y="875927"/>
                      <a:pt x="17886" y="1021817"/>
                      <a:pt x="3426" y="1174730"/>
                    </a:cubicBezTo>
                    <a:cubicBezTo>
                      <a:pt x="-10555" y="1323062"/>
                      <a:pt x="18628" y="1475473"/>
                      <a:pt x="84103" y="1609105"/>
                    </a:cubicBezTo>
                    <a:cubicBezTo>
                      <a:pt x="117691" y="1677655"/>
                      <a:pt x="162707" y="1755016"/>
                      <a:pt x="229774" y="1795540"/>
                    </a:cubicBezTo>
                    <a:cubicBezTo>
                      <a:pt x="259065" y="1813272"/>
                      <a:pt x="298390" y="1823196"/>
                      <a:pt x="335293" y="1820666"/>
                    </a:cubicBezTo>
                    <a:lnTo>
                      <a:pt x="362032" y="1823065"/>
                    </a:lnTo>
                    <a:cubicBezTo>
                      <a:pt x="335903" y="1749629"/>
                      <a:pt x="310320" y="1663718"/>
                      <a:pt x="285478" y="1562714"/>
                    </a:cubicBezTo>
                    <a:cubicBezTo>
                      <a:pt x="82314" y="737213"/>
                      <a:pt x="678152" y="393"/>
                      <a:pt x="678152" y="393"/>
                    </a:cubicBezTo>
                    <a:lnTo>
                      <a:pt x="678152" y="393"/>
                    </a:lnTo>
                    <a:close/>
                  </a:path>
                </a:pathLst>
              </a:custGeom>
              <a:solidFill>
                <a:srgbClr val="448C8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64" name="Freeform: Shape 1963">
                <a:extLst>
                  <a:ext uri="{FF2B5EF4-FFF2-40B4-BE49-F238E27FC236}">
                    <a16:creationId xmlns:a16="http://schemas.microsoft.com/office/drawing/2014/main" id="{1E9AD953-6E39-4DF8-8F52-0C0A98F60BEA}"/>
                  </a:ext>
                </a:extLst>
              </p:cNvPr>
              <p:cNvSpPr/>
              <p:nvPr/>
            </p:nvSpPr>
            <p:spPr>
              <a:xfrm>
                <a:off x="2392095" y="5406470"/>
                <a:ext cx="620150" cy="2132671"/>
              </a:xfrm>
              <a:custGeom>
                <a:avLst/>
                <a:gdLst>
                  <a:gd name="connsiteX0" fmla="*/ 531572 w 620150"/>
                  <a:gd name="connsiteY0" fmla="*/ 2058242 h 2132671"/>
                  <a:gd name="connsiteX1" fmla="*/ 320884 w 620150"/>
                  <a:gd name="connsiteY1" fmla="*/ 1701054 h 2132671"/>
                  <a:gd name="connsiteX2" fmla="*/ 357831 w 620150"/>
                  <a:gd name="connsiteY2" fmla="*/ 1522710 h 2132671"/>
                  <a:gd name="connsiteX3" fmla="*/ 502346 w 620150"/>
                  <a:gd name="connsiteY3" fmla="*/ 1273439 h 2132671"/>
                  <a:gd name="connsiteX4" fmla="*/ 487537 w 620150"/>
                  <a:gd name="connsiteY4" fmla="*/ 1264366 h 2132671"/>
                  <a:gd name="connsiteX5" fmla="*/ 320622 w 620150"/>
                  <a:gd name="connsiteY5" fmla="*/ 1543910 h 2132671"/>
                  <a:gd name="connsiteX6" fmla="*/ 296173 w 620150"/>
                  <a:gd name="connsiteY6" fmla="*/ 1626506 h 2132671"/>
                  <a:gd name="connsiteX7" fmla="*/ 255540 w 620150"/>
                  <a:gd name="connsiteY7" fmla="*/ 1397301 h 2132671"/>
                  <a:gd name="connsiteX8" fmla="*/ 289281 w 620150"/>
                  <a:gd name="connsiteY8" fmla="*/ 1247878 h 2132671"/>
                  <a:gd name="connsiteX9" fmla="*/ 429783 w 620150"/>
                  <a:gd name="connsiteY9" fmla="*/ 957320 h 2132671"/>
                  <a:gd name="connsiteX10" fmla="*/ 418289 w 620150"/>
                  <a:gd name="connsiteY10" fmla="*/ 950275 h 2132671"/>
                  <a:gd name="connsiteX11" fmla="*/ 268016 w 620150"/>
                  <a:gd name="connsiteY11" fmla="*/ 1233461 h 2132671"/>
                  <a:gd name="connsiteX12" fmla="*/ 237983 w 620150"/>
                  <a:gd name="connsiteY12" fmla="*/ 1315076 h 2132671"/>
                  <a:gd name="connsiteX13" fmla="*/ 235671 w 620150"/>
                  <a:gd name="connsiteY13" fmla="*/ 1275664 h 2132671"/>
                  <a:gd name="connsiteX14" fmla="*/ 234515 w 620150"/>
                  <a:gd name="connsiteY14" fmla="*/ 1229731 h 2132671"/>
                  <a:gd name="connsiteX15" fmla="*/ 253359 w 620150"/>
                  <a:gd name="connsiteY15" fmla="*/ 1178521 h 2132671"/>
                  <a:gd name="connsiteX16" fmla="*/ 299182 w 620150"/>
                  <a:gd name="connsiteY16" fmla="*/ 1052871 h 2132671"/>
                  <a:gd name="connsiteX17" fmla="*/ 447995 w 620150"/>
                  <a:gd name="connsiteY17" fmla="*/ 817733 h 2132671"/>
                  <a:gd name="connsiteX18" fmla="*/ 441386 w 620150"/>
                  <a:gd name="connsiteY18" fmla="*/ 810776 h 2132671"/>
                  <a:gd name="connsiteX19" fmla="*/ 272137 w 620150"/>
                  <a:gd name="connsiteY19" fmla="*/ 1060090 h 2132671"/>
                  <a:gd name="connsiteX20" fmla="*/ 235147 w 620150"/>
                  <a:gd name="connsiteY20" fmla="*/ 1160549 h 2132671"/>
                  <a:gd name="connsiteX21" fmla="*/ 396217 w 620150"/>
                  <a:gd name="connsiteY21" fmla="*/ 453805 h 2132671"/>
                  <a:gd name="connsiteX22" fmla="*/ 620013 w 620150"/>
                  <a:gd name="connsiteY22" fmla="*/ 368 h 2132671"/>
                  <a:gd name="connsiteX23" fmla="*/ 230000 w 620150"/>
                  <a:gd name="connsiteY23" fmla="*/ 843186 h 2132671"/>
                  <a:gd name="connsiteX24" fmla="*/ 199051 w 620150"/>
                  <a:gd name="connsiteY24" fmla="*/ 590622 h 2132671"/>
                  <a:gd name="connsiteX25" fmla="*/ 185747 w 620150"/>
                  <a:gd name="connsiteY25" fmla="*/ 591843 h 2132671"/>
                  <a:gd name="connsiteX26" fmla="*/ 216150 w 620150"/>
                  <a:gd name="connsiteY26" fmla="*/ 917712 h 2132671"/>
                  <a:gd name="connsiteX27" fmla="*/ 202453 w 620150"/>
                  <a:gd name="connsiteY27" fmla="*/ 1016120 h 2132671"/>
                  <a:gd name="connsiteX28" fmla="*/ 173358 w 620150"/>
                  <a:gd name="connsiteY28" fmla="*/ 912456 h 2132671"/>
                  <a:gd name="connsiteX29" fmla="*/ 135801 w 620150"/>
                  <a:gd name="connsiteY29" fmla="*/ 718758 h 2132671"/>
                  <a:gd name="connsiteX30" fmla="*/ 127098 w 620150"/>
                  <a:gd name="connsiteY30" fmla="*/ 722008 h 2132671"/>
                  <a:gd name="connsiteX31" fmla="*/ 154100 w 620150"/>
                  <a:gd name="connsiteY31" fmla="*/ 925259 h 2132671"/>
                  <a:gd name="connsiteX32" fmla="*/ 196543 w 620150"/>
                  <a:gd name="connsiteY32" fmla="*/ 1079043 h 2132671"/>
                  <a:gd name="connsiteX33" fmla="*/ 206379 w 620150"/>
                  <a:gd name="connsiteY33" fmla="*/ 1422666 h 2132671"/>
                  <a:gd name="connsiteX34" fmla="*/ 101449 w 620150"/>
                  <a:gd name="connsiteY34" fmla="*/ 1252458 h 2132671"/>
                  <a:gd name="connsiteX35" fmla="*/ 24503 w 620150"/>
                  <a:gd name="connsiteY35" fmla="*/ 1056208 h 2132671"/>
                  <a:gd name="connsiteX36" fmla="*/ 13445 w 620150"/>
                  <a:gd name="connsiteY36" fmla="*/ 1057233 h 2132671"/>
                  <a:gd name="connsiteX37" fmla="*/ 214711 w 620150"/>
                  <a:gd name="connsiteY37" fmla="*/ 1475163 h 2132671"/>
                  <a:gd name="connsiteX38" fmla="*/ 259858 w 620150"/>
                  <a:gd name="connsiteY38" fmla="*/ 1659570 h 2132671"/>
                  <a:gd name="connsiteX39" fmla="*/ 15408 w 620150"/>
                  <a:gd name="connsiteY39" fmla="*/ 1264999 h 2132671"/>
                  <a:gd name="connsiteX40" fmla="*/ 337 w 620150"/>
                  <a:gd name="connsiteY40" fmla="*/ 1270626 h 2132671"/>
                  <a:gd name="connsiteX41" fmla="*/ 298288 w 620150"/>
                  <a:gd name="connsiteY41" fmla="*/ 1719876 h 2132671"/>
                  <a:gd name="connsiteX42" fmla="*/ 488562 w 620150"/>
                  <a:gd name="connsiteY42" fmla="*/ 2090652 h 2132671"/>
                  <a:gd name="connsiteX43" fmla="*/ 531572 w 620150"/>
                  <a:gd name="connsiteY43" fmla="*/ 2058242 h 2132671"/>
                  <a:gd name="connsiteX44" fmla="*/ 531572 w 620150"/>
                  <a:gd name="connsiteY44" fmla="*/ 2058242 h 213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20150" h="2132671">
                    <a:moveTo>
                      <a:pt x="531572" y="2058242"/>
                    </a:moveTo>
                    <a:cubicBezTo>
                      <a:pt x="443087" y="1934534"/>
                      <a:pt x="370633" y="1833246"/>
                      <a:pt x="320884" y="1701054"/>
                    </a:cubicBezTo>
                    <a:cubicBezTo>
                      <a:pt x="316914" y="1640704"/>
                      <a:pt x="329651" y="1581664"/>
                      <a:pt x="357831" y="1522710"/>
                    </a:cubicBezTo>
                    <a:cubicBezTo>
                      <a:pt x="399401" y="1435840"/>
                      <a:pt x="460994" y="1360550"/>
                      <a:pt x="502346" y="1273439"/>
                    </a:cubicBezTo>
                    <a:cubicBezTo>
                      <a:pt x="507014" y="1263603"/>
                      <a:pt x="493229" y="1254443"/>
                      <a:pt x="487537" y="1264366"/>
                    </a:cubicBezTo>
                    <a:cubicBezTo>
                      <a:pt x="433796" y="1358391"/>
                      <a:pt x="361691" y="1442950"/>
                      <a:pt x="320622" y="1543910"/>
                    </a:cubicBezTo>
                    <a:cubicBezTo>
                      <a:pt x="310219" y="1569493"/>
                      <a:pt x="301516" y="1597651"/>
                      <a:pt x="296173" y="1626506"/>
                    </a:cubicBezTo>
                    <a:cubicBezTo>
                      <a:pt x="270524" y="1541925"/>
                      <a:pt x="259509" y="1484346"/>
                      <a:pt x="255540" y="1397301"/>
                    </a:cubicBezTo>
                    <a:cubicBezTo>
                      <a:pt x="253119" y="1344280"/>
                      <a:pt x="269913" y="1296362"/>
                      <a:pt x="289281" y="1247878"/>
                    </a:cubicBezTo>
                    <a:cubicBezTo>
                      <a:pt x="329128" y="1148117"/>
                      <a:pt x="370088" y="1047135"/>
                      <a:pt x="429783" y="957320"/>
                    </a:cubicBezTo>
                    <a:cubicBezTo>
                      <a:pt x="434625" y="950035"/>
                      <a:pt x="423327" y="943296"/>
                      <a:pt x="418289" y="950275"/>
                    </a:cubicBezTo>
                    <a:cubicBezTo>
                      <a:pt x="355148" y="1037844"/>
                      <a:pt x="310742" y="1134791"/>
                      <a:pt x="268016" y="1233461"/>
                    </a:cubicBezTo>
                    <a:cubicBezTo>
                      <a:pt x="256521" y="1260026"/>
                      <a:pt x="245507" y="1287114"/>
                      <a:pt x="237983" y="1315076"/>
                    </a:cubicBezTo>
                    <a:cubicBezTo>
                      <a:pt x="237045" y="1301967"/>
                      <a:pt x="236238" y="1288838"/>
                      <a:pt x="235671" y="1275664"/>
                    </a:cubicBezTo>
                    <a:cubicBezTo>
                      <a:pt x="235016" y="1260331"/>
                      <a:pt x="234711" y="1245021"/>
                      <a:pt x="234515" y="1229731"/>
                    </a:cubicBezTo>
                    <a:cubicBezTo>
                      <a:pt x="241363" y="1210451"/>
                      <a:pt x="248910" y="1192305"/>
                      <a:pt x="253359" y="1178521"/>
                    </a:cubicBezTo>
                    <a:cubicBezTo>
                      <a:pt x="267078" y="1136121"/>
                      <a:pt x="281800" y="1093940"/>
                      <a:pt x="299182" y="1052871"/>
                    </a:cubicBezTo>
                    <a:cubicBezTo>
                      <a:pt x="335780" y="966393"/>
                      <a:pt x="383959" y="886763"/>
                      <a:pt x="447995" y="817733"/>
                    </a:cubicBezTo>
                    <a:cubicBezTo>
                      <a:pt x="452204" y="813197"/>
                      <a:pt x="446141" y="806828"/>
                      <a:pt x="441386" y="810776"/>
                    </a:cubicBezTo>
                    <a:cubicBezTo>
                      <a:pt x="361844" y="876600"/>
                      <a:pt x="311069" y="965629"/>
                      <a:pt x="272137" y="1060090"/>
                    </a:cubicBezTo>
                    <a:cubicBezTo>
                      <a:pt x="258528" y="1093089"/>
                      <a:pt x="246488" y="1126699"/>
                      <a:pt x="235147" y="1160549"/>
                    </a:cubicBezTo>
                    <a:cubicBezTo>
                      <a:pt x="242519" y="917538"/>
                      <a:pt x="304090" y="678539"/>
                      <a:pt x="396217" y="453805"/>
                    </a:cubicBezTo>
                    <a:cubicBezTo>
                      <a:pt x="460209" y="297687"/>
                      <a:pt x="540492" y="148962"/>
                      <a:pt x="620013" y="368"/>
                    </a:cubicBezTo>
                    <a:cubicBezTo>
                      <a:pt x="627516" y="-13656"/>
                      <a:pt x="326315" y="375462"/>
                      <a:pt x="230000" y="843186"/>
                    </a:cubicBezTo>
                    <a:cubicBezTo>
                      <a:pt x="218855" y="758933"/>
                      <a:pt x="217655" y="673610"/>
                      <a:pt x="199051" y="590622"/>
                    </a:cubicBezTo>
                    <a:cubicBezTo>
                      <a:pt x="197350" y="583010"/>
                      <a:pt x="186336" y="584319"/>
                      <a:pt x="185747" y="591843"/>
                    </a:cubicBezTo>
                    <a:cubicBezTo>
                      <a:pt x="177568" y="696141"/>
                      <a:pt x="191330" y="814222"/>
                      <a:pt x="216150" y="917712"/>
                    </a:cubicBezTo>
                    <a:cubicBezTo>
                      <a:pt x="210720" y="950449"/>
                      <a:pt x="206118" y="983252"/>
                      <a:pt x="202453" y="1016120"/>
                    </a:cubicBezTo>
                    <a:cubicBezTo>
                      <a:pt x="192617" y="981595"/>
                      <a:pt x="182584" y="947134"/>
                      <a:pt x="173358" y="912456"/>
                    </a:cubicBezTo>
                    <a:cubicBezTo>
                      <a:pt x="156499" y="849206"/>
                      <a:pt x="162257" y="778540"/>
                      <a:pt x="135801" y="718758"/>
                    </a:cubicBezTo>
                    <a:cubicBezTo>
                      <a:pt x="133598" y="713807"/>
                      <a:pt x="126095" y="716991"/>
                      <a:pt x="127098" y="722008"/>
                    </a:cubicBezTo>
                    <a:cubicBezTo>
                      <a:pt x="140687" y="789772"/>
                      <a:pt x="136564" y="857450"/>
                      <a:pt x="154100" y="925259"/>
                    </a:cubicBezTo>
                    <a:cubicBezTo>
                      <a:pt x="167382" y="976578"/>
                      <a:pt x="181254" y="1028094"/>
                      <a:pt x="196543" y="1079043"/>
                    </a:cubicBezTo>
                    <a:cubicBezTo>
                      <a:pt x="187862" y="1193766"/>
                      <a:pt x="190523" y="1308838"/>
                      <a:pt x="206379" y="1422666"/>
                    </a:cubicBezTo>
                    <a:cubicBezTo>
                      <a:pt x="164940" y="1371128"/>
                      <a:pt x="133336" y="1309230"/>
                      <a:pt x="101449" y="1252458"/>
                    </a:cubicBezTo>
                    <a:cubicBezTo>
                      <a:pt x="54644" y="1169120"/>
                      <a:pt x="47578" y="1149207"/>
                      <a:pt x="24503" y="1056208"/>
                    </a:cubicBezTo>
                    <a:cubicBezTo>
                      <a:pt x="22998" y="1050145"/>
                      <a:pt x="13597" y="1050755"/>
                      <a:pt x="13445" y="1057233"/>
                    </a:cubicBezTo>
                    <a:cubicBezTo>
                      <a:pt x="11482" y="1145936"/>
                      <a:pt x="172333" y="1472023"/>
                      <a:pt x="214711" y="1475163"/>
                    </a:cubicBezTo>
                    <a:cubicBezTo>
                      <a:pt x="225638" y="1537192"/>
                      <a:pt x="240556" y="1598741"/>
                      <a:pt x="259858" y="1659570"/>
                    </a:cubicBezTo>
                    <a:cubicBezTo>
                      <a:pt x="147775" y="1552329"/>
                      <a:pt x="83761" y="1409318"/>
                      <a:pt x="15408" y="1264999"/>
                    </a:cubicBezTo>
                    <a:cubicBezTo>
                      <a:pt x="11547" y="1256842"/>
                      <a:pt x="-2324" y="1261814"/>
                      <a:pt x="337" y="1270626"/>
                    </a:cubicBezTo>
                    <a:cubicBezTo>
                      <a:pt x="28058" y="1362164"/>
                      <a:pt x="190196" y="1729058"/>
                      <a:pt x="298288" y="1719876"/>
                    </a:cubicBezTo>
                    <a:cubicBezTo>
                      <a:pt x="347667" y="1854010"/>
                      <a:pt x="402389" y="1979310"/>
                      <a:pt x="488562" y="2090652"/>
                    </a:cubicBezTo>
                    <a:cubicBezTo>
                      <a:pt x="553448" y="2174470"/>
                      <a:pt x="573295" y="2116585"/>
                      <a:pt x="531572" y="2058242"/>
                    </a:cubicBezTo>
                    <a:lnTo>
                      <a:pt x="531572" y="2058242"/>
                    </a:lnTo>
                    <a:close/>
                  </a:path>
                </a:pathLst>
              </a:custGeom>
              <a:solidFill>
                <a:srgbClr val="427D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65" name="Freeform: Shape 1964">
                <a:extLst>
                  <a:ext uri="{FF2B5EF4-FFF2-40B4-BE49-F238E27FC236}">
                    <a16:creationId xmlns:a16="http://schemas.microsoft.com/office/drawing/2014/main" id="{DE7FF34C-F995-47F0-8766-1801250B25B9}"/>
                  </a:ext>
                </a:extLst>
              </p:cNvPr>
              <p:cNvSpPr/>
              <p:nvPr/>
            </p:nvSpPr>
            <p:spPr>
              <a:xfrm>
                <a:off x="3997434" y="5127827"/>
                <a:ext cx="808492" cy="2075531"/>
              </a:xfrm>
              <a:custGeom>
                <a:avLst/>
                <a:gdLst>
                  <a:gd name="connsiteX0" fmla="*/ 9031 w 808492"/>
                  <a:gd name="connsiteY0" fmla="*/ 1436793 h 2075531"/>
                  <a:gd name="connsiteX1" fmla="*/ 65454 w 808492"/>
                  <a:gd name="connsiteY1" fmla="*/ 962221 h 2075531"/>
                  <a:gd name="connsiteX2" fmla="*/ 373221 w 808492"/>
                  <a:gd name="connsiteY2" fmla="*/ 505838 h 2075531"/>
                  <a:gd name="connsiteX3" fmla="*/ 591302 w 808492"/>
                  <a:gd name="connsiteY3" fmla="*/ 268694 h 2075531"/>
                  <a:gd name="connsiteX4" fmla="*/ 769253 w 808492"/>
                  <a:gd name="connsiteY4" fmla="*/ 12771 h 2075531"/>
                  <a:gd name="connsiteX5" fmla="*/ 740725 w 808492"/>
                  <a:gd name="connsiteY5" fmla="*/ 487082 h 2075531"/>
                  <a:gd name="connsiteX6" fmla="*/ 597213 w 808492"/>
                  <a:gd name="connsiteY6" fmla="*/ 776505 h 2075531"/>
                  <a:gd name="connsiteX7" fmla="*/ 445587 w 808492"/>
                  <a:gd name="connsiteY7" fmla="*/ 1043857 h 2075531"/>
                  <a:gd name="connsiteX8" fmla="*/ 451563 w 808492"/>
                  <a:gd name="connsiteY8" fmla="*/ 1934135 h 2075531"/>
                  <a:gd name="connsiteX9" fmla="*/ 392610 w 808492"/>
                  <a:gd name="connsiteY9" fmla="*/ 2075531 h 2075531"/>
                  <a:gd name="connsiteX10" fmla="*/ 9031 w 808492"/>
                  <a:gd name="connsiteY10" fmla="*/ 1436793 h 2075531"/>
                  <a:gd name="connsiteX11" fmla="*/ 9031 w 808492"/>
                  <a:gd name="connsiteY11" fmla="*/ 1436793 h 207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8492" h="2075531">
                    <a:moveTo>
                      <a:pt x="9031" y="1436793"/>
                    </a:moveTo>
                    <a:cubicBezTo>
                      <a:pt x="-13630" y="1280827"/>
                      <a:pt x="6784" y="1116158"/>
                      <a:pt x="65454" y="962221"/>
                    </a:cubicBezTo>
                    <a:cubicBezTo>
                      <a:pt x="130143" y="792536"/>
                      <a:pt x="248880" y="644073"/>
                      <a:pt x="373221" y="505838"/>
                    </a:cubicBezTo>
                    <a:cubicBezTo>
                      <a:pt x="444998" y="426078"/>
                      <a:pt x="520244" y="349044"/>
                      <a:pt x="591302" y="268694"/>
                    </a:cubicBezTo>
                    <a:cubicBezTo>
                      <a:pt x="661750" y="188999"/>
                      <a:pt x="737039" y="112292"/>
                      <a:pt x="769253" y="12771"/>
                    </a:cubicBezTo>
                    <a:cubicBezTo>
                      <a:pt x="793921" y="-63347"/>
                      <a:pt x="856756" y="214299"/>
                      <a:pt x="740725" y="487082"/>
                    </a:cubicBezTo>
                    <a:cubicBezTo>
                      <a:pt x="698719" y="585883"/>
                      <a:pt x="650975" y="682132"/>
                      <a:pt x="597213" y="776505"/>
                    </a:cubicBezTo>
                    <a:cubicBezTo>
                      <a:pt x="546482" y="865557"/>
                      <a:pt x="491236" y="952602"/>
                      <a:pt x="445587" y="1043857"/>
                    </a:cubicBezTo>
                    <a:cubicBezTo>
                      <a:pt x="298411" y="1338166"/>
                      <a:pt x="298411" y="1670665"/>
                      <a:pt x="451563" y="1934135"/>
                    </a:cubicBezTo>
                    <a:lnTo>
                      <a:pt x="392610" y="2075531"/>
                    </a:lnTo>
                    <a:cubicBezTo>
                      <a:pt x="200788" y="1904058"/>
                      <a:pt x="46850" y="1697143"/>
                      <a:pt x="9031" y="1436793"/>
                    </a:cubicBezTo>
                    <a:lnTo>
                      <a:pt x="9031" y="1436793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66" name="Freeform: Shape 1965">
                <a:extLst>
                  <a:ext uri="{FF2B5EF4-FFF2-40B4-BE49-F238E27FC236}">
                    <a16:creationId xmlns:a16="http://schemas.microsoft.com/office/drawing/2014/main" id="{086FEE1F-38B2-4404-B6E1-C9EED912386B}"/>
                  </a:ext>
                </a:extLst>
              </p:cNvPr>
              <p:cNvSpPr/>
              <p:nvPr/>
            </p:nvSpPr>
            <p:spPr>
              <a:xfrm>
                <a:off x="3997425" y="5128276"/>
                <a:ext cx="777004" cy="2075126"/>
              </a:xfrm>
              <a:custGeom>
                <a:avLst/>
                <a:gdLst>
                  <a:gd name="connsiteX0" fmla="*/ 9040 w 777004"/>
                  <a:gd name="connsiteY0" fmla="*/ 1436344 h 2075126"/>
                  <a:gd name="connsiteX1" fmla="*/ 65485 w 777004"/>
                  <a:gd name="connsiteY1" fmla="*/ 961794 h 2075126"/>
                  <a:gd name="connsiteX2" fmla="*/ 373251 w 777004"/>
                  <a:gd name="connsiteY2" fmla="*/ 505412 h 2075126"/>
                  <a:gd name="connsiteX3" fmla="*/ 591311 w 777004"/>
                  <a:gd name="connsiteY3" fmla="*/ 268268 h 2075126"/>
                  <a:gd name="connsiteX4" fmla="*/ 713231 w 777004"/>
                  <a:gd name="connsiteY4" fmla="*/ 122160 h 2075126"/>
                  <a:gd name="connsiteX5" fmla="*/ 386032 w 777004"/>
                  <a:gd name="connsiteY5" fmla="*/ 676100 h 2075126"/>
                  <a:gd name="connsiteX6" fmla="*/ 217503 w 777004"/>
                  <a:gd name="connsiteY6" fmla="*/ 1757982 h 2075126"/>
                  <a:gd name="connsiteX7" fmla="*/ 405508 w 777004"/>
                  <a:gd name="connsiteY7" fmla="*/ 2044265 h 2075126"/>
                  <a:gd name="connsiteX8" fmla="*/ 392641 w 777004"/>
                  <a:gd name="connsiteY8" fmla="*/ 2075126 h 2075126"/>
                  <a:gd name="connsiteX9" fmla="*/ 9040 w 777004"/>
                  <a:gd name="connsiteY9" fmla="*/ 1436344 h 2075126"/>
                  <a:gd name="connsiteX10" fmla="*/ 9040 w 777004"/>
                  <a:gd name="connsiteY10" fmla="*/ 1436344 h 2075126"/>
                  <a:gd name="connsiteX11" fmla="*/ 766623 w 777004"/>
                  <a:gd name="connsiteY11" fmla="*/ 20196 h 2075126"/>
                  <a:gd name="connsiteX12" fmla="*/ 769262 w 777004"/>
                  <a:gd name="connsiteY12" fmla="*/ 12366 h 2075126"/>
                  <a:gd name="connsiteX13" fmla="*/ 777005 w 777004"/>
                  <a:gd name="connsiteY13" fmla="*/ 0 h 2075126"/>
                  <a:gd name="connsiteX14" fmla="*/ 766623 w 777004"/>
                  <a:gd name="connsiteY14" fmla="*/ 20196 h 2075126"/>
                  <a:gd name="connsiteX15" fmla="*/ 766623 w 777004"/>
                  <a:gd name="connsiteY15" fmla="*/ 20196 h 2075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7004" h="2075126">
                    <a:moveTo>
                      <a:pt x="9040" y="1436344"/>
                    </a:moveTo>
                    <a:cubicBezTo>
                      <a:pt x="-13643" y="1280400"/>
                      <a:pt x="6793" y="1115753"/>
                      <a:pt x="65485" y="961794"/>
                    </a:cubicBezTo>
                    <a:cubicBezTo>
                      <a:pt x="130152" y="792109"/>
                      <a:pt x="248889" y="643668"/>
                      <a:pt x="373251" y="505412"/>
                    </a:cubicBezTo>
                    <a:cubicBezTo>
                      <a:pt x="445029" y="425673"/>
                      <a:pt x="520275" y="348617"/>
                      <a:pt x="591311" y="268268"/>
                    </a:cubicBezTo>
                    <a:cubicBezTo>
                      <a:pt x="633689" y="220372"/>
                      <a:pt x="677768" y="173545"/>
                      <a:pt x="713231" y="122160"/>
                    </a:cubicBezTo>
                    <a:cubicBezTo>
                      <a:pt x="631988" y="275072"/>
                      <a:pt x="496960" y="520068"/>
                      <a:pt x="386032" y="676100"/>
                    </a:cubicBezTo>
                    <a:cubicBezTo>
                      <a:pt x="215017" y="916668"/>
                      <a:pt x="-16173" y="1217717"/>
                      <a:pt x="217503" y="1757982"/>
                    </a:cubicBezTo>
                    <a:cubicBezTo>
                      <a:pt x="266162" y="1870458"/>
                      <a:pt x="333076" y="1965050"/>
                      <a:pt x="405508" y="2044265"/>
                    </a:cubicBezTo>
                    <a:lnTo>
                      <a:pt x="392641" y="2075126"/>
                    </a:lnTo>
                    <a:cubicBezTo>
                      <a:pt x="200775" y="1903631"/>
                      <a:pt x="46859" y="1696695"/>
                      <a:pt x="9040" y="1436344"/>
                    </a:cubicBezTo>
                    <a:lnTo>
                      <a:pt x="9040" y="1436344"/>
                    </a:lnTo>
                    <a:close/>
                    <a:moveTo>
                      <a:pt x="766623" y="20196"/>
                    </a:moveTo>
                    <a:lnTo>
                      <a:pt x="769262" y="12366"/>
                    </a:lnTo>
                    <a:cubicBezTo>
                      <a:pt x="771574" y="5234"/>
                      <a:pt x="774213" y="1243"/>
                      <a:pt x="777005" y="0"/>
                    </a:cubicBezTo>
                    <a:lnTo>
                      <a:pt x="766623" y="20196"/>
                    </a:lnTo>
                    <a:lnTo>
                      <a:pt x="766623" y="20196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67" name="Freeform: Shape 1966">
                <a:extLst>
                  <a:ext uri="{FF2B5EF4-FFF2-40B4-BE49-F238E27FC236}">
                    <a16:creationId xmlns:a16="http://schemas.microsoft.com/office/drawing/2014/main" id="{BB939430-5D08-40FD-AF01-396C0FE6AB90}"/>
                  </a:ext>
                </a:extLst>
              </p:cNvPr>
              <p:cNvSpPr/>
              <p:nvPr/>
            </p:nvSpPr>
            <p:spPr>
              <a:xfrm>
                <a:off x="4021100" y="5129264"/>
                <a:ext cx="772500" cy="2049143"/>
              </a:xfrm>
              <a:custGeom>
                <a:avLst/>
                <a:gdLst>
                  <a:gd name="connsiteX0" fmla="*/ 180982 w 772500"/>
                  <a:gd name="connsiteY0" fmla="*/ 710074 h 2049143"/>
                  <a:gd name="connsiteX1" fmla="*/ 314963 w 772500"/>
                  <a:gd name="connsiteY1" fmla="*/ 543399 h 2049143"/>
                  <a:gd name="connsiteX2" fmla="*/ 66150 w 772500"/>
                  <a:gd name="connsiteY2" fmla="*/ 1007873 h 2049143"/>
                  <a:gd name="connsiteX3" fmla="*/ 284253 w 772500"/>
                  <a:gd name="connsiteY3" fmla="*/ 1993287 h 2049143"/>
                  <a:gd name="connsiteX4" fmla="*/ 147350 w 772500"/>
                  <a:gd name="connsiteY4" fmla="*/ 1829862 h 2049143"/>
                  <a:gd name="connsiteX5" fmla="*/ 48353 w 772500"/>
                  <a:gd name="connsiteY5" fmla="*/ 1602467 h 2049143"/>
                  <a:gd name="connsiteX6" fmla="*/ 16662 w 772500"/>
                  <a:gd name="connsiteY6" fmla="*/ 1109618 h 2049143"/>
                  <a:gd name="connsiteX7" fmla="*/ 180982 w 772500"/>
                  <a:gd name="connsiteY7" fmla="*/ 710074 h 2049143"/>
                  <a:gd name="connsiteX8" fmla="*/ 180982 w 772500"/>
                  <a:gd name="connsiteY8" fmla="*/ 710074 h 2049143"/>
                  <a:gd name="connsiteX9" fmla="*/ 671279 w 772500"/>
                  <a:gd name="connsiteY9" fmla="*/ 146319 h 2049143"/>
                  <a:gd name="connsiteX10" fmla="*/ 738869 w 772500"/>
                  <a:gd name="connsiteY10" fmla="*/ 30222 h 2049143"/>
                  <a:gd name="connsiteX11" fmla="*/ 753395 w 772500"/>
                  <a:gd name="connsiteY11" fmla="*/ 1171 h 2049143"/>
                  <a:gd name="connsiteX12" fmla="*/ 756928 w 772500"/>
                  <a:gd name="connsiteY12" fmla="*/ 2305 h 2049143"/>
                  <a:gd name="connsiteX13" fmla="*/ 204362 w 772500"/>
                  <a:gd name="connsiteY13" fmla="*/ 1018407 h 2049143"/>
                  <a:gd name="connsiteX14" fmla="*/ 406741 w 772500"/>
                  <a:gd name="connsiteY14" fmla="*/ 1983538 h 2049143"/>
                  <a:gd name="connsiteX15" fmla="*/ 396708 w 772500"/>
                  <a:gd name="connsiteY15" fmla="*/ 2007573 h 2049143"/>
                  <a:gd name="connsiteX16" fmla="*/ 186543 w 772500"/>
                  <a:gd name="connsiteY16" fmla="*/ 1613002 h 2049143"/>
                  <a:gd name="connsiteX17" fmla="*/ 154853 w 772500"/>
                  <a:gd name="connsiteY17" fmla="*/ 1120152 h 2049143"/>
                  <a:gd name="connsiteX18" fmla="*/ 382400 w 772500"/>
                  <a:gd name="connsiteY18" fmla="*/ 619277 h 2049143"/>
                  <a:gd name="connsiteX19" fmla="*/ 572259 w 772500"/>
                  <a:gd name="connsiteY19" fmla="*/ 332645 h 2049143"/>
                  <a:gd name="connsiteX20" fmla="*/ 611474 w 772500"/>
                  <a:gd name="connsiteY20" fmla="*/ 268588 h 2049143"/>
                  <a:gd name="connsiteX21" fmla="*/ 408093 w 772500"/>
                  <a:gd name="connsiteY21" fmla="*/ 525471 h 2049143"/>
                  <a:gd name="connsiteX22" fmla="*/ 140545 w 772500"/>
                  <a:gd name="connsiteY22" fmla="*/ 1012911 h 2049143"/>
                  <a:gd name="connsiteX23" fmla="*/ 350514 w 772500"/>
                  <a:gd name="connsiteY23" fmla="*/ 1973832 h 2049143"/>
                  <a:gd name="connsiteX24" fmla="*/ 390841 w 772500"/>
                  <a:gd name="connsiteY24" fmla="*/ 2021641 h 2049143"/>
                  <a:gd name="connsiteX25" fmla="*/ 379369 w 772500"/>
                  <a:gd name="connsiteY25" fmla="*/ 2049144 h 2049143"/>
                  <a:gd name="connsiteX26" fmla="*/ 117295 w 772500"/>
                  <a:gd name="connsiteY26" fmla="*/ 1582751 h 2049143"/>
                  <a:gd name="connsiteX27" fmla="*/ 303272 w 772500"/>
                  <a:gd name="connsiteY27" fmla="*/ 619299 h 2049143"/>
                  <a:gd name="connsiteX28" fmla="*/ 671279 w 772500"/>
                  <a:gd name="connsiteY28" fmla="*/ 146319 h 2049143"/>
                  <a:gd name="connsiteX29" fmla="*/ 671279 w 772500"/>
                  <a:gd name="connsiteY29" fmla="*/ 146319 h 2049143"/>
                  <a:gd name="connsiteX30" fmla="*/ 768662 w 772500"/>
                  <a:gd name="connsiteY30" fmla="*/ 17158 h 2049143"/>
                  <a:gd name="connsiteX31" fmla="*/ 772501 w 772500"/>
                  <a:gd name="connsiteY31" fmla="*/ 29677 h 2049143"/>
                  <a:gd name="connsiteX32" fmla="*/ 541616 w 772500"/>
                  <a:gd name="connsiteY32" fmla="*/ 557445 h 2049143"/>
                  <a:gd name="connsiteX33" fmla="*/ 319172 w 772500"/>
                  <a:gd name="connsiteY33" fmla="*/ 1060719 h 2049143"/>
                  <a:gd name="connsiteX34" fmla="*/ 293981 w 772500"/>
                  <a:gd name="connsiteY34" fmla="*/ 1559326 h 2049143"/>
                  <a:gd name="connsiteX35" fmla="*/ 338190 w 772500"/>
                  <a:gd name="connsiteY35" fmla="*/ 1710167 h 2049143"/>
                  <a:gd name="connsiteX36" fmla="*/ 427919 w 772500"/>
                  <a:gd name="connsiteY36" fmla="*/ 1932764 h 2049143"/>
                  <a:gd name="connsiteX37" fmla="*/ 424822 w 772500"/>
                  <a:gd name="connsiteY37" fmla="*/ 1940179 h 2049143"/>
                  <a:gd name="connsiteX38" fmla="*/ 288812 w 772500"/>
                  <a:gd name="connsiteY38" fmla="*/ 1648051 h 2049143"/>
                  <a:gd name="connsiteX39" fmla="*/ 459238 w 772500"/>
                  <a:gd name="connsiteY39" fmla="*/ 655264 h 2049143"/>
                  <a:gd name="connsiteX40" fmla="*/ 768662 w 772500"/>
                  <a:gd name="connsiteY40" fmla="*/ 17158 h 2049143"/>
                  <a:gd name="connsiteX41" fmla="*/ 768662 w 772500"/>
                  <a:gd name="connsiteY41" fmla="*/ 17158 h 204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72500" h="2049143">
                    <a:moveTo>
                      <a:pt x="180982" y="710074"/>
                    </a:moveTo>
                    <a:cubicBezTo>
                      <a:pt x="222334" y="652473"/>
                      <a:pt x="267917" y="597096"/>
                      <a:pt x="314963" y="543399"/>
                    </a:cubicBezTo>
                    <a:cubicBezTo>
                      <a:pt x="217536" y="692625"/>
                      <a:pt x="123184" y="842964"/>
                      <a:pt x="66150" y="1007873"/>
                    </a:cubicBezTo>
                    <a:cubicBezTo>
                      <a:pt x="-55225" y="1358714"/>
                      <a:pt x="69399" y="1722010"/>
                      <a:pt x="284253" y="1993287"/>
                    </a:cubicBezTo>
                    <a:cubicBezTo>
                      <a:pt x="234111" y="1941946"/>
                      <a:pt x="187895" y="1887616"/>
                      <a:pt x="147350" y="1829862"/>
                    </a:cubicBezTo>
                    <a:cubicBezTo>
                      <a:pt x="106652" y="1757648"/>
                      <a:pt x="73129" y="1681813"/>
                      <a:pt x="48353" y="1602467"/>
                    </a:cubicBezTo>
                    <a:cubicBezTo>
                      <a:pt x="-677" y="1445389"/>
                      <a:pt x="-14592" y="1276751"/>
                      <a:pt x="16662" y="1109618"/>
                    </a:cubicBezTo>
                    <a:cubicBezTo>
                      <a:pt x="43009" y="968592"/>
                      <a:pt x="105561" y="836858"/>
                      <a:pt x="180982" y="710074"/>
                    </a:cubicBezTo>
                    <a:lnTo>
                      <a:pt x="180982" y="710074"/>
                    </a:lnTo>
                    <a:close/>
                    <a:moveTo>
                      <a:pt x="671279" y="146319"/>
                    </a:moveTo>
                    <a:cubicBezTo>
                      <a:pt x="698716" y="110201"/>
                      <a:pt x="722577" y="72207"/>
                      <a:pt x="738869" y="30222"/>
                    </a:cubicBezTo>
                    <a:lnTo>
                      <a:pt x="753395" y="1171"/>
                    </a:lnTo>
                    <a:cubicBezTo>
                      <a:pt x="754485" y="-988"/>
                      <a:pt x="757670" y="102"/>
                      <a:pt x="756928" y="2305"/>
                    </a:cubicBezTo>
                    <a:cubicBezTo>
                      <a:pt x="633678" y="365361"/>
                      <a:pt x="329401" y="656922"/>
                      <a:pt x="204362" y="1018407"/>
                    </a:cubicBezTo>
                    <a:cubicBezTo>
                      <a:pt x="85997" y="1360612"/>
                      <a:pt x="201636" y="1714572"/>
                      <a:pt x="406741" y="1983538"/>
                    </a:cubicBezTo>
                    <a:lnTo>
                      <a:pt x="396708" y="2007573"/>
                    </a:lnTo>
                    <a:cubicBezTo>
                      <a:pt x="304384" y="1887812"/>
                      <a:pt x="231255" y="1756165"/>
                      <a:pt x="186543" y="1613002"/>
                    </a:cubicBezTo>
                    <a:cubicBezTo>
                      <a:pt x="137492" y="1455923"/>
                      <a:pt x="123576" y="1287285"/>
                      <a:pt x="154853" y="1120152"/>
                    </a:cubicBezTo>
                    <a:cubicBezTo>
                      <a:pt x="188331" y="941198"/>
                      <a:pt x="280022" y="777163"/>
                      <a:pt x="382400" y="619277"/>
                    </a:cubicBezTo>
                    <a:cubicBezTo>
                      <a:pt x="444691" y="523202"/>
                      <a:pt x="510776" y="429134"/>
                      <a:pt x="572259" y="332645"/>
                    </a:cubicBezTo>
                    <a:cubicBezTo>
                      <a:pt x="585782" y="311424"/>
                      <a:pt x="598824" y="290071"/>
                      <a:pt x="611474" y="268588"/>
                    </a:cubicBezTo>
                    <a:cubicBezTo>
                      <a:pt x="548508" y="357400"/>
                      <a:pt x="475683" y="440955"/>
                      <a:pt x="408093" y="525471"/>
                    </a:cubicBezTo>
                    <a:cubicBezTo>
                      <a:pt x="288856" y="674545"/>
                      <a:pt x="187001" y="830860"/>
                      <a:pt x="140545" y="1012911"/>
                    </a:cubicBezTo>
                    <a:cubicBezTo>
                      <a:pt x="54569" y="1349859"/>
                      <a:pt x="136488" y="1707222"/>
                      <a:pt x="350514" y="1973832"/>
                    </a:cubicBezTo>
                    <a:cubicBezTo>
                      <a:pt x="363600" y="1990125"/>
                      <a:pt x="377035" y="2006068"/>
                      <a:pt x="390841" y="2021641"/>
                    </a:cubicBezTo>
                    <a:lnTo>
                      <a:pt x="379369" y="2049144"/>
                    </a:lnTo>
                    <a:cubicBezTo>
                      <a:pt x="259085" y="1915577"/>
                      <a:pt x="165932" y="1761618"/>
                      <a:pt x="117295" y="1582751"/>
                    </a:cubicBezTo>
                    <a:cubicBezTo>
                      <a:pt x="27611" y="1252869"/>
                      <a:pt x="93064" y="907043"/>
                      <a:pt x="303272" y="619299"/>
                    </a:cubicBezTo>
                    <a:cubicBezTo>
                      <a:pt x="421419" y="457510"/>
                      <a:pt x="560962" y="312187"/>
                      <a:pt x="671279" y="146319"/>
                    </a:cubicBezTo>
                    <a:lnTo>
                      <a:pt x="671279" y="146319"/>
                    </a:lnTo>
                    <a:close/>
                    <a:moveTo>
                      <a:pt x="768662" y="17158"/>
                    </a:moveTo>
                    <a:cubicBezTo>
                      <a:pt x="769971" y="20822"/>
                      <a:pt x="771279" y="25010"/>
                      <a:pt x="772501" y="29677"/>
                    </a:cubicBezTo>
                    <a:cubicBezTo>
                      <a:pt x="712042" y="283681"/>
                      <a:pt x="671650" y="327018"/>
                      <a:pt x="541616" y="557445"/>
                    </a:cubicBezTo>
                    <a:cubicBezTo>
                      <a:pt x="450187" y="719474"/>
                      <a:pt x="367526" y="886171"/>
                      <a:pt x="319172" y="1060719"/>
                    </a:cubicBezTo>
                    <a:cubicBezTo>
                      <a:pt x="273152" y="1226849"/>
                      <a:pt x="260022" y="1396512"/>
                      <a:pt x="293981" y="1559326"/>
                    </a:cubicBezTo>
                    <a:cubicBezTo>
                      <a:pt x="304712" y="1610842"/>
                      <a:pt x="319652" y="1661181"/>
                      <a:pt x="338190" y="1710167"/>
                    </a:cubicBezTo>
                    <a:cubicBezTo>
                      <a:pt x="357362" y="1787899"/>
                      <a:pt x="387221" y="1862774"/>
                      <a:pt x="427919" y="1932764"/>
                    </a:cubicBezTo>
                    <a:lnTo>
                      <a:pt x="424822" y="1940179"/>
                    </a:lnTo>
                    <a:cubicBezTo>
                      <a:pt x="366413" y="1849143"/>
                      <a:pt x="319608" y="1751432"/>
                      <a:pt x="288812" y="1648051"/>
                    </a:cubicBezTo>
                    <a:cubicBezTo>
                      <a:pt x="190425" y="1317907"/>
                      <a:pt x="291211" y="973303"/>
                      <a:pt x="459238" y="655264"/>
                    </a:cubicBezTo>
                    <a:cubicBezTo>
                      <a:pt x="590275" y="407149"/>
                      <a:pt x="671759" y="290529"/>
                      <a:pt x="768662" y="17158"/>
                    </a:cubicBezTo>
                    <a:lnTo>
                      <a:pt x="768662" y="17158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68" name="Freeform: Shape 1967">
                <a:extLst>
                  <a:ext uri="{FF2B5EF4-FFF2-40B4-BE49-F238E27FC236}">
                    <a16:creationId xmlns:a16="http://schemas.microsoft.com/office/drawing/2014/main" id="{C8531A8B-BA77-40D0-9F08-940D35BFBD3B}"/>
                  </a:ext>
                </a:extLst>
              </p:cNvPr>
              <p:cNvSpPr/>
              <p:nvPr/>
            </p:nvSpPr>
            <p:spPr>
              <a:xfrm>
                <a:off x="3724583" y="5149155"/>
                <a:ext cx="506942" cy="2175469"/>
              </a:xfrm>
              <a:custGeom>
                <a:avLst/>
                <a:gdLst>
                  <a:gd name="connsiteX0" fmla="*/ 35184 w 506942"/>
                  <a:gd name="connsiteY0" fmla="*/ 1388944 h 2175469"/>
                  <a:gd name="connsiteX1" fmla="*/ 2970 w 506942"/>
                  <a:gd name="connsiteY1" fmla="*/ 951842 h 2175469"/>
                  <a:gd name="connsiteX2" fmla="*/ 114596 w 506942"/>
                  <a:gd name="connsiteY2" fmla="*/ 507870 h 2175469"/>
                  <a:gd name="connsiteX3" fmla="*/ 168162 w 506942"/>
                  <a:gd name="connsiteY3" fmla="*/ 260605 h 2175469"/>
                  <a:gd name="connsiteX4" fmla="*/ 183539 w 506942"/>
                  <a:gd name="connsiteY4" fmla="*/ 7430 h 2175469"/>
                  <a:gd name="connsiteX5" fmla="*/ 202361 w 506942"/>
                  <a:gd name="connsiteY5" fmla="*/ 5249 h 2175469"/>
                  <a:gd name="connsiteX6" fmla="*/ 210344 w 506942"/>
                  <a:gd name="connsiteY6" fmla="*/ 23875 h 2175469"/>
                  <a:gd name="connsiteX7" fmla="*/ 394336 w 506942"/>
                  <a:gd name="connsiteY7" fmla="*/ 481174 h 2175469"/>
                  <a:gd name="connsiteX8" fmla="*/ 408578 w 506942"/>
                  <a:gd name="connsiteY8" fmla="*/ 1009486 h 2175469"/>
                  <a:gd name="connsiteX9" fmla="*/ 363671 w 506942"/>
                  <a:gd name="connsiteY9" fmla="*/ 1538955 h 2175469"/>
                  <a:gd name="connsiteX10" fmla="*/ 479069 w 506942"/>
                  <a:gd name="connsiteY10" fmla="*/ 2025719 h 2175469"/>
                  <a:gd name="connsiteX11" fmla="*/ 506943 w 506942"/>
                  <a:gd name="connsiteY11" fmla="*/ 2087552 h 2175469"/>
                  <a:gd name="connsiteX12" fmla="*/ 434707 w 506942"/>
                  <a:gd name="connsiteY12" fmla="*/ 2175469 h 2175469"/>
                  <a:gd name="connsiteX13" fmla="*/ 35184 w 506942"/>
                  <a:gd name="connsiteY13" fmla="*/ 1388944 h 2175469"/>
                  <a:gd name="connsiteX14" fmla="*/ 35184 w 506942"/>
                  <a:gd name="connsiteY14" fmla="*/ 1388944 h 2175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6942" h="2175469">
                    <a:moveTo>
                      <a:pt x="35184" y="1388944"/>
                    </a:moveTo>
                    <a:cubicBezTo>
                      <a:pt x="5042" y="1245780"/>
                      <a:pt x="-5863" y="1098735"/>
                      <a:pt x="2970" y="951842"/>
                    </a:cubicBezTo>
                    <a:cubicBezTo>
                      <a:pt x="12262" y="797315"/>
                      <a:pt x="67725" y="656333"/>
                      <a:pt x="114596" y="507870"/>
                    </a:cubicBezTo>
                    <a:cubicBezTo>
                      <a:pt x="140179" y="426866"/>
                      <a:pt x="158718" y="343943"/>
                      <a:pt x="168162" y="260605"/>
                    </a:cubicBezTo>
                    <a:cubicBezTo>
                      <a:pt x="177694" y="176439"/>
                      <a:pt x="170212" y="90877"/>
                      <a:pt x="183539" y="7430"/>
                    </a:cubicBezTo>
                    <a:cubicBezTo>
                      <a:pt x="185000" y="-1774"/>
                      <a:pt x="198719" y="-2341"/>
                      <a:pt x="202361" y="5249"/>
                    </a:cubicBezTo>
                    <a:cubicBezTo>
                      <a:pt x="205284" y="11334"/>
                      <a:pt x="207879" y="17572"/>
                      <a:pt x="210344" y="23875"/>
                    </a:cubicBezTo>
                    <a:cubicBezTo>
                      <a:pt x="296429" y="168107"/>
                      <a:pt x="356669" y="311903"/>
                      <a:pt x="394336" y="481174"/>
                    </a:cubicBezTo>
                    <a:cubicBezTo>
                      <a:pt x="433049" y="655133"/>
                      <a:pt x="435100" y="831623"/>
                      <a:pt x="408578" y="1009486"/>
                    </a:cubicBezTo>
                    <a:cubicBezTo>
                      <a:pt x="382057" y="1187437"/>
                      <a:pt x="349188" y="1360001"/>
                      <a:pt x="363671" y="1538955"/>
                    </a:cubicBezTo>
                    <a:cubicBezTo>
                      <a:pt x="377193" y="1706175"/>
                      <a:pt x="413747" y="1870495"/>
                      <a:pt x="479069" y="2025719"/>
                    </a:cubicBezTo>
                    <a:cubicBezTo>
                      <a:pt x="487859" y="2046592"/>
                      <a:pt x="497172" y="2067203"/>
                      <a:pt x="506943" y="2087552"/>
                    </a:cubicBezTo>
                    <a:lnTo>
                      <a:pt x="434707" y="2175469"/>
                    </a:lnTo>
                    <a:cubicBezTo>
                      <a:pt x="244956" y="1928968"/>
                      <a:pt x="86504" y="1632740"/>
                      <a:pt x="35184" y="1388944"/>
                    </a:cubicBezTo>
                    <a:lnTo>
                      <a:pt x="35184" y="1388944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69" name="Freeform: Shape 1968">
                <a:extLst>
                  <a:ext uri="{FF2B5EF4-FFF2-40B4-BE49-F238E27FC236}">
                    <a16:creationId xmlns:a16="http://schemas.microsoft.com/office/drawing/2014/main" id="{3944D695-1295-4CB0-94E7-A6D393C53CEA}"/>
                  </a:ext>
                </a:extLst>
              </p:cNvPr>
              <p:cNvSpPr/>
              <p:nvPr/>
            </p:nvSpPr>
            <p:spPr>
              <a:xfrm>
                <a:off x="3724605" y="5149170"/>
                <a:ext cx="458240" cy="2175476"/>
              </a:xfrm>
              <a:custGeom>
                <a:avLst/>
                <a:gdLst>
                  <a:gd name="connsiteX0" fmla="*/ 35184 w 458240"/>
                  <a:gd name="connsiteY0" fmla="*/ 1388929 h 2175476"/>
                  <a:gd name="connsiteX1" fmla="*/ 2970 w 458240"/>
                  <a:gd name="connsiteY1" fmla="*/ 951806 h 2175476"/>
                  <a:gd name="connsiteX2" fmla="*/ 114574 w 458240"/>
                  <a:gd name="connsiteY2" fmla="*/ 507833 h 2175476"/>
                  <a:gd name="connsiteX3" fmla="*/ 168140 w 458240"/>
                  <a:gd name="connsiteY3" fmla="*/ 260613 h 2175476"/>
                  <a:gd name="connsiteX4" fmla="*/ 183517 w 458240"/>
                  <a:gd name="connsiteY4" fmla="*/ 7438 h 2175476"/>
                  <a:gd name="connsiteX5" fmla="*/ 202361 w 458240"/>
                  <a:gd name="connsiteY5" fmla="*/ 5257 h 2175476"/>
                  <a:gd name="connsiteX6" fmla="*/ 210344 w 458240"/>
                  <a:gd name="connsiteY6" fmla="*/ 23905 h 2175476"/>
                  <a:gd name="connsiteX7" fmla="*/ 245589 w 458240"/>
                  <a:gd name="connsiteY7" fmla="*/ 85584 h 2175476"/>
                  <a:gd name="connsiteX8" fmla="*/ 245676 w 458240"/>
                  <a:gd name="connsiteY8" fmla="*/ 85737 h 2175476"/>
                  <a:gd name="connsiteX9" fmla="*/ 245698 w 458240"/>
                  <a:gd name="connsiteY9" fmla="*/ 85803 h 2175476"/>
                  <a:gd name="connsiteX10" fmla="*/ 243910 w 458240"/>
                  <a:gd name="connsiteY10" fmla="*/ 903103 h 2175476"/>
                  <a:gd name="connsiteX11" fmla="*/ 250932 w 458240"/>
                  <a:gd name="connsiteY11" fmla="*/ 1543194 h 2175476"/>
                  <a:gd name="connsiteX12" fmla="*/ 458240 w 458240"/>
                  <a:gd name="connsiteY12" fmla="*/ 2146861 h 2175476"/>
                  <a:gd name="connsiteX13" fmla="*/ 434729 w 458240"/>
                  <a:gd name="connsiteY13" fmla="*/ 2175477 h 2175476"/>
                  <a:gd name="connsiteX14" fmla="*/ 35184 w 458240"/>
                  <a:gd name="connsiteY14" fmla="*/ 1388929 h 2175476"/>
                  <a:gd name="connsiteX15" fmla="*/ 35184 w 458240"/>
                  <a:gd name="connsiteY15" fmla="*/ 1388929 h 217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8240" h="2175476">
                    <a:moveTo>
                      <a:pt x="35184" y="1388929"/>
                    </a:moveTo>
                    <a:cubicBezTo>
                      <a:pt x="5042" y="1245766"/>
                      <a:pt x="-5863" y="1098720"/>
                      <a:pt x="2970" y="951806"/>
                    </a:cubicBezTo>
                    <a:cubicBezTo>
                      <a:pt x="12284" y="797301"/>
                      <a:pt x="67725" y="656297"/>
                      <a:pt x="114574" y="507833"/>
                    </a:cubicBezTo>
                    <a:cubicBezTo>
                      <a:pt x="140157" y="426830"/>
                      <a:pt x="158696" y="343928"/>
                      <a:pt x="168140" y="260613"/>
                    </a:cubicBezTo>
                    <a:cubicBezTo>
                      <a:pt x="177672" y="176425"/>
                      <a:pt x="170212" y="90863"/>
                      <a:pt x="183517" y="7438"/>
                    </a:cubicBezTo>
                    <a:cubicBezTo>
                      <a:pt x="185000" y="-1788"/>
                      <a:pt x="198719" y="-2333"/>
                      <a:pt x="202361" y="5257"/>
                    </a:cubicBezTo>
                    <a:cubicBezTo>
                      <a:pt x="205284" y="11342"/>
                      <a:pt x="207901" y="17580"/>
                      <a:pt x="210344" y="23905"/>
                    </a:cubicBezTo>
                    <a:cubicBezTo>
                      <a:pt x="222623" y="44450"/>
                      <a:pt x="234379" y="64974"/>
                      <a:pt x="245589" y="85584"/>
                    </a:cubicBezTo>
                    <a:lnTo>
                      <a:pt x="245676" y="85737"/>
                    </a:lnTo>
                    <a:lnTo>
                      <a:pt x="245698" y="85803"/>
                    </a:lnTo>
                    <a:cubicBezTo>
                      <a:pt x="249013" y="92826"/>
                      <a:pt x="336451" y="415990"/>
                      <a:pt x="243910" y="903103"/>
                    </a:cubicBezTo>
                    <a:cubicBezTo>
                      <a:pt x="206766" y="1098524"/>
                      <a:pt x="203822" y="1267533"/>
                      <a:pt x="250932" y="1543194"/>
                    </a:cubicBezTo>
                    <a:cubicBezTo>
                      <a:pt x="287509" y="1757328"/>
                      <a:pt x="354925" y="1968409"/>
                      <a:pt x="458240" y="2146861"/>
                    </a:cubicBezTo>
                    <a:lnTo>
                      <a:pt x="434729" y="2175477"/>
                    </a:lnTo>
                    <a:cubicBezTo>
                      <a:pt x="244913" y="1928976"/>
                      <a:pt x="86482" y="1632725"/>
                      <a:pt x="35184" y="1388929"/>
                    </a:cubicBezTo>
                    <a:lnTo>
                      <a:pt x="35184" y="1388929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70" name="Freeform: Shape 1969">
                <a:extLst>
                  <a:ext uri="{FF2B5EF4-FFF2-40B4-BE49-F238E27FC236}">
                    <a16:creationId xmlns:a16="http://schemas.microsoft.com/office/drawing/2014/main" id="{F3261582-083A-442B-9571-185A3ECDCBF3}"/>
                  </a:ext>
                </a:extLst>
              </p:cNvPr>
              <p:cNvSpPr/>
              <p:nvPr/>
            </p:nvSpPr>
            <p:spPr>
              <a:xfrm>
                <a:off x="3927269" y="5232092"/>
                <a:ext cx="273438" cy="2063415"/>
              </a:xfrm>
              <a:custGeom>
                <a:avLst/>
                <a:gdLst>
                  <a:gd name="connsiteX0" fmla="*/ 42990 w 273438"/>
                  <a:gd name="connsiteY0" fmla="*/ 3142 h 2063415"/>
                  <a:gd name="connsiteX1" fmla="*/ 74244 w 273438"/>
                  <a:gd name="connsiteY1" fmla="*/ 63797 h 2063415"/>
                  <a:gd name="connsiteX2" fmla="*/ 46087 w 273438"/>
                  <a:gd name="connsiteY2" fmla="*/ 864150 h 2063415"/>
                  <a:gd name="connsiteX3" fmla="*/ 36491 w 273438"/>
                  <a:gd name="connsiteY3" fmla="*/ 1394230 h 2063415"/>
                  <a:gd name="connsiteX4" fmla="*/ 205434 w 273438"/>
                  <a:gd name="connsiteY4" fmla="*/ 1909020 h 2063415"/>
                  <a:gd name="connsiteX5" fmla="*/ 273438 w 273438"/>
                  <a:gd name="connsiteY5" fmla="*/ 2042172 h 2063415"/>
                  <a:gd name="connsiteX6" fmla="*/ 255990 w 273438"/>
                  <a:gd name="connsiteY6" fmla="*/ 2063416 h 2063415"/>
                  <a:gd name="connsiteX7" fmla="*/ 31409 w 273438"/>
                  <a:gd name="connsiteY7" fmla="*/ 1499443 h 2063415"/>
                  <a:gd name="connsiteX8" fmla="*/ 70166 w 273438"/>
                  <a:gd name="connsiteY8" fmla="*/ 475337 h 2063415"/>
                  <a:gd name="connsiteX9" fmla="*/ 42990 w 273438"/>
                  <a:gd name="connsiteY9" fmla="*/ 3142 h 2063415"/>
                  <a:gd name="connsiteX10" fmla="*/ 42990 w 273438"/>
                  <a:gd name="connsiteY10" fmla="*/ 3142 h 2063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438" h="2063415">
                    <a:moveTo>
                      <a:pt x="42990" y="3142"/>
                    </a:moveTo>
                    <a:cubicBezTo>
                      <a:pt x="53873" y="23230"/>
                      <a:pt x="64299" y="43448"/>
                      <a:pt x="74244" y="63797"/>
                    </a:cubicBezTo>
                    <a:cubicBezTo>
                      <a:pt x="133634" y="321944"/>
                      <a:pt x="80002" y="602600"/>
                      <a:pt x="46087" y="864150"/>
                    </a:cubicBezTo>
                    <a:cubicBezTo>
                      <a:pt x="23142" y="1041098"/>
                      <a:pt x="9598" y="1218722"/>
                      <a:pt x="36491" y="1394230"/>
                    </a:cubicBezTo>
                    <a:cubicBezTo>
                      <a:pt x="63906" y="1573337"/>
                      <a:pt x="126938" y="1745072"/>
                      <a:pt x="205434" y="1909020"/>
                    </a:cubicBezTo>
                    <a:cubicBezTo>
                      <a:pt x="226939" y="1953950"/>
                      <a:pt x="249774" y="1998290"/>
                      <a:pt x="273438" y="2042172"/>
                    </a:cubicBezTo>
                    <a:lnTo>
                      <a:pt x="255990" y="2063416"/>
                    </a:lnTo>
                    <a:cubicBezTo>
                      <a:pt x="157298" y="1883960"/>
                      <a:pt x="76185" y="1696325"/>
                      <a:pt x="31409" y="1499443"/>
                    </a:cubicBezTo>
                    <a:cubicBezTo>
                      <a:pt x="-46127" y="1158634"/>
                      <a:pt x="40656" y="819505"/>
                      <a:pt x="70166" y="475337"/>
                    </a:cubicBezTo>
                    <a:cubicBezTo>
                      <a:pt x="80351" y="356557"/>
                      <a:pt x="38431" y="-39105"/>
                      <a:pt x="42990" y="3142"/>
                    </a:cubicBezTo>
                    <a:lnTo>
                      <a:pt x="42990" y="314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71" name="Freeform: Shape 1970">
                <a:extLst>
                  <a:ext uri="{FF2B5EF4-FFF2-40B4-BE49-F238E27FC236}">
                    <a16:creationId xmlns:a16="http://schemas.microsoft.com/office/drawing/2014/main" id="{6894E115-50DF-4933-A569-7468620E3885}"/>
                  </a:ext>
                </a:extLst>
              </p:cNvPr>
              <p:cNvSpPr/>
              <p:nvPr/>
            </p:nvSpPr>
            <p:spPr>
              <a:xfrm>
                <a:off x="3790451" y="5149172"/>
                <a:ext cx="387159" cy="2172507"/>
              </a:xfrm>
              <a:custGeom>
                <a:avLst/>
                <a:gdLst>
                  <a:gd name="connsiteX0" fmla="*/ 123428 w 387159"/>
                  <a:gd name="connsiteY0" fmla="*/ 652 h 2172507"/>
                  <a:gd name="connsiteX1" fmla="*/ 128031 w 387159"/>
                  <a:gd name="connsiteY1" fmla="*/ 20 h 2172507"/>
                  <a:gd name="connsiteX2" fmla="*/ 129426 w 387159"/>
                  <a:gd name="connsiteY2" fmla="*/ 347656 h 2172507"/>
                  <a:gd name="connsiteX3" fmla="*/ 33592 w 387159"/>
                  <a:gd name="connsiteY3" fmla="*/ 753896 h 2172507"/>
                  <a:gd name="connsiteX4" fmla="*/ 42992 w 387159"/>
                  <a:gd name="connsiteY4" fmla="*/ 1187682 h 2172507"/>
                  <a:gd name="connsiteX5" fmla="*/ 387160 w 387159"/>
                  <a:gd name="connsiteY5" fmla="*/ 2153184 h 2172507"/>
                  <a:gd name="connsiteX6" fmla="*/ 371282 w 387159"/>
                  <a:gd name="connsiteY6" fmla="*/ 2172508 h 2172507"/>
                  <a:gd name="connsiteX7" fmla="*/ 34443 w 387159"/>
                  <a:gd name="connsiteY7" fmla="*/ 1345546 h 2172507"/>
                  <a:gd name="connsiteX8" fmla="*/ 222 w 387159"/>
                  <a:gd name="connsiteY8" fmla="*/ 856535 h 2172507"/>
                  <a:gd name="connsiteX9" fmla="*/ 78565 w 387159"/>
                  <a:gd name="connsiteY9" fmla="*/ 456206 h 2172507"/>
                  <a:gd name="connsiteX10" fmla="*/ 123428 w 387159"/>
                  <a:gd name="connsiteY10" fmla="*/ 652 h 2172507"/>
                  <a:gd name="connsiteX11" fmla="*/ 123428 w 387159"/>
                  <a:gd name="connsiteY11" fmla="*/ 652 h 217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7159" h="2172507">
                    <a:moveTo>
                      <a:pt x="123428" y="652"/>
                    </a:moveTo>
                    <a:cubicBezTo>
                      <a:pt x="124890" y="129"/>
                      <a:pt x="126460" y="-67"/>
                      <a:pt x="128031" y="20"/>
                    </a:cubicBezTo>
                    <a:cubicBezTo>
                      <a:pt x="154705" y="115310"/>
                      <a:pt x="151782" y="229880"/>
                      <a:pt x="129426" y="347656"/>
                    </a:cubicBezTo>
                    <a:cubicBezTo>
                      <a:pt x="103538" y="484014"/>
                      <a:pt x="50386" y="616316"/>
                      <a:pt x="33592" y="753896"/>
                    </a:cubicBezTo>
                    <a:cubicBezTo>
                      <a:pt x="16078" y="897343"/>
                      <a:pt x="31127" y="1044999"/>
                      <a:pt x="42992" y="1187682"/>
                    </a:cubicBezTo>
                    <a:cubicBezTo>
                      <a:pt x="74377" y="1565329"/>
                      <a:pt x="204061" y="1852484"/>
                      <a:pt x="387160" y="2153184"/>
                    </a:cubicBezTo>
                    <a:lnTo>
                      <a:pt x="371282" y="2172508"/>
                    </a:lnTo>
                    <a:cubicBezTo>
                      <a:pt x="213767" y="1901492"/>
                      <a:pt x="58325" y="1545024"/>
                      <a:pt x="34443" y="1345546"/>
                    </a:cubicBezTo>
                    <a:cubicBezTo>
                      <a:pt x="16951" y="1199460"/>
                      <a:pt x="-2286" y="1004083"/>
                      <a:pt x="222" y="856535"/>
                    </a:cubicBezTo>
                    <a:cubicBezTo>
                      <a:pt x="2577" y="718519"/>
                      <a:pt x="43254" y="590013"/>
                      <a:pt x="78565" y="456206"/>
                    </a:cubicBezTo>
                    <a:cubicBezTo>
                      <a:pt x="117452" y="308811"/>
                      <a:pt x="147202" y="150861"/>
                      <a:pt x="123428" y="652"/>
                    </a:cubicBezTo>
                    <a:lnTo>
                      <a:pt x="123428" y="65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72" name="Freeform: Shape 1971">
                <a:extLst>
                  <a:ext uri="{FF2B5EF4-FFF2-40B4-BE49-F238E27FC236}">
                    <a16:creationId xmlns:a16="http://schemas.microsoft.com/office/drawing/2014/main" id="{E2D99046-B15D-4071-B826-882FB39F707A}"/>
                  </a:ext>
                </a:extLst>
              </p:cNvPr>
              <p:cNvSpPr/>
              <p:nvPr/>
            </p:nvSpPr>
            <p:spPr>
              <a:xfrm>
                <a:off x="3999572" y="5305572"/>
                <a:ext cx="231953" cy="1935758"/>
              </a:xfrm>
              <a:custGeom>
                <a:avLst/>
                <a:gdLst>
                  <a:gd name="connsiteX0" fmla="*/ 6631 w 231953"/>
                  <a:gd name="connsiteY0" fmla="*/ 0 h 1935758"/>
                  <a:gd name="connsiteX1" fmla="*/ 61309 w 231953"/>
                  <a:gd name="connsiteY1" fmla="*/ 128441 h 1935758"/>
                  <a:gd name="connsiteX2" fmla="*/ 41985 w 231953"/>
                  <a:gd name="connsiteY2" fmla="*/ 782426 h 1935758"/>
                  <a:gd name="connsiteX3" fmla="*/ 108398 w 231953"/>
                  <a:gd name="connsiteY3" fmla="*/ 1538919 h 1935758"/>
                  <a:gd name="connsiteX4" fmla="*/ 204080 w 231953"/>
                  <a:gd name="connsiteY4" fmla="*/ 1869368 h 1935758"/>
                  <a:gd name="connsiteX5" fmla="*/ 231954 w 231953"/>
                  <a:gd name="connsiteY5" fmla="*/ 1931200 h 1935758"/>
                  <a:gd name="connsiteX6" fmla="*/ 228202 w 231953"/>
                  <a:gd name="connsiteY6" fmla="*/ 1935758 h 1935758"/>
                  <a:gd name="connsiteX7" fmla="*/ 32214 w 231953"/>
                  <a:gd name="connsiteY7" fmla="*/ 1349583 h 1935758"/>
                  <a:gd name="connsiteX8" fmla="*/ 1614 w 231953"/>
                  <a:gd name="connsiteY8" fmla="*/ 906985 h 1935758"/>
                  <a:gd name="connsiteX9" fmla="*/ 43730 w 231953"/>
                  <a:gd name="connsiteY9" fmla="*/ 416753 h 1935758"/>
                  <a:gd name="connsiteX10" fmla="*/ 6631 w 231953"/>
                  <a:gd name="connsiteY10" fmla="*/ 0 h 1935758"/>
                  <a:gd name="connsiteX11" fmla="*/ 6631 w 231953"/>
                  <a:gd name="connsiteY11" fmla="*/ 0 h 193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53" h="1935758">
                    <a:moveTo>
                      <a:pt x="6631" y="0"/>
                    </a:moveTo>
                    <a:cubicBezTo>
                      <a:pt x="26871" y="42116"/>
                      <a:pt x="45104" y="84864"/>
                      <a:pt x="61309" y="128441"/>
                    </a:cubicBezTo>
                    <a:cubicBezTo>
                      <a:pt x="98801" y="341921"/>
                      <a:pt x="60371" y="571694"/>
                      <a:pt x="41985" y="782426"/>
                    </a:cubicBezTo>
                    <a:cubicBezTo>
                      <a:pt x="19695" y="1037803"/>
                      <a:pt x="40044" y="1292527"/>
                      <a:pt x="108398" y="1538919"/>
                    </a:cubicBezTo>
                    <a:cubicBezTo>
                      <a:pt x="127983" y="1652005"/>
                      <a:pt x="159260" y="1762846"/>
                      <a:pt x="204080" y="1869368"/>
                    </a:cubicBezTo>
                    <a:cubicBezTo>
                      <a:pt x="212870" y="1890240"/>
                      <a:pt x="222183" y="1910851"/>
                      <a:pt x="231954" y="1931200"/>
                    </a:cubicBezTo>
                    <a:lnTo>
                      <a:pt x="228202" y="1935758"/>
                    </a:lnTo>
                    <a:cubicBezTo>
                      <a:pt x="131517" y="1750348"/>
                      <a:pt x="68048" y="1548973"/>
                      <a:pt x="32214" y="1349583"/>
                    </a:cubicBezTo>
                    <a:cubicBezTo>
                      <a:pt x="5954" y="1203562"/>
                      <a:pt x="-4275" y="1055164"/>
                      <a:pt x="1614" y="906985"/>
                    </a:cubicBezTo>
                    <a:cubicBezTo>
                      <a:pt x="8114" y="743210"/>
                      <a:pt x="33697" y="580374"/>
                      <a:pt x="43730" y="416753"/>
                    </a:cubicBezTo>
                    <a:cubicBezTo>
                      <a:pt x="52432" y="275160"/>
                      <a:pt x="44057" y="135355"/>
                      <a:pt x="6631" y="0"/>
                    </a:cubicBezTo>
                    <a:lnTo>
                      <a:pt x="6631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73" name="Freeform: Shape 1972">
                <a:extLst>
                  <a:ext uri="{FF2B5EF4-FFF2-40B4-BE49-F238E27FC236}">
                    <a16:creationId xmlns:a16="http://schemas.microsoft.com/office/drawing/2014/main" id="{67A8BA33-2CAA-467A-A290-0CD3FB3AF9A9}"/>
                  </a:ext>
                </a:extLst>
              </p:cNvPr>
              <p:cNvSpPr/>
              <p:nvPr/>
            </p:nvSpPr>
            <p:spPr>
              <a:xfrm>
                <a:off x="577562" y="5785522"/>
                <a:ext cx="1379092" cy="1609354"/>
              </a:xfrm>
              <a:custGeom>
                <a:avLst/>
                <a:gdLst>
                  <a:gd name="connsiteX0" fmla="*/ 1335848 w 1379092"/>
                  <a:gd name="connsiteY0" fmla="*/ 863221 h 1609354"/>
                  <a:gd name="connsiteX1" fmla="*/ 1073033 w 1379092"/>
                  <a:gd name="connsiteY1" fmla="*/ 479467 h 1609354"/>
                  <a:gd name="connsiteX2" fmla="*/ 593532 w 1379092"/>
                  <a:gd name="connsiteY2" fmla="*/ 237067 h 1609354"/>
                  <a:gd name="connsiteX3" fmla="*/ 292352 w 1379092"/>
                  <a:gd name="connsiteY3" fmla="*/ 140164 h 1609354"/>
                  <a:gd name="connsiteX4" fmla="*/ 18654 w 1379092"/>
                  <a:gd name="connsiteY4" fmla="*/ 6902 h 1609354"/>
                  <a:gd name="connsiteX5" fmla="*/ 256409 w 1379092"/>
                  <a:gd name="connsiteY5" fmla="*/ 404396 h 1609354"/>
                  <a:gd name="connsiteX6" fmla="*/ 514273 w 1379092"/>
                  <a:gd name="connsiteY6" fmla="*/ 583939 h 1609354"/>
                  <a:gd name="connsiteX7" fmla="*/ 769541 w 1379092"/>
                  <a:gd name="connsiteY7" fmla="*/ 740276 h 1609354"/>
                  <a:gd name="connsiteX8" fmla="*/ 1162564 w 1379092"/>
                  <a:gd name="connsiteY8" fmla="*/ 1516071 h 1609354"/>
                  <a:gd name="connsiteX9" fmla="*/ 1278574 w 1379092"/>
                  <a:gd name="connsiteY9" fmla="*/ 1609354 h 1609354"/>
                  <a:gd name="connsiteX10" fmla="*/ 1335848 w 1379092"/>
                  <a:gd name="connsiteY10" fmla="*/ 863221 h 1609354"/>
                  <a:gd name="connsiteX11" fmla="*/ 1335848 w 1379092"/>
                  <a:gd name="connsiteY11" fmla="*/ 863221 h 160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9092" h="1609354">
                    <a:moveTo>
                      <a:pt x="1335848" y="863221"/>
                    </a:moveTo>
                    <a:cubicBezTo>
                      <a:pt x="1286338" y="716525"/>
                      <a:pt x="1194386" y="583787"/>
                      <a:pt x="1073033" y="479467"/>
                    </a:cubicBezTo>
                    <a:cubicBezTo>
                      <a:pt x="939248" y="364483"/>
                      <a:pt x="766597" y="294952"/>
                      <a:pt x="593532" y="237067"/>
                    </a:cubicBezTo>
                    <a:cubicBezTo>
                      <a:pt x="493640" y="203675"/>
                      <a:pt x="391851" y="174406"/>
                      <a:pt x="292352" y="140164"/>
                    </a:cubicBezTo>
                    <a:cubicBezTo>
                      <a:pt x="193682" y="106183"/>
                      <a:pt x="92024" y="77197"/>
                      <a:pt x="18654" y="6902"/>
                    </a:cubicBezTo>
                    <a:cubicBezTo>
                      <a:pt x="-37464" y="-46860"/>
                      <a:pt x="30562" y="225551"/>
                      <a:pt x="256409" y="404396"/>
                    </a:cubicBezTo>
                    <a:cubicBezTo>
                      <a:pt x="338176" y="469173"/>
                      <a:pt x="423956" y="528868"/>
                      <a:pt x="514273" y="583939"/>
                    </a:cubicBezTo>
                    <a:cubicBezTo>
                      <a:pt x="599508" y="635913"/>
                      <a:pt x="687861" y="683853"/>
                      <a:pt x="769541" y="740276"/>
                    </a:cubicBezTo>
                    <a:cubicBezTo>
                      <a:pt x="1032858" y="922240"/>
                      <a:pt x="1181648" y="1210857"/>
                      <a:pt x="1162564" y="1516071"/>
                    </a:cubicBezTo>
                    <a:lnTo>
                      <a:pt x="1278574" y="1609354"/>
                    </a:lnTo>
                    <a:cubicBezTo>
                      <a:pt x="1373405" y="1364620"/>
                      <a:pt x="1418509" y="1108108"/>
                      <a:pt x="1335848" y="863221"/>
                    </a:cubicBezTo>
                    <a:lnTo>
                      <a:pt x="1335848" y="863221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74" name="Freeform: Shape 1973">
                <a:extLst>
                  <a:ext uri="{FF2B5EF4-FFF2-40B4-BE49-F238E27FC236}">
                    <a16:creationId xmlns:a16="http://schemas.microsoft.com/office/drawing/2014/main" id="{D6A9EA2A-634A-41F9-8A30-49A6433E2892}"/>
                  </a:ext>
                </a:extLst>
              </p:cNvPr>
              <p:cNvSpPr/>
              <p:nvPr/>
            </p:nvSpPr>
            <p:spPr>
              <a:xfrm>
                <a:off x="583762" y="5785525"/>
                <a:ext cx="1372896" cy="1609350"/>
              </a:xfrm>
              <a:custGeom>
                <a:avLst/>
                <a:gdLst>
                  <a:gd name="connsiteX0" fmla="*/ 1329648 w 1372896"/>
                  <a:gd name="connsiteY0" fmla="*/ 863196 h 1609350"/>
                  <a:gd name="connsiteX1" fmla="*/ 1066811 w 1372896"/>
                  <a:gd name="connsiteY1" fmla="*/ 479464 h 1609350"/>
                  <a:gd name="connsiteX2" fmla="*/ 587310 w 1372896"/>
                  <a:gd name="connsiteY2" fmla="*/ 237042 h 1609350"/>
                  <a:gd name="connsiteX3" fmla="*/ 286152 w 1372896"/>
                  <a:gd name="connsiteY3" fmla="*/ 140116 h 1609350"/>
                  <a:gd name="connsiteX4" fmla="*/ 111735 w 1372896"/>
                  <a:gd name="connsiteY4" fmla="*/ 74205 h 1609350"/>
                  <a:gd name="connsiteX5" fmla="*/ 652261 w 1372896"/>
                  <a:gd name="connsiteY5" fmla="*/ 391590 h 1609350"/>
                  <a:gd name="connsiteX6" fmla="*/ 1287096 w 1372896"/>
                  <a:gd name="connsiteY6" fmla="*/ 1246535 h 1609350"/>
                  <a:gd name="connsiteX7" fmla="*/ 1247030 w 1372896"/>
                  <a:gd name="connsiteY7" fmla="*/ 1588980 h 1609350"/>
                  <a:gd name="connsiteX8" fmla="*/ 1272352 w 1372896"/>
                  <a:gd name="connsiteY8" fmla="*/ 1609351 h 1609350"/>
                  <a:gd name="connsiteX9" fmla="*/ 1329648 w 1372896"/>
                  <a:gd name="connsiteY9" fmla="*/ 863196 h 1609350"/>
                  <a:gd name="connsiteX10" fmla="*/ 1329648 w 1372896"/>
                  <a:gd name="connsiteY10" fmla="*/ 863196 h 1609350"/>
                  <a:gd name="connsiteX11" fmla="*/ 18321 w 1372896"/>
                  <a:gd name="connsiteY11" fmla="*/ 12373 h 1609350"/>
                  <a:gd name="connsiteX12" fmla="*/ 12454 w 1372896"/>
                  <a:gd name="connsiteY12" fmla="*/ 6898 h 1609350"/>
                  <a:gd name="connsiteX13" fmla="*/ 0 w 1372896"/>
                  <a:gd name="connsiteY13" fmla="*/ 28 h 1609350"/>
                  <a:gd name="connsiteX14" fmla="*/ 18321 w 1372896"/>
                  <a:gd name="connsiteY14" fmla="*/ 12373 h 1609350"/>
                  <a:gd name="connsiteX15" fmla="*/ 18321 w 1372896"/>
                  <a:gd name="connsiteY15" fmla="*/ 12373 h 160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2896" h="1609350">
                    <a:moveTo>
                      <a:pt x="1329648" y="863196"/>
                    </a:moveTo>
                    <a:cubicBezTo>
                      <a:pt x="1280138" y="716499"/>
                      <a:pt x="1188207" y="583783"/>
                      <a:pt x="1066811" y="479464"/>
                    </a:cubicBezTo>
                    <a:cubicBezTo>
                      <a:pt x="933026" y="364480"/>
                      <a:pt x="760397" y="294926"/>
                      <a:pt x="587310" y="237042"/>
                    </a:cubicBezTo>
                    <a:cubicBezTo>
                      <a:pt x="487418" y="203672"/>
                      <a:pt x="385651" y="174402"/>
                      <a:pt x="286152" y="140116"/>
                    </a:cubicBezTo>
                    <a:cubicBezTo>
                      <a:pt x="226828" y="119702"/>
                      <a:pt x="166435" y="101076"/>
                      <a:pt x="111735" y="74205"/>
                    </a:cubicBezTo>
                    <a:cubicBezTo>
                      <a:pt x="252826" y="166376"/>
                      <a:pt x="483231" y="311568"/>
                      <a:pt x="652261" y="391590"/>
                    </a:cubicBezTo>
                    <a:cubicBezTo>
                      <a:pt x="912873" y="514971"/>
                      <a:pt x="1254380" y="660817"/>
                      <a:pt x="1287096" y="1246535"/>
                    </a:cubicBezTo>
                    <a:cubicBezTo>
                      <a:pt x="1293901" y="1368477"/>
                      <a:pt x="1276387" y="1484006"/>
                      <a:pt x="1247030" y="1588980"/>
                    </a:cubicBezTo>
                    <a:lnTo>
                      <a:pt x="1272352" y="1609351"/>
                    </a:lnTo>
                    <a:cubicBezTo>
                      <a:pt x="1367227" y="1364617"/>
                      <a:pt x="1412309" y="1108104"/>
                      <a:pt x="1329648" y="863196"/>
                    </a:cubicBezTo>
                    <a:lnTo>
                      <a:pt x="1329648" y="863196"/>
                    </a:lnTo>
                    <a:close/>
                    <a:moveTo>
                      <a:pt x="18321" y="12373"/>
                    </a:moveTo>
                    <a:lnTo>
                      <a:pt x="12454" y="6898"/>
                    </a:lnTo>
                    <a:cubicBezTo>
                      <a:pt x="7197" y="1882"/>
                      <a:pt x="3054" y="-277"/>
                      <a:pt x="0" y="28"/>
                    </a:cubicBezTo>
                    <a:lnTo>
                      <a:pt x="18321" y="12373"/>
                    </a:lnTo>
                    <a:lnTo>
                      <a:pt x="18321" y="12373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75" name="Freeform: Shape 1974">
                <a:extLst>
                  <a:ext uri="{FF2B5EF4-FFF2-40B4-BE49-F238E27FC236}">
                    <a16:creationId xmlns:a16="http://schemas.microsoft.com/office/drawing/2014/main" id="{849DDB8E-7F60-4520-8C2A-13FD056FB0CB}"/>
                  </a:ext>
                </a:extLst>
              </p:cNvPr>
              <p:cNvSpPr/>
              <p:nvPr/>
            </p:nvSpPr>
            <p:spPr>
              <a:xfrm>
                <a:off x="578179" y="5787079"/>
                <a:ext cx="1368413" cy="1591286"/>
              </a:xfrm>
              <a:custGeom>
                <a:avLst/>
                <a:gdLst>
                  <a:gd name="connsiteX0" fmla="*/ 835730 w 1368413"/>
                  <a:gd name="connsiteY0" fmla="*/ 329774 h 1591286"/>
                  <a:gd name="connsiteX1" fmla="*/ 641312 w 1368413"/>
                  <a:gd name="connsiteY1" fmla="*/ 252020 h 1591286"/>
                  <a:gd name="connsiteX2" fmla="*/ 1071696 w 1368413"/>
                  <a:gd name="connsiteY2" fmla="*/ 530909 h 1591286"/>
                  <a:gd name="connsiteX3" fmla="*/ 1317543 w 1368413"/>
                  <a:gd name="connsiteY3" fmla="*/ 1495277 h 1591286"/>
                  <a:gd name="connsiteX4" fmla="*/ 1366878 w 1368413"/>
                  <a:gd name="connsiteY4" fmla="*/ 1285025 h 1591286"/>
                  <a:gd name="connsiteX5" fmla="*/ 1353683 w 1368413"/>
                  <a:gd name="connsiteY5" fmla="*/ 1038175 h 1591286"/>
                  <a:gd name="connsiteX6" fmla="*/ 1161512 w 1368413"/>
                  <a:gd name="connsiteY6" fmla="*/ 594508 h 1591286"/>
                  <a:gd name="connsiteX7" fmla="*/ 835730 w 1368413"/>
                  <a:gd name="connsiteY7" fmla="*/ 329774 h 1591286"/>
                  <a:gd name="connsiteX8" fmla="*/ 835730 w 1368413"/>
                  <a:gd name="connsiteY8" fmla="*/ 329774 h 1591286"/>
                  <a:gd name="connsiteX9" fmla="*/ 144886 w 1368413"/>
                  <a:gd name="connsiteY9" fmla="*/ 85345 h 1591286"/>
                  <a:gd name="connsiteX10" fmla="*/ 32498 w 1368413"/>
                  <a:gd name="connsiteY10" fmla="*/ 18344 h 1591286"/>
                  <a:gd name="connsiteX11" fmla="*/ 6499 w 1368413"/>
                  <a:gd name="connsiteY11" fmla="*/ 372 h 1591286"/>
                  <a:gd name="connsiteX12" fmla="*/ 3839 w 1368413"/>
                  <a:gd name="connsiteY12" fmla="*/ 3120 h 1591286"/>
                  <a:gd name="connsiteX13" fmla="*/ 952764 w 1368413"/>
                  <a:gd name="connsiteY13" fmla="*/ 609099 h 1591286"/>
                  <a:gd name="connsiteX14" fmla="*/ 1203606 w 1368413"/>
                  <a:gd name="connsiteY14" fmla="*/ 1547993 h 1591286"/>
                  <a:gd name="connsiteX15" fmla="*/ 1223322 w 1368413"/>
                  <a:gd name="connsiteY15" fmla="*/ 1563849 h 1591286"/>
                  <a:gd name="connsiteX16" fmla="*/ 1234751 w 1368413"/>
                  <a:gd name="connsiteY16" fmla="*/ 1116365 h 1591286"/>
                  <a:gd name="connsiteX17" fmla="*/ 1042580 w 1368413"/>
                  <a:gd name="connsiteY17" fmla="*/ 672720 h 1591286"/>
                  <a:gd name="connsiteX18" fmla="*/ 614922 w 1368413"/>
                  <a:gd name="connsiteY18" fmla="*/ 351606 h 1591286"/>
                  <a:gd name="connsiteX19" fmla="*/ 316861 w 1368413"/>
                  <a:gd name="connsiteY19" fmla="*/ 197647 h 1591286"/>
                  <a:gd name="connsiteX20" fmla="*/ 253131 w 1368413"/>
                  <a:gd name="connsiteY20" fmla="*/ 161638 h 1591286"/>
                  <a:gd name="connsiteX21" fmla="*/ 549992 w 1368413"/>
                  <a:gd name="connsiteY21" fmla="*/ 283012 h 1591286"/>
                  <a:gd name="connsiteX22" fmla="*/ 1007400 w 1368413"/>
                  <a:gd name="connsiteY22" fmla="*/ 572480 h 1591286"/>
                  <a:gd name="connsiteX23" fmla="*/ 1249560 w 1368413"/>
                  <a:gd name="connsiteY23" fmla="*/ 1511504 h 1591286"/>
                  <a:gd name="connsiteX24" fmla="*/ 1234882 w 1368413"/>
                  <a:gd name="connsiteY24" fmla="*/ 1573140 h 1591286"/>
                  <a:gd name="connsiteX25" fmla="*/ 1257434 w 1368413"/>
                  <a:gd name="connsiteY25" fmla="*/ 1591286 h 1591286"/>
                  <a:gd name="connsiteX26" fmla="*/ 1283170 w 1368413"/>
                  <a:gd name="connsiteY26" fmla="*/ 1055493 h 1591286"/>
                  <a:gd name="connsiteX27" fmla="*/ 685718 w 1368413"/>
                  <a:gd name="connsiteY27" fmla="*/ 312064 h 1591286"/>
                  <a:gd name="connsiteX28" fmla="*/ 144886 w 1368413"/>
                  <a:gd name="connsiteY28" fmla="*/ 85345 h 1591286"/>
                  <a:gd name="connsiteX29" fmla="*/ 144886 w 1368413"/>
                  <a:gd name="connsiteY29" fmla="*/ 85345 h 1591286"/>
                  <a:gd name="connsiteX30" fmla="*/ 0 w 1368413"/>
                  <a:gd name="connsiteY30" fmla="*/ 21877 h 1591286"/>
                  <a:gd name="connsiteX31" fmla="*/ 2159 w 1368413"/>
                  <a:gd name="connsiteY31" fmla="*/ 34679 h 1591286"/>
                  <a:gd name="connsiteX32" fmla="*/ 444823 w 1368413"/>
                  <a:gd name="connsiteY32" fmla="*/ 377473 h 1591286"/>
                  <a:gd name="connsiteX33" fmla="*/ 868991 w 1368413"/>
                  <a:gd name="connsiteY33" fmla="*/ 703211 h 1591286"/>
                  <a:gd name="connsiteX34" fmla="*/ 1114619 w 1368413"/>
                  <a:gd name="connsiteY34" fmla="*/ 1123432 h 1591286"/>
                  <a:gd name="connsiteX35" fmla="*/ 1142558 w 1368413"/>
                  <a:gd name="connsiteY35" fmla="*/ 1276453 h 1591286"/>
                  <a:gd name="connsiteX36" fmla="*/ 1161904 w 1368413"/>
                  <a:gd name="connsiteY36" fmla="*/ 1514514 h 1591286"/>
                  <a:gd name="connsiteX37" fmla="*/ 1167989 w 1368413"/>
                  <a:gd name="connsiteY37" fmla="*/ 1519399 h 1591286"/>
                  <a:gd name="connsiteX38" fmla="*/ 1158938 w 1368413"/>
                  <a:gd name="connsiteY38" fmla="*/ 1197849 h 1591286"/>
                  <a:gd name="connsiteX39" fmla="*/ 562271 w 1368413"/>
                  <a:gd name="connsiteY39" fmla="*/ 421203 h 1591286"/>
                  <a:gd name="connsiteX40" fmla="*/ 0 w 1368413"/>
                  <a:gd name="connsiteY40" fmla="*/ 21877 h 1591286"/>
                  <a:gd name="connsiteX41" fmla="*/ 0 w 1368413"/>
                  <a:gd name="connsiteY41" fmla="*/ 21877 h 159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68413" h="1591286">
                    <a:moveTo>
                      <a:pt x="835730" y="329774"/>
                    </a:moveTo>
                    <a:cubicBezTo>
                      <a:pt x="772960" y="300417"/>
                      <a:pt x="707420" y="275139"/>
                      <a:pt x="641312" y="252020"/>
                    </a:cubicBezTo>
                    <a:cubicBezTo>
                      <a:pt x="795228" y="332893"/>
                      <a:pt x="946898" y="416252"/>
                      <a:pt x="1071696" y="530909"/>
                    </a:cubicBezTo>
                    <a:cubicBezTo>
                      <a:pt x="1337260" y="774836"/>
                      <a:pt x="1388318" y="1152440"/>
                      <a:pt x="1317543" y="1495277"/>
                    </a:cubicBezTo>
                    <a:cubicBezTo>
                      <a:pt x="1339419" y="1425658"/>
                      <a:pt x="1356453" y="1355407"/>
                      <a:pt x="1366878" y="1285025"/>
                    </a:cubicBezTo>
                    <a:cubicBezTo>
                      <a:pt x="1370957" y="1202015"/>
                      <a:pt x="1367031" y="1119440"/>
                      <a:pt x="1353683" y="1038175"/>
                    </a:cubicBezTo>
                    <a:cubicBezTo>
                      <a:pt x="1327271" y="877345"/>
                      <a:pt x="1264239" y="723975"/>
                      <a:pt x="1161512" y="594508"/>
                    </a:cubicBezTo>
                    <a:cubicBezTo>
                      <a:pt x="1074815" y="485260"/>
                      <a:pt x="959918" y="402163"/>
                      <a:pt x="835730" y="329774"/>
                    </a:cubicBezTo>
                    <a:lnTo>
                      <a:pt x="835730" y="329774"/>
                    </a:lnTo>
                    <a:close/>
                    <a:moveTo>
                      <a:pt x="144886" y="85345"/>
                    </a:moveTo>
                    <a:cubicBezTo>
                      <a:pt x="104188" y="67700"/>
                      <a:pt x="65846" y="46632"/>
                      <a:pt x="32498" y="18344"/>
                    </a:cubicBezTo>
                    <a:lnTo>
                      <a:pt x="6499" y="372"/>
                    </a:lnTo>
                    <a:cubicBezTo>
                      <a:pt x="4580" y="-959"/>
                      <a:pt x="2203" y="1593"/>
                      <a:pt x="3839" y="3120"/>
                    </a:cubicBezTo>
                    <a:cubicBezTo>
                      <a:pt x="276534" y="256687"/>
                      <a:pt x="679153" y="357778"/>
                      <a:pt x="952764" y="609099"/>
                    </a:cubicBezTo>
                    <a:cubicBezTo>
                      <a:pt x="1211763" y="847007"/>
                      <a:pt x="1266703" y="1212048"/>
                      <a:pt x="1203606" y="1547993"/>
                    </a:cubicBezTo>
                    <a:lnTo>
                      <a:pt x="1223322" y="1563849"/>
                    </a:lnTo>
                    <a:cubicBezTo>
                      <a:pt x="1252308" y="1413772"/>
                      <a:pt x="1258830" y="1262953"/>
                      <a:pt x="1234751" y="1116365"/>
                    </a:cubicBezTo>
                    <a:cubicBezTo>
                      <a:pt x="1208339" y="955514"/>
                      <a:pt x="1145328" y="802165"/>
                      <a:pt x="1042580" y="672720"/>
                    </a:cubicBezTo>
                    <a:cubicBezTo>
                      <a:pt x="932568" y="534094"/>
                      <a:pt x="777147" y="437517"/>
                      <a:pt x="614922" y="351606"/>
                    </a:cubicBezTo>
                    <a:cubicBezTo>
                      <a:pt x="516230" y="299327"/>
                      <a:pt x="415008" y="250690"/>
                      <a:pt x="316861" y="197647"/>
                    </a:cubicBezTo>
                    <a:cubicBezTo>
                      <a:pt x="295269" y="185978"/>
                      <a:pt x="274047" y="173961"/>
                      <a:pt x="253131" y="161638"/>
                    </a:cubicBezTo>
                    <a:cubicBezTo>
                      <a:pt x="349206" y="207265"/>
                      <a:pt x="451715" y="243427"/>
                      <a:pt x="549992" y="283012"/>
                    </a:cubicBezTo>
                    <a:cubicBezTo>
                      <a:pt x="723341" y="352849"/>
                      <a:pt x="884389" y="437648"/>
                      <a:pt x="1007400" y="572480"/>
                    </a:cubicBezTo>
                    <a:cubicBezTo>
                      <a:pt x="1235078" y="822012"/>
                      <a:pt x="1321687" y="1173159"/>
                      <a:pt x="1249560" y="1511504"/>
                    </a:cubicBezTo>
                    <a:cubicBezTo>
                      <a:pt x="1245154" y="1532180"/>
                      <a:pt x="1240269" y="1552725"/>
                      <a:pt x="1234882" y="1573140"/>
                    </a:cubicBezTo>
                    <a:lnTo>
                      <a:pt x="1257434" y="1591286"/>
                    </a:lnTo>
                    <a:cubicBezTo>
                      <a:pt x="1305264" y="1415255"/>
                      <a:pt x="1319702" y="1235057"/>
                      <a:pt x="1283170" y="1055493"/>
                    </a:cubicBezTo>
                    <a:cubicBezTo>
                      <a:pt x="1215776" y="724324"/>
                      <a:pt x="1002492" y="456841"/>
                      <a:pt x="685718" y="312064"/>
                    </a:cubicBezTo>
                    <a:cubicBezTo>
                      <a:pt x="507637" y="230668"/>
                      <a:pt x="317799" y="174222"/>
                      <a:pt x="144886" y="85345"/>
                    </a:cubicBezTo>
                    <a:lnTo>
                      <a:pt x="144886" y="85345"/>
                    </a:lnTo>
                    <a:close/>
                    <a:moveTo>
                      <a:pt x="0" y="21877"/>
                    </a:moveTo>
                    <a:cubicBezTo>
                      <a:pt x="458" y="25715"/>
                      <a:pt x="1178" y="29990"/>
                      <a:pt x="2159" y="34679"/>
                    </a:cubicBezTo>
                    <a:cubicBezTo>
                      <a:pt x="169903" y="224975"/>
                      <a:pt x="225410" y="242423"/>
                      <a:pt x="444823" y="377473"/>
                    </a:cubicBezTo>
                    <a:cubicBezTo>
                      <a:pt x="599109" y="472457"/>
                      <a:pt x="747616" y="575839"/>
                      <a:pt x="868991" y="703211"/>
                    </a:cubicBezTo>
                    <a:cubicBezTo>
                      <a:pt x="984477" y="824433"/>
                      <a:pt x="1072154" y="965154"/>
                      <a:pt x="1114619" y="1123432"/>
                    </a:cubicBezTo>
                    <a:cubicBezTo>
                      <a:pt x="1128054" y="1173508"/>
                      <a:pt x="1137237" y="1224676"/>
                      <a:pt x="1142558" y="1276453"/>
                    </a:cubicBezTo>
                    <a:cubicBezTo>
                      <a:pt x="1160203" y="1353510"/>
                      <a:pt x="1166986" y="1433423"/>
                      <a:pt x="1161904" y="1514514"/>
                    </a:cubicBezTo>
                    <a:lnTo>
                      <a:pt x="1167989" y="1519399"/>
                    </a:lnTo>
                    <a:cubicBezTo>
                      <a:pt x="1179505" y="1411198"/>
                      <a:pt x="1177651" y="1302997"/>
                      <a:pt x="1158938" y="1197849"/>
                    </a:cubicBezTo>
                    <a:cubicBezTo>
                      <a:pt x="1099221" y="862100"/>
                      <a:pt x="854858" y="613331"/>
                      <a:pt x="562271" y="421203"/>
                    </a:cubicBezTo>
                    <a:cubicBezTo>
                      <a:pt x="334070" y="271300"/>
                      <a:pt x="209009" y="210776"/>
                      <a:pt x="0" y="21877"/>
                    </a:cubicBezTo>
                    <a:lnTo>
                      <a:pt x="0" y="21877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76" name="Freeform: Shape 1975">
                <a:extLst>
                  <a:ext uri="{FF2B5EF4-FFF2-40B4-BE49-F238E27FC236}">
                    <a16:creationId xmlns:a16="http://schemas.microsoft.com/office/drawing/2014/main" id="{3A0ADE8D-5A8B-4C1A-88E7-C5009FF9ECF2}"/>
                  </a:ext>
                </a:extLst>
              </p:cNvPr>
              <p:cNvSpPr/>
              <p:nvPr/>
            </p:nvSpPr>
            <p:spPr>
              <a:xfrm>
                <a:off x="1341493" y="5164887"/>
                <a:ext cx="773513" cy="2077272"/>
              </a:xfrm>
              <a:custGeom>
                <a:avLst/>
                <a:gdLst>
                  <a:gd name="connsiteX0" fmla="*/ 741166 w 773513"/>
                  <a:gd name="connsiteY0" fmla="*/ 1195653 h 2077272"/>
                  <a:gd name="connsiteX1" fmla="*/ 587097 w 773513"/>
                  <a:gd name="connsiteY1" fmla="*/ 785356 h 2077272"/>
                  <a:gd name="connsiteX2" fmla="*/ 299571 w 773513"/>
                  <a:gd name="connsiteY2" fmla="*/ 429127 h 2077272"/>
                  <a:gd name="connsiteX3" fmla="*/ 147225 w 773513"/>
                  <a:gd name="connsiteY3" fmla="*/ 227141 h 2077272"/>
                  <a:gd name="connsiteX4" fmla="*/ 27072 w 773513"/>
                  <a:gd name="connsiteY4" fmla="*/ 3781 h 2077272"/>
                  <a:gd name="connsiteX5" fmla="*/ 9079 w 773513"/>
                  <a:gd name="connsiteY5" fmla="*/ 9714 h 2077272"/>
                  <a:gd name="connsiteX6" fmla="*/ 9646 w 773513"/>
                  <a:gd name="connsiteY6" fmla="*/ 29976 h 2077272"/>
                  <a:gd name="connsiteX7" fmla="*/ 34422 w 773513"/>
                  <a:gd name="connsiteY7" fmla="*/ 522279 h 2077272"/>
                  <a:gd name="connsiteX8" fmla="*/ 243082 w 773513"/>
                  <a:gd name="connsiteY8" fmla="*/ 1007866 h 2077272"/>
                  <a:gd name="connsiteX9" fmla="*/ 505897 w 773513"/>
                  <a:gd name="connsiteY9" fmla="*/ 1469679 h 2077272"/>
                  <a:gd name="connsiteX10" fmla="*/ 605309 w 773513"/>
                  <a:gd name="connsiteY10" fmla="*/ 1959954 h 2077272"/>
                  <a:gd name="connsiteX11" fmla="*/ 605941 w 773513"/>
                  <a:gd name="connsiteY11" fmla="*/ 2027763 h 2077272"/>
                  <a:gd name="connsiteX12" fmla="*/ 708385 w 773513"/>
                  <a:gd name="connsiteY12" fmla="*/ 2077272 h 2077272"/>
                  <a:gd name="connsiteX13" fmla="*/ 741166 w 773513"/>
                  <a:gd name="connsiteY13" fmla="*/ 1195653 h 2077272"/>
                  <a:gd name="connsiteX14" fmla="*/ 741166 w 773513"/>
                  <a:gd name="connsiteY14" fmla="*/ 1195653 h 207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3513" h="2077272">
                    <a:moveTo>
                      <a:pt x="741166" y="1195653"/>
                    </a:moveTo>
                    <a:cubicBezTo>
                      <a:pt x="708472" y="1053057"/>
                      <a:pt x="656716" y="914997"/>
                      <a:pt x="587097" y="785356"/>
                    </a:cubicBezTo>
                    <a:cubicBezTo>
                      <a:pt x="513836" y="648976"/>
                      <a:pt x="404370" y="544242"/>
                      <a:pt x="299571" y="429127"/>
                    </a:cubicBezTo>
                    <a:cubicBezTo>
                      <a:pt x="242362" y="366313"/>
                      <a:pt x="190759" y="298832"/>
                      <a:pt x="147225" y="227141"/>
                    </a:cubicBezTo>
                    <a:cubicBezTo>
                      <a:pt x="103277" y="154731"/>
                      <a:pt x="74182" y="73945"/>
                      <a:pt x="27072" y="3781"/>
                    </a:cubicBezTo>
                    <a:cubicBezTo>
                      <a:pt x="21881" y="-3961"/>
                      <a:pt x="9209" y="1273"/>
                      <a:pt x="9079" y="9714"/>
                    </a:cubicBezTo>
                    <a:cubicBezTo>
                      <a:pt x="8969" y="16475"/>
                      <a:pt x="9231" y="23214"/>
                      <a:pt x="9646" y="29976"/>
                    </a:cubicBezTo>
                    <a:cubicBezTo>
                      <a:pt x="-7999" y="196999"/>
                      <a:pt x="-2394" y="352813"/>
                      <a:pt x="34422" y="522279"/>
                    </a:cubicBezTo>
                    <a:cubicBezTo>
                      <a:pt x="72241" y="696435"/>
                      <a:pt x="144390" y="857527"/>
                      <a:pt x="243082" y="1007866"/>
                    </a:cubicBezTo>
                    <a:cubicBezTo>
                      <a:pt x="341796" y="1158292"/>
                      <a:pt x="443999" y="1301172"/>
                      <a:pt x="505897" y="1469679"/>
                    </a:cubicBezTo>
                    <a:cubicBezTo>
                      <a:pt x="563760" y="1627150"/>
                      <a:pt x="599507" y="1791643"/>
                      <a:pt x="605309" y="1959954"/>
                    </a:cubicBezTo>
                    <a:cubicBezTo>
                      <a:pt x="606094" y="1982593"/>
                      <a:pt x="606268" y="2005189"/>
                      <a:pt x="605941" y="2027763"/>
                    </a:cubicBezTo>
                    <a:lnTo>
                      <a:pt x="708385" y="2077272"/>
                    </a:lnTo>
                    <a:cubicBezTo>
                      <a:pt x="777240" y="1773868"/>
                      <a:pt x="796847" y="1438490"/>
                      <a:pt x="741166" y="1195653"/>
                    </a:cubicBezTo>
                    <a:lnTo>
                      <a:pt x="741166" y="1195653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77" name="Freeform: Shape 1976">
                <a:extLst>
                  <a:ext uri="{FF2B5EF4-FFF2-40B4-BE49-F238E27FC236}">
                    <a16:creationId xmlns:a16="http://schemas.microsoft.com/office/drawing/2014/main" id="{FAFD874E-F534-47EE-A890-B63E4963AD07}"/>
                  </a:ext>
                </a:extLst>
              </p:cNvPr>
              <p:cNvSpPr/>
              <p:nvPr/>
            </p:nvSpPr>
            <p:spPr>
              <a:xfrm>
                <a:off x="1345032" y="5164865"/>
                <a:ext cx="769982" cy="2077294"/>
              </a:xfrm>
              <a:custGeom>
                <a:avLst/>
                <a:gdLst>
                  <a:gd name="connsiteX0" fmla="*/ 737627 w 769982"/>
                  <a:gd name="connsiteY0" fmla="*/ 1195676 h 2077294"/>
                  <a:gd name="connsiteX1" fmla="*/ 583559 w 769982"/>
                  <a:gd name="connsiteY1" fmla="*/ 785357 h 2077294"/>
                  <a:gd name="connsiteX2" fmla="*/ 296032 w 769982"/>
                  <a:gd name="connsiteY2" fmla="*/ 429128 h 2077294"/>
                  <a:gd name="connsiteX3" fmla="*/ 143709 w 769982"/>
                  <a:gd name="connsiteY3" fmla="*/ 227164 h 2077294"/>
                  <a:gd name="connsiteX4" fmla="*/ 23577 w 769982"/>
                  <a:gd name="connsiteY4" fmla="*/ 3782 h 2077294"/>
                  <a:gd name="connsiteX5" fmla="*/ 5562 w 769982"/>
                  <a:gd name="connsiteY5" fmla="*/ 9693 h 2077294"/>
                  <a:gd name="connsiteX6" fmla="*/ 6151 w 769982"/>
                  <a:gd name="connsiteY6" fmla="*/ 29976 h 2077294"/>
                  <a:gd name="connsiteX7" fmla="*/ 22 w 769982"/>
                  <a:gd name="connsiteY7" fmla="*/ 100773 h 2077294"/>
                  <a:gd name="connsiteX8" fmla="*/ 0 w 769982"/>
                  <a:gd name="connsiteY8" fmla="*/ 100947 h 2077294"/>
                  <a:gd name="connsiteX9" fmla="*/ 22 w 769982"/>
                  <a:gd name="connsiteY9" fmla="*/ 101013 h 2077294"/>
                  <a:gd name="connsiteX10" fmla="*/ 344430 w 769982"/>
                  <a:gd name="connsiteY10" fmla="*/ 842217 h 2077294"/>
                  <a:gd name="connsiteX11" fmla="*/ 606525 w 769982"/>
                  <a:gd name="connsiteY11" fmla="*/ 1426233 h 2077294"/>
                  <a:gd name="connsiteX12" fmla="*/ 671520 w 769982"/>
                  <a:gd name="connsiteY12" fmla="*/ 2061177 h 2077294"/>
                  <a:gd name="connsiteX13" fmla="*/ 704868 w 769982"/>
                  <a:gd name="connsiteY13" fmla="*/ 2077295 h 2077294"/>
                  <a:gd name="connsiteX14" fmla="*/ 737627 w 769982"/>
                  <a:gd name="connsiteY14" fmla="*/ 1195676 h 2077294"/>
                  <a:gd name="connsiteX15" fmla="*/ 737627 w 769982"/>
                  <a:gd name="connsiteY15" fmla="*/ 1195676 h 2077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9982" h="2077294">
                    <a:moveTo>
                      <a:pt x="737627" y="1195676"/>
                    </a:moveTo>
                    <a:cubicBezTo>
                      <a:pt x="704955" y="1053058"/>
                      <a:pt x="653177" y="914998"/>
                      <a:pt x="583559" y="785357"/>
                    </a:cubicBezTo>
                    <a:cubicBezTo>
                      <a:pt x="510319" y="648999"/>
                      <a:pt x="400831" y="544243"/>
                      <a:pt x="296032" y="429128"/>
                    </a:cubicBezTo>
                    <a:cubicBezTo>
                      <a:pt x="238845" y="366314"/>
                      <a:pt x="187242" y="298833"/>
                      <a:pt x="143709" y="227164"/>
                    </a:cubicBezTo>
                    <a:cubicBezTo>
                      <a:pt x="99739" y="154754"/>
                      <a:pt x="70644" y="73924"/>
                      <a:pt x="23577" y="3782"/>
                    </a:cubicBezTo>
                    <a:cubicBezTo>
                      <a:pt x="18364" y="-3961"/>
                      <a:pt x="5692" y="1274"/>
                      <a:pt x="5562" y="9693"/>
                    </a:cubicBezTo>
                    <a:cubicBezTo>
                      <a:pt x="5453" y="16454"/>
                      <a:pt x="5714" y="23215"/>
                      <a:pt x="6151" y="29976"/>
                    </a:cubicBezTo>
                    <a:cubicBezTo>
                      <a:pt x="3642" y="53772"/>
                      <a:pt x="1549" y="77327"/>
                      <a:pt x="22" y="100773"/>
                    </a:cubicBezTo>
                    <a:lnTo>
                      <a:pt x="0" y="100947"/>
                    </a:lnTo>
                    <a:lnTo>
                      <a:pt x="22" y="101013"/>
                    </a:lnTo>
                    <a:cubicBezTo>
                      <a:pt x="-44" y="108777"/>
                      <a:pt x="56118" y="438812"/>
                      <a:pt x="344430" y="842217"/>
                    </a:cubicBezTo>
                    <a:cubicBezTo>
                      <a:pt x="460112" y="1004028"/>
                      <a:pt x="533678" y="1156242"/>
                      <a:pt x="606525" y="1426233"/>
                    </a:cubicBezTo>
                    <a:cubicBezTo>
                      <a:pt x="663123" y="1635962"/>
                      <a:pt x="690451" y="1855876"/>
                      <a:pt x="671520" y="2061177"/>
                    </a:cubicBezTo>
                    <a:lnTo>
                      <a:pt x="704868" y="2077295"/>
                    </a:lnTo>
                    <a:cubicBezTo>
                      <a:pt x="773723" y="1773891"/>
                      <a:pt x="793309" y="1438512"/>
                      <a:pt x="737627" y="1195676"/>
                    </a:cubicBezTo>
                    <a:lnTo>
                      <a:pt x="737627" y="1195676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78" name="Freeform: Shape 1977">
                <a:extLst>
                  <a:ext uri="{FF2B5EF4-FFF2-40B4-BE49-F238E27FC236}">
                    <a16:creationId xmlns:a16="http://schemas.microsoft.com/office/drawing/2014/main" id="{70FC02BE-9ED4-41E2-AFEC-989E66CB6D21}"/>
                  </a:ext>
                </a:extLst>
              </p:cNvPr>
              <p:cNvSpPr/>
              <p:nvPr/>
            </p:nvSpPr>
            <p:spPr>
              <a:xfrm>
                <a:off x="1342218" y="5263094"/>
                <a:ext cx="680906" cy="1962620"/>
              </a:xfrm>
              <a:custGeom>
                <a:avLst/>
                <a:gdLst>
                  <a:gd name="connsiteX0" fmla="*/ 2944 w 680906"/>
                  <a:gd name="connsiteY0" fmla="*/ 3001 h 1962620"/>
                  <a:gd name="connsiteX1" fmla="*/ 0 w 680906"/>
                  <a:gd name="connsiteY1" fmla="*/ 71159 h 1962620"/>
                  <a:gd name="connsiteX2" fmla="*/ 361245 w 680906"/>
                  <a:gd name="connsiteY2" fmla="*/ 785907 h 1962620"/>
                  <a:gd name="connsiteX3" fmla="*/ 592282 w 680906"/>
                  <a:gd name="connsiteY3" fmla="*/ 1263096 h 1962620"/>
                  <a:gd name="connsiteX4" fmla="*/ 654835 w 680906"/>
                  <a:gd name="connsiteY4" fmla="*/ 1801267 h 1962620"/>
                  <a:gd name="connsiteX5" fmla="*/ 648946 w 680906"/>
                  <a:gd name="connsiteY5" fmla="*/ 1950668 h 1962620"/>
                  <a:gd name="connsiteX6" fmla="*/ 673679 w 680906"/>
                  <a:gd name="connsiteY6" fmla="*/ 1962620 h 1962620"/>
                  <a:gd name="connsiteX7" fmla="*/ 641029 w 680906"/>
                  <a:gd name="connsiteY7" fmla="*/ 1356466 h 1962620"/>
                  <a:gd name="connsiteX8" fmla="*/ 176315 w 680906"/>
                  <a:gd name="connsiteY8" fmla="*/ 443047 h 1962620"/>
                  <a:gd name="connsiteX9" fmla="*/ 2944 w 680906"/>
                  <a:gd name="connsiteY9" fmla="*/ 3001 h 1962620"/>
                  <a:gd name="connsiteX10" fmla="*/ 2944 w 680906"/>
                  <a:gd name="connsiteY10" fmla="*/ 3001 h 1962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0906" h="1962620">
                    <a:moveTo>
                      <a:pt x="2944" y="3001"/>
                    </a:moveTo>
                    <a:cubicBezTo>
                      <a:pt x="1483" y="25815"/>
                      <a:pt x="502" y="48520"/>
                      <a:pt x="0" y="71159"/>
                    </a:cubicBezTo>
                    <a:cubicBezTo>
                      <a:pt x="54351" y="330419"/>
                      <a:pt x="220743" y="562699"/>
                      <a:pt x="361245" y="785907"/>
                    </a:cubicBezTo>
                    <a:cubicBezTo>
                      <a:pt x="456295" y="936922"/>
                      <a:pt x="543078" y="1092473"/>
                      <a:pt x="592282" y="1263096"/>
                    </a:cubicBezTo>
                    <a:cubicBezTo>
                      <a:pt x="642512" y="1437186"/>
                      <a:pt x="657321" y="1619521"/>
                      <a:pt x="654835" y="1801267"/>
                    </a:cubicBezTo>
                    <a:cubicBezTo>
                      <a:pt x="654158" y="1851082"/>
                      <a:pt x="652021" y="1900875"/>
                      <a:pt x="648946" y="1950668"/>
                    </a:cubicBezTo>
                    <a:lnTo>
                      <a:pt x="673679" y="1962620"/>
                    </a:lnTo>
                    <a:cubicBezTo>
                      <a:pt x="688008" y="1758322"/>
                      <a:pt x="682948" y="1553959"/>
                      <a:pt x="641029" y="1356466"/>
                    </a:cubicBezTo>
                    <a:cubicBezTo>
                      <a:pt x="568465" y="1014567"/>
                      <a:pt x="347461" y="743093"/>
                      <a:pt x="176315" y="443047"/>
                    </a:cubicBezTo>
                    <a:cubicBezTo>
                      <a:pt x="117252" y="339470"/>
                      <a:pt x="-10643" y="-37282"/>
                      <a:pt x="2944" y="3001"/>
                    </a:cubicBezTo>
                    <a:lnTo>
                      <a:pt x="2944" y="3001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79" name="Freeform: Shape 1978">
                <a:extLst>
                  <a:ext uri="{FF2B5EF4-FFF2-40B4-BE49-F238E27FC236}">
                    <a16:creationId xmlns:a16="http://schemas.microsoft.com/office/drawing/2014/main" id="{BEC158A4-2D77-4978-938F-1B01F81E2776}"/>
                  </a:ext>
                </a:extLst>
              </p:cNvPr>
              <p:cNvSpPr/>
              <p:nvPr/>
            </p:nvSpPr>
            <p:spPr>
              <a:xfrm>
                <a:off x="1356068" y="5164895"/>
                <a:ext cx="706652" cy="2075584"/>
              </a:xfrm>
              <a:custGeom>
                <a:avLst/>
                <a:gdLst>
                  <a:gd name="connsiteX0" fmla="*/ 4449 w 706652"/>
                  <a:gd name="connsiteY0" fmla="*/ 0 h 2075584"/>
                  <a:gd name="connsiteX1" fmla="*/ 0 w 706652"/>
                  <a:gd name="connsiteY1" fmla="*/ 1374 h 2075584"/>
                  <a:gd name="connsiteX2" fmla="*/ 144537 w 706652"/>
                  <a:gd name="connsiteY2" fmla="*/ 317559 h 2075584"/>
                  <a:gd name="connsiteX3" fmla="*/ 401921 w 706652"/>
                  <a:gd name="connsiteY3" fmla="*/ 646154 h 2075584"/>
                  <a:gd name="connsiteX4" fmla="*/ 575336 w 706652"/>
                  <a:gd name="connsiteY4" fmla="*/ 1043888 h 2075584"/>
                  <a:gd name="connsiteX5" fmla="*/ 667855 w 706652"/>
                  <a:gd name="connsiteY5" fmla="*/ 2064701 h 2075584"/>
                  <a:gd name="connsiteX6" fmla="*/ 690385 w 706652"/>
                  <a:gd name="connsiteY6" fmla="*/ 2075585 h 2075584"/>
                  <a:gd name="connsiteX7" fmla="*/ 649338 w 706652"/>
                  <a:gd name="connsiteY7" fmla="*/ 1183584 h 2075584"/>
                  <a:gd name="connsiteX8" fmla="*/ 475313 w 706652"/>
                  <a:gd name="connsiteY8" fmla="*/ 725304 h 2075584"/>
                  <a:gd name="connsiteX9" fmla="*/ 236294 w 706652"/>
                  <a:gd name="connsiteY9" fmla="*/ 394746 h 2075584"/>
                  <a:gd name="connsiteX10" fmla="*/ 4449 w 706652"/>
                  <a:gd name="connsiteY10" fmla="*/ 0 h 2075584"/>
                  <a:gd name="connsiteX11" fmla="*/ 4449 w 706652"/>
                  <a:gd name="connsiteY11" fmla="*/ 0 h 2075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6652" h="2075584">
                    <a:moveTo>
                      <a:pt x="4449" y="0"/>
                    </a:moveTo>
                    <a:cubicBezTo>
                      <a:pt x="2923" y="131"/>
                      <a:pt x="1396" y="611"/>
                      <a:pt x="0" y="1374"/>
                    </a:cubicBezTo>
                    <a:cubicBezTo>
                      <a:pt x="24144" y="117209"/>
                      <a:pt x="74831" y="220001"/>
                      <a:pt x="144537" y="317559"/>
                    </a:cubicBezTo>
                    <a:cubicBezTo>
                      <a:pt x="225236" y="430471"/>
                      <a:pt x="328966" y="528313"/>
                      <a:pt x="401921" y="646154"/>
                    </a:cubicBezTo>
                    <a:cubicBezTo>
                      <a:pt x="477996" y="769034"/>
                      <a:pt x="526241" y="909384"/>
                      <a:pt x="575336" y="1043888"/>
                    </a:cubicBezTo>
                    <a:cubicBezTo>
                      <a:pt x="705217" y="1399877"/>
                      <a:pt x="707943" y="1714950"/>
                      <a:pt x="667855" y="2064701"/>
                    </a:cubicBezTo>
                    <a:lnTo>
                      <a:pt x="690385" y="2075585"/>
                    </a:lnTo>
                    <a:cubicBezTo>
                      <a:pt x="719721" y="1763478"/>
                      <a:pt x="711302" y="1374686"/>
                      <a:pt x="649338" y="1183584"/>
                    </a:cubicBezTo>
                    <a:cubicBezTo>
                      <a:pt x="603951" y="1043626"/>
                      <a:pt x="539458" y="858195"/>
                      <a:pt x="475313" y="725304"/>
                    </a:cubicBezTo>
                    <a:cubicBezTo>
                      <a:pt x="415291" y="601007"/>
                      <a:pt x="324473" y="501399"/>
                      <a:pt x="236294" y="394746"/>
                    </a:cubicBezTo>
                    <a:cubicBezTo>
                      <a:pt x="139106" y="277254"/>
                      <a:pt x="45867" y="146348"/>
                      <a:pt x="4449" y="0"/>
                    </a:cubicBezTo>
                    <a:lnTo>
                      <a:pt x="444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80" name="Freeform: Shape 1979">
                <a:extLst>
                  <a:ext uri="{FF2B5EF4-FFF2-40B4-BE49-F238E27FC236}">
                    <a16:creationId xmlns:a16="http://schemas.microsoft.com/office/drawing/2014/main" id="{1C2231C8-52AB-4002-AC26-CC2FAC6FA926}"/>
                  </a:ext>
                </a:extLst>
              </p:cNvPr>
              <p:cNvSpPr/>
              <p:nvPr/>
            </p:nvSpPr>
            <p:spPr>
              <a:xfrm>
                <a:off x="1341846" y="5345006"/>
                <a:ext cx="612960" cy="1850174"/>
              </a:xfrm>
              <a:custGeom>
                <a:avLst/>
                <a:gdLst>
                  <a:gd name="connsiteX0" fmla="*/ 176 w 612960"/>
                  <a:gd name="connsiteY0" fmla="*/ 0 h 1850174"/>
                  <a:gd name="connsiteX1" fmla="*/ 4407 w 612960"/>
                  <a:gd name="connsiteY1" fmla="*/ 139521 h 1850174"/>
                  <a:gd name="connsiteX2" fmla="*/ 296230 w 612960"/>
                  <a:gd name="connsiteY2" fmla="*/ 725086 h 1850174"/>
                  <a:gd name="connsiteX3" fmla="*/ 553200 w 612960"/>
                  <a:gd name="connsiteY3" fmla="*/ 1439681 h 1850174"/>
                  <a:gd name="connsiteX4" fmla="*/ 604934 w 612960"/>
                  <a:gd name="connsiteY4" fmla="*/ 1779792 h 1850174"/>
                  <a:gd name="connsiteX5" fmla="*/ 605567 w 612960"/>
                  <a:gd name="connsiteY5" fmla="*/ 1847601 h 1850174"/>
                  <a:gd name="connsiteX6" fmla="*/ 610888 w 612960"/>
                  <a:gd name="connsiteY6" fmla="*/ 1850174 h 1850174"/>
                  <a:gd name="connsiteX7" fmla="*/ 542949 w 612960"/>
                  <a:gd name="connsiteY7" fmla="*/ 1235863 h 1850174"/>
                  <a:gd name="connsiteX8" fmla="*/ 385085 w 612960"/>
                  <a:gd name="connsiteY8" fmla="*/ 821248 h 1850174"/>
                  <a:gd name="connsiteX9" fmla="*/ 141245 w 612960"/>
                  <a:gd name="connsiteY9" fmla="*/ 393874 h 1850174"/>
                  <a:gd name="connsiteX10" fmla="*/ 176 w 612960"/>
                  <a:gd name="connsiteY10" fmla="*/ 0 h 1850174"/>
                  <a:gd name="connsiteX11" fmla="*/ 176 w 612960"/>
                  <a:gd name="connsiteY11" fmla="*/ 0 h 185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960" h="1850174">
                    <a:moveTo>
                      <a:pt x="176" y="0"/>
                    </a:moveTo>
                    <a:cubicBezTo>
                      <a:pt x="-522" y="46740"/>
                      <a:pt x="852" y="93174"/>
                      <a:pt x="4407" y="139521"/>
                    </a:cubicBezTo>
                    <a:cubicBezTo>
                      <a:pt x="59914" y="349053"/>
                      <a:pt x="191169" y="541508"/>
                      <a:pt x="296230" y="725086"/>
                    </a:cubicBezTo>
                    <a:cubicBezTo>
                      <a:pt x="423581" y="947574"/>
                      <a:pt x="511913" y="1187335"/>
                      <a:pt x="553200" y="1439681"/>
                    </a:cubicBezTo>
                    <a:cubicBezTo>
                      <a:pt x="582862" y="1550565"/>
                      <a:pt x="600943" y="1664306"/>
                      <a:pt x="604934" y="1779792"/>
                    </a:cubicBezTo>
                    <a:cubicBezTo>
                      <a:pt x="605719" y="1802432"/>
                      <a:pt x="605893" y="1825027"/>
                      <a:pt x="605567" y="1847601"/>
                    </a:cubicBezTo>
                    <a:lnTo>
                      <a:pt x="610888" y="1850174"/>
                    </a:lnTo>
                    <a:cubicBezTo>
                      <a:pt x="620899" y="1641318"/>
                      <a:pt x="594051" y="1431895"/>
                      <a:pt x="542949" y="1235863"/>
                    </a:cubicBezTo>
                    <a:cubicBezTo>
                      <a:pt x="505544" y="1092285"/>
                      <a:pt x="452610" y="953288"/>
                      <a:pt x="385085" y="821248"/>
                    </a:cubicBezTo>
                    <a:cubicBezTo>
                      <a:pt x="310494" y="675293"/>
                      <a:pt x="218978" y="538215"/>
                      <a:pt x="141245" y="393874"/>
                    </a:cubicBezTo>
                    <a:cubicBezTo>
                      <a:pt x="74026" y="269009"/>
                      <a:pt x="22968" y="138583"/>
                      <a:pt x="176" y="0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81" name="Freeform: Shape 1980">
                <a:extLst>
                  <a:ext uri="{FF2B5EF4-FFF2-40B4-BE49-F238E27FC236}">
                    <a16:creationId xmlns:a16="http://schemas.microsoft.com/office/drawing/2014/main" id="{D55F56D8-C843-4AA7-942F-EB0290359B1E}"/>
                  </a:ext>
                </a:extLst>
              </p:cNvPr>
              <p:cNvSpPr/>
              <p:nvPr/>
            </p:nvSpPr>
            <p:spPr>
              <a:xfrm>
                <a:off x="608644" y="5377287"/>
                <a:ext cx="1278144" cy="1816069"/>
              </a:xfrm>
              <a:custGeom>
                <a:avLst/>
                <a:gdLst>
                  <a:gd name="connsiteX0" fmla="*/ 1019072 w 1278144"/>
                  <a:gd name="connsiteY0" fmla="*/ 1774316 h 1816069"/>
                  <a:gd name="connsiteX1" fmla="*/ 713857 w 1278144"/>
                  <a:gd name="connsiteY1" fmla="*/ 1118914 h 1816069"/>
                  <a:gd name="connsiteX2" fmla="*/ 569254 w 1278144"/>
                  <a:gd name="connsiteY2" fmla="*/ 683056 h 1816069"/>
                  <a:gd name="connsiteX3" fmla="*/ 348184 w 1278144"/>
                  <a:gd name="connsiteY3" fmla="*/ 345955 h 1816069"/>
                  <a:gd name="connsiteX4" fmla="*/ 182731 w 1278144"/>
                  <a:gd name="connsiteY4" fmla="*/ 180021 h 1816069"/>
                  <a:gd name="connsiteX5" fmla="*/ 11890 w 1278144"/>
                  <a:gd name="connsiteY5" fmla="*/ 26672 h 1816069"/>
                  <a:gd name="connsiteX6" fmla="*/ 277104 w 1278144"/>
                  <a:gd name="connsiteY6" fmla="*/ 81853 h 1816069"/>
                  <a:gd name="connsiteX7" fmla="*/ 485764 w 1278144"/>
                  <a:gd name="connsiteY7" fmla="*/ 183118 h 1816069"/>
                  <a:gd name="connsiteX8" fmla="*/ 847424 w 1278144"/>
                  <a:gd name="connsiteY8" fmla="*/ 482400 h 1816069"/>
                  <a:gd name="connsiteX9" fmla="*/ 1259706 w 1278144"/>
                  <a:gd name="connsiteY9" fmla="*/ 1365393 h 1816069"/>
                  <a:gd name="connsiteX10" fmla="*/ 1277895 w 1278144"/>
                  <a:gd name="connsiteY10" fmla="*/ 1644654 h 1816069"/>
                  <a:gd name="connsiteX11" fmla="*/ 1019072 w 1278144"/>
                  <a:gd name="connsiteY11" fmla="*/ 1774316 h 1816069"/>
                  <a:gd name="connsiteX12" fmla="*/ 1019072 w 1278144"/>
                  <a:gd name="connsiteY12" fmla="*/ 1774316 h 1816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8144" h="1816069">
                    <a:moveTo>
                      <a:pt x="1019072" y="1774316"/>
                    </a:moveTo>
                    <a:cubicBezTo>
                      <a:pt x="822451" y="1625919"/>
                      <a:pt x="776257" y="1344805"/>
                      <a:pt x="713857" y="1118914"/>
                    </a:cubicBezTo>
                    <a:cubicBezTo>
                      <a:pt x="672308" y="971651"/>
                      <a:pt x="636648" y="821094"/>
                      <a:pt x="569254" y="683056"/>
                    </a:cubicBezTo>
                    <a:cubicBezTo>
                      <a:pt x="510257" y="562248"/>
                      <a:pt x="436298" y="447613"/>
                      <a:pt x="348184" y="345955"/>
                    </a:cubicBezTo>
                    <a:cubicBezTo>
                      <a:pt x="296996" y="286892"/>
                      <a:pt x="241379" y="231668"/>
                      <a:pt x="182731" y="180021"/>
                    </a:cubicBezTo>
                    <a:cubicBezTo>
                      <a:pt x="125239" y="129378"/>
                      <a:pt x="64628" y="82267"/>
                      <a:pt x="11890" y="26672"/>
                    </a:cubicBezTo>
                    <a:cubicBezTo>
                      <a:pt x="-59800" y="-48857"/>
                      <a:pt x="213484" y="57512"/>
                      <a:pt x="277104" y="81853"/>
                    </a:cubicBezTo>
                    <a:cubicBezTo>
                      <a:pt x="349319" y="109486"/>
                      <a:pt x="419548" y="143118"/>
                      <a:pt x="485764" y="183118"/>
                    </a:cubicBezTo>
                    <a:cubicBezTo>
                      <a:pt x="620182" y="264340"/>
                      <a:pt x="742167" y="365867"/>
                      <a:pt x="847424" y="482400"/>
                    </a:cubicBezTo>
                    <a:cubicBezTo>
                      <a:pt x="1068407" y="727026"/>
                      <a:pt x="1211788" y="1039655"/>
                      <a:pt x="1259706" y="1365393"/>
                    </a:cubicBezTo>
                    <a:cubicBezTo>
                      <a:pt x="1273272" y="1457630"/>
                      <a:pt x="1279509" y="1551414"/>
                      <a:pt x="1277895" y="1644654"/>
                    </a:cubicBezTo>
                    <a:cubicBezTo>
                      <a:pt x="1254100" y="1783389"/>
                      <a:pt x="1149869" y="1873008"/>
                      <a:pt x="1019072" y="1774316"/>
                    </a:cubicBezTo>
                    <a:lnTo>
                      <a:pt x="1019072" y="1774316"/>
                    </a:lnTo>
                    <a:close/>
                  </a:path>
                </a:pathLst>
              </a:custGeom>
              <a:solidFill>
                <a:srgbClr val="4E889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82" name="Freeform: Shape 1981">
                <a:extLst>
                  <a:ext uri="{FF2B5EF4-FFF2-40B4-BE49-F238E27FC236}">
                    <a16:creationId xmlns:a16="http://schemas.microsoft.com/office/drawing/2014/main" id="{8A17972A-6F7C-4BCF-9EF9-68833B99FC19}"/>
                  </a:ext>
                </a:extLst>
              </p:cNvPr>
              <p:cNvSpPr/>
              <p:nvPr/>
            </p:nvSpPr>
            <p:spPr>
              <a:xfrm>
                <a:off x="611440" y="5377305"/>
                <a:ext cx="1275371" cy="1811745"/>
              </a:xfrm>
              <a:custGeom>
                <a:avLst/>
                <a:gdLst>
                  <a:gd name="connsiteX0" fmla="*/ 0 w 1275371"/>
                  <a:gd name="connsiteY0" fmla="*/ 2444 h 1811745"/>
                  <a:gd name="connsiteX1" fmla="*/ 274353 w 1275371"/>
                  <a:gd name="connsiteY1" fmla="*/ 81834 h 1811745"/>
                  <a:gd name="connsiteX2" fmla="*/ 482991 w 1275371"/>
                  <a:gd name="connsiteY2" fmla="*/ 183100 h 1811745"/>
                  <a:gd name="connsiteX3" fmla="*/ 844650 w 1275371"/>
                  <a:gd name="connsiteY3" fmla="*/ 482382 h 1811745"/>
                  <a:gd name="connsiteX4" fmla="*/ 1256932 w 1275371"/>
                  <a:gd name="connsiteY4" fmla="*/ 1365375 h 1811745"/>
                  <a:gd name="connsiteX5" fmla="*/ 1275122 w 1275371"/>
                  <a:gd name="connsiteY5" fmla="*/ 1644635 h 1811745"/>
                  <a:gd name="connsiteX6" fmla="*/ 1155274 w 1275371"/>
                  <a:gd name="connsiteY6" fmla="*/ 1811746 h 1811745"/>
                  <a:gd name="connsiteX7" fmla="*/ 678390 w 1275371"/>
                  <a:gd name="connsiteY7" fmla="*/ 586657 h 1811745"/>
                  <a:gd name="connsiteX8" fmla="*/ 0 w 1275371"/>
                  <a:gd name="connsiteY8" fmla="*/ 2444 h 1811745"/>
                  <a:gd name="connsiteX9" fmla="*/ 0 w 1275371"/>
                  <a:gd name="connsiteY9" fmla="*/ 2444 h 181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371" h="1811745">
                    <a:moveTo>
                      <a:pt x="0" y="2444"/>
                    </a:moveTo>
                    <a:cubicBezTo>
                      <a:pt x="25649" y="-14524"/>
                      <a:pt x="221724" y="61703"/>
                      <a:pt x="274353" y="81834"/>
                    </a:cubicBezTo>
                    <a:cubicBezTo>
                      <a:pt x="346567" y="109446"/>
                      <a:pt x="416775" y="143099"/>
                      <a:pt x="482991" y="183100"/>
                    </a:cubicBezTo>
                    <a:cubicBezTo>
                      <a:pt x="617408" y="264322"/>
                      <a:pt x="739394" y="365871"/>
                      <a:pt x="844650" y="482382"/>
                    </a:cubicBezTo>
                    <a:cubicBezTo>
                      <a:pt x="1065611" y="727007"/>
                      <a:pt x="1209015" y="1039659"/>
                      <a:pt x="1256932" y="1365375"/>
                    </a:cubicBezTo>
                    <a:cubicBezTo>
                      <a:pt x="1270498" y="1457633"/>
                      <a:pt x="1276736" y="1551396"/>
                      <a:pt x="1275122" y="1644635"/>
                    </a:cubicBezTo>
                    <a:cubicBezTo>
                      <a:pt x="1260705" y="1728692"/>
                      <a:pt x="1216757" y="1794690"/>
                      <a:pt x="1155274" y="1811746"/>
                    </a:cubicBezTo>
                    <a:cubicBezTo>
                      <a:pt x="1110606" y="1482475"/>
                      <a:pt x="971151" y="922711"/>
                      <a:pt x="678390" y="586657"/>
                    </a:cubicBezTo>
                    <a:cubicBezTo>
                      <a:pt x="343470" y="202162"/>
                      <a:pt x="0" y="2444"/>
                      <a:pt x="0" y="2444"/>
                    </a:cubicBezTo>
                    <a:lnTo>
                      <a:pt x="0" y="2444"/>
                    </a:lnTo>
                    <a:close/>
                  </a:path>
                </a:pathLst>
              </a:custGeom>
              <a:solidFill>
                <a:srgbClr val="4E7F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83" name="Freeform: Shape 1982">
                <a:extLst>
                  <a:ext uri="{FF2B5EF4-FFF2-40B4-BE49-F238E27FC236}">
                    <a16:creationId xmlns:a16="http://schemas.microsoft.com/office/drawing/2014/main" id="{2C2F7D60-8047-482A-A045-B08C697558D2}"/>
                  </a:ext>
                </a:extLst>
              </p:cNvPr>
              <p:cNvSpPr/>
              <p:nvPr/>
            </p:nvSpPr>
            <p:spPr>
              <a:xfrm>
                <a:off x="726358" y="5436761"/>
                <a:ext cx="1075475" cy="2020407"/>
              </a:xfrm>
              <a:custGeom>
                <a:avLst/>
                <a:gdLst>
                  <a:gd name="connsiteX0" fmla="*/ 973965 w 1075475"/>
                  <a:gd name="connsiteY0" fmla="*/ 1503499 h 2020407"/>
                  <a:gd name="connsiteX1" fmla="*/ 972351 w 1075475"/>
                  <a:gd name="connsiteY1" fmla="*/ 1498549 h 2020407"/>
                  <a:gd name="connsiteX2" fmla="*/ 675752 w 1075475"/>
                  <a:gd name="connsiteY2" fmla="*/ 1122559 h 2020407"/>
                  <a:gd name="connsiteX3" fmla="*/ 679721 w 1075475"/>
                  <a:gd name="connsiteY3" fmla="*/ 1110804 h 2020407"/>
                  <a:gd name="connsiteX4" fmla="*/ 958327 w 1075475"/>
                  <a:gd name="connsiteY4" fmla="*/ 1424720 h 2020407"/>
                  <a:gd name="connsiteX5" fmla="*/ 958022 w 1075475"/>
                  <a:gd name="connsiteY5" fmla="*/ 1423194 h 2020407"/>
                  <a:gd name="connsiteX6" fmla="*/ 560768 w 1075475"/>
                  <a:gd name="connsiteY6" fmla="*/ 845982 h 2020407"/>
                  <a:gd name="connsiteX7" fmla="*/ 564606 w 1075475"/>
                  <a:gd name="connsiteY7" fmla="*/ 834597 h 2020407"/>
                  <a:gd name="connsiteX8" fmla="*/ 854335 w 1075475"/>
                  <a:gd name="connsiteY8" fmla="*/ 1096190 h 2020407"/>
                  <a:gd name="connsiteX9" fmla="*/ 859897 w 1075475"/>
                  <a:gd name="connsiteY9" fmla="*/ 1102995 h 2020407"/>
                  <a:gd name="connsiteX10" fmla="*/ 532610 w 1075475"/>
                  <a:gd name="connsiteY10" fmla="*/ 770649 h 2020407"/>
                  <a:gd name="connsiteX11" fmla="*/ 537191 w 1075475"/>
                  <a:gd name="connsiteY11" fmla="*/ 757126 h 2020407"/>
                  <a:gd name="connsiteX12" fmla="*/ 809449 w 1075475"/>
                  <a:gd name="connsiteY12" fmla="*/ 985852 h 2020407"/>
                  <a:gd name="connsiteX13" fmla="*/ 462250 w 1075475"/>
                  <a:gd name="connsiteY13" fmla="*/ 455554 h 2020407"/>
                  <a:gd name="connsiteX14" fmla="*/ 3796 w 1075475"/>
                  <a:gd name="connsiteY14" fmla="*/ 18060 h 2020407"/>
                  <a:gd name="connsiteX15" fmla="*/ 14374 w 1075475"/>
                  <a:gd name="connsiteY15" fmla="*/ 1986 h 2020407"/>
                  <a:gd name="connsiteX16" fmla="*/ 753549 w 1075475"/>
                  <a:gd name="connsiteY16" fmla="*/ 802317 h 2020407"/>
                  <a:gd name="connsiteX17" fmla="*/ 685436 w 1075475"/>
                  <a:gd name="connsiteY17" fmla="*/ 597060 h 2020407"/>
                  <a:gd name="connsiteX18" fmla="*/ 556035 w 1075475"/>
                  <a:gd name="connsiteY18" fmla="*/ 334332 h 2020407"/>
                  <a:gd name="connsiteX19" fmla="*/ 572720 w 1075475"/>
                  <a:gd name="connsiteY19" fmla="*/ 326066 h 2020407"/>
                  <a:gd name="connsiteX20" fmla="*/ 786941 w 1075475"/>
                  <a:gd name="connsiteY20" fmla="*/ 861336 h 2020407"/>
                  <a:gd name="connsiteX21" fmla="*/ 927923 w 1075475"/>
                  <a:gd name="connsiteY21" fmla="*/ 1189975 h 2020407"/>
                  <a:gd name="connsiteX22" fmla="*/ 906702 w 1075475"/>
                  <a:gd name="connsiteY22" fmla="*/ 948752 h 2020407"/>
                  <a:gd name="connsiteX23" fmla="*/ 820049 w 1075475"/>
                  <a:gd name="connsiteY23" fmla="*/ 691913 h 2020407"/>
                  <a:gd name="connsiteX24" fmla="*/ 819722 w 1075475"/>
                  <a:gd name="connsiteY24" fmla="*/ 663385 h 2020407"/>
                  <a:gd name="connsiteX25" fmla="*/ 946724 w 1075475"/>
                  <a:gd name="connsiteY25" fmla="*/ 1249605 h 2020407"/>
                  <a:gd name="connsiteX26" fmla="*/ 1016081 w 1075475"/>
                  <a:gd name="connsiteY26" fmla="*/ 1547425 h 2020407"/>
                  <a:gd name="connsiteX27" fmla="*/ 968338 w 1075475"/>
                  <a:gd name="connsiteY27" fmla="*/ 854575 h 2020407"/>
                  <a:gd name="connsiteX28" fmla="*/ 982733 w 1075475"/>
                  <a:gd name="connsiteY28" fmla="*/ 849733 h 2020407"/>
                  <a:gd name="connsiteX29" fmla="*/ 1024129 w 1075475"/>
                  <a:gd name="connsiteY29" fmla="*/ 1597066 h 2020407"/>
                  <a:gd name="connsiteX30" fmla="*/ 1053857 w 1075475"/>
                  <a:gd name="connsiteY30" fmla="*/ 1878856 h 2020407"/>
                  <a:gd name="connsiteX31" fmla="*/ 1051894 w 1075475"/>
                  <a:gd name="connsiteY31" fmla="*/ 1937591 h 2020407"/>
                  <a:gd name="connsiteX32" fmla="*/ 999309 w 1075475"/>
                  <a:gd name="connsiteY32" fmla="*/ 1957417 h 2020407"/>
                  <a:gd name="connsiteX33" fmla="*/ 973965 w 1075475"/>
                  <a:gd name="connsiteY33" fmla="*/ 1503499 h 2020407"/>
                  <a:gd name="connsiteX34" fmla="*/ 973965 w 1075475"/>
                  <a:gd name="connsiteY34" fmla="*/ 1503499 h 202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475" h="2020407">
                    <a:moveTo>
                      <a:pt x="973965" y="1503499"/>
                    </a:moveTo>
                    <a:cubicBezTo>
                      <a:pt x="973180" y="1502060"/>
                      <a:pt x="972591" y="1500446"/>
                      <a:pt x="972351" y="1498549"/>
                    </a:cubicBezTo>
                    <a:cubicBezTo>
                      <a:pt x="967444" y="1459181"/>
                      <a:pt x="712764" y="1143432"/>
                      <a:pt x="675752" y="1122559"/>
                    </a:cubicBezTo>
                    <a:cubicBezTo>
                      <a:pt x="670365" y="1119528"/>
                      <a:pt x="673396" y="1109604"/>
                      <a:pt x="679721" y="1110804"/>
                    </a:cubicBezTo>
                    <a:cubicBezTo>
                      <a:pt x="707857" y="1111763"/>
                      <a:pt x="926833" y="1383499"/>
                      <a:pt x="958327" y="1424720"/>
                    </a:cubicBezTo>
                    <a:cubicBezTo>
                      <a:pt x="958218" y="1424219"/>
                      <a:pt x="958131" y="1423695"/>
                      <a:pt x="958022" y="1423194"/>
                    </a:cubicBezTo>
                    <a:cubicBezTo>
                      <a:pt x="946288" y="1293422"/>
                      <a:pt x="788163" y="1019789"/>
                      <a:pt x="560768" y="845982"/>
                    </a:cubicBezTo>
                    <a:cubicBezTo>
                      <a:pt x="553483" y="843365"/>
                      <a:pt x="557256" y="832198"/>
                      <a:pt x="564606" y="834597"/>
                    </a:cubicBezTo>
                    <a:cubicBezTo>
                      <a:pt x="634596" y="857520"/>
                      <a:pt x="800245" y="1030563"/>
                      <a:pt x="854335" y="1096190"/>
                    </a:cubicBezTo>
                    <a:cubicBezTo>
                      <a:pt x="856189" y="1098437"/>
                      <a:pt x="858043" y="1100705"/>
                      <a:pt x="859897" y="1102995"/>
                    </a:cubicBezTo>
                    <a:cubicBezTo>
                      <a:pt x="811456" y="980508"/>
                      <a:pt x="645610" y="835120"/>
                      <a:pt x="532610" y="770649"/>
                    </a:cubicBezTo>
                    <a:cubicBezTo>
                      <a:pt x="523690" y="768337"/>
                      <a:pt x="528336" y="754836"/>
                      <a:pt x="537191" y="757126"/>
                    </a:cubicBezTo>
                    <a:cubicBezTo>
                      <a:pt x="667071" y="816167"/>
                      <a:pt x="710583" y="865851"/>
                      <a:pt x="809449" y="985852"/>
                    </a:cubicBezTo>
                    <a:cubicBezTo>
                      <a:pt x="720092" y="794837"/>
                      <a:pt x="602774" y="617453"/>
                      <a:pt x="462250" y="455554"/>
                    </a:cubicBezTo>
                    <a:cubicBezTo>
                      <a:pt x="323602" y="295815"/>
                      <a:pt x="168006" y="151125"/>
                      <a:pt x="3796" y="18060"/>
                    </a:cubicBezTo>
                    <a:cubicBezTo>
                      <a:pt x="-5691" y="10383"/>
                      <a:pt x="4407" y="-5583"/>
                      <a:pt x="14374" y="1986"/>
                    </a:cubicBezTo>
                    <a:cubicBezTo>
                      <a:pt x="305346" y="222358"/>
                      <a:pt x="567834" y="486045"/>
                      <a:pt x="753549" y="802317"/>
                    </a:cubicBezTo>
                    <a:cubicBezTo>
                      <a:pt x="737301" y="732044"/>
                      <a:pt x="714313" y="663778"/>
                      <a:pt x="685436" y="597060"/>
                    </a:cubicBezTo>
                    <a:cubicBezTo>
                      <a:pt x="646591" y="507332"/>
                      <a:pt x="597453" y="422773"/>
                      <a:pt x="556035" y="334332"/>
                    </a:cubicBezTo>
                    <a:cubicBezTo>
                      <a:pt x="550844" y="323253"/>
                      <a:pt x="566438" y="316120"/>
                      <a:pt x="572720" y="326066"/>
                    </a:cubicBezTo>
                    <a:cubicBezTo>
                      <a:pt x="673527" y="485151"/>
                      <a:pt x="765371" y="671586"/>
                      <a:pt x="786941" y="861336"/>
                    </a:cubicBezTo>
                    <a:cubicBezTo>
                      <a:pt x="844172" y="967117"/>
                      <a:pt x="890584" y="1077106"/>
                      <a:pt x="927923" y="1189975"/>
                    </a:cubicBezTo>
                    <a:cubicBezTo>
                      <a:pt x="927662" y="1109080"/>
                      <a:pt x="922689" y="1028709"/>
                      <a:pt x="906702" y="948752"/>
                    </a:cubicBezTo>
                    <a:cubicBezTo>
                      <a:pt x="888512" y="857803"/>
                      <a:pt x="854881" y="775905"/>
                      <a:pt x="820049" y="691913"/>
                    </a:cubicBezTo>
                    <a:cubicBezTo>
                      <a:pt x="814815" y="679285"/>
                      <a:pt x="784629" y="609710"/>
                      <a:pt x="819722" y="663385"/>
                    </a:cubicBezTo>
                    <a:cubicBezTo>
                      <a:pt x="920312" y="817236"/>
                      <a:pt x="970650" y="1067706"/>
                      <a:pt x="946724" y="1249605"/>
                    </a:cubicBezTo>
                    <a:cubicBezTo>
                      <a:pt x="976015" y="1347163"/>
                      <a:pt x="998873" y="1446662"/>
                      <a:pt x="1016081" y="1547425"/>
                    </a:cubicBezTo>
                    <a:cubicBezTo>
                      <a:pt x="1102472" y="1243607"/>
                      <a:pt x="1020508" y="975339"/>
                      <a:pt x="968338" y="854575"/>
                    </a:cubicBezTo>
                    <a:cubicBezTo>
                      <a:pt x="966004" y="846244"/>
                      <a:pt x="979178" y="841947"/>
                      <a:pt x="982733" y="849733"/>
                    </a:cubicBezTo>
                    <a:cubicBezTo>
                      <a:pt x="1085307" y="1074664"/>
                      <a:pt x="1108186" y="1367228"/>
                      <a:pt x="1024129" y="1597066"/>
                    </a:cubicBezTo>
                    <a:cubicBezTo>
                      <a:pt x="1038349" y="1690283"/>
                      <a:pt x="1048011" y="1784417"/>
                      <a:pt x="1053857" y="1878856"/>
                    </a:cubicBezTo>
                    <a:cubicBezTo>
                      <a:pt x="1054969" y="1896871"/>
                      <a:pt x="1053529" y="1916937"/>
                      <a:pt x="1051894" y="1937591"/>
                    </a:cubicBezTo>
                    <a:cubicBezTo>
                      <a:pt x="1042297" y="2059446"/>
                      <a:pt x="982842" y="2029849"/>
                      <a:pt x="999309" y="1957417"/>
                    </a:cubicBezTo>
                    <a:cubicBezTo>
                      <a:pt x="1029407" y="1825464"/>
                      <a:pt x="995972" y="1634187"/>
                      <a:pt x="973965" y="1503499"/>
                    </a:cubicBezTo>
                    <a:lnTo>
                      <a:pt x="973965" y="1503499"/>
                    </a:lnTo>
                    <a:close/>
                  </a:path>
                </a:pathLst>
              </a:custGeom>
              <a:solidFill>
                <a:srgbClr val="4D788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84" name="Freeform: Shape 1983">
                <a:extLst>
                  <a:ext uri="{FF2B5EF4-FFF2-40B4-BE49-F238E27FC236}">
                    <a16:creationId xmlns:a16="http://schemas.microsoft.com/office/drawing/2014/main" id="{9CFEF6FC-C870-4410-963A-21A22971C95E}"/>
                  </a:ext>
                </a:extLst>
              </p:cNvPr>
              <p:cNvSpPr/>
              <p:nvPr/>
            </p:nvSpPr>
            <p:spPr>
              <a:xfrm>
                <a:off x="686100" y="5614759"/>
                <a:ext cx="901645" cy="1542853"/>
              </a:xfrm>
              <a:custGeom>
                <a:avLst/>
                <a:gdLst>
                  <a:gd name="connsiteX0" fmla="*/ 686522 w 901645"/>
                  <a:gd name="connsiteY0" fmla="*/ 1530388 h 1542853"/>
                  <a:gd name="connsiteX1" fmla="*/ 318210 w 901645"/>
                  <a:gd name="connsiteY1" fmla="*/ 836099 h 1542853"/>
                  <a:gd name="connsiteX2" fmla="*/ 262071 w 901645"/>
                  <a:gd name="connsiteY2" fmla="*/ 374089 h 1542853"/>
                  <a:gd name="connsiteX3" fmla="*/ 11796 w 901645"/>
                  <a:gd name="connsiteY3" fmla="*/ 19802 h 1542853"/>
                  <a:gd name="connsiteX4" fmla="*/ 203073 w 901645"/>
                  <a:gd name="connsiteY4" fmla="*/ 92648 h 1542853"/>
                  <a:gd name="connsiteX5" fmla="*/ 359672 w 901645"/>
                  <a:gd name="connsiteY5" fmla="*/ 215244 h 1542853"/>
                  <a:gd name="connsiteX6" fmla="*/ 639935 w 901645"/>
                  <a:gd name="connsiteY6" fmla="*/ 524494 h 1542853"/>
                  <a:gd name="connsiteX7" fmla="*/ 858781 w 901645"/>
                  <a:gd name="connsiteY7" fmla="*/ 878782 h 1542853"/>
                  <a:gd name="connsiteX8" fmla="*/ 886305 w 901645"/>
                  <a:gd name="connsiteY8" fmla="*/ 1278173 h 1542853"/>
                  <a:gd name="connsiteX9" fmla="*/ 800678 w 901645"/>
                  <a:gd name="connsiteY9" fmla="*/ 1474728 h 1542853"/>
                  <a:gd name="connsiteX10" fmla="*/ 713763 w 901645"/>
                  <a:gd name="connsiteY10" fmla="*/ 1520661 h 1542853"/>
                  <a:gd name="connsiteX11" fmla="*/ 686522 w 901645"/>
                  <a:gd name="connsiteY11" fmla="*/ 1530388 h 1542853"/>
                  <a:gd name="connsiteX12" fmla="*/ 686522 w 901645"/>
                  <a:gd name="connsiteY12" fmla="*/ 1530388 h 154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45" h="1542853">
                    <a:moveTo>
                      <a:pt x="686522" y="1530388"/>
                    </a:moveTo>
                    <a:cubicBezTo>
                      <a:pt x="474525" y="1642145"/>
                      <a:pt x="328963" y="969229"/>
                      <a:pt x="318210" y="836099"/>
                    </a:cubicBezTo>
                    <a:cubicBezTo>
                      <a:pt x="305844" y="682946"/>
                      <a:pt x="308941" y="521898"/>
                      <a:pt x="262071" y="374089"/>
                    </a:cubicBezTo>
                    <a:cubicBezTo>
                      <a:pt x="217948" y="234939"/>
                      <a:pt x="113258" y="120893"/>
                      <a:pt x="11796" y="19802"/>
                    </a:cubicBezTo>
                    <a:cubicBezTo>
                      <a:pt x="-50581" y="-42336"/>
                      <a:pt x="152299" y="58559"/>
                      <a:pt x="203073" y="92648"/>
                    </a:cubicBezTo>
                    <a:cubicBezTo>
                      <a:pt x="258101" y="129595"/>
                      <a:pt x="310271" y="171122"/>
                      <a:pt x="359672" y="215244"/>
                    </a:cubicBezTo>
                    <a:cubicBezTo>
                      <a:pt x="463686" y="308135"/>
                      <a:pt x="555267" y="413915"/>
                      <a:pt x="639935" y="524494"/>
                    </a:cubicBezTo>
                    <a:cubicBezTo>
                      <a:pt x="723774" y="634004"/>
                      <a:pt x="811496" y="747876"/>
                      <a:pt x="858781" y="878782"/>
                    </a:cubicBezTo>
                    <a:cubicBezTo>
                      <a:pt x="904626" y="1005761"/>
                      <a:pt x="913525" y="1146111"/>
                      <a:pt x="886305" y="1278173"/>
                    </a:cubicBezTo>
                    <a:cubicBezTo>
                      <a:pt x="872347" y="1345895"/>
                      <a:pt x="850340" y="1423976"/>
                      <a:pt x="800678" y="1474728"/>
                    </a:cubicBezTo>
                    <a:cubicBezTo>
                      <a:pt x="778955" y="1496910"/>
                      <a:pt x="746719" y="1514510"/>
                      <a:pt x="713763" y="1520661"/>
                    </a:cubicBezTo>
                    <a:lnTo>
                      <a:pt x="686522" y="1530388"/>
                    </a:lnTo>
                    <a:lnTo>
                      <a:pt x="686522" y="1530388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85" name="Freeform: Shape 1984">
                <a:extLst>
                  <a:ext uri="{FF2B5EF4-FFF2-40B4-BE49-F238E27FC236}">
                    <a16:creationId xmlns:a16="http://schemas.microsoft.com/office/drawing/2014/main" id="{41508ABA-9FFD-4B54-8E33-E04CBB61D411}"/>
                  </a:ext>
                </a:extLst>
              </p:cNvPr>
              <p:cNvSpPr/>
              <p:nvPr/>
            </p:nvSpPr>
            <p:spPr>
              <a:xfrm>
                <a:off x="687056" y="5614761"/>
                <a:ext cx="900630" cy="1528837"/>
              </a:xfrm>
              <a:custGeom>
                <a:avLst/>
                <a:gdLst>
                  <a:gd name="connsiteX0" fmla="*/ 0 w 900630"/>
                  <a:gd name="connsiteY0" fmla="*/ 1107 h 1528837"/>
                  <a:gd name="connsiteX1" fmla="*/ 65 w 900630"/>
                  <a:gd name="connsiteY1" fmla="*/ 1042 h 1528837"/>
                  <a:gd name="connsiteX2" fmla="*/ 202095 w 900630"/>
                  <a:gd name="connsiteY2" fmla="*/ 92667 h 1528837"/>
                  <a:gd name="connsiteX3" fmla="*/ 358694 w 900630"/>
                  <a:gd name="connsiteY3" fmla="*/ 215242 h 1528837"/>
                  <a:gd name="connsiteX4" fmla="*/ 638957 w 900630"/>
                  <a:gd name="connsiteY4" fmla="*/ 524491 h 1528837"/>
                  <a:gd name="connsiteX5" fmla="*/ 857780 w 900630"/>
                  <a:gd name="connsiteY5" fmla="*/ 878801 h 1528837"/>
                  <a:gd name="connsiteX6" fmla="*/ 885283 w 900630"/>
                  <a:gd name="connsiteY6" fmla="*/ 1278192 h 1528837"/>
                  <a:gd name="connsiteX7" fmla="*/ 799656 w 900630"/>
                  <a:gd name="connsiteY7" fmla="*/ 1474747 h 1528837"/>
                  <a:gd name="connsiteX8" fmla="*/ 712763 w 900630"/>
                  <a:gd name="connsiteY8" fmla="*/ 1520680 h 1528837"/>
                  <a:gd name="connsiteX9" fmla="*/ 689840 w 900630"/>
                  <a:gd name="connsiteY9" fmla="*/ 1528837 h 1528837"/>
                  <a:gd name="connsiteX10" fmla="*/ 698107 w 900630"/>
                  <a:gd name="connsiteY10" fmla="*/ 1283056 h 1528837"/>
                  <a:gd name="connsiteX11" fmla="*/ 0 w 900630"/>
                  <a:gd name="connsiteY11" fmla="*/ 1107 h 1528837"/>
                  <a:gd name="connsiteX12" fmla="*/ 0 w 900630"/>
                  <a:gd name="connsiteY12" fmla="*/ 1107 h 15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0" h="1528837">
                    <a:moveTo>
                      <a:pt x="0" y="1107"/>
                    </a:moveTo>
                    <a:lnTo>
                      <a:pt x="65" y="1042"/>
                    </a:lnTo>
                    <a:cubicBezTo>
                      <a:pt x="13697" y="-9623"/>
                      <a:pt x="160045" y="64445"/>
                      <a:pt x="202095" y="92667"/>
                    </a:cubicBezTo>
                    <a:cubicBezTo>
                      <a:pt x="257123" y="129636"/>
                      <a:pt x="309271" y="171119"/>
                      <a:pt x="358694" y="215242"/>
                    </a:cubicBezTo>
                    <a:cubicBezTo>
                      <a:pt x="462685" y="308132"/>
                      <a:pt x="554289" y="413912"/>
                      <a:pt x="638957" y="524491"/>
                    </a:cubicBezTo>
                    <a:cubicBezTo>
                      <a:pt x="722774" y="634023"/>
                      <a:pt x="810496" y="747917"/>
                      <a:pt x="857780" y="878801"/>
                    </a:cubicBezTo>
                    <a:cubicBezTo>
                      <a:pt x="903626" y="1005781"/>
                      <a:pt x="912503" y="1146130"/>
                      <a:pt x="885283" y="1278192"/>
                    </a:cubicBezTo>
                    <a:cubicBezTo>
                      <a:pt x="871325" y="1345935"/>
                      <a:pt x="849318" y="1423995"/>
                      <a:pt x="799656" y="1474747"/>
                    </a:cubicBezTo>
                    <a:cubicBezTo>
                      <a:pt x="777954" y="1496929"/>
                      <a:pt x="745719" y="1514530"/>
                      <a:pt x="712763" y="1520680"/>
                    </a:cubicBezTo>
                    <a:lnTo>
                      <a:pt x="689840" y="1528837"/>
                    </a:lnTo>
                    <a:cubicBezTo>
                      <a:pt x="696165" y="1458499"/>
                      <a:pt x="699153" y="1377299"/>
                      <a:pt x="698107" y="1283056"/>
                    </a:cubicBezTo>
                    <a:cubicBezTo>
                      <a:pt x="689579" y="512757"/>
                      <a:pt x="0" y="1107"/>
                      <a:pt x="0" y="1107"/>
                    </a:cubicBezTo>
                    <a:lnTo>
                      <a:pt x="0" y="1107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86" name="Freeform: Shape 1985">
                <a:extLst>
                  <a:ext uri="{FF2B5EF4-FFF2-40B4-BE49-F238E27FC236}">
                    <a16:creationId xmlns:a16="http://schemas.microsoft.com/office/drawing/2014/main" id="{241C5502-C6F6-438C-ABD9-5D9670BF6301}"/>
                  </a:ext>
                </a:extLst>
              </p:cNvPr>
              <p:cNvSpPr/>
              <p:nvPr/>
            </p:nvSpPr>
            <p:spPr>
              <a:xfrm>
                <a:off x="733511" y="5649724"/>
                <a:ext cx="831354" cy="1853625"/>
              </a:xfrm>
              <a:custGeom>
                <a:avLst/>
                <a:gdLst>
                  <a:gd name="connsiteX0" fmla="*/ 543538 w 831354"/>
                  <a:gd name="connsiteY0" fmla="*/ 1785915 h 1853625"/>
                  <a:gd name="connsiteX1" fmla="*/ 647574 w 831354"/>
                  <a:gd name="connsiteY1" fmla="*/ 1424822 h 1853625"/>
                  <a:gd name="connsiteX2" fmla="*/ 574793 w 831354"/>
                  <a:gd name="connsiteY2" fmla="*/ 1276708 h 1853625"/>
                  <a:gd name="connsiteX3" fmla="*/ 391585 w 831354"/>
                  <a:gd name="connsiteY3" fmla="*/ 1090687 h 1853625"/>
                  <a:gd name="connsiteX4" fmla="*/ 402512 w 831354"/>
                  <a:gd name="connsiteY4" fmla="*/ 1079368 h 1853625"/>
                  <a:gd name="connsiteX5" fmla="*/ 612241 w 831354"/>
                  <a:gd name="connsiteY5" fmla="*/ 1286872 h 1853625"/>
                  <a:gd name="connsiteX6" fmla="*/ 652394 w 831354"/>
                  <a:gd name="connsiteY6" fmla="*/ 1353829 h 1853625"/>
                  <a:gd name="connsiteX7" fmla="*/ 636189 w 831354"/>
                  <a:gd name="connsiteY7" fmla="*/ 1143512 h 1853625"/>
                  <a:gd name="connsiteX8" fmla="*/ 572764 w 831354"/>
                  <a:gd name="connsiteY8" fmla="*/ 1020044 h 1853625"/>
                  <a:gd name="connsiteX9" fmla="*/ 383734 w 831354"/>
                  <a:gd name="connsiteY9" fmla="*/ 796901 h 1853625"/>
                  <a:gd name="connsiteX10" fmla="*/ 392218 w 831354"/>
                  <a:gd name="connsiteY10" fmla="*/ 788112 h 1853625"/>
                  <a:gd name="connsiteX11" fmla="*/ 588162 w 831354"/>
                  <a:gd name="connsiteY11" fmla="*/ 1002573 h 1853625"/>
                  <a:gd name="connsiteX12" fmla="*/ 632983 w 831354"/>
                  <a:gd name="connsiteY12" fmla="*/ 1067372 h 1853625"/>
                  <a:gd name="connsiteX13" fmla="*/ 626091 w 831354"/>
                  <a:gd name="connsiteY13" fmla="*/ 1032279 h 1853625"/>
                  <a:gd name="connsiteX14" fmla="*/ 616712 w 831354"/>
                  <a:gd name="connsiteY14" fmla="*/ 991712 h 1853625"/>
                  <a:gd name="connsiteX15" fmla="*/ 588577 w 831354"/>
                  <a:gd name="connsiteY15" fmla="*/ 951057 h 1853625"/>
                  <a:gd name="connsiteX16" fmla="*/ 519939 w 831354"/>
                  <a:gd name="connsiteY16" fmla="*/ 851187 h 1853625"/>
                  <a:gd name="connsiteX17" fmla="*/ 336143 w 831354"/>
                  <a:gd name="connsiteY17" fmla="*/ 678536 h 1853625"/>
                  <a:gd name="connsiteX18" fmla="*/ 340375 w 831354"/>
                  <a:gd name="connsiteY18" fmla="*/ 670946 h 1853625"/>
                  <a:gd name="connsiteX19" fmla="*/ 545283 w 831354"/>
                  <a:gd name="connsiteY19" fmla="*/ 851406 h 1853625"/>
                  <a:gd name="connsiteX20" fmla="*/ 600463 w 831354"/>
                  <a:gd name="connsiteY20" fmla="*/ 931188 h 1853625"/>
                  <a:gd name="connsiteX21" fmla="*/ 299197 w 831354"/>
                  <a:gd name="connsiteY21" fmla="*/ 347520 h 1853625"/>
                  <a:gd name="connsiteX22" fmla="*/ 198 w 831354"/>
                  <a:gd name="connsiteY22" fmla="*/ 299 h 1853625"/>
                  <a:gd name="connsiteX23" fmla="*/ 533157 w 831354"/>
                  <a:gd name="connsiteY23" fmla="*/ 651535 h 1853625"/>
                  <a:gd name="connsiteX24" fmla="*/ 503146 w 831354"/>
                  <a:gd name="connsiteY24" fmla="*/ 422919 h 1853625"/>
                  <a:gd name="connsiteX25" fmla="*/ 515098 w 831354"/>
                  <a:gd name="connsiteY25" fmla="*/ 421000 h 1853625"/>
                  <a:gd name="connsiteX26" fmla="*/ 562164 w 831354"/>
                  <a:gd name="connsiteY26" fmla="*/ 713804 h 1853625"/>
                  <a:gd name="connsiteX27" fmla="*/ 596450 w 831354"/>
                  <a:gd name="connsiteY27" fmla="*/ 797054 h 1853625"/>
                  <a:gd name="connsiteX28" fmla="*/ 598522 w 831354"/>
                  <a:gd name="connsiteY28" fmla="*/ 699496 h 1853625"/>
                  <a:gd name="connsiteX29" fmla="*/ 587661 w 831354"/>
                  <a:gd name="connsiteY29" fmla="*/ 521044 h 1853625"/>
                  <a:gd name="connsiteX30" fmla="*/ 596036 w 831354"/>
                  <a:gd name="connsiteY30" fmla="*/ 521916 h 1853625"/>
                  <a:gd name="connsiteX31" fmla="*/ 618326 w 831354"/>
                  <a:gd name="connsiteY31" fmla="*/ 706367 h 1853625"/>
                  <a:gd name="connsiteX32" fmla="*/ 615883 w 831354"/>
                  <a:gd name="connsiteY32" fmla="*/ 850904 h 1853625"/>
                  <a:gd name="connsiteX33" fmla="*/ 685022 w 831354"/>
                  <a:gd name="connsiteY33" fmla="*/ 1154635 h 1853625"/>
                  <a:gd name="connsiteX34" fmla="*/ 738567 w 831354"/>
                  <a:gd name="connsiteY34" fmla="*/ 981548 h 1853625"/>
                  <a:gd name="connsiteX35" fmla="*/ 761664 w 831354"/>
                  <a:gd name="connsiteY35" fmla="*/ 791950 h 1853625"/>
                  <a:gd name="connsiteX36" fmla="*/ 771588 w 831354"/>
                  <a:gd name="connsiteY36" fmla="*/ 790358 h 1853625"/>
                  <a:gd name="connsiteX37" fmla="*/ 689559 w 831354"/>
                  <a:gd name="connsiteY37" fmla="*/ 1202596 h 1853625"/>
                  <a:gd name="connsiteX38" fmla="*/ 691674 w 831354"/>
                  <a:gd name="connsiteY38" fmla="*/ 1374637 h 1853625"/>
                  <a:gd name="connsiteX39" fmla="*/ 816866 w 831354"/>
                  <a:gd name="connsiteY39" fmla="*/ 973108 h 1853625"/>
                  <a:gd name="connsiteX40" fmla="*/ 831348 w 831354"/>
                  <a:gd name="connsiteY40" fmla="*/ 974634 h 1853625"/>
                  <a:gd name="connsiteX41" fmla="*/ 671587 w 831354"/>
                  <a:gd name="connsiteY41" fmla="*/ 1436273 h 1853625"/>
                  <a:gd name="connsiteX42" fmla="*/ 588533 w 831354"/>
                  <a:gd name="connsiteY42" fmla="*/ 1804672 h 1853625"/>
                  <a:gd name="connsiteX43" fmla="*/ 543538 w 831354"/>
                  <a:gd name="connsiteY43" fmla="*/ 1785915 h 1853625"/>
                  <a:gd name="connsiteX44" fmla="*/ 543538 w 831354"/>
                  <a:gd name="connsiteY44" fmla="*/ 1785915 h 1853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54" h="1853625">
                    <a:moveTo>
                      <a:pt x="543538" y="1785915"/>
                    </a:moveTo>
                    <a:cubicBezTo>
                      <a:pt x="593179" y="1657343"/>
                      <a:pt x="633833" y="1552086"/>
                      <a:pt x="647574" y="1424822"/>
                    </a:cubicBezTo>
                    <a:cubicBezTo>
                      <a:pt x="637410" y="1370972"/>
                      <a:pt x="612873" y="1322030"/>
                      <a:pt x="574793" y="1276708"/>
                    </a:cubicBezTo>
                    <a:cubicBezTo>
                      <a:pt x="518653" y="1209881"/>
                      <a:pt x="447573" y="1157754"/>
                      <a:pt x="391585" y="1090687"/>
                    </a:cubicBezTo>
                    <a:cubicBezTo>
                      <a:pt x="385260" y="1083097"/>
                      <a:pt x="395293" y="1071952"/>
                      <a:pt x="402512" y="1079368"/>
                    </a:cubicBezTo>
                    <a:cubicBezTo>
                      <a:pt x="470953" y="1149706"/>
                      <a:pt x="553353" y="1207591"/>
                      <a:pt x="612241" y="1286872"/>
                    </a:cubicBezTo>
                    <a:cubicBezTo>
                      <a:pt x="627159" y="1306959"/>
                      <a:pt x="641183" y="1329685"/>
                      <a:pt x="652394" y="1353829"/>
                    </a:cubicBezTo>
                    <a:cubicBezTo>
                      <a:pt x="655753" y="1273807"/>
                      <a:pt x="652394" y="1220786"/>
                      <a:pt x="636189" y="1143512"/>
                    </a:cubicBezTo>
                    <a:cubicBezTo>
                      <a:pt x="626309" y="1096445"/>
                      <a:pt x="600725" y="1058190"/>
                      <a:pt x="572764" y="1020044"/>
                    </a:cubicBezTo>
                    <a:cubicBezTo>
                      <a:pt x="515228" y="941548"/>
                      <a:pt x="456428" y="862202"/>
                      <a:pt x="383734" y="796901"/>
                    </a:cubicBezTo>
                    <a:cubicBezTo>
                      <a:pt x="377845" y="791602"/>
                      <a:pt x="386220" y="783117"/>
                      <a:pt x="392218" y="788112"/>
                    </a:cubicBezTo>
                    <a:cubicBezTo>
                      <a:pt x="467442" y="850664"/>
                      <a:pt x="528358" y="925670"/>
                      <a:pt x="588162" y="1002573"/>
                    </a:cubicBezTo>
                    <a:cubicBezTo>
                      <a:pt x="604258" y="1023293"/>
                      <a:pt x="620071" y="1044558"/>
                      <a:pt x="632983" y="1067372"/>
                    </a:cubicBezTo>
                    <a:cubicBezTo>
                      <a:pt x="630823" y="1055660"/>
                      <a:pt x="628577" y="1043948"/>
                      <a:pt x="626091" y="1032279"/>
                    </a:cubicBezTo>
                    <a:cubicBezTo>
                      <a:pt x="623190" y="1018691"/>
                      <a:pt x="620005" y="1005191"/>
                      <a:pt x="616712" y="991712"/>
                    </a:cubicBezTo>
                    <a:cubicBezTo>
                      <a:pt x="606330" y="976335"/>
                      <a:pt x="595600" y="962137"/>
                      <a:pt x="588577" y="951057"/>
                    </a:cubicBezTo>
                    <a:cubicBezTo>
                      <a:pt x="566941" y="916946"/>
                      <a:pt x="544476" y="883270"/>
                      <a:pt x="519939" y="851187"/>
                    </a:cubicBezTo>
                    <a:cubicBezTo>
                      <a:pt x="468249" y="783597"/>
                      <a:pt x="407965" y="724622"/>
                      <a:pt x="336143" y="678536"/>
                    </a:cubicBezTo>
                    <a:cubicBezTo>
                      <a:pt x="331432" y="675505"/>
                      <a:pt x="335293" y="668547"/>
                      <a:pt x="340375" y="670946"/>
                    </a:cubicBezTo>
                    <a:cubicBezTo>
                      <a:pt x="425064" y="710707"/>
                      <a:pt x="489754" y="777338"/>
                      <a:pt x="545283" y="851406"/>
                    </a:cubicBezTo>
                    <a:cubicBezTo>
                      <a:pt x="564694" y="877294"/>
                      <a:pt x="582862" y="904056"/>
                      <a:pt x="600463" y="931188"/>
                    </a:cubicBezTo>
                    <a:cubicBezTo>
                      <a:pt x="539002" y="719627"/>
                      <a:pt x="430888" y="523857"/>
                      <a:pt x="299197" y="347520"/>
                    </a:cubicBezTo>
                    <a:cubicBezTo>
                      <a:pt x="207724" y="225012"/>
                      <a:pt x="103623" y="112666"/>
                      <a:pt x="198" y="299"/>
                    </a:cubicBezTo>
                    <a:cubicBezTo>
                      <a:pt x="-9551" y="-10322"/>
                      <a:pt x="342796" y="262940"/>
                      <a:pt x="533157" y="651535"/>
                    </a:cubicBezTo>
                    <a:cubicBezTo>
                      <a:pt x="523865" y="575090"/>
                      <a:pt x="505588" y="499953"/>
                      <a:pt x="503146" y="422919"/>
                    </a:cubicBezTo>
                    <a:cubicBezTo>
                      <a:pt x="502906" y="415852"/>
                      <a:pt x="512873" y="414522"/>
                      <a:pt x="515098" y="421000"/>
                    </a:cubicBezTo>
                    <a:cubicBezTo>
                      <a:pt x="545872" y="510662"/>
                      <a:pt x="560528" y="617380"/>
                      <a:pt x="562164" y="713804"/>
                    </a:cubicBezTo>
                    <a:cubicBezTo>
                      <a:pt x="574335" y="741285"/>
                      <a:pt x="585807" y="769050"/>
                      <a:pt x="596450" y="797054"/>
                    </a:cubicBezTo>
                    <a:cubicBezTo>
                      <a:pt x="597257" y="764535"/>
                      <a:pt x="598261" y="732016"/>
                      <a:pt x="598522" y="699496"/>
                    </a:cubicBezTo>
                    <a:cubicBezTo>
                      <a:pt x="599002" y="640172"/>
                      <a:pt x="577955" y="579474"/>
                      <a:pt x="587661" y="521044"/>
                    </a:cubicBezTo>
                    <a:cubicBezTo>
                      <a:pt x="588468" y="516202"/>
                      <a:pt x="595774" y="517292"/>
                      <a:pt x="596036" y="521916"/>
                    </a:cubicBezTo>
                    <a:cubicBezTo>
                      <a:pt x="599438" y="584446"/>
                      <a:pt x="618370" y="642898"/>
                      <a:pt x="618326" y="706367"/>
                    </a:cubicBezTo>
                    <a:cubicBezTo>
                      <a:pt x="618282" y="754393"/>
                      <a:pt x="617781" y="802747"/>
                      <a:pt x="615883" y="850904"/>
                    </a:cubicBezTo>
                    <a:cubicBezTo>
                      <a:pt x="649471" y="949596"/>
                      <a:pt x="673179" y="1051189"/>
                      <a:pt x="685022" y="1154635"/>
                    </a:cubicBezTo>
                    <a:cubicBezTo>
                      <a:pt x="709733" y="1100044"/>
                      <a:pt x="723430" y="1038582"/>
                      <a:pt x="738567" y="981548"/>
                    </a:cubicBezTo>
                    <a:cubicBezTo>
                      <a:pt x="760770" y="897840"/>
                      <a:pt x="762471" y="878778"/>
                      <a:pt x="761664" y="791950"/>
                    </a:cubicBezTo>
                    <a:cubicBezTo>
                      <a:pt x="761620" y="786302"/>
                      <a:pt x="770017" y="784709"/>
                      <a:pt x="771588" y="790358"/>
                    </a:cubicBezTo>
                    <a:cubicBezTo>
                      <a:pt x="793398" y="867741"/>
                      <a:pt x="726047" y="1190252"/>
                      <a:pt x="689559" y="1202596"/>
                    </a:cubicBezTo>
                    <a:cubicBezTo>
                      <a:pt x="694008" y="1259478"/>
                      <a:pt x="694859" y="1316883"/>
                      <a:pt x="691674" y="1374637"/>
                    </a:cubicBezTo>
                    <a:cubicBezTo>
                      <a:pt x="765743" y="1255159"/>
                      <a:pt x="789559" y="1115180"/>
                      <a:pt x="816866" y="973108"/>
                    </a:cubicBezTo>
                    <a:cubicBezTo>
                      <a:pt x="818414" y="965081"/>
                      <a:pt x="831697" y="966303"/>
                      <a:pt x="831348" y="974634"/>
                    </a:cubicBezTo>
                    <a:cubicBezTo>
                      <a:pt x="827727" y="1061222"/>
                      <a:pt x="768512" y="1419849"/>
                      <a:pt x="671587" y="1436273"/>
                    </a:cubicBezTo>
                    <a:cubicBezTo>
                      <a:pt x="658610" y="1565128"/>
                      <a:pt x="638959" y="1687484"/>
                      <a:pt x="588533" y="1804672"/>
                    </a:cubicBezTo>
                    <a:cubicBezTo>
                      <a:pt x="550648" y="1892851"/>
                      <a:pt x="520114" y="1846548"/>
                      <a:pt x="543538" y="1785915"/>
                    </a:cubicBezTo>
                    <a:lnTo>
                      <a:pt x="543538" y="1785915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87" name="Freeform: Shape 1986">
                <a:extLst>
                  <a:ext uri="{FF2B5EF4-FFF2-40B4-BE49-F238E27FC236}">
                    <a16:creationId xmlns:a16="http://schemas.microsoft.com/office/drawing/2014/main" id="{B5568A9B-2A76-4E42-9B23-7A8BD2C5F691}"/>
                  </a:ext>
                </a:extLst>
              </p:cNvPr>
              <p:cNvSpPr/>
              <p:nvPr/>
            </p:nvSpPr>
            <p:spPr>
              <a:xfrm>
                <a:off x="-448235" y="5689349"/>
                <a:ext cx="1574711" cy="1427144"/>
              </a:xfrm>
              <a:custGeom>
                <a:avLst/>
                <a:gdLst>
                  <a:gd name="connsiteX0" fmla="*/ 19189 w 1574711"/>
                  <a:gd name="connsiteY0" fmla="*/ 806 h 1427144"/>
                  <a:gd name="connsiteX1" fmla="*/ 379955 w 1574711"/>
                  <a:gd name="connsiteY1" fmla="*/ 8854 h 1427144"/>
                  <a:gd name="connsiteX2" fmla="*/ 725998 w 1574711"/>
                  <a:gd name="connsiteY2" fmla="*/ 72540 h 1427144"/>
                  <a:gd name="connsiteX3" fmla="*/ 1269906 w 1574711"/>
                  <a:gd name="connsiteY3" fmla="*/ 551845 h 1427144"/>
                  <a:gd name="connsiteX4" fmla="*/ 1574248 w 1574711"/>
                  <a:gd name="connsiteY4" fmla="*/ 1397106 h 1427144"/>
                  <a:gd name="connsiteX5" fmla="*/ 1536821 w 1574711"/>
                  <a:gd name="connsiteY5" fmla="*/ 1414337 h 1427144"/>
                  <a:gd name="connsiteX6" fmla="*/ 1390081 w 1574711"/>
                  <a:gd name="connsiteY6" fmla="*/ 958434 h 1427144"/>
                  <a:gd name="connsiteX7" fmla="*/ 1137604 w 1574711"/>
                  <a:gd name="connsiteY7" fmla="*/ 593328 h 1427144"/>
                  <a:gd name="connsiteX8" fmla="*/ 809140 w 1574711"/>
                  <a:gd name="connsiteY8" fmla="*/ 331779 h 1427144"/>
                  <a:gd name="connsiteX9" fmla="*/ 427262 w 1574711"/>
                  <a:gd name="connsiteY9" fmla="*/ 193915 h 1427144"/>
                  <a:gd name="connsiteX10" fmla="*/ 194894 w 1574711"/>
                  <a:gd name="connsiteY10" fmla="*/ 123446 h 1427144"/>
                  <a:gd name="connsiteX11" fmla="*/ 4337 w 1574711"/>
                  <a:gd name="connsiteY11" fmla="*/ 25822 h 1427144"/>
                  <a:gd name="connsiteX12" fmla="*/ 19189 w 1574711"/>
                  <a:gd name="connsiteY12" fmla="*/ 806 h 1427144"/>
                  <a:gd name="connsiteX13" fmla="*/ 19189 w 1574711"/>
                  <a:gd name="connsiteY13" fmla="*/ 806 h 142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4711" h="1427144">
                    <a:moveTo>
                      <a:pt x="19189" y="806"/>
                    </a:moveTo>
                    <a:cubicBezTo>
                      <a:pt x="35569" y="6804"/>
                      <a:pt x="325713" y="4972"/>
                      <a:pt x="379955" y="8854"/>
                    </a:cubicBezTo>
                    <a:cubicBezTo>
                      <a:pt x="498015" y="17273"/>
                      <a:pt x="615442" y="34808"/>
                      <a:pt x="725998" y="72540"/>
                    </a:cubicBezTo>
                    <a:cubicBezTo>
                      <a:pt x="962401" y="153261"/>
                      <a:pt x="1139741" y="333807"/>
                      <a:pt x="1269906" y="551845"/>
                    </a:cubicBezTo>
                    <a:cubicBezTo>
                      <a:pt x="1410735" y="787746"/>
                      <a:pt x="1519264" y="1116145"/>
                      <a:pt x="1574248" y="1397106"/>
                    </a:cubicBezTo>
                    <a:cubicBezTo>
                      <a:pt x="1579286" y="1422843"/>
                      <a:pt x="1541728" y="1440291"/>
                      <a:pt x="1536821" y="1414337"/>
                    </a:cubicBezTo>
                    <a:cubicBezTo>
                      <a:pt x="1506483" y="1253878"/>
                      <a:pt x="1465196" y="1097454"/>
                      <a:pt x="1390081" y="958434"/>
                    </a:cubicBezTo>
                    <a:cubicBezTo>
                      <a:pt x="1319393" y="827572"/>
                      <a:pt x="1241487" y="695139"/>
                      <a:pt x="1137604" y="593328"/>
                    </a:cubicBezTo>
                    <a:cubicBezTo>
                      <a:pt x="1038388" y="496098"/>
                      <a:pt x="928442" y="400917"/>
                      <a:pt x="809140" y="331779"/>
                    </a:cubicBezTo>
                    <a:cubicBezTo>
                      <a:pt x="691734" y="263730"/>
                      <a:pt x="557448" y="231189"/>
                      <a:pt x="427262" y="193915"/>
                    </a:cubicBezTo>
                    <a:cubicBezTo>
                      <a:pt x="349399" y="171625"/>
                      <a:pt x="271884" y="148222"/>
                      <a:pt x="194894" y="123446"/>
                    </a:cubicBezTo>
                    <a:cubicBezTo>
                      <a:pt x="125602" y="101134"/>
                      <a:pt x="59102" y="75310"/>
                      <a:pt x="4337" y="25822"/>
                    </a:cubicBezTo>
                    <a:cubicBezTo>
                      <a:pt x="-6765" y="15768"/>
                      <a:pt x="5362" y="-4254"/>
                      <a:pt x="19189" y="806"/>
                    </a:cubicBezTo>
                    <a:lnTo>
                      <a:pt x="19189" y="806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88" name="Freeform: Shape 1987">
                <a:extLst>
                  <a:ext uri="{FF2B5EF4-FFF2-40B4-BE49-F238E27FC236}">
                    <a16:creationId xmlns:a16="http://schemas.microsoft.com/office/drawing/2014/main" id="{E80F2751-F667-40B5-A152-BCF5E9BAF8E5}"/>
                  </a:ext>
                </a:extLst>
              </p:cNvPr>
              <p:cNvSpPr/>
              <p:nvPr/>
            </p:nvSpPr>
            <p:spPr>
              <a:xfrm>
                <a:off x="-448253" y="5689358"/>
                <a:ext cx="1574707" cy="1427127"/>
              </a:xfrm>
              <a:custGeom>
                <a:avLst/>
                <a:gdLst>
                  <a:gd name="connsiteX0" fmla="*/ 1547483 w 1574707"/>
                  <a:gd name="connsiteY0" fmla="*/ 1274261 h 1427127"/>
                  <a:gd name="connsiteX1" fmla="*/ 1574244 w 1574707"/>
                  <a:gd name="connsiteY1" fmla="*/ 1397075 h 1427127"/>
                  <a:gd name="connsiteX2" fmla="*/ 1536817 w 1574707"/>
                  <a:gd name="connsiteY2" fmla="*/ 1414305 h 1427127"/>
                  <a:gd name="connsiteX3" fmla="*/ 1390077 w 1574707"/>
                  <a:gd name="connsiteY3" fmla="*/ 958381 h 1427127"/>
                  <a:gd name="connsiteX4" fmla="*/ 1137600 w 1574707"/>
                  <a:gd name="connsiteY4" fmla="*/ 593297 h 1427127"/>
                  <a:gd name="connsiteX5" fmla="*/ 809136 w 1574707"/>
                  <a:gd name="connsiteY5" fmla="*/ 331725 h 1427127"/>
                  <a:gd name="connsiteX6" fmla="*/ 427258 w 1574707"/>
                  <a:gd name="connsiteY6" fmla="*/ 193884 h 1427127"/>
                  <a:gd name="connsiteX7" fmla="*/ 194890 w 1574707"/>
                  <a:gd name="connsiteY7" fmla="*/ 123393 h 1427127"/>
                  <a:gd name="connsiteX8" fmla="*/ 4333 w 1574707"/>
                  <a:gd name="connsiteY8" fmla="*/ 25769 h 1427127"/>
                  <a:gd name="connsiteX9" fmla="*/ 19186 w 1574707"/>
                  <a:gd name="connsiteY9" fmla="*/ 818 h 1427127"/>
                  <a:gd name="connsiteX10" fmla="*/ 407127 w 1574707"/>
                  <a:gd name="connsiteY10" fmla="*/ 85944 h 1427127"/>
                  <a:gd name="connsiteX11" fmla="*/ 1260153 w 1574707"/>
                  <a:gd name="connsiteY11" fmla="*/ 628390 h 1427127"/>
                  <a:gd name="connsiteX12" fmla="*/ 1547483 w 1574707"/>
                  <a:gd name="connsiteY12" fmla="*/ 1274261 h 1427127"/>
                  <a:gd name="connsiteX13" fmla="*/ 1547483 w 1574707"/>
                  <a:gd name="connsiteY13" fmla="*/ 1274261 h 1427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4707" h="1427127">
                    <a:moveTo>
                      <a:pt x="1547483" y="1274261"/>
                    </a:moveTo>
                    <a:cubicBezTo>
                      <a:pt x="1557450" y="1315897"/>
                      <a:pt x="1566392" y="1356966"/>
                      <a:pt x="1574244" y="1397075"/>
                    </a:cubicBezTo>
                    <a:cubicBezTo>
                      <a:pt x="1579282" y="1422833"/>
                      <a:pt x="1541725" y="1440281"/>
                      <a:pt x="1536817" y="1414305"/>
                    </a:cubicBezTo>
                    <a:cubicBezTo>
                      <a:pt x="1506479" y="1253868"/>
                      <a:pt x="1465192" y="1097444"/>
                      <a:pt x="1390077" y="958381"/>
                    </a:cubicBezTo>
                    <a:cubicBezTo>
                      <a:pt x="1319390" y="827541"/>
                      <a:pt x="1241461" y="695108"/>
                      <a:pt x="1137600" y="593297"/>
                    </a:cubicBezTo>
                    <a:cubicBezTo>
                      <a:pt x="1038385" y="496066"/>
                      <a:pt x="928439" y="400908"/>
                      <a:pt x="809136" y="331725"/>
                    </a:cubicBezTo>
                    <a:cubicBezTo>
                      <a:pt x="691709" y="263677"/>
                      <a:pt x="557466" y="231179"/>
                      <a:pt x="427258" y="193884"/>
                    </a:cubicBezTo>
                    <a:cubicBezTo>
                      <a:pt x="349395" y="171572"/>
                      <a:pt x="271881" y="148169"/>
                      <a:pt x="194890" y="123393"/>
                    </a:cubicBezTo>
                    <a:cubicBezTo>
                      <a:pt x="125599" y="101102"/>
                      <a:pt x="59099" y="75279"/>
                      <a:pt x="4333" y="25769"/>
                    </a:cubicBezTo>
                    <a:cubicBezTo>
                      <a:pt x="-6768" y="15758"/>
                      <a:pt x="5380" y="-4285"/>
                      <a:pt x="19186" y="818"/>
                    </a:cubicBezTo>
                    <a:cubicBezTo>
                      <a:pt x="19186" y="818"/>
                      <a:pt x="213102" y="81909"/>
                      <a:pt x="407127" y="85944"/>
                    </a:cubicBezTo>
                    <a:cubicBezTo>
                      <a:pt x="601152" y="89979"/>
                      <a:pt x="1034852" y="243895"/>
                      <a:pt x="1260153" y="628390"/>
                    </a:cubicBezTo>
                    <a:cubicBezTo>
                      <a:pt x="1438169" y="932252"/>
                      <a:pt x="1501855" y="1194849"/>
                      <a:pt x="1547483" y="1274261"/>
                    </a:cubicBezTo>
                    <a:lnTo>
                      <a:pt x="1547483" y="1274261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89" name="Freeform: Shape 1988">
                <a:extLst>
                  <a:ext uri="{FF2B5EF4-FFF2-40B4-BE49-F238E27FC236}">
                    <a16:creationId xmlns:a16="http://schemas.microsoft.com/office/drawing/2014/main" id="{1F73E3D4-0B87-49C9-A996-318137A9187E}"/>
                  </a:ext>
                </a:extLst>
              </p:cNvPr>
              <p:cNvSpPr/>
              <p:nvPr/>
            </p:nvSpPr>
            <p:spPr>
              <a:xfrm>
                <a:off x="-429506" y="5690029"/>
                <a:ext cx="1495074" cy="1201765"/>
              </a:xfrm>
              <a:custGeom>
                <a:avLst/>
                <a:gdLst>
                  <a:gd name="connsiteX0" fmla="*/ 461 w 1495074"/>
                  <a:gd name="connsiteY0" fmla="*/ 126 h 1201765"/>
                  <a:gd name="connsiteX1" fmla="*/ 607902 w 1495074"/>
                  <a:gd name="connsiteY1" fmla="*/ 117728 h 1201765"/>
                  <a:gd name="connsiteX2" fmla="*/ 1221799 w 1495074"/>
                  <a:gd name="connsiteY2" fmla="*/ 570162 h 1201765"/>
                  <a:gd name="connsiteX3" fmla="*/ 1493730 w 1495074"/>
                  <a:gd name="connsiteY3" fmla="*/ 1199828 h 1201765"/>
                  <a:gd name="connsiteX4" fmla="*/ 1236434 w 1495074"/>
                  <a:gd name="connsiteY4" fmla="*/ 631929 h 1201765"/>
                  <a:gd name="connsiteX5" fmla="*/ 955341 w 1495074"/>
                  <a:gd name="connsiteY5" fmla="*/ 330990 h 1201765"/>
                  <a:gd name="connsiteX6" fmla="*/ 619985 w 1495074"/>
                  <a:gd name="connsiteY6" fmla="*/ 154151 h 1201765"/>
                  <a:gd name="connsiteX7" fmla="*/ 259132 w 1495074"/>
                  <a:gd name="connsiteY7" fmla="*/ 82329 h 1201765"/>
                  <a:gd name="connsiteX8" fmla="*/ 461 w 1495074"/>
                  <a:gd name="connsiteY8" fmla="*/ 126 h 1201765"/>
                  <a:gd name="connsiteX9" fmla="*/ 461 w 1495074"/>
                  <a:gd name="connsiteY9" fmla="*/ 126 h 1201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5074" h="1201765">
                    <a:moveTo>
                      <a:pt x="461" y="126"/>
                    </a:moveTo>
                    <a:cubicBezTo>
                      <a:pt x="181684" y="66473"/>
                      <a:pt x="415600" y="65492"/>
                      <a:pt x="607902" y="117728"/>
                    </a:cubicBezTo>
                    <a:cubicBezTo>
                      <a:pt x="862146" y="186823"/>
                      <a:pt x="1064808" y="356551"/>
                      <a:pt x="1221799" y="570162"/>
                    </a:cubicBezTo>
                    <a:cubicBezTo>
                      <a:pt x="1343980" y="736423"/>
                      <a:pt x="1511789" y="1236731"/>
                      <a:pt x="1493730" y="1199828"/>
                    </a:cubicBezTo>
                    <a:cubicBezTo>
                      <a:pt x="1428343" y="1066326"/>
                      <a:pt x="1319575" y="752584"/>
                      <a:pt x="1236434" y="631929"/>
                    </a:cubicBezTo>
                    <a:cubicBezTo>
                      <a:pt x="1157153" y="516923"/>
                      <a:pt x="1062757" y="415658"/>
                      <a:pt x="955341" y="330990"/>
                    </a:cubicBezTo>
                    <a:cubicBezTo>
                      <a:pt x="855123" y="252014"/>
                      <a:pt x="742363" y="190836"/>
                      <a:pt x="619985" y="154151"/>
                    </a:cubicBezTo>
                    <a:cubicBezTo>
                      <a:pt x="502689" y="118971"/>
                      <a:pt x="380682" y="101675"/>
                      <a:pt x="259132" y="82329"/>
                    </a:cubicBezTo>
                    <a:cubicBezTo>
                      <a:pt x="116907" y="59734"/>
                      <a:pt x="-8590" y="-3189"/>
                      <a:pt x="461" y="126"/>
                    </a:cubicBezTo>
                    <a:lnTo>
                      <a:pt x="461" y="126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90" name="Freeform: Shape 1989">
                <a:extLst>
                  <a:ext uri="{FF2B5EF4-FFF2-40B4-BE49-F238E27FC236}">
                    <a16:creationId xmlns:a16="http://schemas.microsoft.com/office/drawing/2014/main" id="{F3E09B84-93B1-4A58-8C00-8DA02B6C9E3B}"/>
                  </a:ext>
                </a:extLst>
              </p:cNvPr>
              <p:cNvSpPr/>
              <p:nvPr/>
            </p:nvSpPr>
            <p:spPr>
              <a:xfrm>
                <a:off x="4690678" y="6458551"/>
                <a:ext cx="1405801" cy="581469"/>
              </a:xfrm>
              <a:custGeom>
                <a:avLst/>
                <a:gdLst>
                  <a:gd name="connsiteX0" fmla="*/ 263513 w 1405801"/>
                  <a:gd name="connsiteY0" fmla="*/ 130911 h 581469"/>
                  <a:gd name="connsiteX1" fmla="*/ 574115 w 1405801"/>
                  <a:gd name="connsiteY1" fmla="*/ 5959 h 581469"/>
                  <a:gd name="connsiteX2" fmla="*/ 958086 w 1405801"/>
                  <a:gd name="connsiteY2" fmla="*/ 41576 h 581469"/>
                  <a:gd name="connsiteX3" fmla="*/ 1177171 w 1405801"/>
                  <a:gd name="connsiteY3" fmla="*/ 95818 h 581469"/>
                  <a:gd name="connsiteX4" fmla="*/ 1394294 w 1405801"/>
                  <a:gd name="connsiteY4" fmla="*/ 119090 h 581469"/>
                  <a:gd name="connsiteX5" fmla="*/ 1093223 w 1405801"/>
                  <a:gd name="connsiteY5" fmla="*/ 261097 h 581469"/>
                  <a:gd name="connsiteX6" fmla="*/ 867093 w 1405801"/>
                  <a:gd name="connsiteY6" fmla="*/ 270258 h 581469"/>
                  <a:gd name="connsiteX7" fmla="*/ 651803 w 1405801"/>
                  <a:gd name="connsiteY7" fmla="*/ 267008 h 581469"/>
                  <a:gd name="connsiteX8" fmla="*/ 106718 w 1405801"/>
                  <a:gd name="connsiteY8" fmla="*/ 570150 h 581469"/>
                  <a:gd name="connsiteX9" fmla="*/ 0 w 1405801"/>
                  <a:gd name="connsiteY9" fmla="*/ 581470 h 581469"/>
                  <a:gd name="connsiteX10" fmla="*/ 263513 w 1405801"/>
                  <a:gd name="connsiteY10" fmla="*/ 130911 h 581469"/>
                  <a:gd name="connsiteX11" fmla="*/ 263513 w 1405801"/>
                  <a:gd name="connsiteY11" fmla="*/ 130911 h 58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5801" h="581469">
                    <a:moveTo>
                      <a:pt x="263513" y="130911"/>
                    </a:moveTo>
                    <a:cubicBezTo>
                      <a:pt x="351736" y="64520"/>
                      <a:pt x="459784" y="21685"/>
                      <a:pt x="574115" y="5959"/>
                    </a:cubicBezTo>
                    <a:cubicBezTo>
                      <a:pt x="700135" y="-11358"/>
                      <a:pt x="831302" y="11674"/>
                      <a:pt x="958086" y="41576"/>
                    </a:cubicBezTo>
                    <a:cubicBezTo>
                      <a:pt x="1031260" y="58849"/>
                      <a:pt x="1103888" y="79177"/>
                      <a:pt x="1177171" y="95818"/>
                    </a:cubicBezTo>
                    <a:cubicBezTo>
                      <a:pt x="1249844" y="112307"/>
                      <a:pt x="1322298" y="132765"/>
                      <a:pt x="1394294" y="119090"/>
                    </a:cubicBezTo>
                    <a:cubicBezTo>
                      <a:pt x="1449365" y="108643"/>
                      <a:pt x="1299877" y="240639"/>
                      <a:pt x="1093223" y="261097"/>
                    </a:cubicBezTo>
                    <a:cubicBezTo>
                      <a:pt x="1018392" y="268513"/>
                      <a:pt x="943168" y="271544"/>
                      <a:pt x="867093" y="270258"/>
                    </a:cubicBezTo>
                    <a:cubicBezTo>
                      <a:pt x="795293" y="269036"/>
                      <a:pt x="723232" y="264347"/>
                      <a:pt x="651803" y="267008"/>
                    </a:cubicBezTo>
                    <a:cubicBezTo>
                      <a:pt x="421442" y="275579"/>
                      <a:pt x="217101" y="387401"/>
                      <a:pt x="106718" y="570150"/>
                    </a:cubicBezTo>
                    <a:lnTo>
                      <a:pt x="0" y="581470"/>
                    </a:lnTo>
                    <a:cubicBezTo>
                      <a:pt x="40873" y="405918"/>
                      <a:pt x="116249" y="241730"/>
                      <a:pt x="263513" y="130911"/>
                    </a:cubicBezTo>
                    <a:lnTo>
                      <a:pt x="263513" y="13091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91" name="Freeform: Shape 1990">
                <a:extLst>
                  <a:ext uri="{FF2B5EF4-FFF2-40B4-BE49-F238E27FC236}">
                    <a16:creationId xmlns:a16="http://schemas.microsoft.com/office/drawing/2014/main" id="{510F938D-3809-4451-A156-0AAC786FAFDC}"/>
                  </a:ext>
                </a:extLst>
              </p:cNvPr>
              <p:cNvSpPr/>
              <p:nvPr/>
            </p:nvSpPr>
            <p:spPr>
              <a:xfrm>
                <a:off x="4690656" y="6458573"/>
                <a:ext cx="1404544" cy="581448"/>
              </a:xfrm>
              <a:custGeom>
                <a:avLst/>
                <a:gdLst>
                  <a:gd name="connsiteX0" fmla="*/ 263534 w 1404544"/>
                  <a:gd name="connsiteY0" fmla="*/ 130889 h 581448"/>
                  <a:gd name="connsiteX1" fmla="*/ 574136 w 1404544"/>
                  <a:gd name="connsiteY1" fmla="*/ 5959 h 581448"/>
                  <a:gd name="connsiteX2" fmla="*/ 958108 w 1404544"/>
                  <a:gd name="connsiteY2" fmla="*/ 41576 h 581448"/>
                  <a:gd name="connsiteX3" fmla="*/ 1177193 w 1404544"/>
                  <a:gd name="connsiteY3" fmla="*/ 95818 h 581448"/>
                  <a:gd name="connsiteX4" fmla="*/ 1307990 w 1404544"/>
                  <a:gd name="connsiteY4" fmla="*/ 121576 h 581448"/>
                  <a:gd name="connsiteX5" fmla="*/ 857518 w 1404544"/>
                  <a:gd name="connsiteY5" fmla="*/ 106832 h 581448"/>
                  <a:gd name="connsiteX6" fmla="*/ 135987 w 1404544"/>
                  <a:gd name="connsiteY6" fmla="*/ 367161 h 581448"/>
                  <a:gd name="connsiteX7" fmla="*/ 23293 w 1404544"/>
                  <a:gd name="connsiteY7" fmla="*/ 578984 h 581448"/>
                  <a:gd name="connsiteX8" fmla="*/ 0 w 1404544"/>
                  <a:gd name="connsiteY8" fmla="*/ 581448 h 581448"/>
                  <a:gd name="connsiteX9" fmla="*/ 263534 w 1404544"/>
                  <a:gd name="connsiteY9" fmla="*/ 130889 h 581448"/>
                  <a:gd name="connsiteX10" fmla="*/ 263534 w 1404544"/>
                  <a:gd name="connsiteY10" fmla="*/ 130889 h 581448"/>
                  <a:gd name="connsiteX11" fmla="*/ 1388623 w 1404544"/>
                  <a:gd name="connsiteY11" fmla="*/ 120093 h 581448"/>
                  <a:gd name="connsiteX12" fmla="*/ 1394337 w 1404544"/>
                  <a:gd name="connsiteY12" fmla="*/ 119090 h 581448"/>
                  <a:gd name="connsiteX13" fmla="*/ 1404545 w 1404544"/>
                  <a:gd name="connsiteY13" fmla="*/ 119679 h 581448"/>
                  <a:gd name="connsiteX14" fmla="*/ 1388623 w 1404544"/>
                  <a:gd name="connsiteY14" fmla="*/ 120093 h 581448"/>
                  <a:gd name="connsiteX15" fmla="*/ 1388623 w 1404544"/>
                  <a:gd name="connsiteY15" fmla="*/ 120093 h 58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04544" h="581448">
                    <a:moveTo>
                      <a:pt x="263534" y="130889"/>
                    </a:moveTo>
                    <a:cubicBezTo>
                      <a:pt x="351736" y="64499"/>
                      <a:pt x="459785" y="21663"/>
                      <a:pt x="574136" y="5959"/>
                    </a:cubicBezTo>
                    <a:cubicBezTo>
                      <a:pt x="700157" y="-11358"/>
                      <a:pt x="831324" y="11674"/>
                      <a:pt x="958108" y="41576"/>
                    </a:cubicBezTo>
                    <a:cubicBezTo>
                      <a:pt x="1031260" y="58849"/>
                      <a:pt x="1103910" y="79177"/>
                      <a:pt x="1177193" y="95818"/>
                    </a:cubicBezTo>
                    <a:cubicBezTo>
                      <a:pt x="1220880" y="105742"/>
                      <a:pt x="1264478" y="117083"/>
                      <a:pt x="1307990" y="121576"/>
                    </a:cubicBezTo>
                    <a:cubicBezTo>
                      <a:pt x="1186702" y="123103"/>
                      <a:pt x="990715" y="122514"/>
                      <a:pt x="857518" y="106832"/>
                    </a:cubicBezTo>
                    <a:cubicBezTo>
                      <a:pt x="652174" y="82645"/>
                      <a:pt x="389403" y="41859"/>
                      <a:pt x="135987" y="367161"/>
                    </a:cubicBezTo>
                    <a:cubicBezTo>
                      <a:pt x="83228" y="434882"/>
                      <a:pt x="47612" y="507816"/>
                      <a:pt x="23293" y="578984"/>
                    </a:cubicBezTo>
                    <a:lnTo>
                      <a:pt x="0" y="581448"/>
                    </a:lnTo>
                    <a:cubicBezTo>
                      <a:pt x="40873" y="405896"/>
                      <a:pt x="116271" y="241708"/>
                      <a:pt x="263534" y="130889"/>
                    </a:cubicBezTo>
                    <a:lnTo>
                      <a:pt x="263534" y="130889"/>
                    </a:lnTo>
                    <a:close/>
                    <a:moveTo>
                      <a:pt x="1388623" y="120093"/>
                    </a:moveTo>
                    <a:lnTo>
                      <a:pt x="1394337" y="119090"/>
                    </a:lnTo>
                    <a:cubicBezTo>
                      <a:pt x="1399484" y="118108"/>
                      <a:pt x="1402843" y="118392"/>
                      <a:pt x="1404545" y="119679"/>
                    </a:cubicBezTo>
                    <a:lnTo>
                      <a:pt x="1388623" y="120093"/>
                    </a:lnTo>
                    <a:lnTo>
                      <a:pt x="1388623" y="120093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92" name="Freeform: Shape 1991">
                <a:extLst>
                  <a:ext uri="{FF2B5EF4-FFF2-40B4-BE49-F238E27FC236}">
                    <a16:creationId xmlns:a16="http://schemas.microsoft.com/office/drawing/2014/main" id="{AD0C3BC2-D8AD-4EF6-96E9-86D6FA29B042}"/>
                  </a:ext>
                </a:extLst>
              </p:cNvPr>
              <p:cNvSpPr/>
              <p:nvPr/>
            </p:nvSpPr>
            <p:spPr>
              <a:xfrm>
                <a:off x="4709544" y="6464727"/>
                <a:ext cx="1385827" cy="573309"/>
              </a:xfrm>
              <a:custGeom>
                <a:avLst/>
                <a:gdLst>
                  <a:gd name="connsiteX0" fmla="*/ 756144 w 1385827"/>
                  <a:gd name="connsiteY0" fmla="*/ 983 h 573309"/>
                  <a:gd name="connsiteX1" fmla="*/ 903648 w 1385827"/>
                  <a:gd name="connsiteY1" fmla="*/ 27243 h 573309"/>
                  <a:gd name="connsiteX2" fmla="*/ 534529 w 1385827"/>
                  <a:gd name="connsiteY2" fmla="*/ 30580 h 573309"/>
                  <a:gd name="connsiteX3" fmla="*/ 2334 w 1385827"/>
                  <a:gd name="connsiteY3" fmla="*/ 496057 h 573309"/>
                  <a:gd name="connsiteX4" fmla="*/ 56707 w 1385827"/>
                  <a:gd name="connsiteY4" fmla="*/ 356950 h 573309"/>
                  <a:gd name="connsiteX5" fmla="*/ 163142 w 1385827"/>
                  <a:gd name="connsiteY5" fmla="*/ 219632 h 573309"/>
                  <a:gd name="connsiteX6" fmla="*/ 455357 w 1385827"/>
                  <a:gd name="connsiteY6" fmla="*/ 34375 h 573309"/>
                  <a:gd name="connsiteX7" fmla="*/ 756144 w 1385827"/>
                  <a:gd name="connsiteY7" fmla="*/ 983 h 573309"/>
                  <a:gd name="connsiteX8" fmla="*/ 756144 w 1385827"/>
                  <a:gd name="connsiteY8" fmla="*/ 983 h 573309"/>
                  <a:gd name="connsiteX9" fmla="*/ 1267510 w 1385827"/>
                  <a:gd name="connsiteY9" fmla="*/ 112652 h 573309"/>
                  <a:gd name="connsiteX10" fmla="*/ 1361578 w 1385827"/>
                  <a:gd name="connsiteY10" fmla="*/ 115139 h 573309"/>
                  <a:gd name="connsiteX11" fmla="*/ 1384326 w 1385827"/>
                  <a:gd name="connsiteY11" fmla="*/ 114288 h 573309"/>
                  <a:gd name="connsiteX12" fmla="*/ 1384828 w 1385827"/>
                  <a:gd name="connsiteY12" fmla="*/ 116840 h 573309"/>
                  <a:gd name="connsiteX13" fmla="*/ 574551 w 1385827"/>
                  <a:gd name="connsiteY13" fmla="*/ 119043 h 573309"/>
                  <a:gd name="connsiteX14" fmla="*/ 49509 w 1385827"/>
                  <a:gd name="connsiteY14" fmla="*/ 568053 h 573309"/>
                  <a:gd name="connsiteX15" fmla="*/ 31364 w 1385827"/>
                  <a:gd name="connsiteY15" fmla="*/ 569972 h 573309"/>
                  <a:gd name="connsiteX16" fmla="*/ 203142 w 1385827"/>
                  <a:gd name="connsiteY16" fmla="*/ 308117 h 573309"/>
                  <a:gd name="connsiteX17" fmla="*/ 495358 w 1385827"/>
                  <a:gd name="connsiteY17" fmla="*/ 122860 h 573309"/>
                  <a:gd name="connsiteX18" fmla="*/ 879700 w 1385827"/>
                  <a:gd name="connsiteY18" fmla="*/ 94223 h 573309"/>
                  <a:gd name="connsiteX19" fmla="*/ 1119701 w 1385827"/>
                  <a:gd name="connsiteY19" fmla="*/ 114485 h 573309"/>
                  <a:gd name="connsiteX20" fmla="*/ 1172242 w 1385827"/>
                  <a:gd name="connsiteY20" fmla="*/ 117036 h 573309"/>
                  <a:gd name="connsiteX21" fmla="*/ 945981 w 1385827"/>
                  <a:gd name="connsiteY21" fmla="*/ 78454 h 573309"/>
                  <a:gd name="connsiteX22" fmla="*/ 556448 w 1385827"/>
                  <a:gd name="connsiteY22" fmla="*/ 77996 h 573309"/>
                  <a:gd name="connsiteX23" fmla="*/ 36576 w 1385827"/>
                  <a:gd name="connsiteY23" fmla="*/ 530256 h 573309"/>
                  <a:gd name="connsiteX24" fmla="*/ 20764 w 1385827"/>
                  <a:gd name="connsiteY24" fmla="*/ 571107 h 573309"/>
                  <a:gd name="connsiteX25" fmla="*/ 0 w 1385827"/>
                  <a:gd name="connsiteY25" fmla="*/ 573309 h 573309"/>
                  <a:gd name="connsiteX26" fmla="*/ 198453 w 1385827"/>
                  <a:gd name="connsiteY26" fmla="*/ 255379 h 573309"/>
                  <a:gd name="connsiteX27" fmla="*/ 853070 w 1385827"/>
                  <a:gd name="connsiteY27" fmla="*/ 45585 h 573309"/>
                  <a:gd name="connsiteX28" fmla="*/ 1267510 w 1385827"/>
                  <a:gd name="connsiteY28" fmla="*/ 112652 h 573309"/>
                  <a:gd name="connsiteX29" fmla="*/ 1267510 w 1385827"/>
                  <a:gd name="connsiteY29" fmla="*/ 112652 h 573309"/>
                  <a:gd name="connsiteX30" fmla="*/ 1379637 w 1385827"/>
                  <a:gd name="connsiteY30" fmla="*/ 129054 h 573309"/>
                  <a:gd name="connsiteX31" fmla="*/ 1373225 w 1385827"/>
                  <a:gd name="connsiteY31" fmla="*/ 135619 h 573309"/>
                  <a:gd name="connsiteX32" fmla="*/ 971260 w 1385827"/>
                  <a:gd name="connsiteY32" fmla="*/ 171257 h 573309"/>
                  <a:gd name="connsiteX33" fmla="*/ 587157 w 1385827"/>
                  <a:gd name="connsiteY33" fmla="*/ 203842 h 573309"/>
                  <a:gd name="connsiteX34" fmla="*/ 272281 w 1385827"/>
                  <a:gd name="connsiteY34" fmla="*/ 356078 h 573309"/>
                  <a:gd name="connsiteX35" fmla="*/ 194461 w 1385827"/>
                  <a:gd name="connsiteY35" fmla="*/ 433985 h 573309"/>
                  <a:gd name="connsiteX36" fmla="*/ 87852 w 1385827"/>
                  <a:gd name="connsiteY36" fmla="*/ 563996 h 573309"/>
                  <a:gd name="connsiteX37" fmla="*/ 82247 w 1385827"/>
                  <a:gd name="connsiteY37" fmla="*/ 564585 h 573309"/>
                  <a:gd name="connsiteX38" fmla="*/ 216010 w 1385827"/>
                  <a:gd name="connsiteY38" fmla="*/ 382730 h 573309"/>
                  <a:gd name="connsiteX39" fmla="*/ 883429 w 1385827"/>
                  <a:gd name="connsiteY39" fmla="*/ 153525 h 573309"/>
                  <a:gd name="connsiteX40" fmla="*/ 1379637 w 1385827"/>
                  <a:gd name="connsiteY40" fmla="*/ 129054 h 573309"/>
                  <a:gd name="connsiteX41" fmla="*/ 1379637 w 1385827"/>
                  <a:gd name="connsiteY41" fmla="*/ 129054 h 57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85827" h="573309">
                    <a:moveTo>
                      <a:pt x="756144" y="983"/>
                    </a:moveTo>
                    <a:cubicBezTo>
                      <a:pt x="805457" y="7003"/>
                      <a:pt x="854814" y="16403"/>
                      <a:pt x="903648" y="27243"/>
                    </a:cubicBezTo>
                    <a:cubicBezTo>
                      <a:pt x="779176" y="17559"/>
                      <a:pt x="655053" y="10165"/>
                      <a:pt x="534529" y="30580"/>
                    </a:cubicBezTo>
                    <a:cubicBezTo>
                      <a:pt x="278104" y="74004"/>
                      <a:pt x="96773" y="272784"/>
                      <a:pt x="2334" y="496057"/>
                    </a:cubicBezTo>
                    <a:cubicBezTo>
                      <a:pt x="17012" y="447965"/>
                      <a:pt x="34853" y="401291"/>
                      <a:pt x="56707" y="356950"/>
                    </a:cubicBezTo>
                    <a:cubicBezTo>
                      <a:pt x="87394" y="307659"/>
                      <a:pt x="122727" y="261552"/>
                      <a:pt x="163142" y="219632"/>
                    </a:cubicBezTo>
                    <a:cubicBezTo>
                      <a:pt x="243164" y="136665"/>
                      <a:pt x="342140" y="71387"/>
                      <a:pt x="455357" y="34375"/>
                    </a:cubicBezTo>
                    <a:cubicBezTo>
                      <a:pt x="550865" y="3142"/>
                      <a:pt x="652872" y="-2724"/>
                      <a:pt x="756144" y="983"/>
                    </a:cubicBezTo>
                    <a:lnTo>
                      <a:pt x="756144" y="983"/>
                    </a:lnTo>
                    <a:close/>
                    <a:moveTo>
                      <a:pt x="1267510" y="112652"/>
                    </a:moveTo>
                    <a:cubicBezTo>
                      <a:pt x="1298939" y="117363"/>
                      <a:pt x="1330302" y="119239"/>
                      <a:pt x="1361578" y="115139"/>
                    </a:cubicBezTo>
                    <a:lnTo>
                      <a:pt x="1384326" y="114288"/>
                    </a:lnTo>
                    <a:cubicBezTo>
                      <a:pt x="1386006" y="114223"/>
                      <a:pt x="1386420" y="116556"/>
                      <a:pt x="1384828" y="116840"/>
                    </a:cubicBezTo>
                    <a:cubicBezTo>
                      <a:pt x="1120268" y="163209"/>
                      <a:pt x="838740" y="74288"/>
                      <a:pt x="574551" y="119043"/>
                    </a:cubicBezTo>
                    <a:cubicBezTo>
                      <a:pt x="324451" y="161399"/>
                      <a:pt x="145824" y="351520"/>
                      <a:pt x="49509" y="568053"/>
                    </a:cubicBezTo>
                    <a:lnTo>
                      <a:pt x="31364" y="569972"/>
                    </a:lnTo>
                    <a:cubicBezTo>
                      <a:pt x="73916" y="472960"/>
                      <a:pt x="130208" y="383734"/>
                      <a:pt x="203142" y="308117"/>
                    </a:cubicBezTo>
                    <a:cubicBezTo>
                      <a:pt x="283164" y="225150"/>
                      <a:pt x="382140" y="159872"/>
                      <a:pt x="495358" y="122860"/>
                    </a:cubicBezTo>
                    <a:cubicBezTo>
                      <a:pt x="616601" y="83230"/>
                      <a:pt x="748227" y="84408"/>
                      <a:pt x="879700" y="94223"/>
                    </a:cubicBezTo>
                    <a:cubicBezTo>
                      <a:pt x="959678" y="100199"/>
                      <a:pt x="1039722" y="109163"/>
                      <a:pt x="1119701" y="114485"/>
                    </a:cubicBezTo>
                    <a:cubicBezTo>
                      <a:pt x="1137280" y="115662"/>
                      <a:pt x="1154794" y="116491"/>
                      <a:pt x="1172242" y="117036"/>
                    </a:cubicBezTo>
                    <a:cubicBezTo>
                      <a:pt x="1096473" y="108203"/>
                      <a:pt x="1020638" y="91562"/>
                      <a:pt x="945981" y="78454"/>
                    </a:cubicBezTo>
                    <a:cubicBezTo>
                      <a:pt x="814269" y="55313"/>
                      <a:pt x="683952" y="45302"/>
                      <a:pt x="556448" y="77996"/>
                    </a:cubicBezTo>
                    <a:cubicBezTo>
                      <a:pt x="320460" y="138498"/>
                      <a:pt x="128420" y="309055"/>
                      <a:pt x="36576" y="530256"/>
                    </a:cubicBezTo>
                    <a:cubicBezTo>
                      <a:pt x="30949" y="543778"/>
                      <a:pt x="25693" y="557388"/>
                      <a:pt x="20764" y="571107"/>
                    </a:cubicBezTo>
                    <a:lnTo>
                      <a:pt x="0" y="573309"/>
                    </a:lnTo>
                    <a:cubicBezTo>
                      <a:pt x="41614" y="454465"/>
                      <a:pt x="104908" y="345435"/>
                      <a:pt x="198453" y="255379"/>
                    </a:cubicBezTo>
                    <a:cubicBezTo>
                      <a:pt x="371017" y="89315"/>
                      <a:pt x="605544" y="13219"/>
                      <a:pt x="853070" y="45585"/>
                    </a:cubicBezTo>
                    <a:cubicBezTo>
                      <a:pt x="992241" y="63797"/>
                      <a:pt x="1128469" y="100657"/>
                      <a:pt x="1267510" y="112652"/>
                    </a:cubicBezTo>
                    <a:lnTo>
                      <a:pt x="1267510" y="112652"/>
                    </a:lnTo>
                    <a:close/>
                    <a:moveTo>
                      <a:pt x="1379637" y="129054"/>
                    </a:moveTo>
                    <a:cubicBezTo>
                      <a:pt x="1377827" y="131104"/>
                      <a:pt x="1375690" y="133307"/>
                      <a:pt x="1373225" y="135619"/>
                    </a:cubicBezTo>
                    <a:cubicBezTo>
                      <a:pt x="1196801" y="183907"/>
                      <a:pt x="1156583" y="173678"/>
                      <a:pt x="971260" y="171257"/>
                    </a:cubicBezTo>
                    <a:cubicBezTo>
                      <a:pt x="840921" y="169578"/>
                      <a:pt x="710691" y="174855"/>
                      <a:pt x="587157" y="203842"/>
                    </a:cubicBezTo>
                    <a:cubicBezTo>
                      <a:pt x="469599" y="231454"/>
                      <a:pt x="360896" y="280440"/>
                      <a:pt x="272281" y="356078"/>
                    </a:cubicBezTo>
                    <a:cubicBezTo>
                      <a:pt x="244233" y="380004"/>
                      <a:pt x="218322" y="406111"/>
                      <a:pt x="194461" y="433985"/>
                    </a:cubicBezTo>
                    <a:cubicBezTo>
                      <a:pt x="153131" y="471913"/>
                      <a:pt x="117165" y="515446"/>
                      <a:pt x="87852" y="563996"/>
                    </a:cubicBezTo>
                    <a:lnTo>
                      <a:pt x="82247" y="564585"/>
                    </a:lnTo>
                    <a:cubicBezTo>
                      <a:pt x="118540" y="498064"/>
                      <a:pt x="162858" y="436449"/>
                      <a:pt x="216010" y="382730"/>
                    </a:cubicBezTo>
                    <a:cubicBezTo>
                      <a:pt x="385804" y="211213"/>
                      <a:pt x="631476" y="157233"/>
                      <a:pt x="883429" y="153525"/>
                    </a:cubicBezTo>
                    <a:cubicBezTo>
                      <a:pt x="1079962" y="150624"/>
                      <a:pt x="1179047" y="161464"/>
                      <a:pt x="1379637" y="129054"/>
                    </a:cubicBezTo>
                    <a:lnTo>
                      <a:pt x="1379637" y="129054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93" name="Freeform: Shape 1992">
                <a:extLst>
                  <a:ext uri="{FF2B5EF4-FFF2-40B4-BE49-F238E27FC236}">
                    <a16:creationId xmlns:a16="http://schemas.microsoft.com/office/drawing/2014/main" id="{8A74A825-3B1B-4012-BADB-740C07B6900D}"/>
                  </a:ext>
                </a:extLst>
              </p:cNvPr>
              <p:cNvSpPr/>
              <p:nvPr/>
            </p:nvSpPr>
            <p:spPr>
              <a:xfrm>
                <a:off x="4320054" y="5348643"/>
                <a:ext cx="1503018" cy="1636896"/>
              </a:xfrm>
              <a:custGeom>
                <a:avLst/>
                <a:gdLst>
                  <a:gd name="connsiteX0" fmla="*/ 237145 w 1503018"/>
                  <a:gd name="connsiteY0" fmla="*/ 1609829 h 1636896"/>
                  <a:gd name="connsiteX1" fmla="*/ 634660 w 1503018"/>
                  <a:gd name="connsiteY1" fmla="*/ 1005943 h 1636896"/>
                  <a:gd name="connsiteX2" fmla="*/ 841270 w 1503018"/>
                  <a:gd name="connsiteY2" fmla="*/ 595843 h 1636896"/>
                  <a:gd name="connsiteX3" fmla="*/ 1109123 w 1503018"/>
                  <a:gd name="connsiteY3" fmla="*/ 294576 h 1636896"/>
                  <a:gd name="connsiteX4" fmla="*/ 1296998 w 1503018"/>
                  <a:gd name="connsiteY4" fmla="*/ 154553 h 1636896"/>
                  <a:gd name="connsiteX5" fmla="*/ 1488384 w 1503018"/>
                  <a:gd name="connsiteY5" fmla="*/ 27770 h 1636896"/>
                  <a:gd name="connsiteX6" fmla="*/ 1217957 w 1503018"/>
                  <a:gd name="connsiteY6" fmla="*/ 43669 h 1636896"/>
                  <a:gd name="connsiteX7" fmla="*/ 996778 w 1503018"/>
                  <a:gd name="connsiteY7" fmla="*/ 113419 h 1636896"/>
                  <a:gd name="connsiteX8" fmla="*/ 595336 w 1503018"/>
                  <a:gd name="connsiteY8" fmla="*/ 356779 h 1636896"/>
                  <a:gd name="connsiteX9" fmla="*/ 58714 w 1503018"/>
                  <a:gd name="connsiteY9" fmla="*/ 1170219 h 1636896"/>
                  <a:gd name="connsiteX10" fmla="*/ 0 w 1503018"/>
                  <a:gd name="connsiteY10" fmla="*/ 1443830 h 1636896"/>
                  <a:gd name="connsiteX11" fmla="*/ 237145 w 1503018"/>
                  <a:gd name="connsiteY11" fmla="*/ 1609829 h 1636896"/>
                  <a:gd name="connsiteX12" fmla="*/ 237145 w 1503018"/>
                  <a:gd name="connsiteY12" fmla="*/ 1609829 h 163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3018" h="1636896">
                    <a:moveTo>
                      <a:pt x="237145" y="1609829"/>
                    </a:moveTo>
                    <a:cubicBezTo>
                      <a:pt x="453285" y="1491682"/>
                      <a:pt x="539981" y="1220317"/>
                      <a:pt x="634660" y="1005943"/>
                    </a:cubicBezTo>
                    <a:cubicBezTo>
                      <a:pt x="697235" y="866313"/>
                      <a:pt x="754465" y="722583"/>
                      <a:pt x="841270" y="595843"/>
                    </a:cubicBezTo>
                    <a:cubicBezTo>
                      <a:pt x="917257" y="484937"/>
                      <a:pt x="1007138" y="382297"/>
                      <a:pt x="1109123" y="294576"/>
                    </a:cubicBezTo>
                    <a:cubicBezTo>
                      <a:pt x="1168382" y="243627"/>
                      <a:pt x="1231458" y="197084"/>
                      <a:pt x="1296998" y="154553"/>
                    </a:cubicBezTo>
                    <a:cubicBezTo>
                      <a:pt x="1361273" y="112830"/>
                      <a:pt x="1428078" y="75054"/>
                      <a:pt x="1488384" y="27770"/>
                    </a:cubicBezTo>
                    <a:cubicBezTo>
                      <a:pt x="1570325" y="-36484"/>
                      <a:pt x="1284435" y="28882"/>
                      <a:pt x="1217957" y="43669"/>
                    </a:cubicBezTo>
                    <a:cubicBezTo>
                      <a:pt x="1142471" y="60463"/>
                      <a:pt x="1068120" y="83495"/>
                      <a:pt x="996778" y="113419"/>
                    </a:cubicBezTo>
                    <a:cubicBezTo>
                      <a:pt x="851957" y="174183"/>
                      <a:pt x="716471" y="256822"/>
                      <a:pt x="595336" y="356779"/>
                    </a:cubicBezTo>
                    <a:cubicBezTo>
                      <a:pt x="341049" y="566573"/>
                      <a:pt x="153611" y="854950"/>
                      <a:pt x="58714" y="1170219"/>
                    </a:cubicBezTo>
                    <a:cubicBezTo>
                      <a:pt x="31843" y="1259489"/>
                      <a:pt x="12018" y="1351354"/>
                      <a:pt x="0" y="1443830"/>
                    </a:cubicBezTo>
                    <a:cubicBezTo>
                      <a:pt x="3293" y="1584551"/>
                      <a:pt x="93370" y="1688412"/>
                      <a:pt x="237145" y="1609829"/>
                    </a:cubicBezTo>
                    <a:lnTo>
                      <a:pt x="237145" y="1609829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94" name="Freeform: Shape 1993">
                <a:extLst>
                  <a:ext uri="{FF2B5EF4-FFF2-40B4-BE49-F238E27FC236}">
                    <a16:creationId xmlns:a16="http://schemas.microsoft.com/office/drawing/2014/main" id="{A2A03FF4-9C99-4AFD-B976-29AF83517861}"/>
                  </a:ext>
                </a:extLst>
              </p:cNvPr>
              <p:cNvSpPr/>
              <p:nvPr/>
            </p:nvSpPr>
            <p:spPr>
              <a:xfrm>
                <a:off x="4320032" y="5348640"/>
                <a:ext cx="1500946" cy="1626625"/>
              </a:xfrm>
              <a:custGeom>
                <a:avLst/>
                <a:gdLst>
                  <a:gd name="connsiteX0" fmla="*/ 1500947 w 1500946"/>
                  <a:gd name="connsiteY0" fmla="*/ 5133 h 1626625"/>
                  <a:gd name="connsiteX1" fmla="*/ 1217957 w 1500946"/>
                  <a:gd name="connsiteY1" fmla="*/ 43672 h 1626625"/>
                  <a:gd name="connsiteX2" fmla="*/ 996800 w 1500946"/>
                  <a:gd name="connsiteY2" fmla="*/ 113422 h 1626625"/>
                  <a:gd name="connsiteX3" fmla="*/ 595358 w 1500946"/>
                  <a:gd name="connsiteY3" fmla="*/ 356782 h 1626625"/>
                  <a:gd name="connsiteX4" fmla="*/ 58736 w 1500946"/>
                  <a:gd name="connsiteY4" fmla="*/ 1170222 h 1626625"/>
                  <a:gd name="connsiteX5" fmla="*/ 0 w 1500946"/>
                  <a:gd name="connsiteY5" fmla="*/ 1443833 h 1626625"/>
                  <a:gd name="connsiteX6" fmla="*/ 94199 w 1500946"/>
                  <a:gd name="connsiteY6" fmla="*/ 1626626 h 1626625"/>
                  <a:gd name="connsiteX7" fmla="*/ 744607 w 1500946"/>
                  <a:gd name="connsiteY7" fmla="*/ 484155 h 1626625"/>
                  <a:gd name="connsiteX8" fmla="*/ 1500947 w 1500946"/>
                  <a:gd name="connsiteY8" fmla="*/ 5133 h 1626625"/>
                  <a:gd name="connsiteX9" fmla="*/ 1500947 w 1500946"/>
                  <a:gd name="connsiteY9" fmla="*/ 5133 h 162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46" h="1626625">
                    <a:moveTo>
                      <a:pt x="1500947" y="5133"/>
                    </a:moveTo>
                    <a:cubicBezTo>
                      <a:pt x="1478046" y="-15390"/>
                      <a:pt x="1272963" y="31437"/>
                      <a:pt x="1217957" y="43672"/>
                    </a:cubicBezTo>
                    <a:cubicBezTo>
                      <a:pt x="1142493" y="60466"/>
                      <a:pt x="1068120" y="83520"/>
                      <a:pt x="996800" y="113422"/>
                    </a:cubicBezTo>
                    <a:cubicBezTo>
                      <a:pt x="851957" y="174186"/>
                      <a:pt x="716493" y="256825"/>
                      <a:pt x="595358" y="356782"/>
                    </a:cubicBezTo>
                    <a:cubicBezTo>
                      <a:pt x="341071" y="566576"/>
                      <a:pt x="153633" y="854953"/>
                      <a:pt x="58736" y="1170222"/>
                    </a:cubicBezTo>
                    <a:cubicBezTo>
                      <a:pt x="31865" y="1259492"/>
                      <a:pt x="12018" y="1351357"/>
                      <a:pt x="0" y="1443833"/>
                    </a:cubicBezTo>
                    <a:cubicBezTo>
                      <a:pt x="2007" y="1529090"/>
                      <a:pt x="35857" y="1600803"/>
                      <a:pt x="94199" y="1626626"/>
                    </a:cubicBezTo>
                    <a:cubicBezTo>
                      <a:pt x="186392" y="1307388"/>
                      <a:pt x="405979" y="773949"/>
                      <a:pt x="744607" y="484155"/>
                    </a:cubicBezTo>
                    <a:cubicBezTo>
                      <a:pt x="1132024" y="152615"/>
                      <a:pt x="1500947" y="5133"/>
                      <a:pt x="1500947" y="5133"/>
                    </a:cubicBezTo>
                    <a:lnTo>
                      <a:pt x="1500947" y="5133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95" name="Freeform: Shape 1994">
                <a:extLst>
                  <a:ext uri="{FF2B5EF4-FFF2-40B4-BE49-F238E27FC236}">
                    <a16:creationId xmlns:a16="http://schemas.microsoft.com/office/drawing/2014/main" id="{B3358300-DB86-4CFC-83F9-D588576B00A2}"/>
                  </a:ext>
                </a:extLst>
              </p:cNvPr>
              <p:cNvSpPr/>
              <p:nvPr/>
            </p:nvSpPr>
            <p:spPr>
              <a:xfrm>
                <a:off x="4374985" y="5392038"/>
                <a:ext cx="1322597" cy="1852031"/>
              </a:xfrm>
              <a:custGeom>
                <a:avLst/>
                <a:gdLst>
                  <a:gd name="connsiteX0" fmla="*/ 141188 w 1322597"/>
                  <a:gd name="connsiteY0" fmla="*/ 1346781 h 1852031"/>
                  <a:gd name="connsiteX1" fmla="*/ 143500 w 1322597"/>
                  <a:gd name="connsiteY1" fmla="*/ 1342135 h 1852031"/>
                  <a:gd name="connsiteX2" fmla="*/ 491746 w 1322597"/>
                  <a:gd name="connsiteY2" fmla="*/ 1013409 h 1852031"/>
                  <a:gd name="connsiteX3" fmla="*/ 489522 w 1322597"/>
                  <a:gd name="connsiteY3" fmla="*/ 1001196 h 1852031"/>
                  <a:gd name="connsiteX4" fmla="*/ 168124 w 1322597"/>
                  <a:gd name="connsiteY4" fmla="*/ 1271121 h 1852031"/>
                  <a:gd name="connsiteX5" fmla="*/ 168647 w 1322597"/>
                  <a:gd name="connsiteY5" fmla="*/ 1269660 h 1852031"/>
                  <a:gd name="connsiteX6" fmla="*/ 645815 w 1322597"/>
                  <a:gd name="connsiteY6" fmla="*/ 756549 h 1852031"/>
                  <a:gd name="connsiteX7" fmla="*/ 643677 w 1322597"/>
                  <a:gd name="connsiteY7" fmla="*/ 744728 h 1852031"/>
                  <a:gd name="connsiteX8" fmla="*/ 318899 w 1322597"/>
                  <a:gd name="connsiteY8" fmla="*/ 961283 h 1852031"/>
                  <a:gd name="connsiteX9" fmla="*/ 312400 w 1322597"/>
                  <a:gd name="connsiteY9" fmla="*/ 967193 h 1852031"/>
                  <a:gd name="connsiteX10" fmla="*/ 684659 w 1322597"/>
                  <a:gd name="connsiteY10" fmla="*/ 686123 h 1852031"/>
                  <a:gd name="connsiteX11" fmla="*/ 682107 w 1322597"/>
                  <a:gd name="connsiteY11" fmla="*/ 672077 h 1852031"/>
                  <a:gd name="connsiteX12" fmla="*/ 379401 w 1322597"/>
                  <a:gd name="connsiteY12" fmla="*/ 858665 h 1852031"/>
                  <a:gd name="connsiteX13" fmla="*/ 800232 w 1322597"/>
                  <a:gd name="connsiteY13" fmla="*/ 384660 h 1852031"/>
                  <a:gd name="connsiteX14" fmla="*/ 1317596 w 1322597"/>
                  <a:gd name="connsiteY14" fmla="*/ 18704 h 1852031"/>
                  <a:gd name="connsiteX15" fmla="*/ 1309461 w 1322597"/>
                  <a:gd name="connsiteY15" fmla="*/ 1255 h 1852031"/>
                  <a:gd name="connsiteX16" fmla="*/ 461495 w 1322597"/>
                  <a:gd name="connsiteY16" fmla="*/ 685251 h 1852031"/>
                  <a:gd name="connsiteX17" fmla="*/ 558813 w 1322597"/>
                  <a:gd name="connsiteY17" fmla="*/ 492120 h 1852031"/>
                  <a:gd name="connsiteX18" fmla="*/ 725139 w 1322597"/>
                  <a:gd name="connsiteY18" fmla="*/ 251071 h 1852031"/>
                  <a:gd name="connsiteX19" fmla="*/ 709828 w 1322597"/>
                  <a:gd name="connsiteY19" fmla="*/ 240471 h 1852031"/>
                  <a:gd name="connsiteX20" fmla="*/ 419860 w 1322597"/>
                  <a:gd name="connsiteY20" fmla="*/ 738795 h 1852031"/>
                  <a:gd name="connsiteX21" fmla="*/ 232443 w 1322597"/>
                  <a:gd name="connsiteY21" fmla="*/ 1043355 h 1852031"/>
                  <a:gd name="connsiteX22" fmla="*/ 288604 w 1322597"/>
                  <a:gd name="connsiteY22" fmla="*/ 807803 h 1852031"/>
                  <a:gd name="connsiteX23" fmla="*/ 411768 w 1322597"/>
                  <a:gd name="connsiteY23" fmla="*/ 566340 h 1852031"/>
                  <a:gd name="connsiteX24" fmla="*/ 416239 w 1322597"/>
                  <a:gd name="connsiteY24" fmla="*/ 538161 h 1852031"/>
                  <a:gd name="connsiteX25" fmla="*/ 205115 w 1322597"/>
                  <a:gd name="connsiteY25" fmla="*/ 1099582 h 1852031"/>
                  <a:gd name="connsiteX26" fmla="*/ 93074 w 1322597"/>
                  <a:gd name="connsiteY26" fmla="*/ 1384099 h 1852031"/>
                  <a:gd name="connsiteX27" fmla="*/ 241320 w 1322597"/>
                  <a:gd name="connsiteY27" fmla="*/ 705621 h 1852031"/>
                  <a:gd name="connsiteX28" fmla="*/ 227797 w 1322597"/>
                  <a:gd name="connsiteY28" fmla="*/ 698729 h 1852031"/>
                  <a:gd name="connsiteX29" fmla="*/ 77873 w 1322597"/>
                  <a:gd name="connsiteY29" fmla="*/ 1432038 h 1852031"/>
                  <a:gd name="connsiteX30" fmla="*/ 7381 w 1322597"/>
                  <a:gd name="connsiteY30" fmla="*/ 1706478 h 1852031"/>
                  <a:gd name="connsiteX31" fmla="*/ 751 w 1322597"/>
                  <a:gd name="connsiteY31" fmla="*/ 1764864 h 1852031"/>
                  <a:gd name="connsiteX32" fmla="*/ 49868 w 1322597"/>
                  <a:gd name="connsiteY32" fmla="*/ 1792149 h 1852031"/>
                  <a:gd name="connsiteX33" fmla="*/ 141188 w 1322597"/>
                  <a:gd name="connsiteY33" fmla="*/ 1346781 h 1852031"/>
                  <a:gd name="connsiteX34" fmla="*/ 141188 w 1322597"/>
                  <a:gd name="connsiteY34" fmla="*/ 1346781 h 18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22597" h="1852031">
                    <a:moveTo>
                      <a:pt x="141188" y="1346781"/>
                    </a:moveTo>
                    <a:cubicBezTo>
                      <a:pt x="142170" y="1345473"/>
                      <a:pt x="142998" y="1343968"/>
                      <a:pt x="143500" y="1342135"/>
                    </a:cubicBezTo>
                    <a:cubicBezTo>
                      <a:pt x="154100" y="1303902"/>
                      <a:pt x="452095" y="1028677"/>
                      <a:pt x="491746" y="1013409"/>
                    </a:cubicBezTo>
                    <a:cubicBezTo>
                      <a:pt x="497526" y="1011185"/>
                      <a:pt x="495956" y="1000934"/>
                      <a:pt x="489522" y="1001196"/>
                    </a:cubicBezTo>
                    <a:cubicBezTo>
                      <a:pt x="461539" y="998055"/>
                      <a:pt x="205289" y="1234938"/>
                      <a:pt x="168124" y="1271121"/>
                    </a:cubicBezTo>
                    <a:cubicBezTo>
                      <a:pt x="168298" y="1270641"/>
                      <a:pt x="168473" y="1270139"/>
                      <a:pt x="168647" y="1269660"/>
                    </a:cubicBezTo>
                    <a:cubicBezTo>
                      <a:pt x="199182" y="1142985"/>
                      <a:pt x="395519" y="895328"/>
                      <a:pt x="645815" y="756549"/>
                    </a:cubicBezTo>
                    <a:cubicBezTo>
                      <a:pt x="653405" y="755022"/>
                      <a:pt x="651311" y="743419"/>
                      <a:pt x="643677" y="744728"/>
                    </a:cubicBezTo>
                    <a:cubicBezTo>
                      <a:pt x="571092" y="757203"/>
                      <a:pt x="381996" y="904249"/>
                      <a:pt x="318899" y="961283"/>
                    </a:cubicBezTo>
                    <a:cubicBezTo>
                      <a:pt x="316740" y="963224"/>
                      <a:pt x="314581" y="965209"/>
                      <a:pt x="312400" y="967193"/>
                    </a:cubicBezTo>
                    <a:cubicBezTo>
                      <a:pt x="378180" y="853081"/>
                      <a:pt x="563459" y="733430"/>
                      <a:pt x="684659" y="686123"/>
                    </a:cubicBezTo>
                    <a:cubicBezTo>
                      <a:pt x="693819" y="685141"/>
                      <a:pt x="691202" y="671118"/>
                      <a:pt x="682107" y="672077"/>
                    </a:cubicBezTo>
                    <a:cubicBezTo>
                      <a:pt x="545007" y="711532"/>
                      <a:pt x="494712" y="754368"/>
                      <a:pt x="379401" y="858665"/>
                    </a:cubicBezTo>
                    <a:cubicBezTo>
                      <a:pt x="495651" y="682721"/>
                      <a:pt x="637592" y="524355"/>
                      <a:pt x="800232" y="384660"/>
                    </a:cubicBezTo>
                    <a:cubicBezTo>
                      <a:pt x="960691" y="246840"/>
                      <a:pt x="1135741" y="126381"/>
                      <a:pt x="1317596" y="18704"/>
                    </a:cubicBezTo>
                    <a:cubicBezTo>
                      <a:pt x="1328109" y="12488"/>
                      <a:pt x="1320432" y="-4764"/>
                      <a:pt x="1309461" y="1255"/>
                    </a:cubicBezTo>
                    <a:cubicBezTo>
                      <a:pt x="989459" y="176851"/>
                      <a:pt x="691333" y="399447"/>
                      <a:pt x="461495" y="685251"/>
                    </a:cubicBezTo>
                    <a:cubicBezTo>
                      <a:pt x="487799" y="618096"/>
                      <a:pt x="520514" y="553930"/>
                      <a:pt x="558813" y="492120"/>
                    </a:cubicBezTo>
                    <a:cubicBezTo>
                      <a:pt x="610329" y="409000"/>
                      <a:pt x="671268" y="332511"/>
                      <a:pt x="725139" y="251071"/>
                    </a:cubicBezTo>
                    <a:cubicBezTo>
                      <a:pt x="731900" y="240864"/>
                      <a:pt x="717506" y="231551"/>
                      <a:pt x="709828" y="240471"/>
                    </a:cubicBezTo>
                    <a:cubicBezTo>
                      <a:pt x="586905" y="383155"/>
                      <a:pt x="468846" y="554214"/>
                      <a:pt x="419860" y="738795"/>
                    </a:cubicBezTo>
                    <a:cubicBezTo>
                      <a:pt x="347820" y="835088"/>
                      <a:pt x="285856" y="937139"/>
                      <a:pt x="232443" y="1043355"/>
                    </a:cubicBezTo>
                    <a:cubicBezTo>
                      <a:pt x="244482" y="963377"/>
                      <a:pt x="261145" y="884598"/>
                      <a:pt x="288604" y="807803"/>
                    </a:cubicBezTo>
                    <a:cubicBezTo>
                      <a:pt x="319859" y="720474"/>
                      <a:pt x="365072" y="644356"/>
                      <a:pt x="411768" y="566340"/>
                    </a:cubicBezTo>
                    <a:cubicBezTo>
                      <a:pt x="418791" y="554606"/>
                      <a:pt x="458791" y="490178"/>
                      <a:pt x="416239" y="538161"/>
                    </a:cubicBezTo>
                    <a:cubicBezTo>
                      <a:pt x="294275" y="675698"/>
                      <a:pt x="207971" y="916157"/>
                      <a:pt x="205115" y="1099582"/>
                    </a:cubicBezTo>
                    <a:cubicBezTo>
                      <a:pt x="161930" y="1191819"/>
                      <a:pt x="124787" y="1286934"/>
                      <a:pt x="93074" y="1384099"/>
                    </a:cubicBezTo>
                    <a:cubicBezTo>
                      <a:pt x="51897" y="1070923"/>
                      <a:pt x="172115" y="817487"/>
                      <a:pt x="241320" y="705621"/>
                    </a:cubicBezTo>
                    <a:cubicBezTo>
                      <a:pt x="244831" y="697704"/>
                      <a:pt x="232443" y="691532"/>
                      <a:pt x="227797" y="698729"/>
                    </a:cubicBezTo>
                    <a:cubicBezTo>
                      <a:pt x="93511" y="906299"/>
                      <a:pt x="28210" y="1192386"/>
                      <a:pt x="77873" y="1432038"/>
                    </a:cubicBezTo>
                    <a:cubicBezTo>
                      <a:pt x="50217" y="1522180"/>
                      <a:pt x="26923" y="1613893"/>
                      <a:pt x="7381" y="1706478"/>
                    </a:cubicBezTo>
                    <a:cubicBezTo>
                      <a:pt x="3652" y="1724144"/>
                      <a:pt x="2169" y="1744210"/>
                      <a:pt x="751" y="1764864"/>
                    </a:cubicBezTo>
                    <a:cubicBezTo>
                      <a:pt x="-7537" y="1886806"/>
                      <a:pt x="55626" y="1866217"/>
                      <a:pt x="49868" y="1792149"/>
                    </a:cubicBezTo>
                    <a:cubicBezTo>
                      <a:pt x="39399" y="1657208"/>
                      <a:pt x="100359" y="1472845"/>
                      <a:pt x="141188" y="1346781"/>
                    </a:cubicBezTo>
                    <a:lnTo>
                      <a:pt x="141188" y="1346781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96" name="Freeform: Shape 1995">
                <a:extLst>
                  <a:ext uri="{FF2B5EF4-FFF2-40B4-BE49-F238E27FC236}">
                    <a16:creationId xmlns:a16="http://schemas.microsoft.com/office/drawing/2014/main" id="{46B59420-077A-491A-ABAB-F92428947EC1}"/>
                  </a:ext>
                </a:extLst>
              </p:cNvPr>
              <p:cNvSpPr/>
              <p:nvPr/>
            </p:nvSpPr>
            <p:spPr>
              <a:xfrm>
                <a:off x="4070589" y="5530902"/>
                <a:ext cx="906857" cy="1539844"/>
              </a:xfrm>
              <a:custGeom>
                <a:avLst/>
                <a:gdLst>
                  <a:gd name="connsiteX0" fmla="*/ 213194 w 906857"/>
                  <a:gd name="connsiteY0" fmla="*/ 1527155 h 1539844"/>
                  <a:gd name="connsiteX1" fmla="*/ 584756 w 906857"/>
                  <a:gd name="connsiteY1" fmla="*/ 834611 h 1539844"/>
                  <a:gd name="connsiteX2" fmla="*/ 643055 w 906857"/>
                  <a:gd name="connsiteY2" fmla="*/ 372885 h 1539844"/>
                  <a:gd name="connsiteX3" fmla="*/ 894987 w 906857"/>
                  <a:gd name="connsiteY3" fmla="*/ 19775 h 1539844"/>
                  <a:gd name="connsiteX4" fmla="*/ 703383 w 906857"/>
                  <a:gd name="connsiteY4" fmla="*/ 91727 h 1539844"/>
                  <a:gd name="connsiteX5" fmla="*/ 546217 w 906857"/>
                  <a:gd name="connsiteY5" fmla="*/ 213582 h 1539844"/>
                  <a:gd name="connsiteX6" fmla="*/ 264514 w 906857"/>
                  <a:gd name="connsiteY6" fmla="*/ 521501 h 1539844"/>
                  <a:gd name="connsiteX7" fmla="*/ 44033 w 906857"/>
                  <a:gd name="connsiteY7" fmla="*/ 874763 h 1539844"/>
                  <a:gd name="connsiteX8" fmla="*/ 14633 w 906857"/>
                  <a:gd name="connsiteY8" fmla="*/ 1274024 h 1539844"/>
                  <a:gd name="connsiteX9" fmla="*/ 99344 w 906857"/>
                  <a:gd name="connsiteY9" fmla="*/ 1470972 h 1539844"/>
                  <a:gd name="connsiteX10" fmla="*/ 186041 w 906857"/>
                  <a:gd name="connsiteY10" fmla="*/ 1517319 h 1539844"/>
                  <a:gd name="connsiteX11" fmla="*/ 213194 w 906857"/>
                  <a:gd name="connsiteY11" fmla="*/ 1527155 h 1539844"/>
                  <a:gd name="connsiteX12" fmla="*/ 213194 w 906857"/>
                  <a:gd name="connsiteY12" fmla="*/ 1527155 h 1539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6857" h="1539844">
                    <a:moveTo>
                      <a:pt x="213194" y="1527155"/>
                    </a:moveTo>
                    <a:cubicBezTo>
                      <a:pt x="424668" y="1639915"/>
                      <a:pt x="573392" y="967676"/>
                      <a:pt x="584756" y="834611"/>
                    </a:cubicBezTo>
                    <a:cubicBezTo>
                      <a:pt x="597842" y="681524"/>
                      <a:pt x="595509" y="520454"/>
                      <a:pt x="643055" y="372885"/>
                    </a:cubicBezTo>
                    <a:cubicBezTo>
                      <a:pt x="687831" y="233953"/>
                      <a:pt x="793045" y="120364"/>
                      <a:pt x="894987" y="19775"/>
                    </a:cubicBezTo>
                    <a:cubicBezTo>
                      <a:pt x="957648" y="-42079"/>
                      <a:pt x="754288" y="57878"/>
                      <a:pt x="703383" y="91727"/>
                    </a:cubicBezTo>
                    <a:cubicBezTo>
                      <a:pt x="648202" y="128412"/>
                      <a:pt x="595835" y="169699"/>
                      <a:pt x="546217" y="213582"/>
                    </a:cubicBezTo>
                    <a:cubicBezTo>
                      <a:pt x="441767" y="305971"/>
                      <a:pt x="349684" y="411337"/>
                      <a:pt x="264514" y="521501"/>
                    </a:cubicBezTo>
                    <a:cubicBezTo>
                      <a:pt x="180152" y="630640"/>
                      <a:pt x="91907" y="744098"/>
                      <a:pt x="44033" y="874763"/>
                    </a:cubicBezTo>
                    <a:cubicBezTo>
                      <a:pt x="-2401" y="1001525"/>
                      <a:pt x="-11954" y="1141832"/>
                      <a:pt x="14633" y="1274024"/>
                    </a:cubicBezTo>
                    <a:cubicBezTo>
                      <a:pt x="28286" y="1341811"/>
                      <a:pt x="49922" y="1420001"/>
                      <a:pt x="99344" y="1470972"/>
                    </a:cubicBezTo>
                    <a:cubicBezTo>
                      <a:pt x="120958" y="1493262"/>
                      <a:pt x="153128" y="1510994"/>
                      <a:pt x="186041" y="1517319"/>
                    </a:cubicBezTo>
                    <a:lnTo>
                      <a:pt x="213194" y="1527155"/>
                    </a:lnTo>
                    <a:lnTo>
                      <a:pt x="213194" y="1527155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97" name="Freeform: Shape 1996">
                <a:extLst>
                  <a:ext uri="{FF2B5EF4-FFF2-40B4-BE49-F238E27FC236}">
                    <a16:creationId xmlns:a16="http://schemas.microsoft.com/office/drawing/2014/main" id="{F47E1357-835B-4585-B8D3-089370D0C211}"/>
                  </a:ext>
                </a:extLst>
              </p:cNvPr>
              <p:cNvSpPr/>
              <p:nvPr/>
            </p:nvSpPr>
            <p:spPr>
              <a:xfrm>
                <a:off x="4070595" y="5530879"/>
                <a:ext cx="905908" cy="1525608"/>
              </a:xfrm>
              <a:custGeom>
                <a:avLst/>
                <a:gdLst>
                  <a:gd name="connsiteX0" fmla="*/ 905908 w 905908"/>
                  <a:gd name="connsiteY0" fmla="*/ 1129 h 1525608"/>
                  <a:gd name="connsiteX1" fmla="*/ 905843 w 905908"/>
                  <a:gd name="connsiteY1" fmla="*/ 1063 h 1525608"/>
                  <a:gd name="connsiteX2" fmla="*/ 703377 w 905908"/>
                  <a:gd name="connsiteY2" fmla="*/ 91729 h 1525608"/>
                  <a:gd name="connsiteX3" fmla="*/ 546211 w 905908"/>
                  <a:gd name="connsiteY3" fmla="*/ 213584 h 1525608"/>
                  <a:gd name="connsiteX4" fmla="*/ 264509 w 905908"/>
                  <a:gd name="connsiteY4" fmla="*/ 521502 h 1525608"/>
                  <a:gd name="connsiteX5" fmla="*/ 44027 w 905908"/>
                  <a:gd name="connsiteY5" fmla="*/ 874787 h 1525608"/>
                  <a:gd name="connsiteX6" fmla="*/ 14649 w 905908"/>
                  <a:gd name="connsiteY6" fmla="*/ 1274048 h 1525608"/>
                  <a:gd name="connsiteX7" fmla="*/ 99361 w 905908"/>
                  <a:gd name="connsiteY7" fmla="*/ 1470995 h 1525608"/>
                  <a:gd name="connsiteX8" fmla="*/ 186035 w 905908"/>
                  <a:gd name="connsiteY8" fmla="*/ 1517342 h 1525608"/>
                  <a:gd name="connsiteX9" fmla="*/ 208914 w 905908"/>
                  <a:gd name="connsiteY9" fmla="*/ 1525609 h 1525608"/>
                  <a:gd name="connsiteX10" fmla="*/ 201804 w 905908"/>
                  <a:gd name="connsiteY10" fmla="*/ 1279806 h 1525608"/>
                  <a:gd name="connsiteX11" fmla="*/ 905908 w 905908"/>
                  <a:gd name="connsiteY11" fmla="*/ 1129 h 1525608"/>
                  <a:gd name="connsiteX12" fmla="*/ 905908 w 905908"/>
                  <a:gd name="connsiteY12" fmla="*/ 1129 h 152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5908" h="1525608">
                    <a:moveTo>
                      <a:pt x="905908" y="1129"/>
                    </a:moveTo>
                    <a:lnTo>
                      <a:pt x="905843" y="1063"/>
                    </a:lnTo>
                    <a:cubicBezTo>
                      <a:pt x="892255" y="-9667"/>
                      <a:pt x="745558" y="63703"/>
                      <a:pt x="703377" y="91729"/>
                    </a:cubicBezTo>
                    <a:cubicBezTo>
                      <a:pt x="648175" y="128436"/>
                      <a:pt x="595830" y="169679"/>
                      <a:pt x="546211" y="213584"/>
                    </a:cubicBezTo>
                    <a:cubicBezTo>
                      <a:pt x="441783" y="305972"/>
                      <a:pt x="349678" y="411338"/>
                      <a:pt x="264509" y="521502"/>
                    </a:cubicBezTo>
                    <a:cubicBezTo>
                      <a:pt x="180168" y="630620"/>
                      <a:pt x="91923" y="744099"/>
                      <a:pt x="44027" y="874787"/>
                    </a:cubicBezTo>
                    <a:cubicBezTo>
                      <a:pt x="-2407" y="1001549"/>
                      <a:pt x="-11960" y="1141855"/>
                      <a:pt x="14649" y="1274048"/>
                    </a:cubicBezTo>
                    <a:cubicBezTo>
                      <a:pt x="28280" y="1341856"/>
                      <a:pt x="49916" y="1420025"/>
                      <a:pt x="99361" y="1470995"/>
                    </a:cubicBezTo>
                    <a:cubicBezTo>
                      <a:pt x="120953" y="1493286"/>
                      <a:pt x="153123" y="1511039"/>
                      <a:pt x="186035" y="1517342"/>
                    </a:cubicBezTo>
                    <a:lnTo>
                      <a:pt x="208914" y="1525609"/>
                    </a:lnTo>
                    <a:cubicBezTo>
                      <a:pt x="202938" y="1455248"/>
                      <a:pt x="200321" y="1374048"/>
                      <a:pt x="201804" y="1279806"/>
                    </a:cubicBezTo>
                    <a:cubicBezTo>
                      <a:pt x="213974" y="509572"/>
                      <a:pt x="905908" y="1129"/>
                      <a:pt x="905908" y="1129"/>
                    </a:cubicBezTo>
                    <a:lnTo>
                      <a:pt x="905908" y="1129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98" name="Freeform: Shape 1997">
                <a:extLst>
                  <a:ext uri="{FF2B5EF4-FFF2-40B4-BE49-F238E27FC236}">
                    <a16:creationId xmlns:a16="http://schemas.microsoft.com/office/drawing/2014/main" id="{4505D808-B1BA-4282-BD4F-B436F0960AED}"/>
                  </a:ext>
                </a:extLst>
              </p:cNvPr>
              <p:cNvSpPr/>
              <p:nvPr/>
            </p:nvSpPr>
            <p:spPr>
              <a:xfrm>
                <a:off x="4094006" y="5565669"/>
                <a:ext cx="835956" cy="1851019"/>
              </a:xfrm>
              <a:custGeom>
                <a:avLst/>
                <a:gdLst>
                  <a:gd name="connsiteX0" fmla="*/ 283998 w 835956"/>
                  <a:gd name="connsiteY0" fmla="*/ 1783339 h 1851019"/>
                  <a:gd name="connsiteX1" fmla="*/ 181664 w 835956"/>
                  <a:gd name="connsiteY1" fmla="*/ 1421767 h 1851019"/>
                  <a:gd name="connsiteX2" fmla="*/ 255143 w 835956"/>
                  <a:gd name="connsiteY2" fmla="*/ 1274001 h 1851019"/>
                  <a:gd name="connsiteX3" fmla="*/ 439222 w 835956"/>
                  <a:gd name="connsiteY3" fmla="*/ 1088853 h 1851019"/>
                  <a:gd name="connsiteX4" fmla="*/ 428339 w 835956"/>
                  <a:gd name="connsiteY4" fmla="*/ 1077490 h 1851019"/>
                  <a:gd name="connsiteX5" fmla="*/ 217651 w 835956"/>
                  <a:gd name="connsiteY5" fmla="*/ 1284013 h 1851019"/>
                  <a:gd name="connsiteX6" fmla="*/ 177193 w 835956"/>
                  <a:gd name="connsiteY6" fmla="*/ 1350774 h 1851019"/>
                  <a:gd name="connsiteX7" fmla="*/ 194401 w 835956"/>
                  <a:gd name="connsiteY7" fmla="*/ 1140544 h 1851019"/>
                  <a:gd name="connsiteX8" fmla="*/ 258414 w 835956"/>
                  <a:gd name="connsiteY8" fmla="*/ 1017359 h 1851019"/>
                  <a:gd name="connsiteX9" fmla="*/ 448492 w 835956"/>
                  <a:gd name="connsiteY9" fmla="*/ 795089 h 1851019"/>
                  <a:gd name="connsiteX10" fmla="*/ 440051 w 835956"/>
                  <a:gd name="connsiteY10" fmla="*/ 786278 h 1851019"/>
                  <a:gd name="connsiteX11" fmla="*/ 243104 w 835956"/>
                  <a:gd name="connsiteY11" fmla="*/ 999823 h 1851019"/>
                  <a:gd name="connsiteX12" fmla="*/ 197978 w 835956"/>
                  <a:gd name="connsiteY12" fmla="*/ 1064426 h 1851019"/>
                  <a:gd name="connsiteX13" fmla="*/ 205023 w 835956"/>
                  <a:gd name="connsiteY13" fmla="*/ 1029355 h 1851019"/>
                  <a:gd name="connsiteX14" fmla="*/ 214597 w 835956"/>
                  <a:gd name="connsiteY14" fmla="*/ 988831 h 1851019"/>
                  <a:gd name="connsiteX15" fmla="*/ 242929 w 835956"/>
                  <a:gd name="connsiteY15" fmla="*/ 948307 h 1851019"/>
                  <a:gd name="connsiteX16" fmla="*/ 312046 w 835956"/>
                  <a:gd name="connsiteY16" fmla="*/ 848743 h 1851019"/>
                  <a:gd name="connsiteX17" fmla="*/ 496649 w 835956"/>
                  <a:gd name="connsiteY17" fmla="*/ 676964 h 1851019"/>
                  <a:gd name="connsiteX18" fmla="*/ 492440 w 835956"/>
                  <a:gd name="connsiteY18" fmla="*/ 669352 h 1851019"/>
                  <a:gd name="connsiteX19" fmla="*/ 286681 w 835956"/>
                  <a:gd name="connsiteY19" fmla="*/ 848830 h 1851019"/>
                  <a:gd name="connsiteX20" fmla="*/ 231130 w 835956"/>
                  <a:gd name="connsiteY20" fmla="*/ 928351 h 1851019"/>
                  <a:gd name="connsiteX21" fmla="*/ 535145 w 835956"/>
                  <a:gd name="connsiteY21" fmla="*/ 346101 h 1851019"/>
                  <a:gd name="connsiteX22" fmla="*/ 835757 w 835956"/>
                  <a:gd name="connsiteY22" fmla="*/ 297 h 1851019"/>
                  <a:gd name="connsiteX23" fmla="*/ 299745 w 835956"/>
                  <a:gd name="connsiteY23" fmla="*/ 649047 h 1851019"/>
                  <a:gd name="connsiteX24" fmla="*/ 330825 w 835956"/>
                  <a:gd name="connsiteY24" fmla="*/ 420583 h 1851019"/>
                  <a:gd name="connsiteX25" fmla="*/ 318873 w 835956"/>
                  <a:gd name="connsiteY25" fmla="*/ 418598 h 1851019"/>
                  <a:gd name="connsiteX26" fmla="*/ 270432 w 835956"/>
                  <a:gd name="connsiteY26" fmla="*/ 711185 h 1851019"/>
                  <a:gd name="connsiteX27" fmla="*/ 235754 w 835956"/>
                  <a:gd name="connsiteY27" fmla="*/ 794282 h 1851019"/>
                  <a:gd name="connsiteX28" fmla="*/ 234140 w 835956"/>
                  <a:gd name="connsiteY28" fmla="*/ 696724 h 1851019"/>
                  <a:gd name="connsiteX29" fmla="*/ 245852 w 835956"/>
                  <a:gd name="connsiteY29" fmla="*/ 518315 h 1851019"/>
                  <a:gd name="connsiteX30" fmla="*/ 237476 w 835956"/>
                  <a:gd name="connsiteY30" fmla="*/ 519166 h 1851019"/>
                  <a:gd name="connsiteX31" fmla="*/ 214314 w 835956"/>
                  <a:gd name="connsiteY31" fmla="*/ 703507 h 1851019"/>
                  <a:gd name="connsiteX32" fmla="*/ 216081 w 835956"/>
                  <a:gd name="connsiteY32" fmla="*/ 848067 h 1851019"/>
                  <a:gd name="connsiteX33" fmla="*/ 145524 w 835956"/>
                  <a:gd name="connsiteY33" fmla="*/ 1151471 h 1851019"/>
                  <a:gd name="connsiteX34" fmla="*/ 92787 w 835956"/>
                  <a:gd name="connsiteY34" fmla="*/ 978122 h 1851019"/>
                  <a:gd name="connsiteX35" fmla="*/ 70584 w 835956"/>
                  <a:gd name="connsiteY35" fmla="*/ 788415 h 1851019"/>
                  <a:gd name="connsiteX36" fmla="*/ 60660 w 835956"/>
                  <a:gd name="connsiteY36" fmla="*/ 786758 h 1851019"/>
                  <a:gd name="connsiteX37" fmla="*/ 140748 w 835956"/>
                  <a:gd name="connsiteY37" fmla="*/ 1199388 h 1851019"/>
                  <a:gd name="connsiteX38" fmla="*/ 137825 w 835956"/>
                  <a:gd name="connsiteY38" fmla="*/ 1371407 h 1851019"/>
                  <a:gd name="connsiteX39" fmla="*/ 14509 w 835956"/>
                  <a:gd name="connsiteY39" fmla="*/ 969289 h 1851019"/>
                  <a:gd name="connsiteX40" fmla="*/ 5 w 835956"/>
                  <a:gd name="connsiteY40" fmla="*/ 970750 h 1851019"/>
                  <a:gd name="connsiteX41" fmla="*/ 157607 w 835956"/>
                  <a:gd name="connsiteY41" fmla="*/ 1433130 h 1851019"/>
                  <a:gd name="connsiteX42" fmla="*/ 238916 w 835956"/>
                  <a:gd name="connsiteY42" fmla="*/ 1801900 h 1851019"/>
                  <a:gd name="connsiteX43" fmla="*/ 283998 w 835956"/>
                  <a:gd name="connsiteY43" fmla="*/ 1783339 h 1851019"/>
                  <a:gd name="connsiteX44" fmla="*/ 283998 w 835956"/>
                  <a:gd name="connsiteY44" fmla="*/ 1783339 h 1851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5956" h="1851019">
                    <a:moveTo>
                      <a:pt x="283998" y="1783339"/>
                    </a:moveTo>
                    <a:cubicBezTo>
                      <a:pt x="234968" y="1654549"/>
                      <a:pt x="194794" y="1549074"/>
                      <a:pt x="181664" y="1421767"/>
                    </a:cubicBezTo>
                    <a:cubicBezTo>
                      <a:pt x="192089" y="1367961"/>
                      <a:pt x="216844" y="1319149"/>
                      <a:pt x="255143" y="1274001"/>
                    </a:cubicBezTo>
                    <a:cubicBezTo>
                      <a:pt x="311588" y="1207436"/>
                      <a:pt x="382908" y="1155637"/>
                      <a:pt x="439222" y="1088853"/>
                    </a:cubicBezTo>
                    <a:cubicBezTo>
                      <a:pt x="445591" y="1081307"/>
                      <a:pt x="435602" y="1070096"/>
                      <a:pt x="428339" y="1077490"/>
                    </a:cubicBezTo>
                    <a:cubicBezTo>
                      <a:pt x="359571" y="1147501"/>
                      <a:pt x="276910" y="1205015"/>
                      <a:pt x="217651" y="1284013"/>
                    </a:cubicBezTo>
                    <a:cubicBezTo>
                      <a:pt x="202645" y="1304034"/>
                      <a:pt x="188512" y="1326695"/>
                      <a:pt x="177193" y="1350774"/>
                    </a:cubicBezTo>
                    <a:cubicBezTo>
                      <a:pt x="174205" y="1270730"/>
                      <a:pt x="177803" y="1217753"/>
                      <a:pt x="194401" y="1140544"/>
                    </a:cubicBezTo>
                    <a:cubicBezTo>
                      <a:pt x="204499" y="1093521"/>
                      <a:pt x="230257" y="1055396"/>
                      <a:pt x="258414" y="1017359"/>
                    </a:cubicBezTo>
                    <a:cubicBezTo>
                      <a:pt x="316321" y="939125"/>
                      <a:pt x="375492" y="860062"/>
                      <a:pt x="448492" y="795089"/>
                    </a:cubicBezTo>
                    <a:cubicBezTo>
                      <a:pt x="454403" y="789833"/>
                      <a:pt x="446071" y="781305"/>
                      <a:pt x="440051" y="786278"/>
                    </a:cubicBezTo>
                    <a:cubicBezTo>
                      <a:pt x="364544" y="848481"/>
                      <a:pt x="303279" y="923182"/>
                      <a:pt x="243104" y="999823"/>
                    </a:cubicBezTo>
                    <a:cubicBezTo>
                      <a:pt x="226899" y="1020456"/>
                      <a:pt x="210999" y="1041656"/>
                      <a:pt x="197978" y="1064426"/>
                    </a:cubicBezTo>
                    <a:cubicBezTo>
                      <a:pt x="200181" y="1052735"/>
                      <a:pt x="202493" y="1041023"/>
                      <a:pt x="205023" y="1029355"/>
                    </a:cubicBezTo>
                    <a:cubicBezTo>
                      <a:pt x="207989" y="1015789"/>
                      <a:pt x="211239" y="1002288"/>
                      <a:pt x="214597" y="988831"/>
                    </a:cubicBezTo>
                    <a:cubicBezTo>
                      <a:pt x="225044" y="973498"/>
                      <a:pt x="235841" y="959343"/>
                      <a:pt x="242929" y="948307"/>
                    </a:cubicBezTo>
                    <a:cubicBezTo>
                      <a:pt x="264739" y="914305"/>
                      <a:pt x="287335" y="880739"/>
                      <a:pt x="312046" y="848743"/>
                    </a:cubicBezTo>
                    <a:cubicBezTo>
                      <a:pt x="364042" y="781392"/>
                      <a:pt x="424609" y="722701"/>
                      <a:pt x="496649" y="676964"/>
                    </a:cubicBezTo>
                    <a:cubicBezTo>
                      <a:pt x="501382" y="673976"/>
                      <a:pt x="497544" y="666997"/>
                      <a:pt x="492440" y="669352"/>
                    </a:cubicBezTo>
                    <a:cubicBezTo>
                      <a:pt x="407576" y="708698"/>
                      <a:pt x="342559" y="775046"/>
                      <a:pt x="286681" y="848830"/>
                    </a:cubicBezTo>
                    <a:cubicBezTo>
                      <a:pt x="267160" y="874632"/>
                      <a:pt x="248862" y="901306"/>
                      <a:pt x="231130" y="928351"/>
                    </a:cubicBezTo>
                    <a:cubicBezTo>
                      <a:pt x="293595" y="717095"/>
                      <a:pt x="402625" y="521827"/>
                      <a:pt x="535145" y="346101"/>
                    </a:cubicBezTo>
                    <a:cubicBezTo>
                      <a:pt x="627206" y="224028"/>
                      <a:pt x="731831" y="112185"/>
                      <a:pt x="835757" y="297"/>
                    </a:cubicBezTo>
                    <a:cubicBezTo>
                      <a:pt x="845550" y="-10259"/>
                      <a:pt x="491938" y="261346"/>
                      <a:pt x="299745" y="649047"/>
                    </a:cubicBezTo>
                    <a:cubicBezTo>
                      <a:pt x="309386" y="572645"/>
                      <a:pt x="328011" y="497596"/>
                      <a:pt x="330825" y="420583"/>
                    </a:cubicBezTo>
                    <a:cubicBezTo>
                      <a:pt x="331087" y="413517"/>
                      <a:pt x="321141" y="412143"/>
                      <a:pt x="318873" y="418598"/>
                    </a:cubicBezTo>
                    <a:cubicBezTo>
                      <a:pt x="287662" y="508130"/>
                      <a:pt x="272526" y="614761"/>
                      <a:pt x="270432" y="711185"/>
                    </a:cubicBezTo>
                    <a:cubicBezTo>
                      <a:pt x="258131" y="738622"/>
                      <a:pt x="246550" y="766300"/>
                      <a:pt x="235754" y="794282"/>
                    </a:cubicBezTo>
                    <a:cubicBezTo>
                      <a:pt x="235099" y="761763"/>
                      <a:pt x="234248" y="729244"/>
                      <a:pt x="234140" y="696724"/>
                    </a:cubicBezTo>
                    <a:cubicBezTo>
                      <a:pt x="233943" y="637400"/>
                      <a:pt x="255274" y="576811"/>
                      <a:pt x="245852" y="518315"/>
                    </a:cubicBezTo>
                    <a:cubicBezTo>
                      <a:pt x="245067" y="513474"/>
                      <a:pt x="237760" y="514520"/>
                      <a:pt x="237476" y="519166"/>
                    </a:cubicBezTo>
                    <a:cubicBezTo>
                      <a:pt x="233769" y="581675"/>
                      <a:pt x="214575" y="640039"/>
                      <a:pt x="214314" y="703507"/>
                    </a:cubicBezTo>
                    <a:cubicBezTo>
                      <a:pt x="214117" y="751534"/>
                      <a:pt x="214401" y="799887"/>
                      <a:pt x="216081" y="848067"/>
                    </a:cubicBezTo>
                    <a:cubicBezTo>
                      <a:pt x="182034" y="946606"/>
                      <a:pt x="157847" y="1048068"/>
                      <a:pt x="145524" y="1151471"/>
                    </a:cubicBezTo>
                    <a:cubicBezTo>
                      <a:pt x="121075" y="1096770"/>
                      <a:pt x="107661" y="1035243"/>
                      <a:pt x="92787" y="978122"/>
                    </a:cubicBezTo>
                    <a:cubicBezTo>
                      <a:pt x="70976" y="894305"/>
                      <a:pt x="69362" y="875221"/>
                      <a:pt x="70584" y="788415"/>
                    </a:cubicBezTo>
                    <a:cubicBezTo>
                      <a:pt x="70671" y="782766"/>
                      <a:pt x="62274" y="781131"/>
                      <a:pt x="60660" y="786758"/>
                    </a:cubicBezTo>
                    <a:cubicBezTo>
                      <a:pt x="38500" y="864054"/>
                      <a:pt x="104324" y="1186869"/>
                      <a:pt x="140748" y="1199388"/>
                    </a:cubicBezTo>
                    <a:cubicBezTo>
                      <a:pt x="136037" y="1256248"/>
                      <a:pt x="134924" y="1313653"/>
                      <a:pt x="137825" y="1371407"/>
                    </a:cubicBezTo>
                    <a:cubicBezTo>
                      <a:pt x="64324" y="1251581"/>
                      <a:pt x="41162" y="1111514"/>
                      <a:pt x="14509" y="969289"/>
                    </a:cubicBezTo>
                    <a:cubicBezTo>
                      <a:pt x="13004" y="961241"/>
                      <a:pt x="-300" y="962418"/>
                      <a:pt x="5" y="970750"/>
                    </a:cubicBezTo>
                    <a:cubicBezTo>
                      <a:pt x="3211" y="1057359"/>
                      <a:pt x="60747" y="1416249"/>
                      <a:pt x="157607" y="1433130"/>
                    </a:cubicBezTo>
                    <a:cubicBezTo>
                      <a:pt x="169973" y="1562051"/>
                      <a:pt x="189057" y="1684495"/>
                      <a:pt x="238916" y="1801900"/>
                    </a:cubicBezTo>
                    <a:cubicBezTo>
                      <a:pt x="276386" y="1890232"/>
                      <a:pt x="307139" y="1844081"/>
                      <a:pt x="283998" y="1783339"/>
                    </a:cubicBezTo>
                    <a:lnTo>
                      <a:pt x="283998" y="1783339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99" name="Freeform: Shape 1998">
                <a:extLst>
                  <a:ext uri="{FF2B5EF4-FFF2-40B4-BE49-F238E27FC236}">
                    <a16:creationId xmlns:a16="http://schemas.microsoft.com/office/drawing/2014/main" id="{68AD5831-B734-4CF2-A9D6-90205B9C3857}"/>
                  </a:ext>
                </a:extLst>
              </p:cNvPr>
              <p:cNvSpPr/>
              <p:nvPr/>
            </p:nvSpPr>
            <p:spPr>
              <a:xfrm>
                <a:off x="-439701" y="5818147"/>
                <a:ext cx="1434420" cy="1622835"/>
              </a:xfrm>
              <a:custGeom>
                <a:avLst/>
                <a:gdLst>
                  <a:gd name="connsiteX0" fmla="*/ 1377447 w 1434420"/>
                  <a:gd name="connsiteY0" fmla="*/ 878077 h 1622835"/>
                  <a:gd name="connsiteX1" fmla="*/ 1096355 w 1434420"/>
                  <a:gd name="connsiteY1" fmla="*/ 491597 h 1622835"/>
                  <a:gd name="connsiteX2" fmla="*/ 604836 w 1434420"/>
                  <a:gd name="connsiteY2" fmla="*/ 243765 h 1622835"/>
                  <a:gd name="connsiteX3" fmla="*/ 298706 w 1434420"/>
                  <a:gd name="connsiteY3" fmla="*/ 143394 h 1622835"/>
                  <a:gd name="connsiteX4" fmla="*/ 18399 w 1434420"/>
                  <a:gd name="connsiteY4" fmla="*/ 7036 h 1622835"/>
                  <a:gd name="connsiteX5" fmla="*/ 275019 w 1434420"/>
                  <a:gd name="connsiteY5" fmla="*/ 406951 h 1622835"/>
                  <a:gd name="connsiteX6" fmla="*/ 541630 w 1434420"/>
                  <a:gd name="connsiteY6" fmla="*/ 589351 h 1622835"/>
                  <a:gd name="connsiteX7" fmla="*/ 804554 w 1434420"/>
                  <a:gd name="connsiteY7" fmla="*/ 748545 h 1622835"/>
                  <a:gd name="connsiteX8" fmla="*/ 1234305 w 1434420"/>
                  <a:gd name="connsiteY8" fmla="*/ 1528266 h 1622835"/>
                  <a:gd name="connsiteX9" fmla="*/ 1354829 w 1434420"/>
                  <a:gd name="connsiteY9" fmla="*/ 1622836 h 1622835"/>
                  <a:gd name="connsiteX10" fmla="*/ 1377447 w 1434420"/>
                  <a:gd name="connsiteY10" fmla="*/ 878077 h 1622835"/>
                  <a:gd name="connsiteX11" fmla="*/ 1377447 w 1434420"/>
                  <a:gd name="connsiteY11" fmla="*/ 878077 h 1622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34420" h="1622835">
                    <a:moveTo>
                      <a:pt x="1377447" y="878077"/>
                    </a:moveTo>
                    <a:cubicBezTo>
                      <a:pt x="1321023" y="730922"/>
                      <a:pt x="1222746" y="597224"/>
                      <a:pt x="1096355" y="491597"/>
                    </a:cubicBezTo>
                    <a:cubicBezTo>
                      <a:pt x="957008" y="375151"/>
                      <a:pt x="780868" y="303635"/>
                      <a:pt x="604836" y="243765"/>
                    </a:cubicBezTo>
                    <a:cubicBezTo>
                      <a:pt x="503243" y="209218"/>
                      <a:pt x="399949" y="178792"/>
                      <a:pt x="298706" y="143394"/>
                    </a:cubicBezTo>
                    <a:cubicBezTo>
                      <a:pt x="198291" y="108279"/>
                      <a:pt x="95149" y="78115"/>
                      <a:pt x="18399" y="7036"/>
                    </a:cubicBezTo>
                    <a:cubicBezTo>
                      <a:pt x="-40315" y="-47338"/>
                      <a:pt x="40514" y="225619"/>
                      <a:pt x="275019" y="406951"/>
                    </a:cubicBezTo>
                    <a:cubicBezTo>
                      <a:pt x="359927" y="472622"/>
                      <a:pt x="448630" y="533276"/>
                      <a:pt x="541630" y="589351"/>
                    </a:cubicBezTo>
                    <a:cubicBezTo>
                      <a:pt x="629416" y="642263"/>
                      <a:pt x="720147" y="691227"/>
                      <a:pt x="804554" y="748545"/>
                    </a:cubicBezTo>
                    <a:cubicBezTo>
                      <a:pt x="1076747" y="933431"/>
                      <a:pt x="1239213" y="1223531"/>
                      <a:pt x="1234305" y="1528266"/>
                    </a:cubicBezTo>
                    <a:lnTo>
                      <a:pt x="1354829" y="1622836"/>
                    </a:lnTo>
                    <a:cubicBezTo>
                      <a:pt x="1438429" y="1379475"/>
                      <a:pt x="1471646" y="1123727"/>
                      <a:pt x="1377447" y="878077"/>
                    </a:cubicBezTo>
                    <a:lnTo>
                      <a:pt x="1377447" y="878077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00" name="Freeform: Shape 1999">
                <a:extLst>
                  <a:ext uri="{FF2B5EF4-FFF2-40B4-BE49-F238E27FC236}">
                    <a16:creationId xmlns:a16="http://schemas.microsoft.com/office/drawing/2014/main" id="{93752C10-59B6-4F40-8826-9936B0748D41}"/>
                  </a:ext>
                </a:extLst>
              </p:cNvPr>
              <p:cNvSpPr/>
              <p:nvPr/>
            </p:nvSpPr>
            <p:spPr>
              <a:xfrm>
                <a:off x="-434105" y="5818136"/>
                <a:ext cx="1428831" cy="1622869"/>
              </a:xfrm>
              <a:custGeom>
                <a:avLst/>
                <a:gdLst>
                  <a:gd name="connsiteX0" fmla="*/ 1371851 w 1428831"/>
                  <a:gd name="connsiteY0" fmla="*/ 878088 h 1622869"/>
                  <a:gd name="connsiteX1" fmla="*/ 1090737 w 1428831"/>
                  <a:gd name="connsiteY1" fmla="*/ 491608 h 1622869"/>
                  <a:gd name="connsiteX2" fmla="*/ 599240 w 1428831"/>
                  <a:gd name="connsiteY2" fmla="*/ 243755 h 1622869"/>
                  <a:gd name="connsiteX3" fmla="*/ 293110 w 1428831"/>
                  <a:gd name="connsiteY3" fmla="*/ 143384 h 1622869"/>
                  <a:gd name="connsiteX4" fmla="*/ 115355 w 1428831"/>
                  <a:gd name="connsiteY4" fmla="*/ 75466 h 1622869"/>
                  <a:gd name="connsiteX5" fmla="*/ 671476 w 1428831"/>
                  <a:gd name="connsiteY5" fmla="*/ 398936 h 1622869"/>
                  <a:gd name="connsiteX6" fmla="*/ 1347096 w 1428831"/>
                  <a:gd name="connsiteY6" fmla="*/ 1260555 h 1622869"/>
                  <a:gd name="connsiteX7" fmla="*/ 1322930 w 1428831"/>
                  <a:gd name="connsiteY7" fmla="*/ 1602215 h 1622869"/>
                  <a:gd name="connsiteX8" fmla="*/ 1349234 w 1428831"/>
                  <a:gd name="connsiteY8" fmla="*/ 1622869 h 1622869"/>
                  <a:gd name="connsiteX9" fmla="*/ 1371851 w 1428831"/>
                  <a:gd name="connsiteY9" fmla="*/ 878088 h 1622869"/>
                  <a:gd name="connsiteX10" fmla="*/ 1371851 w 1428831"/>
                  <a:gd name="connsiteY10" fmla="*/ 878088 h 1622869"/>
                  <a:gd name="connsiteX11" fmla="*/ 18953 w 1428831"/>
                  <a:gd name="connsiteY11" fmla="*/ 12587 h 1622869"/>
                  <a:gd name="connsiteX12" fmla="*/ 12803 w 1428831"/>
                  <a:gd name="connsiteY12" fmla="*/ 7025 h 1622869"/>
                  <a:gd name="connsiteX13" fmla="*/ 0 w 1428831"/>
                  <a:gd name="connsiteY13" fmla="*/ 24 h 1622869"/>
                  <a:gd name="connsiteX14" fmla="*/ 18953 w 1428831"/>
                  <a:gd name="connsiteY14" fmla="*/ 12587 h 1622869"/>
                  <a:gd name="connsiteX15" fmla="*/ 18953 w 1428831"/>
                  <a:gd name="connsiteY15" fmla="*/ 12587 h 162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28831" h="1622869">
                    <a:moveTo>
                      <a:pt x="1371851" y="878088"/>
                    </a:moveTo>
                    <a:cubicBezTo>
                      <a:pt x="1315449" y="730934"/>
                      <a:pt x="1217172" y="597258"/>
                      <a:pt x="1090737" y="491608"/>
                    </a:cubicBezTo>
                    <a:cubicBezTo>
                      <a:pt x="951412" y="375163"/>
                      <a:pt x="775272" y="303647"/>
                      <a:pt x="599240" y="243755"/>
                    </a:cubicBezTo>
                    <a:cubicBezTo>
                      <a:pt x="497647" y="209229"/>
                      <a:pt x="394353" y="178782"/>
                      <a:pt x="293110" y="143384"/>
                    </a:cubicBezTo>
                    <a:cubicBezTo>
                      <a:pt x="232739" y="122293"/>
                      <a:pt x="171386" y="102969"/>
                      <a:pt x="115355" y="75466"/>
                    </a:cubicBezTo>
                    <a:cubicBezTo>
                      <a:pt x="260939" y="169207"/>
                      <a:pt x="498454" y="316995"/>
                      <a:pt x="671476" y="398936"/>
                    </a:cubicBezTo>
                    <a:cubicBezTo>
                      <a:pt x="938217" y="525262"/>
                      <a:pt x="1287030" y="675012"/>
                      <a:pt x="1347096" y="1260555"/>
                    </a:cubicBezTo>
                    <a:cubicBezTo>
                      <a:pt x="1359593" y="1382475"/>
                      <a:pt x="1347423" y="1497678"/>
                      <a:pt x="1322930" y="1602215"/>
                    </a:cubicBezTo>
                    <a:lnTo>
                      <a:pt x="1349234" y="1622869"/>
                    </a:lnTo>
                    <a:cubicBezTo>
                      <a:pt x="1432855" y="1379487"/>
                      <a:pt x="1466050" y="1123739"/>
                      <a:pt x="1371851" y="878088"/>
                    </a:cubicBezTo>
                    <a:lnTo>
                      <a:pt x="1371851" y="878088"/>
                    </a:lnTo>
                    <a:close/>
                    <a:moveTo>
                      <a:pt x="18953" y="12587"/>
                    </a:moveTo>
                    <a:lnTo>
                      <a:pt x="12803" y="7025"/>
                    </a:lnTo>
                    <a:cubicBezTo>
                      <a:pt x="7306" y="1944"/>
                      <a:pt x="3053" y="-259"/>
                      <a:pt x="0" y="24"/>
                    </a:cubicBezTo>
                    <a:lnTo>
                      <a:pt x="18953" y="12587"/>
                    </a:lnTo>
                    <a:lnTo>
                      <a:pt x="18953" y="12587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01" name="Freeform: Shape 2000">
                <a:extLst>
                  <a:ext uri="{FF2B5EF4-FFF2-40B4-BE49-F238E27FC236}">
                    <a16:creationId xmlns:a16="http://schemas.microsoft.com/office/drawing/2014/main" id="{558085F3-0E5A-42EC-83DA-26600B906DB2}"/>
                  </a:ext>
                </a:extLst>
              </p:cNvPr>
              <p:cNvSpPr/>
              <p:nvPr/>
            </p:nvSpPr>
            <p:spPr>
              <a:xfrm>
                <a:off x="-438576" y="5819716"/>
                <a:ext cx="1427733" cy="1604537"/>
              </a:xfrm>
              <a:custGeom>
                <a:avLst/>
                <a:gdLst>
                  <a:gd name="connsiteX0" fmla="*/ 851303 w 1427733"/>
                  <a:gd name="connsiteY0" fmla="*/ 339252 h 1604537"/>
                  <a:gd name="connsiteX1" fmla="*/ 652959 w 1427733"/>
                  <a:gd name="connsiteY1" fmla="*/ 259274 h 1604537"/>
                  <a:gd name="connsiteX2" fmla="*/ 1096975 w 1427733"/>
                  <a:gd name="connsiteY2" fmla="*/ 542961 h 1604537"/>
                  <a:gd name="connsiteX3" fmla="*/ 1388121 w 1427733"/>
                  <a:gd name="connsiteY3" fmla="*/ 1509314 h 1604537"/>
                  <a:gd name="connsiteX4" fmla="*/ 1427729 w 1427733"/>
                  <a:gd name="connsiteY4" fmla="*/ 1299825 h 1604537"/>
                  <a:gd name="connsiteX5" fmla="*/ 1403018 w 1427733"/>
                  <a:gd name="connsiteY5" fmla="*/ 1053041 h 1604537"/>
                  <a:gd name="connsiteX6" fmla="*/ 1189887 w 1427733"/>
                  <a:gd name="connsiteY6" fmla="*/ 607542 h 1604537"/>
                  <a:gd name="connsiteX7" fmla="*/ 851303 w 1427733"/>
                  <a:gd name="connsiteY7" fmla="*/ 339252 h 1604537"/>
                  <a:gd name="connsiteX8" fmla="*/ 851303 w 1427733"/>
                  <a:gd name="connsiteY8" fmla="*/ 339252 h 1604537"/>
                  <a:gd name="connsiteX9" fmla="*/ 148049 w 1427733"/>
                  <a:gd name="connsiteY9" fmla="*/ 86906 h 1604537"/>
                  <a:gd name="connsiteX10" fmla="*/ 32367 w 1427733"/>
                  <a:gd name="connsiteY10" fmla="*/ 18640 h 1604537"/>
                  <a:gd name="connsiteX11" fmla="*/ 5496 w 1427733"/>
                  <a:gd name="connsiteY11" fmla="*/ 385 h 1604537"/>
                  <a:gd name="connsiteX12" fmla="*/ 2966 w 1427733"/>
                  <a:gd name="connsiteY12" fmla="*/ 3089 h 1604537"/>
                  <a:gd name="connsiteX13" fmla="*/ 981532 w 1427733"/>
                  <a:gd name="connsiteY13" fmla="*/ 619690 h 1604537"/>
                  <a:gd name="connsiteX14" fmla="*/ 1276496 w 1427733"/>
                  <a:gd name="connsiteY14" fmla="*/ 1560677 h 1604537"/>
                  <a:gd name="connsiteX15" fmla="*/ 1296976 w 1427733"/>
                  <a:gd name="connsiteY15" fmla="*/ 1576751 h 1604537"/>
                  <a:gd name="connsiteX16" fmla="*/ 1287576 w 1427733"/>
                  <a:gd name="connsiteY16" fmla="*/ 1129813 h 1604537"/>
                  <a:gd name="connsiteX17" fmla="*/ 1074445 w 1427733"/>
                  <a:gd name="connsiteY17" fmla="*/ 684293 h 1604537"/>
                  <a:gd name="connsiteX18" fmla="*/ 631192 w 1427733"/>
                  <a:gd name="connsiteY18" fmla="*/ 358446 h 1604537"/>
                  <a:gd name="connsiteX19" fmla="*/ 325498 w 1427733"/>
                  <a:gd name="connsiteY19" fmla="*/ 201106 h 1604537"/>
                  <a:gd name="connsiteX20" fmla="*/ 259980 w 1427733"/>
                  <a:gd name="connsiteY20" fmla="*/ 164377 h 1604537"/>
                  <a:gd name="connsiteX21" fmla="*/ 562948 w 1427733"/>
                  <a:gd name="connsiteY21" fmla="*/ 289132 h 1604537"/>
                  <a:gd name="connsiteX22" fmla="*/ 1034532 w 1427733"/>
                  <a:gd name="connsiteY22" fmla="*/ 583725 h 1604537"/>
                  <a:gd name="connsiteX23" fmla="*/ 1320793 w 1427733"/>
                  <a:gd name="connsiteY23" fmla="*/ 1524734 h 1604537"/>
                  <a:gd name="connsiteX24" fmla="*/ 1308972 w 1427733"/>
                  <a:gd name="connsiteY24" fmla="*/ 1586152 h 1604537"/>
                  <a:gd name="connsiteX25" fmla="*/ 1332418 w 1427733"/>
                  <a:gd name="connsiteY25" fmla="*/ 1604538 h 1604537"/>
                  <a:gd name="connsiteX26" fmla="*/ 1333225 w 1427733"/>
                  <a:gd name="connsiteY26" fmla="*/ 1069551 h 1604537"/>
                  <a:gd name="connsiteX27" fmla="*/ 700244 w 1427733"/>
                  <a:gd name="connsiteY27" fmla="*/ 319776 h 1604537"/>
                  <a:gd name="connsiteX28" fmla="*/ 148049 w 1427733"/>
                  <a:gd name="connsiteY28" fmla="*/ 86906 h 1604537"/>
                  <a:gd name="connsiteX29" fmla="*/ 148049 w 1427733"/>
                  <a:gd name="connsiteY29" fmla="*/ 86906 h 1604537"/>
                  <a:gd name="connsiteX30" fmla="*/ 0 w 1427733"/>
                  <a:gd name="connsiteY30" fmla="*/ 21781 h 1604537"/>
                  <a:gd name="connsiteX31" fmla="*/ 2770 w 1427733"/>
                  <a:gd name="connsiteY31" fmla="*/ 34583 h 1604537"/>
                  <a:gd name="connsiteX32" fmla="*/ 462053 w 1427733"/>
                  <a:gd name="connsiteY32" fmla="*/ 382262 h 1604537"/>
                  <a:gd name="connsiteX33" fmla="*/ 902034 w 1427733"/>
                  <a:gd name="connsiteY33" fmla="*/ 712711 h 1604537"/>
                  <a:gd name="connsiteX34" fmla="*/ 1167618 w 1427733"/>
                  <a:gd name="connsiteY34" fmla="*/ 1135440 h 1604537"/>
                  <a:gd name="connsiteX35" fmla="*/ 1202733 w 1427733"/>
                  <a:gd name="connsiteY35" fmla="*/ 1288636 h 1604537"/>
                  <a:gd name="connsiteX36" fmla="*/ 1233202 w 1427733"/>
                  <a:gd name="connsiteY36" fmla="*/ 1526697 h 1604537"/>
                  <a:gd name="connsiteX37" fmla="*/ 1239527 w 1427733"/>
                  <a:gd name="connsiteY37" fmla="*/ 1531669 h 1604537"/>
                  <a:gd name="connsiteX38" fmla="*/ 1215492 w 1427733"/>
                  <a:gd name="connsiteY38" fmla="*/ 1210315 h 1604537"/>
                  <a:gd name="connsiteX39" fmla="*/ 581726 w 1427733"/>
                  <a:gd name="connsiteY39" fmla="*/ 427345 h 1604537"/>
                  <a:gd name="connsiteX40" fmla="*/ 0 w 1427733"/>
                  <a:gd name="connsiteY40" fmla="*/ 21781 h 1604537"/>
                  <a:gd name="connsiteX41" fmla="*/ 0 w 1427733"/>
                  <a:gd name="connsiteY41" fmla="*/ 21781 h 1604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733" h="1604537">
                    <a:moveTo>
                      <a:pt x="851303" y="339252"/>
                    </a:moveTo>
                    <a:cubicBezTo>
                      <a:pt x="787071" y="309176"/>
                      <a:pt x="720266" y="283156"/>
                      <a:pt x="652959" y="259274"/>
                    </a:cubicBezTo>
                    <a:cubicBezTo>
                      <a:pt x="810866" y="341870"/>
                      <a:pt x="966636" y="426952"/>
                      <a:pt x="1096975" y="542961"/>
                    </a:cubicBezTo>
                    <a:cubicBezTo>
                      <a:pt x="1374294" y="789790"/>
                      <a:pt x="1443040" y="1167654"/>
                      <a:pt x="1388121" y="1509314"/>
                    </a:cubicBezTo>
                    <a:cubicBezTo>
                      <a:pt x="1406791" y="1440022"/>
                      <a:pt x="1420575" y="1370033"/>
                      <a:pt x="1427729" y="1299825"/>
                    </a:cubicBezTo>
                    <a:cubicBezTo>
                      <a:pt x="1427947" y="1216924"/>
                      <a:pt x="1420161" y="1134394"/>
                      <a:pt x="1403018" y="1053041"/>
                    </a:cubicBezTo>
                    <a:cubicBezTo>
                      <a:pt x="1369059" y="892037"/>
                      <a:pt x="1298808" y="738077"/>
                      <a:pt x="1189887" y="607542"/>
                    </a:cubicBezTo>
                    <a:cubicBezTo>
                      <a:pt x="1097978" y="497421"/>
                      <a:pt x="979046" y="413015"/>
                      <a:pt x="851303" y="339252"/>
                    </a:cubicBezTo>
                    <a:lnTo>
                      <a:pt x="851303" y="339252"/>
                    </a:lnTo>
                    <a:close/>
                    <a:moveTo>
                      <a:pt x="148049" y="86906"/>
                    </a:moveTo>
                    <a:cubicBezTo>
                      <a:pt x="106456" y="68804"/>
                      <a:pt x="67089" y="47299"/>
                      <a:pt x="32367" y="18640"/>
                    </a:cubicBezTo>
                    <a:lnTo>
                      <a:pt x="5496" y="385"/>
                    </a:lnTo>
                    <a:cubicBezTo>
                      <a:pt x="3511" y="-968"/>
                      <a:pt x="1243" y="1562"/>
                      <a:pt x="2966" y="3089"/>
                    </a:cubicBezTo>
                    <a:cubicBezTo>
                      <a:pt x="287897" y="259645"/>
                      <a:pt x="695816" y="365381"/>
                      <a:pt x="981532" y="619690"/>
                    </a:cubicBezTo>
                    <a:cubicBezTo>
                      <a:pt x="1252003" y="860433"/>
                      <a:pt x="1324043" y="1225779"/>
                      <a:pt x="1276496" y="1560677"/>
                    </a:cubicBezTo>
                    <a:lnTo>
                      <a:pt x="1296976" y="1576751"/>
                    </a:lnTo>
                    <a:cubicBezTo>
                      <a:pt x="1319004" y="1427154"/>
                      <a:pt x="1318503" y="1276553"/>
                      <a:pt x="1287576" y="1129813"/>
                    </a:cubicBezTo>
                    <a:cubicBezTo>
                      <a:pt x="1253639" y="968809"/>
                      <a:pt x="1183366" y="814850"/>
                      <a:pt x="1074445" y="684293"/>
                    </a:cubicBezTo>
                    <a:cubicBezTo>
                      <a:pt x="957803" y="544488"/>
                      <a:pt x="797649" y="446189"/>
                      <a:pt x="631192" y="358446"/>
                    </a:cubicBezTo>
                    <a:cubicBezTo>
                      <a:pt x="529905" y="305054"/>
                      <a:pt x="426284" y="255261"/>
                      <a:pt x="325498" y="201106"/>
                    </a:cubicBezTo>
                    <a:cubicBezTo>
                      <a:pt x="303339" y="189197"/>
                      <a:pt x="281507" y="176940"/>
                      <a:pt x="259980" y="164377"/>
                    </a:cubicBezTo>
                    <a:cubicBezTo>
                      <a:pt x="358323" y="211116"/>
                      <a:pt x="462664" y="248434"/>
                      <a:pt x="562948" y="289132"/>
                    </a:cubicBezTo>
                    <a:cubicBezTo>
                      <a:pt x="739808" y="360932"/>
                      <a:pt x="905043" y="447563"/>
                      <a:pt x="1034532" y="583725"/>
                    </a:cubicBezTo>
                    <a:cubicBezTo>
                      <a:pt x="1274162" y="835722"/>
                      <a:pt x="1377282" y="1187545"/>
                      <a:pt x="1320793" y="1524734"/>
                    </a:cubicBezTo>
                    <a:cubicBezTo>
                      <a:pt x="1317347" y="1545344"/>
                      <a:pt x="1313399" y="1565803"/>
                      <a:pt x="1308972" y="1586152"/>
                    </a:cubicBezTo>
                    <a:lnTo>
                      <a:pt x="1332418" y="1604538"/>
                    </a:lnTo>
                    <a:cubicBezTo>
                      <a:pt x="1372113" y="1429248"/>
                      <a:pt x="1378176" y="1249378"/>
                      <a:pt x="1333225" y="1069551"/>
                    </a:cubicBezTo>
                    <a:cubicBezTo>
                      <a:pt x="1250302" y="737903"/>
                      <a:pt x="1024237" y="468130"/>
                      <a:pt x="700244" y="319776"/>
                    </a:cubicBezTo>
                    <a:cubicBezTo>
                      <a:pt x="518105" y="236373"/>
                      <a:pt x="325367" y="177725"/>
                      <a:pt x="148049" y="86906"/>
                    </a:cubicBezTo>
                    <a:lnTo>
                      <a:pt x="148049" y="86906"/>
                    </a:lnTo>
                    <a:close/>
                    <a:moveTo>
                      <a:pt x="0" y="21781"/>
                    </a:moveTo>
                    <a:cubicBezTo>
                      <a:pt x="632" y="25619"/>
                      <a:pt x="1549" y="29916"/>
                      <a:pt x="2770" y="34583"/>
                    </a:cubicBezTo>
                    <a:cubicBezTo>
                      <a:pt x="179630" y="226667"/>
                      <a:pt x="236032" y="244770"/>
                      <a:pt x="462053" y="382262"/>
                    </a:cubicBezTo>
                    <a:cubicBezTo>
                      <a:pt x="621007" y="478970"/>
                      <a:pt x="774552" y="584030"/>
                      <a:pt x="902034" y="712711"/>
                    </a:cubicBezTo>
                    <a:cubicBezTo>
                      <a:pt x="1023343" y="835177"/>
                      <a:pt x="1117716" y="976792"/>
                      <a:pt x="1167618" y="1135440"/>
                    </a:cubicBezTo>
                    <a:cubicBezTo>
                      <a:pt x="1183409" y="1185626"/>
                      <a:pt x="1194990" y="1236837"/>
                      <a:pt x="1202733" y="1288636"/>
                    </a:cubicBezTo>
                    <a:cubicBezTo>
                      <a:pt x="1223998" y="1365823"/>
                      <a:pt x="1234511" y="1445737"/>
                      <a:pt x="1233202" y="1526697"/>
                    </a:cubicBezTo>
                    <a:lnTo>
                      <a:pt x="1239527" y="1531669"/>
                    </a:lnTo>
                    <a:cubicBezTo>
                      <a:pt x="1246027" y="1423708"/>
                      <a:pt x="1239113" y="1315572"/>
                      <a:pt x="1215492" y="1210315"/>
                    </a:cubicBezTo>
                    <a:cubicBezTo>
                      <a:pt x="1140028" y="874174"/>
                      <a:pt x="883735" y="622744"/>
                      <a:pt x="581726" y="427345"/>
                    </a:cubicBezTo>
                    <a:cubicBezTo>
                      <a:pt x="346174" y="274934"/>
                      <a:pt x="218104" y="212970"/>
                      <a:pt x="0" y="21781"/>
                    </a:cubicBezTo>
                    <a:lnTo>
                      <a:pt x="0" y="21781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02" name="Freeform: Shape 2001">
                <a:extLst>
                  <a:ext uri="{FF2B5EF4-FFF2-40B4-BE49-F238E27FC236}">
                    <a16:creationId xmlns:a16="http://schemas.microsoft.com/office/drawing/2014/main" id="{BFB6FBA8-0FA9-48B2-8EA9-C63AE0331E1F}"/>
                  </a:ext>
                </a:extLst>
              </p:cNvPr>
              <p:cNvSpPr/>
              <p:nvPr/>
            </p:nvSpPr>
            <p:spPr>
              <a:xfrm>
                <a:off x="318139" y="5416424"/>
                <a:ext cx="885959" cy="2017645"/>
              </a:xfrm>
              <a:custGeom>
                <a:avLst/>
                <a:gdLst>
                  <a:gd name="connsiteX0" fmla="*/ 821897 w 885959"/>
                  <a:gd name="connsiteY0" fmla="*/ 1136135 h 2017645"/>
                  <a:gd name="connsiteX1" fmla="*/ 636465 w 885959"/>
                  <a:gd name="connsiteY1" fmla="*/ 739012 h 2017645"/>
                  <a:gd name="connsiteX2" fmla="*/ 322177 w 885959"/>
                  <a:gd name="connsiteY2" fmla="*/ 406164 h 2017645"/>
                  <a:gd name="connsiteX3" fmla="*/ 154630 w 885959"/>
                  <a:gd name="connsiteY3" fmla="*/ 216610 h 2017645"/>
                  <a:gd name="connsiteX4" fmla="*/ 17508 w 885959"/>
                  <a:gd name="connsiteY4" fmla="*/ 3239 h 2017645"/>
                  <a:gd name="connsiteX5" fmla="*/ 16 w 885959"/>
                  <a:gd name="connsiteY5" fmla="*/ 10545 h 2017645"/>
                  <a:gd name="connsiteX6" fmla="*/ 2154 w 885959"/>
                  <a:gd name="connsiteY6" fmla="*/ 30698 h 2017645"/>
                  <a:gd name="connsiteX7" fmla="*/ 65033 w 885959"/>
                  <a:gd name="connsiteY7" fmla="*/ 519599 h 2017645"/>
                  <a:gd name="connsiteX8" fmla="*/ 310727 w 885959"/>
                  <a:gd name="connsiteY8" fmla="*/ 987541 h 2017645"/>
                  <a:gd name="connsiteX9" fmla="*/ 608591 w 885959"/>
                  <a:gd name="connsiteY9" fmla="*/ 1427587 h 2017645"/>
                  <a:gd name="connsiteX10" fmla="*/ 745735 w 885959"/>
                  <a:gd name="connsiteY10" fmla="*/ 1908681 h 2017645"/>
                  <a:gd name="connsiteX11" fmla="*/ 751624 w 885959"/>
                  <a:gd name="connsiteY11" fmla="*/ 1976227 h 2017645"/>
                  <a:gd name="connsiteX12" fmla="*/ 857600 w 885959"/>
                  <a:gd name="connsiteY12" fmla="*/ 2017645 h 2017645"/>
                  <a:gd name="connsiteX13" fmla="*/ 821897 w 885959"/>
                  <a:gd name="connsiteY13" fmla="*/ 1136135 h 2017645"/>
                  <a:gd name="connsiteX14" fmla="*/ 821897 w 885959"/>
                  <a:gd name="connsiteY14" fmla="*/ 1136135 h 201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59" h="2017645">
                    <a:moveTo>
                      <a:pt x="821897" y="1136135"/>
                    </a:moveTo>
                    <a:cubicBezTo>
                      <a:pt x="778232" y="996505"/>
                      <a:pt x="715920" y="862873"/>
                      <a:pt x="636465" y="739012"/>
                    </a:cubicBezTo>
                    <a:cubicBezTo>
                      <a:pt x="552844" y="608717"/>
                      <a:pt x="435591" y="512816"/>
                      <a:pt x="322177" y="406164"/>
                    </a:cubicBezTo>
                    <a:cubicBezTo>
                      <a:pt x="260279" y="347974"/>
                      <a:pt x="203594" y="284702"/>
                      <a:pt x="154630" y="216610"/>
                    </a:cubicBezTo>
                    <a:cubicBezTo>
                      <a:pt x="105186" y="147820"/>
                      <a:pt x="69918" y="69521"/>
                      <a:pt x="17508" y="3239"/>
                    </a:cubicBezTo>
                    <a:cubicBezTo>
                      <a:pt x="11750" y="-4068"/>
                      <a:pt x="-507" y="2126"/>
                      <a:pt x="16" y="10545"/>
                    </a:cubicBezTo>
                    <a:cubicBezTo>
                      <a:pt x="431" y="17285"/>
                      <a:pt x="1216" y="24002"/>
                      <a:pt x="2154" y="30698"/>
                    </a:cubicBezTo>
                    <a:cubicBezTo>
                      <a:pt x="-2492" y="198594"/>
                      <a:pt x="15196" y="353492"/>
                      <a:pt x="65033" y="519599"/>
                    </a:cubicBezTo>
                    <a:cubicBezTo>
                      <a:pt x="116244" y="690287"/>
                      <a:pt x="200693" y="845294"/>
                      <a:pt x="310727" y="987541"/>
                    </a:cubicBezTo>
                    <a:cubicBezTo>
                      <a:pt x="420804" y="1129854"/>
                      <a:pt x="533782" y="1264358"/>
                      <a:pt x="608591" y="1427587"/>
                    </a:cubicBezTo>
                    <a:cubicBezTo>
                      <a:pt x="678493" y="1580107"/>
                      <a:pt x="726891" y="1741330"/>
                      <a:pt x="745735" y="1908681"/>
                    </a:cubicBezTo>
                    <a:cubicBezTo>
                      <a:pt x="748265" y="1931189"/>
                      <a:pt x="750206" y="1953719"/>
                      <a:pt x="751624" y="1976227"/>
                    </a:cubicBezTo>
                    <a:lnTo>
                      <a:pt x="857600" y="2017645"/>
                    </a:lnTo>
                    <a:cubicBezTo>
                      <a:pt x="902726" y="1709814"/>
                      <a:pt x="896248" y="1373934"/>
                      <a:pt x="821897" y="1136135"/>
                    </a:cubicBezTo>
                    <a:lnTo>
                      <a:pt x="821897" y="1136135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03" name="Freeform: Shape 2002">
                <a:extLst>
                  <a:ext uri="{FF2B5EF4-FFF2-40B4-BE49-F238E27FC236}">
                    <a16:creationId xmlns:a16="http://schemas.microsoft.com/office/drawing/2014/main" id="{B610825E-C2A2-4AFE-9D00-A3AB413363B0}"/>
                  </a:ext>
                </a:extLst>
              </p:cNvPr>
              <p:cNvSpPr/>
              <p:nvPr/>
            </p:nvSpPr>
            <p:spPr>
              <a:xfrm>
                <a:off x="318139" y="5416380"/>
                <a:ext cx="885964" cy="2017645"/>
              </a:xfrm>
              <a:custGeom>
                <a:avLst/>
                <a:gdLst>
                  <a:gd name="connsiteX0" fmla="*/ 821897 w 885964"/>
                  <a:gd name="connsiteY0" fmla="*/ 1136179 h 2017645"/>
                  <a:gd name="connsiteX1" fmla="*/ 636443 w 885964"/>
                  <a:gd name="connsiteY1" fmla="*/ 739034 h 2017645"/>
                  <a:gd name="connsiteX2" fmla="*/ 322155 w 885964"/>
                  <a:gd name="connsiteY2" fmla="*/ 406185 h 2017645"/>
                  <a:gd name="connsiteX3" fmla="*/ 154630 w 885964"/>
                  <a:gd name="connsiteY3" fmla="*/ 216632 h 2017645"/>
                  <a:gd name="connsiteX4" fmla="*/ 17530 w 885964"/>
                  <a:gd name="connsiteY4" fmla="*/ 3239 h 2017645"/>
                  <a:gd name="connsiteX5" fmla="*/ 16 w 885964"/>
                  <a:gd name="connsiteY5" fmla="*/ 10545 h 2017645"/>
                  <a:gd name="connsiteX6" fmla="*/ 2175 w 885964"/>
                  <a:gd name="connsiteY6" fmla="*/ 30720 h 2017645"/>
                  <a:gd name="connsiteX7" fmla="*/ 1565 w 885964"/>
                  <a:gd name="connsiteY7" fmla="*/ 101778 h 2017645"/>
                  <a:gd name="connsiteX8" fmla="*/ 1565 w 885964"/>
                  <a:gd name="connsiteY8" fmla="*/ 101953 h 2017645"/>
                  <a:gd name="connsiteX9" fmla="*/ 1587 w 885964"/>
                  <a:gd name="connsiteY9" fmla="*/ 102018 h 2017645"/>
                  <a:gd name="connsiteX10" fmla="*/ 402461 w 885964"/>
                  <a:gd name="connsiteY10" fmla="*/ 814258 h 2017645"/>
                  <a:gd name="connsiteX11" fmla="*/ 709072 w 885964"/>
                  <a:gd name="connsiteY11" fmla="*/ 1376180 h 2017645"/>
                  <a:gd name="connsiteX12" fmla="*/ 823118 w 885964"/>
                  <a:gd name="connsiteY12" fmla="*/ 2004167 h 2017645"/>
                  <a:gd name="connsiteX13" fmla="*/ 857622 w 885964"/>
                  <a:gd name="connsiteY13" fmla="*/ 2017645 h 2017645"/>
                  <a:gd name="connsiteX14" fmla="*/ 821897 w 885964"/>
                  <a:gd name="connsiteY14" fmla="*/ 1136179 h 2017645"/>
                  <a:gd name="connsiteX15" fmla="*/ 821897 w 885964"/>
                  <a:gd name="connsiteY15" fmla="*/ 1136179 h 201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64" h="2017645">
                    <a:moveTo>
                      <a:pt x="821897" y="1136179"/>
                    </a:moveTo>
                    <a:cubicBezTo>
                      <a:pt x="778254" y="996549"/>
                      <a:pt x="715920" y="862917"/>
                      <a:pt x="636443" y="739034"/>
                    </a:cubicBezTo>
                    <a:cubicBezTo>
                      <a:pt x="552844" y="608760"/>
                      <a:pt x="435569" y="512816"/>
                      <a:pt x="322155" y="406185"/>
                    </a:cubicBezTo>
                    <a:cubicBezTo>
                      <a:pt x="260258" y="347995"/>
                      <a:pt x="203572" y="284723"/>
                      <a:pt x="154630" y="216632"/>
                    </a:cubicBezTo>
                    <a:cubicBezTo>
                      <a:pt x="105186" y="147842"/>
                      <a:pt x="69897" y="69520"/>
                      <a:pt x="17530" y="3239"/>
                    </a:cubicBezTo>
                    <a:cubicBezTo>
                      <a:pt x="11728" y="-4068"/>
                      <a:pt x="-507" y="2126"/>
                      <a:pt x="16" y="10545"/>
                    </a:cubicBezTo>
                    <a:cubicBezTo>
                      <a:pt x="431" y="17285"/>
                      <a:pt x="1216" y="24002"/>
                      <a:pt x="2175" y="30720"/>
                    </a:cubicBezTo>
                    <a:cubicBezTo>
                      <a:pt x="1521" y="54646"/>
                      <a:pt x="1281" y="78310"/>
                      <a:pt x="1565" y="101778"/>
                    </a:cubicBezTo>
                    <a:lnTo>
                      <a:pt x="1565" y="101953"/>
                    </a:lnTo>
                    <a:lnTo>
                      <a:pt x="1587" y="102018"/>
                    </a:lnTo>
                    <a:cubicBezTo>
                      <a:pt x="2132" y="109761"/>
                      <a:pt x="83703" y="434430"/>
                      <a:pt x="402461" y="814258"/>
                    </a:cubicBezTo>
                    <a:cubicBezTo>
                      <a:pt x="530336" y="966625"/>
                      <a:pt x="615483" y="1112646"/>
                      <a:pt x="709072" y="1376180"/>
                    </a:cubicBezTo>
                    <a:cubicBezTo>
                      <a:pt x="781766" y="1580892"/>
                      <a:pt x="826084" y="1798015"/>
                      <a:pt x="823118" y="2004167"/>
                    </a:cubicBezTo>
                    <a:lnTo>
                      <a:pt x="857622" y="2017645"/>
                    </a:lnTo>
                    <a:cubicBezTo>
                      <a:pt x="902726" y="1709857"/>
                      <a:pt x="896248" y="1373977"/>
                      <a:pt x="821897" y="1136179"/>
                    </a:cubicBezTo>
                    <a:lnTo>
                      <a:pt x="821897" y="1136179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10A97B24-ABA2-4DC2-9208-845FB29AE47C}"/>
                  </a:ext>
                </a:extLst>
              </p:cNvPr>
              <p:cNvSpPr/>
              <p:nvPr/>
            </p:nvSpPr>
            <p:spPr>
              <a:xfrm>
                <a:off x="318603" y="5515702"/>
                <a:ext cx="821956" cy="1904626"/>
              </a:xfrm>
              <a:custGeom>
                <a:avLst/>
                <a:gdLst>
                  <a:gd name="connsiteX0" fmla="*/ 1232 w 821956"/>
                  <a:gd name="connsiteY0" fmla="*/ 2914 h 1904626"/>
                  <a:gd name="connsiteX1" fmla="*/ 3587 w 821956"/>
                  <a:gd name="connsiteY1" fmla="*/ 71093 h 1904626"/>
                  <a:gd name="connsiteX2" fmla="*/ 419184 w 821956"/>
                  <a:gd name="connsiteY2" fmla="*/ 755677 h 1904626"/>
                  <a:gd name="connsiteX3" fmla="*/ 686558 w 821956"/>
                  <a:gd name="connsiteY3" fmla="*/ 1213499 h 1904626"/>
                  <a:gd name="connsiteX4" fmla="*/ 790659 w 821956"/>
                  <a:gd name="connsiteY4" fmla="*/ 1745192 h 1904626"/>
                  <a:gd name="connsiteX5" fmla="*/ 796373 w 821956"/>
                  <a:gd name="connsiteY5" fmla="*/ 1894615 h 1904626"/>
                  <a:gd name="connsiteX6" fmla="*/ 821956 w 821956"/>
                  <a:gd name="connsiteY6" fmla="*/ 1904626 h 1904626"/>
                  <a:gd name="connsiteX7" fmla="*/ 742370 w 821956"/>
                  <a:gd name="connsiteY7" fmla="*/ 1302812 h 1904626"/>
                  <a:gd name="connsiteX8" fmla="*/ 208212 w 821956"/>
                  <a:gd name="connsiteY8" fmla="*/ 428194 h 1904626"/>
                  <a:gd name="connsiteX9" fmla="*/ 1232 w 821956"/>
                  <a:gd name="connsiteY9" fmla="*/ 2914 h 1904626"/>
                  <a:gd name="connsiteX10" fmla="*/ 1232 w 821956"/>
                  <a:gd name="connsiteY10" fmla="*/ 2914 h 190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56" h="1904626">
                    <a:moveTo>
                      <a:pt x="1232" y="2914"/>
                    </a:moveTo>
                    <a:cubicBezTo>
                      <a:pt x="1559" y="25771"/>
                      <a:pt x="2344" y="48476"/>
                      <a:pt x="3587" y="71093"/>
                    </a:cubicBezTo>
                    <a:cubicBezTo>
                      <a:pt x="77874" y="325358"/>
                      <a:pt x="261801" y="544029"/>
                      <a:pt x="419184" y="755677"/>
                    </a:cubicBezTo>
                    <a:cubicBezTo>
                      <a:pt x="525641" y="898863"/>
                      <a:pt x="624245" y="1047217"/>
                      <a:pt x="686558" y="1213499"/>
                    </a:cubicBezTo>
                    <a:cubicBezTo>
                      <a:pt x="750135" y="1383162"/>
                      <a:pt x="779055" y="1563796"/>
                      <a:pt x="790659" y="1745192"/>
                    </a:cubicBezTo>
                    <a:cubicBezTo>
                      <a:pt x="793843" y="1794920"/>
                      <a:pt x="795588" y="1844735"/>
                      <a:pt x="796373" y="1894615"/>
                    </a:cubicBezTo>
                    <a:lnTo>
                      <a:pt x="821956" y="1904626"/>
                    </a:lnTo>
                    <a:cubicBezTo>
                      <a:pt x="820386" y="1699827"/>
                      <a:pt x="799492" y="1496467"/>
                      <a:pt x="742370" y="1302812"/>
                    </a:cubicBezTo>
                    <a:cubicBezTo>
                      <a:pt x="643504" y="967587"/>
                      <a:pt x="402107" y="714063"/>
                      <a:pt x="208212" y="428194"/>
                    </a:cubicBezTo>
                    <a:cubicBezTo>
                      <a:pt x="141298" y="329524"/>
                      <a:pt x="-15431" y="-36192"/>
                      <a:pt x="1232" y="2914"/>
                    </a:cubicBezTo>
                    <a:lnTo>
                      <a:pt x="1232" y="2914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15EEE4EB-EEDB-4D5D-A2D3-45E3A724A52D}"/>
                  </a:ext>
                </a:extLst>
              </p:cNvPr>
              <p:cNvSpPr/>
              <p:nvPr/>
            </p:nvSpPr>
            <p:spPr>
              <a:xfrm>
                <a:off x="322998" y="5416544"/>
                <a:ext cx="849624" cy="2016085"/>
              </a:xfrm>
              <a:custGeom>
                <a:avLst/>
                <a:gdLst>
                  <a:gd name="connsiteX0" fmla="*/ 4318 w 849624"/>
                  <a:gd name="connsiteY0" fmla="*/ 0 h 2016085"/>
                  <a:gd name="connsiteX1" fmla="*/ 0 w 849624"/>
                  <a:gd name="connsiteY1" fmla="*/ 1701 h 2016085"/>
                  <a:gd name="connsiteX2" fmla="*/ 168638 w 849624"/>
                  <a:gd name="connsiteY2" fmla="*/ 305716 h 2016085"/>
                  <a:gd name="connsiteX3" fmla="*/ 450733 w 849624"/>
                  <a:gd name="connsiteY3" fmla="*/ 613352 h 2016085"/>
                  <a:gd name="connsiteX4" fmla="*/ 654464 w 849624"/>
                  <a:gd name="connsiteY4" fmla="*/ 996429 h 2016085"/>
                  <a:gd name="connsiteX5" fmla="*/ 825893 w 849624"/>
                  <a:gd name="connsiteY5" fmla="*/ 2006991 h 2016085"/>
                  <a:gd name="connsiteX6" fmla="*/ 849187 w 849624"/>
                  <a:gd name="connsiteY6" fmla="*/ 2016086 h 2016085"/>
                  <a:gd name="connsiteX7" fmla="*/ 739045 w 849624"/>
                  <a:gd name="connsiteY7" fmla="*/ 1129974 h 2016085"/>
                  <a:gd name="connsiteX8" fmla="*/ 529992 w 849624"/>
                  <a:gd name="connsiteY8" fmla="*/ 686569 h 2016085"/>
                  <a:gd name="connsiteX9" fmla="*/ 266043 w 849624"/>
                  <a:gd name="connsiteY9" fmla="*/ 375553 h 2016085"/>
                  <a:gd name="connsiteX10" fmla="*/ 4318 w 849624"/>
                  <a:gd name="connsiteY10" fmla="*/ 0 h 2016085"/>
                  <a:gd name="connsiteX11" fmla="*/ 4318 w 849624"/>
                  <a:gd name="connsiteY11" fmla="*/ 0 h 201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24" h="2016085">
                    <a:moveTo>
                      <a:pt x="4318" y="0"/>
                    </a:moveTo>
                    <a:cubicBezTo>
                      <a:pt x="2792" y="262"/>
                      <a:pt x="1309" y="851"/>
                      <a:pt x="0" y="1701"/>
                    </a:cubicBezTo>
                    <a:cubicBezTo>
                      <a:pt x="33064" y="115311"/>
                      <a:pt x="91560" y="213851"/>
                      <a:pt x="168638" y="305716"/>
                    </a:cubicBezTo>
                    <a:cubicBezTo>
                      <a:pt x="257864" y="412042"/>
                      <a:pt x="368857" y="501508"/>
                      <a:pt x="450733" y="613352"/>
                    </a:cubicBezTo>
                    <a:cubicBezTo>
                      <a:pt x="536099" y="729950"/>
                      <a:pt x="595118" y="866134"/>
                      <a:pt x="654464" y="996429"/>
                    </a:cubicBezTo>
                    <a:cubicBezTo>
                      <a:pt x="811586" y="1341273"/>
                      <a:pt x="838740" y="1655190"/>
                      <a:pt x="825893" y="2006991"/>
                    </a:cubicBezTo>
                    <a:lnTo>
                      <a:pt x="849187" y="2016086"/>
                    </a:lnTo>
                    <a:cubicBezTo>
                      <a:pt x="854225" y="1702649"/>
                      <a:pt x="815664" y="1315689"/>
                      <a:pt x="739045" y="1129974"/>
                    </a:cubicBezTo>
                    <a:cubicBezTo>
                      <a:pt x="682927" y="993964"/>
                      <a:pt x="604256" y="814094"/>
                      <a:pt x="529992" y="686569"/>
                    </a:cubicBezTo>
                    <a:cubicBezTo>
                      <a:pt x="460526" y="567310"/>
                      <a:pt x="362227" y="475030"/>
                      <a:pt x="266043" y="375553"/>
                    </a:cubicBezTo>
                    <a:cubicBezTo>
                      <a:pt x="160066" y="265956"/>
                      <a:pt x="56947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30424EC4-ED6C-4709-AD6D-34529A79763E}"/>
                  </a:ext>
                </a:extLst>
              </p:cNvPr>
              <p:cNvSpPr/>
              <p:nvPr/>
            </p:nvSpPr>
            <p:spPr>
              <a:xfrm>
                <a:off x="322823" y="5597548"/>
                <a:ext cx="752414" cy="1797218"/>
              </a:xfrm>
              <a:custGeom>
                <a:avLst/>
                <a:gdLst>
                  <a:gd name="connsiteX0" fmla="*/ 0 w 752414"/>
                  <a:gd name="connsiteY0" fmla="*/ 0 h 1797218"/>
                  <a:gd name="connsiteX1" fmla="*/ 15049 w 752414"/>
                  <a:gd name="connsiteY1" fmla="*/ 138779 h 1797218"/>
                  <a:gd name="connsiteX2" fmla="*/ 351431 w 752414"/>
                  <a:gd name="connsiteY2" fmla="*/ 699939 h 1797218"/>
                  <a:gd name="connsiteX3" fmla="*/ 663079 w 752414"/>
                  <a:gd name="connsiteY3" fmla="*/ 1392440 h 1797218"/>
                  <a:gd name="connsiteX4" fmla="*/ 741029 w 752414"/>
                  <a:gd name="connsiteY4" fmla="*/ 1727513 h 1797218"/>
                  <a:gd name="connsiteX5" fmla="*/ 746918 w 752414"/>
                  <a:gd name="connsiteY5" fmla="*/ 1795059 h 1797218"/>
                  <a:gd name="connsiteX6" fmla="*/ 752414 w 752414"/>
                  <a:gd name="connsiteY6" fmla="*/ 1797219 h 1797218"/>
                  <a:gd name="connsiteX7" fmla="*/ 637016 w 752414"/>
                  <a:gd name="connsiteY7" fmla="*/ 1190018 h 1797218"/>
                  <a:gd name="connsiteX8" fmla="*/ 447462 w 752414"/>
                  <a:gd name="connsiteY8" fmla="*/ 788881 h 1797218"/>
                  <a:gd name="connsiteX9" fmla="*/ 171190 w 752414"/>
                  <a:gd name="connsiteY9" fmla="*/ 381703 h 1797218"/>
                  <a:gd name="connsiteX10" fmla="*/ 0 w 752414"/>
                  <a:gd name="connsiteY10" fmla="*/ 0 h 1797218"/>
                  <a:gd name="connsiteX11" fmla="*/ 0 w 752414"/>
                  <a:gd name="connsiteY11" fmla="*/ 0 h 179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18">
                    <a:moveTo>
                      <a:pt x="0" y="0"/>
                    </a:moveTo>
                    <a:cubicBezTo>
                      <a:pt x="2923" y="46631"/>
                      <a:pt x="7895" y="92847"/>
                      <a:pt x="15049" y="138779"/>
                    </a:cubicBezTo>
                    <a:cubicBezTo>
                      <a:pt x="86631" y="343361"/>
                      <a:pt x="232433" y="525063"/>
                      <a:pt x="351431" y="699939"/>
                    </a:cubicBezTo>
                    <a:cubicBezTo>
                      <a:pt x="495663" y="911870"/>
                      <a:pt x="602337" y="1144063"/>
                      <a:pt x="663079" y="1392440"/>
                    </a:cubicBezTo>
                    <a:cubicBezTo>
                      <a:pt x="701247" y="1500685"/>
                      <a:pt x="728118" y="1612681"/>
                      <a:pt x="741029" y="1727513"/>
                    </a:cubicBezTo>
                    <a:cubicBezTo>
                      <a:pt x="743559" y="1750021"/>
                      <a:pt x="745500" y="1772551"/>
                      <a:pt x="746918" y="1795059"/>
                    </a:cubicBezTo>
                    <a:lnTo>
                      <a:pt x="752414" y="1797219"/>
                    </a:lnTo>
                    <a:cubicBezTo>
                      <a:pt x="746177" y="1588210"/>
                      <a:pt x="703167" y="1381491"/>
                      <a:pt x="637016" y="1190018"/>
                    </a:cubicBezTo>
                    <a:cubicBezTo>
                      <a:pt x="588575" y="1049777"/>
                      <a:pt x="525019" y="915316"/>
                      <a:pt x="447462" y="788881"/>
                    </a:cubicBezTo>
                    <a:cubicBezTo>
                      <a:pt x="361769" y="649164"/>
                      <a:pt x="259893" y="519589"/>
                      <a:pt x="171190" y="381703"/>
                    </a:cubicBezTo>
                    <a:cubicBezTo>
                      <a:pt x="94504" y="262466"/>
                      <a:pt x="33479" y="136402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94335443-9898-456D-A640-C37EDEAECDDE}"/>
                  </a:ext>
                </a:extLst>
              </p:cNvPr>
              <p:cNvSpPr/>
              <p:nvPr/>
            </p:nvSpPr>
            <p:spPr>
              <a:xfrm>
                <a:off x="1840099" y="5316267"/>
                <a:ext cx="735135" cy="2102650"/>
              </a:xfrm>
              <a:custGeom>
                <a:avLst/>
                <a:gdLst>
                  <a:gd name="connsiteX0" fmla="*/ 324611 w 735135"/>
                  <a:gd name="connsiteY0" fmla="*/ 2017693 h 2102650"/>
                  <a:gd name="connsiteX1" fmla="*/ 272484 w 735135"/>
                  <a:gd name="connsiteY1" fmla="*/ 1296598 h 2102650"/>
                  <a:gd name="connsiteX2" fmla="*/ 292353 w 735135"/>
                  <a:gd name="connsiteY2" fmla="*/ 837817 h 2102650"/>
                  <a:gd name="connsiteX3" fmla="*/ 205657 w 735135"/>
                  <a:gd name="connsiteY3" fmla="*/ 444117 h 2102650"/>
                  <a:gd name="connsiteX4" fmla="*/ 110040 w 735135"/>
                  <a:gd name="connsiteY4" fmla="*/ 230201 h 2102650"/>
                  <a:gd name="connsiteX5" fmla="*/ 4914 w 735135"/>
                  <a:gd name="connsiteY5" fmla="*/ 26122 h 2102650"/>
                  <a:gd name="connsiteX6" fmla="*/ 233160 w 735135"/>
                  <a:gd name="connsiteY6" fmla="*/ 172033 h 2102650"/>
                  <a:gd name="connsiteX7" fmla="*/ 392157 w 735135"/>
                  <a:gd name="connsiteY7" fmla="*/ 340889 h 2102650"/>
                  <a:gd name="connsiteX8" fmla="*/ 623696 w 735135"/>
                  <a:gd name="connsiteY8" fmla="*/ 749245 h 2102650"/>
                  <a:gd name="connsiteX9" fmla="*/ 694929 w 735135"/>
                  <a:gd name="connsiteY9" fmla="*/ 1721137 h 2102650"/>
                  <a:gd name="connsiteX10" fmla="*/ 612595 w 735135"/>
                  <a:gd name="connsiteY10" fmla="*/ 1988598 h 2102650"/>
                  <a:gd name="connsiteX11" fmla="*/ 324611 w 735135"/>
                  <a:gd name="connsiteY11" fmla="*/ 2017693 h 2102650"/>
                  <a:gd name="connsiteX12" fmla="*/ 324611 w 735135"/>
                  <a:gd name="connsiteY12" fmla="*/ 2017693 h 210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5135" h="2102650">
                    <a:moveTo>
                      <a:pt x="324611" y="2017693"/>
                    </a:moveTo>
                    <a:cubicBezTo>
                      <a:pt x="193639" y="1809055"/>
                      <a:pt x="250455" y="1529904"/>
                      <a:pt x="272484" y="1296598"/>
                    </a:cubicBezTo>
                    <a:cubicBezTo>
                      <a:pt x="286050" y="1144187"/>
                      <a:pt x="306268" y="990795"/>
                      <a:pt x="292353" y="837817"/>
                    </a:cubicBezTo>
                    <a:cubicBezTo>
                      <a:pt x="280183" y="703923"/>
                      <a:pt x="251851" y="570465"/>
                      <a:pt x="205657" y="444117"/>
                    </a:cubicBezTo>
                    <a:cubicBezTo>
                      <a:pt x="178808" y="370726"/>
                      <a:pt x="146485" y="299319"/>
                      <a:pt x="110040" y="230201"/>
                    </a:cubicBezTo>
                    <a:cubicBezTo>
                      <a:pt x="74315" y="162415"/>
                      <a:pt x="34445" y="96831"/>
                      <a:pt x="4914" y="26122"/>
                    </a:cubicBezTo>
                    <a:cubicBezTo>
                      <a:pt x="-35239" y="-69975"/>
                      <a:pt x="182363" y="126646"/>
                      <a:pt x="233160" y="172033"/>
                    </a:cubicBezTo>
                    <a:cubicBezTo>
                      <a:pt x="290826" y="223527"/>
                      <a:pt x="344502" y="279951"/>
                      <a:pt x="392157" y="340889"/>
                    </a:cubicBezTo>
                    <a:cubicBezTo>
                      <a:pt x="488886" y="464619"/>
                      <a:pt x="566771" y="602897"/>
                      <a:pt x="623696" y="749245"/>
                    </a:cubicBezTo>
                    <a:cubicBezTo>
                      <a:pt x="743195" y="1056466"/>
                      <a:pt x="766009" y="1399674"/>
                      <a:pt x="694929" y="1721137"/>
                    </a:cubicBezTo>
                    <a:cubicBezTo>
                      <a:pt x="674798" y="1812173"/>
                      <a:pt x="647273" y="1902032"/>
                      <a:pt x="612595" y="1988598"/>
                    </a:cubicBezTo>
                    <a:cubicBezTo>
                      <a:pt x="541035" y="2109776"/>
                      <a:pt x="411721" y="2156450"/>
                      <a:pt x="324611" y="2017693"/>
                    </a:cubicBezTo>
                    <a:lnTo>
                      <a:pt x="324611" y="2017693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3306EFE9-733B-49AD-A80B-D3ECE1A6DD7D}"/>
                  </a:ext>
                </a:extLst>
              </p:cNvPr>
              <p:cNvSpPr/>
              <p:nvPr/>
            </p:nvSpPr>
            <p:spPr>
              <a:xfrm>
                <a:off x="1845122" y="5316266"/>
                <a:ext cx="730122" cy="2102634"/>
              </a:xfrm>
              <a:custGeom>
                <a:avLst/>
                <a:gdLst>
                  <a:gd name="connsiteX0" fmla="*/ 0 w 730122"/>
                  <a:gd name="connsiteY0" fmla="*/ 234 h 2102634"/>
                  <a:gd name="connsiteX1" fmla="*/ 228158 w 730122"/>
                  <a:gd name="connsiteY1" fmla="*/ 172012 h 2102634"/>
                  <a:gd name="connsiteX2" fmla="*/ 387134 w 730122"/>
                  <a:gd name="connsiteY2" fmla="*/ 340868 h 2102634"/>
                  <a:gd name="connsiteX3" fmla="*/ 618673 w 730122"/>
                  <a:gd name="connsiteY3" fmla="*/ 749224 h 2102634"/>
                  <a:gd name="connsiteX4" fmla="*/ 689906 w 730122"/>
                  <a:gd name="connsiteY4" fmla="*/ 1721116 h 2102634"/>
                  <a:gd name="connsiteX5" fmla="*/ 607572 w 730122"/>
                  <a:gd name="connsiteY5" fmla="*/ 1988577 h 2102634"/>
                  <a:gd name="connsiteX6" fmla="*/ 436120 w 730122"/>
                  <a:gd name="connsiteY6" fmla="*/ 2102122 h 2102634"/>
                  <a:gd name="connsiteX7" fmla="*/ 426197 w 730122"/>
                  <a:gd name="connsiteY7" fmla="*/ 787523 h 2102634"/>
                  <a:gd name="connsiteX8" fmla="*/ 0 w 730122"/>
                  <a:gd name="connsiteY8" fmla="*/ 234 h 2102634"/>
                  <a:gd name="connsiteX9" fmla="*/ 0 w 730122"/>
                  <a:gd name="connsiteY9" fmla="*/ 234 h 210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0122" h="2102634">
                    <a:moveTo>
                      <a:pt x="0" y="234"/>
                    </a:moveTo>
                    <a:cubicBezTo>
                      <a:pt x="30011" y="-6506"/>
                      <a:pt x="186152" y="134477"/>
                      <a:pt x="228158" y="172012"/>
                    </a:cubicBezTo>
                    <a:cubicBezTo>
                      <a:pt x="285825" y="223507"/>
                      <a:pt x="339479" y="279930"/>
                      <a:pt x="387134" y="340868"/>
                    </a:cubicBezTo>
                    <a:cubicBezTo>
                      <a:pt x="483885" y="464598"/>
                      <a:pt x="561770" y="602876"/>
                      <a:pt x="618673" y="749224"/>
                    </a:cubicBezTo>
                    <a:cubicBezTo>
                      <a:pt x="738172" y="1056445"/>
                      <a:pt x="761008" y="1399653"/>
                      <a:pt x="689906" y="1721116"/>
                    </a:cubicBezTo>
                    <a:cubicBezTo>
                      <a:pt x="669775" y="1812153"/>
                      <a:pt x="642250" y="1902011"/>
                      <a:pt x="607572" y="1988577"/>
                    </a:cubicBezTo>
                    <a:cubicBezTo>
                      <a:pt x="564191" y="2062012"/>
                      <a:pt x="499654" y="2108054"/>
                      <a:pt x="436120" y="2102122"/>
                    </a:cubicBezTo>
                    <a:cubicBezTo>
                      <a:pt x="511497" y="1778499"/>
                      <a:pt x="580265" y="1205759"/>
                      <a:pt x="426197" y="787523"/>
                    </a:cubicBezTo>
                    <a:cubicBezTo>
                      <a:pt x="249969" y="309047"/>
                      <a:pt x="0" y="234"/>
                      <a:pt x="0" y="234"/>
                    </a:cubicBez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500893F1-8E64-4C56-99AF-5FE867308379}"/>
                  </a:ext>
                </a:extLst>
              </p:cNvPr>
              <p:cNvSpPr/>
              <p:nvPr/>
            </p:nvSpPr>
            <p:spPr>
              <a:xfrm>
                <a:off x="1927965" y="5413417"/>
                <a:ext cx="622488" cy="2248137"/>
              </a:xfrm>
              <a:custGeom>
                <a:avLst/>
                <a:gdLst>
                  <a:gd name="connsiteX0" fmla="*/ 379777 w 622488"/>
                  <a:gd name="connsiteY0" fmla="*/ 1748851 h 2248137"/>
                  <a:gd name="connsiteX1" fmla="*/ 380017 w 622488"/>
                  <a:gd name="connsiteY1" fmla="*/ 1743660 h 2248137"/>
                  <a:gd name="connsiteX2" fmla="*/ 236570 w 622488"/>
                  <a:gd name="connsiteY2" fmla="*/ 1286776 h 2248137"/>
                  <a:gd name="connsiteX3" fmla="*/ 244465 w 622488"/>
                  <a:gd name="connsiteY3" fmla="*/ 1277202 h 2248137"/>
                  <a:gd name="connsiteX4" fmla="*/ 393190 w 622488"/>
                  <a:gd name="connsiteY4" fmla="*/ 1669680 h 2248137"/>
                  <a:gd name="connsiteX5" fmla="*/ 393452 w 622488"/>
                  <a:gd name="connsiteY5" fmla="*/ 1668131 h 2248137"/>
                  <a:gd name="connsiteX6" fmla="*/ 227497 w 622488"/>
                  <a:gd name="connsiteY6" fmla="*/ 987385 h 2248137"/>
                  <a:gd name="connsiteX7" fmla="*/ 235131 w 622488"/>
                  <a:gd name="connsiteY7" fmla="*/ 978116 h 2248137"/>
                  <a:gd name="connsiteX8" fmla="*/ 412863 w 622488"/>
                  <a:gd name="connsiteY8" fmla="*/ 1325664 h 2248137"/>
                  <a:gd name="connsiteX9" fmla="*/ 415655 w 622488"/>
                  <a:gd name="connsiteY9" fmla="*/ 1333996 h 2248137"/>
                  <a:gd name="connsiteX10" fmla="*/ 227977 w 622488"/>
                  <a:gd name="connsiteY10" fmla="*/ 906970 h 2248137"/>
                  <a:gd name="connsiteX11" fmla="*/ 237072 w 622488"/>
                  <a:gd name="connsiteY11" fmla="*/ 895956 h 2248137"/>
                  <a:gd name="connsiteX12" fmla="*/ 410181 w 622488"/>
                  <a:gd name="connsiteY12" fmla="*/ 1206580 h 2248137"/>
                  <a:gd name="connsiteX13" fmla="*/ 274302 w 622488"/>
                  <a:gd name="connsiteY13" fmla="*/ 587470 h 2248137"/>
                  <a:gd name="connsiteX14" fmla="*/ 1432 w 622488"/>
                  <a:gd name="connsiteY14" fmla="*/ 15515 h 2248137"/>
                  <a:gd name="connsiteX15" fmla="*/ 17049 w 622488"/>
                  <a:gd name="connsiteY15" fmla="*/ 4261 h 2248137"/>
                  <a:gd name="connsiteX16" fmla="*/ 423202 w 622488"/>
                  <a:gd name="connsiteY16" fmla="*/ 1015172 h 2248137"/>
                  <a:gd name="connsiteX17" fmla="*/ 432558 w 622488"/>
                  <a:gd name="connsiteY17" fmla="*/ 799118 h 2248137"/>
                  <a:gd name="connsiteX18" fmla="*/ 405055 w 622488"/>
                  <a:gd name="connsiteY18" fmla="*/ 507557 h 2248137"/>
                  <a:gd name="connsiteX19" fmla="*/ 423594 w 622488"/>
                  <a:gd name="connsiteY19" fmla="*/ 505769 h 2248137"/>
                  <a:gd name="connsiteX20" fmla="*/ 433409 w 622488"/>
                  <a:gd name="connsiteY20" fmla="*/ 1082239 h 2248137"/>
                  <a:gd name="connsiteX21" fmla="*/ 448283 w 622488"/>
                  <a:gd name="connsiteY21" fmla="*/ 1439536 h 2248137"/>
                  <a:gd name="connsiteX22" fmla="*/ 514260 w 622488"/>
                  <a:gd name="connsiteY22" fmla="*/ 1206558 h 2248137"/>
                  <a:gd name="connsiteX23" fmla="*/ 524642 w 622488"/>
                  <a:gd name="connsiteY23" fmla="*/ 935695 h 2248137"/>
                  <a:gd name="connsiteX24" fmla="*/ 534478 w 622488"/>
                  <a:gd name="connsiteY24" fmla="*/ 908912 h 2248137"/>
                  <a:gd name="connsiteX25" fmla="*/ 444663 w 622488"/>
                  <a:gd name="connsiteY25" fmla="*/ 1501958 h 2248137"/>
                  <a:gd name="connsiteX26" fmla="*/ 403550 w 622488"/>
                  <a:gd name="connsiteY26" fmla="*/ 1804969 h 2248137"/>
                  <a:gd name="connsiteX27" fmla="*/ 605383 w 622488"/>
                  <a:gd name="connsiteY27" fmla="*/ 1140451 h 2248137"/>
                  <a:gd name="connsiteX28" fmla="*/ 620564 w 622488"/>
                  <a:gd name="connsiteY28" fmla="*/ 1141040 h 2248137"/>
                  <a:gd name="connsiteX29" fmla="*/ 393430 w 622488"/>
                  <a:gd name="connsiteY29" fmla="*/ 1854217 h 2248137"/>
                  <a:gd name="connsiteX30" fmla="*/ 320976 w 622488"/>
                  <a:gd name="connsiteY30" fmla="*/ 2128155 h 2248137"/>
                  <a:gd name="connsiteX31" fmla="*/ 298250 w 622488"/>
                  <a:gd name="connsiteY31" fmla="*/ 2182354 h 2248137"/>
                  <a:gd name="connsiteX32" fmla="*/ 242066 w 622488"/>
                  <a:gd name="connsiteY32" fmla="*/ 2182180 h 2248137"/>
                  <a:gd name="connsiteX33" fmla="*/ 379777 w 622488"/>
                  <a:gd name="connsiteY33" fmla="*/ 1748851 h 2248137"/>
                  <a:gd name="connsiteX34" fmla="*/ 379777 w 622488"/>
                  <a:gd name="connsiteY34" fmla="*/ 1748851 h 224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22488" h="2248137">
                    <a:moveTo>
                      <a:pt x="379777" y="1748851"/>
                    </a:moveTo>
                    <a:cubicBezTo>
                      <a:pt x="379559" y="1747215"/>
                      <a:pt x="379581" y="1745514"/>
                      <a:pt x="380017" y="1743660"/>
                    </a:cubicBezTo>
                    <a:cubicBezTo>
                      <a:pt x="389439" y="1705121"/>
                      <a:pt x="263724" y="1319448"/>
                      <a:pt x="236570" y="1286776"/>
                    </a:cubicBezTo>
                    <a:cubicBezTo>
                      <a:pt x="232622" y="1282022"/>
                      <a:pt x="238969" y="1273843"/>
                      <a:pt x="244465" y="1277202"/>
                    </a:cubicBezTo>
                    <a:cubicBezTo>
                      <a:pt x="270420" y="1288107"/>
                      <a:pt x="378403" y="1619952"/>
                      <a:pt x="393190" y="1669680"/>
                    </a:cubicBezTo>
                    <a:cubicBezTo>
                      <a:pt x="393278" y="1669156"/>
                      <a:pt x="393365" y="1668654"/>
                      <a:pt x="393452" y="1668131"/>
                    </a:cubicBezTo>
                    <a:cubicBezTo>
                      <a:pt x="428632" y="1542677"/>
                      <a:pt x="378185" y="1230680"/>
                      <a:pt x="227497" y="987385"/>
                    </a:cubicBezTo>
                    <a:cubicBezTo>
                      <a:pt x="221630" y="982369"/>
                      <a:pt x="229111" y="973252"/>
                      <a:pt x="235131" y="978116"/>
                    </a:cubicBezTo>
                    <a:cubicBezTo>
                      <a:pt x="292383" y="1024441"/>
                      <a:pt x="385644" y="1245097"/>
                      <a:pt x="412863" y="1325664"/>
                    </a:cubicBezTo>
                    <a:cubicBezTo>
                      <a:pt x="413801" y="1328412"/>
                      <a:pt x="414717" y="1331182"/>
                      <a:pt x="415655" y="1333996"/>
                    </a:cubicBezTo>
                    <a:cubicBezTo>
                      <a:pt x="413932" y="1202305"/>
                      <a:pt x="310660" y="1007429"/>
                      <a:pt x="227977" y="906970"/>
                    </a:cubicBezTo>
                    <a:cubicBezTo>
                      <a:pt x="220474" y="901627"/>
                      <a:pt x="229591" y="890678"/>
                      <a:pt x="237072" y="895956"/>
                    </a:cubicBezTo>
                    <a:cubicBezTo>
                      <a:pt x="337443" y="997331"/>
                      <a:pt x="360453" y="1059251"/>
                      <a:pt x="410181" y="1206580"/>
                    </a:cubicBezTo>
                    <a:cubicBezTo>
                      <a:pt x="394630" y="996284"/>
                      <a:pt x="348043" y="788758"/>
                      <a:pt x="274302" y="587470"/>
                    </a:cubicBezTo>
                    <a:cubicBezTo>
                      <a:pt x="201543" y="388865"/>
                      <a:pt x="107583" y="198286"/>
                      <a:pt x="1432" y="15515"/>
                    </a:cubicBezTo>
                    <a:cubicBezTo>
                      <a:pt x="-4696" y="4959"/>
                      <a:pt x="10418" y="-6361"/>
                      <a:pt x="17049" y="4261"/>
                    </a:cubicBezTo>
                    <a:cubicBezTo>
                      <a:pt x="210616" y="313728"/>
                      <a:pt x="362133" y="653534"/>
                      <a:pt x="423202" y="1015172"/>
                    </a:cubicBezTo>
                    <a:cubicBezTo>
                      <a:pt x="433016" y="943721"/>
                      <a:pt x="435808" y="871747"/>
                      <a:pt x="432558" y="799118"/>
                    </a:cubicBezTo>
                    <a:cubicBezTo>
                      <a:pt x="428174" y="701429"/>
                      <a:pt x="412340" y="604940"/>
                      <a:pt x="405055" y="507557"/>
                    </a:cubicBezTo>
                    <a:cubicBezTo>
                      <a:pt x="404139" y="495365"/>
                      <a:pt x="421239" y="494231"/>
                      <a:pt x="423594" y="505769"/>
                    </a:cubicBezTo>
                    <a:cubicBezTo>
                      <a:pt x="461217" y="690306"/>
                      <a:pt x="480737" y="897221"/>
                      <a:pt x="433409" y="1082239"/>
                    </a:cubicBezTo>
                    <a:cubicBezTo>
                      <a:pt x="449265" y="1201454"/>
                      <a:pt x="453540" y="1320757"/>
                      <a:pt x="448283" y="1439536"/>
                    </a:cubicBezTo>
                    <a:cubicBezTo>
                      <a:pt x="476811" y="1363854"/>
                      <a:pt x="500737" y="1286973"/>
                      <a:pt x="514260" y="1206558"/>
                    </a:cubicBezTo>
                    <a:cubicBezTo>
                      <a:pt x="529614" y="1115085"/>
                      <a:pt x="527302" y="1026578"/>
                      <a:pt x="524642" y="935695"/>
                    </a:cubicBezTo>
                    <a:cubicBezTo>
                      <a:pt x="524249" y="922041"/>
                      <a:pt x="520781" y="846272"/>
                      <a:pt x="534478" y="908912"/>
                    </a:cubicBezTo>
                    <a:cubicBezTo>
                      <a:pt x="573780" y="1088476"/>
                      <a:pt x="531708" y="1340474"/>
                      <a:pt x="444663" y="1501958"/>
                    </a:cubicBezTo>
                    <a:cubicBezTo>
                      <a:pt x="437335" y="1603550"/>
                      <a:pt x="423289" y="1704685"/>
                      <a:pt x="403550" y="1804969"/>
                    </a:cubicBezTo>
                    <a:cubicBezTo>
                      <a:pt x="592363" y="1551751"/>
                      <a:pt x="611163" y="1271880"/>
                      <a:pt x="605383" y="1140451"/>
                    </a:cubicBezTo>
                    <a:cubicBezTo>
                      <a:pt x="606169" y="1131814"/>
                      <a:pt x="620018" y="1132490"/>
                      <a:pt x="620564" y="1141040"/>
                    </a:cubicBezTo>
                    <a:cubicBezTo>
                      <a:pt x="636420" y="1387737"/>
                      <a:pt x="553758" y="1669309"/>
                      <a:pt x="393430" y="1854217"/>
                    </a:cubicBezTo>
                    <a:cubicBezTo>
                      <a:pt x="373561" y="1946388"/>
                      <a:pt x="349112" y="2037817"/>
                      <a:pt x="320976" y="2128155"/>
                    </a:cubicBezTo>
                    <a:cubicBezTo>
                      <a:pt x="315611" y="2145386"/>
                      <a:pt x="307127" y="2163619"/>
                      <a:pt x="298250" y="2182354"/>
                    </a:cubicBezTo>
                    <a:cubicBezTo>
                      <a:pt x="245949" y="2292824"/>
                      <a:pt x="200888" y="2244012"/>
                      <a:pt x="242066" y="2182180"/>
                    </a:cubicBezTo>
                    <a:cubicBezTo>
                      <a:pt x="317072" y="2069464"/>
                      <a:pt x="353866" y="1878819"/>
                      <a:pt x="379777" y="1748851"/>
                    </a:cubicBezTo>
                    <a:lnTo>
                      <a:pt x="379777" y="1748851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10" name="Freeform: Shape 2009">
                <a:extLst>
                  <a:ext uri="{FF2B5EF4-FFF2-40B4-BE49-F238E27FC236}">
                    <a16:creationId xmlns:a16="http://schemas.microsoft.com/office/drawing/2014/main" id="{1FEBC55C-5A41-458C-8E72-3B390C891A0F}"/>
                  </a:ext>
                </a:extLst>
              </p:cNvPr>
              <p:cNvSpPr/>
              <p:nvPr/>
            </p:nvSpPr>
            <p:spPr>
              <a:xfrm>
                <a:off x="1590685" y="5592905"/>
                <a:ext cx="901645" cy="1542831"/>
              </a:xfrm>
              <a:custGeom>
                <a:avLst/>
                <a:gdLst>
                  <a:gd name="connsiteX0" fmla="*/ 686522 w 901645"/>
                  <a:gd name="connsiteY0" fmla="*/ 1530366 h 1542831"/>
                  <a:gd name="connsiteX1" fmla="*/ 318210 w 901645"/>
                  <a:gd name="connsiteY1" fmla="*/ 836099 h 1542831"/>
                  <a:gd name="connsiteX2" fmla="*/ 262070 w 901645"/>
                  <a:gd name="connsiteY2" fmla="*/ 374089 h 1542831"/>
                  <a:gd name="connsiteX3" fmla="*/ 11796 w 901645"/>
                  <a:gd name="connsiteY3" fmla="*/ 19802 h 1542831"/>
                  <a:gd name="connsiteX4" fmla="*/ 203073 w 901645"/>
                  <a:gd name="connsiteY4" fmla="*/ 92648 h 1542831"/>
                  <a:gd name="connsiteX5" fmla="*/ 359672 w 901645"/>
                  <a:gd name="connsiteY5" fmla="*/ 215244 h 1542831"/>
                  <a:gd name="connsiteX6" fmla="*/ 639935 w 901645"/>
                  <a:gd name="connsiteY6" fmla="*/ 524494 h 1542831"/>
                  <a:gd name="connsiteX7" fmla="*/ 858781 w 901645"/>
                  <a:gd name="connsiteY7" fmla="*/ 878781 h 1542831"/>
                  <a:gd name="connsiteX8" fmla="*/ 886305 w 901645"/>
                  <a:gd name="connsiteY8" fmla="*/ 1278173 h 1542831"/>
                  <a:gd name="connsiteX9" fmla="*/ 800678 w 901645"/>
                  <a:gd name="connsiteY9" fmla="*/ 1474728 h 1542831"/>
                  <a:gd name="connsiteX10" fmla="*/ 713763 w 901645"/>
                  <a:gd name="connsiteY10" fmla="*/ 1520661 h 1542831"/>
                  <a:gd name="connsiteX11" fmla="*/ 686522 w 901645"/>
                  <a:gd name="connsiteY11" fmla="*/ 1530366 h 1542831"/>
                  <a:gd name="connsiteX12" fmla="*/ 686522 w 901645"/>
                  <a:gd name="connsiteY12" fmla="*/ 1530366 h 154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45" h="1542831">
                    <a:moveTo>
                      <a:pt x="686522" y="1530366"/>
                    </a:moveTo>
                    <a:cubicBezTo>
                      <a:pt x="474525" y="1642123"/>
                      <a:pt x="328963" y="969207"/>
                      <a:pt x="318210" y="836099"/>
                    </a:cubicBezTo>
                    <a:cubicBezTo>
                      <a:pt x="305844" y="682946"/>
                      <a:pt x="308941" y="521898"/>
                      <a:pt x="262070" y="374089"/>
                    </a:cubicBezTo>
                    <a:cubicBezTo>
                      <a:pt x="217948" y="234939"/>
                      <a:pt x="113258" y="120893"/>
                      <a:pt x="11796" y="19802"/>
                    </a:cubicBezTo>
                    <a:cubicBezTo>
                      <a:pt x="-50581" y="-42336"/>
                      <a:pt x="152299" y="58558"/>
                      <a:pt x="203073" y="92648"/>
                    </a:cubicBezTo>
                    <a:cubicBezTo>
                      <a:pt x="258101" y="129595"/>
                      <a:pt x="310271" y="171122"/>
                      <a:pt x="359672" y="215244"/>
                    </a:cubicBezTo>
                    <a:cubicBezTo>
                      <a:pt x="463685" y="308113"/>
                      <a:pt x="555267" y="413915"/>
                      <a:pt x="639935" y="524494"/>
                    </a:cubicBezTo>
                    <a:cubicBezTo>
                      <a:pt x="723774" y="634025"/>
                      <a:pt x="811496" y="747875"/>
                      <a:pt x="858781" y="878781"/>
                    </a:cubicBezTo>
                    <a:cubicBezTo>
                      <a:pt x="904626" y="1005761"/>
                      <a:pt x="913524" y="1146111"/>
                      <a:pt x="886305" y="1278173"/>
                    </a:cubicBezTo>
                    <a:cubicBezTo>
                      <a:pt x="872346" y="1345916"/>
                      <a:pt x="850340" y="1423975"/>
                      <a:pt x="800678" y="1474728"/>
                    </a:cubicBezTo>
                    <a:cubicBezTo>
                      <a:pt x="778955" y="1496909"/>
                      <a:pt x="746719" y="1514510"/>
                      <a:pt x="713763" y="1520661"/>
                    </a:cubicBezTo>
                    <a:lnTo>
                      <a:pt x="686522" y="1530366"/>
                    </a:lnTo>
                    <a:lnTo>
                      <a:pt x="686522" y="153036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11" name="Freeform: Shape 2010">
                <a:extLst>
                  <a:ext uri="{FF2B5EF4-FFF2-40B4-BE49-F238E27FC236}">
                    <a16:creationId xmlns:a16="http://schemas.microsoft.com/office/drawing/2014/main" id="{2122B46D-9FE4-4D79-BFE8-486FE01849F5}"/>
                  </a:ext>
                </a:extLst>
              </p:cNvPr>
              <p:cNvSpPr/>
              <p:nvPr/>
            </p:nvSpPr>
            <p:spPr>
              <a:xfrm>
                <a:off x="1591642" y="5592885"/>
                <a:ext cx="900630" cy="1528837"/>
              </a:xfrm>
              <a:custGeom>
                <a:avLst/>
                <a:gdLst>
                  <a:gd name="connsiteX0" fmla="*/ 0 w 900630"/>
                  <a:gd name="connsiteY0" fmla="*/ 1107 h 1528837"/>
                  <a:gd name="connsiteX1" fmla="*/ 65 w 900630"/>
                  <a:gd name="connsiteY1" fmla="*/ 1042 h 1528837"/>
                  <a:gd name="connsiteX2" fmla="*/ 202095 w 900630"/>
                  <a:gd name="connsiteY2" fmla="*/ 92667 h 1528837"/>
                  <a:gd name="connsiteX3" fmla="*/ 358693 w 900630"/>
                  <a:gd name="connsiteY3" fmla="*/ 215242 h 1528837"/>
                  <a:gd name="connsiteX4" fmla="*/ 638957 w 900630"/>
                  <a:gd name="connsiteY4" fmla="*/ 524491 h 1528837"/>
                  <a:gd name="connsiteX5" fmla="*/ 857780 w 900630"/>
                  <a:gd name="connsiteY5" fmla="*/ 878801 h 1528837"/>
                  <a:gd name="connsiteX6" fmla="*/ 885283 w 900630"/>
                  <a:gd name="connsiteY6" fmla="*/ 1278192 h 1528837"/>
                  <a:gd name="connsiteX7" fmla="*/ 799656 w 900630"/>
                  <a:gd name="connsiteY7" fmla="*/ 1474747 h 1528837"/>
                  <a:gd name="connsiteX8" fmla="*/ 712763 w 900630"/>
                  <a:gd name="connsiteY8" fmla="*/ 1520680 h 1528837"/>
                  <a:gd name="connsiteX9" fmla="*/ 689840 w 900630"/>
                  <a:gd name="connsiteY9" fmla="*/ 1528837 h 1528837"/>
                  <a:gd name="connsiteX10" fmla="*/ 698106 w 900630"/>
                  <a:gd name="connsiteY10" fmla="*/ 1283056 h 1528837"/>
                  <a:gd name="connsiteX11" fmla="*/ 0 w 900630"/>
                  <a:gd name="connsiteY11" fmla="*/ 1107 h 1528837"/>
                  <a:gd name="connsiteX12" fmla="*/ 0 w 900630"/>
                  <a:gd name="connsiteY12" fmla="*/ 1107 h 15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0" h="1528837">
                    <a:moveTo>
                      <a:pt x="0" y="1107"/>
                    </a:moveTo>
                    <a:lnTo>
                      <a:pt x="65" y="1042"/>
                    </a:lnTo>
                    <a:cubicBezTo>
                      <a:pt x="13697" y="-9623"/>
                      <a:pt x="160045" y="64445"/>
                      <a:pt x="202095" y="92667"/>
                    </a:cubicBezTo>
                    <a:cubicBezTo>
                      <a:pt x="257123" y="129614"/>
                      <a:pt x="309271" y="171119"/>
                      <a:pt x="358693" y="215242"/>
                    </a:cubicBezTo>
                    <a:cubicBezTo>
                      <a:pt x="462685" y="308110"/>
                      <a:pt x="554289" y="413912"/>
                      <a:pt x="638957" y="524491"/>
                    </a:cubicBezTo>
                    <a:cubicBezTo>
                      <a:pt x="722774" y="634023"/>
                      <a:pt x="810495" y="747895"/>
                      <a:pt x="857780" y="878801"/>
                    </a:cubicBezTo>
                    <a:cubicBezTo>
                      <a:pt x="903626" y="1005781"/>
                      <a:pt x="912503" y="1146131"/>
                      <a:pt x="885283" y="1278192"/>
                    </a:cubicBezTo>
                    <a:cubicBezTo>
                      <a:pt x="871325" y="1345935"/>
                      <a:pt x="849318" y="1423995"/>
                      <a:pt x="799656" y="1474747"/>
                    </a:cubicBezTo>
                    <a:cubicBezTo>
                      <a:pt x="777954" y="1496929"/>
                      <a:pt x="745718" y="1514529"/>
                      <a:pt x="712763" y="1520680"/>
                    </a:cubicBezTo>
                    <a:lnTo>
                      <a:pt x="689840" y="1528837"/>
                    </a:lnTo>
                    <a:cubicBezTo>
                      <a:pt x="696143" y="1458499"/>
                      <a:pt x="699153" y="1377321"/>
                      <a:pt x="698106" y="1283056"/>
                    </a:cubicBezTo>
                    <a:cubicBezTo>
                      <a:pt x="689557" y="512779"/>
                      <a:pt x="0" y="1107"/>
                      <a:pt x="0" y="1107"/>
                    </a:cubicBezTo>
                    <a:lnTo>
                      <a:pt x="0" y="1107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12" name="Freeform: Shape 2011">
                <a:extLst>
                  <a:ext uri="{FF2B5EF4-FFF2-40B4-BE49-F238E27FC236}">
                    <a16:creationId xmlns:a16="http://schemas.microsoft.com/office/drawing/2014/main" id="{33D44642-274E-4CBB-B7C8-D000179D141B}"/>
                  </a:ext>
                </a:extLst>
              </p:cNvPr>
              <p:cNvSpPr/>
              <p:nvPr/>
            </p:nvSpPr>
            <p:spPr>
              <a:xfrm>
                <a:off x="1638074" y="5627915"/>
                <a:ext cx="831332" cy="1853580"/>
              </a:xfrm>
              <a:custGeom>
                <a:avLst/>
                <a:gdLst>
                  <a:gd name="connsiteX0" fmla="*/ 543538 w 831332"/>
                  <a:gd name="connsiteY0" fmla="*/ 1785870 h 1853580"/>
                  <a:gd name="connsiteX1" fmla="*/ 647574 w 831332"/>
                  <a:gd name="connsiteY1" fmla="*/ 1424777 h 1853580"/>
                  <a:gd name="connsiteX2" fmla="*/ 574792 w 831332"/>
                  <a:gd name="connsiteY2" fmla="*/ 1276663 h 1853580"/>
                  <a:gd name="connsiteX3" fmla="*/ 391585 w 831332"/>
                  <a:gd name="connsiteY3" fmla="*/ 1090643 h 1853580"/>
                  <a:gd name="connsiteX4" fmla="*/ 402512 w 831332"/>
                  <a:gd name="connsiteY4" fmla="*/ 1079345 h 1853580"/>
                  <a:gd name="connsiteX5" fmla="*/ 612241 w 831332"/>
                  <a:gd name="connsiteY5" fmla="*/ 1286849 h 1853580"/>
                  <a:gd name="connsiteX6" fmla="*/ 652394 w 831332"/>
                  <a:gd name="connsiteY6" fmla="*/ 1353806 h 1853580"/>
                  <a:gd name="connsiteX7" fmla="*/ 636189 w 831332"/>
                  <a:gd name="connsiteY7" fmla="*/ 1143489 h 1853580"/>
                  <a:gd name="connsiteX8" fmla="*/ 572764 w 831332"/>
                  <a:gd name="connsiteY8" fmla="*/ 1020020 h 1853580"/>
                  <a:gd name="connsiteX9" fmla="*/ 383734 w 831332"/>
                  <a:gd name="connsiteY9" fmla="*/ 796878 h 1853580"/>
                  <a:gd name="connsiteX10" fmla="*/ 392218 w 831332"/>
                  <a:gd name="connsiteY10" fmla="*/ 788089 h 1853580"/>
                  <a:gd name="connsiteX11" fmla="*/ 588162 w 831332"/>
                  <a:gd name="connsiteY11" fmla="*/ 1002550 h 1853580"/>
                  <a:gd name="connsiteX12" fmla="*/ 632983 w 831332"/>
                  <a:gd name="connsiteY12" fmla="*/ 1067349 h 1853580"/>
                  <a:gd name="connsiteX13" fmla="*/ 626090 w 831332"/>
                  <a:gd name="connsiteY13" fmla="*/ 1032256 h 1853580"/>
                  <a:gd name="connsiteX14" fmla="*/ 616712 w 831332"/>
                  <a:gd name="connsiteY14" fmla="*/ 991689 h 1853580"/>
                  <a:gd name="connsiteX15" fmla="*/ 588576 w 831332"/>
                  <a:gd name="connsiteY15" fmla="*/ 951034 h 1853580"/>
                  <a:gd name="connsiteX16" fmla="*/ 519939 w 831332"/>
                  <a:gd name="connsiteY16" fmla="*/ 851164 h 1853580"/>
                  <a:gd name="connsiteX17" fmla="*/ 336143 w 831332"/>
                  <a:gd name="connsiteY17" fmla="*/ 678513 h 1853580"/>
                  <a:gd name="connsiteX18" fmla="*/ 340375 w 831332"/>
                  <a:gd name="connsiteY18" fmla="*/ 670923 h 1853580"/>
                  <a:gd name="connsiteX19" fmla="*/ 545283 w 831332"/>
                  <a:gd name="connsiteY19" fmla="*/ 851383 h 1853580"/>
                  <a:gd name="connsiteX20" fmla="*/ 600463 w 831332"/>
                  <a:gd name="connsiteY20" fmla="*/ 931165 h 1853580"/>
                  <a:gd name="connsiteX21" fmla="*/ 299197 w 831332"/>
                  <a:gd name="connsiteY21" fmla="*/ 347497 h 1853580"/>
                  <a:gd name="connsiteX22" fmla="*/ 198 w 831332"/>
                  <a:gd name="connsiteY22" fmla="*/ 298 h 1853580"/>
                  <a:gd name="connsiteX23" fmla="*/ 533157 w 831332"/>
                  <a:gd name="connsiteY23" fmla="*/ 651534 h 1853580"/>
                  <a:gd name="connsiteX24" fmla="*/ 503145 w 831332"/>
                  <a:gd name="connsiteY24" fmla="*/ 422918 h 1853580"/>
                  <a:gd name="connsiteX25" fmla="*/ 515097 w 831332"/>
                  <a:gd name="connsiteY25" fmla="*/ 420998 h 1853580"/>
                  <a:gd name="connsiteX26" fmla="*/ 562164 w 831332"/>
                  <a:gd name="connsiteY26" fmla="*/ 713803 h 1853580"/>
                  <a:gd name="connsiteX27" fmla="*/ 596450 w 831332"/>
                  <a:gd name="connsiteY27" fmla="*/ 797053 h 1853580"/>
                  <a:gd name="connsiteX28" fmla="*/ 598522 w 831332"/>
                  <a:gd name="connsiteY28" fmla="*/ 699495 h 1853580"/>
                  <a:gd name="connsiteX29" fmla="*/ 587639 w 831332"/>
                  <a:gd name="connsiteY29" fmla="*/ 521043 h 1853580"/>
                  <a:gd name="connsiteX30" fmla="*/ 596014 w 831332"/>
                  <a:gd name="connsiteY30" fmla="*/ 521915 h 1853580"/>
                  <a:gd name="connsiteX31" fmla="*/ 618304 w 831332"/>
                  <a:gd name="connsiteY31" fmla="*/ 706365 h 1853580"/>
                  <a:gd name="connsiteX32" fmla="*/ 615861 w 831332"/>
                  <a:gd name="connsiteY32" fmla="*/ 850903 h 1853580"/>
                  <a:gd name="connsiteX33" fmla="*/ 685000 w 831332"/>
                  <a:gd name="connsiteY33" fmla="*/ 1154634 h 1853580"/>
                  <a:gd name="connsiteX34" fmla="*/ 738545 w 831332"/>
                  <a:gd name="connsiteY34" fmla="*/ 981547 h 1853580"/>
                  <a:gd name="connsiteX35" fmla="*/ 761642 w 831332"/>
                  <a:gd name="connsiteY35" fmla="*/ 791949 h 1853580"/>
                  <a:gd name="connsiteX36" fmla="*/ 771566 w 831332"/>
                  <a:gd name="connsiteY36" fmla="*/ 790357 h 1853580"/>
                  <a:gd name="connsiteX37" fmla="*/ 689537 w 831332"/>
                  <a:gd name="connsiteY37" fmla="*/ 1202617 h 1853580"/>
                  <a:gd name="connsiteX38" fmla="*/ 691652 w 831332"/>
                  <a:gd name="connsiteY38" fmla="*/ 1374657 h 1853580"/>
                  <a:gd name="connsiteX39" fmla="*/ 816844 w 831332"/>
                  <a:gd name="connsiteY39" fmla="*/ 973128 h 1853580"/>
                  <a:gd name="connsiteX40" fmla="*/ 831326 w 831332"/>
                  <a:gd name="connsiteY40" fmla="*/ 974655 h 1853580"/>
                  <a:gd name="connsiteX41" fmla="*/ 671565 w 831332"/>
                  <a:gd name="connsiteY41" fmla="*/ 1436272 h 1853580"/>
                  <a:gd name="connsiteX42" fmla="*/ 588511 w 831332"/>
                  <a:gd name="connsiteY42" fmla="*/ 1804671 h 1853580"/>
                  <a:gd name="connsiteX43" fmla="*/ 543538 w 831332"/>
                  <a:gd name="connsiteY43" fmla="*/ 1785870 h 1853580"/>
                  <a:gd name="connsiteX44" fmla="*/ 543538 w 831332"/>
                  <a:gd name="connsiteY44" fmla="*/ 1785870 h 185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32" h="1853580">
                    <a:moveTo>
                      <a:pt x="543538" y="1785870"/>
                    </a:moveTo>
                    <a:cubicBezTo>
                      <a:pt x="593179" y="1657298"/>
                      <a:pt x="633833" y="1552041"/>
                      <a:pt x="647574" y="1424777"/>
                    </a:cubicBezTo>
                    <a:cubicBezTo>
                      <a:pt x="637410" y="1370928"/>
                      <a:pt x="612873" y="1321985"/>
                      <a:pt x="574792" y="1276663"/>
                    </a:cubicBezTo>
                    <a:cubicBezTo>
                      <a:pt x="518653" y="1209836"/>
                      <a:pt x="447573" y="1157709"/>
                      <a:pt x="391585" y="1090643"/>
                    </a:cubicBezTo>
                    <a:cubicBezTo>
                      <a:pt x="385260" y="1083074"/>
                      <a:pt x="395293" y="1071907"/>
                      <a:pt x="402512" y="1079345"/>
                    </a:cubicBezTo>
                    <a:cubicBezTo>
                      <a:pt x="470931" y="1149683"/>
                      <a:pt x="553353" y="1207568"/>
                      <a:pt x="612241" y="1286849"/>
                    </a:cubicBezTo>
                    <a:cubicBezTo>
                      <a:pt x="627159" y="1306936"/>
                      <a:pt x="641183" y="1329662"/>
                      <a:pt x="652394" y="1353806"/>
                    </a:cubicBezTo>
                    <a:cubicBezTo>
                      <a:pt x="655753" y="1273784"/>
                      <a:pt x="652394" y="1220763"/>
                      <a:pt x="636189" y="1143489"/>
                    </a:cubicBezTo>
                    <a:cubicBezTo>
                      <a:pt x="626309" y="1096422"/>
                      <a:pt x="600725" y="1058167"/>
                      <a:pt x="572764" y="1020020"/>
                    </a:cubicBezTo>
                    <a:cubicBezTo>
                      <a:pt x="515228" y="941503"/>
                      <a:pt x="456427" y="862179"/>
                      <a:pt x="383734" y="796878"/>
                    </a:cubicBezTo>
                    <a:cubicBezTo>
                      <a:pt x="377845" y="791579"/>
                      <a:pt x="386220" y="783116"/>
                      <a:pt x="392218" y="788089"/>
                    </a:cubicBezTo>
                    <a:cubicBezTo>
                      <a:pt x="467442" y="850641"/>
                      <a:pt x="528358" y="925647"/>
                      <a:pt x="588162" y="1002550"/>
                    </a:cubicBezTo>
                    <a:cubicBezTo>
                      <a:pt x="604258" y="1023270"/>
                      <a:pt x="620071" y="1044535"/>
                      <a:pt x="632983" y="1067349"/>
                    </a:cubicBezTo>
                    <a:cubicBezTo>
                      <a:pt x="630823" y="1055637"/>
                      <a:pt x="628577" y="1043925"/>
                      <a:pt x="626090" y="1032256"/>
                    </a:cubicBezTo>
                    <a:cubicBezTo>
                      <a:pt x="623190" y="1018668"/>
                      <a:pt x="620005" y="1005168"/>
                      <a:pt x="616712" y="991689"/>
                    </a:cubicBezTo>
                    <a:cubicBezTo>
                      <a:pt x="606330" y="976312"/>
                      <a:pt x="595621" y="962114"/>
                      <a:pt x="588576" y="951034"/>
                    </a:cubicBezTo>
                    <a:cubicBezTo>
                      <a:pt x="566941" y="916923"/>
                      <a:pt x="544476" y="883247"/>
                      <a:pt x="519939" y="851164"/>
                    </a:cubicBezTo>
                    <a:cubicBezTo>
                      <a:pt x="468249" y="783574"/>
                      <a:pt x="407965" y="724599"/>
                      <a:pt x="336143" y="678513"/>
                    </a:cubicBezTo>
                    <a:cubicBezTo>
                      <a:pt x="331432" y="675482"/>
                      <a:pt x="335293" y="668546"/>
                      <a:pt x="340375" y="670923"/>
                    </a:cubicBezTo>
                    <a:cubicBezTo>
                      <a:pt x="425064" y="710684"/>
                      <a:pt x="489754" y="777315"/>
                      <a:pt x="545283" y="851383"/>
                    </a:cubicBezTo>
                    <a:cubicBezTo>
                      <a:pt x="564694" y="877271"/>
                      <a:pt x="582862" y="904033"/>
                      <a:pt x="600463" y="931165"/>
                    </a:cubicBezTo>
                    <a:cubicBezTo>
                      <a:pt x="539002" y="719626"/>
                      <a:pt x="430888" y="523856"/>
                      <a:pt x="299197" y="347497"/>
                    </a:cubicBezTo>
                    <a:cubicBezTo>
                      <a:pt x="207724" y="224989"/>
                      <a:pt x="103623" y="112665"/>
                      <a:pt x="198" y="298"/>
                    </a:cubicBezTo>
                    <a:cubicBezTo>
                      <a:pt x="-9551" y="-10302"/>
                      <a:pt x="342795" y="262939"/>
                      <a:pt x="533157" y="651534"/>
                    </a:cubicBezTo>
                    <a:cubicBezTo>
                      <a:pt x="523865" y="575089"/>
                      <a:pt x="505610" y="499952"/>
                      <a:pt x="503145" y="422918"/>
                    </a:cubicBezTo>
                    <a:cubicBezTo>
                      <a:pt x="502906" y="415851"/>
                      <a:pt x="512873" y="414521"/>
                      <a:pt x="515097" y="420998"/>
                    </a:cubicBezTo>
                    <a:cubicBezTo>
                      <a:pt x="545872" y="510661"/>
                      <a:pt x="560528" y="617379"/>
                      <a:pt x="562164" y="713803"/>
                    </a:cubicBezTo>
                    <a:cubicBezTo>
                      <a:pt x="574335" y="741284"/>
                      <a:pt x="585807" y="769048"/>
                      <a:pt x="596450" y="797053"/>
                    </a:cubicBezTo>
                    <a:cubicBezTo>
                      <a:pt x="597257" y="764534"/>
                      <a:pt x="598260" y="732014"/>
                      <a:pt x="598522" y="699495"/>
                    </a:cubicBezTo>
                    <a:cubicBezTo>
                      <a:pt x="599002" y="640171"/>
                      <a:pt x="577955" y="579473"/>
                      <a:pt x="587639" y="521043"/>
                    </a:cubicBezTo>
                    <a:cubicBezTo>
                      <a:pt x="588446" y="516201"/>
                      <a:pt x="595752" y="517291"/>
                      <a:pt x="596014" y="521915"/>
                    </a:cubicBezTo>
                    <a:cubicBezTo>
                      <a:pt x="599416" y="584445"/>
                      <a:pt x="618348" y="642897"/>
                      <a:pt x="618304" y="706365"/>
                    </a:cubicBezTo>
                    <a:cubicBezTo>
                      <a:pt x="618261" y="754392"/>
                      <a:pt x="617759" y="802746"/>
                      <a:pt x="615861" y="850903"/>
                    </a:cubicBezTo>
                    <a:cubicBezTo>
                      <a:pt x="649449" y="949595"/>
                      <a:pt x="673157" y="1051187"/>
                      <a:pt x="685000" y="1154634"/>
                    </a:cubicBezTo>
                    <a:cubicBezTo>
                      <a:pt x="709690" y="1100043"/>
                      <a:pt x="723408" y="1038581"/>
                      <a:pt x="738545" y="981547"/>
                    </a:cubicBezTo>
                    <a:cubicBezTo>
                      <a:pt x="760748" y="897839"/>
                      <a:pt x="762449" y="878776"/>
                      <a:pt x="761642" y="791949"/>
                    </a:cubicBezTo>
                    <a:cubicBezTo>
                      <a:pt x="761598" y="786300"/>
                      <a:pt x="769995" y="784708"/>
                      <a:pt x="771566" y="790357"/>
                    </a:cubicBezTo>
                    <a:cubicBezTo>
                      <a:pt x="793376" y="867740"/>
                      <a:pt x="726026" y="1190250"/>
                      <a:pt x="689537" y="1202617"/>
                    </a:cubicBezTo>
                    <a:cubicBezTo>
                      <a:pt x="693986" y="1259498"/>
                      <a:pt x="694837" y="1316903"/>
                      <a:pt x="691652" y="1374657"/>
                    </a:cubicBezTo>
                    <a:cubicBezTo>
                      <a:pt x="765721" y="1255180"/>
                      <a:pt x="789537" y="1115201"/>
                      <a:pt x="816844" y="973128"/>
                    </a:cubicBezTo>
                    <a:cubicBezTo>
                      <a:pt x="818392" y="965102"/>
                      <a:pt x="831675" y="966323"/>
                      <a:pt x="831326" y="974655"/>
                    </a:cubicBezTo>
                    <a:cubicBezTo>
                      <a:pt x="827705" y="1061242"/>
                      <a:pt x="768491" y="1419870"/>
                      <a:pt x="671565" y="1436272"/>
                    </a:cubicBezTo>
                    <a:cubicBezTo>
                      <a:pt x="658588" y="1565149"/>
                      <a:pt x="638937" y="1687483"/>
                      <a:pt x="588511" y="1804671"/>
                    </a:cubicBezTo>
                    <a:cubicBezTo>
                      <a:pt x="550670" y="1892784"/>
                      <a:pt x="520136" y="1846503"/>
                      <a:pt x="543538" y="1785870"/>
                    </a:cubicBezTo>
                    <a:lnTo>
                      <a:pt x="543538" y="1785870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13" name="Freeform: Shape 2012">
                <a:extLst>
                  <a:ext uri="{FF2B5EF4-FFF2-40B4-BE49-F238E27FC236}">
                    <a16:creationId xmlns:a16="http://schemas.microsoft.com/office/drawing/2014/main" id="{02EFD766-A53D-4EA9-842F-255A51E3756E}"/>
                  </a:ext>
                </a:extLst>
              </p:cNvPr>
              <p:cNvSpPr/>
              <p:nvPr/>
            </p:nvSpPr>
            <p:spPr>
              <a:xfrm>
                <a:off x="2993117" y="5759656"/>
                <a:ext cx="835642" cy="1787805"/>
              </a:xfrm>
              <a:custGeom>
                <a:avLst/>
                <a:gdLst>
                  <a:gd name="connsiteX0" fmla="*/ 835266 w 835642"/>
                  <a:gd name="connsiteY0" fmla="*/ 1187540 h 1787805"/>
                  <a:gd name="connsiteX1" fmla="*/ 738341 w 835642"/>
                  <a:gd name="connsiteY1" fmla="*/ 775607 h 1787805"/>
                  <a:gd name="connsiteX2" fmla="*/ 422090 w 835642"/>
                  <a:gd name="connsiteY2" fmla="*/ 404700 h 1787805"/>
                  <a:gd name="connsiteX3" fmla="*/ 206604 w 835642"/>
                  <a:gd name="connsiteY3" fmla="*/ 217763 h 1787805"/>
                  <a:gd name="connsiteX4" fmla="*/ 24531 w 835642"/>
                  <a:gd name="connsiteY4" fmla="*/ 10303 h 1787805"/>
                  <a:gd name="connsiteX5" fmla="*/ 96876 w 835642"/>
                  <a:gd name="connsiteY5" fmla="*/ 424809 h 1787805"/>
                  <a:gd name="connsiteX6" fmla="*/ 251970 w 835642"/>
                  <a:gd name="connsiteY6" fmla="*/ 665181 h 1787805"/>
                  <a:gd name="connsiteX7" fmla="*/ 412014 w 835642"/>
                  <a:gd name="connsiteY7" fmla="*/ 885314 h 1787805"/>
                  <a:gd name="connsiteX8" fmla="*/ 495439 w 835642"/>
                  <a:gd name="connsiteY8" fmla="*/ 1669266 h 1787805"/>
                  <a:gd name="connsiteX9" fmla="*/ 561393 w 835642"/>
                  <a:gd name="connsiteY9" fmla="*/ 1787805 h 1787805"/>
                  <a:gd name="connsiteX10" fmla="*/ 835266 w 835642"/>
                  <a:gd name="connsiteY10" fmla="*/ 1187540 h 1787805"/>
                  <a:gd name="connsiteX11" fmla="*/ 835266 w 835642"/>
                  <a:gd name="connsiteY11" fmla="*/ 1187540 h 1787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5642" h="1787805">
                    <a:moveTo>
                      <a:pt x="835266" y="1187540"/>
                    </a:moveTo>
                    <a:cubicBezTo>
                      <a:pt x="839672" y="1048063"/>
                      <a:pt x="805299" y="905205"/>
                      <a:pt x="738341" y="775607"/>
                    </a:cubicBezTo>
                    <a:cubicBezTo>
                      <a:pt x="664513" y="632749"/>
                      <a:pt x="545254" y="513948"/>
                      <a:pt x="422090" y="404700"/>
                    </a:cubicBezTo>
                    <a:cubicBezTo>
                      <a:pt x="350989" y="341668"/>
                      <a:pt x="277117" y="281384"/>
                      <a:pt x="206604" y="217763"/>
                    </a:cubicBezTo>
                    <a:cubicBezTo>
                      <a:pt x="136680" y="154644"/>
                      <a:pt x="62808" y="94644"/>
                      <a:pt x="24531" y="10303"/>
                    </a:cubicBezTo>
                    <a:cubicBezTo>
                      <a:pt x="-4760" y="-54212"/>
                      <a:pt x="-32394" y="196346"/>
                      <a:pt x="96876" y="424809"/>
                    </a:cubicBezTo>
                    <a:cubicBezTo>
                      <a:pt x="143681" y="507558"/>
                      <a:pt x="195263" y="587493"/>
                      <a:pt x="251970" y="665181"/>
                    </a:cubicBezTo>
                    <a:cubicBezTo>
                      <a:pt x="305492" y="738486"/>
                      <a:pt x="362766" y="809566"/>
                      <a:pt x="412014" y="885314"/>
                    </a:cubicBezTo>
                    <a:cubicBezTo>
                      <a:pt x="570815" y="1129612"/>
                      <a:pt x="603945" y="1422176"/>
                      <a:pt x="495439" y="1669266"/>
                    </a:cubicBezTo>
                    <a:lnTo>
                      <a:pt x="561393" y="1787805"/>
                    </a:lnTo>
                    <a:cubicBezTo>
                      <a:pt x="713084" y="1617772"/>
                      <a:pt x="827894" y="1420366"/>
                      <a:pt x="835266" y="1187540"/>
                    </a:cubicBezTo>
                    <a:lnTo>
                      <a:pt x="835266" y="1187540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14" name="Freeform: Shape 2013">
                <a:extLst>
                  <a:ext uri="{FF2B5EF4-FFF2-40B4-BE49-F238E27FC236}">
                    <a16:creationId xmlns:a16="http://schemas.microsoft.com/office/drawing/2014/main" id="{C5979834-1572-4D6A-9650-CFF7ABB8191C}"/>
                  </a:ext>
                </a:extLst>
              </p:cNvPr>
              <p:cNvSpPr/>
              <p:nvPr/>
            </p:nvSpPr>
            <p:spPr>
              <a:xfrm>
                <a:off x="3009600" y="5759861"/>
                <a:ext cx="819141" cy="1787556"/>
              </a:xfrm>
              <a:custGeom>
                <a:avLst/>
                <a:gdLst>
                  <a:gd name="connsiteX0" fmla="*/ 818761 w 819141"/>
                  <a:gd name="connsiteY0" fmla="*/ 1187313 h 1787556"/>
                  <a:gd name="connsiteX1" fmla="*/ 721836 w 819141"/>
                  <a:gd name="connsiteY1" fmla="*/ 775381 h 1787556"/>
                  <a:gd name="connsiteX2" fmla="*/ 405586 w 819141"/>
                  <a:gd name="connsiteY2" fmla="*/ 404474 h 1787556"/>
                  <a:gd name="connsiteX3" fmla="*/ 190099 w 819141"/>
                  <a:gd name="connsiteY3" fmla="*/ 217515 h 1787556"/>
                  <a:gd name="connsiteX4" fmla="*/ 68288 w 819141"/>
                  <a:gd name="connsiteY4" fmla="*/ 101113 h 1787556"/>
                  <a:gd name="connsiteX5" fmla="*/ 411344 w 819141"/>
                  <a:gd name="connsiteY5" fmla="*/ 555925 h 1787556"/>
                  <a:gd name="connsiteX6" fmla="*/ 667398 w 819141"/>
                  <a:gd name="connsiteY6" fmla="*/ 1491067 h 1787556"/>
                  <a:gd name="connsiteX7" fmla="*/ 530472 w 819141"/>
                  <a:gd name="connsiteY7" fmla="*/ 1761690 h 1787556"/>
                  <a:gd name="connsiteX8" fmla="*/ 544867 w 819141"/>
                  <a:gd name="connsiteY8" fmla="*/ 1787557 h 1787556"/>
                  <a:gd name="connsiteX9" fmla="*/ 818761 w 819141"/>
                  <a:gd name="connsiteY9" fmla="*/ 1187313 h 1787556"/>
                  <a:gd name="connsiteX10" fmla="*/ 818761 w 819141"/>
                  <a:gd name="connsiteY10" fmla="*/ 1187313 h 1787556"/>
                  <a:gd name="connsiteX11" fmla="*/ 11145 w 819141"/>
                  <a:gd name="connsiteY11" fmla="*/ 16729 h 1787556"/>
                  <a:gd name="connsiteX12" fmla="*/ 8048 w 819141"/>
                  <a:gd name="connsiteY12" fmla="*/ 10098 h 1787556"/>
                  <a:gd name="connsiteX13" fmla="*/ 0 w 819141"/>
                  <a:gd name="connsiteY13" fmla="*/ 0 h 1787556"/>
                  <a:gd name="connsiteX14" fmla="*/ 11145 w 819141"/>
                  <a:gd name="connsiteY14" fmla="*/ 16729 h 1787556"/>
                  <a:gd name="connsiteX15" fmla="*/ 11145 w 819141"/>
                  <a:gd name="connsiteY15" fmla="*/ 16729 h 178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19141" h="1787556">
                    <a:moveTo>
                      <a:pt x="818761" y="1187313"/>
                    </a:moveTo>
                    <a:cubicBezTo>
                      <a:pt x="823189" y="1047836"/>
                      <a:pt x="788816" y="905000"/>
                      <a:pt x="721836" y="775381"/>
                    </a:cubicBezTo>
                    <a:cubicBezTo>
                      <a:pt x="648030" y="632523"/>
                      <a:pt x="528771" y="513722"/>
                      <a:pt x="405586" y="404474"/>
                    </a:cubicBezTo>
                    <a:cubicBezTo>
                      <a:pt x="334484" y="341442"/>
                      <a:pt x="260612" y="281158"/>
                      <a:pt x="190099" y="217515"/>
                    </a:cubicBezTo>
                    <a:cubicBezTo>
                      <a:pt x="148049" y="179587"/>
                      <a:pt x="104602" y="142771"/>
                      <a:pt x="68288" y="101113"/>
                    </a:cubicBezTo>
                    <a:cubicBezTo>
                      <a:pt x="155006" y="227569"/>
                      <a:pt x="298213" y="429686"/>
                      <a:pt x="411344" y="555925"/>
                    </a:cubicBezTo>
                    <a:cubicBezTo>
                      <a:pt x="585783" y="750561"/>
                      <a:pt x="819176" y="992438"/>
                      <a:pt x="667398" y="1491067"/>
                    </a:cubicBezTo>
                    <a:cubicBezTo>
                      <a:pt x="635794" y="1594884"/>
                      <a:pt x="586328" y="1684764"/>
                      <a:pt x="530472" y="1761690"/>
                    </a:cubicBezTo>
                    <a:lnTo>
                      <a:pt x="544867" y="1787557"/>
                    </a:lnTo>
                    <a:cubicBezTo>
                      <a:pt x="696601" y="1617567"/>
                      <a:pt x="811412" y="1420161"/>
                      <a:pt x="818761" y="1187313"/>
                    </a:cubicBezTo>
                    <a:lnTo>
                      <a:pt x="818761" y="1187313"/>
                    </a:lnTo>
                    <a:close/>
                    <a:moveTo>
                      <a:pt x="11145" y="16729"/>
                    </a:moveTo>
                    <a:lnTo>
                      <a:pt x="8048" y="10098"/>
                    </a:lnTo>
                    <a:cubicBezTo>
                      <a:pt x="5300" y="4079"/>
                      <a:pt x="2573" y="807"/>
                      <a:pt x="0" y="0"/>
                    </a:cubicBezTo>
                    <a:lnTo>
                      <a:pt x="11145" y="16729"/>
                    </a:lnTo>
                    <a:lnTo>
                      <a:pt x="11145" y="16729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15" name="Freeform: Shape 2014">
                <a:extLst>
                  <a:ext uri="{FF2B5EF4-FFF2-40B4-BE49-F238E27FC236}">
                    <a16:creationId xmlns:a16="http://schemas.microsoft.com/office/drawing/2014/main" id="{13A95352-DD27-40F5-BAB4-F8851655E1F2}"/>
                  </a:ext>
                </a:extLst>
              </p:cNvPr>
              <p:cNvSpPr/>
              <p:nvPr/>
            </p:nvSpPr>
            <p:spPr>
              <a:xfrm>
                <a:off x="2995794" y="5760880"/>
                <a:ext cx="810973" cy="1765621"/>
              </a:xfrm>
              <a:custGeom>
                <a:avLst/>
                <a:gdLst>
                  <a:gd name="connsiteX0" fmla="*/ 588226 w 810973"/>
                  <a:gd name="connsiteY0" fmla="*/ 567621 h 1765621"/>
                  <a:gd name="connsiteX1" fmla="*/ 453743 w 810973"/>
                  <a:gd name="connsiteY1" fmla="*/ 434316 h 1765621"/>
                  <a:gd name="connsiteX2" fmla="*/ 718914 w 810973"/>
                  <a:gd name="connsiteY2" fmla="*/ 818200 h 1765621"/>
                  <a:gd name="connsiteX3" fmla="*/ 625173 w 810973"/>
                  <a:gd name="connsiteY3" fmla="*/ 1706973 h 1765621"/>
                  <a:gd name="connsiteX4" fmla="*/ 729361 w 810973"/>
                  <a:gd name="connsiteY4" fmla="*/ 1549546 h 1765621"/>
                  <a:gd name="connsiteX5" fmla="*/ 793832 w 810973"/>
                  <a:gd name="connsiteY5" fmla="*/ 1339599 h 1765621"/>
                  <a:gd name="connsiteX6" fmla="*/ 772633 w 810973"/>
                  <a:gd name="connsiteY6" fmla="*/ 902781 h 1765621"/>
                  <a:gd name="connsiteX7" fmla="*/ 588226 w 810973"/>
                  <a:gd name="connsiteY7" fmla="*/ 567621 h 1765621"/>
                  <a:gd name="connsiteX8" fmla="*/ 588226 w 810973"/>
                  <a:gd name="connsiteY8" fmla="*/ 567621 h 1765621"/>
                  <a:gd name="connsiteX9" fmla="*/ 100655 w 810973"/>
                  <a:gd name="connsiteY9" fmla="*/ 120399 h 1765621"/>
                  <a:gd name="connsiteX10" fmla="*/ 29619 w 810973"/>
                  <a:gd name="connsiteY10" fmla="*/ 24979 h 1765621"/>
                  <a:gd name="connsiteX11" fmla="*/ 13937 w 810973"/>
                  <a:gd name="connsiteY11" fmla="*/ 856 h 1765621"/>
                  <a:gd name="connsiteX12" fmla="*/ 10949 w 810973"/>
                  <a:gd name="connsiteY12" fmla="*/ 2209 h 1765621"/>
                  <a:gd name="connsiteX13" fmla="*/ 598346 w 810973"/>
                  <a:gd name="connsiteY13" fmla="*/ 841232 h 1765621"/>
                  <a:gd name="connsiteX14" fmla="*/ 516404 w 810973"/>
                  <a:gd name="connsiteY14" fmla="*/ 1710594 h 1765621"/>
                  <a:gd name="connsiteX15" fmla="*/ 527615 w 810973"/>
                  <a:gd name="connsiteY15" fmla="*/ 1730746 h 1765621"/>
                  <a:gd name="connsiteX16" fmla="*/ 673221 w 810973"/>
                  <a:gd name="connsiteY16" fmla="*/ 1362653 h 1765621"/>
                  <a:gd name="connsiteX17" fmla="*/ 652021 w 810973"/>
                  <a:gd name="connsiteY17" fmla="*/ 925834 h 1765621"/>
                  <a:gd name="connsiteX18" fmla="*/ 401922 w 810973"/>
                  <a:gd name="connsiteY18" fmla="*/ 507795 h 1765621"/>
                  <a:gd name="connsiteX19" fmla="*/ 206326 w 810973"/>
                  <a:gd name="connsiteY19" fmla="*/ 274511 h 1765621"/>
                  <a:gd name="connsiteX20" fmla="*/ 165432 w 810973"/>
                  <a:gd name="connsiteY20" fmla="*/ 222057 h 1765621"/>
                  <a:gd name="connsiteX21" fmla="*/ 369969 w 810973"/>
                  <a:gd name="connsiteY21" fmla="*/ 427838 h 1765621"/>
                  <a:gd name="connsiteX22" fmla="*/ 653919 w 810973"/>
                  <a:gd name="connsiteY22" fmla="*/ 830065 h 1765621"/>
                  <a:gd name="connsiteX23" fmla="*/ 564867 w 810973"/>
                  <a:gd name="connsiteY23" fmla="*/ 1696482 h 1765621"/>
                  <a:gd name="connsiteX24" fmla="*/ 534158 w 810973"/>
                  <a:gd name="connsiteY24" fmla="*/ 1742568 h 1765621"/>
                  <a:gd name="connsiteX25" fmla="*/ 546983 w 810973"/>
                  <a:gd name="connsiteY25" fmla="*/ 1765621 h 1765621"/>
                  <a:gd name="connsiteX26" fmla="*/ 731127 w 810973"/>
                  <a:gd name="connsiteY26" fmla="*/ 1329130 h 1765621"/>
                  <a:gd name="connsiteX27" fmla="*/ 471540 w 810973"/>
                  <a:gd name="connsiteY27" fmla="*/ 499922 h 1765621"/>
                  <a:gd name="connsiteX28" fmla="*/ 100655 w 810973"/>
                  <a:gd name="connsiteY28" fmla="*/ 120399 h 1765621"/>
                  <a:gd name="connsiteX29" fmla="*/ 100655 w 810973"/>
                  <a:gd name="connsiteY29" fmla="*/ 120399 h 1765621"/>
                  <a:gd name="connsiteX30" fmla="*/ 2137 w 810973"/>
                  <a:gd name="connsiteY30" fmla="*/ 16473 h 1765621"/>
                  <a:gd name="connsiteX31" fmla="*/ 0 w 810973"/>
                  <a:gd name="connsiteY31" fmla="*/ 27879 h 1765621"/>
                  <a:gd name="connsiteX32" fmla="*/ 255705 w 810973"/>
                  <a:gd name="connsiteY32" fmla="*/ 469256 h 1765621"/>
                  <a:gd name="connsiteX33" fmla="*/ 501551 w 810973"/>
                  <a:gd name="connsiteY33" fmla="*/ 889935 h 1765621"/>
                  <a:gd name="connsiteX34" fmla="*/ 573373 w 810973"/>
                  <a:gd name="connsiteY34" fmla="*/ 1326142 h 1765621"/>
                  <a:gd name="connsiteX35" fmla="*/ 549491 w 810973"/>
                  <a:gd name="connsiteY35" fmla="*/ 1463264 h 1765621"/>
                  <a:gd name="connsiteX36" fmla="*/ 492718 w 810973"/>
                  <a:gd name="connsiteY36" fmla="*/ 1668063 h 1765621"/>
                  <a:gd name="connsiteX37" fmla="*/ 496186 w 810973"/>
                  <a:gd name="connsiteY37" fmla="*/ 1674279 h 1765621"/>
                  <a:gd name="connsiteX38" fmla="*/ 586765 w 810973"/>
                  <a:gd name="connsiteY38" fmla="*/ 1403700 h 1765621"/>
                  <a:gd name="connsiteX39" fmla="*/ 337930 w 810973"/>
                  <a:gd name="connsiteY39" fmla="*/ 547141 h 1765621"/>
                  <a:gd name="connsiteX40" fmla="*/ 2137 w 810973"/>
                  <a:gd name="connsiteY40" fmla="*/ 16473 h 1765621"/>
                  <a:gd name="connsiteX41" fmla="*/ 2137 w 810973"/>
                  <a:gd name="connsiteY41" fmla="*/ 16473 h 176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810973" h="1765621">
                    <a:moveTo>
                      <a:pt x="588226" y="567621"/>
                    </a:moveTo>
                    <a:cubicBezTo>
                      <a:pt x="546110" y="521056"/>
                      <a:pt x="500483" y="476868"/>
                      <a:pt x="453743" y="434316"/>
                    </a:cubicBezTo>
                    <a:cubicBezTo>
                      <a:pt x="554332" y="555909"/>
                      <a:pt x="652327" y="678788"/>
                      <a:pt x="718914" y="818200"/>
                    </a:cubicBezTo>
                    <a:cubicBezTo>
                      <a:pt x="860659" y="1114821"/>
                      <a:pt x="787180" y="1446884"/>
                      <a:pt x="625173" y="1706973"/>
                    </a:cubicBezTo>
                    <a:cubicBezTo>
                      <a:pt x="664191" y="1656809"/>
                      <a:pt x="699437" y="1604399"/>
                      <a:pt x="729361" y="1549546"/>
                    </a:cubicBezTo>
                    <a:cubicBezTo>
                      <a:pt x="757976" y="1481956"/>
                      <a:pt x="779917" y="1411879"/>
                      <a:pt x="793832" y="1339599"/>
                    </a:cubicBezTo>
                    <a:cubicBezTo>
                      <a:pt x="821335" y="1196501"/>
                      <a:pt x="816777" y="1046729"/>
                      <a:pt x="772633" y="902781"/>
                    </a:cubicBezTo>
                    <a:cubicBezTo>
                      <a:pt x="735380" y="781341"/>
                      <a:pt x="667223" y="671656"/>
                      <a:pt x="588226" y="567621"/>
                    </a:cubicBezTo>
                    <a:lnTo>
                      <a:pt x="588226" y="567621"/>
                    </a:lnTo>
                    <a:close/>
                    <a:moveTo>
                      <a:pt x="100655" y="120399"/>
                    </a:moveTo>
                    <a:cubicBezTo>
                      <a:pt x="72912" y="91348"/>
                      <a:pt x="48136" y="60311"/>
                      <a:pt x="29619" y="24979"/>
                    </a:cubicBezTo>
                    <a:lnTo>
                      <a:pt x="13937" y="856"/>
                    </a:lnTo>
                    <a:cubicBezTo>
                      <a:pt x="12759" y="-932"/>
                      <a:pt x="10076" y="355"/>
                      <a:pt x="10949" y="2209"/>
                    </a:cubicBezTo>
                    <a:cubicBezTo>
                      <a:pt x="155552" y="309386"/>
                      <a:pt x="452326" y="535603"/>
                      <a:pt x="598346" y="841232"/>
                    </a:cubicBezTo>
                    <a:cubicBezTo>
                      <a:pt x="736580" y="1130547"/>
                      <a:pt x="670080" y="1453515"/>
                      <a:pt x="516404" y="1710594"/>
                    </a:cubicBezTo>
                    <a:lnTo>
                      <a:pt x="527615" y="1730746"/>
                    </a:lnTo>
                    <a:cubicBezTo>
                      <a:pt x="596928" y="1616177"/>
                      <a:pt x="648161" y="1493057"/>
                      <a:pt x="673221" y="1362653"/>
                    </a:cubicBezTo>
                    <a:cubicBezTo>
                      <a:pt x="700724" y="1219555"/>
                      <a:pt x="696165" y="1069783"/>
                      <a:pt x="652021" y="925834"/>
                    </a:cubicBezTo>
                    <a:cubicBezTo>
                      <a:pt x="604758" y="771701"/>
                      <a:pt x="507724" y="636498"/>
                      <a:pt x="401922" y="507795"/>
                    </a:cubicBezTo>
                    <a:cubicBezTo>
                      <a:pt x="337537" y="429474"/>
                      <a:pt x="270034" y="353269"/>
                      <a:pt x="206326" y="274511"/>
                    </a:cubicBezTo>
                    <a:cubicBezTo>
                      <a:pt x="192324" y="257194"/>
                      <a:pt x="178714" y="239702"/>
                      <a:pt x="165432" y="222057"/>
                    </a:cubicBezTo>
                    <a:cubicBezTo>
                      <a:pt x="229685" y="293944"/>
                      <a:pt x="302074" y="360182"/>
                      <a:pt x="369969" y="427838"/>
                    </a:cubicBezTo>
                    <a:cubicBezTo>
                      <a:pt x="489730" y="547119"/>
                      <a:pt x="594922" y="674513"/>
                      <a:pt x="653919" y="830065"/>
                    </a:cubicBezTo>
                    <a:cubicBezTo>
                      <a:pt x="763124" y="1117984"/>
                      <a:pt x="726634" y="1440581"/>
                      <a:pt x="564867" y="1696482"/>
                    </a:cubicBezTo>
                    <a:cubicBezTo>
                      <a:pt x="554987" y="1712120"/>
                      <a:pt x="544736" y="1727475"/>
                      <a:pt x="534158" y="1742568"/>
                    </a:cubicBezTo>
                    <a:lnTo>
                      <a:pt x="546983" y="1765621"/>
                    </a:lnTo>
                    <a:cubicBezTo>
                      <a:pt x="639524" y="1636133"/>
                      <a:pt x="706155" y="1491356"/>
                      <a:pt x="731127" y="1329130"/>
                    </a:cubicBezTo>
                    <a:cubicBezTo>
                      <a:pt x="777169" y="1029936"/>
                      <a:pt x="685151" y="732180"/>
                      <a:pt x="471540" y="499922"/>
                    </a:cubicBezTo>
                    <a:cubicBezTo>
                      <a:pt x="351496" y="369343"/>
                      <a:pt x="214265" y="255362"/>
                      <a:pt x="100655" y="120399"/>
                    </a:cubicBezTo>
                    <a:lnTo>
                      <a:pt x="100655" y="120399"/>
                    </a:lnTo>
                    <a:close/>
                    <a:moveTo>
                      <a:pt x="2137" y="16473"/>
                    </a:moveTo>
                    <a:cubicBezTo>
                      <a:pt x="1330" y="19831"/>
                      <a:pt x="611" y="23648"/>
                      <a:pt x="0" y="27879"/>
                    </a:cubicBezTo>
                    <a:cubicBezTo>
                      <a:pt x="78496" y="245351"/>
                      <a:pt x="118343" y="279462"/>
                      <a:pt x="255705" y="469256"/>
                    </a:cubicBezTo>
                    <a:cubicBezTo>
                      <a:pt x="352303" y="602736"/>
                      <a:pt x="441616" y="741144"/>
                      <a:pt x="501551" y="889935"/>
                    </a:cubicBezTo>
                    <a:cubicBezTo>
                      <a:pt x="558586" y="1031528"/>
                      <a:pt x="587048" y="1179511"/>
                      <a:pt x="573373" y="1326142"/>
                    </a:cubicBezTo>
                    <a:cubicBezTo>
                      <a:pt x="569054" y="1372533"/>
                      <a:pt x="560941" y="1418313"/>
                      <a:pt x="549491" y="1463264"/>
                    </a:cubicBezTo>
                    <a:cubicBezTo>
                      <a:pt x="540374" y="1533581"/>
                      <a:pt x="521552" y="1602414"/>
                      <a:pt x="492718" y="1668063"/>
                    </a:cubicBezTo>
                    <a:lnTo>
                      <a:pt x="496186" y="1674279"/>
                    </a:lnTo>
                    <a:cubicBezTo>
                      <a:pt x="538520" y="1588368"/>
                      <a:pt x="569971" y="1497725"/>
                      <a:pt x="586765" y="1403700"/>
                    </a:cubicBezTo>
                    <a:cubicBezTo>
                      <a:pt x="640440" y="1103393"/>
                      <a:pt x="517451" y="810239"/>
                      <a:pt x="337930" y="547141"/>
                    </a:cubicBezTo>
                    <a:cubicBezTo>
                      <a:pt x="197929" y="341862"/>
                      <a:pt x="114614" y="247335"/>
                      <a:pt x="2137" y="16473"/>
                    </a:cubicBezTo>
                    <a:lnTo>
                      <a:pt x="2137" y="16473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16" name="Freeform: Shape 2015">
                <a:extLst>
                  <a:ext uri="{FF2B5EF4-FFF2-40B4-BE49-F238E27FC236}">
                    <a16:creationId xmlns:a16="http://schemas.microsoft.com/office/drawing/2014/main" id="{04FDC779-FA70-4F00-B84B-61941CA70BA8}"/>
                  </a:ext>
                </a:extLst>
              </p:cNvPr>
              <p:cNvSpPr/>
              <p:nvPr/>
            </p:nvSpPr>
            <p:spPr>
              <a:xfrm>
                <a:off x="3266968" y="5471463"/>
                <a:ext cx="885942" cy="2017654"/>
              </a:xfrm>
              <a:custGeom>
                <a:avLst/>
                <a:gdLst>
                  <a:gd name="connsiteX0" fmla="*/ 821875 w 885942"/>
                  <a:gd name="connsiteY0" fmla="*/ 1136145 h 2017654"/>
                  <a:gd name="connsiteX1" fmla="*/ 636443 w 885942"/>
                  <a:gd name="connsiteY1" fmla="*/ 739021 h 2017654"/>
                  <a:gd name="connsiteX2" fmla="*/ 322155 w 885942"/>
                  <a:gd name="connsiteY2" fmla="*/ 406173 h 2017654"/>
                  <a:gd name="connsiteX3" fmla="*/ 154608 w 885942"/>
                  <a:gd name="connsiteY3" fmla="*/ 216619 h 2017654"/>
                  <a:gd name="connsiteX4" fmla="*/ 17508 w 885942"/>
                  <a:gd name="connsiteY4" fmla="*/ 3248 h 2017654"/>
                  <a:gd name="connsiteX5" fmla="*/ 16 w 885942"/>
                  <a:gd name="connsiteY5" fmla="*/ 10555 h 2017654"/>
                  <a:gd name="connsiteX6" fmla="*/ 2154 w 885942"/>
                  <a:gd name="connsiteY6" fmla="*/ 30708 h 2017654"/>
                  <a:gd name="connsiteX7" fmla="*/ 65033 w 885942"/>
                  <a:gd name="connsiteY7" fmla="*/ 519609 h 2017654"/>
                  <a:gd name="connsiteX8" fmla="*/ 310727 w 885942"/>
                  <a:gd name="connsiteY8" fmla="*/ 987551 h 2017654"/>
                  <a:gd name="connsiteX9" fmla="*/ 608591 w 885942"/>
                  <a:gd name="connsiteY9" fmla="*/ 1427597 h 2017654"/>
                  <a:gd name="connsiteX10" fmla="*/ 745735 w 885942"/>
                  <a:gd name="connsiteY10" fmla="*/ 1908690 h 2017654"/>
                  <a:gd name="connsiteX11" fmla="*/ 751623 w 885942"/>
                  <a:gd name="connsiteY11" fmla="*/ 1976237 h 2017654"/>
                  <a:gd name="connsiteX12" fmla="*/ 857600 w 885942"/>
                  <a:gd name="connsiteY12" fmla="*/ 2017655 h 2017654"/>
                  <a:gd name="connsiteX13" fmla="*/ 821875 w 885942"/>
                  <a:gd name="connsiteY13" fmla="*/ 1136145 h 2017654"/>
                  <a:gd name="connsiteX14" fmla="*/ 821875 w 885942"/>
                  <a:gd name="connsiteY14" fmla="*/ 1136145 h 201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42" h="2017654">
                    <a:moveTo>
                      <a:pt x="821875" y="1136145"/>
                    </a:moveTo>
                    <a:cubicBezTo>
                      <a:pt x="778211" y="996515"/>
                      <a:pt x="715898" y="862883"/>
                      <a:pt x="636443" y="739021"/>
                    </a:cubicBezTo>
                    <a:cubicBezTo>
                      <a:pt x="552822" y="608726"/>
                      <a:pt x="435569" y="512826"/>
                      <a:pt x="322155" y="406173"/>
                    </a:cubicBezTo>
                    <a:cubicBezTo>
                      <a:pt x="260257" y="347983"/>
                      <a:pt x="203572" y="284711"/>
                      <a:pt x="154608" y="216619"/>
                    </a:cubicBezTo>
                    <a:cubicBezTo>
                      <a:pt x="105164" y="147829"/>
                      <a:pt x="69897" y="69530"/>
                      <a:pt x="17508" y="3248"/>
                    </a:cubicBezTo>
                    <a:cubicBezTo>
                      <a:pt x="11728" y="-4080"/>
                      <a:pt x="-507" y="2136"/>
                      <a:pt x="16" y="10555"/>
                    </a:cubicBezTo>
                    <a:cubicBezTo>
                      <a:pt x="431" y="17294"/>
                      <a:pt x="1216" y="23990"/>
                      <a:pt x="2154" y="30708"/>
                    </a:cubicBezTo>
                    <a:cubicBezTo>
                      <a:pt x="-2492" y="198604"/>
                      <a:pt x="15196" y="353501"/>
                      <a:pt x="65033" y="519609"/>
                    </a:cubicBezTo>
                    <a:cubicBezTo>
                      <a:pt x="116244" y="690297"/>
                      <a:pt x="200694" y="845303"/>
                      <a:pt x="310727" y="987551"/>
                    </a:cubicBezTo>
                    <a:cubicBezTo>
                      <a:pt x="420804" y="1129864"/>
                      <a:pt x="533782" y="1264368"/>
                      <a:pt x="608591" y="1427597"/>
                    </a:cubicBezTo>
                    <a:cubicBezTo>
                      <a:pt x="678493" y="1580117"/>
                      <a:pt x="726891" y="1741339"/>
                      <a:pt x="745735" y="1908690"/>
                    </a:cubicBezTo>
                    <a:cubicBezTo>
                      <a:pt x="748264" y="1931199"/>
                      <a:pt x="750206" y="1953729"/>
                      <a:pt x="751623" y="1976237"/>
                    </a:cubicBezTo>
                    <a:lnTo>
                      <a:pt x="857600" y="2017655"/>
                    </a:lnTo>
                    <a:cubicBezTo>
                      <a:pt x="902704" y="1709845"/>
                      <a:pt x="896226" y="1373943"/>
                      <a:pt x="821875" y="1136145"/>
                    </a:cubicBezTo>
                    <a:lnTo>
                      <a:pt x="821875" y="1136145"/>
                    </a:lnTo>
                    <a:close/>
                  </a:path>
                </a:pathLst>
              </a:custGeom>
              <a:solidFill>
                <a:srgbClr val="3EBB7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17" name="Freeform: Shape 2016">
                <a:extLst>
                  <a:ext uri="{FF2B5EF4-FFF2-40B4-BE49-F238E27FC236}">
                    <a16:creationId xmlns:a16="http://schemas.microsoft.com/office/drawing/2014/main" id="{A0C13254-F0BD-4347-9FF0-636B41924EEF}"/>
                  </a:ext>
                </a:extLst>
              </p:cNvPr>
              <p:cNvSpPr/>
              <p:nvPr/>
            </p:nvSpPr>
            <p:spPr>
              <a:xfrm>
                <a:off x="3266946" y="5471473"/>
                <a:ext cx="885973" cy="2017645"/>
              </a:xfrm>
              <a:custGeom>
                <a:avLst/>
                <a:gdLst>
                  <a:gd name="connsiteX0" fmla="*/ 821896 w 885973"/>
                  <a:gd name="connsiteY0" fmla="*/ 1136157 h 2017645"/>
                  <a:gd name="connsiteX1" fmla="*/ 636443 w 885973"/>
                  <a:gd name="connsiteY1" fmla="*/ 739012 h 2017645"/>
                  <a:gd name="connsiteX2" fmla="*/ 322155 w 885973"/>
                  <a:gd name="connsiteY2" fmla="*/ 406164 h 2017645"/>
                  <a:gd name="connsiteX3" fmla="*/ 154630 w 885973"/>
                  <a:gd name="connsiteY3" fmla="*/ 216632 h 2017645"/>
                  <a:gd name="connsiteX4" fmla="*/ 17530 w 885973"/>
                  <a:gd name="connsiteY4" fmla="*/ 3239 h 2017645"/>
                  <a:gd name="connsiteX5" fmla="*/ 16 w 885973"/>
                  <a:gd name="connsiteY5" fmla="*/ 10545 h 2017645"/>
                  <a:gd name="connsiteX6" fmla="*/ 2175 w 885973"/>
                  <a:gd name="connsiteY6" fmla="*/ 30720 h 2017645"/>
                  <a:gd name="connsiteX7" fmla="*/ 1565 w 885973"/>
                  <a:gd name="connsiteY7" fmla="*/ 101778 h 2017645"/>
                  <a:gd name="connsiteX8" fmla="*/ 1565 w 885973"/>
                  <a:gd name="connsiteY8" fmla="*/ 101953 h 2017645"/>
                  <a:gd name="connsiteX9" fmla="*/ 1587 w 885973"/>
                  <a:gd name="connsiteY9" fmla="*/ 102018 h 2017645"/>
                  <a:gd name="connsiteX10" fmla="*/ 402461 w 885973"/>
                  <a:gd name="connsiteY10" fmla="*/ 814258 h 2017645"/>
                  <a:gd name="connsiteX11" fmla="*/ 709071 w 885973"/>
                  <a:gd name="connsiteY11" fmla="*/ 1376180 h 2017645"/>
                  <a:gd name="connsiteX12" fmla="*/ 823118 w 885973"/>
                  <a:gd name="connsiteY12" fmla="*/ 2004167 h 2017645"/>
                  <a:gd name="connsiteX13" fmla="*/ 857622 w 885973"/>
                  <a:gd name="connsiteY13" fmla="*/ 2017645 h 2017645"/>
                  <a:gd name="connsiteX14" fmla="*/ 821896 w 885973"/>
                  <a:gd name="connsiteY14" fmla="*/ 1136157 h 2017645"/>
                  <a:gd name="connsiteX15" fmla="*/ 821896 w 885973"/>
                  <a:gd name="connsiteY15" fmla="*/ 1136157 h 201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73" h="2017645">
                    <a:moveTo>
                      <a:pt x="821896" y="1136157"/>
                    </a:moveTo>
                    <a:cubicBezTo>
                      <a:pt x="778254" y="996527"/>
                      <a:pt x="715920" y="862895"/>
                      <a:pt x="636443" y="739012"/>
                    </a:cubicBezTo>
                    <a:cubicBezTo>
                      <a:pt x="552844" y="608738"/>
                      <a:pt x="435569" y="512795"/>
                      <a:pt x="322155" y="406164"/>
                    </a:cubicBezTo>
                    <a:cubicBezTo>
                      <a:pt x="260258" y="347995"/>
                      <a:pt x="203572" y="284702"/>
                      <a:pt x="154630" y="216632"/>
                    </a:cubicBezTo>
                    <a:cubicBezTo>
                      <a:pt x="105186" y="147842"/>
                      <a:pt x="69897" y="69521"/>
                      <a:pt x="17530" y="3239"/>
                    </a:cubicBezTo>
                    <a:cubicBezTo>
                      <a:pt x="11728" y="-4068"/>
                      <a:pt x="-507" y="2126"/>
                      <a:pt x="16" y="10545"/>
                    </a:cubicBezTo>
                    <a:cubicBezTo>
                      <a:pt x="431" y="17285"/>
                      <a:pt x="1216" y="24002"/>
                      <a:pt x="2175" y="30720"/>
                    </a:cubicBezTo>
                    <a:cubicBezTo>
                      <a:pt x="1521" y="54646"/>
                      <a:pt x="1281" y="78310"/>
                      <a:pt x="1565" y="101778"/>
                    </a:cubicBezTo>
                    <a:lnTo>
                      <a:pt x="1565" y="101953"/>
                    </a:lnTo>
                    <a:lnTo>
                      <a:pt x="1587" y="102018"/>
                    </a:lnTo>
                    <a:cubicBezTo>
                      <a:pt x="2132" y="109761"/>
                      <a:pt x="83703" y="434452"/>
                      <a:pt x="402461" y="814258"/>
                    </a:cubicBezTo>
                    <a:cubicBezTo>
                      <a:pt x="530335" y="966625"/>
                      <a:pt x="615483" y="1112646"/>
                      <a:pt x="709071" y="1376180"/>
                    </a:cubicBezTo>
                    <a:cubicBezTo>
                      <a:pt x="781765" y="1580892"/>
                      <a:pt x="826084" y="1798015"/>
                      <a:pt x="823118" y="2004167"/>
                    </a:cubicBezTo>
                    <a:lnTo>
                      <a:pt x="857622" y="2017645"/>
                    </a:lnTo>
                    <a:cubicBezTo>
                      <a:pt x="902748" y="1709835"/>
                      <a:pt x="896248" y="1373934"/>
                      <a:pt x="821896" y="1136157"/>
                    </a:cubicBezTo>
                    <a:lnTo>
                      <a:pt x="821896" y="1136157"/>
                    </a:lnTo>
                    <a:close/>
                  </a:path>
                </a:pathLst>
              </a:custGeom>
              <a:solidFill>
                <a:srgbClr val="40B17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18" name="Freeform: Shape 2017">
                <a:extLst>
                  <a:ext uri="{FF2B5EF4-FFF2-40B4-BE49-F238E27FC236}">
                    <a16:creationId xmlns:a16="http://schemas.microsoft.com/office/drawing/2014/main" id="{799633A7-A9FA-40EC-B7C1-5E6737ECCDF3}"/>
                  </a:ext>
                </a:extLst>
              </p:cNvPr>
              <p:cNvSpPr/>
              <p:nvPr/>
            </p:nvSpPr>
            <p:spPr>
              <a:xfrm>
                <a:off x="3267412" y="5570773"/>
                <a:ext cx="821953" cy="1904626"/>
              </a:xfrm>
              <a:custGeom>
                <a:avLst/>
                <a:gdLst>
                  <a:gd name="connsiteX0" fmla="*/ 1229 w 821953"/>
                  <a:gd name="connsiteY0" fmla="*/ 2914 h 1904626"/>
                  <a:gd name="connsiteX1" fmla="*/ 3585 w 821953"/>
                  <a:gd name="connsiteY1" fmla="*/ 71093 h 1904626"/>
                  <a:gd name="connsiteX2" fmla="*/ 419181 w 821953"/>
                  <a:gd name="connsiteY2" fmla="*/ 755677 h 1904626"/>
                  <a:gd name="connsiteX3" fmla="*/ 686555 w 821953"/>
                  <a:gd name="connsiteY3" fmla="*/ 1213499 h 1904626"/>
                  <a:gd name="connsiteX4" fmla="*/ 790656 w 821953"/>
                  <a:gd name="connsiteY4" fmla="*/ 1745192 h 1904626"/>
                  <a:gd name="connsiteX5" fmla="*/ 796370 w 821953"/>
                  <a:gd name="connsiteY5" fmla="*/ 1894615 h 1904626"/>
                  <a:gd name="connsiteX6" fmla="*/ 821954 w 821953"/>
                  <a:gd name="connsiteY6" fmla="*/ 1904626 h 1904626"/>
                  <a:gd name="connsiteX7" fmla="*/ 742367 w 821953"/>
                  <a:gd name="connsiteY7" fmla="*/ 1302834 h 1904626"/>
                  <a:gd name="connsiteX8" fmla="*/ 208209 w 821953"/>
                  <a:gd name="connsiteY8" fmla="*/ 428216 h 1904626"/>
                  <a:gd name="connsiteX9" fmla="*/ 1229 w 821953"/>
                  <a:gd name="connsiteY9" fmla="*/ 2914 h 1904626"/>
                  <a:gd name="connsiteX10" fmla="*/ 1229 w 821953"/>
                  <a:gd name="connsiteY10" fmla="*/ 2914 h 190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53" h="1904626">
                    <a:moveTo>
                      <a:pt x="1229" y="2914"/>
                    </a:moveTo>
                    <a:cubicBezTo>
                      <a:pt x="1556" y="25771"/>
                      <a:pt x="2341" y="48476"/>
                      <a:pt x="3585" y="71093"/>
                    </a:cubicBezTo>
                    <a:cubicBezTo>
                      <a:pt x="77871" y="325358"/>
                      <a:pt x="261798" y="544029"/>
                      <a:pt x="419181" y="755677"/>
                    </a:cubicBezTo>
                    <a:cubicBezTo>
                      <a:pt x="525659" y="898863"/>
                      <a:pt x="624242" y="1047217"/>
                      <a:pt x="686555" y="1213499"/>
                    </a:cubicBezTo>
                    <a:cubicBezTo>
                      <a:pt x="750132" y="1383162"/>
                      <a:pt x="779052" y="1563796"/>
                      <a:pt x="790656" y="1745192"/>
                    </a:cubicBezTo>
                    <a:cubicBezTo>
                      <a:pt x="793840" y="1794920"/>
                      <a:pt x="795585" y="1844735"/>
                      <a:pt x="796370" y="1894615"/>
                    </a:cubicBezTo>
                    <a:lnTo>
                      <a:pt x="821954" y="1904626"/>
                    </a:lnTo>
                    <a:cubicBezTo>
                      <a:pt x="820383" y="1699827"/>
                      <a:pt x="799489" y="1496467"/>
                      <a:pt x="742367" y="1302834"/>
                    </a:cubicBezTo>
                    <a:cubicBezTo>
                      <a:pt x="643501" y="967609"/>
                      <a:pt x="402104" y="714085"/>
                      <a:pt x="208209" y="428216"/>
                    </a:cubicBezTo>
                    <a:cubicBezTo>
                      <a:pt x="141317" y="329524"/>
                      <a:pt x="-15413" y="-36192"/>
                      <a:pt x="1229" y="2914"/>
                    </a:cubicBezTo>
                    <a:lnTo>
                      <a:pt x="1229" y="2914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19" name="Freeform: Shape 2018">
                <a:extLst>
                  <a:ext uri="{FF2B5EF4-FFF2-40B4-BE49-F238E27FC236}">
                    <a16:creationId xmlns:a16="http://schemas.microsoft.com/office/drawing/2014/main" id="{743C228C-AB14-4BD2-81CF-9710EE5C5BA1}"/>
                  </a:ext>
                </a:extLst>
              </p:cNvPr>
              <p:cNvSpPr/>
              <p:nvPr/>
            </p:nvSpPr>
            <p:spPr>
              <a:xfrm>
                <a:off x="3271804" y="5471615"/>
                <a:ext cx="849624" cy="2016085"/>
              </a:xfrm>
              <a:custGeom>
                <a:avLst/>
                <a:gdLst>
                  <a:gd name="connsiteX0" fmla="*/ 4318 w 849624"/>
                  <a:gd name="connsiteY0" fmla="*/ 0 h 2016085"/>
                  <a:gd name="connsiteX1" fmla="*/ 0 w 849624"/>
                  <a:gd name="connsiteY1" fmla="*/ 1701 h 2016085"/>
                  <a:gd name="connsiteX2" fmla="*/ 168638 w 849624"/>
                  <a:gd name="connsiteY2" fmla="*/ 305716 h 2016085"/>
                  <a:gd name="connsiteX3" fmla="*/ 450733 w 849624"/>
                  <a:gd name="connsiteY3" fmla="*/ 613352 h 2016085"/>
                  <a:gd name="connsiteX4" fmla="*/ 654464 w 849624"/>
                  <a:gd name="connsiteY4" fmla="*/ 996429 h 2016085"/>
                  <a:gd name="connsiteX5" fmla="*/ 825893 w 849624"/>
                  <a:gd name="connsiteY5" fmla="*/ 2006991 h 2016085"/>
                  <a:gd name="connsiteX6" fmla="*/ 849187 w 849624"/>
                  <a:gd name="connsiteY6" fmla="*/ 2016086 h 2016085"/>
                  <a:gd name="connsiteX7" fmla="*/ 739045 w 849624"/>
                  <a:gd name="connsiteY7" fmla="*/ 1129974 h 2016085"/>
                  <a:gd name="connsiteX8" fmla="*/ 529992 w 849624"/>
                  <a:gd name="connsiteY8" fmla="*/ 686569 h 2016085"/>
                  <a:gd name="connsiteX9" fmla="*/ 266043 w 849624"/>
                  <a:gd name="connsiteY9" fmla="*/ 375553 h 2016085"/>
                  <a:gd name="connsiteX10" fmla="*/ 4318 w 849624"/>
                  <a:gd name="connsiteY10" fmla="*/ 0 h 2016085"/>
                  <a:gd name="connsiteX11" fmla="*/ 4318 w 849624"/>
                  <a:gd name="connsiteY11" fmla="*/ 0 h 201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24" h="2016085">
                    <a:moveTo>
                      <a:pt x="4318" y="0"/>
                    </a:moveTo>
                    <a:cubicBezTo>
                      <a:pt x="2792" y="262"/>
                      <a:pt x="1309" y="851"/>
                      <a:pt x="0" y="1701"/>
                    </a:cubicBezTo>
                    <a:cubicBezTo>
                      <a:pt x="33065" y="115311"/>
                      <a:pt x="91582" y="213851"/>
                      <a:pt x="168638" y="305716"/>
                    </a:cubicBezTo>
                    <a:cubicBezTo>
                      <a:pt x="257864" y="412042"/>
                      <a:pt x="368857" y="501508"/>
                      <a:pt x="450733" y="613352"/>
                    </a:cubicBezTo>
                    <a:cubicBezTo>
                      <a:pt x="536099" y="729950"/>
                      <a:pt x="595096" y="866134"/>
                      <a:pt x="654464" y="996429"/>
                    </a:cubicBezTo>
                    <a:cubicBezTo>
                      <a:pt x="811586" y="1341273"/>
                      <a:pt x="838740" y="1655190"/>
                      <a:pt x="825893" y="2006991"/>
                    </a:cubicBezTo>
                    <a:lnTo>
                      <a:pt x="849187" y="2016086"/>
                    </a:lnTo>
                    <a:cubicBezTo>
                      <a:pt x="854225" y="1702649"/>
                      <a:pt x="815664" y="1315668"/>
                      <a:pt x="739045" y="1129974"/>
                    </a:cubicBezTo>
                    <a:cubicBezTo>
                      <a:pt x="682926" y="993964"/>
                      <a:pt x="604257" y="814094"/>
                      <a:pt x="529992" y="686569"/>
                    </a:cubicBezTo>
                    <a:cubicBezTo>
                      <a:pt x="460526" y="567310"/>
                      <a:pt x="362227" y="475052"/>
                      <a:pt x="266043" y="375553"/>
                    </a:cubicBezTo>
                    <a:cubicBezTo>
                      <a:pt x="160088" y="265956"/>
                      <a:pt x="56969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20" name="Freeform: Shape 2019">
                <a:extLst>
                  <a:ext uri="{FF2B5EF4-FFF2-40B4-BE49-F238E27FC236}">
                    <a16:creationId xmlns:a16="http://schemas.microsoft.com/office/drawing/2014/main" id="{BC3226A1-3074-40A6-B491-B08743E826A0}"/>
                  </a:ext>
                </a:extLst>
              </p:cNvPr>
              <p:cNvSpPr/>
              <p:nvPr/>
            </p:nvSpPr>
            <p:spPr>
              <a:xfrm>
                <a:off x="3271651" y="5652619"/>
                <a:ext cx="752414" cy="1797240"/>
              </a:xfrm>
              <a:custGeom>
                <a:avLst/>
                <a:gdLst>
                  <a:gd name="connsiteX0" fmla="*/ 0 w 752414"/>
                  <a:gd name="connsiteY0" fmla="*/ 0 h 1797240"/>
                  <a:gd name="connsiteX1" fmla="*/ 15049 w 752414"/>
                  <a:gd name="connsiteY1" fmla="*/ 138779 h 1797240"/>
                  <a:gd name="connsiteX2" fmla="*/ 351431 w 752414"/>
                  <a:gd name="connsiteY2" fmla="*/ 699939 h 1797240"/>
                  <a:gd name="connsiteX3" fmla="*/ 663079 w 752414"/>
                  <a:gd name="connsiteY3" fmla="*/ 1392462 h 1797240"/>
                  <a:gd name="connsiteX4" fmla="*/ 741029 w 752414"/>
                  <a:gd name="connsiteY4" fmla="*/ 1727535 h 1797240"/>
                  <a:gd name="connsiteX5" fmla="*/ 746918 w 752414"/>
                  <a:gd name="connsiteY5" fmla="*/ 1795081 h 1797240"/>
                  <a:gd name="connsiteX6" fmla="*/ 752414 w 752414"/>
                  <a:gd name="connsiteY6" fmla="*/ 1797241 h 1797240"/>
                  <a:gd name="connsiteX7" fmla="*/ 637016 w 752414"/>
                  <a:gd name="connsiteY7" fmla="*/ 1190040 h 1797240"/>
                  <a:gd name="connsiteX8" fmla="*/ 447462 w 752414"/>
                  <a:gd name="connsiteY8" fmla="*/ 788903 h 1797240"/>
                  <a:gd name="connsiteX9" fmla="*/ 171190 w 752414"/>
                  <a:gd name="connsiteY9" fmla="*/ 381725 h 1797240"/>
                  <a:gd name="connsiteX10" fmla="*/ 0 w 752414"/>
                  <a:gd name="connsiteY10" fmla="*/ 0 h 1797240"/>
                  <a:gd name="connsiteX11" fmla="*/ 0 w 752414"/>
                  <a:gd name="connsiteY11" fmla="*/ 0 h 179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40">
                    <a:moveTo>
                      <a:pt x="0" y="0"/>
                    </a:moveTo>
                    <a:cubicBezTo>
                      <a:pt x="2923" y="46631"/>
                      <a:pt x="7895" y="92847"/>
                      <a:pt x="15049" y="138779"/>
                    </a:cubicBezTo>
                    <a:cubicBezTo>
                      <a:pt x="86631" y="343361"/>
                      <a:pt x="232433" y="525063"/>
                      <a:pt x="351431" y="699939"/>
                    </a:cubicBezTo>
                    <a:cubicBezTo>
                      <a:pt x="495663" y="911870"/>
                      <a:pt x="602338" y="1144085"/>
                      <a:pt x="663079" y="1392462"/>
                    </a:cubicBezTo>
                    <a:cubicBezTo>
                      <a:pt x="701247" y="1500707"/>
                      <a:pt x="728118" y="1612703"/>
                      <a:pt x="741029" y="1727535"/>
                    </a:cubicBezTo>
                    <a:cubicBezTo>
                      <a:pt x="743560" y="1750043"/>
                      <a:pt x="745501" y="1772573"/>
                      <a:pt x="746918" y="1795081"/>
                    </a:cubicBezTo>
                    <a:lnTo>
                      <a:pt x="752414" y="1797241"/>
                    </a:lnTo>
                    <a:cubicBezTo>
                      <a:pt x="746177" y="1588232"/>
                      <a:pt x="703189" y="1381513"/>
                      <a:pt x="637016" y="1190040"/>
                    </a:cubicBezTo>
                    <a:cubicBezTo>
                      <a:pt x="588575" y="1049799"/>
                      <a:pt x="525019" y="915316"/>
                      <a:pt x="447462" y="788903"/>
                    </a:cubicBezTo>
                    <a:cubicBezTo>
                      <a:pt x="361769" y="649186"/>
                      <a:pt x="259893" y="519611"/>
                      <a:pt x="171190" y="381725"/>
                    </a:cubicBezTo>
                    <a:cubicBezTo>
                      <a:pt x="94483" y="262466"/>
                      <a:pt x="33479" y="13638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21" name="Freeform: Shape 2020">
                <a:extLst>
                  <a:ext uri="{FF2B5EF4-FFF2-40B4-BE49-F238E27FC236}">
                    <a16:creationId xmlns:a16="http://schemas.microsoft.com/office/drawing/2014/main" id="{B93C3435-F7F8-4113-BF26-4B56C467224F}"/>
                  </a:ext>
                </a:extLst>
              </p:cNvPr>
              <p:cNvSpPr/>
              <p:nvPr/>
            </p:nvSpPr>
            <p:spPr>
              <a:xfrm>
                <a:off x="1763972" y="6582675"/>
                <a:ext cx="501395" cy="582169"/>
              </a:xfrm>
              <a:custGeom>
                <a:avLst/>
                <a:gdLst>
                  <a:gd name="connsiteX0" fmla="*/ 21652 w 501395"/>
                  <a:gd name="connsiteY0" fmla="*/ 13308 h 582169"/>
                  <a:gd name="connsiteX1" fmla="*/ 182111 w 501395"/>
                  <a:gd name="connsiteY1" fmla="*/ 117387 h 582169"/>
                  <a:gd name="connsiteX2" fmla="*/ 213256 w 501395"/>
                  <a:gd name="connsiteY2" fmla="*/ 237083 h 582169"/>
                  <a:gd name="connsiteX3" fmla="*/ 215284 w 501395"/>
                  <a:gd name="connsiteY3" fmla="*/ 297847 h 582169"/>
                  <a:gd name="connsiteX4" fmla="*/ 211489 w 501395"/>
                  <a:gd name="connsiteY4" fmla="*/ 340639 h 582169"/>
                  <a:gd name="connsiteX5" fmla="*/ 212078 w 501395"/>
                  <a:gd name="connsiteY5" fmla="*/ 354466 h 582169"/>
                  <a:gd name="connsiteX6" fmla="*/ 205884 w 501395"/>
                  <a:gd name="connsiteY6" fmla="*/ 363670 h 582169"/>
                  <a:gd name="connsiteX7" fmla="*/ 207389 w 501395"/>
                  <a:gd name="connsiteY7" fmla="*/ 399657 h 582169"/>
                  <a:gd name="connsiteX8" fmla="*/ 206386 w 501395"/>
                  <a:gd name="connsiteY8" fmla="*/ 403627 h 582169"/>
                  <a:gd name="connsiteX9" fmla="*/ 208915 w 501395"/>
                  <a:gd name="connsiteY9" fmla="*/ 409952 h 582169"/>
                  <a:gd name="connsiteX10" fmla="*/ 335307 w 501395"/>
                  <a:gd name="connsiteY10" fmla="*/ 158958 h 582169"/>
                  <a:gd name="connsiteX11" fmla="*/ 496027 w 501395"/>
                  <a:gd name="connsiteY11" fmla="*/ 200987 h 582169"/>
                  <a:gd name="connsiteX12" fmla="*/ 419604 w 501395"/>
                  <a:gd name="connsiteY12" fmla="*/ 295382 h 582169"/>
                  <a:gd name="connsiteX13" fmla="*/ 244292 w 501395"/>
                  <a:gd name="connsiteY13" fmla="*/ 495230 h 582169"/>
                  <a:gd name="connsiteX14" fmla="*/ 230639 w 501395"/>
                  <a:gd name="connsiteY14" fmla="*/ 571458 h 582169"/>
                  <a:gd name="connsiteX15" fmla="*/ 206058 w 501395"/>
                  <a:gd name="connsiteY15" fmla="*/ 569451 h 582169"/>
                  <a:gd name="connsiteX16" fmla="*/ 220671 w 501395"/>
                  <a:gd name="connsiteY16" fmla="*/ 487226 h 582169"/>
                  <a:gd name="connsiteX17" fmla="*/ 219886 w 501395"/>
                  <a:gd name="connsiteY17" fmla="*/ 481468 h 582169"/>
                  <a:gd name="connsiteX18" fmla="*/ 221784 w 501395"/>
                  <a:gd name="connsiteY18" fmla="*/ 469211 h 582169"/>
                  <a:gd name="connsiteX19" fmla="*/ 215153 w 501395"/>
                  <a:gd name="connsiteY19" fmla="*/ 467684 h 582169"/>
                  <a:gd name="connsiteX20" fmla="*/ 211903 w 501395"/>
                  <a:gd name="connsiteY20" fmla="*/ 480028 h 582169"/>
                  <a:gd name="connsiteX21" fmla="*/ 196614 w 501395"/>
                  <a:gd name="connsiteY21" fmla="*/ 476757 h 582169"/>
                  <a:gd name="connsiteX22" fmla="*/ 174869 w 501395"/>
                  <a:gd name="connsiteY22" fmla="*/ 404194 h 582169"/>
                  <a:gd name="connsiteX23" fmla="*/ 145513 w 501395"/>
                  <a:gd name="connsiteY23" fmla="*/ 339439 h 582169"/>
                  <a:gd name="connsiteX24" fmla="*/ 68980 w 501395"/>
                  <a:gd name="connsiteY24" fmla="*/ 207639 h 582169"/>
                  <a:gd name="connsiteX25" fmla="*/ 21652 w 501395"/>
                  <a:gd name="connsiteY25" fmla="*/ 13308 h 582169"/>
                  <a:gd name="connsiteX26" fmla="*/ 21652 w 501395"/>
                  <a:gd name="connsiteY26" fmla="*/ 13308 h 58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1395" h="582169">
                    <a:moveTo>
                      <a:pt x="21652" y="13308"/>
                    </a:moveTo>
                    <a:cubicBezTo>
                      <a:pt x="87541" y="-37597"/>
                      <a:pt x="156570" y="70670"/>
                      <a:pt x="182111" y="117387"/>
                    </a:cubicBezTo>
                    <a:cubicBezTo>
                      <a:pt x="202547" y="154792"/>
                      <a:pt x="210682" y="194814"/>
                      <a:pt x="213256" y="237083"/>
                    </a:cubicBezTo>
                    <a:cubicBezTo>
                      <a:pt x="214477" y="257301"/>
                      <a:pt x="215044" y="277585"/>
                      <a:pt x="215284" y="297847"/>
                    </a:cubicBezTo>
                    <a:cubicBezTo>
                      <a:pt x="215415" y="309210"/>
                      <a:pt x="219581" y="330344"/>
                      <a:pt x="211489" y="340639"/>
                    </a:cubicBezTo>
                    <a:cubicBezTo>
                      <a:pt x="211685" y="345240"/>
                      <a:pt x="211925" y="349842"/>
                      <a:pt x="212078" y="354466"/>
                    </a:cubicBezTo>
                    <a:cubicBezTo>
                      <a:pt x="212231" y="359504"/>
                      <a:pt x="209482" y="362471"/>
                      <a:pt x="205884" y="363670"/>
                    </a:cubicBezTo>
                    <a:cubicBezTo>
                      <a:pt x="206494" y="375644"/>
                      <a:pt x="207018" y="387640"/>
                      <a:pt x="207389" y="399657"/>
                    </a:cubicBezTo>
                    <a:cubicBezTo>
                      <a:pt x="207432" y="401206"/>
                      <a:pt x="207040" y="402515"/>
                      <a:pt x="206386" y="403627"/>
                    </a:cubicBezTo>
                    <a:cubicBezTo>
                      <a:pt x="207258" y="405742"/>
                      <a:pt x="208130" y="407880"/>
                      <a:pt x="208915" y="409952"/>
                    </a:cubicBezTo>
                    <a:cubicBezTo>
                      <a:pt x="213408" y="316320"/>
                      <a:pt x="271075" y="218697"/>
                      <a:pt x="335307" y="158958"/>
                    </a:cubicBezTo>
                    <a:cubicBezTo>
                      <a:pt x="428153" y="72589"/>
                      <a:pt x="525515" y="123451"/>
                      <a:pt x="496027" y="200987"/>
                    </a:cubicBezTo>
                    <a:cubicBezTo>
                      <a:pt x="481960" y="237999"/>
                      <a:pt x="448328" y="269536"/>
                      <a:pt x="419604" y="295382"/>
                    </a:cubicBezTo>
                    <a:cubicBezTo>
                      <a:pt x="351337" y="356822"/>
                      <a:pt x="276419" y="405611"/>
                      <a:pt x="244292" y="495230"/>
                    </a:cubicBezTo>
                    <a:cubicBezTo>
                      <a:pt x="239777" y="520639"/>
                      <a:pt x="235284" y="546070"/>
                      <a:pt x="230639" y="571458"/>
                    </a:cubicBezTo>
                    <a:cubicBezTo>
                      <a:pt x="227825" y="586921"/>
                      <a:pt x="203332" y="585111"/>
                      <a:pt x="206058" y="569451"/>
                    </a:cubicBezTo>
                    <a:cubicBezTo>
                      <a:pt x="210835" y="542035"/>
                      <a:pt x="215742" y="514620"/>
                      <a:pt x="220671" y="487226"/>
                    </a:cubicBezTo>
                    <a:cubicBezTo>
                      <a:pt x="219952" y="485547"/>
                      <a:pt x="219603" y="483627"/>
                      <a:pt x="219886" y="481468"/>
                    </a:cubicBezTo>
                    <a:cubicBezTo>
                      <a:pt x="220409" y="477324"/>
                      <a:pt x="221042" y="473245"/>
                      <a:pt x="221784" y="469211"/>
                    </a:cubicBezTo>
                    <a:cubicBezTo>
                      <a:pt x="219450" y="469712"/>
                      <a:pt x="217007" y="469232"/>
                      <a:pt x="215153" y="467684"/>
                    </a:cubicBezTo>
                    <a:cubicBezTo>
                      <a:pt x="214324" y="471697"/>
                      <a:pt x="213299" y="475776"/>
                      <a:pt x="211903" y="480028"/>
                    </a:cubicBezTo>
                    <a:cubicBezTo>
                      <a:pt x="209068" y="488666"/>
                      <a:pt x="196135" y="485525"/>
                      <a:pt x="196614" y="476757"/>
                    </a:cubicBezTo>
                    <a:cubicBezTo>
                      <a:pt x="197945" y="452329"/>
                      <a:pt x="184335" y="425961"/>
                      <a:pt x="174869" y="404194"/>
                    </a:cubicBezTo>
                    <a:cubicBezTo>
                      <a:pt x="165426" y="382471"/>
                      <a:pt x="155807" y="360791"/>
                      <a:pt x="145513" y="339439"/>
                    </a:cubicBezTo>
                    <a:cubicBezTo>
                      <a:pt x="123331" y="293441"/>
                      <a:pt x="96134" y="250780"/>
                      <a:pt x="68980" y="207639"/>
                    </a:cubicBezTo>
                    <a:cubicBezTo>
                      <a:pt x="42481" y="165479"/>
                      <a:pt x="-38305" y="59612"/>
                      <a:pt x="21652" y="13308"/>
                    </a:cubicBezTo>
                    <a:lnTo>
                      <a:pt x="21652" y="13308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22" name="Freeform: Shape 2021">
                <a:extLst>
                  <a:ext uri="{FF2B5EF4-FFF2-40B4-BE49-F238E27FC236}">
                    <a16:creationId xmlns:a16="http://schemas.microsoft.com/office/drawing/2014/main" id="{D0354DC2-1A67-4C45-A22A-1CFE1C3BAFC3}"/>
                  </a:ext>
                </a:extLst>
              </p:cNvPr>
              <p:cNvSpPr/>
              <p:nvPr/>
            </p:nvSpPr>
            <p:spPr>
              <a:xfrm>
                <a:off x="1763981" y="6590313"/>
                <a:ext cx="206131" cy="443426"/>
              </a:xfrm>
              <a:custGeom>
                <a:avLst/>
                <a:gdLst>
                  <a:gd name="connsiteX0" fmla="*/ 21664 w 206131"/>
                  <a:gd name="connsiteY0" fmla="*/ 5671 h 443426"/>
                  <a:gd name="connsiteX1" fmla="*/ 30170 w 206131"/>
                  <a:gd name="connsiteY1" fmla="*/ 0 h 443426"/>
                  <a:gd name="connsiteX2" fmla="*/ 205874 w 206131"/>
                  <a:gd name="connsiteY2" fmla="*/ 356011 h 443426"/>
                  <a:gd name="connsiteX3" fmla="*/ 193464 w 206131"/>
                  <a:gd name="connsiteY3" fmla="*/ 443427 h 443426"/>
                  <a:gd name="connsiteX4" fmla="*/ 174882 w 206131"/>
                  <a:gd name="connsiteY4" fmla="*/ 396535 h 443426"/>
                  <a:gd name="connsiteX5" fmla="*/ 145525 w 206131"/>
                  <a:gd name="connsiteY5" fmla="*/ 331779 h 443426"/>
                  <a:gd name="connsiteX6" fmla="*/ 69014 w 206131"/>
                  <a:gd name="connsiteY6" fmla="*/ 199958 h 443426"/>
                  <a:gd name="connsiteX7" fmla="*/ 21664 w 206131"/>
                  <a:gd name="connsiteY7" fmla="*/ 5671 h 443426"/>
                  <a:gd name="connsiteX8" fmla="*/ 21664 w 206131"/>
                  <a:gd name="connsiteY8" fmla="*/ 5671 h 443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131" h="443426">
                    <a:moveTo>
                      <a:pt x="21664" y="5671"/>
                    </a:moveTo>
                    <a:cubicBezTo>
                      <a:pt x="24499" y="3490"/>
                      <a:pt x="27334" y="1614"/>
                      <a:pt x="30170" y="0"/>
                    </a:cubicBezTo>
                    <a:cubicBezTo>
                      <a:pt x="169865" y="163120"/>
                      <a:pt x="205874" y="356011"/>
                      <a:pt x="205874" y="356011"/>
                    </a:cubicBezTo>
                    <a:cubicBezTo>
                      <a:pt x="207248" y="394419"/>
                      <a:pt x="203126" y="424037"/>
                      <a:pt x="193464" y="443427"/>
                    </a:cubicBezTo>
                    <a:cubicBezTo>
                      <a:pt x="189058" y="427047"/>
                      <a:pt x="181098" y="410798"/>
                      <a:pt x="174882" y="396535"/>
                    </a:cubicBezTo>
                    <a:cubicBezTo>
                      <a:pt x="165416" y="374789"/>
                      <a:pt x="155819" y="353132"/>
                      <a:pt x="145525" y="331779"/>
                    </a:cubicBezTo>
                    <a:cubicBezTo>
                      <a:pt x="123344" y="285781"/>
                      <a:pt x="96146" y="243120"/>
                      <a:pt x="69014" y="199958"/>
                    </a:cubicBezTo>
                    <a:cubicBezTo>
                      <a:pt x="42471" y="157842"/>
                      <a:pt x="-38315" y="51974"/>
                      <a:pt x="21664" y="5671"/>
                    </a:cubicBezTo>
                    <a:lnTo>
                      <a:pt x="21664" y="5671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23" name="Freeform: Shape 2022">
                <a:extLst>
                  <a:ext uri="{FF2B5EF4-FFF2-40B4-BE49-F238E27FC236}">
                    <a16:creationId xmlns:a16="http://schemas.microsoft.com/office/drawing/2014/main" id="{64058889-DDFC-4166-A196-8ABA123AB8FC}"/>
                  </a:ext>
                </a:extLst>
              </p:cNvPr>
              <p:cNvSpPr/>
              <p:nvPr/>
            </p:nvSpPr>
            <p:spPr>
              <a:xfrm>
                <a:off x="1926474" y="6696457"/>
                <a:ext cx="323404" cy="373356"/>
              </a:xfrm>
              <a:custGeom>
                <a:avLst/>
                <a:gdLst>
                  <a:gd name="connsiteX0" fmla="*/ 48397 w 323404"/>
                  <a:gd name="connsiteY0" fmla="*/ 97499 h 373356"/>
                  <a:gd name="connsiteX1" fmla="*/ 50731 w 323404"/>
                  <a:gd name="connsiteY1" fmla="*/ 123279 h 373356"/>
                  <a:gd name="connsiteX2" fmla="*/ 52759 w 323404"/>
                  <a:gd name="connsiteY2" fmla="*/ 184021 h 373356"/>
                  <a:gd name="connsiteX3" fmla="*/ 48964 w 323404"/>
                  <a:gd name="connsiteY3" fmla="*/ 226813 h 373356"/>
                  <a:gd name="connsiteX4" fmla="*/ 49553 w 323404"/>
                  <a:gd name="connsiteY4" fmla="*/ 240641 h 373356"/>
                  <a:gd name="connsiteX5" fmla="*/ 43359 w 323404"/>
                  <a:gd name="connsiteY5" fmla="*/ 249823 h 373356"/>
                  <a:gd name="connsiteX6" fmla="*/ 44864 w 323404"/>
                  <a:gd name="connsiteY6" fmla="*/ 285810 h 373356"/>
                  <a:gd name="connsiteX7" fmla="*/ 43861 w 323404"/>
                  <a:gd name="connsiteY7" fmla="*/ 289780 h 373356"/>
                  <a:gd name="connsiteX8" fmla="*/ 46391 w 323404"/>
                  <a:gd name="connsiteY8" fmla="*/ 296105 h 373356"/>
                  <a:gd name="connsiteX9" fmla="*/ 172782 w 323404"/>
                  <a:gd name="connsiteY9" fmla="*/ 45111 h 373356"/>
                  <a:gd name="connsiteX10" fmla="*/ 323404 w 323404"/>
                  <a:gd name="connsiteY10" fmla="*/ 20203 h 373356"/>
                  <a:gd name="connsiteX11" fmla="*/ 58168 w 323404"/>
                  <a:gd name="connsiteY11" fmla="*/ 373357 h 373356"/>
                  <a:gd name="connsiteX12" fmla="*/ 57383 w 323404"/>
                  <a:gd name="connsiteY12" fmla="*/ 367621 h 373356"/>
                  <a:gd name="connsiteX13" fmla="*/ 59281 w 323404"/>
                  <a:gd name="connsiteY13" fmla="*/ 355342 h 373356"/>
                  <a:gd name="connsiteX14" fmla="*/ 52672 w 323404"/>
                  <a:gd name="connsiteY14" fmla="*/ 353815 h 373356"/>
                  <a:gd name="connsiteX15" fmla="*/ 49401 w 323404"/>
                  <a:gd name="connsiteY15" fmla="*/ 366160 h 373356"/>
                  <a:gd name="connsiteX16" fmla="*/ 34133 w 323404"/>
                  <a:gd name="connsiteY16" fmla="*/ 362888 h 373356"/>
                  <a:gd name="connsiteX17" fmla="*/ 12388 w 323404"/>
                  <a:gd name="connsiteY17" fmla="*/ 290325 h 373356"/>
                  <a:gd name="connsiteX18" fmla="*/ 0 w 323404"/>
                  <a:gd name="connsiteY18" fmla="*/ 262190 h 373356"/>
                  <a:gd name="connsiteX19" fmla="*/ 48397 w 323404"/>
                  <a:gd name="connsiteY19" fmla="*/ 97499 h 373356"/>
                  <a:gd name="connsiteX20" fmla="*/ 48397 w 323404"/>
                  <a:gd name="connsiteY20" fmla="*/ 97499 h 373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3404" h="373356">
                    <a:moveTo>
                      <a:pt x="48397" y="97499"/>
                    </a:moveTo>
                    <a:cubicBezTo>
                      <a:pt x="49444" y="105984"/>
                      <a:pt x="50208" y="114599"/>
                      <a:pt x="50731" y="123279"/>
                    </a:cubicBezTo>
                    <a:cubicBezTo>
                      <a:pt x="51952" y="143519"/>
                      <a:pt x="52520" y="163759"/>
                      <a:pt x="52759" y="184021"/>
                    </a:cubicBezTo>
                    <a:cubicBezTo>
                      <a:pt x="52890" y="195384"/>
                      <a:pt x="57034" y="216519"/>
                      <a:pt x="48964" y="226813"/>
                    </a:cubicBezTo>
                    <a:cubicBezTo>
                      <a:pt x="49161" y="231415"/>
                      <a:pt x="49422" y="236039"/>
                      <a:pt x="49553" y="240641"/>
                    </a:cubicBezTo>
                    <a:cubicBezTo>
                      <a:pt x="49706" y="245679"/>
                      <a:pt x="46958" y="248645"/>
                      <a:pt x="43359" y="249823"/>
                    </a:cubicBezTo>
                    <a:cubicBezTo>
                      <a:pt x="43970" y="261797"/>
                      <a:pt x="44493" y="273793"/>
                      <a:pt x="44864" y="285810"/>
                    </a:cubicBezTo>
                    <a:cubicBezTo>
                      <a:pt x="44908" y="287359"/>
                      <a:pt x="44493" y="288667"/>
                      <a:pt x="43861" y="289780"/>
                    </a:cubicBezTo>
                    <a:cubicBezTo>
                      <a:pt x="44733" y="291917"/>
                      <a:pt x="45606" y="294054"/>
                      <a:pt x="46391" y="296105"/>
                    </a:cubicBezTo>
                    <a:cubicBezTo>
                      <a:pt x="50884" y="202495"/>
                      <a:pt x="108550" y="104849"/>
                      <a:pt x="172782" y="45111"/>
                    </a:cubicBezTo>
                    <a:cubicBezTo>
                      <a:pt x="233088" y="-10985"/>
                      <a:pt x="295291" y="-9197"/>
                      <a:pt x="323404" y="20203"/>
                    </a:cubicBezTo>
                    <a:cubicBezTo>
                      <a:pt x="322925" y="20356"/>
                      <a:pt x="121462" y="88164"/>
                      <a:pt x="58168" y="373357"/>
                    </a:cubicBezTo>
                    <a:cubicBezTo>
                      <a:pt x="57449" y="371677"/>
                      <a:pt x="57100" y="369780"/>
                      <a:pt x="57383" y="367621"/>
                    </a:cubicBezTo>
                    <a:cubicBezTo>
                      <a:pt x="57928" y="363477"/>
                      <a:pt x="58539" y="359377"/>
                      <a:pt x="59281" y="355342"/>
                    </a:cubicBezTo>
                    <a:cubicBezTo>
                      <a:pt x="56969" y="355843"/>
                      <a:pt x="54504" y="355342"/>
                      <a:pt x="52672" y="353815"/>
                    </a:cubicBezTo>
                    <a:cubicBezTo>
                      <a:pt x="51843" y="357828"/>
                      <a:pt x="50818" y="361906"/>
                      <a:pt x="49401" y="366160"/>
                    </a:cubicBezTo>
                    <a:cubicBezTo>
                      <a:pt x="46565" y="374818"/>
                      <a:pt x="33654" y="371656"/>
                      <a:pt x="34133" y="362888"/>
                    </a:cubicBezTo>
                    <a:cubicBezTo>
                      <a:pt x="35464" y="338460"/>
                      <a:pt x="21854" y="312092"/>
                      <a:pt x="12388" y="290325"/>
                    </a:cubicBezTo>
                    <a:cubicBezTo>
                      <a:pt x="8288" y="280925"/>
                      <a:pt x="4188" y="271524"/>
                      <a:pt x="0" y="262190"/>
                    </a:cubicBezTo>
                    <a:cubicBezTo>
                      <a:pt x="7023" y="207773"/>
                      <a:pt x="22072" y="149081"/>
                      <a:pt x="48397" y="97499"/>
                    </a:cubicBezTo>
                    <a:lnTo>
                      <a:pt x="48397" y="97499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24" name="Freeform: Shape 2023">
                <a:extLst>
                  <a:ext uri="{FF2B5EF4-FFF2-40B4-BE49-F238E27FC236}">
                    <a16:creationId xmlns:a16="http://schemas.microsoft.com/office/drawing/2014/main" id="{76B89D6D-313E-4ADE-A6EF-F2AA87D4AE2F}"/>
                  </a:ext>
                </a:extLst>
              </p:cNvPr>
              <p:cNvSpPr/>
              <p:nvPr/>
            </p:nvSpPr>
            <p:spPr>
              <a:xfrm>
                <a:off x="1789287" y="6588132"/>
                <a:ext cx="460613" cy="576688"/>
              </a:xfrm>
              <a:custGeom>
                <a:avLst/>
                <a:gdLst>
                  <a:gd name="connsiteX0" fmla="*/ 0 w 460613"/>
                  <a:gd name="connsiteY0" fmla="*/ 5191 h 576688"/>
                  <a:gd name="connsiteX1" fmla="*/ 8942 w 460613"/>
                  <a:gd name="connsiteY1" fmla="*/ 0 h 576688"/>
                  <a:gd name="connsiteX2" fmla="*/ 97405 w 460613"/>
                  <a:gd name="connsiteY2" fmla="*/ 131975 h 576688"/>
                  <a:gd name="connsiteX3" fmla="*/ 174657 w 460613"/>
                  <a:gd name="connsiteY3" fmla="*/ 317494 h 576688"/>
                  <a:gd name="connsiteX4" fmla="*/ 184995 w 460613"/>
                  <a:gd name="connsiteY4" fmla="*/ 355095 h 576688"/>
                  <a:gd name="connsiteX5" fmla="*/ 180525 w 460613"/>
                  <a:gd name="connsiteY5" fmla="*/ 358192 h 576688"/>
                  <a:gd name="connsiteX6" fmla="*/ 181026 w 460613"/>
                  <a:gd name="connsiteY6" fmla="*/ 368770 h 576688"/>
                  <a:gd name="connsiteX7" fmla="*/ 159608 w 460613"/>
                  <a:gd name="connsiteY7" fmla="*/ 297232 h 576688"/>
                  <a:gd name="connsiteX8" fmla="*/ 83861 w 460613"/>
                  <a:gd name="connsiteY8" fmla="*/ 127743 h 576688"/>
                  <a:gd name="connsiteX9" fmla="*/ 0 w 460613"/>
                  <a:gd name="connsiteY9" fmla="*/ 5191 h 576688"/>
                  <a:gd name="connsiteX10" fmla="*/ 0 w 460613"/>
                  <a:gd name="connsiteY10" fmla="*/ 5191 h 576688"/>
                  <a:gd name="connsiteX11" fmla="*/ 185126 w 460613"/>
                  <a:gd name="connsiteY11" fmla="*/ 386240 h 576688"/>
                  <a:gd name="connsiteX12" fmla="*/ 188005 w 460613"/>
                  <a:gd name="connsiteY12" fmla="*/ 367505 h 576688"/>
                  <a:gd name="connsiteX13" fmla="*/ 192520 w 460613"/>
                  <a:gd name="connsiteY13" fmla="*/ 389621 h 576688"/>
                  <a:gd name="connsiteX14" fmla="*/ 199412 w 460613"/>
                  <a:gd name="connsiteY14" fmla="*/ 324124 h 576688"/>
                  <a:gd name="connsiteX15" fmla="*/ 221768 w 460613"/>
                  <a:gd name="connsiteY15" fmla="*/ 271321 h 576688"/>
                  <a:gd name="connsiteX16" fmla="*/ 200372 w 460613"/>
                  <a:gd name="connsiteY16" fmla="*/ 465194 h 576688"/>
                  <a:gd name="connsiteX17" fmla="*/ 273262 w 460613"/>
                  <a:gd name="connsiteY17" fmla="*/ 273720 h 576688"/>
                  <a:gd name="connsiteX18" fmla="*/ 456447 w 460613"/>
                  <a:gd name="connsiteY18" fmla="*/ 124625 h 576688"/>
                  <a:gd name="connsiteX19" fmla="*/ 460613 w 460613"/>
                  <a:gd name="connsiteY19" fmla="*/ 128551 h 576688"/>
                  <a:gd name="connsiteX20" fmla="*/ 282990 w 460613"/>
                  <a:gd name="connsiteY20" fmla="*/ 280503 h 576688"/>
                  <a:gd name="connsiteX21" fmla="*/ 198954 w 460613"/>
                  <a:gd name="connsiteY21" fmla="*/ 532304 h 576688"/>
                  <a:gd name="connsiteX22" fmla="*/ 199696 w 460613"/>
                  <a:gd name="connsiteY22" fmla="*/ 574529 h 576688"/>
                  <a:gd name="connsiteX23" fmla="*/ 191931 w 460613"/>
                  <a:gd name="connsiteY23" fmla="*/ 576688 h 576688"/>
                  <a:gd name="connsiteX24" fmla="*/ 188856 w 460613"/>
                  <a:gd name="connsiteY24" fmla="*/ 518127 h 576688"/>
                  <a:gd name="connsiteX25" fmla="*/ 195377 w 460613"/>
                  <a:gd name="connsiteY25" fmla="*/ 481748 h 576688"/>
                  <a:gd name="connsiteX26" fmla="*/ 194592 w 460613"/>
                  <a:gd name="connsiteY26" fmla="*/ 475990 h 576688"/>
                  <a:gd name="connsiteX27" fmla="*/ 196490 w 460613"/>
                  <a:gd name="connsiteY27" fmla="*/ 463710 h 576688"/>
                  <a:gd name="connsiteX28" fmla="*/ 189859 w 460613"/>
                  <a:gd name="connsiteY28" fmla="*/ 462184 h 576688"/>
                  <a:gd name="connsiteX29" fmla="*/ 188660 w 460613"/>
                  <a:gd name="connsiteY29" fmla="*/ 467440 h 576688"/>
                  <a:gd name="connsiteX30" fmla="*/ 190579 w 460613"/>
                  <a:gd name="connsiteY30" fmla="*/ 417669 h 576688"/>
                  <a:gd name="connsiteX31" fmla="*/ 185126 w 460613"/>
                  <a:gd name="connsiteY31" fmla="*/ 386240 h 576688"/>
                  <a:gd name="connsiteX32" fmla="*/ 185126 w 460613"/>
                  <a:gd name="connsiteY32" fmla="*/ 386240 h 57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60613" h="576688">
                    <a:moveTo>
                      <a:pt x="0" y="5191"/>
                    </a:moveTo>
                    <a:cubicBezTo>
                      <a:pt x="2988" y="3162"/>
                      <a:pt x="5976" y="1440"/>
                      <a:pt x="8942" y="0"/>
                    </a:cubicBezTo>
                    <a:cubicBezTo>
                      <a:pt x="42094" y="41396"/>
                      <a:pt x="71691" y="85606"/>
                      <a:pt x="97405" y="131975"/>
                    </a:cubicBezTo>
                    <a:cubicBezTo>
                      <a:pt x="129968" y="190688"/>
                      <a:pt x="155835" y="253044"/>
                      <a:pt x="174657" y="317494"/>
                    </a:cubicBezTo>
                    <a:cubicBezTo>
                      <a:pt x="178256" y="329838"/>
                      <a:pt x="181811" y="342401"/>
                      <a:pt x="184995" y="355095"/>
                    </a:cubicBezTo>
                    <a:cubicBezTo>
                      <a:pt x="183883" y="356578"/>
                      <a:pt x="182313" y="357603"/>
                      <a:pt x="180525" y="358192"/>
                    </a:cubicBezTo>
                    <a:lnTo>
                      <a:pt x="181026" y="368770"/>
                    </a:lnTo>
                    <a:cubicBezTo>
                      <a:pt x="174875" y="344124"/>
                      <a:pt x="167111" y="320024"/>
                      <a:pt x="159608" y="297232"/>
                    </a:cubicBezTo>
                    <a:cubicBezTo>
                      <a:pt x="140197" y="238388"/>
                      <a:pt x="114635" y="181528"/>
                      <a:pt x="83861" y="127743"/>
                    </a:cubicBezTo>
                    <a:cubicBezTo>
                      <a:pt x="59302" y="84733"/>
                      <a:pt x="31189" y="43708"/>
                      <a:pt x="0" y="5191"/>
                    </a:cubicBezTo>
                    <a:lnTo>
                      <a:pt x="0" y="5191"/>
                    </a:lnTo>
                    <a:close/>
                    <a:moveTo>
                      <a:pt x="185126" y="386240"/>
                    </a:moveTo>
                    <a:cubicBezTo>
                      <a:pt x="185868" y="380002"/>
                      <a:pt x="186827" y="373743"/>
                      <a:pt x="188005" y="367505"/>
                    </a:cubicBezTo>
                    <a:cubicBezTo>
                      <a:pt x="189685" y="374855"/>
                      <a:pt x="191211" y="382227"/>
                      <a:pt x="192520" y="389621"/>
                    </a:cubicBezTo>
                    <a:cubicBezTo>
                      <a:pt x="194287" y="367745"/>
                      <a:pt x="196620" y="345913"/>
                      <a:pt x="199412" y="324124"/>
                    </a:cubicBezTo>
                    <a:cubicBezTo>
                      <a:pt x="205475" y="306109"/>
                      <a:pt x="213044" y="288399"/>
                      <a:pt x="221768" y="271321"/>
                    </a:cubicBezTo>
                    <a:cubicBezTo>
                      <a:pt x="210776" y="335487"/>
                      <a:pt x="203360" y="400220"/>
                      <a:pt x="200372" y="465194"/>
                    </a:cubicBezTo>
                    <a:cubicBezTo>
                      <a:pt x="211364" y="396927"/>
                      <a:pt x="232281" y="330842"/>
                      <a:pt x="273262" y="273720"/>
                    </a:cubicBezTo>
                    <a:cubicBezTo>
                      <a:pt x="319478" y="209314"/>
                      <a:pt x="384211" y="157493"/>
                      <a:pt x="456447" y="124625"/>
                    </a:cubicBezTo>
                    <a:cubicBezTo>
                      <a:pt x="457909" y="125868"/>
                      <a:pt x="459283" y="127176"/>
                      <a:pt x="460613" y="128551"/>
                    </a:cubicBezTo>
                    <a:cubicBezTo>
                      <a:pt x="392587" y="168398"/>
                      <a:pt x="329249" y="215356"/>
                      <a:pt x="282990" y="280503"/>
                    </a:cubicBezTo>
                    <a:cubicBezTo>
                      <a:pt x="229074" y="356447"/>
                      <a:pt x="216512" y="443230"/>
                      <a:pt x="198954" y="532304"/>
                    </a:cubicBezTo>
                    <a:cubicBezTo>
                      <a:pt x="198998" y="546372"/>
                      <a:pt x="199238" y="560439"/>
                      <a:pt x="199696" y="574529"/>
                    </a:cubicBezTo>
                    <a:cubicBezTo>
                      <a:pt x="197362" y="576012"/>
                      <a:pt x="194614" y="576710"/>
                      <a:pt x="191931" y="576688"/>
                    </a:cubicBezTo>
                    <a:cubicBezTo>
                      <a:pt x="190361" y="557168"/>
                      <a:pt x="189358" y="537648"/>
                      <a:pt x="188856" y="518127"/>
                    </a:cubicBezTo>
                    <a:lnTo>
                      <a:pt x="195377" y="481748"/>
                    </a:lnTo>
                    <a:cubicBezTo>
                      <a:pt x="194658" y="480068"/>
                      <a:pt x="194309" y="478149"/>
                      <a:pt x="194592" y="475990"/>
                    </a:cubicBezTo>
                    <a:cubicBezTo>
                      <a:pt x="195116" y="471846"/>
                      <a:pt x="195748" y="467767"/>
                      <a:pt x="196490" y="463710"/>
                    </a:cubicBezTo>
                    <a:cubicBezTo>
                      <a:pt x="194156" y="464212"/>
                      <a:pt x="191713" y="463732"/>
                      <a:pt x="189859" y="462184"/>
                    </a:cubicBezTo>
                    <a:cubicBezTo>
                      <a:pt x="189510" y="463907"/>
                      <a:pt x="189096" y="465673"/>
                      <a:pt x="188660" y="467440"/>
                    </a:cubicBezTo>
                    <a:cubicBezTo>
                      <a:pt x="188943" y="450842"/>
                      <a:pt x="189597" y="434245"/>
                      <a:pt x="190579" y="417669"/>
                    </a:cubicBezTo>
                    <a:cubicBezTo>
                      <a:pt x="189205" y="407200"/>
                      <a:pt x="187351" y="396687"/>
                      <a:pt x="185126" y="386240"/>
                    </a:cubicBezTo>
                    <a:lnTo>
                      <a:pt x="185126" y="386240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25" name="Freeform: Shape 2024">
                <a:extLst>
                  <a:ext uri="{FF2B5EF4-FFF2-40B4-BE49-F238E27FC236}">
                    <a16:creationId xmlns:a16="http://schemas.microsoft.com/office/drawing/2014/main" id="{F7D3B0F8-17C7-4621-9D74-0A66DDBE5E8B}"/>
                  </a:ext>
                </a:extLst>
              </p:cNvPr>
              <p:cNvSpPr/>
              <p:nvPr/>
            </p:nvSpPr>
            <p:spPr>
              <a:xfrm>
                <a:off x="1930784" y="6247170"/>
                <a:ext cx="345676" cy="1039990"/>
              </a:xfrm>
              <a:custGeom>
                <a:avLst/>
                <a:gdLst>
                  <a:gd name="connsiteX0" fmla="*/ 250871 w 345676"/>
                  <a:gd name="connsiteY0" fmla="*/ 458 h 1039990"/>
                  <a:gd name="connsiteX1" fmla="*/ 343522 w 345676"/>
                  <a:gd name="connsiteY1" fmla="*/ 163011 h 1039990"/>
                  <a:gd name="connsiteX2" fmla="*/ 265397 w 345676"/>
                  <a:gd name="connsiteY2" fmla="*/ 329446 h 1039990"/>
                  <a:gd name="connsiteX3" fmla="*/ 141907 w 345676"/>
                  <a:gd name="connsiteY3" fmla="*/ 506328 h 1039990"/>
                  <a:gd name="connsiteX4" fmla="*/ 106334 w 345676"/>
                  <a:gd name="connsiteY4" fmla="*/ 608401 h 1039990"/>
                  <a:gd name="connsiteX5" fmla="*/ 67315 w 345676"/>
                  <a:gd name="connsiteY5" fmla="*/ 828489 h 1039990"/>
                  <a:gd name="connsiteX6" fmla="*/ 68231 w 345676"/>
                  <a:gd name="connsiteY6" fmla="*/ 895207 h 1039990"/>
                  <a:gd name="connsiteX7" fmla="*/ 80554 w 345676"/>
                  <a:gd name="connsiteY7" fmla="*/ 957498 h 1039990"/>
                  <a:gd name="connsiteX8" fmla="*/ 96192 w 345676"/>
                  <a:gd name="connsiteY8" fmla="*/ 1029515 h 1039990"/>
                  <a:gd name="connsiteX9" fmla="*/ 75560 w 345676"/>
                  <a:gd name="connsiteY9" fmla="*/ 1036015 h 1039990"/>
                  <a:gd name="connsiteX10" fmla="*/ 28755 w 345676"/>
                  <a:gd name="connsiteY10" fmla="*/ 844564 h 1039990"/>
                  <a:gd name="connsiteX11" fmla="*/ 28733 w 345676"/>
                  <a:gd name="connsiteY11" fmla="*/ 843800 h 1039990"/>
                  <a:gd name="connsiteX12" fmla="*/ 21666 w 345676"/>
                  <a:gd name="connsiteY12" fmla="*/ 736798 h 1039990"/>
                  <a:gd name="connsiteX13" fmla="*/ 1405 w 345676"/>
                  <a:gd name="connsiteY13" fmla="*/ 448749 h 1039990"/>
                  <a:gd name="connsiteX14" fmla="*/ 7359 w 345676"/>
                  <a:gd name="connsiteY14" fmla="*/ 333852 h 1039990"/>
                  <a:gd name="connsiteX15" fmla="*/ 88297 w 345676"/>
                  <a:gd name="connsiteY15" fmla="*/ 122640 h 1039990"/>
                  <a:gd name="connsiteX16" fmla="*/ 250871 w 345676"/>
                  <a:gd name="connsiteY16" fmla="*/ 458 h 1039990"/>
                  <a:gd name="connsiteX17" fmla="*/ 250871 w 345676"/>
                  <a:gd name="connsiteY17" fmla="*/ 458 h 103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5676" h="1039990">
                    <a:moveTo>
                      <a:pt x="250871" y="458"/>
                    </a:moveTo>
                    <a:cubicBezTo>
                      <a:pt x="339160" y="-7786"/>
                      <a:pt x="351832" y="97100"/>
                      <a:pt x="343522" y="163011"/>
                    </a:cubicBezTo>
                    <a:cubicBezTo>
                      <a:pt x="335583" y="225825"/>
                      <a:pt x="304329" y="280656"/>
                      <a:pt x="265397" y="329446"/>
                    </a:cubicBezTo>
                    <a:cubicBezTo>
                      <a:pt x="219704" y="386676"/>
                      <a:pt x="171896" y="438454"/>
                      <a:pt x="141907" y="506328"/>
                    </a:cubicBezTo>
                    <a:cubicBezTo>
                      <a:pt x="127338" y="539306"/>
                      <a:pt x="117763" y="574289"/>
                      <a:pt x="106334" y="608401"/>
                    </a:cubicBezTo>
                    <a:cubicBezTo>
                      <a:pt x="82452" y="679699"/>
                      <a:pt x="70543" y="753309"/>
                      <a:pt x="67315" y="828489"/>
                    </a:cubicBezTo>
                    <a:cubicBezTo>
                      <a:pt x="66465" y="848119"/>
                      <a:pt x="69933" y="872939"/>
                      <a:pt x="68231" y="895207"/>
                    </a:cubicBezTo>
                    <a:cubicBezTo>
                      <a:pt x="71525" y="916123"/>
                      <a:pt x="75581" y="936887"/>
                      <a:pt x="80554" y="957498"/>
                    </a:cubicBezTo>
                    <a:cubicBezTo>
                      <a:pt x="86225" y="981075"/>
                      <a:pt x="96389" y="1005175"/>
                      <a:pt x="96192" y="1029515"/>
                    </a:cubicBezTo>
                    <a:cubicBezTo>
                      <a:pt x="96105" y="1039984"/>
                      <a:pt x="81732" y="1043452"/>
                      <a:pt x="75560" y="1036015"/>
                    </a:cubicBezTo>
                    <a:cubicBezTo>
                      <a:pt x="46225" y="1000638"/>
                      <a:pt x="30412" y="894618"/>
                      <a:pt x="28755" y="844564"/>
                    </a:cubicBezTo>
                    <a:cubicBezTo>
                      <a:pt x="28755" y="844302"/>
                      <a:pt x="28755" y="844040"/>
                      <a:pt x="28733" y="843800"/>
                    </a:cubicBezTo>
                    <a:cubicBezTo>
                      <a:pt x="24763" y="808271"/>
                      <a:pt x="21993" y="772633"/>
                      <a:pt x="21666" y="736798"/>
                    </a:cubicBezTo>
                    <a:cubicBezTo>
                      <a:pt x="20707" y="631062"/>
                      <a:pt x="10674" y="552719"/>
                      <a:pt x="1405" y="448749"/>
                    </a:cubicBezTo>
                    <a:cubicBezTo>
                      <a:pt x="-1976" y="410711"/>
                      <a:pt x="1034" y="371431"/>
                      <a:pt x="7359" y="333852"/>
                    </a:cubicBezTo>
                    <a:cubicBezTo>
                      <a:pt x="19943" y="258999"/>
                      <a:pt x="47795" y="186828"/>
                      <a:pt x="88297" y="122640"/>
                    </a:cubicBezTo>
                    <a:cubicBezTo>
                      <a:pt x="124655" y="64973"/>
                      <a:pt x="179137" y="7154"/>
                      <a:pt x="250871" y="458"/>
                    </a:cubicBezTo>
                    <a:lnTo>
                      <a:pt x="250871" y="458"/>
                    </a:lnTo>
                    <a:close/>
                  </a:path>
                </a:pathLst>
              </a:custGeom>
              <a:solidFill>
                <a:srgbClr val="4CCAA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26" name="Freeform: Shape 2025">
                <a:extLst>
                  <a:ext uri="{FF2B5EF4-FFF2-40B4-BE49-F238E27FC236}">
                    <a16:creationId xmlns:a16="http://schemas.microsoft.com/office/drawing/2014/main" id="{02CDD852-69E3-462B-8403-A35193409695}"/>
                  </a:ext>
                </a:extLst>
              </p:cNvPr>
              <p:cNvSpPr/>
              <p:nvPr/>
            </p:nvSpPr>
            <p:spPr>
              <a:xfrm>
                <a:off x="1930819" y="6247170"/>
                <a:ext cx="294414" cy="1039983"/>
              </a:xfrm>
              <a:custGeom>
                <a:avLst/>
                <a:gdLst>
                  <a:gd name="connsiteX0" fmla="*/ 250859 w 294414"/>
                  <a:gd name="connsiteY0" fmla="*/ 458 h 1039983"/>
                  <a:gd name="connsiteX1" fmla="*/ 294415 w 294414"/>
                  <a:gd name="connsiteY1" fmla="*/ 7502 h 1039983"/>
                  <a:gd name="connsiteX2" fmla="*/ 130837 w 294414"/>
                  <a:gd name="connsiteY2" fmla="*/ 335552 h 1039983"/>
                  <a:gd name="connsiteX3" fmla="*/ 83617 w 294414"/>
                  <a:gd name="connsiteY3" fmla="*/ 1039984 h 1039983"/>
                  <a:gd name="connsiteX4" fmla="*/ 75504 w 294414"/>
                  <a:gd name="connsiteY4" fmla="*/ 1036036 h 1039983"/>
                  <a:gd name="connsiteX5" fmla="*/ 28721 w 294414"/>
                  <a:gd name="connsiteY5" fmla="*/ 844563 h 1039983"/>
                  <a:gd name="connsiteX6" fmla="*/ 28721 w 294414"/>
                  <a:gd name="connsiteY6" fmla="*/ 843778 h 1039983"/>
                  <a:gd name="connsiteX7" fmla="*/ 21654 w 294414"/>
                  <a:gd name="connsiteY7" fmla="*/ 736798 h 1039983"/>
                  <a:gd name="connsiteX8" fmla="*/ 1414 w 294414"/>
                  <a:gd name="connsiteY8" fmla="*/ 448748 h 1039983"/>
                  <a:gd name="connsiteX9" fmla="*/ 7368 w 294414"/>
                  <a:gd name="connsiteY9" fmla="*/ 333829 h 1039983"/>
                  <a:gd name="connsiteX10" fmla="*/ 88307 w 294414"/>
                  <a:gd name="connsiteY10" fmla="*/ 122618 h 1039983"/>
                  <a:gd name="connsiteX11" fmla="*/ 250859 w 294414"/>
                  <a:gd name="connsiteY11" fmla="*/ 458 h 1039983"/>
                  <a:gd name="connsiteX12" fmla="*/ 250859 w 294414"/>
                  <a:gd name="connsiteY12" fmla="*/ 458 h 1039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4414" h="1039983">
                    <a:moveTo>
                      <a:pt x="250859" y="458"/>
                    </a:moveTo>
                    <a:cubicBezTo>
                      <a:pt x="268133" y="-1156"/>
                      <a:pt x="282506" y="1570"/>
                      <a:pt x="294415" y="7502"/>
                    </a:cubicBezTo>
                    <a:cubicBezTo>
                      <a:pt x="250576" y="57950"/>
                      <a:pt x="188678" y="154744"/>
                      <a:pt x="130837" y="335552"/>
                    </a:cubicBezTo>
                    <a:cubicBezTo>
                      <a:pt x="26125" y="662926"/>
                      <a:pt x="43901" y="948860"/>
                      <a:pt x="83617" y="1039984"/>
                    </a:cubicBezTo>
                    <a:cubicBezTo>
                      <a:pt x="80564" y="1039788"/>
                      <a:pt x="77576" y="1038523"/>
                      <a:pt x="75504" y="1036036"/>
                    </a:cubicBezTo>
                    <a:cubicBezTo>
                      <a:pt x="46191" y="1000660"/>
                      <a:pt x="30378" y="894640"/>
                      <a:pt x="28721" y="844563"/>
                    </a:cubicBezTo>
                    <a:cubicBezTo>
                      <a:pt x="28721" y="844301"/>
                      <a:pt x="28721" y="844061"/>
                      <a:pt x="28721" y="843778"/>
                    </a:cubicBezTo>
                    <a:cubicBezTo>
                      <a:pt x="24751" y="808270"/>
                      <a:pt x="21959" y="772632"/>
                      <a:pt x="21654" y="736798"/>
                    </a:cubicBezTo>
                    <a:cubicBezTo>
                      <a:pt x="20694" y="631061"/>
                      <a:pt x="10661" y="552718"/>
                      <a:pt x="1414" y="448748"/>
                    </a:cubicBezTo>
                    <a:cubicBezTo>
                      <a:pt x="-1988" y="410711"/>
                      <a:pt x="1043" y="371430"/>
                      <a:pt x="7368" y="333829"/>
                    </a:cubicBezTo>
                    <a:cubicBezTo>
                      <a:pt x="19953" y="258954"/>
                      <a:pt x="47826" y="186805"/>
                      <a:pt x="88307" y="122618"/>
                    </a:cubicBezTo>
                    <a:cubicBezTo>
                      <a:pt x="124621" y="64973"/>
                      <a:pt x="179125" y="7153"/>
                      <a:pt x="250859" y="458"/>
                    </a:cubicBezTo>
                    <a:lnTo>
                      <a:pt x="250859" y="458"/>
                    </a:lnTo>
                    <a:close/>
                  </a:path>
                </a:pathLst>
              </a:custGeom>
              <a:solidFill>
                <a:srgbClr val="44C2A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2027" name="Freeform: Shape 2026">
                <a:extLst>
                  <a:ext uri="{FF2B5EF4-FFF2-40B4-BE49-F238E27FC236}">
                    <a16:creationId xmlns:a16="http://schemas.microsoft.com/office/drawing/2014/main" id="{DE1D89CE-4543-48DF-9874-D9E6DDEFFD9F}"/>
                  </a:ext>
                </a:extLst>
              </p:cNvPr>
              <p:cNvSpPr/>
              <p:nvPr/>
            </p:nvSpPr>
            <p:spPr>
              <a:xfrm>
                <a:off x="1977610" y="6253430"/>
                <a:ext cx="252792" cy="1033717"/>
              </a:xfrm>
              <a:custGeom>
                <a:avLst/>
                <a:gdLst>
                  <a:gd name="connsiteX0" fmla="*/ 244984 w 252792"/>
                  <a:gd name="connsiteY0" fmla="*/ 0 h 1033717"/>
                  <a:gd name="connsiteX1" fmla="*/ 252792 w 252792"/>
                  <a:gd name="connsiteY1" fmla="*/ 4100 h 1033717"/>
                  <a:gd name="connsiteX2" fmla="*/ 92420 w 252792"/>
                  <a:gd name="connsiteY2" fmla="*/ 355160 h 1033717"/>
                  <a:gd name="connsiteX3" fmla="*/ 38418 w 252792"/>
                  <a:gd name="connsiteY3" fmla="*/ 1033703 h 1033717"/>
                  <a:gd name="connsiteX4" fmla="*/ 36826 w 252792"/>
                  <a:gd name="connsiteY4" fmla="*/ 1033681 h 1033717"/>
                  <a:gd name="connsiteX5" fmla="*/ 206 w 252792"/>
                  <a:gd name="connsiteY5" fmla="*/ 834945 h 1033717"/>
                  <a:gd name="connsiteX6" fmla="*/ 10 w 252792"/>
                  <a:gd name="connsiteY6" fmla="*/ 834727 h 1033717"/>
                  <a:gd name="connsiteX7" fmla="*/ 206 w 252792"/>
                  <a:gd name="connsiteY7" fmla="*/ 833724 h 1033717"/>
                  <a:gd name="connsiteX8" fmla="*/ 49781 w 252792"/>
                  <a:gd name="connsiteY8" fmla="*/ 455815 h 1033717"/>
                  <a:gd name="connsiteX9" fmla="*/ 125877 w 252792"/>
                  <a:gd name="connsiteY9" fmla="*/ 205018 h 1033717"/>
                  <a:gd name="connsiteX10" fmla="*/ 244984 w 252792"/>
                  <a:gd name="connsiteY10" fmla="*/ 0 h 1033717"/>
                  <a:gd name="connsiteX11" fmla="*/ 244984 w 252792"/>
                  <a:gd name="connsiteY11" fmla="*/ 0 h 10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792" h="1033717">
                    <a:moveTo>
                      <a:pt x="244984" y="0"/>
                    </a:moveTo>
                    <a:cubicBezTo>
                      <a:pt x="247710" y="1199"/>
                      <a:pt x="250306" y="2573"/>
                      <a:pt x="252792" y="4100"/>
                    </a:cubicBezTo>
                    <a:cubicBezTo>
                      <a:pt x="172813" y="106064"/>
                      <a:pt x="127622" y="230230"/>
                      <a:pt x="92420" y="355160"/>
                    </a:cubicBezTo>
                    <a:cubicBezTo>
                      <a:pt x="26313" y="589687"/>
                      <a:pt x="-31223" y="782709"/>
                      <a:pt x="38418" y="1033703"/>
                    </a:cubicBezTo>
                    <a:cubicBezTo>
                      <a:pt x="37894" y="1033725"/>
                      <a:pt x="37371" y="1033725"/>
                      <a:pt x="36826" y="1033681"/>
                    </a:cubicBezTo>
                    <a:cubicBezTo>
                      <a:pt x="18898" y="973179"/>
                      <a:pt x="511" y="864542"/>
                      <a:pt x="206" y="834945"/>
                    </a:cubicBezTo>
                    <a:cubicBezTo>
                      <a:pt x="75" y="834945"/>
                      <a:pt x="-34" y="834879"/>
                      <a:pt x="10" y="834727"/>
                    </a:cubicBezTo>
                    <a:cubicBezTo>
                      <a:pt x="97" y="834400"/>
                      <a:pt x="141" y="834050"/>
                      <a:pt x="206" y="833724"/>
                    </a:cubicBezTo>
                    <a:cubicBezTo>
                      <a:pt x="-972" y="706285"/>
                      <a:pt x="19508" y="579284"/>
                      <a:pt x="49781" y="455815"/>
                    </a:cubicBezTo>
                    <a:cubicBezTo>
                      <a:pt x="70544" y="371147"/>
                      <a:pt x="95081" y="286610"/>
                      <a:pt x="125877" y="205018"/>
                    </a:cubicBezTo>
                    <a:cubicBezTo>
                      <a:pt x="153947" y="130644"/>
                      <a:pt x="189978" y="57928"/>
                      <a:pt x="244984" y="0"/>
                    </a:cubicBezTo>
                    <a:lnTo>
                      <a:pt x="244984" y="0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1FF55CD-47D8-4CCC-8E35-01867DC28A55}"/>
                </a:ext>
              </a:extLst>
            </p:cNvPr>
            <p:cNvSpPr/>
            <p:nvPr/>
          </p:nvSpPr>
          <p:spPr>
            <a:xfrm>
              <a:off x="2202674" y="6420871"/>
              <a:ext cx="26732" cy="26657"/>
            </a:xfrm>
            <a:custGeom>
              <a:avLst/>
              <a:gdLst>
                <a:gd name="connsiteX0" fmla="*/ 21032 w 26732"/>
                <a:gd name="connsiteY0" fmla="*/ 2374 h 26657"/>
                <a:gd name="connsiteX1" fmla="*/ 24326 w 26732"/>
                <a:gd name="connsiteY1" fmla="*/ 21000 h 26657"/>
                <a:gd name="connsiteX2" fmla="*/ 5700 w 26732"/>
                <a:gd name="connsiteY2" fmla="*/ 24293 h 26657"/>
                <a:gd name="connsiteX3" fmla="*/ 2407 w 26732"/>
                <a:gd name="connsiteY3" fmla="*/ 5667 h 26657"/>
                <a:gd name="connsiteX4" fmla="*/ 21032 w 26732"/>
                <a:gd name="connsiteY4" fmla="*/ 2374 h 26657"/>
                <a:gd name="connsiteX5" fmla="*/ 21032 w 26732"/>
                <a:gd name="connsiteY5" fmla="*/ 2374 h 2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32" h="26657">
                  <a:moveTo>
                    <a:pt x="21032" y="2374"/>
                  </a:moveTo>
                  <a:cubicBezTo>
                    <a:pt x="26769" y="6387"/>
                    <a:pt x="28732" y="15285"/>
                    <a:pt x="24326" y="21000"/>
                  </a:cubicBezTo>
                  <a:cubicBezTo>
                    <a:pt x="19898" y="26758"/>
                    <a:pt x="11850" y="28590"/>
                    <a:pt x="5700" y="24293"/>
                  </a:cubicBezTo>
                  <a:cubicBezTo>
                    <a:pt x="-36" y="20280"/>
                    <a:pt x="-1999" y="11403"/>
                    <a:pt x="2407" y="5667"/>
                  </a:cubicBezTo>
                  <a:cubicBezTo>
                    <a:pt x="6834" y="-91"/>
                    <a:pt x="14904" y="-1944"/>
                    <a:pt x="21032" y="2374"/>
                  </a:cubicBezTo>
                  <a:lnTo>
                    <a:pt x="21032" y="2374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E3E57CC-44DE-441F-8417-8210AC029D16}"/>
                </a:ext>
              </a:extLst>
            </p:cNvPr>
            <p:cNvSpPr/>
            <p:nvPr/>
          </p:nvSpPr>
          <p:spPr>
            <a:xfrm>
              <a:off x="2201580" y="6359212"/>
              <a:ext cx="43061" cy="42941"/>
            </a:xfrm>
            <a:custGeom>
              <a:avLst/>
              <a:gdLst>
                <a:gd name="connsiteX0" fmla="*/ 33882 w 43061"/>
                <a:gd name="connsiteY0" fmla="*/ 3815 h 42941"/>
                <a:gd name="connsiteX1" fmla="*/ 39182 w 43061"/>
                <a:gd name="connsiteY1" fmla="*/ 33826 h 42941"/>
                <a:gd name="connsiteX2" fmla="*/ 9171 w 43061"/>
                <a:gd name="connsiteY2" fmla="*/ 39126 h 42941"/>
                <a:gd name="connsiteX3" fmla="*/ 3871 w 43061"/>
                <a:gd name="connsiteY3" fmla="*/ 9115 h 42941"/>
                <a:gd name="connsiteX4" fmla="*/ 33882 w 43061"/>
                <a:gd name="connsiteY4" fmla="*/ 3815 h 42941"/>
                <a:gd name="connsiteX5" fmla="*/ 33882 w 43061"/>
                <a:gd name="connsiteY5" fmla="*/ 3815 h 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61" h="42941">
                  <a:moveTo>
                    <a:pt x="33882" y="3815"/>
                  </a:moveTo>
                  <a:cubicBezTo>
                    <a:pt x="43107" y="10271"/>
                    <a:pt x="46292" y="24600"/>
                    <a:pt x="39182" y="33826"/>
                  </a:cubicBezTo>
                  <a:cubicBezTo>
                    <a:pt x="32050" y="43096"/>
                    <a:pt x="19072" y="46062"/>
                    <a:pt x="9171" y="39126"/>
                  </a:cubicBezTo>
                  <a:cubicBezTo>
                    <a:pt x="-55" y="32670"/>
                    <a:pt x="-3218" y="18363"/>
                    <a:pt x="3871" y="9115"/>
                  </a:cubicBezTo>
                  <a:cubicBezTo>
                    <a:pt x="10981" y="-154"/>
                    <a:pt x="23980" y="-3121"/>
                    <a:pt x="33882" y="3815"/>
                  </a:cubicBezTo>
                  <a:lnTo>
                    <a:pt x="33882" y="3815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79D80DE1-3903-45EF-B28C-E6E61441BA11}"/>
                </a:ext>
              </a:extLst>
            </p:cNvPr>
            <p:cNvSpPr/>
            <p:nvPr/>
          </p:nvSpPr>
          <p:spPr>
            <a:xfrm>
              <a:off x="2180666" y="6385794"/>
              <a:ext cx="18950" cy="18699"/>
            </a:xfrm>
            <a:custGeom>
              <a:avLst/>
              <a:gdLst>
                <a:gd name="connsiteX0" fmla="*/ 16214 w 18950"/>
                <a:gd name="connsiteY0" fmla="*/ 3165 h 18699"/>
                <a:gd name="connsiteX1" fmla="*/ 16890 w 18950"/>
                <a:gd name="connsiteY1" fmla="*/ 3798 h 18699"/>
                <a:gd name="connsiteX2" fmla="*/ 17326 w 18950"/>
                <a:gd name="connsiteY2" fmla="*/ 14725 h 18699"/>
                <a:gd name="connsiteX3" fmla="*/ 6922 w 18950"/>
                <a:gd name="connsiteY3" fmla="*/ 18062 h 18699"/>
                <a:gd name="connsiteX4" fmla="*/ 6094 w 18950"/>
                <a:gd name="connsiteY4" fmla="*/ 17647 h 18699"/>
                <a:gd name="connsiteX5" fmla="*/ 1666 w 18950"/>
                <a:gd name="connsiteY5" fmla="*/ 3754 h 18699"/>
                <a:gd name="connsiteX6" fmla="*/ 16214 w 18950"/>
                <a:gd name="connsiteY6" fmla="*/ 3165 h 18699"/>
                <a:gd name="connsiteX7" fmla="*/ 16214 w 18950"/>
                <a:gd name="connsiteY7" fmla="*/ 3165 h 1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50" h="18699">
                  <a:moveTo>
                    <a:pt x="16214" y="3165"/>
                  </a:moveTo>
                  <a:cubicBezTo>
                    <a:pt x="16432" y="3383"/>
                    <a:pt x="16672" y="3601"/>
                    <a:pt x="16890" y="3798"/>
                  </a:cubicBezTo>
                  <a:cubicBezTo>
                    <a:pt x="19616" y="6371"/>
                    <a:pt x="19507" y="11890"/>
                    <a:pt x="17326" y="14725"/>
                  </a:cubicBezTo>
                  <a:cubicBezTo>
                    <a:pt x="15123" y="17604"/>
                    <a:pt x="10499" y="19850"/>
                    <a:pt x="6922" y="18062"/>
                  </a:cubicBezTo>
                  <a:cubicBezTo>
                    <a:pt x="6639" y="17931"/>
                    <a:pt x="6377" y="17778"/>
                    <a:pt x="6094" y="17647"/>
                  </a:cubicBezTo>
                  <a:cubicBezTo>
                    <a:pt x="881" y="15008"/>
                    <a:pt x="-2042" y="9032"/>
                    <a:pt x="1666" y="3754"/>
                  </a:cubicBezTo>
                  <a:cubicBezTo>
                    <a:pt x="5330" y="-1480"/>
                    <a:pt x="11960" y="-826"/>
                    <a:pt x="16214" y="3165"/>
                  </a:cubicBezTo>
                  <a:lnTo>
                    <a:pt x="16214" y="3165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50431EBD-B218-48E5-AE2D-035446C6EC6E}"/>
                </a:ext>
              </a:extLst>
            </p:cNvPr>
            <p:cNvSpPr/>
            <p:nvPr/>
          </p:nvSpPr>
          <p:spPr>
            <a:xfrm>
              <a:off x="2170195" y="6439725"/>
              <a:ext cx="13534" cy="13737"/>
            </a:xfrm>
            <a:custGeom>
              <a:avLst/>
              <a:gdLst>
                <a:gd name="connsiteX0" fmla="*/ 10676 w 13534"/>
                <a:gd name="connsiteY0" fmla="*/ 1274 h 13737"/>
                <a:gd name="connsiteX1" fmla="*/ 2846 w 13534"/>
                <a:gd name="connsiteY1" fmla="*/ 12463 h 13737"/>
                <a:gd name="connsiteX2" fmla="*/ 10676 w 13534"/>
                <a:gd name="connsiteY2" fmla="*/ 1274 h 13737"/>
                <a:gd name="connsiteX3" fmla="*/ 10676 w 13534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34" h="13737">
                  <a:moveTo>
                    <a:pt x="10676" y="1274"/>
                  </a:moveTo>
                  <a:cubicBezTo>
                    <a:pt x="17873" y="6312"/>
                    <a:pt x="10065" y="17501"/>
                    <a:pt x="2846" y="12463"/>
                  </a:cubicBezTo>
                  <a:cubicBezTo>
                    <a:pt x="-4330" y="7425"/>
                    <a:pt x="3478" y="-3764"/>
                    <a:pt x="10676" y="1274"/>
                  </a:cubicBezTo>
                  <a:lnTo>
                    <a:pt x="10676" y="1274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8746D0-FBAC-4DB0-A86E-F183BC509722}"/>
                </a:ext>
              </a:extLst>
            </p:cNvPr>
            <p:cNvSpPr/>
            <p:nvPr/>
          </p:nvSpPr>
          <p:spPr>
            <a:xfrm>
              <a:off x="2162757" y="6507049"/>
              <a:ext cx="14633" cy="14424"/>
            </a:xfrm>
            <a:custGeom>
              <a:avLst/>
              <a:gdLst>
                <a:gd name="connsiteX0" fmla="*/ 9128 w 14633"/>
                <a:gd name="connsiteY0" fmla="*/ 449 h 14424"/>
                <a:gd name="connsiteX1" fmla="*/ 9979 w 14633"/>
                <a:gd name="connsiteY1" fmla="*/ 798 h 14424"/>
                <a:gd name="connsiteX2" fmla="*/ 13381 w 14633"/>
                <a:gd name="connsiteY2" fmla="*/ 11485 h 14424"/>
                <a:gd name="connsiteX3" fmla="*/ 2171 w 14633"/>
                <a:gd name="connsiteY3" fmla="*/ 11944 h 14424"/>
                <a:gd name="connsiteX4" fmla="*/ 1560 w 14633"/>
                <a:gd name="connsiteY4" fmla="*/ 11245 h 14424"/>
                <a:gd name="connsiteX5" fmla="*/ 9128 w 14633"/>
                <a:gd name="connsiteY5" fmla="*/ 449 h 14424"/>
                <a:gd name="connsiteX6" fmla="*/ 9128 w 14633"/>
                <a:gd name="connsiteY6" fmla="*/ 449 h 1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33" h="14424">
                  <a:moveTo>
                    <a:pt x="9128" y="449"/>
                  </a:moveTo>
                  <a:cubicBezTo>
                    <a:pt x="9412" y="558"/>
                    <a:pt x="9695" y="668"/>
                    <a:pt x="9979" y="798"/>
                  </a:cubicBezTo>
                  <a:cubicBezTo>
                    <a:pt x="14210" y="2478"/>
                    <a:pt x="16064" y="7647"/>
                    <a:pt x="13381" y="11485"/>
                  </a:cubicBezTo>
                  <a:cubicBezTo>
                    <a:pt x="10720" y="15302"/>
                    <a:pt x="5202" y="15346"/>
                    <a:pt x="2171" y="11944"/>
                  </a:cubicBezTo>
                  <a:cubicBezTo>
                    <a:pt x="1974" y="11725"/>
                    <a:pt x="1756" y="11485"/>
                    <a:pt x="1560" y="11245"/>
                  </a:cubicBezTo>
                  <a:cubicBezTo>
                    <a:pt x="-2868" y="6229"/>
                    <a:pt x="2912" y="-2015"/>
                    <a:pt x="9128" y="449"/>
                  </a:cubicBezTo>
                  <a:lnTo>
                    <a:pt x="9128" y="44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1C5AB8C0-A2A3-4CDC-8E69-C6BCC86C67CD}"/>
                </a:ext>
              </a:extLst>
            </p:cNvPr>
            <p:cNvSpPr/>
            <p:nvPr/>
          </p:nvSpPr>
          <p:spPr>
            <a:xfrm>
              <a:off x="2194659" y="6480247"/>
              <a:ext cx="28327" cy="28745"/>
            </a:xfrm>
            <a:custGeom>
              <a:avLst/>
              <a:gdLst>
                <a:gd name="connsiteX0" fmla="*/ 22352 w 28327"/>
                <a:gd name="connsiteY0" fmla="*/ 2672 h 28745"/>
                <a:gd name="connsiteX1" fmla="*/ 5972 w 28327"/>
                <a:gd name="connsiteY1" fmla="*/ 26074 h 28745"/>
                <a:gd name="connsiteX2" fmla="*/ 22352 w 28327"/>
                <a:gd name="connsiteY2" fmla="*/ 2672 h 28745"/>
                <a:gd name="connsiteX3" fmla="*/ 22352 w 28327"/>
                <a:gd name="connsiteY3" fmla="*/ 2672 h 2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27" h="28745">
                  <a:moveTo>
                    <a:pt x="22352" y="2672"/>
                  </a:moveTo>
                  <a:cubicBezTo>
                    <a:pt x="37401" y="13206"/>
                    <a:pt x="21065" y="36630"/>
                    <a:pt x="5972" y="26074"/>
                  </a:cubicBezTo>
                  <a:cubicBezTo>
                    <a:pt x="-9077" y="15540"/>
                    <a:pt x="7281" y="-7885"/>
                    <a:pt x="22352" y="2672"/>
                  </a:cubicBezTo>
                  <a:lnTo>
                    <a:pt x="22352" y="2672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C224786-B707-4102-97BD-8E9FF9F04162}"/>
                </a:ext>
              </a:extLst>
            </p:cNvPr>
            <p:cNvSpPr/>
            <p:nvPr/>
          </p:nvSpPr>
          <p:spPr>
            <a:xfrm>
              <a:off x="2126070" y="6466232"/>
              <a:ext cx="21743" cy="21655"/>
            </a:xfrm>
            <a:custGeom>
              <a:avLst/>
              <a:gdLst>
                <a:gd name="connsiteX0" fmla="*/ 17112 w 21743"/>
                <a:gd name="connsiteY0" fmla="*/ 1921 h 21655"/>
                <a:gd name="connsiteX1" fmla="*/ 19773 w 21743"/>
                <a:gd name="connsiteY1" fmla="*/ 17058 h 21655"/>
                <a:gd name="connsiteX2" fmla="*/ 4636 w 21743"/>
                <a:gd name="connsiteY2" fmla="*/ 19740 h 21655"/>
                <a:gd name="connsiteX3" fmla="*/ 1954 w 21743"/>
                <a:gd name="connsiteY3" fmla="*/ 4604 h 21655"/>
                <a:gd name="connsiteX4" fmla="*/ 17112 w 21743"/>
                <a:gd name="connsiteY4" fmla="*/ 1921 h 21655"/>
                <a:gd name="connsiteX5" fmla="*/ 17112 w 21743"/>
                <a:gd name="connsiteY5" fmla="*/ 1921 h 2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43" h="21655">
                  <a:moveTo>
                    <a:pt x="17112" y="1921"/>
                  </a:moveTo>
                  <a:cubicBezTo>
                    <a:pt x="21779" y="5171"/>
                    <a:pt x="23372" y="12390"/>
                    <a:pt x="19773" y="17058"/>
                  </a:cubicBezTo>
                  <a:cubicBezTo>
                    <a:pt x="16174" y="21725"/>
                    <a:pt x="9631" y="23230"/>
                    <a:pt x="4636" y="19740"/>
                  </a:cubicBezTo>
                  <a:cubicBezTo>
                    <a:pt x="-31" y="16491"/>
                    <a:pt x="-1623" y="9271"/>
                    <a:pt x="1954" y="4604"/>
                  </a:cubicBezTo>
                  <a:cubicBezTo>
                    <a:pt x="5574" y="-85"/>
                    <a:pt x="12117" y="-1568"/>
                    <a:pt x="17112" y="1921"/>
                  </a:cubicBezTo>
                  <a:lnTo>
                    <a:pt x="17112" y="192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771FDBBF-0744-4C5C-A8C3-F9C3407F7247}"/>
                </a:ext>
              </a:extLst>
            </p:cNvPr>
            <p:cNvSpPr/>
            <p:nvPr/>
          </p:nvSpPr>
          <p:spPr>
            <a:xfrm>
              <a:off x="2110631" y="6535236"/>
              <a:ext cx="19685" cy="19433"/>
            </a:xfrm>
            <a:custGeom>
              <a:avLst/>
              <a:gdLst>
                <a:gd name="connsiteX0" fmla="*/ 12508 w 19685"/>
                <a:gd name="connsiteY0" fmla="*/ 660 h 19433"/>
                <a:gd name="connsiteX1" fmla="*/ 13359 w 19685"/>
                <a:gd name="connsiteY1" fmla="*/ 1009 h 19433"/>
                <a:gd name="connsiteX2" fmla="*/ 17982 w 19685"/>
                <a:gd name="connsiteY2" fmla="*/ 15469 h 19433"/>
                <a:gd name="connsiteX3" fmla="*/ 2824 w 19685"/>
                <a:gd name="connsiteY3" fmla="*/ 16080 h 19433"/>
                <a:gd name="connsiteX4" fmla="*/ 2192 w 19685"/>
                <a:gd name="connsiteY4" fmla="*/ 15404 h 19433"/>
                <a:gd name="connsiteX5" fmla="*/ 12508 w 19685"/>
                <a:gd name="connsiteY5" fmla="*/ 660 h 19433"/>
                <a:gd name="connsiteX6" fmla="*/ 12508 w 19685"/>
                <a:gd name="connsiteY6" fmla="*/ 660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5" h="19433">
                  <a:moveTo>
                    <a:pt x="12508" y="660"/>
                  </a:moveTo>
                  <a:cubicBezTo>
                    <a:pt x="12791" y="769"/>
                    <a:pt x="13075" y="900"/>
                    <a:pt x="13359" y="1009"/>
                  </a:cubicBezTo>
                  <a:cubicBezTo>
                    <a:pt x="19029" y="3408"/>
                    <a:pt x="21668" y="10213"/>
                    <a:pt x="17982" y="15469"/>
                  </a:cubicBezTo>
                  <a:cubicBezTo>
                    <a:pt x="14318" y="20704"/>
                    <a:pt x="7012" y="20595"/>
                    <a:pt x="2824" y="16080"/>
                  </a:cubicBezTo>
                  <a:cubicBezTo>
                    <a:pt x="2606" y="15862"/>
                    <a:pt x="2410" y="15622"/>
                    <a:pt x="2192" y="15404"/>
                  </a:cubicBezTo>
                  <a:cubicBezTo>
                    <a:pt x="-4024" y="8752"/>
                    <a:pt x="4111" y="-2895"/>
                    <a:pt x="12508" y="660"/>
                  </a:cubicBezTo>
                  <a:lnTo>
                    <a:pt x="12508" y="660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6623D72E-4D2D-4EBE-9F73-138057D57FA2}"/>
                </a:ext>
              </a:extLst>
            </p:cNvPr>
            <p:cNvSpPr/>
            <p:nvPr/>
          </p:nvSpPr>
          <p:spPr>
            <a:xfrm>
              <a:off x="2121122" y="6582567"/>
              <a:ext cx="16926" cy="17171"/>
            </a:xfrm>
            <a:custGeom>
              <a:avLst/>
              <a:gdLst>
                <a:gd name="connsiteX0" fmla="*/ 13358 w 16926"/>
                <a:gd name="connsiteY0" fmla="*/ 1596 h 17171"/>
                <a:gd name="connsiteX1" fmla="*/ 3565 w 16926"/>
                <a:gd name="connsiteY1" fmla="*/ 15576 h 17171"/>
                <a:gd name="connsiteX2" fmla="*/ 13358 w 16926"/>
                <a:gd name="connsiteY2" fmla="*/ 1596 h 17171"/>
                <a:gd name="connsiteX3" fmla="*/ 13358 w 16926"/>
                <a:gd name="connsiteY3" fmla="*/ 1596 h 17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26" h="17171">
                  <a:moveTo>
                    <a:pt x="13358" y="1596"/>
                  </a:moveTo>
                  <a:cubicBezTo>
                    <a:pt x="22344" y="7899"/>
                    <a:pt x="12595" y="21879"/>
                    <a:pt x="3565" y="15576"/>
                  </a:cubicBezTo>
                  <a:cubicBezTo>
                    <a:pt x="-5421" y="9273"/>
                    <a:pt x="4350" y="-4708"/>
                    <a:pt x="13358" y="1596"/>
                  </a:cubicBezTo>
                  <a:lnTo>
                    <a:pt x="13358" y="159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147CD1D0-A173-4F22-8F3B-81EEE24037BC}"/>
                </a:ext>
              </a:extLst>
            </p:cNvPr>
            <p:cNvSpPr/>
            <p:nvPr/>
          </p:nvSpPr>
          <p:spPr>
            <a:xfrm>
              <a:off x="2085467" y="6615037"/>
              <a:ext cx="40555" cy="40432"/>
            </a:xfrm>
            <a:custGeom>
              <a:avLst/>
              <a:gdLst>
                <a:gd name="connsiteX0" fmla="*/ 31913 w 40555"/>
                <a:gd name="connsiteY0" fmla="*/ 3586 h 40432"/>
                <a:gd name="connsiteX1" fmla="*/ 36908 w 40555"/>
                <a:gd name="connsiteY1" fmla="*/ 31852 h 40432"/>
                <a:gd name="connsiteX2" fmla="*/ 8642 w 40555"/>
                <a:gd name="connsiteY2" fmla="*/ 36847 h 40432"/>
                <a:gd name="connsiteX3" fmla="*/ 3647 w 40555"/>
                <a:gd name="connsiteY3" fmla="*/ 8580 h 40432"/>
                <a:gd name="connsiteX4" fmla="*/ 31913 w 40555"/>
                <a:gd name="connsiteY4" fmla="*/ 3586 h 40432"/>
                <a:gd name="connsiteX5" fmla="*/ 31913 w 40555"/>
                <a:gd name="connsiteY5" fmla="*/ 3586 h 4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55" h="40432">
                  <a:moveTo>
                    <a:pt x="31913" y="3586"/>
                  </a:moveTo>
                  <a:cubicBezTo>
                    <a:pt x="40616" y="9671"/>
                    <a:pt x="43582" y="23150"/>
                    <a:pt x="36908" y="31852"/>
                  </a:cubicBezTo>
                  <a:cubicBezTo>
                    <a:pt x="30190" y="40576"/>
                    <a:pt x="17976" y="43368"/>
                    <a:pt x="8642" y="36847"/>
                  </a:cubicBezTo>
                  <a:cubicBezTo>
                    <a:pt x="-60" y="30762"/>
                    <a:pt x="-3027" y="17283"/>
                    <a:pt x="3647" y="8580"/>
                  </a:cubicBezTo>
                  <a:cubicBezTo>
                    <a:pt x="10343" y="-144"/>
                    <a:pt x="22578" y="-2935"/>
                    <a:pt x="31913" y="3586"/>
                  </a:cubicBezTo>
                  <a:lnTo>
                    <a:pt x="31913" y="358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279ECE38-5059-40C2-84FF-73676DB99853}"/>
                </a:ext>
              </a:extLst>
            </p:cNvPr>
            <p:cNvSpPr/>
            <p:nvPr/>
          </p:nvSpPr>
          <p:spPr>
            <a:xfrm>
              <a:off x="2094508" y="6585152"/>
              <a:ext cx="15855" cy="16079"/>
            </a:xfrm>
            <a:custGeom>
              <a:avLst/>
              <a:gdLst>
                <a:gd name="connsiteX0" fmla="*/ 12513 w 15855"/>
                <a:gd name="connsiteY0" fmla="*/ 1496 h 16079"/>
                <a:gd name="connsiteX1" fmla="*/ 3353 w 15855"/>
                <a:gd name="connsiteY1" fmla="*/ 14583 h 16079"/>
                <a:gd name="connsiteX2" fmla="*/ 12513 w 15855"/>
                <a:gd name="connsiteY2" fmla="*/ 1496 h 16079"/>
                <a:gd name="connsiteX3" fmla="*/ 12513 w 15855"/>
                <a:gd name="connsiteY3" fmla="*/ 1496 h 1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55" h="16079">
                  <a:moveTo>
                    <a:pt x="12513" y="1496"/>
                  </a:moveTo>
                  <a:cubicBezTo>
                    <a:pt x="20932" y="7385"/>
                    <a:pt x="11793" y="20494"/>
                    <a:pt x="3353" y="14583"/>
                  </a:cubicBezTo>
                  <a:cubicBezTo>
                    <a:pt x="-5088" y="8694"/>
                    <a:pt x="4072" y="-4414"/>
                    <a:pt x="12513" y="1496"/>
                  </a:cubicBezTo>
                  <a:lnTo>
                    <a:pt x="12513" y="149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05D5D01D-0253-4CA3-8F3F-389F7F3DAA85}"/>
                </a:ext>
              </a:extLst>
            </p:cNvPr>
            <p:cNvSpPr/>
            <p:nvPr/>
          </p:nvSpPr>
          <p:spPr>
            <a:xfrm>
              <a:off x="2149434" y="6301622"/>
              <a:ext cx="11400" cy="11567"/>
            </a:xfrm>
            <a:custGeom>
              <a:avLst/>
              <a:gdLst>
                <a:gd name="connsiteX0" fmla="*/ 8994 w 11400"/>
                <a:gd name="connsiteY0" fmla="*/ 1078 h 11567"/>
                <a:gd name="connsiteX1" fmla="*/ 2407 w 11400"/>
                <a:gd name="connsiteY1" fmla="*/ 10499 h 11567"/>
                <a:gd name="connsiteX2" fmla="*/ 8994 w 11400"/>
                <a:gd name="connsiteY2" fmla="*/ 1078 h 11567"/>
                <a:gd name="connsiteX3" fmla="*/ 8994 w 11400"/>
                <a:gd name="connsiteY3" fmla="*/ 1078 h 1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0" h="11567">
                  <a:moveTo>
                    <a:pt x="8994" y="1078"/>
                  </a:moveTo>
                  <a:cubicBezTo>
                    <a:pt x="15057" y="5309"/>
                    <a:pt x="8470" y="14731"/>
                    <a:pt x="2407" y="10499"/>
                  </a:cubicBezTo>
                  <a:cubicBezTo>
                    <a:pt x="-3656" y="6247"/>
                    <a:pt x="2931" y="-3175"/>
                    <a:pt x="8994" y="1078"/>
                  </a:cubicBezTo>
                  <a:lnTo>
                    <a:pt x="8994" y="1078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5687D9C-3A0E-496E-A934-CD912525EEC9}"/>
                </a:ext>
              </a:extLst>
            </p:cNvPr>
            <p:cNvSpPr/>
            <p:nvPr/>
          </p:nvSpPr>
          <p:spPr>
            <a:xfrm>
              <a:off x="2062918" y="6398541"/>
              <a:ext cx="35994" cy="36511"/>
            </a:xfrm>
            <a:custGeom>
              <a:avLst/>
              <a:gdLst>
                <a:gd name="connsiteX0" fmla="*/ 28399 w 35994"/>
                <a:gd name="connsiteY0" fmla="*/ 3396 h 36511"/>
                <a:gd name="connsiteX1" fmla="*/ 7592 w 35994"/>
                <a:gd name="connsiteY1" fmla="*/ 33123 h 36511"/>
                <a:gd name="connsiteX2" fmla="*/ 28399 w 35994"/>
                <a:gd name="connsiteY2" fmla="*/ 3396 h 36511"/>
                <a:gd name="connsiteX3" fmla="*/ 28399 w 35994"/>
                <a:gd name="connsiteY3" fmla="*/ 3396 h 3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94" h="36511">
                  <a:moveTo>
                    <a:pt x="28399" y="3396"/>
                  </a:moveTo>
                  <a:cubicBezTo>
                    <a:pt x="47527" y="16787"/>
                    <a:pt x="26763" y="46515"/>
                    <a:pt x="7592" y="33123"/>
                  </a:cubicBezTo>
                  <a:cubicBezTo>
                    <a:pt x="-11536" y="19732"/>
                    <a:pt x="9249" y="-10018"/>
                    <a:pt x="28399" y="3396"/>
                  </a:cubicBezTo>
                  <a:lnTo>
                    <a:pt x="28399" y="339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27C972E-6114-4876-BD81-3654A5A69529}"/>
                </a:ext>
              </a:extLst>
            </p:cNvPr>
            <p:cNvSpPr/>
            <p:nvPr/>
          </p:nvSpPr>
          <p:spPr>
            <a:xfrm>
              <a:off x="2025918" y="6389435"/>
              <a:ext cx="18340" cy="18611"/>
            </a:xfrm>
            <a:custGeom>
              <a:avLst/>
              <a:gdLst>
                <a:gd name="connsiteX0" fmla="*/ 14472 w 18340"/>
                <a:gd name="connsiteY0" fmla="*/ 1727 h 18611"/>
                <a:gd name="connsiteX1" fmla="*/ 3872 w 18340"/>
                <a:gd name="connsiteY1" fmla="*/ 16885 h 18611"/>
                <a:gd name="connsiteX2" fmla="*/ 14472 w 18340"/>
                <a:gd name="connsiteY2" fmla="*/ 1727 h 18611"/>
                <a:gd name="connsiteX3" fmla="*/ 14472 w 18340"/>
                <a:gd name="connsiteY3" fmla="*/ 1727 h 1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40" h="18611">
                  <a:moveTo>
                    <a:pt x="14472" y="1727"/>
                  </a:moveTo>
                  <a:cubicBezTo>
                    <a:pt x="24221" y="8553"/>
                    <a:pt x="13622" y="23712"/>
                    <a:pt x="3872" y="16885"/>
                  </a:cubicBezTo>
                  <a:cubicBezTo>
                    <a:pt x="-5877" y="10058"/>
                    <a:pt x="4701" y="-5100"/>
                    <a:pt x="14472" y="1727"/>
                  </a:cubicBezTo>
                  <a:lnTo>
                    <a:pt x="14472" y="1727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2858EF58-7CD6-45E8-8910-8A749A0965B3}"/>
                </a:ext>
              </a:extLst>
            </p:cNvPr>
            <p:cNvSpPr/>
            <p:nvPr/>
          </p:nvSpPr>
          <p:spPr>
            <a:xfrm>
              <a:off x="2011796" y="6509347"/>
              <a:ext cx="13379" cy="13755"/>
            </a:xfrm>
            <a:custGeom>
              <a:avLst/>
              <a:gdLst>
                <a:gd name="connsiteX0" fmla="*/ 10579 w 13379"/>
                <a:gd name="connsiteY0" fmla="*/ 1118 h 13755"/>
                <a:gd name="connsiteX1" fmla="*/ 10993 w 13379"/>
                <a:gd name="connsiteY1" fmla="*/ 11544 h 13755"/>
                <a:gd name="connsiteX2" fmla="*/ 9445 w 13379"/>
                <a:gd name="connsiteY2" fmla="*/ 12569 h 13755"/>
                <a:gd name="connsiteX3" fmla="*/ 219 w 13379"/>
                <a:gd name="connsiteY3" fmla="*/ 6113 h 13755"/>
                <a:gd name="connsiteX4" fmla="*/ 633 w 13379"/>
                <a:gd name="connsiteY4" fmla="*/ 4302 h 13755"/>
                <a:gd name="connsiteX5" fmla="*/ 10579 w 13379"/>
                <a:gd name="connsiteY5" fmla="*/ 1118 h 13755"/>
                <a:gd name="connsiteX6" fmla="*/ 10579 w 13379"/>
                <a:gd name="connsiteY6" fmla="*/ 1118 h 1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9" h="13755">
                  <a:moveTo>
                    <a:pt x="10579" y="1118"/>
                  </a:moveTo>
                  <a:cubicBezTo>
                    <a:pt x="13742" y="3343"/>
                    <a:pt x="14680" y="9210"/>
                    <a:pt x="10993" y="11544"/>
                  </a:cubicBezTo>
                  <a:cubicBezTo>
                    <a:pt x="10470" y="11870"/>
                    <a:pt x="9947" y="12198"/>
                    <a:pt x="9445" y="12569"/>
                  </a:cubicBezTo>
                  <a:cubicBezTo>
                    <a:pt x="4538" y="15862"/>
                    <a:pt x="-1199" y="11849"/>
                    <a:pt x="219" y="6113"/>
                  </a:cubicBezTo>
                  <a:cubicBezTo>
                    <a:pt x="372" y="5524"/>
                    <a:pt x="525" y="4913"/>
                    <a:pt x="633" y="4302"/>
                  </a:cubicBezTo>
                  <a:cubicBezTo>
                    <a:pt x="1571" y="6"/>
                    <a:pt x="7438" y="-1107"/>
                    <a:pt x="10579" y="1118"/>
                  </a:cubicBezTo>
                  <a:lnTo>
                    <a:pt x="10579" y="1118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557D1D14-EAAA-42D8-A6D4-08634E9F2892}"/>
                </a:ext>
              </a:extLst>
            </p:cNvPr>
            <p:cNvSpPr/>
            <p:nvPr/>
          </p:nvSpPr>
          <p:spPr>
            <a:xfrm>
              <a:off x="2003906" y="6476765"/>
              <a:ext cx="13679" cy="13912"/>
            </a:xfrm>
            <a:custGeom>
              <a:avLst/>
              <a:gdLst>
                <a:gd name="connsiteX0" fmla="*/ 9243 w 13679"/>
                <a:gd name="connsiteY0" fmla="*/ 286 h 13912"/>
                <a:gd name="connsiteX1" fmla="*/ 12209 w 13679"/>
                <a:gd name="connsiteY1" fmla="*/ 2380 h 13912"/>
                <a:gd name="connsiteX2" fmla="*/ 9809 w 13679"/>
                <a:gd name="connsiteY2" fmla="*/ 12936 h 13912"/>
                <a:gd name="connsiteX3" fmla="*/ 9068 w 13679"/>
                <a:gd name="connsiteY3" fmla="*/ 13307 h 13912"/>
                <a:gd name="connsiteX4" fmla="*/ 38 w 13679"/>
                <a:gd name="connsiteY4" fmla="*/ 6982 h 13912"/>
                <a:gd name="connsiteX5" fmla="*/ 126 w 13679"/>
                <a:gd name="connsiteY5" fmla="*/ 6153 h 13912"/>
                <a:gd name="connsiteX6" fmla="*/ 9243 w 13679"/>
                <a:gd name="connsiteY6" fmla="*/ 286 h 13912"/>
                <a:gd name="connsiteX7" fmla="*/ 9243 w 13679"/>
                <a:gd name="connsiteY7" fmla="*/ 286 h 1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9" h="13912">
                  <a:moveTo>
                    <a:pt x="9243" y="286"/>
                  </a:moveTo>
                  <a:cubicBezTo>
                    <a:pt x="10398" y="613"/>
                    <a:pt x="11533" y="1399"/>
                    <a:pt x="12209" y="2380"/>
                  </a:cubicBezTo>
                  <a:cubicBezTo>
                    <a:pt x="14782" y="6044"/>
                    <a:pt x="13975" y="10843"/>
                    <a:pt x="9809" y="12936"/>
                  </a:cubicBezTo>
                  <a:cubicBezTo>
                    <a:pt x="9570" y="13067"/>
                    <a:pt x="9308" y="13176"/>
                    <a:pt x="9068" y="13307"/>
                  </a:cubicBezTo>
                  <a:cubicBezTo>
                    <a:pt x="4859" y="15423"/>
                    <a:pt x="-507" y="11672"/>
                    <a:pt x="38" y="6982"/>
                  </a:cubicBezTo>
                  <a:cubicBezTo>
                    <a:pt x="82" y="6721"/>
                    <a:pt x="104" y="6437"/>
                    <a:pt x="126" y="6153"/>
                  </a:cubicBezTo>
                  <a:cubicBezTo>
                    <a:pt x="671" y="1551"/>
                    <a:pt x="4902" y="-869"/>
                    <a:pt x="9243" y="286"/>
                  </a:cubicBezTo>
                  <a:lnTo>
                    <a:pt x="9243" y="28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240" name="Graphic 1943">
              <a:extLst>
                <a:ext uri="{FF2B5EF4-FFF2-40B4-BE49-F238E27FC236}">
                  <a16:creationId xmlns:a16="http://schemas.microsoft.com/office/drawing/2014/main" id="{462C9DFD-BCC6-4587-B92D-FAFE90D17056}"/>
                </a:ext>
              </a:extLst>
            </p:cNvPr>
            <p:cNvGrpSpPr/>
            <p:nvPr/>
          </p:nvGrpSpPr>
          <p:grpSpPr>
            <a:xfrm>
              <a:off x="1981103" y="6675976"/>
              <a:ext cx="232005" cy="164963"/>
              <a:chOff x="1981103" y="6675976"/>
              <a:chExt cx="232005" cy="164963"/>
            </a:xfrm>
          </p:grpSpPr>
          <p:sp>
            <p:nvSpPr>
              <p:cNvPr id="1947" name="Freeform: Shape 1946">
                <a:extLst>
                  <a:ext uri="{FF2B5EF4-FFF2-40B4-BE49-F238E27FC236}">
                    <a16:creationId xmlns:a16="http://schemas.microsoft.com/office/drawing/2014/main" id="{CCFBB75F-1723-4476-91D2-5C6E014A6C26}"/>
                  </a:ext>
                </a:extLst>
              </p:cNvPr>
              <p:cNvSpPr/>
              <p:nvPr/>
            </p:nvSpPr>
            <p:spPr>
              <a:xfrm>
                <a:off x="1981103" y="6675976"/>
                <a:ext cx="27870" cy="27802"/>
              </a:xfrm>
              <a:custGeom>
                <a:avLst/>
                <a:gdLst>
                  <a:gd name="connsiteX0" fmla="*/ 21926 w 27870"/>
                  <a:gd name="connsiteY0" fmla="*/ 2473 h 27802"/>
                  <a:gd name="connsiteX1" fmla="*/ 25372 w 27870"/>
                  <a:gd name="connsiteY1" fmla="*/ 21905 h 27802"/>
                  <a:gd name="connsiteX2" fmla="*/ 5939 w 27870"/>
                  <a:gd name="connsiteY2" fmla="*/ 25330 h 27802"/>
                  <a:gd name="connsiteX3" fmla="*/ 2515 w 27870"/>
                  <a:gd name="connsiteY3" fmla="*/ 5897 h 27802"/>
                  <a:gd name="connsiteX4" fmla="*/ 21926 w 27870"/>
                  <a:gd name="connsiteY4" fmla="*/ 2473 h 27802"/>
                  <a:gd name="connsiteX5" fmla="*/ 21926 w 27870"/>
                  <a:gd name="connsiteY5" fmla="*/ 2473 h 27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70" h="27802">
                    <a:moveTo>
                      <a:pt x="21926" y="2473"/>
                    </a:moveTo>
                    <a:cubicBezTo>
                      <a:pt x="27902" y="6660"/>
                      <a:pt x="29952" y="15929"/>
                      <a:pt x="25372" y="21905"/>
                    </a:cubicBezTo>
                    <a:cubicBezTo>
                      <a:pt x="20748" y="27903"/>
                      <a:pt x="12351" y="29823"/>
                      <a:pt x="5939" y="25330"/>
                    </a:cubicBezTo>
                    <a:cubicBezTo>
                      <a:pt x="-37" y="21142"/>
                      <a:pt x="-2087" y="11873"/>
                      <a:pt x="2515" y="5897"/>
                    </a:cubicBezTo>
                    <a:cubicBezTo>
                      <a:pt x="7095" y="-101"/>
                      <a:pt x="15514" y="-2020"/>
                      <a:pt x="21926" y="2473"/>
                    </a:cubicBezTo>
                    <a:lnTo>
                      <a:pt x="21926" y="2473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48" name="Freeform: Shape 1947">
                <a:extLst>
                  <a:ext uri="{FF2B5EF4-FFF2-40B4-BE49-F238E27FC236}">
                    <a16:creationId xmlns:a16="http://schemas.microsoft.com/office/drawing/2014/main" id="{835FC8FF-A93C-4F3B-93DD-CDF7D05EF6EF}"/>
                  </a:ext>
                </a:extLst>
              </p:cNvPr>
              <p:cNvSpPr/>
              <p:nvPr/>
            </p:nvSpPr>
            <p:spPr>
              <a:xfrm>
                <a:off x="2184227" y="6812142"/>
                <a:ext cx="28881" cy="28797"/>
              </a:xfrm>
              <a:custGeom>
                <a:avLst/>
                <a:gdLst>
                  <a:gd name="connsiteX0" fmla="*/ 22729 w 28881"/>
                  <a:gd name="connsiteY0" fmla="*/ 2556 h 28797"/>
                  <a:gd name="connsiteX1" fmla="*/ 26284 w 28881"/>
                  <a:gd name="connsiteY1" fmla="*/ 22687 h 28797"/>
                  <a:gd name="connsiteX2" fmla="*/ 6153 w 28881"/>
                  <a:gd name="connsiteY2" fmla="*/ 26242 h 28797"/>
                  <a:gd name="connsiteX3" fmla="*/ 2598 w 28881"/>
                  <a:gd name="connsiteY3" fmla="*/ 6111 h 28797"/>
                  <a:gd name="connsiteX4" fmla="*/ 22729 w 28881"/>
                  <a:gd name="connsiteY4" fmla="*/ 2556 h 28797"/>
                  <a:gd name="connsiteX5" fmla="*/ 22729 w 28881"/>
                  <a:gd name="connsiteY5" fmla="*/ 2556 h 2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81" h="28797">
                    <a:moveTo>
                      <a:pt x="22729" y="2556"/>
                    </a:moveTo>
                    <a:cubicBezTo>
                      <a:pt x="28923" y="6896"/>
                      <a:pt x="31038" y="16493"/>
                      <a:pt x="26284" y="22687"/>
                    </a:cubicBezTo>
                    <a:cubicBezTo>
                      <a:pt x="21507" y="28902"/>
                      <a:pt x="12783" y="30887"/>
                      <a:pt x="6153" y="26242"/>
                    </a:cubicBezTo>
                    <a:cubicBezTo>
                      <a:pt x="-41" y="21901"/>
                      <a:pt x="-2157" y="12305"/>
                      <a:pt x="2598" y="6111"/>
                    </a:cubicBezTo>
                    <a:cubicBezTo>
                      <a:pt x="7374" y="-105"/>
                      <a:pt x="16098" y="-2090"/>
                      <a:pt x="22729" y="2556"/>
                    </a:cubicBezTo>
                    <a:lnTo>
                      <a:pt x="22729" y="2556"/>
                    </a:lnTo>
                    <a:close/>
                  </a:path>
                </a:pathLst>
              </a:custGeom>
              <a:solidFill>
                <a:srgbClr val="2A96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61CEF11-C431-4072-AD55-AB2E16146DC3}"/>
                </a:ext>
              </a:extLst>
            </p:cNvPr>
            <p:cNvSpPr/>
            <p:nvPr/>
          </p:nvSpPr>
          <p:spPr>
            <a:xfrm>
              <a:off x="2162072" y="6798811"/>
              <a:ext cx="13543" cy="13737"/>
            </a:xfrm>
            <a:custGeom>
              <a:avLst/>
              <a:gdLst>
                <a:gd name="connsiteX0" fmla="*/ 10685 w 13543"/>
                <a:gd name="connsiteY0" fmla="*/ 1274 h 13737"/>
                <a:gd name="connsiteX1" fmla="*/ 2855 w 13543"/>
                <a:gd name="connsiteY1" fmla="*/ 12463 h 13737"/>
                <a:gd name="connsiteX2" fmla="*/ 10685 w 13543"/>
                <a:gd name="connsiteY2" fmla="*/ 1274 h 13737"/>
                <a:gd name="connsiteX3" fmla="*/ 10685 w 13543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3" h="13737">
                  <a:moveTo>
                    <a:pt x="10685" y="1274"/>
                  </a:moveTo>
                  <a:cubicBezTo>
                    <a:pt x="17883" y="6312"/>
                    <a:pt x="10074" y="17501"/>
                    <a:pt x="2855" y="12463"/>
                  </a:cubicBezTo>
                  <a:cubicBezTo>
                    <a:pt x="-4342" y="7425"/>
                    <a:pt x="3488" y="-3764"/>
                    <a:pt x="10685" y="1274"/>
                  </a:cubicBezTo>
                  <a:lnTo>
                    <a:pt x="10685" y="127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9395A4CD-25EB-45EF-BA11-E8093EF54C66}"/>
                </a:ext>
              </a:extLst>
            </p:cNvPr>
            <p:cNvSpPr/>
            <p:nvPr/>
          </p:nvSpPr>
          <p:spPr>
            <a:xfrm>
              <a:off x="2148236" y="6734175"/>
              <a:ext cx="6063" cy="6136"/>
            </a:xfrm>
            <a:custGeom>
              <a:avLst/>
              <a:gdLst>
                <a:gd name="connsiteX0" fmla="*/ 4783 w 6063"/>
                <a:gd name="connsiteY0" fmla="*/ 566 h 6136"/>
                <a:gd name="connsiteX1" fmla="*/ 1271 w 6063"/>
                <a:gd name="connsiteY1" fmla="*/ 5561 h 6136"/>
                <a:gd name="connsiteX2" fmla="*/ 4783 w 6063"/>
                <a:gd name="connsiteY2" fmla="*/ 566 h 6136"/>
                <a:gd name="connsiteX3" fmla="*/ 4783 w 6063"/>
                <a:gd name="connsiteY3" fmla="*/ 566 h 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3" h="6136">
                  <a:moveTo>
                    <a:pt x="4783" y="566"/>
                  </a:moveTo>
                  <a:cubicBezTo>
                    <a:pt x="8011" y="2812"/>
                    <a:pt x="4499" y="7829"/>
                    <a:pt x="1271" y="5561"/>
                  </a:cubicBezTo>
                  <a:cubicBezTo>
                    <a:pt x="-1935" y="3336"/>
                    <a:pt x="1555" y="-1680"/>
                    <a:pt x="4783" y="566"/>
                  </a:cubicBezTo>
                  <a:lnTo>
                    <a:pt x="4783" y="566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43E4283E-DADA-4B00-BD1B-827396ED7DC6}"/>
                </a:ext>
              </a:extLst>
            </p:cNvPr>
            <p:cNvSpPr/>
            <p:nvPr/>
          </p:nvSpPr>
          <p:spPr>
            <a:xfrm>
              <a:off x="2121240" y="6757582"/>
              <a:ext cx="4810" cy="4874"/>
            </a:xfrm>
            <a:custGeom>
              <a:avLst/>
              <a:gdLst>
                <a:gd name="connsiteX0" fmla="*/ 3797 w 4810"/>
                <a:gd name="connsiteY0" fmla="*/ 453 h 4874"/>
                <a:gd name="connsiteX1" fmla="*/ 1027 w 4810"/>
                <a:gd name="connsiteY1" fmla="*/ 4422 h 4874"/>
                <a:gd name="connsiteX2" fmla="*/ 3797 w 4810"/>
                <a:gd name="connsiteY2" fmla="*/ 453 h 4874"/>
                <a:gd name="connsiteX3" fmla="*/ 3797 w 4810"/>
                <a:gd name="connsiteY3" fmla="*/ 453 h 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0" h="4874">
                  <a:moveTo>
                    <a:pt x="3797" y="453"/>
                  </a:moveTo>
                  <a:cubicBezTo>
                    <a:pt x="6348" y="2241"/>
                    <a:pt x="3579" y="6211"/>
                    <a:pt x="1027" y="4422"/>
                  </a:cubicBezTo>
                  <a:cubicBezTo>
                    <a:pt x="-1547" y="2634"/>
                    <a:pt x="1223" y="-1336"/>
                    <a:pt x="3797" y="453"/>
                  </a:cubicBezTo>
                  <a:lnTo>
                    <a:pt x="3797" y="453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821D1E6-F181-4416-8342-6E11F75C4E7E}"/>
                </a:ext>
              </a:extLst>
            </p:cNvPr>
            <p:cNvSpPr/>
            <p:nvPr/>
          </p:nvSpPr>
          <p:spPr>
            <a:xfrm>
              <a:off x="2096885" y="6779067"/>
              <a:ext cx="13463" cy="13272"/>
            </a:xfrm>
            <a:custGeom>
              <a:avLst/>
              <a:gdLst>
                <a:gd name="connsiteX0" fmla="*/ 11575 w 13463"/>
                <a:gd name="connsiteY0" fmla="*/ 2348 h 13272"/>
                <a:gd name="connsiteX1" fmla="*/ 12120 w 13463"/>
                <a:gd name="connsiteY1" fmla="*/ 3090 h 13272"/>
                <a:gd name="connsiteX2" fmla="*/ 5206 w 13463"/>
                <a:gd name="connsiteY2" fmla="*/ 12970 h 13272"/>
                <a:gd name="connsiteX3" fmla="*/ 4312 w 13463"/>
                <a:gd name="connsiteY3" fmla="*/ 12708 h 13272"/>
                <a:gd name="connsiteX4" fmla="*/ 1128 w 13463"/>
                <a:gd name="connsiteY4" fmla="*/ 2763 h 13272"/>
                <a:gd name="connsiteX5" fmla="*/ 11575 w 13463"/>
                <a:gd name="connsiteY5" fmla="*/ 2348 h 13272"/>
                <a:gd name="connsiteX6" fmla="*/ 11575 w 13463"/>
                <a:gd name="connsiteY6" fmla="*/ 2348 h 1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63" h="13272">
                  <a:moveTo>
                    <a:pt x="11575" y="2348"/>
                  </a:moveTo>
                  <a:cubicBezTo>
                    <a:pt x="11750" y="2588"/>
                    <a:pt x="11946" y="2850"/>
                    <a:pt x="12120" y="3090"/>
                  </a:cubicBezTo>
                  <a:cubicBezTo>
                    <a:pt x="15872" y="8085"/>
                    <a:pt x="11183" y="14780"/>
                    <a:pt x="5206" y="12970"/>
                  </a:cubicBezTo>
                  <a:cubicBezTo>
                    <a:pt x="4901" y="12883"/>
                    <a:pt x="4618" y="12796"/>
                    <a:pt x="4312" y="12708"/>
                  </a:cubicBezTo>
                  <a:cubicBezTo>
                    <a:pt x="190" y="11465"/>
                    <a:pt x="-1206" y="6122"/>
                    <a:pt x="1128" y="2763"/>
                  </a:cubicBezTo>
                  <a:cubicBezTo>
                    <a:pt x="3484" y="-574"/>
                    <a:pt x="8980" y="-1097"/>
                    <a:pt x="11575" y="2348"/>
                  </a:cubicBezTo>
                  <a:lnTo>
                    <a:pt x="11575" y="2348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245" name="Graphic 1943">
              <a:extLst>
                <a:ext uri="{FF2B5EF4-FFF2-40B4-BE49-F238E27FC236}">
                  <a16:creationId xmlns:a16="http://schemas.microsoft.com/office/drawing/2014/main" id="{35863BA4-BE83-4642-8755-E68A22B6516A}"/>
                </a:ext>
              </a:extLst>
            </p:cNvPr>
            <p:cNvGrpSpPr/>
            <p:nvPr/>
          </p:nvGrpSpPr>
          <p:grpSpPr>
            <a:xfrm>
              <a:off x="1897260" y="6760556"/>
              <a:ext cx="344839" cy="73245"/>
              <a:chOff x="1897260" y="6760556"/>
              <a:chExt cx="344839" cy="73245"/>
            </a:xfrm>
            <a:solidFill>
              <a:srgbClr val="319A82"/>
            </a:solidFill>
          </p:grpSpPr>
          <p:sp>
            <p:nvSpPr>
              <p:cNvPr id="1945" name="Freeform: Shape 1944">
                <a:extLst>
                  <a:ext uri="{FF2B5EF4-FFF2-40B4-BE49-F238E27FC236}">
                    <a16:creationId xmlns:a16="http://schemas.microsoft.com/office/drawing/2014/main" id="{8C9AA2CD-2D1C-4C5C-9CAF-F56EC106EAC2}"/>
                  </a:ext>
                </a:extLst>
              </p:cNvPr>
              <p:cNvSpPr/>
              <p:nvPr/>
            </p:nvSpPr>
            <p:spPr>
              <a:xfrm>
                <a:off x="2213928" y="6760556"/>
                <a:ext cx="28171" cy="28087"/>
              </a:xfrm>
              <a:custGeom>
                <a:avLst/>
                <a:gdLst>
                  <a:gd name="connsiteX0" fmla="*/ 22167 w 28171"/>
                  <a:gd name="connsiteY0" fmla="*/ 2495 h 28087"/>
                  <a:gd name="connsiteX1" fmla="*/ 25634 w 28171"/>
                  <a:gd name="connsiteY1" fmla="*/ 22124 h 28087"/>
                  <a:gd name="connsiteX2" fmla="*/ 6005 w 28171"/>
                  <a:gd name="connsiteY2" fmla="*/ 25592 h 28087"/>
                  <a:gd name="connsiteX3" fmla="*/ 2537 w 28171"/>
                  <a:gd name="connsiteY3" fmla="*/ 5963 h 28087"/>
                  <a:gd name="connsiteX4" fmla="*/ 22167 w 28171"/>
                  <a:gd name="connsiteY4" fmla="*/ 2495 h 28087"/>
                  <a:gd name="connsiteX5" fmla="*/ 22167 w 28171"/>
                  <a:gd name="connsiteY5" fmla="*/ 2495 h 28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171" h="28087">
                    <a:moveTo>
                      <a:pt x="22167" y="2495"/>
                    </a:moveTo>
                    <a:cubicBezTo>
                      <a:pt x="28208" y="6726"/>
                      <a:pt x="30280" y="16083"/>
                      <a:pt x="25634" y="22124"/>
                    </a:cubicBezTo>
                    <a:cubicBezTo>
                      <a:pt x="20967" y="28188"/>
                      <a:pt x="12483" y="30129"/>
                      <a:pt x="6005" y="25592"/>
                    </a:cubicBezTo>
                    <a:cubicBezTo>
                      <a:pt x="-36" y="21361"/>
                      <a:pt x="-2108" y="12005"/>
                      <a:pt x="2537" y="5963"/>
                    </a:cubicBezTo>
                    <a:cubicBezTo>
                      <a:pt x="7183" y="-100"/>
                      <a:pt x="15689" y="-2041"/>
                      <a:pt x="22167" y="2495"/>
                    </a:cubicBezTo>
                    <a:lnTo>
                      <a:pt x="22167" y="2495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46" name="Freeform: Shape 1945">
                <a:extLst>
                  <a:ext uri="{FF2B5EF4-FFF2-40B4-BE49-F238E27FC236}">
                    <a16:creationId xmlns:a16="http://schemas.microsoft.com/office/drawing/2014/main" id="{48131183-31F6-432C-BC7A-F30ABDF7F907}"/>
                  </a:ext>
                </a:extLst>
              </p:cNvPr>
              <p:cNvSpPr/>
              <p:nvPr/>
            </p:nvSpPr>
            <p:spPr>
              <a:xfrm>
                <a:off x="1897260" y="6821876"/>
                <a:ext cx="11763" cy="11924"/>
              </a:xfrm>
              <a:custGeom>
                <a:avLst/>
                <a:gdLst>
                  <a:gd name="connsiteX0" fmla="*/ 9279 w 11763"/>
                  <a:gd name="connsiteY0" fmla="*/ 1110 h 11924"/>
                  <a:gd name="connsiteX1" fmla="*/ 2475 w 11763"/>
                  <a:gd name="connsiteY1" fmla="*/ 10815 h 11924"/>
                  <a:gd name="connsiteX2" fmla="*/ 9279 w 11763"/>
                  <a:gd name="connsiteY2" fmla="*/ 1110 h 11924"/>
                  <a:gd name="connsiteX3" fmla="*/ 9279 w 11763"/>
                  <a:gd name="connsiteY3" fmla="*/ 1110 h 1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3" h="11924">
                    <a:moveTo>
                      <a:pt x="9279" y="1110"/>
                    </a:moveTo>
                    <a:cubicBezTo>
                      <a:pt x="15539" y="5472"/>
                      <a:pt x="8734" y="15199"/>
                      <a:pt x="2475" y="10815"/>
                    </a:cubicBezTo>
                    <a:cubicBezTo>
                      <a:pt x="-3763" y="6453"/>
                      <a:pt x="3020" y="-3274"/>
                      <a:pt x="9279" y="1110"/>
                    </a:cubicBezTo>
                    <a:lnTo>
                      <a:pt x="9279" y="1110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2071860B-097C-464E-BB09-BAEAC64D79E7}"/>
                </a:ext>
              </a:extLst>
            </p:cNvPr>
            <p:cNvSpPr/>
            <p:nvPr/>
          </p:nvSpPr>
          <p:spPr>
            <a:xfrm>
              <a:off x="1877242" y="6796527"/>
              <a:ext cx="9434" cy="9592"/>
            </a:xfrm>
            <a:custGeom>
              <a:avLst/>
              <a:gdLst>
                <a:gd name="connsiteX0" fmla="*/ 7444 w 9434"/>
                <a:gd name="connsiteY0" fmla="*/ 897 h 9592"/>
                <a:gd name="connsiteX1" fmla="*/ 1991 w 9434"/>
                <a:gd name="connsiteY1" fmla="*/ 8705 h 9592"/>
                <a:gd name="connsiteX2" fmla="*/ 7444 w 9434"/>
                <a:gd name="connsiteY2" fmla="*/ 897 h 9592"/>
                <a:gd name="connsiteX3" fmla="*/ 7444 w 9434"/>
                <a:gd name="connsiteY3" fmla="*/ 897 h 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" h="9592">
                  <a:moveTo>
                    <a:pt x="7444" y="897"/>
                  </a:moveTo>
                  <a:cubicBezTo>
                    <a:pt x="12460" y="4408"/>
                    <a:pt x="7007" y="12217"/>
                    <a:pt x="1991" y="8705"/>
                  </a:cubicBezTo>
                  <a:cubicBezTo>
                    <a:pt x="-3026" y="5172"/>
                    <a:pt x="2427" y="-2636"/>
                    <a:pt x="7444" y="897"/>
                  </a:cubicBezTo>
                  <a:lnTo>
                    <a:pt x="7444" y="897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DC6E2E66-6AC7-4CA0-A42B-6D48EF10C52E}"/>
                </a:ext>
              </a:extLst>
            </p:cNvPr>
            <p:cNvSpPr/>
            <p:nvPr/>
          </p:nvSpPr>
          <p:spPr>
            <a:xfrm>
              <a:off x="1798397" y="6675278"/>
              <a:ext cx="45001" cy="45755"/>
            </a:xfrm>
            <a:custGeom>
              <a:avLst/>
              <a:gdLst>
                <a:gd name="connsiteX0" fmla="*/ 9233 w 45001"/>
                <a:gd name="connsiteY0" fmla="*/ 4959 h 45755"/>
                <a:gd name="connsiteX1" fmla="*/ 35755 w 45001"/>
                <a:gd name="connsiteY1" fmla="*/ 3891 h 45755"/>
                <a:gd name="connsiteX2" fmla="*/ 43846 w 45001"/>
                <a:gd name="connsiteY2" fmla="*/ 29169 h 45755"/>
                <a:gd name="connsiteX3" fmla="*/ 35362 w 45001"/>
                <a:gd name="connsiteY3" fmla="*/ 40859 h 45755"/>
                <a:gd name="connsiteX4" fmla="*/ 9146 w 45001"/>
                <a:gd name="connsiteY4" fmla="*/ 41906 h 45755"/>
                <a:gd name="connsiteX5" fmla="*/ 1163 w 45001"/>
                <a:gd name="connsiteY5" fmla="*/ 16933 h 45755"/>
                <a:gd name="connsiteX6" fmla="*/ 9233 w 45001"/>
                <a:gd name="connsiteY6" fmla="*/ 4959 h 45755"/>
                <a:gd name="connsiteX7" fmla="*/ 9233 w 45001"/>
                <a:gd name="connsiteY7" fmla="*/ 4959 h 4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01" h="45755">
                  <a:moveTo>
                    <a:pt x="9233" y="4959"/>
                  </a:moveTo>
                  <a:cubicBezTo>
                    <a:pt x="16518" y="-821"/>
                    <a:pt x="28077" y="-2020"/>
                    <a:pt x="35755" y="3891"/>
                  </a:cubicBezTo>
                  <a:cubicBezTo>
                    <a:pt x="43541" y="9867"/>
                    <a:pt x="46987" y="19703"/>
                    <a:pt x="43846" y="29169"/>
                  </a:cubicBezTo>
                  <a:cubicBezTo>
                    <a:pt x="42254" y="33945"/>
                    <a:pt x="39222" y="37762"/>
                    <a:pt x="35362" y="40859"/>
                  </a:cubicBezTo>
                  <a:cubicBezTo>
                    <a:pt x="28208" y="46595"/>
                    <a:pt x="16714" y="47729"/>
                    <a:pt x="9146" y="41906"/>
                  </a:cubicBezTo>
                  <a:cubicBezTo>
                    <a:pt x="1491" y="36017"/>
                    <a:pt x="-1999" y="26246"/>
                    <a:pt x="1163" y="16933"/>
                  </a:cubicBezTo>
                  <a:cubicBezTo>
                    <a:pt x="2734" y="12309"/>
                    <a:pt x="5373" y="8035"/>
                    <a:pt x="9233" y="4959"/>
                  </a:cubicBezTo>
                  <a:lnTo>
                    <a:pt x="9233" y="495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DA70A10-0288-4318-BCA3-BF167030A0BC}"/>
                </a:ext>
              </a:extLst>
            </p:cNvPr>
            <p:cNvSpPr/>
            <p:nvPr/>
          </p:nvSpPr>
          <p:spPr>
            <a:xfrm>
              <a:off x="1842998" y="6726779"/>
              <a:ext cx="19209" cy="19152"/>
            </a:xfrm>
            <a:custGeom>
              <a:avLst/>
              <a:gdLst>
                <a:gd name="connsiteX0" fmla="*/ 15123 w 19209"/>
                <a:gd name="connsiteY0" fmla="*/ 1703 h 19152"/>
                <a:gd name="connsiteX1" fmla="*/ 17479 w 19209"/>
                <a:gd name="connsiteY1" fmla="*/ 15094 h 19152"/>
                <a:gd name="connsiteX2" fmla="*/ 4087 w 19209"/>
                <a:gd name="connsiteY2" fmla="*/ 17450 h 19152"/>
                <a:gd name="connsiteX3" fmla="*/ 1731 w 19209"/>
                <a:gd name="connsiteY3" fmla="*/ 4058 h 19152"/>
                <a:gd name="connsiteX4" fmla="*/ 15123 w 19209"/>
                <a:gd name="connsiteY4" fmla="*/ 1703 h 19152"/>
                <a:gd name="connsiteX5" fmla="*/ 15123 w 19209"/>
                <a:gd name="connsiteY5" fmla="*/ 1703 h 19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09" h="19152">
                  <a:moveTo>
                    <a:pt x="15123" y="1703"/>
                  </a:moveTo>
                  <a:cubicBezTo>
                    <a:pt x="19245" y="4582"/>
                    <a:pt x="20641" y="10972"/>
                    <a:pt x="17479" y="15094"/>
                  </a:cubicBezTo>
                  <a:cubicBezTo>
                    <a:pt x="14316" y="19216"/>
                    <a:pt x="8514" y="20547"/>
                    <a:pt x="4087" y="17450"/>
                  </a:cubicBezTo>
                  <a:cubicBezTo>
                    <a:pt x="-35" y="14571"/>
                    <a:pt x="-1431" y="8180"/>
                    <a:pt x="1731" y="4058"/>
                  </a:cubicBezTo>
                  <a:cubicBezTo>
                    <a:pt x="4916" y="-64"/>
                    <a:pt x="10695" y="-1394"/>
                    <a:pt x="15123" y="1703"/>
                  </a:cubicBezTo>
                  <a:lnTo>
                    <a:pt x="15123" y="1703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28B7A4AD-70BC-49B7-AF31-024414DDE6BB}"/>
                </a:ext>
              </a:extLst>
            </p:cNvPr>
            <p:cNvSpPr/>
            <p:nvPr/>
          </p:nvSpPr>
          <p:spPr>
            <a:xfrm>
              <a:off x="1846319" y="6764881"/>
              <a:ext cx="15812" cy="15395"/>
            </a:xfrm>
            <a:custGeom>
              <a:avLst/>
              <a:gdLst>
                <a:gd name="connsiteX0" fmla="*/ 7658 w 15812"/>
                <a:gd name="connsiteY0" fmla="*/ 24 h 15395"/>
                <a:gd name="connsiteX1" fmla="*/ 14267 w 15812"/>
                <a:gd name="connsiteY1" fmla="*/ 3557 h 15395"/>
                <a:gd name="connsiteX2" fmla="*/ 6219 w 15812"/>
                <a:gd name="connsiteY2" fmla="*/ 15051 h 15395"/>
                <a:gd name="connsiteX3" fmla="*/ 635 w 15812"/>
                <a:gd name="connsiteY3" fmla="*/ 10057 h 15395"/>
                <a:gd name="connsiteX4" fmla="*/ 7658 w 15812"/>
                <a:gd name="connsiteY4" fmla="*/ 24 h 15395"/>
                <a:gd name="connsiteX5" fmla="*/ 7658 w 15812"/>
                <a:gd name="connsiteY5" fmla="*/ 24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12" h="15395">
                  <a:moveTo>
                    <a:pt x="7658" y="24"/>
                  </a:moveTo>
                  <a:cubicBezTo>
                    <a:pt x="10450" y="242"/>
                    <a:pt x="12587" y="1311"/>
                    <a:pt x="14267" y="3557"/>
                  </a:cubicBezTo>
                  <a:cubicBezTo>
                    <a:pt x="18585" y="9402"/>
                    <a:pt x="13198" y="17123"/>
                    <a:pt x="6219" y="15051"/>
                  </a:cubicBezTo>
                  <a:cubicBezTo>
                    <a:pt x="3514" y="14244"/>
                    <a:pt x="1791" y="12587"/>
                    <a:pt x="635" y="10057"/>
                  </a:cubicBezTo>
                  <a:cubicBezTo>
                    <a:pt x="-1590" y="5215"/>
                    <a:pt x="2336" y="-412"/>
                    <a:pt x="7658" y="24"/>
                  </a:cubicBezTo>
                  <a:lnTo>
                    <a:pt x="7658" y="2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3530A782-88DA-4BA8-8CAF-9E936B1450D7}"/>
                </a:ext>
              </a:extLst>
            </p:cNvPr>
            <p:cNvSpPr/>
            <p:nvPr/>
          </p:nvSpPr>
          <p:spPr>
            <a:xfrm>
              <a:off x="1954355" y="6744156"/>
              <a:ext cx="28012" cy="27908"/>
            </a:xfrm>
            <a:custGeom>
              <a:avLst/>
              <a:gdLst>
                <a:gd name="connsiteX0" fmla="*/ 22043 w 28012"/>
                <a:gd name="connsiteY0" fmla="*/ 2471 h 27908"/>
                <a:gd name="connsiteX1" fmla="*/ 25489 w 28012"/>
                <a:gd name="connsiteY1" fmla="*/ 21992 h 27908"/>
                <a:gd name="connsiteX2" fmla="*/ 5969 w 28012"/>
                <a:gd name="connsiteY2" fmla="*/ 25438 h 27908"/>
                <a:gd name="connsiteX3" fmla="*/ 2523 w 28012"/>
                <a:gd name="connsiteY3" fmla="*/ 5917 h 27908"/>
                <a:gd name="connsiteX4" fmla="*/ 22043 w 28012"/>
                <a:gd name="connsiteY4" fmla="*/ 2471 h 27908"/>
                <a:gd name="connsiteX5" fmla="*/ 22043 w 28012"/>
                <a:gd name="connsiteY5" fmla="*/ 2471 h 2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12" h="27908">
                  <a:moveTo>
                    <a:pt x="22043" y="2471"/>
                  </a:moveTo>
                  <a:cubicBezTo>
                    <a:pt x="28041" y="6681"/>
                    <a:pt x="30113" y="15972"/>
                    <a:pt x="25489" y="21992"/>
                  </a:cubicBezTo>
                  <a:cubicBezTo>
                    <a:pt x="20866" y="28011"/>
                    <a:pt x="12425" y="29931"/>
                    <a:pt x="5969" y="25438"/>
                  </a:cubicBezTo>
                  <a:cubicBezTo>
                    <a:pt x="-29" y="21228"/>
                    <a:pt x="-2101" y="11937"/>
                    <a:pt x="2523" y="5917"/>
                  </a:cubicBezTo>
                  <a:cubicBezTo>
                    <a:pt x="7169" y="-102"/>
                    <a:pt x="15609" y="-2022"/>
                    <a:pt x="22043" y="2471"/>
                  </a:cubicBezTo>
                  <a:lnTo>
                    <a:pt x="22043" y="247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2AF3B11D-BEAD-4F19-9B55-D0AFCBE5FC3B}"/>
                </a:ext>
              </a:extLst>
            </p:cNvPr>
            <p:cNvSpPr/>
            <p:nvPr/>
          </p:nvSpPr>
          <p:spPr>
            <a:xfrm>
              <a:off x="1973697" y="6721502"/>
              <a:ext cx="13606" cy="11640"/>
            </a:xfrm>
            <a:custGeom>
              <a:avLst/>
              <a:gdLst>
                <a:gd name="connsiteX0" fmla="*/ 3028 w 13606"/>
                <a:gd name="connsiteY0" fmla="*/ 1309 h 11640"/>
                <a:gd name="connsiteX1" fmla="*/ 8415 w 13606"/>
                <a:gd name="connsiteY1" fmla="*/ 0 h 11640"/>
                <a:gd name="connsiteX2" fmla="*/ 10356 w 13606"/>
                <a:gd name="connsiteY2" fmla="*/ 10949 h 11640"/>
                <a:gd name="connsiteX3" fmla="*/ 4839 w 13606"/>
                <a:gd name="connsiteY3" fmla="*/ 11559 h 11640"/>
                <a:gd name="connsiteX4" fmla="*/ 3028 w 13606"/>
                <a:gd name="connsiteY4" fmla="*/ 1309 h 11640"/>
                <a:gd name="connsiteX5" fmla="*/ 3028 w 13606"/>
                <a:gd name="connsiteY5" fmla="*/ 1309 h 1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06" h="11640">
                  <a:moveTo>
                    <a:pt x="3028" y="1309"/>
                  </a:moveTo>
                  <a:cubicBezTo>
                    <a:pt x="4904" y="436"/>
                    <a:pt x="6322" y="22"/>
                    <a:pt x="8415" y="0"/>
                  </a:cubicBezTo>
                  <a:cubicBezTo>
                    <a:pt x="14064" y="-44"/>
                    <a:pt x="15678" y="9052"/>
                    <a:pt x="10356" y="10949"/>
                  </a:cubicBezTo>
                  <a:cubicBezTo>
                    <a:pt x="8372" y="11669"/>
                    <a:pt x="6889" y="11734"/>
                    <a:pt x="4839" y="11559"/>
                  </a:cubicBezTo>
                  <a:cubicBezTo>
                    <a:pt x="-527" y="11123"/>
                    <a:pt x="-1857" y="3577"/>
                    <a:pt x="3028" y="1309"/>
                  </a:cubicBezTo>
                  <a:lnTo>
                    <a:pt x="3028" y="130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252" name="Graphic 1943">
              <a:extLst>
                <a:ext uri="{FF2B5EF4-FFF2-40B4-BE49-F238E27FC236}">
                  <a16:creationId xmlns:a16="http://schemas.microsoft.com/office/drawing/2014/main" id="{ED3C99B5-3A3E-4D31-8FA9-D4F0FBA0391D}"/>
                </a:ext>
              </a:extLst>
            </p:cNvPr>
            <p:cNvGrpSpPr/>
            <p:nvPr/>
          </p:nvGrpSpPr>
          <p:grpSpPr>
            <a:xfrm>
              <a:off x="-925111" y="5346872"/>
              <a:ext cx="2797916" cy="2160034"/>
              <a:chOff x="-925111" y="5346872"/>
              <a:chExt cx="2797916" cy="2160034"/>
            </a:xfrm>
          </p:grpSpPr>
          <p:sp>
            <p:nvSpPr>
              <p:cNvPr id="1922" name="Freeform: Shape 1921">
                <a:extLst>
                  <a:ext uri="{FF2B5EF4-FFF2-40B4-BE49-F238E27FC236}">
                    <a16:creationId xmlns:a16="http://schemas.microsoft.com/office/drawing/2014/main" id="{9D7374AB-787F-4A66-870A-D4EE45AC42FD}"/>
                  </a:ext>
                </a:extLst>
              </p:cNvPr>
              <p:cNvSpPr/>
              <p:nvPr/>
            </p:nvSpPr>
            <p:spPr>
              <a:xfrm>
                <a:off x="1848397" y="6629014"/>
                <a:ext cx="24407" cy="24757"/>
              </a:xfrm>
              <a:custGeom>
                <a:avLst/>
                <a:gdLst>
                  <a:gd name="connsiteX0" fmla="*/ 19255 w 24407"/>
                  <a:gd name="connsiteY0" fmla="*/ 2302 h 24757"/>
                  <a:gd name="connsiteX1" fmla="*/ 5143 w 24407"/>
                  <a:gd name="connsiteY1" fmla="*/ 22455 h 24757"/>
                  <a:gd name="connsiteX2" fmla="*/ 19255 w 24407"/>
                  <a:gd name="connsiteY2" fmla="*/ 2302 h 24757"/>
                  <a:gd name="connsiteX3" fmla="*/ 19255 w 24407"/>
                  <a:gd name="connsiteY3" fmla="*/ 2302 h 2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7" h="24757">
                    <a:moveTo>
                      <a:pt x="19255" y="2302"/>
                    </a:moveTo>
                    <a:cubicBezTo>
                      <a:pt x="32232" y="11375"/>
                      <a:pt x="18142" y="31550"/>
                      <a:pt x="5143" y="22455"/>
                    </a:cubicBezTo>
                    <a:cubicBezTo>
                      <a:pt x="-7812" y="13382"/>
                      <a:pt x="6256" y="-6793"/>
                      <a:pt x="19255" y="2302"/>
                    </a:cubicBezTo>
                    <a:lnTo>
                      <a:pt x="19255" y="2302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23" name="Freeform: Shape 1922">
                <a:extLst>
                  <a:ext uri="{FF2B5EF4-FFF2-40B4-BE49-F238E27FC236}">
                    <a16:creationId xmlns:a16="http://schemas.microsoft.com/office/drawing/2014/main" id="{6652B46C-AECB-4335-B5F0-B4A0773D1FF8}"/>
                  </a:ext>
                </a:extLst>
              </p:cNvPr>
              <p:cNvSpPr/>
              <p:nvPr/>
            </p:nvSpPr>
            <p:spPr>
              <a:xfrm>
                <a:off x="-264159" y="6456785"/>
                <a:ext cx="1405801" cy="581469"/>
              </a:xfrm>
              <a:custGeom>
                <a:avLst/>
                <a:gdLst>
                  <a:gd name="connsiteX0" fmla="*/ 263513 w 1405801"/>
                  <a:gd name="connsiteY0" fmla="*/ 130911 h 581469"/>
                  <a:gd name="connsiteX1" fmla="*/ 574115 w 1405801"/>
                  <a:gd name="connsiteY1" fmla="*/ 5959 h 581469"/>
                  <a:gd name="connsiteX2" fmla="*/ 958086 w 1405801"/>
                  <a:gd name="connsiteY2" fmla="*/ 41597 h 581469"/>
                  <a:gd name="connsiteX3" fmla="*/ 1177171 w 1405801"/>
                  <a:gd name="connsiteY3" fmla="*/ 95840 h 581469"/>
                  <a:gd name="connsiteX4" fmla="*/ 1394294 w 1405801"/>
                  <a:gd name="connsiteY4" fmla="*/ 119111 h 581469"/>
                  <a:gd name="connsiteX5" fmla="*/ 1093223 w 1405801"/>
                  <a:gd name="connsiteY5" fmla="*/ 261119 h 581469"/>
                  <a:gd name="connsiteX6" fmla="*/ 867093 w 1405801"/>
                  <a:gd name="connsiteY6" fmla="*/ 270279 h 581469"/>
                  <a:gd name="connsiteX7" fmla="*/ 651803 w 1405801"/>
                  <a:gd name="connsiteY7" fmla="*/ 267029 h 581469"/>
                  <a:gd name="connsiteX8" fmla="*/ 106718 w 1405801"/>
                  <a:gd name="connsiteY8" fmla="*/ 570150 h 581469"/>
                  <a:gd name="connsiteX9" fmla="*/ 0 w 1405801"/>
                  <a:gd name="connsiteY9" fmla="*/ 581470 h 581469"/>
                  <a:gd name="connsiteX10" fmla="*/ 263513 w 1405801"/>
                  <a:gd name="connsiteY10" fmla="*/ 130911 h 581469"/>
                  <a:gd name="connsiteX11" fmla="*/ 263513 w 1405801"/>
                  <a:gd name="connsiteY11" fmla="*/ 130911 h 58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5801" h="581469">
                    <a:moveTo>
                      <a:pt x="263513" y="130911"/>
                    </a:moveTo>
                    <a:cubicBezTo>
                      <a:pt x="351736" y="64520"/>
                      <a:pt x="459784" y="21684"/>
                      <a:pt x="574115" y="5959"/>
                    </a:cubicBezTo>
                    <a:cubicBezTo>
                      <a:pt x="700157" y="-11358"/>
                      <a:pt x="831324" y="11673"/>
                      <a:pt x="958086" y="41597"/>
                    </a:cubicBezTo>
                    <a:cubicBezTo>
                      <a:pt x="1031260" y="58871"/>
                      <a:pt x="1103889" y="79198"/>
                      <a:pt x="1177171" y="95840"/>
                    </a:cubicBezTo>
                    <a:cubicBezTo>
                      <a:pt x="1249844" y="112328"/>
                      <a:pt x="1322298" y="132787"/>
                      <a:pt x="1394294" y="119111"/>
                    </a:cubicBezTo>
                    <a:cubicBezTo>
                      <a:pt x="1449365" y="108664"/>
                      <a:pt x="1299877" y="240661"/>
                      <a:pt x="1093223" y="261119"/>
                    </a:cubicBezTo>
                    <a:cubicBezTo>
                      <a:pt x="1018392" y="268534"/>
                      <a:pt x="943168" y="271566"/>
                      <a:pt x="867093" y="270279"/>
                    </a:cubicBezTo>
                    <a:cubicBezTo>
                      <a:pt x="795294" y="269058"/>
                      <a:pt x="723232" y="264368"/>
                      <a:pt x="651803" y="267029"/>
                    </a:cubicBezTo>
                    <a:cubicBezTo>
                      <a:pt x="421442" y="275579"/>
                      <a:pt x="217100" y="387423"/>
                      <a:pt x="106718" y="570150"/>
                    </a:cubicBezTo>
                    <a:lnTo>
                      <a:pt x="0" y="581470"/>
                    </a:lnTo>
                    <a:cubicBezTo>
                      <a:pt x="40873" y="405918"/>
                      <a:pt x="116249" y="241729"/>
                      <a:pt x="263513" y="130911"/>
                    </a:cubicBezTo>
                    <a:lnTo>
                      <a:pt x="263513" y="13091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24" name="Freeform: Shape 1923">
                <a:extLst>
                  <a:ext uri="{FF2B5EF4-FFF2-40B4-BE49-F238E27FC236}">
                    <a16:creationId xmlns:a16="http://schemas.microsoft.com/office/drawing/2014/main" id="{371732AD-4479-4864-8256-7C23B318F59B}"/>
                  </a:ext>
                </a:extLst>
              </p:cNvPr>
              <p:cNvSpPr/>
              <p:nvPr/>
            </p:nvSpPr>
            <p:spPr>
              <a:xfrm>
                <a:off x="-264159" y="6456803"/>
                <a:ext cx="1404522" cy="581494"/>
              </a:xfrm>
              <a:custGeom>
                <a:avLst/>
                <a:gdLst>
                  <a:gd name="connsiteX0" fmla="*/ 263535 w 1404522"/>
                  <a:gd name="connsiteY0" fmla="*/ 130892 h 581494"/>
                  <a:gd name="connsiteX1" fmla="*/ 574136 w 1404522"/>
                  <a:gd name="connsiteY1" fmla="*/ 5962 h 581494"/>
                  <a:gd name="connsiteX2" fmla="*/ 958108 w 1404522"/>
                  <a:gd name="connsiteY2" fmla="*/ 41579 h 581494"/>
                  <a:gd name="connsiteX3" fmla="*/ 1177193 w 1404522"/>
                  <a:gd name="connsiteY3" fmla="*/ 95821 h 581494"/>
                  <a:gd name="connsiteX4" fmla="*/ 1307990 w 1404522"/>
                  <a:gd name="connsiteY4" fmla="*/ 121601 h 581494"/>
                  <a:gd name="connsiteX5" fmla="*/ 857519 w 1404522"/>
                  <a:gd name="connsiteY5" fmla="*/ 106857 h 581494"/>
                  <a:gd name="connsiteX6" fmla="*/ 135988 w 1404522"/>
                  <a:gd name="connsiteY6" fmla="*/ 367186 h 581494"/>
                  <a:gd name="connsiteX7" fmla="*/ 23293 w 1404522"/>
                  <a:gd name="connsiteY7" fmla="*/ 579030 h 581494"/>
                  <a:gd name="connsiteX8" fmla="*/ 0 w 1404522"/>
                  <a:gd name="connsiteY8" fmla="*/ 581495 h 581494"/>
                  <a:gd name="connsiteX9" fmla="*/ 263535 w 1404522"/>
                  <a:gd name="connsiteY9" fmla="*/ 130892 h 581494"/>
                  <a:gd name="connsiteX10" fmla="*/ 263535 w 1404522"/>
                  <a:gd name="connsiteY10" fmla="*/ 130892 h 581494"/>
                  <a:gd name="connsiteX11" fmla="*/ 1388601 w 1404522"/>
                  <a:gd name="connsiteY11" fmla="*/ 120096 h 581494"/>
                  <a:gd name="connsiteX12" fmla="*/ 1394316 w 1404522"/>
                  <a:gd name="connsiteY12" fmla="*/ 119093 h 581494"/>
                  <a:gd name="connsiteX13" fmla="*/ 1404523 w 1404522"/>
                  <a:gd name="connsiteY13" fmla="*/ 119703 h 581494"/>
                  <a:gd name="connsiteX14" fmla="*/ 1388601 w 1404522"/>
                  <a:gd name="connsiteY14" fmla="*/ 120096 h 581494"/>
                  <a:gd name="connsiteX15" fmla="*/ 1388601 w 1404522"/>
                  <a:gd name="connsiteY15" fmla="*/ 120096 h 58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04522" h="581494">
                    <a:moveTo>
                      <a:pt x="263535" y="130892"/>
                    </a:moveTo>
                    <a:cubicBezTo>
                      <a:pt x="351736" y="64501"/>
                      <a:pt x="459784" y="21666"/>
                      <a:pt x="574136" y="5962"/>
                    </a:cubicBezTo>
                    <a:cubicBezTo>
                      <a:pt x="700157" y="-11355"/>
                      <a:pt x="831324" y="11655"/>
                      <a:pt x="958108" y="41579"/>
                    </a:cubicBezTo>
                    <a:cubicBezTo>
                      <a:pt x="1031260" y="58874"/>
                      <a:pt x="1103910" y="79180"/>
                      <a:pt x="1177193" y="95821"/>
                    </a:cubicBezTo>
                    <a:cubicBezTo>
                      <a:pt x="1220879" y="105745"/>
                      <a:pt x="1264478" y="117086"/>
                      <a:pt x="1307990" y="121601"/>
                    </a:cubicBezTo>
                    <a:cubicBezTo>
                      <a:pt x="1186703" y="123128"/>
                      <a:pt x="990715" y="122539"/>
                      <a:pt x="857519" y="106857"/>
                    </a:cubicBezTo>
                    <a:cubicBezTo>
                      <a:pt x="652152" y="82669"/>
                      <a:pt x="389381" y="41884"/>
                      <a:pt x="135988" y="367186"/>
                    </a:cubicBezTo>
                    <a:cubicBezTo>
                      <a:pt x="83228" y="434929"/>
                      <a:pt x="47612" y="507863"/>
                      <a:pt x="23293" y="579030"/>
                    </a:cubicBezTo>
                    <a:lnTo>
                      <a:pt x="0" y="581495"/>
                    </a:lnTo>
                    <a:cubicBezTo>
                      <a:pt x="40873" y="405899"/>
                      <a:pt x="116249" y="241711"/>
                      <a:pt x="263535" y="130892"/>
                    </a:cubicBezTo>
                    <a:lnTo>
                      <a:pt x="263535" y="130892"/>
                    </a:lnTo>
                    <a:close/>
                    <a:moveTo>
                      <a:pt x="1388601" y="120096"/>
                    </a:moveTo>
                    <a:lnTo>
                      <a:pt x="1394316" y="119093"/>
                    </a:lnTo>
                    <a:cubicBezTo>
                      <a:pt x="1399463" y="118133"/>
                      <a:pt x="1402822" y="118395"/>
                      <a:pt x="1404523" y="119703"/>
                    </a:cubicBezTo>
                    <a:lnTo>
                      <a:pt x="1388601" y="120096"/>
                    </a:lnTo>
                    <a:lnTo>
                      <a:pt x="1388601" y="120096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25" name="Freeform: Shape 1924">
                <a:extLst>
                  <a:ext uri="{FF2B5EF4-FFF2-40B4-BE49-F238E27FC236}">
                    <a16:creationId xmlns:a16="http://schemas.microsoft.com/office/drawing/2014/main" id="{1EF710C2-F8D9-4690-A09F-E4B001917A6C}"/>
                  </a:ext>
                </a:extLst>
              </p:cNvPr>
              <p:cNvSpPr/>
              <p:nvPr/>
            </p:nvSpPr>
            <p:spPr>
              <a:xfrm>
                <a:off x="-245271" y="6462960"/>
                <a:ext cx="1385818" cy="573309"/>
              </a:xfrm>
              <a:custGeom>
                <a:avLst/>
                <a:gdLst>
                  <a:gd name="connsiteX0" fmla="*/ 756122 w 1385818"/>
                  <a:gd name="connsiteY0" fmla="*/ 983 h 573309"/>
                  <a:gd name="connsiteX1" fmla="*/ 903626 w 1385818"/>
                  <a:gd name="connsiteY1" fmla="*/ 27243 h 573309"/>
                  <a:gd name="connsiteX2" fmla="*/ 534507 w 1385818"/>
                  <a:gd name="connsiteY2" fmla="*/ 30580 h 573309"/>
                  <a:gd name="connsiteX3" fmla="*/ 2312 w 1385818"/>
                  <a:gd name="connsiteY3" fmla="*/ 496057 h 573309"/>
                  <a:gd name="connsiteX4" fmla="*/ 56685 w 1385818"/>
                  <a:gd name="connsiteY4" fmla="*/ 356951 h 573309"/>
                  <a:gd name="connsiteX5" fmla="*/ 163120 w 1385818"/>
                  <a:gd name="connsiteY5" fmla="*/ 219611 h 573309"/>
                  <a:gd name="connsiteX6" fmla="*/ 455313 w 1385818"/>
                  <a:gd name="connsiteY6" fmla="*/ 34353 h 573309"/>
                  <a:gd name="connsiteX7" fmla="*/ 756122 w 1385818"/>
                  <a:gd name="connsiteY7" fmla="*/ 983 h 573309"/>
                  <a:gd name="connsiteX8" fmla="*/ 756122 w 1385818"/>
                  <a:gd name="connsiteY8" fmla="*/ 983 h 573309"/>
                  <a:gd name="connsiteX9" fmla="*/ 1267510 w 1385818"/>
                  <a:gd name="connsiteY9" fmla="*/ 112652 h 573309"/>
                  <a:gd name="connsiteX10" fmla="*/ 1361578 w 1385818"/>
                  <a:gd name="connsiteY10" fmla="*/ 115139 h 573309"/>
                  <a:gd name="connsiteX11" fmla="*/ 1384326 w 1385818"/>
                  <a:gd name="connsiteY11" fmla="*/ 114288 h 573309"/>
                  <a:gd name="connsiteX12" fmla="*/ 1384828 w 1385818"/>
                  <a:gd name="connsiteY12" fmla="*/ 116840 h 573309"/>
                  <a:gd name="connsiteX13" fmla="*/ 574551 w 1385818"/>
                  <a:gd name="connsiteY13" fmla="*/ 119043 h 573309"/>
                  <a:gd name="connsiteX14" fmla="*/ 49510 w 1385818"/>
                  <a:gd name="connsiteY14" fmla="*/ 568053 h 573309"/>
                  <a:gd name="connsiteX15" fmla="*/ 31363 w 1385818"/>
                  <a:gd name="connsiteY15" fmla="*/ 569973 h 573309"/>
                  <a:gd name="connsiteX16" fmla="*/ 203142 w 1385818"/>
                  <a:gd name="connsiteY16" fmla="*/ 308117 h 573309"/>
                  <a:gd name="connsiteX17" fmla="*/ 495357 w 1385818"/>
                  <a:gd name="connsiteY17" fmla="*/ 122860 h 573309"/>
                  <a:gd name="connsiteX18" fmla="*/ 879700 w 1385818"/>
                  <a:gd name="connsiteY18" fmla="*/ 94223 h 573309"/>
                  <a:gd name="connsiteX19" fmla="*/ 1119701 w 1385818"/>
                  <a:gd name="connsiteY19" fmla="*/ 114484 h 573309"/>
                  <a:gd name="connsiteX20" fmla="*/ 1172242 w 1385818"/>
                  <a:gd name="connsiteY20" fmla="*/ 117036 h 573309"/>
                  <a:gd name="connsiteX21" fmla="*/ 945981 w 1385818"/>
                  <a:gd name="connsiteY21" fmla="*/ 78454 h 573309"/>
                  <a:gd name="connsiteX22" fmla="*/ 556448 w 1385818"/>
                  <a:gd name="connsiteY22" fmla="*/ 77996 h 573309"/>
                  <a:gd name="connsiteX23" fmla="*/ 36576 w 1385818"/>
                  <a:gd name="connsiteY23" fmla="*/ 530256 h 573309"/>
                  <a:gd name="connsiteX24" fmla="*/ 20763 w 1385818"/>
                  <a:gd name="connsiteY24" fmla="*/ 571107 h 573309"/>
                  <a:gd name="connsiteX25" fmla="*/ 0 w 1385818"/>
                  <a:gd name="connsiteY25" fmla="*/ 573309 h 573309"/>
                  <a:gd name="connsiteX26" fmla="*/ 198453 w 1385818"/>
                  <a:gd name="connsiteY26" fmla="*/ 255379 h 573309"/>
                  <a:gd name="connsiteX27" fmla="*/ 853069 w 1385818"/>
                  <a:gd name="connsiteY27" fmla="*/ 45586 h 573309"/>
                  <a:gd name="connsiteX28" fmla="*/ 1267510 w 1385818"/>
                  <a:gd name="connsiteY28" fmla="*/ 112652 h 573309"/>
                  <a:gd name="connsiteX29" fmla="*/ 1267510 w 1385818"/>
                  <a:gd name="connsiteY29" fmla="*/ 112652 h 573309"/>
                  <a:gd name="connsiteX30" fmla="*/ 1379615 w 1385818"/>
                  <a:gd name="connsiteY30" fmla="*/ 129054 h 573309"/>
                  <a:gd name="connsiteX31" fmla="*/ 1373225 w 1385818"/>
                  <a:gd name="connsiteY31" fmla="*/ 135619 h 573309"/>
                  <a:gd name="connsiteX32" fmla="*/ 971238 w 1385818"/>
                  <a:gd name="connsiteY32" fmla="*/ 171257 h 573309"/>
                  <a:gd name="connsiteX33" fmla="*/ 587135 w 1385818"/>
                  <a:gd name="connsiteY33" fmla="*/ 203841 h 573309"/>
                  <a:gd name="connsiteX34" fmla="*/ 272259 w 1385818"/>
                  <a:gd name="connsiteY34" fmla="*/ 356078 h 573309"/>
                  <a:gd name="connsiteX35" fmla="*/ 194439 w 1385818"/>
                  <a:gd name="connsiteY35" fmla="*/ 433985 h 573309"/>
                  <a:gd name="connsiteX36" fmla="*/ 87830 w 1385818"/>
                  <a:gd name="connsiteY36" fmla="*/ 563996 h 573309"/>
                  <a:gd name="connsiteX37" fmla="*/ 82225 w 1385818"/>
                  <a:gd name="connsiteY37" fmla="*/ 564585 h 573309"/>
                  <a:gd name="connsiteX38" fmla="*/ 215988 w 1385818"/>
                  <a:gd name="connsiteY38" fmla="*/ 382730 h 573309"/>
                  <a:gd name="connsiteX39" fmla="*/ 883407 w 1385818"/>
                  <a:gd name="connsiteY39" fmla="*/ 153525 h 573309"/>
                  <a:gd name="connsiteX40" fmla="*/ 1379615 w 1385818"/>
                  <a:gd name="connsiteY40" fmla="*/ 129054 h 573309"/>
                  <a:gd name="connsiteX41" fmla="*/ 1379615 w 1385818"/>
                  <a:gd name="connsiteY41" fmla="*/ 129054 h 57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85818" h="573309">
                    <a:moveTo>
                      <a:pt x="756122" y="983"/>
                    </a:moveTo>
                    <a:cubicBezTo>
                      <a:pt x="805435" y="7003"/>
                      <a:pt x="854792" y="16403"/>
                      <a:pt x="903626" y="27243"/>
                    </a:cubicBezTo>
                    <a:cubicBezTo>
                      <a:pt x="779154" y="17559"/>
                      <a:pt x="655031" y="10144"/>
                      <a:pt x="534507" y="30580"/>
                    </a:cubicBezTo>
                    <a:cubicBezTo>
                      <a:pt x="278082" y="74005"/>
                      <a:pt x="96751" y="272784"/>
                      <a:pt x="2312" y="496057"/>
                    </a:cubicBezTo>
                    <a:cubicBezTo>
                      <a:pt x="16990" y="447987"/>
                      <a:pt x="34831" y="401291"/>
                      <a:pt x="56685" y="356951"/>
                    </a:cubicBezTo>
                    <a:cubicBezTo>
                      <a:pt x="87372" y="307637"/>
                      <a:pt x="122705" y="261552"/>
                      <a:pt x="163120" y="219611"/>
                    </a:cubicBezTo>
                    <a:cubicBezTo>
                      <a:pt x="243142" y="136644"/>
                      <a:pt x="342118" y="71365"/>
                      <a:pt x="455313" y="34353"/>
                    </a:cubicBezTo>
                    <a:cubicBezTo>
                      <a:pt x="550865" y="3143"/>
                      <a:pt x="652850" y="-2725"/>
                      <a:pt x="756122" y="983"/>
                    </a:cubicBezTo>
                    <a:lnTo>
                      <a:pt x="756122" y="983"/>
                    </a:lnTo>
                    <a:close/>
                    <a:moveTo>
                      <a:pt x="1267510" y="112652"/>
                    </a:moveTo>
                    <a:cubicBezTo>
                      <a:pt x="1298939" y="117364"/>
                      <a:pt x="1330302" y="119239"/>
                      <a:pt x="1361578" y="115139"/>
                    </a:cubicBezTo>
                    <a:lnTo>
                      <a:pt x="1384326" y="114288"/>
                    </a:lnTo>
                    <a:cubicBezTo>
                      <a:pt x="1386006" y="114223"/>
                      <a:pt x="1386398" y="116557"/>
                      <a:pt x="1384828" y="116840"/>
                    </a:cubicBezTo>
                    <a:cubicBezTo>
                      <a:pt x="1120268" y="163209"/>
                      <a:pt x="838740" y="74310"/>
                      <a:pt x="574551" y="119043"/>
                    </a:cubicBezTo>
                    <a:cubicBezTo>
                      <a:pt x="324451" y="161399"/>
                      <a:pt x="145824" y="351520"/>
                      <a:pt x="49510" y="568053"/>
                    </a:cubicBezTo>
                    <a:lnTo>
                      <a:pt x="31363" y="569973"/>
                    </a:lnTo>
                    <a:cubicBezTo>
                      <a:pt x="73915" y="472960"/>
                      <a:pt x="130208" y="383734"/>
                      <a:pt x="203142" y="308117"/>
                    </a:cubicBezTo>
                    <a:cubicBezTo>
                      <a:pt x="283164" y="225150"/>
                      <a:pt x="382140" y="159872"/>
                      <a:pt x="495357" y="122860"/>
                    </a:cubicBezTo>
                    <a:cubicBezTo>
                      <a:pt x="616601" y="83230"/>
                      <a:pt x="748227" y="84408"/>
                      <a:pt x="879700" y="94223"/>
                    </a:cubicBezTo>
                    <a:cubicBezTo>
                      <a:pt x="959678" y="100199"/>
                      <a:pt x="1039722" y="109163"/>
                      <a:pt x="1119701" y="114484"/>
                    </a:cubicBezTo>
                    <a:cubicBezTo>
                      <a:pt x="1137280" y="115662"/>
                      <a:pt x="1154794" y="116491"/>
                      <a:pt x="1172242" y="117036"/>
                    </a:cubicBezTo>
                    <a:cubicBezTo>
                      <a:pt x="1096473" y="108203"/>
                      <a:pt x="1020638" y="91562"/>
                      <a:pt x="945981" y="78454"/>
                    </a:cubicBezTo>
                    <a:cubicBezTo>
                      <a:pt x="814269" y="55313"/>
                      <a:pt x="683952" y="45302"/>
                      <a:pt x="556448" y="77996"/>
                    </a:cubicBezTo>
                    <a:cubicBezTo>
                      <a:pt x="320460" y="138498"/>
                      <a:pt x="128419" y="309055"/>
                      <a:pt x="36576" y="530256"/>
                    </a:cubicBezTo>
                    <a:cubicBezTo>
                      <a:pt x="30971" y="543778"/>
                      <a:pt x="25693" y="557388"/>
                      <a:pt x="20763" y="571107"/>
                    </a:cubicBezTo>
                    <a:lnTo>
                      <a:pt x="0" y="573309"/>
                    </a:lnTo>
                    <a:cubicBezTo>
                      <a:pt x="41614" y="454465"/>
                      <a:pt x="104908" y="345435"/>
                      <a:pt x="198453" y="255379"/>
                    </a:cubicBezTo>
                    <a:cubicBezTo>
                      <a:pt x="371016" y="89315"/>
                      <a:pt x="605543" y="13197"/>
                      <a:pt x="853069" y="45586"/>
                    </a:cubicBezTo>
                    <a:cubicBezTo>
                      <a:pt x="992219" y="63797"/>
                      <a:pt x="1128469" y="100635"/>
                      <a:pt x="1267510" y="112652"/>
                    </a:cubicBezTo>
                    <a:lnTo>
                      <a:pt x="1267510" y="112652"/>
                    </a:lnTo>
                    <a:close/>
                    <a:moveTo>
                      <a:pt x="1379615" y="129054"/>
                    </a:moveTo>
                    <a:cubicBezTo>
                      <a:pt x="1377805" y="131104"/>
                      <a:pt x="1375668" y="133307"/>
                      <a:pt x="1373225" y="135619"/>
                    </a:cubicBezTo>
                    <a:cubicBezTo>
                      <a:pt x="1196779" y="183907"/>
                      <a:pt x="1156582" y="173678"/>
                      <a:pt x="971238" y="171257"/>
                    </a:cubicBezTo>
                    <a:cubicBezTo>
                      <a:pt x="840899" y="169577"/>
                      <a:pt x="710669" y="174856"/>
                      <a:pt x="587135" y="203841"/>
                    </a:cubicBezTo>
                    <a:cubicBezTo>
                      <a:pt x="469577" y="231454"/>
                      <a:pt x="360874" y="280440"/>
                      <a:pt x="272259" y="356078"/>
                    </a:cubicBezTo>
                    <a:cubicBezTo>
                      <a:pt x="244211" y="380004"/>
                      <a:pt x="218300" y="406111"/>
                      <a:pt x="194439" y="433985"/>
                    </a:cubicBezTo>
                    <a:cubicBezTo>
                      <a:pt x="153109" y="471913"/>
                      <a:pt x="117144" y="515447"/>
                      <a:pt x="87830" y="563996"/>
                    </a:cubicBezTo>
                    <a:lnTo>
                      <a:pt x="82225" y="564585"/>
                    </a:lnTo>
                    <a:cubicBezTo>
                      <a:pt x="118518" y="498064"/>
                      <a:pt x="162836" y="436449"/>
                      <a:pt x="215988" y="382730"/>
                    </a:cubicBezTo>
                    <a:cubicBezTo>
                      <a:pt x="385782" y="211213"/>
                      <a:pt x="631454" y="157255"/>
                      <a:pt x="883407" y="153525"/>
                    </a:cubicBezTo>
                    <a:cubicBezTo>
                      <a:pt x="1079963" y="150624"/>
                      <a:pt x="1179047" y="161464"/>
                      <a:pt x="1379615" y="129054"/>
                    </a:cubicBezTo>
                    <a:lnTo>
                      <a:pt x="1379615" y="129054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26" name="Freeform: Shape 1925">
                <a:extLst>
                  <a:ext uri="{FF2B5EF4-FFF2-40B4-BE49-F238E27FC236}">
                    <a16:creationId xmlns:a16="http://schemas.microsoft.com/office/drawing/2014/main" id="{6BB75BFC-4FC0-407A-94D9-F0C7BD310FD6}"/>
                  </a:ext>
                </a:extLst>
              </p:cNvPr>
              <p:cNvSpPr/>
              <p:nvPr/>
            </p:nvSpPr>
            <p:spPr>
              <a:xfrm>
                <a:off x="-400299" y="5497491"/>
                <a:ext cx="1597801" cy="1507763"/>
              </a:xfrm>
              <a:custGeom>
                <a:avLst/>
                <a:gdLst>
                  <a:gd name="connsiteX0" fmla="*/ 389555 w 1597801"/>
                  <a:gd name="connsiteY0" fmla="*/ 711184 h 1507763"/>
                  <a:gd name="connsiteX1" fmla="*/ 719917 w 1597801"/>
                  <a:gd name="connsiteY1" fmla="*/ 423156 h 1507763"/>
                  <a:gd name="connsiteX2" fmla="*/ 1142057 w 1597801"/>
                  <a:gd name="connsiteY2" fmla="*/ 246099 h 1507763"/>
                  <a:gd name="connsiteX3" fmla="*/ 1372025 w 1597801"/>
                  <a:gd name="connsiteY3" fmla="*/ 140602 h 1507763"/>
                  <a:gd name="connsiteX4" fmla="*/ 1583804 w 1597801"/>
                  <a:gd name="connsiteY4" fmla="*/ 1016 h 1507763"/>
                  <a:gd name="connsiteX5" fmla="*/ 1596847 w 1597801"/>
                  <a:gd name="connsiteY5" fmla="*/ 14778 h 1507763"/>
                  <a:gd name="connsiteX6" fmla="*/ 1586727 w 1597801"/>
                  <a:gd name="connsiteY6" fmla="*/ 32357 h 1507763"/>
                  <a:gd name="connsiteX7" fmla="*/ 1331262 w 1597801"/>
                  <a:gd name="connsiteY7" fmla="*/ 453908 h 1507763"/>
                  <a:gd name="connsiteX8" fmla="*/ 917148 w 1597801"/>
                  <a:gd name="connsiteY8" fmla="*/ 782285 h 1507763"/>
                  <a:gd name="connsiteX9" fmla="*/ 466611 w 1597801"/>
                  <a:gd name="connsiteY9" fmla="*/ 1064032 h 1507763"/>
                  <a:gd name="connsiteX10" fmla="*/ 146413 w 1597801"/>
                  <a:gd name="connsiteY10" fmla="*/ 1448374 h 1507763"/>
                  <a:gd name="connsiteX11" fmla="*/ 113676 w 1597801"/>
                  <a:gd name="connsiteY11" fmla="*/ 1507764 h 1507763"/>
                  <a:gd name="connsiteX12" fmla="*/ 0 w 1597801"/>
                  <a:gd name="connsiteY12" fmla="*/ 1502726 h 1507763"/>
                  <a:gd name="connsiteX13" fmla="*/ 389555 w 1597801"/>
                  <a:gd name="connsiteY13" fmla="*/ 711184 h 1507763"/>
                  <a:gd name="connsiteX14" fmla="*/ 389555 w 1597801"/>
                  <a:gd name="connsiteY14" fmla="*/ 711184 h 150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7801" h="1507763">
                    <a:moveTo>
                      <a:pt x="389555" y="711184"/>
                    </a:moveTo>
                    <a:cubicBezTo>
                      <a:pt x="486022" y="601194"/>
                      <a:pt x="597103" y="504225"/>
                      <a:pt x="719917" y="423156"/>
                    </a:cubicBezTo>
                    <a:cubicBezTo>
                      <a:pt x="849122" y="337877"/>
                      <a:pt x="995186" y="297659"/>
                      <a:pt x="1142057" y="246099"/>
                    </a:cubicBezTo>
                    <a:cubicBezTo>
                      <a:pt x="1222210" y="217964"/>
                      <a:pt x="1299680" y="183045"/>
                      <a:pt x="1372025" y="140602"/>
                    </a:cubicBezTo>
                    <a:cubicBezTo>
                      <a:pt x="1445090" y="97723"/>
                      <a:pt x="1509038" y="40427"/>
                      <a:pt x="1583804" y="1016"/>
                    </a:cubicBezTo>
                    <a:cubicBezTo>
                      <a:pt x="1592048" y="-3346"/>
                      <a:pt x="1600729" y="7297"/>
                      <a:pt x="1596847" y="14778"/>
                    </a:cubicBezTo>
                    <a:cubicBezTo>
                      <a:pt x="1593728" y="20776"/>
                      <a:pt x="1590304" y="26599"/>
                      <a:pt x="1586727" y="32357"/>
                    </a:cubicBezTo>
                    <a:cubicBezTo>
                      <a:pt x="1522997" y="187756"/>
                      <a:pt x="1444087" y="322217"/>
                      <a:pt x="1331262" y="453908"/>
                    </a:cubicBezTo>
                    <a:cubicBezTo>
                      <a:pt x="1215318" y="589242"/>
                      <a:pt x="1075339" y="696789"/>
                      <a:pt x="917148" y="782285"/>
                    </a:cubicBezTo>
                    <a:cubicBezTo>
                      <a:pt x="758870" y="867847"/>
                      <a:pt x="601094" y="945078"/>
                      <a:pt x="466611" y="1064032"/>
                    </a:cubicBezTo>
                    <a:cubicBezTo>
                      <a:pt x="340940" y="1175178"/>
                      <a:pt x="231408" y="1303008"/>
                      <a:pt x="146413" y="1448374"/>
                    </a:cubicBezTo>
                    <a:cubicBezTo>
                      <a:pt x="134984" y="1467938"/>
                      <a:pt x="124079" y="1487742"/>
                      <a:pt x="113676" y="1507764"/>
                    </a:cubicBezTo>
                    <a:lnTo>
                      <a:pt x="0" y="1502726"/>
                    </a:lnTo>
                    <a:cubicBezTo>
                      <a:pt x="83359" y="1203008"/>
                      <a:pt x="225279" y="898513"/>
                      <a:pt x="389555" y="711184"/>
                    </a:cubicBezTo>
                    <a:lnTo>
                      <a:pt x="389555" y="711184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27" name="Freeform: Shape 1926">
                <a:extLst>
                  <a:ext uri="{FF2B5EF4-FFF2-40B4-BE49-F238E27FC236}">
                    <a16:creationId xmlns:a16="http://schemas.microsoft.com/office/drawing/2014/main" id="{4EACB02F-E853-42FD-B6D8-E5049939BF79}"/>
                  </a:ext>
                </a:extLst>
              </p:cNvPr>
              <p:cNvSpPr/>
              <p:nvPr/>
            </p:nvSpPr>
            <p:spPr>
              <a:xfrm>
                <a:off x="-400364" y="5497542"/>
                <a:ext cx="1597824" cy="1504375"/>
              </a:xfrm>
              <a:custGeom>
                <a:avLst/>
                <a:gdLst>
                  <a:gd name="connsiteX0" fmla="*/ 389621 w 1597824"/>
                  <a:gd name="connsiteY0" fmla="*/ 711154 h 1504375"/>
                  <a:gd name="connsiteX1" fmla="*/ 719982 w 1597824"/>
                  <a:gd name="connsiteY1" fmla="*/ 423126 h 1504375"/>
                  <a:gd name="connsiteX2" fmla="*/ 1142122 w 1597824"/>
                  <a:gd name="connsiteY2" fmla="*/ 246070 h 1504375"/>
                  <a:gd name="connsiteX3" fmla="*/ 1372047 w 1597824"/>
                  <a:gd name="connsiteY3" fmla="*/ 140595 h 1504375"/>
                  <a:gd name="connsiteX4" fmla="*/ 1583826 w 1597824"/>
                  <a:gd name="connsiteY4" fmla="*/ 1008 h 1504375"/>
                  <a:gd name="connsiteX5" fmla="*/ 1596869 w 1597824"/>
                  <a:gd name="connsiteY5" fmla="*/ 14771 h 1504375"/>
                  <a:gd name="connsiteX6" fmla="*/ 1586727 w 1597824"/>
                  <a:gd name="connsiteY6" fmla="*/ 32350 h 1504375"/>
                  <a:gd name="connsiteX7" fmla="*/ 1558526 w 1597824"/>
                  <a:gd name="connsiteY7" fmla="*/ 97563 h 1504375"/>
                  <a:gd name="connsiteX8" fmla="*/ 1558460 w 1597824"/>
                  <a:gd name="connsiteY8" fmla="*/ 97716 h 1504375"/>
                  <a:gd name="connsiteX9" fmla="*/ 1558417 w 1597824"/>
                  <a:gd name="connsiteY9" fmla="*/ 97781 h 1504375"/>
                  <a:gd name="connsiteX10" fmla="*/ 903473 w 1597824"/>
                  <a:gd name="connsiteY10" fmla="*/ 586704 h 1504375"/>
                  <a:gd name="connsiteX11" fmla="*/ 395597 w 1597824"/>
                  <a:gd name="connsiteY11" fmla="*/ 976347 h 1504375"/>
                  <a:gd name="connsiteX12" fmla="*/ 37012 w 1597824"/>
                  <a:gd name="connsiteY12" fmla="*/ 1504376 h 1504375"/>
                  <a:gd name="connsiteX13" fmla="*/ 0 w 1597824"/>
                  <a:gd name="connsiteY13" fmla="*/ 1502740 h 1504375"/>
                  <a:gd name="connsiteX14" fmla="*/ 389621 w 1597824"/>
                  <a:gd name="connsiteY14" fmla="*/ 711154 h 1504375"/>
                  <a:gd name="connsiteX15" fmla="*/ 389621 w 1597824"/>
                  <a:gd name="connsiteY15" fmla="*/ 711154 h 150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7824" h="1504375">
                    <a:moveTo>
                      <a:pt x="389621" y="711154"/>
                    </a:moveTo>
                    <a:cubicBezTo>
                      <a:pt x="486066" y="601143"/>
                      <a:pt x="597168" y="504196"/>
                      <a:pt x="719982" y="423126"/>
                    </a:cubicBezTo>
                    <a:cubicBezTo>
                      <a:pt x="849187" y="337870"/>
                      <a:pt x="995251" y="297630"/>
                      <a:pt x="1142122" y="246070"/>
                    </a:cubicBezTo>
                    <a:cubicBezTo>
                      <a:pt x="1222275" y="217934"/>
                      <a:pt x="1299724" y="183016"/>
                      <a:pt x="1372047" y="140595"/>
                    </a:cubicBezTo>
                    <a:cubicBezTo>
                      <a:pt x="1445112" y="97716"/>
                      <a:pt x="1509082" y="40398"/>
                      <a:pt x="1583826" y="1008"/>
                    </a:cubicBezTo>
                    <a:cubicBezTo>
                      <a:pt x="1592092" y="-3332"/>
                      <a:pt x="1600751" y="7290"/>
                      <a:pt x="1596869" y="14771"/>
                    </a:cubicBezTo>
                    <a:cubicBezTo>
                      <a:pt x="1593750" y="20769"/>
                      <a:pt x="1590325" y="26614"/>
                      <a:pt x="1586727" y="32350"/>
                    </a:cubicBezTo>
                    <a:cubicBezTo>
                      <a:pt x="1577632" y="54509"/>
                      <a:pt x="1568275" y="76211"/>
                      <a:pt x="1558526" y="97563"/>
                    </a:cubicBezTo>
                    <a:lnTo>
                      <a:pt x="1558460" y="97716"/>
                    </a:lnTo>
                    <a:lnTo>
                      <a:pt x="1558417" y="97781"/>
                    </a:lnTo>
                    <a:cubicBezTo>
                      <a:pt x="1554796" y="104651"/>
                      <a:pt x="1348710" y="368492"/>
                      <a:pt x="903473" y="586704"/>
                    </a:cubicBezTo>
                    <a:cubicBezTo>
                      <a:pt x="724846" y="674229"/>
                      <a:pt x="587855" y="773270"/>
                      <a:pt x="395597" y="976347"/>
                    </a:cubicBezTo>
                    <a:cubicBezTo>
                      <a:pt x="246239" y="1134080"/>
                      <a:pt x="117798" y="1314669"/>
                      <a:pt x="37012" y="1504376"/>
                    </a:cubicBezTo>
                    <a:lnTo>
                      <a:pt x="0" y="1502740"/>
                    </a:lnTo>
                    <a:cubicBezTo>
                      <a:pt x="83403" y="1202957"/>
                      <a:pt x="225345" y="898462"/>
                      <a:pt x="389621" y="711154"/>
                    </a:cubicBezTo>
                    <a:lnTo>
                      <a:pt x="389621" y="711154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28" name="Freeform: Shape 1927">
                <a:extLst>
                  <a:ext uri="{FF2B5EF4-FFF2-40B4-BE49-F238E27FC236}">
                    <a16:creationId xmlns:a16="http://schemas.microsoft.com/office/drawing/2014/main" id="{3EDDD268-443B-425F-B6F7-DD6A16F8D230}"/>
                  </a:ext>
                </a:extLst>
              </p:cNvPr>
              <p:cNvSpPr/>
              <p:nvPr/>
            </p:nvSpPr>
            <p:spPr>
              <a:xfrm>
                <a:off x="-362632" y="5593245"/>
                <a:ext cx="1522814" cy="1409850"/>
              </a:xfrm>
              <a:custGeom>
                <a:avLst/>
                <a:gdLst>
                  <a:gd name="connsiteX0" fmla="*/ 1520510 w 1522814"/>
                  <a:gd name="connsiteY0" fmla="*/ 2165 h 1409850"/>
                  <a:gd name="connsiteX1" fmla="*/ 1490739 w 1522814"/>
                  <a:gd name="connsiteY1" fmla="*/ 63561 h 1409850"/>
                  <a:gd name="connsiteX2" fmla="*/ 833527 w 1522814"/>
                  <a:gd name="connsiteY2" fmla="*/ 521209 h 1409850"/>
                  <a:gd name="connsiteX3" fmla="*/ 403688 w 1522814"/>
                  <a:gd name="connsiteY3" fmla="*/ 831549 h 1409850"/>
                  <a:gd name="connsiteX4" fmla="*/ 93196 w 1522814"/>
                  <a:gd name="connsiteY4" fmla="*/ 1275543 h 1409850"/>
                  <a:gd name="connsiteX5" fmla="*/ 27459 w 1522814"/>
                  <a:gd name="connsiteY5" fmla="*/ 1409851 h 1409850"/>
                  <a:gd name="connsiteX6" fmla="*/ 0 w 1522814"/>
                  <a:gd name="connsiteY6" fmla="*/ 1408629 h 1409850"/>
                  <a:gd name="connsiteX7" fmla="*/ 316447 w 1522814"/>
                  <a:gd name="connsiteY7" fmla="*/ 890589 h 1409850"/>
                  <a:gd name="connsiteX8" fmla="*/ 1159025 w 1522814"/>
                  <a:gd name="connsiteY8" fmla="*/ 307184 h 1409850"/>
                  <a:gd name="connsiteX9" fmla="*/ 1520510 w 1522814"/>
                  <a:gd name="connsiteY9" fmla="*/ 2165 h 1409850"/>
                  <a:gd name="connsiteX10" fmla="*/ 1520510 w 1522814"/>
                  <a:gd name="connsiteY10" fmla="*/ 2165 h 140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2814" h="1409850">
                    <a:moveTo>
                      <a:pt x="1520510" y="2165"/>
                    </a:moveTo>
                    <a:cubicBezTo>
                      <a:pt x="1510979" y="22929"/>
                      <a:pt x="1501056" y="43387"/>
                      <a:pt x="1490739" y="63561"/>
                    </a:cubicBezTo>
                    <a:cubicBezTo>
                      <a:pt x="1319855" y="265962"/>
                      <a:pt x="1063147" y="391415"/>
                      <a:pt x="833527" y="521209"/>
                    </a:cubicBezTo>
                    <a:cubicBezTo>
                      <a:pt x="678194" y="609017"/>
                      <a:pt x="527964" y="704743"/>
                      <a:pt x="403688" y="831549"/>
                    </a:cubicBezTo>
                    <a:cubicBezTo>
                      <a:pt x="276861" y="960928"/>
                      <a:pt x="177275" y="1114386"/>
                      <a:pt x="93196" y="1275543"/>
                    </a:cubicBezTo>
                    <a:cubicBezTo>
                      <a:pt x="70164" y="1319709"/>
                      <a:pt x="48397" y="1364551"/>
                      <a:pt x="27459" y="1409851"/>
                    </a:cubicBezTo>
                    <a:lnTo>
                      <a:pt x="0" y="1408629"/>
                    </a:lnTo>
                    <a:cubicBezTo>
                      <a:pt x="84363" y="1221998"/>
                      <a:pt x="185803" y="1044527"/>
                      <a:pt x="316447" y="890589"/>
                    </a:cubicBezTo>
                    <a:cubicBezTo>
                      <a:pt x="542577" y="624110"/>
                      <a:pt x="865959" y="490042"/>
                      <a:pt x="1159025" y="307184"/>
                    </a:cubicBezTo>
                    <a:cubicBezTo>
                      <a:pt x="1260182" y="244086"/>
                      <a:pt x="1551568" y="-26843"/>
                      <a:pt x="1520510" y="2165"/>
                    </a:cubicBezTo>
                    <a:lnTo>
                      <a:pt x="1520510" y="2165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29" name="Freeform: Shape 1928">
                <a:extLst>
                  <a:ext uri="{FF2B5EF4-FFF2-40B4-BE49-F238E27FC236}">
                    <a16:creationId xmlns:a16="http://schemas.microsoft.com/office/drawing/2014/main" id="{8A99F08E-B29D-4790-A3E9-F94B81CC9D5B}"/>
                  </a:ext>
                </a:extLst>
              </p:cNvPr>
              <p:cNvSpPr/>
              <p:nvPr/>
            </p:nvSpPr>
            <p:spPr>
              <a:xfrm>
                <a:off x="-396526" y="5499074"/>
                <a:ext cx="1592157" cy="1502429"/>
              </a:xfrm>
              <a:custGeom>
                <a:avLst/>
                <a:gdLst>
                  <a:gd name="connsiteX0" fmla="*/ 1588886 w 1592157"/>
                  <a:gd name="connsiteY0" fmla="*/ 0 h 1502429"/>
                  <a:gd name="connsiteX1" fmla="*/ 1592157 w 1592157"/>
                  <a:gd name="connsiteY1" fmla="*/ 3315 h 1502429"/>
                  <a:gd name="connsiteX2" fmla="*/ 1314860 w 1592157"/>
                  <a:gd name="connsiteY2" fmla="*/ 213000 h 1502429"/>
                  <a:gd name="connsiteX3" fmla="*/ 932350 w 1592157"/>
                  <a:gd name="connsiteY3" fmla="*/ 380068 h 1502429"/>
                  <a:gd name="connsiteX4" fmla="*/ 590952 w 1592157"/>
                  <a:gd name="connsiteY4" fmla="*/ 647834 h 1502429"/>
                  <a:gd name="connsiteX5" fmla="*/ 24995 w 1592157"/>
                  <a:gd name="connsiteY5" fmla="*/ 1502430 h 1502429"/>
                  <a:gd name="connsiteX6" fmla="*/ 0 w 1592157"/>
                  <a:gd name="connsiteY6" fmla="*/ 1501317 h 1502429"/>
                  <a:gd name="connsiteX7" fmla="*/ 459501 w 1592157"/>
                  <a:gd name="connsiteY7" fmla="*/ 735686 h 1502429"/>
                  <a:gd name="connsiteX8" fmla="*/ 830190 w 1592157"/>
                  <a:gd name="connsiteY8" fmla="*/ 414921 h 1502429"/>
                  <a:gd name="connsiteX9" fmla="*/ 1197477 w 1592157"/>
                  <a:gd name="connsiteY9" fmla="*/ 237428 h 1502429"/>
                  <a:gd name="connsiteX10" fmla="*/ 1588886 w 1592157"/>
                  <a:gd name="connsiteY10" fmla="*/ 0 h 1502429"/>
                  <a:gd name="connsiteX11" fmla="*/ 1588886 w 1592157"/>
                  <a:gd name="connsiteY11" fmla="*/ 0 h 150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2157" h="1502429">
                    <a:moveTo>
                      <a:pt x="1588886" y="0"/>
                    </a:moveTo>
                    <a:cubicBezTo>
                      <a:pt x="1590173" y="851"/>
                      <a:pt x="1591285" y="1985"/>
                      <a:pt x="1592157" y="3315"/>
                    </a:cubicBezTo>
                    <a:cubicBezTo>
                      <a:pt x="1515930" y="93806"/>
                      <a:pt x="1422516" y="160219"/>
                      <a:pt x="1314860" y="213000"/>
                    </a:cubicBezTo>
                    <a:cubicBezTo>
                      <a:pt x="1190236" y="274091"/>
                      <a:pt x="1052503" y="310951"/>
                      <a:pt x="932350" y="380068"/>
                    </a:cubicBezTo>
                    <a:cubicBezTo>
                      <a:pt x="807071" y="452107"/>
                      <a:pt x="697976" y="552740"/>
                      <a:pt x="590952" y="647834"/>
                    </a:cubicBezTo>
                    <a:cubicBezTo>
                      <a:pt x="307657" y="899525"/>
                      <a:pt x="155726" y="1175558"/>
                      <a:pt x="24995" y="1502430"/>
                    </a:cubicBezTo>
                    <a:lnTo>
                      <a:pt x="0" y="1501317"/>
                    </a:lnTo>
                    <a:cubicBezTo>
                      <a:pt x="122313" y="1212701"/>
                      <a:pt x="314244" y="874465"/>
                      <a:pt x="459501" y="735686"/>
                    </a:cubicBezTo>
                    <a:cubicBezTo>
                      <a:pt x="565870" y="634050"/>
                      <a:pt x="710647" y="501442"/>
                      <a:pt x="830190" y="414921"/>
                    </a:cubicBezTo>
                    <a:cubicBezTo>
                      <a:pt x="942012" y="334004"/>
                      <a:pt x="1069232" y="289446"/>
                      <a:pt x="1197477" y="237428"/>
                    </a:cubicBezTo>
                    <a:cubicBezTo>
                      <a:pt x="1338786" y="180110"/>
                      <a:pt x="1482997" y="109139"/>
                      <a:pt x="1588886" y="0"/>
                    </a:cubicBezTo>
                    <a:lnTo>
                      <a:pt x="1588886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30" name="Freeform: Shape 1929">
                <a:extLst>
                  <a:ext uri="{FF2B5EF4-FFF2-40B4-BE49-F238E27FC236}">
                    <a16:creationId xmlns:a16="http://schemas.microsoft.com/office/drawing/2014/main" id="{4A704CD6-3AFF-460C-BFFE-BCFE648C1C0B}"/>
                  </a:ext>
                </a:extLst>
              </p:cNvPr>
              <p:cNvSpPr/>
              <p:nvPr/>
            </p:nvSpPr>
            <p:spPr>
              <a:xfrm>
                <a:off x="-292534" y="5666381"/>
                <a:ext cx="1415711" cy="1338873"/>
              </a:xfrm>
              <a:custGeom>
                <a:avLst/>
                <a:gdLst>
                  <a:gd name="connsiteX0" fmla="*/ 1415712 w 1415711"/>
                  <a:gd name="connsiteY0" fmla="*/ 0 h 1338873"/>
                  <a:gd name="connsiteX1" fmla="*/ 1345766 w 1415711"/>
                  <a:gd name="connsiteY1" fmla="*/ 120786 h 1338873"/>
                  <a:gd name="connsiteX2" fmla="*/ 810975 w 1415711"/>
                  <a:gd name="connsiteY2" fmla="*/ 497669 h 1338873"/>
                  <a:gd name="connsiteX3" fmla="*/ 245607 w 1415711"/>
                  <a:gd name="connsiteY3" fmla="*/ 1004673 h 1338873"/>
                  <a:gd name="connsiteX4" fmla="*/ 38648 w 1415711"/>
                  <a:gd name="connsiteY4" fmla="*/ 1279484 h 1338873"/>
                  <a:gd name="connsiteX5" fmla="*/ 5911 w 1415711"/>
                  <a:gd name="connsiteY5" fmla="*/ 1338874 h 1338873"/>
                  <a:gd name="connsiteX6" fmla="*/ 0 w 1415711"/>
                  <a:gd name="connsiteY6" fmla="*/ 1338612 h 1338873"/>
                  <a:gd name="connsiteX7" fmla="*/ 351365 w 1415711"/>
                  <a:gd name="connsiteY7" fmla="*/ 830147 h 1338873"/>
                  <a:gd name="connsiteX8" fmla="*/ 687114 w 1415711"/>
                  <a:gd name="connsiteY8" fmla="*/ 540134 h 1338873"/>
                  <a:gd name="connsiteX9" fmla="*/ 1104586 w 1415711"/>
                  <a:gd name="connsiteY9" fmla="*/ 279696 h 1338873"/>
                  <a:gd name="connsiteX10" fmla="*/ 1415712 w 1415711"/>
                  <a:gd name="connsiteY10" fmla="*/ 0 h 1338873"/>
                  <a:gd name="connsiteX11" fmla="*/ 1415712 w 1415711"/>
                  <a:gd name="connsiteY11" fmla="*/ 0 h 133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5711" h="1338873">
                    <a:moveTo>
                      <a:pt x="1415712" y="0"/>
                    </a:moveTo>
                    <a:cubicBezTo>
                      <a:pt x="1394163" y="41462"/>
                      <a:pt x="1370891" y="81680"/>
                      <a:pt x="1345766" y="120786"/>
                    </a:cubicBezTo>
                    <a:cubicBezTo>
                      <a:pt x="1197455" y="278846"/>
                      <a:pt x="990584" y="385978"/>
                      <a:pt x="810975" y="497669"/>
                    </a:cubicBezTo>
                    <a:cubicBezTo>
                      <a:pt x="593286" y="633046"/>
                      <a:pt x="401725" y="802164"/>
                      <a:pt x="245607" y="1004673"/>
                    </a:cubicBezTo>
                    <a:cubicBezTo>
                      <a:pt x="166871" y="1088207"/>
                      <a:pt x="96969" y="1179702"/>
                      <a:pt x="38648" y="1279484"/>
                    </a:cubicBezTo>
                    <a:cubicBezTo>
                      <a:pt x="27219" y="1299048"/>
                      <a:pt x="16314" y="1318852"/>
                      <a:pt x="5911" y="1338874"/>
                    </a:cubicBezTo>
                    <a:lnTo>
                      <a:pt x="0" y="1338612"/>
                    </a:lnTo>
                    <a:cubicBezTo>
                      <a:pt x="90339" y="1150018"/>
                      <a:pt x="213349" y="978435"/>
                      <a:pt x="351365" y="830147"/>
                    </a:cubicBezTo>
                    <a:cubicBezTo>
                      <a:pt x="452434" y="721531"/>
                      <a:pt x="564998" y="624322"/>
                      <a:pt x="687114" y="540134"/>
                    </a:cubicBezTo>
                    <a:cubicBezTo>
                      <a:pt x="822033" y="447091"/>
                      <a:pt x="967661" y="369860"/>
                      <a:pt x="1104586" y="279696"/>
                    </a:cubicBezTo>
                    <a:cubicBezTo>
                      <a:pt x="1223017" y="201724"/>
                      <a:pt x="1329866" y="111146"/>
                      <a:pt x="1415712" y="0"/>
                    </a:cubicBezTo>
                    <a:lnTo>
                      <a:pt x="1415712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31" name="Freeform: Shape 1930">
                <a:extLst>
                  <a:ext uri="{FF2B5EF4-FFF2-40B4-BE49-F238E27FC236}">
                    <a16:creationId xmlns:a16="http://schemas.microsoft.com/office/drawing/2014/main" id="{0C9DB0A0-2CCE-4397-BD6E-F8C5AA26C449}"/>
                  </a:ext>
                </a:extLst>
              </p:cNvPr>
              <p:cNvSpPr/>
              <p:nvPr/>
            </p:nvSpPr>
            <p:spPr>
              <a:xfrm>
                <a:off x="-634761" y="5346876"/>
                <a:ext cx="1502996" cy="1636896"/>
              </a:xfrm>
              <a:custGeom>
                <a:avLst/>
                <a:gdLst>
                  <a:gd name="connsiteX0" fmla="*/ 237122 w 1502996"/>
                  <a:gd name="connsiteY0" fmla="*/ 1609829 h 1636896"/>
                  <a:gd name="connsiteX1" fmla="*/ 634638 w 1502996"/>
                  <a:gd name="connsiteY1" fmla="*/ 1005943 h 1636896"/>
                  <a:gd name="connsiteX2" fmla="*/ 841248 w 1502996"/>
                  <a:gd name="connsiteY2" fmla="*/ 595843 h 1636896"/>
                  <a:gd name="connsiteX3" fmla="*/ 1109101 w 1502996"/>
                  <a:gd name="connsiteY3" fmla="*/ 294576 h 1636896"/>
                  <a:gd name="connsiteX4" fmla="*/ 1296976 w 1502996"/>
                  <a:gd name="connsiteY4" fmla="*/ 154553 h 1636896"/>
                  <a:gd name="connsiteX5" fmla="*/ 1488362 w 1502996"/>
                  <a:gd name="connsiteY5" fmla="*/ 27770 h 1636896"/>
                  <a:gd name="connsiteX6" fmla="*/ 1217935 w 1502996"/>
                  <a:gd name="connsiteY6" fmla="*/ 43669 h 1636896"/>
                  <a:gd name="connsiteX7" fmla="*/ 996756 w 1502996"/>
                  <a:gd name="connsiteY7" fmla="*/ 113419 h 1636896"/>
                  <a:gd name="connsiteX8" fmla="*/ 595336 w 1502996"/>
                  <a:gd name="connsiteY8" fmla="*/ 356779 h 1636896"/>
                  <a:gd name="connsiteX9" fmla="*/ 58714 w 1502996"/>
                  <a:gd name="connsiteY9" fmla="*/ 1170219 h 1636896"/>
                  <a:gd name="connsiteX10" fmla="*/ 0 w 1502996"/>
                  <a:gd name="connsiteY10" fmla="*/ 1443830 h 1636896"/>
                  <a:gd name="connsiteX11" fmla="*/ 237122 w 1502996"/>
                  <a:gd name="connsiteY11" fmla="*/ 1609829 h 1636896"/>
                  <a:gd name="connsiteX12" fmla="*/ 237122 w 1502996"/>
                  <a:gd name="connsiteY12" fmla="*/ 1609829 h 163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2996" h="1636896">
                    <a:moveTo>
                      <a:pt x="237122" y="1609829"/>
                    </a:moveTo>
                    <a:cubicBezTo>
                      <a:pt x="453263" y="1491682"/>
                      <a:pt x="539960" y="1220318"/>
                      <a:pt x="634638" y="1005943"/>
                    </a:cubicBezTo>
                    <a:cubicBezTo>
                      <a:pt x="697212" y="866313"/>
                      <a:pt x="754443" y="722583"/>
                      <a:pt x="841248" y="595843"/>
                    </a:cubicBezTo>
                    <a:cubicBezTo>
                      <a:pt x="917235" y="484937"/>
                      <a:pt x="1007094" y="382297"/>
                      <a:pt x="1109101" y="294576"/>
                    </a:cubicBezTo>
                    <a:cubicBezTo>
                      <a:pt x="1168360" y="243605"/>
                      <a:pt x="1231436" y="197084"/>
                      <a:pt x="1296976" y="154553"/>
                    </a:cubicBezTo>
                    <a:cubicBezTo>
                      <a:pt x="1361251" y="112830"/>
                      <a:pt x="1428056" y="75054"/>
                      <a:pt x="1488362" y="27770"/>
                    </a:cubicBezTo>
                    <a:cubicBezTo>
                      <a:pt x="1570303" y="-36484"/>
                      <a:pt x="1284413" y="28882"/>
                      <a:pt x="1217935" y="43669"/>
                    </a:cubicBezTo>
                    <a:cubicBezTo>
                      <a:pt x="1142449" y="60463"/>
                      <a:pt x="1068076" y="83495"/>
                      <a:pt x="996756" y="113419"/>
                    </a:cubicBezTo>
                    <a:cubicBezTo>
                      <a:pt x="851935" y="174183"/>
                      <a:pt x="716449" y="256844"/>
                      <a:pt x="595336" y="356779"/>
                    </a:cubicBezTo>
                    <a:cubicBezTo>
                      <a:pt x="341049" y="566573"/>
                      <a:pt x="153611" y="854950"/>
                      <a:pt x="58714" y="1170219"/>
                    </a:cubicBezTo>
                    <a:cubicBezTo>
                      <a:pt x="31843" y="1259489"/>
                      <a:pt x="12018" y="1351354"/>
                      <a:pt x="0" y="1443830"/>
                    </a:cubicBezTo>
                    <a:cubicBezTo>
                      <a:pt x="3293" y="1584551"/>
                      <a:pt x="93348" y="1688412"/>
                      <a:pt x="237122" y="1609829"/>
                    </a:cubicBezTo>
                    <a:lnTo>
                      <a:pt x="237122" y="1609829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32" name="Freeform: Shape 1931">
                <a:extLst>
                  <a:ext uri="{FF2B5EF4-FFF2-40B4-BE49-F238E27FC236}">
                    <a16:creationId xmlns:a16="http://schemas.microsoft.com/office/drawing/2014/main" id="{A80F7320-BD64-470D-BA16-1E115D0C2076}"/>
                  </a:ext>
                </a:extLst>
              </p:cNvPr>
              <p:cNvSpPr/>
              <p:nvPr/>
            </p:nvSpPr>
            <p:spPr>
              <a:xfrm>
                <a:off x="-634782" y="5346872"/>
                <a:ext cx="1500924" cy="1626627"/>
              </a:xfrm>
              <a:custGeom>
                <a:avLst/>
                <a:gdLst>
                  <a:gd name="connsiteX0" fmla="*/ 1500925 w 1500924"/>
                  <a:gd name="connsiteY0" fmla="*/ 5135 h 1626627"/>
                  <a:gd name="connsiteX1" fmla="*/ 1217935 w 1500924"/>
                  <a:gd name="connsiteY1" fmla="*/ 43674 h 1626627"/>
                  <a:gd name="connsiteX2" fmla="*/ 996778 w 1500924"/>
                  <a:gd name="connsiteY2" fmla="*/ 113424 h 1626627"/>
                  <a:gd name="connsiteX3" fmla="*/ 595336 w 1500924"/>
                  <a:gd name="connsiteY3" fmla="*/ 356784 h 1626627"/>
                  <a:gd name="connsiteX4" fmla="*/ 58714 w 1500924"/>
                  <a:gd name="connsiteY4" fmla="*/ 1170224 h 1626627"/>
                  <a:gd name="connsiteX5" fmla="*/ 0 w 1500924"/>
                  <a:gd name="connsiteY5" fmla="*/ 1443835 h 1626627"/>
                  <a:gd name="connsiteX6" fmla="*/ 94199 w 1500924"/>
                  <a:gd name="connsiteY6" fmla="*/ 1626628 h 1626627"/>
                  <a:gd name="connsiteX7" fmla="*/ 744606 w 1500924"/>
                  <a:gd name="connsiteY7" fmla="*/ 484156 h 1626627"/>
                  <a:gd name="connsiteX8" fmla="*/ 1500925 w 1500924"/>
                  <a:gd name="connsiteY8" fmla="*/ 5135 h 1626627"/>
                  <a:gd name="connsiteX9" fmla="*/ 1500925 w 1500924"/>
                  <a:gd name="connsiteY9" fmla="*/ 5135 h 162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24" h="1626627">
                    <a:moveTo>
                      <a:pt x="1500925" y="5135"/>
                    </a:moveTo>
                    <a:cubicBezTo>
                      <a:pt x="1478024" y="-15388"/>
                      <a:pt x="1272941" y="31417"/>
                      <a:pt x="1217935" y="43674"/>
                    </a:cubicBezTo>
                    <a:cubicBezTo>
                      <a:pt x="1142471" y="60468"/>
                      <a:pt x="1068098" y="83522"/>
                      <a:pt x="996778" y="113424"/>
                    </a:cubicBezTo>
                    <a:cubicBezTo>
                      <a:pt x="851935" y="174187"/>
                      <a:pt x="716471" y="256849"/>
                      <a:pt x="595336" y="356784"/>
                    </a:cubicBezTo>
                    <a:cubicBezTo>
                      <a:pt x="341049" y="566578"/>
                      <a:pt x="153610" y="854955"/>
                      <a:pt x="58714" y="1170224"/>
                    </a:cubicBezTo>
                    <a:cubicBezTo>
                      <a:pt x="31843" y="1259515"/>
                      <a:pt x="11996" y="1351359"/>
                      <a:pt x="0" y="1443835"/>
                    </a:cubicBezTo>
                    <a:cubicBezTo>
                      <a:pt x="2007" y="1529092"/>
                      <a:pt x="35856" y="1600804"/>
                      <a:pt x="94199" y="1626628"/>
                    </a:cubicBezTo>
                    <a:cubicBezTo>
                      <a:pt x="186391" y="1307389"/>
                      <a:pt x="405978" y="773951"/>
                      <a:pt x="744606" y="484156"/>
                    </a:cubicBezTo>
                    <a:cubicBezTo>
                      <a:pt x="1132002" y="152617"/>
                      <a:pt x="1500925" y="5135"/>
                      <a:pt x="1500925" y="5135"/>
                    </a:cubicBezTo>
                    <a:lnTo>
                      <a:pt x="1500925" y="5135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33" name="Freeform: Shape 1932">
                <a:extLst>
                  <a:ext uri="{FF2B5EF4-FFF2-40B4-BE49-F238E27FC236}">
                    <a16:creationId xmlns:a16="http://schemas.microsoft.com/office/drawing/2014/main" id="{DD7E6B23-DCD0-4A9F-A428-FC1F68F380FD}"/>
                  </a:ext>
                </a:extLst>
              </p:cNvPr>
              <p:cNvSpPr/>
              <p:nvPr/>
            </p:nvSpPr>
            <p:spPr>
              <a:xfrm>
                <a:off x="-579830" y="5390250"/>
                <a:ext cx="1322553" cy="1852010"/>
              </a:xfrm>
              <a:custGeom>
                <a:avLst/>
                <a:gdLst>
                  <a:gd name="connsiteX0" fmla="*/ 141166 w 1322553"/>
                  <a:gd name="connsiteY0" fmla="*/ 1346803 h 1852010"/>
                  <a:gd name="connsiteX1" fmla="*/ 143478 w 1322553"/>
                  <a:gd name="connsiteY1" fmla="*/ 1342157 h 1852010"/>
                  <a:gd name="connsiteX2" fmla="*/ 491724 w 1322553"/>
                  <a:gd name="connsiteY2" fmla="*/ 1013431 h 1852010"/>
                  <a:gd name="connsiteX3" fmla="*/ 489500 w 1322553"/>
                  <a:gd name="connsiteY3" fmla="*/ 1001217 h 1852010"/>
                  <a:gd name="connsiteX4" fmla="*/ 168102 w 1322553"/>
                  <a:gd name="connsiteY4" fmla="*/ 1271165 h 1852010"/>
                  <a:gd name="connsiteX5" fmla="*/ 168626 w 1322553"/>
                  <a:gd name="connsiteY5" fmla="*/ 1269682 h 1852010"/>
                  <a:gd name="connsiteX6" fmla="*/ 645793 w 1322553"/>
                  <a:gd name="connsiteY6" fmla="*/ 756571 h 1852010"/>
                  <a:gd name="connsiteX7" fmla="*/ 643656 w 1322553"/>
                  <a:gd name="connsiteY7" fmla="*/ 744749 h 1852010"/>
                  <a:gd name="connsiteX8" fmla="*/ 318877 w 1322553"/>
                  <a:gd name="connsiteY8" fmla="*/ 961305 h 1852010"/>
                  <a:gd name="connsiteX9" fmla="*/ 312378 w 1322553"/>
                  <a:gd name="connsiteY9" fmla="*/ 967215 h 1852010"/>
                  <a:gd name="connsiteX10" fmla="*/ 684637 w 1322553"/>
                  <a:gd name="connsiteY10" fmla="*/ 686145 h 1852010"/>
                  <a:gd name="connsiteX11" fmla="*/ 682085 w 1322553"/>
                  <a:gd name="connsiteY11" fmla="*/ 672099 h 1852010"/>
                  <a:gd name="connsiteX12" fmla="*/ 379379 w 1322553"/>
                  <a:gd name="connsiteY12" fmla="*/ 858687 h 1852010"/>
                  <a:gd name="connsiteX13" fmla="*/ 800210 w 1322553"/>
                  <a:gd name="connsiteY13" fmla="*/ 384682 h 1852010"/>
                  <a:gd name="connsiteX14" fmla="*/ 1317553 w 1322553"/>
                  <a:gd name="connsiteY14" fmla="*/ 18704 h 1852010"/>
                  <a:gd name="connsiteX15" fmla="*/ 1309417 w 1322553"/>
                  <a:gd name="connsiteY15" fmla="*/ 1255 h 1852010"/>
                  <a:gd name="connsiteX16" fmla="*/ 461452 w 1322553"/>
                  <a:gd name="connsiteY16" fmla="*/ 685250 h 1852010"/>
                  <a:gd name="connsiteX17" fmla="*/ 558770 w 1322553"/>
                  <a:gd name="connsiteY17" fmla="*/ 492120 h 1852010"/>
                  <a:gd name="connsiteX18" fmla="*/ 725096 w 1322553"/>
                  <a:gd name="connsiteY18" fmla="*/ 251071 h 1852010"/>
                  <a:gd name="connsiteX19" fmla="*/ 709785 w 1322553"/>
                  <a:gd name="connsiteY19" fmla="*/ 240472 h 1852010"/>
                  <a:gd name="connsiteX20" fmla="*/ 419816 w 1322553"/>
                  <a:gd name="connsiteY20" fmla="*/ 738773 h 1852010"/>
                  <a:gd name="connsiteX21" fmla="*/ 232421 w 1322553"/>
                  <a:gd name="connsiteY21" fmla="*/ 1043333 h 1852010"/>
                  <a:gd name="connsiteX22" fmla="*/ 288583 w 1322553"/>
                  <a:gd name="connsiteY22" fmla="*/ 807781 h 1852010"/>
                  <a:gd name="connsiteX23" fmla="*/ 411768 w 1322553"/>
                  <a:gd name="connsiteY23" fmla="*/ 566319 h 1852010"/>
                  <a:gd name="connsiteX24" fmla="*/ 416239 w 1322553"/>
                  <a:gd name="connsiteY24" fmla="*/ 538140 h 1852010"/>
                  <a:gd name="connsiteX25" fmla="*/ 205114 w 1322553"/>
                  <a:gd name="connsiteY25" fmla="*/ 1099561 h 1852010"/>
                  <a:gd name="connsiteX26" fmla="*/ 93074 w 1322553"/>
                  <a:gd name="connsiteY26" fmla="*/ 1384077 h 1852010"/>
                  <a:gd name="connsiteX27" fmla="*/ 241320 w 1322553"/>
                  <a:gd name="connsiteY27" fmla="*/ 705600 h 1852010"/>
                  <a:gd name="connsiteX28" fmla="*/ 227797 w 1322553"/>
                  <a:gd name="connsiteY28" fmla="*/ 698708 h 1852010"/>
                  <a:gd name="connsiteX29" fmla="*/ 77873 w 1322553"/>
                  <a:gd name="connsiteY29" fmla="*/ 1432016 h 1852010"/>
                  <a:gd name="connsiteX30" fmla="*/ 7381 w 1322553"/>
                  <a:gd name="connsiteY30" fmla="*/ 1706456 h 1852010"/>
                  <a:gd name="connsiteX31" fmla="*/ 751 w 1322553"/>
                  <a:gd name="connsiteY31" fmla="*/ 1764842 h 1852010"/>
                  <a:gd name="connsiteX32" fmla="*/ 49868 w 1322553"/>
                  <a:gd name="connsiteY32" fmla="*/ 1792127 h 1852010"/>
                  <a:gd name="connsiteX33" fmla="*/ 141166 w 1322553"/>
                  <a:gd name="connsiteY33" fmla="*/ 1346803 h 1852010"/>
                  <a:gd name="connsiteX34" fmla="*/ 141166 w 1322553"/>
                  <a:gd name="connsiteY34" fmla="*/ 1346803 h 185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22553" h="1852010">
                    <a:moveTo>
                      <a:pt x="141166" y="1346803"/>
                    </a:moveTo>
                    <a:cubicBezTo>
                      <a:pt x="142148" y="1345494"/>
                      <a:pt x="142976" y="1343989"/>
                      <a:pt x="143478" y="1342157"/>
                    </a:cubicBezTo>
                    <a:cubicBezTo>
                      <a:pt x="154078" y="1303924"/>
                      <a:pt x="452073" y="1028699"/>
                      <a:pt x="491724" y="1013431"/>
                    </a:cubicBezTo>
                    <a:cubicBezTo>
                      <a:pt x="497504" y="1011207"/>
                      <a:pt x="495934" y="1000956"/>
                      <a:pt x="489500" y="1001217"/>
                    </a:cubicBezTo>
                    <a:cubicBezTo>
                      <a:pt x="461517" y="998077"/>
                      <a:pt x="205267" y="1234959"/>
                      <a:pt x="168102" y="1271165"/>
                    </a:cubicBezTo>
                    <a:cubicBezTo>
                      <a:pt x="168277" y="1270663"/>
                      <a:pt x="168451" y="1270183"/>
                      <a:pt x="168626" y="1269682"/>
                    </a:cubicBezTo>
                    <a:cubicBezTo>
                      <a:pt x="199160" y="1143007"/>
                      <a:pt x="395497" y="895350"/>
                      <a:pt x="645793" y="756571"/>
                    </a:cubicBezTo>
                    <a:cubicBezTo>
                      <a:pt x="653383" y="755044"/>
                      <a:pt x="651289" y="743441"/>
                      <a:pt x="643656" y="744749"/>
                    </a:cubicBezTo>
                    <a:cubicBezTo>
                      <a:pt x="571071" y="757225"/>
                      <a:pt x="381975" y="904270"/>
                      <a:pt x="318877" y="961305"/>
                    </a:cubicBezTo>
                    <a:cubicBezTo>
                      <a:pt x="316718" y="963246"/>
                      <a:pt x="314559" y="965208"/>
                      <a:pt x="312378" y="967215"/>
                    </a:cubicBezTo>
                    <a:cubicBezTo>
                      <a:pt x="378180" y="853103"/>
                      <a:pt x="563437" y="733452"/>
                      <a:pt x="684637" y="686145"/>
                    </a:cubicBezTo>
                    <a:cubicBezTo>
                      <a:pt x="693798" y="685163"/>
                      <a:pt x="691180" y="671139"/>
                      <a:pt x="682085" y="672099"/>
                    </a:cubicBezTo>
                    <a:cubicBezTo>
                      <a:pt x="544985" y="711576"/>
                      <a:pt x="494691" y="754390"/>
                      <a:pt x="379379" y="858687"/>
                    </a:cubicBezTo>
                    <a:cubicBezTo>
                      <a:pt x="495628" y="682743"/>
                      <a:pt x="637570" y="524377"/>
                      <a:pt x="800210" y="384682"/>
                    </a:cubicBezTo>
                    <a:cubicBezTo>
                      <a:pt x="960669" y="246862"/>
                      <a:pt x="1135698" y="126403"/>
                      <a:pt x="1317553" y="18704"/>
                    </a:cubicBezTo>
                    <a:cubicBezTo>
                      <a:pt x="1328065" y="12488"/>
                      <a:pt x="1320388" y="-4764"/>
                      <a:pt x="1309417" y="1255"/>
                    </a:cubicBezTo>
                    <a:cubicBezTo>
                      <a:pt x="989415" y="176829"/>
                      <a:pt x="691289" y="399447"/>
                      <a:pt x="461452" y="685250"/>
                    </a:cubicBezTo>
                    <a:cubicBezTo>
                      <a:pt x="487755" y="618097"/>
                      <a:pt x="520471" y="553930"/>
                      <a:pt x="558770" y="492120"/>
                    </a:cubicBezTo>
                    <a:cubicBezTo>
                      <a:pt x="610286" y="409000"/>
                      <a:pt x="671224" y="332511"/>
                      <a:pt x="725096" y="251071"/>
                    </a:cubicBezTo>
                    <a:cubicBezTo>
                      <a:pt x="731857" y="240864"/>
                      <a:pt x="717462" y="231551"/>
                      <a:pt x="709785" y="240472"/>
                    </a:cubicBezTo>
                    <a:cubicBezTo>
                      <a:pt x="586861" y="383155"/>
                      <a:pt x="468802" y="554214"/>
                      <a:pt x="419816" y="738773"/>
                    </a:cubicBezTo>
                    <a:cubicBezTo>
                      <a:pt x="347776" y="835066"/>
                      <a:pt x="285813" y="937117"/>
                      <a:pt x="232421" y="1043333"/>
                    </a:cubicBezTo>
                    <a:cubicBezTo>
                      <a:pt x="244460" y="963355"/>
                      <a:pt x="261123" y="884554"/>
                      <a:pt x="288583" y="807781"/>
                    </a:cubicBezTo>
                    <a:cubicBezTo>
                      <a:pt x="319837" y="720452"/>
                      <a:pt x="365050" y="644334"/>
                      <a:pt x="411768" y="566319"/>
                    </a:cubicBezTo>
                    <a:cubicBezTo>
                      <a:pt x="418791" y="554585"/>
                      <a:pt x="458791" y="490157"/>
                      <a:pt x="416239" y="538140"/>
                    </a:cubicBezTo>
                    <a:cubicBezTo>
                      <a:pt x="294275" y="675676"/>
                      <a:pt x="207971" y="916135"/>
                      <a:pt x="205114" y="1099561"/>
                    </a:cubicBezTo>
                    <a:cubicBezTo>
                      <a:pt x="161908" y="1191797"/>
                      <a:pt x="124787" y="1286912"/>
                      <a:pt x="93074" y="1384077"/>
                    </a:cubicBezTo>
                    <a:cubicBezTo>
                      <a:pt x="51896" y="1070902"/>
                      <a:pt x="172115" y="817465"/>
                      <a:pt x="241320" y="705600"/>
                    </a:cubicBezTo>
                    <a:cubicBezTo>
                      <a:pt x="244831" y="697683"/>
                      <a:pt x="232443" y="691510"/>
                      <a:pt x="227797" y="698708"/>
                    </a:cubicBezTo>
                    <a:cubicBezTo>
                      <a:pt x="93532" y="906277"/>
                      <a:pt x="28210" y="1192364"/>
                      <a:pt x="77873" y="1432016"/>
                    </a:cubicBezTo>
                    <a:cubicBezTo>
                      <a:pt x="50217" y="1522159"/>
                      <a:pt x="26924" y="1613871"/>
                      <a:pt x="7381" y="1706456"/>
                    </a:cubicBezTo>
                    <a:cubicBezTo>
                      <a:pt x="3652" y="1724123"/>
                      <a:pt x="2169" y="1744188"/>
                      <a:pt x="751" y="1764842"/>
                    </a:cubicBezTo>
                    <a:cubicBezTo>
                      <a:pt x="-7537" y="1886784"/>
                      <a:pt x="55626" y="1866195"/>
                      <a:pt x="49868" y="1792127"/>
                    </a:cubicBezTo>
                    <a:cubicBezTo>
                      <a:pt x="39399" y="1657230"/>
                      <a:pt x="100359" y="1472867"/>
                      <a:pt x="141166" y="1346803"/>
                    </a:cubicBezTo>
                    <a:lnTo>
                      <a:pt x="141166" y="1346803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34" name="Freeform: Shape 1933">
                <a:extLst>
                  <a:ext uri="{FF2B5EF4-FFF2-40B4-BE49-F238E27FC236}">
                    <a16:creationId xmlns:a16="http://schemas.microsoft.com/office/drawing/2014/main" id="{BA37E573-4E7E-446D-9911-584009CD38AF}"/>
                  </a:ext>
                </a:extLst>
              </p:cNvPr>
              <p:cNvSpPr/>
              <p:nvPr/>
            </p:nvSpPr>
            <p:spPr>
              <a:xfrm>
                <a:off x="-884269" y="5529136"/>
                <a:ext cx="906879" cy="1539845"/>
              </a:xfrm>
              <a:custGeom>
                <a:avLst/>
                <a:gdLst>
                  <a:gd name="connsiteX0" fmla="*/ 213216 w 906879"/>
                  <a:gd name="connsiteY0" fmla="*/ 1527156 h 1539845"/>
                  <a:gd name="connsiteX1" fmla="*/ 584778 w 906879"/>
                  <a:gd name="connsiteY1" fmla="*/ 834611 h 1539845"/>
                  <a:gd name="connsiteX2" fmla="*/ 643077 w 906879"/>
                  <a:gd name="connsiteY2" fmla="*/ 372885 h 1539845"/>
                  <a:gd name="connsiteX3" fmla="*/ 895008 w 906879"/>
                  <a:gd name="connsiteY3" fmla="*/ 19775 h 1539845"/>
                  <a:gd name="connsiteX4" fmla="*/ 703404 w 906879"/>
                  <a:gd name="connsiteY4" fmla="*/ 91727 h 1539845"/>
                  <a:gd name="connsiteX5" fmla="*/ 546239 w 906879"/>
                  <a:gd name="connsiteY5" fmla="*/ 213582 h 1539845"/>
                  <a:gd name="connsiteX6" fmla="*/ 264536 w 906879"/>
                  <a:gd name="connsiteY6" fmla="*/ 521501 h 1539845"/>
                  <a:gd name="connsiteX7" fmla="*/ 44033 w 906879"/>
                  <a:gd name="connsiteY7" fmla="*/ 874785 h 1539845"/>
                  <a:gd name="connsiteX8" fmla="*/ 14633 w 906879"/>
                  <a:gd name="connsiteY8" fmla="*/ 1274046 h 1539845"/>
                  <a:gd name="connsiteX9" fmla="*/ 99344 w 906879"/>
                  <a:gd name="connsiteY9" fmla="*/ 1470994 h 1539845"/>
                  <a:gd name="connsiteX10" fmla="*/ 186040 w 906879"/>
                  <a:gd name="connsiteY10" fmla="*/ 1517341 h 1539845"/>
                  <a:gd name="connsiteX11" fmla="*/ 213216 w 906879"/>
                  <a:gd name="connsiteY11" fmla="*/ 1527156 h 1539845"/>
                  <a:gd name="connsiteX12" fmla="*/ 213216 w 906879"/>
                  <a:gd name="connsiteY12" fmla="*/ 1527156 h 153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6879" h="1539845">
                    <a:moveTo>
                      <a:pt x="213216" y="1527156"/>
                    </a:moveTo>
                    <a:cubicBezTo>
                      <a:pt x="424689" y="1639915"/>
                      <a:pt x="573414" y="967698"/>
                      <a:pt x="584778" y="834611"/>
                    </a:cubicBezTo>
                    <a:cubicBezTo>
                      <a:pt x="597864" y="681502"/>
                      <a:pt x="595530" y="520454"/>
                      <a:pt x="643077" y="372885"/>
                    </a:cubicBezTo>
                    <a:cubicBezTo>
                      <a:pt x="687854" y="233953"/>
                      <a:pt x="793067" y="120386"/>
                      <a:pt x="895008" y="19775"/>
                    </a:cubicBezTo>
                    <a:cubicBezTo>
                      <a:pt x="957670" y="-42079"/>
                      <a:pt x="754310" y="57878"/>
                      <a:pt x="703404" y="91727"/>
                    </a:cubicBezTo>
                    <a:cubicBezTo>
                      <a:pt x="648224" y="128412"/>
                      <a:pt x="595857" y="169699"/>
                      <a:pt x="546239" y="213582"/>
                    </a:cubicBezTo>
                    <a:cubicBezTo>
                      <a:pt x="441789" y="305971"/>
                      <a:pt x="349705" y="411337"/>
                      <a:pt x="264536" y="521501"/>
                    </a:cubicBezTo>
                    <a:cubicBezTo>
                      <a:pt x="180173" y="630640"/>
                      <a:pt x="91929" y="744098"/>
                      <a:pt x="44033" y="874785"/>
                    </a:cubicBezTo>
                    <a:cubicBezTo>
                      <a:pt x="-2401" y="1001547"/>
                      <a:pt x="-11954" y="1141853"/>
                      <a:pt x="14633" y="1274046"/>
                    </a:cubicBezTo>
                    <a:cubicBezTo>
                      <a:pt x="28286" y="1341855"/>
                      <a:pt x="49922" y="1420023"/>
                      <a:pt x="99344" y="1470994"/>
                    </a:cubicBezTo>
                    <a:cubicBezTo>
                      <a:pt x="120958" y="1493284"/>
                      <a:pt x="153128" y="1511016"/>
                      <a:pt x="186040" y="1517341"/>
                    </a:cubicBezTo>
                    <a:lnTo>
                      <a:pt x="213216" y="1527156"/>
                    </a:lnTo>
                    <a:lnTo>
                      <a:pt x="213216" y="152715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35" name="Freeform: Shape 1934">
                <a:extLst>
                  <a:ext uri="{FF2B5EF4-FFF2-40B4-BE49-F238E27FC236}">
                    <a16:creationId xmlns:a16="http://schemas.microsoft.com/office/drawing/2014/main" id="{1BB1C918-3FAB-4D87-9863-F15F48B1D791}"/>
                  </a:ext>
                </a:extLst>
              </p:cNvPr>
              <p:cNvSpPr/>
              <p:nvPr/>
            </p:nvSpPr>
            <p:spPr>
              <a:xfrm>
                <a:off x="-884242" y="5529134"/>
                <a:ext cx="905908" cy="1525608"/>
              </a:xfrm>
              <a:custGeom>
                <a:avLst/>
                <a:gdLst>
                  <a:gd name="connsiteX0" fmla="*/ 905908 w 905908"/>
                  <a:gd name="connsiteY0" fmla="*/ 1128 h 1525608"/>
                  <a:gd name="connsiteX1" fmla="*/ 905843 w 905908"/>
                  <a:gd name="connsiteY1" fmla="*/ 1063 h 1525608"/>
                  <a:gd name="connsiteX2" fmla="*/ 703377 w 905908"/>
                  <a:gd name="connsiteY2" fmla="*/ 91729 h 1525608"/>
                  <a:gd name="connsiteX3" fmla="*/ 546211 w 905908"/>
                  <a:gd name="connsiteY3" fmla="*/ 213583 h 1525608"/>
                  <a:gd name="connsiteX4" fmla="*/ 264509 w 905908"/>
                  <a:gd name="connsiteY4" fmla="*/ 521502 h 1525608"/>
                  <a:gd name="connsiteX5" fmla="*/ 44027 w 905908"/>
                  <a:gd name="connsiteY5" fmla="*/ 874787 h 1525608"/>
                  <a:gd name="connsiteX6" fmla="*/ 14649 w 905908"/>
                  <a:gd name="connsiteY6" fmla="*/ 1274047 h 1525608"/>
                  <a:gd name="connsiteX7" fmla="*/ 99360 w 905908"/>
                  <a:gd name="connsiteY7" fmla="*/ 1470995 h 1525608"/>
                  <a:gd name="connsiteX8" fmla="*/ 186035 w 905908"/>
                  <a:gd name="connsiteY8" fmla="*/ 1517342 h 1525608"/>
                  <a:gd name="connsiteX9" fmla="*/ 208914 w 905908"/>
                  <a:gd name="connsiteY9" fmla="*/ 1525609 h 1525608"/>
                  <a:gd name="connsiteX10" fmla="*/ 201804 w 905908"/>
                  <a:gd name="connsiteY10" fmla="*/ 1279805 h 1525608"/>
                  <a:gd name="connsiteX11" fmla="*/ 905908 w 905908"/>
                  <a:gd name="connsiteY11" fmla="*/ 1128 h 1525608"/>
                  <a:gd name="connsiteX12" fmla="*/ 905908 w 905908"/>
                  <a:gd name="connsiteY12" fmla="*/ 1128 h 152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5908" h="1525608">
                    <a:moveTo>
                      <a:pt x="905908" y="1128"/>
                    </a:moveTo>
                    <a:lnTo>
                      <a:pt x="905843" y="1063"/>
                    </a:lnTo>
                    <a:cubicBezTo>
                      <a:pt x="892255" y="-9668"/>
                      <a:pt x="745558" y="63724"/>
                      <a:pt x="703377" y="91729"/>
                    </a:cubicBezTo>
                    <a:cubicBezTo>
                      <a:pt x="648175" y="128436"/>
                      <a:pt x="595830" y="169679"/>
                      <a:pt x="546211" y="213583"/>
                    </a:cubicBezTo>
                    <a:cubicBezTo>
                      <a:pt x="441783" y="305972"/>
                      <a:pt x="349678" y="411338"/>
                      <a:pt x="264509" y="521502"/>
                    </a:cubicBezTo>
                    <a:cubicBezTo>
                      <a:pt x="180168" y="630641"/>
                      <a:pt x="91923" y="744121"/>
                      <a:pt x="44027" y="874787"/>
                    </a:cubicBezTo>
                    <a:cubicBezTo>
                      <a:pt x="-2407" y="1001549"/>
                      <a:pt x="-11960" y="1141855"/>
                      <a:pt x="14649" y="1274047"/>
                    </a:cubicBezTo>
                    <a:cubicBezTo>
                      <a:pt x="28280" y="1341856"/>
                      <a:pt x="49916" y="1420024"/>
                      <a:pt x="99360" y="1470995"/>
                    </a:cubicBezTo>
                    <a:cubicBezTo>
                      <a:pt x="120953" y="1493285"/>
                      <a:pt x="153123" y="1511039"/>
                      <a:pt x="186035" y="1517342"/>
                    </a:cubicBezTo>
                    <a:lnTo>
                      <a:pt x="208914" y="1525609"/>
                    </a:lnTo>
                    <a:cubicBezTo>
                      <a:pt x="202938" y="1455248"/>
                      <a:pt x="200321" y="1374048"/>
                      <a:pt x="201804" y="1279805"/>
                    </a:cubicBezTo>
                    <a:cubicBezTo>
                      <a:pt x="213974" y="509550"/>
                      <a:pt x="905908" y="1128"/>
                      <a:pt x="905908" y="1128"/>
                    </a:cubicBezTo>
                    <a:lnTo>
                      <a:pt x="905908" y="1128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36" name="Freeform: Shape 1935">
                <a:extLst>
                  <a:ext uri="{FF2B5EF4-FFF2-40B4-BE49-F238E27FC236}">
                    <a16:creationId xmlns:a16="http://schemas.microsoft.com/office/drawing/2014/main" id="{839EDC05-B463-466F-B671-07972F7B4B58}"/>
                  </a:ext>
                </a:extLst>
              </p:cNvPr>
              <p:cNvSpPr/>
              <p:nvPr/>
            </p:nvSpPr>
            <p:spPr>
              <a:xfrm>
                <a:off x="-854378" y="5905189"/>
                <a:ext cx="1039339" cy="1601716"/>
              </a:xfrm>
              <a:custGeom>
                <a:avLst/>
                <a:gdLst>
                  <a:gd name="connsiteX0" fmla="*/ 971465 w 1039339"/>
                  <a:gd name="connsiteY0" fmla="*/ 5861 h 1601716"/>
                  <a:gd name="connsiteX1" fmla="*/ 874758 w 1039339"/>
                  <a:gd name="connsiteY1" fmla="*/ 26341 h 1601716"/>
                  <a:gd name="connsiteX2" fmla="*/ 720689 w 1039339"/>
                  <a:gd name="connsiteY2" fmla="*/ 66821 h 1601716"/>
                  <a:gd name="connsiteX3" fmla="*/ 437198 w 1039339"/>
                  <a:gd name="connsiteY3" fmla="*/ 195153 h 1601716"/>
                  <a:gd name="connsiteX4" fmla="*/ 82387 w 1039339"/>
                  <a:gd name="connsiteY4" fmla="*/ 764099 h 1601716"/>
                  <a:gd name="connsiteX5" fmla="*/ 33248 w 1039339"/>
                  <a:gd name="connsiteY5" fmla="*/ 1183796 h 1601716"/>
                  <a:gd name="connsiteX6" fmla="*/ 2364 w 1039339"/>
                  <a:gd name="connsiteY6" fmla="*/ 1584823 h 1601716"/>
                  <a:gd name="connsiteX7" fmla="*/ 35364 w 1039339"/>
                  <a:gd name="connsiteY7" fmla="*/ 1583537 h 1601716"/>
                  <a:gd name="connsiteX8" fmla="*/ 76498 w 1039339"/>
                  <a:gd name="connsiteY8" fmla="*/ 1166893 h 1601716"/>
                  <a:gd name="connsiteX9" fmla="*/ 193969 w 1039339"/>
                  <a:gd name="connsiteY9" fmla="*/ 754088 h 1601716"/>
                  <a:gd name="connsiteX10" fmla="*/ 440426 w 1039339"/>
                  <a:gd name="connsiteY10" fmla="*/ 439146 h 1601716"/>
                  <a:gd name="connsiteX11" fmla="*/ 734408 w 1039339"/>
                  <a:gd name="connsiteY11" fmla="*/ 236048 h 1601716"/>
                  <a:gd name="connsiteX12" fmla="*/ 1037114 w 1039339"/>
                  <a:gd name="connsiteY12" fmla="*/ 14454 h 1601716"/>
                  <a:gd name="connsiteX13" fmla="*/ 971465 w 1039339"/>
                  <a:gd name="connsiteY13" fmla="*/ 5861 h 1601716"/>
                  <a:gd name="connsiteX14" fmla="*/ 971465 w 1039339"/>
                  <a:gd name="connsiteY14" fmla="*/ 5861 h 160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9339" h="1601716">
                    <a:moveTo>
                      <a:pt x="971465" y="5861"/>
                    </a:moveTo>
                    <a:cubicBezTo>
                      <a:pt x="938706" y="10812"/>
                      <a:pt x="906230" y="19122"/>
                      <a:pt x="874758" y="26341"/>
                    </a:cubicBezTo>
                    <a:cubicBezTo>
                      <a:pt x="823002" y="38228"/>
                      <a:pt x="771377" y="51358"/>
                      <a:pt x="720689" y="66821"/>
                    </a:cubicBezTo>
                    <a:cubicBezTo>
                      <a:pt x="620863" y="97268"/>
                      <a:pt x="523807" y="135524"/>
                      <a:pt x="437198" y="195153"/>
                    </a:cubicBezTo>
                    <a:cubicBezTo>
                      <a:pt x="251134" y="323246"/>
                      <a:pt x="137109" y="529855"/>
                      <a:pt x="82387" y="764099"/>
                    </a:cubicBezTo>
                    <a:cubicBezTo>
                      <a:pt x="50587" y="900196"/>
                      <a:pt x="38046" y="1041396"/>
                      <a:pt x="33248" y="1183796"/>
                    </a:cubicBezTo>
                    <a:cubicBezTo>
                      <a:pt x="9540" y="1314462"/>
                      <a:pt x="-6207" y="1448618"/>
                      <a:pt x="2364" y="1584823"/>
                    </a:cubicBezTo>
                    <a:cubicBezTo>
                      <a:pt x="3848" y="1608379"/>
                      <a:pt x="36258" y="1606699"/>
                      <a:pt x="35364" y="1583537"/>
                    </a:cubicBezTo>
                    <a:cubicBezTo>
                      <a:pt x="29867" y="1440766"/>
                      <a:pt x="48559" y="1302728"/>
                      <a:pt x="76498" y="1166893"/>
                    </a:cubicBezTo>
                    <a:cubicBezTo>
                      <a:pt x="105309" y="1026761"/>
                      <a:pt x="132071" y="879040"/>
                      <a:pt x="193969" y="754088"/>
                    </a:cubicBezTo>
                    <a:cubicBezTo>
                      <a:pt x="254711" y="631426"/>
                      <a:pt x="344526" y="528765"/>
                      <a:pt x="440426" y="439146"/>
                    </a:cubicBezTo>
                    <a:cubicBezTo>
                      <a:pt x="529325" y="356048"/>
                      <a:pt x="628148" y="291490"/>
                      <a:pt x="734408" y="236048"/>
                    </a:cubicBezTo>
                    <a:cubicBezTo>
                      <a:pt x="843503" y="179123"/>
                      <a:pt x="966100" y="124968"/>
                      <a:pt x="1037114" y="14454"/>
                    </a:cubicBezTo>
                    <a:cubicBezTo>
                      <a:pt x="1053079" y="-10475"/>
                      <a:pt x="978117" y="4007"/>
                      <a:pt x="971465" y="5861"/>
                    </a:cubicBezTo>
                    <a:lnTo>
                      <a:pt x="971465" y="5861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37" name="Freeform: Shape 1936">
                <a:extLst>
                  <a:ext uri="{FF2B5EF4-FFF2-40B4-BE49-F238E27FC236}">
                    <a16:creationId xmlns:a16="http://schemas.microsoft.com/office/drawing/2014/main" id="{EF534A91-B29D-465D-BA5C-6941171A791B}"/>
                  </a:ext>
                </a:extLst>
              </p:cNvPr>
              <p:cNvSpPr/>
              <p:nvPr/>
            </p:nvSpPr>
            <p:spPr>
              <a:xfrm>
                <a:off x="-854405" y="5909087"/>
                <a:ext cx="1039329" cy="1597796"/>
              </a:xfrm>
              <a:custGeom>
                <a:avLst/>
                <a:gdLst>
                  <a:gd name="connsiteX0" fmla="*/ 20385 w 1039329"/>
                  <a:gd name="connsiteY0" fmla="*/ 1256867 h 1597796"/>
                  <a:gd name="connsiteX1" fmla="*/ 2370 w 1039329"/>
                  <a:gd name="connsiteY1" fmla="*/ 1580903 h 1597796"/>
                  <a:gd name="connsiteX2" fmla="*/ 35369 w 1039329"/>
                  <a:gd name="connsiteY2" fmla="*/ 1579617 h 1597796"/>
                  <a:gd name="connsiteX3" fmla="*/ 76503 w 1039329"/>
                  <a:gd name="connsiteY3" fmla="*/ 1162973 h 1597796"/>
                  <a:gd name="connsiteX4" fmla="*/ 193952 w 1039329"/>
                  <a:gd name="connsiteY4" fmla="*/ 750168 h 1597796"/>
                  <a:gd name="connsiteX5" fmla="*/ 440431 w 1039329"/>
                  <a:gd name="connsiteY5" fmla="*/ 435226 h 1597796"/>
                  <a:gd name="connsiteX6" fmla="*/ 734392 w 1039329"/>
                  <a:gd name="connsiteY6" fmla="*/ 232128 h 1597796"/>
                  <a:gd name="connsiteX7" fmla="*/ 1037098 w 1039329"/>
                  <a:gd name="connsiteY7" fmla="*/ 10556 h 1597796"/>
                  <a:gd name="connsiteX8" fmla="*/ 1037142 w 1039329"/>
                  <a:gd name="connsiteY8" fmla="*/ 0 h 1597796"/>
                  <a:gd name="connsiteX9" fmla="*/ 643639 w 1039329"/>
                  <a:gd name="connsiteY9" fmla="*/ 188834 h 1597796"/>
                  <a:gd name="connsiteX10" fmla="*/ 253778 w 1039329"/>
                  <a:gd name="connsiteY10" fmla="*/ 462380 h 1597796"/>
                  <a:gd name="connsiteX11" fmla="*/ 84115 w 1039329"/>
                  <a:gd name="connsiteY11" fmla="*/ 959853 h 1597796"/>
                  <a:gd name="connsiteX12" fmla="*/ 20385 w 1039329"/>
                  <a:gd name="connsiteY12" fmla="*/ 1256867 h 1597796"/>
                  <a:gd name="connsiteX13" fmla="*/ 20385 w 1039329"/>
                  <a:gd name="connsiteY13" fmla="*/ 1256867 h 159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9329" h="1597796">
                    <a:moveTo>
                      <a:pt x="20385" y="1256867"/>
                    </a:moveTo>
                    <a:cubicBezTo>
                      <a:pt x="4333" y="1363061"/>
                      <a:pt x="-4544" y="1471328"/>
                      <a:pt x="2370" y="1580903"/>
                    </a:cubicBezTo>
                    <a:cubicBezTo>
                      <a:pt x="3875" y="1604459"/>
                      <a:pt x="36263" y="1602779"/>
                      <a:pt x="35369" y="1579617"/>
                    </a:cubicBezTo>
                    <a:cubicBezTo>
                      <a:pt x="29873" y="1436846"/>
                      <a:pt x="48564" y="1298808"/>
                      <a:pt x="76503" y="1162973"/>
                    </a:cubicBezTo>
                    <a:cubicBezTo>
                      <a:pt x="105337" y="1022841"/>
                      <a:pt x="132076" y="875120"/>
                      <a:pt x="193952" y="750168"/>
                    </a:cubicBezTo>
                    <a:cubicBezTo>
                      <a:pt x="254738" y="627484"/>
                      <a:pt x="344531" y="524845"/>
                      <a:pt x="440431" y="435226"/>
                    </a:cubicBezTo>
                    <a:cubicBezTo>
                      <a:pt x="529331" y="352150"/>
                      <a:pt x="628153" y="287570"/>
                      <a:pt x="734392" y="232128"/>
                    </a:cubicBezTo>
                    <a:cubicBezTo>
                      <a:pt x="843465" y="175225"/>
                      <a:pt x="966083" y="121069"/>
                      <a:pt x="1037098" y="10556"/>
                    </a:cubicBezTo>
                    <a:cubicBezTo>
                      <a:pt x="1040260" y="5627"/>
                      <a:pt x="1039868" y="2225"/>
                      <a:pt x="1037142" y="0"/>
                    </a:cubicBezTo>
                    <a:cubicBezTo>
                      <a:pt x="1036945" y="131"/>
                      <a:pt x="780826" y="156337"/>
                      <a:pt x="643639" y="188834"/>
                    </a:cubicBezTo>
                    <a:cubicBezTo>
                      <a:pt x="506430" y="221310"/>
                      <a:pt x="318272" y="356207"/>
                      <a:pt x="253778" y="462380"/>
                    </a:cubicBezTo>
                    <a:cubicBezTo>
                      <a:pt x="189285" y="568553"/>
                      <a:pt x="119863" y="751433"/>
                      <a:pt x="84115" y="959853"/>
                    </a:cubicBezTo>
                    <a:cubicBezTo>
                      <a:pt x="61760" y="1090148"/>
                      <a:pt x="43417" y="1219287"/>
                      <a:pt x="20385" y="1256867"/>
                    </a:cubicBezTo>
                    <a:lnTo>
                      <a:pt x="20385" y="1256867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38" name="Freeform: Shape 1937">
                <a:extLst>
                  <a:ext uri="{FF2B5EF4-FFF2-40B4-BE49-F238E27FC236}">
                    <a16:creationId xmlns:a16="http://schemas.microsoft.com/office/drawing/2014/main" id="{FF70FFA4-E9CF-48B3-993C-25CCB2CD2DA2}"/>
                  </a:ext>
                </a:extLst>
              </p:cNvPr>
              <p:cNvSpPr/>
              <p:nvPr/>
            </p:nvSpPr>
            <p:spPr>
              <a:xfrm>
                <a:off x="-810327" y="5909066"/>
                <a:ext cx="993062" cy="1210891"/>
              </a:xfrm>
              <a:custGeom>
                <a:avLst/>
                <a:gdLst>
                  <a:gd name="connsiteX0" fmla="*/ 993063 w 993062"/>
                  <a:gd name="connsiteY0" fmla="*/ 0 h 1210891"/>
                  <a:gd name="connsiteX1" fmla="*/ 424837 w 993062"/>
                  <a:gd name="connsiteY1" fmla="*/ 256795 h 1210891"/>
                  <a:gd name="connsiteX2" fmla="*/ 209700 w 993062"/>
                  <a:gd name="connsiteY2" fmla="*/ 462358 h 1210891"/>
                  <a:gd name="connsiteX3" fmla="*/ 65380 w 993062"/>
                  <a:gd name="connsiteY3" fmla="*/ 780397 h 1210891"/>
                  <a:gd name="connsiteX4" fmla="*/ 15 w 993062"/>
                  <a:gd name="connsiteY4" fmla="*/ 1210825 h 1210891"/>
                  <a:gd name="connsiteX5" fmla="*/ 210986 w 993062"/>
                  <a:gd name="connsiteY5" fmla="*/ 499545 h 1210891"/>
                  <a:gd name="connsiteX6" fmla="*/ 700171 w 993062"/>
                  <a:gd name="connsiteY6" fmla="*/ 157536 h 1210891"/>
                  <a:gd name="connsiteX7" fmla="*/ 993063 w 993062"/>
                  <a:gd name="connsiteY7" fmla="*/ 0 h 1210891"/>
                  <a:gd name="connsiteX8" fmla="*/ 993063 w 993062"/>
                  <a:gd name="connsiteY8" fmla="*/ 0 h 121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3062" h="1210891">
                    <a:moveTo>
                      <a:pt x="993063" y="0"/>
                    </a:moveTo>
                    <a:cubicBezTo>
                      <a:pt x="851492" y="105584"/>
                      <a:pt x="560258" y="169925"/>
                      <a:pt x="424837" y="256795"/>
                    </a:cubicBezTo>
                    <a:cubicBezTo>
                      <a:pt x="342787" y="311038"/>
                      <a:pt x="269242" y="380613"/>
                      <a:pt x="209700" y="462358"/>
                    </a:cubicBezTo>
                    <a:cubicBezTo>
                      <a:pt x="141957" y="555380"/>
                      <a:pt x="97507" y="665107"/>
                      <a:pt x="65380" y="780397"/>
                    </a:cubicBezTo>
                    <a:cubicBezTo>
                      <a:pt x="28325" y="913462"/>
                      <a:pt x="-749" y="1216038"/>
                      <a:pt x="15" y="1210825"/>
                    </a:cubicBezTo>
                    <a:cubicBezTo>
                      <a:pt x="36569" y="960682"/>
                      <a:pt x="71727" y="700702"/>
                      <a:pt x="210986" y="499545"/>
                    </a:cubicBezTo>
                    <a:cubicBezTo>
                      <a:pt x="332056" y="324669"/>
                      <a:pt x="508873" y="223644"/>
                      <a:pt x="700171" y="157536"/>
                    </a:cubicBezTo>
                    <a:cubicBezTo>
                      <a:pt x="806911" y="120655"/>
                      <a:pt x="905451" y="72759"/>
                      <a:pt x="993063" y="0"/>
                    </a:cubicBezTo>
                    <a:lnTo>
                      <a:pt x="993063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39" name="Freeform: Shape 1938">
                <a:extLst>
                  <a:ext uri="{FF2B5EF4-FFF2-40B4-BE49-F238E27FC236}">
                    <a16:creationId xmlns:a16="http://schemas.microsoft.com/office/drawing/2014/main" id="{5F6F5725-F917-434A-88AF-C4CC2D4CFB28}"/>
                  </a:ext>
                </a:extLst>
              </p:cNvPr>
              <p:cNvSpPr/>
              <p:nvPr/>
            </p:nvSpPr>
            <p:spPr>
              <a:xfrm>
                <a:off x="-925111" y="6165274"/>
                <a:ext cx="1153506" cy="1164177"/>
              </a:xfrm>
              <a:custGeom>
                <a:avLst/>
                <a:gdLst>
                  <a:gd name="connsiteX0" fmla="*/ 1138054 w 1153506"/>
                  <a:gd name="connsiteY0" fmla="*/ 827 h 1164177"/>
                  <a:gd name="connsiteX1" fmla="*/ 860626 w 1153506"/>
                  <a:gd name="connsiteY1" fmla="*/ 22376 h 1164177"/>
                  <a:gd name="connsiteX2" fmla="*/ 596917 w 1153506"/>
                  <a:gd name="connsiteY2" fmla="*/ 86149 h 1164177"/>
                  <a:gd name="connsiteX3" fmla="*/ 198551 w 1153506"/>
                  <a:gd name="connsiteY3" fmla="*/ 478300 h 1164177"/>
                  <a:gd name="connsiteX4" fmla="*/ 185 w 1153506"/>
                  <a:gd name="connsiteY4" fmla="*/ 1142033 h 1164177"/>
                  <a:gd name="connsiteX5" fmla="*/ 29738 w 1153506"/>
                  <a:gd name="connsiteY5" fmla="*/ 1153702 h 1164177"/>
                  <a:gd name="connsiteX6" fmla="*/ 123327 w 1153506"/>
                  <a:gd name="connsiteY6" fmla="*/ 796426 h 1164177"/>
                  <a:gd name="connsiteX7" fmla="*/ 302172 w 1153506"/>
                  <a:gd name="connsiteY7" fmla="*/ 504581 h 1164177"/>
                  <a:gd name="connsiteX8" fmla="*/ 543940 w 1153506"/>
                  <a:gd name="connsiteY8" fmla="*/ 289226 h 1164177"/>
                  <a:gd name="connsiteX9" fmla="*/ 832098 w 1153506"/>
                  <a:gd name="connsiteY9" fmla="*/ 166826 h 1164177"/>
                  <a:gd name="connsiteX10" fmla="*/ 1008021 w 1153506"/>
                  <a:gd name="connsiteY10" fmla="*/ 102681 h 1164177"/>
                  <a:gd name="connsiteX11" fmla="*/ 1150574 w 1153506"/>
                  <a:gd name="connsiteY11" fmla="*/ 19410 h 1164177"/>
                  <a:gd name="connsiteX12" fmla="*/ 1138054 w 1153506"/>
                  <a:gd name="connsiteY12" fmla="*/ 827 h 1164177"/>
                  <a:gd name="connsiteX13" fmla="*/ 1138054 w 1153506"/>
                  <a:gd name="connsiteY13" fmla="*/ 827 h 1164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506" h="1164177">
                    <a:moveTo>
                      <a:pt x="1138054" y="827"/>
                    </a:moveTo>
                    <a:cubicBezTo>
                      <a:pt x="1125710" y="6149"/>
                      <a:pt x="902241" y="17076"/>
                      <a:pt x="860626" y="22376"/>
                    </a:cubicBezTo>
                    <a:cubicBezTo>
                      <a:pt x="770091" y="33892"/>
                      <a:pt x="680407" y="52387"/>
                      <a:pt x="596917" y="86149"/>
                    </a:cubicBezTo>
                    <a:cubicBezTo>
                      <a:pt x="418334" y="158342"/>
                      <a:pt x="289478" y="304886"/>
                      <a:pt x="198551" y="478300"/>
                    </a:cubicBezTo>
                    <a:cubicBezTo>
                      <a:pt x="100164" y="665934"/>
                      <a:pt x="30567" y="923384"/>
                      <a:pt x="185" y="1142033"/>
                    </a:cubicBezTo>
                    <a:cubicBezTo>
                      <a:pt x="-2607" y="1162077"/>
                      <a:pt x="27056" y="1173898"/>
                      <a:pt x="29738" y="1153702"/>
                    </a:cubicBezTo>
                    <a:cubicBezTo>
                      <a:pt x="46270" y="1028881"/>
                      <a:pt x="71396" y="906677"/>
                      <a:pt x="123327" y="796426"/>
                    </a:cubicBezTo>
                    <a:cubicBezTo>
                      <a:pt x="172182" y="692674"/>
                      <a:pt x="226533" y="587396"/>
                      <a:pt x="302172" y="504581"/>
                    </a:cubicBezTo>
                    <a:cubicBezTo>
                      <a:pt x="374429" y="425497"/>
                      <a:pt x="455019" y="347525"/>
                      <a:pt x="543940" y="289226"/>
                    </a:cubicBezTo>
                    <a:cubicBezTo>
                      <a:pt x="631443" y="231843"/>
                      <a:pt x="733450" y="201090"/>
                      <a:pt x="832098" y="166826"/>
                    </a:cubicBezTo>
                    <a:cubicBezTo>
                      <a:pt x="891095" y="146346"/>
                      <a:pt x="949787" y="125037"/>
                      <a:pt x="1008021" y="102681"/>
                    </a:cubicBezTo>
                    <a:cubicBezTo>
                      <a:pt x="1060431" y="82550"/>
                      <a:pt x="1110530" y="59824"/>
                      <a:pt x="1150574" y="19410"/>
                    </a:cubicBezTo>
                    <a:cubicBezTo>
                      <a:pt x="1158687" y="11231"/>
                      <a:pt x="1148480" y="-3666"/>
                      <a:pt x="1138054" y="827"/>
                    </a:cubicBezTo>
                    <a:lnTo>
                      <a:pt x="1138054" y="827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40" name="Freeform: Shape 1939">
                <a:extLst>
                  <a:ext uri="{FF2B5EF4-FFF2-40B4-BE49-F238E27FC236}">
                    <a16:creationId xmlns:a16="http://schemas.microsoft.com/office/drawing/2014/main" id="{A1A2B42E-9255-43D4-B092-C7D831969DB0}"/>
                  </a:ext>
                </a:extLst>
              </p:cNvPr>
              <p:cNvSpPr/>
              <p:nvPr/>
            </p:nvSpPr>
            <p:spPr>
              <a:xfrm>
                <a:off x="-925086" y="6165289"/>
                <a:ext cx="1153504" cy="1164171"/>
              </a:xfrm>
              <a:custGeom>
                <a:avLst/>
                <a:gdLst>
                  <a:gd name="connsiteX0" fmla="*/ 15559 w 1153504"/>
                  <a:gd name="connsiteY0" fmla="*/ 1046314 h 1164171"/>
                  <a:gd name="connsiteX1" fmla="*/ 182 w 1153504"/>
                  <a:gd name="connsiteY1" fmla="*/ 1142018 h 1164171"/>
                  <a:gd name="connsiteX2" fmla="*/ 29736 w 1153504"/>
                  <a:gd name="connsiteY2" fmla="*/ 1153686 h 1164171"/>
                  <a:gd name="connsiteX3" fmla="*/ 123324 w 1153504"/>
                  <a:gd name="connsiteY3" fmla="*/ 796432 h 1164171"/>
                  <a:gd name="connsiteX4" fmla="*/ 302191 w 1153504"/>
                  <a:gd name="connsiteY4" fmla="*/ 504588 h 1164171"/>
                  <a:gd name="connsiteX5" fmla="*/ 543959 w 1153504"/>
                  <a:gd name="connsiteY5" fmla="*/ 289232 h 1164171"/>
                  <a:gd name="connsiteX6" fmla="*/ 832117 w 1153504"/>
                  <a:gd name="connsiteY6" fmla="*/ 166854 h 1164171"/>
                  <a:gd name="connsiteX7" fmla="*/ 1008018 w 1153504"/>
                  <a:gd name="connsiteY7" fmla="*/ 102688 h 1164171"/>
                  <a:gd name="connsiteX8" fmla="*/ 1150571 w 1153504"/>
                  <a:gd name="connsiteY8" fmla="*/ 19416 h 1164171"/>
                  <a:gd name="connsiteX9" fmla="*/ 1138073 w 1153504"/>
                  <a:gd name="connsiteY9" fmla="*/ 833 h 1164171"/>
                  <a:gd name="connsiteX10" fmla="*/ 843001 w 1153504"/>
                  <a:gd name="connsiteY10" fmla="*/ 82884 h 1164171"/>
                  <a:gd name="connsiteX11" fmla="*/ 209322 w 1153504"/>
                  <a:gd name="connsiteY11" fmla="*/ 536823 h 1164171"/>
                  <a:gd name="connsiteX12" fmla="*/ 15559 w 1153504"/>
                  <a:gd name="connsiteY12" fmla="*/ 1046314 h 1164171"/>
                  <a:gd name="connsiteX13" fmla="*/ 15559 w 1153504"/>
                  <a:gd name="connsiteY13" fmla="*/ 1046314 h 116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504" h="1164171">
                    <a:moveTo>
                      <a:pt x="15559" y="1046314"/>
                    </a:moveTo>
                    <a:cubicBezTo>
                      <a:pt x="9648" y="1078790"/>
                      <a:pt x="4501" y="1110785"/>
                      <a:pt x="182" y="1142018"/>
                    </a:cubicBezTo>
                    <a:cubicBezTo>
                      <a:pt x="-2587" y="1162062"/>
                      <a:pt x="27053" y="1173905"/>
                      <a:pt x="29736" y="1153686"/>
                    </a:cubicBezTo>
                    <a:cubicBezTo>
                      <a:pt x="46268" y="1028866"/>
                      <a:pt x="71415" y="906684"/>
                      <a:pt x="123324" y="796432"/>
                    </a:cubicBezTo>
                    <a:cubicBezTo>
                      <a:pt x="172179" y="692680"/>
                      <a:pt x="226552" y="587402"/>
                      <a:pt x="302191" y="504588"/>
                    </a:cubicBezTo>
                    <a:cubicBezTo>
                      <a:pt x="374449" y="425503"/>
                      <a:pt x="455038" y="347553"/>
                      <a:pt x="543959" y="289232"/>
                    </a:cubicBezTo>
                    <a:cubicBezTo>
                      <a:pt x="631462" y="231827"/>
                      <a:pt x="733447" y="201096"/>
                      <a:pt x="832117" y="166854"/>
                    </a:cubicBezTo>
                    <a:cubicBezTo>
                      <a:pt x="891115" y="146374"/>
                      <a:pt x="949806" y="125043"/>
                      <a:pt x="1008018" y="102688"/>
                    </a:cubicBezTo>
                    <a:cubicBezTo>
                      <a:pt x="1060429" y="82579"/>
                      <a:pt x="1110527" y="59852"/>
                      <a:pt x="1150571" y="19416"/>
                    </a:cubicBezTo>
                    <a:cubicBezTo>
                      <a:pt x="1158684" y="11237"/>
                      <a:pt x="1148477" y="-3681"/>
                      <a:pt x="1138073" y="833"/>
                    </a:cubicBezTo>
                    <a:cubicBezTo>
                      <a:pt x="1138073" y="833"/>
                      <a:pt x="992227" y="71521"/>
                      <a:pt x="843001" y="82884"/>
                    </a:cubicBezTo>
                    <a:cubicBezTo>
                      <a:pt x="693774" y="94247"/>
                      <a:pt x="366422" y="231216"/>
                      <a:pt x="209322" y="536823"/>
                    </a:cubicBezTo>
                    <a:cubicBezTo>
                      <a:pt x="85178" y="778330"/>
                      <a:pt x="47315" y="983217"/>
                      <a:pt x="15559" y="1046314"/>
                    </a:cubicBezTo>
                    <a:lnTo>
                      <a:pt x="15559" y="1046314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41" name="Freeform: Shape 1940">
                <a:extLst>
                  <a:ext uri="{FF2B5EF4-FFF2-40B4-BE49-F238E27FC236}">
                    <a16:creationId xmlns:a16="http://schemas.microsoft.com/office/drawing/2014/main" id="{0C2DBF4D-9018-4F0E-863B-6C078502AFD9}"/>
                  </a:ext>
                </a:extLst>
              </p:cNvPr>
              <p:cNvSpPr/>
              <p:nvPr/>
            </p:nvSpPr>
            <p:spPr>
              <a:xfrm>
                <a:off x="-886659" y="6165985"/>
                <a:ext cx="1099952" cy="988885"/>
              </a:xfrm>
              <a:custGeom>
                <a:avLst/>
                <a:gdLst>
                  <a:gd name="connsiteX0" fmla="*/ 1099603 w 1099952"/>
                  <a:gd name="connsiteY0" fmla="*/ 116 h 988885"/>
                  <a:gd name="connsiteX1" fmla="*/ 636939 w 1099952"/>
                  <a:gd name="connsiteY1" fmla="*/ 116518 h 988885"/>
                  <a:gd name="connsiteX2" fmla="*/ 183545 w 1099952"/>
                  <a:gd name="connsiteY2" fmla="*/ 490981 h 988885"/>
                  <a:gd name="connsiteX3" fmla="*/ 970 w 1099952"/>
                  <a:gd name="connsiteY3" fmla="*/ 987341 h 988885"/>
                  <a:gd name="connsiteX4" fmla="*/ 174908 w 1099952"/>
                  <a:gd name="connsiteY4" fmla="*/ 539160 h 988885"/>
                  <a:gd name="connsiteX5" fmla="*/ 378508 w 1099952"/>
                  <a:gd name="connsiteY5" fmla="*/ 295494 h 988885"/>
                  <a:gd name="connsiteX6" fmla="*/ 629175 w 1099952"/>
                  <a:gd name="connsiteY6" fmla="*/ 145068 h 988885"/>
                  <a:gd name="connsiteX7" fmla="*/ 903942 w 1099952"/>
                  <a:gd name="connsiteY7" fmla="*/ 74424 h 988885"/>
                  <a:gd name="connsiteX8" fmla="*/ 1099603 w 1099952"/>
                  <a:gd name="connsiteY8" fmla="*/ 116 h 988885"/>
                  <a:gd name="connsiteX9" fmla="*/ 1099603 w 1099952"/>
                  <a:gd name="connsiteY9" fmla="*/ 116 h 98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9952" h="988885">
                    <a:moveTo>
                      <a:pt x="1099603" y="116"/>
                    </a:moveTo>
                    <a:cubicBezTo>
                      <a:pt x="962895" y="58917"/>
                      <a:pt x="782763" y="68099"/>
                      <a:pt x="636939" y="116518"/>
                    </a:cubicBezTo>
                    <a:cubicBezTo>
                      <a:pt x="444135" y="180532"/>
                      <a:pt x="295323" y="319834"/>
                      <a:pt x="183545" y="490981"/>
                    </a:cubicBezTo>
                    <a:cubicBezTo>
                      <a:pt x="96543" y="624198"/>
                      <a:pt x="-11374" y="1016523"/>
                      <a:pt x="970" y="987341"/>
                    </a:cubicBezTo>
                    <a:cubicBezTo>
                      <a:pt x="45638" y="881779"/>
                      <a:pt x="116020" y="635583"/>
                      <a:pt x="174908" y="539160"/>
                    </a:cubicBezTo>
                    <a:cubicBezTo>
                      <a:pt x="231048" y="447251"/>
                      <a:pt x="299424" y="365244"/>
                      <a:pt x="378508" y="295494"/>
                    </a:cubicBezTo>
                    <a:cubicBezTo>
                      <a:pt x="452314" y="230412"/>
                      <a:pt x="536524" y="178525"/>
                      <a:pt x="629175" y="145068"/>
                    </a:cubicBezTo>
                    <a:cubicBezTo>
                      <a:pt x="717987" y="112985"/>
                      <a:pt x="811182" y="94490"/>
                      <a:pt x="903942" y="74424"/>
                    </a:cubicBezTo>
                    <a:cubicBezTo>
                      <a:pt x="1012492" y="50956"/>
                      <a:pt x="1106429" y="-2828"/>
                      <a:pt x="1099603" y="116"/>
                    </a:cubicBezTo>
                    <a:lnTo>
                      <a:pt x="1099603" y="116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42" name="Freeform: Shape 1941">
                <a:extLst>
                  <a:ext uri="{FF2B5EF4-FFF2-40B4-BE49-F238E27FC236}">
                    <a16:creationId xmlns:a16="http://schemas.microsoft.com/office/drawing/2014/main" id="{20CA3B0E-6DA6-419E-9D1C-9FF499C5A762}"/>
                  </a:ext>
                </a:extLst>
              </p:cNvPr>
              <p:cNvSpPr/>
              <p:nvPr/>
            </p:nvSpPr>
            <p:spPr>
              <a:xfrm>
                <a:off x="-399146" y="6406418"/>
                <a:ext cx="418584" cy="418203"/>
              </a:xfrm>
              <a:custGeom>
                <a:avLst/>
                <a:gdLst>
                  <a:gd name="connsiteX0" fmla="*/ 3 w 418584"/>
                  <a:gd name="connsiteY0" fmla="*/ 413928 h 418203"/>
                  <a:gd name="connsiteX1" fmla="*/ 93700 w 418584"/>
                  <a:gd name="connsiteY1" fmla="*/ 88932 h 418203"/>
                  <a:gd name="connsiteX2" fmla="*/ 96448 w 418584"/>
                  <a:gd name="connsiteY2" fmla="*/ 90000 h 418203"/>
                  <a:gd name="connsiteX3" fmla="*/ 49970 w 418584"/>
                  <a:gd name="connsiteY3" fmla="*/ 250547 h 418203"/>
                  <a:gd name="connsiteX4" fmla="*/ 130385 w 418584"/>
                  <a:gd name="connsiteY4" fmla="*/ 135366 h 418203"/>
                  <a:gd name="connsiteX5" fmla="*/ 417432 w 418584"/>
                  <a:gd name="connsiteY5" fmla="*/ 425 h 418203"/>
                  <a:gd name="connsiteX6" fmla="*/ 417148 w 418584"/>
                  <a:gd name="connsiteY6" fmla="*/ 3086 h 418203"/>
                  <a:gd name="connsiteX7" fmla="*/ 132130 w 418584"/>
                  <a:gd name="connsiteY7" fmla="*/ 155170 h 418203"/>
                  <a:gd name="connsiteX8" fmla="*/ 123886 w 418584"/>
                  <a:gd name="connsiteY8" fmla="*/ 165094 h 418203"/>
                  <a:gd name="connsiteX9" fmla="*/ 138542 w 418584"/>
                  <a:gd name="connsiteY9" fmla="*/ 155824 h 418203"/>
                  <a:gd name="connsiteX10" fmla="*/ 204649 w 418584"/>
                  <a:gd name="connsiteY10" fmla="*/ 136588 h 418203"/>
                  <a:gd name="connsiteX11" fmla="*/ 205347 w 418584"/>
                  <a:gd name="connsiteY11" fmla="*/ 138856 h 418203"/>
                  <a:gd name="connsiteX12" fmla="*/ 140592 w 418584"/>
                  <a:gd name="connsiteY12" fmla="*/ 165573 h 418203"/>
                  <a:gd name="connsiteX13" fmla="*/ 52631 w 418584"/>
                  <a:gd name="connsiteY13" fmla="*/ 278006 h 418203"/>
                  <a:gd name="connsiteX14" fmla="*/ 7505 w 418584"/>
                  <a:gd name="connsiteY14" fmla="*/ 415717 h 418203"/>
                  <a:gd name="connsiteX15" fmla="*/ 3 w 418584"/>
                  <a:gd name="connsiteY15" fmla="*/ 413928 h 418203"/>
                  <a:gd name="connsiteX16" fmla="*/ 3 w 418584"/>
                  <a:gd name="connsiteY16" fmla="*/ 413928 h 41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8584" h="418203">
                    <a:moveTo>
                      <a:pt x="3" y="413928"/>
                    </a:moveTo>
                    <a:cubicBezTo>
                      <a:pt x="2402" y="354211"/>
                      <a:pt x="67702" y="140513"/>
                      <a:pt x="93700" y="88932"/>
                    </a:cubicBezTo>
                    <a:cubicBezTo>
                      <a:pt x="94551" y="87231"/>
                      <a:pt x="96993" y="88147"/>
                      <a:pt x="96448" y="90000"/>
                    </a:cubicBezTo>
                    <a:cubicBezTo>
                      <a:pt x="80745" y="144025"/>
                      <a:pt x="60178" y="195650"/>
                      <a:pt x="49970" y="250547"/>
                    </a:cubicBezTo>
                    <a:cubicBezTo>
                      <a:pt x="71497" y="208802"/>
                      <a:pt x="98498" y="169892"/>
                      <a:pt x="130385" y="135366"/>
                    </a:cubicBezTo>
                    <a:cubicBezTo>
                      <a:pt x="204868" y="54690"/>
                      <a:pt x="304999" y="-5682"/>
                      <a:pt x="417432" y="425"/>
                    </a:cubicBezTo>
                    <a:cubicBezTo>
                      <a:pt x="419176" y="513"/>
                      <a:pt x="418827" y="3064"/>
                      <a:pt x="417148" y="3086"/>
                    </a:cubicBezTo>
                    <a:cubicBezTo>
                      <a:pt x="306177" y="4766"/>
                      <a:pt x="202272" y="73512"/>
                      <a:pt x="132130" y="155170"/>
                    </a:cubicBezTo>
                    <a:cubicBezTo>
                      <a:pt x="129316" y="158441"/>
                      <a:pt x="126612" y="161778"/>
                      <a:pt x="123886" y="165094"/>
                    </a:cubicBezTo>
                    <a:cubicBezTo>
                      <a:pt x="129033" y="161670"/>
                      <a:pt x="134137" y="158572"/>
                      <a:pt x="138542" y="155824"/>
                    </a:cubicBezTo>
                    <a:cubicBezTo>
                      <a:pt x="157932" y="143719"/>
                      <a:pt x="182119" y="138638"/>
                      <a:pt x="204649" y="136588"/>
                    </a:cubicBezTo>
                    <a:cubicBezTo>
                      <a:pt x="205958" y="136479"/>
                      <a:pt x="206634" y="138267"/>
                      <a:pt x="205347" y="138856"/>
                    </a:cubicBezTo>
                    <a:cubicBezTo>
                      <a:pt x="183864" y="148736"/>
                      <a:pt x="160287" y="151876"/>
                      <a:pt x="140592" y="165573"/>
                    </a:cubicBezTo>
                    <a:cubicBezTo>
                      <a:pt x="94202" y="197809"/>
                      <a:pt x="76644" y="226555"/>
                      <a:pt x="52631" y="278006"/>
                    </a:cubicBezTo>
                    <a:cubicBezTo>
                      <a:pt x="31780" y="322630"/>
                      <a:pt x="20701" y="368650"/>
                      <a:pt x="7505" y="415717"/>
                    </a:cubicBezTo>
                    <a:cubicBezTo>
                      <a:pt x="6240" y="420166"/>
                      <a:pt x="-150" y="418072"/>
                      <a:pt x="3" y="413928"/>
                    </a:cubicBezTo>
                    <a:lnTo>
                      <a:pt x="3" y="413928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43" name="Freeform: Shape 1942">
                <a:extLst>
                  <a:ext uri="{FF2B5EF4-FFF2-40B4-BE49-F238E27FC236}">
                    <a16:creationId xmlns:a16="http://schemas.microsoft.com/office/drawing/2014/main" id="{2DA5A9FC-BE3E-4620-AD76-434920E353CA}"/>
                  </a:ext>
                </a:extLst>
              </p:cNvPr>
              <p:cNvSpPr/>
              <p:nvPr/>
            </p:nvSpPr>
            <p:spPr>
              <a:xfrm>
                <a:off x="-45106" y="6336236"/>
                <a:ext cx="156848" cy="154687"/>
              </a:xfrm>
              <a:custGeom>
                <a:avLst/>
                <a:gdLst>
                  <a:gd name="connsiteX0" fmla="*/ 35583 w 156848"/>
                  <a:gd name="connsiteY0" fmla="*/ 5460 h 154687"/>
                  <a:gd name="connsiteX1" fmla="*/ 25616 w 156848"/>
                  <a:gd name="connsiteY1" fmla="*/ 54882 h 154687"/>
                  <a:gd name="connsiteX2" fmla="*/ 18310 w 156848"/>
                  <a:gd name="connsiteY2" fmla="*/ 57543 h 154687"/>
                  <a:gd name="connsiteX3" fmla="*/ 272 w 156848"/>
                  <a:gd name="connsiteY3" fmla="*/ 88797 h 154687"/>
                  <a:gd name="connsiteX4" fmla="*/ 29738 w 156848"/>
                  <a:gd name="connsiteY4" fmla="*/ 117151 h 154687"/>
                  <a:gd name="connsiteX5" fmla="*/ 40600 w 156848"/>
                  <a:gd name="connsiteY5" fmla="*/ 118394 h 154687"/>
                  <a:gd name="connsiteX6" fmla="*/ 42541 w 156848"/>
                  <a:gd name="connsiteY6" fmla="*/ 132745 h 154687"/>
                  <a:gd name="connsiteX7" fmla="*/ 71200 w 156848"/>
                  <a:gd name="connsiteY7" fmla="*/ 154686 h 154687"/>
                  <a:gd name="connsiteX8" fmla="*/ 103130 w 156848"/>
                  <a:gd name="connsiteY8" fmla="*/ 129124 h 154687"/>
                  <a:gd name="connsiteX9" fmla="*/ 103261 w 156848"/>
                  <a:gd name="connsiteY9" fmla="*/ 128732 h 154687"/>
                  <a:gd name="connsiteX10" fmla="*/ 111832 w 156848"/>
                  <a:gd name="connsiteY10" fmla="*/ 130804 h 154687"/>
                  <a:gd name="connsiteX11" fmla="*/ 156391 w 156848"/>
                  <a:gd name="connsiteY11" fmla="*/ 99310 h 154687"/>
                  <a:gd name="connsiteX12" fmla="*/ 134057 w 156848"/>
                  <a:gd name="connsiteY12" fmla="*/ 62014 h 154687"/>
                  <a:gd name="connsiteX13" fmla="*/ 139314 w 156848"/>
                  <a:gd name="connsiteY13" fmla="*/ 51109 h 154687"/>
                  <a:gd name="connsiteX14" fmla="*/ 115824 w 156848"/>
                  <a:gd name="connsiteY14" fmla="*/ 1861 h 154687"/>
                  <a:gd name="connsiteX15" fmla="*/ 81320 w 156848"/>
                  <a:gd name="connsiteY15" fmla="*/ 10236 h 154687"/>
                  <a:gd name="connsiteX16" fmla="*/ 35583 w 156848"/>
                  <a:gd name="connsiteY16" fmla="*/ 5460 h 154687"/>
                  <a:gd name="connsiteX17" fmla="*/ 35583 w 156848"/>
                  <a:gd name="connsiteY17" fmla="*/ 5460 h 15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6848" h="154687">
                    <a:moveTo>
                      <a:pt x="35583" y="5460"/>
                    </a:moveTo>
                    <a:cubicBezTo>
                      <a:pt x="17721" y="16692"/>
                      <a:pt x="16957" y="38110"/>
                      <a:pt x="25616" y="54882"/>
                    </a:cubicBezTo>
                    <a:cubicBezTo>
                      <a:pt x="23086" y="55536"/>
                      <a:pt x="20643" y="56409"/>
                      <a:pt x="18310" y="57543"/>
                    </a:cubicBezTo>
                    <a:cubicBezTo>
                      <a:pt x="6401" y="63366"/>
                      <a:pt x="-1603" y="75231"/>
                      <a:pt x="272" y="88797"/>
                    </a:cubicBezTo>
                    <a:cubicBezTo>
                      <a:pt x="2366" y="103977"/>
                      <a:pt x="15627" y="114097"/>
                      <a:pt x="29738" y="117151"/>
                    </a:cubicBezTo>
                    <a:cubicBezTo>
                      <a:pt x="33162" y="117892"/>
                      <a:pt x="36848" y="118307"/>
                      <a:pt x="40600" y="118394"/>
                    </a:cubicBezTo>
                    <a:cubicBezTo>
                      <a:pt x="40382" y="123301"/>
                      <a:pt x="41014" y="128209"/>
                      <a:pt x="42541" y="132745"/>
                    </a:cubicBezTo>
                    <a:cubicBezTo>
                      <a:pt x="46772" y="145330"/>
                      <a:pt x="57503" y="154795"/>
                      <a:pt x="71200" y="154686"/>
                    </a:cubicBezTo>
                    <a:cubicBezTo>
                      <a:pt x="86532" y="154577"/>
                      <a:pt x="98266" y="142734"/>
                      <a:pt x="103130" y="129124"/>
                    </a:cubicBezTo>
                    <a:lnTo>
                      <a:pt x="103261" y="128732"/>
                    </a:lnTo>
                    <a:cubicBezTo>
                      <a:pt x="105944" y="129713"/>
                      <a:pt x="108801" y="130411"/>
                      <a:pt x="111832" y="130804"/>
                    </a:cubicBezTo>
                    <a:cubicBezTo>
                      <a:pt x="131069" y="133247"/>
                      <a:pt x="153250" y="118939"/>
                      <a:pt x="156391" y="99310"/>
                    </a:cubicBezTo>
                    <a:cubicBezTo>
                      <a:pt x="159226" y="81687"/>
                      <a:pt x="148518" y="68426"/>
                      <a:pt x="134057" y="62014"/>
                    </a:cubicBezTo>
                    <a:cubicBezTo>
                      <a:pt x="136282" y="58786"/>
                      <a:pt x="138070" y="55166"/>
                      <a:pt x="139314" y="51109"/>
                    </a:cubicBezTo>
                    <a:cubicBezTo>
                      <a:pt x="144984" y="32548"/>
                      <a:pt x="134624" y="8295"/>
                      <a:pt x="115824" y="1861"/>
                    </a:cubicBezTo>
                    <a:cubicBezTo>
                      <a:pt x="102345" y="-2741"/>
                      <a:pt x="90175" y="1621"/>
                      <a:pt x="81320" y="10236"/>
                    </a:cubicBezTo>
                    <a:cubicBezTo>
                      <a:pt x="68779" y="29"/>
                      <a:pt x="49346" y="-3177"/>
                      <a:pt x="35583" y="5460"/>
                    </a:cubicBezTo>
                    <a:lnTo>
                      <a:pt x="35583" y="5460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44" name="Freeform: Shape 1943">
                <a:extLst>
                  <a:ext uri="{FF2B5EF4-FFF2-40B4-BE49-F238E27FC236}">
                    <a16:creationId xmlns:a16="http://schemas.microsoft.com/office/drawing/2014/main" id="{24E08D74-DA66-4F27-95E7-C336B8216396}"/>
                  </a:ext>
                </a:extLst>
              </p:cNvPr>
              <p:cNvSpPr/>
              <p:nvPr/>
            </p:nvSpPr>
            <p:spPr>
              <a:xfrm>
                <a:off x="-12408" y="6364083"/>
                <a:ext cx="103603" cy="102151"/>
              </a:xfrm>
              <a:custGeom>
                <a:avLst/>
                <a:gdLst>
                  <a:gd name="connsiteX0" fmla="*/ 23497 w 103603"/>
                  <a:gd name="connsiteY0" fmla="*/ 3590 h 102151"/>
                  <a:gd name="connsiteX1" fmla="*/ 16910 w 103603"/>
                  <a:gd name="connsiteY1" fmla="*/ 36218 h 102151"/>
                  <a:gd name="connsiteX2" fmla="*/ 12090 w 103603"/>
                  <a:gd name="connsiteY2" fmla="*/ 37963 h 102151"/>
                  <a:gd name="connsiteX3" fmla="*/ 181 w 103603"/>
                  <a:gd name="connsiteY3" fmla="*/ 58617 h 102151"/>
                  <a:gd name="connsiteX4" fmla="*/ 19636 w 103603"/>
                  <a:gd name="connsiteY4" fmla="*/ 77352 h 102151"/>
                  <a:gd name="connsiteX5" fmla="*/ 26812 w 103603"/>
                  <a:gd name="connsiteY5" fmla="*/ 78181 h 102151"/>
                  <a:gd name="connsiteX6" fmla="*/ 28099 w 103603"/>
                  <a:gd name="connsiteY6" fmla="*/ 87668 h 102151"/>
                  <a:gd name="connsiteX7" fmla="*/ 47030 w 103603"/>
                  <a:gd name="connsiteY7" fmla="*/ 102151 h 102151"/>
                  <a:gd name="connsiteX8" fmla="*/ 68121 w 103603"/>
                  <a:gd name="connsiteY8" fmla="*/ 85269 h 102151"/>
                  <a:gd name="connsiteX9" fmla="*/ 68208 w 103603"/>
                  <a:gd name="connsiteY9" fmla="*/ 85008 h 102151"/>
                  <a:gd name="connsiteX10" fmla="*/ 73879 w 103603"/>
                  <a:gd name="connsiteY10" fmla="*/ 86382 h 102151"/>
                  <a:gd name="connsiteX11" fmla="*/ 103301 w 103603"/>
                  <a:gd name="connsiteY11" fmla="*/ 65575 h 102151"/>
                  <a:gd name="connsiteX12" fmla="*/ 88557 w 103603"/>
                  <a:gd name="connsiteY12" fmla="*/ 40951 h 102151"/>
                  <a:gd name="connsiteX13" fmla="*/ 92025 w 103603"/>
                  <a:gd name="connsiteY13" fmla="*/ 33753 h 102151"/>
                  <a:gd name="connsiteX14" fmla="*/ 76518 w 103603"/>
                  <a:gd name="connsiteY14" fmla="*/ 1234 h 102151"/>
                  <a:gd name="connsiteX15" fmla="*/ 53748 w 103603"/>
                  <a:gd name="connsiteY15" fmla="*/ 6774 h 102151"/>
                  <a:gd name="connsiteX16" fmla="*/ 23497 w 103603"/>
                  <a:gd name="connsiteY16" fmla="*/ 3590 h 102151"/>
                  <a:gd name="connsiteX17" fmla="*/ 23497 w 103603"/>
                  <a:gd name="connsiteY17" fmla="*/ 3590 h 102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3603" h="102151">
                    <a:moveTo>
                      <a:pt x="23497" y="3590"/>
                    </a:moveTo>
                    <a:cubicBezTo>
                      <a:pt x="11697" y="11005"/>
                      <a:pt x="11196" y="25160"/>
                      <a:pt x="16910" y="36218"/>
                    </a:cubicBezTo>
                    <a:cubicBezTo>
                      <a:pt x="15252" y="36654"/>
                      <a:pt x="13616" y="37221"/>
                      <a:pt x="12090" y="37963"/>
                    </a:cubicBezTo>
                    <a:cubicBezTo>
                      <a:pt x="4216" y="41801"/>
                      <a:pt x="-1062" y="49653"/>
                      <a:pt x="181" y="58617"/>
                    </a:cubicBezTo>
                    <a:cubicBezTo>
                      <a:pt x="1555" y="68650"/>
                      <a:pt x="10323" y="75324"/>
                      <a:pt x="19636" y="77352"/>
                    </a:cubicBezTo>
                    <a:cubicBezTo>
                      <a:pt x="21904" y="77832"/>
                      <a:pt x="24325" y="78116"/>
                      <a:pt x="26812" y="78181"/>
                    </a:cubicBezTo>
                    <a:cubicBezTo>
                      <a:pt x="26681" y="81409"/>
                      <a:pt x="27095" y="84659"/>
                      <a:pt x="28099" y="87668"/>
                    </a:cubicBezTo>
                    <a:cubicBezTo>
                      <a:pt x="30890" y="95978"/>
                      <a:pt x="37979" y="102216"/>
                      <a:pt x="47030" y="102151"/>
                    </a:cubicBezTo>
                    <a:cubicBezTo>
                      <a:pt x="57150" y="102085"/>
                      <a:pt x="64893" y="94255"/>
                      <a:pt x="68121" y="85269"/>
                    </a:cubicBezTo>
                    <a:lnTo>
                      <a:pt x="68208" y="85008"/>
                    </a:lnTo>
                    <a:cubicBezTo>
                      <a:pt x="69974" y="85662"/>
                      <a:pt x="71872" y="86120"/>
                      <a:pt x="73879" y="86382"/>
                    </a:cubicBezTo>
                    <a:cubicBezTo>
                      <a:pt x="86594" y="87996"/>
                      <a:pt x="101229" y="78552"/>
                      <a:pt x="103301" y="65575"/>
                    </a:cubicBezTo>
                    <a:cubicBezTo>
                      <a:pt x="105176" y="53928"/>
                      <a:pt x="98088" y="45182"/>
                      <a:pt x="88557" y="40951"/>
                    </a:cubicBezTo>
                    <a:cubicBezTo>
                      <a:pt x="90018" y="38813"/>
                      <a:pt x="91218" y="36436"/>
                      <a:pt x="92025" y="33753"/>
                    </a:cubicBezTo>
                    <a:cubicBezTo>
                      <a:pt x="95754" y="21496"/>
                      <a:pt x="88928" y="5487"/>
                      <a:pt x="76518" y="1234"/>
                    </a:cubicBezTo>
                    <a:cubicBezTo>
                      <a:pt x="67619" y="-1819"/>
                      <a:pt x="59571" y="1081"/>
                      <a:pt x="53748" y="6774"/>
                    </a:cubicBezTo>
                    <a:cubicBezTo>
                      <a:pt x="45394" y="-9"/>
                      <a:pt x="32570" y="-2125"/>
                      <a:pt x="23497" y="3590"/>
                    </a:cubicBezTo>
                    <a:lnTo>
                      <a:pt x="23497" y="3590"/>
                    </a:lnTo>
                    <a:close/>
                  </a:path>
                </a:pathLst>
              </a:custGeom>
              <a:solidFill>
                <a:srgbClr val="FFDB5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C2ECC33A-C267-4C2A-A8F0-4ACEA2028F51}"/>
                </a:ext>
              </a:extLst>
            </p:cNvPr>
            <p:cNvSpPr/>
            <p:nvPr/>
          </p:nvSpPr>
          <p:spPr>
            <a:xfrm>
              <a:off x="14332" y="6383363"/>
              <a:ext cx="52975" cy="59802"/>
            </a:xfrm>
            <a:custGeom>
              <a:avLst/>
              <a:gdLst>
                <a:gd name="connsiteX0" fmla="*/ 12743 w 52975"/>
                <a:gd name="connsiteY0" fmla="*/ 3961 h 59802"/>
                <a:gd name="connsiteX1" fmla="*/ 29035 w 52975"/>
                <a:gd name="connsiteY1" fmla="*/ 340 h 59802"/>
                <a:gd name="connsiteX2" fmla="*/ 36800 w 52975"/>
                <a:gd name="connsiteY2" fmla="*/ 2390 h 59802"/>
                <a:gd name="connsiteX3" fmla="*/ 41663 w 52975"/>
                <a:gd name="connsiteY3" fmla="*/ 7058 h 59802"/>
                <a:gd name="connsiteX4" fmla="*/ 49973 w 52975"/>
                <a:gd name="connsiteY4" fmla="*/ 46251 h 59802"/>
                <a:gd name="connsiteX5" fmla="*/ 37301 w 52975"/>
                <a:gd name="connsiteY5" fmla="*/ 57331 h 59802"/>
                <a:gd name="connsiteX6" fmla="*/ 25197 w 52975"/>
                <a:gd name="connsiteY6" fmla="*/ 59751 h 59802"/>
                <a:gd name="connsiteX7" fmla="*/ 12743 w 52975"/>
                <a:gd name="connsiteY7" fmla="*/ 3961 h 59802"/>
                <a:gd name="connsiteX8" fmla="*/ 12743 w 52975"/>
                <a:gd name="connsiteY8" fmla="*/ 3961 h 5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75" h="59802">
                  <a:moveTo>
                    <a:pt x="12743" y="3961"/>
                  </a:moveTo>
                  <a:cubicBezTo>
                    <a:pt x="18370" y="340"/>
                    <a:pt x="23932" y="-598"/>
                    <a:pt x="29035" y="340"/>
                  </a:cubicBezTo>
                  <a:cubicBezTo>
                    <a:pt x="31805" y="166"/>
                    <a:pt x="34706" y="907"/>
                    <a:pt x="36800" y="2390"/>
                  </a:cubicBezTo>
                  <a:cubicBezTo>
                    <a:pt x="38588" y="3677"/>
                    <a:pt x="40224" y="5269"/>
                    <a:pt x="41663" y="7058"/>
                  </a:cubicBezTo>
                  <a:cubicBezTo>
                    <a:pt x="51696" y="16589"/>
                    <a:pt x="56538" y="33775"/>
                    <a:pt x="49973" y="46251"/>
                  </a:cubicBezTo>
                  <a:cubicBezTo>
                    <a:pt x="47094" y="51682"/>
                    <a:pt x="42514" y="55411"/>
                    <a:pt x="37301" y="57331"/>
                  </a:cubicBezTo>
                  <a:cubicBezTo>
                    <a:pt x="33986" y="59119"/>
                    <a:pt x="29973" y="60035"/>
                    <a:pt x="25197" y="59751"/>
                  </a:cubicBezTo>
                  <a:cubicBezTo>
                    <a:pt x="-1914" y="58181"/>
                    <a:pt x="-8828" y="17767"/>
                    <a:pt x="12743" y="3961"/>
                  </a:cubicBezTo>
                  <a:lnTo>
                    <a:pt x="12743" y="3961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7C927BA2-FFEE-46F0-B2EE-57A145227C5F}"/>
                </a:ext>
              </a:extLst>
            </p:cNvPr>
            <p:cNvSpPr/>
            <p:nvPr/>
          </p:nvSpPr>
          <p:spPr>
            <a:xfrm>
              <a:off x="32677" y="6399116"/>
              <a:ext cx="23232" cy="23334"/>
            </a:xfrm>
            <a:custGeom>
              <a:avLst/>
              <a:gdLst>
                <a:gd name="connsiteX0" fmla="*/ 9730 w 23232"/>
                <a:gd name="connsiteY0" fmla="*/ 138 h 23334"/>
                <a:gd name="connsiteX1" fmla="*/ 23143 w 23232"/>
                <a:gd name="connsiteY1" fmla="*/ 9778 h 23334"/>
                <a:gd name="connsiteX2" fmla="*/ 13503 w 23232"/>
                <a:gd name="connsiteY2" fmla="*/ 23191 h 23334"/>
                <a:gd name="connsiteX3" fmla="*/ 89 w 23232"/>
                <a:gd name="connsiteY3" fmla="*/ 13551 h 23334"/>
                <a:gd name="connsiteX4" fmla="*/ 9730 w 23232"/>
                <a:gd name="connsiteY4" fmla="*/ 138 h 23334"/>
                <a:gd name="connsiteX5" fmla="*/ 9730 w 23232"/>
                <a:gd name="connsiteY5" fmla="*/ 138 h 2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32" h="23334">
                  <a:moveTo>
                    <a:pt x="9730" y="138"/>
                  </a:moveTo>
                  <a:cubicBezTo>
                    <a:pt x="15771" y="-844"/>
                    <a:pt x="22402" y="3518"/>
                    <a:pt x="23143" y="9778"/>
                  </a:cubicBezTo>
                  <a:cubicBezTo>
                    <a:pt x="23885" y="16059"/>
                    <a:pt x="19959" y="22145"/>
                    <a:pt x="13503" y="23191"/>
                  </a:cubicBezTo>
                  <a:cubicBezTo>
                    <a:pt x="7483" y="24195"/>
                    <a:pt x="831" y="19811"/>
                    <a:pt x="89" y="13551"/>
                  </a:cubicBezTo>
                  <a:cubicBezTo>
                    <a:pt x="-652" y="7270"/>
                    <a:pt x="3274" y="1185"/>
                    <a:pt x="9730" y="138"/>
                  </a:cubicBezTo>
                  <a:lnTo>
                    <a:pt x="9730" y="13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2ADC51AF-3BE7-4CD1-8369-F14552B21383}"/>
                </a:ext>
              </a:extLst>
            </p:cNvPr>
            <p:cNvSpPr/>
            <p:nvPr/>
          </p:nvSpPr>
          <p:spPr>
            <a:xfrm>
              <a:off x="3579009" y="4647838"/>
              <a:ext cx="240016" cy="154934"/>
            </a:xfrm>
            <a:custGeom>
              <a:avLst/>
              <a:gdLst>
                <a:gd name="connsiteX0" fmla="*/ 194652 w 240016"/>
                <a:gd name="connsiteY0" fmla="*/ 135049 h 154934"/>
                <a:gd name="connsiteX1" fmla="*/ 183899 w 240016"/>
                <a:gd name="connsiteY1" fmla="*/ 100523 h 154934"/>
                <a:gd name="connsiteX2" fmla="*/ 236876 w 240016"/>
                <a:gd name="connsiteY2" fmla="*/ 68942 h 154934"/>
                <a:gd name="connsiteX3" fmla="*/ 230508 w 240016"/>
                <a:gd name="connsiteY3" fmla="*/ 44798 h 154934"/>
                <a:gd name="connsiteX4" fmla="*/ 185142 w 240016"/>
                <a:gd name="connsiteY4" fmla="*/ 39040 h 154934"/>
                <a:gd name="connsiteX5" fmla="*/ 175349 w 240016"/>
                <a:gd name="connsiteY5" fmla="*/ 675 h 154934"/>
                <a:gd name="connsiteX6" fmla="*/ 1455 w 240016"/>
                <a:gd name="connsiteY6" fmla="*/ 108659 h 154934"/>
                <a:gd name="connsiteX7" fmla="*/ 6646 w 240016"/>
                <a:gd name="connsiteY7" fmla="*/ 115485 h 154934"/>
                <a:gd name="connsiteX8" fmla="*/ 13342 w 240016"/>
                <a:gd name="connsiteY8" fmla="*/ 120371 h 154934"/>
                <a:gd name="connsiteX9" fmla="*/ 41019 w 240016"/>
                <a:gd name="connsiteY9" fmla="*/ 128571 h 154934"/>
                <a:gd name="connsiteX10" fmla="*/ 99471 w 240016"/>
                <a:gd name="connsiteY10" fmla="*/ 143904 h 154934"/>
                <a:gd name="connsiteX11" fmla="*/ 194652 w 240016"/>
                <a:gd name="connsiteY11" fmla="*/ 135049 h 154934"/>
                <a:gd name="connsiteX12" fmla="*/ 194652 w 240016"/>
                <a:gd name="connsiteY12" fmla="*/ 135049 h 15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0016" h="154934">
                  <a:moveTo>
                    <a:pt x="194652" y="135049"/>
                  </a:moveTo>
                  <a:cubicBezTo>
                    <a:pt x="201609" y="120262"/>
                    <a:pt x="195022" y="108964"/>
                    <a:pt x="183899" y="100523"/>
                  </a:cubicBezTo>
                  <a:cubicBezTo>
                    <a:pt x="204924" y="96336"/>
                    <a:pt x="225142" y="88200"/>
                    <a:pt x="236876" y="68942"/>
                  </a:cubicBezTo>
                  <a:cubicBezTo>
                    <a:pt x="242220" y="60196"/>
                    <a:pt x="241151" y="47633"/>
                    <a:pt x="230508" y="44798"/>
                  </a:cubicBezTo>
                  <a:cubicBezTo>
                    <a:pt x="215480" y="40785"/>
                    <a:pt x="200322" y="39040"/>
                    <a:pt x="185142" y="39040"/>
                  </a:cubicBezTo>
                  <a:cubicBezTo>
                    <a:pt x="194630" y="24798"/>
                    <a:pt x="194848" y="7000"/>
                    <a:pt x="175349" y="675"/>
                  </a:cubicBezTo>
                  <a:cubicBezTo>
                    <a:pt x="147519" y="-8354"/>
                    <a:pt x="-17106" y="75572"/>
                    <a:pt x="1455" y="108659"/>
                  </a:cubicBezTo>
                  <a:cubicBezTo>
                    <a:pt x="2982" y="111363"/>
                    <a:pt x="4727" y="113588"/>
                    <a:pt x="6646" y="115485"/>
                  </a:cubicBezTo>
                  <a:cubicBezTo>
                    <a:pt x="8587" y="117710"/>
                    <a:pt x="10855" y="119302"/>
                    <a:pt x="13342" y="120371"/>
                  </a:cubicBezTo>
                  <a:cubicBezTo>
                    <a:pt x="21280" y="124689"/>
                    <a:pt x="31030" y="125932"/>
                    <a:pt x="41019" y="128571"/>
                  </a:cubicBezTo>
                  <a:cubicBezTo>
                    <a:pt x="60496" y="133697"/>
                    <a:pt x="79994" y="138800"/>
                    <a:pt x="99471" y="143904"/>
                  </a:cubicBezTo>
                  <a:cubicBezTo>
                    <a:pt x="123157" y="150120"/>
                    <a:pt x="178490" y="169422"/>
                    <a:pt x="194652" y="135049"/>
                  </a:cubicBezTo>
                  <a:lnTo>
                    <a:pt x="194652" y="135049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FC1E2D16-3A02-46F6-BD0F-EE49B6F28EDB}"/>
                </a:ext>
              </a:extLst>
            </p:cNvPr>
            <p:cNvSpPr/>
            <p:nvPr/>
          </p:nvSpPr>
          <p:spPr>
            <a:xfrm>
              <a:off x="3585699" y="4704107"/>
              <a:ext cx="232215" cy="98668"/>
            </a:xfrm>
            <a:custGeom>
              <a:avLst/>
              <a:gdLst>
                <a:gd name="connsiteX0" fmla="*/ 187962 w 232215"/>
                <a:gd name="connsiteY0" fmla="*/ 78780 h 98668"/>
                <a:gd name="connsiteX1" fmla="*/ 177209 w 232215"/>
                <a:gd name="connsiteY1" fmla="*/ 44254 h 98668"/>
                <a:gd name="connsiteX2" fmla="*/ 230209 w 232215"/>
                <a:gd name="connsiteY2" fmla="*/ 12673 h 98668"/>
                <a:gd name="connsiteX3" fmla="*/ 230252 w 232215"/>
                <a:gd name="connsiteY3" fmla="*/ 12607 h 98668"/>
                <a:gd name="connsiteX4" fmla="*/ 230296 w 232215"/>
                <a:gd name="connsiteY4" fmla="*/ 12542 h 98668"/>
                <a:gd name="connsiteX5" fmla="*/ 230340 w 232215"/>
                <a:gd name="connsiteY5" fmla="*/ 12477 h 98668"/>
                <a:gd name="connsiteX6" fmla="*/ 230383 w 232215"/>
                <a:gd name="connsiteY6" fmla="*/ 12411 h 98668"/>
                <a:gd name="connsiteX7" fmla="*/ 230427 w 232215"/>
                <a:gd name="connsiteY7" fmla="*/ 12346 h 98668"/>
                <a:gd name="connsiteX8" fmla="*/ 230471 w 232215"/>
                <a:gd name="connsiteY8" fmla="*/ 12280 h 98668"/>
                <a:gd name="connsiteX9" fmla="*/ 230492 w 232215"/>
                <a:gd name="connsiteY9" fmla="*/ 12258 h 98668"/>
                <a:gd name="connsiteX10" fmla="*/ 230514 w 232215"/>
                <a:gd name="connsiteY10" fmla="*/ 12237 h 98668"/>
                <a:gd name="connsiteX11" fmla="*/ 230557 w 232215"/>
                <a:gd name="connsiteY11" fmla="*/ 12171 h 98668"/>
                <a:gd name="connsiteX12" fmla="*/ 230579 w 232215"/>
                <a:gd name="connsiteY12" fmla="*/ 12106 h 98668"/>
                <a:gd name="connsiteX13" fmla="*/ 230623 w 232215"/>
                <a:gd name="connsiteY13" fmla="*/ 12040 h 98668"/>
                <a:gd name="connsiteX14" fmla="*/ 230667 w 232215"/>
                <a:gd name="connsiteY14" fmla="*/ 11975 h 98668"/>
                <a:gd name="connsiteX15" fmla="*/ 230688 w 232215"/>
                <a:gd name="connsiteY15" fmla="*/ 11909 h 98668"/>
                <a:gd name="connsiteX16" fmla="*/ 230732 w 232215"/>
                <a:gd name="connsiteY16" fmla="*/ 11844 h 98668"/>
                <a:gd name="connsiteX17" fmla="*/ 230776 w 232215"/>
                <a:gd name="connsiteY17" fmla="*/ 11779 h 98668"/>
                <a:gd name="connsiteX18" fmla="*/ 230819 w 232215"/>
                <a:gd name="connsiteY18" fmla="*/ 11713 h 98668"/>
                <a:gd name="connsiteX19" fmla="*/ 230863 w 232215"/>
                <a:gd name="connsiteY19" fmla="*/ 11648 h 98668"/>
                <a:gd name="connsiteX20" fmla="*/ 230907 w 232215"/>
                <a:gd name="connsiteY20" fmla="*/ 11582 h 98668"/>
                <a:gd name="connsiteX21" fmla="*/ 230950 w 232215"/>
                <a:gd name="connsiteY21" fmla="*/ 11517 h 98668"/>
                <a:gd name="connsiteX22" fmla="*/ 230994 w 232215"/>
                <a:gd name="connsiteY22" fmla="*/ 11451 h 98668"/>
                <a:gd name="connsiteX23" fmla="*/ 231016 w 232215"/>
                <a:gd name="connsiteY23" fmla="*/ 11408 h 98668"/>
                <a:gd name="connsiteX24" fmla="*/ 231038 w 232215"/>
                <a:gd name="connsiteY24" fmla="*/ 11386 h 98668"/>
                <a:gd name="connsiteX25" fmla="*/ 231081 w 232215"/>
                <a:gd name="connsiteY25" fmla="*/ 11321 h 98668"/>
                <a:gd name="connsiteX26" fmla="*/ 231124 w 232215"/>
                <a:gd name="connsiteY26" fmla="*/ 11255 h 98668"/>
                <a:gd name="connsiteX27" fmla="*/ 231146 w 232215"/>
                <a:gd name="connsiteY27" fmla="*/ 11190 h 98668"/>
                <a:gd name="connsiteX28" fmla="*/ 231190 w 232215"/>
                <a:gd name="connsiteY28" fmla="*/ 11124 h 98668"/>
                <a:gd name="connsiteX29" fmla="*/ 231212 w 232215"/>
                <a:gd name="connsiteY29" fmla="*/ 11059 h 98668"/>
                <a:gd name="connsiteX30" fmla="*/ 231255 w 232215"/>
                <a:gd name="connsiteY30" fmla="*/ 10993 h 98668"/>
                <a:gd name="connsiteX31" fmla="*/ 231255 w 232215"/>
                <a:gd name="connsiteY31" fmla="*/ 10972 h 98668"/>
                <a:gd name="connsiteX32" fmla="*/ 231277 w 232215"/>
                <a:gd name="connsiteY32" fmla="*/ 10906 h 98668"/>
                <a:gd name="connsiteX33" fmla="*/ 231299 w 232215"/>
                <a:gd name="connsiteY33" fmla="*/ 10841 h 98668"/>
                <a:gd name="connsiteX34" fmla="*/ 231343 w 232215"/>
                <a:gd name="connsiteY34" fmla="*/ 10775 h 98668"/>
                <a:gd name="connsiteX35" fmla="*/ 231365 w 232215"/>
                <a:gd name="connsiteY35" fmla="*/ 10710 h 98668"/>
                <a:gd name="connsiteX36" fmla="*/ 231408 w 232215"/>
                <a:gd name="connsiteY36" fmla="*/ 10644 h 98668"/>
                <a:gd name="connsiteX37" fmla="*/ 231430 w 232215"/>
                <a:gd name="connsiteY37" fmla="*/ 10579 h 98668"/>
                <a:gd name="connsiteX38" fmla="*/ 231452 w 232215"/>
                <a:gd name="connsiteY38" fmla="*/ 10535 h 98668"/>
                <a:gd name="connsiteX39" fmla="*/ 231452 w 232215"/>
                <a:gd name="connsiteY39" fmla="*/ 10514 h 98668"/>
                <a:gd name="connsiteX40" fmla="*/ 231474 w 232215"/>
                <a:gd name="connsiteY40" fmla="*/ 10448 h 98668"/>
                <a:gd name="connsiteX41" fmla="*/ 231517 w 232215"/>
                <a:gd name="connsiteY41" fmla="*/ 10383 h 98668"/>
                <a:gd name="connsiteX42" fmla="*/ 231539 w 232215"/>
                <a:gd name="connsiteY42" fmla="*/ 10317 h 98668"/>
                <a:gd name="connsiteX43" fmla="*/ 231583 w 232215"/>
                <a:gd name="connsiteY43" fmla="*/ 10252 h 98668"/>
                <a:gd name="connsiteX44" fmla="*/ 231604 w 232215"/>
                <a:gd name="connsiteY44" fmla="*/ 10186 h 98668"/>
                <a:gd name="connsiteX45" fmla="*/ 231670 w 232215"/>
                <a:gd name="connsiteY45" fmla="*/ 10056 h 98668"/>
                <a:gd name="connsiteX46" fmla="*/ 231692 w 232215"/>
                <a:gd name="connsiteY46" fmla="*/ 9990 h 98668"/>
                <a:gd name="connsiteX47" fmla="*/ 231713 w 232215"/>
                <a:gd name="connsiteY47" fmla="*/ 9925 h 98668"/>
                <a:gd name="connsiteX48" fmla="*/ 231757 w 232215"/>
                <a:gd name="connsiteY48" fmla="*/ 9859 h 98668"/>
                <a:gd name="connsiteX49" fmla="*/ 231779 w 232215"/>
                <a:gd name="connsiteY49" fmla="*/ 9794 h 98668"/>
                <a:gd name="connsiteX50" fmla="*/ 231801 w 232215"/>
                <a:gd name="connsiteY50" fmla="*/ 9728 h 98668"/>
                <a:gd name="connsiteX51" fmla="*/ 231823 w 232215"/>
                <a:gd name="connsiteY51" fmla="*/ 9685 h 98668"/>
                <a:gd name="connsiteX52" fmla="*/ 231823 w 232215"/>
                <a:gd name="connsiteY52" fmla="*/ 9663 h 98668"/>
                <a:gd name="connsiteX53" fmla="*/ 231844 w 232215"/>
                <a:gd name="connsiteY53" fmla="*/ 9598 h 98668"/>
                <a:gd name="connsiteX54" fmla="*/ 231866 w 232215"/>
                <a:gd name="connsiteY54" fmla="*/ 9532 h 98668"/>
                <a:gd name="connsiteX55" fmla="*/ 231888 w 232215"/>
                <a:gd name="connsiteY55" fmla="*/ 9467 h 98668"/>
                <a:gd name="connsiteX56" fmla="*/ 231910 w 232215"/>
                <a:gd name="connsiteY56" fmla="*/ 9401 h 98668"/>
                <a:gd name="connsiteX57" fmla="*/ 231932 w 232215"/>
                <a:gd name="connsiteY57" fmla="*/ 9336 h 98668"/>
                <a:gd name="connsiteX58" fmla="*/ 231954 w 232215"/>
                <a:gd name="connsiteY58" fmla="*/ 9270 h 98668"/>
                <a:gd name="connsiteX59" fmla="*/ 231954 w 232215"/>
                <a:gd name="connsiteY59" fmla="*/ 9249 h 98668"/>
                <a:gd name="connsiteX60" fmla="*/ 231975 w 232215"/>
                <a:gd name="connsiteY60" fmla="*/ 9205 h 98668"/>
                <a:gd name="connsiteX61" fmla="*/ 231997 w 232215"/>
                <a:gd name="connsiteY61" fmla="*/ 9140 h 98668"/>
                <a:gd name="connsiteX62" fmla="*/ 232019 w 232215"/>
                <a:gd name="connsiteY62" fmla="*/ 9074 h 98668"/>
                <a:gd name="connsiteX63" fmla="*/ 232041 w 232215"/>
                <a:gd name="connsiteY63" fmla="*/ 9009 h 98668"/>
                <a:gd name="connsiteX64" fmla="*/ 232063 w 232215"/>
                <a:gd name="connsiteY64" fmla="*/ 8943 h 98668"/>
                <a:gd name="connsiteX65" fmla="*/ 232085 w 232215"/>
                <a:gd name="connsiteY65" fmla="*/ 8878 h 98668"/>
                <a:gd name="connsiteX66" fmla="*/ 232128 w 232215"/>
                <a:gd name="connsiteY66" fmla="*/ 8747 h 98668"/>
                <a:gd name="connsiteX67" fmla="*/ 232150 w 232215"/>
                <a:gd name="connsiteY67" fmla="*/ 8682 h 98668"/>
                <a:gd name="connsiteX68" fmla="*/ 232171 w 232215"/>
                <a:gd name="connsiteY68" fmla="*/ 8616 h 98668"/>
                <a:gd name="connsiteX69" fmla="*/ 232193 w 232215"/>
                <a:gd name="connsiteY69" fmla="*/ 8551 h 98668"/>
                <a:gd name="connsiteX70" fmla="*/ 232215 w 232215"/>
                <a:gd name="connsiteY70" fmla="*/ 8485 h 98668"/>
                <a:gd name="connsiteX71" fmla="*/ 132389 w 232215"/>
                <a:gd name="connsiteY71" fmla="*/ 10557 h 98668"/>
                <a:gd name="connsiteX72" fmla="*/ 0 w 232215"/>
                <a:gd name="connsiteY72" fmla="*/ 59260 h 98668"/>
                <a:gd name="connsiteX73" fmla="*/ 6696 w 232215"/>
                <a:gd name="connsiteY73" fmla="*/ 64145 h 98668"/>
                <a:gd name="connsiteX74" fmla="*/ 34351 w 232215"/>
                <a:gd name="connsiteY74" fmla="*/ 72346 h 98668"/>
                <a:gd name="connsiteX75" fmla="*/ 92803 w 232215"/>
                <a:gd name="connsiteY75" fmla="*/ 87679 h 98668"/>
                <a:gd name="connsiteX76" fmla="*/ 187962 w 232215"/>
                <a:gd name="connsiteY76" fmla="*/ 78780 h 98668"/>
                <a:gd name="connsiteX77" fmla="*/ 187962 w 232215"/>
                <a:gd name="connsiteY77" fmla="*/ 78780 h 9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32215" h="98668">
                  <a:moveTo>
                    <a:pt x="187962" y="78780"/>
                  </a:moveTo>
                  <a:cubicBezTo>
                    <a:pt x="194920" y="63993"/>
                    <a:pt x="188311" y="52695"/>
                    <a:pt x="177209" y="44254"/>
                  </a:cubicBezTo>
                  <a:cubicBezTo>
                    <a:pt x="198257" y="40067"/>
                    <a:pt x="218475" y="31931"/>
                    <a:pt x="230209" y="12673"/>
                  </a:cubicBezTo>
                  <a:lnTo>
                    <a:pt x="230252" y="12607"/>
                  </a:lnTo>
                  <a:lnTo>
                    <a:pt x="230296" y="12542"/>
                  </a:lnTo>
                  <a:lnTo>
                    <a:pt x="230340" y="12477"/>
                  </a:lnTo>
                  <a:lnTo>
                    <a:pt x="230383" y="12411"/>
                  </a:lnTo>
                  <a:lnTo>
                    <a:pt x="230427" y="12346"/>
                  </a:lnTo>
                  <a:lnTo>
                    <a:pt x="230471" y="12280"/>
                  </a:lnTo>
                  <a:lnTo>
                    <a:pt x="230492" y="12258"/>
                  </a:lnTo>
                  <a:lnTo>
                    <a:pt x="230514" y="12237"/>
                  </a:lnTo>
                  <a:lnTo>
                    <a:pt x="230557" y="12171"/>
                  </a:lnTo>
                  <a:lnTo>
                    <a:pt x="230579" y="12106"/>
                  </a:lnTo>
                  <a:lnTo>
                    <a:pt x="230623" y="12040"/>
                  </a:lnTo>
                  <a:lnTo>
                    <a:pt x="230667" y="11975"/>
                  </a:lnTo>
                  <a:lnTo>
                    <a:pt x="230688" y="11909"/>
                  </a:lnTo>
                  <a:lnTo>
                    <a:pt x="230732" y="11844"/>
                  </a:lnTo>
                  <a:lnTo>
                    <a:pt x="230776" y="11779"/>
                  </a:lnTo>
                  <a:lnTo>
                    <a:pt x="230819" y="11713"/>
                  </a:lnTo>
                  <a:lnTo>
                    <a:pt x="230863" y="11648"/>
                  </a:lnTo>
                  <a:lnTo>
                    <a:pt x="230907" y="11582"/>
                  </a:lnTo>
                  <a:lnTo>
                    <a:pt x="230950" y="11517"/>
                  </a:lnTo>
                  <a:lnTo>
                    <a:pt x="230994" y="11451"/>
                  </a:lnTo>
                  <a:lnTo>
                    <a:pt x="231016" y="11408"/>
                  </a:lnTo>
                  <a:lnTo>
                    <a:pt x="231038" y="11386"/>
                  </a:lnTo>
                  <a:lnTo>
                    <a:pt x="231081" y="11321"/>
                  </a:lnTo>
                  <a:lnTo>
                    <a:pt x="231124" y="11255"/>
                  </a:lnTo>
                  <a:lnTo>
                    <a:pt x="231146" y="11190"/>
                  </a:lnTo>
                  <a:lnTo>
                    <a:pt x="231190" y="11124"/>
                  </a:lnTo>
                  <a:lnTo>
                    <a:pt x="231212" y="11059"/>
                  </a:lnTo>
                  <a:lnTo>
                    <a:pt x="231255" y="10993"/>
                  </a:lnTo>
                  <a:lnTo>
                    <a:pt x="231255" y="10972"/>
                  </a:lnTo>
                  <a:lnTo>
                    <a:pt x="231277" y="10906"/>
                  </a:lnTo>
                  <a:lnTo>
                    <a:pt x="231299" y="10841"/>
                  </a:lnTo>
                  <a:lnTo>
                    <a:pt x="231343" y="10775"/>
                  </a:lnTo>
                  <a:lnTo>
                    <a:pt x="231365" y="10710"/>
                  </a:lnTo>
                  <a:lnTo>
                    <a:pt x="231408" y="10644"/>
                  </a:lnTo>
                  <a:lnTo>
                    <a:pt x="231430" y="10579"/>
                  </a:lnTo>
                  <a:lnTo>
                    <a:pt x="231452" y="10535"/>
                  </a:lnTo>
                  <a:lnTo>
                    <a:pt x="231452" y="10514"/>
                  </a:lnTo>
                  <a:lnTo>
                    <a:pt x="231474" y="10448"/>
                  </a:lnTo>
                  <a:lnTo>
                    <a:pt x="231517" y="10383"/>
                  </a:lnTo>
                  <a:lnTo>
                    <a:pt x="231539" y="10317"/>
                  </a:lnTo>
                  <a:lnTo>
                    <a:pt x="231583" y="10252"/>
                  </a:lnTo>
                  <a:lnTo>
                    <a:pt x="231604" y="10186"/>
                  </a:lnTo>
                  <a:lnTo>
                    <a:pt x="231670" y="10056"/>
                  </a:lnTo>
                  <a:lnTo>
                    <a:pt x="231692" y="9990"/>
                  </a:lnTo>
                  <a:lnTo>
                    <a:pt x="231713" y="9925"/>
                  </a:lnTo>
                  <a:lnTo>
                    <a:pt x="231757" y="9859"/>
                  </a:lnTo>
                  <a:lnTo>
                    <a:pt x="231779" y="9794"/>
                  </a:lnTo>
                  <a:lnTo>
                    <a:pt x="231801" y="9728"/>
                  </a:lnTo>
                  <a:lnTo>
                    <a:pt x="231823" y="9685"/>
                  </a:lnTo>
                  <a:lnTo>
                    <a:pt x="231823" y="9663"/>
                  </a:lnTo>
                  <a:lnTo>
                    <a:pt x="231844" y="9598"/>
                  </a:lnTo>
                  <a:lnTo>
                    <a:pt x="231866" y="9532"/>
                  </a:lnTo>
                  <a:lnTo>
                    <a:pt x="231888" y="9467"/>
                  </a:lnTo>
                  <a:lnTo>
                    <a:pt x="231910" y="9401"/>
                  </a:lnTo>
                  <a:lnTo>
                    <a:pt x="231932" y="9336"/>
                  </a:lnTo>
                  <a:lnTo>
                    <a:pt x="231954" y="9270"/>
                  </a:lnTo>
                  <a:lnTo>
                    <a:pt x="231954" y="9249"/>
                  </a:lnTo>
                  <a:lnTo>
                    <a:pt x="231975" y="9205"/>
                  </a:lnTo>
                  <a:lnTo>
                    <a:pt x="231997" y="9140"/>
                  </a:lnTo>
                  <a:lnTo>
                    <a:pt x="232019" y="9074"/>
                  </a:lnTo>
                  <a:lnTo>
                    <a:pt x="232041" y="9009"/>
                  </a:lnTo>
                  <a:lnTo>
                    <a:pt x="232063" y="8943"/>
                  </a:lnTo>
                  <a:lnTo>
                    <a:pt x="232085" y="8878"/>
                  </a:lnTo>
                  <a:lnTo>
                    <a:pt x="232128" y="8747"/>
                  </a:lnTo>
                  <a:lnTo>
                    <a:pt x="232150" y="8682"/>
                  </a:lnTo>
                  <a:lnTo>
                    <a:pt x="232171" y="8616"/>
                  </a:lnTo>
                  <a:lnTo>
                    <a:pt x="232193" y="8551"/>
                  </a:lnTo>
                  <a:lnTo>
                    <a:pt x="232215" y="8485"/>
                  </a:lnTo>
                  <a:cubicBezTo>
                    <a:pt x="198954" y="-2398"/>
                    <a:pt x="158932" y="-3947"/>
                    <a:pt x="132389" y="10557"/>
                  </a:cubicBezTo>
                  <a:cubicBezTo>
                    <a:pt x="101048" y="27700"/>
                    <a:pt x="0" y="59260"/>
                    <a:pt x="0" y="59260"/>
                  </a:cubicBezTo>
                  <a:cubicBezTo>
                    <a:pt x="1920" y="61484"/>
                    <a:pt x="4210" y="63077"/>
                    <a:pt x="6696" y="64145"/>
                  </a:cubicBezTo>
                  <a:cubicBezTo>
                    <a:pt x="14635" y="68464"/>
                    <a:pt x="24363" y="69729"/>
                    <a:pt x="34351" y="72346"/>
                  </a:cubicBezTo>
                  <a:cubicBezTo>
                    <a:pt x="53850" y="77450"/>
                    <a:pt x="73327" y="82575"/>
                    <a:pt x="92803" y="87679"/>
                  </a:cubicBezTo>
                  <a:cubicBezTo>
                    <a:pt x="116468" y="93851"/>
                    <a:pt x="171800" y="113153"/>
                    <a:pt x="187962" y="78780"/>
                  </a:cubicBezTo>
                  <a:lnTo>
                    <a:pt x="187962" y="78780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AEFD1078-5F21-4F76-8A39-1484C530334C}"/>
                </a:ext>
              </a:extLst>
            </p:cNvPr>
            <p:cNvSpPr/>
            <p:nvPr/>
          </p:nvSpPr>
          <p:spPr>
            <a:xfrm>
              <a:off x="3317807" y="4588824"/>
              <a:ext cx="284137" cy="214399"/>
            </a:xfrm>
            <a:custGeom>
              <a:avLst/>
              <a:gdLst>
                <a:gd name="connsiteX0" fmla="*/ 220193 w 284137"/>
                <a:gd name="connsiteY0" fmla="*/ 103550 h 214399"/>
                <a:gd name="connsiteX1" fmla="*/ 272450 w 284137"/>
                <a:gd name="connsiteY1" fmla="*/ 4443 h 214399"/>
                <a:gd name="connsiteX2" fmla="*/ 179450 w 284137"/>
                <a:gd name="connsiteY2" fmla="*/ 37028 h 214399"/>
                <a:gd name="connsiteX3" fmla="*/ 166190 w 284137"/>
                <a:gd name="connsiteY3" fmla="*/ 45730 h 214399"/>
                <a:gd name="connsiteX4" fmla="*/ 119189 w 284137"/>
                <a:gd name="connsiteY4" fmla="*/ 26603 h 214399"/>
                <a:gd name="connsiteX5" fmla="*/ 52318 w 284137"/>
                <a:gd name="connsiteY5" fmla="*/ 90202 h 214399"/>
                <a:gd name="connsiteX6" fmla="*/ 4008 w 284137"/>
                <a:gd name="connsiteY6" fmla="*/ 166276 h 214399"/>
                <a:gd name="connsiteX7" fmla="*/ 30595 w 284137"/>
                <a:gd name="connsiteY7" fmla="*/ 214216 h 214399"/>
                <a:gd name="connsiteX8" fmla="*/ 75175 w 284137"/>
                <a:gd name="connsiteY8" fmla="*/ 201347 h 214399"/>
                <a:gd name="connsiteX9" fmla="*/ 118294 w 284137"/>
                <a:gd name="connsiteY9" fmla="*/ 186887 h 214399"/>
                <a:gd name="connsiteX10" fmla="*/ 206496 w 284137"/>
                <a:gd name="connsiteY10" fmla="*/ 152318 h 214399"/>
                <a:gd name="connsiteX11" fmla="*/ 220193 w 284137"/>
                <a:gd name="connsiteY11" fmla="*/ 103550 h 214399"/>
                <a:gd name="connsiteX12" fmla="*/ 220193 w 284137"/>
                <a:gd name="connsiteY12" fmla="*/ 103550 h 2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137" h="214399">
                  <a:moveTo>
                    <a:pt x="220193" y="103550"/>
                  </a:moveTo>
                  <a:cubicBezTo>
                    <a:pt x="264904" y="67694"/>
                    <a:pt x="304599" y="24814"/>
                    <a:pt x="272450" y="4443"/>
                  </a:cubicBezTo>
                  <a:cubicBezTo>
                    <a:pt x="246168" y="-12198"/>
                    <a:pt x="202744" y="22197"/>
                    <a:pt x="179450" y="37028"/>
                  </a:cubicBezTo>
                  <a:cubicBezTo>
                    <a:pt x="174980" y="39863"/>
                    <a:pt x="170574" y="42764"/>
                    <a:pt x="166190" y="45730"/>
                  </a:cubicBezTo>
                  <a:cubicBezTo>
                    <a:pt x="160955" y="24945"/>
                    <a:pt x="139123" y="15828"/>
                    <a:pt x="119189" y="26603"/>
                  </a:cubicBezTo>
                  <a:cubicBezTo>
                    <a:pt x="92907" y="40823"/>
                    <a:pt x="70203" y="66603"/>
                    <a:pt x="52318" y="90202"/>
                  </a:cubicBezTo>
                  <a:cubicBezTo>
                    <a:pt x="34717" y="113430"/>
                    <a:pt x="16069" y="139929"/>
                    <a:pt x="4008" y="166276"/>
                  </a:cubicBezTo>
                  <a:cubicBezTo>
                    <a:pt x="-6308" y="188872"/>
                    <a:pt x="3550" y="216942"/>
                    <a:pt x="30595" y="214216"/>
                  </a:cubicBezTo>
                  <a:cubicBezTo>
                    <a:pt x="45055" y="212754"/>
                    <a:pt x="61064" y="205819"/>
                    <a:pt x="75175" y="201347"/>
                  </a:cubicBezTo>
                  <a:cubicBezTo>
                    <a:pt x="89614" y="196746"/>
                    <a:pt x="103965" y="191904"/>
                    <a:pt x="118294" y="186887"/>
                  </a:cubicBezTo>
                  <a:cubicBezTo>
                    <a:pt x="146692" y="176964"/>
                    <a:pt x="180214" y="168043"/>
                    <a:pt x="206496" y="152318"/>
                  </a:cubicBezTo>
                  <a:cubicBezTo>
                    <a:pt x="225078" y="141194"/>
                    <a:pt x="231992" y="116789"/>
                    <a:pt x="220193" y="103550"/>
                  </a:cubicBezTo>
                  <a:lnTo>
                    <a:pt x="220193" y="103550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80543E7-DE1F-40CC-95D8-80787E5F4C89}"/>
                </a:ext>
              </a:extLst>
            </p:cNvPr>
            <p:cNvSpPr/>
            <p:nvPr/>
          </p:nvSpPr>
          <p:spPr>
            <a:xfrm>
              <a:off x="3324040" y="4601577"/>
              <a:ext cx="277887" cy="201645"/>
            </a:xfrm>
            <a:custGeom>
              <a:avLst/>
              <a:gdLst>
                <a:gd name="connsiteX0" fmla="*/ 213960 w 277887"/>
                <a:gd name="connsiteY0" fmla="*/ 90775 h 201645"/>
                <a:gd name="connsiteX1" fmla="*/ 274811 w 277887"/>
                <a:gd name="connsiteY1" fmla="*/ 0 h 201645"/>
                <a:gd name="connsiteX2" fmla="*/ 0 w 277887"/>
                <a:gd name="connsiteY2" fmla="*/ 191844 h 201645"/>
                <a:gd name="connsiteX3" fmla="*/ 24362 w 277887"/>
                <a:gd name="connsiteY3" fmla="*/ 201462 h 201645"/>
                <a:gd name="connsiteX4" fmla="*/ 68921 w 277887"/>
                <a:gd name="connsiteY4" fmla="*/ 188594 h 201645"/>
                <a:gd name="connsiteX5" fmla="*/ 112040 w 277887"/>
                <a:gd name="connsiteY5" fmla="*/ 174156 h 201645"/>
                <a:gd name="connsiteX6" fmla="*/ 200241 w 277887"/>
                <a:gd name="connsiteY6" fmla="*/ 139586 h 201645"/>
                <a:gd name="connsiteX7" fmla="*/ 213960 w 277887"/>
                <a:gd name="connsiteY7" fmla="*/ 90775 h 201645"/>
                <a:gd name="connsiteX8" fmla="*/ 213960 w 277887"/>
                <a:gd name="connsiteY8" fmla="*/ 90775 h 20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887" h="201645">
                  <a:moveTo>
                    <a:pt x="213960" y="90775"/>
                  </a:moveTo>
                  <a:cubicBezTo>
                    <a:pt x="253284" y="59259"/>
                    <a:pt x="288704" y="22290"/>
                    <a:pt x="274811" y="0"/>
                  </a:cubicBezTo>
                  <a:cubicBezTo>
                    <a:pt x="194767" y="31123"/>
                    <a:pt x="54264" y="132607"/>
                    <a:pt x="0" y="191844"/>
                  </a:cubicBezTo>
                  <a:cubicBezTo>
                    <a:pt x="5104" y="198540"/>
                    <a:pt x="13283" y="202575"/>
                    <a:pt x="24362" y="201462"/>
                  </a:cubicBezTo>
                  <a:cubicBezTo>
                    <a:pt x="38823" y="200023"/>
                    <a:pt x="54831" y="193065"/>
                    <a:pt x="68921" y="188594"/>
                  </a:cubicBezTo>
                  <a:cubicBezTo>
                    <a:pt x="83359" y="184014"/>
                    <a:pt x="97711" y="179172"/>
                    <a:pt x="112040" y="174156"/>
                  </a:cubicBezTo>
                  <a:cubicBezTo>
                    <a:pt x="140437" y="164232"/>
                    <a:pt x="173960" y="155312"/>
                    <a:pt x="200241" y="139586"/>
                  </a:cubicBezTo>
                  <a:cubicBezTo>
                    <a:pt x="218846" y="128441"/>
                    <a:pt x="225759" y="104035"/>
                    <a:pt x="213960" y="90775"/>
                  </a:cubicBezTo>
                  <a:lnTo>
                    <a:pt x="213960" y="90775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7FA79C-9AEA-4C92-8B7A-B790014E144B}"/>
                </a:ext>
              </a:extLst>
            </p:cNvPr>
            <p:cNvSpPr/>
            <p:nvPr/>
          </p:nvSpPr>
          <p:spPr>
            <a:xfrm>
              <a:off x="3406973" y="4790483"/>
              <a:ext cx="257399" cy="177412"/>
            </a:xfrm>
            <a:custGeom>
              <a:avLst/>
              <a:gdLst>
                <a:gd name="connsiteX0" fmla="*/ 256719 w 257399"/>
                <a:gd name="connsiteY0" fmla="*/ 83593 h 177412"/>
                <a:gd name="connsiteX1" fmla="*/ 215105 w 257399"/>
                <a:gd name="connsiteY1" fmla="*/ 50790 h 177412"/>
                <a:gd name="connsiteX2" fmla="*/ 176108 w 257399"/>
                <a:gd name="connsiteY2" fmla="*/ 38401 h 177412"/>
                <a:gd name="connsiteX3" fmla="*/ 184484 w 257399"/>
                <a:gd name="connsiteY3" fmla="*/ 18358 h 177412"/>
                <a:gd name="connsiteX4" fmla="*/ 170329 w 257399"/>
                <a:gd name="connsiteY4" fmla="*/ 953 h 177412"/>
                <a:gd name="connsiteX5" fmla="*/ 88256 w 257399"/>
                <a:gd name="connsiteY5" fmla="*/ 15566 h 177412"/>
                <a:gd name="connsiteX6" fmla="*/ 17154 w 257399"/>
                <a:gd name="connsiteY6" fmla="*/ 60168 h 177412"/>
                <a:gd name="connsiteX7" fmla="*/ 5965 w 257399"/>
                <a:gd name="connsiteY7" fmla="*/ 71095 h 177412"/>
                <a:gd name="connsiteX8" fmla="*/ 4919 w 257399"/>
                <a:gd name="connsiteY8" fmla="*/ 72208 h 177412"/>
                <a:gd name="connsiteX9" fmla="*/ 2628 w 257399"/>
                <a:gd name="connsiteY9" fmla="*/ 77595 h 177412"/>
                <a:gd name="connsiteX10" fmla="*/ 644 w 257399"/>
                <a:gd name="connsiteY10" fmla="*/ 84443 h 177412"/>
                <a:gd name="connsiteX11" fmla="*/ 42890 w 257399"/>
                <a:gd name="connsiteY11" fmla="*/ 139580 h 177412"/>
                <a:gd name="connsiteX12" fmla="*/ 116915 w 257399"/>
                <a:gd name="connsiteY12" fmla="*/ 170398 h 177412"/>
                <a:gd name="connsiteX13" fmla="*/ 189456 w 257399"/>
                <a:gd name="connsiteY13" fmla="*/ 165796 h 177412"/>
                <a:gd name="connsiteX14" fmla="*/ 199402 w 257399"/>
                <a:gd name="connsiteY14" fmla="*/ 125621 h 177412"/>
                <a:gd name="connsiteX15" fmla="*/ 256719 w 257399"/>
                <a:gd name="connsiteY15" fmla="*/ 83593 h 177412"/>
                <a:gd name="connsiteX16" fmla="*/ 256719 w 257399"/>
                <a:gd name="connsiteY16" fmla="*/ 83593 h 17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399" h="177412">
                  <a:moveTo>
                    <a:pt x="256719" y="83593"/>
                  </a:moveTo>
                  <a:cubicBezTo>
                    <a:pt x="253274" y="64814"/>
                    <a:pt x="230460" y="57398"/>
                    <a:pt x="215105" y="50790"/>
                  </a:cubicBezTo>
                  <a:cubicBezTo>
                    <a:pt x="202608" y="45424"/>
                    <a:pt x="189565" y="41280"/>
                    <a:pt x="176108" y="38401"/>
                  </a:cubicBezTo>
                  <a:cubicBezTo>
                    <a:pt x="181059" y="32949"/>
                    <a:pt x="184353" y="26449"/>
                    <a:pt x="184484" y="18358"/>
                  </a:cubicBezTo>
                  <a:cubicBezTo>
                    <a:pt x="184636" y="8914"/>
                    <a:pt x="180078" y="2000"/>
                    <a:pt x="170329" y="953"/>
                  </a:cubicBezTo>
                  <a:cubicBezTo>
                    <a:pt x="141408" y="-2188"/>
                    <a:pt x="115999" y="2371"/>
                    <a:pt x="88256" y="15566"/>
                  </a:cubicBezTo>
                  <a:cubicBezTo>
                    <a:pt x="63850" y="27169"/>
                    <a:pt x="38048" y="41564"/>
                    <a:pt x="17154" y="60168"/>
                  </a:cubicBezTo>
                  <a:cubicBezTo>
                    <a:pt x="12748" y="63025"/>
                    <a:pt x="8910" y="66580"/>
                    <a:pt x="5965" y="71095"/>
                  </a:cubicBezTo>
                  <a:cubicBezTo>
                    <a:pt x="5616" y="71466"/>
                    <a:pt x="5246" y="71837"/>
                    <a:pt x="4919" y="72208"/>
                  </a:cubicBezTo>
                  <a:cubicBezTo>
                    <a:pt x="3327" y="73952"/>
                    <a:pt x="2672" y="75828"/>
                    <a:pt x="2628" y="77595"/>
                  </a:cubicBezTo>
                  <a:cubicBezTo>
                    <a:pt x="1800" y="79710"/>
                    <a:pt x="1124" y="81979"/>
                    <a:pt x="644" y="84443"/>
                  </a:cubicBezTo>
                  <a:cubicBezTo>
                    <a:pt x="-4700" y="111575"/>
                    <a:pt x="24439" y="128413"/>
                    <a:pt x="42890" y="139580"/>
                  </a:cubicBezTo>
                  <a:cubicBezTo>
                    <a:pt x="65639" y="153364"/>
                    <a:pt x="90634" y="163898"/>
                    <a:pt x="116915" y="170398"/>
                  </a:cubicBezTo>
                  <a:cubicBezTo>
                    <a:pt x="138529" y="175741"/>
                    <a:pt x="169390" y="185076"/>
                    <a:pt x="189456" y="165796"/>
                  </a:cubicBezTo>
                  <a:cubicBezTo>
                    <a:pt x="202368" y="153386"/>
                    <a:pt x="203938" y="138707"/>
                    <a:pt x="199402" y="125621"/>
                  </a:cubicBezTo>
                  <a:cubicBezTo>
                    <a:pt x="228388" y="124160"/>
                    <a:pt x="262674" y="116177"/>
                    <a:pt x="256719" y="83593"/>
                  </a:cubicBezTo>
                  <a:lnTo>
                    <a:pt x="256719" y="83593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9F43457-9231-4038-AD36-C027CB739B7E}"/>
                </a:ext>
              </a:extLst>
            </p:cNvPr>
            <p:cNvSpPr/>
            <p:nvPr/>
          </p:nvSpPr>
          <p:spPr>
            <a:xfrm>
              <a:off x="3406973" y="4867567"/>
              <a:ext cx="253731" cy="100347"/>
            </a:xfrm>
            <a:custGeom>
              <a:avLst/>
              <a:gdLst>
                <a:gd name="connsiteX0" fmla="*/ 2650 w 253731"/>
                <a:gd name="connsiteY0" fmla="*/ 10 h 100347"/>
                <a:gd name="connsiteX1" fmla="*/ 2628 w 253731"/>
                <a:gd name="connsiteY1" fmla="*/ 511 h 100347"/>
                <a:gd name="connsiteX2" fmla="*/ 644 w 253731"/>
                <a:gd name="connsiteY2" fmla="*/ 7360 h 100347"/>
                <a:gd name="connsiteX3" fmla="*/ 42890 w 253731"/>
                <a:gd name="connsiteY3" fmla="*/ 62496 h 100347"/>
                <a:gd name="connsiteX4" fmla="*/ 116915 w 253731"/>
                <a:gd name="connsiteY4" fmla="*/ 93336 h 100347"/>
                <a:gd name="connsiteX5" fmla="*/ 189456 w 253731"/>
                <a:gd name="connsiteY5" fmla="*/ 88712 h 100347"/>
                <a:gd name="connsiteX6" fmla="*/ 199380 w 253731"/>
                <a:gd name="connsiteY6" fmla="*/ 48538 h 100347"/>
                <a:gd name="connsiteX7" fmla="*/ 253732 w 253731"/>
                <a:gd name="connsiteY7" fmla="*/ 27774 h 100347"/>
                <a:gd name="connsiteX8" fmla="*/ 179554 w 253731"/>
                <a:gd name="connsiteY8" fmla="*/ 26051 h 100347"/>
                <a:gd name="connsiteX9" fmla="*/ 2650 w 253731"/>
                <a:gd name="connsiteY9" fmla="*/ 10 h 100347"/>
                <a:gd name="connsiteX10" fmla="*/ 2650 w 253731"/>
                <a:gd name="connsiteY10" fmla="*/ 10 h 10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731" h="100347">
                  <a:moveTo>
                    <a:pt x="2650" y="10"/>
                  </a:moveTo>
                  <a:lnTo>
                    <a:pt x="2628" y="511"/>
                  </a:lnTo>
                  <a:cubicBezTo>
                    <a:pt x="1800" y="2627"/>
                    <a:pt x="1124" y="4895"/>
                    <a:pt x="644" y="7360"/>
                  </a:cubicBezTo>
                  <a:cubicBezTo>
                    <a:pt x="-4700" y="34492"/>
                    <a:pt x="24439" y="51308"/>
                    <a:pt x="42890" y="62496"/>
                  </a:cubicBezTo>
                  <a:cubicBezTo>
                    <a:pt x="65617" y="76280"/>
                    <a:pt x="90612" y="86837"/>
                    <a:pt x="116915" y="93336"/>
                  </a:cubicBezTo>
                  <a:cubicBezTo>
                    <a:pt x="138529" y="98680"/>
                    <a:pt x="169390" y="108015"/>
                    <a:pt x="189456" y="88712"/>
                  </a:cubicBezTo>
                  <a:cubicBezTo>
                    <a:pt x="202368" y="76324"/>
                    <a:pt x="203938" y="61646"/>
                    <a:pt x="199380" y="48538"/>
                  </a:cubicBezTo>
                  <a:cubicBezTo>
                    <a:pt x="220623" y="47469"/>
                    <a:pt x="244702" y="42910"/>
                    <a:pt x="253732" y="27774"/>
                  </a:cubicBezTo>
                  <a:cubicBezTo>
                    <a:pt x="236327" y="36411"/>
                    <a:pt x="212008" y="40381"/>
                    <a:pt x="179554" y="26051"/>
                  </a:cubicBezTo>
                  <a:cubicBezTo>
                    <a:pt x="123436" y="1253"/>
                    <a:pt x="29673" y="-143"/>
                    <a:pt x="2650" y="10"/>
                  </a:cubicBezTo>
                  <a:lnTo>
                    <a:pt x="2650" y="10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9291473-0E83-4A32-9BC6-297B754A15F1}"/>
                </a:ext>
              </a:extLst>
            </p:cNvPr>
            <p:cNvSpPr/>
            <p:nvPr/>
          </p:nvSpPr>
          <p:spPr>
            <a:xfrm>
              <a:off x="2975221" y="4747490"/>
              <a:ext cx="204362" cy="261186"/>
            </a:xfrm>
            <a:custGeom>
              <a:avLst/>
              <a:gdLst>
                <a:gd name="connsiteX0" fmla="*/ 202275 w 204362"/>
                <a:gd name="connsiteY0" fmla="*/ 114088 h 261186"/>
                <a:gd name="connsiteX1" fmla="*/ 178523 w 204362"/>
                <a:gd name="connsiteY1" fmla="*/ 85757 h 261186"/>
                <a:gd name="connsiteX2" fmla="*/ 179461 w 204362"/>
                <a:gd name="connsiteY2" fmla="*/ 5930 h 261186"/>
                <a:gd name="connsiteX3" fmla="*/ 101511 w 204362"/>
                <a:gd name="connsiteY3" fmla="*/ 44164 h 261186"/>
                <a:gd name="connsiteX4" fmla="*/ 101445 w 204362"/>
                <a:gd name="connsiteY4" fmla="*/ 44251 h 261186"/>
                <a:gd name="connsiteX5" fmla="*/ 90213 w 204362"/>
                <a:gd name="connsiteY5" fmla="*/ 57250 h 261186"/>
                <a:gd name="connsiteX6" fmla="*/ 73572 w 204362"/>
                <a:gd name="connsiteY6" fmla="*/ 46585 h 261186"/>
                <a:gd name="connsiteX7" fmla="*/ 1750 w 204362"/>
                <a:gd name="connsiteY7" fmla="*/ 185452 h 261186"/>
                <a:gd name="connsiteX8" fmla="*/ 43670 w 204362"/>
                <a:gd name="connsiteY8" fmla="*/ 260218 h 261186"/>
                <a:gd name="connsiteX9" fmla="*/ 202275 w 204362"/>
                <a:gd name="connsiteY9" fmla="*/ 114088 h 261186"/>
                <a:gd name="connsiteX10" fmla="*/ 202275 w 204362"/>
                <a:gd name="connsiteY10" fmla="*/ 114088 h 26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4362" h="261186">
                  <a:moveTo>
                    <a:pt x="202275" y="114088"/>
                  </a:moveTo>
                  <a:cubicBezTo>
                    <a:pt x="210105" y="96073"/>
                    <a:pt x="194532" y="83292"/>
                    <a:pt x="178523" y="85757"/>
                  </a:cubicBezTo>
                  <a:cubicBezTo>
                    <a:pt x="191130" y="59257"/>
                    <a:pt x="205132" y="22943"/>
                    <a:pt x="179461" y="5930"/>
                  </a:cubicBezTo>
                  <a:cubicBezTo>
                    <a:pt x="149472" y="-13961"/>
                    <a:pt x="119526" y="20631"/>
                    <a:pt x="101511" y="44164"/>
                  </a:cubicBezTo>
                  <a:cubicBezTo>
                    <a:pt x="101489" y="44186"/>
                    <a:pt x="101467" y="44230"/>
                    <a:pt x="101445" y="44251"/>
                  </a:cubicBezTo>
                  <a:cubicBezTo>
                    <a:pt x="97519" y="48330"/>
                    <a:pt x="93768" y="52714"/>
                    <a:pt x="90213" y="57250"/>
                  </a:cubicBezTo>
                  <a:cubicBezTo>
                    <a:pt x="86854" y="52147"/>
                    <a:pt x="81576" y="48330"/>
                    <a:pt x="73572" y="46585"/>
                  </a:cubicBezTo>
                  <a:cubicBezTo>
                    <a:pt x="23997" y="35876"/>
                    <a:pt x="7835" y="153129"/>
                    <a:pt x="1750" y="185452"/>
                  </a:cubicBezTo>
                  <a:cubicBezTo>
                    <a:pt x="-3768" y="214787"/>
                    <a:pt x="2099" y="269095"/>
                    <a:pt x="43670" y="260218"/>
                  </a:cubicBezTo>
                  <a:cubicBezTo>
                    <a:pt x="72939" y="253936"/>
                    <a:pt x="188621" y="145517"/>
                    <a:pt x="202275" y="114088"/>
                  </a:cubicBezTo>
                  <a:lnTo>
                    <a:pt x="202275" y="114088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A1B572D8-5EF5-46CD-A886-7AB21B94677F}"/>
                </a:ext>
              </a:extLst>
            </p:cNvPr>
            <p:cNvSpPr/>
            <p:nvPr/>
          </p:nvSpPr>
          <p:spPr>
            <a:xfrm>
              <a:off x="2990385" y="4748099"/>
              <a:ext cx="189199" cy="260592"/>
            </a:xfrm>
            <a:custGeom>
              <a:avLst/>
              <a:gdLst>
                <a:gd name="connsiteX0" fmla="*/ 187111 w 189199"/>
                <a:gd name="connsiteY0" fmla="*/ 113479 h 260592"/>
                <a:gd name="connsiteX1" fmla="*/ 163360 w 189199"/>
                <a:gd name="connsiteY1" fmla="*/ 85170 h 260592"/>
                <a:gd name="connsiteX2" fmla="*/ 164297 w 189199"/>
                <a:gd name="connsiteY2" fmla="*/ 5344 h 260592"/>
                <a:gd name="connsiteX3" fmla="*/ 151604 w 189199"/>
                <a:gd name="connsiteY3" fmla="*/ 0 h 260592"/>
                <a:gd name="connsiteX4" fmla="*/ 0 w 189199"/>
                <a:gd name="connsiteY4" fmla="*/ 252870 h 260592"/>
                <a:gd name="connsiteX5" fmla="*/ 28484 w 189199"/>
                <a:gd name="connsiteY5" fmla="*/ 259631 h 260592"/>
                <a:gd name="connsiteX6" fmla="*/ 187111 w 189199"/>
                <a:gd name="connsiteY6" fmla="*/ 113479 h 260592"/>
                <a:gd name="connsiteX7" fmla="*/ 187111 w 189199"/>
                <a:gd name="connsiteY7" fmla="*/ 113479 h 26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199" h="260592">
                  <a:moveTo>
                    <a:pt x="187111" y="113479"/>
                  </a:moveTo>
                  <a:cubicBezTo>
                    <a:pt x="194941" y="95464"/>
                    <a:pt x="179369" y="82683"/>
                    <a:pt x="163360" y="85170"/>
                  </a:cubicBezTo>
                  <a:cubicBezTo>
                    <a:pt x="175966" y="58670"/>
                    <a:pt x="189968" y="22356"/>
                    <a:pt x="164297" y="5344"/>
                  </a:cubicBezTo>
                  <a:cubicBezTo>
                    <a:pt x="160066" y="2530"/>
                    <a:pt x="155813" y="807"/>
                    <a:pt x="151604" y="0"/>
                  </a:cubicBezTo>
                  <a:cubicBezTo>
                    <a:pt x="141724" y="27372"/>
                    <a:pt x="89554" y="158147"/>
                    <a:pt x="0" y="252870"/>
                  </a:cubicBezTo>
                  <a:cubicBezTo>
                    <a:pt x="6696" y="259238"/>
                    <a:pt x="15987" y="262292"/>
                    <a:pt x="28484" y="259631"/>
                  </a:cubicBezTo>
                  <a:cubicBezTo>
                    <a:pt x="57776" y="253328"/>
                    <a:pt x="173458" y="144908"/>
                    <a:pt x="187111" y="113479"/>
                  </a:cubicBezTo>
                  <a:lnTo>
                    <a:pt x="187111" y="113479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DB79264D-7492-4C2A-951B-0F4DD891EE58}"/>
                </a:ext>
              </a:extLst>
            </p:cNvPr>
            <p:cNvSpPr/>
            <p:nvPr/>
          </p:nvSpPr>
          <p:spPr>
            <a:xfrm>
              <a:off x="2990412" y="4973777"/>
              <a:ext cx="342871" cy="179204"/>
            </a:xfrm>
            <a:custGeom>
              <a:avLst/>
              <a:gdLst>
                <a:gd name="connsiteX0" fmla="*/ 239582 w 342871"/>
                <a:gd name="connsiteY0" fmla="*/ 118076 h 179204"/>
                <a:gd name="connsiteX1" fmla="*/ 338143 w 342871"/>
                <a:gd name="connsiteY1" fmla="*/ 57116 h 179204"/>
                <a:gd name="connsiteX2" fmla="*/ 329332 w 342871"/>
                <a:gd name="connsiteY2" fmla="*/ 23637 h 179204"/>
                <a:gd name="connsiteX3" fmla="*/ 224424 w 342871"/>
                <a:gd name="connsiteY3" fmla="*/ 27606 h 179204"/>
                <a:gd name="connsiteX4" fmla="*/ 213955 w 342871"/>
                <a:gd name="connsiteY4" fmla="*/ 3724 h 179204"/>
                <a:gd name="connsiteX5" fmla="*/ 115502 w 342871"/>
                <a:gd name="connsiteY5" fmla="*/ 28413 h 179204"/>
                <a:gd name="connsiteX6" fmla="*/ 8196 w 342871"/>
                <a:gd name="connsiteY6" fmla="*/ 94346 h 179204"/>
                <a:gd name="connsiteX7" fmla="*/ 40388 w 342871"/>
                <a:gd name="connsiteY7" fmla="*/ 157335 h 179204"/>
                <a:gd name="connsiteX8" fmla="*/ 137945 w 342871"/>
                <a:gd name="connsiteY8" fmla="*/ 178665 h 179204"/>
                <a:gd name="connsiteX9" fmla="*/ 239582 w 342871"/>
                <a:gd name="connsiteY9" fmla="*/ 118076 h 179204"/>
                <a:gd name="connsiteX10" fmla="*/ 239582 w 342871"/>
                <a:gd name="connsiteY10" fmla="*/ 118076 h 17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871" h="179204">
                  <a:moveTo>
                    <a:pt x="239582" y="118076"/>
                  </a:moveTo>
                  <a:cubicBezTo>
                    <a:pt x="276856" y="109788"/>
                    <a:pt x="311360" y="92623"/>
                    <a:pt x="338143" y="57116"/>
                  </a:cubicBezTo>
                  <a:cubicBezTo>
                    <a:pt x="347303" y="44968"/>
                    <a:pt x="342505" y="27934"/>
                    <a:pt x="329332" y="23637"/>
                  </a:cubicBezTo>
                  <a:cubicBezTo>
                    <a:pt x="295678" y="12645"/>
                    <a:pt x="259669" y="18533"/>
                    <a:pt x="224424" y="27606"/>
                  </a:cubicBezTo>
                  <a:cubicBezTo>
                    <a:pt x="227870" y="18053"/>
                    <a:pt x="224227" y="7934"/>
                    <a:pt x="213955" y="3724"/>
                  </a:cubicBezTo>
                  <a:cubicBezTo>
                    <a:pt x="182897" y="-8991"/>
                    <a:pt x="144620" y="13757"/>
                    <a:pt x="115502" y="28413"/>
                  </a:cubicBezTo>
                  <a:cubicBezTo>
                    <a:pt x="99995" y="36222"/>
                    <a:pt x="16832" y="82307"/>
                    <a:pt x="8196" y="94346"/>
                  </a:cubicBezTo>
                  <a:cubicBezTo>
                    <a:pt x="-14727" y="126342"/>
                    <a:pt x="15110" y="148392"/>
                    <a:pt x="40388" y="157335"/>
                  </a:cubicBezTo>
                  <a:cubicBezTo>
                    <a:pt x="71446" y="168327"/>
                    <a:pt x="104619" y="175001"/>
                    <a:pt x="137945" y="178665"/>
                  </a:cubicBezTo>
                  <a:cubicBezTo>
                    <a:pt x="171184" y="182329"/>
                    <a:pt x="273235" y="167869"/>
                    <a:pt x="239582" y="118076"/>
                  </a:cubicBezTo>
                  <a:lnTo>
                    <a:pt x="239582" y="118076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CF8EE689-130C-458A-90AA-B1E4DB0110F6}"/>
                </a:ext>
              </a:extLst>
            </p:cNvPr>
            <p:cNvSpPr/>
            <p:nvPr/>
          </p:nvSpPr>
          <p:spPr>
            <a:xfrm>
              <a:off x="2990381" y="5025135"/>
              <a:ext cx="341357" cy="127862"/>
            </a:xfrm>
            <a:custGeom>
              <a:avLst/>
              <a:gdLst>
                <a:gd name="connsiteX0" fmla="*/ 239590 w 341357"/>
                <a:gd name="connsiteY0" fmla="*/ 66718 h 127862"/>
                <a:gd name="connsiteX1" fmla="*/ 338152 w 341357"/>
                <a:gd name="connsiteY1" fmla="*/ 5758 h 127862"/>
                <a:gd name="connsiteX2" fmla="*/ 341358 w 341357"/>
                <a:gd name="connsiteY2" fmla="*/ 0 h 127862"/>
                <a:gd name="connsiteX3" fmla="*/ 260507 w 341357"/>
                <a:gd name="connsiteY3" fmla="*/ 29226 h 127862"/>
                <a:gd name="connsiteX4" fmla="*/ 113 w 341357"/>
                <a:gd name="connsiteY4" fmla="*/ 62683 h 127862"/>
                <a:gd name="connsiteX5" fmla="*/ 40353 w 341357"/>
                <a:gd name="connsiteY5" fmla="*/ 105977 h 127862"/>
                <a:gd name="connsiteX6" fmla="*/ 137932 w 341357"/>
                <a:gd name="connsiteY6" fmla="*/ 127329 h 127862"/>
                <a:gd name="connsiteX7" fmla="*/ 239590 w 341357"/>
                <a:gd name="connsiteY7" fmla="*/ 66718 h 127862"/>
                <a:gd name="connsiteX8" fmla="*/ 239590 w 341357"/>
                <a:gd name="connsiteY8" fmla="*/ 66718 h 12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357" h="127862">
                  <a:moveTo>
                    <a:pt x="239590" y="66718"/>
                  </a:moveTo>
                  <a:cubicBezTo>
                    <a:pt x="276886" y="58408"/>
                    <a:pt x="311368" y="41265"/>
                    <a:pt x="338152" y="5758"/>
                  </a:cubicBezTo>
                  <a:cubicBezTo>
                    <a:pt x="339526" y="3926"/>
                    <a:pt x="340594" y="1985"/>
                    <a:pt x="341358" y="0"/>
                  </a:cubicBezTo>
                  <a:cubicBezTo>
                    <a:pt x="322819" y="14417"/>
                    <a:pt x="303102" y="23926"/>
                    <a:pt x="260507" y="29226"/>
                  </a:cubicBezTo>
                  <a:cubicBezTo>
                    <a:pt x="209776" y="35529"/>
                    <a:pt x="39044" y="57623"/>
                    <a:pt x="113" y="62683"/>
                  </a:cubicBezTo>
                  <a:cubicBezTo>
                    <a:pt x="-1785" y="84079"/>
                    <a:pt x="20658" y="99019"/>
                    <a:pt x="40353" y="105977"/>
                  </a:cubicBezTo>
                  <a:cubicBezTo>
                    <a:pt x="71432" y="116969"/>
                    <a:pt x="104584" y="123643"/>
                    <a:pt x="137932" y="127329"/>
                  </a:cubicBezTo>
                  <a:cubicBezTo>
                    <a:pt x="171215" y="130971"/>
                    <a:pt x="273288" y="116533"/>
                    <a:pt x="239590" y="66718"/>
                  </a:cubicBezTo>
                  <a:lnTo>
                    <a:pt x="239590" y="66718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9B36B644-B7EF-4E9A-B6A1-C21836601E5C}"/>
                </a:ext>
              </a:extLst>
            </p:cNvPr>
            <p:cNvSpPr/>
            <p:nvPr/>
          </p:nvSpPr>
          <p:spPr>
            <a:xfrm>
              <a:off x="2601378" y="5008864"/>
              <a:ext cx="201447" cy="298642"/>
            </a:xfrm>
            <a:custGeom>
              <a:avLst/>
              <a:gdLst>
                <a:gd name="connsiteX0" fmla="*/ 200194 w 201447"/>
                <a:gd name="connsiteY0" fmla="*/ 74875 h 298642"/>
                <a:gd name="connsiteX1" fmla="*/ 182789 w 201447"/>
                <a:gd name="connsiteY1" fmla="*/ 62814 h 298642"/>
                <a:gd name="connsiteX2" fmla="*/ 142942 w 201447"/>
                <a:gd name="connsiteY2" fmla="*/ 88398 h 298642"/>
                <a:gd name="connsiteX3" fmla="*/ 119845 w 201447"/>
                <a:gd name="connsiteY3" fmla="*/ 0 h 298642"/>
                <a:gd name="connsiteX4" fmla="*/ 88896 w 201447"/>
                <a:gd name="connsiteY4" fmla="*/ 27830 h 298642"/>
                <a:gd name="connsiteX5" fmla="*/ 70902 w 201447"/>
                <a:gd name="connsiteY5" fmla="*/ 64930 h 298642"/>
                <a:gd name="connsiteX6" fmla="*/ 63836 w 201447"/>
                <a:gd name="connsiteY6" fmla="*/ 77384 h 298642"/>
                <a:gd name="connsiteX7" fmla="*/ 5624 w 201447"/>
                <a:gd name="connsiteY7" fmla="*/ 117798 h 298642"/>
                <a:gd name="connsiteX8" fmla="*/ 8176 w 201447"/>
                <a:gd name="connsiteY8" fmla="*/ 211975 h 298642"/>
                <a:gd name="connsiteX9" fmla="*/ 44468 w 201447"/>
                <a:gd name="connsiteY9" fmla="*/ 293546 h 298642"/>
                <a:gd name="connsiteX10" fmla="*/ 200194 w 201447"/>
                <a:gd name="connsiteY10" fmla="*/ 74875 h 298642"/>
                <a:gd name="connsiteX11" fmla="*/ 200194 w 201447"/>
                <a:gd name="connsiteY11" fmla="*/ 74875 h 29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47" h="298642">
                  <a:moveTo>
                    <a:pt x="200194" y="74875"/>
                  </a:moveTo>
                  <a:cubicBezTo>
                    <a:pt x="197992" y="68245"/>
                    <a:pt x="190096" y="62443"/>
                    <a:pt x="182789" y="62814"/>
                  </a:cubicBezTo>
                  <a:cubicBezTo>
                    <a:pt x="163705" y="63817"/>
                    <a:pt x="152517" y="74526"/>
                    <a:pt x="142942" y="88398"/>
                  </a:cubicBezTo>
                  <a:cubicBezTo>
                    <a:pt x="144970" y="64275"/>
                    <a:pt x="156115" y="218"/>
                    <a:pt x="119845" y="0"/>
                  </a:cubicBezTo>
                  <a:cubicBezTo>
                    <a:pt x="103662" y="-87"/>
                    <a:pt x="95963" y="15137"/>
                    <a:pt x="88896" y="27830"/>
                  </a:cubicBezTo>
                  <a:cubicBezTo>
                    <a:pt x="82157" y="39892"/>
                    <a:pt x="76181" y="52280"/>
                    <a:pt x="70902" y="64930"/>
                  </a:cubicBezTo>
                  <a:cubicBezTo>
                    <a:pt x="68394" y="69008"/>
                    <a:pt x="66039" y="73152"/>
                    <a:pt x="63836" y="77384"/>
                  </a:cubicBezTo>
                  <a:cubicBezTo>
                    <a:pt x="38754" y="73676"/>
                    <a:pt x="14763" y="93174"/>
                    <a:pt x="5624" y="117798"/>
                  </a:cubicBezTo>
                  <a:cubicBezTo>
                    <a:pt x="-5281" y="147199"/>
                    <a:pt x="1960" y="183971"/>
                    <a:pt x="8176" y="211975"/>
                  </a:cubicBezTo>
                  <a:cubicBezTo>
                    <a:pt x="13868" y="237646"/>
                    <a:pt x="23399" y="276927"/>
                    <a:pt x="44468" y="293546"/>
                  </a:cubicBezTo>
                  <a:cubicBezTo>
                    <a:pt x="96072" y="334244"/>
                    <a:pt x="214916" y="119150"/>
                    <a:pt x="200194" y="74875"/>
                  </a:cubicBezTo>
                  <a:lnTo>
                    <a:pt x="200194" y="74875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99AADC66-6840-4BE4-9275-54DE82562AE2}"/>
                </a:ext>
              </a:extLst>
            </p:cNvPr>
            <p:cNvSpPr/>
            <p:nvPr/>
          </p:nvSpPr>
          <p:spPr>
            <a:xfrm>
              <a:off x="2666871" y="5008973"/>
              <a:ext cx="135952" cy="297755"/>
            </a:xfrm>
            <a:custGeom>
              <a:avLst/>
              <a:gdLst>
                <a:gd name="connsiteX0" fmla="*/ 134701 w 135952"/>
                <a:gd name="connsiteY0" fmla="*/ 74744 h 297755"/>
                <a:gd name="connsiteX1" fmla="*/ 117296 w 135952"/>
                <a:gd name="connsiteY1" fmla="*/ 62705 h 297755"/>
                <a:gd name="connsiteX2" fmla="*/ 77449 w 135952"/>
                <a:gd name="connsiteY2" fmla="*/ 88288 h 297755"/>
                <a:gd name="connsiteX3" fmla="*/ 56576 w 135952"/>
                <a:gd name="connsiteY3" fmla="*/ 0 h 297755"/>
                <a:gd name="connsiteX4" fmla="*/ 0 w 135952"/>
                <a:gd name="connsiteY4" fmla="*/ 297755 h 297755"/>
                <a:gd name="connsiteX5" fmla="*/ 134701 w 135952"/>
                <a:gd name="connsiteY5" fmla="*/ 74744 h 297755"/>
                <a:gd name="connsiteX6" fmla="*/ 134701 w 135952"/>
                <a:gd name="connsiteY6" fmla="*/ 74744 h 29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952" h="297755">
                  <a:moveTo>
                    <a:pt x="134701" y="74744"/>
                  </a:moveTo>
                  <a:cubicBezTo>
                    <a:pt x="132498" y="68136"/>
                    <a:pt x="124603" y="62312"/>
                    <a:pt x="117296" y="62705"/>
                  </a:cubicBezTo>
                  <a:cubicBezTo>
                    <a:pt x="98212" y="63686"/>
                    <a:pt x="87023" y="74417"/>
                    <a:pt x="77449" y="88288"/>
                  </a:cubicBezTo>
                  <a:cubicBezTo>
                    <a:pt x="79433" y="64668"/>
                    <a:pt x="90142" y="2792"/>
                    <a:pt x="56576" y="0"/>
                  </a:cubicBezTo>
                  <a:cubicBezTo>
                    <a:pt x="47546" y="58844"/>
                    <a:pt x="18517" y="242749"/>
                    <a:pt x="0" y="297755"/>
                  </a:cubicBezTo>
                  <a:cubicBezTo>
                    <a:pt x="57056" y="285171"/>
                    <a:pt x="147656" y="113741"/>
                    <a:pt x="134701" y="74744"/>
                  </a:cubicBezTo>
                  <a:lnTo>
                    <a:pt x="134701" y="74744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CCC3C48-0782-40F0-A67B-6DDD258E87DD}"/>
                </a:ext>
              </a:extLst>
            </p:cNvPr>
            <p:cNvSpPr/>
            <p:nvPr/>
          </p:nvSpPr>
          <p:spPr>
            <a:xfrm>
              <a:off x="2709708" y="5177884"/>
              <a:ext cx="443349" cy="264613"/>
            </a:xfrm>
            <a:custGeom>
              <a:avLst/>
              <a:gdLst>
                <a:gd name="connsiteX0" fmla="*/ 304690 w 443349"/>
                <a:gd name="connsiteY0" fmla="*/ 150502 h 264613"/>
                <a:gd name="connsiteX1" fmla="*/ 298670 w 443349"/>
                <a:gd name="connsiteY1" fmla="*/ 146249 h 264613"/>
                <a:gd name="connsiteX2" fmla="*/ 304123 w 443349"/>
                <a:gd name="connsiteY2" fmla="*/ 144198 h 264613"/>
                <a:gd name="connsiteX3" fmla="*/ 441398 w 443349"/>
                <a:gd name="connsiteY3" fmla="*/ 47535 h 264613"/>
                <a:gd name="connsiteX4" fmla="*/ 429380 w 443349"/>
                <a:gd name="connsiteY4" fmla="*/ 19138 h 264613"/>
                <a:gd name="connsiteX5" fmla="*/ 257732 w 443349"/>
                <a:gd name="connsiteY5" fmla="*/ 39138 h 264613"/>
                <a:gd name="connsiteX6" fmla="*/ 258997 w 443349"/>
                <a:gd name="connsiteY6" fmla="*/ 8887 h 264613"/>
                <a:gd name="connsiteX7" fmla="*/ 246195 w 443349"/>
                <a:gd name="connsiteY7" fmla="*/ 32 h 264613"/>
                <a:gd name="connsiteX8" fmla="*/ 115965 w 443349"/>
                <a:gd name="connsiteY8" fmla="*/ 72835 h 264613"/>
                <a:gd name="connsiteX9" fmla="*/ 3990 w 443349"/>
                <a:gd name="connsiteY9" fmla="*/ 242454 h 264613"/>
                <a:gd name="connsiteX10" fmla="*/ 72300 w 443349"/>
                <a:gd name="connsiteY10" fmla="*/ 263937 h 264613"/>
                <a:gd name="connsiteX11" fmla="*/ 149117 w 443349"/>
                <a:gd name="connsiteY11" fmla="*/ 255388 h 264613"/>
                <a:gd name="connsiteX12" fmla="*/ 291953 w 443349"/>
                <a:gd name="connsiteY12" fmla="*/ 205704 h 264613"/>
                <a:gd name="connsiteX13" fmla="*/ 304690 w 443349"/>
                <a:gd name="connsiteY13" fmla="*/ 150502 h 264613"/>
                <a:gd name="connsiteX14" fmla="*/ 304690 w 443349"/>
                <a:gd name="connsiteY14" fmla="*/ 150502 h 26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3349" h="264613">
                  <a:moveTo>
                    <a:pt x="304690" y="150502"/>
                  </a:moveTo>
                  <a:cubicBezTo>
                    <a:pt x="302880" y="148909"/>
                    <a:pt x="300851" y="147513"/>
                    <a:pt x="298670" y="146249"/>
                  </a:cubicBezTo>
                  <a:cubicBezTo>
                    <a:pt x="300480" y="145551"/>
                    <a:pt x="302313" y="144896"/>
                    <a:pt x="304123" y="144198"/>
                  </a:cubicBezTo>
                  <a:cubicBezTo>
                    <a:pt x="356032" y="124525"/>
                    <a:pt x="415072" y="101559"/>
                    <a:pt x="441398" y="47535"/>
                  </a:cubicBezTo>
                  <a:cubicBezTo>
                    <a:pt x="446937" y="36172"/>
                    <a:pt x="439980" y="22540"/>
                    <a:pt x="429380" y="19138"/>
                  </a:cubicBezTo>
                  <a:cubicBezTo>
                    <a:pt x="375988" y="2017"/>
                    <a:pt x="312913" y="17066"/>
                    <a:pt x="257732" y="39138"/>
                  </a:cubicBezTo>
                  <a:cubicBezTo>
                    <a:pt x="261636" y="29345"/>
                    <a:pt x="262683" y="19203"/>
                    <a:pt x="258997" y="8887"/>
                  </a:cubicBezTo>
                  <a:cubicBezTo>
                    <a:pt x="257296" y="4154"/>
                    <a:pt x="251604" y="-426"/>
                    <a:pt x="246195" y="32"/>
                  </a:cubicBezTo>
                  <a:cubicBezTo>
                    <a:pt x="197121" y="4154"/>
                    <a:pt x="153413" y="40294"/>
                    <a:pt x="115965" y="72835"/>
                  </a:cubicBezTo>
                  <a:cubicBezTo>
                    <a:pt x="93565" y="92311"/>
                    <a:pt x="-22837" y="206074"/>
                    <a:pt x="3990" y="242454"/>
                  </a:cubicBezTo>
                  <a:cubicBezTo>
                    <a:pt x="19825" y="263937"/>
                    <a:pt x="46041" y="266140"/>
                    <a:pt x="72300" y="263937"/>
                  </a:cubicBezTo>
                  <a:cubicBezTo>
                    <a:pt x="97884" y="261778"/>
                    <a:pt x="123555" y="259248"/>
                    <a:pt x="149117" y="255388"/>
                  </a:cubicBezTo>
                  <a:cubicBezTo>
                    <a:pt x="197208" y="248125"/>
                    <a:pt x="250033" y="235148"/>
                    <a:pt x="291953" y="205704"/>
                  </a:cubicBezTo>
                  <a:cubicBezTo>
                    <a:pt x="311037" y="192312"/>
                    <a:pt x="323556" y="167034"/>
                    <a:pt x="304690" y="150502"/>
                  </a:cubicBezTo>
                  <a:lnTo>
                    <a:pt x="304690" y="150502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3D20B9F-7BD7-4CB4-99F4-1531EBB7D391}"/>
                </a:ext>
              </a:extLst>
            </p:cNvPr>
            <p:cNvSpPr/>
            <p:nvPr/>
          </p:nvSpPr>
          <p:spPr>
            <a:xfrm>
              <a:off x="2713720" y="5214774"/>
              <a:ext cx="439330" cy="227745"/>
            </a:xfrm>
            <a:custGeom>
              <a:avLst/>
              <a:gdLst>
                <a:gd name="connsiteX0" fmla="*/ 300678 w 439330"/>
                <a:gd name="connsiteY0" fmla="*/ 113612 h 227745"/>
                <a:gd name="connsiteX1" fmla="*/ 294658 w 439330"/>
                <a:gd name="connsiteY1" fmla="*/ 109359 h 227745"/>
                <a:gd name="connsiteX2" fmla="*/ 300111 w 439330"/>
                <a:gd name="connsiteY2" fmla="*/ 107330 h 227745"/>
                <a:gd name="connsiteX3" fmla="*/ 437385 w 439330"/>
                <a:gd name="connsiteY3" fmla="*/ 10667 h 227745"/>
                <a:gd name="connsiteX4" fmla="*/ 439217 w 439330"/>
                <a:gd name="connsiteY4" fmla="*/ 1 h 227745"/>
                <a:gd name="connsiteX5" fmla="*/ 0 w 439330"/>
                <a:gd name="connsiteY5" fmla="*/ 205586 h 227745"/>
                <a:gd name="connsiteX6" fmla="*/ 68310 w 439330"/>
                <a:gd name="connsiteY6" fmla="*/ 227069 h 227745"/>
                <a:gd name="connsiteX7" fmla="*/ 145126 w 439330"/>
                <a:gd name="connsiteY7" fmla="*/ 218498 h 227745"/>
                <a:gd name="connsiteX8" fmla="*/ 287984 w 439330"/>
                <a:gd name="connsiteY8" fmla="*/ 168814 h 227745"/>
                <a:gd name="connsiteX9" fmla="*/ 300678 w 439330"/>
                <a:gd name="connsiteY9" fmla="*/ 113612 h 227745"/>
                <a:gd name="connsiteX10" fmla="*/ 300678 w 439330"/>
                <a:gd name="connsiteY10" fmla="*/ 113612 h 22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330" h="227745">
                  <a:moveTo>
                    <a:pt x="300678" y="113612"/>
                  </a:moveTo>
                  <a:cubicBezTo>
                    <a:pt x="298868" y="112019"/>
                    <a:pt x="296839" y="110624"/>
                    <a:pt x="294658" y="109359"/>
                  </a:cubicBezTo>
                  <a:cubicBezTo>
                    <a:pt x="296468" y="108661"/>
                    <a:pt x="298301" y="108006"/>
                    <a:pt x="300111" y="107330"/>
                  </a:cubicBezTo>
                  <a:cubicBezTo>
                    <a:pt x="352020" y="87657"/>
                    <a:pt x="411060" y="64669"/>
                    <a:pt x="437385" y="10667"/>
                  </a:cubicBezTo>
                  <a:cubicBezTo>
                    <a:pt x="439065" y="7199"/>
                    <a:pt x="439588" y="3535"/>
                    <a:pt x="439217" y="1"/>
                  </a:cubicBezTo>
                  <a:cubicBezTo>
                    <a:pt x="274636" y="-609"/>
                    <a:pt x="0" y="205586"/>
                    <a:pt x="0" y="205586"/>
                  </a:cubicBezTo>
                  <a:cubicBezTo>
                    <a:pt x="15834" y="227069"/>
                    <a:pt x="42050" y="229272"/>
                    <a:pt x="68310" y="227069"/>
                  </a:cubicBezTo>
                  <a:cubicBezTo>
                    <a:pt x="93894" y="224888"/>
                    <a:pt x="119586" y="222380"/>
                    <a:pt x="145126" y="218498"/>
                  </a:cubicBezTo>
                  <a:cubicBezTo>
                    <a:pt x="193218" y="211257"/>
                    <a:pt x="246043" y="198258"/>
                    <a:pt x="287984" y="168814"/>
                  </a:cubicBezTo>
                  <a:cubicBezTo>
                    <a:pt x="307003" y="155422"/>
                    <a:pt x="319544" y="130144"/>
                    <a:pt x="300678" y="113612"/>
                  </a:cubicBezTo>
                  <a:lnTo>
                    <a:pt x="300678" y="113612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269" name="Graphic 1943">
              <a:extLst>
                <a:ext uri="{FF2B5EF4-FFF2-40B4-BE49-F238E27FC236}">
                  <a16:creationId xmlns:a16="http://schemas.microsoft.com/office/drawing/2014/main" id="{DB643457-691D-462C-A414-0C7A943A8CA9}"/>
                </a:ext>
              </a:extLst>
            </p:cNvPr>
            <p:cNvGrpSpPr/>
            <p:nvPr/>
          </p:nvGrpSpPr>
          <p:grpSpPr>
            <a:xfrm>
              <a:off x="2035896" y="4632726"/>
              <a:ext cx="1717186" cy="2329119"/>
              <a:chOff x="2035896" y="4632726"/>
              <a:chExt cx="1717186" cy="2329119"/>
            </a:xfrm>
          </p:grpSpPr>
          <p:sp>
            <p:nvSpPr>
              <p:cNvPr id="1920" name="Freeform: Shape 1919">
                <a:extLst>
                  <a:ext uri="{FF2B5EF4-FFF2-40B4-BE49-F238E27FC236}">
                    <a16:creationId xmlns:a16="http://schemas.microsoft.com/office/drawing/2014/main" id="{C0DAC69A-B1E4-4852-8723-BCBE12FB2240}"/>
                  </a:ext>
                </a:extLst>
              </p:cNvPr>
              <p:cNvSpPr/>
              <p:nvPr/>
            </p:nvSpPr>
            <p:spPr>
              <a:xfrm>
                <a:off x="2527704" y="4632726"/>
                <a:ext cx="1225378" cy="1456259"/>
              </a:xfrm>
              <a:custGeom>
                <a:avLst/>
                <a:gdLst>
                  <a:gd name="connsiteX0" fmla="*/ 1111082 w 1225378"/>
                  <a:gd name="connsiteY0" fmla="*/ 116616 h 1456259"/>
                  <a:gd name="connsiteX1" fmla="*/ 1190362 w 1225378"/>
                  <a:gd name="connsiteY1" fmla="*/ 81894 h 1456259"/>
                  <a:gd name="connsiteX2" fmla="*/ 1188748 w 1225378"/>
                  <a:gd name="connsiteY2" fmla="*/ 77947 h 1456259"/>
                  <a:gd name="connsiteX3" fmla="*/ 1140962 w 1225378"/>
                  <a:gd name="connsiteY3" fmla="*/ 97096 h 1456259"/>
                  <a:gd name="connsiteX4" fmla="*/ 1223514 w 1225378"/>
                  <a:gd name="connsiteY4" fmla="*/ 56267 h 1456259"/>
                  <a:gd name="connsiteX5" fmla="*/ 1223013 w 1225378"/>
                  <a:gd name="connsiteY5" fmla="*/ 51949 h 1456259"/>
                  <a:gd name="connsiteX6" fmla="*/ 1082575 w 1225378"/>
                  <a:gd name="connsiteY6" fmla="*/ 116486 h 1456259"/>
                  <a:gd name="connsiteX7" fmla="*/ 1182707 w 1225378"/>
                  <a:gd name="connsiteY7" fmla="*/ 53366 h 1456259"/>
                  <a:gd name="connsiteX8" fmla="*/ 1181900 w 1225378"/>
                  <a:gd name="connsiteY8" fmla="*/ 50378 h 1456259"/>
                  <a:gd name="connsiteX9" fmla="*/ 1073131 w 1225378"/>
                  <a:gd name="connsiteY9" fmla="*/ 119343 h 1456259"/>
                  <a:gd name="connsiteX10" fmla="*/ 987962 w 1225378"/>
                  <a:gd name="connsiteY10" fmla="*/ 144294 h 1456259"/>
                  <a:gd name="connsiteX11" fmla="*/ 806369 w 1225378"/>
                  <a:gd name="connsiteY11" fmla="*/ 214785 h 1456259"/>
                  <a:gd name="connsiteX12" fmla="*/ 710294 w 1225378"/>
                  <a:gd name="connsiteY12" fmla="*/ 262462 h 1456259"/>
                  <a:gd name="connsiteX13" fmla="*/ 794569 w 1225378"/>
                  <a:gd name="connsiteY13" fmla="*/ 168111 h 1456259"/>
                  <a:gd name="connsiteX14" fmla="*/ 914287 w 1225378"/>
                  <a:gd name="connsiteY14" fmla="*/ 61523 h 1456259"/>
                  <a:gd name="connsiteX15" fmla="*/ 912542 w 1225378"/>
                  <a:gd name="connsiteY15" fmla="*/ 58535 h 1456259"/>
                  <a:gd name="connsiteX16" fmla="*/ 867111 w 1225378"/>
                  <a:gd name="connsiteY16" fmla="*/ 90989 h 1456259"/>
                  <a:gd name="connsiteX17" fmla="*/ 932040 w 1225378"/>
                  <a:gd name="connsiteY17" fmla="*/ 6300 h 1456259"/>
                  <a:gd name="connsiteX18" fmla="*/ 928158 w 1225378"/>
                  <a:gd name="connsiteY18" fmla="*/ 2657 h 1456259"/>
                  <a:gd name="connsiteX19" fmla="*/ 854482 w 1225378"/>
                  <a:gd name="connsiteY19" fmla="*/ 101327 h 1456259"/>
                  <a:gd name="connsiteX20" fmla="*/ 825693 w 1225378"/>
                  <a:gd name="connsiteY20" fmla="*/ 126824 h 1456259"/>
                  <a:gd name="connsiteX21" fmla="*/ 906653 w 1225378"/>
                  <a:gd name="connsiteY21" fmla="*/ 2744 h 1456259"/>
                  <a:gd name="connsiteX22" fmla="*/ 904210 w 1225378"/>
                  <a:gd name="connsiteY22" fmla="*/ 454 h 1456259"/>
                  <a:gd name="connsiteX23" fmla="*/ 818212 w 1225378"/>
                  <a:gd name="connsiteY23" fmla="*/ 133934 h 1456259"/>
                  <a:gd name="connsiteX24" fmla="*/ 794766 w 1225378"/>
                  <a:gd name="connsiteY24" fmla="*/ 157489 h 1456259"/>
                  <a:gd name="connsiteX25" fmla="*/ 684056 w 1225378"/>
                  <a:gd name="connsiteY25" fmla="*/ 274960 h 1456259"/>
                  <a:gd name="connsiteX26" fmla="*/ 682660 w 1225378"/>
                  <a:gd name="connsiteY26" fmla="*/ 276661 h 1456259"/>
                  <a:gd name="connsiteX27" fmla="*/ 452539 w 1225378"/>
                  <a:gd name="connsiteY27" fmla="*/ 412714 h 1456259"/>
                  <a:gd name="connsiteX28" fmla="*/ 418101 w 1225378"/>
                  <a:gd name="connsiteY28" fmla="*/ 437731 h 1456259"/>
                  <a:gd name="connsiteX29" fmla="*/ 478101 w 1225378"/>
                  <a:gd name="connsiteY29" fmla="*/ 365080 h 1456259"/>
                  <a:gd name="connsiteX30" fmla="*/ 545822 w 1225378"/>
                  <a:gd name="connsiteY30" fmla="*/ 264142 h 1456259"/>
                  <a:gd name="connsiteX31" fmla="*/ 601656 w 1225378"/>
                  <a:gd name="connsiteY31" fmla="*/ 155766 h 1456259"/>
                  <a:gd name="connsiteX32" fmla="*/ 597404 w 1225378"/>
                  <a:gd name="connsiteY32" fmla="*/ 153672 h 1456259"/>
                  <a:gd name="connsiteX33" fmla="*/ 538668 w 1225378"/>
                  <a:gd name="connsiteY33" fmla="*/ 259191 h 1456259"/>
                  <a:gd name="connsiteX34" fmla="*/ 472016 w 1225378"/>
                  <a:gd name="connsiteY34" fmla="*/ 356247 h 1456259"/>
                  <a:gd name="connsiteX35" fmla="*/ 362004 w 1225378"/>
                  <a:gd name="connsiteY35" fmla="*/ 483227 h 1456259"/>
                  <a:gd name="connsiteX36" fmla="*/ 114500 w 1225378"/>
                  <a:gd name="connsiteY36" fmla="*/ 796599 h 1456259"/>
                  <a:gd name="connsiteX37" fmla="*/ 137379 w 1225378"/>
                  <a:gd name="connsiteY37" fmla="*/ 713370 h 1456259"/>
                  <a:gd name="connsiteX38" fmla="*/ 152646 w 1225378"/>
                  <a:gd name="connsiteY38" fmla="*/ 651560 h 1456259"/>
                  <a:gd name="connsiteX39" fmla="*/ 211447 w 1225378"/>
                  <a:gd name="connsiteY39" fmla="*/ 581679 h 1456259"/>
                  <a:gd name="connsiteX40" fmla="*/ 207150 w 1225378"/>
                  <a:gd name="connsiteY40" fmla="*/ 578713 h 1456259"/>
                  <a:gd name="connsiteX41" fmla="*/ 155612 w 1225378"/>
                  <a:gd name="connsiteY41" fmla="*/ 638342 h 1456259"/>
                  <a:gd name="connsiteX42" fmla="*/ 159691 w 1225378"/>
                  <a:gd name="connsiteY42" fmla="*/ 619433 h 1456259"/>
                  <a:gd name="connsiteX43" fmla="*/ 266344 w 1225378"/>
                  <a:gd name="connsiteY43" fmla="*/ 481090 h 1456259"/>
                  <a:gd name="connsiteX44" fmla="*/ 262723 w 1225378"/>
                  <a:gd name="connsiteY44" fmla="*/ 478581 h 1456259"/>
                  <a:gd name="connsiteX45" fmla="*/ 162505 w 1225378"/>
                  <a:gd name="connsiteY45" fmla="*/ 605387 h 1456259"/>
                  <a:gd name="connsiteX46" fmla="*/ 166278 w 1225378"/>
                  <a:gd name="connsiteY46" fmla="*/ 586543 h 1456259"/>
                  <a:gd name="connsiteX47" fmla="*/ 248088 w 1225378"/>
                  <a:gd name="connsiteY47" fmla="*/ 451777 h 1456259"/>
                  <a:gd name="connsiteX48" fmla="*/ 244992 w 1225378"/>
                  <a:gd name="connsiteY48" fmla="*/ 450250 h 1456259"/>
                  <a:gd name="connsiteX49" fmla="*/ 169986 w 1225378"/>
                  <a:gd name="connsiteY49" fmla="*/ 566804 h 1456259"/>
                  <a:gd name="connsiteX50" fmla="*/ 184817 w 1225378"/>
                  <a:gd name="connsiteY50" fmla="*/ 472562 h 1456259"/>
                  <a:gd name="connsiteX51" fmla="*/ 181218 w 1225378"/>
                  <a:gd name="connsiteY51" fmla="*/ 472409 h 1456259"/>
                  <a:gd name="connsiteX52" fmla="*/ 128371 w 1225378"/>
                  <a:gd name="connsiteY52" fmla="*/ 705867 h 1456259"/>
                  <a:gd name="connsiteX53" fmla="*/ 94107 w 1225378"/>
                  <a:gd name="connsiteY53" fmla="*/ 823360 h 1456259"/>
                  <a:gd name="connsiteX54" fmla="*/ 63507 w 1225378"/>
                  <a:gd name="connsiteY54" fmla="*/ 911910 h 1456259"/>
                  <a:gd name="connsiteX55" fmla="*/ 29810 w 1225378"/>
                  <a:gd name="connsiteY55" fmla="*/ 1023666 h 1456259"/>
                  <a:gd name="connsiteX56" fmla="*/ 1151 w 1225378"/>
                  <a:gd name="connsiteY56" fmla="*/ 1451477 h 1456259"/>
                  <a:gd name="connsiteX57" fmla="*/ 13431 w 1225378"/>
                  <a:gd name="connsiteY57" fmla="*/ 1448838 h 1456259"/>
                  <a:gd name="connsiteX58" fmla="*/ 33104 w 1225378"/>
                  <a:gd name="connsiteY58" fmla="*/ 1071169 h 1456259"/>
                  <a:gd name="connsiteX59" fmla="*/ 60279 w 1225378"/>
                  <a:gd name="connsiteY59" fmla="*/ 961311 h 1456259"/>
                  <a:gd name="connsiteX60" fmla="*/ 237576 w 1225378"/>
                  <a:gd name="connsiteY60" fmla="*/ 754832 h 1456259"/>
                  <a:gd name="connsiteX61" fmla="*/ 499279 w 1225378"/>
                  <a:gd name="connsiteY61" fmla="*/ 611210 h 1456259"/>
                  <a:gd name="connsiteX62" fmla="*/ 497425 w 1225378"/>
                  <a:gd name="connsiteY62" fmla="*/ 606652 h 1456259"/>
                  <a:gd name="connsiteX63" fmla="*/ 76266 w 1225378"/>
                  <a:gd name="connsiteY63" fmla="*/ 914047 h 1456259"/>
                  <a:gd name="connsiteX64" fmla="*/ 171752 w 1225378"/>
                  <a:gd name="connsiteY64" fmla="*/ 720873 h 1456259"/>
                  <a:gd name="connsiteX65" fmla="*/ 478363 w 1225378"/>
                  <a:gd name="connsiteY65" fmla="*/ 456967 h 1456259"/>
                  <a:gd name="connsiteX66" fmla="*/ 711799 w 1225378"/>
                  <a:gd name="connsiteY66" fmla="*/ 426934 h 1456259"/>
                  <a:gd name="connsiteX67" fmla="*/ 711886 w 1225378"/>
                  <a:gd name="connsiteY67" fmla="*/ 420370 h 1456259"/>
                  <a:gd name="connsiteX68" fmla="*/ 699672 w 1225378"/>
                  <a:gd name="connsiteY68" fmla="*/ 420893 h 1456259"/>
                  <a:gd name="connsiteX69" fmla="*/ 791690 w 1225378"/>
                  <a:gd name="connsiteY69" fmla="*/ 379737 h 1456259"/>
                  <a:gd name="connsiteX70" fmla="*/ 790229 w 1225378"/>
                  <a:gd name="connsiteY70" fmla="*/ 374066 h 1456259"/>
                  <a:gd name="connsiteX71" fmla="*/ 686106 w 1225378"/>
                  <a:gd name="connsiteY71" fmla="*/ 421482 h 1456259"/>
                  <a:gd name="connsiteX72" fmla="*/ 660370 w 1225378"/>
                  <a:gd name="connsiteY72" fmla="*/ 423379 h 1456259"/>
                  <a:gd name="connsiteX73" fmla="*/ 781069 w 1225378"/>
                  <a:gd name="connsiteY73" fmla="*/ 373368 h 1456259"/>
                  <a:gd name="connsiteX74" fmla="*/ 780349 w 1225378"/>
                  <a:gd name="connsiteY74" fmla="*/ 367349 h 1456259"/>
                  <a:gd name="connsiteX75" fmla="*/ 650228 w 1225378"/>
                  <a:gd name="connsiteY75" fmla="*/ 424339 h 1456259"/>
                  <a:gd name="connsiteX76" fmla="*/ 612387 w 1225378"/>
                  <a:gd name="connsiteY76" fmla="*/ 428243 h 1456259"/>
                  <a:gd name="connsiteX77" fmla="*/ 760763 w 1225378"/>
                  <a:gd name="connsiteY77" fmla="*/ 367697 h 1456259"/>
                  <a:gd name="connsiteX78" fmla="*/ 760065 w 1225378"/>
                  <a:gd name="connsiteY78" fmla="*/ 361874 h 1456259"/>
                  <a:gd name="connsiteX79" fmla="*/ 603249 w 1225378"/>
                  <a:gd name="connsiteY79" fmla="*/ 429268 h 1456259"/>
                  <a:gd name="connsiteX80" fmla="*/ 585975 w 1225378"/>
                  <a:gd name="connsiteY80" fmla="*/ 431209 h 1456259"/>
                  <a:gd name="connsiteX81" fmla="*/ 531711 w 1225378"/>
                  <a:gd name="connsiteY81" fmla="*/ 438101 h 1456259"/>
                  <a:gd name="connsiteX82" fmla="*/ 670752 w 1225378"/>
                  <a:gd name="connsiteY82" fmla="*/ 368723 h 1456259"/>
                  <a:gd name="connsiteX83" fmla="*/ 670010 w 1225378"/>
                  <a:gd name="connsiteY83" fmla="*/ 362419 h 1456259"/>
                  <a:gd name="connsiteX84" fmla="*/ 521481 w 1225378"/>
                  <a:gd name="connsiteY84" fmla="*/ 439781 h 1456259"/>
                  <a:gd name="connsiteX85" fmla="*/ 508177 w 1225378"/>
                  <a:gd name="connsiteY85" fmla="*/ 442115 h 1456259"/>
                  <a:gd name="connsiteX86" fmla="*/ 648549 w 1225378"/>
                  <a:gd name="connsiteY86" fmla="*/ 361940 h 1456259"/>
                  <a:gd name="connsiteX87" fmla="*/ 647175 w 1225378"/>
                  <a:gd name="connsiteY87" fmla="*/ 356531 h 1456259"/>
                  <a:gd name="connsiteX88" fmla="*/ 499519 w 1225378"/>
                  <a:gd name="connsiteY88" fmla="*/ 440915 h 1456259"/>
                  <a:gd name="connsiteX89" fmla="*/ 498363 w 1225378"/>
                  <a:gd name="connsiteY89" fmla="*/ 444077 h 1456259"/>
                  <a:gd name="connsiteX90" fmla="*/ 467523 w 1225378"/>
                  <a:gd name="connsiteY90" fmla="*/ 451951 h 1456259"/>
                  <a:gd name="connsiteX91" fmla="*/ 345537 w 1225378"/>
                  <a:gd name="connsiteY91" fmla="*/ 512627 h 1456259"/>
                  <a:gd name="connsiteX92" fmla="*/ 429660 w 1225378"/>
                  <a:gd name="connsiteY92" fmla="*/ 442943 h 1456259"/>
                  <a:gd name="connsiteX93" fmla="*/ 777274 w 1225378"/>
                  <a:gd name="connsiteY93" fmla="*/ 241459 h 1456259"/>
                  <a:gd name="connsiteX94" fmla="*/ 779608 w 1225378"/>
                  <a:gd name="connsiteY94" fmla="*/ 240281 h 1456259"/>
                  <a:gd name="connsiteX95" fmla="*/ 909510 w 1225378"/>
                  <a:gd name="connsiteY95" fmla="*/ 236246 h 1456259"/>
                  <a:gd name="connsiteX96" fmla="*/ 983861 w 1225378"/>
                  <a:gd name="connsiteY96" fmla="*/ 246061 h 1456259"/>
                  <a:gd name="connsiteX97" fmla="*/ 1054222 w 1225378"/>
                  <a:gd name="connsiteY97" fmla="*/ 263226 h 1456259"/>
                  <a:gd name="connsiteX98" fmla="*/ 1057014 w 1225378"/>
                  <a:gd name="connsiteY98" fmla="*/ 256334 h 1456259"/>
                  <a:gd name="connsiteX99" fmla="*/ 910731 w 1225378"/>
                  <a:gd name="connsiteY99" fmla="*/ 227413 h 1456259"/>
                  <a:gd name="connsiteX100" fmla="*/ 797841 w 1225378"/>
                  <a:gd name="connsiteY100" fmla="*/ 231186 h 1456259"/>
                  <a:gd name="connsiteX101" fmla="*/ 982640 w 1225378"/>
                  <a:gd name="connsiteY101" fmla="*/ 156529 h 1456259"/>
                  <a:gd name="connsiteX102" fmla="*/ 1096905 w 1225378"/>
                  <a:gd name="connsiteY102" fmla="*/ 121611 h 1456259"/>
                  <a:gd name="connsiteX103" fmla="*/ 1210297 w 1225378"/>
                  <a:gd name="connsiteY103" fmla="*/ 134043 h 1456259"/>
                  <a:gd name="connsiteX104" fmla="*/ 1203776 w 1225378"/>
                  <a:gd name="connsiteY104" fmla="*/ 130946 h 1456259"/>
                  <a:gd name="connsiteX105" fmla="*/ 1111082 w 1225378"/>
                  <a:gd name="connsiteY105" fmla="*/ 116616 h 1456259"/>
                  <a:gd name="connsiteX106" fmla="*/ 1111082 w 1225378"/>
                  <a:gd name="connsiteY106" fmla="*/ 116616 h 145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225378" h="1456259">
                    <a:moveTo>
                      <a:pt x="1111082" y="116616"/>
                    </a:moveTo>
                    <a:cubicBezTo>
                      <a:pt x="1133568" y="108394"/>
                      <a:pt x="1168683" y="93192"/>
                      <a:pt x="1190362" y="81894"/>
                    </a:cubicBezTo>
                    <a:cubicBezTo>
                      <a:pt x="1193001" y="80520"/>
                      <a:pt x="1191453" y="76856"/>
                      <a:pt x="1188748" y="77947"/>
                    </a:cubicBezTo>
                    <a:cubicBezTo>
                      <a:pt x="1177211" y="82658"/>
                      <a:pt x="1152652" y="92887"/>
                      <a:pt x="1140962" y="97096"/>
                    </a:cubicBezTo>
                    <a:cubicBezTo>
                      <a:pt x="1177843" y="76769"/>
                      <a:pt x="1181006" y="69899"/>
                      <a:pt x="1223514" y="56267"/>
                    </a:cubicBezTo>
                    <a:cubicBezTo>
                      <a:pt x="1226262" y="55395"/>
                      <a:pt x="1225869" y="51491"/>
                      <a:pt x="1223013" y="51949"/>
                    </a:cubicBezTo>
                    <a:cubicBezTo>
                      <a:pt x="1171540" y="59997"/>
                      <a:pt x="1133110" y="100935"/>
                      <a:pt x="1082575" y="116486"/>
                    </a:cubicBezTo>
                    <a:cubicBezTo>
                      <a:pt x="1114288" y="91883"/>
                      <a:pt x="1146676" y="70051"/>
                      <a:pt x="1182707" y="53366"/>
                    </a:cubicBezTo>
                    <a:cubicBezTo>
                      <a:pt x="1186393" y="51665"/>
                      <a:pt x="1185564" y="48895"/>
                      <a:pt x="1181900" y="50378"/>
                    </a:cubicBezTo>
                    <a:cubicBezTo>
                      <a:pt x="1166764" y="56507"/>
                      <a:pt x="1073306" y="107042"/>
                      <a:pt x="1073131" y="119343"/>
                    </a:cubicBezTo>
                    <a:cubicBezTo>
                      <a:pt x="1044800" y="127914"/>
                      <a:pt x="1016337" y="135962"/>
                      <a:pt x="987962" y="144294"/>
                    </a:cubicBezTo>
                    <a:cubicBezTo>
                      <a:pt x="925628" y="162615"/>
                      <a:pt x="865562" y="185952"/>
                      <a:pt x="806369" y="214785"/>
                    </a:cubicBezTo>
                    <a:cubicBezTo>
                      <a:pt x="774373" y="230358"/>
                      <a:pt x="742268" y="246192"/>
                      <a:pt x="710294" y="262462"/>
                    </a:cubicBezTo>
                    <a:cubicBezTo>
                      <a:pt x="740392" y="232931"/>
                      <a:pt x="765714" y="199016"/>
                      <a:pt x="794569" y="168111"/>
                    </a:cubicBezTo>
                    <a:cubicBezTo>
                      <a:pt x="831233" y="128830"/>
                      <a:pt x="872171" y="94522"/>
                      <a:pt x="914287" y="61523"/>
                    </a:cubicBezTo>
                    <a:cubicBezTo>
                      <a:pt x="915944" y="60215"/>
                      <a:pt x="914374" y="57358"/>
                      <a:pt x="912542" y="58535"/>
                    </a:cubicBezTo>
                    <a:cubicBezTo>
                      <a:pt x="896838" y="68546"/>
                      <a:pt x="881724" y="79430"/>
                      <a:pt x="867111" y="90989"/>
                    </a:cubicBezTo>
                    <a:cubicBezTo>
                      <a:pt x="886762" y="61371"/>
                      <a:pt x="908289" y="32952"/>
                      <a:pt x="932040" y="6300"/>
                    </a:cubicBezTo>
                    <a:cubicBezTo>
                      <a:pt x="934243" y="3835"/>
                      <a:pt x="930513" y="280"/>
                      <a:pt x="928158" y="2657"/>
                    </a:cubicBezTo>
                    <a:cubicBezTo>
                      <a:pt x="918169" y="12668"/>
                      <a:pt x="845540" y="92320"/>
                      <a:pt x="854482" y="101327"/>
                    </a:cubicBezTo>
                    <a:cubicBezTo>
                      <a:pt x="844646" y="109550"/>
                      <a:pt x="835049" y="118056"/>
                      <a:pt x="825693" y="126824"/>
                    </a:cubicBezTo>
                    <a:cubicBezTo>
                      <a:pt x="846674" y="81218"/>
                      <a:pt x="875028" y="42243"/>
                      <a:pt x="906653" y="2744"/>
                    </a:cubicBezTo>
                    <a:cubicBezTo>
                      <a:pt x="907962" y="1109"/>
                      <a:pt x="905780" y="-920"/>
                      <a:pt x="904210" y="454"/>
                    </a:cubicBezTo>
                    <a:cubicBezTo>
                      <a:pt x="889052" y="13737"/>
                      <a:pt x="806478" y="119016"/>
                      <a:pt x="818212" y="133934"/>
                    </a:cubicBezTo>
                    <a:cubicBezTo>
                      <a:pt x="810251" y="141633"/>
                      <a:pt x="802399" y="149463"/>
                      <a:pt x="794766" y="157489"/>
                    </a:cubicBezTo>
                    <a:cubicBezTo>
                      <a:pt x="757688" y="196464"/>
                      <a:pt x="726586" y="241568"/>
                      <a:pt x="684056" y="274960"/>
                    </a:cubicBezTo>
                    <a:cubicBezTo>
                      <a:pt x="683402" y="275483"/>
                      <a:pt x="682944" y="276072"/>
                      <a:pt x="682660" y="276661"/>
                    </a:cubicBezTo>
                    <a:cubicBezTo>
                      <a:pt x="603619" y="317686"/>
                      <a:pt x="525735" y="361896"/>
                      <a:pt x="452539" y="412714"/>
                    </a:cubicBezTo>
                    <a:cubicBezTo>
                      <a:pt x="440892" y="420806"/>
                      <a:pt x="429420" y="429181"/>
                      <a:pt x="418101" y="437731"/>
                    </a:cubicBezTo>
                    <a:cubicBezTo>
                      <a:pt x="439191" y="414546"/>
                      <a:pt x="459213" y="390337"/>
                      <a:pt x="478101" y="365080"/>
                    </a:cubicBezTo>
                    <a:cubicBezTo>
                      <a:pt x="502397" y="332626"/>
                      <a:pt x="524971" y="298711"/>
                      <a:pt x="545822" y="264142"/>
                    </a:cubicBezTo>
                    <a:cubicBezTo>
                      <a:pt x="566607" y="229703"/>
                      <a:pt x="588527" y="193433"/>
                      <a:pt x="601656" y="155766"/>
                    </a:cubicBezTo>
                    <a:cubicBezTo>
                      <a:pt x="602551" y="153192"/>
                      <a:pt x="599017" y="151011"/>
                      <a:pt x="597404" y="153672"/>
                    </a:cubicBezTo>
                    <a:cubicBezTo>
                      <a:pt x="576487" y="188133"/>
                      <a:pt x="559650" y="224687"/>
                      <a:pt x="538668" y="259191"/>
                    </a:cubicBezTo>
                    <a:cubicBezTo>
                      <a:pt x="518254" y="292713"/>
                      <a:pt x="495985" y="324993"/>
                      <a:pt x="472016" y="356247"/>
                    </a:cubicBezTo>
                    <a:cubicBezTo>
                      <a:pt x="437992" y="400609"/>
                      <a:pt x="401110" y="443009"/>
                      <a:pt x="362004" y="483227"/>
                    </a:cubicBezTo>
                    <a:cubicBezTo>
                      <a:pt x="258841" y="572824"/>
                      <a:pt x="178012" y="674221"/>
                      <a:pt x="114500" y="796599"/>
                    </a:cubicBezTo>
                    <a:cubicBezTo>
                      <a:pt x="122592" y="768681"/>
                      <a:pt x="130051" y="740742"/>
                      <a:pt x="137379" y="713370"/>
                    </a:cubicBezTo>
                    <a:cubicBezTo>
                      <a:pt x="142897" y="692781"/>
                      <a:pt x="147957" y="672192"/>
                      <a:pt x="152646" y="651560"/>
                    </a:cubicBezTo>
                    <a:cubicBezTo>
                      <a:pt x="172450" y="628266"/>
                      <a:pt x="193148" y="606238"/>
                      <a:pt x="211447" y="581679"/>
                    </a:cubicBezTo>
                    <a:cubicBezTo>
                      <a:pt x="213650" y="578735"/>
                      <a:pt x="209397" y="575769"/>
                      <a:pt x="207150" y="578713"/>
                    </a:cubicBezTo>
                    <a:cubicBezTo>
                      <a:pt x="191381" y="599411"/>
                      <a:pt x="174675" y="620371"/>
                      <a:pt x="155612" y="638342"/>
                    </a:cubicBezTo>
                    <a:cubicBezTo>
                      <a:pt x="156986" y="632039"/>
                      <a:pt x="158361" y="625736"/>
                      <a:pt x="159691" y="619433"/>
                    </a:cubicBezTo>
                    <a:cubicBezTo>
                      <a:pt x="197619" y="574722"/>
                      <a:pt x="234348" y="530207"/>
                      <a:pt x="266344" y="481090"/>
                    </a:cubicBezTo>
                    <a:cubicBezTo>
                      <a:pt x="268023" y="478516"/>
                      <a:pt x="264555" y="476052"/>
                      <a:pt x="262723" y="478581"/>
                    </a:cubicBezTo>
                    <a:cubicBezTo>
                      <a:pt x="231513" y="522071"/>
                      <a:pt x="198906" y="565736"/>
                      <a:pt x="162505" y="605387"/>
                    </a:cubicBezTo>
                    <a:cubicBezTo>
                      <a:pt x="163769" y="599106"/>
                      <a:pt x="165056" y="592824"/>
                      <a:pt x="166278" y="586543"/>
                    </a:cubicBezTo>
                    <a:cubicBezTo>
                      <a:pt x="196703" y="543511"/>
                      <a:pt x="224402" y="498451"/>
                      <a:pt x="248088" y="451777"/>
                    </a:cubicBezTo>
                    <a:cubicBezTo>
                      <a:pt x="249048" y="449901"/>
                      <a:pt x="246104" y="448396"/>
                      <a:pt x="244992" y="450250"/>
                    </a:cubicBezTo>
                    <a:cubicBezTo>
                      <a:pt x="220847" y="489705"/>
                      <a:pt x="196027" y="528549"/>
                      <a:pt x="169986" y="566804"/>
                    </a:cubicBezTo>
                    <a:cubicBezTo>
                      <a:pt x="175634" y="535507"/>
                      <a:pt x="180564" y="504100"/>
                      <a:pt x="184817" y="472562"/>
                    </a:cubicBezTo>
                    <a:cubicBezTo>
                      <a:pt x="185144" y="470206"/>
                      <a:pt x="181632" y="470054"/>
                      <a:pt x="181218" y="472409"/>
                    </a:cubicBezTo>
                    <a:cubicBezTo>
                      <a:pt x="166976" y="550490"/>
                      <a:pt x="148764" y="628593"/>
                      <a:pt x="128371" y="705867"/>
                    </a:cubicBezTo>
                    <a:cubicBezTo>
                      <a:pt x="117968" y="745235"/>
                      <a:pt x="106561" y="784407"/>
                      <a:pt x="94107" y="823360"/>
                    </a:cubicBezTo>
                    <a:cubicBezTo>
                      <a:pt x="84642" y="853000"/>
                      <a:pt x="73453" y="882357"/>
                      <a:pt x="63507" y="911910"/>
                    </a:cubicBezTo>
                    <a:cubicBezTo>
                      <a:pt x="50029" y="948508"/>
                      <a:pt x="38731" y="985825"/>
                      <a:pt x="29810" y="1023666"/>
                    </a:cubicBezTo>
                    <a:cubicBezTo>
                      <a:pt x="-3669" y="1166001"/>
                      <a:pt x="-1030" y="1309644"/>
                      <a:pt x="1151" y="1451477"/>
                    </a:cubicBezTo>
                    <a:cubicBezTo>
                      <a:pt x="1282" y="1459416"/>
                      <a:pt x="13561" y="1456733"/>
                      <a:pt x="13431" y="1448838"/>
                    </a:cubicBezTo>
                    <a:cubicBezTo>
                      <a:pt x="11490" y="1323690"/>
                      <a:pt x="10006" y="1197124"/>
                      <a:pt x="33104" y="1071169"/>
                    </a:cubicBezTo>
                    <a:cubicBezTo>
                      <a:pt x="39887" y="1034223"/>
                      <a:pt x="49003" y="997538"/>
                      <a:pt x="60279" y="961311"/>
                    </a:cubicBezTo>
                    <a:cubicBezTo>
                      <a:pt x="102962" y="880263"/>
                      <a:pt x="163246" y="811124"/>
                      <a:pt x="237576" y="754832"/>
                    </a:cubicBezTo>
                    <a:cubicBezTo>
                      <a:pt x="318035" y="693915"/>
                      <a:pt x="408504" y="650927"/>
                      <a:pt x="499279" y="611210"/>
                    </a:cubicBezTo>
                    <a:cubicBezTo>
                      <a:pt x="502419" y="609836"/>
                      <a:pt x="500522" y="605496"/>
                      <a:pt x="497425" y="606652"/>
                    </a:cubicBezTo>
                    <a:cubicBezTo>
                      <a:pt x="341459" y="665802"/>
                      <a:pt x="166060" y="763032"/>
                      <a:pt x="76266" y="914047"/>
                    </a:cubicBezTo>
                    <a:cubicBezTo>
                      <a:pt x="100934" y="846981"/>
                      <a:pt x="133061" y="782029"/>
                      <a:pt x="171752" y="720873"/>
                    </a:cubicBezTo>
                    <a:cubicBezTo>
                      <a:pt x="245079" y="604973"/>
                      <a:pt x="342026" y="490643"/>
                      <a:pt x="478363" y="456967"/>
                    </a:cubicBezTo>
                    <a:cubicBezTo>
                      <a:pt x="555375" y="437949"/>
                      <a:pt x="634328" y="438843"/>
                      <a:pt x="711799" y="426934"/>
                    </a:cubicBezTo>
                    <a:cubicBezTo>
                      <a:pt x="715507" y="426367"/>
                      <a:pt x="715638" y="420282"/>
                      <a:pt x="711886" y="420370"/>
                    </a:cubicBezTo>
                    <a:cubicBezTo>
                      <a:pt x="707808" y="420457"/>
                      <a:pt x="703751" y="420718"/>
                      <a:pt x="699672" y="420893"/>
                    </a:cubicBezTo>
                    <a:cubicBezTo>
                      <a:pt x="730381" y="407283"/>
                      <a:pt x="760567" y="392496"/>
                      <a:pt x="791690" y="379737"/>
                    </a:cubicBezTo>
                    <a:cubicBezTo>
                      <a:pt x="794918" y="378406"/>
                      <a:pt x="793610" y="373041"/>
                      <a:pt x="790229" y="374066"/>
                    </a:cubicBezTo>
                    <a:cubicBezTo>
                      <a:pt x="755136" y="384644"/>
                      <a:pt x="717077" y="400217"/>
                      <a:pt x="686106" y="421482"/>
                    </a:cubicBezTo>
                    <a:cubicBezTo>
                      <a:pt x="677535" y="422005"/>
                      <a:pt x="668963" y="422638"/>
                      <a:pt x="660370" y="423379"/>
                    </a:cubicBezTo>
                    <a:cubicBezTo>
                      <a:pt x="699367" y="402092"/>
                      <a:pt x="738691" y="385124"/>
                      <a:pt x="781069" y="373368"/>
                    </a:cubicBezTo>
                    <a:cubicBezTo>
                      <a:pt x="784929" y="372300"/>
                      <a:pt x="784275" y="366367"/>
                      <a:pt x="780349" y="367349"/>
                    </a:cubicBezTo>
                    <a:cubicBezTo>
                      <a:pt x="735027" y="378668"/>
                      <a:pt x="690054" y="397665"/>
                      <a:pt x="650228" y="424339"/>
                    </a:cubicBezTo>
                    <a:cubicBezTo>
                      <a:pt x="637622" y="425539"/>
                      <a:pt x="625016" y="426825"/>
                      <a:pt x="612387" y="428243"/>
                    </a:cubicBezTo>
                    <a:cubicBezTo>
                      <a:pt x="659018" y="402245"/>
                      <a:pt x="709967" y="379279"/>
                      <a:pt x="760763" y="367697"/>
                    </a:cubicBezTo>
                    <a:cubicBezTo>
                      <a:pt x="764602" y="366825"/>
                      <a:pt x="763773" y="360740"/>
                      <a:pt x="760065" y="361874"/>
                    </a:cubicBezTo>
                    <a:cubicBezTo>
                      <a:pt x="704820" y="378559"/>
                      <a:pt x="653434" y="397927"/>
                      <a:pt x="603249" y="429268"/>
                    </a:cubicBezTo>
                    <a:cubicBezTo>
                      <a:pt x="597491" y="429923"/>
                      <a:pt x="591733" y="430577"/>
                      <a:pt x="585975" y="431209"/>
                    </a:cubicBezTo>
                    <a:cubicBezTo>
                      <a:pt x="567916" y="433216"/>
                      <a:pt x="549792" y="435331"/>
                      <a:pt x="531711" y="438101"/>
                    </a:cubicBezTo>
                    <a:cubicBezTo>
                      <a:pt x="576902" y="410729"/>
                      <a:pt x="620719" y="385582"/>
                      <a:pt x="670752" y="368723"/>
                    </a:cubicBezTo>
                    <a:cubicBezTo>
                      <a:pt x="674721" y="367370"/>
                      <a:pt x="674002" y="361045"/>
                      <a:pt x="670010" y="362419"/>
                    </a:cubicBezTo>
                    <a:cubicBezTo>
                      <a:pt x="618669" y="379868"/>
                      <a:pt x="564644" y="404186"/>
                      <a:pt x="521481" y="439781"/>
                    </a:cubicBezTo>
                    <a:cubicBezTo>
                      <a:pt x="517032" y="440522"/>
                      <a:pt x="512605" y="441264"/>
                      <a:pt x="508177" y="442115"/>
                    </a:cubicBezTo>
                    <a:cubicBezTo>
                      <a:pt x="552736" y="409006"/>
                      <a:pt x="597382" y="382289"/>
                      <a:pt x="648549" y="361940"/>
                    </a:cubicBezTo>
                    <a:cubicBezTo>
                      <a:pt x="651646" y="360696"/>
                      <a:pt x="650359" y="355527"/>
                      <a:pt x="647175" y="356531"/>
                    </a:cubicBezTo>
                    <a:cubicBezTo>
                      <a:pt x="594655" y="373128"/>
                      <a:pt x="541046" y="402354"/>
                      <a:pt x="499519" y="440915"/>
                    </a:cubicBezTo>
                    <a:cubicBezTo>
                      <a:pt x="498450" y="441918"/>
                      <a:pt x="498166" y="443074"/>
                      <a:pt x="498363" y="444077"/>
                    </a:cubicBezTo>
                    <a:cubicBezTo>
                      <a:pt x="488024" y="446302"/>
                      <a:pt x="477730" y="448876"/>
                      <a:pt x="467523" y="451951"/>
                    </a:cubicBezTo>
                    <a:cubicBezTo>
                      <a:pt x="424644" y="464884"/>
                      <a:pt x="383836" y="486760"/>
                      <a:pt x="345537" y="512627"/>
                    </a:cubicBezTo>
                    <a:cubicBezTo>
                      <a:pt x="372321" y="487960"/>
                      <a:pt x="400369" y="464645"/>
                      <a:pt x="429660" y="442943"/>
                    </a:cubicBezTo>
                    <a:cubicBezTo>
                      <a:pt x="537948" y="362725"/>
                      <a:pt x="658560" y="301808"/>
                      <a:pt x="777274" y="241459"/>
                    </a:cubicBezTo>
                    <a:cubicBezTo>
                      <a:pt x="778059" y="241066"/>
                      <a:pt x="778822" y="240674"/>
                      <a:pt x="779608" y="240281"/>
                    </a:cubicBezTo>
                    <a:cubicBezTo>
                      <a:pt x="823206" y="235897"/>
                      <a:pt x="866151" y="233062"/>
                      <a:pt x="909510" y="236246"/>
                    </a:cubicBezTo>
                    <a:cubicBezTo>
                      <a:pt x="934592" y="238078"/>
                      <a:pt x="959456" y="241263"/>
                      <a:pt x="983861" y="246061"/>
                    </a:cubicBezTo>
                    <a:cubicBezTo>
                      <a:pt x="1007635" y="250750"/>
                      <a:pt x="1030383" y="258929"/>
                      <a:pt x="1054222" y="263226"/>
                    </a:cubicBezTo>
                    <a:cubicBezTo>
                      <a:pt x="1058693" y="264033"/>
                      <a:pt x="1061049" y="258297"/>
                      <a:pt x="1057014" y="256334"/>
                    </a:cubicBezTo>
                    <a:cubicBezTo>
                      <a:pt x="1014723" y="235832"/>
                      <a:pt x="958605" y="230118"/>
                      <a:pt x="910731" y="227413"/>
                    </a:cubicBezTo>
                    <a:cubicBezTo>
                      <a:pt x="874003" y="225341"/>
                      <a:pt x="835551" y="225886"/>
                      <a:pt x="797841" y="231186"/>
                    </a:cubicBezTo>
                    <a:cubicBezTo>
                      <a:pt x="858038" y="201524"/>
                      <a:pt x="918954" y="175832"/>
                      <a:pt x="982640" y="156529"/>
                    </a:cubicBezTo>
                    <a:cubicBezTo>
                      <a:pt x="1020830" y="144970"/>
                      <a:pt x="1059238" y="134588"/>
                      <a:pt x="1096905" y="121611"/>
                    </a:cubicBezTo>
                    <a:cubicBezTo>
                      <a:pt x="1113873" y="127194"/>
                      <a:pt x="1182511" y="139648"/>
                      <a:pt x="1210297" y="134043"/>
                    </a:cubicBezTo>
                    <a:cubicBezTo>
                      <a:pt x="1224801" y="131120"/>
                      <a:pt x="1211540" y="130989"/>
                      <a:pt x="1203776" y="130946"/>
                    </a:cubicBezTo>
                    <a:cubicBezTo>
                      <a:pt x="1169293" y="130815"/>
                      <a:pt x="1126763" y="119365"/>
                      <a:pt x="1111082" y="116616"/>
                    </a:cubicBezTo>
                    <a:lnTo>
                      <a:pt x="1111082" y="116616"/>
                    </a:lnTo>
                    <a:close/>
                  </a:path>
                </a:pathLst>
              </a:custGeom>
              <a:solidFill>
                <a:srgbClr val="2E96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21" name="Freeform: Shape 1920">
                <a:extLst>
                  <a:ext uri="{FF2B5EF4-FFF2-40B4-BE49-F238E27FC236}">
                    <a16:creationId xmlns:a16="http://schemas.microsoft.com/office/drawing/2014/main" id="{24B5F79A-725C-4C7D-A9B1-9767634B0B80}"/>
                  </a:ext>
                </a:extLst>
              </p:cNvPr>
              <p:cNvSpPr/>
              <p:nvPr/>
            </p:nvSpPr>
            <p:spPr>
              <a:xfrm>
                <a:off x="2035896" y="6535406"/>
                <a:ext cx="409877" cy="426438"/>
              </a:xfrm>
              <a:custGeom>
                <a:avLst/>
                <a:gdLst>
                  <a:gd name="connsiteX0" fmla="*/ 1 w 409877"/>
                  <a:gd name="connsiteY0" fmla="*/ 422259 h 426438"/>
                  <a:gd name="connsiteX1" fmla="*/ 86915 w 409877"/>
                  <a:gd name="connsiteY1" fmla="*/ 95387 h 426438"/>
                  <a:gd name="connsiteX2" fmla="*/ 89685 w 409877"/>
                  <a:gd name="connsiteY2" fmla="*/ 96390 h 426438"/>
                  <a:gd name="connsiteX3" fmla="*/ 46544 w 409877"/>
                  <a:gd name="connsiteY3" fmla="*/ 257852 h 426438"/>
                  <a:gd name="connsiteX4" fmla="*/ 124538 w 409877"/>
                  <a:gd name="connsiteY4" fmla="*/ 141036 h 426438"/>
                  <a:gd name="connsiteX5" fmla="*/ 408706 w 409877"/>
                  <a:gd name="connsiteY5" fmla="*/ 162 h 426438"/>
                  <a:gd name="connsiteX6" fmla="*/ 408466 w 409877"/>
                  <a:gd name="connsiteY6" fmla="*/ 2823 h 426438"/>
                  <a:gd name="connsiteX7" fmla="*/ 126675 w 409877"/>
                  <a:gd name="connsiteY7" fmla="*/ 160796 h 426438"/>
                  <a:gd name="connsiteX8" fmla="*/ 118649 w 409877"/>
                  <a:gd name="connsiteY8" fmla="*/ 170894 h 426438"/>
                  <a:gd name="connsiteX9" fmla="*/ 133110 w 409877"/>
                  <a:gd name="connsiteY9" fmla="*/ 161319 h 426438"/>
                  <a:gd name="connsiteX10" fmla="*/ 198803 w 409877"/>
                  <a:gd name="connsiteY10" fmla="*/ 140708 h 426438"/>
                  <a:gd name="connsiteX11" fmla="*/ 199544 w 409877"/>
                  <a:gd name="connsiteY11" fmla="*/ 142955 h 426438"/>
                  <a:gd name="connsiteX12" fmla="*/ 135356 w 409877"/>
                  <a:gd name="connsiteY12" fmla="*/ 171003 h 426438"/>
                  <a:gd name="connsiteX13" fmla="*/ 49750 w 409877"/>
                  <a:gd name="connsiteY13" fmla="*/ 285246 h 426438"/>
                  <a:gd name="connsiteX14" fmla="*/ 7482 w 409877"/>
                  <a:gd name="connsiteY14" fmla="*/ 423873 h 426438"/>
                  <a:gd name="connsiteX15" fmla="*/ 1 w 409877"/>
                  <a:gd name="connsiteY15" fmla="*/ 422259 h 426438"/>
                  <a:gd name="connsiteX16" fmla="*/ 1 w 409877"/>
                  <a:gd name="connsiteY16" fmla="*/ 422259 h 426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9877" h="426438">
                    <a:moveTo>
                      <a:pt x="1" y="422259"/>
                    </a:moveTo>
                    <a:cubicBezTo>
                      <a:pt x="1157" y="362520"/>
                      <a:pt x="62008" y="147491"/>
                      <a:pt x="86915" y="95387"/>
                    </a:cubicBezTo>
                    <a:cubicBezTo>
                      <a:pt x="87722" y="93685"/>
                      <a:pt x="90187" y="94536"/>
                      <a:pt x="89685" y="96390"/>
                    </a:cubicBezTo>
                    <a:cubicBezTo>
                      <a:pt x="75094" y="150741"/>
                      <a:pt x="55617" y="202781"/>
                      <a:pt x="46544" y="257852"/>
                    </a:cubicBezTo>
                    <a:cubicBezTo>
                      <a:pt x="67199" y="215671"/>
                      <a:pt x="93393" y="176194"/>
                      <a:pt x="124538" y="141036"/>
                    </a:cubicBezTo>
                    <a:cubicBezTo>
                      <a:pt x="197319" y="58832"/>
                      <a:pt x="296186" y="-3611"/>
                      <a:pt x="408706" y="162"/>
                    </a:cubicBezTo>
                    <a:cubicBezTo>
                      <a:pt x="410450" y="228"/>
                      <a:pt x="410145" y="2758"/>
                      <a:pt x="408466" y="2823"/>
                    </a:cubicBezTo>
                    <a:cubicBezTo>
                      <a:pt x="297560" y="6814"/>
                      <a:pt x="195116" y="77698"/>
                      <a:pt x="126675" y="160796"/>
                    </a:cubicBezTo>
                    <a:cubicBezTo>
                      <a:pt x="123949" y="164111"/>
                      <a:pt x="121288" y="167513"/>
                      <a:pt x="118649" y="170894"/>
                    </a:cubicBezTo>
                    <a:cubicBezTo>
                      <a:pt x="123731" y="167361"/>
                      <a:pt x="128769" y="164154"/>
                      <a:pt x="133110" y="161319"/>
                    </a:cubicBezTo>
                    <a:cubicBezTo>
                      <a:pt x="152237" y="148800"/>
                      <a:pt x="176338" y="143238"/>
                      <a:pt x="198803" y="140708"/>
                    </a:cubicBezTo>
                    <a:cubicBezTo>
                      <a:pt x="200111" y="140556"/>
                      <a:pt x="200809" y="142344"/>
                      <a:pt x="199544" y="142955"/>
                    </a:cubicBezTo>
                    <a:cubicBezTo>
                      <a:pt x="178279" y="153271"/>
                      <a:pt x="154767" y="156892"/>
                      <a:pt x="135356" y="171003"/>
                    </a:cubicBezTo>
                    <a:cubicBezTo>
                      <a:pt x="89663" y="204198"/>
                      <a:pt x="72695" y="233315"/>
                      <a:pt x="49750" y="285246"/>
                    </a:cubicBezTo>
                    <a:cubicBezTo>
                      <a:pt x="29838" y="330284"/>
                      <a:pt x="19718" y="376544"/>
                      <a:pt x="7482" y="423873"/>
                    </a:cubicBezTo>
                    <a:cubicBezTo>
                      <a:pt x="6348" y="428365"/>
                      <a:pt x="-86" y="426402"/>
                      <a:pt x="1" y="422259"/>
                    </a:cubicBezTo>
                    <a:lnTo>
                      <a:pt x="1" y="422259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D18AC9A6-1EE6-424E-833F-BB16910FC4A7}"/>
                </a:ext>
              </a:extLst>
            </p:cNvPr>
            <p:cNvSpPr/>
            <p:nvPr/>
          </p:nvSpPr>
          <p:spPr>
            <a:xfrm>
              <a:off x="2381558" y="6464133"/>
              <a:ext cx="157044" cy="155373"/>
            </a:xfrm>
            <a:custGeom>
              <a:avLst/>
              <a:gdLst>
                <a:gd name="connsiteX0" fmla="*/ 33927 w 157044"/>
                <a:gd name="connsiteY0" fmla="*/ 6877 h 155373"/>
                <a:gd name="connsiteX1" fmla="*/ 24985 w 157044"/>
                <a:gd name="connsiteY1" fmla="*/ 56495 h 155373"/>
                <a:gd name="connsiteX2" fmla="*/ 17744 w 157044"/>
                <a:gd name="connsiteY2" fmla="*/ 59309 h 155373"/>
                <a:gd name="connsiteX3" fmla="*/ 361 w 157044"/>
                <a:gd name="connsiteY3" fmla="*/ 90934 h 155373"/>
                <a:gd name="connsiteX4" fmla="*/ 30416 w 157044"/>
                <a:gd name="connsiteY4" fmla="*/ 118677 h 155373"/>
                <a:gd name="connsiteX5" fmla="*/ 41299 w 157044"/>
                <a:gd name="connsiteY5" fmla="*/ 119702 h 155373"/>
                <a:gd name="connsiteX6" fmla="*/ 43546 w 157044"/>
                <a:gd name="connsiteY6" fmla="*/ 134031 h 155373"/>
                <a:gd name="connsiteX7" fmla="*/ 72663 w 157044"/>
                <a:gd name="connsiteY7" fmla="*/ 155362 h 155373"/>
                <a:gd name="connsiteX8" fmla="*/ 104048 w 157044"/>
                <a:gd name="connsiteY8" fmla="*/ 129145 h 155373"/>
                <a:gd name="connsiteX9" fmla="*/ 104178 w 157044"/>
                <a:gd name="connsiteY9" fmla="*/ 128753 h 155373"/>
                <a:gd name="connsiteX10" fmla="*/ 112794 w 157044"/>
                <a:gd name="connsiteY10" fmla="*/ 130651 h 155373"/>
                <a:gd name="connsiteX11" fmla="*/ 156698 w 157044"/>
                <a:gd name="connsiteY11" fmla="*/ 98240 h 155373"/>
                <a:gd name="connsiteX12" fmla="*/ 133579 w 157044"/>
                <a:gd name="connsiteY12" fmla="*/ 61403 h 155373"/>
                <a:gd name="connsiteX13" fmla="*/ 138617 w 157044"/>
                <a:gd name="connsiteY13" fmla="*/ 50388 h 155373"/>
                <a:gd name="connsiteX14" fmla="*/ 114102 w 157044"/>
                <a:gd name="connsiteY14" fmla="*/ 1642 h 155373"/>
                <a:gd name="connsiteX15" fmla="*/ 79795 w 157044"/>
                <a:gd name="connsiteY15" fmla="*/ 10737 h 155373"/>
                <a:gd name="connsiteX16" fmla="*/ 33927 w 157044"/>
                <a:gd name="connsiteY16" fmla="*/ 6877 h 155373"/>
                <a:gd name="connsiteX17" fmla="*/ 33927 w 157044"/>
                <a:gd name="connsiteY17" fmla="*/ 6877 h 15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044" h="155373">
                  <a:moveTo>
                    <a:pt x="33927" y="6877"/>
                  </a:moveTo>
                  <a:cubicBezTo>
                    <a:pt x="16283" y="18480"/>
                    <a:pt x="15977" y="39919"/>
                    <a:pt x="24985" y="56495"/>
                  </a:cubicBezTo>
                  <a:cubicBezTo>
                    <a:pt x="22477" y="57193"/>
                    <a:pt x="20034" y="58131"/>
                    <a:pt x="17744" y="59309"/>
                  </a:cubicBezTo>
                  <a:cubicBezTo>
                    <a:pt x="5944" y="65372"/>
                    <a:pt x="-1798" y="77411"/>
                    <a:pt x="361" y="90934"/>
                  </a:cubicBezTo>
                  <a:cubicBezTo>
                    <a:pt x="2782" y="106070"/>
                    <a:pt x="16239" y="115907"/>
                    <a:pt x="30416" y="118677"/>
                  </a:cubicBezTo>
                  <a:cubicBezTo>
                    <a:pt x="33862" y="119353"/>
                    <a:pt x="37548" y="119702"/>
                    <a:pt x="41299" y="119702"/>
                  </a:cubicBezTo>
                  <a:cubicBezTo>
                    <a:pt x="41190" y="124609"/>
                    <a:pt x="41932" y="129495"/>
                    <a:pt x="43546" y="134031"/>
                  </a:cubicBezTo>
                  <a:cubicBezTo>
                    <a:pt x="48039" y="146506"/>
                    <a:pt x="58966" y="155754"/>
                    <a:pt x="72663" y="155362"/>
                  </a:cubicBezTo>
                  <a:cubicBezTo>
                    <a:pt x="87973" y="154926"/>
                    <a:pt x="99467" y="142842"/>
                    <a:pt x="104048" y="129145"/>
                  </a:cubicBezTo>
                  <a:lnTo>
                    <a:pt x="104178" y="128753"/>
                  </a:lnTo>
                  <a:cubicBezTo>
                    <a:pt x="106883" y="129669"/>
                    <a:pt x="109762" y="130323"/>
                    <a:pt x="112794" y="130651"/>
                  </a:cubicBezTo>
                  <a:cubicBezTo>
                    <a:pt x="132096" y="132701"/>
                    <a:pt x="153950" y="117935"/>
                    <a:pt x="156698" y="98240"/>
                  </a:cubicBezTo>
                  <a:cubicBezTo>
                    <a:pt x="159162" y="80552"/>
                    <a:pt x="148170" y="67531"/>
                    <a:pt x="133579" y="61403"/>
                  </a:cubicBezTo>
                  <a:cubicBezTo>
                    <a:pt x="135738" y="58131"/>
                    <a:pt x="137461" y="54489"/>
                    <a:pt x="138617" y="50388"/>
                  </a:cubicBezTo>
                  <a:cubicBezTo>
                    <a:pt x="143895" y="31719"/>
                    <a:pt x="133034" y="7684"/>
                    <a:pt x="114102" y="1642"/>
                  </a:cubicBezTo>
                  <a:cubicBezTo>
                    <a:pt x="100536" y="-2676"/>
                    <a:pt x="88453" y="1926"/>
                    <a:pt x="79795" y="10737"/>
                  </a:cubicBezTo>
                  <a:cubicBezTo>
                    <a:pt x="66992" y="770"/>
                    <a:pt x="47493" y="-2044"/>
                    <a:pt x="33927" y="6877"/>
                  </a:cubicBezTo>
                  <a:lnTo>
                    <a:pt x="33927" y="687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D69F884-42A9-47E5-807A-10A73BE54742}"/>
                </a:ext>
              </a:extLst>
            </p:cNvPr>
            <p:cNvSpPr/>
            <p:nvPr/>
          </p:nvSpPr>
          <p:spPr>
            <a:xfrm>
              <a:off x="2414218" y="6492040"/>
              <a:ext cx="103701" cy="102577"/>
            </a:xfrm>
            <a:custGeom>
              <a:avLst/>
              <a:gdLst>
                <a:gd name="connsiteX0" fmla="*/ 22401 w 103701"/>
                <a:gd name="connsiteY0" fmla="*/ 4510 h 102577"/>
                <a:gd name="connsiteX1" fmla="*/ 16491 w 103701"/>
                <a:gd name="connsiteY1" fmla="*/ 37269 h 102577"/>
                <a:gd name="connsiteX2" fmla="*/ 11714 w 103701"/>
                <a:gd name="connsiteY2" fmla="*/ 39123 h 102577"/>
                <a:gd name="connsiteX3" fmla="*/ 242 w 103701"/>
                <a:gd name="connsiteY3" fmla="*/ 60017 h 102577"/>
                <a:gd name="connsiteX4" fmla="*/ 20090 w 103701"/>
                <a:gd name="connsiteY4" fmla="*/ 78338 h 102577"/>
                <a:gd name="connsiteX5" fmla="*/ 27265 w 103701"/>
                <a:gd name="connsiteY5" fmla="*/ 79014 h 102577"/>
                <a:gd name="connsiteX6" fmla="*/ 28748 w 103701"/>
                <a:gd name="connsiteY6" fmla="*/ 88480 h 102577"/>
                <a:gd name="connsiteX7" fmla="*/ 47963 w 103701"/>
                <a:gd name="connsiteY7" fmla="*/ 102569 h 102577"/>
                <a:gd name="connsiteX8" fmla="*/ 68705 w 103701"/>
                <a:gd name="connsiteY8" fmla="*/ 85252 h 102577"/>
                <a:gd name="connsiteX9" fmla="*/ 68792 w 103701"/>
                <a:gd name="connsiteY9" fmla="*/ 84990 h 102577"/>
                <a:gd name="connsiteX10" fmla="*/ 74485 w 103701"/>
                <a:gd name="connsiteY10" fmla="*/ 86255 h 102577"/>
                <a:gd name="connsiteX11" fmla="*/ 103471 w 103701"/>
                <a:gd name="connsiteY11" fmla="*/ 64859 h 102577"/>
                <a:gd name="connsiteX12" fmla="*/ 88203 w 103701"/>
                <a:gd name="connsiteY12" fmla="*/ 40540 h 102577"/>
                <a:gd name="connsiteX13" fmla="*/ 91519 w 103701"/>
                <a:gd name="connsiteY13" fmla="*/ 33277 h 102577"/>
                <a:gd name="connsiteX14" fmla="*/ 75335 w 103701"/>
                <a:gd name="connsiteY14" fmla="*/ 1086 h 102577"/>
                <a:gd name="connsiteX15" fmla="*/ 52674 w 103701"/>
                <a:gd name="connsiteY15" fmla="*/ 7083 h 102577"/>
                <a:gd name="connsiteX16" fmla="*/ 22401 w 103701"/>
                <a:gd name="connsiteY16" fmla="*/ 4510 h 102577"/>
                <a:gd name="connsiteX17" fmla="*/ 22401 w 103701"/>
                <a:gd name="connsiteY17" fmla="*/ 4510 h 10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701" h="102577">
                  <a:moveTo>
                    <a:pt x="22401" y="4510"/>
                  </a:moveTo>
                  <a:cubicBezTo>
                    <a:pt x="10755" y="12187"/>
                    <a:pt x="10537" y="26320"/>
                    <a:pt x="16491" y="37269"/>
                  </a:cubicBezTo>
                  <a:cubicBezTo>
                    <a:pt x="14833" y="37727"/>
                    <a:pt x="13219" y="38338"/>
                    <a:pt x="11714" y="39123"/>
                  </a:cubicBezTo>
                  <a:cubicBezTo>
                    <a:pt x="3928" y="43136"/>
                    <a:pt x="-1197" y="51075"/>
                    <a:pt x="242" y="60017"/>
                  </a:cubicBezTo>
                  <a:cubicBezTo>
                    <a:pt x="1834" y="70006"/>
                    <a:pt x="10733" y="76506"/>
                    <a:pt x="20090" y="78338"/>
                  </a:cubicBezTo>
                  <a:cubicBezTo>
                    <a:pt x="22358" y="78774"/>
                    <a:pt x="24800" y="79014"/>
                    <a:pt x="27265" y="79014"/>
                  </a:cubicBezTo>
                  <a:cubicBezTo>
                    <a:pt x="27200" y="82264"/>
                    <a:pt x="27680" y="85492"/>
                    <a:pt x="28748" y="88480"/>
                  </a:cubicBezTo>
                  <a:cubicBezTo>
                    <a:pt x="31714" y="96724"/>
                    <a:pt x="38934" y="102831"/>
                    <a:pt x="47963" y="102569"/>
                  </a:cubicBezTo>
                  <a:cubicBezTo>
                    <a:pt x="58083" y="102286"/>
                    <a:pt x="65673" y="94303"/>
                    <a:pt x="68705" y="85252"/>
                  </a:cubicBezTo>
                  <a:lnTo>
                    <a:pt x="68792" y="84990"/>
                  </a:lnTo>
                  <a:cubicBezTo>
                    <a:pt x="70581" y="85601"/>
                    <a:pt x="72478" y="86037"/>
                    <a:pt x="74485" y="86255"/>
                  </a:cubicBezTo>
                  <a:cubicBezTo>
                    <a:pt x="87222" y="87607"/>
                    <a:pt x="101660" y="77858"/>
                    <a:pt x="103471" y="64859"/>
                  </a:cubicBezTo>
                  <a:cubicBezTo>
                    <a:pt x="105106" y="53168"/>
                    <a:pt x="97844" y="44575"/>
                    <a:pt x="88203" y="40540"/>
                  </a:cubicBezTo>
                  <a:cubicBezTo>
                    <a:pt x="89621" y="38381"/>
                    <a:pt x="90755" y="35960"/>
                    <a:pt x="91519" y="33277"/>
                  </a:cubicBezTo>
                  <a:cubicBezTo>
                    <a:pt x="95008" y="20955"/>
                    <a:pt x="87832" y="5077"/>
                    <a:pt x="75335" y="1086"/>
                  </a:cubicBezTo>
                  <a:cubicBezTo>
                    <a:pt x="66371" y="-1772"/>
                    <a:pt x="58388" y="1282"/>
                    <a:pt x="52674" y="7083"/>
                  </a:cubicBezTo>
                  <a:cubicBezTo>
                    <a:pt x="44234" y="475"/>
                    <a:pt x="31365" y="-1379"/>
                    <a:pt x="22401" y="4510"/>
                  </a:cubicBezTo>
                  <a:lnTo>
                    <a:pt x="22401" y="451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0DCF9B9A-0DDB-47E5-AAF6-6CAF22A75F03}"/>
                </a:ext>
              </a:extLst>
            </p:cNvPr>
            <p:cNvSpPr/>
            <p:nvPr/>
          </p:nvSpPr>
          <p:spPr>
            <a:xfrm>
              <a:off x="2196881" y="6561319"/>
              <a:ext cx="196941" cy="200165"/>
            </a:xfrm>
            <a:custGeom>
              <a:avLst/>
              <a:gdLst>
                <a:gd name="connsiteX0" fmla="*/ 195 w 196941"/>
                <a:gd name="connsiteY0" fmla="*/ 98612 h 200165"/>
                <a:gd name="connsiteX1" fmla="*/ 48090 w 196941"/>
                <a:gd name="connsiteY1" fmla="*/ 71153 h 200165"/>
                <a:gd name="connsiteX2" fmla="*/ 46912 w 196941"/>
                <a:gd name="connsiteY2" fmla="*/ 68601 h 200165"/>
                <a:gd name="connsiteX3" fmla="*/ 73259 w 196941"/>
                <a:gd name="connsiteY3" fmla="*/ 138 h 200165"/>
                <a:gd name="connsiteX4" fmla="*/ 123161 w 196941"/>
                <a:gd name="connsiteY4" fmla="*/ 38699 h 200165"/>
                <a:gd name="connsiteX5" fmla="*/ 138407 w 196941"/>
                <a:gd name="connsiteY5" fmla="*/ 25177 h 200165"/>
                <a:gd name="connsiteX6" fmla="*/ 187698 w 196941"/>
                <a:gd name="connsiteY6" fmla="*/ 31414 h 200165"/>
                <a:gd name="connsiteX7" fmla="*/ 170010 w 196941"/>
                <a:gd name="connsiteY7" fmla="*/ 98045 h 200165"/>
                <a:gd name="connsiteX8" fmla="*/ 192824 w 196941"/>
                <a:gd name="connsiteY8" fmla="*/ 155450 h 200165"/>
                <a:gd name="connsiteX9" fmla="*/ 146760 w 196941"/>
                <a:gd name="connsiteY9" fmla="*/ 181208 h 200165"/>
                <a:gd name="connsiteX10" fmla="*/ 115332 w 196941"/>
                <a:gd name="connsiteY10" fmla="*/ 166355 h 200165"/>
                <a:gd name="connsiteX11" fmla="*/ 97207 w 196941"/>
                <a:gd name="connsiteY11" fmla="*/ 193335 h 200165"/>
                <a:gd name="connsiteX12" fmla="*/ 36989 w 196941"/>
                <a:gd name="connsiteY12" fmla="*/ 162233 h 200165"/>
                <a:gd name="connsiteX13" fmla="*/ 37010 w 196941"/>
                <a:gd name="connsiteY13" fmla="*/ 140924 h 200165"/>
                <a:gd name="connsiteX14" fmla="*/ 28940 w 196941"/>
                <a:gd name="connsiteY14" fmla="*/ 138569 h 200165"/>
                <a:gd name="connsiteX15" fmla="*/ 195 w 196941"/>
                <a:gd name="connsiteY15" fmla="*/ 98612 h 200165"/>
                <a:gd name="connsiteX16" fmla="*/ 195 w 196941"/>
                <a:gd name="connsiteY16" fmla="*/ 98612 h 200165"/>
                <a:gd name="connsiteX17" fmla="*/ 90577 w 196941"/>
                <a:gd name="connsiteY17" fmla="*/ 95973 h 200165"/>
                <a:gd name="connsiteX18" fmla="*/ 91820 w 196941"/>
                <a:gd name="connsiteY18" fmla="*/ 100335 h 200165"/>
                <a:gd name="connsiteX19" fmla="*/ 98145 w 196941"/>
                <a:gd name="connsiteY19" fmla="*/ 93443 h 200165"/>
                <a:gd name="connsiteX20" fmla="*/ 97512 w 196941"/>
                <a:gd name="connsiteY20" fmla="*/ 93596 h 200165"/>
                <a:gd name="connsiteX21" fmla="*/ 90577 w 196941"/>
                <a:gd name="connsiteY21" fmla="*/ 95973 h 200165"/>
                <a:gd name="connsiteX22" fmla="*/ 90577 w 196941"/>
                <a:gd name="connsiteY22" fmla="*/ 95973 h 200165"/>
                <a:gd name="connsiteX23" fmla="*/ 108396 w 196941"/>
                <a:gd name="connsiteY23" fmla="*/ 88296 h 200165"/>
                <a:gd name="connsiteX24" fmla="*/ 112671 w 196941"/>
                <a:gd name="connsiteY24" fmla="*/ 87162 h 200165"/>
                <a:gd name="connsiteX25" fmla="*/ 112147 w 196941"/>
                <a:gd name="connsiteY25" fmla="*/ 84588 h 200165"/>
                <a:gd name="connsiteX26" fmla="*/ 108396 w 196941"/>
                <a:gd name="connsiteY26" fmla="*/ 88296 h 200165"/>
                <a:gd name="connsiteX27" fmla="*/ 108396 w 196941"/>
                <a:gd name="connsiteY27" fmla="*/ 88296 h 20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941" h="200165">
                  <a:moveTo>
                    <a:pt x="195" y="98612"/>
                  </a:moveTo>
                  <a:cubicBezTo>
                    <a:pt x="2833" y="75690"/>
                    <a:pt x="26607" y="67380"/>
                    <a:pt x="48090" y="71153"/>
                  </a:cubicBezTo>
                  <a:cubicBezTo>
                    <a:pt x="47654" y="70303"/>
                    <a:pt x="47261" y="69452"/>
                    <a:pt x="46912" y="68601"/>
                  </a:cubicBezTo>
                  <a:cubicBezTo>
                    <a:pt x="31558" y="36911"/>
                    <a:pt x="51253" y="1970"/>
                    <a:pt x="73259" y="138"/>
                  </a:cubicBezTo>
                  <a:cubicBezTo>
                    <a:pt x="94023" y="-1606"/>
                    <a:pt x="118407" y="13247"/>
                    <a:pt x="123161" y="38699"/>
                  </a:cubicBezTo>
                  <a:cubicBezTo>
                    <a:pt x="127371" y="33181"/>
                    <a:pt x="132540" y="28557"/>
                    <a:pt x="138407" y="25177"/>
                  </a:cubicBezTo>
                  <a:cubicBezTo>
                    <a:pt x="153456" y="16518"/>
                    <a:pt x="175070" y="16060"/>
                    <a:pt x="187698" y="31414"/>
                  </a:cubicBezTo>
                  <a:cubicBezTo>
                    <a:pt x="207720" y="55777"/>
                    <a:pt x="192169" y="83367"/>
                    <a:pt x="170010" y="98045"/>
                  </a:cubicBezTo>
                  <a:cubicBezTo>
                    <a:pt x="190097" y="109976"/>
                    <a:pt x="203249" y="129998"/>
                    <a:pt x="192824" y="155450"/>
                  </a:cubicBezTo>
                  <a:cubicBezTo>
                    <a:pt x="185561" y="173182"/>
                    <a:pt x="165277" y="182931"/>
                    <a:pt x="146760" y="181208"/>
                  </a:cubicBezTo>
                  <a:cubicBezTo>
                    <a:pt x="134568" y="180074"/>
                    <a:pt x="124012" y="174338"/>
                    <a:pt x="115332" y="166355"/>
                  </a:cubicBezTo>
                  <a:cubicBezTo>
                    <a:pt x="112147" y="175145"/>
                    <a:pt x="106324" y="184262"/>
                    <a:pt x="97207" y="193335"/>
                  </a:cubicBezTo>
                  <a:cubicBezTo>
                    <a:pt x="73979" y="211481"/>
                    <a:pt x="40936" y="190848"/>
                    <a:pt x="36989" y="162233"/>
                  </a:cubicBezTo>
                  <a:cubicBezTo>
                    <a:pt x="35505" y="154774"/>
                    <a:pt x="35658" y="147577"/>
                    <a:pt x="37010" y="140924"/>
                  </a:cubicBezTo>
                  <a:cubicBezTo>
                    <a:pt x="34262" y="140357"/>
                    <a:pt x="31580" y="139551"/>
                    <a:pt x="28940" y="138569"/>
                  </a:cubicBezTo>
                  <a:cubicBezTo>
                    <a:pt x="12932" y="132418"/>
                    <a:pt x="-1877" y="116737"/>
                    <a:pt x="195" y="98612"/>
                  </a:cubicBezTo>
                  <a:lnTo>
                    <a:pt x="195" y="98612"/>
                  </a:lnTo>
                  <a:close/>
                  <a:moveTo>
                    <a:pt x="90577" y="95973"/>
                  </a:moveTo>
                  <a:cubicBezTo>
                    <a:pt x="91122" y="97391"/>
                    <a:pt x="91536" y="98852"/>
                    <a:pt x="91820" y="100335"/>
                  </a:cubicBezTo>
                  <a:cubicBezTo>
                    <a:pt x="93456" y="97653"/>
                    <a:pt x="95593" y="95341"/>
                    <a:pt x="98145" y="93443"/>
                  </a:cubicBezTo>
                  <a:lnTo>
                    <a:pt x="97512" y="93596"/>
                  </a:lnTo>
                  <a:cubicBezTo>
                    <a:pt x="95353" y="94621"/>
                    <a:pt x="93041" y="95428"/>
                    <a:pt x="90577" y="95973"/>
                  </a:cubicBezTo>
                  <a:lnTo>
                    <a:pt x="90577" y="95973"/>
                  </a:lnTo>
                  <a:close/>
                  <a:moveTo>
                    <a:pt x="108396" y="88296"/>
                  </a:moveTo>
                  <a:cubicBezTo>
                    <a:pt x="109770" y="87860"/>
                    <a:pt x="111209" y="87467"/>
                    <a:pt x="112671" y="87162"/>
                  </a:cubicBezTo>
                  <a:cubicBezTo>
                    <a:pt x="112474" y="86333"/>
                    <a:pt x="112300" y="85482"/>
                    <a:pt x="112147" y="84588"/>
                  </a:cubicBezTo>
                  <a:cubicBezTo>
                    <a:pt x="110991" y="85984"/>
                    <a:pt x="109726" y="87227"/>
                    <a:pt x="108396" y="88296"/>
                  </a:cubicBezTo>
                  <a:lnTo>
                    <a:pt x="108396" y="8829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C4D45EC-D6A8-490E-BAD4-8A0AEACA18DA}"/>
                </a:ext>
              </a:extLst>
            </p:cNvPr>
            <p:cNvSpPr/>
            <p:nvPr/>
          </p:nvSpPr>
          <p:spPr>
            <a:xfrm>
              <a:off x="2232743" y="6595024"/>
              <a:ext cx="127394" cy="129507"/>
            </a:xfrm>
            <a:custGeom>
              <a:avLst/>
              <a:gdLst>
                <a:gd name="connsiteX0" fmla="*/ 124 w 127394"/>
                <a:gd name="connsiteY0" fmla="*/ 63817 h 129507"/>
                <a:gd name="connsiteX1" fmla="*/ 31117 w 127394"/>
                <a:gd name="connsiteY1" fmla="*/ 46042 h 129507"/>
                <a:gd name="connsiteX2" fmla="*/ 30353 w 127394"/>
                <a:gd name="connsiteY2" fmla="*/ 44384 h 129507"/>
                <a:gd name="connsiteX3" fmla="*/ 47387 w 127394"/>
                <a:gd name="connsiteY3" fmla="*/ 87 h 129507"/>
                <a:gd name="connsiteX4" fmla="*/ 79667 w 127394"/>
                <a:gd name="connsiteY4" fmla="*/ 25038 h 129507"/>
                <a:gd name="connsiteX5" fmla="*/ 89525 w 127394"/>
                <a:gd name="connsiteY5" fmla="*/ 16292 h 129507"/>
                <a:gd name="connsiteX6" fmla="*/ 121412 w 127394"/>
                <a:gd name="connsiteY6" fmla="*/ 20327 h 129507"/>
                <a:gd name="connsiteX7" fmla="*/ 109983 w 127394"/>
                <a:gd name="connsiteY7" fmla="*/ 63446 h 129507"/>
                <a:gd name="connsiteX8" fmla="*/ 124749 w 127394"/>
                <a:gd name="connsiteY8" fmla="*/ 100590 h 129507"/>
                <a:gd name="connsiteX9" fmla="*/ 94934 w 127394"/>
                <a:gd name="connsiteY9" fmla="*/ 117253 h 129507"/>
                <a:gd name="connsiteX10" fmla="*/ 74606 w 127394"/>
                <a:gd name="connsiteY10" fmla="*/ 107634 h 129507"/>
                <a:gd name="connsiteX11" fmla="*/ 62894 w 127394"/>
                <a:gd name="connsiteY11" fmla="*/ 125083 h 129507"/>
                <a:gd name="connsiteX12" fmla="*/ 23941 w 127394"/>
                <a:gd name="connsiteY12" fmla="*/ 104952 h 129507"/>
                <a:gd name="connsiteX13" fmla="*/ 23941 w 127394"/>
                <a:gd name="connsiteY13" fmla="*/ 91167 h 129507"/>
                <a:gd name="connsiteX14" fmla="*/ 18728 w 127394"/>
                <a:gd name="connsiteY14" fmla="*/ 89641 h 129507"/>
                <a:gd name="connsiteX15" fmla="*/ 124 w 127394"/>
                <a:gd name="connsiteY15" fmla="*/ 63817 h 129507"/>
                <a:gd name="connsiteX16" fmla="*/ 124 w 127394"/>
                <a:gd name="connsiteY16" fmla="*/ 63817 h 129507"/>
                <a:gd name="connsiteX17" fmla="*/ 58598 w 127394"/>
                <a:gd name="connsiteY17" fmla="*/ 62094 h 129507"/>
                <a:gd name="connsiteX18" fmla="*/ 59405 w 127394"/>
                <a:gd name="connsiteY18" fmla="*/ 64908 h 129507"/>
                <a:gd name="connsiteX19" fmla="*/ 63505 w 127394"/>
                <a:gd name="connsiteY19" fmla="*/ 60437 h 129507"/>
                <a:gd name="connsiteX20" fmla="*/ 63091 w 127394"/>
                <a:gd name="connsiteY20" fmla="*/ 60524 h 129507"/>
                <a:gd name="connsiteX21" fmla="*/ 58598 w 127394"/>
                <a:gd name="connsiteY21" fmla="*/ 62094 h 129507"/>
                <a:gd name="connsiteX22" fmla="*/ 58598 w 127394"/>
                <a:gd name="connsiteY22" fmla="*/ 62094 h 129507"/>
                <a:gd name="connsiteX23" fmla="*/ 70135 w 127394"/>
                <a:gd name="connsiteY23" fmla="*/ 57143 h 129507"/>
                <a:gd name="connsiteX24" fmla="*/ 72905 w 127394"/>
                <a:gd name="connsiteY24" fmla="*/ 56402 h 129507"/>
                <a:gd name="connsiteX25" fmla="*/ 72556 w 127394"/>
                <a:gd name="connsiteY25" fmla="*/ 54744 h 129507"/>
                <a:gd name="connsiteX26" fmla="*/ 70135 w 127394"/>
                <a:gd name="connsiteY26" fmla="*/ 57143 h 129507"/>
                <a:gd name="connsiteX27" fmla="*/ 70135 w 127394"/>
                <a:gd name="connsiteY27" fmla="*/ 57143 h 12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394" h="129507">
                  <a:moveTo>
                    <a:pt x="124" y="63817"/>
                  </a:moveTo>
                  <a:cubicBezTo>
                    <a:pt x="1825" y="48986"/>
                    <a:pt x="17223" y="43621"/>
                    <a:pt x="31117" y="46042"/>
                  </a:cubicBezTo>
                  <a:cubicBezTo>
                    <a:pt x="30833" y="45497"/>
                    <a:pt x="30593" y="44929"/>
                    <a:pt x="30353" y="44384"/>
                  </a:cubicBezTo>
                  <a:cubicBezTo>
                    <a:pt x="20429" y="23882"/>
                    <a:pt x="33167" y="1287"/>
                    <a:pt x="47387" y="87"/>
                  </a:cubicBezTo>
                  <a:cubicBezTo>
                    <a:pt x="60822" y="-1025"/>
                    <a:pt x="76591" y="8571"/>
                    <a:pt x="79667" y="25038"/>
                  </a:cubicBezTo>
                  <a:cubicBezTo>
                    <a:pt x="82393" y="21461"/>
                    <a:pt x="85730" y="18473"/>
                    <a:pt x="89525" y="16292"/>
                  </a:cubicBezTo>
                  <a:cubicBezTo>
                    <a:pt x="99252" y="10687"/>
                    <a:pt x="113255" y="10382"/>
                    <a:pt x="121412" y="20327"/>
                  </a:cubicBezTo>
                  <a:cubicBezTo>
                    <a:pt x="134367" y="36096"/>
                    <a:pt x="124312" y="53937"/>
                    <a:pt x="109983" y="63446"/>
                  </a:cubicBezTo>
                  <a:cubicBezTo>
                    <a:pt x="122982" y="71167"/>
                    <a:pt x="131488" y="84123"/>
                    <a:pt x="124749" y="100590"/>
                  </a:cubicBezTo>
                  <a:cubicBezTo>
                    <a:pt x="120038" y="112062"/>
                    <a:pt x="106929" y="118365"/>
                    <a:pt x="94934" y="117253"/>
                  </a:cubicBezTo>
                  <a:cubicBezTo>
                    <a:pt x="87038" y="116511"/>
                    <a:pt x="80212" y="112803"/>
                    <a:pt x="74606" y="107634"/>
                  </a:cubicBezTo>
                  <a:cubicBezTo>
                    <a:pt x="72534" y="113327"/>
                    <a:pt x="68783" y="119215"/>
                    <a:pt x="62894" y="125083"/>
                  </a:cubicBezTo>
                  <a:cubicBezTo>
                    <a:pt x="47867" y="136838"/>
                    <a:pt x="26493" y="123469"/>
                    <a:pt x="23941" y="104952"/>
                  </a:cubicBezTo>
                  <a:cubicBezTo>
                    <a:pt x="22981" y="100131"/>
                    <a:pt x="23068" y="95486"/>
                    <a:pt x="23941" y="91167"/>
                  </a:cubicBezTo>
                  <a:cubicBezTo>
                    <a:pt x="22174" y="90797"/>
                    <a:pt x="20429" y="90295"/>
                    <a:pt x="18728" y="89641"/>
                  </a:cubicBezTo>
                  <a:cubicBezTo>
                    <a:pt x="8368" y="85693"/>
                    <a:pt x="-1206" y="75529"/>
                    <a:pt x="124" y="63817"/>
                  </a:cubicBezTo>
                  <a:lnTo>
                    <a:pt x="124" y="63817"/>
                  </a:lnTo>
                  <a:close/>
                  <a:moveTo>
                    <a:pt x="58598" y="62094"/>
                  </a:moveTo>
                  <a:cubicBezTo>
                    <a:pt x="58947" y="63010"/>
                    <a:pt x="59208" y="63948"/>
                    <a:pt x="59405" y="64908"/>
                  </a:cubicBezTo>
                  <a:cubicBezTo>
                    <a:pt x="60451" y="63163"/>
                    <a:pt x="61847" y="61680"/>
                    <a:pt x="63505" y="60437"/>
                  </a:cubicBezTo>
                  <a:lnTo>
                    <a:pt x="63091" y="60524"/>
                  </a:lnTo>
                  <a:cubicBezTo>
                    <a:pt x="61695" y="61222"/>
                    <a:pt x="60190" y="61767"/>
                    <a:pt x="58598" y="62094"/>
                  </a:cubicBezTo>
                  <a:lnTo>
                    <a:pt x="58598" y="62094"/>
                  </a:lnTo>
                  <a:close/>
                  <a:moveTo>
                    <a:pt x="70135" y="57143"/>
                  </a:moveTo>
                  <a:cubicBezTo>
                    <a:pt x="71030" y="56860"/>
                    <a:pt x="71946" y="56620"/>
                    <a:pt x="72905" y="56402"/>
                  </a:cubicBezTo>
                  <a:cubicBezTo>
                    <a:pt x="72774" y="55856"/>
                    <a:pt x="72665" y="55311"/>
                    <a:pt x="72556" y="54744"/>
                  </a:cubicBezTo>
                  <a:cubicBezTo>
                    <a:pt x="71815" y="55660"/>
                    <a:pt x="71008" y="56445"/>
                    <a:pt x="70135" y="57143"/>
                  </a:cubicBezTo>
                  <a:lnTo>
                    <a:pt x="70135" y="5714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1010FB9-6CE9-41A3-BFC7-C08590717D6F}"/>
                </a:ext>
              </a:extLst>
            </p:cNvPr>
            <p:cNvSpPr/>
            <p:nvPr/>
          </p:nvSpPr>
          <p:spPr>
            <a:xfrm>
              <a:off x="2264518" y="6632034"/>
              <a:ext cx="76117" cy="71358"/>
            </a:xfrm>
            <a:custGeom>
              <a:avLst/>
              <a:gdLst>
                <a:gd name="connsiteX0" fmla="*/ 10465 w 76117"/>
                <a:gd name="connsiteY0" fmla="*/ 8333 h 71358"/>
                <a:gd name="connsiteX1" fmla="*/ 43224 w 76117"/>
                <a:gd name="connsiteY1" fmla="*/ 1332 h 71358"/>
                <a:gd name="connsiteX2" fmla="*/ 66910 w 76117"/>
                <a:gd name="connsiteY2" fmla="*/ 15901 h 71358"/>
                <a:gd name="connsiteX3" fmla="*/ 69942 w 76117"/>
                <a:gd name="connsiteY3" fmla="*/ 57036 h 71358"/>
                <a:gd name="connsiteX4" fmla="*/ 42483 w 76117"/>
                <a:gd name="connsiteY4" fmla="*/ 70471 h 71358"/>
                <a:gd name="connsiteX5" fmla="*/ 5841 w 76117"/>
                <a:gd name="connsiteY5" fmla="*/ 53851 h 71358"/>
                <a:gd name="connsiteX6" fmla="*/ 10465 w 76117"/>
                <a:gd name="connsiteY6" fmla="*/ 8333 h 71358"/>
                <a:gd name="connsiteX7" fmla="*/ 10465 w 76117"/>
                <a:gd name="connsiteY7" fmla="*/ 8333 h 7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17" h="71358">
                  <a:moveTo>
                    <a:pt x="10465" y="8333"/>
                  </a:moveTo>
                  <a:cubicBezTo>
                    <a:pt x="19996" y="2"/>
                    <a:pt x="32035" y="-1547"/>
                    <a:pt x="43224" y="1332"/>
                  </a:cubicBezTo>
                  <a:cubicBezTo>
                    <a:pt x="52537" y="2226"/>
                    <a:pt x="61457" y="7199"/>
                    <a:pt x="66910" y="15901"/>
                  </a:cubicBezTo>
                  <a:cubicBezTo>
                    <a:pt x="76637" y="27025"/>
                    <a:pt x="80192" y="42445"/>
                    <a:pt x="69942" y="57036"/>
                  </a:cubicBezTo>
                  <a:cubicBezTo>
                    <a:pt x="63508" y="66218"/>
                    <a:pt x="52995" y="70711"/>
                    <a:pt x="42483" y="70471"/>
                  </a:cubicBezTo>
                  <a:cubicBezTo>
                    <a:pt x="28371" y="73873"/>
                    <a:pt x="13954" y="67308"/>
                    <a:pt x="5841" y="53851"/>
                  </a:cubicBezTo>
                  <a:cubicBezTo>
                    <a:pt x="-2621" y="39849"/>
                    <a:pt x="-2556" y="19718"/>
                    <a:pt x="10465" y="8333"/>
                  </a:cubicBezTo>
                  <a:lnTo>
                    <a:pt x="10465" y="833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AD537E-C7DB-47F4-B09A-087DCB919DB0}"/>
                </a:ext>
              </a:extLst>
            </p:cNvPr>
            <p:cNvSpPr/>
            <p:nvPr/>
          </p:nvSpPr>
          <p:spPr>
            <a:xfrm>
              <a:off x="2288049" y="6657465"/>
              <a:ext cx="28725" cy="28858"/>
            </a:xfrm>
            <a:custGeom>
              <a:avLst/>
              <a:gdLst>
                <a:gd name="connsiteX0" fmla="*/ 11732 w 28725"/>
                <a:gd name="connsiteY0" fmla="*/ 220 h 28858"/>
                <a:gd name="connsiteX1" fmla="*/ 28570 w 28725"/>
                <a:gd name="connsiteY1" fmla="*/ 11801 h 28858"/>
                <a:gd name="connsiteX2" fmla="*/ 16988 w 28725"/>
                <a:gd name="connsiteY2" fmla="*/ 28639 h 28858"/>
                <a:gd name="connsiteX3" fmla="*/ 151 w 28725"/>
                <a:gd name="connsiteY3" fmla="*/ 17057 h 28858"/>
                <a:gd name="connsiteX4" fmla="*/ 11732 w 28725"/>
                <a:gd name="connsiteY4" fmla="*/ 220 h 28858"/>
                <a:gd name="connsiteX5" fmla="*/ 11732 w 28725"/>
                <a:gd name="connsiteY5" fmla="*/ 220 h 2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25" h="28858">
                  <a:moveTo>
                    <a:pt x="11732" y="220"/>
                  </a:moveTo>
                  <a:cubicBezTo>
                    <a:pt x="19169" y="-1154"/>
                    <a:pt x="27501" y="4058"/>
                    <a:pt x="28570" y="11801"/>
                  </a:cubicBezTo>
                  <a:cubicBezTo>
                    <a:pt x="29660" y="19566"/>
                    <a:pt x="24949" y="27177"/>
                    <a:pt x="16988" y="28639"/>
                  </a:cubicBezTo>
                  <a:cubicBezTo>
                    <a:pt x="9551" y="30013"/>
                    <a:pt x="1220" y="24800"/>
                    <a:pt x="151" y="17057"/>
                  </a:cubicBezTo>
                  <a:cubicBezTo>
                    <a:pt x="-918" y="9293"/>
                    <a:pt x="3771" y="1681"/>
                    <a:pt x="11732" y="220"/>
                  </a:cubicBezTo>
                  <a:lnTo>
                    <a:pt x="11732" y="220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E019FA5-54A6-4970-AA9F-B426C1D29CF1}"/>
                </a:ext>
              </a:extLst>
            </p:cNvPr>
            <p:cNvSpPr/>
            <p:nvPr/>
          </p:nvSpPr>
          <p:spPr>
            <a:xfrm>
              <a:off x="2440806" y="6511649"/>
              <a:ext cx="53049" cy="59778"/>
            </a:xfrm>
            <a:custGeom>
              <a:avLst/>
              <a:gdLst>
                <a:gd name="connsiteX0" fmla="*/ 12215 w 53049"/>
                <a:gd name="connsiteY0" fmla="*/ 4225 h 59778"/>
                <a:gd name="connsiteX1" fmla="*/ 28442 w 53049"/>
                <a:gd name="connsiteY1" fmla="*/ 255 h 59778"/>
                <a:gd name="connsiteX2" fmla="*/ 36228 w 53049"/>
                <a:gd name="connsiteY2" fmla="*/ 2153 h 59778"/>
                <a:gd name="connsiteX3" fmla="*/ 41179 w 53049"/>
                <a:gd name="connsiteY3" fmla="*/ 6733 h 59778"/>
                <a:gd name="connsiteX4" fmla="*/ 50296 w 53049"/>
                <a:gd name="connsiteY4" fmla="*/ 45730 h 59778"/>
                <a:gd name="connsiteX5" fmla="*/ 37864 w 53049"/>
                <a:gd name="connsiteY5" fmla="*/ 57093 h 59778"/>
                <a:gd name="connsiteX6" fmla="*/ 25824 w 53049"/>
                <a:gd name="connsiteY6" fmla="*/ 59754 h 59778"/>
                <a:gd name="connsiteX7" fmla="*/ 12215 w 53049"/>
                <a:gd name="connsiteY7" fmla="*/ 4225 h 59778"/>
                <a:gd name="connsiteX8" fmla="*/ 12215 w 53049"/>
                <a:gd name="connsiteY8" fmla="*/ 4225 h 59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049" h="59778">
                  <a:moveTo>
                    <a:pt x="12215" y="4225"/>
                  </a:moveTo>
                  <a:cubicBezTo>
                    <a:pt x="17777" y="495"/>
                    <a:pt x="23316" y="-551"/>
                    <a:pt x="28442" y="255"/>
                  </a:cubicBezTo>
                  <a:cubicBezTo>
                    <a:pt x="31212" y="16"/>
                    <a:pt x="34112" y="692"/>
                    <a:pt x="36228" y="2153"/>
                  </a:cubicBezTo>
                  <a:cubicBezTo>
                    <a:pt x="38060" y="3418"/>
                    <a:pt x="39696" y="4966"/>
                    <a:pt x="41179" y="6733"/>
                  </a:cubicBezTo>
                  <a:cubicBezTo>
                    <a:pt x="51408" y="16046"/>
                    <a:pt x="56621" y="33145"/>
                    <a:pt x="50296" y="45730"/>
                  </a:cubicBezTo>
                  <a:cubicBezTo>
                    <a:pt x="47548" y="51226"/>
                    <a:pt x="43033" y="55043"/>
                    <a:pt x="37864" y="57093"/>
                  </a:cubicBezTo>
                  <a:cubicBezTo>
                    <a:pt x="34592" y="58947"/>
                    <a:pt x="30579" y="59950"/>
                    <a:pt x="25824" y="59754"/>
                  </a:cubicBezTo>
                  <a:cubicBezTo>
                    <a:pt x="-1308" y="58729"/>
                    <a:pt x="-9050" y="18467"/>
                    <a:pt x="12215" y="4225"/>
                  </a:cubicBezTo>
                  <a:lnTo>
                    <a:pt x="12215" y="4225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A895FD5-6956-4BE5-A039-102D9524668F}"/>
                </a:ext>
              </a:extLst>
            </p:cNvPr>
            <p:cNvSpPr/>
            <p:nvPr/>
          </p:nvSpPr>
          <p:spPr>
            <a:xfrm>
              <a:off x="2459129" y="6527299"/>
              <a:ext cx="23220" cy="23322"/>
            </a:xfrm>
            <a:custGeom>
              <a:avLst/>
              <a:gdLst>
                <a:gd name="connsiteX0" fmla="*/ 9486 w 23220"/>
                <a:gd name="connsiteY0" fmla="*/ 178 h 23322"/>
                <a:gd name="connsiteX1" fmla="*/ 23096 w 23220"/>
                <a:gd name="connsiteY1" fmla="*/ 9535 h 23322"/>
                <a:gd name="connsiteX2" fmla="*/ 13739 w 23220"/>
                <a:gd name="connsiteY2" fmla="*/ 23144 h 23322"/>
                <a:gd name="connsiteX3" fmla="*/ 130 w 23220"/>
                <a:gd name="connsiteY3" fmla="*/ 13788 h 23322"/>
                <a:gd name="connsiteX4" fmla="*/ 9486 w 23220"/>
                <a:gd name="connsiteY4" fmla="*/ 178 h 23322"/>
                <a:gd name="connsiteX5" fmla="*/ 9486 w 23220"/>
                <a:gd name="connsiteY5" fmla="*/ 178 h 2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20" h="23322">
                  <a:moveTo>
                    <a:pt x="9486" y="178"/>
                  </a:moveTo>
                  <a:cubicBezTo>
                    <a:pt x="15484" y="-934"/>
                    <a:pt x="22224" y="3275"/>
                    <a:pt x="23096" y="9535"/>
                  </a:cubicBezTo>
                  <a:cubicBezTo>
                    <a:pt x="23969" y="15816"/>
                    <a:pt x="20174" y="21945"/>
                    <a:pt x="13739" y="23144"/>
                  </a:cubicBezTo>
                  <a:cubicBezTo>
                    <a:pt x="7720" y="24257"/>
                    <a:pt x="1002" y="20048"/>
                    <a:pt x="130" y="13788"/>
                  </a:cubicBezTo>
                  <a:cubicBezTo>
                    <a:pt x="-764" y="7528"/>
                    <a:pt x="3031" y="1378"/>
                    <a:pt x="9486" y="178"/>
                  </a:cubicBezTo>
                  <a:lnTo>
                    <a:pt x="9486" y="17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ACBBE491-336E-4E93-B837-F0CDD275FA6E}"/>
                </a:ext>
              </a:extLst>
            </p:cNvPr>
            <p:cNvSpPr/>
            <p:nvPr/>
          </p:nvSpPr>
          <p:spPr>
            <a:xfrm>
              <a:off x="2033980" y="6511814"/>
              <a:ext cx="170878" cy="173297"/>
            </a:xfrm>
            <a:custGeom>
              <a:avLst/>
              <a:gdLst>
                <a:gd name="connsiteX0" fmla="*/ 83248 w 170878"/>
                <a:gd name="connsiteY0" fmla="*/ 25 h 173297"/>
                <a:gd name="connsiteX1" fmla="*/ 123139 w 170878"/>
                <a:gd name="connsiteY1" fmla="*/ 39174 h 173297"/>
                <a:gd name="connsiteX2" fmla="*/ 131492 w 170878"/>
                <a:gd name="connsiteY2" fmla="*/ 37080 h 173297"/>
                <a:gd name="connsiteX3" fmla="*/ 167501 w 170878"/>
                <a:gd name="connsiteY3" fmla="*/ 54551 h 173297"/>
                <a:gd name="connsiteX4" fmla="*/ 158101 w 170878"/>
                <a:gd name="connsiteY4" fmla="*/ 98891 h 173297"/>
                <a:gd name="connsiteX5" fmla="*/ 148919 w 170878"/>
                <a:gd name="connsiteY5" fmla="*/ 106786 h 173297"/>
                <a:gd name="connsiteX6" fmla="*/ 156051 w 170878"/>
                <a:gd name="connsiteY6" fmla="*/ 121181 h 173297"/>
                <a:gd name="connsiteX7" fmla="*/ 143401 w 170878"/>
                <a:gd name="connsiteY7" fmla="*/ 159131 h 173297"/>
                <a:gd name="connsiteX8" fmla="*/ 98210 w 170878"/>
                <a:gd name="connsiteY8" fmla="*/ 155554 h 173297"/>
                <a:gd name="connsiteX9" fmla="*/ 97839 w 170878"/>
                <a:gd name="connsiteY9" fmla="*/ 155293 h 173297"/>
                <a:gd name="connsiteX10" fmla="*/ 91252 w 170878"/>
                <a:gd name="connsiteY10" fmla="*/ 162534 h 173297"/>
                <a:gd name="connsiteX11" fmla="*/ 30772 w 170878"/>
                <a:gd name="connsiteY11" fmla="*/ 161356 h 173297"/>
                <a:gd name="connsiteX12" fmla="*/ 28067 w 170878"/>
                <a:gd name="connsiteY12" fmla="*/ 113221 h 173297"/>
                <a:gd name="connsiteX13" fmla="*/ 16443 w 170878"/>
                <a:gd name="connsiteY13" fmla="*/ 106481 h 173297"/>
                <a:gd name="connsiteX14" fmla="*/ 7369 w 170878"/>
                <a:gd name="connsiteY14" fmla="*/ 46677 h 173297"/>
                <a:gd name="connsiteX15" fmla="*/ 44229 w 170878"/>
                <a:gd name="connsiteY15" fmla="*/ 32915 h 173297"/>
                <a:gd name="connsiteX16" fmla="*/ 83248 w 170878"/>
                <a:gd name="connsiteY16" fmla="*/ 25 h 173297"/>
                <a:gd name="connsiteX17" fmla="*/ 83248 w 170878"/>
                <a:gd name="connsiteY17" fmla="*/ 25 h 17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0878" h="173297">
                  <a:moveTo>
                    <a:pt x="83248" y="25"/>
                  </a:moveTo>
                  <a:cubicBezTo>
                    <a:pt x="106628" y="-782"/>
                    <a:pt x="120653" y="18389"/>
                    <a:pt x="123139" y="39174"/>
                  </a:cubicBezTo>
                  <a:cubicBezTo>
                    <a:pt x="125865" y="38193"/>
                    <a:pt x="128657" y="37473"/>
                    <a:pt x="131492" y="37080"/>
                  </a:cubicBezTo>
                  <a:cubicBezTo>
                    <a:pt x="146040" y="35009"/>
                    <a:pt x="160783" y="40919"/>
                    <a:pt x="167501" y="54551"/>
                  </a:cubicBezTo>
                  <a:cubicBezTo>
                    <a:pt x="175026" y="69796"/>
                    <a:pt x="169137" y="87310"/>
                    <a:pt x="158101" y="98891"/>
                  </a:cubicBezTo>
                  <a:cubicBezTo>
                    <a:pt x="155418" y="101705"/>
                    <a:pt x="152299" y="104365"/>
                    <a:pt x="148919" y="106786"/>
                  </a:cubicBezTo>
                  <a:cubicBezTo>
                    <a:pt x="152168" y="111148"/>
                    <a:pt x="154633" y="116056"/>
                    <a:pt x="156051" y="121181"/>
                  </a:cubicBezTo>
                  <a:cubicBezTo>
                    <a:pt x="159998" y="135358"/>
                    <a:pt x="156029" y="150712"/>
                    <a:pt x="143401" y="159131"/>
                  </a:cubicBezTo>
                  <a:cubicBezTo>
                    <a:pt x="129268" y="168575"/>
                    <a:pt x="111121" y="164998"/>
                    <a:pt x="98210" y="155554"/>
                  </a:cubicBezTo>
                  <a:lnTo>
                    <a:pt x="97839" y="155293"/>
                  </a:lnTo>
                  <a:cubicBezTo>
                    <a:pt x="95985" y="157866"/>
                    <a:pt x="93804" y="160287"/>
                    <a:pt x="91252" y="162534"/>
                  </a:cubicBezTo>
                  <a:cubicBezTo>
                    <a:pt x="75113" y="176754"/>
                    <a:pt x="45887" y="177408"/>
                    <a:pt x="30772" y="161356"/>
                  </a:cubicBezTo>
                  <a:cubicBezTo>
                    <a:pt x="17206" y="146939"/>
                    <a:pt x="18798" y="128117"/>
                    <a:pt x="28067" y="113221"/>
                  </a:cubicBezTo>
                  <a:cubicBezTo>
                    <a:pt x="24011" y="111650"/>
                    <a:pt x="20128" y="109447"/>
                    <a:pt x="16443" y="106481"/>
                  </a:cubicBezTo>
                  <a:cubicBezTo>
                    <a:pt x="-286" y="92980"/>
                    <a:pt x="-5891" y="64278"/>
                    <a:pt x="7369" y="46677"/>
                  </a:cubicBezTo>
                  <a:cubicBezTo>
                    <a:pt x="16857" y="34071"/>
                    <a:pt x="30750" y="30494"/>
                    <a:pt x="44229" y="32915"/>
                  </a:cubicBezTo>
                  <a:cubicBezTo>
                    <a:pt x="49442" y="15684"/>
                    <a:pt x="65254" y="657"/>
                    <a:pt x="83248" y="25"/>
                  </a:cubicBezTo>
                  <a:lnTo>
                    <a:pt x="83248" y="2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8B9E795-CCD7-4E81-A850-371B3CE75461}"/>
                </a:ext>
              </a:extLst>
            </p:cNvPr>
            <p:cNvSpPr/>
            <p:nvPr/>
          </p:nvSpPr>
          <p:spPr>
            <a:xfrm>
              <a:off x="2059497" y="6548465"/>
              <a:ext cx="112850" cy="114422"/>
            </a:xfrm>
            <a:custGeom>
              <a:avLst/>
              <a:gdLst>
                <a:gd name="connsiteX0" fmla="*/ 54983 w 112850"/>
                <a:gd name="connsiteY0" fmla="*/ 16 h 114422"/>
                <a:gd name="connsiteX1" fmla="*/ 81330 w 112850"/>
                <a:gd name="connsiteY1" fmla="*/ 25883 h 114422"/>
                <a:gd name="connsiteX2" fmla="*/ 86848 w 112850"/>
                <a:gd name="connsiteY2" fmla="*/ 24487 h 114422"/>
                <a:gd name="connsiteX3" fmla="*/ 110621 w 112850"/>
                <a:gd name="connsiteY3" fmla="*/ 36025 h 114422"/>
                <a:gd name="connsiteX4" fmla="*/ 104405 w 112850"/>
                <a:gd name="connsiteY4" fmla="*/ 65316 h 114422"/>
                <a:gd name="connsiteX5" fmla="*/ 98342 w 112850"/>
                <a:gd name="connsiteY5" fmla="*/ 70529 h 114422"/>
                <a:gd name="connsiteX6" fmla="*/ 103053 w 112850"/>
                <a:gd name="connsiteY6" fmla="*/ 80038 h 114422"/>
                <a:gd name="connsiteX7" fmla="*/ 94699 w 112850"/>
                <a:gd name="connsiteY7" fmla="*/ 105098 h 114422"/>
                <a:gd name="connsiteX8" fmla="*/ 64841 w 112850"/>
                <a:gd name="connsiteY8" fmla="*/ 102721 h 114422"/>
                <a:gd name="connsiteX9" fmla="*/ 64601 w 112850"/>
                <a:gd name="connsiteY9" fmla="*/ 102546 h 114422"/>
                <a:gd name="connsiteX10" fmla="*/ 60261 w 112850"/>
                <a:gd name="connsiteY10" fmla="*/ 107323 h 114422"/>
                <a:gd name="connsiteX11" fmla="*/ 20326 w 112850"/>
                <a:gd name="connsiteY11" fmla="*/ 106538 h 114422"/>
                <a:gd name="connsiteX12" fmla="*/ 18538 w 112850"/>
                <a:gd name="connsiteY12" fmla="*/ 74760 h 114422"/>
                <a:gd name="connsiteX13" fmla="*/ 10861 w 112850"/>
                <a:gd name="connsiteY13" fmla="*/ 70311 h 114422"/>
                <a:gd name="connsiteX14" fmla="*/ 4863 w 112850"/>
                <a:gd name="connsiteY14" fmla="*/ 30812 h 114422"/>
                <a:gd name="connsiteX15" fmla="*/ 29203 w 112850"/>
                <a:gd name="connsiteY15" fmla="*/ 21717 h 114422"/>
                <a:gd name="connsiteX16" fmla="*/ 54983 w 112850"/>
                <a:gd name="connsiteY16" fmla="*/ 16 h 114422"/>
                <a:gd name="connsiteX17" fmla="*/ 54983 w 112850"/>
                <a:gd name="connsiteY17" fmla="*/ 16 h 11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850" h="114422">
                  <a:moveTo>
                    <a:pt x="54983" y="16"/>
                  </a:moveTo>
                  <a:cubicBezTo>
                    <a:pt x="70425" y="-508"/>
                    <a:pt x="79694" y="12142"/>
                    <a:pt x="81330" y="25883"/>
                  </a:cubicBezTo>
                  <a:cubicBezTo>
                    <a:pt x="83118" y="25229"/>
                    <a:pt x="84972" y="24771"/>
                    <a:pt x="86848" y="24487"/>
                  </a:cubicBezTo>
                  <a:cubicBezTo>
                    <a:pt x="96466" y="23113"/>
                    <a:pt x="106194" y="27017"/>
                    <a:pt x="110621" y="36025"/>
                  </a:cubicBezTo>
                  <a:cubicBezTo>
                    <a:pt x="115594" y="46101"/>
                    <a:pt x="111690" y="57661"/>
                    <a:pt x="104405" y="65316"/>
                  </a:cubicBezTo>
                  <a:cubicBezTo>
                    <a:pt x="102638" y="67170"/>
                    <a:pt x="100588" y="68937"/>
                    <a:pt x="98342" y="70529"/>
                  </a:cubicBezTo>
                  <a:cubicBezTo>
                    <a:pt x="100479" y="73408"/>
                    <a:pt x="102115" y="76636"/>
                    <a:pt x="103053" y="80038"/>
                  </a:cubicBezTo>
                  <a:cubicBezTo>
                    <a:pt x="105648" y="89395"/>
                    <a:pt x="103031" y="99536"/>
                    <a:pt x="94699" y="105098"/>
                  </a:cubicBezTo>
                  <a:cubicBezTo>
                    <a:pt x="85365" y="111314"/>
                    <a:pt x="73391" y="108959"/>
                    <a:pt x="64841" y="102721"/>
                  </a:cubicBezTo>
                  <a:lnTo>
                    <a:pt x="64601" y="102546"/>
                  </a:lnTo>
                  <a:cubicBezTo>
                    <a:pt x="63380" y="104248"/>
                    <a:pt x="61940" y="105840"/>
                    <a:pt x="60261" y="107323"/>
                  </a:cubicBezTo>
                  <a:cubicBezTo>
                    <a:pt x="49596" y="116701"/>
                    <a:pt x="30293" y="117138"/>
                    <a:pt x="20326" y="106538"/>
                  </a:cubicBezTo>
                  <a:cubicBezTo>
                    <a:pt x="11362" y="97007"/>
                    <a:pt x="12409" y="84596"/>
                    <a:pt x="18538" y="74760"/>
                  </a:cubicBezTo>
                  <a:cubicBezTo>
                    <a:pt x="15855" y="73713"/>
                    <a:pt x="13281" y="72273"/>
                    <a:pt x="10861" y="70311"/>
                  </a:cubicBezTo>
                  <a:cubicBezTo>
                    <a:pt x="-198" y="61390"/>
                    <a:pt x="-3883" y="42437"/>
                    <a:pt x="4863" y="30812"/>
                  </a:cubicBezTo>
                  <a:cubicBezTo>
                    <a:pt x="11144" y="22480"/>
                    <a:pt x="20304" y="20125"/>
                    <a:pt x="29203" y="21717"/>
                  </a:cubicBezTo>
                  <a:cubicBezTo>
                    <a:pt x="32649" y="10376"/>
                    <a:pt x="43118" y="430"/>
                    <a:pt x="54983" y="16"/>
                  </a:cubicBezTo>
                  <a:lnTo>
                    <a:pt x="54983" y="1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D9CE65C-FD93-468E-A4A8-FF5904B0032E}"/>
                </a:ext>
              </a:extLst>
            </p:cNvPr>
            <p:cNvSpPr/>
            <p:nvPr/>
          </p:nvSpPr>
          <p:spPr>
            <a:xfrm>
              <a:off x="2081005" y="6575330"/>
              <a:ext cx="67365" cy="66413"/>
            </a:xfrm>
            <a:custGeom>
              <a:avLst/>
              <a:gdLst>
                <a:gd name="connsiteX0" fmla="*/ 1872 w 67365"/>
                <a:gd name="connsiteY0" fmla="*/ 18276 h 66413"/>
                <a:gd name="connsiteX1" fmla="*/ 67259 w 67365"/>
                <a:gd name="connsiteY1" fmla="*/ 37927 h 66413"/>
                <a:gd name="connsiteX2" fmla="*/ 8938 w 67365"/>
                <a:gd name="connsiteY2" fmla="*/ 54394 h 66413"/>
                <a:gd name="connsiteX3" fmla="*/ 1872 w 67365"/>
                <a:gd name="connsiteY3" fmla="*/ 18276 h 66413"/>
                <a:gd name="connsiteX4" fmla="*/ 1872 w 67365"/>
                <a:gd name="connsiteY4" fmla="*/ 18276 h 6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65" h="66413">
                  <a:moveTo>
                    <a:pt x="1872" y="18276"/>
                  </a:moveTo>
                  <a:cubicBezTo>
                    <a:pt x="12777" y="-13480"/>
                    <a:pt x="70160" y="-1898"/>
                    <a:pt x="67259" y="37927"/>
                  </a:cubicBezTo>
                  <a:cubicBezTo>
                    <a:pt x="65122" y="67459"/>
                    <a:pt x="26714" y="75878"/>
                    <a:pt x="8938" y="54394"/>
                  </a:cubicBezTo>
                  <a:cubicBezTo>
                    <a:pt x="781" y="44492"/>
                    <a:pt x="-2338" y="30512"/>
                    <a:pt x="1872" y="18276"/>
                  </a:cubicBezTo>
                  <a:lnTo>
                    <a:pt x="1872" y="18276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281" name="Graphic 1943">
              <a:extLst>
                <a:ext uri="{FF2B5EF4-FFF2-40B4-BE49-F238E27FC236}">
                  <a16:creationId xmlns:a16="http://schemas.microsoft.com/office/drawing/2014/main" id="{778CE00F-87E6-4D2C-B977-696923B7CE79}"/>
                </a:ext>
              </a:extLst>
            </p:cNvPr>
            <p:cNvGrpSpPr/>
            <p:nvPr/>
          </p:nvGrpSpPr>
          <p:grpSpPr>
            <a:xfrm>
              <a:off x="231631" y="6284714"/>
              <a:ext cx="1891897" cy="666770"/>
              <a:chOff x="231631" y="6284714"/>
              <a:chExt cx="1891897" cy="666770"/>
            </a:xfrm>
          </p:grpSpPr>
          <p:sp>
            <p:nvSpPr>
              <p:cNvPr id="1918" name="Freeform: Shape 1917">
                <a:extLst>
                  <a:ext uri="{FF2B5EF4-FFF2-40B4-BE49-F238E27FC236}">
                    <a16:creationId xmlns:a16="http://schemas.microsoft.com/office/drawing/2014/main" id="{379C2D0A-DE9E-4C33-9573-E9EA5E61973E}"/>
                  </a:ext>
                </a:extLst>
              </p:cNvPr>
              <p:cNvSpPr/>
              <p:nvPr/>
            </p:nvSpPr>
            <p:spPr>
              <a:xfrm>
                <a:off x="2097408" y="6591622"/>
                <a:ext cx="26119" cy="25968"/>
              </a:xfrm>
              <a:custGeom>
                <a:avLst/>
                <a:gdLst>
                  <a:gd name="connsiteX0" fmla="*/ 169 w 26119"/>
                  <a:gd name="connsiteY0" fmla="*/ 15092 h 25968"/>
                  <a:gd name="connsiteX1" fmla="*/ 4487 w 26119"/>
                  <a:gd name="connsiteY1" fmla="*/ 3358 h 25968"/>
                  <a:gd name="connsiteX2" fmla="*/ 4792 w 26119"/>
                  <a:gd name="connsiteY2" fmla="*/ 3053 h 25968"/>
                  <a:gd name="connsiteX3" fmla="*/ 17639 w 26119"/>
                  <a:gd name="connsiteY3" fmla="*/ 785 h 25968"/>
                  <a:gd name="connsiteX4" fmla="*/ 25948 w 26119"/>
                  <a:gd name="connsiteY4" fmla="*/ 10818 h 25968"/>
                  <a:gd name="connsiteX5" fmla="*/ 21543 w 26119"/>
                  <a:gd name="connsiteY5" fmla="*/ 22813 h 25968"/>
                  <a:gd name="connsiteX6" fmla="*/ 8696 w 26119"/>
                  <a:gd name="connsiteY6" fmla="*/ 25081 h 25968"/>
                  <a:gd name="connsiteX7" fmla="*/ 8304 w 26119"/>
                  <a:gd name="connsiteY7" fmla="*/ 24885 h 25968"/>
                  <a:gd name="connsiteX8" fmla="*/ 169 w 26119"/>
                  <a:gd name="connsiteY8" fmla="*/ 15092 h 25968"/>
                  <a:gd name="connsiteX9" fmla="*/ 169 w 26119"/>
                  <a:gd name="connsiteY9" fmla="*/ 15092 h 2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119" h="25968">
                    <a:moveTo>
                      <a:pt x="169" y="15092"/>
                    </a:moveTo>
                    <a:cubicBezTo>
                      <a:pt x="-595" y="10425"/>
                      <a:pt x="1303" y="6586"/>
                      <a:pt x="4487" y="3358"/>
                    </a:cubicBezTo>
                    <a:cubicBezTo>
                      <a:pt x="4596" y="3249"/>
                      <a:pt x="4705" y="3140"/>
                      <a:pt x="4792" y="3053"/>
                    </a:cubicBezTo>
                    <a:cubicBezTo>
                      <a:pt x="7955" y="-153"/>
                      <a:pt x="13604" y="-698"/>
                      <a:pt x="17639" y="785"/>
                    </a:cubicBezTo>
                    <a:cubicBezTo>
                      <a:pt x="21979" y="2377"/>
                      <a:pt x="25207" y="6259"/>
                      <a:pt x="25948" y="10818"/>
                    </a:cubicBezTo>
                    <a:cubicBezTo>
                      <a:pt x="26690" y="15267"/>
                      <a:pt x="24989" y="19912"/>
                      <a:pt x="21543" y="22813"/>
                    </a:cubicBezTo>
                    <a:cubicBezTo>
                      <a:pt x="18249" y="25605"/>
                      <a:pt x="12797" y="27001"/>
                      <a:pt x="8696" y="25081"/>
                    </a:cubicBezTo>
                    <a:lnTo>
                      <a:pt x="8304" y="24885"/>
                    </a:lnTo>
                    <a:cubicBezTo>
                      <a:pt x="4094" y="22944"/>
                      <a:pt x="954" y="19847"/>
                      <a:pt x="169" y="15092"/>
                    </a:cubicBezTo>
                    <a:lnTo>
                      <a:pt x="169" y="15092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19" name="Freeform: Shape 1918">
                <a:extLst>
                  <a:ext uri="{FF2B5EF4-FFF2-40B4-BE49-F238E27FC236}">
                    <a16:creationId xmlns:a16="http://schemas.microsoft.com/office/drawing/2014/main" id="{C39399AD-2ADC-483D-9AD4-3BF1145271AC}"/>
                  </a:ext>
                </a:extLst>
              </p:cNvPr>
              <p:cNvSpPr/>
              <p:nvPr/>
            </p:nvSpPr>
            <p:spPr>
              <a:xfrm>
                <a:off x="231631" y="6284714"/>
                <a:ext cx="315785" cy="666770"/>
              </a:xfrm>
              <a:custGeom>
                <a:avLst/>
                <a:gdLst>
                  <a:gd name="connsiteX0" fmla="*/ 26219 w 315785"/>
                  <a:gd name="connsiteY0" fmla="*/ 240189 h 666770"/>
                  <a:gd name="connsiteX1" fmla="*/ 28095 w 315785"/>
                  <a:gd name="connsiteY1" fmla="*/ 235936 h 666770"/>
                  <a:gd name="connsiteX2" fmla="*/ 30625 w 315785"/>
                  <a:gd name="connsiteY2" fmla="*/ 232991 h 666770"/>
                  <a:gd name="connsiteX3" fmla="*/ 43406 w 315785"/>
                  <a:gd name="connsiteY3" fmla="*/ 237703 h 666770"/>
                  <a:gd name="connsiteX4" fmla="*/ 37779 w 315785"/>
                  <a:gd name="connsiteY4" fmla="*/ 338859 h 666770"/>
                  <a:gd name="connsiteX5" fmla="*/ 44715 w 315785"/>
                  <a:gd name="connsiteY5" fmla="*/ 418314 h 666770"/>
                  <a:gd name="connsiteX6" fmla="*/ 88859 w 315785"/>
                  <a:gd name="connsiteY6" fmla="*/ 307714 h 666770"/>
                  <a:gd name="connsiteX7" fmla="*/ 124082 w 315785"/>
                  <a:gd name="connsiteY7" fmla="*/ 237724 h 666770"/>
                  <a:gd name="connsiteX8" fmla="*/ 121422 w 315785"/>
                  <a:gd name="connsiteY8" fmla="*/ 229785 h 666770"/>
                  <a:gd name="connsiteX9" fmla="*/ 159154 w 315785"/>
                  <a:gd name="connsiteY9" fmla="*/ 1256 h 666770"/>
                  <a:gd name="connsiteX10" fmla="*/ 163668 w 315785"/>
                  <a:gd name="connsiteY10" fmla="*/ 2936 h 666770"/>
                  <a:gd name="connsiteX11" fmla="*/ 147223 w 315785"/>
                  <a:gd name="connsiteY11" fmla="*/ 119294 h 666770"/>
                  <a:gd name="connsiteX12" fmla="*/ 149470 w 315785"/>
                  <a:gd name="connsiteY12" fmla="*/ 194562 h 666770"/>
                  <a:gd name="connsiteX13" fmla="*/ 306417 w 315785"/>
                  <a:gd name="connsiteY13" fmla="*/ 39272 h 666770"/>
                  <a:gd name="connsiteX14" fmla="*/ 314247 w 315785"/>
                  <a:gd name="connsiteY14" fmla="*/ 48781 h 666770"/>
                  <a:gd name="connsiteX15" fmla="*/ 190735 w 315785"/>
                  <a:gd name="connsiteY15" fmla="*/ 172511 h 666770"/>
                  <a:gd name="connsiteX16" fmla="*/ 131956 w 315785"/>
                  <a:gd name="connsiteY16" fmla="*/ 281193 h 666770"/>
                  <a:gd name="connsiteX17" fmla="*/ 193810 w 315785"/>
                  <a:gd name="connsiteY17" fmla="*/ 212097 h 666770"/>
                  <a:gd name="connsiteX18" fmla="*/ 289187 w 315785"/>
                  <a:gd name="connsiteY18" fmla="*/ 141671 h 666770"/>
                  <a:gd name="connsiteX19" fmla="*/ 293571 w 315785"/>
                  <a:gd name="connsiteY19" fmla="*/ 146971 h 666770"/>
                  <a:gd name="connsiteX20" fmla="*/ 213069 w 315785"/>
                  <a:gd name="connsiteY20" fmla="*/ 223155 h 666770"/>
                  <a:gd name="connsiteX21" fmla="*/ 131738 w 315785"/>
                  <a:gd name="connsiteY21" fmla="*/ 323657 h 666770"/>
                  <a:gd name="connsiteX22" fmla="*/ 48662 w 315785"/>
                  <a:gd name="connsiteY22" fmla="*/ 513495 h 666770"/>
                  <a:gd name="connsiteX23" fmla="*/ 33700 w 315785"/>
                  <a:gd name="connsiteY23" fmla="*/ 649766 h 666770"/>
                  <a:gd name="connsiteX24" fmla="*/ 25 w 315785"/>
                  <a:gd name="connsiteY24" fmla="*/ 651293 h 666770"/>
                  <a:gd name="connsiteX25" fmla="*/ 30538 w 315785"/>
                  <a:gd name="connsiteY25" fmla="*/ 464967 h 666770"/>
                  <a:gd name="connsiteX26" fmla="*/ 22315 w 315785"/>
                  <a:gd name="connsiteY26" fmla="*/ 452317 h 666770"/>
                  <a:gd name="connsiteX27" fmla="*/ 7157 w 315785"/>
                  <a:gd name="connsiteY27" fmla="*/ 334890 h 666770"/>
                  <a:gd name="connsiteX28" fmla="*/ 26219 w 315785"/>
                  <a:gd name="connsiteY28" fmla="*/ 240189 h 666770"/>
                  <a:gd name="connsiteX29" fmla="*/ 26219 w 315785"/>
                  <a:gd name="connsiteY29" fmla="*/ 240189 h 666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15785" h="666770">
                    <a:moveTo>
                      <a:pt x="26219" y="240189"/>
                    </a:moveTo>
                    <a:cubicBezTo>
                      <a:pt x="26394" y="238662"/>
                      <a:pt x="27026" y="237179"/>
                      <a:pt x="28095" y="235936"/>
                    </a:cubicBezTo>
                    <a:cubicBezTo>
                      <a:pt x="28946" y="234954"/>
                      <a:pt x="29774" y="233973"/>
                      <a:pt x="30625" y="232991"/>
                    </a:cubicBezTo>
                    <a:cubicBezTo>
                      <a:pt x="34878" y="228019"/>
                      <a:pt x="43013" y="231596"/>
                      <a:pt x="43406" y="237703"/>
                    </a:cubicBezTo>
                    <a:cubicBezTo>
                      <a:pt x="45500" y="270854"/>
                      <a:pt x="37670" y="305206"/>
                      <a:pt x="37779" y="338859"/>
                    </a:cubicBezTo>
                    <a:cubicBezTo>
                      <a:pt x="37844" y="365729"/>
                      <a:pt x="38673" y="392447"/>
                      <a:pt x="44715" y="418314"/>
                    </a:cubicBezTo>
                    <a:cubicBezTo>
                      <a:pt x="57168" y="380866"/>
                      <a:pt x="71934" y="344006"/>
                      <a:pt x="88859" y="307714"/>
                    </a:cubicBezTo>
                    <a:cubicBezTo>
                      <a:pt x="99851" y="284137"/>
                      <a:pt x="111520" y="260669"/>
                      <a:pt x="124082" y="237724"/>
                    </a:cubicBezTo>
                    <a:cubicBezTo>
                      <a:pt x="122643" y="235565"/>
                      <a:pt x="121640" y="232970"/>
                      <a:pt x="121422" y="229785"/>
                    </a:cubicBezTo>
                    <a:cubicBezTo>
                      <a:pt x="116383" y="155892"/>
                      <a:pt x="119960" y="66120"/>
                      <a:pt x="159154" y="1256"/>
                    </a:cubicBezTo>
                    <a:cubicBezTo>
                      <a:pt x="160637" y="-1208"/>
                      <a:pt x="163930" y="275"/>
                      <a:pt x="163668" y="2936"/>
                    </a:cubicBezTo>
                    <a:cubicBezTo>
                      <a:pt x="159524" y="41933"/>
                      <a:pt x="150299" y="80188"/>
                      <a:pt x="147223" y="119294"/>
                    </a:cubicBezTo>
                    <a:cubicBezTo>
                      <a:pt x="145239" y="144703"/>
                      <a:pt x="146504" y="169632"/>
                      <a:pt x="149470" y="194562"/>
                    </a:cubicBezTo>
                    <a:cubicBezTo>
                      <a:pt x="189339" y="131704"/>
                      <a:pt x="238892" y="76044"/>
                      <a:pt x="306417" y="39272"/>
                    </a:cubicBezTo>
                    <a:cubicBezTo>
                      <a:pt x="312699" y="35847"/>
                      <a:pt x="318696" y="43219"/>
                      <a:pt x="314247" y="48781"/>
                    </a:cubicBezTo>
                    <a:cubicBezTo>
                      <a:pt x="277540" y="94583"/>
                      <a:pt x="223756" y="122784"/>
                      <a:pt x="190735" y="172511"/>
                    </a:cubicBezTo>
                    <a:cubicBezTo>
                      <a:pt x="168227" y="206405"/>
                      <a:pt x="149382" y="243853"/>
                      <a:pt x="131956" y="281193"/>
                    </a:cubicBezTo>
                    <a:cubicBezTo>
                      <a:pt x="150887" y="256721"/>
                      <a:pt x="171520" y="233624"/>
                      <a:pt x="193810" y="212097"/>
                    </a:cubicBezTo>
                    <a:cubicBezTo>
                      <a:pt x="219786" y="187015"/>
                      <a:pt x="253680" y="151617"/>
                      <a:pt x="289187" y="141671"/>
                    </a:cubicBezTo>
                    <a:cubicBezTo>
                      <a:pt x="292262" y="140821"/>
                      <a:pt x="295141" y="144049"/>
                      <a:pt x="293571" y="146971"/>
                    </a:cubicBezTo>
                    <a:cubicBezTo>
                      <a:pt x="276973" y="177811"/>
                      <a:pt x="237780" y="198815"/>
                      <a:pt x="213069" y="223155"/>
                    </a:cubicBezTo>
                    <a:cubicBezTo>
                      <a:pt x="182273" y="253471"/>
                      <a:pt x="155097" y="287343"/>
                      <a:pt x="131738" y="323657"/>
                    </a:cubicBezTo>
                    <a:cubicBezTo>
                      <a:pt x="92981" y="383854"/>
                      <a:pt x="72370" y="448020"/>
                      <a:pt x="48662" y="513495"/>
                    </a:cubicBezTo>
                    <a:cubicBezTo>
                      <a:pt x="39044" y="558337"/>
                      <a:pt x="33526" y="603921"/>
                      <a:pt x="33700" y="649766"/>
                    </a:cubicBezTo>
                    <a:cubicBezTo>
                      <a:pt x="33787" y="671664"/>
                      <a:pt x="-1065" y="672667"/>
                      <a:pt x="25" y="651293"/>
                    </a:cubicBezTo>
                    <a:cubicBezTo>
                      <a:pt x="3340" y="587410"/>
                      <a:pt x="13875" y="525403"/>
                      <a:pt x="30538" y="464967"/>
                    </a:cubicBezTo>
                    <a:cubicBezTo>
                      <a:pt x="26481" y="462829"/>
                      <a:pt x="23275" y="458794"/>
                      <a:pt x="22315" y="452317"/>
                    </a:cubicBezTo>
                    <a:cubicBezTo>
                      <a:pt x="16514" y="413189"/>
                      <a:pt x="6067" y="374781"/>
                      <a:pt x="7157" y="334890"/>
                    </a:cubicBezTo>
                    <a:cubicBezTo>
                      <a:pt x="7964" y="305075"/>
                      <a:pt x="11672" y="267299"/>
                      <a:pt x="26219" y="240189"/>
                    </a:cubicBezTo>
                    <a:lnTo>
                      <a:pt x="26219" y="240189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DDCC38D3-3699-4239-90EA-EC8C642B99F0}"/>
                </a:ext>
              </a:extLst>
            </p:cNvPr>
            <p:cNvSpPr/>
            <p:nvPr/>
          </p:nvSpPr>
          <p:spPr>
            <a:xfrm>
              <a:off x="490557" y="6300463"/>
              <a:ext cx="188415" cy="169924"/>
            </a:xfrm>
            <a:custGeom>
              <a:avLst/>
              <a:gdLst>
                <a:gd name="connsiteX0" fmla="*/ 10413 w 188415"/>
                <a:gd name="connsiteY0" fmla="*/ 107297 h 169924"/>
                <a:gd name="connsiteX1" fmla="*/ 65375 w 188415"/>
                <a:gd name="connsiteY1" fmla="*/ 34429 h 169924"/>
                <a:gd name="connsiteX2" fmla="*/ 114557 w 188415"/>
                <a:gd name="connsiteY2" fmla="*/ 12 h 169924"/>
                <a:gd name="connsiteX3" fmla="*/ 138549 w 188415"/>
                <a:gd name="connsiteY3" fmla="*/ 21931 h 169924"/>
                <a:gd name="connsiteX4" fmla="*/ 128254 w 188415"/>
                <a:gd name="connsiteY4" fmla="*/ 73622 h 169924"/>
                <a:gd name="connsiteX5" fmla="*/ 179465 w 188415"/>
                <a:gd name="connsiteY5" fmla="*/ 92706 h 169924"/>
                <a:gd name="connsiteX6" fmla="*/ 90893 w 188415"/>
                <a:gd name="connsiteY6" fmla="*/ 169653 h 169924"/>
                <a:gd name="connsiteX7" fmla="*/ 10413 w 188415"/>
                <a:gd name="connsiteY7" fmla="*/ 107297 h 169924"/>
                <a:gd name="connsiteX8" fmla="*/ 10413 w 188415"/>
                <a:gd name="connsiteY8" fmla="*/ 107297 h 16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15" h="169924">
                  <a:moveTo>
                    <a:pt x="10413" y="107297"/>
                  </a:moveTo>
                  <a:cubicBezTo>
                    <a:pt x="29475" y="82913"/>
                    <a:pt x="48581" y="60710"/>
                    <a:pt x="65375" y="34429"/>
                  </a:cubicBezTo>
                  <a:cubicBezTo>
                    <a:pt x="76847" y="16457"/>
                    <a:pt x="91547" y="-512"/>
                    <a:pt x="114557" y="12"/>
                  </a:cubicBezTo>
                  <a:cubicBezTo>
                    <a:pt x="126051" y="274"/>
                    <a:pt x="139181" y="8867"/>
                    <a:pt x="138549" y="21931"/>
                  </a:cubicBezTo>
                  <a:cubicBezTo>
                    <a:pt x="137676" y="39750"/>
                    <a:pt x="135081" y="57613"/>
                    <a:pt x="128254" y="73622"/>
                  </a:cubicBezTo>
                  <a:cubicBezTo>
                    <a:pt x="148778" y="72771"/>
                    <a:pt x="167644" y="77504"/>
                    <a:pt x="179465" y="92706"/>
                  </a:cubicBezTo>
                  <a:cubicBezTo>
                    <a:pt x="217786" y="142041"/>
                    <a:pt x="122605" y="167341"/>
                    <a:pt x="90893" y="169653"/>
                  </a:cubicBezTo>
                  <a:cubicBezTo>
                    <a:pt x="57501" y="172074"/>
                    <a:pt x="-29893" y="158835"/>
                    <a:pt x="10413" y="107297"/>
                  </a:cubicBezTo>
                  <a:lnTo>
                    <a:pt x="10413" y="107297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352DD652-E642-4B76-846C-F42556AAEEC3}"/>
                </a:ext>
              </a:extLst>
            </p:cNvPr>
            <p:cNvSpPr/>
            <p:nvPr/>
          </p:nvSpPr>
          <p:spPr>
            <a:xfrm>
              <a:off x="513985" y="6180985"/>
              <a:ext cx="179225" cy="178643"/>
            </a:xfrm>
            <a:custGeom>
              <a:avLst/>
              <a:gdLst>
                <a:gd name="connsiteX0" fmla="*/ 20966 w 179225"/>
                <a:gd name="connsiteY0" fmla="*/ 73797 h 178643"/>
                <a:gd name="connsiteX1" fmla="*/ 70890 w 179225"/>
                <a:gd name="connsiteY1" fmla="*/ 623 h 178643"/>
                <a:gd name="connsiteX2" fmla="*/ 115841 w 179225"/>
                <a:gd name="connsiteY2" fmla="*/ 46273 h 178643"/>
                <a:gd name="connsiteX3" fmla="*/ 112221 w 179225"/>
                <a:gd name="connsiteY3" fmla="*/ 78312 h 178643"/>
                <a:gd name="connsiteX4" fmla="*/ 135100 w 179225"/>
                <a:gd name="connsiteY4" fmla="*/ 73666 h 178643"/>
                <a:gd name="connsiteX5" fmla="*/ 174751 w 179225"/>
                <a:gd name="connsiteY5" fmla="*/ 133514 h 178643"/>
                <a:gd name="connsiteX6" fmla="*/ 95274 w 179225"/>
                <a:gd name="connsiteY6" fmla="*/ 175216 h 178643"/>
                <a:gd name="connsiteX7" fmla="*/ 8425 w 179225"/>
                <a:gd name="connsiteY7" fmla="*/ 160537 h 178643"/>
                <a:gd name="connsiteX8" fmla="*/ 20966 w 179225"/>
                <a:gd name="connsiteY8" fmla="*/ 73797 h 178643"/>
                <a:gd name="connsiteX9" fmla="*/ 20966 w 179225"/>
                <a:gd name="connsiteY9" fmla="*/ 73797 h 1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225" h="178643">
                  <a:moveTo>
                    <a:pt x="20966" y="73797"/>
                  </a:moveTo>
                  <a:cubicBezTo>
                    <a:pt x="30388" y="50198"/>
                    <a:pt x="41620" y="5902"/>
                    <a:pt x="70890" y="623"/>
                  </a:cubicBezTo>
                  <a:cubicBezTo>
                    <a:pt x="98611" y="-4393"/>
                    <a:pt x="114947" y="21780"/>
                    <a:pt x="115841" y="46273"/>
                  </a:cubicBezTo>
                  <a:cubicBezTo>
                    <a:pt x="116234" y="57003"/>
                    <a:pt x="115078" y="67952"/>
                    <a:pt x="112221" y="78312"/>
                  </a:cubicBezTo>
                  <a:cubicBezTo>
                    <a:pt x="119527" y="75433"/>
                    <a:pt x="127161" y="73514"/>
                    <a:pt x="135100" y="73666"/>
                  </a:cubicBezTo>
                  <a:cubicBezTo>
                    <a:pt x="164696" y="74212"/>
                    <a:pt x="189735" y="104921"/>
                    <a:pt x="174751" y="133514"/>
                  </a:cubicBezTo>
                  <a:cubicBezTo>
                    <a:pt x="161643" y="158531"/>
                    <a:pt x="120727" y="170548"/>
                    <a:pt x="95274" y="175216"/>
                  </a:cubicBezTo>
                  <a:cubicBezTo>
                    <a:pt x="68992" y="180036"/>
                    <a:pt x="27945" y="183111"/>
                    <a:pt x="8425" y="160537"/>
                  </a:cubicBezTo>
                  <a:cubicBezTo>
                    <a:pt x="-12578" y="136284"/>
                    <a:pt x="11108" y="98487"/>
                    <a:pt x="20966" y="73797"/>
                  </a:cubicBezTo>
                  <a:lnTo>
                    <a:pt x="20966" y="7379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284" name="Graphic 1943">
              <a:extLst>
                <a:ext uri="{FF2B5EF4-FFF2-40B4-BE49-F238E27FC236}">
                  <a16:creationId xmlns:a16="http://schemas.microsoft.com/office/drawing/2014/main" id="{19ABF428-A396-4B64-8FB9-D9FB686A8285}"/>
                </a:ext>
              </a:extLst>
            </p:cNvPr>
            <p:cNvGrpSpPr/>
            <p:nvPr/>
          </p:nvGrpSpPr>
          <p:grpSpPr>
            <a:xfrm>
              <a:off x="324384" y="6162960"/>
              <a:ext cx="1645593" cy="709338"/>
              <a:chOff x="324384" y="6162960"/>
              <a:chExt cx="1645593" cy="709338"/>
            </a:xfrm>
          </p:grpSpPr>
          <p:sp>
            <p:nvSpPr>
              <p:cNvPr id="1916" name="Freeform: Shape 1915">
                <a:extLst>
                  <a:ext uri="{FF2B5EF4-FFF2-40B4-BE49-F238E27FC236}">
                    <a16:creationId xmlns:a16="http://schemas.microsoft.com/office/drawing/2014/main" id="{FEFEB185-051E-4600-AE37-235346084E56}"/>
                  </a:ext>
                </a:extLst>
              </p:cNvPr>
              <p:cNvSpPr/>
              <p:nvPr/>
            </p:nvSpPr>
            <p:spPr>
              <a:xfrm>
                <a:off x="324384" y="6171501"/>
                <a:ext cx="163401" cy="163201"/>
              </a:xfrm>
              <a:custGeom>
                <a:avLst/>
                <a:gdLst>
                  <a:gd name="connsiteX0" fmla="*/ 29344 w 163401"/>
                  <a:gd name="connsiteY0" fmla="*/ 6704 h 163201"/>
                  <a:gd name="connsiteX1" fmla="*/ 99748 w 163401"/>
                  <a:gd name="connsiteY1" fmla="*/ 32222 h 163201"/>
                  <a:gd name="connsiteX2" fmla="*/ 100315 w 163401"/>
                  <a:gd name="connsiteY2" fmla="*/ 33880 h 163201"/>
                  <a:gd name="connsiteX3" fmla="*/ 122409 w 163401"/>
                  <a:gd name="connsiteY3" fmla="*/ 27664 h 163201"/>
                  <a:gd name="connsiteX4" fmla="*/ 163304 w 163401"/>
                  <a:gd name="connsiteY4" fmla="*/ 73880 h 163201"/>
                  <a:gd name="connsiteX5" fmla="*/ 41972 w 163401"/>
                  <a:gd name="connsiteY5" fmla="*/ 156432 h 163201"/>
                  <a:gd name="connsiteX6" fmla="*/ 29344 w 163401"/>
                  <a:gd name="connsiteY6" fmla="*/ 6704 h 163201"/>
                  <a:gd name="connsiteX7" fmla="*/ 29344 w 163401"/>
                  <a:gd name="connsiteY7" fmla="*/ 6704 h 163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401" h="163201">
                    <a:moveTo>
                      <a:pt x="29344" y="6704"/>
                    </a:moveTo>
                    <a:cubicBezTo>
                      <a:pt x="55996" y="-9217"/>
                      <a:pt x="88145" y="4785"/>
                      <a:pt x="99748" y="32222"/>
                    </a:cubicBezTo>
                    <a:cubicBezTo>
                      <a:pt x="99966" y="32746"/>
                      <a:pt x="100097" y="33335"/>
                      <a:pt x="100315" y="33880"/>
                    </a:cubicBezTo>
                    <a:cubicBezTo>
                      <a:pt x="106706" y="30216"/>
                      <a:pt x="114274" y="28013"/>
                      <a:pt x="122409" y="27664"/>
                    </a:cubicBezTo>
                    <a:cubicBezTo>
                      <a:pt x="150304" y="26464"/>
                      <a:pt x="164743" y="47817"/>
                      <a:pt x="163304" y="73880"/>
                    </a:cubicBezTo>
                    <a:cubicBezTo>
                      <a:pt x="160468" y="124589"/>
                      <a:pt x="92594" y="183368"/>
                      <a:pt x="41972" y="156432"/>
                    </a:cubicBezTo>
                    <a:cubicBezTo>
                      <a:pt x="-3262" y="132332"/>
                      <a:pt x="-18464" y="35254"/>
                      <a:pt x="29344" y="6704"/>
                    </a:cubicBezTo>
                    <a:lnTo>
                      <a:pt x="29344" y="670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17" name="Freeform: Shape 1916">
                <a:extLst>
                  <a:ext uri="{FF2B5EF4-FFF2-40B4-BE49-F238E27FC236}">
                    <a16:creationId xmlns:a16="http://schemas.microsoft.com/office/drawing/2014/main" id="{9E09BE80-2026-4EF3-BE5E-FF39CAEB5B31}"/>
                  </a:ext>
                </a:extLst>
              </p:cNvPr>
              <p:cNvSpPr/>
              <p:nvPr/>
            </p:nvSpPr>
            <p:spPr>
              <a:xfrm>
                <a:off x="1877445" y="6162960"/>
                <a:ext cx="92532" cy="709338"/>
              </a:xfrm>
              <a:custGeom>
                <a:avLst/>
                <a:gdLst>
                  <a:gd name="connsiteX0" fmla="*/ 15791 w 92532"/>
                  <a:gd name="connsiteY0" fmla="*/ 0 h 709338"/>
                  <a:gd name="connsiteX1" fmla="*/ 45017 w 92532"/>
                  <a:gd name="connsiteY1" fmla="*/ 709339 h 709338"/>
                  <a:gd name="connsiteX2" fmla="*/ 28179 w 92532"/>
                  <a:gd name="connsiteY2" fmla="*/ 704257 h 709338"/>
                  <a:gd name="connsiteX3" fmla="*/ 0 w 92532"/>
                  <a:gd name="connsiteY3" fmla="*/ 7764 h 709338"/>
                  <a:gd name="connsiteX4" fmla="*/ 15791 w 92532"/>
                  <a:gd name="connsiteY4" fmla="*/ 0 h 709338"/>
                  <a:gd name="connsiteX5" fmla="*/ 15791 w 92532"/>
                  <a:gd name="connsiteY5" fmla="*/ 0 h 70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32" h="709338">
                    <a:moveTo>
                      <a:pt x="15791" y="0"/>
                    </a:moveTo>
                    <a:cubicBezTo>
                      <a:pt x="16227" y="872"/>
                      <a:pt x="166740" y="301158"/>
                      <a:pt x="45017" y="709339"/>
                    </a:cubicBezTo>
                    <a:lnTo>
                      <a:pt x="28179" y="704257"/>
                    </a:lnTo>
                    <a:cubicBezTo>
                      <a:pt x="147896" y="302837"/>
                      <a:pt x="415" y="8593"/>
                      <a:pt x="0" y="7764"/>
                    </a:cubicBezTo>
                    <a:lnTo>
                      <a:pt x="15791" y="0"/>
                    </a:lnTo>
                    <a:lnTo>
                      <a:pt x="15791" y="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9062B9A-1DA1-46FC-9628-56CDAE277C2C}"/>
                </a:ext>
              </a:extLst>
            </p:cNvPr>
            <p:cNvSpPr/>
            <p:nvPr/>
          </p:nvSpPr>
          <p:spPr>
            <a:xfrm>
              <a:off x="2561110" y="5756688"/>
              <a:ext cx="207194" cy="167103"/>
            </a:xfrm>
            <a:custGeom>
              <a:avLst/>
              <a:gdLst>
                <a:gd name="connsiteX0" fmla="*/ 9120 w 207194"/>
                <a:gd name="connsiteY0" fmla="*/ 112290 h 167103"/>
                <a:gd name="connsiteX1" fmla="*/ 35009 w 207194"/>
                <a:gd name="connsiteY1" fmla="*/ 85638 h 167103"/>
                <a:gd name="connsiteX2" fmla="*/ 90 w 207194"/>
                <a:gd name="connsiteY2" fmla="*/ 37808 h 167103"/>
                <a:gd name="connsiteX3" fmla="*/ 17124 w 207194"/>
                <a:gd name="connsiteY3" fmla="*/ 18723 h 167103"/>
                <a:gd name="connsiteX4" fmla="*/ 62097 w 207194"/>
                <a:gd name="connsiteY4" fmla="*/ 30545 h 167103"/>
                <a:gd name="connsiteX5" fmla="*/ 88837 w 207194"/>
                <a:gd name="connsiteY5" fmla="*/ 119 h 167103"/>
                <a:gd name="connsiteX6" fmla="*/ 201466 w 207194"/>
                <a:gd name="connsiteY6" fmla="*/ 160949 h 167103"/>
                <a:gd name="connsiteX7" fmla="*/ 193483 w 207194"/>
                <a:gd name="connsiteY7" fmla="*/ 165071 h 167103"/>
                <a:gd name="connsiteX8" fmla="*/ 184999 w 207194"/>
                <a:gd name="connsiteY8" fmla="*/ 166925 h 167103"/>
                <a:gd name="connsiteX9" fmla="*/ 155424 w 207194"/>
                <a:gd name="connsiteY9" fmla="*/ 163872 h 167103"/>
                <a:gd name="connsiteX10" fmla="*/ 93875 w 207194"/>
                <a:gd name="connsiteY10" fmla="*/ 155693 h 167103"/>
                <a:gd name="connsiteX11" fmla="*/ 9120 w 207194"/>
                <a:gd name="connsiteY11" fmla="*/ 112290 h 167103"/>
                <a:gd name="connsiteX12" fmla="*/ 9120 w 207194"/>
                <a:gd name="connsiteY12" fmla="*/ 112290 h 16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194" h="167103">
                  <a:moveTo>
                    <a:pt x="9120" y="112290"/>
                  </a:moveTo>
                  <a:cubicBezTo>
                    <a:pt x="9425" y="96543"/>
                    <a:pt x="20745" y="88975"/>
                    <a:pt x="35009" y="85638"/>
                  </a:cubicBezTo>
                  <a:cubicBezTo>
                    <a:pt x="17299" y="74078"/>
                    <a:pt x="2184" y="59313"/>
                    <a:pt x="90" y="37808"/>
                  </a:cubicBezTo>
                  <a:cubicBezTo>
                    <a:pt x="-869" y="28037"/>
                    <a:pt x="5892" y="17284"/>
                    <a:pt x="17124" y="18723"/>
                  </a:cubicBezTo>
                  <a:cubicBezTo>
                    <a:pt x="32980" y="20752"/>
                    <a:pt x="47921" y="24874"/>
                    <a:pt x="62097" y="30545"/>
                  </a:cubicBezTo>
                  <a:cubicBezTo>
                    <a:pt x="59785" y="14361"/>
                    <a:pt x="67746" y="-1538"/>
                    <a:pt x="88837" y="119"/>
                  </a:cubicBezTo>
                  <a:cubicBezTo>
                    <a:pt x="118935" y="2475"/>
                    <a:pt x="233963" y="138484"/>
                    <a:pt x="201466" y="160949"/>
                  </a:cubicBezTo>
                  <a:cubicBezTo>
                    <a:pt x="198805" y="162781"/>
                    <a:pt x="196144" y="164111"/>
                    <a:pt x="193483" y="165071"/>
                  </a:cubicBezTo>
                  <a:cubicBezTo>
                    <a:pt x="190647" y="166336"/>
                    <a:pt x="187790" y="166903"/>
                    <a:pt x="184999" y="166925"/>
                  </a:cubicBezTo>
                  <a:cubicBezTo>
                    <a:pt x="175599" y="167797"/>
                    <a:pt x="165936" y="165268"/>
                    <a:pt x="155424" y="163872"/>
                  </a:cubicBezTo>
                  <a:cubicBezTo>
                    <a:pt x="134900" y="161145"/>
                    <a:pt x="114377" y="158419"/>
                    <a:pt x="93875" y="155693"/>
                  </a:cubicBezTo>
                  <a:cubicBezTo>
                    <a:pt x="68880" y="152356"/>
                    <a:pt x="8400" y="148844"/>
                    <a:pt x="9120" y="112290"/>
                  </a:cubicBezTo>
                  <a:lnTo>
                    <a:pt x="9120" y="112290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0B33ACC-9889-43B6-AD75-894B8D175972}"/>
                </a:ext>
              </a:extLst>
            </p:cNvPr>
            <p:cNvSpPr/>
            <p:nvPr/>
          </p:nvSpPr>
          <p:spPr>
            <a:xfrm>
              <a:off x="2561178" y="5790090"/>
              <a:ext cx="193370" cy="133790"/>
            </a:xfrm>
            <a:custGeom>
              <a:avLst/>
              <a:gdLst>
                <a:gd name="connsiteX0" fmla="*/ 9030 w 193370"/>
                <a:gd name="connsiteY0" fmla="*/ 78888 h 133790"/>
                <a:gd name="connsiteX1" fmla="*/ 34918 w 193370"/>
                <a:gd name="connsiteY1" fmla="*/ 52236 h 133790"/>
                <a:gd name="connsiteX2" fmla="*/ 0 w 193370"/>
                <a:gd name="connsiteY2" fmla="*/ 4384 h 133790"/>
                <a:gd name="connsiteX3" fmla="*/ 0 w 193370"/>
                <a:gd name="connsiteY3" fmla="*/ 4318 h 133790"/>
                <a:gd name="connsiteX4" fmla="*/ 0 w 193370"/>
                <a:gd name="connsiteY4" fmla="*/ 4253 h 133790"/>
                <a:gd name="connsiteX5" fmla="*/ 0 w 193370"/>
                <a:gd name="connsiteY5" fmla="*/ 4166 h 133790"/>
                <a:gd name="connsiteX6" fmla="*/ 0 w 193370"/>
                <a:gd name="connsiteY6" fmla="*/ 4100 h 133790"/>
                <a:gd name="connsiteX7" fmla="*/ 0 w 193370"/>
                <a:gd name="connsiteY7" fmla="*/ 4035 h 133790"/>
                <a:gd name="connsiteX8" fmla="*/ 0 w 193370"/>
                <a:gd name="connsiteY8" fmla="*/ 3970 h 133790"/>
                <a:gd name="connsiteX9" fmla="*/ 0 w 193370"/>
                <a:gd name="connsiteY9" fmla="*/ 3926 h 133790"/>
                <a:gd name="connsiteX10" fmla="*/ 0 w 193370"/>
                <a:gd name="connsiteY10" fmla="*/ 3904 h 133790"/>
                <a:gd name="connsiteX11" fmla="*/ 0 w 193370"/>
                <a:gd name="connsiteY11" fmla="*/ 3839 h 133790"/>
                <a:gd name="connsiteX12" fmla="*/ 0 w 193370"/>
                <a:gd name="connsiteY12" fmla="*/ 3773 h 133790"/>
                <a:gd name="connsiteX13" fmla="*/ 0 w 193370"/>
                <a:gd name="connsiteY13" fmla="*/ 3708 h 133790"/>
                <a:gd name="connsiteX14" fmla="*/ 0 w 193370"/>
                <a:gd name="connsiteY14" fmla="*/ 3621 h 133790"/>
                <a:gd name="connsiteX15" fmla="*/ 0 w 193370"/>
                <a:gd name="connsiteY15" fmla="*/ 3555 h 133790"/>
                <a:gd name="connsiteX16" fmla="*/ 0 w 193370"/>
                <a:gd name="connsiteY16" fmla="*/ 3490 h 133790"/>
                <a:gd name="connsiteX17" fmla="*/ 0 w 193370"/>
                <a:gd name="connsiteY17" fmla="*/ 3424 h 133790"/>
                <a:gd name="connsiteX18" fmla="*/ 0 w 193370"/>
                <a:gd name="connsiteY18" fmla="*/ 3359 h 133790"/>
                <a:gd name="connsiteX19" fmla="*/ 0 w 193370"/>
                <a:gd name="connsiteY19" fmla="*/ 3293 h 133790"/>
                <a:gd name="connsiteX20" fmla="*/ 0 w 193370"/>
                <a:gd name="connsiteY20" fmla="*/ 3228 h 133790"/>
                <a:gd name="connsiteX21" fmla="*/ 0 w 193370"/>
                <a:gd name="connsiteY21" fmla="*/ 3163 h 133790"/>
                <a:gd name="connsiteX22" fmla="*/ 0 w 193370"/>
                <a:gd name="connsiteY22" fmla="*/ 3097 h 133790"/>
                <a:gd name="connsiteX23" fmla="*/ 0 w 193370"/>
                <a:gd name="connsiteY23" fmla="*/ 3054 h 133790"/>
                <a:gd name="connsiteX24" fmla="*/ 0 w 193370"/>
                <a:gd name="connsiteY24" fmla="*/ 3010 h 133790"/>
                <a:gd name="connsiteX25" fmla="*/ 0 w 193370"/>
                <a:gd name="connsiteY25" fmla="*/ 2944 h 133790"/>
                <a:gd name="connsiteX26" fmla="*/ 0 w 193370"/>
                <a:gd name="connsiteY26" fmla="*/ 2857 h 133790"/>
                <a:gd name="connsiteX27" fmla="*/ 0 w 193370"/>
                <a:gd name="connsiteY27" fmla="*/ 2792 h 133790"/>
                <a:gd name="connsiteX28" fmla="*/ 0 w 193370"/>
                <a:gd name="connsiteY28" fmla="*/ 2726 h 133790"/>
                <a:gd name="connsiteX29" fmla="*/ 0 w 193370"/>
                <a:gd name="connsiteY29" fmla="*/ 2661 h 133790"/>
                <a:gd name="connsiteX30" fmla="*/ 0 w 193370"/>
                <a:gd name="connsiteY30" fmla="*/ 2595 h 133790"/>
                <a:gd name="connsiteX31" fmla="*/ 0 w 193370"/>
                <a:gd name="connsiteY31" fmla="*/ 2595 h 133790"/>
                <a:gd name="connsiteX32" fmla="*/ 0 w 193370"/>
                <a:gd name="connsiteY32" fmla="*/ 2530 h 133790"/>
                <a:gd name="connsiteX33" fmla="*/ 0 w 193370"/>
                <a:gd name="connsiteY33" fmla="*/ 2465 h 133790"/>
                <a:gd name="connsiteX34" fmla="*/ 0 w 193370"/>
                <a:gd name="connsiteY34" fmla="*/ 2399 h 133790"/>
                <a:gd name="connsiteX35" fmla="*/ 0 w 193370"/>
                <a:gd name="connsiteY35" fmla="*/ 2334 h 133790"/>
                <a:gd name="connsiteX36" fmla="*/ 0 w 193370"/>
                <a:gd name="connsiteY36" fmla="*/ 2268 h 133790"/>
                <a:gd name="connsiteX37" fmla="*/ 0 w 193370"/>
                <a:gd name="connsiteY37" fmla="*/ 2203 h 133790"/>
                <a:gd name="connsiteX38" fmla="*/ 0 w 193370"/>
                <a:gd name="connsiteY38" fmla="*/ 2159 h 133790"/>
                <a:gd name="connsiteX39" fmla="*/ 0 w 193370"/>
                <a:gd name="connsiteY39" fmla="*/ 2138 h 133790"/>
                <a:gd name="connsiteX40" fmla="*/ 0 w 193370"/>
                <a:gd name="connsiteY40" fmla="*/ 2072 h 133790"/>
                <a:gd name="connsiteX41" fmla="*/ 0 w 193370"/>
                <a:gd name="connsiteY41" fmla="*/ 2007 h 133790"/>
                <a:gd name="connsiteX42" fmla="*/ 0 w 193370"/>
                <a:gd name="connsiteY42" fmla="*/ 1941 h 133790"/>
                <a:gd name="connsiteX43" fmla="*/ 0 w 193370"/>
                <a:gd name="connsiteY43" fmla="*/ 1876 h 133790"/>
                <a:gd name="connsiteX44" fmla="*/ 0 w 193370"/>
                <a:gd name="connsiteY44" fmla="*/ 1810 h 133790"/>
                <a:gd name="connsiteX45" fmla="*/ 0 w 193370"/>
                <a:gd name="connsiteY45" fmla="*/ 1679 h 133790"/>
                <a:gd name="connsiteX46" fmla="*/ 0 w 193370"/>
                <a:gd name="connsiteY46" fmla="*/ 1592 h 133790"/>
                <a:gd name="connsiteX47" fmla="*/ 0 w 193370"/>
                <a:gd name="connsiteY47" fmla="*/ 1527 h 133790"/>
                <a:gd name="connsiteX48" fmla="*/ 0 w 193370"/>
                <a:gd name="connsiteY48" fmla="*/ 1461 h 133790"/>
                <a:gd name="connsiteX49" fmla="*/ 0 w 193370"/>
                <a:gd name="connsiteY49" fmla="*/ 1396 h 133790"/>
                <a:gd name="connsiteX50" fmla="*/ 0 w 193370"/>
                <a:gd name="connsiteY50" fmla="*/ 1331 h 133790"/>
                <a:gd name="connsiteX51" fmla="*/ 0 w 193370"/>
                <a:gd name="connsiteY51" fmla="*/ 1287 h 133790"/>
                <a:gd name="connsiteX52" fmla="*/ 0 w 193370"/>
                <a:gd name="connsiteY52" fmla="*/ 1265 h 133790"/>
                <a:gd name="connsiteX53" fmla="*/ 0 w 193370"/>
                <a:gd name="connsiteY53" fmla="*/ 1200 h 133790"/>
                <a:gd name="connsiteX54" fmla="*/ 0 w 193370"/>
                <a:gd name="connsiteY54" fmla="*/ 1134 h 133790"/>
                <a:gd name="connsiteX55" fmla="*/ 0 w 193370"/>
                <a:gd name="connsiteY55" fmla="*/ 1069 h 133790"/>
                <a:gd name="connsiteX56" fmla="*/ 0 w 193370"/>
                <a:gd name="connsiteY56" fmla="*/ 981 h 133790"/>
                <a:gd name="connsiteX57" fmla="*/ 0 w 193370"/>
                <a:gd name="connsiteY57" fmla="*/ 916 h 133790"/>
                <a:gd name="connsiteX58" fmla="*/ 0 w 193370"/>
                <a:gd name="connsiteY58" fmla="*/ 851 h 133790"/>
                <a:gd name="connsiteX59" fmla="*/ 0 w 193370"/>
                <a:gd name="connsiteY59" fmla="*/ 829 h 133790"/>
                <a:gd name="connsiteX60" fmla="*/ 0 w 193370"/>
                <a:gd name="connsiteY60" fmla="*/ 785 h 133790"/>
                <a:gd name="connsiteX61" fmla="*/ 0 w 193370"/>
                <a:gd name="connsiteY61" fmla="*/ 720 h 133790"/>
                <a:gd name="connsiteX62" fmla="*/ 22 w 193370"/>
                <a:gd name="connsiteY62" fmla="*/ 633 h 133790"/>
                <a:gd name="connsiteX63" fmla="*/ 22 w 193370"/>
                <a:gd name="connsiteY63" fmla="*/ 567 h 133790"/>
                <a:gd name="connsiteX64" fmla="*/ 22 w 193370"/>
                <a:gd name="connsiteY64" fmla="*/ 502 h 133790"/>
                <a:gd name="connsiteX65" fmla="*/ 22 w 193370"/>
                <a:gd name="connsiteY65" fmla="*/ 436 h 133790"/>
                <a:gd name="connsiteX66" fmla="*/ 44 w 193370"/>
                <a:gd name="connsiteY66" fmla="*/ 284 h 133790"/>
                <a:gd name="connsiteX67" fmla="*/ 65 w 193370"/>
                <a:gd name="connsiteY67" fmla="*/ 218 h 133790"/>
                <a:gd name="connsiteX68" fmla="*/ 65 w 193370"/>
                <a:gd name="connsiteY68" fmla="*/ 153 h 133790"/>
                <a:gd name="connsiteX69" fmla="*/ 65 w 193370"/>
                <a:gd name="connsiteY69" fmla="*/ 65 h 133790"/>
                <a:gd name="connsiteX70" fmla="*/ 87 w 193370"/>
                <a:gd name="connsiteY70" fmla="*/ 0 h 133790"/>
                <a:gd name="connsiteX71" fmla="*/ 92236 w 193370"/>
                <a:gd name="connsiteY71" fmla="*/ 39084 h 133790"/>
                <a:gd name="connsiteX72" fmla="*/ 193371 w 193370"/>
                <a:gd name="connsiteY72" fmla="*/ 131757 h 133790"/>
                <a:gd name="connsiteX73" fmla="*/ 184887 w 193370"/>
                <a:gd name="connsiteY73" fmla="*/ 133610 h 133790"/>
                <a:gd name="connsiteX74" fmla="*/ 155312 w 193370"/>
                <a:gd name="connsiteY74" fmla="*/ 130579 h 133790"/>
                <a:gd name="connsiteX75" fmla="*/ 93763 w 193370"/>
                <a:gd name="connsiteY75" fmla="*/ 122400 h 133790"/>
                <a:gd name="connsiteX76" fmla="*/ 9030 w 193370"/>
                <a:gd name="connsiteY76" fmla="*/ 78888 h 133790"/>
                <a:gd name="connsiteX77" fmla="*/ 9030 w 193370"/>
                <a:gd name="connsiteY77" fmla="*/ 78888 h 13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93370" h="133790">
                  <a:moveTo>
                    <a:pt x="9030" y="78888"/>
                  </a:moveTo>
                  <a:cubicBezTo>
                    <a:pt x="9335" y="63141"/>
                    <a:pt x="20676" y="55573"/>
                    <a:pt x="34918" y="52236"/>
                  </a:cubicBezTo>
                  <a:cubicBezTo>
                    <a:pt x="17208" y="40655"/>
                    <a:pt x="2094" y="25889"/>
                    <a:pt x="0" y="4384"/>
                  </a:cubicBezTo>
                  <a:lnTo>
                    <a:pt x="0" y="4318"/>
                  </a:lnTo>
                  <a:lnTo>
                    <a:pt x="0" y="4253"/>
                  </a:lnTo>
                  <a:lnTo>
                    <a:pt x="0" y="4166"/>
                  </a:lnTo>
                  <a:lnTo>
                    <a:pt x="0" y="4100"/>
                  </a:lnTo>
                  <a:lnTo>
                    <a:pt x="0" y="4035"/>
                  </a:lnTo>
                  <a:lnTo>
                    <a:pt x="0" y="3970"/>
                  </a:lnTo>
                  <a:lnTo>
                    <a:pt x="0" y="3926"/>
                  </a:lnTo>
                  <a:lnTo>
                    <a:pt x="0" y="3904"/>
                  </a:lnTo>
                  <a:lnTo>
                    <a:pt x="0" y="3839"/>
                  </a:lnTo>
                  <a:lnTo>
                    <a:pt x="0" y="3773"/>
                  </a:lnTo>
                  <a:lnTo>
                    <a:pt x="0" y="3708"/>
                  </a:lnTo>
                  <a:lnTo>
                    <a:pt x="0" y="3621"/>
                  </a:lnTo>
                  <a:lnTo>
                    <a:pt x="0" y="3555"/>
                  </a:lnTo>
                  <a:lnTo>
                    <a:pt x="0" y="3490"/>
                  </a:lnTo>
                  <a:lnTo>
                    <a:pt x="0" y="3424"/>
                  </a:lnTo>
                  <a:lnTo>
                    <a:pt x="0" y="3359"/>
                  </a:lnTo>
                  <a:lnTo>
                    <a:pt x="0" y="3293"/>
                  </a:lnTo>
                  <a:lnTo>
                    <a:pt x="0" y="3228"/>
                  </a:lnTo>
                  <a:lnTo>
                    <a:pt x="0" y="3163"/>
                  </a:lnTo>
                  <a:lnTo>
                    <a:pt x="0" y="3097"/>
                  </a:lnTo>
                  <a:lnTo>
                    <a:pt x="0" y="3054"/>
                  </a:lnTo>
                  <a:lnTo>
                    <a:pt x="0" y="3010"/>
                  </a:lnTo>
                  <a:lnTo>
                    <a:pt x="0" y="2944"/>
                  </a:lnTo>
                  <a:lnTo>
                    <a:pt x="0" y="2857"/>
                  </a:lnTo>
                  <a:lnTo>
                    <a:pt x="0" y="2792"/>
                  </a:lnTo>
                  <a:lnTo>
                    <a:pt x="0" y="2726"/>
                  </a:lnTo>
                  <a:lnTo>
                    <a:pt x="0" y="2661"/>
                  </a:lnTo>
                  <a:lnTo>
                    <a:pt x="0" y="2595"/>
                  </a:lnTo>
                  <a:lnTo>
                    <a:pt x="0" y="2595"/>
                  </a:lnTo>
                  <a:lnTo>
                    <a:pt x="0" y="2530"/>
                  </a:lnTo>
                  <a:lnTo>
                    <a:pt x="0" y="2465"/>
                  </a:lnTo>
                  <a:lnTo>
                    <a:pt x="0" y="2399"/>
                  </a:lnTo>
                  <a:lnTo>
                    <a:pt x="0" y="2334"/>
                  </a:lnTo>
                  <a:lnTo>
                    <a:pt x="0" y="2268"/>
                  </a:lnTo>
                  <a:lnTo>
                    <a:pt x="0" y="2203"/>
                  </a:lnTo>
                  <a:lnTo>
                    <a:pt x="0" y="2159"/>
                  </a:lnTo>
                  <a:lnTo>
                    <a:pt x="0" y="2138"/>
                  </a:lnTo>
                  <a:lnTo>
                    <a:pt x="0" y="2072"/>
                  </a:lnTo>
                  <a:lnTo>
                    <a:pt x="0" y="2007"/>
                  </a:lnTo>
                  <a:lnTo>
                    <a:pt x="0" y="1941"/>
                  </a:lnTo>
                  <a:lnTo>
                    <a:pt x="0" y="1876"/>
                  </a:lnTo>
                  <a:lnTo>
                    <a:pt x="0" y="1810"/>
                  </a:lnTo>
                  <a:lnTo>
                    <a:pt x="0" y="1679"/>
                  </a:lnTo>
                  <a:lnTo>
                    <a:pt x="0" y="1592"/>
                  </a:lnTo>
                  <a:lnTo>
                    <a:pt x="0" y="1527"/>
                  </a:lnTo>
                  <a:lnTo>
                    <a:pt x="0" y="1461"/>
                  </a:lnTo>
                  <a:lnTo>
                    <a:pt x="0" y="1396"/>
                  </a:lnTo>
                  <a:lnTo>
                    <a:pt x="0" y="1331"/>
                  </a:lnTo>
                  <a:lnTo>
                    <a:pt x="0" y="1287"/>
                  </a:lnTo>
                  <a:lnTo>
                    <a:pt x="0" y="1265"/>
                  </a:lnTo>
                  <a:lnTo>
                    <a:pt x="0" y="1200"/>
                  </a:lnTo>
                  <a:lnTo>
                    <a:pt x="0" y="1134"/>
                  </a:lnTo>
                  <a:lnTo>
                    <a:pt x="0" y="1069"/>
                  </a:lnTo>
                  <a:lnTo>
                    <a:pt x="0" y="981"/>
                  </a:lnTo>
                  <a:lnTo>
                    <a:pt x="0" y="916"/>
                  </a:lnTo>
                  <a:lnTo>
                    <a:pt x="0" y="851"/>
                  </a:lnTo>
                  <a:lnTo>
                    <a:pt x="0" y="829"/>
                  </a:lnTo>
                  <a:lnTo>
                    <a:pt x="0" y="785"/>
                  </a:lnTo>
                  <a:lnTo>
                    <a:pt x="0" y="720"/>
                  </a:lnTo>
                  <a:lnTo>
                    <a:pt x="22" y="633"/>
                  </a:lnTo>
                  <a:lnTo>
                    <a:pt x="22" y="567"/>
                  </a:lnTo>
                  <a:lnTo>
                    <a:pt x="22" y="502"/>
                  </a:lnTo>
                  <a:lnTo>
                    <a:pt x="22" y="436"/>
                  </a:lnTo>
                  <a:lnTo>
                    <a:pt x="44" y="284"/>
                  </a:lnTo>
                  <a:lnTo>
                    <a:pt x="65" y="218"/>
                  </a:lnTo>
                  <a:lnTo>
                    <a:pt x="65" y="153"/>
                  </a:lnTo>
                  <a:lnTo>
                    <a:pt x="65" y="65"/>
                  </a:lnTo>
                  <a:lnTo>
                    <a:pt x="87" y="0"/>
                  </a:lnTo>
                  <a:cubicBezTo>
                    <a:pt x="36118" y="2748"/>
                    <a:pt x="74155" y="16314"/>
                    <a:pt x="92236" y="39084"/>
                  </a:cubicBezTo>
                  <a:cubicBezTo>
                    <a:pt x="113610" y="66020"/>
                    <a:pt x="193371" y="131757"/>
                    <a:pt x="193371" y="131757"/>
                  </a:cubicBezTo>
                  <a:cubicBezTo>
                    <a:pt x="190536" y="133021"/>
                    <a:pt x="187700" y="133589"/>
                    <a:pt x="184887" y="133610"/>
                  </a:cubicBezTo>
                  <a:cubicBezTo>
                    <a:pt x="175486" y="134483"/>
                    <a:pt x="165824" y="131975"/>
                    <a:pt x="155312" y="130579"/>
                  </a:cubicBezTo>
                  <a:cubicBezTo>
                    <a:pt x="134788" y="127831"/>
                    <a:pt x="114265" y="125104"/>
                    <a:pt x="93763" y="122400"/>
                  </a:cubicBezTo>
                  <a:cubicBezTo>
                    <a:pt x="68812" y="118954"/>
                    <a:pt x="8332" y="115464"/>
                    <a:pt x="9030" y="78888"/>
                  </a:cubicBezTo>
                  <a:lnTo>
                    <a:pt x="9030" y="78888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66E64C3-FC48-4FE1-B3A7-5A6257431FBC}"/>
                </a:ext>
              </a:extLst>
            </p:cNvPr>
            <p:cNvSpPr/>
            <p:nvPr/>
          </p:nvSpPr>
          <p:spPr>
            <a:xfrm>
              <a:off x="2805182" y="5768632"/>
              <a:ext cx="199365" cy="280707"/>
            </a:xfrm>
            <a:custGeom>
              <a:avLst/>
              <a:gdLst>
                <a:gd name="connsiteX0" fmla="*/ 26423 w 199365"/>
                <a:gd name="connsiteY0" fmla="*/ 107893 h 280707"/>
                <a:gd name="connsiteX1" fmla="*/ 23195 w 199365"/>
                <a:gd name="connsiteY1" fmla="*/ 367 h 280707"/>
                <a:gd name="connsiteX2" fmla="*/ 94973 w 199365"/>
                <a:gd name="connsiteY2" fmla="*/ 64032 h 280707"/>
                <a:gd name="connsiteX3" fmla="*/ 103348 w 199365"/>
                <a:gd name="connsiteY3" fmla="*/ 76704 h 280707"/>
                <a:gd name="connsiteX4" fmla="*/ 155977 w 199365"/>
                <a:gd name="connsiteY4" fmla="*/ 77271 h 280707"/>
                <a:gd name="connsiteX5" fmla="*/ 189150 w 199365"/>
                <a:gd name="connsiteY5" fmla="*/ 158733 h 280707"/>
                <a:gd name="connsiteX6" fmla="*/ 199270 w 199365"/>
                <a:gd name="connsiteY6" fmla="*/ 244338 h 280707"/>
                <a:gd name="connsiteX7" fmla="*/ 152465 w 199365"/>
                <a:gd name="connsiteY7" fmla="*/ 277010 h 280707"/>
                <a:gd name="connsiteX8" fmla="*/ 116805 w 199365"/>
                <a:gd name="connsiteY8" fmla="*/ 248940 h 280707"/>
                <a:gd name="connsiteX9" fmla="*/ 83217 w 199365"/>
                <a:gd name="connsiteY9" fmla="*/ 220020 h 280707"/>
                <a:gd name="connsiteX10" fmla="*/ 16827 w 199365"/>
                <a:gd name="connsiteY10" fmla="*/ 156377 h 280707"/>
                <a:gd name="connsiteX11" fmla="*/ 26423 w 199365"/>
                <a:gd name="connsiteY11" fmla="*/ 107893 h 280707"/>
                <a:gd name="connsiteX12" fmla="*/ 26423 w 199365"/>
                <a:gd name="connsiteY12" fmla="*/ 107893 h 28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9365" h="280707">
                  <a:moveTo>
                    <a:pt x="26423" y="107893"/>
                  </a:moveTo>
                  <a:cubicBezTo>
                    <a:pt x="1188" y="59365"/>
                    <a:pt x="-16151" y="6453"/>
                    <a:pt x="23195" y="367"/>
                  </a:cubicBezTo>
                  <a:cubicBezTo>
                    <a:pt x="55344" y="-4605"/>
                    <a:pt x="80055" y="42156"/>
                    <a:pt x="94973" y="64032"/>
                  </a:cubicBezTo>
                  <a:cubicBezTo>
                    <a:pt x="97830" y="68220"/>
                    <a:pt x="100622" y="72451"/>
                    <a:pt x="103348" y="76704"/>
                  </a:cubicBezTo>
                  <a:cubicBezTo>
                    <a:pt x="117787" y="60193"/>
                    <a:pt x="142323" y="60237"/>
                    <a:pt x="155977" y="77271"/>
                  </a:cubicBezTo>
                  <a:cubicBezTo>
                    <a:pt x="173970" y="99714"/>
                    <a:pt x="183305" y="131099"/>
                    <a:pt x="189150" y="158733"/>
                  </a:cubicBezTo>
                  <a:cubicBezTo>
                    <a:pt x="194887" y="185930"/>
                    <a:pt x="200143" y="216443"/>
                    <a:pt x="199270" y="244338"/>
                  </a:cubicBezTo>
                  <a:cubicBezTo>
                    <a:pt x="198529" y="268243"/>
                    <a:pt x="176435" y="289508"/>
                    <a:pt x="152465" y="277010"/>
                  </a:cubicBezTo>
                  <a:cubicBezTo>
                    <a:pt x="139641" y="270314"/>
                    <a:pt x="127907" y="258188"/>
                    <a:pt x="116805" y="248940"/>
                  </a:cubicBezTo>
                  <a:cubicBezTo>
                    <a:pt x="105464" y="239475"/>
                    <a:pt x="94275" y="229813"/>
                    <a:pt x="83217" y="220020"/>
                  </a:cubicBezTo>
                  <a:cubicBezTo>
                    <a:pt x="61298" y="200609"/>
                    <a:pt x="34100" y="180172"/>
                    <a:pt x="16827" y="156377"/>
                  </a:cubicBezTo>
                  <a:cubicBezTo>
                    <a:pt x="4569" y="139496"/>
                    <a:pt x="9324" y="115243"/>
                    <a:pt x="26423" y="107893"/>
                  </a:cubicBezTo>
                  <a:lnTo>
                    <a:pt x="26423" y="107893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B8DE91F1-1D6E-4988-9527-4F6B22995642}"/>
                </a:ext>
              </a:extLst>
            </p:cNvPr>
            <p:cNvSpPr/>
            <p:nvPr/>
          </p:nvSpPr>
          <p:spPr>
            <a:xfrm>
              <a:off x="2805190" y="5773143"/>
              <a:ext cx="179589" cy="276141"/>
            </a:xfrm>
            <a:custGeom>
              <a:avLst/>
              <a:gdLst>
                <a:gd name="connsiteX0" fmla="*/ 26415 w 179589"/>
                <a:gd name="connsiteY0" fmla="*/ 103359 h 276141"/>
                <a:gd name="connsiteX1" fmla="*/ 11344 w 179589"/>
                <a:gd name="connsiteY1" fmla="*/ 0 h 276141"/>
                <a:gd name="connsiteX2" fmla="*/ 179589 w 179589"/>
                <a:gd name="connsiteY2" fmla="*/ 272979 h 276141"/>
                <a:gd name="connsiteX3" fmla="*/ 152457 w 179589"/>
                <a:gd name="connsiteY3" fmla="*/ 272433 h 276141"/>
                <a:gd name="connsiteX4" fmla="*/ 116797 w 179589"/>
                <a:gd name="connsiteY4" fmla="*/ 244363 h 276141"/>
                <a:gd name="connsiteX5" fmla="*/ 83209 w 179589"/>
                <a:gd name="connsiteY5" fmla="*/ 215443 h 276141"/>
                <a:gd name="connsiteX6" fmla="*/ 16819 w 179589"/>
                <a:gd name="connsiteY6" fmla="*/ 151800 h 276141"/>
                <a:gd name="connsiteX7" fmla="*/ 26415 w 179589"/>
                <a:gd name="connsiteY7" fmla="*/ 103359 h 276141"/>
                <a:gd name="connsiteX8" fmla="*/ 26415 w 179589"/>
                <a:gd name="connsiteY8" fmla="*/ 103359 h 27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589" h="276141">
                  <a:moveTo>
                    <a:pt x="26415" y="103359"/>
                  </a:moveTo>
                  <a:cubicBezTo>
                    <a:pt x="4212" y="60676"/>
                    <a:pt x="-11840" y="14613"/>
                    <a:pt x="11344" y="0"/>
                  </a:cubicBezTo>
                  <a:cubicBezTo>
                    <a:pt x="71715" y="57536"/>
                    <a:pt x="156187" y="200110"/>
                    <a:pt x="179589" y="272979"/>
                  </a:cubicBezTo>
                  <a:cubicBezTo>
                    <a:pt x="171737" y="277014"/>
                    <a:pt x="162250" y="277559"/>
                    <a:pt x="152457" y="272433"/>
                  </a:cubicBezTo>
                  <a:cubicBezTo>
                    <a:pt x="139633" y="265760"/>
                    <a:pt x="127899" y="253611"/>
                    <a:pt x="116797" y="244363"/>
                  </a:cubicBezTo>
                  <a:cubicBezTo>
                    <a:pt x="105434" y="234898"/>
                    <a:pt x="94267" y="225236"/>
                    <a:pt x="83209" y="215443"/>
                  </a:cubicBezTo>
                  <a:cubicBezTo>
                    <a:pt x="61290" y="196010"/>
                    <a:pt x="34114" y="175595"/>
                    <a:pt x="16819" y="151800"/>
                  </a:cubicBezTo>
                  <a:cubicBezTo>
                    <a:pt x="4561" y="134984"/>
                    <a:pt x="9316" y="110731"/>
                    <a:pt x="26415" y="103359"/>
                  </a:cubicBezTo>
                  <a:lnTo>
                    <a:pt x="26415" y="103359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C2BF9F65-5F14-488F-96CF-143BE12B4599}"/>
                </a:ext>
              </a:extLst>
            </p:cNvPr>
            <p:cNvSpPr/>
            <p:nvPr/>
          </p:nvSpPr>
          <p:spPr>
            <a:xfrm>
              <a:off x="2623888" y="5949037"/>
              <a:ext cx="247573" cy="174301"/>
            </a:xfrm>
            <a:custGeom>
              <a:avLst/>
              <a:gdLst>
                <a:gd name="connsiteX0" fmla="*/ 7040 w 247573"/>
                <a:gd name="connsiteY0" fmla="*/ 41992 h 174301"/>
                <a:gd name="connsiteX1" fmla="*/ 60911 w 247573"/>
                <a:gd name="connsiteY1" fmla="*/ 28382 h 174301"/>
                <a:gd name="connsiteX2" fmla="*/ 102983 w 247573"/>
                <a:gd name="connsiteY2" fmla="*/ 31915 h 174301"/>
                <a:gd name="connsiteX3" fmla="*/ 104379 w 247573"/>
                <a:gd name="connsiteY3" fmla="*/ 10977 h 174301"/>
                <a:gd name="connsiteX4" fmla="*/ 125579 w 247573"/>
                <a:gd name="connsiteY4" fmla="*/ 792 h 174301"/>
                <a:gd name="connsiteX5" fmla="*/ 195416 w 247573"/>
                <a:gd name="connsiteY5" fmla="*/ 44412 h 174301"/>
                <a:gd name="connsiteX6" fmla="*/ 241261 w 247573"/>
                <a:gd name="connsiteY6" fmla="*/ 110563 h 174301"/>
                <a:gd name="connsiteX7" fmla="*/ 246692 w 247573"/>
                <a:gd name="connsiteY7" fmla="*/ 124435 h 174301"/>
                <a:gd name="connsiteX8" fmla="*/ 247172 w 247573"/>
                <a:gd name="connsiteY8" fmla="*/ 125809 h 174301"/>
                <a:gd name="connsiteX9" fmla="*/ 246823 w 247573"/>
                <a:gd name="connsiteY9" fmla="*/ 131458 h 174301"/>
                <a:gd name="connsiteX10" fmla="*/ 245536 w 247573"/>
                <a:gd name="connsiteY10" fmla="*/ 138284 h 174301"/>
                <a:gd name="connsiteX11" fmla="*/ 180825 w 247573"/>
                <a:gd name="connsiteY11" fmla="*/ 171502 h 174301"/>
                <a:gd name="connsiteX12" fmla="*/ 97618 w 247573"/>
                <a:gd name="connsiteY12" fmla="*/ 171262 h 174301"/>
                <a:gd name="connsiteX13" fmla="*/ 32078 w 247573"/>
                <a:gd name="connsiteY13" fmla="*/ 140095 h 174301"/>
                <a:gd name="connsiteX14" fmla="*/ 41260 w 247573"/>
                <a:gd name="connsiteY14" fmla="*/ 100683 h 174301"/>
                <a:gd name="connsiteX15" fmla="*/ 7040 w 247573"/>
                <a:gd name="connsiteY15" fmla="*/ 41992 h 174301"/>
                <a:gd name="connsiteX16" fmla="*/ 7040 w 247573"/>
                <a:gd name="connsiteY16" fmla="*/ 41992 h 17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7573" h="174301">
                  <a:moveTo>
                    <a:pt x="7040" y="41992"/>
                  </a:moveTo>
                  <a:cubicBezTo>
                    <a:pt x="18882" y="26594"/>
                    <a:pt x="43572" y="28535"/>
                    <a:pt x="60911" y="28382"/>
                  </a:cubicBezTo>
                  <a:cubicBezTo>
                    <a:pt x="75044" y="28273"/>
                    <a:pt x="89112" y="29472"/>
                    <a:pt x="102983" y="31915"/>
                  </a:cubicBezTo>
                  <a:cubicBezTo>
                    <a:pt x="100868" y="25241"/>
                    <a:pt x="100781" y="18218"/>
                    <a:pt x="104379" y="10977"/>
                  </a:cubicBezTo>
                  <a:cubicBezTo>
                    <a:pt x="108589" y="2515"/>
                    <a:pt x="116004" y="-1913"/>
                    <a:pt x="125579" y="792"/>
                  </a:cubicBezTo>
                  <a:cubicBezTo>
                    <a:pt x="153998" y="8796"/>
                    <a:pt x="175612" y="22319"/>
                    <a:pt x="195416" y="44412"/>
                  </a:cubicBezTo>
                  <a:cubicBezTo>
                    <a:pt x="212842" y="63846"/>
                    <a:pt x="230312" y="86267"/>
                    <a:pt x="241261" y="110563"/>
                  </a:cubicBezTo>
                  <a:cubicBezTo>
                    <a:pt x="244075" y="114751"/>
                    <a:pt x="246016" y="119353"/>
                    <a:pt x="246692" y="124435"/>
                  </a:cubicBezTo>
                  <a:cubicBezTo>
                    <a:pt x="246845" y="124893"/>
                    <a:pt x="247019" y="125351"/>
                    <a:pt x="247172" y="125809"/>
                  </a:cubicBezTo>
                  <a:cubicBezTo>
                    <a:pt x="247848" y="127946"/>
                    <a:pt x="247630" y="129866"/>
                    <a:pt x="246823" y="131458"/>
                  </a:cubicBezTo>
                  <a:cubicBezTo>
                    <a:pt x="246627" y="133639"/>
                    <a:pt x="246212" y="135907"/>
                    <a:pt x="245536" y="138284"/>
                  </a:cubicBezTo>
                  <a:cubicBezTo>
                    <a:pt x="238055" y="164391"/>
                    <a:pt x="203158" y="168448"/>
                    <a:pt x="180825" y="171502"/>
                  </a:cubicBezTo>
                  <a:cubicBezTo>
                    <a:pt x="153278" y="175253"/>
                    <a:pt x="125143" y="175297"/>
                    <a:pt x="97618" y="171262"/>
                  </a:cubicBezTo>
                  <a:cubicBezTo>
                    <a:pt x="75001" y="167946"/>
                    <a:pt x="41914" y="164697"/>
                    <a:pt x="32078" y="140095"/>
                  </a:cubicBezTo>
                  <a:cubicBezTo>
                    <a:pt x="25731" y="124239"/>
                    <a:pt x="31009" y="110629"/>
                    <a:pt x="41260" y="100683"/>
                  </a:cubicBezTo>
                  <a:cubicBezTo>
                    <a:pt x="14826" y="88600"/>
                    <a:pt x="-13484" y="68709"/>
                    <a:pt x="7040" y="41992"/>
                  </a:cubicBezTo>
                  <a:lnTo>
                    <a:pt x="7040" y="41992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8D81709A-542F-46AE-B7CC-B152812B2D24}"/>
                </a:ext>
              </a:extLst>
            </p:cNvPr>
            <p:cNvSpPr/>
            <p:nvPr/>
          </p:nvSpPr>
          <p:spPr>
            <a:xfrm>
              <a:off x="2623992" y="6011029"/>
              <a:ext cx="246915" cy="112362"/>
            </a:xfrm>
            <a:custGeom>
              <a:avLst/>
              <a:gdLst>
                <a:gd name="connsiteX0" fmla="*/ 246915 w 246915"/>
                <a:gd name="connsiteY0" fmla="*/ 69052 h 112362"/>
                <a:gd name="connsiteX1" fmla="*/ 246719 w 246915"/>
                <a:gd name="connsiteY1" fmla="*/ 69510 h 112362"/>
                <a:gd name="connsiteX2" fmla="*/ 245432 w 246915"/>
                <a:gd name="connsiteY2" fmla="*/ 76336 h 112362"/>
                <a:gd name="connsiteX3" fmla="*/ 180721 w 246915"/>
                <a:gd name="connsiteY3" fmla="*/ 109553 h 112362"/>
                <a:gd name="connsiteX4" fmla="*/ 97514 w 246915"/>
                <a:gd name="connsiteY4" fmla="*/ 109314 h 112362"/>
                <a:gd name="connsiteX5" fmla="*/ 31974 w 246915"/>
                <a:gd name="connsiteY5" fmla="*/ 78125 h 112362"/>
                <a:gd name="connsiteX6" fmla="*/ 41156 w 246915"/>
                <a:gd name="connsiteY6" fmla="*/ 38735 h 112362"/>
                <a:gd name="connsiteX7" fmla="*/ 0 w 246915"/>
                <a:gd name="connsiteY7" fmla="*/ 0 h 112362"/>
                <a:gd name="connsiteX8" fmla="*/ 69989 w 246915"/>
                <a:gd name="connsiteY8" fmla="*/ 26151 h 112362"/>
                <a:gd name="connsiteX9" fmla="*/ 246915 w 246915"/>
                <a:gd name="connsiteY9" fmla="*/ 69052 h 112362"/>
                <a:gd name="connsiteX10" fmla="*/ 246915 w 246915"/>
                <a:gd name="connsiteY10" fmla="*/ 69052 h 11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915" h="112362">
                  <a:moveTo>
                    <a:pt x="246915" y="69052"/>
                  </a:moveTo>
                  <a:lnTo>
                    <a:pt x="246719" y="69510"/>
                  </a:lnTo>
                  <a:cubicBezTo>
                    <a:pt x="246523" y="71691"/>
                    <a:pt x="246108" y="73981"/>
                    <a:pt x="245432" y="76336"/>
                  </a:cubicBezTo>
                  <a:cubicBezTo>
                    <a:pt x="237951" y="102443"/>
                    <a:pt x="203055" y="106500"/>
                    <a:pt x="180721" y="109553"/>
                  </a:cubicBezTo>
                  <a:cubicBezTo>
                    <a:pt x="153174" y="113327"/>
                    <a:pt x="125039" y="113348"/>
                    <a:pt x="97514" y="109314"/>
                  </a:cubicBezTo>
                  <a:cubicBezTo>
                    <a:pt x="74897" y="105998"/>
                    <a:pt x="41832" y="102770"/>
                    <a:pt x="31974" y="78125"/>
                  </a:cubicBezTo>
                  <a:cubicBezTo>
                    <a:pt x="25627" y="62290"/>
                    <a:pt x="30884" y="48681"/>
                    <a:pt x="41156" y="38735"/>
                  </a:cubicBezTo>
                  <a:cubicBezTo>
                    <a:pt x="21832" y="29858"/>
                    <a:pt x="1461" y="16816"/>
                    <a:pt x="0" y="0"/>
                  </a:cubicBezTo>
                  <a:cubicBezTo>
                    <a:pt x="12257" y="14155"/>
                    <a:pt x="33130" y="26761"/>
                    <a:pt x="69989" y="26151"/>
                  </a:cubicBezTo>
                  <a:cubicBezTo>
                    <a:pt x="133654" y="25060"/>
                    <a:pt x="221768" y="58823"/>
                    <a:pt x="246915" y="69052"/>
                  </a:cubicBezTo>
                  <a:lnTo>
                    <a:pt x="246915" y="69052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E0B662D-893F-4F1F-A8E3-DB1167B4D4B7}"/>
                </a:ext>
              </a:extLst>
            </p:cNvPr>
            <p:cNvSpPr/>
            <p:nvPr/>
          </p:nvSpPr>
          <p:spPr>
            <a:xfrm>
              <a:off x="3090131" y="6073151"/>
              <a:ext cx="177048" cy="283686"/>
            </a:xfrm>
            <a:custGeom>
              <a:avLst/>
              <a:gdLst>
                <a:gd name="connsiteX0" fmla="*/ 36 w 177048"/>
                <a:gd name="connsiteY0" fmla="*/ 88239 h 283686"/>
                <a:gd name="connsiteX1" fmla="*/ 35194 w 177048"/>
                <a:gd name="connsiteY1" fmla="*/ 71925 h 283686"/>
                <a:gd name="connsiteX2" fmla="*/ 70985 w 177048"/>
                <a:gd name="connsiteY2" fmla="*/ 671 h 283686"/>
                <a:gd name="connsiteX3" fmla="*/ 126143 w 177048"/>
                <a:gd name="connsiteY3" fmla="*/ 63746 h 283686"/>
                <a:gd name="connsiteX4" fmla="*/ 126165 w 177048"/>
                <a:gd name="connsiteY4" fmla="*/ 63833 h 283686"/>
                <a:gd name="connsiteX5" fmla="*/ 130680 w 177048"/>
                <a:gd name="connsiteY5" fmla="*/ 79581 h 283686"/>
                <a:gd name="connsiteX6" fmla="*/ 151116 w 177048"/>
                <a:gd name="connsiteY6" fmla="*/ 76331 h 283686"/>
                <a:gd name="connsiteX7" fmla="*/ 154344 w 177048"/>
                <a:gd name="connsiteY7" fmla="*/ 226495 h 283686"/>
                <a:gd name="connsiteX8" fmla="*/ 80908 w 177048"/>
                <a:gd name="connsiteY8" fmla="*/ 277270 h 283686"/>
                <a:gd name="connsiteX9" fmla="*/ 36 w 177048"/>
                <a:gd name="connsiteY9" fmla="*/ 88239 h 283686"/>
                <a:gd name="connsiteX10" fmla="*/ 36 w 177048"/>
                <a:gd name="connsiteY10" fmla="*/ 88239 h 28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048" h="283686">
                  <a:moveTo>
                    <a:pt x="36" y="88239"/>
                  </a:moveTo>
                  <a:cubicBezTo>
                    <a:pt x="995" y="69308"/>
                    <a:pt x="21388" y="63768"/>
                    <a:pt x="35194" y="71925"/>
                  </a:cubicBezTo>
                  <a:cubicBezTo>
                    <a:pt x="35609" y="43703"/>
                    <a:pt x="39229" y="6210"/>
                    <a:pt x="70985" y="671"/>
                  </a:cubicBezTo>
                  <a:cubicBezTo>
                    <a:pt x="108084" y="-5807"/>
                    <a:pt x="120146" y="36091"/>
                    <a:pt x="126143" y="63746"/>
                  </a:cubicBezTo>
                  <a:cubicBezTo>
                    <a:pt x="126143" y="63768"/>
                    <a:pt x="126165" y="63812"/>
                    <a:pt x="126165" y="63833"/>
                  </a:cubicBezTo>
                  <a:cubicBezTo>
                    <a:pt x="127954" y="68937"/>
                    <a:pt x="129437" y="74215"/>
                    <a:pt x="130680" y="79581"/>
                  </a:cubicBezTo>
                  <a:cubicBezTo>
                    <a:pt x="136154" y="76309"/>
                    <a:pt x="142850" y="74869"/>
                    <a:pt x="151116" y="76331"/>
                  </a:cubicBezTo>
                  <a:cubicBezTo>
                    <a:pt x="202283" y="85317"/>
                    <a:pt x="163526" y="195525"/>
                    <a:pt x="154344" y="226495"/>
                  </a:cubicBezTo>
                  <a:cubicBezTo>
                    <a:pt x="146013" y="254609"/>
                    <a:pt x="115609" y="300672"/>
                    <a:pt x="80908" y="277270"/>
                  </a:cubicBezTo>
                  <a:cubicBezTo>
                    <a:pt x="56459" y="260738"/>
                    <a:pt x="-1644" y="121260"/>
                    <a:pt x="36" y="88239"/>
                  </a:cubicBezTo>
                  <a:lnTo>
                    <a:pt x="36" y="88239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4B7C469-7C27-4E1F-90B7-A84B13CD973D}"/>
                </a:ext>
              </a:extLst>
            </p:cNvPr>
            <p:cNvSpPr/>
            <p:nvPr/>
          </p:nvSpPr>
          <p:spPr>
            <a:xfrm>
              <a:off x="3090131" y="6073148"/>
              <a:ext cx="110570" cy="283659"/>
            </a:xfrm>
            <a:custGeom>
              <a:avLst/>
              <a:gdLst>
                <a:gd name="connsiteX0" fmla="*/ 36 w 110570"/>
                <a:gd name="connsiteY0" fmla="*/ 88220 h 283659"/>
                <a:gd name="connsiteX1" fmla="*/ 35194 w 110570"/>
                <a:gd name="connsiteY1" fmla="*/ 71928 h 283659"/>
                <a:gd name="connsiteX2" fmla="*/ 70985 w 110570"/>
                <a:gd name="connsiteY2" fmla="*/ 673 h 283659"/>
                <a:gd name="connsiteX3" fmla="*/ 85271 w 110570"/>
                <a:gd name="connsiteY3" fmla="*/ 652 h 283659"/>
                <a:gd name="connsiteX4" fmla="*/ 110571 w 110570"/>
                <a:gd name="connsiteY4" fmla="*/ 281875 h 283659"/>
                <a:gd name="connsiteX5" fmla="*/ 80887 w 110570"/>
                <a:gd name="connsiteY5" fmla="*/ 277229 h 283659"/>
                <a:gd name="connsiteX6" fmla="*/ 36 w 110570"/>
                <a:gd name="connsiteY6" fmla="*/ 88220 h 283659"/>
                <a:gd name="connsiteX7" fmla="*/ 36 w 110570"/>
                <a:gd name="connsiteY7" fmla="*/ 88220 h 28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570" h="283659">
                  <a:moveTo>
                    <a:pt x="36" y="88220"/>
                  </a:moveTo>
                  <a:cubicBezTo>
                    <a:pt x="995" y="69289"/>
                    <a:pt x="21388" y="63749"/>
                    <a:pt x="35194" y="71928"/>
                  </a:cubicBezTo>
                  <a:cubicBezTo>
                    <a:pt x="35609" y="43683"/>
                    <a:pt x="39207" y="6213"/>
                    <a:pt x="70985" y="673"/>
                  </a:cubicBezTo>
                  <a:cubicBezTo>
                    <a:pt x="76241" y="-243"/>
                    <a:pt x="80974" y="-199"/>
                    <a:pt x="85271" y="652"/>
                  </a:cubicBezTo>
                  <a:cubicBezTo>
                    <a:pt x="81912" y="28656"/>
                    <a:pt x="70527" y="164295"/>
                    <a:pt x="110571" y="281875"/>
                  </a:cubicBezTo>
                  <a:cubicBezTo>
                    <a:pt x="101388" y="285037"/>
                    <a:pt x="91334" y="284295"/>
                    <a:pt x="80887" y="277229"/>
                  </a:cubicBezTo>
                  <a:cubicBezTo>
                    <a:pt x="56459" y="260762"/>
                    <a:pt x="-1644" y="121263"/>
                    <a:pt x="36" y="88220"/>
                  </a:cubicBezTo>
                  <a:lnTo>
                    <a:pt x="36" y="88220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C65BC623-42BE-4986-9CB3-24579155FD15}"/>
                </a:ext>
              </a:extLst>
            </p:cNvPr>
            <p:cNvSpPr/>
            <p:nvPr/>
          </p:nvSpPr>
          <p:spPr>
            <a:xfrm>
              <a:off x="2871073" y="6228896"/>
              <a:ext cx="291907" cy="226853"/>
            </a:xfrm>
            <a:custGeom>
              <a:avLst/>
              <a:gdLst>
                <a:gd name="connsiteX0" fmla="*/ 64393 w 291907"/>
                <a:gd name="connsiteY0" fmla="*/ 117468 h 226853"/>
                <a:gd name="connsiteX1" fmla="*/ 445 w 291907"/>
                <a:gd name="connsiteY1" fmla="*/ 26519 h 226853"/>
                <a:gd name="connsiteX2" fmla="*/ 24044 w 291907"/>
                <a:gd name="connsiteY2" fmla="*/ 63 h 226853"/>
                <a:gd name="connsiteX3" fmla="*/ 120096 w 291907"/>
                <a:gd name="connsiteY3" fmla="*/ 42746 h 226853"/>
                <a:gd name="connsiteX4" fmla="*/ 140816 w 291907"/>
                <a:gd name="connsiteY4" fmla="*/ 25450 h 226853"/>
                <a:gd name="connsiteX5" fmla="*/ 221318 w 291907"/>
                <a:gd name="connsiteY5" fmla="*/ 84120 h 226853"/>
                <a:gd name="connsiteX6" fmla="*/ 291133 w 291907"/>
                <a:gd name="connsiteY6" fmla="*/ 182746 h 226853"/>
                <a:gd name="connsiteX7" fmla="*/ 232180 w 291907"/>
                <a:gd name="connsiteY7" fmla="*/ 226694 h 226853"/>
                <a:gd name="connsiteX8" fmla="*/ 131372 w 291907"/>
                <a:gd name="connsiteY8" fmla="*/ 209224 h 226853"/>
                <a:gd name="connsiteX9" fmla="*/ 64393 w 291907"/>
                <a:gd name="connsiteY9" fmla="*/ 117468 h 226853"/>
                <a:gd name="connsiteX10" fmla="*/ 64393 w 291907"/>
                <a:gd name="connsiteY10" fmla="*/ 117468 h 22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907" h="226853">
                  <a:moveTo>
                    <a:pt x="64393" y="117468"/>
                  </a:moveTo>
                  <a:cubicBezTo>
                    <a:pt x="33422" y="96181"/>
                    <a:pt x="9125" y="68067"/>
                    <a:pt x="445" y="26519"/>
                  </a:cubicBezTo>
                  <a:cubicBezTo>
                    <a:pt x="-2522" y="12298"/>
                    <a:pt x="9801" y="-1028"/>
                    <a:pt x="24044" y="63"/>
                  </a:cubicBezTo>
                  <a:cubicBezTo>
                    <a:pt x="60489" y="2854"/>
                    <a:pt x="91372" y="21524"/>
                    <a:pt x="120096" y="42746"/>
                  </a:cubicBezTo>
                  <a:cubicBezTo>
                    <a:pt x="121274" y="32997"/>
                    <a:pt x="129322" y="25341"/>
                    <a:pt x="140816" y="25450"/>
                  </a:cubicBezTo>
                  <a:cubicBezTo>
                    <a:pt x="175626" y="25755"/>
                    <a:pt x="200882" y="60238"/>
                    <a:pt x="221318" y="84120"/>
                  </a:cubicBezTo>
                  <a:cubicBezTo>
                    <a:pt x="232202" y="96836"/>
                    <a:pt x="288625" y="168831"/>
                    <a:pt x="291133" y="182746"/>
                  </a:cubicBezTo>
                  <a:cubicBezTo>
                    <a:pt x="297807" y="219715"/>
                    <a:pt x="259879" y="228178"/>
                    <a:pt x="232180" y="226694"/>
                  </a:cubicBezTo>
                  <a:cubicBezTo>
                    <a:pt x="198156" y="224862"/>
                    <a:pt x="164153" y="218407"/>
                    <a:pt x="131372" y="209224"/>
                  </a:cubicBezTo>
                  <a:cubicBezTo>
                    <a:pt x="98679" y="200064"/>
                    <a:pt x="10129" y="149137"/>
                    <a:pt x="64393" y="117468"/>
                  </a:cubicBezTo>
                  <a:lnTo>
                    <a:pt x="64393" y="11746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3B8C8E00-968D-4ACF-B370-22D915149279}"/>
                </a:ext>
              </a:extLst>
            </p:cNvPr>
            <p:cNvSpPr/>
            <p:nvPr/>
          </p:nvSpPr>
          <p:spPr>
            <a:xfrm>
              <a:off x="2871092" y="6249089"/>
              <a:ext cx="289609" cy="206615"/>
            </a:xfrm>
            <a:custGeom>
              <a:avLst/>
              <a:gdLst>
                <a:gd name="connsiteX0" fmla="*/ 64395 w 289609"/>
                <a:gd name="connsiteY0" fmla="*/ 97274 h 206615"/>
                <a:gd name="connsiteX1" fmla="*/ 448 w 289609"/>
                <a:gd name="connsiteY1" fmla="*/ 6325 h 206615"/>
                <a:gd name="connsiteX2" fmla="*/ 98 w 289609"/>
                <a:gd name="connsiteY2" fmla="*/ 0 h 206615"/>
                <a:gd name="connsiteX3" fmla="*/ 62084 w 289609"/>
                <a:gd name="connsiteY3" fmla="*/ 56118 h 206615"/>
                <a:gd name="connsiteX4" fmla="*/ 289609 w 289609"/>
                <a:gd name="connsiteY4" fmla="*/ 183011 h 206615"/>
                <a:gd name="connsiteX5" fmla="*/ 232183 w 289609"/>
                <a:gd name="connsiteY5" fmla="*/ 206457 h 206615"/>
                <a:gd name="connsiteX6" fmla="*/ 131375 w 289609"/>
                <a:gd name="connsiteY6" fmla="*/ 188987 h 206615"/>
                <a:gd name="connsiteX7" fmla="*/ 64395 w 289609"/>
                <a:gd name="connsiteY7" fmla="*/ 97274 h 206615"/>
                <a:gd name="connsiteX8" fmla="*/ 64395 w 289609"/>
                <a:gd name="connsiteY8" fmla="*/ 97274 h 20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609" h="206615">
                  <a:moveTo>
                    <a:pt x="64395" y="97274"/>
                  </a:moveTo>
                  <a:cubicBezTo>
                    <a:pt x="33425" y="75987"/>
                    <a:pt x="9128" y="47874"/>
                    <a:pt x="448" y="6325"/>
                  </a:cubicBezTo>
                  <a:cubicBezTo>
                    <a:pt x="-10" y="4187"/>
                    <a:pt x="-98" y="2072"/>
                    <a:pt x="98" y="0"/>
                  </a:cubicBezTo>
                  <a:cubicBezTo>
                    <a:pt x="10764" y="19716"/>
                    <a:pt x="24788" y="35529"/>
                    <a:pt x="62084" y="56118"/>
                  </a:cubicBezTo>
                  <a:cubicBezTo>
                    <a:pt x="106511" y="80655"/>
                    <a:pt x="255607" y="164014"/>
                    <a:pt x="289609" y="183011"/>
                  </a:cubicBezTo>
                  <a:cubicBezTo>
                    <a:pt x="281562" y="202727"/>
                    <a:pt x="253753" y="207613"/>
                    <a:pt x="232183" y="206457"/>
                  </a:cubicBezTo>
                  <a:cubicBezTo>
                    <a:pt x="198159" y="204625"/>
                    <a:pt x="164156" y="198169"/>
                    <a:pt x="131375" y="188987"/>
                  </a:cubicBezTo>
                  <a:cubicBezTo>
                    <a:pt x="98682" y="179870"/>
                    <a:pt x="10088" y="128943"/>
                    <a:pt x="64395" y="97274"/>
                  </a:cubicBezTo>
                  <a:lnTo>
                    <a:pt x="64395" y="97274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1DF4DF9-9E63-4D1B-8755-B93978BCE5AA}"/>
                </a:ext>
              </a:extLst>
            </p:cNvPr>
            <p:cNvSpPr/>
            <p:nvPr/>
          </p:nvSpPr>
          <p:spPr>
            <a:xfrm>
              <a:off x="3320365" y="6460638"/>
              <a:ext cx="180592" cy="291654"/>
            </a:xfrm>
            <a:custGeom>
              <a:avLst/>
              <a:gdLst>
                <a:gd name="connsiteX0" fmla="*/ 18440 w 180592"/>
                <a:gd name="connsiteY0" fmla="*/ 38398 h 291654"/>
                <a:gd name="connsiteX1" fmla="*/ 40207 w 180592"/>
                <a:gd name="connsiteY1" fmla="*/ 34189 h 291654"/>
                <a:gd name="connsiteX2" fmla="*/ 65616 w 180592"/>
                <a:gd name="connsiteY2" fmla="*/ 71790 h 291654"/>
                <a:gd name="connsiteX3" fmla="*/ 127754 w 180592"/>
                <a:gd name="connsiteY3" fmla="*/ 1888 h 291654"/>
                <a:gd name="connsiteX4" fmla="*/ 143850 w 180592"/>
                <a:gd name="connsiteY4" fmla="*/ 38158 h 291654"/>
                <a:gd name="connsiteX5" fmla="*/ 143610 w 180592"/>
                <a:gd name="connsiteY5" fmla="*/ 77831 h 291654"/>
                <a:gd name="connsiteX6" fmla="*/ 144483 w 180592"/>
                <a:gd name="connsiteY6" fmla="*/ 91528 h 291654"/>
                <a:gd name="connsiteX7" fmla="*/ 180230 w 180592"/>
                <a:gd name="connsiteY7" fmla="*/ 149151 h 291654"/>
                <a:gd name="connsiteX8" fmla="*/ 134602 w 180592"/>
                <a:gd name="connsiteY8" fmla="*/ 231856 h 291654"/>
                <a:gd name="connsiteX9" fmla="*/ 63283 w 180592"/>
                <a:gd name="connsiteY9" fmla="*/ 290788 h 291654"/>
                <a:gd name="connsiteX10" fmla="*/ 18440 w 180592"/>
                <a:gd name="connsiteY10" fmla="*/ 38398 h 291654"/>
                <a:gd name="connsiteX11" fmla="*/ 18440 w 180592"/>
                <a:gd name="connsiteY11" fmla="*/ 38398 h 29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592" h="291654">
                  <a:moveTo>
                    <a:pt x="18440" y="38398"/>
                  </a:moveTo>
                  <a:cubicBezTo>
                    <a:pt x="23522" y="33338"/>
                    <a:pt x="33577" y="31135"/>
                    <a:pt x="40207" y="34189"/>
                  </a:cubicBezTo>
                  <a:cubicBezTo>
                    <a:pt x="57546" y="42193"/>
                    <a:pt x="63064" y="55890"/>
                    <a:pt x="65616" y="71790"/>
                  </a:cubicBezTo>
                  <a:cubicBezTo>
                    <a:pt x="74798" y="49587"/>
                    <a:pt x="93817" y="-11460"/>
                    <a:pt x="127754" y="1888"/>
                  </a:cubicBezTo>
                  <a:cubicBezTo>
                    <a:pt x="142890" y="7842"/>
                    <a:pt x="143086" y="24243"/>
                    <a:pt x="143850" y="38158"/>
                  </a:cubicBezTo>
                  <a:cubicBezTo>
                    <a:pt x="144592" y="51397"/>
                    <a:pt x="144483" y="64636"/>
                    <a:pt x="143610" y="77831"/>
                  </a:cubicBezTo>
                  <a:cubicBezTo>
                    <a:pt x="144068" y="82390"/>
                    <a:pt x="144352" y="86948"/>
                    <a:pt x="144483" y="91528"/>
                  </a:cubicBezTo>
                  <a:cubicBezTo>
                    <a:pt x="169586" y="97592"/>
                    <a:pt x="183021" y="123873"/>
                    <a:pt x="180230" y="149151"/>
                  </a:cubicBezTo>
                  <a:cubicBezTo>
                    <a:pt x="176893" y="179337"/>
                    <a:pt x="153272" y="209282"/>
                    <a:pt x="134602" y="231856"/>
                  </a:cubicBezTo>
                  <a:cubicBezTo>
                    <a:pt x="117503" y="252532"/>
                    <a:pt x="90589" y="283852"/>
                    <a:pt x="63283" y="290788"/>
                  </a:cubicBezTo>
                  <a:cubicBezTo>
                    <a:pt x="-3544" y="307691"/>
                    <a:pt x="-15606" y="72248"/>
                    <a:pt x="18440" y="38398"/>
                  </a:cubicBezTo>
                  <a:lnTo>
                    <a:pt x="18440" y="3839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296" name="Graphic 1943">
              <a:extLst>
                <a:ext uri="{FF2B5EF4-FFF2-40B4-BE49-F238E27FC236}">
                  <a16:creationId xmlns:a16="http://schemas.microsoft.com/office/drawing/2014/main" id="{1358B2FF-76DD-4860-90C3-54AC62F25F74}"/>
                </a:ext>
              </a:extLst>
            </p:cNvPr>
            <p:cNvGrpSpPr/>
            <p:nvPr/>
          </p:nvGrpSpPr>
          <p:grpSpPr>
            <a:xfrm>
              <a:off x="1008830" y="5381556"/>
              <a:ext cx="3457010" cy="2111048"/>
              <a:chOff x="1008830" y="5381556"/>
              <a:chExt cx="3457010" cy="2111048"/>
            </a:xfrm>
          </p:grpSpPr>
          <p:sp>
            <p:nvSpPr>
              <p:cNvPr id="1904" name="Freeform: Shape 1903">
                <a:extLst>
                  <a:ext uri="{FF2B5EF4-FFF2-40B4-BE49-F238E27FC236}">
                    <a16:creationId xmlns:a16="http://schemas.microsoft.com/office/drawing/2014/main" id="{2FCD6810-959A-4390-AC9F-35D14E792F43}"/>
                  </a:ext>
                </a:extLst>
              </p:cNvPr>
              <p:cNvSpPr/>
              <p:nvPr/>
            </p:nvSpPr>
            <p:spPr>
              <a:xfrm>
                <a:off x="3320372" y="6460645"/>
                <a:ext cx="125609" cy="286767"/>
              </a:xfrm>
              <a:custGeom>
                <a:avLst/>
                <a:gdLst>
                  <a:gd name="connsiteX0" fmla="*/ 18456 w 125609"/>
                  <a:gd name="connsiteY0" fmla="*/ 38391 h 286767"/>
                  <a:gd name="connsiteX1" fmla="*/ 40200 w 125609"/>
                  <a:gd name="connsiteY1" fmla="*/ 34182 h 286767"/>
                  <a:gd name="connsiteX2" fmla="*/ 65610 w 125609"/>
                  <a:gd name="connsiteY2" fmla="*/ 71783 h 286767"/>
                  <a:gd name="connsiteX3" fmla="*/ 125610 w 125609"/>
                  <a:gd name="connsiteY3" fmla="*/ 1139 h 286767"/>
                  <a:gd name="connsiteX4" fmla="*/ 41662 w 125609"/>
                  <a:gd name="connsiteY4" fmla="*/ 286768 h 286767"/>
                  <a:gd name="connsiteX5" fmla="*/ 18456 w 125609"/>
                  <a:gd name="connsiteY5" fmla="*/ 38391 h 286767"/>
                  <a:gd name="connsiteX6" fmla="*/ 18456 w 125609"/>
                  <a:gd name="connsiteY6" fmla="*/ 38391 h 28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609" h="286767">
                    <a:moveTo>
                      <a:pt x="18456" y="38391"/>
                    </a:moveTo>
                    <a:cubicBezTo>
                      <a:pt x="23537" y="33331"/>
                      <a:pt x="33592" y="31128"/>
                      <a:pt x="40200" y="34182"/>
                    </a:cubicBezTo>
                    <a:cubicBezTo>
                      <a:pt x="57562" y="42186"/>
                      <a:pt x="63058" y="55883"/>
                      <a:pt x="65610" y="71783"/>
                    </a:cubicBezTo>
                    <a:cubicBezTo>
                      <a:pt x="74595" y="50060"/>
                      <a:pt x="93025" y="-8894"/>
                      <a:pt x="125610" y="1139"/>
                    </a:cubicBezTo>
                    <a:cubicBezTo>
                      <a:pt x="107006" y="56777"/>
                      <a:pt x="49623" y="230977"/>
                      <a:pt x="41662" y="286768"/>
                    </a:cubicBezTo>
                    <a:cubicBezTo>
                      <a:pt x="-5754" y="254292"/>
                      <a:pt x="-11555" y="68206"/>
                      <a:pt x="18456" y="38391"/>
                    </a:cubicBezTo>
                    <a:lnTo>
                      <a:pt x="18456" y="38391"/>
                    </a:lnTo>
                    <a:close/>
                  </a:path>
                </a:pathLst>
              </a:custGeom>
              <a:solidFill>
                <a:srgbClr val="72BF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05" name="Freeform: Shape 1904">
                <a:extLst>
                  <a:ext uri="{FF2B5EF4-FFF2-40B4-BE49-F238E27FC236}">
                    <a16:creationId xmlns:a16="http://schemas.microsoft.com/office/drawing/2014/main" id="{FD2A037B-29C8-4540-9E10-228BD805C3D0}"/>
                  </a:ext>
                </a:extLst>
              </p:cNvPr>
              <p:cNvSpPr/>
              <p:nvPr/>
            </p:nvSpPr>
            <p:spPr>
              <a:xfrm>
                <a:off x="2947723" y="6473629"/>
                <a:ext cx="333638" cy="364069"/>
              </a:xfrm>
              <a:custGeom>
                <a:avLst/>
                <a:gdLst>
                  <a:gd name="connsiteX0" fmla="*/ 80241 w 333638"/>
                  <a:gd name="connsiteY0" fmla="*/ 163315 h 364069"/>
                  <a:gd name="connsiteX1" fmla="*/ 87809 w 333638"/>
                  <a:gd name="connsiteY1" fmla="*/ 161766 h 364069"/>
                  <a:gd name="connsiteX2" fmla="*/ 83666 w 333638"/>
                  <a:gd name="connsiteY2" fmla="*/ 157906 h 364069"/>
                  <a:gd name="connsiteX3" fmla="*/ 1 w 333638"/>
                  <a:gd name="connsiteY3" fmla="*/ 20806 h 364069"/>
                  <a:gd name="connsiteX4" fmla="*/ 24232 w 333638"/>
                  <a:gd name="connsiteY4" fmla="*/ 64 h 364069"/>
                  <a:gd name="connsiteX5" fmla="*/ 175160 w 333638"/>
                  <a:gd name="connsiteY5" fmla="*/ 81896 h 364069"/>
                  <a:gd name="connsiteX6" fmla="*/ 187875 w 333638"/>
                  <a:gd name="connsiteY6" fmla="*/ 54546 h 364069"/>
                  <a:gd name="connsiteX7" fmla="*/ 203884 w 333638"/>
                  <a:gd name="connsiteY7" fmla="*/ 51449 h 364069"/>
                  <a:gd name="connsiteX8" fmla="*/ 291911 w 333638"/>
                  <a:gd name="connsiteY8" fmla="*/ 164732 h 364069"/>
                  <a:gd name="connsiteX9" fmla="*/ 318476 w 333638"/>
                  <a:gd name="connsiteY9" fmla="*/ 357209 h 364069"/>
                  <a:gd name="connsiteX10" fmla="*/ 244888 w 333638"/>
                  <a:gd name="connsiteY10" fmla="*/ 350775 h 364069"/>
                  <a:gd name="connsiteX11" fmla="*/ 177167 w 333638"/>
                  <a:gd name="connsiteY11" fmla="*/ 314504 h 364069"/>
                  <a:gd name="connsiteX12" fmla="*/ 66741 w 333638"/>
                  <a:gd name="connsiteY12" fmla="*/ 217055 h 364069"/>
                  <a:gd name="connsiteX13" fmla="*/ 80241 w 333638"/>
                  <a:gd name="connsiteY13" fmla="*/ 163315 h 364069"/>
                  <a:gd name="connsiteX14" fmla="*/ 80241 w 333638"/>
                  <a:gd name="connsiteY14" fmla="*/ 163315 h 364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3638" h="364069">
                    <a:moveTo>
                      <a:pt x="80241" y="163315"/>
                    </a:moveTo>
                    <a:cubicBezTo>
                      <a:pt x="82662" y="162573"/>
                      <a:pt x="85192" y="162071"/>
                      <a:pt x="87809" y="161766"/>
                    </a:cubicBezTo>
                    <a:cubicBezTo>
                      <a:pt x="86436" y="160479"/>
                      <a:pt x="85040" y="159214"/>
                      <a:pt x="83666" y="157906"/>
                    </a:cubicBezTo>
                    <a:cubicBezTo>
                      <a:pt x="44276" y="121068"/>
                      <a:pt x="-239" y="78603"/>
                      <a:pt x="1" y="20806"/>
                    </a:cubicBezTo>
                    <a:cubicBezTo>
                      <a:pt x="44" y="8635"/>
                      <a:pt x="12804" y="-874"/>
                      <a:pt x="24232" y="64"/>
                    </a:cubicBezTo>
                    <a:cubicBezTo>
                      <a:pt x="81899" y="4775"/>
                      <a:pt x="133808" y="41678"/>
                      <a:pt x="175160" y="81896"/>
                    </a:cubicBezTo>
                    <a:cubicBezTo>
                      <a:pt x="176011" y="71755"/>
                      <a:pt x="179696" y="62332"/>
                      <a:pt x="187875" y="54546"/>
                    </a:cubicBezTo>
                    <a:cubicBezTo>
                      <a:pt x="191627" y="50991"/>
                      <a:pt x="199042" y="49028"/>
                      <a:pt x="203884" y="51449"/>
                    </a:cubicBezTo>
                    <a:cubicBezTo>
                      <a:pt x="247767" y="73434"/>
                      <a:pt x="271954" y="121853"/>
                      <a:pt x="291911" y="164732"/>
                    </a:cubicBezTo>
                    <a:cubicBezTo>
                      <a:pt x="303863" y="190403"/>
                      <a:pt x="360199" y="334897"/>
                      <a:pt x="318476" y="357209"/>
                    </a:cubicBezTo>
                    <a:cubicBezTo>
                      <a:pt x="293830" y="370382"/>
                      <a:pt x="268377" y="362552"/>
                      <a:pt x="244888" y="350775"/>
                    </a:cubicBezTo>
                    <a:cubicBezTo>
                      <a:pt x="222009" y="339302"/>
                      <a:pt x="199239" y="327459"/>
                      <a:pt x="177167" y="314504"/>
                    </a:cubicBezTo>
                    <a:cubicBezTo>
                      <a:pt x="135640" y="290098"/>
                      <a:pt x="92346" y="258866"/>
                      <a:pt x="66741" y="217055"/>
                    </a:cubicBezTo>
                    <a:cubicBezTo>
                      <a:pt x="55116" y="198080"/>
                      <a:pt x="55029" y="170970"/>
                      <a:pt x="80241" y="163315"/>
                    </a:cubicBezTo>
                    <a:lnTo>
                      <a:pt x="80241" y="163315"/>
                    </a:lnTo>
                    <a:close/>
                  </a:path>
                </a:pathLst>
              </a:custGeom>
              <a:solidFill>
                <a:srgbClr val="A0D56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06" name="Freeform: Shape 1905">
                <a:extLst>
                  <a:ext uri="{FF2B5EF4-FFF2-40B4-BE49-F238E27FC236}">
                    <a16:creationId xmlns:a16="http://schemas.microsoft.com/office/drawing/2014/main" id="{DAA35D3C-0ABE-41F4-A1A4-7F01C38164A1}"/>
                  </a:ext>
                </a:extLst>
              </p:cNvPr>
              <p:cNvSpPr/>
              <p:nvPr/>
            </p:nvSpPr>
            <p:spPr>
              <a:xfrm>
                <a:off x="2947701" y="6484314"/>
                <a:ext cx="318475" cy="353428"/>
              </a:xfrm>
              <a:custGeom>
                <a:avLst/>
                <a:gdLst>
                  <a:gd name="connsiteX0" fmla="*/ 80263 w 318475"/>
                  <a:gd name="connsiteY0" fmla="*/ 152629 h 353428"/>
                  <a:gd name="connsiteX1" fmla="*/ 87831 w 318475"/>
                  <a:gd name="connsiteY1" fmla="*/ 151081 h 353428"/>
                  <a:gd name="connsiteX2" fmla="*/ 83665 w 318475"/>
                  <a:gd name="connsiteY2" fmla="*/ 147242 h 353428"/>
                  <a:gd name="connsiteX3" fmla="*/ 1 w 318475"/>
                  <a:gd name="connsiteY3" fmla="*/ 10142 h 353428"/>
                  <a:gd name="connsiteX4" fmla="*/ 3185 w 318475"/>
                  <a:gd name="connsiteY4" fmla="*/ 0 h 353428"/>
                  <a:gd name="connsiteX5" fmla="*/ 318476 w 318475"/>
                  <a:gd name="connsiteY5" fmla="*/ 346567 h 353428"/>
                  <a:gd name="connsiteX6" fmla="*/ 244909 w 318475"/>
                  <a:gd name="connsiteY6" fmla="*/ 340155 h 353428"/>
                  <a:gd name="connsiteX7" fmla="*/ 177188 w 318475"/>
                  <a:gd name="connsiteY7" fmla="*/ 303884 h 353428"/>
                  <a:gd name="connsiteX8" fmla="*/ 66741 w 318475"/>
                  <a:gd name="connsiteY8" fmla="*/ 206435 h 353428"/>
                  <a:gd name="connsiteX9" fmla="*/ 80263 w 318475"/>
                  <a:gd name="connsiteY9" fmla="*/ 152629 h 353428"/>
                  <a:gd name="connsiteX10" fmla="*/ 80263 w 318475"/>
                  <a:gd name="connsiteY10" fmla="*/ 152629 h 35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8475" h="353428">
                    <a:moveTo>
                      <a:pt x="80263" y="152629"/>
                    </a:moveTo>
                    <a:cubicBezTo>
                      <a:pt x="82684" y="151888"/>
                      <a:pt x="85214" y="151386"/>
                      <a:pt x="87831" y="151081"/>
                    </a:cubicBezTo>
                    <a:cubicBezTo>
                      <a:pt x="86457" y="149794"/>
                      <a:pt x="85039" y="148529"/>
                      <a:pt x="83665" y="147242"/>
                    </a:cubicBezTo>
                    <a:cubicBezTo>
                      <a:pt x="44276" y="110382"/>
                      <a:pt x="-218" y="67939"/>
                      <a:pt x="1" y="10142"/>
                    </a:cubicBezTo>
                    <a:cubicBezTo>
                      <a:pt x="23" y="6434"/>
                      <a:pt x="1222" y="2966"/>
                      <a:pt x="3185" y="0"/>
                    </a:cubicBezTo>
                    <a:cubicBezTo>
                      <a:pt x="156992" y="60894"/>
                      <a:pt x="318476" y="346567"/>
                      <a:pt x="318476" y="346567"/>
                    </a:cubicBezTo>
                    <a:cubicBezTo>
                      <a:pt x="293830" y="359740"/>
                      <a:pt x="268377" y="351910"/>
                      <a:pt x="244909" y="340155"/>
                    </a:cubicBezTo>
                    <a:cubicBezTo>
                      <a:pt x="222030" y="328682"/>
                      <a:pt x="199239" y="316839"/>
                      <a:pt x="177188" y="303884"/>
                    </a:cubicBezTo>
                    <a:cubicBezTo>
                      <a:pt x="135661" y="279500"/>
                      <a:pt x="92346" y="248246"/>
                      <a:pt x="66741" y="206435"/>
                    </a:cubicBezTo>
                    <a:cubicBezTo>
                      <a:pt x="55137" y="187416"/>
                      <a:pt x="55050" y="160284"/>
                      <a:pt x="80263" y="152629"/>
                    </a:cubicBezTo>
                    <a:lnTo>
                      <a:pt x="80263" y="152629"/>
                    </a:lnTo>
                    <a:close/>
                  </a:path>
                </a:pathLst>
              </a:custGeom>
              <a:solidFill>
                <a:srgbClr val="92C9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07" name="Freeform: Shape 1906">
                <a:extLst>
                  <a:ext uri="{FF2B5EF4-FFF2-40B4-BE49-F238E27FC236}">
                    <a16:creationId xmlns:a16="http://schemas.microsoft.com/office/drawing/2014/main" id="{1910E5D8-3DD6-428D-8E8F-9204B807AAFF}"/>
                  </a:ext>
                </a:extLst>
              </p:cNvPr>
              <p:cNvSpPr/>
              <p:nvPr/>
            </p:nvSpPr>
            <p:spPr>
              <a:xfrm>
                <a:off x="2605733" y="5789924"/>
                <a:ext cx="809765" cy="1702680"/>
              </a:xfrm>
              <a:custGeom>
                <a:avLst/>
                <a:gdLst>
                  <a:gd name="connsiteX0" fmla="*/ 105697 w 809765"/>
                  <a:gd name="connsiteY0" fmla="*/ 99599 h 1702680"/>
                  <a:gd name="connsiteX1" fmla="*/ 47703 w 809765"/>
                  <a:gd name="connsiteY1" fmla="*/ 39163 h 1702680"/>
                  <a:gd name="connsiteX2" fmla="*/ 51018 w 809765"/>
                  <a:gd name="connsiteY2" fmla="*/ 36240 h 1702680"/>
                  <a:gd name="connsiteX3" fmla="*/ 86787 w 809765"/>
                  <a:gd name="connsiteY3" fmla="*/ 71093 h 1702680"/>
                  <a:gd name="connsiteX4" fmla="*/ 28532 w 809765"/>
                  <a:gd name="connsiteY4" fmla="*/ 4026 h 1702680"/>
                  <a:gd name="connsiteX5" fmla="*/ 30996 w 809765"/>
                  <a:gd name="connsiteY5" fmla="*/ 362 h 1702680"/>
                  <a:gd name="connsiteX6" fmla="*/ 132349 w 809765"/>
                  <a:gd name="connsiteY6" fmla="*/ 110112 h 1702680"/>
                  <a:gd name="connsiteX7" fmla="*/ 67921 w 809765"/>
                  <a:gd name="connsiteY7" fmla="*/ 16676 h 1702680"/>
                  <a:gd name="connsiteX8" fmla="*/ 70059 w 809765"/>
                  <a:gd name="connsiteY8" fmla="*/ 14321 h 1702680"/>
                  <a:gd name="connsiteX9" fmla="*/ 139852 w 809765"/>
                  <a:gd name="connsiteY9" fmla="*/ 116175 h 1702680"/>
                  <a:gd name="connsiteX10" fmla="*/ 207835 w 809765"/>
                  <a:gd name="connsiteY10" fmla="*/ 170134 h 1702680"/>
                  <a:gd name="connsiteX11" fmla="*/ 344848 w 809765"/>
                  <a:gd name="connsiteY11" fmla="*/ 300538 h 1702680"/>
                  <a:gd name="connsiteX12" fmla="*/ 412569 w 809765"/>
                  <a:gd name="connsiteY12" fmla="*/ 378750 h 1702680"/>
                  <a:gd name="connsiteX13" fmla="*/ 377301 w 809765"/>
                  <a:gd name="connsiteY13" fmla="*/ 263482 h 1702680"/>
                  <a:gd name="connsiteX14" fmla="*/ 314575 w 809765"/>
                  <a:gd name="connsiteY14" fmla="*/ 124114 h 1702680"/>
                  <a:gd name="connsiteX15" fmla="*/ 317585 w 809765"/>
                  <a:gd name="connsiteY15" fmla="*/ 122108 h 1702680"/>
                  <a:gd name="connsiteX16" fmla="*/ 345066 w 809765"/>
                  <a:gd name="connsiteY16" fmla="*/ 167909 h 1702680"/>
                  <a:gd name="connsiteX17" fmla="*/ 323386 w 809765"/>
                  <a:gd name="connsiteY17" fmla="*/ 68454 h 1702680"/>
                  <a:gd name="connsiteX18" fmla="*/ 328686 w 809765"/>
                  <a:gd name="connsiteY18" fmla="*/ 66666 h 1702680"/>
                  <a:gd name="connsiteX19" fmla="*/ 352110 w 809765"/>
                  <a:gd name="connsiteY19" fmla="*/ 181803 h 1702680"/>
                  <a:gd name="connsiteX20" fmla="*/ 367247 w 809765"/>
                  <a:gd name="connsiteY20" fmla="*/ 215194 h 1702680"/>
                  <a:gd name="connsiteX21" fmla="*/ 348708 w 809765"/>
                  <a:gd name="connsiteY21" fmla="*/ 74757 h 1702680"/>
                  <a:gd name="connsiteX22" fmla="*/ 352045 w 809765"/>
                  <a:gd name="connsiteY22" fmla="*/ 73623 h 1702680"/>
                  <a:gd name="connsiteX23" fmla="*/ 370955 w 809765"/>
                  <a:gd name="connsiteY23" fmla="*/ 224289 h 1702680"/>
                  <a:gd name="connsiteX24" fmla="*/ 382013 w 809765"/>
                  <a:gd name="connsiteY24" fmla="*/ 253973 h 1702680"/>
                  <a:gd name="connsiteX25" fmla="*/ 431326 w 809765"/>
                  <a:gd name="connsiteY25" fmla="*/ 399645 h 1702680"/>
                  <a:gd name="connsiteX26" fmla="*/ 431849 w 809765"/>
                  <a:gd name="connsiteY26" fmla="*/ 401695 h 1702680"/>
                  <a:gd name="connsiteX27" fmla="*/ 584042 w 809765"/>
                  <a:gd name="connsiteY27" fmla="*/ 608457 h 1702680"/>
                  <a:gd name="connsiteX28" fmla="*/ 604675 w 809765"/>
                  <a:gd name="connsiteY28" fmla="*/ 643528 h 1702680"/>
                  <a:gd name="connsiteX29" fmla="*/ 582057 w 809765"/>
                  <a:gd name="connsiteY29" fmla="*/ 556614 h 1702680"/>
                  <a:gd name="connsiteX30" fmla="*/ 565220 w 809765"/>
                  <a:gd name="connsiteY30" fmla="*/ 441673 h 1702680"/>
                  <a:gd name="connsiteX31" fmla="*/ 562908 w 809765"/>
                  <a:gd name="connsiteY31" fmla="*/ 324573 h 1702680"/>
                  <a:gd name="connsiteX32" fmla="*/ 567837 w 809765"/>
                  <a:gd name="connsiteY32" fmla="*/ 324290 h 1702680"/>
                  <a:gd name="connsiteX33" fmla="*/ 574184 w 809765"/>
                  <a:gd name="connsiteY33" fmla="*/ 439950 h 1702680"/>
                  <a:gd name="connsiteX34" fmla="*/ 591806 w 809765"/>
                  <a:gd name="connsiteY34" fmla="*/ 551031 h 1702680"/>
                  <a:gd name="connsiteX35" fmla="*/ 636103 w 809765"/>
                  <a:gd name="connsiteY35" fmla="*/ 704881 h 1702680"/>
                  <a:gd name="connsiteX36" fmla="*/ 723083 w 809765"/>
                  <a:gd name="connsiteY36" fmla="*/ 1075635 h 1702680"/>
                  <a:gd name="connsiteX37" fmla="*/ 739943 w 809765"/>
                  <a:gd name="connsiteY37" fmla="*/ 993149 h 1702680"/>
                  <a:gd name="connsiteX38" fmla="*/ 754076 w 809765"/>
                  <a:gd name="connsiteY38" fmla="*/ 932538 h 1702680"/>
                  <a:gd name="connsiteX39" fmla="*/ 731327 w 809765"/>
                  <a:gd name="connsiteY39" fmla="*/ 848524 h 1702680"/>
                  <a:gd name="connsiteX40" fmla="*/ 736693 w 809765"/>
                  <a:gd name="connsiteY40" fmla="*/ 847499 h 1702680"/>
                  <a:gd name="connsiteX41" fmla="*/ 757391 w 809765"/>
                  <a:gd name="connsiteY41" fmla="*/ 919713 h 1702680"/>
                  <a:gd name="connsiteX42" fmla="*/ 762255 w 809765"/>
                  <a:gd name="connsiteY42" fmla="*/ 901414 h 1702680"/>
                  <a:gd name="connsiteX43" fmla="*/ 726289 w 809765"/>
                  <a:gd name="connsiteY43" fmla="*/ 738731 h 1702680"/>
                  <a:gd name="connsiteX44" fmla="*/ 730804 w 809765"/>
                  <a:gd name="connsiteY44" fmla="*/ 737858 h 1702680"/>
                  <a:gd name="connsiteX45" fmla="*/ 766050 w 809765"/>
                  <a:gd name="connsiteY45" fmla="*/ 887914 h 1702680"/>
                  <a:gd name="connsiteX46" fmla="*/ 771197 w 809765"/>
                  <a:gd name="connsiteY46" fmla="*/ 869767 h 1702680"/>
                  <a:gd name="connsiteX47" fmla="*/ 756780 w 809765"/>
                  <a:gd name="connsiteY47" fmla="*/ 719516 h 1702680"/>
                  <a:gd name="connsiteX48" fmla="*/ 760379 w 809765"/>
                  <a:gd name="connsiteY48" fmla="*/ 719319 h 1702680"/>
                  <a:gd name="connsiteX49" fmla="*/ 776824 w 809765"/>
                  <a:gd name="connsiteY49" fmla="*/ 850858 h 1702680"/>
                  <a:gd name="connsiteX50" fmla="*/ 806246 w 809765"/>
                  <a:gd name="connsiteY50" fmla="*/ 761610 h 1702680"/>
                  <a:gd name="connsiteX51" fmla="*/ 809670 w 809765"/>
                  <a:gd name="connsiteY51" fmla="*/ 762809 h 1702680"/>
                  <a:gd name="connsiteX52" fmla="*/ 751764 w 809765"/>
                  <a:gd name="connsiteY52" fmla="*/ 989921 h 1702680"/>
                  <a:gd name="connsiteX53" fmla="*/ 729779 w 809765"/>
                  <a:gd name="connsiteY53" fmla="*/ 1107086 h 1702680"/>
                  <a:gd name="connsiteX54" fmla="*/ 717653 w 809765"/>
                  <a:gd name="connsiteY54" fmla="*/ 1197163 h 1702680"/>
                  <a:gd name="connsiteX55" fmla="*/ 697761 w 809765"/>
                  <a:gd name="connsiteY55" fmla="*/ 1309028 h 1702680"/>
                  <a:gd name="connsiteX56" fmla="*/ 528055 w 809765"/>
                  <a:gd name="connsiteY56" fmla="*/ 1699761 h 1702680"/>
                  <a:gd name="connsiteX57" fmla="*/ 517804 w 809765"/>
                  <a:gd name="connsiteY57" fmla="*/ 1692848 h 1702680"/>
                  <a:gd name="connsiteX58" fmla="*/ 672876 w 809765"/>
                  <a:gd name="connsiteY58" fmla="*/ 1350010 h 1702680"/>
                  <a:gd name="connsiteX59" fmla="*/ 697980 w 809765"/>
                  <a:gd name="connsiteY59" fmla="*/ 1242267 h 1702680"/>
                  <a:gd name="connsiteX60" fmla="*/ 627401 w 809765"/>
                  <a:gd name="connsiteY60" fmla="*/ 992669 h 1702680"/>
                  <a:gd name="connsiteX61" fmla="*/ 449232 w 809765"/>
                  <a:gd name="connsiteY61" fmla="*/ 767411 h 1702680"/>
                  <a:gd name="connsiteX62" fmla="*/ 453049 w 809765"/>
                  <a:gd name="connsiteY62" fmla="*/ 764052 h 1702680"/>
                  <a:gd name="connsiteX63" fmla="*/ 704741 w 809765"/>
                  <a:gd name="connsiteY63" fmla="*/ 1194328 h 1702680"/>
                  <a:gd name="connsiteX64" fmla="*/ 704392 w 809765"/>
                  <a:gd name="connsiteY64" fmla="*/ 987085 h 1702680"/>
                  <a:gd name="connsiteX65" fmla="*/ 539571 w 809765"/>
                  <a:gd name="connsiteY65" fmla="*/ 638228 h 1702680"/>
                  <a:gd name="connsiteX66" fmla="*/ 335622 w 809765"/>
                  <a:gd name="connsiteY66" fmla="*/ 524422 h 1702680"/>
                  <a:gd name="connsiteX67" fmla="*/ 338566 w 809765"/>
                  <a:gd name="connsiteY67" fmla="*/ 518555 h 1702680"/>
                  <a:gd name="connsiteX68" fmla="*/ 349711 w 809765"/>
                  <a:gd name="connsiteY68" fmla="*/ 523571 h 1702680"/>
                  <a:gd name="connsiteX69" fmla="*/ 282797 w 809765"/>
                  <a:gd name="connsiteY69" fmla="*/ 452666 h 1702680"/>
                  <a:gd name="connsiteX70" fmla="*/ 286745 w 809765"/>
                  <a:gd name="connsiteY70" fmla="*/ 448173 h 1702680"/>
                  <a:gd name="connsiteX71" fmla="*/ 362100 w 809765"/>
                  <a:gd name="connsiteY71" fmla="*/ 529155 h 1702680"/>
                  <a:gd name="connsiteX72" fmla="*/ 385219 w 809765"/>
                  <a:gd name="connsiteY72" fmla="*/ 540452 h 1702680"/>
                  <a:gd name="connsiteX73" fmla="*/ 295600 w 809765"/>
                  <a:gd name="connsiteY73" fmla="*/ 450986 h 1702680"/>
                  <a:gd name="connsiteX74" fmla="*/ 299024 w 809765"/>
                  <a:gd name="connsiteY74" fmla="*/ 445904 h 1702680"/>
                  <a:gd name="connsiteX75" fmla="*/ 394226 w 809765"/>
                  <a:gd name="connsiteY75" fmla="*/ 545098 h 1702680"/>
                  <a:gd name="connsiteX76" fmla="*/ 427727 w 809765"/>
                  <a:gd name="connsiteY76" fmla="*/ 562677 h 1702680"/>
                  <a:gd name="connsiteX77" fmla="*/ 317127 w 809765"/>
                  <a:gd name="connsiteY77" fmla="*/ 453516 h 1702680"/>
                  <a:gd name="connsiteX78" fmla="*/ 320442 w 809765"/>
                  <a:gd name="connsiteY78" fmla="*/ 448587 h 1702680"/>
                  <a:gd name="connsiteX79" fmla="*/ 435753 w 809765"/>
                  <a:gd name="connsiteY79" fmla="*/ 566974 h 1702680"/>
                  <a:gd name="connsiteX80" fmla="*/ 450977 w 809765"/>
                  <a:gd name="connsiteY80" fmla="*/ 575153 h 1702680"/>
                  <a:gd name="connsiteX81" fmla="*/ 498436 w 809765"/>
                  <a:gd name="connsiteY81" fmla="*/ 601521 h 1702680"/>
                  <a:gd name="connsiteX82" fmla="*/ 400617 w 809765"/>
                  <a:gd name="connsiteY82" fmla="*/ 487999 h 1702680"/>
                  <a:gd name="connsiteX83" fmla="*/ 404215 w 809765"/>
                  <a:gd name="connsiteY83" fmla="*/ 482677 h 1702680"/>
                  <a:gd name="connsiteX84" fmla="*/ 507226 w 809765"/>
                  <a:gd name="connsiteY84" fmla="*/ 606843 h 1702680"/>
                  <a:gd name="connsiteX85" fmla="*/ 518567 w 809765"/>
                  <a:gd name="connsiteY85" fmla="*/ 613888 h 1702680"/>
                  <a:gd name="connsiteX86" fmla="*/ 424456 w 809765"/>
                  <a:gd name="connsiteY86" fmla="*/ 490267 h 1702680"/>
                  <a:gd name="connsiteX87" fmla="*/ 428229 w 809765"/>
                  <a:gd name="connsiteY87" fmla="*/ 485992 h 1702680"/>
                  <a:gd name="connsiteX88" fmla="*/ 527204 w 809765"/>
                  <a:gd name="connsiteY88" fmla="*/ 616069 h 1702680"/>
                  <a:gd name="connsiteX89" fmla="*/ 526812 w 809765"/>
                  <a:gd name="connsiteY89" fmla="*/ 619319 h 1702680"/>
                  <a:gd name="connsiteX90" fmla="*/ 551981 w 809765"/>
                  <a:gd name="connsiteY90" fmla="*/ 637836 h 1702680"/>
                  <a:gd name="connsiteX91" fmla="*/ 637892 w 809765"/>
                  <a:gd name="connsiteY91" fmla="*/ 737269 h 1702680"/>
                  <a:gd name="connsiteX92" fmla="*/ 591414 w 809765"/>
                  <a:gd name="connsiteY92" fmla="*/ 643965 h 1702680"/>
                  <a:gd name="connsiteX93" fmla="*/ 359701 w 809765"/>
                  <a:gd name="connsiteY93" fmla="*/ 335239 h 1702680"/>
                  <a:gd name="connsiteX94" fmla="*/ 358065 w 809765"/>
                  <a:gd name="connsiteY94" fmla="*/ 333341 h 1702680"/>
                  <a:gd name="connsiteX95" fmla="*/ 238762 w 809765"/>
                  <a:gd name="connsiteY95" fmla="*/ 281258 h 1702680"/>
                  <a:gd name="connsiteX96" fmla="*/ 164890 w 809765"/>
                  <a:gd name="connsiteY96" fmla="*/ 262217 h 1702680"/>
                  <a:gd name="connsiteX97" fmla="*/ 91389 w 809765"/>
                  <a:gd name="connsiteY97" fmla="*/ 251203 h 1702680"/>
                  <a:gd name="connsiteX98" fmla="*/ 91956 w 809765"/>
                  <a:gd name="connsiteY98" fmla="*/ 244028 h 1702680"/>
                  <a:gd name="connsiteX99" fmla="*/ 241684 w 809765"/>
                  <a:gd name="connsiteY99" fmla="*/ 272926 h 1702680"/>
                  <a:gd name="connsiteX100" fmla="*/ 345262 w 809765"/>
                  <a:gd name="connsiteY100" fmla="*/ 318423 h 1702680"/>
                  <a:gd name="connsiteX101" fmla="*/ 207159 w 809765"/>
                  <a:gd name="connsiteY101" fmla="*/ 183133 h 1702680"/>
                  <a:gd name="connsiteX102" fmla="*/ 116602 w 809765"/>
                  <a:gd name="connsiteY102" fmla="*/ 109457 h 1702680"/>
                  <a:gd name="connsiteX103" fmla="*/ 5129 w 809765"/>
                  <a:gd name="connsiteY103" fmla="*/ 78160 h 1702680"/>
                  <a:gd name="connsiteX104" fmla="*/ 12632 w 809765"/>
                  <a:gd name="connsiteY104" fmla="*/ 77854 h 1702680"/>
                  <a:gd name="connsiteX105" fmla="*/ 105697 w 809765"/>
                  <a:gd name="connsiteY105" fmla="*/ 99599 h 1702680"/>
                  <a:gd name="connsiteX106" fmla="*/ 105697 w 809765"/>
                  <a:gd name="connsiteY106" fmla="*/ 99599 h 1702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809765" h="1702680">
                    <a:moveTo>
                      <a:pt x="105697" y="99599"/>
                    </a:moveTo>
                    <a:cubicBezTo>
                      <a:pt x="88488" y="83896"/>
                      <a:pt x="62730" y="57287"/>
                      <a:pt x="47703" y="39163"/>
                    </a:cubicBezTo>
                    <a:cubicBezTo>
                      <a:pt x="45871" y="36938"/>
                      <a:pt x="49012" y="34277"/>
                      <a:pt x="51018" y="36240"/>
                    </a:cubicBezTo>
                    <a:cubicBezTo>
                      <a:pt x="59633" y="44724"/>
                      <a:pt x="77823" y="63002"/>
                      <a:pt x="86787" y="71093"/>
                    </a:cubicBezTo>
                    <a:cubicBezTo>
                      <a:pt x="61727" y="39272"/>
                      <a:pt x="61923" y="31987"/>
                      <a:pt x="28532" y="4026"/>
                    </a:cubicBezTo>
                    <a:cubicBezTo>
                      <a:pt x="26372" y="2216"/>
                      <a:pt x="28532" y="-1099"/>
                      <a:pt x="30996" y="362"/>
                    </a:cubicBezTo>
                    <a:cubicBezTo>
                      <a:pt x="75315" y="26709"/>
                      <a:pt x="92371" y="77440"/>
                      <a:pt x="132349" y="110112"/>
                    </a:cubicBezTo>
                    <a:cubicBezTo>
                      <a:pt x="114072" y="76415"/>
                      <a:pt x="93876" y="44942"/>
                      <a:pt x="67921" y="16676"/>
                    </a:cubicBezTo>
                    <a:cubicBezTo>
                      <a:pt x="65261" y="13775"/>
                      <a:pt x="67311" y="11638"/>
                      <a:pt x="70059" y="14321"/>
                    </a:cubicBezTo>
                    <a:cubicBezTo>
                      <a:pt x="81357" y="25400"/>
                      <a:pt x="145326" y="105183"/>
                      <a:pt x="139852" y="116175"/>
                    </a:cubicBezTo>
                    <a:cubicBezTo>
                      <a:pt x="162339" y="134365"/>
                      <a:pt x="185196" y="152141"/>
                      <a:pt x="207835" y="170134"/>
                    </a:cubicBezTo>
                    <a:cubicBezTo>
                      <a:pt x="257562" y="209676"/>
                      <a:pt x="302863" y="252817"/>
                      <a:pt x="344848" y="300538"/>
                    </a:cubicBezTo>
                    <a:cubicBezTo>
                      <a:pt x="367530" y="326318"/>
                      <a:pt x="390213" y="352360"/>
                      <a:pt x="412569" y="378750"/>
                    </a:cubicBezTo>
                    <a:cubicBezTo>
                      <a:pt x="398065" y="341280"/>
                      <a:pt x="390017" y="301716"/>
                      <a:pt x="377301" y="263482"/>
                    </a:cubicBezTo>
                    <a:cubicBezTo>
                      <a:pt x="361140" y="214911"/>
                      <a:pt x="338719" y="169152"/>
                      <a:pt x="314575" y="124114"/>
                    </a:cubicBezTo>
                    <a:cubicBezTo>
                      <a:pt x="313615" y="122347"/>
                      <a:pt x="316407" y="120385"/>
                      <a:pt x="317585" y="122108"/>
                    </a:cubicBezTo>
                    <a:cubicBezTo>
                      <a:pt x="327617" y="136851"/>
                      <a:pt x="336734" y="152162"/>
                      <a:pt x="345066" y="167909"/>
                    </a:cubicBezTo>
                    <a:cubicBezTo>
                      <a:pt x="340333" y="134278"/>
                      <a:pt x="333310" y="100995"/>
                      <a:pt x="323386" y="68454"/>
                    </a:cubicBezTo>
                    <a:cubicBezTo>
                      <a:pt x="322470" y="65422"/>
                      <a:pt x="327574" y="63678"/>
                      <a:pt x="328686" y="66666"/>
                    </a:cubicBezTo>
                    <a:cubicBezTo>
                      <a:pt x="333397" y="79294"/>
                      <a:pt x="364586" y="177157"/>
                      <a:pt x="352110" y="181803"/>
                    </a:cubicBezTo>
                    <a:cubicBezTo>
                      <a:pt x="357498" y="192773"/>
                      <a:pt x="362558" y="203918"/>
                      <a:pt x="367247" y="215194"/>
                    </a:cubicBezTo>
                    <a:cubicBezTo>
                      <a:pt x="368621" y="166841"/>
                      <a:pt x="360071" y="121650"/>
                      <a:pt x="348708" y="74757"/>
                    </a:cubicBezTo>
                    <a:cubicBezTo>
                      <a:pt x="348228" y="72816"/>
                      <a:pt x="351195" y="71813"/>
                      <a:pt x="352045" y="73623"/>
                    </a:cubicBezTo>
                    <a:cubicBezTo>
                      <a:pt x="360093" y="91093"/>
                      <a:pt x="388774" y="215434"/>
                      <a:pt x="370955" y="224289"/>
                    </a:cubicBezTo>
                    <a:cubicBezTo>
                      <a:pt x="374859" y="234104"/>
                      <a:pt x="378566" y="243984"/>
                      <a:pt x="382013" y="253973"/>
                    </a:cubicBezTo>
                    <a:cubicBezTo>
                      <a:pt x="398698" y="302436"/>
                      <a:pt x="406985" y="354105"/>
                      <a:pt x="431326" y="399645"/>
                    </a:cubicBezTo>
                    <a:cubicBezTo>
                      <a:pt x="431697" y="400364"/>
                      <a:pt x="431849" y="401041"/>
                      <a:pt x="431849" y="401695"/>
                    </a:cubicBezTo>
                    <a:cubicBezTo>
                      <a:pt x="486746" y="467628"/>
                      <a:pt x="539091" y="535981"/>
                      <a:pt x="584042" y="608457"/>
                    </a:cubicBezTo>
                    <a:cubicBezTo>
                      <a:pt x="591196" y="619995"/>
                      <a:pt x="598044" y="631707"/>
                      <a:pt x="604675" y="643528"/>
                    </a:cubicBezTo>
                    <a:cubicBezTo>
                      <a:pt x="595667" y="615066"/>
                      <a:pt x="588099" y="586080"/>
                      <a:pt x="582057" y="556614"/>
                    </a:cubicBezTo>
                    <a:cubicBezTo>
                      <a:pt x="574293" y="518729"/>
                      <a:pt x="568819" y="480169"/>
                      <a:pt x="565220" y="441673"/>
                    </a:cubicBezTo>
                    <a:cubicBezTo>
                      <a:pt x="561643" y="403309"/>
                      <a:pt x="557848" y="362916"/>
                      <a:pt x="562908" y="324573"/>
                    </a:cubicBezTo>
                    <a:cubicBezTo>
                      <a:pt x="563257" y="321956"/>
                      <a:pt x="567553" y="321345"/>
                      <a:pt x="567837" y="324290"/>
                    </a:cubicBezTo>
                    <a:cubicBezTo>
                      <a:pt x="571523" y="362698"/>
                      <a:pt x="570432" y="401455"/>
                      <a:pt x="574184" y="439950"/>
                    </a:cubicBezTo>
                    <a:cubicBezTo>
                      <a:pt x="577826" y="477355"/>
                      <a:pt x="583780" y="514324"/>
                      <a:pt x="591806" y="551031"/>
                    </a:cubicBezTo>
                    <a:cubicBezTo>
                      <a:pt x="603191" y="603136"/>
                      <a:pt x="618110" y="654586"/>
                      <a:pt x="636103" y="704881"/>
                    </a:cubicBezTo>
                    <a:cubicBezTo>
                      <a:pt x="691197" y="822984"/>
                      <a:pt x="720030" y="943225"/>
                      <a:pt x="723083" y="1075635"/>
                    </a:cubicBezTo>
                    <a:cubicBezTo>
                      <a:pt x="728361" y="1047806"/>
                      <a:pt x="734228" y="1020215"/>
                      <a:pt x="739943" y="993149"/>
                    </a:cubicBezTo>
                    <a:cubicBezTo>
                      <a:pt x="744239" y="972800"/>
                      <a:pt x="748994" y="952603"/>
                      <a:pt x="754076" y="932538"/>
                    </a:cubicBezTo>
                    <a:cubicBezTo>
                      <a:pt x="746311" y="904468"/>
                      <a:pt x="737129" y="877161"/>
                      <a:pt x="731327" y="848524"/>
                    </a:cubicBezTo>
                    <a:cubicBezTo>
                      <a:pt x="730630" y="845078"/>
                      <a:pt x="735951" y="844053"/>
                      <a:pt x="736693" y="847499"/>
                    </a:cubicBezTo>
                    <a:cubicBezTo>
                      <a:pt x="741906" y="871774"/>
                      <a:pt x="747860" y="896616"/>
                      <a:pt x="757391" y="919713"/>
                    </a:cubicBezTo>
                    <a:cubicBezTo>
                      <a:pt x="758983" y="913606"/>
                      <a:pt x="760597" y="907499"/>
                      <a:pt x="762255" y="901414"/>
                    </a:cubicBezTo>
                    <a:cubicBezTo>
                      <a:pt x="747402" y="847543"/>
                      <a:pt x="733596" y="794303"/>
                      <a:pt x="726289" y="738731"/>
                    </a:cubicBezTo>
                    <a:cubicBezTo>
                      <a:pt x="725918" y="735830"/>
                      <a:pt x="730281" y="734914"/>
                      <a:pt x="730804" y="737858"/>
                    </a:cubicBezTo>
                    <a:cubicBezTo>
                      <a:pt x="739943" y="788131"/>
                      <a:pt x="750303" y="839102"/>
                      <a:pt x="766050" y="887914"/>
                    </a:cubicBezTo>
                    <a:cubicBezTo>
                      <a:pt x="767751" y="881850"/>
                      <a:pt x="769430" y="875787"/>
                      <a:pt x="771197" y="869767"/>
                    </a:cubicBezTo>
                    <a:cubicBezTo>
                      <a:pt x="762560" y="820192"/>
                      <a:pt x="757435" y="769832"/>
                      <a:pt x="756780" y="719516"/>
                    </a:cubicBezTo>
                    <a:cubicBezTo>
                      <a:pt x="756758" y="717487"/>
                      <a:pt x="760183" y="717269"/>
                      <a:pt x="760379" y="719319"/>
                    </a:cubicBezTo>
                    <a:cubicBezTo>
                      <a:pt x="764785" y="763376"/>
                      <a:pt x="770106" y="807150"/>
                      <a:pt x="776824" y="850858"/>
                    </a:cubicBezTo>
                    <a:cubicBezTo>
                      <a:pt x="785919" y="820934"/>
                      <a:pt x="795755" y="791206"/>
                      <a:pt x="806246" y="761610"/>
                    </a:cubicBezTo>
                    <a:cubicBezTo>
                      <a:pt x="807031" y="759385"/>
                      <a:pt x="810368" y="760585"/>
                      <a:pt x="809670" y="762809"/>
                    </a:cubicBezTo>
                    <a:cubicBezTo>
                      <a:pt x="787097" y="837488"/>
                      <a:pt x="768209" y="913650"/>
                      <a:pt x="751764" y="989921"/>
                    </a:cubicBezTo>
                    <a:cubicBezTo>
                      <a:pt x="743389" y="1028765"/>
                      <a:pt x="736039" y="1067849"/>
                      <a:pt x="729779" y="1107086"/>
                    </a:cubicBezTo>
                    <a:cubicBezTo>
                      <a:pt x="725003" y="1136945"/>
                      <a:pt x="721949" y="1167196"/>
                      <a:pt x="717653" y="1197163"/>
                    </a:cubicBezTo>
                    <a:cubicBezTo>
                      <a:pt x="713443" y="1234699"/>
                      <a:pt x="706834" y="1272060"/>
                      <a:pt x="697761" y="1309028"/>
                    </a:cubicBezTo>
                    <a:cubicBezTo>
                      <a:pt x="663628" y="1447961"/>
                      <a:pt x="595231" y="1574591"/>
                      <a:pt x="528055" y="1699761"/>
                    </a:cubicBezTo>
                    <a:cubicBezTo>
                      <a:pt x="524282" y="1706784"/>
                      <a:pt x="514074" y="1699805"/>
                      <a:pt x="517804" y="1692848"/>
                    </a:cubicBezTo>
                    <a:cubicBezTo>
                      <a:pt x="577063" y="1582400"/>
                      <a:pt x="636583" y="1470534"/>
                      <a:pt x="672876" y="1350010"/>
                    </a:cubicBezTo>
                    <a:cubicBezTo>
                      <a:pt x="683519" y="1314656"/>
                      <a:pt x="691851" y="1278668"/>
                      <a:pt x="697980" y="1242267"/>
                    </a:cubicBezTo>
                    <a:cubicBezTo>
                      <a:pt x="695384" y="1154327"/>
                      <a:pt x="670891" y="1070401"/>
                      <a:pt x="627401" y="992669"/>
                    </a:cubicBezTo>
                    <a:cubicBezTo>
                      <a:pt x="580334" y="908524"/>
                      <a:pt x="515688" y="836550"/>
                      <a:pt x="449232" y="767411"/>
                    </a:cubicBezTo>
                    <a:cubicBezTo>
                      <a:pt x="446920" y="765012"/>
                      <a:pt x="450715" y="761871"/>
                      <a:pt x="453049" y="764052"/>
                    </a:cubicBezTo>
                    <a:cubicBezTo>
                      <a:pt x="571370" y="874806"/>
                      <a:pt x="690346" y="1026649"/>
                      <a:pt x="704741" y="1194328"/>
                    </a:cubicBezTo>
                    <a:cubicBezTo>
                      <a:pt x="712527" y="1125538"/>
                      <a:pt x="712396" y="1055854"/>
                      <a:pt x="704392" y="987085"/>
                    </a:cubicBezTo>
                    <a:cubicBezTo>
                      <a:pt x="689212" y="856768"/>
                      <a:pt x="651283" y="719014"/>
                      <a:pt x="539571" y="638228"/>
                    </a:cubicBezTo>
                    <a:cubicBezTo>
                      <a:pt x="476473" y="592579"/>
                      <a:pt x="402427" y="563920"/>
                      <a:pt x="335622" y="524422"/>
                    </a:cubicBezTo>
                    <a:cubicBezTo>
                      <a:pt x="332416" y="522524"/>
                      <a:pt x="335098" y="517072"/>
                      <a:pt x="338566" y="518555"/>
                    </a:cubicBezTo>
                    <a:cubicBezTo>
                      <a:pt x="342318" y="520169"/>
                      <a:pt x="346004" y="521892"/>
                      <a:pt x="349711" y="523571"/>
                    </a:cubicBezTo>
                    <a:cubicBezTo>
                      <a:pt x="327312" y="500016"/>
                      <a:pt x="305960" y="475632"/>
                      <a:pt x="282797" y="452666"/>
                    </a:cubicBezTo>
                    <a:cubicBezTo>
                      <a:pt x="280376" y="450288"/>
                      <a:pt x="284084" y="446014"/>
                      <a:pt x="286745" y="448173"/>
                    </a:cubicBezTo>
                    <a:cubicBezTo>
                      <a:pt x="314618" y="470659"/>
                      <a:pt x="342972" y="498708"/>
                      <a:pt x="362100" y="529155"/>
                    </a:cubicBezTo>
                    <a:cubicBezTo>
                      <a:pt x="369864" y="532819"/>
                      <a:pt x="377563" y="536592"/>
                      <a:pt x="385219" y="540452"/>
                    </a:cubicBezTo>
                    <a:cubicBezTo>
                      <a:pt x="358632" y="506995"/>
                      <a:pt x="329733" y="477246"/>
                      <a:pt x="295600" y="450986"/>
                    </a:cubicBezTo>
                    <a:cubicBezTo>
                      <a:pt x="292481" y="448587"/>
                      <a:pt x="295818" y="443571"/>
                      <a:pt x="299024" y="445904"/>
                    </a:cubicBezTo>
                    <a:cubicBezTo>
                      <a:pt x="336102" y="472884"/>
                      <a:pt x="369319" y="506537"/>
                      <a:pt x="394226" y="545098"/>
                    </a:cubicBezTo>
                    <a:cubicBezTo>
                      <a:pt x="405437" y="550856"/>
                      <a:pt x="416604" y="556723"/>
                      <a:pt x="427727" y="562677"/>
                    </a:cubicBezTo>
                    <a:cubicBezTo>
                      <a:pt x="396168" y="522197"/>
                      <a:pt x="359199" y="482764"/>
                      <a:pt x="317127" y="453516"/>
                    </a:cubicBezTo>
                    <a:cubicBezTo>
                      <a:pt x="313942" y="451313"/>
                      <a:pt x="317497" y="446210"/>
                      <a:pt x="320442" y="448587"/>
                    </a:cubicBezTo>
                    <a:cubicBezTo>
                      <a:pt x="364303" y="484007"/>
                      <a:pt x="403343" y="520409"/>
                      <a:pt x="435753" y="566974"/>
                    </a:cubicBezTo>
                    <a:cubicBezTo>
                      <a:pt x="440835" y="569700"/>
                      <a:pt x="445895" y="572426"/>
                      <a:pt x="450977" y="575153"/>
                    </a:cubicBezTo>
                    <a:cubicBezTo>
                      <a:pt x="466877" y="583681"/>
                      <a:pt x="482820" y="592317"/>
                      <a:pt x="498436" y="601521"/>
                    </a:cubicBezTo>
                    <a:cubicBezTo>
                      <a:pt x="468861" y="560322"/>
                      <a:pt x="439527" y="521652"/>
                      <a:pt x="400617" y="487999"/>
                    </a:cubicBezTo>
                    <a:cubicBezTo>
                      <a:pt x="397520" y="485316"/>
                      <a:pt x="401097" y="479972"/>
                      <a:pt x="404215" y="482677"/>
                    </a:cubicBezTo>
                    <a:cubicBezTo>
                      <a:pt x="444085" y="517333"/>
                      <a:pt x="483322" y="559122"/>
                      <a:pt x="507226" y="606843"/>
                    </a:cubicBezTo>
                    <a:cubicBezTo>
                      <a:pt x="511021" y="609155"/>
                      <a:pt x="514838" y="611467"/>
                      <a:pt x="518567" y="613888"/>
                    </a:cubicBezTo>
                    <a:cubicBezTo>
                      <a:pt x="492220" y="567824"/>
                      <a:pt x="462820" y="527453"/>
                      <a:pt x="424456" y="490267"/>
                    </a:cubicBezTo>
                    <a:cubicBezTo>
                      <a:pt x="422144" y="488020"/>
                      <a:pt x="425720" y="483898"/>
                      <a:pt x="428229" y="485992"/>
                    </a:cubicBezTo>
                    <a:cubicBezTo>
                      <a:pt x="469603" y="520343"/>
                      <a:pt x="506179" y="566320"/>
                      <a:pt x="527204" y="616069"/>
                    </a:cubicBezTo>
                    <a:cubicBezTo>
                      <a:pt x="527749" y="617356"/>
                      <a:pt x="527466" y="618490"/>
                      <a:pt x="526812" y="619319"/>
                    </a:cubicBezTo>
                    <a:cubicBezTo>
                      <a:pt x="535427" y="625164"/>
                      <a:pt x="543867" y="631271"/>
                      <a:pt x="551981" y="637836"/>
                    </a:cubicBezTo>
                    <a:cubicBezTo>
                      <a:pt x="586027" y="665317"/>
                      <a:pt x="614053" y="699973"/>
                      <a:pt x="637892" y="737269"/>
                    </a:cubicBezTo>
                    <a:cubicBezTo>
                      <a:pt x="624239" y="705361"/>
                      <a:pt x="608775" y="674194"/>
                      <a:pt x="591414" y="643965"/>
                    </a:cubicBezTo>
                    <a:cubicBezTo>
                      <a:pt x="527226" y="532295"/>
                      <a:pt x="442711" y="433167"/>
                      <a:pt x="359701" y="335239"/>
                    </a:cubicBezTo>
                    <a:cubicBezTo>
                      <a:pt x="359155" y="334584"/>
                      <a:pt x="358610" y="333974"/>
                      <a:pt x="358065" y="333341"/>
                    </a:cubicBezTo>
                    <a:cubicBezTo>
                      <a:pt x="319417" y="313166"/>
                      <a:pt x="280660" y="294628"/>
                      <a:pt x="238762" y="281258"/>
                    </a:cubicBezTo>
                    <a:cubicBezTo>
                      <a:pt x="214531" y="273537"/>
                      <a:pt x="189863" y="267081"/>
                      <a:pt x="164890" y="262217"/>
                    </a:cubicBezTo>
                    <a:cubicBezTo>
                      <a:pt x="140550" y="257506"/>
                      <a:pt x="115577" y="256285"/>
                      <a:pt x="91389" y="251203"/>
                    </a:cubicBezTo>
                    <a:cubicBezTo>
                      <a:pt x="86853" y="250244"/>
                      <a:pt x="87289" y="244268"/>
                      <a:pt x="91956" y="244028"/>
                    </a:cubicBezTo>
                    <a:cubicBezTo>
                      <a:pt x="140811" y="241607"/>
                      <a:pt x="195774" y="257463"/>
                      <a:pt x="241684" y="272926"/>
                    </a:cubicBezTo>
                    <a:cubicBezTo>
                      <a:pt x="276908" y="284791"/>
                      <a:pt x="312503" y="299644"/>
                      <a:pt x="345262" y="318423"/>
                    </a:cubicBezTo>
                    <a:cubicBezTo>
                      <a:pt x="302732" y="269611"/>
                      <a:pt x="257715" y="224027"/>
                      <a:pt x="207159" y="183133"/>
                    </a:cubicBezTo>
                    <a:cubicBezTo>
                      <a:pt x="176842" y="158596"/>
                      <a:pt x="145784" y="135063"/>
                      <a:pt x="116602" y="109457"/>
                    </a:cubicBezTo>
                    <a:cubicBezTo>
                      <a:pt x="98216" y="108083"/>
                      <a:pt x="28488" y="93536"/>
                      <a:pt x="5129" y="78160"/>
                    </a:cubicBezTo>
                    <a:cubicBezTo>
                      <a:pt x="-7063" y="70155"/>
                      <a:pt x="5369" y="74997"/>
                      <a:pt x="12632" y="77854"/>
                    </a:cubicBezTo>
                    <a:cubicBezTo>
                      <a:pt x="44889" y="90483"/>
                      <a:pt x="89797" y="96175"/>
                      <a:pt x="105697" y="99599"/>
                    </a:cubicBezTo>
                    <a:lnTo>
                      <a:pt x="105697" y="99599"/>
                    </a:lnTo>
                    <a:close/>
                  </a:path>
                </a:pathLst>
              </a:custGeom>
              <a:solidFill>
                <a:srgbClr val="56AA4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08" name="Freeform: Shape 1907">
                <a:extLst>
                  <a:ext uri="{FF2B5EF4-FFF2-40B4-BE49-F238E27FC236}">
                    <a16:creationId xmlns:a16="http://schemas.microsoft.com/office/drawing/2014/main" id="{FA9F42D7-EC4E-4E75-B264-9CFEAD5FB2D5}"/>
                  </a:ext>
                </a:extLst>
              </p:cNvPr>
              <p:cNvSpPr/>
              <p:nvPr/>
            </p:nvSpPr>
            <p:spPr>
              <a:xfrm>
                <a:off x="3489590" y="5382956"/>
                <a:ext cx="270722" cy="1280531"/>
              </a:xfrm>
              <a:custGeom>
                <a:avLst/>
                <a:gdLst>
                  <a:gd name="connsiteX0" fmla="*/ 243808 w 270722"/>
                  <a:gd name="connsiteY0" fmla="*/ 0 h 1280531"/>
                  <a:gd name="connsiteX1" fmla="*/ 28475 w 270722"/>
                  <a:gd name="connsiteY1" fmla="*/ 1280531 h 1280531"/>
                  <a:gd name="connsiteX2" fmla="*/ 60187 w 270722"/>
                  <a:gd name="connsiteY2" fmla="*/ 1275166 h 1280531"/>
                  <a:gd name="connsiteX3" fmla="*/ 270723 w 270722"/>
                  <a:gd name="connsiteY3" fmla="*/ 17688 h 1280531"/>
                  <a:gd name="connsiteX4" fmla="*/ 243808 w 270722"/>
                  <a:gd name="connsiteY4" fmla="*/ 0 h 1280531"/>
                  <a:gd name="connsiteX5" fmla="*/ 243808 w 270722"/>
                  <a:gd name="connsiteY5" fmla="*/ 0 h 128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722" h="1280531">
                    <a:moveTo>
                      <a:pt x="243808" y="0"/>
                    </a:moveTo>
                    <a:cubicBezTo>
                      <a:pt x="242827" y="1483"/>
                      <a:pt x="-99007" y="511977"/>
                      <a:pt x="28475" y="1280531"/>
                    </a:cubicBezTo>
                    <a:lnTo>
                      <a:pt x="60187" y="1275166"/>
                    </a:lnTo>
                    <a:cubicBezTo>
                      <a:pt x="-65179" y="519305"/>
                      <a:pt x="269763" y="19128"/>
                      <a:pt x="270723" y="17688"/>
                    </a:cubicBezTo>
                    <a:lnTo>
                      <a:pt x="243808" y="0"/>
                    </a:lnTo>
                    <a:lnTo>
                      <a:pt x="243808" y="0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09" name="Freeform: Shape 1908">
                <a:extLst>
                  <a:ext uri="{FF2B5EF4-FFF2-40B4-BE49-F238E27FC236}">
                    <a16:creationId xmlns:a16="http://schemas.microsoft.com/office/drawing/2014/main" id="{D881E3E1-9275-451C-89D0-6A6430DFB7CC}"/>
                  </a:ext>
                </a:extLst>
              </p:cNvPr>
              <p:cNvSpPr/>
              <p:nvPr/>
            </p:nvSpPr>
            <p:spPr>
              <a:xfrm>
                <a:off x="3496405" y="5381556"/>
                <a:ext cx="854813" cy="2007244"/>
              </a:xfrm>
              <a:custGeom>
                <a:avLst/>
                <a:gdLst>
                  <a:gd name="connsiteX0" fmla="*/ 779788 w 854813"/>
                  <a:gd name="connsiteY0" fmla="*/ 20200 h 2007244"/>
                  <a:gd name="connsiteX1" fmla="*/ 679264 w 854813"/>
                  <a:gd name="connsiteY1" fmla="*/ 67114 h 2007244"/>
                  <a:gd name="connsiteX2" fmla="*/ 521052 w 854813"/>
                  <a:gd name="connsiteY2" fmla="*/ 150452 h 2007244"/>
                  <a:gd name="connsiteX3" fmla="*/ 243624 w 854813"/>
                  <a:gd name="connsiteY3" fmla="*/ 362688 h 2007244"/>
                  <a:gd name="connsiteX4" fmla="*/ 2 w 854813"/>
                  <a:gd name="connsiteY4" fmla="*/ 1074797 h 2007244"/>
                  <a:gd name="connsiteX5" fmla="*/ 52717 w 854813"/>
                  <a:gd name="connsiteY5" fmla="*/ 1546163 h 2007244"/>
                  <a:gd name="connsiteX6" fmla="*/ 120679 w 854813"/>
                  <a:gd name="connsiteY6" fmla="*/ 1992491 h 2007244"/>
                  <a:gd name="connsiteX7" fmla="*/ 156448 w 854813"/>
                  <a:gd name="connsiteY7" fmla="*/ 1982720 h 2007244"/>
                  <a:gd name="connsiteX8" fmla="*/ 95727 w 854813"/>
                  <a:gd name="connsiteY8" fmla="*/ 1516719 h 2007244"/>
                  <a:gd name="connsiteX9" fmla="*/ 119436 w 854813"/>
                  <a:gd name="connsiteY9" fmla="*/ 1035560 h 2007244"/>
                  <a:gd name="connsiteX10" fmla="*/ 309033 w 854813"/>
                  <a:gd name="connsiteY10" fmla="*/ 628666 h 2007244"/>
                  <a:gd name="connsiteX11" fmla="*/ 578958 w 854813"/>
                  <a:gd name="connsiteY11" fmla="*/ 332023 h 2007244"/>
                  <a:gd name="connsiteX12" fmla="*/ 853725 w 854813"/>
                  <a:gd name="connsiteY12" fmla="*/ 12937 h 2007244"/>
                  <a:gd name="connsiteX13" fmla="*/ 779788 w 854813"/>
                  <a:gd name="connsiteY13" fmla="*/ 20200 h 2007244"/>
                  <a:gd name="connsiteX14" fmla="*/ 779788 w 854813"/>
                  <a:gd name="connsiteY14" fmla="*/ 20200 h 2007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54813" h="2007244">
                    <a:moveTo>
                      <a:pt x="779788" y="20200"/>
                    </a:moveTo>
                    <a:cubicBezTo>
                      <a:pt x="745219" y="33919"/>
                      <a:pt x="711827" y="51236"/>
                      <a:pt x="679264" y="67114"/>
                    </a:cubicBezTo>
                    <a:cubicBezTo>
                      <a:pt x="625676" y="93243"/>
                      <a:pt x="572568" y="120702"/>
                      <a:pt x="521052" y="150452"/>
                    </a:cubicBezTo>
                    <a:cubicBezTo>
                      <a:pt x="419612" y="209056"/>
                      <a:pt x="323210" y="275512"/>
                      <a:pt x="243624" y="362688"/>
                    </a:cubicBezTo>
                    <a:cubicBezTo>
                      <a:pt x="72674" y="549952"/>
                      <a:pt x="394" y="804785"/>
                      <a:pt x="2" y="1074797"/>
                    </a:cubicBezTo>
                    <a:cubicBezTo>
                      <a:pt x="-238" y="1231679"/>
                      <a:pt x="21856" y="1389237"/>
                      <a:pt x="52717" y="1546163"/>
                    </a:cubicBezTo>
                    <a:cubicBezTo>
                      <a:pt x="59937" y="1695062"/>
                      <a:pt x="76753" y="1845729"/>
                      <a:pt x="120679" y="1992491"/>
                    </a:cubicBezTo>
                    <a:cubicBezTo>
                      <a:pt x="128269" y="2017878"/>
                      <a:pt x="163296" y="2007801"/>
                      <a:pt x="156448" y="1982720"/>
                    </a:cubicBezTo>
                    <a:cubicBezTo>
                      <a:pt x="114223" y="1827997"/>
                      <a:pt x="99653" y="1672336"/>
                      <a:pt x="95727" y="1516719"/>
                    </a:cubicBezTo>
                    <a:cubicBezTo>
                      <a:pt x="91693" y="1356195"/>
                      <a:pt x="83470" y="1187884"/>
                      <a:pt x="119436" y="1035560"/>
                    </a:cubicBezTo>
                    <a:cubicBezTo>
                      <a:pt x="154746" y="886028"/>
                      <a:pt x="226895" y="750978"/>
                      <a:pt x="309033" y="628666"/>
                    </a:cubicBezTo>
                    <a:cubicBezTo>
                      <a:pt x="385173" y="515252"/>
                      <a:pt x="476842" y="419592"/>
                      <a:pt x="578958" y="332023"/>
                    </a:cubicBezTo>
                    <a:cubicBezTo>
                      <a:pt x="683801" y="242120"/>
                      <a:pt x="804107" y="151782"/>
                      <a:pt x="853725" y="12937"/>
                    </a:cubicBezTo>
                    <a:cubicBezTo>
                      <a:pt x="864893" y="-18361"/>
                      <a:pt x="786593" y="16492"/>
                      <a:pt x="779788" y="20200"/>
                    </a:cubicBezTo>
                    <a:lnTo>
                      <a:pt x="779788" y="2020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10" name="Freeform: Shape 1909">
                <a:extLst>
                  <a:ext uri="{FF2B5EF4-FFF2-40B4-BE49-F238E27FC236}">
                    <a16:creationId xmlns:a16="http://schemas.microsoft.com/office/drawing/2014/main" id="{745AF7B0-5CB3-4C21-BAA6-381A254CAB4D}"/>
                  </a:ext>
                </a:extLst>
              </p:cNvPr>
              <p:cNvSpPr/>
              <p:nvPr/>
            </p:nvSpPr>
            <p:spPr>
              <a:xfrm>
                <a:off x="3545507" y="5382977"/>
                <a:ext cx="805713" cy="2005841"/>
              </a:xfrm>
              <a:custGeom>
                <a:avLst/>
                <a:gdLst>
                  <a:gd name="connsiteX0" fmla="*/ 9091 w 805713"/>
                  <a:gd name="connsiteY0" fmla="*/ 1632202 h 2005841"/>
                  <a:gd name="connsiteX1" fmla="*/ 71578 w 805713"/>
                  <a:gd name="connsiteY1" fmla="*/ 1991091 h 2005841"/>
                  <a:gd name="connsiteX2" fmla="*/ 107346 w 805713"/>
                  <a:gd name="connsiteY2" fmla="*/ 1981320 h 2005841"/>
                  <a:gd name="connsiteX3" fmla="*/ 46626 w 805713"/>
                  <a:gd name="connsiteY3" fmla="*/ 1515320 h 2005841"/>
                  <a:gd name="connsiteX4" fmla="*/ 70334 w 805713"/>
                  <a:gd name="connsiteY4" fmla="*/ 1034161 h 2005841"/>
                  <a:gd name="connsiteX5" fmla="*/ 259954 w 805713"/>
                  <a:gd name="connsiteY5" fmla="*/ 627267 h 2005841"/>
                  <a:gd name="connsiteX6" fmla="*/ 529857 w 805713"/>
                  <a:gd name="connsiteY6" fmla="*/ 330624 h 2005841"/>
                  <a:gd name="connsiteX7" fmla="*/ 804624 w 805713"/>
                  <a:gd name="connsiteY7" fmla="*/ 11559 h 2005841"/>
                  <a:gd name="connsiteX8" fmla="*/ 801985 w 805713"/>
                  <a:gd name="connsiteY8" fmla="*/ 0 h 2005841"/>
                  <a:gd name="connsiteX9" fmla="*/ 419605 w 805713"/>
                  <a:gd name="connsiteY9" fmla="*/ 306283 h 2005841"/>
                  <a:gd name="connsiteX10" fmla="*/ 62722 w 805713"/>
                  <a:gd name="connsiteY10" fmla="*/ 704279 h 2005841"/>
                  <a:gd name="connsiteX11" fmla="*/ 3420 w 805713"/>
                  <a:gd name="connsiteY11" fmla="*/ 1291262 h 2005841"/>
                  <a:gd name="connsiteX12" fmla="*/ 9091 w 805713"/>
                  <a:gd name="connsiteY12" fmla="*/ 1632202 h 2005841"/>
                  <a:gd name="connsiteX13" fmla="*/ 9091 w 805713"/>
                  <a:gd name="connsiteY13" fmla="*/ 1632202 h 200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5713" h="2005841">
                    <a:moveTo>
                      <a:pt x="9091" y="1632202"/>
                    </a:moveTo>
                    <a:cubicBezTo>
                      <a:pt x="18469" y="1752399"/>
                      <a:pt x="36244" y="1873010"/>
                      <a:pt x="71578" y="1991091"/>
                    </a:cubicBezTo>
                    <a:cubicBezTo>
                      <a:pt x="79189" y="2016457"/>
                      <a:pt x="114195" y="2006424"/>
                      <a:pt x="107346" y="1981320"/>
                    </a:cubicBezTo>
                    <a:cubicBezTo>
                      <a:pt x="65122" y="1826597"/>
                      <a:pt x="50552" y="1670937"/>
                      <a:pt x="46626" y="1515320"/>
                    </a:cubicBezTo>
                    <a:cubicBezTo>
                      <a:pt x="42592" y="1354795"/>
                      <a:pt x="34369" y="1186485"/>
                      <a:pt x="70334" y="1034161"/>
                    </a:cubicBezTo>
                    <a:cubicBezTo>
                      <a:pt x="105667" y="884607"/>
                      <a:pt x="177816" y="749601"/>
                      <a:pt x="259954" y="627267"/>
                    </a:cubicBezTo>
                    <a:cubicBezTo>
                      <a:pt x="336072" y="513853"/>
                      <a:pt x="427741" y="418192"/>
                      <a:pt x="529857" y="330624"/>
                    </a:cubicBezTo>
                    <a:cubicBezTo>
                      <a:pt x="634700" y="240743"/>
                      <a:pt x="755005" y="150404"/>
                      <a:pt x="804624" y="11559"/>
                    </a:cubicBezTo>
                    <a:cubicBezTo>
                      <a:pt x="806849" y="5344"/>
                      <a:pt x="805519" y="1745"/>
                      <a:pt x="801985" y="0"/>
                    </a:cubicBezTo>
                    <a:cubicBezTo>
                      <a:pt x="801789" y="196"/>
                      <a:pt x="561395" y="235966"/>
                      <a:pt x="419605" y="306283"/>
                    </a:cubicBezTo>
                    <a:cubicBezTo>
                      <a:pt x="277816" y="376600"/>
                      <a:pt x="106300" y="571824"/>
                      <a:pt x="62722" y="704279"/>
                    </a:cubicBezTo>
                    <a:cubicBezTo>
                      <a:pt x="19145" y="836733"/>
                      <a:pt x="-10364" y="1054292"/>
                      <a:pt x="3420" y="1291262"/>
                    </a:cubicBezTo>
                    <a:cubicBezTo>
                      <a:pt x="12013" y="1439420"/>
                      <a:pt x="24729" y="1585266"/>
                      <a:pt x="9091" y="1632202"/>
                    </a:cubicBezTo>
                    <a:lnTo>
                      <a:pt x="9091" y="1632202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11" name="Freeform: Shape 1910">
                <a:extLst>
                  <a:ext uri="{FF2B5EF4-FFF2-40B4-BE49-F238E27FC236}">
                    <a16:creationId xmlns:a16="http://schemas.microsoft.com/office/drawing/2014/main" id="{DFFA7289-A5C1-450A-9E93-7452730511C4}"/>
                  </a:ext>
                </a:extLst>
              </p:cNvPr>
              <p:cNvSpPr/>
              <p:nvPr/>
            </p:nvSpPr>
            <p:spPr>
              <a:xfrm>
                <a:off x="3530415" y="5382934"/>
                <a:ext cx="817055" cy="1575941"/>
              </a:xfrm>
              <a:custGeom>
                <a:avLst/>
                <a:gdLst>
                  <a:gd name="connsiteX0" fmla="*/ 817055 w 817055"/>
                  <a:gd name="connsiteY0" fmla="*/ 0 h 1575941"/>
                  <a:gd name="connsiteX1" fmla="*/ 260891 w 817055"/>
                  <a:gd name="connsiteY1" fmla="*/ 424953 h 1575941"/>
                  <a:gd name="connsiteX2" fmla="*/ 77814 w 817055"/>
                  <a:gd name="connsiteY2" fmla="*/ 704301 h 1575941"/>
                  <a:gd name="connsiteX3" fmla="*/ 693 w 817055"/>
                  <a:gd name="connsiteY3" fmla="*/ 1088643 h 1575941"/>
                  <a:gd name="connsiteX4" fmla="*/ 38403 w 817055"/>
                  <a:gd name="connsiteY4" fmla="*/ 1575865 h 1575941"/>
                  <a:gd name="connsiteX5" fmla="*/ 88654 w 817055"/>
                  <a:gd name="connsiteY5" fmla="*/ 744628 h 1575941"/>
                  <a:gd name="connsiteX6" fmla="*/ 536770 w 817055"/>
                  <a:gd name="connsiteY6" fmla="*/ 246566 h 1575941"/>
                  <a:gd name="connsiteX7" fmla="*/ 817055 w 817055"/>
                  <a:gd name="connsiteY7" fmla="*/ 0 h 1575941"/>
                  <a:gd name="connsiteX8" fmla="*/ 817055 w 817055"/>
                  <a:gd name="connsiteY8" fmla="*/ 0 h 1575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7055" h="1575941">
                    <a:moveTo>
                      <a:pt x="817055" y="0"/>
                    </a:moveTo>
                    <a:cubicBezTo>
                      <a:pt x="689050" y="151342"/>
                      <a:pt x="386911" y="295596"/>
                      <a:pt x="260891" y="424953"/>
                    </a:cubicBezTo>
                    <a:cubicBezTo>
                      <a:pt x="184947" y="505085"/>
                      <a:pt x="122155" y="599807"/>
                      <a:pt x="77814" y="704301"/>
                    </a:cubicBezTo>
                    <a:cubicBezTo>
                      <a:pt x="27345" y="823189"/>
                      <a:pt x="6560" y="954444"/>
                      <a:pt x="693" y="1088643"/>
                    </a:cubicBezTo>
                    <a:cubicBezTo>
                      <a:pt x="-6068" y="1243519"/>
                      <a:pt x="38904" y="1581754"/>
                      <a:pt x="38403" y="1575865"/>
                    </a:cubicBezTo>
                    <a:cubicBezTo>
                      <a:pt x="14913" y="1293072"/>
                      <a:pt x="-12590" y="999897"/>
                      <a:pt x="88654" y="744628"/>
                    </a:cubicBezTo>
                    <a:cubicBezTo>
                      <a:pt x="176659" y="522707"/>
                      <a:pt x="344359" y="367396"/>
                      <a:pt x="536770" y="246566"/>
                    </a:cubicBezTo>
                    <a:cubicBezTo>
                      <a:pt x="644121" y="179172"/>
                      <a:pt x="739737" y="101789"/>
                      <a:pt x="817055" y="0"/>
                    </a:cubicBezTo>
                    <a:lnTo>
                      <a:pt x="817055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12" name="Freeform: Shape 1911">
                <a:extLst>
                  <a:ext uri="{FF2B5EF4-FFF2-40B4-BE49-F238E27FC236}">
                    <a16:creationId xmlns:a16="http://schemas.microsoft.com/office/drawing/2014/main" id="{97265BF3-E194-4C8F-81A7-D19D0194D599}"/>
                  </a:ext>
                </a:extLst>
              </p:cNvPr>
              <p:cNvSpPr/>
              <p:nvPr/>
            </p:nvSpPr>
            <p:spPr>
              <a:xfrm>
                <a:off x="3480397" y="5654146"/>
                <a:ext cx="985442" cy="1558537"/>
              </a:xfrm>
              <a:custGeom>
                <a:avLst/>
                <a:gdLst>
                  <a:gd name="connsiteX0" fmla="*/ 965328 w 985442"/>
                  <a:gd name="connsiteY0" fmla="*/ 2181 h 1558537"/>
                  <a:gd name="connsiteX1" fmla="*/ 667464 w 985442"/>
                  <a:gd name="connsiteY1" fmla="*/ 96118 h 1558537"/>
                  <a:gd name="connsiteX2" fmla="*/ 395292 w 985442"/>
                  <a:gd name="connsiteY2" fmla="*/ 232738 h 1558537"/>
                  <a:gd name="connsiteX3" fmla="*/ 59194 w 985442"/>
                  <a:gd name="connsiteY3" fmla="*/ 762599 h 1558537"/>
                  <a:gd name="connsiteX4" fmla="*/ 10688 w 985442"/>
                  <a:gd name="connsiteY4" fmla="*/ 1538656 h 1558537"/>
                  <a:gd name="connsiteX5" fmla="*/ 45955 w 985442"/>
                  <a:gd name="connsiteY5" fmla="*/ 1543913 h 1558537"/>
                  <a:gd name="connsiteX6" fmla="*/ 57646 w 985442"/>
                  <a:gd name="connsiteY6" fmla="*/ 1129537 h 1558537"/>
                  <a:gd name="connsiteX7" fmla="*/ 179173 w 985442"/>
                  <a:gd name="connsiteY7" fmla="*/ 765064 h 1558537"/>
                  <a:gd name="connsiteX8" fmla="*/ 388902 w 985442"/>
                  <a:gd name="connsiteY8" fmla="*/ 468268 h 1558537"/>
                  <a:gd name="connsiteX9" fmla="*/ 672916 w 985442"/>
                  <a:gd name="connsiteY9" fmla="*/ 261331 h 1558537"/>
                  <a:gd name="connsiteX10" fmla="*/ 848992 w 985442"/>
                  <a:gd name="connsiteY10" fmla="*/ 146565 h 1558537"/>
                  <a:gd name="connsiteX11" fmla="*/ 983736 w 985442"/>
                  <a:gd name="connsiteY11" fmla="*/ 19345 h 1558537"/>
                  <a:gd name="connsiteX12" fmla="*/ 965328 w 985442"/>
                  <a:gd name="connsiteY12" fmla="*/ 2181 h 1558537"/>
                  <a:gd name="connsiteX13" fmla="*/ 965328 w 985442"/>
                  <a:gd name="connsiteY13" fmla="*/ 2181 h 155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5442" h="1558537">
                    <a:moveTo>
                      <a:pt x="965328" y="2181"/>
                    </a:moveTo>
                    <a:cubicBezTo>
                      <a:pt x="953180" y="11123"/>
                      <a:pt x="711608" y="79782"/>
                      <a:pt x="667464" y="96118"/>
                    </a:cubicBezTo>
                    <a:cubicBezTo>
                      <a:pt x="571389" y="131669"/>
                      <a:pt x="478041" y="174635"/>
                      <a:pt x="395292" y="232738"/>
                    </a:cubicBezTo>
                    <a:cubicBezTo>
                      <a:pt x="218345" y="356992"/>
                      <a:pt x="114636" y="549905"/>
                      <a:pt x="59194" y="762599"/>
                    </a:cubicBezTo>
                    <a:cubicBezTo>
                      <a:pt x="-784" y="992699"/>
                      <a:pt x="-11558" y="1291872"/>
                      <a:pt x="10688" y="1538656"/>
                    </a:cubicBezTo>
                    <a:cubicBezTo>
                      <a:pt x="12738" y="1561274"/>
                      <a:pt x="48158" y="1566683"/>
                      <a:pt x="45955" y="1543913"/>
                    </a:cubicBezTo>
                    <a:cubicBezTo>
                      <a:pt x="32368" y="1403236"/>
                      <a:pt x="28856" y="1263257"/>
                      <a:pt x="57646" y="1129537"/>
                    </a:cubicBezTo>
                    <a:cubicBezTo>
                      <a:pt x="84756" y="1003691"/>
                      <a:pt x="117472" y="874792"/>
                      <a:pt x="179173" y="765064"/>
                    </a:cubicBezTo>
                    <a:cubicBezTo>
                      <a:pt x="238105" y="660265"/>
                      <a:pt x="306458" y="554572"/>
                      <a:pt x="388902" y="468268"/>
                    </a:cubicBezTo>
                    <a:cubicBezTo>
                      <a:pt x="470014" y="383317"/>
                      <a:pt x="573745" y="323818"/>
                      <a:pt x="672916" y="261331"/>
                    </a:cubicBezTo>
                    <a:cubicBezTo>
                      <a:pt x="732241" y="223970"/>
                      <a:pt x="790998" y="185780"/>
                      <a:pt x="848992" y="146565"/>
                    </a:cubicBezTo>
                    <a:cubicBezTo>
                      <a:pt x="901184" y="111276"/>
                      <a:pt x="950192" y="73719"/>
                      <a:pt x="983736" y="19345"/>
                    </a:cubicBezTo>
                    <a:cubicBezTo>
                      <a:pt x="990519" y="8309"/>
                      <a:pt x="975579" y="-5388"/>
                      <a:pt x="965328" y="2181"/>
                    </a:cubicBezTo>
                    <a:lnTo>
                      <a:pt x="965328" y="2181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13" name="Freeform: Shape 1912">
                <a:extLst>
                  <a:ext uri="{FF2B5EF4-FFF2-40B4-BE49-F238E27FC236}">
                    <a16:creationId xmlns:a16="http://schemas.microsoft.com/office/drawing/2014/main" id="{84EEB34A-5CEF-4A9A-9419-426660B96BA6}"/>
                  </a:ext>
                </a:extLst>
              </p:cNvPr>
              <p:cNvSpPr/>
              <p:nvPr/>
            </p:nvSpPr>
            <p:spPr>
              <a:xfrm>
                <a:off x="3483604" y="5654146"/>
                <a:ext cx="982223" cy="1558502"/>
              </a:xfrm>
              <a:custGeom>
                <a:avLst/>
                <a:gdLst>
                  <a:gd name="connsiteX0" fmla="*/ 0 w 982223"/>
                  <a:gd name="connsiteY0" fmla="*/ 1430084 h 1558502"/>
                  <a:gd name="connsiteX1" fmla="*/ 7460 w 982223"/>
                  <a:gd name="connsiteY1" fmla="*/ 1538613 h 1558502"/>
                  <a:gd name="connsiteX2" fmla="*/ 42727 w 982223"/>
                  <a:gd name="connsiteY2" fmla="*/ 1543869 h 1558502"/>
                  <a:gd name="connsiteX3" fmla="*/ 54417 w 982223"/>
                  <a:gd name="connsiteY3" fmla="*/ 1129494 h 1558502"/>
                  <a:gd name="connsiteX4" fmla="*/ 175945 w 982223"/>
                  <a:gd name="connsiteY4" fmla="*/ 765021 h 1558502"/>
                  <a:gd name="connsiteX5" fmla="*/ 385651 w 982223"/>
                  <a:gd name="connsiteY5" fmla="*/ 468225 h 1558502"/>
                  <a:gd name="connsiteX6" fmla="*/ 669688 w 982223"/>
                  <a:gd name="connsiteY6" fmla="*/ 261310 h 1558502"/>
                  <a:gd name="connsiteX7" fmla="*/ 845763 w 982223"/>
                  <a:gd name="connsiteY7" fmla="*/ 146522 h 1558502"/>
                  <a:gd name="connsiteX8" fmla="*/ 980507 w 982223"/>
                  <a:gd name="connsiteY8" fmla="*/ 19324 h 1558502"/>
                  <a:gd name="connsiteX9" fmla="*/ 962143 w 982223"/>
                  <a:gd name="connsiteY9" fmla="*/ 2181 h 1558502"/>
                  <a:gd name="connsiteX10" fmla="*/ 660331 w 982223"/>
                  <a:gd name="connsiteY10" fmla="*/ 166740 h 1558502"/>
                  <a:gd name="connsiteX11" fmla="*/ 82618 w 982223"/>
                  <a:gd name="connsiteY11" fmla="*/ 823843 h 1558502"/>
                  <a:gd name="connsiteX12" fmla="*/ 0 w 982223"/>
                  <a:gd name="connsiteY12" fmla="*/ 1430084 h 1558502"/>
                  <a:gd name="connsiteX13" fmla="*/ 0 w 982223"/>
                  <a:gd name="connsiteY13" fmla="*/ 1430084 h 1558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2223" h="1558502">
                    <a:moveTo>
                      <a:pt x="0" y="1430084"/>
                    </a:moveTo>
                    <a:cubicBezTo>
                      <a:pt x="1789" y="1467097"/>
                      <a:pt x="4275" y="1503389"/>
                      <a:pt x="7460" y="1538613"/>
                    </a:cubicBezTo>
                    <a:cubicBezTo>
                      <a:pt x="9510" y="1561230"/>
                      <a:pt x="44951" y="1566661"/>
                      <a:pt x="42727" y="1543869"/>
                    </a:cubicBezTo>
                    <a:cubicBezTo>
                      <a:pt x="29139" y="1403214"/>
                      <a:pt x="25627" y="1263213"/>
                      <a:pt x="54417" y="1129494"/>
                    </a:cubicBezTo>
                    <a:cubicBezTo>
                      <a:pt x="81527" y="1003648"/>
                      <a:pt x="114265" y="874748"/>
                      <a:pt x="175945" y="765021"/>
                    </a:cubicBezTo>
                    <a:cubicBezTo>
                      <a:pt x="234876" y="660222"/>
                      <a:pt x="303230" y="554550"/>
                      <a:pt x="385651" y="468225"/>
                    </a:cubicBezTo>
                    <a:cubicBezTo>
                      <a:pt x="466786" y="383273"/>
                      <a:pt x="570494" y="323796"/>
                      <a:pt x="669688" y="261310"/>
                    </a:cubicBezTo>
                    <a:cubicBezTo>
                      <a:pt x="728991" y="223949"/>
                      <a:pt x="787769" y="185737"/>
                      <a:pt x="845763" y="146522"/>
                    </a:cubicBezTo>
                    <a:cubicBezTo>
                      <a:pt x="897955" y="111233"/>
                      <a:pt x="946985" y="73697"/>
                      <a:pt x="980507" y="19324"/>
                    </a:cubicBezTo>
                    <a:cubicBezTo>
                      <a:pt x="987313" y="8309"/>
                      <a:pt x="972372" y="-5388"/>
                      <a:pt x="962143" y="2181"/>
                    </a:cubicBezTo>
                    <a:cubicBezTo>
                      <a:pt x="962143" y="2181"/>
                      <a:pt x="820615" y="116467"/>
                      <a:pt x="660331" y="166740"/>
                    </a:cubicBezTo>
                    <a:cubicBezTo>
                      <a:pt x="500047" y="217013"/>
                      <a:pt x="176861" y="449817"/>
                      <a:pt x="82618" y="823843"/>
                    </a:cubicBezTo>
                    <a:cubicBezTo>
                      <a:pt x="8136" y="1119417"/>
                      <a:pt x="18713" y="1353050"/>
                      <a:pt x="0" y="1430084"/>
                    </a:cubicBezTo>
                    <a:lnTo>
                      <a:pt x="0" y="1430084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14" name="Freeform: Shape 1913">
                <a:extLst>
                  <a:ext uri="{FF2B5EF4-FFF2-40B4-BE49-F238E27FC236}">
                    <a16:creationId xmlns:a16="http://schemas.microsoft.com/office/drawing/2014/main" id="{2A530F3D-A790-4EC8-845A-D21F259C5E95}"/>
                  </a:ext>
                </a:extLst>
              </p:cNvPr>
              <p:cNvSpPr/>
              <p:nvPr/>
            </p:nvSpPr>
            <p:spPr>
              <a:xfrm>
                <a:off x="3493782" y="5656114"/>
                <a:ext cx="952299" cy="1360276"/>
              </a:xfrm>
              <a:custGeom>
                <a:avLst/>
                <a:gdLst>
                  <a:gd name="connsiteX0" fmla="*/ 951943 w 952299"/>
                  <a:gd name="connsiteY0" fmla="*/ 213 h 1360276"/>
                  <a:gd name="connsiteX1" fmla="*/ 475583 w 952299"/>
                  <a:gd name="connsiteY1" fmla="*/ 244860 h 1360276"/>
                  <a:gd name="connsiteX2" fmla="*/ 74817 w 952299"/>
                  <a:gd name="connsiteY2" fmla="*/ 769312 h 1360276"/>
                  <a:gd name="connsiteX3" fmla="*/ 1098 w 952299"/>
                  <a:gd name="connsiteY3" fmla="*/ 1358367 h 1360276"/>
                  <a:gd name="connsiteX4" fmla="*/ 77609 w 952299"/>
                  <a:gd name="connsiteY4" fmla="*/ 824187 h 1360276"/>
                  <a:gd name="connsiteX5" fmla="*/ 238417 w 952299"/>
                  <a:gd name="connsiteY5" fmla="*/ 506104 h 1360276"/>
                  <a:gd name="connsiteX6" fmla="*/ 474340 w 952299"/>
                  <a:gd name="connsiteY6" fmla="*/ 278033 h 1360276"/>
                  <a:gd name="connsiteX7" fmla="*/ 756850 w 952299"/>
                  <a:gd name="connsiteY7" fmla="*/ 131075 h 1360276"/>
                  <a:gd name="connsiteX8" fmla="*/ 951943 w 952299"/>
                  <a:gd name="connsiteY8" fmla="*/ 213 h 1360276"/>
                  <a:gd name="connsiteX9" fmla="*/ 951943 w 952299"/>
                  <a:gd name="connsiteY9" fmla="*/ 213 h 1360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299" h="1360276">
                    <a:moveTo>
                      <a:pt x="951943" y="213"/>
                    </a:moveTo>
                    <a:cubicBezTo>
                      <a:pt x="817373" y="99166"/>
                      <a:pt x="622759" y="154913"/>
                      <a:pt x="475583" y="244860"/>
                    </a:cubicBezTo>
                    <a:cubicBezTo>
                      <a:pt x="281012" y="363770"/>
                      <a:pt x="153618" y="553825"/>
                      <a:pt x="74817" y="769312"/>
                    </a:cubicBezTo>
                    <a:cubicBezTo>
                      <a:pt x="13486" y="937034"/>
                      <a:pt x="-4987" y="1393394"/>
                      <a:pt x="1098" y="1358367"/>
                    </a:cubicBezTo>
                    <a:cubicBezTo>
                      <a:pt x="23148" y="1231605"/>
                      <a:pt x="37652" y="944558"/>
                      <a:pt x="77609" y="824187"/>
                    </a:cubicBezTo>
                    <a:cubicBezTo>
                      <a:pt x="115690" y="709442"/>
                      <a:pt x="169627" y="602441"/>
                      <a:pt x="238417" y="506104"/>
                    </a:cubicBezTo>
                    <a:cubicBezTo>
                      <a:pt x="302605" y="416224"/>
                      <a:pt x="381537" y="338121"/>
                      <a:pt x="474340" y="278033"/>
                    </a:cubicBezTo>
                    <a:cubicBezTo>
                      <a:pt x="563326" y="220432"/>
                      <a:pt x="660513" y="176549"/>
                      <a:pt x="756850" y="131075"/>
                    </a:cubicBezTo>
                    <a:cubicBezTo>
                      <a:pt x="869587" y="77901"/>
                      <a:pt x="958661" y="-4738"/>
                      <a:pt x="951943" y="213"/>
                    </a:cubicBezTo>
                    <a:lnTo>
                      <a:pt x="951943" y="213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15" name="Freeform: Shape 1914">
                <a:extLst>
                  <a:ext uri="{FF2B5EF4-FFF2-40B4-BE49-F238E27FC236}">
                    <a16:creationId xmlns:a16="http://schemas.microsoft.com/office/drawing/2014/main" id="{59587797-BCE5-4003-8614-61709D320C1F}"/>
                  </a:ext>
                </a:extLst>
              </p:cNvPr>
              <p:cNvSpPr/>
              <p:nvPr/>
            </p:nvSpPr>
            <p:spPr>
              <a:xfrm>
                <a:off x="1008830" y="6143186"/>
                <a:ext cx="804519" cy="874896"/>
              </a:xfrm>
              <a:custGeom>
                <a:avLst/>
                <a:gdLst>
                  <a:gd name="connsiteX0" fmla="*/ 679912 w 804519"/>
                  <a:gd name="connsiteY0" fmla="*/ 407105 h 874896"/>
                  <a:gd name="connsiteX1" fmla="*/ 628025 w 804519"/>
                  <a:gd name="connsiteY1" fmla="*/ 331947 h 874896"/>
                  <a:gd name="connsiteX2" fmla="*/ 583706 w 804519"/>
                  <a:gd name="connsiteY2" fmla="*/ 249743 h 874896"/>
                  <a:gd name="connsiteX3" fmla="*/ 541154 w 804519"/>
                  <a:gd name="connsiteY3" fmla="*/ 128979 h 874896"/>
                  <a:gd name="connsiteX4" fmla="*/ 537119 w 804519"/>
                  <a:gd name="connsiteY4" fmla="*/ 129873 h 874896"/>
                  <a:gd name="connsiteX5" fmla="*/ 573063 w 804519"/>
                  <a:gd name="connsiteY5" fmla="*/ 250899 h 874896"/>
                  <a:gd name="connsiteX6" fmla="*/ 589922 w 804519"/>
                  <a:gd name="connsiteY6" fmla="*/ 286646 h 874896"/>
                  <a:gd name="connsiteX7" fmla="*/ 524186 w 804519"/>
                  <a:gd name="connsiteY7" fmla="*/ 224007 h 874896"/>
                  <a:gd name="connsiteX8" fmla="*/ 424054 w 804519"/>
                  <a:gd name="connsiteY8" fmla="*/ 156591 h 874896"/>
                  <a:gd name="connsiteX9" fmla="*/ 374785 w 804519"/>
                  <a:gd name="connsiteY9" fmla="*/ 105337 h 874896"/>
                  <a:gd name="connsiteX10" fmla="*/ 316747 w 804519"/>
                  <a:gd name="connsiteY10" fmla="*/ 46929 h 874896"/>
                  <a:gd name="connsiteX11" fmla="*/ 311316 w 804519"/>
                  <a:gd name="connsiteY11" fmla="*/ 51880 h 874896"/>
                  <a:gd name="connsiteX12" fmla="*/ 367718 w 804519"/>
                  <a:gd name="connsiteY12" fmla="*/ 117529 h 874896"/>
                  <a:gd name="connsiteX13" fmla="*/ 386235 w 804519"/>
                  <a:gd name="connsiteY13" fmla="*/ 136613 h 874896"/>
                  <a:gd name="connsiteX14" fmla="*/ 306344 w 804519"/>
                  <a:gd name="connsiteY14" fmla="*/ 100059 h 874896"/>
                  <a:gd name="connsiteX15" fmla="*/ 3398 w 804519"/>
                  <a:gd name="connsiteY15" fmla="*/ 58 h 874896"/>
                  <a:gd name="connsiteX16" fmla="*/ 1762 w 804519"/>
                  <a:gd name="connsiteY16" fmla="*/ 5031 h 874896"/>
                  <a:gd name="connsiteX17" fmla="*/ 128262 w 804519"/>
                  <a:gd name="connsiteY17" fmla="*/ 49349 h 874896"/>
                  <a:gd name="connsiteX18" fmla="*/ 105230 w 804519"/>
                  <a:gd name="connsiteY18" fmla="*/ 52926 h 874896"/>
                  <a:gd name="connsiteX19" fmla="*/ 30464 w 804519"/>
                  <a:gd name="connsiteY19" fmla="*/ 69633 h 874896"/>
                  <a:gd name="connsiteX20" fmla="*/ 31184 w 804519"/>
                  <a:gd name="connsiteY20" fmla="*/ 71640 h 874896"/>
                  <a:gd name="connsiteX21" fmla="*/ 94369 w 804519"/>
                  <a:gd name="connsiteY21" fmla="*/ 62588 h 874896"/>
                  <a:gd name="connsiteX22" fmla="*/ 147303 w 804519"/>
                  <a:gd name="connsiteY22" fmla="*/ 55893 h 874896"/>
                  <a:gd name="connsiteX23" fmla="*/ 477381 w 804519"/>
                  <a:gd name="connsiteY23" fmla="*/ 208020 h 874896"/>
                  <a:gd name="connsiteX24" fmla="*/ 541830 w 804519"/>
                  <a:gd name="connsiteY24" fmla="*/ 259732 h 874896"/>
                  <a:gd name="connsiteX25" fmla="*/ 471034 w 804519"/>
                  <a:gd name="connsiteY25" fmla="*/ 243396 h 874896"/>
                  <a:gd name="connsiteX26" fmla="*/ 337554 w 804519"/>
                  <a:gd name="connsiteY26" fmla="*/ 253080 h 874896"/>
                  <a:gd name="connsiteX27" fmla="*/ 337729 w 804519"/>
                  <a:gd name="connsiteY27" fmla="*/ 255196 h 874896"/>
                  <a:gd name="connsiteX28" fmla="*/ 462855 w 804519"/>
                  <a:gd name="connsiteY28" fmla="*/ 254345 h 874896"/>
                  <a:gd name="connsiteX29" fmla="*/ 563903 w 804519"/>
                  <a:gd name="connsiteY29" fmla="*/ 280867 h 874896"/>
                  <a:gd name="connsiteX30" fmla="*/ 698036 w 804519"/>
                  <a:gd name="connsiteY30" fmla="*/ 465688 h 874896"/>
                  <a:gd name="connsiteX31" fmla="*/ 659759 w 804519"/>
                  <a:gd name="connsiteY31" fmla="*/ 425208 h 874896"/>
                  <a:gd name="connsiteX32" fmla="*/ 559759 w 804519"/>
                  <a:gd name="connsiteY32" fmla="*/ 361521 h 874896"/>
                  <a:gd name="connsiteX33" fmla="*/ 558276 w 804519"/>
                  <a:gd name="connsiteY33" fmla="*/ 364662 h 874896"/>
                  <a:gd name="connsiteX34" fmla="*/ 600740 w 804519"/>
                  <a:gd name="connsiteY34" fmla="*/ 393561 h 874896"/>
                  <a:gd name="connsiteX35" fmla="*/ 654001 w 804519"/>
                  <a:gd name="connsiteY35" fmla="*/ 435328 h 874896"/>
                  <a:gd name="connsiteX36" fmla="*/ 756248 w 804519"/>
                  <a:gd name="connsiteY36" fmla="*/ 605362 h 874896"/>
                  <a:gd name="connsiteX37" fmla="*/ 794286 w 804519"/>
                  <a:gd name="connsiteY37" fmla="*/ 871099 h 874896"/>
                  <a:gd name="connsiteX38" fmla="*/ 801767 w 804519"/>
                  <a:gd name="connsiteY38" fmla="*/ 871470 h 874896"/>
                  <a:gd name="connsiteX39" fmla="*/ 679912 w 804519"/>
                  <a:gd name="connsiteY39" fmla="*/ 407105 h 874896"/>
                  <a:gd name="connsiteX40" fmla="*/ 679912 w 804519"/>
                  <a:gd name="connsiteY40" fmla="*/ 407105 h 87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04519" h="874896">
                    <a:moveTo>
                      <a:pt x="679912" y="407105"/>
                    </a:moveTo>
                    <a:cubicBezTo>
                      <a:pt x="663969" y="381194"/>
                      <a:pt x="646695" y="356003"/>
                      <a:pt x="628025" y="331947"/>
                    </a:cubicBezTo>
                    <a:cubicBezTo>
                      <a:pt x="612082" y="305207"/>
                      <a:pt x="596640" y="278315"/>
                      <a:pt x="583706" y="249743"/>
                    </a:cubicBezTo>
                    <a:cubicBezTo>
                      <a:pt x="565909" y="210463"/>
                      <a:pt x="556334" y="169067"/>
                      <a:pt x="541154" y="128979"/>
                    </a:cubicBezTo>
                    <a:cubicBezTo>
                      <a:pt x="540413" y="127038"/>
                      <a:pt x="536967" y="127779"/>
                      <a:pt x="537119" y="129873"/>
                    </a:cubicBezTo>
                    <a:cubicBezTo>
                      <a:pt x="540151" y="171248"/>
                      <a:pt x="556727" y="213080"/>
                      <a:pt x="573063" y="250899"/>
                    </a:cubicBezTo>
                    <a:cubicBezTo>
                      <a:pt x="578254" y="262917"/>
                      <a:pt x="583903" y="274869"/>
                      <a:pt x="589922" y="286646"/>
                    </a:cubicBezTo>
                    <a:cubicBezTo>
                      <a:pt x="569508" y="264291"/>
                      <a:pt x="547610" y="243287"/>
                      <a:pt x="524186" y="224007"/>
                    </a:cubicBezTo>
                    <a:cubicBezTo>
                      <a:pt x="492953" y="198336"/>
                      <a:pt x="459213" y="176242"/>
                      <a:pt x="424054" y="156591"/>
                    </a:cubicBezTo>
                    <a:cubicBezTo>
                      <a:pt x="408242" y="138968"/>
                      <a:pt x="391143" y="122349"/>
                      <a:pt x="374785" y="105337"/>
                    </a:cubicBezTo>
                    <a:cubicBezTo>
                      <a:pt x="355963" y="85751"/>
                      <a:pt x="338471" y="63374"/>
                      <a:pt x="316747" y="46929"/>
                    </a:cubicBezTo>
                    <a:cubicBezTo>
                      <a:pt x="313738" y="44638"/>
                      <a:pt x="309419" y="48652"/>
                      <a:pt x="311316" y="51880"/>
                    </a:cubicBezTo>
                    <a:cubicBezTo>
                      <a:pt x="325820" y="76438"/>
                      <a:pt x="348089" y="97027"/>
                      <a:pt x="367718" y="117529"/>
                    </a:cubicBezTo>
                    <a:cubicBezTo>
                      <a:pt x="373825" y="123897"/>
                      <a:pt x="379976" y="130288"/>
                      <a:pt x="386235" y="136613"/>
                    </a:cubicBezTo>
                    <a:cubicBezTo>
                      <a:pt x="360019" y="123483"/>
                      <a:pt x="333280" y="111444"/>
                      <a:pt x="306344" y="100059"/>
                    </a:cubicBezTo>
                    <a:cubicBezTo>
                      <a:pt x="209200" y="59055"/>
                      <a:pt x="107281" y="19884"/>
                      <a:pt x="3398" y="58"/>
                    </a:cubicBezTo>
                    <a:cubicBezTo>
                      <a:pt x="170" y="-553"/>
                      <a:pt x="-1488" y="3831"/>
                      <a:pt x="1762" y="5031"/>
                    </a:cubicBezTo>
                    <a:cubicBezTo>
                      <a:pt x="43442" y="20429"/>
                      <a:pt x="85841" y="34780"/>
                      <a:pt x="128262" y="49349"/>
                    </a:cubicBezTo>
                    <a:cubicBezTo>
                      <a:pt x="120476" y="50462"/>
                      <a:pt x="112755" y="51880"/>
                      <a:pt x="105230" y="52926"/>
                    </a:cubicBezTo>
                    <a:cubicBezTo>
                      <a:pt x="79974" y="56481"/>
                      <a:pt x="54390" y="60538"/>
                      <a:pt x="30464" y="69633"/>
                    </a:cubicBezTo>
                    <a:cubicBezTo>
                      <a:pt x="29243" y="70091"/>
                      <a:pt x="30094" y="71749"/>
                      <a:pt x="31184" y="71640"/>
                    </a:cubicBezTo>
                    <a:cubicBezTo>
                      <a:pt x="52318" y="69240"/>
                      <a:pt x="73278" y="65402"/>
                      <a:pt x="94369" y="62588"/>
                    </a:cubicBezTo>
                    <a:cubicBezTo>
                      <a:pt x="110661" y="60429"/>
                      <a:pt x="129636" y="55980"/>
                      <a:pt x="147303" y="55893"/>
                    </a:cubicBezTo>
                    <a:cubicBezTo>
                      <a:pt x="262440" y="95653"/>
                      <a:pt x="377031" y="138183"/>
                      <a:pt x="477381" y="208020"/>
                    </a:cubicBezTo>
                    <a:cubicBezTo>
                      <a:pt x="499976" y="223745"/>
                      <a:pt x="521460" y="241085"/>
                      <a:pt x="541830" y="259732"/>
                    </a:cubicBezTo>
                    <a:cubicBezTo>
                      <a:pt x="519366" y="250572"/>
                      <a:pt x="494938" y="245752"/>
                      <a:pt x="471034" y="243396"/>
                    </a:cubicBezTo>
                    <a:cubicBezTo>
                      <a:pt x="429049" y="239253"/>
                      <a:pt x="377817" y="239165"/>
                      <a:pt x="337554" y="253080"/>
                    </a:cubicBezTo>
                    <a:cubicBezTo>
                      <a:pt x="336420" y="253473"/>
                      <a:pt x="336486" y="255021"/>
                      <a:pt x="337729" y="255196"/>
                    </a:cubicBezTo>
                    <a:cubicBezTo>
                      <a:pt x="378754" y="260409"/>
                      <a:pt x="421372" y="251226"/>
                      <a:pt x="462855" y="254345"/>
                    </a:cubicBezTo>
                    <a:cubicBezTo>
                      <a:pt x="498995" y="257071"/>
                      <a:pt x="531383" y="266516"/>
                      <a:pt x="563903" y="280867"/>
                    </a:cubicBezTo>
                    <a:cubicBezTo>
                      <a:pt x="617556" y="334695"/>
                      <a:pt x="662507" y="397988"/>
                      <a:pt x="698036" y="465688"/>
                    </a:cubicBezTo>
                    <a:cubicBezTo>
                      <a:pt x="686259" y="451271"/>
                      <a:pt x="673456" y="437705"/>
                      <a:pt x="659759" y="425208"/>
                    </a:cubicBezTo>
                    <a:cubicBezTo>
                      <a:pt x="633696" y="401369"/>
                      <a:pt x="596051" y="366167"/>
                      <a:pt x="559759" y="361521"/>
                    </a:cubicBezTo>
                    <a:cubicBezTo>
                      <a:pt x="558123" y="361325"/>
                      <a:pt x="557207" y="363528"/>
                      <a:pt x="558276" y="364662"/>
                    </a:cubicBezTo>
                    <a:cubicBezTo>
                      <a:pt x="569922" y="376876"/>
                      <a:pt x="586760" y="384161"/>
                      <a:pt x="600740" y="393561"/>
                    </a:cubicBezTo>
                    <a:cubicBezTo>
                      <a:pt x="619519" y="406167"/>
                      <a:pt x="637403" y="419930"/>
                      <a:pt x="654001" y="435328"/>
                    </a:cubicBezTo>
                    <a:cubicBezTo>
                      <a:pt x="713958" y="490988"/>
                      <a:pt x="732061" y="528742"/>
                      <a:pt x="756248" y="605362"/>
                    </a:cubicBezTo>
                    <a:cubicBezTo>
                      <a:pt x="783729" y="692428"/>
                      <a:pt x="793479" y="780172"/>
                      <a:pt x="794286" y="871099"/>
                    </a:cubicBezTo>
                    <a:cubicBezTo>
                      <a:pt x="794329" y="875919"/>
                      <a:pt x="801287" y="876268"/>
                      <a:pt x="801767" y="871470"/>
                    </a:cubicBezTo>
                    <a:cubicBezTo>
                      <a:pt x="817644" y="711098"/>
                      <a:pt x="763228" y="542438"/>
                      <a:pt x="679912" y="407105"/>
                    </a:cubicBezTo>
                    <a:lnTo>
                      <a:pt x="679912" y="407105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11DB07C-FA51-426B-A345-0D97207F2328}"/>
                </a:ext>
              </a:extLst>
            </p:cNvPr>
            <p:cNvSpPr/>
            <p:nvPr/>
          </p:nvSpPr>
          <p:spPr>
            <a:xfrm>
              <a:off x="1162762" y="6140163"/>
              <a:ext cx="122487" cy="112094"/>
            </a:xfrm>
            <a:custGeom>
              <a:avLst/>
              <a:gdLst>
                <a:gd name="connsiteX0" fmla="*/ 116817 w 122487"/>
                <a:gd name="connsiteY0" fmla="*/ 72394 h 112094"/>
                <a:gd name="connsiteX1" fmla="*/ 100743 w 122487"/>
                <a:gd name="connsiteY1" fmla="*/ 5240 h 112094"/>
                <a:gd name="connsiteX2" fmla="*/ 50840 w 122487"/>
                <a:gd name="connsiteY2" fmla="*/ 8119 h 112094"/>
                <a:gd name="connsiteX3" fmla="*/ 88 w 122487"/>
                <a:gd name="connsiteY3" fmla="*/ 70518 h 112094"/>
                <a:gd name="connsiteX4" fmla="*/ 116817 w 122487"/>
                <a:gd name="connsiteY4" fmla="*/ 72394 h 112094"/>
                <a:gd name="connsiteX5" fmla="*/ 116817 w 122487"/>
                <a:gd name="connsiteY5" fmla="*/ 72394 h 1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487" h="112094">
                  <a:moveTo>
                    <a:pt x="116817" y="72394"/>
                  </a:moveTo>
                  <a:cubicBezTo>
                    <a:pt x="127264" y="50082"/>
                    <a:pt x="124036" y="18326"/>
                    <a:pt x="100743" y="5240"/>
                  </a:cubicBezTo>
                  <a:cubicBezTo>
                    <a:pt x="84821" y="-3703"/>
                    <a:pt x="66544" y="-169"/>
                    <a:pt x="50840" y="8119"/>
                  </a:cubicBezTo>
                  <a:cubicBezTo>
                    <a:pt x="22225" y="15185"/>
                    <a:pt x="-1635" y="36341"/>
                    <a:pt x="88" y="70518"/>
                  </a:cubicBezTo>
                  <a:cubicBezTo>
                    <a:pt x="3359" y="135055"/>
                    <a:pt x="96620" y="115513"/>
                    <a:pt x="116817" y="72394"/>
                  </a:cubicBezTo>
                  <a:lnTo>
                    <a:pt x="116817" y="7239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C7460A6C-AD11-4D28-8F84-46E2D196DC96}"/>
                </a:ext>
              </a:extLst>
            </p:cNvPr>
            <p:cNvSpPr/>
            <p:nvPr/>
          </p:nvSpPr>
          <p:spPr>
            <a:xfrm>
              <a:off x="1279780" y="6122066"/>
              <a:ext cx="130864" cy="106628"/>
            </a:xfrm>
            <a:custGeom>
              <a:avLst/>
              <a:gdLst>
                <a:gd name="connsiteX0" fmla="*/ 50399 w 130864"/>
                <a:gd name="connsiteY0" fmla="*/ 240 h 106628"/>
                <a:gd name="connsiteX1" fmla="*/ 2155 w 130864"/>
                <a:gd name="connsiteY1" fmla="*/ 47219 h 106628"/>
                <a:gd name="connsiteX2" fmla="*/ 1653 w 130864"/>
                <a:gd name="connsiteY2" fmla="*/ 48222 h 106628"/>
                <a:gd name="connsiteX3" fmla="*/ 90007 w 130864"/>
                <a:gd name="connsiteY3" fmla="*/ 102509 h 106628"/>
                <a:gd name="connsiteX4" fmla="*/ 50399 w 130864"/>
                <a:gd name="connsiteY4" fmla="*/ 240 h 106628"/>
                <a:gd name="connsiteX5" fmla="*/ 50399 w 130864"/>
                <a:gd name="connsiteY5" fmla="*/ 240 h 106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864" h="106628">
                  <a:moveTo>
                    <a:pt x="50399" y="240"/>
                  </a:moveTo>
                  <a:cubicBezTo>
                    <a:pt x="19777" y="2290"/>
                    <a:pt x="-5414" y="25649"/>
                    <a:pt x="2155" y="47219"/>
                  </a:cubicBezTo>
                  <a:cubicBezTo>
                    <a:pt x="1936" y="47524"/>
                    <a:pt x="1740" y="47852"/>
                    <a:pt x="1653" y="48222"/>
                  </a:cubicBezTo>
                  <a:cubicBezTo>
                    <a:pt x="-10583" y="92061"/>
                    <a:pt x="47738" y="116969"/>
                    <a:pt x="90007" y="102509"/>
                  </a:cubicBezTo>
                  <a:cubicBezTo>
                    <a:pt x="164511" y="76990"/>
                    <a:pt x="128655" y="-4995"/>
                    <a:pt x="50399" y="240"/>
                  </a:cubicBezTo>
                  <a:lnTo>
                    <a:pt x="50399" y="24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DAA4618-ED3B-4A89-88D2-0307CBC95AFA}"/>
                </a:ext>
              </a:extLst>
            </p:cNvPr>
            <p:cNvSpPr/>
            <p:nvPr/>
          </p:nvSpPr>
          <p:spPr>
            <a:xfrm>
              <a:off x="1166091" y="6050784"/>
              <a:ext cx="122213" cy="125044"/>
            </a:xfrm>
            <a:custGeom>
              <a:avLst/>
              <a:gdLst>
                <a:gd name="connsiteX0" fmla="*/ 25810 w 122213"/>
                <a:gd name="connsiteY0" fmla="*/ 6679 h 125044"/>
                <a:gd name="connsiteX1" fmla="*/ 59311 w 122213"/>
                <a:gd name="connsiteY1" fmla="*/ 123692 h 125044"/>
                <a:gd name="connsiteX2" fmla="*/ 113837 w 122213"/>
                <a:gd name="connsiteY2" fmla="*/ 84259 h 125044"/>
                <a:gd name="connsiteX3" fmla="*/ 114818 w 122213"/>
                <a:gd name="connsiteY3" fmla="*/ 83190 h 125044"/>
                <a:gd name="connsiteX4" fmla="*/ 25810 w 122213"/>
                <a:gd name="connsiteY4" fmla="*/ 6679 h 125044"/>
                <a:gd name="connsiteX5" fmla="*/ 25810 w 122213"/>
                <a:gd name="connsiteY5" fmla="*/ 6679 h 12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213" h="125044">
                  <a:moveTo>
                    <a:pt x="25810" y="6679"/>
                  </a:moveTo>
                  <a:cubicBezTo>
                    <a:pt x="-26993" y="38915"/>
                    <a:pt x="9823" y="112569"/>
                    <a:pt x="59311" y="123692"/>
                  </a:cubicBezTo>
                  <a:cubicBezTo>
                    <a:pt x="88646" y="130279"/>
                    <a:pt x="109998" y="112111"/>
                    <a:pt x="113837" y="84259"/>
                  </a:cubicBezTo>
                  <a:cubicBezTo>
                    <a:pt x="114208" y="83953"/>
                    <a:pt x="114535" y="83626"/>
                    <a:pt x="114818" y="83190"/>
                  </a:cubicBezTo>
                  <a:cubicBezTo>
                    <a:pt x="146618" y="34924"/>
                    <a:pt x="68144" y="-19144"/>
                    <a:pt x="25810" y="6679"/>
                  </a:cubicBezTo>
                  <a:lnTo>
                    <a:pt x="25810" y="667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EA49635F-066C-4195-A7BC-CCE88B845049}"/>
                </a:ext>
              </a:extLst>
            </p:cNvPr>
            <p:cNvSpPr/>
            <p:nvPr/>
          </p:nvSpPr>
          <p:spPr>
            <a:xfrm>
              <a:off x="1254219" y="6043879"/>
              <a:ext cx="112697" cy="128638"/>
            </a:xfrm>
            <a:custGeom>
              <a:avLst/>
              <a:gdLst>
                <a:gd name="connsiteX0" fmla="*/ 2960 w 112697"/>
                <a:gd name="connsiteY0" fmla="*/ 57663 h 128638"/>
                <a:gd name="connsiteX1" fmla="*/ 29416 w 112697"/>
                <a:gd name="connsiteY1" fmla="*/ 119605 h 128638"/>
                <a:gd name="connsiteX2" fmla="*/ 30180 w 112697"/>
                <a:gd name="connsiteY2" fmla="*/ 120434 h 128638"/>
                <a:gd name="connsiteX3" fmla="*/ 112623 w 112697"/>
                <a:gd name="connsiteY3" fmla="*/ 57532 h 128638"/>
                <a:gd name="connsiteX4" fmla="*/ 2960 w 112697"/>
                <a:gd name="connsiteY4" fmla="*/ 57663 h 128638"/>
                <a:gd name="connsiteX5" fmla="*/ 2960 w 112697"/>
                <a:gd name="connsiteY5" fmla="*/ 57663 h 1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697" h="128638">
                  <a:moveTo>
                    <a:pt x="2960" y="57663"/>
                  </a:moveTo>
                  <a:cubicBezTo>
                    <a:pt x="-6134" y="86976"/>
                    <a:pt x="6581" y="118885"/>
                    <a:pt x="29416" y="119605"/>
                  </a:cubicBezTo>
                  <a:cubicBezTo>
                    <a:pt x="29613" y="119932"/>
                    <a:pt x="29853" y="120215"/>
                    <a:pt x="30180" y="120434"/>
                  </a:cubicBezTo>
                  <a:cubicBezTo>
                    <a:pt x="66669" y="147631"/>
                    <a:pt x="110922" y="102200"/>
                    <a:pt x="112623" y="57532"/>
                  </a:cubicBezTo>
                  <a:cubicBezTo>
                    <a:pt x="115633" y="-21159"/>
                    <a:pt x="26232" y="-17212"/>
                    <a:pt x="2960" y="57663"/>
                  </a:cubicBezTo>
                  <a:lnTo>
                    <a:pt x="2960" y="5766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7E7E51D-4AC2-4660-9B47-F0A4E102C741}"/>
                </a:ext>
              </a:extLst>
            </p:cNvPr>
            <p:cNvSpPr/>
            <p:nvPr/>
          </p:nvSpPr>
          <p:spPr>
            <a:xfrm>
              <a:off x="1256485" y="6179744"/>
              <a:ext cx="84206" cy="106564"/>
            </a:xfrm>
            <a:custGeom>
              <a:avLst/>
              <a:gdLst>
                <a:gd name="connsiteX0" fmla="*/ 68874 w 84206"/>
                <a:gd name="connsiteY0" fmla="*/ 14165 h 106564"/>
                <a:gd name="connsiteX1" fmla="*/ 12124 w 84206"/>
                <a:gd name="connsiteY1" fmla="*/ 8363 h 106564"/>
                <a:gd name="connsiteX2" fmla="*/ 738 w 84206"/>
                <a:gd name="connsiteY2" fmla="*/ 48058 h 106564"/>
                <a:gd name="connsiteX3" fmla="*/ 35548 w 84206"/>
                <a:gd name="connsiteY3" fmla="*/ 104656 h 106564"/>
                <a:gd name="connsiteX4" fmla="*/ 68874 w 84206"/>
                <a:gd name="connsiteY4" fmla="*/ 14165 h 106564"/>
                <a:gd name="connsiteX5" fmla="*/ 68874 w 84206"/>
                <a:gd name="connsiteY5" fmla="*/ 14165 h 10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206" h="106564">
                  <a:moveTo>
                    <a:pt x="68874" y="14165"/>
                  </a:moveTo>
                  <a:cubicBezTo>
                    <a:pt x="54327" y="-78"/>
                    <a:pt x="28699" y="-6228"/>
                    <a:pt x="12124" y="8363"/>
                  </a:cubicBezTo>
                  <a:cubicBezTo>
                    <a:pt x="804" y="18330"/>
                    <a:pt x="-1421" y="33554"/>
                    <a:pt x="738" y="48058"/>
                  </a:cubicBezTo>
                  <a:cubicBezTo>
                    <a:pt x="-1552" y="72289"/>
                    <a:pt x="8416" y="96673"/>
                    <a:pt x="35548" y="104656"/>
                  </a:cubicBezTo>
                  <a:cubicBezTo>
                    <a:pt x="86759" y="119705"/>
                    <a:pt x="96988" y="41667"/>
                    <a:pt x="68874" y="14165"/>
                  </a:cubicBezTo>
                  <a:lnTo>
                    <a:pt x="68874" y="1416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A4836C63-F26D-4BF9-B44A-25C55AF4A824}"/>
                </a:ext>
              </a:extLst>
            </p:cNvPr>
            <p:cNvSpPr/>
            <p:nvPr/>
          </p:nvSpPr>
          <p:spPr>
            <a:xfrm>
              <a:off x="1199346" y="6084037"/>
              <a:ext cx="159271" cy="155754"/>
            </a:xfrm>
            <a:custGeom>
              <a:avLst/>
              <a:gdLst>
                <a:gd name="connsiteX0" fmla="*/ 114039 w 159271"/>
                <a:gd name="connsiteY0" fmla="*/ 118728 h 155754"/>
                <a:gd name="connsiteX1" fmla="*/ 133014 w 159271"/>
                <a:gd name="connsiteY1" fmla="*/ 116132 h 155754"/>
                <a:gd name="connsiteX2" fmla="*/ 128041 w 159271"/>
                <a:gd name="connsiteY2" fmla="*/ 52315 h 155754"/>
                <a:gd name="connsiteX3" fmla="*/ 131138 w 159271"/>
                <a:gd name="connsiteY3" fmla="*/ 36982 h 155754"/>
                <a:gd name="connsiteX4" fmla="*/ 69437 w 159271"/>
                <a:gd name="connsiteY4" fmla="*/ 19163 h 155754"/>
                <a:gd name="connsiteX5" fmla="*/ 18727 w 159271"/>
                <a:gd name="connsiteY5" fmla="*/ 8716 h 155754"/>
                <a:gd name="connsiteX6" fmla="*/ 19142 w 159271"/>
                <a:gd name="connsiteY6" fmla="*/ 72468 h 155754"/>
                <a:gd name="connsiteX7" fmla="*/ 58 w 159271"/>
                <a:gd name="connsiteY7" fmla="*/ 107168 h 155754"/>
                <a:gd name="connsiteX8" fmla="*/ 60538 w 159271"/>
                <a:gd name="connsiteY8" fmla="*/ 124202 h 155754"/>
                <a:gd name="connsiteX9" fmla="*/ 83068 w 159271"/>
                <a:gd name="connsiteY9" fmla="*/ 154518 h 155754"/>
                <a:gd name="connsiteX10" fmla="*/ 114039 w 159271"/>
                <a:gd name="connsiteY10" fmla="*/ 118728 h 155754"/>
                <a:gd name="connsiteX11" fmla="*/ 114039 w 159271"/>
                <a:gd name="connsiteY11" fmla="*/ 118728 h 155754"/>
                <a:gd name="connsiteX12" fmla="*/ 75718 w 159271"/>
                <a:gd name="connsiteY12" fmla="*/ 76677 h 155754"/>
                <a:gd name="connsiteX13" fmla="*/ 75827 w 159271"/>
                <a:gd name="connsiteY13" fmla="*/ 77615 h 155754"/>
                <a:gd name="connsiteX14" fmla="*/ 75369 w 159271"/>
                <a:gd name="connsiteY14" fmla="*/ 76612 h 155754"/>
                <a:gd name="connsiteX15" fmla="*/ 75718 w 159271"/>
                <a:gd name="connsiteY15" fmla="*/ 76677 h 155754"/>
                <a:gd name="connsiteX16" fmla="*/ 75718 w 159271"/>
                <a:gd name="connsiteY16" fmla="*/ 76677 h 15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271" h="155754">
                  <a:moveTo>
                    <a:pt x="114039" y="118728"/>
                  </a:moveTo>
                  <a:cubicBezTo>
                    <a:pt x="120473" y="119011"/>
                    <a:pt x="126994" y="118182"/>
                    <a:pt x="133014" y="116132"/>
                  </a:cubicBezTo>
                  <a:cubicBezTo>
                    <a:pt x="173777" y="102152"/>
                    <a:pt x="163134" y="61890"/>
                    <a:pt x="128041" y="52315"/>
                  </a:cubicBezTo>
                  <a:cubicBezTo>
                    <a:pt x="129829" y="47364"/>
                    <a:pt x="130942" y="42173"/>
                    <a:pt x="131138" y="36982"/>
                  </a:cubicBezTo>
                  <a:cubicBezTo>
                    <a:pt x="132796" y="-6333"/>
                    <a:pt x="90898" y="-10695"/>
                    <a:pt x="69437" y="19163"/>
                  </a:cubicBezTo>
                  <a:cubicBezTo>
                    <a:pt x="56132" y="6142"/>
                    <a:pt x="33842" y="-510"/>
                    <a:pt x="18727" y="8716"/>
                  </a:cubicBezTo>
                  <a:cubicBezTo>
                    <a:pt x="-6922" y="24376"/>
                    <a:pt x="341" y="55237"/>
                    <a:pt x="19142" y="72468"/>
                  </a:cubicBezTo>
                  <a:cubicBezTo>
                    <a:pt x="7408" y="79272"/>
                    <a:pt x="-771" y="90941"/>
                    <a:pt x="58" y="107168"/>
                  </a:cubicBezTo>
                  <a:cubicBezTo>
                    <a:pt x="1694" y="139404"/>
                    <a:pt x="38248" y="138989"/>
                    <a:pt x="60538" y="124202"/>
                  </a:cubicBezTo>
                  <a:cubicBezTo>
                    <a:pt x="61083" y="137615"/>
                    <a:pt x="67910" y="150069"/>
                    <a:pt x="83068" y="154518"/>
                  </a:cubicBezTo>
                  <a:cubicBezTo>
                    <a:pt x="106034" y="161301"/>
                    <a:pt x="116154" y="138880"/>
                    <a:pt x="114039" y="118728"/>
                  </a:cubicBezTo>
                  <a:lnTo>
                    <a:pt x="114039" y="118728"/>
                  </a:lnTo>
                  <a:close/>
                  <a:moveTo>
                    <a:pt x="75718" y="76677"/>
                  </a:moveTo>
                  <a:lnTo>
                    <a:pt x="75827" y="77615"/>
                  </a:lnTo>
                  <a:lnTo>
                    <a:pt x="75369" y="76612"/>
                  </a:lnTo>
                  <a:lnTo>
                    <a:pt x="75718" y="76677"/>
                  </a:lnTo>
                  <a:lnTo>
                    <a:pt x="75718" y="7667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8B69C1A-40C1-4523-AE0F-A489E7552D98}"/>
                </a:ext>
              </a:extLst>
            </p:cNvPr>
            <p:cNvSpPr/>
            <p:nvPr/>
          </p:nvSpPr>
          <p:spPr>
            <a:xfrm>
              <a:off x="1053196" y="6090287"/>
              <a:ext cx="80342" cy="84644"/>
            </a:xfrm>
            <a:custGeom>
              <a:avLst/>
              <a:gdLst>
                <a:gd name="connsiteX0" fmla="*/ 75477 w 80342"/>
                <a:gd name="connsiteY0" fmla="*/ 31953 h 84644"/>
                <a:gd name="connsiteX1" fmla="*/ 35848 w 80342"/>
                <a:gd name="connsiteY1" fmla="*/ 23 h 84644"/>
                <a:gd name="connsiteX2" fmla="*/ 11660 w 80342"/>
                <a:gd name="connsiteY2" fmla="*/ 7896 h 84644"/>
                <a:gd name="connsiteX3" fmla="*/ 2347 w 80342"/>
                <a:gd name="connsiteY3" fmla="*/ 19042 h 84644"/>
                <a:gd name="connsiteX4" fmla="*/ 35 w 80342"/>
                <a:gd name="connsiteY4" fmla="*/ 32150 h 84644"/>
                <a:gd name="connsiteX5" fmla="*/ 6949 w 80342"/>
                <a:gd name="connsiteY5" fmla="*/ 56054 h 84644"/>
                <a:gd name="connsiteX6" fmla="*/ 67734 w 80342"/>
                <a:gd name="connsiteY6" fmla="*/ 78082 h 84644"/>
                <a:gd name="connsiteX7" fmla="*/ 75477 w 80342"/>
                <a:gd name="connsiteY7" fmla="*/ 31953 h 84644"/>
                <a:gd name="connsiteX8" fmla="*/ 75477 w 80342"/>
                <a:gd name="connsiteY8" fmla="*/ 31953 h 8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342" h="84644">
                  <a:moveTo>
                    <a:pt x="75477" y="31953"/>
                  </a:moveTo>
                  <a:cubicBezTo>
                    <a:pt x="70570" y="14614"/>
                    <a:pt x="54539" y="677"/>
                    <a:pt x="35848" y="23"/>
                  </a:cubicBezTo>
                  <a:cubicBezTo>
                    <a:pt x="27058" y="-282"/>
                    <a:pt x="18312" y="2466"/>
                    <a:pt x="11660" y="7896"/>
                  </a:cubicBezTo>
                  <a:cubicBezTo>
                    <a:pt x="7690" y="10645"/>
                    <a:pt x="4419" y="14374"/>
                    <a:pt x="2347" y="19042"/>
                  </a:cubicBezTo>
                  <a:cubicBezTo>
                    <a:pt x="449" y="23360"/>
                    <a:pt x="-161" y="27788"/>
                    <a:pt x="35" y="32150"/>
                  </a:cubicBezTo>
                  <a:cubicBezTo>
                    <a:pt x="-205" y="40416"/>
                    <a:pt x="2434" y="48682"/>
                    <a:pt x="6949" y="56054"/>
                  </a:cubicBezTo>
                  <a:cubicBezTo>
                    <a:pt x="18661" y="75138"/>
                    <a:pt x="46535" y="95378"/>
                    <a:pt x="67734" y="78082"/>
                  </a:cubicBezTo>
                  <a:cubicBezTo>
                    <a:pt x="82762" y="65847"/>
                    <a:pt x="83023" y="47439"/>
                    <a:pt x="75477" y="31953"/>
                  </a:cubicBezTo>
                  <a:lnTo>
                    <a:pt x="75477" y="31953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D60D7BF-BA2C-4EFF-98DA-CC602415248B}"/>
                </a:ext>
              </a:extLst>
            </p:cNvPr>
            <p:cNvSpPr/>
            <p:nvPr/>
          </p:nvSpPr>
          <p:spPr>
            <a:xfrm>
              <a:off x="1052908" y="6087633"/>
              <a:ext cx="70573" cy="57311"/>
            </a:xfrm>
            <a:custGeom>
              <a:avLst/>
              <a:gdLst>
                <a:gd name="connsiteX0" fmla="*/ 70574 w 70573"/>
                <a:gd name="connsiteY0" fmla="*/ 23091 h 57311"/>
                <a:gd name="connsiteX1" fmla="*/ 889 w 70573"/>
                <a:gd name="connsiteY1" fmla="*/ 42502 h 57311"/>
                <a:gd name="connsiteX2" fmla="*/ 56026 w 70573"/>
                <a:gd name="connsiteY2" fmla="*/ 49634 h 57311"/>
                <a:gd name="connsiteX3" fmla="*/ 70574 w 70573"/>
                <a:gd name="connsiteY3" fmla="*/ 23091 h 57311"/>
                <a:gd name="connsiteX4" fmla="*/ 70574 w 70573"/>
                <a:gd name="connsiteY4" fmla="*/ 23091 h 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73" h="57311">
                  <a:moveTo>
                    <a:pt x="70574" y="23091"/>
                  </a:moveTo>
                  <a:cubicBezTo>
                    <a:pt x="46822" y="-16146"/>
                    <a:pt x="-7595" y="-2536"/>
                    <a:pt x="889" y="42502"/>
                  </a:cubicBezTo>
                  <a:cubicBezTo>
                    <a:pt x="16811" y="56221"/>
                    <a:pt x="38381" y="64007"/>
                    <a:pt x="56026" y="49634"/>
                  </a:cubicBezTo>
                  <a:cubicBezTo>
                    <a:pt x="65143" y="42241"/>
                    <a:pt x="69614" y="32906"/>
                    <a:pt x="70574" y="23091"/>
                  </a:cubicBezTo>
                  <a:lnTo>
                    <a:pt x="70574" y="2309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41CB2B4-D54F-4BC1-94EA-1153C5EF7189}"/>
                </a:ext>
              </a:extLst>
            </p:cNvPr>
            <p:cNvSpPr/>
            <p:nvPr/>
          </p:nvSpPr>
          <p:spPr>
            <a:xfrm>
              <a:off x="1198732" y="6296114"/>
              <a:ext cx="192726" cy="185511"/>
            </a:xfrm>
            <a:custGeom>
              <a:avLst/>
              <a:gdLst>
                <a:gd name="connsiteX0" fmla="*/ 97488 w 192726"/>
                <a:gd name="connsiteY0" fmla="*/ 3749 h 185511"/>
                <a:gd name="connsiteX1" fmla="*/ 76310 w 192726"/>
                <a:gd name="connsiteY1" fmla="*/ 27784 h 185511"/>
                <a:gd name="connsiteX2" fmla="*/ 51774 w 192726"/>
                <a:gd name="connsiteY2" fmla="*/ 16705 h 185511"/>
                <a:gd name="connsiteX3" fmla="*/ 6212 w 192726"/>
                <a:gd name="connsiteY3" fmla="*/ 34546 h 185511"/>
                <a:gd name="connsiteX4" fmla="*/ 19233 w 192726"/>
                <a:gd name="connsiteY4" fmla="*/ 91427 h 185511"/>
                <a:gd name="connsiteX5" fmla="*/ 868 w 192726"/>
                <a:gd name="connsiteY5" fmla="*/ 138712 h 185511"/>
                <a:gd name="connsiteX6" fmla="*/ 66954 w 192726"/>
                <a:gd name="connsiteY6" fmla="*/ 158058 h 185511"/>
                <a:gd name="connsiteX7" fmla="*/ 82090 w 192726"/>
                <a:gd name="connsiteY7" fmla="*/ 179192 h 185511"/>
                <a:gd name="connsiteX8" fmla="*/ 144490 w 192726"/>
                <a:gd name="connsiteY8" fmla="*/ 146062 h 185511"/>
                <a:gd name="connsiteX9" fmla="*/ 143988 w 192726"/>
                <a:gd name="connsiteY9" fmla="*/ 136117 h 185511"/>
                <a:gd name="connsiteX10" fmla="*/ 183072 w 192726"/>
                <a:gd name="connsiteY10" fmla="*/ 121002 h 185511"/>
                <a:gd name="connsiteX11" fmla="*/ 154828 w 192726"/>
                <a:gd name="connsiteY11" fmla="*/ 52692 h 185511"/>
                <a:gd name="connsiteX12" fmla="*/ 150073 w 192726"/>
                <a:gd name="connsiteY12" fmla="*/ 51710 h 185511"/>
                <a:gd name="connsiteX13" fmla="*/ 150138 w 192726"/>
                <a:gd name="connsiteY13" fmla="*/ 51318 h 185511"/>
                <a:gd name="connsiteX14" fmla="*/ 97488 w 192726"/>
                <a:gd name="connsiteY14" fmla="*/ 3749 h 185511"/>
                <a:gd name="connsiteX15" fmla="*/ 97488 w 192726"/>
                <a:gd name="connsiteY15" fmla="*/ 3749 h 185511"/>
                <a:gd name="connsiteX16" fmla="*/ 88633 w 192726"/>
                <a:gd name="connsiteY16" fmla="*/ 89399 h 185511"/>
                <a:gd name="connsiteX17" fmla="*/ 98797 w 192726"/>
                <a:gd name="connsiteY17" fmla="*/ 93041 h 185511"/>
                <a:gd name="connsiteX18" fmla="*/ 100040 w 192726"/>
                <a:gd name="connsiteY18" fmla="*/ 98036 h 185511"/>
                <a:gd name="connsiteX19" fmla="*/ 88393 w 192726"/>
                <a:gd name="connsiteY19" fmla="*/ 101329 h 185511"/>
                <a:gd name="connsiteX20" fmla="*/ 87499 w 192726"/>
                <a:gd name="connsiteY20" fmla="*/ 101765 h 185511"/>
                <a:gd name="connsiteX21" fmla="*/ 83704 w 192726"/>
                <a:gd name="connsiteY21" fmla="*/ 95636 h 185511"/>
                <a:gd name="connsiteX22" fmla="*/ 88633 w 192726"/>
                <a:gd name="connsiteY22" fmla="*/ 89399 h 185511"/>
                <a:gd name="connsiteX23" fmla="*/ 88633 w 192726"/>
                <a:gd name="connsiteY23" fmla="*/ 89399 h 18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2726" h="185511">
                  <a:moveTo>
                    <a:pt x="97488" y="3749"/>
                  </a:moveTo>
                  <a:cubicBezTo>
                    <a:pt x="87783" y="8548"/>
                    <a:pt x="80563" y="17490"/>
                    <a:pt x="76310" y="27784"/>
                  </a:cubicBezTo>
                  <a:cubicBezTo>
                    <a:pt x="69440" y="22354"/>
                    <a:pt x="61109" y="18406"/>
                    <a:pt x="51774" y="16705"/>
                  </a:cubicBezTo>
                  <a:cubicBezTo>
                    <a:pt x="33693" y="13411"/>
                    <a:pt x="14783" y="19191"/>
                    <a:pt x="6212" y="34546"/>
                  </a:cubicBezTo>
                  <a:cubicBezTo>
                    <a:pt x="-4759" y="54175"/>
                    <a:pt x="3638" y="76618"/>
                    <a:pt x="19233" y="91427"/>
                  </a:cubicBezTo>
                  <a:cubicBezTo>
                    <a:pt x="5710" y="102987"/>
                    <a:pt x="-2840" y="121286"/>
                    <a:pt x="868" y="138712"/>
                  </a:cubicBezTo>
                  <a:cubicBezTo>
                    <a:pt x="7172" y="168331"/>
                    <a:pt x="40847" y="176466"/>
                    <a:pt x="66954" y="158058"/>
                  </a:cubicBezTo>
                  <a:cubicBezTo>
                    <a:pt x="69048" y="166498"/>
                    <a:pt x="74304" y="173979"/>
                    <a:pt x="82090" y="179192"/>
                  </a:cubicBezTo>
                  <a:cubicBezTo>
                    <a:pt x="108132" y="196575"/>
                    <a:pt x="142265" y="175659"/>
                    <a:pt x="144490" y="146062"/>
                  </a:cubicBezTo>
                  <a:cubicBezTo>
                    <a:pt x="144730" y="142747"/>
                    <a:pt x="144555" y="139410"/>
                    <a:pt x="143988" y="136117"/>
                  </a:cubicBezTo>
                  <a:cubicBezTo>
                    <a:pt x="158514" y="136945"/>
                    <a:pt x="173410" y="132169"/>
                    <a:pt x="183072" y="121002"/>
                  </a:cubicBezTo>
                  <a:cubicBezTo>
                    <a:pt x="204337" y="96400"/>
                    <a:pt x="188503" y="61133"/>
                    <a:pt x="154828" y="52692"/>
                  </a:cubicBezTo>
                  <a:cubicBezTo>
                    <a:pt x="153257" y="52299"/>
                    <a:pt x="151665" y="51972"/>
                    <a:pt x="150073" y="51710"/>
                  </a:cubicBezTo>
                  <a:lnTo>
                    <a:pt x="150138" y="51318"/>
                  </a:lnTo>
                  <a:cubicBezTo>
                    <a:pt x="154610" y="21045"/>
                    <a:pt x="127565" y="-11125"/>
                    <a:pt x="97488" y="3749"/>
                  </a:cubicBezTo>
                  <a:lnTo>
                    <a:pt x="97488" y="3749"/>
                  </a:lnTo>
                  <a:close/>
                  <a:moveTo>
                    <a:pt x="88633" y="89399"/>
                  </a:moveTo>
                  <a:cubicBezTo>
                    <a:pt x="91905" y="91231"/>
                    <a:pt x="95329" y="92430"/>
                    <a:pt x="98797" y="93041"/>
                  </a:cubicBezTo>
                  <a:cubicBezTo>
                    <a:pt x="99080" y="94721"/>
                    <a:pt x="99495" y="96400"/>
                    <a:pt x="100040" y="98036"/>
                  </a:cubicBezTo>
                  <a:cubicBezTo>
                    <a:pt x="96201" y="98406"/>
                    <a:pt x="92275" y="99453"/>
                    <a:pt x="88393" y="101329"/>
                  </a:cubicBezTo>
                  <a:lnTo>
                    <a:pt x="87499" y="101765"/>
                  </a:lnTo>
                  <a:cubicBezTo>
                    <a:pt x="86452" y="99541"/>
                    <a:pt x="85165" y="97491"/>
                    <a:pt x="83704" y="95636"/>
                  </a:cubicBezTo>
                  <a:cubicBezTo>
                    <a:pt x="85449" y="93805"/>
                    <a:pt x="87085" y="91733"/>
                    <a:pt x="88633" y="89399"/>
                  </a:cubicBezTo>
                  <a:lnTo>
                    <a:pt x="88633" y="8939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EB636F6-0470-4336-9204-5418127BC727}"/>
                </a:ext>
              </a:extLst>
            </p:cNvPr>
            <p:cNvSpPr/>
            <p:nvPr/>
          </p:nvSpPr>
          <p:spPr>
            <a:xfrm>
              <a:off x="1225842" y="6334377"/>
              <a:ext cx="131058" cy="126121"/>
            </a:xfrm>
            <a:custGeom>
              <a:avLst/>
              <a:gdLst>
                <a:gd name="connsiteX0" fmla="*/ 66299 w 131058"/>
                <a:gd name="connsiteY0" fmla="*/ 2542 h 126121"/>
                <a:gd name="connsiteX1" fmla="*/ 51904 w 131058"/>
                <a:gd name="connsiteY1" fmla="*/ 18879 h 126121"/>
                <a:gd name="connsiteX2" fmla="*/ 35219 w 131058"/>
                <a:gd name="connsiteY2" fmla="*/ 11332 h 126121"/>
                <a:gd name="connsiteX3" fmla="*/ 4227 w 131058"/>
                <a:gd name="connsiteY3" fmla="*/ 23459 h 126121"/>
                <a:gd name="connsiteX4" fmla="*/ 13082 w 131058"/>
                <a:gd name="connsiteY4" fmla="*/ 62150 h 126121"/>
                <a:gd name="connsiteX5" fmla="*/ 585 w 131058"/>
                <a:gd name="connsiteY5" fmla="*/ 94299 h 126121"/>
                <a:gd name="connsiteX6" fmla="*/ 45536 w 131058"/>
                <a:gd name="connsiteY6" fmla="*/ 107451 h 126121"/>
                <a:gd name="connsiteX7" fmla="*/ 55830 w 131058"/>
                <a:gd name="connsiteY7" fmla="*/ 121824 h 126121"/>
                <a:gd name="connsiteX8" fmla="*/ 98273 w 131058"/>
                <a:gd name="connsiteY8" fmla="*/ 99294 h 126121"/>
                <a:gd name="connsiteX9" fmla="*/ 97924 w 131058"/>
                <a:gd name="connsiteY9" fmla="*/ 92532 h 126121"/>
                <a:gd name="connsiteX10" fmla="*/ 124489 w 131058"/>
                <a:gd name="connsiteY10" fmla="*/ 82260 h 126121"/>
                <a:gd name="connsiteX11" fmla="*/ 105296 w 131058"/>
                <a:gd name="connsiteY11" fmla="*/ 35803 h 126121"/>
                <a:gd name="connsiteX12" fmla="*/ 102068 w 131058"/>
                <a:gd name="connsiteY12" fmla="*/ 35127 h 126121"/>
                <a:gd name="connsiteX13" fmla="*/ 102112 w 131058"/>
                <a:gd name="connsiteY13" fmla="*/ 34866 h 126121"/>
                <a:gd name="connsiteX14" fmla="*/ 66299 w 131058"/>
                <a:gd name="connsiteY14" fmla="*/ 2542 h 126121"/>
                <a:gd name="connsiteX15" fmla="*/ 66299 w 131058"/>
                <a:gd name="connsiteY15" fmla="*/ 2542 h 126121"/>
                <a:gd name="connsiteX16" fmla="*/ 60280 w 131058"/>
                <a:gd name="connsiteY16" fmla="*/ 60798 h 126121"/>
                <a:gd name="connsiteX17" fmla="*/ 67194 w 131058"/>
                <a:gd name="connsiteY17" fmla="*/ 63285 h 126121"/>
                <a:gd name="connsiteX18" fmla="*/ 68044 w 131058"/>
                <a:gd name="connsiteY18" fmla="*/ 66687 h 126121"/>
                <a:gd name="connsiteX19" fmla="*/ 60105 w 131058"/>
                <a:gd name="connsiteY19" fmla="*/ 68933 h 126121"/>
                <a:gd name="connsiteX20" fmla="*/ 59494 w 131058"/>
                <a:gd name="connsiteY20" fmla="*/ 69239 h 126121"/>
                <a:gd name="connsiteX21" fmla="*/ 56921 w 131058"/>
                <a:gd name="connsiteY21" fmla="*/ 65073 h 126121"/>
                <a:gd name="connsiteX22" fmla="*/ 60280 w 131058"/>
                <a:gd name="connsiteY22" fmla="*/ 60798 h 126121"/>
                <a:gd name="connsiteX23" fmla="*/ 60280 w 131058"/>
                <a:gd name="connsiteY23" fmla="*/ 60798 h 1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1058" h="126121">
                  <a:moveTo>
                    <a:pt x="66299" y="2542"/>
                  </a:moveTo>
                  <a:cubicBezTo>
                    <a:pt x="59691" y="5814"/>
                    <a:pt x="54783" y="11899"/>
                    <a:pt x="51904" y="18879"/>
                  </a:cubicBezTo>
                  <a:cubicBezTo>
                    <a:pt x="47237" y="15193"/>
                    <a:pt x="41566" y="12510"/>
                    <a:pt x="35219" y="11332"/>
                  </a:cubicBezTo>
                  <a:cubicBezTo>
                    <a:pt x="22940" y="9086"/>
                    <a:pt x="10050" y="13033"/>
                    <a:pt x="4227" y="23459"/>
                  </a:cubicBezTo>
                  <a:cubicBezTo>
                    <a:pt x="-3232" y="36807"/>
                    <a:pt x="2482" y="52074"/>
                    <a:pt x="13082" y="62150"/>
                  </a:cubicBezTo>
                  <a:cubicBezTo>
                    <a:pt x="3900" y="70024"/>
                    <a:pt x="-1924" y="82456"/>
                    <a:pt x="585" y="94299"/>
                  </a:cubicBezTo>
                  <a:cubicBezTo>
                    <a:pt x="4881" y="114452"/>
                    <a:pt x="27782" y="119992"/>
                    <a:pt x="45536" y="107451"/>
                  </a:cubicBezTo>
                  <a:cubicBezTo>
                    <a:pt x="46953" y="113187"/>
                    <a:pt x="50530" y="118290"/>
                    <a:pt x="55830" y="121824"/>
                  </a:cubicBezTo>
                  <a:cubicBezTo>
                    <a:pt x="73540" y="133645"/>
                    <a:pt x="96747" y="119425"/>
                    <a:pt x="98273" y="99294"/>
                  </a:cubicBezTo>
                  <a:cubicBezTo>
                    <a:pt x="98448" y="97047"/>
                    <a:pt x="98317" y="94757"/>
                    <a:pt x="97924" y="92532"/>
                  </a:cubicBezTo>
                  <a:cubicBezTo>
                    <a:pt x="107804" y="93099"/>
                    <a:pt x="117924" y="89850"/>
                    <a:pt x="124489" y="82260"/>
                  </a:cubicBezTo>
                  <a:cubicBezTo>
                    <a:pt x="138950" y="65531"/>
                    <a:pt x="128197" y="41539"/>
                    <a:pt x="105296" y="35803"/>
                  </a:cubicBezTo>
                  <a:cubicBezTo>
                    <a:pt x="104227" y="35542"/>
                    <a:pt x="103159" y="35324"/>
                    <a:pt x="102068" y="35127"/>
                  </a:cubicBezTo>
                  <a:lnTo>
                    <a:pt x="102112" y="34866"/>
                  </a:lnTo>
                  <a:cubicBezTo>
                    <a:pt x="105144" y="14320"/>
                    <a:pt x="86757" y="-7555"/>
                    <a:pt x="66299" y="2542"/>
                  </a:cubicBezTo>
                  <a:lnTo>
                    <a:pt x="66299" y="2542"/>
                  </a:lnTo>
                  <a:close/>
                  <a:moveTo>
                    <a:pt x="60280" y="60798"/>
                  </a:moveTo>
                  <a:cubicBezTo>
                    <a:pt x="62504" y="62041"/>
                    <a:pt x="64838" y="62848"/>
                    <a:pt x="67194" y="63285"/>
                  </a:cubicBezTo>
                  <a:cubicBezTo>
                    <a:pt x="67390" y="64419"/>
                    <a:pt x="67673" y="65553"/>
                    <a:pt x="68044" y="66687"/>
                  </a:cubicBezTo>
                  <a:cubicBezTo>
                    <a:pt x="65427" y="66949"/>
                    <a:pt x="62766" y="67647"/>
                    <a:pt x="60105" y="68933"/>
                  </a:cubicBezTo>
                  <a:lnTo>
                    <a:pt x="59494" y="69239"/>
                  </a:lnTo>
                  <a:cubicBezTo>
                    <a:pt x="58775" y="67734"/>
                    <a:pt x="57902" y="66338"/>
                    <a:pt x="56921" y="65073"/>
                  </a:cubicBezTo>
                  <a:cubicBezTo>
                    <a:pt x="58098" y="63808"/>
                    <a:pt x="59233" y="62390"/>
                    <a:pt x="60280" y="60798"/>
                  </a:cubicBezTo>
                  <a:lnTo>
                    <a:pt x="60280" y="6079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E8BC200E-F7F1-45E6-9B66-AB2487397C76}"/>
                </a:ext>
              </a:extLst>
            </p:cNvPr>
            <p:cNvSpPr/>
            <p:nvPr/>
          </p:nvSpPr>
          <p:spPr>
            <a:xfrm>
              <a:off x="1472314" y="6415945"/>
              <a:ext cx="185628" cy="180508"/>
            </a:xfrm>
            <a:custGeom>
              <a:avLst/>
              <a:gdLst>
                <a:gd name="connsiteX0" fmla="*/ 42664 w 185628"/>
                <a:gd name="connsiteY0" fmla="*/ 127476 h 180508"/>
                <a:gd name="connsiteX1" fmla="*/ 439 w 185628"/>
                <a:gd name="connsiteY1" fmla="*/ 91706 h 180508"/>
                <a:gd name="connsiteX2" fmla="*/ 28640 w 185628"/>
                <a:gd name="connsiteY2" fmla="*/ 56985 h 180508"/>
                <a:gd name="connsiteX3" fmla="*/ 44321 w 185628"/>
                <a:gd name="connsiteY3" fmla="*/ 55022 h 180508"/>
                <a:gd name="connsiteX4" fmla="*/ 50232 w 185628"/>
                <a:gd name="connsiteY4" fmla="*/ 19078 h 180508"/>
                <a:gd name="connsiteX5" fmla="*/ 100265 w 185628"/>
                <a:gd name="connsiteY5" fmla="*/ 4073 h 180508"/>
                <a:gd name="connsiteX6" fmla="*/ 119763 w 185628"/>
                <a:gd name="connsiteY6" fmla="*/ 24989 h 180508"/>
                <a:gd name="connsiteX7" fmla="*/ 139371 w 185628"/>
                <a:gd name="connsiteY7" fmla="*/ 18424 h 180508"/>
                <a:gd name="connsiteX8" fmla="*/ 182556 w 185628"/>
                <a:gd name="connsiteY8" fmla="*/ 46450 h 180508"/>
                <a:gd name="connsiteX9" fmla="*/ 161203 w 185628"/>
                <a:gd name="connsiteY9" fmla="*/ 92077 h 180508"/>
                <a:gd name="connsiteX10" fmla="*/ 176143 w 185628"/>
                <a:gd name="connsiteY10" fmla="*/ 104357 h 180508"/>
                <a:gd name="connsiteX11" fmla="*/ 177081 w 185628"/>
                <a:gd name="connsiteY11" fmla="*/ 147956 h 180508"/>
                <a:gd name="connsiteX12" fmla="*/ 119982 w 185628"/>
                <a:gd name="connsiteY12" fmla="*/ 153408 h 180508"/>
                <a:gd name="connsiteX13" fmla="*/ 91541 w 185628"/>
                <a:gd name="connsiteY13" fmla="*/ 177836 h 180508"/>
                <a:gd name="connsiteX14" fmla="*/ 42358 w 185628"/>
                <a:gd name="connsiteY14" fmla="*/ 160475 h 180508"/>
                <a:gd name="connsiteX15" fmla="*/ 42664 w 185628"/>
                <a:gd name="connsiteY15" fmla="*/ 127476 h 180508"/>
                <a:gd name="connsiteX16" fmla="*/ 42664 w 185628"/>
                <a:gd name="connsiteY16" fmla="*/ 127476 h 18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5628" h="180508">
                  <a:moveTo>
                    <a:pt x="42664" y="127476"/>
                  </a:moveTo>
                  <a:cubicBezTo>
                    <a:pt x="21311" y="124117"/>
                    <a:pt x="1377" y="110485"/>
                    <a:pt x="439" y="91706"/>
                  </a:cubicBezTo>
                  <a:cubicBezTo>
                    <a:pt x="-2789" y="74411"/>
                    <a:pt x="12304" y="61630"/>
                    <a:pt x="28640" y="56985"/>
                  </a:cubicBezTo>
                  <a:cubicBezTo>
                    <a:pt x="33787" y="55523"/>
                    <a:pt x="39065" y="54912"/>
                    <a:pt x="44321" y="55022"/>
                  </a:cubicBezTo>
                  <a:cubicBezTo>
                    <a:pt x="42380" y="42219"/>
                    <a:pt x="44430" y="28238"/>
                    <a:pt x="50232" y="19078"/>
                  </a:cubicBezTo>
                  <a:cubicBezTo>
                    <a:pt x="60396" y="3004"/>
                    <a:pt x="81923" y="-5611"/>
                    <a:pt x="100265" y="4073"/>
                  </a:cubicBezTo>
                  <a:cubicBezTo>
                    <a:pt x="108597" y="8478"/>
                    <a:pt x="115249" y="16046"/>
                    <a:pt x="119763" y="24989"/>
                  </a:cubicBezTo>
                  <a:cubicBezTo>
                    <a:pt x="125500" y="21543"/>
                    <a:pt x="132086" y="19231"/>
                    <a:pt x="139371" y="18424"/>
                  </a:cubicBezTo>
                  <a:cubicBezTo>
                    <a:pt x="159218" y="16221"/>
                    <a:pt x="179655" y="26952"/>
                    <a:pt x="182556" y="46450"/>
                  </a:cubicBezTo>
                  <a:cubicBezTo>
                    <a:pt x="184911" y="62219"/>
                    <a:pt x="175445" y="80169"/>
                    <a:pt x="161203" y="92077"/>
                  </a:cubicBezTo>
                  <a:cubicBezTo>
                    <a:pt x="166918" y="95175"/>
                    <a:pt x="172043" y="99275"/>
                    <a:pt x="176143" y="104357"/>
                  </a:cubicBezTo>
                  <a:cubicBezTo>
                    <a:pt x="186416" y="117116"/>
                    <a:pt x="190582" y="135764"/>
                    <a:pt x="177081" y="147956"/>
                  </a:cubicBezTo>
                  <a:cubicBezTo>
                    <a:pt x="164409" y="162743"/>
                    <a:pt x="139436" y="162656"/>
                    <a:pt x="119982" y="153408"/>
                  </a:cubicBezTo>
                  <a:cubicBezTo>
                    <a:pt x="112959" y="164444"/>
                    <a:pt x="102119" y="174063"/>
                    <a:pt x="91541" y="177836"/>
                  </a:cubicBezTo>
                  <a:cubicBezTo>
                    <a:pt x="72871" y="184488"/>
                    <a:pt x="50254" y="178730"/>
                    <a:pt x="42358" y="160475"/>
                  </a:cubicBezTo>
                  <a:cubicBezTo>
                    <a:pt x="38106" y="150660"/>
                    <a:pt x="38672" y="138708"/>
                    <a:pt x="42664" y="127476"/>
                  </a:cubicBezTo>
                  <a:lnTo>
                    <a:pt x="42664" y="12747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1283ACA2-87D8-43BA-BAFF-5A7622E2BF76}"/>
                </a:ext>
              </a:extLst>
            </p:cNvPr>
            <p:cNvSpPr/>
            <p:nvPr/>
          </p:nvSpPr>
          <p:spPr>
            <a:xfrm>
              <a:off x="1502514" y="6450412"/>
              <a:ext cx="124249" cy="120878"/>
            </a:xfrm>
            <a:custGeom>
              <a:avLst/>
              <a:gdLst>
                <a:gd name="connsiteX0" fmla="*/ 28560 w 124249"/>
                <a:gd name="connsiteY0" fmla="*/ 85331 h 120878"/>
                <a:gd name="connsiteX1" fmla="*/ 294 w 124249"/>
                <a:gd name="connsiteY1" fmla="*/ 61383 h 120878"/>
                <a:gd name="connsiteX2" fmla="*/ 19181 w 124249"/>
                <a:gd name="connsiteY2" fmla="*/ 38133 h 120878"/>
                <a:gd name="connsiteX3" fmla="*/ 29672 w 124249"/>
                <a:gd name="connsiteY3" fmla="*/ 36824 h 120878"/>
                <a:gd name="connsiteX4" fmla="*/ 33620 w 124249"/>
                <a:gd name="connsiteY4" fmla="*/ 12767 h 120878"/>
                <a:gd name="connsiteX5" fmla="*/ 67121 w 124249"/>
                <a:gd name="connsiteY5" fmla="*/ 2735 h 120878"/>
                <a:gd name="connsiteX6" fmla="*/ 80163 w 124249"/>
                <a:gd name="connsiteY6" fmla="*/ 16737 h 120878"/>
                <a:gd name="connsiteX7" fmla="*/ 93293 w 124249"/>
                <a:gd name="connsiteY7" fmla="*/ 12353 h 120878"/>
                <a:gd name="connsiteX8" fmla="*/ 122192 w 124249"/>
                <a:gd name="connsiteY8" fmla="*/ 31132 h 120878"/>
                <a:gd name="connsiteX9" fmla="*/ 107906 w 124249"/>
                <a:gd name="connsiteY9" fmla="*/ 61666 h 120878"/>
                <a:gd name="connsiteX10" fmla="*/ 117895 w 124249"/>
                <a:gd name="connsiteY10" fmla="*/ 69889 h 120878"/>
                <a:gd name="connsiteX11" fmla="*/ 118528 w 124249"/>
                <a:gd name="connsiteY11" fmla="*/ 99071 h 120878"/>
                <a:gd name="connsiteX12" fmla="*/ 80294 w 124249"/>
                <a:gd name="connsiteY12" fmla="*/ 102735 h 120878"/>
                <a:gd name="connsiteX13" fmla="*/ 61254 w 124249"/>
                <a:gd name="connsiteY13" fmla="*/ 119093 h 120878"/>
                <a:gd name="connsiteX14" fmla="*/ 28320 w 124249"/>
                <a:gd name="connsiteY14" fmla="*/ 107468 h 120878"/>
                <a:gd name="connsiteX15" fmla="*/ 28560 w 124249"/>
                <a:gd name="connsiteY15" fmla="*/ 85331 h 120878"/>
                <a:gd name="connsiteX16" fmla="*/ 28560 w 124249"/>
                <a:gd name="connsiteY16" fmla="*/ 85331 h 12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249" h="120878">
                  <a:moveTo>
                    <a:pt x="28560" y="85331"/>
                  </a:moveTo>
                  <a:cubicBezTo>
                    <a:pt x="14274" y="83084"/>
                    <a:pt x="926" y="73967"/>
                    <a:pt x="294" y="61383"/>
                  </a:cubicBezTo>
                  <a:cubicBezTo>
                    <a:pt x="-1866" y="49802"/>
                    <a:pt x="8233" y="41252"/>
                    <a:pt x="19181" y="38133"/>
                  </a:cubicBezTo>
                  <a:cubicBezTo>
                    <a:pt x="22628" y="37152"/>
                    <a:pt x="26161" y="36737"/>
                    <a:pt x="29672" y="36824"/>
                  </a:cubicBezTo>
                  <a:cubicBezTo>
                    <a:pt x="28364" y="28253"/>
                    <a:pt x="29738" y="18896"/>
                    <a:pt x="33620" y="12767"/>
                  </a:cubicBezTo>
                  <a:cubicBezTo>
                    <a:pt x="40425" y="2015"/>
                    <a:pt x="54841" y="-3765"/>
                    <a:pt x="67121" y="2735"/>
                  </a:cubicBezTo>
                  <a:cubicBezTo>
                    <a:pt x="72704" y="5679"/>
                    <a:pt x="77154" y="10761"/>
                    <a:pt x="80163" y="16737"/>
                  </a:cubicBezTo>
                  <a:cubicBezTo>
                    <a:pt x="84024" y="14425"/>
                    <a:pt x="88429" y="12877"/>
                    <a:pt x="93293" y="12353"/>
                  </a:cubicBezTo>
                  <a:cubicBezTo>
                    <a:pt x="106576" y="10870"/>
                    <a:pt x="120251" y="18067"/>
                    <a:pt x="122192" y="31132"/>
                  </a:cubicBezTo>
                  <a:cubicBezTo>
                    <a:pt x="123762" y="41688"/>
                    <a:pt x="117437" y="53706"/>
                    <a:pt x="107906" y="61666"/>
                  </a:cubicBezTo>
                  <a:cubicBezTo>
                    <a:pt x="111723" y="63738"/>
                    <a:pt x="115169" y="66486"/>
                    <a:pt x="117895" y="69889"/>
                  </a:cubicBezTo>
                  <a:cubicBezTo>
                    <a:pt x="124787" y="78438"/>
                    <a:pt x="127557" y="90914"/>
                    <a:pt x="118528" y="99071"/>
                  </a:cubicBezTo>
                  <a:cubicBezTo>
                    <a:pt x="110044" y="108973"/>
                    <a:pt x="93315" y="108908"/>
                    <a:pt x="80294" y="102735"/>
                  </a:cubicBezTo>
                  <a:cubicBezTo>
                    <a:pt x="75605" y="110129"/>
                    <a:pt x="68342" y="116563"/>
                    <a:pt x="61254" y="119093"/>
                  </a:cubicBezTo>
                  <a:cubicBezTo>
                    <a:pt x="48756" y="123542"/>
                    <a:pt x="33620" y="119682"/>
                    <a:pt x="28320" y="107468"/>
                  </a:cubicBezTo>
                  <a:cubicBezTo>
                    <a:pt x="25507" y="100860"/>
                    <a:pt x="25899" y="92855"/>
                    <a:pt x="28560" y="85331"/>
                  </a:cubicBezTo>
                  <a:lnTo>
                    <a:pt x="28560" y="8533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8DB4349B-509E-4B4D-9955-215AC15FDA7C}"/>
                </a:ext>
              </a:extLst>
            </p:cNvPr>
            <p:cNvSpPr/>
            <p:nvPr/>
          </p:nvSpPr>
          <p:spPr>
            <a:xfrm>
              <a:off x="1539219" y="6471143"/>
              <a:ext cx="64111" cy="73066"/>
            </a:xfrm>
            <a:custGeom>
              <a:avLst/>
              <a:gdLst>
                <a:gd name="connsiteX0" fmla="*/ 40078 w 64111"/>
                <a:gd name="connsiteY0" fmla="*/ 1350 h 73066"/>
                <a:gd name="connsiteX1" fmla="*/ 10961 w 64111"/>
                <a:gd name="connsiteY1" fmla="*/ 11208 h 73066"/>
                <a:gd name="connsiteX2" fmla="*/ 4592 w 64111"/>
                <a:gd name="connsiteY2" fmla="*/ 19518 h 73066"/>
                <a:gd name="connsiteX3" fmla="*/ 56 w 64111"/>
                <a:gd name="connsiteY3" fmla="*/ 37795 h 73066"/>
                <a:gd name="connsiteX4" fmla="*/ 4505 w 64111"/>
                <a:gd name="connsiteY4" fmla="*/ 56486 h 73066"/>
                <a:gd name="connsiteX5" fmla="*/ 9434 w 64111"/>
                <a:gd name="connsiteY5" fmla="*/ 64164 h 73066"/>
                <a:gd name="connsiteX6" fmla="*/ 20536 w 64111"/>
                <a:gd name="connsiteY6" fmla="*/ 71121 h 73066"/>
                <a:gd name="connsiteX7" fmla="*/ 38834 w 64111"/>
                <a:gd name="connsiteY7" fmla="*/ 71622 h 73066"/>
                <a:gd name="connsiteX8" fmla="*/ 63676 w 64111"/>
                <a:gd name="connsiteY8" fmla="*/ 42026 h 73066"/>
                <a:gd name="connsiteX9" fmla="*/ 40078 w 64111"/>
                <a:gd name="connsiteY9" fmla="*/ 1350 h 73066"/>
                <a:gd name="connsiteX10" fmla="*/ 40078 w 64111"/>
                <a:gd name="connsiteY10" fmla="*/ 1350 h 7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111" h="73066">
                  <a:moveTo>
                    <a:pt x="40078" y="1350"/>
                  </a:moveTo>
                  <a:cubicBezTo>
                    <a:pt x="28126" y="-2620"/>
                    <a:pt x="18049" y="2615"/>
                    <a:pt x="10961" y="11208"/>
                  </a:cubicBezTo>
                  <a:cubicBezTo>
                    <a:pt x="8453" y="13541"/>
                    <a:pt x="6272" y="16311"/>
                    <a:pt x="4592" y="19518"/>
                  </a:cubicBezTo>
                  <a:cubicBezTo>
                    <a:pt x="1582" y="25188"/>
                    <a:pt x="78" y="31513"/>
                    <a:pt x="56" y="37795"/>
                  </a:cubicBezTo>
                  <a:cubicBezTo>
                    <a:pt x="-337" y="44360"/>
                    <a:pt x="1364" y="50837"/>
                    <a:pt x="4505" y="56486"/>
                  </a:cubicBezTo>
                  <a:cubicBezTo>
                    <a:pt x="5661" y="59256"/>
                    <a:pt x="7253" y="61873"/>
                    <a:pt x="9434" y="64164"/>
                  </a:cubicBezTo>
                  <a:cubicBezTo>
                    <a:pt x="12684" y="67609"/>
                    <a:pt x="16501" y="69856"/>
                    <a:pt x="20536" y="71121"/>
                  </a:cubicBezTo>
                  <a:cubicBezTo>
                    <a:pt x="26119" y="73389"/>
                    <a:pt x="32400" y="73825"/>
                    <a:pt x="38834" y="71622"/>
                  </a:cubicBezTo>
                  <a:cubicBezTo>
                    <a:pt x="51616" y="68329"/>
                    <a:pt x="61408" y="56225"/>
                    <a:pt x="63676" y="42026"/>
                  </a:cubicBezTo>
                  <a:cubicBezTo>
                    <a:pt x="66359" y="25428"/>
                    <a:pt x="56392" y="6780"/>
                    <a:pt x="40078" y="1350"/>
                  </a:cubicBezTo>
                  <a:lnTo>
                    <a:pt x="40078" y="1350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5C5DFD1-F926-41A9-9033-A66D57AE17F0}"/>
                </a:ext>
              </a:extLst>
            </p:cNvPr>
            <p:cNvSpPr/>
            <p:nvPr/>
          </p:nvSpPr>
          <p:spPr>
            <a:xfrm>
              <a:off x="1254826" y="6361460"/>
              <a:ext cx="64079" cy="66847"/>
            </a:xfrm>
            <a:custGeom>
              <a:avLst/>
              <a:gdLst>
                <a:gd name="connsiteX0" fmla="*/ 48243 w 64079"/>
                <a:gd name="connsiteY0" fmla="*/ 4228 h 66847"/>
                <a:gd name="connsiteX1" fmla="*/ 9377 w 64079"/>
                <a:gd name="connsiteY1" fmla="*/ 10182 h 66847"/>
                <a:gd name="connsiteX2" fmla="*/ 5429 w 64079"/>
                <a:gd name="connsiteY2" fmla="*/ 14850 h 66847"/>
                <a:gd name="connsiteX3" fmla="*/ 1067 w 64079"/>
                <a:gd name="connsiteY3" fmla="*/ 40411 h 66847"/>
                <a:gd name="connsiteX4" fmla="*/ 1198 w 64079"/>
                <a:gd name="connsiteY4" fmla="*/ 40826 h 66847"/>
                <a:gd name="connsiteX5" fmla="*/ 4578 w 64079"/>
                <a:gd name="connsiteY5" fmla="*/ 52647 h 66847"/>
                <a:gd name="connsiteX6" fmla="*/ 49006 w 64079"/>
                <a:gd name="connsiteY6" fmla="*/ 59016 h 66847"/>
                <a:gd name="connsiteX7" fmla="*/ 62485 w 64079"/>
                <a:gd name="connsiteY7" fmla="*/ 42244 h 66847"/>
                <a:gd name="connsiteX8" fmla="*/ 48243 w 64079"/>
                <a:gd name="connsiteY8" fmla="*/ 4228 h 66847"/>
                <a:gd name="connsiteX9" fmla="*/ 48243 w 64079"/>
                <a:gd name="connsiteY9" fmla="*/ 4228 h 6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79" h="66847">
                  <a:moveTo>
                    <a:pt x="48243" y="4228"/>
                  </a:moveTo>
                  <a:cubicBezTo>
                    <a:pt x="35527" y="-2948"/>
                    <a:pt x="18930" y="-1007"/>
                    <a:pt x="9377" y="10182"/>
                  </a:cubicBezTo>
                  <a:cubicBezTo>
                    <a:pt x="7959" y="11578"/>
                    <a:pt x="6607" y="13105"/>
                    <a:pt x="5429" y="14850"/>
                  </a:cubicBezTo>
                  <a:cubicBezTo>
                    <a:pt x="500" y="22134"/>
                    <a:pt x="-1376" y="31927"/>
                    <a:pt x="1067" y="40411"/>
                  </a:cubicBezTo>
                  <a:cubicBezTo>
                    <a:pt x="1111" y="40542"/>
                    <a:pt x="1176" y="40695"/>
                    <a:pt x="1198" y="40826"/>
                  </a:cubicBezTo>
                  <a:cubicBezTo>
                    <a:pt x="1678" y="45101"/>
                    <a:pt x="2746" y="49179"/>
                    <a:pt x="4578" y="52647"/>
                  </a:cubicBezTo>
                  <a:cubicBezTo>
                    <a:pt x="13630" y="69659"/>
                    <a:pt x="35440" y="70880"/>
                    <a:pt x="49006" y="59016"/>
                  </a:cubicBezTo>
                  <a:cubicBezTo>
                    <a:pt x="55157" y="55308"/>
                    <a:pt x="60086" y="49550"/>
                    <a:pt x="62485" y="42244"/>
                  </a:cubicBezTo>
                  <a:cubicBezTo>
                    <a:pt x="67131" y="28132"/>
                    <a:pt x="61394" y="11665"/>
                    <a:pt x="48243" y="4228"/>
                  </a:cubicBezTo>
                  <a:lnTo>
                    <a:pt x="48243" y="422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05FA94C9-8CED-491D-9F5D-467C752515E6}"/>
                </a:ext>
              </a:extLst>
            </p:cNvPr>
            <p:cNvSpPr/>
            <p:nvPr/>
          </p:nvSpPr>
          <p:spPr>
            <a:xfrm>
              <a:off x="1270833" y="6382772"/>
              <a:ext cx="26717" cy="26745"/>
            </a:xfrm>
            <a:custGeom>
              <a:avLst/>
              <a:gdLst>
                <a:gd name="connsiteX0" fmla="*/ 14002 w 26717"/>
                <a:gd name="connsiteY0" fmla="*/ 15 h 26745"/>
                <a:gd name="connsiteX1" fmla="*/ 0 w 26717"/>
                <a:gd name="connsiteY1" fmla="*/ 12731 h 26745"/>
                <a:gd name="connsiteX2" fmla="*/ 12716 w 26717"/>
                <a:gd name="connsiteY2" fmla="*/ 26733 h 26745"/>
                <a:gd name="connsiteX3" fmla="*/ 26718 w 26717"/>
                <a:gd name="connsiteY3" fmla="*/ 14017 h 26745"/>
                <a:gd name="connsiteX4" fmla="*/ 14002 w 26717"/>
                <a:gd name="connsiteY4" fmla="*/ 15 h 26745"/>
                <a:gd name="connsiteX5" fmla="*/ 14002 w 26717"/>
                <a:gd name="connsiteY5" fmla="*/ 15 h 2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17" h="26745">
                  <a:moveTo>
                    <a:pt x="14002" y="15"/>
                  </a:moveTo>
                  <a:cubicBezTo>
                    <a:pt x="7023" y="-334"/>
                    <a:pt x="22" y="5489"/>
                    <a:pt x="0" y="12731"/>
                  </a:cubicBezTo>
                  <a:cubicBezTo>
                    <a:pt x="-22" y="19971"/>
                    <a:pt x="5213" y="26362"/>
                    <a:pt x="12716" y="26733"/>
                  </a:cubicBezTo>
                  <a:cubicBezTo>
                    <a:pt x="19695" y="27060"/>
                    <a:pt x="26696" y="21258"/>
                    <a:pt x="26718" y="14017"/>
                  </a:cubicBezTo>
                  <a:cubicBezTo>
                    <a:pt x="26740" y="6776"/>
                    <a:pt x="21484" y="386"/>
                    <a:pt x="14002" y="15"/>
                  </a:cubicBezTo>
                  <a:lnTo>
                    <a:pt x="14002" y="1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56A3A51-B8DA-470A-9B31-9694AC7F4CAE}"/>
                </a:ext>
              </a:extLst>
            </p:cNvPr>
            <p:cNvSpPr/>
            <p:nvPr/>
          </p:nvSpPr>
          <p:spPr>
            <a:xfrm>
              <a:off x="1560854" y="6495771"/>
              <a:ext cx="21705" cy="22473"/>
            </a:xfrm>
            <a:custGeom>
              <a:avLst/>
              <a:gdLst>
                <a:gd name="connsiteX0" fmla="*/ 11398 w 21705"/>
                <a:gd name="connsiteY0" fmla="*/ 16 h 22473"/>
                <a:gd name="connsiteX1" fmla="*/ 10307 w 21705"/>
                <a:gd name="connsiteY1" fmla="*/ 22459 h 22473"/>
                <a:gd name="connsiteX2" fmla="*/ 11398 w 21705"/>
                <a:gd name="connsiteY2" fmla="*/ 16 h 22473"/>
                <a:gd name="connsiteX3" fmla="*/ 11398 w 21705"/>
                <a:gd name="connsiteY3" fmla="*/ 16 h 2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5" h="22473">
                  <a:moveTo>
                    <a:pt x="11398" y="16"/>
                  </a:moveTo>
                  <a:cubicBezTo>
                    <a:pt x="-3040" y="-682"/>
                    <a:pt x="-4153" y="21761"/>
                    <a:pt x="10307" y="22459"/>
                  </a:cubicBezTo>
                  <a:cubicBezTo>
                    <a:pt x="24746" y="23135"/>
                    <a:pt x="25858" y="714"/>
                    <a:pt x="11398" y="16"/>
                  </a:cubicBezTo>
                  <a:lnTo>
                    <a:pt x="11398" y="16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D4DE9804-3753-4748-B6EA-21BEEE630273}"/>
                </a:ext>
              </a:extLst>
            </p:cNvPr>
            <p:cNvSpPr/>
            <p:nvPr/>
          </p:nvSpPr>
          <p:spPr>
            <a:xfrm>
              <a:off x="963611" y="6102764"/>
              <a:ext cx="66754" cy="65744"/>
            </a:xfrm>
            <a:custGeom>
              <a:avLst/>
              <a:gdLst>
                <a:gd name="connsiteX0" fmla="*/ 56534 w 66754"/>
                <a:gd name="connsiteY0" fmla="*/ 12082 h 65744"/>
                <a:gd name="connsiteX1" fmla="*/ 26675 w 66754"/>
                <a:gd name="connsiteY1" fmla="*/ 43 h 65744"/>
                <a:gd name="connsiteX2" fmla="*/ 67 w 66754"/>
                <a:gd name="connsiteY2" fmla="*/ 25539 h 65744"/>
                <a:gd name="connsiteX3" fmla="*/ 47613 w 66754"/>
                <a:gd name="connsiteY3" fmla="*/ 63620 h 65744"/>
                <a:gd name="connsiteX4" fmla="*/ 59500 w 66754"/>
                <a:gd name="connsiteY4" fmla="*/ 53543 h 65744"/>
                <a:gd name="connsiteX5" fmla="*/ 64909 w 66754"/>
                <a:gd name="connsiteY5" fmla="*/ 45037 h 65744"/>
                <a:gd name="connsiteX6" fmla="*/ 56534 w 66754"/>
                <a:gd name="connsiteY6" fmla="*/ 12082 h 65744"/>
                <a:gd name="connsiteX7" fmla="*/ 56534 w 66754"/>
                <a:gd name="connsiteY7" fmla="*/ 12082 h 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754" h="65744">
                  <a:moveTo>
                    <a:pt x="56534" y="12082"/>
                  </a:moveTo>
                  <a:cubicBezTo>
                    <a:pt x="48878" y="5103"/>
                    <a:pt x="36991" y="631"/>
                    <a:pt x="26675" y="43"/>
                  </a:cubicBezTo>
                  <a:cubicBezTo>
                    <a:pt x="11691" y="-808"/>
                    <a:pt x="1026" y="11209"/>
                    <a:pt x="67" y="25539"/>
                  </a:cubicBezTo>
                  <a:cubicBezTo>
                    <a:pt x="-1482" y="48745"/>
                    <a:pt x="24298" y="73173"/>
                    <a:pt x="47613" y="63620"/>
                  </a:cubicBezTo>
                  <a:cubicBezTo>
                    <a:pt x="52935" y="61439"/>
                    <a:pt x="56883" y="57862"/>
                    <a:pt x="59500" y="53543"/>
                  </a:cubicBezTo>
                  <a:cubicBezTo>
                    <a:pt x="61768" y="51144"/>
                    <a:pt x="63622" y="48309"/>
                    <a:pt x="64909" y="45037"/>
                  </a:cubicBezTo>
                  <a:cubicBezTo>
                    <a:pt x="69358" y="33652"/>
                    <a:pt x="65454" y="20217"/>
                    <a:pt x="56534" y="12082"/>
                  </a:cubicBezTo>
                  <a:lnTo>
                    <a:pt x="56534" y="12082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B1ACA67D-BF7C-4750-8AEF-815DDF9DADDB}"/>
                </a:ext>
              </a:extLst>
            </p:cNvPr>
            <p:cNvSpPr/>
            <p:nvPr/>
          </p:nvSpPr>
          <p:spPr>
            <a:xfrm>
              <a:off x="959195" y="6100207"/>
              <a:ext cx="48515" cy="51978"/>
            </a:xfrm>
            <a:custGeom>
              <a:avLst/>
              <a:gdLst>
                <a:gd name="connsiteX0" fmla="*/ 44286 w 48515"/>
                <a:gd name="connsiteY0" fmla="*/ 5218 h 51978"/>
                <a:gd name="connsiteX1" fmla="*/ 11331 w 48515"/>
                <a:gd name="connsiteY1" fmla="*/ 50976 h 51978"/>
                <a:gd name="connsiteX2" fmla="*/ 29717 w 48515"/>
                <a:gd name="connsiteY2" fmla="*/ 49863 h 51978"/>
                <a:gd name="connsiteX3" fmla="*/ 44286 w 48515"/>
                <a:gd name="connsiteY3" fmla="*/ 5218 h 51978"/>
                <a:gd name="connsiteX4" fmla="*/ 44286 w 48515"/>
                <a:gd name="connsiteY4" fmla="*/ 5218 h 5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15" h="51978">
                  <a:moveTo>
                    <a:pt x="44286" y="5218"/>
                  </a:moveTo>
                  <a:cubicBezTo>
                    <a:pt x="5071" y="-14150"/>
                    <a:pt x="-13664" y="24738"/>
                    <a:pt x="11331" y="50976"/>
                  </a:cubicBezTo>
                  <a:cubicBezTo>
                    <a:pt x="17263" y="52524"/>
                    <a:pt x="23566" y="52372"/>
                    <a:pt x="29717" y="49863"/>
                  </a:cubicBezTo>
                  <a:cubicBezTo>
                    <a:pt x="46751" y="42884"/>
                    <a:pt x="53708" y="21030"/>
                    <a:pt x="44286" y="5218"/>
                  </a:cubicBezTo>
                  <a:lnTo>
                    <a:pt x="44286" y="521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003BDB5-2D41-47F3-8CF0-CF8FDBAB3482}"/>
                </a:ext>
              </a:extLst>
            </p:cNvPr>
            <p:cNvSpPr/>
            <p:nvPr/>
          </p:nvSpPr>
          <p:spPr>
            <a:xfrm>
              <a:off x="979637" y="6185431"/>
              <a:ext cx="76630" cy="70213"/>
            </a:xfrm>
            <a:custGeom>
              <a:avLst/>
              <a:gdLst>
                <a:gd name="connsiteX0" fmla="*/ 68992 w 76630"/>
                <a:gd name="connsiteY0" fmla="*/ 10201 h 70213"/>
                <a:gd name="connsiteX1" fmla="*/ 30322 w 76630"/>
                <a:gd name="connsiteY1" fmla="*/ 1542 h 70213"/>
                <a:gd name="connsiteX2" fmla="*/ 790 w 76630"/>
                <a:gd name="connsiteY2" fmla="*/ 29590 h 70213"/>
                <a:gd name="connsiteX3" fmla="*/ 1336 w 76630"/>
                <a:gd name="connsiteY3" fmla="*/ 45141 h 70213"/>
                <a:gd name="connsiteX4" fmla="*/ 27137 w 76630"/>
                <a:gd name="connsiteY4" fmla="*/ 70180 h 70213"/>
                <a:gd name="connsiteX5" fmla="*/ 64564 w 76630"/>
                <a:gd name="connsiteY5" fmla="*/ 52186 h 70213"/>
                <a:gd name="connsiteX6" fmla="*/ 68992 w 76630"/>
                <a:gd name="connsiteY6" fmla="*/ 10201 h 70213"/>
                <a:gd name="connsiteX7" fmla="*/ 68992 w 76630"/>
                <a:gd name="connsiteY7" fmla="*/ 10201 h 7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30" h="70213">
                  <a:moveTo>
                    <a:pt x="68992" y="10201"/>
                  </a:moveTo>
                  <a:cubicBezTo>
                    <a:pt x="59111" y="735"/>
                    <a:pt x="43321" y="-2122"/>
                    <a:pt x="30322" y="1542"/>
                  </a:cubicBezTo>
                  <a:cubicBezTo>
                    <a:pt x="16385" y="5468"/>
                    <a:pt x="4346" y="15108"/>
                    <a:pt x="790" y="29590"/>
                  </a:cubicBezTo>
                  <a:cubicBezTo>
                    <a:pt x="-475" y="34760"/>
                    <a:pt x="-169" y="40168"/>
                    <a:pt x="1336" y="45141"/>
                  </a:cubicBezTo>
                  <a:cubicBezTo>
                    <a:pt x="3124" y="58315"/>
                    <a:pt x="13222" y="69525"/>
                    <a:pt x="27137" y="70180"/>
                  </a:cubicBezTo>
                  <a:cubicBezTo>
                    <a:pt x="40943" y="70834"/>
                    <a:pt x="55425" y="61935"/>
                    <a:pt x="64564" y="52186"/>
                  </a:cubicBezTo>
                  <a:cubicBezTo>
                    <a:pt x="75818" y="40168"/>
                    <a:pt x="82776" y="23396"/>
                    <a:pt x="68992" y="10201"/>
                  </a:cubicBezTo>
                  <a:lnTo>
                    <a:pt x="68992" y="1020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3A2F8595-BA83-48E0-B112-7925C5B24C18}"/>
                </a:ext>
              </a:extLst>
            </p:cNvPr>
            <p:cNvSpPr/>
            <p:nvPr/>
          </p:nvSpPr>
          <p:spPr>
            <a:xfrm>
              <a:off x="972060" y="6189962"/>
              <a:ext cx="63107" cy="67993"/>
            </a:xfrm>
            <a:custGeom>
              <a:avLst/>
              <a:gdLst>
                <a:gd name="connsiteX0" fmla="*/ 29895 w 63107"/>
                <a:gd name="connsiteY0" fmla="*/ 0 h 67993"/>
                <a:gd name="connsiteX1" fmla="*/ 56700 w 63107"/>
                <a:gd name="connsiteY1" fmla="*/ 59717 h 67993"/>
                <a:gd name="connsiteX2" fmla="*/ 51618 w 63107"/>
                <a:gd name="connsiteY2" fmla="*/ 12454 h 67993"/>
                <a:gd name="connsiteX3" fmla="*/ 29895 w 63107"/>
                <a:gd name="connsiteY3" fmla="*/ 0 h 67993"/>
                <a:gd name="connsiteX4" fmla="*/ 29895 w 63107"/>
                <a:gd name="connsiteY4" fmla="*/ 0 h 67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07" h="67993">
                  <a:moveTo>
                    <a:pt x="29895" y="0"/>
                  </a:moveTo>
                  <a:cubicBezTo>
                    <a:pt x="-22232" y="24689"/>
                    <a:pt x="-1665" y="91145"/>
                    <a:pt x="56700" y="59717"/>
                  </a:cubicBezTo>
                  <a:cubicBezTo>
                    <a:pt x="65250" y="44362"/>
                    <a:pt x="66798" y="26958"/>
                    <a:pt x="51618" y="12454"/>
                  </a:cubicBezTo>
                  <a:cubicBezTo>
                    <a:pt x="45577" y="6674"/>
                    <a:pt x="38030" y="2530"/>
                    <a:pt x="29895" y="0"/>
                  </a:cubicBezTo>
                  <a:lnTo>
                    <a:pt x="29895" y="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8FBC1D9-2B98-4311-BE84-89C11DF9F797}"/>
                </a:ext>
              </a:extLst>
            </p:cNvPr>
            <p:cNvSpPr/>
            <p:nvPr/>
          </p:nvSpPr>
          <p:spPr>
            <a:xfrm>
              <a:off x="1235813" y="6114082"/>
              <a:ext cx="86841" cy="93851"/>
            </a:xfrm>
            <a:custGeom>
              <a:avLst/>
              <a:gdLst>
                <a:gd name="connsiteX0" fmla="*/ 86361 w 86841"/>
                <a:gd name="connsiteY0" fmla="*/ 39587 h 93851"/>
                <a:gd name="connsiteX1" fmla="*/ 69960 w 86841"/>
                <a:gd name="connsiteY1" fmla="*/ 11605 h 93851"/>
                <a:gd name="connsiteX2" fmla="*/ 35935 w 86841"/>
                <a:gd name="connsiteY2" fmla="*/ 481 h 93851"/>
                <a:gd name="connsiteX3" fmla="*/ 1519 w 86841"/>
                <a:gd name="connsiteY3" fmla="*/ 37450 h 93851"/>
                <a:gd name="connsiteX4" fmla="*/ 1301 w 86841"/>
                <a:gd name="connsiteY4" fmla="*/ 38671 h 93851"/>
                <a:gd name="connsiteX5" fmla="*/ 952 w 86841"/>
                <a:gd name="connsiteY5" fmla="*/ 40503 h 93851"/>
                <a:gd name="connsiteX6" fmla="*/ 799 w 86841"/>
                <a:gd name="connsiteY6" fmla="*/ 42095 h 93851"/>
                <a:gd name="connsiteX7" fmla="*/ 712 w 86841"/>
                <a:gd name="connsiteY7" fmla="*/ 42728 h 93851"/>
                <a:gd name="connsiteX8" fmla="*/ 384 w 86841"/>
                <a:gd name="connsiteY8" fmla="*/ 54135 h 93851"/>
                <a:gd name="connsiteX9" fmla="*/ 908 w 86841"/>
                <a:gd name="connsiteY9" fmla="*/ 56251 h 93851"/>
                <a:gd name="connsiteX10" fmla="*/ 1562 w 86841"/>
                <a:gd name="connsiteY10" fmla="*/ 59544 h 93851"/>
                <a:gd name="connsiteX11" fmla="*/ 1671 w 86841"/>
                <a:gd name="connsiteY11" fmla="*/ 60067 h 93851"/>
                <a:gd name="connsiteX12" fmla="*/ 6012 w 86841"/>
                <a:gd name="connsiteY12" fmla="*/ 71954 h 93851"/>
                <a:gd name="connsiteX13" fmla="*/ 6142 w 86841"/>
                <a:gd name="connsiteY13" fmla="*/ 72238 h 93851"/>
                <a:gd name="connsiteX14" fmla="*/ 8454 w 86841"/>
                <a:gd name="connsiteY14" fmla="*/ 75923 h 93851"/>
                <a:gd name="connsiteX15" fmla="*/ 18771 w 86841"/>
                <a:gd name="connsiteY15" fmla="*/ 86763 h 93851"/>
                <a:gd name="connsiteX16" fmla="*/ 41911 w 86841"/>
                <a:gd name="connsiteY16" fmla="*/ 93808 h 93851"/>
                <a:gd name="connsiteX17" fmla="*/ 76874 w 86841"/>
                <a:gd name="connsiteY17" fmla="*/ 75945 h 93851"/>
                <a:gd name="connsiteX18" fmla="*/ 82740 w 86841"/>
                <a:gd name="connsiteY18" fmla="*/ 65062 h 93851"/>
                <a:gd name="connsiteX19" fmla="*/ 86361 w 86841"/>
                <a:gd name="connsiteY19" fmla="*/ 39587 h 93851"/>
                <a:gd name="connsiteX20" fmla="*/ 86361 w 86841"/>
                <a:gd name="connsiteY20" fmla="*/ 39587 h 9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6841" h="93851">
                  <a:moveTo>
                    <a:pt x="86361" y="39587"/>
                  </a:moveTo>
                  <a:cubicBezTo>
                    <a:pt x="84747" y="28224"/>
                    <a:pt x="78466" y="18475"/>
                    <a:pt x="69960" y="11605"/>
                  </a:cubicBezTo>
                  <a:cubicBezTo>
                    <a:pt x="61105" y="3077"/>
                    <a:pt x="49109" y="-1569"/>
                    <a:pt x="35935" y="481"/>
                  </a:cubicBezTo>
                  <a:cubicBezTo>
                    <a:pt x="16764" y="3448"/>
                    <a:pt x="5227" y="19675"/>
                    <a:pt x="1519" y="37450"/>
                  </a:cubicBezTo>
                  <a:cubicBezTo>
                    <a:pt x="1432" y="37864"/>
                    <a:pt x="1366" y="38257"/>
                    <a:pt x="1301" y="38671"/>
                  </a:cubicBezTo>
                  <a:cubicBezTo>
                    <a:pt x="1191" y="39282"/>
                    <a:pt x="1061" y="39893"/>
                    <a:pt x="952" y="40503"/>
                  </a:cubicBezTo>
                  <a:cubicBezTo>
                    <a:pt x="864" y="41027"/>
                    <a:pt x="864" y="41572"/>
                    <a:pt x="799" y="42095"/>
                  </a:cubicBezTo>
                  <a:cubicBezTo>
                    <a:pt x="777" y="42314"/>
                    <a:pt x="733" y="42510"/>
                    <a:pt x="712" y="42728"/>
                  </a:cubicBezTo>
                  <a:cubicBezTo>
                    <a:pt x="-73" y="46567"/>
                    <a:pt x="-248" y="50449"/>
                    <a:pt x="384" y="54135"/>
                  </a:cubicBezTo>
                  <a:cubicBezTo>
                    <a:pt x="515" y="54877"/>
                    <a:pt x="755" y="55531"/>
                    <a:pt x="908" y="56251"/>
                  </a:cubicBezTo>
                  <a:cubicBezTo>
                    <a:pt x="1061" y="57363"/>
                    <a:pt x="1344" y="58432"/>
                    <a:pt x="1562" y="59544"/>
                  </a:cubicBezTo>
                  <a:cubicBezTo>
                    <a:pt x="1606" y="59718"/>
                    <a:pt x="1628" y="59893"/>
                    <a:pt x="1671" y="60067"/>
                  </a:cubicBezTo>
                  <a:cubicBezTo>
                    <a:pt x="2609" y="64211"/>
                    <a:pt x="4027" y="68225"/>
                    <a:pt x="6012" y="71954"/>
                  </a:cubicBezTo>
                  <a:cubicBezTo>
                    <a:pt x="6055" y="72041"/>
                    <a:pt x="6099" y="72150"/>
                    <a:pt x="6142" y="72238"/>
                  </a:cubicBezTo>
                  <a:cubicBezTo>
                    <a:pt x="6841" y="73524"/>
                    <a:pt x="7626" y="74724"/>
                    <a:pt x="8454" y="75923"/>
                  </a:cubicBezTo>
                  <a:cubicBezTo>
                    <a:pt x="11224" y="80111"/>
                    <a:pt x="14605" y="83862"/>
                    <a:pt x="18771" y="86763"/>
                  </a:cubicBezTo>
                  <a:cubicBezTo>
                    <a:pt x="26252" y="91954"/>
                    <a:pt x="34300" y="94201"/>
                    <a:pt x="41911" y="93808"/>
                  </a:cubicBezTo>
                  <a:cubicBezTo>
                    <a:pt x="55456" y="93786"/>
                    <a:pt x="68542" y="87003"/>
                    <a:pt x="76874" y="75945"/>
                  </a:cubicBezTo>
                  <a:cubicBezTo>
                    <a:pt x="79425" y="72565"/>
                    <a:pt x="81366" y="68901"/>
                    <a:pt x="82740" y="65062"/>
                  </a:cubicBezTo>
                  <a:cubicBezTo>
                    <a:pt x="86317" y="57319"/>
                    <a:pt x="87648" y="48552"/>
                    <a:pt x="86361" y="39587"/>
                  </a:cubicBezTo>
                  <a:lnTo>
                    <a:pt x="86361" y="3958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006521CA-016B-45F3-A999-DF5272CB58AF}"/>
                </a:ext>
              </a:extLst>
            </p:cNvPr>
            <p:cNvSpPr/>
            <p:nvPr/>
          </p:nvSpPr>
          <p:spPr>
            <a:xfrm>
              <a:off x="1258423" y="6140760"/>
              <a:ext cx="35289" cy="35327"/>
            </a:xfrm>
            <a:custGeom>
              <a:avLst/>
              <a:gdLst>
                <a:gd name="connsiteX0" fmla="*/ 18495 w 35289"/>
                <a:gd name="connsiteY0" fmla="*/ 19 h 35327"/>
                <a:gd name="connsiteX1" fmla="*/ 0 w 35289"/>
                <a:gd name="connsiteY1" fmla="*/ 16813 h 35327"/>
                <a:gd name="connsiteX2" fmla="*/ 16794 w 35289"/>
                <a:gd name="connsiteY2" fmla="*/ 35308 h 35327"/>
                <a:gd name="connsiteX3" fmla="*/ 35289 w 35289"/>
                <a:gd name="connsiteY3" fmla="*/ 18515 h 35327"/>
                <a:gd name="connsiteX4" fmla="*/ 18495 w 35289"/>
                <a:gd name="connsiteY4" fmla="*/ 19 h 35327"/>
                <a:gd name="connsiteX5" fmla="*/ 18495 w 35289"/>
                <a:gd name="connsiteY5" fmla="*/ 19 h 3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89" h="35327">
                  <a:moveTo>
                    <a:pt x="18495" y="19"/>
                  </a:moveTo>
                  <a:cubicBezTo>
                    <a:pt x="9270" y="-439"/>
                    <a:pt x="22" y="7260"/>
                    <a:pt x="0" y="16813"/>
                  </a:cubicBezTo>
                  <a:cubicBezTo>
                    <a:pt x="-43" y="26388"/>
                    <a:pt x="6892" y="34829"/>
                    <a:pt x="16794" y="35308"/>
                  </a:cubicBezTo>
                  <a:cubicBezTo>
                    <a:pt x="26020" y="35767"/>
                    <a:pt x="35246" y="28068"/>
                    <a:pt x="35289" y="18515"/>
                  </a:cubicBezTo>
                  <a:cubicBezTo>
                    <a:pt x="35311" y="8940"/>
                    <a:pt x="28376" y="499"/>
                    <a:pt x="18495" y="19"/>
                  </a:cubicBezTo>
                  <a:lnTo>
                    <a:pt x="18495" y="19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2F163870-D1F9-4FA0-AF8A-C13BAA416909}"/>
                </a:ext>
              </a:extLst>
            </p:cNvPr>
            <p:cNvSpPr/>
            <p:nvPr/>
          </p:nvSpPr>
          <p:spPr>
            <a:xfrm>
              <a:off x="1444961" y="6121091"/>
              <a:ext cx="177306" cy="180810"/>
            </a:xfrm>
            <a:custGeom>
              <a:avLst/>
              <a:gdLst>
                <a:gd name="connsiteX0" fmla="*/ 60356 w 177306"/>
                <a:gd name="connsiteY0" fmla="*/ 2218 h 180810"/>
                <a:gd name="connsiteX1" fmla="*/ 37062 w 177306"/>
                <a:gd name="connsiteY1" fmla="*/ 55849 h 180810"/>
                <a:gd name="connsiteX2" fmla="*/ 28142 w 177306"/>
                <a:gd name="connsiteY2" fmla="*/ 57093 h 180810"/>
                <a:gd name="connsiteX3" fmla="*/ 94 w 177306"/>
                <a:gd name="connsiteY3" fmla="*/ 88172 h 180810"/>
                <a:gd name="connsiteX4" fmla="*/ 26637 w 177306"/>
                <a:gd name="connsiteY4" fmla="*/ 127475 h 180810"/>
                <a:gd name="connsiteX5" fmla="*/ 38654 w 177306"/>
                <a:gd name="connsiteY5" fmla="*/ 131510 h 180810"/>
                <a:gd name="connsiteX6" fmla="*/ 37389 w 177306"/>
                <a:gd name="connsiteY6" fmla="*/ 148282 h 180810"/>
                <a:gd name="connsiteX7" fmla="*/ 64565 w 177306"/>
                <a:gd name="connsiteY7" fmla="*/ 180103 h 180810"/>
                <a:gd name="connsiteX8" fmla="*/ 106964 w 177306"/>
                <a:gd name="connsiteY8" fmla="*/ 158860 h 180810"/>
                <a:gd name="connsiteX9" fmla="*/ 107204 w 177306"/>
                <a:gd name="connsiteY9" fmla="*/ 158467 h 180810"/>
                <a:gd name="connsiteX10" fmla="*/ 116430 w 177306"/>
                <a:gd name="connsiteY10" fmla="*/ 162895 h 180810"/>
                <a:gd name="connsiteX11" fmla="*/ 174598 w 177306"/>
                <a:gd name="connsiteY11" fmla="*/ 137987 h 180810"/>
                <a:gd name="connsiteX12" fmla="*/ 158306 w 177306"/>
                <a:gd name="connsiteY12" fmla="*/ 90266 h 180810"/>
                <a:gd name="connsiteX13" fmla="*/ 166921 w 177306"/>
                <a:gd name="connsiteY13" fmla="*/ 79165 h 180810"/>
                <a:gd name="connsiteX14" fmla="*/ 152221 w 177306"/>
                <a:gd name="connsiteY14" fmla="*/ 17616 h 180810"/>
                <a:gd name="connsiteX15" fmla="*/ 111065 w 177306"/>
                <a:gd name="connsiteY15" fmla="*/ 18750 h 180810"/>
                <a:gd name="connsiteX16" fmla="*/ 60356 w 177306"/>
                <a:gd name="connsiteY16" fmla="*/ 2218 h 180810"/>
                <a:gd name="connsiteX17" fmla="*/ 60356 w 177306"/>
                <a:gd name="connsiteY17" fmla="*/ 2218 h 18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6" h="180810">
                  <a:moveTo>
                    <a:pt x="60356" y="2218"/>
                  </a:moveTo>
                  <a:cubicBezTo>
                    <a:pt x="37368" y="10636"/>
                    <a:pt x="31304" y="34737"/>
                    <a:pt x="37062" y="55849"/>
                  </a:cubicBezTo>
                  <a:cubicBezTo>
                    <a:pt x="34031" y="55958"/>
                    <a:pt x="31043" y="56373"/>
                    <a:pt x="28142" y="57093"/>
                  </a:cubicBezTo>
                  <a:cubicBezTo>
                    <a:pt x="13202" y="60800"/>
                    <a:pt x="1271" y="72316"/>
                    <a:pt x="94" y="88172"/>
                  </a:cubicBezTo>
                  <a:cubicBezTo>
                    <a:pt x="-1215" y="105904"/>
                    <a:pt x="11391" y="120583"/>
                    <a:pt x="26637" y="127475"/>
                  </a:cubicBezTo>
                  <a:cubicBezTo>
                    <a:pt x="30344" y="129154"/>
                    <a:pt x="34401" y="130528"/>
                    <a:pt x="38654" y="131510"/>
                  </a:cubicBezTo>
                  <a:cubicBezTo>
                    <a:pt x="37237" y="137028"/>
                    <a:pt x="36757" y="142742"/>
                    <a:pt x="37389" y="148282"/>
                  </a:cubicBezTo>
                  <a:cubicBezTo>
                    <a:pt x="39134" y="163571"/>
                    <a:pt x="49014" y="176897"/>
                    <a:pt x="64565" y="180103"/>
                  </a:cubicBezTo>
                  <a:cubicBezTo>
                    <a:pt x="81970" y="183702"/>
                    <a:pt x="98153" y="173102"/>
                    <a:pt x="106964" y="158860"/>
                  </a:cubicBezTo>
                  <a:lnTo>
                    <a:pt x="107204" y="158467"/>
                  </a:lnTo>
                  <a:cubicBezTo>
                    <a:pt x="110018" y="160234"/>
                    <a:pt x="113071" y="161717"/>
                    <a:pt x="116430" y="162895"/>
                  </a:cubicBezTo>
                  <a:cubicBezTo>
                    <a:pt x="137652" y="170332"/>
                    <a:pt x="166267" y="159492"/>
                    <a:pt x="174598" y="137987"/>
                  </a:cubicBezTo>
                  <a:cubicBezTo>
                    <a:pt x="182101" y="118685"/>
                    <a:pt x="173159" y="101062"/>
                    <a:pt x="158306" y="90266"/>
                  </a:cubicBezTo>
                  <a:cubicBezTo>
                    <a:pt x="161621" y="87147"/>
                    <a:pt x="164522" y="83483"/>
                    <a:pt x="166921" y="79165"/>
                  </a:cubicBezTo>
                  <a:cubicBezTo>
                    <a:pt x="177848" y="59492"/>
                    <a:pt x="171981" y="29481"/>
                    <a:pt x="152221" y="17616"/>
                  </a:cubicBezTo>
                  <a:cubicBezTo>
                    <a:pt x="138066" y="9110"/>
                    <a:pt x="123191" y="11116"/>
                    <a:pt x="111065" y="18750"/>
                  </a:cubicBezTo>
                  <a:cubicBezTo>
                    <a:pt x="99287" y="4115"/>
                    <a:pt x="78044" y="-4260"/>
                    <a:pt x="60356" y="2218"/>
                  </a:cubicBezTo>
                  <a:lnTo>
                    <a:pt x="60356" y="221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FAE9FC2-488D-4DE1-B51D-447B05A53B94}"/>
                </a:ext>
              </a:extLst>
            </p:cNvPr>
            <p:cNvSpPr/>
            <p:nvPr/>
          </p:nvSpPr>
          <p:spPr>
            <a:xfrm>
              <a:off x="1482530" y="6156286"/>
              <a:ext cx="117070" cy="119378"/>
            </a:xfrm>
            <a:custGeom>
              <a:avLst/>
              <a:gdLst>
                <a:gd name="connsiteX0" fmla="*/ 39842 w 117070"/>
                <a:gd name="connsiteY0" fmla="*/ 1462 h 119378"/>
                <a:gd name="connsiteX1" fmla="*/ 24466 w 117070"/>
                <a:gd name="connsiteY1" fmla="*/ 36882 h 119378"/>
                <a:gd name="connsiteX2" fmla="*/ 18577 w 117070"/>
                <a:gd name="connsiteY2" fmla="*/ 37711 h 119378"/>
                <a:gd name="connsiteX3" fmla="*/ 60 w 117070"/>
                <a:gd name="connsiteY3" fmla="*/ 58213 h 119378"/>
                <a:gd name="connsiteX4" fmla="*/ 17595 w 117070"/>
                <a:gd name="connsiteY4" fmla="*/ 84167 h 119378"/>
                <a:gd name="connsiteX5" fmla="*/ 25534 w 117070"/>
                <a:gd name="connsiteY5" fmla="*/ 86828 h 119378"/>
                <a:gd name="connsiteX6" fmla="*/ 24684 w 117070"/>
                <a:gd name="connsiteY6" fmla="*/ 97886 h 119378"/>
                <a:gd name="connsiteX7" fmla="*/ 42634 w 117070"/>
                <a:gd name="connsiteY7" fmla="*/ 118911 h 119378"/>
                <a:gd name="connsiteX8" fmla="*/ 70638 w 117070"/>
                <a:gd name="connsiteY8" fmla="*/ 104887 h 119378"/>
                <a:gd name="connsiteX9" fmla="*/ 70791 w 117070"/>
                <a:gd name="connsiteY9" fmla="*/ 104625 h 119378"/>
                <a:gd name="connsiteX10" fmla="*/ 76876 w 117070"/>
                <a:gd name="connsiteY10" fmla="*/ 107548 h 119378"/>
                <a:gd name="connsiteX11" fmla="*/ 115284 w 117070"/>
                <a:gd name="connsiteY11" fmla="*/ 91103 h 119378"/>
                <a:gd name="connsiteX12" fmla="*/ 104531 w 117070"/>
                <a:gd name="connsiteY12" fmla="*/ 59608 h 119378"/>
                <a:gd name="connsiteX13" fmla="*/ 110224 w 117070"/>
                <a:gd name="connsiteY13" fmla="*/ 52280 h 119378"/>
                <a:gd name="connsiteX14" fmla="*/ 100518 w 117070"/>
                <a:gd name="connsiteY14" fmla="*/ 11625 h 119378"/>
                <a:gd name="connsiteX15" fmla="*/ 73343 w 117070"/>
                <a:gd name="connsiteY15" fmla="*/ 12367 h 119378"/>
                <a:gd name="connsiteX16" fmla="*/ 39842 w 117070"/>
                <a:gd name="connsiteY16" fmla="*/ 1462 h 119378"/>
                <a:gd name="connsiteX17" fmla="*/ 39842 w 117070"/>
                <a:gd name="connsiteY17" fmla="*/ 1462 h 11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7070" h="119378">
                  <a:moveTo>
                    <a:pt x="39842" y="1462"/>
                  </a:moveTo>
                  <a:cubicBezTo>
                    <a:pt x="24662" y="7023"/>
                    <a:pt x="20671" y="22923"/>
                    <a:pt x="24466" y="36882"/>
                  </a:cubicBezTo>
                  <a:cubicBezTo>
                    <a:pt x="22459" y="36948"/>
                    <a:pt x="20496" y="37231"/>
                    <a:pt x="18577" y="37711"/>
                  </a:cubicBezTo>
                  <a:cubicBezTo>
                    <a:pt x="8719" y="40154"/>
                    <a:pt x="823" y="47765"/>
                    <a:pt x="60" y="58213"/>
                  </a:cubicBezTo>
                  <a:cubicBezTo>
                    <a:pt x="-791" y="69925"/>
                    <a:pt x="7519" y="79608"/>
                    <a:pt x="17595" y="84167"/>
                  </a:cubicBezTo>
                  <a:cubicBezTo>
                    <a:pt x="20038" y="85279"/>
                    <a:pt x="22721" y="86173"/>
                    <a:pt x="25534" y="86828"/>
                  </a:cubicBezTo>
                  <a:cubicBezTo>
                    <a:pt x="24597" y="90470"/>
                    <a:pt x="24269" y="94243"/>
                    <a:pt x="24684" y="97886"/>
                  </a:cubicBezTo>
                  <a:cubicBezTo>
                    <a:pt x="25840" y="107984"/>
                    <a:pt x="32361" y="116795"/>
                    <a:pt x="42634" y="118911"/>
                  </a:cubicBezTo>
                  <a:cubicBezTo>
                    <a:pt x="54128" y="121288"/>
                    <a:pt x="64815" y="114287"/>
                    <a:pt x="70638" y="104887"/>
                  </a:cubicBezTo>
                  <a:lnTo>
                    <a:pt x="70791" y="104625"/>
                  </a:lnTo>
                  <a:cubicBezTo>
                    <a:pt x="72645" y="105803"/>
                    <a:pt x="74673" y="106784"/>
                    <a:pt x="76876" y="107548"/>
                  </a:cubicBezTo>
                  <a:cubicBezTo>
                    <a:pt x="90900" y="112455"/>
                    <a:pt x="109788" y="105301"/>
                    <a:pt x="115284" y="91103"/>
                  </a:cubicBezTo>
                  <a:cubicBezTo>
                    <a:pt x="120235" y="78365"/>
                    <a:pt x="114325" y="66718"/>
                    <a:pt x="104531" y="59608"/>
                  </a:cubicBezTo>
                  <a:cubicBezTo>
                    <a:pt x="106713" y="57558"/>
                    <a:pt x="108632" y="55115"/>
                    <a:pt x="110224" y="52280"/>
                  </a:cubicBezTo>
                  <a:cubicBezTo>
                    <a:pt x="117443" y="39303"/>
                    <a:pt x="113561" y="19477"/>
                    <a:pt x="100518" y="11625"/>
                  </a:cubicBezTo>
                  <a:cubicBezTo>
                    <a:pt x="91162" y="6020"/>
                    <a:pt x="81347" y="7329"/>
                    <a:pt x="73343" y="12367"/>
                  </a:cubicBezTo>
                  <a:cubicBezTo>
                    <a:pt x="65556" y="2727"/>
                    <a:pt x="51511" y="-2813"/>
                    <a:pt x="39842" y="1462"/>
                  </a:cubicBezTo>
                  <a:lnTo>
                    <a:pt x="39842" y="14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8DE3381-9815-48FE-B46D-C31C174BF8A6}"/>
                </a:ext>
              </a:extLst>
            </p:cNvPr>
            <p:cNvSpPr/>
            <p:nvPr/>
          </p:nvSpPr>
          <p:spPr>
            <a:xfrm>
              <a:off x="1511245" y="6173991"/>
              <a:ext cx="74334" cy="77656"/>
            </a:xfrm>
            <a:custGeom>
              <a:avLst/>
              <a:gdLst>
                <a:gd name="connsiteX0" fmla="*/ 64388 w 74334"/>
                <a:gd name="connsiteY0" fmla="*/ 10213 h 77656"/>
                <a:gd name="connsiteX1" fmla="*/ 4257 w 74334"/>
                <a:gd name="connsiteY1" fmla="*/ 58545 h 77656"/>
                <a:gd name="connsiteX2" fmla="*/ 72305 w 74334"/>
                <a:gd name="connsiteY2" fmla="*/ 51042 h 77656"/>
                <a:gd name="connsiteX3" fmla="*/ 64388 w 74334"/>
                <a:gd name="connsiteY3" fmla="*/ 10213 h 77656"/>
                <a:gd name="connsiteX4" fmla="*/ 64388 w 74334"/>
                <a:gd name="connsiteY4" fmla="*/ 10213 h 7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34" h="77656">
                  <a:moveTo>
                    <a:pt x="64388" y="10213"/>
                  </a:moveTo>
                  <a:cubicBezTo>
                    <a:pt x="39502" y="-18402"/>
                    <a:pt x="-15678" y="18065"/>
                    <a:pt x="4257" y="58545"/>
                  </a:cubicBezTo>
                  <a:cubicBezTo>
                    <a:pt x="19044" y="88556"/>
                    <a:pt x="62839" y="81075"/>
                    <a:pt x="72305" y="51042"/>
                  </a:cubicBezTo>
                  <a:cubicBezTo>
                    <a:pt x="76667" y="37214"/>
                    <a:pt x="73984" y="21227"/>
                    <a:pt x="64388" y="10213"/>
                  </a:cubicBezTo>
                  <a:lnTo>
                    <a:pt x="64388" y="1021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322" name="Graphic 1943">
              <a:extLst>
                <a:ext uri="{FF2B5EF4-FFF2-40B4-BE49-F238E27FC236}">
                  <a16:creationId xmlns:a16="http://schemas.microsoft.com/office/drawing/2014/main" id="{75E8DC38-F372-403E-894A-A1EF98826394}"/>
                </a:ext>
              </a:extLst>
            </p:cNvPr>
            <p:cNvGrpSpPr/>
            <p:nvPr/>
          </p:nvGrpSpPr>
          <p:grpSpPr>
            <a:xfrm>
              <a:off x="1534640" y="5529339"/>
              <a:ext cx="4177383" cy="2077293"/>
              <a:chOff x="1534640" y="5529339"/>
              <a:chExt cx="4177383" cy="2077293"/>
            </a:xfrm>
          </p:grpSpPr>
          <p:sp>
            <p:nvSpPr>
              <p:cNvPr id="1898" name="Freeform: Shape 1897">
                <a:extLst>
                  <a:ext uri="{FF2B5EF4-FFF2-40B4-BE49-F238E27FC236}">
                    <a16:creationId xmlns:a16="http://schemas.microsoft.com/office/drawing/2014/main" id="{655BD4A2-EAEB-441F-8ACE-746D9FA0DDA6}"/>
                  </a:ext>
                </a:extLst>
              </p:cNvPr>
              <p:cNvSpPr/>
              <p:nvPr/>
            </p:nvSpPr>
            <p:spPr>
              <a:xfrm>
                <a:off x="1534640" y="6196897"/>
                <a:ext cx="27316" cy="27185"/>
              </a:xfrm>
              <a:custGeom>
                <a:avLst/>
                <a:gdLst>
                  <a:gd name="connsiteX0" fmla="*/ 26991 w 27316"/>
                  <a:gd name="connsiteY0" fmla="*/ 10643 h 27185"/>
                  <a:gd name="connsiteX1" fmla="*/ 18201 w 27316"/>
                  <a:gd name="connsiteY1" fmla="*/ 959 h 27185"/>
                  <a:gd name="connsiteX2" fmla="*/ 17765 w 27316"/>
                  <a:gd name="connsiteY2" fmla="*/ 785 h 27185"/>
                  <a:gd name="connsiteX3" fmla="*/ 4439 w 27316"/>
                  <a:gd name="connsiteY3" fmla="*/ 3620 h 27185"/>
                  <a:gd name="connsiteX4" fmla="*/ 317 w 27316"/>
                  <a:gd name="connsiteY4" fmla="*/ 16619 h 27185"/>
                  <a:gd name="connsiteX5" fmla="*/ 9303 w 27316"/>
                  <a:gd name="connsiteY5" fmla="*/ 26521 h 27185"/>
                  <a:gd name="connsiteX6" fmla="*/ 22629 w 27316"/>
                  <a:gd name="connsiteY6" fmla="*/ 23686 h 27185"/>
                  <a:gd name="connsiteX7" fmla="*/ 22934 w 27316"/>
                  <a:gd name="connsiteY7" fmla="*/ 23358 h 27185"/>
                  <a:gd name="connsiteX8" fmla="*/ 26991 w 27316"/>
                  <a:gd name="connsiteY8" fmla="*/ 10643 h 27185"/>
                  <a:gd name="connsiteX9" fmla="*/ 26991 w 27316"/>
                  <a:gd name="connsiteY9" fmla="*/ 10643 h 2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316" h="27185">
                    <a:moveTo>
                      <a:pt x="26991" y="10643"/>
                    </a:moveTo>
                    <a:cubicBezTo>
                      <a:pt x="25922" y="5823"/>
                      <a:pt x="22542" y="2835"/>
                      <a:pt x="18201" y="959"/>
                    </a:cubicBezTo>
                    <a:cubicBezTo>
                      <a:pt x="18049" y="894"/>
                      <a:pt x="17918" y="828"/>
                      <a:pt x="17765" y="785"/>
                    </a:cubicBezTo>
                    <a:cubicBezTo>
                      <a:pt x="13446" y="-1091"/>
                      <a:pt x="7754" y="610"/>
                      <a:pt x="4439" y="3620"/>
                    </a:cubicBezTo>
                    <a:cubicBezTo>
                      <a:pt x="862" y="6870"/>
                      <a:pt x="-730" y="11908"/>
                      <a:pt x="317" y="16619"/>
                    </a:cubicBezTo>
                    <a:cubicBezTo>
                      <a:pt x="1342" y="21221"/>
                      <a:pt x="4831" y="25060"/>
                      <a:pt x="9303" y="26521"/>
                    </a:cubicBezTo>
                    <a:cubicBezTo>
                      <a:pt x="13599" y="27939"/>
                      <a:pt x="19423" y="27132"/>
                      <a:pt x="22629" y="23686"/>
                    </a:cubicBezTo>
                    <a:lnTo>
                      <a:pt x="22934" y="23358"/>
                    </a:lnTo>
                    <a:cubicBezTo>
                      <a:pt x="26271" y="19803"/>
                      <a:pt x="28103" y="15572"/>
                      <a:pt x="26991" y="10643"/>
                    </a:cubicBezTo>
                    <a:lnTo>
                      <a:pt x="26991" y="10643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99" name="Freeform: Shape 1898">
                <a:extLst>
                  <a:ext uri="{FF2B5EF4-FFF2-40B4-BE49-F238E27FC236}">
                    <a16:creationId xmlns:a16="http://schemas.microsoft.com/office/drawing/2014/main" id="{B62FC964-C3AC-469A-BB51-1267C64BB41C}"/>
                  </a:ext>
                </a:extLst>
              </p:cNvPr>
              <p:cNvSpPr/>
              <p:nvPr/>
            </p:nvSpPr>
            <p:spPr>
              <a:xfrm>
                <a:off x="4938494" y="5529339"/>
                <a:ext cx="773522" cy="2077271"/>
              </a:xfrm>
              <a:custGeom>
                <a:avLst/>
                <a:gdLst>
                  <a:gd name="connsiteX0" fmla="*/ 741175 w 773522"/>
                  <a:gd name="connsiteY0" fmla="*/ 1195675 h 2077271"/>
                  <a:gd name="connsiteX1" fmla="*/ 587106 w 773522"/>
                  <a:gd name="connsiteY1" fmla="*/ 785378 h 2077271"/>
                  <a:gd name="connsiteX2" fmla="*/ 299581 w 773522"/>
                  <a:gd name="connsiteY2" fmla="*/ 429149 h 2077271"/>
                  <a:gd name="connsiteX3" fmla="*/ 147235 w 773522"/>
                  <a:gd name="connsiteY3" fmla="*/ 227163 h 2077271"/>
                  <a:gd name="connsiteX4" fmla="*/ 27082 w 773522"/>
                  <a:gd name="connsiteY4" fmla="*/ 3781 h 2077271"/>
                  <a:gd name="connsiteX5" fmla="*/ 9088 w 773522"/>
                  <a:gd name="connsiteY5" fmla="*/ 9714 h 2077271"/>
                  <a:gd name="connsiteX6" fmla="*/ 9655 w 773522"/>
                  <a:gd name="connsiteY6" fmla="*/ 29975 h 2077271"/>
                  <a:gd name="connsiteX7" fmla="*/ 34432 w 773522"/>
                  <a:gd name="connsiteY7" fmla="*/ 522279 h 2077271"/>
                  <a:gd name="connsiteX8" fmla="*/ 243091 w 773522"/>
                  <a:gd name="connsiteY8" fmla="*/ 1007866 h 2077271"/>
                  <a:gd name="connsiteX9" fmla="*/ 505906 w 773522"/>
                  <a:gd name="connsiteY9" fmla="*/ 1469679 h 2077271"/>
                  <a:gd name="connsiteX10" fmla="*/ 605318 w 773522"/>
                  <a:gd name="connsiteY10" fmla="*/ 1959954 h 2077271"/>
                  <a:gd name="connsiteX11" fmla="*/ 605951 w 773522"/>
                  <a:gd name="connsiteY11" fmla="*/ 2027763 h 2077271"/>
                  <a:gd name="connsiteX12" fmla="*/ 708394 w 773522"/>
                  <a:gd name="connsiteY12" fmla="*/ 2077272 h 2077271"/>
                  <a:gd name="connsiteX13" fmla="*/ 741175 w 773522"/>
                  <a:gd name="connsiteY13" fmla="*/ 1195675 h 2077271"/>
                  <a:gd name="connsiteX14" fmla="*/ 741175 w 773522"/>
                  <a:gd name="connsiteY14" fmla="*/ 1195675 h 2077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3522" h="2077271">
                    <a:moveTo>
                      <a:pt x="741175" y="1195675"/>
                    </a:moveTo>
                    <a:cubicBezTo>
                      <a:pt x="708482" y="1053079"/>
                      <a:pt x="656726" y="914997"/>
                      <a:pt x="587106" y="785378"/>
                    </a:cubicBezTo>
                    <a:cubicBezTo>
                      <a:pt x="513846" y="648998"/>
                      <a:pt x="404380" y="544264"/>
                      <a:pt x="299581" y="429149"/>
                    </a:cubicBezTo>
                    <a:cubicBezTo>
                      <a:pt x="242372" y="366335"/>
                      <a:pt x="190768" y="298854"/>
                      <a:pt x="147235" y="227163"/>
                    </a:cubicBezTo>
                    <a:cubicBezTo>
                      <a:pt x="103287" y="154753"/>
                      <a:pt x="74192" y="73945"/>
                      <a:pt x="27082" y="3781"/>
                    </a:cubicBezTo>
                    <a:cubicBezTo>
                      <a:pt x="21891" y="-3961"/>
                      <a:pt x="9219" y="1273"/>
                      <a:pt x="9088" y="9714"/>
                    </a:cubicBezTo>
                    <a:cubicBezTo>
                      <a:pt x="8979" y="16475"/>
                      <a:pt x="9241" y="23214"/>
                      <a:pt x="9655" y="29975"/>
                    </a:cubicBezTo>
                    <a:cubicBezTo>
                      <a:pt x="-8011" y="197021"/>
                      <a:pt x="-2384" y="352813"/>
                      <a:pt x="34432" y="522279"/>
                    </a:cubicBezTo>
                    <a:cubicBezTo>
                      <a:pt x="72251" y="696435"/>
                      <a:pt x="144399" y="857527"/>
                      <a:pt x="243091" y="1007866"/>
                    </a:cubicBezTo>
                    <a:cubicBezTo>
                      <a:pt x="341805" y="1158292"/>
                      <a:pt x="444009" y="1301172"/>
                      <a:pt x="505906" y="1469679"/>
                    </a:cubicBezTo>
                    <a:cubicBezTo>
                      <a:pt x="563769" y="1627149"/>
                      <a:pt x="599517" y="1791643"/>
                      <a:pt x="605318" y="1959954"/>
                    </a:cubicBezTo>
                    <a:cubicBezTo>
                      <a:pt x="606104" y="1982593"/>
                      <a:pt x="606278" y="2005189"/>
                      <a:pt x="605951" y="2027763"/>
                    </a:cubicBezTo>
                    <a:lnTo>
                      <a:pt x="708394" y="2077272"/>
                    </a:lnTo>
                    <a:cubicBezTo>
                      <a:pt x="777250" y="1773912"/>
                      <a:pt x="796857" y="1438533"/>
                      <a:pt x="741175" y="1195675"/>
                    </a:cubicBezTo>
                    <a:lnTo>
                      <a:pt x="741175" y="1195675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00" name="Freeform: Shape 1899">
                <a:extLst>
                  <a:ext uri="{FF2B5EF4-FFF2-40B4-BE49-F238E27FC236}">
                    <a16:creationId xmlns:a16="http://schemas.microsoft.com/office/drawing/2014/main" id="{962ED2CE-A581-4CE7-861E-61670A3753BF}"/>
                  </a:ext>
                </a:extLst>
              </p:cNvPr>
              <p:cNvSpPr/>
              <p:nvPr/>
            </p:nvSpPr>
            <p:spPr>
              <a:xfrm>
                <a:off x="4942043" y="5529365"/>
                <a:ext cx="769980" cy="2077267"/>
              </a:xfrm>
              <a:custGeom>
                <a:avLst/>
                <a:gdLst>
                  <a:gd name="connsiteX0" fmla="*/ 737627 w 769980"/>
                  <a:gd name="connsiteY0" fmla="*/ 1195671 h 2077267"/>
                  <a:gd name="connsiteX1" fmla="*/ 583558 w 769980"/>
                  <a:gd name="connsiteY1" fmla="*/ 785352 h 2077267"/>
                  <a:gd name="connsiteX2" fmla="*/ 296032 w 769980"/>
                  <a:gd name="connsiteY2" fmla="*/ 429123 h 2077267"/>
                  <a:gd name="connsiteX3" fmla="*/ 143708 w 769980"/>
                  <a:gd name="connsiteY3" fmla="*/ 227159 h 2077267"/>
                  <a:gd name="connsiteX4" fmla="*/ 23577 w 769980"/>
                  <a:gd name="connsiteY4" fmla="*/ 3777 h 2077267"/>
                  <a:gd name="connsiteX5" fmla="*/ 5562 w 769980"/>
                  <a:gd name="connsiteY5" fmla="*/ 9688 h 2077267"/>
                  <a:gd name="connsiteX6" fmla="*/ 6150 w 769980"/>
                  <a:gd name="connsiteY6" fmla="*/ 29950 h 2077267"/>
                  <a:gd name="connsiteX7" fmla="*/ 22 w 769980"/>
                  <a:gd name="connsiteY7" fmla="*/ 100746 h 2077267"/>
                  <a:gd name="connsiteX8" fmla="*/ 0 w 769980"/>
                  <a:gd name="connsiteY8" fmla="*/ 100921 h 2077267"/>
                  <a:gd name="connsiteX9" fmla="*/ 22 w 769980"/>
                  <a:gd name="connsiteY9" fmla="*/ 100986 h 2077267"/>
                  <a:gd name="connsiteX10" fmla="*/ 344429 w 769980"/>
                  <a:gd name="connsiteY10" fmla="*/ 842190 h 2077267"/>
                  <a:gd name="connsiteX11" fmla="*/ 606503 w 769980"/>
                  <a:gd name="connsiteY11" fmla="*/ 1426206 h 2077267"/>
                  <a:gd name="connsiteX12" fmla="*/ 671498 w 769980"/>
                  <a:gd name="connsiteY12" fmla="*/ 2061150 h 2077267"/>
                  <a:gd name="connsiteX13" fmla="*/ 704846 w 769980"/>
                  <a:gd name="connsiteY13" fmla="*/ 2077268 h 2077267"/>
                  <a:gd name="connsiteX14" fmla="*/ 737627 w 769980"/>
                  <a:gd name="connsiteY14" fmla="*/ 1195671 h 2077267"/>
                  <a:gd name="connsiteX15" fmla="*/ 737627 w 769980"/>
                  <a:gd name="connsiteY15" fmla="*/ 1195671 h 2077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9980" h="2077267">
                    <a:moveTo>
                      <a:pt x="737627" y="1195671"/>
                    </a:moveTo>
                    <a:cubicBezTo>
                      <a:pt x="704955" y="1053074"/>
                      <a:pt x="653177" y="915015"/>
                      <a:pt x="583558" y="785352"/>
                    </a:cubicBezTo>
                    <a:cubicBezTo>
                      <a:pt x="510319" y="648994"/>
                      <a:pt x="400831" y="544238"/>
                      <a:pt x="296032" y="429123"/>
                    </a:cubicBezTo>
                    <a:cubicBezTo>
                      <a:pt x="238845" y="366331"/>
                      <a:pt x="187242" y="298828"/>
                      <a:pt x="143708" y="227159"/>
                    </a:cubicBezTo>
                    <a:cubicBezTo>
                      <a:pt x="99739" y="154749"/>
                      <a:pt x="70644" y="73919"/>
                      <a:pt x="23577" y="3777"/>
                    </a:cubicBezTo>
                    <a:cubicBezTo>
                      <a:pt x="18364" y="-3966"/>
                      <a:pt x="5692" y="1291"/>
                      <a:pt x="5562" y="9688"/>
                    </a:cubicBezTo>
                    <a:cubicBezTo>
                      <a:pt x="5453" y="16449"/>
                      <a:pt x="5714" y="23210"/>
                      <a:pt x="6150" y="29950"/>
                    </a:cubicBezTo>
                    <a:cubicBezTo>
                      <a:pt x="3642" y="53767"/>
                      <a:pt x="1548" y="77322"/>
                      <a:pt x="22" y="100746"/>
                    </a:cubicBezTo>
                    <a:lnTo>
                      <a:pt x="0" y="100921"/>
                    </a:lnTo>
                    <a:lnTo>
                      <a:pt x="22" y="100986"/>
                    </a:lnTo>
                    <a:cubicBezTo>
                      <a:pt x="-44" y="108750"/>
                      <a:pt x="56118" y="438785"/>
                      <a:pt x="344429" y="842190"/>
                    </a:cubicBezTo>
                    <a:cubicBezTo>
                      <a:pt x="460112" y="1004001"/>
                      <a:pt x="533678" y="1156216"/>
                      <a:pt x="606503" y="1426206"/>
                    </a:cubicBezTo>
                    <a:cubicBezTo>
                      <a:pt x="663101" y="1635935"/>
                      <a:pt x="690429" y="1855849"/>
                      <a:pt x="671498" y="2061150"/>
                    </a:cubicBezTo>
                    <a:lnTo>
                      <a:pt x="704846" y="2077268"/>
                    </a:lnTo>
                    <a:cubicBezTo>
                      <a:pt x="773723" y="1773886"/>
                      <a:pt x="793309" y="1438507"/>
                      <a:pt x="737627" y="1195671"/>
                    </a:cubicBezTo>
                    <a:lnTo>
                      <a:pt x="737627" y="1195671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01" name="Freeform: Shape 1900">
                <a:extLst>
                  <a:ext uri="{FF2B5EF4-FFF2-40B4-BE49-F238E27FC236}">
                    <a16:creationId xmlns:a16="http://schemas.microsoft.com/office/drawing/2014/main" id="{9AFC54EF-5ED0-4956-894C-01233A4408DB}"/>
                  </a:ext>
                </a:extLst>
              </p:cNvPr>
              <p:cNvSpPr/>
              <p:nvPr/>
            </p:nvSpPr>
            <p:spPr>
              <a:xfrm>
                <a:off x="4939229" y="5627571"/>
                <a:ext cx="680906" cy="1962617"/>
              </a:xfrm>
              <a:custGeom>
                <a:avLst/>
                <a:gdLst>
                  <a:gd name="connsiteX0" fmla="*/ 2944 w 680906"/>
                  <a:gd name="connsiteY0" fmla="*/ 2998 h 1962617"/>
                  <a:gd name="connsiteX1" fmla="*/ 0 w 680906"/>
                  <a:gd name="connsiteY1" fmla="*/ 71156 h 1962617"/>
                  <a:gd name="connsiteX2" fmla="*/ 361245 w 680906"/>
                  <a:gd name="connsiteY2" fmla="*/ 785904 h 1962617"/>
                  <a:gd name="connsiteX3" fmla="*/ 592283 w 680906"/>
                  <a:gd name="connsiteY3" fmla="*/ 1263093 h 1962617"/>
                  <a:gd name="connsiteX4" fmla="*/ 654835 w 680906"/>
                  <a:gd name="connsiteY4" fmla="*/ 1801264 h 1962617"/>
                  <a:gd name="connsiteX5" fmla="*/ 648946 w 680906"/>
                  <a:gd name="connsiteY5" fmla="*/ 1950665 h 1962617"/>
                  <a:gd name="connsiteX6" fmla="*/ 673679 w 680906"/>
                  <a:gd name="connsiteY6" fmla="*/ 1962617 h 1962617"/>
                  <a:gd name="connsiteX7" fmla="*/ 641029 w 680906"/>
                  <a:gd name="connsiteY7" fmla="*/ 1356463 h 1962617"/>
                  <a:gd name="connsiteX8" fmla="*/ 176315 w 680906"/>
                  <a:gd name="connsiteY8" fmla="*/ 443044 h 1962617"/>
                  <a:gd name="connsiteX9" fmla="*/ 2944 w 680906"/>
                  <a:gd name="connsiteY9" fmla="*/ 2998 h 1962617"/>
                  <a:gd name="connsiteX10" fmla="*/ 2944 w 680906"/>
                  <a:gd name="connsiteY10" fmla="*/ 2998 h 1962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0906" h="1962617">
                    <a:moveTo>
                      <a:pt x="2944" y="2998"/>
                    </a:moveTo>
                    <a:cubicBezTo>
                      <a:pt x="1483" y="25812"/>
                      <a:pt x="502" y="48516"/>
                      <a:pt x="0" y="71156"/>
                    </a:cubicBezTo>
                    <a:cubicBezTo>
                      <a:pt x="54351" y="330415"/>
                      <a:pt x="220743" y="562696"/>
                      <a:pt x="361245" y="785904"/>
                    </a:cubicBezTo>
                    <a:cubicBezTo>
                      <a:pt x="456295" y="936919"/>
                      <a:pt x="543078" y="1092470"/>
                      <a:pt x="592283" y="1263093"/>
                    </a:cubicBezTo>
                    <a:cubicBezTo>
                      <a:pt x="642512" y="1437183"/>
                      <a:pt x="657321" y="1619518"/>
                      <a:pt x="654835" y="1801264"/>
                    </a:cubicBezTo>
                    <a:cubicBezTo>
                      <a:pt x="654158" y="1851079"/>
                      <a:pt x="652021" y="1900872"/>
                      <a:pt x="648946" y="1950665"/>
                    </a:cubicBezTo>
                    <a:lnTo>
                      <a:pt x="673679" y="1962617"/>
                    </a:lnTo>
                    <a:cubicBezTo>
                      <a:pt x="688008" y="1758319"/>
                      <a:pt x="682948" y="1553956"/>
                      <a:pt x="641029" y="1356463"/>
                    </a:cubicBezTo>
                    <a:cubicBezTo>
                      <a:pt x="568465" y="1014563"/>
                      <a:pt x="347461" y="743090"/>
                      <a:pt x="176315" y="443044"/>
                    </a:cubicBezTo>
                    <a:cubicBezTo>
                      <a:pt x="117253" y="339489"/>
                      <a:pt x="-10644" y="-37264"/>
                      <a:pt x="2944" y="2998"/>
                    </a:cubicBezTo>
                    <a:lnTo>
                      <a:pt x="2944" y="2998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02" name="Freeform: Shape 1901">
                <a:extLst>
                  <a:ext uri="{FF2B5EF4-FFF2-40B4-BE49-F238E27FC236}">
                    <a16:creationId xmlns:a16="http://schemas.microsoft.com/office/drawing/2014/main" id="{FB851517-5C9D-4AF9-BAF0-AE33C4071028}"/>
                  </a:ext>
                </a:extLst>
              </p:cNvPr>
              <p:cNvSpPr/>
              <p:nvPr/>
            </p:nvSpPr>
            <p:spPr>
              <a:xfrm>
                <a:off x="4953078" y="5529390"/>
                <a:ext cx="706651" cy="2075562"/>
              </a:xfrm>
              <a:custGeom>
                <a:avLst/>
                <a:gdLst>
                  <a:gd name="connsiteX0" fmla="*/ 4449 w 706651"/>
                  <a:gd name="connsiteY0" fmla="*/ 0 h 2075562"/>
                  <a:gd name="connsiteX1" fmla="*/ 0 w 706651"/>
                  <a:gd name="connsiteY1" fmla="*/ 1374 h 2075562"/>
                  <a:gd name="connsiteX2" fmla="*/ 144537 w 706651"/>
                  <a:gd name="connsiteY2" fmla="*/ 317559 h 2075562"/>
                  <a:gd name="connsiteX3" fmla="*/ 401922 w 706651"/>
                  <a:gd name="connsiteY3" fmla="*/ 646154 h 2075562"/>
                  <a:gd name="connsiteX4" fmla="*/ 575336 w 706651"/>
                  <a:gd name="connsiteY4" fmla="*/ 1043867 h 2075562"/>
                  <a:gd name="connsiteX5" fmla="*/ 667856 w 706651"/>
                  <a:gd name="connsiteY5" fmla="*/ 2064679 h 2075562"/>
                  <a:gd name="connsiteX6" fmla="*/ 690386 w 706651"/>
                  <a:gd name="connsiteY6" fmla="*/ 2075563 h 2075562"/>
                  <a:gd name="connsiteX7" fmla="*/ 649317 w 706651"/>
                  <a:gd name="connsiteY7" fmla="*/ 1183562 h 2075562"/>
                  <a:gd name="connsiteX8" fmla="*/ 475292 w 706651"/>
                  <a:gd name="connsiteY8" fmla="*/ 725282 h 2075562"/>
                  <a:gd name="connsiteX9" fmla="*/ 236272 w 706651"/>
                  <a:gd name="connsiteY9" fmla="*/ 394724 h 2075562"/>
                  <a:gd name="connsiteX10" fmla="*/ 4449 w 706651"/>
                  <a:gd name="connsiteY10" fmla="*/ 0 h 2075562"/>
                  <a:gd name="connsiteX11" fmla="*/ 4449 w 706651"/>
                  <a:gd name="connsiteY11" fmla="*/ 0 h 207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6651" h="2075562">
                    <a:moveTo>
                      <a:pt x="4449" y="0"/>
                    </a:moveTo>
                    <a:cubicBezTo>
                      <a:pt x="2923" y="131"/>
                      <a:pt x="1396" y="611"/>
                      <a:pt x="0" y="1374"/>
                    </a:cubicBezTo>
                    <a:cubicBezTo>
                      <a:pt x="24144" y="117209"/>
                      <a:pt x="74832" y="220001"/>
                      <a:pt x="144537" y="317559"/>
                    </a:cubicBezTo>
                    <a:cubicBezTo>
                      <a:pt x="225236" y="430493"/>
                      <a:pt x="328966" y="528313"/>
                      <a:pt x="401922" y="646154"/>
                    </a:cubicBezTo>
                    <a:cubicBezTo>
                      <a:pt x="477997" y="769012"/>
                      <a:pt x="526241" y="909384"/>
                      <a:pt x="575336" y="1043867"/>
                    </a:cubicBezTo>
                    <a:cubicBezTo>
                      <a:pt x="705217" y="1399856"/>
                      <a:pt x="707943" y="1714928"/>
                      <a:pt x="667856" y="2064679"/>
                    </a:cubicBezTo>
                    <a:lnTo>
                      <a:pt x="690386" y="2075563"/>
                    </a:lnTo>
                    <a:cubicBezTo>
                      <a:pt x="719721" y="1763456"/>
                      <a:pt x="711302" y="1374664"/>
                      <a:pt x="649317" y="1183562"/>
                    </a:cubicBezTo>
                    <a:cubicBezTo>
                      <a:pt x="603930" y="1043605"/>
                      <a:pt x="539458" y="858173"/>
                      <a:pt x="475292" y="725282"/>
                    </a:cubicBezTo>
                    <a:cubicBezTo>
                      <a:pt x="415270" y="600985"/>
                      <a:pt x="324429" y="501377"/>
                      <a:pt x="236272" y="394724"/>
                    </a:cubicBezTo>
                    <a:cubicBezTo>
                      <a:pt x="139107" y="277254"/>
                      <a:pt x="45867" y="146326"/>
                      <a:pt x="4449" y="0"/>
                    </a:cubicBezTo>
                    <a:lnTo>
                      <a:pt x="444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903" name="Freeform: Shape 1902">
                <a:extLst>
                  <a:ext uri="{FF2B5EF4-FFF2-40B4-BE49-F238E27FC236}">
                    <a16:creationId xmlns:a16="http://schemas.microsoft.com/office/drawing/2014/main" id="{C726412D-A8E2-4652-9797-41593F3E737E}"/>
                  </a:ext>
                </a:extLst>
              </p:cNvPr>
              <p:cNvSpPr/>
              <p:nvPr/>
            </p:nvSpPr>
            <p:spPr>
              <a:xfrm>
                <a:off x="4938857" y="5709501"/>
                <a:ext cx="612981" cy="1850174"/>
              </a:xfrm>
              <a:custGeom>
                <a:avLst/>
                <a:gdLst>
                  <a:gd name="connsiteX0" fmla="*/ 176 w 612981"/>
                  <a:gd name="connsiteY0" fmla="*/ 0 h 1850174"/>
                  <a:gd name="connsiteX1" fmla="*/ 4407 w 612981"/>
                  <a:gd name="connsiteY1" fmla="*/ 139521 h 1850174"/>
                  <a:gd name="connsiteX2" fmla="*/ 296230 w 612981"/>
                  <a:gd name="connsiteY2" fmla="*/ 725086 h 1850174"/>
                  <a:gd name="connsiteX3" fmla="*/ 553222 w 612981"/>
                  <a:gd name="connsiteY3" fmla="*/ 1439681 h 1850174"/>
                  <a:gd name="connsiteX4" fmla="*/ 604956 w 612981"/>
                  <a:gd name="connsiteY4" fmla="*/ 1779792 h 1850174"/>
                  <a:gd name="connsiteX5" fmla="*/ 605588 w 612981"/>
                  <a:gd name="connsiteY5" fmla="*/ 1847601 h 1850174"/>
                  <a:gd name="connsiteX6" fmla="*/ 610910 w 612981"/>
                  <a:gd name="connsiteY6" fmla="*/ 1850174 h 1850174"/>
                  <a:gd name="connsiteX7" fmla="*/ 542971 w 612981"/>
                  <a:gd name="connsiteY7" fmla="*/ 1235863 h 1850174"/>
                  <a:gd name="connsiteX8" fmla="*/ 385107 w 612981"/>
                  <a:gd name="connsiteY8" fmla="*/ 821226 h 1850174"/>
                  <a:gd name="connsiteX9" fmla="*/ 141267 w 612981"/>
                  <a:gd name="connsiteY9" fmla="*/ 393852 h 1850174"/>
                  <a:gd name="connsiteX10" fmla="*/ 176 w 612981"/>
                  <a:gd name="connsiteY10" fmla="*/ 0 h 1850174"/>
                  <a:gd name="connsiteX11" fmla="*/ 176 w 612981"/>
                  <a:gd name="connsiteY11" fmla="*/ 0 h 185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981" h="1850174">
                    <a:moveTo>
                      <a:pt x="176" y="0"/>
                    </a:moveTo>
                    <a:cubicBezTo>
                      <a:pt x="-522" y="46718"/>
                      <a:pt x="852" y="93174"/>
                      <a:pt x="4407" y="139521"/>
                    </a:cubicBezTo>
                    <a:cubicBezTo>
                      <a:pt x="59915" y="349053"/>
                      <a:pt x="191169" y="541508"/>
                      <a:pt x="296230" y="725086"/>
                    </a:cubicBezTo>
                    <a:cubicBezTo>
                      <a:pt x="423581" y="947574"/>
                      <a:pt x="511913" y="1187335"/>
                      <a:pt x="553222" y="1439681"/>
                    </a:cubicBezTo>
                    <a:cubicBezTo>
                      <a:pt x="582884" y="1550565"/>
                      <a:pt x="600964" y="1664306"/>
                      <a:pt x="604956" y="1779792"/>
                    </a:cubicBezTo>
                    <a:cubicBezTo>
                      <a:pt x="605741" y="1802432"/>
                      <a:pt x="605915" y="1825027"/>
                      <a:pt x="605588" y="1847601"/>
                    </a:cubicBezTo>
                    <a:lnTo>
                      <a:pt x="610910" y="1850174"/>
                    </a:lnTo>
                    <a:cubicBezTo>
                      <a:pt x="620921" y="1641318"/>
                      <a:pt x="594072" y="1431895"/>
                      <a:pt x="542971" y="1235863"/>
                    </a:cubicBezTo>
                    <a:cubicBezTo>
                      <a:pt x="505566" y="1092285"/>
                      <a:pt x="452632" y="953288"/>
                      <a:pt x="385107" y="821226"/>
                    </a:cubicBezTo>
                    <a:cubicBezTo>
                      <a:pt x="310516" y="675293"/>
                      <a:pt x="218999" y="538193"/>
                      <a:pt x="141267" y="393852"/>
                    </a:cubicBezTo>
                    <a:cubicBezTo>
                      <a:pt x="74004" y="269009"/>
                      <a:pt x="22967" y="138583"/>
                      <a:pt x="176" y="0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1859A384-3747-4577-A10F-A97E5F5387C8}"/>
                </a:ext>
              </a:extLst>
            </p:cNvPr>
            <p:cNvSpPr/>
            <p:nvPr/>
          </p:nvSpPr>
          <p:spPr>
            <a:xfrm>
              <a:off x="6268092" y="5563480"/>
              <a:ext cx="227416" cy="676972"/>
            </a:xfrm>
            <a:custGeom>
              <a:avLst/>
              <a:gdLst>
                <a:gd name="connsiteX0" fmla="*/ 13239 w 227416"/>
                <a:gd name="connsiteY0" fmla="*/ 0 h 676972"/>
                <a:gd name="connsiteX1" fmla="*/ 227046 w 227416"/>
                <a:gd name="connsiteY1" fmla="*/ 676972 h 676972"/>
                <a:gd name="connsiteX2" fmla="*/ 209467 w 227416"/>
                <a:gd name="connsiteY2" fmla="*/ 676471 h 676972"/>
                <a:gd name="connsiteX3" fmla="*/ 0 w 227416"/>
                <a:gd name="connsiteY3" fmla="*/ 11603 h 676972"/>
                <a:gd name="connsiteX4" fmla="*/ 13239 w 227416"/>
                <a:gd name="connsiteY4" fmla="*/ 0 h 676972"/>
                <a:gd name="connsiteX5" fmla="*/ 13239 w 227416"/>
                <a:gd name="connsiteY5" fmla="*/ 0 h 67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416" h="676972">
                  <a:moveTo>
                    <a:pt x="13239" y="0"/>
                  </a:moveTo>
                  <a:cubicBezTo>
                    <a:pt x="13871" y="720"/>
                    <a:pt x="237733" y="251168"/>
                    <a:pt x="227046" y="676972"/>
                  </a:cubicBezTo>
                  <a:lnTo>
                    <a:pt x="209467" y="676471"/>
                  </a:lnTo>
                  <a:cubicBezTo>
                    <a:pt x="219957" y="257711"/>
                    <a:pt x="633" y="12323"/>
                    <a:pt x="0" y="11603"/>
                  </a:cubicBezTo>
                  <a:lnTo>
                    <a:pt x="13239" y="0"/>
                  </a:lnTo>
                  <a:lnTo>
                    <a:pt x="13239" y="0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171872F-2B3B-495A-B3B3-CC077B121A46}"/>
                </a:ext>
              </a:extLst>
            </p:cNvPr>
            <p:cNvSpPr/>
            <p:nvPr/>
          </p:nvSpPr>
          <p:spPr>
            <a:xfrm>
              <a:off x="6802010" y="4684207"/>
              <a:ext cx="191113" cy="180638"/>
            </a:xfrm>
            <a:custGeom>
              <a:avLst/>
              <a:gdLst>
                <a:gd name="connsiteX0" fmla="*/ 457 w 191113"/>
                <a:gd name="connsiteY0" fmla="*/ 99683 h 180638"/>
                <a:gd name="connsiteX1" fmla="*/ 30097 w 191113"/>
                <a:gd name="connsiteY1" fmla="*/ 77284 h 180638"/>
                <a:gd name="connsiteX2" fmla="*/ 2856 w 191113"/>
                <a:gd name="connsiteY2" fmla="*/ 24699 h 180638"/>
                <a:gd name="connsiteX3" fmla="*/ 22573 w 191113"/>
                <a:gd name="connsiteY3" fmla="*/ 8428 h 180638"/>
                <a:gd name="connsiteX4" fmla="*/ 65212 w 191113"/>
                <a:gd name="connsiteY4" fmla="*/ 26946 h 180638"/>
                <a:gd name="connsiteX5" fmla="*/ 96270 w 191113"/>
                <a:gd name="connsiteY5" fmla="*/ 947 h 180638"/>
                <a:gd name="connsiteX6" fmla="*/ 183141 w 191113"/>
                <a:gd name="connsiteY6" fmla="*/ 177023 h 180638"/>
                <a:gd name="connsiteX7" fmla="*/ 174635 w 191113"/>
                <a:gd name="connsiteY7" fmla="*/ 179880 h 180638"/>
                <a:gd name="connsiteX8" fmla="*/ 165954 w 191113"/>
                <a:gd name="connsiteY8" fmla="*/ 180425 h 180638"/>
                <a:gd name="connsiteX9" fmla="*/ 137186 w 191113"/>
                <a:gd name="connsiteY9" fmla="*/ 172901 h 180638"/>
                <a:gd name="connsiteX10" fmla="*/ 77578 w 191113"/>
                <a:gd name="connsiteY10" fmla="*/ 155452 h 180638"/>
                <a:gd name="connsiteX11" fmla="*/ 457 w 191113"/>
                <a:gd name="connsiteY11" fmla="*/ 99683 h 180638"/>
                <a:gd name="connsiteX12" fmla="*/ 457 w 191113"/>
                <a:gd name="connsiteY12" fmla="*/ 99683 h 18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113" h="180638">
                  <a:moveTo>
                    <a:pt x="457" y="99683"/>
                  </a:moveTo>
                  <a:cubicBezTo>
                    <a:pt x="3140" y="84176"/>
                    <a:pt x="15506" y="78418"/>
                    <a:pt x="30097" y="77284"/>
                  </a:cubicBezTo>
                  <a:cubicBezTo>
                    <a:pt x="14350" y="63173"/>
                    <a:pt x="1657" y="46270"/>
                    <a:pt x="2856" y="24699"/>
                  </a:cubicBezTo>
                  <a:cubicBezTo>
                    <a:pt x="3401" y="14906"/>
                    <a:pt x="11711" y="5288"/>
                    <a:pt x="22573" y="8428"/>
                  </a:cubicBezTo>
                  <a:cubicBezTo>
                    <a:pt x="37927" y="12856"/>
                    <a:pt x="52082" y="19181"/>
                    <a:pt x="65212" y="26946"/>
                  </a:cubicBezTo>
                  <a:cubicBezTo>
                    <a:pt x="65387" y="10588"/>
                    <a:pt x="75681" y="-3894"/>
                    <a:pt x="96270" y="947"/>
                  </a:cubicBezTo>
                  <a:cubicBezTo>
                    <a:pt x="125649" y="7861"/>
                    <a:pt x="218670" y="159771"/>
                    <a:pt x="183141" y="177023"/>
                  </a:cubicBezTo>
                  <a:cubicBezTo>
                    <a:pt x="180240" y="178440"/>
                    <a:pt x="177405" y="179356"/>
                    <a:pt x="174635" y="179880"/>
                  </a:cubicBezTo>
                  <a:cubicBezTo>
                    <a:pt x="171647" y="180687"/>
                    <a:pt x="168746" y="180818"/>
                    <a:pt x="165954" y="180425"/>
                  </a:cubicBezTo>
                  <a:cubicBezTo>
                    <a:pt x="156532" y="179836"/>
                    <a:pt x="147372" y="175889"/>
                    <a:pt x="137186" y="172901"/>
                  </a:cubicBezTo>
                  <a:cubicBezTo>
                    <a:pt x="117317" y="167077"/>
                    <a:pt x="97448" y="161276"/>
                    <a:pt x="77578" y="155452"/>
                  </a:cubicBezTo>
                  <a:cubicBezTo>
                    <a:pt x="53457" y="148386"/>
                    <a:pt x="-5781" y="135714"/>
                    <a:pt x="457" y="99683"/>
                  </a:cubicBezTo>
                  <a:lnTo>
                    <a:pt x="457" y="99683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CA074CD4-AF56-4EE8-ABD0-93531BD7CFC6}"/>
                </a:ext>
              </a:extLst>
            </p:cNvPr>
            <p:cNvSpPr/>
            <p:nvPr/>
          </p:nvSpPr>
          <p:spPr>
            <a:xfrm>
              <a:off x="6802010" y="4704609"/>
              <a:ext cx="174482" cy="160394"/>
            </a:xfrm>
            <a:custGeom>
              <a:avLst/>
              <a:gdLst>
                <a:gd name="connsiteX0" fmla="*/ 457 w 174482"/>
                <a:gd name="connsiteY0" fmla="*/ 79281 h 160394"/>
                <a:gd name="connsiteX1" fmla="*/ 30097 w 174482"/>
                <a:gd name="connsiteY1" fmla="*/ 56881 h 160394"/>
                <a:gd name="connsiteX2" fmla="*/ 2856 w 174482"/>
                <a:gd name="connsiteY2" fmla="*/ 4297 h 160394"/>
                <a:gd name="connsiteX3" fmla="*/ 2856 w 174482"/>
                <a:gd name="connsiteY3" fmla="*/ 4231 h 160394"/>
                <a:gd name="connsiteX4" fmla="*/ 2856 w 174482"/>
                <a:gd name="connsiteY4" fmla="*/ 4166 h 160394"/>
                <a:gd name="connsiteX5" fmla="*/ 2856 w 174482"/>
                <a:gd name="connsiteY5" fmla="*/ 4100 h 160394"/>
                <a:gd name="connsiteX6" fmla="*/ 2856 w 174482"/>
                <a:gd name="connsiteY6" fmla="*/ 4035 h 160394"/>
                <a:gd name="connsiteX7" fmla="*/ 2856 w 174482"/>
                <a:gd name="connsiteY7" fmla="*/ 3969 h 160394"/>
                <a:gd name="connsiteX8" fmla="*/ 2856 w 174482"/>
                <a:gd name="connsiteY8" fmla="*/ 3904 h 160394"/>
                <a:gd name="connsiteX9" fmla="*/ 2856 w 174482"/>
                <a:gd name="connsiteY9" fmla="*/ 3860 h 160394"/>
                <a:gd name="connsiteX10" fmla="*/ 2856 w 174482"/>
                <a:gd name="connsiteY10" fmla="*/ 3817 h 160394"/>
                <a:gd name="connsiteX11" fmla="*/ 2856 w 174482"/>
                <a:gd name="connsiteY11" fmla="*/ 3751 h 160394"/>
                <a:gd name="connsiteX12" fmla="*/ 2856 w 174482"/>
                <a:gd name="connsiteY12" fmla="*/ 3686 h 160394"/>
                <a:gd name="connsiteX13" fmla="*/ 2856 w 174482"/>
                <a:gd name="connsiteY13" fmla="*/ 3620 h 160394"/>
                <a:gd name="connsiteX14" fmla="*/ 2856 w 174482"/>
                <a:gd name="connsiteY14" fmla="*/ 3555 h 160394"/>
                <a:gd name="connsiteX15" fmla="*/ 2856 w 174482"/>
                <a:gd name="connsiteY15" fmla="*/ 3490 h 160394"/>
                <a:gd name="connsiteX16" fmla="*/ 2856 w 174482"/>
                <a:gd name="connsiteY16" fmla="*/ 3424 h 160394"/>
                <a:gd name="connsiteX17" fmla="*/ 2856 w 174482"/>
                <a:gd name="connsiteY17" fmla="*/ 3359 h 160394"/>
                <a:gd name="connsiteX18" fmla="*/ 2856 w 174482"/>
                <a:gd name="connsiteY18" fmla="*/ 3293 h 160394"/>
                <a:gd name="connsiteX19" fmla="*/ 2856 w 174482"/>
                <a:gd name="connsiteY19" fmla="*/ 3228 h 160394"/>
                <a:gd name="connsiteX20" fmla="*/ 2856 w 174482"/>
                <a:gd name="connsiteY20" fmla="*/ 3162 h 160394"/>
                <a:gd name="connsiteX21" fmla="*/ 2856 w 174482"/>
                <a:gd name="connsiteY21" fmla="*/ 3097 h 160394"/>
                <a:gd name="connsiteX22" fmla="*/ 2856 w 174482"/>
                <a:gd name="connsiteY22" fmla="*/ 3032 h 160394"/>
                <a:gd name="connsiteX23" fmla="*/ 2856 w 174482"/>
                <a:gd name="connsiteY23" fmla="*/ 2988 h 160394"/>
                <a:gd name="connsiteX24" fmla="*/ 2856 w 174482"/>
                <a:gd name="connsiteY24" fmla="*/ 2944 h 160394"/>
                <a:gd name="connsiteX25" fmla="*/ 2856 w 174482"/>
                <a:gd name="connsiteY25" fmla="*/ 2879 h 160394"/>
                <a:gd name="connsiteX26" fmla="*/ 2856 w 174482"/>
                <a:gd name="connsiteY26" fmla="*/ 2813 h 160394"/>
                <a:gd name="connsiteX27" fmla="*/ 2856 w 174482"/>
                <a:gd name="connsiteY27" fmla="*/ 2748 h 160394"/>
                <a:gd name="connsiteX28" fmla="*/ 2856 w 174482"/>
                <a:gd name="connsiteY28" fmla="*/ 2683 h 160394"/>
                <a:gd name="connsiteX29" fmla="*/ 2856 w 174482"/>
                <a:gd name="connsiteY29" fmla="*/ 2617 h 160394"/>
                <a:gd name="connsiteX30" fmla="*/ 2856 w 174482"/>
                <a:gd name="connsiteY30" fmla="*/ 2552 h 160394"/>
                <a:gd name="connsiteX31" fmla="*/ 2856 w 174482"/>
                <a:gd name="connsiteY31" fmla="*/ 2530 h 160394"/>
                <a:gd name="connsiteX32" fmla="*/ 2856 w 174482"/>
                <a:gd name="connsiteY32" fmla="*/ 2464 h 160394"/>
                <a:gd name="connsiteX33" fmla="*/ 2878 w 174482"/>
                <a:gd name="connsiteY33" fmla="*/ 2399 h 160394"/>
                <a:gd name="connsiteX34" fmla="*/ 2878 w 174482"/>
                <a:gd name="connsiteY34" fmla="*/ 2334 h 160394"/>
                <a:gd name="connsiteX35" fmla="*/ 2878 w 174482"/>
                <a:gd name="connsiteY35" fmla="*/ 2268 h 160394"/>
                <a:gd name="connsiteX36" fmla="*/ 2878 w 174482"/>
                <a:gd name="connsiteY36" fmla="*/ 2203 h 160394"/>
                <a:gd name="connsiteX37" fmla="*/ 2900 w 174482"/>
                <a:gd name="connsiteY37" fmla="*/ 2137 h 160394"/>
                <a:gd name="connsiteX38" fmla="*/ 2900 w 174482"/>
                <a:gd name="connsiteY38" fmla="*/ 2094 h 160394"/>
                <a:gd name="connsiteX39" fmla="*/ 2900 w 174482"/>
                <a:gd name="connsiteY39" fmla="*/ 2072 h 160394"/>
                <a:gd name="connsiteX40" fmla="*/ 2922 w 174482"/>
                <a:gd name="connsiteY40" fmla="*/ 2007 h 160394"/>
                <a:gd name="connsiteX41" fmla="*/ 2922 w 174482"/>
                <a:gd name="connsiteY41" fmla="*/ 1919 h 160394"/>
                <a:gd name="connsiteX42" fmla="*/ 2943 w 174482"/>
                <a:gd name="connsiteY42" fmla="*/ 1854 h 160394"/>
                <a:gd name="connsiteX43" fmla="*/ 2943 w 174482"/>
                <a:gd name="connsiteY43" fmla="*/ 1788 h 160394"/>
                <a:gd name="connsiteX44" fmla="*/ 2965 w 174482"/>
                <a:gd name="connsiteY44" fmla="*/ 1723 h 160394"/>
                <a:gd name="connsiteX45" fmla="*/ 2987 w 174482"/>
                <a:gd name="connsiteY45" fmla="*/ 1592 h 160394"/>
                <a:gd name="connsiteX46" fmla="*/ 3009 w 174482"/>
                <a:gd name="connsiteY46" fmla="*/ 1527 h 160394"/>
                <a:gd name="connsiteX47" fmla="*/ 3031 w 174482"/>
                <a:gd name="connsiteY47" fmla="*/ 1461 h 160394"/>
                <a:gd name="connsiteX48" fmla="*/ 3031 w 174482"/>
                <a:gd name="connsiteY48" fmla="*/ 1396 h 160394"/>
                <a:gd name="connsiteX49" fmla="*/ 3053 w 174482"/>
                <a:gd name="connsiteY49" fmla="*/ 1330 h 160394"/>
                <a:gd name="connsiteX50" fmla="*/ 3074 w 174482"/>
                <a:gd name="connsiteY50" fmla="*/ 1265 h 160394"/>
                <a:gd name="connsiteX51" fmla="*/ 3074 w 174482"/>
                <a:gd name="connsiteY51" fmla="*/ 1221 h 160394"/>
                <a:gd name="connsiteX52" fmla="*/ 3074 w 174482"/>
                <a:gd name="connsiteY52" fmla="*/ 1200 h 160394"/>
                <a:gd name="connsiteX53" fmla="*/ 3096 w 174482"/>
                <a:gd name="connsiteY53" fmla="*/ 1134 h 160394"/>
                <a:gd name="connsiteX54" fmla="*/ 3118 w 174482"/>
                <a:gd name="connsiteY54" fmla="*/ 1069 h 160394"/>
                <a:gd name="connsiteX55" fmla="*/ 3140 w 174482"/>
                <a:gd name="connsiteY55" fmla="*/ 1003 h 160394"/>
                <a:gd name="connsiteX56" fmla="*/ 3162 w 174482"/>
                <a:gd name="connsiteY56" fmla="*/ 938 h 160394"/>
                <a:gd name="connsiteX57" fmla="*/ 3184 w 174482"/>
                <a:gd name="connsiteY57" fmla="*/ 872 h 160394"/>
                <a:gd name="connsiteX58" fmla="*/ 3205 w 174482"/>
                <a:gd name="connsiteY58" fmla="*/ 807 h 160394"/>
                <a:gd name="connsiteX59" fmla="*/ 3205 w 174482"/>
                <a:gd name="connsiteY59" fmla="*/ 785 h 160394"/>
                <a:gd name="connsiteX60" fmla="*/ 3227 w 174482"/>
                <a:gd name="connsiteY60" fmla="*/ 720 h 160394"/>
                <a:gd name="connsiteX61" fmla="*/ 3249 w 174482"/>
                <a:gd name="connsiteY61" fmla="*/ 654 h 160394"/>
                <a:gd name="connsiteX62" fmla="*/ 3271 w 174482"/>
                <a:gd name="connsiteY62" fmla="*/ 589 h 160394"/>
                <a:gd name="connsiteX63" fmla="*/ 3293 w 174482"/>
                <a:gd name="connsiteY63" fmla="*/ 523 h 160394"/>
                <a:gd name="connsiteX64" fmla="*/ 3314 w 174482"/>
                <a:gd name="connsiteY64" fmla="*/ 458 h 160394"/>
                <a:gd name="connsiteX65" fmla="*/ 3336 w 174482"/>
                <a:gd name="connsiteY65" fmla="*/ 393 h 160394"/>
                <a:gd name="connsiteX66" fmla="*/ 3380 w 174482"/>
                <a:gd name="connsiteY66" fmla="*/ 262 h 160394"/>
                <a:gd name="connsiteX67" fmla="*/ 3401 w 174482"/>
                <a:gd name="connsiteY67" fmla="*/ 196 h 160394"/>
                <a:gd name="connsiteX68" fmla="*/ 3423 w 174482"/>
                <a:gd name="connsiteY68" fmla="*/ 131 h 160394"/>
                <a:gd name="connsiteX69" fmla="*/ 3445 w 174482"/>
                <a:gd name="connsiteY69" fmla="*/ 65 h 160394"/>
                <a:gd name="connsiteX70" fmla="*/ 3467 w 174482"/>
                <a:gd name="connsiteY70" fmla="*/ 0 h 160394"/>
                <a:gd name="connsiteX71" fmla="*/ 88615 w 174482"/>
                <a:gd name="connsiteY71" fmla="*/ 52650 h 160394"/>
                <a:gd name="connsiteX72" fmla="*/ 174482 w 174482"/>
                <a:gd name="connsiteY72" fmla="*/ 159630 h 160394"/>
                <a:gd name="connsiteX73" fmla="*/ 165823 w 174482"/>
                <a:gd name="connsiteY73" fmla="*/ 160175 h 160394"/>
                <a:gd name="connsiteX74" fmla="*/ 137055 w 174482"/>
                <a:gd name="connsiteY74" fmla="*/ 152694 h 160394"/>
                <a:gd name="connsiteX75" fmla="*/ 77448 w 174482"/>
                <a:gd name="connsiteY75" fmla="*/ 135224 h 160394"/>
                <a:gd name="connsiteX76" fmla="*/ 457 w 174482"/>
                <a:gd name="connsiteY76" fmla="*/ 79281 h 160394"/>
                <a:gd name="connsiteX77" fmla="*/ 457 w 174482"/>
                <a:gd name="connsiteY77" fmla="*/ 79281 h 16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74482" h="160394">
                  <a:moveTo>
                    <a:pt x="457" y="79281"/>
                  </a:moveTo>
                  <a:cubicBezTo>
                    <a:pt x="3140" y="63774"/>
                    <a:pt x="15506" y="58016"/>
                    <a:pt x="30097" y="56881"/>
                  </a:cubicBezTo>
                  <a:cubicBezTo>
                    <a:pt x="14350" y="42748"/>
                    <a:pt x="1657" y="25845"/>
                    <a:pt x="2856" y="4297"/>
                  </a:cubicBezTo>
                  <a:lnTo>
                    <a:pt x="2856" y="4231"/>
                  </a:lnTo>
                  <a:lnTo>
                    <a:pt x="2856" y="4166"/>
                  </a:lnTo>
                  <a:lnTo>
                    <a:pt x="2856" y="4100"/>
                  </a:lnTo>
                  <a:lnTo>
                    <a:pt x="2856" y="4035"/>
                  </a:lnTo>
                  <a:lnTo>
                    <a:pt x="2856" y="3969"/>
                  </a:lnTo>
                  <a:lnTo>
                    <a:pt x="2856" y="3904"/>
                  </a:lnTo>
                  <a:lnTo>
                    <a:pt x="2856" y="3860"/>
                  </a:lnTo>
                  <a:lnTo>
                    <a:pt x="2856" y="3817"/>
                  </a:lnTo>
                  <a:lnTo>
                    <a:pt x="2856" y="3751"/>
                  </a:lnTo>
                  <a:lnTo>
                    <a:pt x="2856" y="3686"/>
                  </a:lnTo>
                  <a:lnTo>
                    <a:pt x="2856" y="3620"/>
                  </a:lnTo>
                  <a:lnTo>
                    <a:pt x="2856" y="3555"/>
                  </a:lnTo>
                  <a:lnTo>
                    <a:pt x="2856" y="3490"/>
                  </a:lnTo>
                  <a:lnTo>
                    <a:pt x="2856" y="3424"/>
                  </a:lnTo>
                  <a:lnTo>
                    <a:pt x="2856" y="3359"/>
                  </a:lnTo>
                  <a:lnTo>
                    <a:pt x="2856" y="3293"/>
                  </a:lnTo>
                  <a:lnTo>
                    <a:pt x="2856" y="3228"/>
                  </a:lnTo>
                  <a:lnTo>
                    <a:pt x="2856" y="3162"/>
                  </a:lnTo>
                  <a:lnTo>
                    <a:pt x="2856" y="3097"/>
                  </a:lnTo>
                  <a:lnTo>
                    <a:pt x="2856" y="3032"/>
                  </a:lnTo>
                  <a:lnTo>
                    <a:pt x="2856" y="2988"/>
                  </a:lnTo>
                  <a:lnTo>
                    <a:pt x="2856" y="2944"/>
                  </a:lnTo>
                  <a:lnTo>
                    <a:pt x="2856" y="2879"/>
                  </a:lnTo>
                  <a:lnTo>
                    <a:pt x="2856" y="2813"/>
                  </a:lnTo>
                  <a:lnTo>
                    <a:pt x="2856" y="2748"/>
                  </a:lnTo>
                  <a:lnTo>
                    <a:pt x="2856" y="2683"/>
                  </a:lnTo>
                  <a:lnTo>
                    <a:pt x="2856" y="2617"/>
                  </a:lnTo>
                  <a:lnTo>
                    <a:pt x="2856" y="2552"/>
                  </a:lnTo>
                  <a:lnTo>
                    <a:pt x="2856" y="2530"/>
                  </a:lnTo>
                  <a:lnTo>
                    <a:pt x="2856" y="2464"/>
                  </a:lnTo>
                  <a:lnTo>
                    <a:pt x="2878" y="2399"/>
                  </a:lnTo>
                  <a:lnTo>
                    <a:pt x="2878" y="2334"/>
                  </a:lnTo>
                  <a:lnTo>
                    <a:pt x="2878" y="2268"/>
                  </a:lnTo>
                  <a:lnTo>
                    <a:pt x="2878" y="2203"/>
                  </a:lnTo>
                  <a:lnTo>
                    <a:pt x="2900" y="2137"/>
                  </a:lnTo>
                  <a:lnTo>
                    <a:pt x="2900" y="2094"/>
                  </a:lnTo>
                  <a:lnTo>
                    <a:pt x="2900" y="2072"/>
                  </a:lnTo>
                  <a:lnTo>
                    <a:pt x="2922" y="2007"/>
                  </a:lnTo>
                  <a:lnTo>
                    <a:pt x="2922" y="1919"/>
                  </a:lnTo>
                  <a:lnTo>
                    <a:pt x="2943" y="1854"/>
                  </a:lnTo>
                  <a:lnTo>
                    <a:pt x="2943" y="1788"/>
                  </a:lnTo>
                  <a:lnTo>
                    <a:pt x="2965" y="1723"/>
                  </a:lnTo>
                  <a:lnTo>
                    <a:pt x="2987" y="1592"/>
                  </a:lnTo>
                  <a:lnTo>
                    <a:pt x="3009" y="1527"/>
                  </a:lnTo>
                  <a:lnTo>
                    <a:pt x="3031" y="1461"/>
                  </a:lnTo>
                  <a:lnTo>
                    <a:pt x="3031" y="1396"/>
                  </a:lnTo>
                  <a:lnTo>
                    <a:pt x="3053" y="1330"/>
                  </a:lnTo>
                  <a:lnTo>
                    <a:pt x="3074" y="1265"/>
                  </a:lnTo>
                  <a:lnTo>
                    <a:pt x="3074" y="1221"/>
                  </a:lnTo>
                  <a:lnTo>
                    <a:pt x="3074" y="1200"/>
                  </a:lnTo>
                  <a:lnTo>
                    <a:pt x="3096" y="1134"/>
                  </a:lnTo>
                  <a:lnTo>
                    <a:pt x="3118" y="1069"/>
                  </a:lnTo>
                  <a:lnTo>
                    <a:pt x="3140" y="1003"/>
                  </a:lnTo>
                  <a:lnTo>
                    <a:pt x="3162" y="938"/>
                  </a:lnTo>
                  <a:lnTo>
                    <a:pt x="3184" y="872"/>
                  </a:lnTo>
                  <a:lnTo>
                    <a:pt x="3205" y="807"/>
                  </a:lnTo>
                  <a:lnTo>
                    <a:pt x="3205" y="785"/>
                  </a:lnTo>
                  <a:lnTo>
                    <a:pt x="3227" y="720"/>
                  </a:lnTo>
                  <a:lnTo>
                    <a:pt x="3249" y="654"/>
                  </a:lnTo>
                  <a:lnTo>
                    <a:pt x="3271" y="589"/>
                  </a:lnTo>
                  <a:lnTo>
                    <a:pt x="3293" y="523"/>
                  </a:lnTo>
                  <a:lnTo>
                    <a:pt x="3314" y="458"/>
                  </a:lnTo>
                  <a:lnTo>
                    <a:pt x="3336" y="393"/>
                  </a:lnTo>
                  <a:lnTo>
                    <a:pt x="3380" y="262"/>
                  </a:lnTo>
                  <a:lnTo>
                    <a:pt x="3401" y="196"/>
                  </a:lnTo>
                  <a:lnTo>
                    <a:pt x="3423" y="131"/>
                  </a:lnTo>
                  <a:lnTo>
                    <a:pt x="3445" y="65"/>
                  </a:lnTo>
                  <a:lnTo>
                    <a:pt x="3467" y="0"/>
                  </a:lnTo>
                  <a:cubicBezTo>
                    <a:pt x="38647" y="8201"/>
                    <a:pt x="74198" y="27372"/>
                    <a:pt x="88615" y="52650"/>
                  </a:cubicBezTo>
                  <a:cubicBezTo>
                    <a:pt x="105649" y="82530"/>
                    <a:pt x="174482" y="159630"/>
                    <a:pt x="174482" y="159630"/>
                  </a:cubicBezTo>
                  <a:cubicBezTo>
                    <a:pt x="171494" y="160459"/>
                    <a:pt x="168593" y="160568"/>
                    <a:pt x="165823" y="160175"/>
                  </a:cubicBezTo>
                  <a:cubicBezTo>
                    <a:pt x="156401" y="159608"/>
                    <a:pt x="147241" y="155661"/>
                    <a:pt x="137055" y="152694"/>
                  </a:cubicBezTo>
                  <a:cubicBezTo>
                    <a:pt x="117186" y="146871"/>
                    <a:pt x="97317" y="141048"/>
                    <a:pt x="77448" y="135224"/>
                  </a:cubicBezTo>
                  <a:cubicBezTo>
                    <a:pt x="53457" y="127983"/>
                    <a:pt x="-5781" y="115311"/>
                    <a:pt x="457" y="79281"/>
                  </a:cubicBezTo>
                  <a:lnTo>
                    <a:pt x="457" y="79281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7CFB9691-550A-4111-9B4E-676FE073C5D9}"/>
                </a:ext>
              </a:extLst>
            </p:cNvPr>
            <p:cNvSpPr/>
            <p:nvPr/>
          </p:nvSpPr>
          <p:spPr>
            <a:xfrm>
              <a:off x="7038849" y="4724282"/>
              <a:ext cx="175016" cy="299220"/>
            </a:xfrm>
            <a:custGeom>
              <a:avLst/>
              <a:gdLst>
                <a:gd name="connsiteX0" fmla="*/ 20829 w 175016"/>
                <a:gd name="connsiteY0" fmla="*/ 106784 h 299220"/>
                <a:gd name="connsiteX1" fmla="*/ 33980 w 175016"/>
                <a:gd name="connsiteY1" fmla="*/ 0 h 299220"/>
                <a:gd name="connsiteX2" fmla="*/ 95267 w 175016"/>
                <a:gd name="connsiteY2" fmla="*/ 73828 h 299220"/>
                <a:gd name="connsiteX3" fmla="*/ 101614 w 175016"/>
                <a:gd name="connsiteY3" fmla="*/ 87634 h 299220"/>
                <a:gd name="connsiteX4" fmla="*/ 153545 w 175016"/>
                <a:gd name="connsiteY4" fmla="*/ 96184 h 299220"/>
                <a:gd name="connsiteX5" fmla="*/ 173937 w 175016"/>
                <a:gd name="connsiteY5" fmla="*/ 181746 h 299220"/>
                <a:gd name="connsiteX6" fmla="*/ 170928 w 175016"/>
                <a:gd name="connsiteY6" fmla="*/ 267897 h 299220"/>
                <a:gd name="connsiteX7" fmla="*/ 119695 w 175016"/>
                <a:gd name="connsiteY7" fmla="*/ 293066 h 299220"/>
                <a:gd name="connsiteX8" fmla="*/ 88724 w 175016"/>
                <a:gd name="connsiteY8" fmla="*/ 259893 h 299220"/>
                <a:gd name="connsiteX9" fmla="*/ 59935 w 175016"/>
                <a:gd name="connsiteY9" fmla="*/ 226195 h 299220"/>
                <a:gd name="connsiteX10" fmla="*/ 3991 w 175016"/>
                <a:gd name="connsiteY10" fmla="*/ 153218 h 299220"/>
                <a:gd name="connsiteX11" fmla="*/ 20829 w 175016"/>
                <a:gd name="connsiteY11" fmla="*/ 106784 h 299220"/>
                <a:gd name="connsiteX12" fmla="*/ 20829 w 175016"/>
                <a:gd name="connsiteY12" fmla="*/ 106784 h 29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016" h="299220">
                  <a:moveTo>
                    <a:pt x="20829" y="106784"/>
                  </a:moveTo>
                  <a:cubicBezTo>
                    <a:pt x="3249" y="54962"/>
                    <a:pt x="-5824" y="44"/>
                    <a:pt x="33980" y="0"/>
                  </a:cubicBezTo>
                  <a:cubicBezTo>
                    <a:pt x="66521" y="-22"/>
                    <a:pt x="83839" y="49946"/>
                    <a:pt x="95267" y="73828"/>
                  </a:cubicBezTo>
                  <a:cubicBezTo>
                    <a:pt x="97448" y="78408"/>
                    <a:pt x="99564" y="83010"/>
                    <a:pt x="101614" y="87634"/>
                  </a:cubicBezTo>
                  <a:cubicBezTo>
                    <a:pt x="118386" y="73501"/>
                    <a:pt x="142640" y="77274"/>
                    <a:pt x="153545" y="96184"/>
                  </a:cubicBezTo>
                  <a:cubicBezTo>
                    <a:pt x="167918" y="121091"/>
                    <a:pt x="172367" y="153545"/>
                    <a:pt x="173937" y="181746"/>
                  </a:cubicBezTo>
                  <a:cubicBezTo>
                    <a:pt x="175486" y="209510"/>
                    <a:pt x="176031" y="240459"/>
                    <a:pt x="170928" y="267897"/>
                  </a:cubicBezTo>
                  <a:cubicBezTo>
                    <a:pt x="166566" y="291430"/>
                    <a:pt x="141506" y="309075"/>
                    <a:pt x="119695" y="293066"/>
                  </a:cubicBezTo>
                  <a:cubicBezTo>
                    <a:pt x="108048" y="284516"/>
                    <a:pt x="98277" y="270732"/>
                    <a:pt x="88724" y="259893"/>
                  </a:cubicBezTo>
                  <a:cubicBezTo>
                    <a:pt x="78953" y="248813"/>
                    <a:pt x="69379" y="237559"/>
                    <a:pt x="59935" y="226195"/>
                  </a:cubicBezTo>
                  <a:cubicBezTo>
                    <a:pt x="41222" y="203687"/>
                    <a:pt x="17448" y="179347"/>
                    <a:pt x="3991" y="153218"/>
                  </a:cubicBezTo>
                  <a:cubicBezTo>
                    <a:pt x="-5562" y="134723"/>
                    <a:pt x="2813" y="111473"/>
                    <a:pt x="20829" y="106784"/>
                  </a:cubicBezTo>
                  <a:lnTo>
                    <a:pt x="20829" y="106784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CC2FF76-9E8C-4CDF-86D7-29ACBEE3E335}"/>
                </a:ext>
              </a:extLst>
            </p:cNvPr>
            <p:cNvSpPr/>
            <p:nvPr/>
          </p:nvSpPr>
          <p:spPr>
            <a:xfrm>
              <a:off x="7038841" y="4726616"/>
              <a:ext cx="146442" cy="296896"/>
            </a:xfrm>
            <a:custGeom>
              <a:avLst/>
              <a:gdLst>
                <a:gd name="connsiteX0" fmla="*/ 20837 w 146442"/>
                <a:gd name="connsiteY0" fmla="*/ 104450 h 296896"/>
                <a:gd name="connsiteX1" fmla="*/ 21644 w 146442"/>
                <a:gd name="connsiteY1" fmla="*/ 0 h 296896"/>
                <a:gd name="connsiteX2" fmla="*/ 146443 w 146442"/>
                <a:gd name="connsiteY2" fmla="*/ 295400 h 296896"/>
                <a:gd name="connsiteX3" fmla="*/ 119703 w 146442"/>
                <a:gd name="connsiteY3" fmla="*/ 290732 h 296896"/>
                <a:gd name="connsiteX4" fmla="*/ 88732 w 146442"/>
                <a:gd name="connsiteY4" fmla="*/ 257559 h 296896"/>
                <a:gd name="connsiteX5" fmla="*/ 59921 w 146442"/>
                <a:gd name="connsiteY5" fmla="*/ 223862 h 296896"/>
                <a:gd name="connsiteX6" fmla="*/ 3977 w 146442"/>
                <a:gd name="connsiteY6" fmla="*/ 150862 h 296896"/>
                <a:gd name="connsiteX7" fmla="*/ 20837 w 146442"/>
                <a:gd name="connsiteY7" fmla="*/ 104450 h 296896"/>
                <a:gd name="connsiteX8" fmla="*/ 20837 w 146442"/>
                <a:gd name="connsiteY8" fmla="*/ 104450 h 29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2" h="296896">
                  <a:moveTo>
                    <a:pt x="20837" y="104450"/>
                  </a:moveTo>
                  <a:cubicBezTo>
                    <a:pt x="5395" y="58888"/>
                    <a:pt x="-3504" y="10927"/>
                    <a:pt x="21644" y="0"/>
                  </a:cubicBezTo>
                  <a:cubicBezTo>
                    <a:pt x="72571" y="66042"/>
                    <a:pt x="134382" y="219805"/>
                    <a:pt x="146443" y="295400"/>
                  </a:cubicBezTo>
                  <a:cubicBezTo>
                    <a:pt x="138067" y="298213"/>
                    <a:pt x="128623" y="297275"/>
                    <a:pt x="119703" y="290732"/>
                  </a:cubicBezTo>
                  <a:cubicBezTo>
                    <a:pt x="108034" y="282183"/>
                    <a:pt x="98285" y="268399"/>
                    <a:pt x="88732" y="257559"/>
                  </a:cubicBezTo>
                  <a:cubicBezTo>
                    <a:pt x="78939" y="246479"/>
                    <a:pt x="69365" y="235225"/>
                    <a:pt x="59921" y="223862"/>
                  </a:cubicBezTo>
                  <a:cubicBezTo>
                    <a:pt x="41208" y="201332"/>
                    <a:pt x="17434" y="177013"/>
                    <a:pt x="3977" y="150862"/>
                  </a:cubicBezTo>
                  <a:cubicBezTo>
                    <a:pt x="-5554" y="132389"/>
                    <a:pt x="2821" y="109139"/>
                    <a:pt x="20837" y="104450"/>
                  </a:cubicBezTo>
                  <a:lnTo>
                    <a:pt x="20837" y="104450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A7E09D0-F305-4143-9505-DCF0853FC29C}"/>
                </a:ext>
              </a:extLst>
            </p:cNvPr>
            <p:cNvSpPr/>
            <p:nvPr/>
          </p:nvSpPr>
          <p:spPr>
            <a:xfrm>
              <a:off x="6833960" y="4889268"/>
              <a:ext cx="234636" cy="179067"/>
            </a:xfrm>
            <a:custGeom>
              <a:avLst/>
              <a:gdLst>
                <a:gd name="connsiteX0" fmla="*/ 9969 w 234636"/>
                <a:gd name="connsiteY0" fmla="*/ 24481 h 179067"/>
                <a:gd name="connsiteX1" fmla="*/ 65280 w 234636"/>
                <a:gd name="connsiteY1" fmla="*/ 19225 h 179067"/>
                <a:gd name="connsiteX2" fmla="*/ 106305 w 234636"/>
                <a:gd name="connsiteY2" fmla="*/ 29126 h 179067"/>
                <a:gd name="connsiteX3" fmla="*/ 110864 w 234636"/>
                <a:gd name="connsiteY3" fmla="*/ 8646 h 179067"/>
                <a:gd name="connsiteX4" fmla="*/ 133372 w 234636"/>
                <a:gd name="connsiteY4" fmla="*/ 1798 h 179067"/>
                <a:gd name="connsiteX5" fmla="*/ 195771 w 234636"/>
                <a:gd name="connsiteY5" fmla="*/ 55517 h 179067"/>
                <a:gd name="connsiteX6" fmla="*/ 231017 w 234636"/>
                <a:gd name="connsiteY6" fmla="*/ 127884 h 179067"/>
                <a:gd name="connsiteX7" fmla="*/ 234266 w 234636"/>
                <a:gd name="connsiteY7" fmla="*/ 142431 h 179067"/>
                <a:gd name="connsiteX8" fmla="*/ 234528 w 234636"/>
                <a:gd name="connsiteY8" fmla="*/ 143871 h 179067"/>
                <a:gd name="connsiteX9" fmla="*/ 233329 w 234636"/>
                <a:gd name="connsiteY9" fmla="*/ 149389 h 179067"/>
                <a:gd name="connsiteX10" fmla="*/ 231017 w 234636"/>
                <a:gd name="connsiteY10" fmla="*/ 155932 h 179067"/>
                <a:gd name="connsiteX11" fmla="*/ 162009 w 234636"/>
                <a:gd name="connsiteY11" fmla="*/ 178920 h 179067"/>
                <a:gd name="connsiteX12" fmla="*/ 79806 w 234636"/>
                <a:gd name="connsiteY12" fmla="*/ 166030 h 179067"/>
                <a:gd name="connsiteX13" fmla="*/ 19762 w 234636"/>
                <a:gd name="connsiteY13" fmla="*/ 125267 h 179067"/>
                <a:gd name="connsiteX14" fmla="*/ 34832 w 234636"/>
                <a:gd name="connsiteY14" fmla="*/ 87709 h 179067"/>
                <a:gd name="connsiteX15" fmla="*/ 9969 w 234636"/>
                <a:gd name="connsiteY15" fmla="*/ 24481 h 179067"/>
                <a:gd name="connsiteX16" fmla="*/ 9969 w 234636"/>
                <a:gd name="connsiteY16" fmla="*/ 24481 h 17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4636" h="179067">
                  <a:moveTo>
                    <a:pt x="9969" y="24481"/>
                  </a:moveTo>
                  <a:cubicBezTo>
                    <a:pt x="24015" y="11046"/>
                    <a:pt x="48115" y="16716"/>
                    <a:pt x="65280" y="19225"/>
                  </a:cubicBezTo>
                  <a:cubicBezTo>
                    <a:pt x="79260" y="21275"/>
                    <a:pt x="92979" y="24590"/>
                    <a:pt x="106305" y="29126"/>
                  </a:cubicBezTo>
                  <a:cubicBezTo>
                    <a:pt x="105236" y="22191"/>
                    <a:pt x="106218" y="15255"/>
                    <a:pt x="110864" y="8646"/>
                  </a:cubicBezTo>
                  <a:cubicBezTo>
                    <a:pt x="116294" y="926"/>
                    <a:pt x="124320" y="-2324"/>
                    <a:pt x="133372" y="1798"/>
                  </a:cubicBezTo>
                  <a:cubicBezTo>
                    <a:pt x="160242" y="14034"/>
                    <a:pt x="179545" y="30675"/>
                    <a:pt x="195771" y="55517"/>
                  </a:cubicBezTo>
                  <a:cubicBezTo>
                    <a:pt x="210057" y="77371"/>
                    <a:pt x="223906" y="102191"/>
                    <a:pt x="231017" y="127884"/>
                  </a:cubicBezTo>
                  <a:cubicBezTo>
                    <a:pt x="233154" y="132442"/>
                    <a:pt x="234376" y="137284"/>
                    <a:pt x="234266" y="142431"/>
                  </a:cubicBezTo>
                  <a:cubicBezTo>
                    <a:pt x="234354" y="142911"/>
                    <a:pt x="234463" y="143391"/>
                    <a:pt x="234528" y="143871"/>
                  </a:cubicBezTo>
                  <a:cubicBezTo>
                    <a:pt x="234877" y="146095"/>
                    <a:pt x="234354" y="147949"/>
                    <a:pt x="233329" y="149389"/>
                  </a:cubicBezTo>
                  <a:cubicBezTo>
                    <a:pt x="232805" y="151526"/>
                    <a:pt x="232042" y="153707"/>
                    <a:pt x="231017" y="155932"/>
                  </a:cubicBezTo>
                  <a:cubicBezTo>
                    <a:pt x="219654" y="180600"/>
                    <a:pt x="184539" y="179313"/>
                    <a:pt x="162009" y="178920"/>
                  </a:cubicBezTo>
                  <a:cubicBezTo>
                    <a:pt x="134222" y="178440"/>
                    <a:pt x="106392" y="174209"/>
                    <a:pt x="79806" y="166030"/>
                  </a:cubicBezTo>
                  <a:cubicBezTo>
                    <a:pt x="57952" y="159313"/>
                    <a:pt x="25760" y="151090"/>
                    <a:pt x="19762" y="125267"/>
                  </a:cubicBezTo>
                  <a:cubicBezTo>
                    <a:pt x="15901" y="108647"/>
                    <a:pt x="23186" y="95975"/>
                    <a:pt x="34832" y="87709"/>
                  </a:cubicBezTo>
                  <a:cubicBezTo>
                    <a:pt x="10580" y="71722"/>
                    <a:pt x="-14394" y="47774"/>
                    <a:pt x="9969" y="24481"/>
                  </a:cubicBezTo>
                  <a:lnTo>
                    <a:pt x="9969" y="24481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2A9508C2-6507-466D-B858-2D152F44D029}"/>
                </a:ext>
              </a:extLst>
            </p:cNvPr>
            <p:cNvSpPr/>
            <p:nvPr/>
          </p:nvSpPr>
          <p:spPr>
            <a:xfrm>
              <a:off x="6833979" y="4932440"/>
              <a:ext cx="233594" cy="135894"/>
            </a:xfrm>
            <a:custGeom>
              <a:avLst/>
              <a:gdLst>
                <a:gd name="connsiteX0" fmla="*/ 233594 w 233594"/>
                <a:gd name="connsiteY0" fmla="*/ 105802 h 135894"/>
                <a:gd name="connsiteX1" fmla="*/ 233332 w 233594"/>
                <a:gd name="connsiteY1" fmla="*/ 106217 h 135894"/>
                <a:gd name="connsiteX2" fmla="*/ 231020 w 233594"/>
                <a:gd name="connsiteY2" fmla="*/ 112760 h 135894"/>
                <a:gd name="connsiteX3" fmla="*/ 162013 w 233594"/>
                <a:gd name="connsiteY3" fmla="*/ 135748 h 135894"/>
                <a:gd name="connsiteX4" fmla="*/ 79809 w 233594"/>
                <a:gd name="connsiteY4" fmla="*/ 122858 h 135894"/>
                <a:gd name="connsiteX5" fmla="*/ 19787 w 233594"/>
                <a:gd name="connsiteY5" fmla="*/ 82072 h 135894"/>
                <a:gd name="connsiteX6" fmla="*/ 34836 w 233594"/>
                <a:gd name="connsiteY6" fmla="*/ 44537 h 135894"/>
                <a:gd name="connsiteX7" fmla="*/ 49 w 233594"/>
                <a:gd name="connsiteY7" fmla="*/ 0 h 135894"/>
                <a:gd name="connsiteX8" fmla="*/ 65261 w 233594"/>
                <a:gd name="connsiteY8" fmla="*/ 36489 h 135894"/>
                <a:gd name="connsiteX9" fmla="*/ 233594 w 233594"/>
                <a:gd name="connsiteY9" fmla="*/ 105802 h 135894"/>
                <a:gd name="connsiteX10" fmla="*/ 233594 w 233594"/>
                <a:gd name="connsiteY10" fmla="*/ 105802 h 1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594" h="135894">
                  <a:moveTo>
                    <a:pt x="233594" y="105802"/>
                  </a:moveTo>
                  <a:lnTo>
                    <a:pt x="233332" y="106217"/>
                  </a:lnTo>
                  <a:cubicBezTo>
                    <a:pt x="232787" y="108354"/>
                    <a:pt x="232067" y="110535"/>
                    <a:pt x="231020" y="112760"/>
                  </a:cubicBezTo>
                  <a:cubicBezTo>
                    <a:pt x="219657" y="137427"/>
                    <a:pt x="184542" y="136140"/>
                    <a:pt x="162013" y="135748"/>
                  </a:cubicBezTo>
                  <a:cubicBezTo>
                    <a:pt x="134226" y="135268"/>
                    <a:pt x="106396" y="131037"/>
                    <a:pt x="79809" y="122858"/>
                  </a:cubicBezTo>
                  <a:cubicBezTo>
                    <a:pt x="57955" y="116140"/>
                    <a:pt x="25763" y="107918"/>
                    <a:pt x="19787" y="82072"/>
                  </a:cubicBezTo>
                  <a:cubicBezTo>
                    <a:pt x="15927" y="65453"/>
                    <a:pt x="23189" y="52803"/>
                    <a:pt x="34836" y="44537"/>
                  </a:cubicBezTo>
                  <a:cubicBezTo>
                    <a:pt x="17083" y="32825"/>
                    <a:pt x="-1064" y="16859"/>
                    <a:pt x="49" y="0"/>
                  </a:cubicBezTo>
                  <a:cubicBezTo>
                    <a:pt x="10016" y="15856"/>
                    <a:pt x="28729" y="31494"/>
                    <a:pt x="65261" y="36489"/>
                  </a:cubicBezTo>
                  <a:cubicBezTo>
                    <a:pt x="128359" y="45104"/>
                    <a:pt x="210300" y="91865"/>
                    <a:pt x="233594" y="105802"/>
                  </a:cubicBezTo>
                  <a:lnTo>
                    <a:pt x="233594" y="105802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6F1A722-27EA-448A-B067-EC924EC343AE}"/>
                </a:ext>
              </a:extLst>
            </p:cNvPr>
            <p:cNvSpPr/>
            <p:nvPr/>
          </p:nvSpPr>
          <p:spPr>
            <a:xfrm>
              <a:off x="7271123" y="5076161"/>
              <a:ext cx="171976" cy="284502"/>
            </a:xfrm>
            <a:custGeom>
              <a:avLst/>
              <a:gdLst>
                <a:gd name="connsiteX0" fmla="*/ 813 w 171976"/>
                <a:gd name="connsiteY0" fmla="*/ 75779 h 284502"/>
                <a:gd name="connsiteX1" fmla="*/ 38043 w 171976"/>
                <a:gd name="connsiteY1" fmla="*/ 65005 h 284502"/>
                <a:gd name="connsiteX2" fmla="*/ 84238 w 171976"/>
                <a:gd name="connsiteY2" fmla="*/ 10 h 284502"/>
                <a:gd name="connsiteX3" fmla="*/ 129167 w 171976"/>
                <a:gd name="connsiteY3" fmla="*/ 70741 h 284502"/>
                <a:gd name="connsiteX4" fmla="*/ 129167 w 171976"/>
                <a:gd name="connsiteY4" fmla="*/ 70828 h 284502"/>
                <a:gd name="connsiteX5" fmla="*/ 131239 w 171976"/>
                <a:gd name="connsiteY5" fmla="*/ 87055 h 284502"/>
                <a:gd name="connsiteX6" fmla="*/ 151915 w 171976"/>
                <a:gd name="connsiteY6" fmla="*/ 86946 h 284502"/>
                <a:gd name="connsiteX7" fmla="*/ 132286 w 171976"/>
                <a:gd name="connsiteY7" fmla="*/ 235846 h 284502"/>
                <a:gd name="connsiteX8" fmla="*/ 51980 w 171976"/>
                <a:gd name="connsiteY8" fmla="*/ 274864 h 284502"/>
                <a:gd name="connsiteX9" fmla="*/ 813 w 171976"/>
                <a:gd name="connsiteY9" fmla="*/ 75779 h 284502"/>
                <a:gd name="connsiteX10" fmla="*/ 813 w 171976"/>
                <a:gd name="connsiteY10" fmla="*/ 75779 h 28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976" h="284502">
                  <a:moveTo>
                    <a:pt x="813" y="75779"/>
                  </a:moveTo>
                  <a:cubicBezTo>
                    <a:pt x="4652" y="57219"/>
                    <a:pt x="25655" y="54841"/>
                    <a:pt x="38043" y="65005"/>
                  </a:cubicBezTo>
                  <a:cubicBezTo>
                    <a:pt x="42754" y="37153"/>
                    <a:pt x="52002" y="664"/>
                    <a:pt x="84238" y="10"/>
                  </a:cubicBezTo>
                  <a:cubicBezTo>
                    <a:pt x="121904" y="-753"/>
                    <a:pt x="127444" y="42497"/>
                    <a:pt x="129167" y="70741"/>
                  </a:cubicBezTo>
                  <a:cubicBezTo>
                    <a:pt x="129167" y="70763"/>
                    <a:pt x="129167" y="70806"/>
                    <a:pt x="129167" y="70828"/>
                  </a:cubicBezTo>
                  <a:cubicBezTo>
                    <a:pt x="130170" y="76128"/>
                    <a:pt x="130824" y="81581"/>
                    <a:pt x="131239" y="87055"/>
                  </a:cubicBezTo>
                  <a:cubicBezTo>
                    <a:pt x="137150" y="84656"/>
                    <a:pt x="143976" y="84263"/>
                    <a:pt x="151915" y="86946"/>
                  </a:cubicBezTo>
                  <a:cubicBezTo>
                    <a:pt x="201119" y="103609"/>
                    <a:pt x="146048" y="206620"/>
                    <a:pt x="132286" y="235846"/>
                  </a:cubicBezTo>
                  <a:cubicBezTo>
                    <a:pt x="119789" y="262367"/>
                    <a:pt x="82732" y="303283"/>
                    <a:pt x="51980" y="274864"/>
                  </a:cubicBezTo>
                  <a:cubicBezTo>
                    <a:pt x="30344" y="254864"/>
                    <a:pt x="-5883" y="108168"/>
                    <a:pt x="813" y="75779"/>
                  </a:cubicBezTo>
                  <a:lnTo>
                    <a:pt x="813" y="75779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495D770-2599-4E8C-8D37-BA803970F0C6}"/>
                </a:ext>
              </a:extLst>
            </p:cNvPr>
            <p:cNvSpPr/>
            <p:nvPr/>
          </p:nvSpPr>
          <p:spPr>
            <a:xfrm>
              <a:off x="7271127" y="5076161"/>
              <a:ext cx="98366" cy="284506"/>
            </a:xfrm>
            <a:custGeom>
              <a:avLst/>
              <a:gdLst>
                <a:gd name="connsiteX0" fmla="*/ 809 w 98366"/>
                <a:gd name="connsiteY0" fmla="*/ 75779 h 284506"/>
                <a:gd name="connsiteX1" fmla="*/ 38038 w 98366"/>
                <a:gd name="connsiteY1" fmla="*/ 65005 h 284506"/>
                <a:gd name="connsiteX2" fmla="*/ 84233 w 98366"/>
                <a:gd name="connsiteY2" fmla="*/ 10 h 284506"/>
                <a:gd name="connsiteX3" fmla="*/ 98366 w 98366"/>
                <a:gd name="connsiteY3" fmla="*/ 2169 h 284506"/>
                <a:gd name="connsiteX4" fmla="*/ 80612 w 98366"/>
                <a:gd name="connsiteY4" fmla="*/ 283960 h 284506"/>
                <a:gd name="connsiteX5" fmla="*/ 51976 w 98366"/>
                <a:gd name="connsiteY5" fmla="*/ 274865 h 284506"/>
                <a:gd name="connsiteX6" fmla="*/ 809 w 98366"/>
                <a:gd name="connsiteY6" fmla="*/ 75779 h 284506"/>
                <a:gd name="connsiteX7" fmla="*/ 809 w 98366"/>
                <a:gd name="connsiteY7" fmla="*/ 75779 h 28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366" h="284506">
                  <a:moveTo>
                    <a:pt x="809" y="75779"/>
                  </a:moveTo>
                  <a:cubicBezTo>
                    <a:pt x="4625" y="57219"/>
                    <a:pt x="25650" y="54842"/>
                    <a:pt x="38038" y="65005"/>
                  </a:cubicBezTo>
                  <a:cubicBezTo>
                    <a:pt x="42750" y="37153"/>
                    <a:pt x="52019" y="665"/>
                    <a:pt x="84233" y="10"/>
                  </a:cubicBezTo>
                  <a:cubicBezTo>
                    <a:pt x="89555" y="-99"/>
                    <a:pt x="94244" y="665"/>
                    <a:pt x="98366" y="2169"/>
                  </a:cubicBezTo>
                  <a:cubicBezTo>
                    <a:pt x="90798" y="29345"/>
                    <a:pt x="58911" y="161669"/>
                    <a:pt x="80612" y="283960"/>
                  </a:cubicBezTo>
                  <a:cubicBezTo>
                    <a:pt x="71060" y="285704"/>
                    <a:pt x="61223" y="283436"/>
                    <a:pt x="51976" y="274865"/>
                  </a:cubicBezTo>
                  <a:cubicBezTo>
                    <a:pt x="30340" y="254864"/>
                    <a:pt x="-5866" y="108168"/>
                    <a:pt x="809" y="75779"/>
                  </a:cubicBezTo>
                  <a:lnTo>
                    <a:pt x="809" y="75779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E12AC8C-1E82-4248-8AA3-C52AC100A86D}"/>
                </a:ext>
              </a:extLst>
            </p:cNvPr>
            <p:cNvSpPr/>
            <p:nvPr/>
          </p:nvSpPr>
          <p:spPr>
            <a:xfrm>
              <a:off x="7041523" y="5188522"/>
              <a:ext cx="263604" cy="258487"/>
            </a:xfrm>
            <a:custGeom>
              <a:avLst/>
              <a:gdLst>
                <a:gd name="connsiteX0" fmla="*/ 49408 w 263604"/>
                <a:gd name="connsiteY0" fmla="*/ 122721 h 258487"/>
                <a:gd name="connsiteX1" fmla="*/ 29 w 263604"/>
                <a:gd name="connsiteY1" fmla="*/ 23113 h 258487"/>
                <a:gd name="connsiteX2" fmla="*/ 27380 w 263604"/>
                <a:gd name="connsiteY2" fmla="*/ 561 h 258487"/>
                <a:gd name="connsiteX3" fmla="*/ 115821 w 263604"/>
                <a:gd name="connsiteY3" fmla="*/ 57356 h 258487"/>
                <a:gd name="connsiteX4" fmla="*/ 138940 w 263604"/>
                <a:gd name="connsiteY4" fmla="*/ 43397 h 258487"/>
                <a:gd name="connsiteX5" fmla="*/ 209584 w 263604"/>
                <a:gd name="connsiteY5" fmla="*/ 113626 h 258487"/>
                <a:gd name="connsiteX6" fmla="*/ 263586 w 263604"/>
                <a:gd name="connsiteY6" fmla="*/ 221719 h 258487"/>
                <a:gd name="connsiteX7" fmla="*/ 198635 w 263604"/>
                <a:gd name="connsiteY7" fmla="*/ 256201 h 258487"/>
                <a:gd name="connsiteX8" fmla="*/ 101666 w 263604"/>
                <a:gd name="connsiteY8" fmla="*/ 223616 h 258487"/>
                <a:gd name="connsiteX9" fmla="*/ 49408 w 263604"/>
                <a:gd name="connsiteY9" fmla="*/ 122721 h 258487"/>
                <a:gd name="connsiteX10" fmla="*/ 49408 w 263604"/>
                <a:gd name="connsiteY10" fmla="*/ 122721 h 258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604" h="258487">
                  <a:moveTo>
                    <a:pt x="49408" y="122721"/>
                  </a:moveTo>
                  <a:cubicBezTo>
                    <a:pt x="22036" y="96985"/>
                    <a:pt x="2298" y="65513"/>
                    <a:pt x="29" y="23113"/>
                  </a:cubicBezTo>
                  <a:cubicBezTo>
                    <a:pt x="-734" y="8609"/>
                    <a:pt x="13443" y="-2688"/>
                    <a:pt x="27380" y="561"/>
                  </a:cubicBezTo>
                  <a:cubicBezTo>
                    <a:pt x="62974" y="8871"/>
                    <a:pt x="90674" y="32012"/>
                    <a:pt x="115821" y="57356"/>
                  </a:cubicBezTo>
                  <a:cubicBezTo>
                    <a:pt x="118460" y="47890"/>
                    <a:pt x="127577" y="41565"/>
                    <a:pt x="138940" y="43397"/>
                  </a:cubicBezTo>
                  <a:cubicBezTo>
                    <a:pt x="173313" y="48980"/>
                    <a:pt x="193029" y="86909"/>
                    <a:pt x="209584" y="113626"/>
                  </a:cubicBezTo>
                  <a:cubicBezTo>
                    <a:pt x="218417" y="127869"/>
                    <a:pt x="263216" y="207586"/>
                    <a:pt x="263586" y="221719"/>
                  </a:cubicBezTo>
                  <a:cubicBezTo>
                    <a:pt x="264568" y="259276"/>
                    <a:pt x="225789" y="261872"/>
                    <a:pt x="198635" y="256201"/>
                  </a:cubicBezTo>
                  <a:cubicBezTo>
                    <a:pt x="165287" y="249222"/>
                    <a:pt x="132659" y="237662"/>
                    <a:pt x="101666" y="223616"/>
                  </a:cubicBezTo>
                  <a:cubicBezTo>
                    <a:pt x="70739" y="209570"/>
                    <a:pt x="-9065" y="145775"/>
                    <a:pt x="49408" y="122721"/>
                  </a:cubicBezTo>
                  <a:lnTo>
                    <a:pt x="49408" y="122721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06A478A3-838E-4814-9586-895AC43FD073}"/>
                </a:ext>
              </a:extLst>
            </p:cNvPr>
            <p:cNvSpPr/>
            <p:nvPr/>
          </p:nvSpPr>
          <p:spPr>
            <a:xfrm>
              <a:off x="7041525" y="5205332"/>
              <a:ext cx="258982" cy="241663"/>
            </a:xfrm>
            <a:custGeom>
              <a:avLst/>
              <a:gdLst>
                <a:gd name="connsiteX0" fmla="*/ 49406 w 258982"/>
                <a:gd name="connsiteY0" fmla="*/ 105911 h 241663"/>
                <a:gd name="connsiteX1" fmla="*/ 27 w 258982"/>
                <a:gd name="connsiteY1" fmla="*/ 6303 h 241663"/>
                <a:gd name="connsiteX2" fmla="*/ 638 w 258982"/>
                <a:gd name="connsiteY2" fmla="*/ 0 h 241663"/>
                <a:gd name="connsiteX3" fmla="*/ 53376 w 258982"/>
                <a:gd name="connsiteY3" fmla="*/ 64908 h 241663"/>
                <a:gd name="connsiteX4" fmla="*/ 258982 w 258982"/>
                <a:gd name="connsiteY4" fmla="*/ 224930 h 241663"/>
                <a:gd name="connsiteX5" fmla="*/ 198655 w 258982"/>
                <a:gd name="connsiteY5" fmla="*/ 239369 h 241663"/>
                <a:gd name="connsiteX6" fmla="*/ 101664 w 258982"/>
                <a:gd name="connsiteY6" fmla="*/ 206784 h 241663"/>
                <a:gd name="connsiteX7" fmla="*/ 49406 w 258982"/>
                <a:gd name="connsiteY7" fmla="*/ 105911 h 241663"/>
                <a:gd name="connsiteX8" fmla="*/ 49406 w 258982"/>
                <a:gd name="connsiteY8" fmla="*/ 105911 h 24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982" h="241663">
                  <a:moveTo>
                    <a:pt x="49406" y="105911"/>
                  </a:moveTo>
                  <a:cubicBezTo>
                    <a:pt x="22013" y="80153"/>
                    <a:pt x="2296" y="48681"/>
                    <a:pt x="27" y="6303"/>
                  </a:cubicBezTo>
                  <a:cubicBezTo>
                    <a:pt x="-82" y="4122"/>
                    <a:pt x="137" y="2007"/>
                    <a:pt x="638" y="0"/>
                  </a:cubicBezTo>
                  <a:cubicBezTo>
                    <a:pt x="8185" y="21112"/>
                    <a:pt x="19635" y="38866"/>
                    <a:pt x="53376" y="64908"/>
                  </a:cubicBezTo>
                  <a:cubicBezTo>
                    <a:pt x="93551" y="95900"/>
                    <a:pt x="228252" y="200961"/>
                    <a:pt x="258982" y="224930"/>
                  </a:cubicBezTo>
                  <a:cubicBezTo>
                    <a:pt x="248033" y="243208"/>
                    <a:pt x="219811" y="243796"/>
                    <a:pt x="198655" y="239369"/>
                  </a:cubicBezTo>
                  <a:cubicBezTo>
                    <a:pt x="165307" y="232390"/>
                    <a:pt x="132678" y="220830"/>
                    <a:pt x="101664" y="206784"/>
                  </a:cubicBezTo>
                  <a:cubicBezTo>
                    <a:pt x="70737" y="192760"/>
                    <a:pt x="-9067" y="128965"/>
                    <a:pt x="49406" y="105911"/>
                  </a:cubicBezTo>
                  <a:lnTo>
                    <a:pt x="49406" y="105911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19EAE4E-E9B9-4BD8-A074-AE6BA8C82F3B}"/>
                </a:ext>
              </a:extLst>
            </p:cNvPr>
            <p:cNvSpPr/>
            <p:nvPr/>
          </p:nvSpPr>
          <p:spPr>
            <a:xfrm>
              <a:off x="7428777" y="5500419"/>
              <a:ext cx="182702" cy="279403"/>
            </a:xfrm>
            <a:custGeom>
              <a:avLst/>
              <a:gdLst>
                <a:gd name="connsiteX0" fmla="*/ 37598 w 182702"/>
                <a:gd name="connsiteY0" fmla="*/ 23039 h 279403"/>
                <a:gd name="connsiteX1" fmla="*/ 59736 w 182702"/>
                <a:gd name="connsiteY1" fmla="*/ 22188 h 279403"/>
                <a:gd name="connsiteX2" fmla="*/ 79125 w 182702"/>
                <a:gd name="connsiteY2" fmla="*/ 63214 h 279403"/>
                <a:gd name="connsiteX3" fmla="*/ 151165 w 182702"/>
                <a:gd name="connsiteY3" fmla="*/ 3562 h 279403"/>
                <a:gd name="connsiteX4" fmla="*/ 161568 w 182702"/>
                <a:gd name="connsiteY4" fmla="*/ 41839 h 279403"/>
                <a:gd name="connsiteX5" fmla="*/ 155287 w 182702"/>
                <a:gd name="connsiteY5" fmla="*/ 81011 h 279403"/>
                <a:gd name="connsiteX6" fmla="*/ 154066 w 182702"/>
                <a:gd name="connsiteY6" fmla="*/ 94686 h 279403"/>
                <a:gd name="connsiteX7" fmla="*/ 180631 w 182702"/>
                <a:gd name="connsiteY7" fmla="*/ 157064 h 279403"/>
                <a:gd name="connsiteX8" fmla="*/ 122964 w 182702"/>
                <a:gd name="connsiteY8" fmla="*/ 231873 h 279403"/>
                <a:gd name="connsiteX9" fmla="*/ 43530 w 182702"/>
                <a:gd name="connsiteY9" fmla="*/ 279267 h 279403"/>
                <a:gd name="connsiteX10" fmla="*/ 37598 w 182702"/>
                <a:gd name="connsiteY10" fmla="*/ 23039 h 279403"/>
                <a:gd name="connsiteX11" fmla="*/ 37598 w 182702"/>
                <a:gd name="connsiteY11" fmla="*/ 23039 h 27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702" h="279403">
                  <a:moveTo>
                    <a:pt x="37598" y="23039"/>
                  </a:moveTo>
                  <a:cubicBezTo>
                    <a:pt x="43399" y="18829"/>
                    <a:pt x="53651" y="18153"/>
                    <a:pt x="59736" y="22188"/>
                  </a:cubicBezTo>
                  <a:cubicBezTo>
                    <a:pt x="75657" y="32723"/>
                    <a:pt x="79016" y="47096"/>
                    <a:pt x="79125" y="63214"/>
                  </a:cubicBezTo>
                  <a:cubicBezTo>
                    <a:pt x="91579" y="42668"/>
                    <a:pt x="119649" y="-14780"/>
                    <a:pt x="151165" y="3562"/>
                  </a:cubicBezTo>
                  <a:cubicBezTo>
                    <a:pt x="165232" y="11741"/>
                    <a:pt x="162920" y="27990"/>
                    <a:pt x="161568" y="41839"/>
                  </a:cubicBezTo>
                  <a:cubicBezTo>
                    <a:pt x="160281" y="55035"/>
                    <a:pt x="158166" y="68099"/>
                    <a:pt x="155287" y="81011"/>
                  </a:cubicBezTo>
                  <a:cubicBezTo>
                    <a:pt x="155069" y="85591"/>
                    <a:pt x="154632" y="90128"/>
                    <a:pt x="154066" y="94686"/>
                  </a:cubicBezTo>
                  <a:cubicBezTo>
                    <a:pt x="177948" y="104501"/>
                    <a:pt x="187239" y="132505"/>
                    <a:pt x="180631" y="157064"/>
                  </a:cubicBezTo>
                  <a:cubicBezTo>
                    <a:pt x="172757" y="186399"/>
                    <a:pt x="144840" y="212397"/>
                    <a:pt x="122964" y="231873"/>
                  </a:cubicBezTo>
                  <a:cubicBezTo>
                    <a:pt x="102920" y="249714"/>
                    <a:pt x="71557" y="276584"/>
                    <a:pt x="43530" y="279267"/>
                  </a:cubicBezTo>
                  <a:cubicBezTo>
                    <a:pt x="-25085" y="285854"/>
                    <a:pt x="-1224" y="51327"/>
                    <a:pt x="37598" y="23039"/>
                  </a:cubicBezTo>
                  <a:lnTo>
                    <a:pt x="37598" y="23039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74642D34-2E94-4DC2-A1CC-FAC6C66030D0}"/>
                </a:ext>
              </a:extLst>
            </p:cNvPr>
            <p:cNvSpPr/>
            <p:nvPr/>
          </p:nvSpPr>
          <p:spPr>
            <a:xfrm>
              <a:off x="7428786" y="5500433"/>
              <a:ext cx="149170" cy="272055"/>
            </a:xfrm>
            <a:custGeom>
              <a:avLst/>
              <a:gdLst>
                <a:gd name="connsiteX0" fmla="*/ 37589 w 149170"/>
                <a:gd name="connsiteY0" fmla="*/ 23025 h 272055"/>
                <a:gd name="connsiteX1" fmla="*/ 59727 w 149170"/>
                <a:gd name="connsiteY1" fmla="*/ 22174 h 272055"/>
                <a:gd name="connsiteX2" fmla="*/ 79138 w 149170"/>
                <a:gd name="connsiteY2" fmla="*/ 63199 h 272055"/>
                <a:gd name="connsiteX3" fmla="*/ 149171 w 149170"/>
                <a:gd name="connsiteY3" fmla="*/ 2501 h 272055"/>
                <a:gd name="connsiteX4" fmla="*/ 22780 w 149170"/>
                <a:gd name="connsiteY4" fmla="*/ 272056 h 272055"/>
                <a:gd name="connsiteX5" fmla="*/ 37589 w 149170"/>
                <a:gd name="connsiteY5" fmla="*/ 23025 h 272055"/>
                <a:gd name="connsiteX6" fmla="*/ 37589 w 149170"/>
                <a:gd name="connsiteY6" fmla="*/ 23025 h 27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70" h="272055">
                  <a:moveTo>
                    <a:pt x="37589" y="23025"/>
                  </a:moveTo>
                  <a:cubicBezTo>
                    <a:pt x="43390" y="18794"/>
                    <a:pt x="53642" y="18139"/>
                    <a:pt x="59727" y="22174"/>
                  </a:cubicBezTo>
                  <a:cubicBezTo>
                    <a:pt x="75670" y="32708"/>
                    <a:pt x="79029" y="47103"/>
                    <a:pt x="79138" y="63199"/>
                  </a:cubicBezTo>
                  <a:cubicBezTo>
                    <a:pt x="91330" y="43112"/>
                    <a:pt x="118506" y="-12374"/>
                    <a:pt x="149171" y="2501"/>
                  </a:cubicBezTo>
                  <a:cubicBezTo>
                    <a:pt x="122322" y="54672"/>
                    <a:pt x="39137" y="218119"/>
                    <a:pt x="22780" y="272056"/>
                  </a:cubicBezTo>
                  <a:cubicBezTo>
                    <a:pt x="-19162" y="232753"/>
                    <a:pt x="3390" y="47932"/>
                    <a:pt x="37589" y="23025"/>
                  </a:cubicBezTo>
                  <a:lnTo>
                    <a:pt x="37589" y="23025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A046041-8500-4241-AEEA-C1764AA41F63}"/>
                </a:ext>
              </a:extLst>
            </p:cNvPr>
            <p:cNvSpPr/>
            <p:nvPr/>
          </p:nvSpPr>
          <p:spPr>
            <a:xfrm>
              <a:off x="7079165" y="5442134"/>
              <a:ext cx="287672" cy="401580"/>
            </a:xfrm>
            <a:custGeom>
              <a:avLst/>
              <a:gdLst>
                <a:gd name="connsiteX0" fmla="*/ 58987 w 287672"/>
                <a:gd name="connsiteY0" fmla="*/ 170375 h 401580"/>
                <a:gd name="connsiteX1" fmla="*/ 66707 w 287672"/>
                <a:gd name="connsiteY1" fmla="*/ 170005 h 401580"/>
                <a:gd name="connsiteX2" fmla="*/ 63196 w 287672"/>
                <a:gd name="connsiteY2" fmla="*/ 165577 h 401580"/>
                <a:gd name="connsiteX3" fmla="*/ 1364 w 287672"/>
                <a:gd name="connsiteY3" fmla="*/ 17354 h 401580"/>
                <a:gd name="connsiteX4" fmla="*/ 28474 w 287672"/>
                <a:gd name="connsiteY4" fmla="*/ 538 h 401580"/>
                <a:gd name="connsiteX5" fmla="*/ 165203 w 287672"/>
                <a:gd name="connsiteY5" fmla="*/ 104356 h 401580"/>
                <a:gd name="connsiteX6" fmla="*/ 181932 w 287672"/>
                <a:gd name="connsiteY6" fmla="*/ 79274 h 401580"/>
                <a:gd name="connsiteX7" fmla="*/ 198224 w 287672"/>
                <a:gd name="connsiteY7" fmla="*/ 78641 h 401580"/>
                <a:gd name="connsiteX8" fmla="*/ 268017 w 287672"/>
                <a:gd name="connsiteY8" fmla="*/ 203985 h 401580"/>
                <a:gd name="connsiteX9" fmla="*/ 265007 w 287672"/>
                <a:gd name="connsiteY9" fmla="*/ 398272 h 401580"/>
                <a:gd name="connsiteX10" fmla="*/ 193251 w 287672"/>
                <a:gd name="connsiteY10" fmla="*/ 380737 h 401580"/>
                <a:gd name="connsiteX11" fmla="*/ 131833 w 287672"/>
                <a:gd name="connsiteY11" fmla="*/ 334586 h 401580"/>
                <a:gd name="connsiteX12" fmla="*/ 37503 w 287672"/>
                <a:gd name="connsiteY12" fmla="*/ 221477 h 401580"/>
                <a:gd name="connsiteX13" fmla="*/ 58987 w 287672"/>
                <a:gd name="connsiteY13" fmla="*/ 170375 h 401580"/>
                <a:gd name="connsiteX14" fmla="*/ 58987 w 287672"/>
                <a:gd name="connsiteY14" fmla="*/ 170375 h 40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7672" h="401580">
                  <a:moveTo>
                    <a:pt x="58987" y="170375"/>
                  </a:moveTo>
                  <a:cubicBezTo>
                    <a:pt x="61494" y="170027"/>
                    <a:pt x="64068" y="169896"/>
                    <a:pt x="66707" y="170005"/>
                  </a:cubicBezTo>
                  <a:cubicBezTo>
                    <a:pt x="65530" y="168522"/>
                    <a:pt x="64352" y="167060"/>
                    <a:pt x="63196" y="165577"/>
                  </a:cubicBezTo>
                  <a:cubicBezTo>
                    <a:pt x="29869" y="123178"/>
                    <a:pt x="-7666" y="74453"/>
                    <a:pt x="1364" y="17354"/>
                  </a:cubicBezTo>
                  <a:cubicBezTo>
                    <a:pt x="3261" y="5336"/>
                    <a:pt x="17307" y="-2123"/>
                    <a:pt x="28474" y="538"/>
                  </a:cubicBezTo>
                  <a:cubicBezTo>
                    <a:pt x="84745" y="13973"/>
                    <a:pt x="130459" y="58336"/>
                    <a:pt x="165203" y="104356"/>
                  </a:cubicBezTo>
                  <a:cubicBezTo>
                    <a:pt x="167602" y="94454"/>
                    <a:pt x="172662" y="85729"/>
                    <a:pt x="181932" y="79274"/>
                  </a:cubicBezTo>
                  <a:cubicBezTo>
                    <a:pt x="186185" y="76307"/>
                    <a:pt x="193818" y="75500"/>
                    <a:pt x="198224" y="78641"/>
                  </a:cubicBezTo>
                  <a:cubicBezTo>
                    <a:pt x="238246" y="107038"/>
                    <a:pt x="254800" y="158554"/>
                    <a:pt x="268017" y="203985"/>
                  </a:cubicBezTo>
                  <a:cubicBezTo>
                    <a:pt x="275934" y="231183"/>
                    <a:pt x="309653" y="382547"/>
                    <a:pt x="265007" y="398272"/>
                  </a:cubicBezTo>
                  <a:cubicBezTo>
                    <a:pt x="238661" y="407542"/>
                    <a:pt x="214669" y="395938"/>
                    <a:pt x="193251" y="380737"/>
                  </a:cubicBezTo>
                  <a:cubicBezTo>
                    <a:pt x="172379" y="365927"/>
                    <a:pt x="151659" y="350769"/>
                    <a:pt x="131833" y="334586"/>
                  </a:cubicBezTo>
                  <a:cubicBezTo>
                    <a:pt x="94494" y="304160"/>
                    <a:pt x="56457" y="266690"/>
                    <a:pt x="37503" y="221477"/>
                  </a:cubicBezTo>
                  <a:cubicBezTo>
                    <a:pt x="28866" y="200932"/>
                    <a:pt x="32923" y="174105"/>
                    <a:pt x="58987" y="170375"/>
                  </a:cubicBezTo>
                  <a:lnTo>
                    <a:pt x="58987" y="170375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786579F1-98A2-42E0-88D8-6D466A47D4F4}"/>
                </a:ext>
              </a:extLst>
            </p:cNvPr>
            <p:cNvSpPr/>
            <p:nvPr/>
          </p:nvSpPr>
          <p:spPr>
            <a:xfrm>
              <a:off x="7079165" y="5449935"/>
              <a:ext cx="264985" cy="393779"/>
            </a:xfrm>
            <a:custGeom>
              <a:avLst/>
              <a:gdLst>
                <a:gd name="connsiteX0" fmla="*/ 58987 w 264985"/>
                <a:gd name="connsiteY0" fmla="*/ 162575 h 393779"/>
                <a:gd name="connsiteX1" fmla="*/ 66707 w 264985"/>
                <a:gd name="connsiteY1" fmla="*/ 162204 h 393779"/>
                <a:gd name="connsiteX2" fmla="*/ 63196 w 264985"/>
                <a:gd name="connsiteY2" fmla="*/ 157776 h 393779"/>
                <a:gd name="connsiteX3" fmla="*/ 1364 w 264985"/>
                <a:gd name="connsiteY3" fmla="*/ 9553 h 393779"/>
                <a:gd name="connsiteX4" fmla="*/ 6053 w 264985"/>
                <a:gd name="connsiteY4" fmla="*/ 0 h 393779"/>
                <a:gd name="connsiteX5" fmla="*/ 264985 w 264985"/>
                <a:gd name="connsiteY5" fmla="*/ 390471 h 393779"/>
                <a:gd name="connsiteX6" fmla="*/ 193251 w 264985"/>
                <a:gd name="connsiteY6" fmla="*/ 372936 h 393779"/>
                <a:gd name="connsiteX7" fmla="*/ 131833 w 264985"/>
                <a:gd name="connsiteY7" fmla="*/ 326785 h 393779"/>
                <a:gd name="connsiteX8" fmla="*/ 37482 w 264985"/>
                <a:gd name="connsiteY8" fmla="*/ 213676 h 393779"/>
                <a:gd name="connsiteX9" fmla="*/ 58987 w 264985"/>
                <a:gd name="connsiteY9" fmla="*/ 162575 h 393779"/>
                <a:gd name="connsiteX10" fmla="*/ 58987 w 264985"/>
                <a:gd name="connsiteY10" fmla="*/ 162575 h 393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985" h="393779">
                  <a:moveTo>
                    <a:pt x="58987" y="162575"/>
                  </a:moveTo>
                  <a:cubicBezTo>
                    <a:pt x="61494" y="162204"/>
                    <a:pt x="64068" y="162117"/>
                    <a:pt x="66707" y="162204"/>
                  </a:cubicBezTo>
                  <a:cubicBezTo>
                    <a:pt x="65551" y="160721"/>
                    <a:pt x="64352" y="159238"/>
                    <a:pt x="63196" y="157776"/>
                  </a:cubicBezTo>
                  <a:cubicBezTo>
                    <a:pt x="29869" y="115355"/>
                    <a:pt x="-7666" y="66653"/>
                    <a:pt x="1364" y="9553"/>
                  </a:cubicBezTo>
                  <a:cubicBezTo>
                    <a:pt x="1953" y="5889"/>
                    <a:pt x="3654" y="2661"/>
                    <a:pt x="6053" y="0"/>
                  </a:cubicBezTo>
                  <a:cubicBezTo>
                    <a:pt x="148823" y="83556"/>
                    <a:pt x="264985" y="390471"/>
                    <a:pt x="264985" y="390471"/>
                  </a:cubicBezTo>
                  <a:cubicBezTo>
                    <a:pt x="238639" y="399741"/>
                    <a:pt x="214669" y="388137"/>
                    <a:pt x="193251" y="372936"/>
                  </a:cubicBezTo>
                  <a:cubicBezTo>
                    <a:pt x="172400" y="358104"/>
                    <a:pt x="151659" y="342946"/>
                    <a:pt x="131833" y="326785"/>
                  </a:cubicBezTo>
                  <a:cubicBezTo>
                    <a:pt x="94494" y="296359"/>
                    <a:pt x="56435" y="258889"/>
                    <a:pt x="37482" y="213676"/>
                  </a:cubicBezTo>
                  <a:cubicBezTo>
                    <a:pt x="28888" y="193131"/>
                    <a:pt x="32923" y="166304"/>
                    <a:pt x="58987" y="162575"/>
                  </a:cubicBezTo>
                  <a:lnTo>
                    <a:pt x="58987" y="162575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98107ED-1F45-42DB-8100-715935B06083}"/>
                </a:ext>
              </a:extLst>
            </p:cNvPr>
            <p:cNvSpPr/>
            <p:nvPr/>
          </p:nvSpPr>
          <p:spPr>
            <a:xfrm>
              <a:off x="6838329" y="4715681"/>
              <a:ext cx="695753" cy="1757939"/>
            </a:xfrm>
            <a:custGeom>
              <a:avLst/>
              <a:gdLst>
                <a:gd name="connsiteX0" fmla="*/ 100584 w 695753"/>
                <a:gd name="connsiteY0" fmla="*/ 109976 h 1757939"/>
                <a:gd name="connsiteX1" fmla="*/ 52449 w 695753"/>
                <a:gd name="connsiteY1" fmla="*/ 41426 h 1757939"/>
                <a:gd name="connsiteX2" fmla="*/ 56178 w 695753"/>
                <a:gd name="connsiteY2" fmla="*/ 39049 h 1757939"/>
                <a:gd name="connsiteX3" fmla="*/ 86233 w 695753"/>
                <a:gd name="connsiteY3" fmla="*/ 78940 h 1757939"/>
                <a:gd name="connsiteX4" fmla="*/ 38839 w 695753"/>
                <a:gd name="connsiteY4" fmla="*/ 3803 h 1757939"/>
                <a:gd name="connsiteX5" fmla="*/ 41827 w 695753"/>
                <a:gd name="connsiteY5" fmla="*/ 575 h 1757939"/>
                <a:gd name="connsiteX6" fmla="*/ 125317 w 695753"/>
                <a:gd name="connsiteY6" fmla="*/ 124458 h 1757939"/>
                <a:gd name="connsiteX7" fmla="*/ 75851 w 695753"/>
                <a:gd name="connsiteY7" fmla="*/ 22298 h 1757939"/>
                <a:gd name="connsiteX8" fmla="*/ 78316 w 695753"/>
                <a:gd name="connsiteY8" fmla="*/ 20292 h 1757939"/>
                <a:gd name="connsiteX9" fmla="*/ 131817 w 695753"/>
                <a:gd name="connsiteY9" fmla="*/ 131568 h 1757939"/>
                <a:gd name="connsiteX10" fmla="*/ 190792 w 695753"/>
                <a:gd name="connsiteY10" fmla="*/ 195233 h 1757939"/>
                <a:gd name="connsiteX11" fmla="*/ 306409 w 695753"/>
                <a:gd name="connsiteY11" fmla="*/ 344939 h 1757939"/>
                <a:gd name="connsiteX12" fmla="*/ 361458 w 695753"/>
                <a:gd name="connsiteY12" fmla="*/ 432530 h 1757939"/>
                <a:gd name="connsiteX13" fmla="*/ 344119 w 695753"/>
                <a:gd name="connsiteY13" fmla="*/ 313227 h 1757939"/>
                <a:gd name="connsiteX14" fmla="*/ 303290 w 695753"/>
                <a:gd name="connsiteY14" fmla="*/ 165942 h 1757939"/>
                <a:gd name="connsiteX15" fmla="*/ 306562 w 695753"/>
                <a:gd name="connsiteY15" fmla="*/ 164415 h 1757939"/>
                <a:gd name="connsiteX16" fmla="*/ 326758 w 695753"/>
                <a:gd name="connsiteY16" fmla="*/ 213859 h 1757939"/>
                <a:gd name="connsiteX17" fmla="*/ 320454 w 695753"/>
                <a:gd name="connsiteY17" fmla="*/ 112266 h 1757939"/>
                <a:gd name="connsiteX18" fmla="*/ 325973 w 695753"/>
                <a:gd name="connsiteY18" fmla="*/ 111307 h 1757939"/>
                <a:gd name="connsiteX19" fmla="*/ 331622 w 695753"/>
                <a:gd name="connsiteY19" fmla="*/ 228668 h 1757939"/>
                <a:gd name="connsiteX20" fmla="*/ 341502 w 695753"/>
                <a:gd name="connsiteY20" fmla="*/ 263979 h 1757939"/>
                <a:gd name="connsiteX21" fmla="*/ 344533 w 695753"/>
                <a:gd name="connsiteY21" fmla="*/ 122364 h 1757939"/>
                <a:gd name="connsiteX22" fmla="*/ 348001 w 695753"/>
                <a:gd name="connsiteY22" fmla="*/ 121754 h 1757939"/>
                <a:gd name="connsiteX23" fmla="*/ 343791 w 695753"/>
                <a:gd name="connsiteY23" fmla="*/ 273554 h 1757939"/>
                <a:gd name="connsiteX24" fmla="*/ 350204 w 695753"/>
                <a:gd name="connsiteY24" fmla="*/ 304568 h 1757939"/>
                <a:gd name="connsiteX25" fmla="*/ 376813 w 695753"/>
                <a:gd name="connsiteY25" fmla="*/ 456041 h 1757939"/>
                <a:gd name="connsiteX26" fmla="*/ 377009 w 695753"/>
                <a:gd name="connsiteY26" fmla="*/ 458135 h 1757939"/>
                <a:gd name="connsiteX27" fmla="*/ 496006 w 695753"/>
                <a:gd name="connsiteY27" fmla="*/ 685618 h 1757939"/>
                <a:gd name="connsiteX28" fmla="*/ 511056 w 695753"/>
                <a:gd name="connsiteY28" fmla="*/ 723415 h 1757939"/>
                <a:gd name="connsiteX29" fmla="*/ 501917 w 695753"/>
                <a:gd name="connsiteY29" fmla="*/ 634080 h 1757939"/>
                <a:gd name="connsiteX30" fmla="*/ 502746 w 695753"/>
                <a:gd name="connsiteY30" fmla="*/ 517917 h 1757939"/>
                <a:gd name="connsiteX31" fmla="*/ 518253 w 695753"/>
                <a:gd name="connsiteY31" fmla="*/ 401821 h 1757939"/>
                <a:gd name="connsiteX32" fmla="*/ 523160 w 695753"/>
                <a:gd name="connsiteY32" fmla="*/ 402301 h 1757939"/>
                <a:gd name="connsiteX33" fmla="*/ 511862 w 695753"/>
                <a:gd name="connsiteY33" fmla="*/ 517568 h 1757939"/>
                <a:gd name="connsiteX34" fmla="*/ 512386 w 695753"/>
                <a:gd name="connsiteY34" fmla="*/ 630045 h 1757939"/>
                <a:gd name="connsiteX35" fmla="*/ 532801 w 695753"/>
                <a:gd name="connsiteY35" fmla="*/ 788846 h 1757939"/>
                <a:gd name="connsiteX36" fmla="*/ 562397 w 695753"/>
                <a:gd name="connsiteY36" fmla="*/ 1168521 h 1757939"/>
                <a:gd name="connsiteX37" fmla="*/ 591601 w 695753"/>
                <a:gd name="connsiteY37" fmla="*/ 1089568 h 1757939"/>
                <a:gd name="connsiteX38" fmla="*/ 614785 w 695753"/>
                <a:gd name="connsiteY38" fmla="*/ 1031814 h 1757939"/>
                <a:gd name="connsiteX39" fmla="*/ 605058 w 695753"/>
                <a:gd name="connsiteY39" fmla="*/ 945314 h 1757939"/>
                <a:gd name="connsiteX40" fmla="*/ 610511 w 695753"/>
                <a:gd name="connsiteY40" fmla="*/ 945096 h 1757939"/>
                <a:gd name="connsiteX41" fmla="*/ 619977 w 695753"/>
                <a:gd name="connsiteY41" fmla="*/ 1019622 h 1757939"/>
                <a:gd name="connsiteX42" fmla="*/ 627566 w 695753"/>
                <a:gd name="connsiteY42" fmla="*/ 1002261 h 1757939"/>
                <a:gd name="connsiteX43" fmla="*/ 616749 w 695753"/>
                <a:gd name="connsiteY43" fmla="*/ 836000 h 1757939"/>
                <a:gd name="connsiteX44" fmla="*/ 621350 w 695753"/>
                <a:gd name="connsiteY44" fmla="*/ 835826 h 1757939"/>
                <a:gd name="connsiteX45" fmla="*/ 633390 w 695753"/>
                <a:gd name="connsiteY45" fmla="*/ 989480 h 1757939"/>
                <a:gd name="connsiteX46" fmla="*/ 641242 w 695753"/>
                <a:gd name="connsiteY46" fmla="*/ 972315 h 1757939"/>
                <a:gd name="connsiteX47" fmla="*/ 649835 w 695753"/>
                <a:gd name="connsiteY47" fmla="*/ 821605 h 1757939"/>
                <a:gd name="connsiteX48" fmla="*/ 653434 w 695753"/>
                <a:gd name="connsiteY48" fmla="*/ 821954 h 1757939"/>
                <a:gd name="connsiteX49" fmla="*/ 649682 w 695753"/>
                <a:gd name="connsiteY49" fmla="*/ 954474 h 1757939"/>
                <a:gd name="connsiteX50" fmla="*/ 692343 w 695753"/>
                <a:gd name="connsiteY50" fmla="*/ 870722 h 1757939"/>
                <a:gd name="connsiteX51" fmla="*/ 695549 w 695753"/>
                <a:gd name="connsiteY51" fmla="*/ 872445 h 1757939"/>
                <a:gd name="connsiteX52" fmla="*/ 603793 w 695753"/>
                <a:gd name="connsiteY52" fmla="*/ 1088106 h 1757939"/>
                <a:gd name="connsiteX53" fmla="*/ 564251 w 695753"/>
                <a:gd name="connsiteY53" fmla="*/ 1200561 h 1757939"/>
                <a:gd name="connsiteX54" fmla="*/ 538580 w 695753"/>
                <a:gd name="connsiteY54" fmla="*/ 1287758 h 1757939"/>
                <a:gd name="connsiteX55" fmla="*/ 501917 w 695753"/>
                <a:gd name="connsiteY55" fmla="*/ 1395283 h 1757939"/>
                <a:gd name="connsiteX56" fmla="*/ 274784 w 695753"/>
                <a:gd name="connsiteY56" fmla="*/ 1755678 h 1757939"/>
                <a:gd name="connsiteX57" fmla="*/ 265711 w 695753"/>
                <a:gd name="connsiteY57" fmla="*/ 1747281 h 1757939"/>
                <a:gd name="connsiteX58" fmla="*/ 471099 w 695753"/>
                <a:gd name="connsiteY58" fmla="*/ 1431991 h 1757939"/>
                <a:gd name="connsiteX59" fmla="*/ 512277 w 695753"/>
                <a:gd name="connsiteY59" fmla="*/ 1329329 h 1757939"/>
                <a:gd name="connsiteX60" fmla="*/ 480477 w 695753"/>
                <a:gd name="connsiteY60" fmla="*/ 1071901 h 1757939"/>
                <a:gd name="connsiteX61" fmla="*/ 338623 w 695753"/>
                <a:gd name="connsiteY61" fmla="*/ 822172 h 1757939"/>
                <a:gd name="connsiteX62" fmla="*/ 342897 w 695753"/>
                <a:gd name="connsiteY62" fmla="*/ 819446 h 1757939"/>
                <a:gd name="connsiteX63" fmla="*/ 526257 w 695753"/>
                <a:gd name="connsiteY63" fmla="*/ 1282982 h 1757939"/>
                <a:gd name="connsiteX64" fmla="*/ 557403 w 695753"/>
                <a:gd name="connsiteY64" fmla="*/ 1078095 h 1757939"/>
                <a:gd name="connsiteX65" fmla="*/ 447544 w 695753"/>
                <a:gd name="connsiteY65" fmla="*/ 708235 h 1757939"/>
                <a:gd name="connsiteX66" fmla="*/ 263268 w 695753"/>
                <a:gd name="connsiteY66" fmla="*/ 564766 h 1757939"/>
                <a:gd name="connsiteX67" fmla="*/ 267063 w 695753"/>
                <a:gd name="connsiteY67" fmla="*/ 559423 h 1757939"/>
                <a:gd name="connsiteX68" fmla="*/ 277313 w 695753"/>
                <a:gd name="connsiteY68" fmla="*/ 566075 h 1757939"/>
                <a:gd name="connsiteX69" fmla="*/ 221937 w 695753"/>
                <a:gd name="connsiteY69" fmla="*/ 485834 h 1757939"/>
                <a:gd name="connsiteX70" fmla="*/ 226539 w 695753"/>
                <a:gd name="connsiteY70" fmla="*/ 481996 h 1757939"/>
                <a:gd name="connsiteX71" fmla="*/ 288720 w 695753"/>
                <a:gd name="connsiteY71" fmla="*/ 573490 h 1757939"/>
                <a:gd name="connsiteX72" fmla="*/ 309855 w 695753"/>
                <a:gd name="connsiteY72" fmla="*/ 588169 h 1757939"/>
                <a:gd name="connsiteX73" fmla="*/ 234871 w 695753"/>
                <a:gd name="connsiteY73" fmla="*/ 486118 h 1757939"/>
                <a:gd name="connsiteX74" fmla="*/ 239037 w 695753"/>
                <a:gd name="connsiteY74" fmla="*/ 481625 h 1757939"/>
                <a:gd name="connsiteX75" fmla="*/ 318056 w 695753"/>
                <a:gd name="connsiteY75" fmla="*/ 594145 h 1757939"/>
                <a:gd name="connsiteX76" fmla="*/ 348503 w 695753"/>
                <a:gd name="connsiteY76" fmla="*/ 616631 h 1757939"/>
                <a:gd name="connsiteX77" fmla="*/ 255787 w 695753"/>
                <a:gd name="connsiteY77" fmla="*/ 491941 h 1757939"/>
                <a:gd name="connsiteX78" fmla="*/ 259821 w 695753"/>
                <a:gd name="connsiteY78" fmla="*/ 487579 h 1757939"/>
                <a:gd name="connsiteX79" fmla="*/ 355809 w 695753"/>
                <a:gd name="connsiteY79" fmla="*/ 622127 h 1757939"/>
                <a:gd name="connsiteX80" fmla="*/ 369615 w 695753"/>
                <a:gd name="connsiteY80" fmla="*/ 632509 h 1757939"/>
                <a:gd name="connsiteX81" fmla="*/ 412494 w 695753"/>
                <a:gd name="connsiteY81" fmla="*/ 665770 h 1757939"/>
                <a:gd name="connsiteX82" fmla="*/ 333061 w 695753"/>
                <a:gd name="connsiteY82" fmla="*/ 538703 h 1757939"/>
                <a:gd name="connsiteX83" fmla="*/ 337423 w 695753"/>
                <a:gd name="connsiteY83" fmla="*/ 533992 h 1757939"/>
                <a:gd name="connsiteX84" fmla="*/ 420368 w 695753"/>
                <a:gd name="connsiteY84" fmla="*/ 672357 h 1757939"/>
                <a:gd name="connsiteX85" fmla="*/ 430510 w 695753"/>
                <a:gd name="connsiteY85" fmla="*/ 681037 h 1757939"/>
                <a:gd name="connsiteX86" fmla="*/ 356267 w 695753"/>
                <a:gd name="connsiteY86" fmla="*/ 544548 h 1757939"/>
                <a:gd name="connsiteX87" fmla="*/ 360651 w 695753"/>
                <a:gd name="connsiteY87" fmla="*/ 540884 h 1757939"/>
                <a:gd name="connsiteX88" fmla="*/ 438710 w 695753"/>
                <a:gd name="connsiteY88" fmla="*/ 684483 h 1757939"/>
                <a:gd name="connsiteX89" fmla="*/ 437838 w 695753"/>
                <a:gd name="connsiteY89" fmla="*/ 687624 h 1757939"/>
                <a:gd name="connsiteX90" fmla="*/ 459889 w 695753"/>
                <a:gd name="connsiteY90" fmla="*/ 709740 h 1757939"/>
                <a:gd name="connsiteX91" fmla="*/ 529703 w 695753"/>
                <a:gd name="connsiteY91" fmla="*/ 821060 h 1757939"/>
                <a:gd name="connsiteX92" fmla="*/ 497948 w 695753"/>
                <a:gd name="connsiteY92" fmla="*/ 721779 h 1757939"/>
                <a:gd name="connsiteX93" fmla="*/ 315853 w 695753"/>
                <a:gd name="connsiteY93" fmla="*/ 381428 h 1757939"/>
                <a:gd name="connsiteX94" fmla="*/ 314522 w 695753"/>
                <a:gd name="connsiteY94" fmla="*/ 379291 h 1757939"/>
                <a:gd name="connsiteX95" fmla="*/ 204511 w 695753"/>
                <a:gd name="connsiteY95" fmla="*/ 309672 h 1757939"/>
                <a:gd name="connsiteX96" fmla="*/ 134390 w 695753"/>
                <a:gd name="connsiteY96" fmla="*/ 279639 h 1757939"/>
                <a:gd name="connsiteX97" fmla="*/ 63419 w 695753"/>
                <a:gd name="connsiteY97" fmla="*/ 257589 h 1757939"/>
                <a:gd name="connsiteX98" fmla="*/ 65055 w 695753"/>
                <a:gd name="connsiteY98" fmla="*/ 250588 h 1757939"/>
                <a:gd name="connsiteX99" fmla="*/ 208654 w 695753"/>
                <a:gd name="connsiteY99" fmla="*/ 301929 h 1757939"/>
                <a:gd name="connsiteX100" fmla="*/ 304097 w 695753"/>
                <a:gd name="connsiteY100" fmla="*/ 362649 h 1757939"/>
                <a:gd name="connsiteX101" fmla="*/ 188175 w 695753"/>
                <a:gd name="connsiteY101" fmla="*/ 207927 h 1757939"/>
                <a:gd name="connsiteX102" fmla="*/ 109875 w 695753"/>
                <a:gd name="connsiteY102" fmla="*/ 121361 h 1757939"/>
                <a:gd name="connsiteX103" fmla="*/ 4444 w 695753"/>
                <a:gd name="connsiteY103" fmla="*/ 73487 h 1757939"/>
                <a:gd name="connsiteX104" fmla="*/ 11903 w 695753"/>
                <a:gd name="connsiteY104" fmla="*/ 74316 h 1757939"/>
                <a:gd name="connsiteX105" fmla="*/ 100584 w 695753"/>
                <a:gd name="connsiteY105" fmla="*/ 109976 h 1757939"/>
                <a:gd name="connsiteX106" fmla="*/ 100584 w 695753"/>
                <a:gd name="connsiteY106" fmla="*/ 109976 h 1757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695753" h="1757939">
                  <a:moveTo>
                    <a:pt x="100584" y="109976"/>
                  </a:moveTo>
                  <a:cubicBezTo>
                    <a:pt x="85971" y="91852"/>
                    <a:pt x="64554" y="61623"/>
                    <a:pt x="52449" y="41426"/>
                  </a:cubicBezTo>
                  <a:cubicBezTo>
                    <a:pt x="50965" y="38961"/>
                    <a:pt x="54477" y="36802"/>
                    <a:pt x="56178" y="39049"/>
                  </a:cubicBezTo>
                  <a:cubicBezTo>
                    <a:pt x="63398" y="48754"/>
                    <a:pt x="78599" y="69562"/>
                    <a:pt x="86233" y="78940"/>
                  </a:cubicBezTo>
                  <a:cubicBezTo>
                    <a:pt x="66298" y="43673"/>
                    <a:pt x="67607" y="36497"/>
                    <a:pt x="38839" y="3803"/>
                  </a:cubicBezTo>
                  <a:cubicBezTo>
                    <a:pt x="36985" y="1688"/>
                    <a:pt x="39602" y="-1257"/>
                    <a:pt x="41827" y="575"/>
                  </a:cubicBezTo>
                  <a:cubicBezTo>
                    <a:pt x="81631" y="33356"/>
                    <a:pt x="90769" y="86072"/>
                    <a:pt x="125317" y="124458"/>
                  </a:cubicBezTo>
                  <a:cubicBezTo>
                    <a:pt x="112362" y="88384"/>
                    <a:pt x="97204" y="54207"/>
                    <a:pt x="75851" y="22298"/>
                  </a:cubicBezTo>
                  <a:cubicBezTo>
                    <a:pt x="73648" y="19027"/>
                    <a:pt x="76004" y="17238"/>
                    <a:pt x="78316" y="20292"/>
                  </a:cubicBezTo>
                  <a:cubicBezTo>
                    <a:pt x="87803" y="32964"/>
                    <a:pt x="138905" y="121536"/>
                    <a:pt x="131817" y="131568"/>
                  </a:cubicBezTo>
                  <a:cubicBezTo>
                    <a:pt x="151293" y="152964"/>
                    <a:pt x="171184" y="174011"/>
                    <a:pt x="190792" y="195233"/>
                  </a:cubicBezTo>
                  <a:cubicBezTo>
                    <a:pt x="233933" y="241864"/>
                    <a:pt x="272145" y="291395"/>
                    <a:pt x="306409" y="344939"/>
                  </a:cubicBezTo>
                  <a:cubicBezTo>
                    <a:pt x="324926" y="373860"/>
                    <a:pt x="343355" y="403042"/>
                    <a:pt x="361458" y="432530"/>
                  </a:cubicBezTo>
                  <a:cubicBezTo>
                    <a:pt x="352821" y="393293"/>
                    <a:pt x="350880" y="352966"/>
                    <a:pt x="344119" y="313227"/>
                  </a:cubicBezTo>
                  <a:cubicBezTo>
                    <a:pt x="335526" y="262758"/>
                    <a:pt x="320323" y="214121"/>
                    <a:pt x="303290" y="165942"/>
                  </a:cubicBezTo>
                  <a:cubicBezTo>
                    <a:pt x="302614" y="164044"/>
                    <a:pt x="305667" y="162517"/>
                    <a:pt x="306562" y="164415"/>
                  </a:cubicBezTo>
                  <a:cubicBezTo>
                    <a:pt x="314239" y="180511"/>
                    <a:pt x="320934" y="197043"/>
                    <a:pt x="326758" y="213859"/>
                  </a:cubicBezTo>
                  <a:cubicBezTo>
                    <a:pt x="327194" y="179900"/>
                    <a:pt x="325296" y="145920"/>
                    <a:pt x="320454" y="112266"/>
                  </a:cubicBezTo>
                  <a:cubicBezTo>
                    <a:pt x="319997" y="109126"/>
                    <a:pt x="325318" y="108188"/>
                    <a:pt x="325973" y="111307"/>
                  </a:cubicBezTo>
                  <a:cubicBezTo>
                    <a:pt x="328721" y="124502"/>
                    <a:pt x="344664" y="225964"/>
                    <a:pt x="331622" y="228668"/>
                  </a:cubicBezTo>
                  <a:cubicBezTo>
                    <a:pt x="335286" y="240337"/>
                    <a:pt x="338579" y="252114"/>
                    <a:pt x="341502" y="263979"/>
                  </a:cubicBezTo>
                  <a:cubicBezTo>
                    <a:pt x="350204" y="216411"/>
                    <a:pt x="348634" y="170435"/>
                    <a:pt x="344533" y="122364"/>
                  </a:cubicBezTo>
                  <a:cubicBezTo>
                    <a:pt x="344359" y="120358"/>
                    <a:pt x="347434" y="119834"/>
                    <a:pt x="348001" y="121754"/>
                  </a:cubicBezTo>
                  <a:cubicBezTo>
                    <a:pt x="353301" y="140227"/>
                    <a:pt x="362745" y="267491"/>
                    <a:pt x="343791" y="273554"/>
                  </a:cubicBezTo>
                  <a:cubicBezTo>
                    <a:pt x="346147" y="283848"/>
                    <a:pt x="348306" y="294187"/>
                    <a:pt x="350204" y="304568"/>
                  </a:cubicBezTo>
                  <a:cubicBezTo>
                    <a:pt x="359321" y="354994"/>
                    <a:pt x="359669" y="407339"/>
                    <a:pt x="376813" y="456041"/>
                  </a:cubicBezTo>
                  <a:cubicBezTo>
                    <a:pt x="377074" y="456805"/>
                    <a:pt x="377118" y="457503"/>
                    <a:pt x="377009" y="458135"/>
                  </a:cubicBezTo>
                  <a:cubicBezTo>
                    <a:pt x="421240" y="531658"/>
                    <a:pt x="462593" y="607166"/>
                    <a:pt x="496006" y="685618"/>
                  </a:cubicBezTo>
                  <a:cubicBezTo>
                    <a:pt x="501328" y="698115"/>
                    <a:pt x="506322" y="710721"/>
                    <a:pt x="511056" y="723415"/>
                  </a:cubicBezTo>
                  <a:cubicBezTo>
                    <a:pt x="506475" y="693905"/>
                    <a:pt x="503400" y="664112"/>
                    <a:pt x="501917" y="634080"/>
                  </a:cubicBezTo>
                  <a:cubicBezTo>
                    <a:pt x="500019" y="595453"/>
                    <a:pt x="500456" y="556500"/>
                    <a:pt x="502746" y="517917"/>
                  </a:cubicBezTo>
                  <a:cubicBezTo>
                    <a:pt x="505058" y="479466"/>
                    <a:pt x="507435" y="438942"/>
                    <a:pt x="518253" y="401821"/>
                  </a:cubicBezTo>
                  <a:cubicBezTo>
                    <a:pt x="518994" y="399291"/>
                    <a:pt x="523335" y="399334"/>
                    <a:pt x="523160" y="402301"/>
                  </a:cubicBezTo>
                  <a:cubicBezTo>
                    <a:pt x="520958" y="440818"/>
                    <a:pt x="514000" y="478964"/>
                    <a:pt x="511862" y="517568"/>
                  </a:cubicBezTo>
                  <a:cubicBezTo>
                    <a:pt x="509769" y="555104"/>
                    <a:pt x="510052" y="592553"/>
                    <a:pt x="512386" y="630045"/>
                  </a:cubicBezTo>
                  <a:cubicBezTo>
                    <a:pt x="515701" y="683262"/>
                    <a:pt x="522637" y="736392"/>
                    <a:pt x="532801" y="788846"/>
                  </a:cubicBezTo>
                  <a:cubicBezTo>
                    <a:pt x="569289" y="913950"/>
                    <a:pt x="579518" y="1037179"/>
                    <a:pt x="562397" y="1168521"/>
                  </a:cubicBezTo>
                  <a:cubicBezTo>
                    <a:pt x="571841" y="1141825"/>
                    <a:pt x="581830" y="1115435"/>
                    <a:pt x="591601" y="1089568"/>
                  </a:cubicBezTo>
                  <a:cubicBezTo>
                    <a:pt x="598951" y="1070113"/>
                    <a:pt x="606716" y="1050876"/>
                    <a:pt x="614785" y="1031814"/>
                  </a:cubicBezTo>
                  <a:cubicBezTo>
                    <a:pt x="611362" y="1002893"/>
                    <a:pt x="606454" y="974496"/>
                    <a:pt x="605058" y="945314"/>
                  </a:cubicBezTo>
                  <a:cubicBezTo>
                    <a:pt x="604884" y="941802"/>
                    <a:pt x="610315" y="941584"/>
                    <a:pt x="610511" y="945096"/>
                  </a:cubicBezTo>
                  <a:cubicBezTo>
                    <a:pt x="611972" y="969894"/>
                    <a:pt x="614088" y="995347"/>
                    <a:pt x="619977" y="1019622"/>
                  </a:cubicBezTo>
                  <a:cubicBezTo>
                    <a:pt x="622484" y="1013820"/>
                    <a:pt x="625015" y="1008040"/>
                    <a:pt x="627566" y="1002261"/>
                  </a:cubicBezTo>
                  <a:cubicBezTo>
                    <a:pt x="621067" y="946753"/>
                    <a:pt x="615527" y="892031"/>
                    <a:pt x="616749" y="836000"/>
                  </a:cubicBezTo>
                  <a:cubicBezTo>
                    <a:pt x="616814" y="833077"/>
                    <a:pt x="621264" y="832838"/>
                    <a:pt x="621350" y="835826"/>
                  </a:cubicBezTo>
                  <a:cubicBezTo>
                    <a:pt x="622746" y="886905"/>
                    <a:pt x="625233" y="938858"/>
                    <a:pt x="633390" y="989480"/>
                  </a:cubicBezTo>
                  <a:cubicBezTo>
                    <a:pt x="636007" y="983765"/>
                    <a:pt x="638581" y="978007"/>
                    <a:pt x="641242" y="972315"/>
                  </a:cubicBezTo>
                  <a:cubicBezTo>
                    <a:pt x="640260" y="921998"/>
                    <a:pt x="642812" y="871442"/>
                    <a:pt x="649835" y="821605"/>
                  </a:cubicBezTo>
                  <a:cubicBezTo>
                    <a:pt x="650119" y="819599"/>
                    <a:pt x="653542" y="819904"/>
                    <a:pt x="653434" y="821954"/>
                  </a:cubicBezTo>
                  <a:cubicBezTo>
                    <a:pt x="651078" y="866164"/>
                    <a:pt x="649682" y="910243"/>
                    <a:pt x="649682" y="954474"/>
                  </a:cubicBezTo>
                  <a:cubicBezTo>
                    <a:pt x="663227" y="926295"/>
                    <a:pt x="677468" y="898400"/>
                    <a:pt x="692343" y="870722"/>
                  </a:cubicBezTo>
                  <a:cubicBezTo>
                    <a:pt x="693456" y="868650"/>
                    <a:pt x="696574" y="870330"/>
                    <a:pt x="695549" y="872445"/>
                  </a:cubicBezTo>
                  <a:cubicBezTo>
                    <a:pt x="661896" y="942827"/>
                    <a:pt x="631645" y="1015238"/>
                    <a:pt x="603793" y="1088106"/>
                  </a:cubicBezTo>
                  <a:cubicBezTo>
                    <a:pt x="589617" y="1125228"/>
                    <a:pt x="576421" y="1162741"/>
                    <a:pt x="564251" y="1200561"/>
                  </a:cubicBezTo>
                  <a:cubicBezTo>
                    <a:pt x="555003" y="1229350"/>
                    <a:pt x="547392" y="1258794"/>
                    <a:pt x="538580" y="1287758"/>
                  </a:cubicBezTo>
                  <a:cubicBezTo>
                    <a:pt x="528700" y="1324225"/>
                    <a:pt x="516508" y="1360147"/>
                    <a:pt x="501917" y="1395283"/>
                  </a:cubicBezTo>
                  <a:cubicBezTo>
                    <a:pt x="447064" y="1527411"/>
                    <a:pt x="360193" y="1642155"/>
                    <a:pt x="274784" y="1755678"/>
                  </a:cubicBezTo>
                  <a:cubicBezTo>
                    <a:pt x="270007" y="1762047"/>
                    <a:pt x="260956" y="1753584"/>
                    <a:pt x="265711" y="1747281"/>
                  </a:cubicBezTo>
                  <a:cubicBezTo>
                    <a:pt x="341065" y="1647128"/>
                    <a:pt x="416900" y="1545601"/>
                    <a:pt x="471099" y="1431991"/>
                  </a:cubicBezTo>
                  <a:cubicBezTo>
                    <a:pt x="486999" y="1398686"/>
                    <a:pt x="500696" y="1364357"/>
                    <a:pt x="512277" y="1329329"/>
                  </a:cubicBezTo>
                  <a:cubicBezTo>
                    <a:pt x="523073" y="1242022"/>
                    <a:pt x="511623" y="1155348"/>
                    <a:pt x="480477" y="1071901"/>
                  </a:cubicBezTo>
                  <a:cubicBezTo>
                    <a:pt x="446737" y="981584"/>
                    <a:pt x="393781" y="900624"/>
                    <a:pt x="338623" y="822172"/>
                  </a:cubicBezTo>
                  <a:cubicBezTo>
                    <a:pt x="336703" y="819446"/>
                    <a:pt x="340935" y="816916"/>
                    <a:pt x="342897" y="819446"/>
                  </a:cubicBezTo>
                  <a:cubicBezTo>
                    <a:pt x="443007" y="946884"/>
                    <a:pt x="537511" y="1115064"/>
                    <a:pt x="526257" y="1282982"/>
                  </a:cubicBezTo>
                  <a:cubicBezTo>
                    <a:pt x="544404" y="1216177"/>
                    <a:pt x="554872" y="1147278"/>
                    <a:pt x="557403" y="1078095"/>
                  </a:cubicBezTo>
                  <a:cubicBezTo>
                    <a:pt x="562201" y="946971"/>
                    <a:pt x="545668" y="805073"/>
                    <a:pt x="447544" y="708235"/>
                  </a:cubicBezTo>
                  <a:cubicBezTo>
                    <a:pt x="392124" y="653534"/>
                    <a:pt x="323290" y="613927"/>
                    <a:pt x="263268" y="564766"/>
                  </a:cubicBezTo>
                  <a:cubicBezTo>
                    <a:pt x="260389" y="562411"/>
                    <a:pt x="263857" y="557438"/>
                    <a:pt x="267063" y="559423"/>
                  </a:cubicBezTo>
                  <a:cubicBezTo>
                    <a:pt x="270531" y="561582"/>
                    <a:pt x="273890" y="563872"/>
                    <a:pt x="277313" y="566075"/>
                  </a:cubicBezTo>
                  <a:cubicBezTo>
                    <a:pt x="258753" y="539401"/>
                    <a:pt x="241348" y="512050"/>
                    <a:pt x="221937" y="485834"/>
                  </a:cubicBezTo>
                  <a:cubicBezTo>
                    <a:pt x="219909" y="483108"/>
                    <a:pt x="224206" y="479444"/>
                    <a:pt x="226539" y="481996"/>
                  </a:cubicBezTo>
                  <a:cubicBezTo>
                    <a:pt x="250683" y="508452"/>
                    <a:pt x="274435" y="540491"/>
                    <a:pt x="288720" y="573490"/>
                  </a:cubicBezTo>
                  <a:cubicBezTo>
                    <a:pt x="295830" y="578289"/>
                    <a:pt x="302875" y="583196"/>
                    <a:pt x="309855" y="588169"/>
                  </a:cubicBezTo>
                  <a:cubicBezTo>
                    <a:pt x="288655" y="551047"/>
                    <a:pt x="264620" y="517263"/>
                    <a:pt x="234871" y="486118"/>
                  </a:cubicBezTo>
                  <a:cubicBezTo>
                    <a:pt x="232166" y="483283"/>
                    <a:pt x="236223" y="478811"/>
                    <a:pt x="239037" y="481625"/>
                  </a:cubicBezTo>
                  <a:cubicBezTo>
                    <a:pt x="271578" y="513926"/>
                    <a:pt x="299298" y="552247"/>
                    <a:pt x="318056" y="594145"/>
                  </a:cubicBezTo>
                  <a:cubicBezTo>
                    <a:pt x="328263" y="601538"/>
                    <a:pt x="338404" y="609041"/>
                    <a:pt x="348503" y="616631"/>
                  </a:cubicBezTo>
                  <a:cubicBezTo>
                    <a:pt x="323465" y="571811"/>
                    <a:pt x="292908" y="527231"/>
                    <a:pt x="255787" y="491941"/>
                  </a:cubicBezTo>
                  <a:cubicBezTo>
                    <a:pt x="252973" y="489280"/>
                    <a:pt x="257270" y="484766"/>
                    <a:pt x="259821" y="487579"/>
                  </a:cubicBezTo>
                  <a:cubicBezTo>
                    <a:pt x="297794" y="529259"/>
                    <a:pt x="330836" y="571178"/>
                    <a:pt x="355809" y="622127"/>
                  </a:cubicBezTo>
                  <a:cubicBezTo>
                    <a:pt x="360411" y="625595"/>
                    <a:pt x="364992" y="629063"/>
                    <a:pt x="369615" y="632509"/>
                  </a:cubicBezTo>
                  <a:cubicBezTo>
                    <a:pt x="384054" y="643349"/>
                    <a:pt x="398492" y="654320"/>
                    <a:pt x="412494" y="665770"/>
                  </a:cubicBezTo>
                  <a:cubicBezTo>
                    <a:pt x="389528" y="620557"/>
                    <a:pt x="366409" y="577874"/>
                    <a:pt x="333061" y="538703"/>
                  </a:cubicBezTo>
                  <a:cubicBezTo>
                    <a:pt x="330400" y="535584"/>
                    <a:pt x="334762" y="530851"/>
                    <a:pt x="337423" y="533992"/>
                  </a:cubicBezTo>
                  <a:cubicBezTo>
                    <a:pt x="371557" y="574319"/>
                    <a:pt x="403988" y="621560"/>
                    <a:pt x="420368" y="672357"/>
                  </a:cubicBezTo>
                  <a:cubicBezTo>
                    <a:pt x="423770" y="675236"/>
                    <a:pt x="427173" y="678093"/>
                    <a:pt x="430510" y="681037"/>
                  </a:cubicBezTo>
                  <a:cubicBezTo>
                    <a:pt x="411469" y="631506"/>
                    <a:pt x="388546" y="587122"/>
                    <a:pt x="356267" y="544548"/>
                  </a:cubicBezTo>
                  <a:cubicBezTo>
                    <a:pt x="354326" y="541974"/>
                    <a:pt x="358470" y="538441"/>
                    <a:pt x="360651" y="540884"/>
                  </a:cubicBezTo>
                  <a:cubicBezTo>
                    <a:pt x="396333" y="581124"/>
                    <a:pt x="425494" y="632117"/>
                    <a:pt x="438710" y="684483"/>
                  </a:cubicBezTo>
                  <a:cubicBezTo>
                    <a:pt x="439060" y="685836"/>
                    <a:pt x="438602" y="686926"/>
                    <a:pt x="437838" y="687624"/>
                  </a:cubicBezTo>
                  <a:cubicBezTo>
                    <a:pt x="445472" y="694691"/>
                    <a:pt x="452865" y="702019"/>
                    <a:pt x="459889" y="709740"/>
                  </a:cubicBezTo>
                  <a:cubicBezTo>
                    <a:pt x="489376" y="742084"/>
                    <a:pt x="511797" y="780602"/>
                    <a:pt x="529703" y="821060"/>
                  </a:cubicBezTo>
                  <a:cubicBezTo>
                    <a:pt x="521066" y="787450"/>
                    <a:pt x="510510" y="754277"/>
                    <a:pt x="497948" y="721779"/>
                  </a:cubicBezTo>
                  <a:cubicBezTo>
                    <a:pt x="451491" y="601648"/>
                    <a:pt x="383028" y="490829"/>
                    <a:pt x="315853" y="381428"/>
                  </a:cubicBezTo>
                  <a:cubicBezTo>
                    <a:pt x="315416" y="380708"/>
                    <a:pt x="314958" y="380011"/>
                    <a:pt x="314522" y="379291"/>
                  </a:cubicBezTo>
                  <a:cubicBezTo>
                    <a:pt x="279386" y="353467"/>
                    <a:pt x="243900" y="329258"/>
                    <a:pt x="204511" y="309672"/>
                  </a:cubicBezTo>
                  <a:cubicBezTo>
                    <a:pt x="181741" y="298352"/>
                    <a:pt x="158338" y="288211"/>
                    <a:pt x="134390" y="279639"/>
                  </a:cubicBezTo>
                  <a:cubicBezTo>
                    <a:pt x="111053" y="271286"/>
                    <a:pt x="86560" y="266291"/>
                    <a:pt x="63419" y="257589"/>
                  </a:cubicBezTo>
                  <a:cubicBezTo>
                    <a:pt x="59079" y="255953"/>
                    <a:pt x="60409" y="250108"/>
                    <a:pt x="65055" y="250588"/>
                  </a:cubicBezTo>
                  <a:cubicBezTo>
                    <a:pt x="113714" y="255626"/>
                    <a:pt x="165623" y="279661"/>
                    <a:pt x="208654" y="301929"/>
                  </a:cubicBezTo>
                  <a:cubicBezTo>
                    <a:pt x="241654" y="319007"/>
                    <a:pt x="274587" y="339094"/>
                    <a:pt x="304097" y="362649"/>
                  </a:cubicBezTo>
                  <a:cubicBezTo>
                    <a:pt x="269484" y="307927"/>
                    <a:pt x="231926" y="256040"/>
                    <a:pt x="188175" y="207927"/>
                  </a:cubicBezTo>
                  <a:cubicBezTo>
                    <a:pt x="161937" y="179071"/>
                    <a:pt x="134827" y="151089"/>
                    <a:pt x="109875" y="121361"/>
                  </a:cubicBezTo>
                  <a:cubicBezTo>
                    <a:pt x="91925" y="117195"/>
                    <a:pt x="25208" y="92223"/>
                    <a:pt x="4444" y="73487"/>
                  </a:cubicBezTo>
                  <a:cubicBezTo>
                    <a:pt x="-6396" y="63716"/>
                    <a:pt x="5164" y="70390"/>
                    <a:pt x="11903" y="74316"/>
                  </a:cubicBezTo>
                  <a:cubicBezTo>
                    <a:pt x="41871" y="91721"/>
                    <a:pt x="85404" y="104175"/>
                    <a:pt x="100584" y="109976"/>
                  </a:cubicBezTo>
                  <a:lnTo>
                    <a:pt x="100584" y="109976"/>
                  </a:lnTo>
                  <a:close/>
                </a:path>
              </a:pathLst>
            </a:custGeom>
            <a:solidFill>
              <a:srgbClr val="2E96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2E3F174E-C9EF-493B-9A72-A5054C659EA8}"/>
                </a:ext>
              </a:extLst>
            </p:cNvPr>
            <p:cNvSpPr/>
            <p:nvPr/>
          </p:nvSpPr>
          <p:spPr>
            <a:xfrm>
              <a:off x="5925208" y="4989264"/>
              <a:ext cx="233285" cy="393306"/>
            </a:xfrm>
            <a:custGeom>
              <a:avLst/>
              <a:gdLst>
                <a:gd name="connsiteX0" fmla="*/ 26699 w 233285"/>
                <a:gd name="connsiteY0" fmla="*/ 373212 h 393306"/>
                <a:gd name="connsiteX1" fmla="*/ 40046 w 233285"/>
                <a:gd name="connsiteY1" fmla="*/ 337268 h 393306"/>
                <a:gd name="connsiteX2" fmla="*/ 26001 w 233285"/>
                <a:gd name="connsiteY2" fmla="*/ 235785 h 393306"/>
                <a:gd name="connsiteX3" fmla="*/ 20482 w 233285"/>
                <a:gd name="connsiteY3" fmla="*/ 195872 h 393306"/>
                <a:gd name="connsiteX4" fmla="*/ 21268 w 233285"/>
                <a:gd name="connsiteY4" fmla="*/ 188151 h 393306"/>
                <a:gd name="connsiteX5" fmla="*/ 13569 w 233285"/>
                <a:gd name="connsiteY5" fmla="*/ 147692 h 393306"/>
                <a:gd name="connsiteX6" fmla="*/ 13089 w 233285"/>
                <a:gd name="connsiteY6" fmla="*/ 17375 h 393306"/>
                <a:gd name="connsiteX7" fmla="*/ 100745 w 233285"/>
                <a:gd name="connsiteY7" fmla="*/ 26928 h 393306"/>
                <a:gd name="connsiteX8" fmla="*/ 113984 w 233285"/>
                <a:gd name="connsiteY8" fmla="*/ 49393 h 393306"/>
                <a:gd name="connsiteX9" fmla="*/ 156230 w 233285"/>
                <a:gd name="connsiteY9" fmla="*/ 263440 h 393306"/>
                <a:gd name="connsiteX10" fmla="*/ 149687 w 233285"/>
                <a:gd name="connsiteY10" fmla="*/ 268718 h 393306"/>
                <a:gd name="connsiteX11" fmla="*/ 136426 w 233285"/>
                <a:gd name="connsiteY11" fmla="*/ 285272 h 393306"/>
                <a:gd name="connsiteX12" fmla="*/ 121224 w 233285"/>
                <a:gd name="connsiteY12" fmla="*/ 291423 h 393306"/>
                <a:gd name="connsiteX13" fmla="*/ 95183 w 233285"/>
                <a:gd name="connsiteY13" fmla="*/ 358184 h 393306"/>
                <a:gd name="connsiteX14" fmla="*/ 69752 w 233285"/>
                <a:gd name="connsiteY14" fmla="*/ 365295 h 393306"/>
                <a:gd name="connsiteX15" fmla="*/ 60592 w 233285"/>
                <a:gd name="connsiteY15" fmla="*/ 383637 h 393306"/>
                <a:gd name="connsiteX16" fmla="*/ 26699 w 233285"/>
                <a:gd name="connsiteY16" fmla="*/ 373212 h 393306"/>
                <a:gd name="connsiteX17" fmla="*/ 26699 w 233285"/>
                <a:gd name="connsiteY17" fmla="*/ 373212 h 393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285" h="393306">
                  <a:moveTo>
                    <a:pt x="26699" y="373212"/>
                  </a:moveTo>
                  <a:cubicBezTo>
                    <a:pt x="29970" y="360496"/>
                    <a:pt x="34594" y="348632"/>
                    <a:pt x="40046" y="337268"/>
                  </a:cubicBezTo>
                  <a:cubicBezTo>
                    <a:pt x="35357" y="303440"/>
                    <a:pt x="30690" y="269612"/>
                    <a:pt x="26001" y="235785"/>
                  </a:cubicBezTo>
                  <a:cubicBezTo>
                    <a:pt x="23689" y="222589"/>
                    <a:pt x="21835" y="209285"/>
                    <a:pt x="20482" y="195872"/>
                  </a:cubicBezTo>
                  <a:cubicBezTo>
                    <a:pt x="20177" y="192971"/>
                    <a:pt x="20504" y="190397"/>
                    <a:pt x="21268" y="188151"/>
                  </a:cubicBezTo>
                  <a:cubicBezTo>
                    <a:pt x="18563" y="174694"/>
                    <a:pt x="15968" y="161215"/>
                    <a:pt x="13569" y="147692"/>
                  </a:cubicBezTo>
                  <a:cubicBezTo>
                    <a:pt x="7047" y="110724"/>
                    <a:pt x="-13127" y="51312"/>
                    <a:pt x="13089" y="17375"/>
                  </a:cubicBezTo>
                  <a:cubicBezTo>
                    <a:pt x="36775" y="-13268"/>
                    <a:pt x="79938" y="887"/>
                    <a:pt x="100745" y="26928"/>
                  </a:cubicBezTo>
                  <a:cubicBezTo>
                    <a:pt x="106459" y="34082"/>
                    <a:pt x="110777" y="41607"/>
                    <a:pt x="113984" y="49393"/>
                  </a:cubicBezTo>
                  <a:cubicBezTo>
                    <a:pt x="166743" y="-13268"/>
                    <a:pt x="327856" y="27670"/>
                    <a:pt x="156230" y="263440"/>
                  </a:cubicBezTo>
                  <a:cubicBezTo>
                    <a:pt x="154398" y="265970"/>
                    <a:pt x="152130" y="267650"/>
                    <a:pt x="149687" y="268718"/>
                  </a:cubicBezTo>
                  <a:cubicBezTo>
                    <a:pt x="145260" y="274542"/>
                    <a:pt x="140810" y="280103"/>
                    <a:pt x="136426" y="285272"/>
                  </a:cubicBezTo>
                  <a:cubicBezTo>
                    <a:pt x="132544" y="289874"/>
                    <a:pt x="126786" y="291794"/>
                    <a:pt x="121224" y="291423"/>
                  </a:cubicBezTo>
                  <a:cubicBezTo>
                    <a:pt x="115423" y="314433"/>
                    <a:pt x="106830" y="336723"/>
                    <a:pt x="95183" y="358184"/>
                  </a:cubicBezTo>
                  <a:cubicBezTo>
                    <a:pt x="89011" y="369569"/>
                    <a:pt x="77582" y="370442"/>
                    <a:pt x="69752" y="365295"/>
                  </a:cubicBezTo>
                  <a:cubicBezTo>
                    <a:pt x="66699" y="371402"/>
                    <a:pt x="63733" y="377552"/>
                    <a:pt x="60592" y="383637"/>
                  </a:cubicBezTo>
                  <a:cubicBezTo>
                    <a:pt x="51802" y="400715"/>
                    <a:pt x="21377" y="393888"/>
                    <a:pt x="26699" y="373212"/>
                  </a:cubicBezTo>
                  <a:lnTo>
                    <a:pt x="26699" y="373212"/>
                  </a:lnTo>
                  <a:close/>
                </a:path>
              </a:pathLst>
            </a:custGeom>
            <a:solidFill>
              <a:srgbClr val="FFCD4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970787C-AF0B-4940-A5CF-0401D8E14ED6}"/>
                </a:ext>
              </a:extLst>
            </p:cNvPr>
            <p:cNvSpPr/>
            <p:nvPr/>
          </p:nvSpPr>
          <p:spPr>
            <a:xfrm>
              <a:off x="5925230" y="4989258"/>
              <a:ext cx="208270" cy="209027"/>
            </a:xfrm>
            <a:custGeom>
              <a:avLst/>
              <a:gdLst>
                <a:gd name="connsiteX0" fmla="*/ 19588 w 208270"/>
                <a:gd name="connsiteY0" fmla="*/ 179738 h 209027"/>
                <a:gd name="connsiteX1" fmla="*/ 13569 w 208270"/>
                <a:gd name="connsiteY1" fmla="*/ 147677 h 209027"/>
                <a:gd name="connsiteX2" fmla="*/ 13089 w 208270"/>
                <a:gd name="connsiteY2" fmla="*/ 17382 h 209027"/>
                <a:gd name="connsiteX3" fmla="*/ 100745 w 208270"/>
                <a:gd name="connsiteY3" fmla="*/ 26935 h 209027"/>
                <a:gd name="connsiteX4" fmla="*/ 113984 w 208270"/>
                <a:gd name="connsiteY4" fmla="*/ 49399 h 209027"/>
                <a:gd name="connsiteX5" fmla="*/ 208270 w 208270"/>
                <a:gd name="connsiteY5" fmla="*/ 34110 h 209027"/>
                <a:gd name="connsiteX6" fmla="*/ 113525 w 208270"/>
                <a:gd name="connsiteY6" fmla="*/ 203446 h 209027"/>
                <a:gd name="connsiteX7" fmla="*/ 19588 w 208270"/>
                <a:gd name="connsiteY7" fmla="*/ 179738 h 209027"/>
                <a:gd name="connsiteX8" fmla="*/ 19588 w 208270"/>
                <a:gd name="connsiteY8" fmla="*/ 179738 h 209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70" h="209027">
                  <a:moveTo>
                    <a:pt x="19588" y="179738"/>
                  </a:moveTo>
                  <a:cubicBezTo>
                    <a:pt x="17473" y="169073"/>
                    <a:pt x="15466" y="158386"/>
                    <a:pt x="13569" y="147677"/>
                  </a:cubicBezTo>
                  <a:cubicBezTo>
                    <a:pt x="7047" y="110708"/>
                    <a:pt x="-13127" y="51297"/>
                    <a:pt x="13089" y="17382"/>
                  </a:cubicBezTo>
                  <a:cubicBezTo>
                    <a:pt x="36775" y="-13262"/>
                    <a:pt x="79938" y="871"/>
                    <a:pt x="100745" y="26935"/>
                  </a:cubicBezTo>
                  <a:cubicBezTo>
                    <a:pt x="106459" y="34088"/>
                    <a:pt x="110777" y="41613"/>
                    <a:pt x="113984" y="49399"/>
                  </a:cubicBezTo>
                  <a:cubicBezTo>
                    <a:pt x="137015" y="22049"/>
                    <a:pt x="180636" y="14437"/>
                    <a:pt x="208270" y="34110"/>
                  </a:cubicBezTo>
                  <a:cubicBezTo>
                    <a:pt x="206111" y="111646"/>
                    <a:pt x="167899" y="183053"/>
                    <a:pt x="113525" y="203446"/>
                  </a:cubicBezTo>
                  <a:cubicBezTo>
                    <a:pt x="79130" y="216358"/>
                    <a:pt x="45346" y="206216"/>
                    <a:pt x="19588" y="179738"/>
                  </a:cubicBezTo>
                  <a:lnTo>
                    <a:pt x="19588" y="179738"/>
                  </a:lnTo>
                  <a:close/>
                </a:path>
              </a:pathLst>
            </a:custGeom>
            <a:solidFill>
              <a:srgbClr val="FFDB5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47C805D9-E9AD-4E8A-932C-A8201E3039E0}"/>
                </a:ext>
              </a:extLst>
            </p:cNvPr>
            <p:cNvSpPr/>
            <p:nvPr/>
          </p:nvSpPr>
          <p:spPr>
            <a:xfrm>
              <a:off x="5767718" y="4551714"/>
              <a:ext cx="231301" cy="385395"/>
            </a:xfrm>
            <a:custGeom>
              <a:avLst/>
              <a:gdLst>
                <a:gd name="connsiteX0" fmla="*/ 69095 w 231301"/>
                <a:gd name="connsiteY0" fmla="*/ 368862 h 385395"/>
                <a:gd name="connsiteX1" fmla="*/ 63358 w 231301"/>
                <a:gd name="connsiteY1" fmla="*/ 343082 h 385395"/>
                <a:gd name="connsiteX2" fmla="*/ 61308 w 231301"/>
                <a:gd name="connsiteY2" fmla="*/ 336212 h 385395"/>
                <a:gd name="connsiteX3" fmla="*/ 60938 w 231301"/>
                <a:gd name="connsiteY3" fmla="*/ 332700 h 385395"/>
                <a:gd name="connsiteX4" fmla="*/ 33326 w 231301"/>
                <a:gd name="connsiteY4" fmla="*/ 237323 h 385395"/>
                <a:gd name="connsiteX5" fmla="*/ 2966 w 231301"/>
                <a:gd name="connsiteY5" fmla="*/ 137083 h 385395"/>
                <a:gd name="connsiteX6" fmla="*/ 69640 w 231301"/>
                <a:gd name="connsiteY6" fmla="*/ 26 h 385395"/>
                <a:gd name="connsiteX7" fmla="*/ 154373 w 231301"/>
                <a:gd name="connsiteY7" fmla="*/ 80180 h 385395"/>
                <a:gd name="connsiteX8" fmla="*/ 204668 w 231301"/>
                <a:gd name="connsiteY8" fmla="*/ 77279 h 385395"/>
                <a:gd name="connsiteX9" fmla="*/ 207438 w 231301"/>
                <a:gd name="connsiteY9" fmla="*/ 211456 h 385395"/>
                <a:gd name="connsiteX10" fmla="*/ 107415 w 231301"/>
                <a:gd name="connsiteY10" fmla="*/ 374140 h 385395"/>
                <a:gd name="connsiteX11" fmla="*/ 69095 w 231301"/>
                <a:gd name="connsiteY11" fmla="*/ 368862 h 385395"/>
                <a:gd name="connsiteX12" fmla="*/ 69095 w 231301"/>
                <a:gd name="connsiteY12" fmla="*/ 368862 h 3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301" h="385395">
                  <a:moveTo>
                    <a:pt x="69095" y="368862"/>
                  </a:moveTo>
                  <a:cubicBezTo>
                    <a:pt x="67306" y="360225"/>
                    <a:pt x="65344" y="351653"/>
                    <a:pt x="63358" y="343082"/>
                  </a:cubicBezTo>
                  <a:cubicBezTo>
                    <a:pt x="62268" y="341119"/>
                    <a:pt x="61527" y="338851"/>
                    <a:pt x="61308" y="336212"/>
                  </a:cubicBezTo>
                  <a:cubicBezTo>
                    <a:pt x="61221" y="335056"/>
                    <a:pt x="61068" y="333878"/>
                    <a:pt x="60938" y="332700"/>
                  </a:cubicBezTo>
                  <a:cubicBezTo>
                    <a:pt x="53151" y="300530"/>
                    <a:pt x="43947" y="268709"/>
                    <a:pt x="33326" y="237323"/>
                  </a:cubicBezTo>
                  <a:cubicBezTo>
                    <a:pt x="22115" y="204215"/>
                    <a:pt x="9443" y="171565"/>
                    <a:pt x="2966" y="137083"/>
                  </a:cubicBezTo>
                  <a:cubicBezTo>
                    <a:pt x="-5955" y="89623"/>
                    <a:pt x="2246" y="-1784"/>
                    <a:pt x="69640" y="26"/>
                  </a:cubicBezTo>
                  <a:cubicBezTo>
                    <a:pt x="109160" y="1073"/>
                    <a:pt x="142618" y="46003"/>
                    <a:pt x="154373" y="80180"/>
                  </a:cubicBezTo>
                  <a:cubicBezTo>
                    <a:pt x="169750" y="70038"/>
                    <a:pt x="187111" y="66570"/>
                    <a:pt x="204668" y="77279"/>
                  </a:cubicBezTo>
                  <a:cubicBezTo>
                    <a:pt x="251255" y="105698"/>
                    <a:pt x="226435" y="175207"/>
                    <a:pt x="207438" y="211456"/>
                  </a:cubicBezTo>
                  <a:cubicBezTo>
                    <a:pt x="178496" y="266724"/>
                    <a:pt x="152083" y="329385"/>
                    <a:pt x="107415" y="374140"/>
                  </a:cubicBezTo>
                  <a:cubicBezTo>
                    <a:pt x="102683" y="390083"/>
                    <a:pt x="73413" y="389756"/>
                    <a:pt x="69095" y="368862"/>
                  </a:cubicBezTo>
                  <a:lnTo>
                    <a:pt x="69095" y="368862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E6C350-63EA-4D8F-969E-25CB20972C40}"/>
                </a:ext>
              </a:extLst>
            </p:cNvPr>
            <p:cNvSpPr/>
            <p:nvPr/>
          </p:nvSpPr>
          <p:spPr>
            <a:xfrm>
              <a:off x="5769528" y="4551735"/>
              <a:ext cx="220372" cy="201073"/>
            </a:xfrm>
            <a:custGeom>
              <a:avLst/>
              <a:gdLst>
                <a:gd name="connsiteX0" fmla="*/ 0 w 220372"/>
                <a:gd name="connsiteY0" fmla="*/ 76341 h 201073"/>
                <a:gd name="connsiteX1" fmla="*/ 67852 w 220372"/>
                <a:gd name="connsiteY1" fmla="*/ 27 h 201073"/>
                <a:gd name="connsiteX2" fmla="*/ 152585 w 220372"/>
                <a:gd name="connsiteY2" fmla="*/ 80202 h 201073"/>
                <a:gd name="connsiteX3" fmla="*/ 202880 w 220372"/>
                <a:gd name="connsiteY3" fmla="*/ 77323 h 201073"/>
                <a:gd name="connsiteX4" fmla="*/ 220372 w 220372"/>
                <a:gd name="connsiteY4" fmla="*/ 94313 h 201073"/>
                <a:gd name="connsiteX5" fmla="*/ 137144 w 220372"/>
                <a:gd name="connsiteY5" fmla="*/ 195513 h 201073"/>
                <a:gd name="connsiteX6" fmla="*/ 0 w 220372"/>
                <a:gd name="connsiteY6" fmla="*/ 76341 h 201073"/>
                <a:gd name="connsiteX7" fmla="*/ 0 w 220372"/>
                <a:gd name="connsiteY7" fmla="*/ 76341 h 20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372" h="201073">
                  <a:moveTo>
                    <a:pt x="0" y="76341"/>
                  </a:moveTo>
                  <a:cubicBezTo>
                    <a:pt x="5453" y="36646"/>
                    <a:pt x="24275" y="-1151"/>
                    <a:pt x="67852" y="27"/>
                  </a:cubicBezTo>
                  <a:cubicBezTo>
                    <a:pt x="107372" y="1096"/>
                    <a:pt x="140830" y="46003"/>
                    <a:pt x="152585" y="80202"/>
                  </a:cubicBezTo>
                  <a:cubicBezTo>
                    <a:pt x="167962" y="70060"/>
                    <a:pt x="185323" y="66592"/>
                    <a:pt x="202880" y="77323"/>
                  </a:cubicBezTo>
                  <a:cubicBezTo>
                    <a:pt x="210536" y="81990"/>
                    <a:pt x="216228" y="87770"/>
                    <a:pt x="220372" y="94313"/>
                  </a:cubicBezTo>
                  <a:cubicBezTo>
                    <a:pt x="204865" y="142623"/>
                    <a:pt x="174897" y="181358"/>
                    <a:pt x="137144" y="195513"/>
                  </a:cubicBezTo>
                  <a:cubicBezTo>
                    <a:pt x="74374" y="219025"/>
                    <a:pt x="13522" y="165829"/>
                    <a:pt x="0" y="76341"/>
                  </a:cubicBezTo>
                  <a:lnTo>
                    <a:pt x="0" y="76341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CD05F611-EFB9-4BE1-ADE0-3A628DE9FD8F}"/>
                </a:ext>
              </a:extLst>
            </p:cNvPr>
            <p:cNvSpPr/>
            <p:nvPr/>
          </p:nvSpPr>
          <p:spPr>
            <a:xfrm>
              <a:off x="5521578" y="4438993"/>
              <a:ext cx="168407" cy="256665"/>
            </a:xfrm>
            <a:custGeom>
              <a:avLst/>
              <a:gdLst>
                <a:gd name="connsiteX0" fmla="*/ 1318 w 168407"/>
                <a:gd name="connsiteY0" fmla="*/ 73750 h 256665"/>
                <a:gd name="connsiteX1" fmla="*/ 80926 w 168407"/>
                <a:gd name="connsiteY1" fmla="*/ 38395 h 256665"/>
                <a:gd name="connsiteX2" fmla="*/ 168408 w 168407"/>
                <a:gd name="connsiteY2" fmla="*/ 85200 h 256665"/>
                <a:gd name="connsiteX3" fmla="*/ 167841 w 168407"/>
                <a:gd name="connsiteY3" fmla="*/ 227797 h 256665"/>
                <a:gd name="connsiteX4" fmla="*/ 164199 w 168407"/>
                <a:gd name="connsiteY4" fmla="*/ 240883 h 256665"/>
                <a:gd name="connsiteX5" fmla="*/ 164199 w 168407"/>
                <a:gd name="connsiteY5" fmla="*/ 247121 h 256665"/>
                <a:gd name="connsiteX6" fmla="*/ 146227 w 168407"/>
                <a:gd name="connsiteY6" fmla="*/ 248735 h 256665"/>
                <a:gd name="connsiteX7" fmla="*/ 146140 w 168407"/>
                <a:gd name="connsiteY7" fmla="*/ 248037 h 256665"/>
                <a:gd name="connsiteX8" fmla="*/ 139880 w 168407"/>
                <a:gd name="connsiteY8" fmla="*/ 246466 h 256665"/>
                <a:gd name="connsiteX9" fmla="*/ 115321 w 168407"/>
                <a:gd name="connsiteY9" fmla="*/ 238593 h 256665"/>
                <a:gd name="connsiteX10" fmla="*/ 110174 w 168407"/>
                <a:gd name="connsiteY10" fmla="*/ 224809 h 256665"/>
                <a:gd name="connsiteX11" fmla="*/ 96957 w 168407"/>
                <a:gd name="connsiteY11" fmla="*/ 208233 h 256665"/>
                <a:gd name="connsiteX12" fmla="*/ 19290 w 168407"/>
                <a:gd name="connsiteY12" fmla="*/ 128298 h 256665"/>
                <a:gd name="connsiteX13" fmla="*/ 15430 w 168407"/>
                <a:gd name="connsiteY13" fmla="*/ 117218 h 256665"/>
                <a:gd name="connsiteX14" fmla="*/ 1318 w 168407"/>
                <a:gd name="connsiteY14" fmla="*/ 73750 h 256665"/>
                <a:gd name="connsiteX15" fmla="*/ 1318 w 168407"/>
                <a:gd name="connsiteY15" fmla="*/ 73750 h 25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8407" h="256665">
                  <a:moveTo>
                    <a:pt x="1318" y="73750"/>
                  </a:moveTo>
                  <a:cubicBezTo>
                    <a:pt x="-8845" y="8668"/>
                    <a:pt x="41864" y="19224"/>
                    <a:pt x="80926" y="38395"/>
                  </a:cubicBezTo>
                  <a:cubicBezTo>
                    <a:pt x="135649" y="-41540"/>
                    <a:pt x="168452" y="17784"/>
                    <a:pt x="168408" y="85200"/>
                  </a:cubicBezTo>
                  <a:cubicBezTo>
                    <a:pt x="168386" y="133161"/>
                    <a:pt x="163239" y="179683"/>
                    <a:pt x="167841" y="227797"/>
                  </a:cubicBezTo>
                  <a:cubicBezTo>
                    <a:pt x="168364" y="233227"/>
                    <a:pt x="166838" y="237568"/>
                    <a:pt x="164199" y="240883"/>
                  </a:cubicBezTo>
                  <a:cubicBezTo>
                    <a:pt x="164177" y="242977"/>
                    <a:pt x="164242" y="245049"/>
                    <a:pt x="164199" y="247121"/>
                  </a:cubicBezTo>
                  <a:cubicBezTo>
                    <a:pt x="163980" y="258528"/>
                    <a:pt x="147885" y="260490"/>
                    <a:pt x="146227" y="248735"/>
                  </a:cubicBezTo>
                  <a:cubicBezTo>
                    <a:pt x="146205" y="248495"/>
                    <a:pt x="146161" y="248277"/>
                    <a:pt x="146140" y="248037"/>
                  </a:cubicBezTo>
                  <a:cubicBezTo>
                    <a:pt x="143980" y="247819"/>
                    <a:pt x="141865" y="247317"/>
                    <a:pt x="139880" y="246466"/>
                  </a:cubicBezTo>
                  <a:cubicBezTo>
                    <a:pt x="131679" y="251701"/>
                    <a:pt x="119705" y="250654"/>
                    <a:pt x="115321" y="238593"/>
                  </a:cubicBezTo>
                  <a:cubicBezTo>
                    <a:pt x="114122" y="235321"/>
                    <a:pt x="112334" y="230588"/>
                    <a:pt x="110174" y="224809"/>
                  </a:cubicBezTo>
                  <a:cubicBezTo>
                    <a:pt x="106117" y="218963"/>
                    <a:pt x="101668" y="213467"/>
                    <a:pt x="96957" y="208233"/>
                  </a:cubicBezTo>
                  <a:cubicBezTo>
                    <a:pt x="67731" y="185746"/>
                    <a:pt x="33074" y="160948"/>
                    <a:pt x="19290" y="128298"/>
                  </a:cubicBezTo>
                  <a:cubicBezTo>
                    <a:pt x="17829" y="124852"/>
                    <a:pt x="16543" y="121144"/>
                    <a:pt x="15430" y="117218"/>
                  </a:cubicBezTo>
                  <a:cubicBezTo>
                    <a:pt x="8625" y="103870"/>
                    <a:pt x="3761" y="89453"/>
                    <a:pt x="1318" y="73750"/>
                  </a:cubicBezTo>
                  <a:lnTo>
                    <a:pt x="1318" y="73750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E307DA1-2DC9-45A4-96D7-E91DF6AFF5F3}"/>
                </a:ext>
              </a:extLst>
            </p:cNvPr>
            <p:cNvSpPr/>
            <p:nvPr/>
          </p:nvSpPr>
          <p:spPr>
            <a:xfrm>
              <a:off x="5521578" y="4438983"/>
              <a:ext cx="154120" cy="133167"/>
            </a:xfrm>
            <a:custGeom>
              <a:avLst/>
              <a:gdLst>
                <a:gd name="connsiteX0" fmla="*/ 1318 w 154120"/>
                <a:gd name="connsiteY0" fmla="*/ 73760 h 133167"/>
                <a:gd name="connsiteX1" fmla="*/ 80926 w 154120"/>
                <a:gd name="connsiteY1" fmla="*/ 38406 h 133167"/>
                <a:gd name="connsiteX2" fmla="*/ 154100 w 154120"/>
                <a:gd name="connsiteY2" fmla="*/ 17751 h 133167"/>
                <a:gd name="connsiteX3" fmla="*/ 100491 w 154120"/>
                <a:gd name="connsiteY3" fmla="*/ 129333 h 133167"/>
                <a:gd name="connsiteX4" fmla="*/ 6466 w 154120"/>
                <a:gd name="connsiteY4" fmla="*/ 95527 h 133167"/>
                <a:gd name="connsiteX5" fmla="*/ 1318 w 154120"/>
                <a:gd name="connsiteY5" fmla="*/ 73760 h 133167"/>
                <a:gd name="connsiteX6" fmla="*/ 1318 w 154120"/>
                <a:gd name="connsiteY6" fmla="*/ 73760 h 13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20" h="133167">
                  <a:moveTo>
                    <a:pt x="1318" y="73760"/>
                  </a:moveTo>
                  <a:cubicBezTo>
                    <a:pt x="-8845" y="8678"/>
                    <a:pt x="41864" y="19234"/>
                    <a:pt x="80926" y="38406"/>
                  </a:cubicBezTo>
                  <a:cubicBezTo>
                    <a:pt x="114296" y="-10341"/>
                    <a:pt x="139509" y="-7309"/>
                    <a:pt x="154100" y="17751"/>
                  </a:cubicBezTo>
                  <a:cubicBezTo>
                    <a:pt x="154842" y="71950"/>
                    <a:pt x="135474" y="116203"/>
                    <a:pt x="100491" y="129333"/>
                  </a:cubicBezTo>
                  <a:cubicBezTo>
                    <a:pt x="70544" y="140565"/>
                    <a:pt x="35823" y="126476"/>
                    <a:pt x="6466" y="95527"/>
                  </a:cubicBezTo>
                  <a:cubicBezTo>
                    <a:pt x="4241" y="88548"/>
                    <a:pt x="2496" y="81307"/>
                    <a:pt x="1318" y="73760"/>
                  </a:cubicBezTo>
                  <a:lnTo>
                    <a:pt x="1318" y="73760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450094C-719C-4EC2-8821-73DF243A01F3}"/>
                </a:ext>
              </a:extLst>
            </p:cNvPr>
            <p:cNvSpPr/>
            <p:nvPr/>
          </p:nvSpPr>
          <p:spPr>
            <a:xfrm>
              <a:off x="5300202" y="4377508"/>
              <a:ext cx="154503" cy="157589"/>
            </a:xfrm>
            <a:custGeom>
              <a:avLst/>
              <a:gdLst>
                <a:gd name="connsiteX0" fmla="*/ 10479 w 154503"/>
                <a:gd name="connsiteY0" fmla="*/ 22279 h 157589"/>
                <a:gd name="connsiteX1" fmla="*/ 59749 w 154503"/>
                <a:gd name="connsiteY1" fmla="*/ 29106 h 157589"/>
                <a:gd name="connsiteX2" fmla="*/ 135388 w 154503"/>
                <a:gd name="connsiteY2" fmla="*/ 30611 h 157589"/>
                <a:gd name="connsiteX3" fmla="*/ 154253 w 154503"/>
                <a:gd name="connsiteY3" fmla="*/ 133731 h 157589"/>
                <a:gd name="connsiteX4" fmla="*/ 134820 w 154503"/>
                <a:gd name="connsiteY4" fmla="*/ 154101 h 157589"/>
                <a:gd name="connsiteX5" fmla="*/ 111789 w 154503"/>
                <a:gd name="connsiteY5" fmla="*/ 149957 h 157589"/>
                <a:gd name="connsiteX6" fmla="*/ 110087 w 154503"/>
                <a:gd name="connsiteY6" fmla="*/ 147427 h 157589"/>
                <a:gd name="connsiteX7" fmla="*/ 108103 w 154503"/>
                <a:gd name="connsiteY7" fmla="*/ 146795 h 157589"/>
                <a:gd name="connsiteX8" fmla="*/ 97743 w 154503"/>
                <a:gd name="connsiteY8" fmla="*/ 132269 h 157589"/>
                <a:gd name="connsiteX9" fmla="*/ 10479 w 154503"/>
                <a:gd name="connsiteY9" fmla="*/ 22279 h 157589"/>
                <a:gd name="connsiteX10" fmla="*/ 10479 w 154503"/>
                <a:gd name="connsiteY10" fmla="*/ 22279 h 15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503" h="157589">
                  <a:moveTo>
                    <a:pt x="10479" y="22279"/>
                  </a:moveTo>
                  <a:cubicBezTo>
                    <a:pt x="24874" y="9237"/>
                    <a:pt x="44024" y="18332"/>
                    <a:pt x="59749" y="29106"/>
                  </a:cubicBezTo>
                  <a:cubicBezTo>
                    <a:pt x="59531" y="-2802"/>
                    <a:pt x="120666" y="-16630"/>
                    <a:pt x="135388" y="30611"/>
                  </a:cubicBezTo>
                  <a:cubicBezTo>
                    <a:pt x="145573" y="63261"/>
                    <a:pt x="148430" y="100055"/>
                    <a:pt x="154253" y="133731"/>
                  </a:cubicBezTo>
                  <a:cubicBezTo>
                    <a:pt x="156303" y="145574"/>
                    <a:pt x="145398" y="153905"/>
                    <a:pt x="134820" y="154101"/>
                  </a:cubicBezTo>
                  <a:cubicBezTo>
                    <a:pt x="128081" y="159161"/>
                    <a:pt x="118441" y="159467"/>
                    <a:pt x="111789" y="149957"/>
                  </a:cubicBezTo>
                  <a:cubicBezTo>
                    <a:pt x="111200" y="149129"/>
                    <a:pt x="110654" y="148278"/>
                    <a:pt x="110087" y="147427"/>
                  </a:cubicBezTo>
                  <a:cubicBezTo>
                    <a:pt x="109433" y="147209"/>
                    <a:pt x="108757" y="147013"/>
                    <a:pt x="108103" y="146795"/>
                  </a:cubicBezTo>
                  <a:cubicBezTo>
                    <a:pt x="101494" y="144679"/>
                    <a:pt x="98375" y="138616"/>
                    <a:pt x="97743" y="132269"/>
                  </a:cubicBezTo>
                  <a:cubicBezTo>
                    <a:pt x="90741" y="131070"/>
                    <a:pt x="-36784" y="76391"/>
                    <a:pt x="10479" y="22279"/>
                  </a:cubicBezTo>
                  <a:lnTo>
                    <a:pt x="10479" y="22279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D30576EE-1DE0-4EE6-BC18-ADE2112F519F}"/>
                </a:ext>
              </a:extLst>
            </p:cNvPr>
            <p:cNvSpPr/>
            <p:nvPr/>
          </p:nvSpPr>
          <p:spPr>
            <a:xfrm>
              <a:off x="5300214" y="4377540"/>
              <a:ext cx="120162" cy="84708"/>
            </a:xfrm>
            <a:custGeom>
              <a:avLst/>
              <a:gdLst>
                <a:gd name="connsiteX0" fmla="*/ 10468 w 120162"/>
                <a:gd name="connsiteY0" fmla="*/ 22247 h 84708"/>
                <a:gd name="connsiteX1" fmla="*/ 59737 w 120162"/>
                <a:gd name="connsiteY1" fmla="*/ 29096 h 84708"/>
                <a:gd name="connsiteX2" fmla="*/ 111646 w 120162"/>
                <a:gd name="connsiteY2" fmla="*/ 3054 h 84708"/>
                <a:gd name="connsiteX3" fmla="*/ 94394 w 120162"/>
                <a:gd name="connsiteY3" fmla="*/ 81201 h 84708"/>
                <a:gd name="connsiteX4" fmla="*/ 3423 w 120162"/>
                <a:gd name="connsiteY4" fmla="*/ 62640 h 84708"/>
                <a:gd name="connsiteX5" fmla="*/ 10468 w 120162"/>
                <a:gd name="connsiteY5" fmla="*/ 22247 h 84708"/>
                <a:gd name="connsiteX6" fmla="*/ 10468 w 120162"/>
                <a:gd name="connsiteY6" fmla="*/ 22247 h 8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62" h="84708">
                  <a:moveTo>
                    <a:pt x="10468" y="22247"/>
                  </a:moveTo>
                  <a:cubicBezTo>
                    <a:pt x="24863" y="9205"/>
                    <a:pt x="44012" y="18300"/>
                    <a:pt x="59737" y="29096"/>
                  </a:cubicBezTo>
                  <a:cubicBezTo>
                    <a:pt x="59585" y="7045"/>
                    <a:pt x="88767" y="-6368"/>
                    <a:pt x="111646" y="3054"/>
                  </a:cubicBezTo>
                  <a:cubicBezTo>
                    <a:pt x="126979" y="40001"/>
                    <a:pt x="121831" y="70906"/>
                    <a:pt x="94394" y="81201"/>
                  </a:cubicBezTo>
                  <a:cubicBezTo>
                    <a:pt x="71253" y="89881"/>
                    <a:pt x="37360" y="81986"/>
                    <a:pt x="3423" y="62640"/>
                  </a:cubicBezTo>
                  <a:cubicBezTo>
                    <a:pt x="-2248" y="49707"/>
                    <a:pt x="-1506" y="35966"/>
                    <a:pt x="10468" y="22247"/>
                  </a:cubicBezTo>
                  <a:lnTo>
                    <a:pt x="10468" y="22247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01311E67-E4DB-45CF-87BA-D77473AEBA7A}"/>
                </a:ext>
              </a:extLst>
            </p:cNvPr>
            <p:cNvSpPr/>
            <p:nvPr/>
          </p:nvSpPr>
          <p:spPr>
            <a:xfrm>
              <a:off x="5923583" y="5149470"/>
              <a:ext cx="235979" cy="461813"/>
            </a:xfrm>
            <a:custGeom>
              <a:avLst/>
              <a:gdLst>
                <a:gd name="connsiteX0" fmla="*/ 36328 w 235979"/>
                <a:gd name="connsiteY0" fmla="*/ 365679 h 461813"/>
                <a:gd name="connsiteX1" fmla="*/ 14104 w 235979"/>
                <a:gd name="connsiteY1" fmla="*/ 98371 h 461813"/>
                <a:gd name="connsiteX2" fmla="*/ 821 w 235979"/>
                <a:gd name="connsiteY2" fmla="*/ 7247 h 461813"/>
                <a:gd name="connsiteX3" fmla="*/ 14736 w 235979"/>
                <a:gd name="connsiteY3" fmla="*/ 2034 h 461813"/>
                <a:gd name="connsiteX4" fmla="*/ 55172 w 235979"/>
                <a:gd name="connsiteY4" fmla="*/ 78654 h 461813"/>
                <a:gd name="connsiteX5" fmla="*/ 80363 w 235979"/>
                <a:gd name="connsiteY5" fmla="*/ 167902 h 461813"/>
                <a:gd name="connsiteX6" fmla="*/ 221760 w 235979"/>
                <a:gd name="connsiteY6" fmla="*/ 11478 h 461813"/>
                <a:gd name="connsiteX7" fmla="*/ 232600 w 235979"/>
                <a:gd name="connsiteY7" fmla="*/ 26418 h 461813"/>
                <a:gd name="connsiteX8" fmla="*/ 108608 w 235979"/>
                <a:gd name="connsiteY8" fmla="*/ 222952 h 461813"/>
                <a:gd name="connsiteX9" fmla="*/ 75740 w 235979"/>
                <a:gd name="connsiteY9" fmla="*/ 450652 h 461813"/>
                <a:gd name="connsiteX10" fmla="*/ 55674 w 235979"/>
                <a:gd name="connsiteY10" fmla="*/ 455232 h 461813"/>
                <a:gd name="connsiteX11" fmla="*/ 36328 w 235979"/>
                <a:gd name="connsiteY11" fmla="*/ 365679 h 461813"/>
                <a:gd name="connsiteX12" fmla="*/ 36328 w 235979"/>
                <a:gd name="connsiteY12" fmla="*/ 365679 h 46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979" h="461813">
                  <a:moveTo>
                    <a:pt x="36328" y="365679"/>
                  </a:moveTo>
                  <a:cubicBezTo>
                    <a:pt x="17855" y="318067"/>
                    <a:pt x="26841" y="161490"/>
                    <a:pt x="14104" y="98371"/>
                  </a:cubicBezTo>
                  <a:cubicBezTo>
                    <a:pt x="8258" y="69407"/>
                    <a:pt x="-3149" y="36887"/>
                    <a:pt x="821" y="7247"/>
                  </a:cubicBezTo>
                  <a:cubicBezTo>
                    <a:pt x="1628" y="1271"/>
                    <a:pt x="10156" y="-2568"/>
                    <a:pt x="14736" y="2034"/>
                  </a:cubicBezTo>
                  <a:cubicBezTo>
                    <a:pt x="34845" y="22253"/>
                    <a:pt x="45118" y="52416"/>
                    <a:pt x="55172" y="78654"/>
                  </a:cubicBezTo>
                  <a:cubicBezTo>
                    <a:pt x="66230" y="107488"/>
                    <a:pt x="74671" y="137520"/>
                    <a:pt x="80363" y="167902"/>
                  </a:cubicBezTo>
                  <a:cubicBezTo>
                    <a:pt x="112796" y="103802"/>
                    <a:pt x="161738" y="53158"/>
                    <a:pt x="221760" y="11478"/>
                  </a:cubicBezTo>
                  <a:cubicBezTo>
                    <a:pt x="231749" y="4542"/>
                    <a:pt x="241237" y="18610"/>
                    <a:pt x="232600" y="26418"/>
                  </a:cubicBezTo>
                  <a:cubicBezTo>
                    <a:pt x="175675" y="78000"/>
                    <a:pt x="134802" y="151588"/>
                    <a:pt x="108608" y="222952"/>
                  </a:cubicBezTo>
                  <a:cubicBezTo>
                    <a:pt x="88411" y="278001"/>
                    <a:pt x="78008" y="385330"/>
                    <a:pt x="75740" y="450652"/>
                  </a:cubicBezTo>
                  <a:cubicBezTo>
                    <a:pt x="75347" y="461928"/>
                    <a:pt x="60560" y="466682"/>
                    <a:pt x="55674" y="455232"/>
                  </a:cubicBezTo>
                  <a:cubicBezTo>
                    <a:pt x="43700" y="427162"/>
                    <a:pt x="37768" y="396715"/>
                    <a:pt x="36328" y="365679"/>
                  </a:cubicBezTo>
                  <a:lnTo>
                    <a:pt x="36328" y="365679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AB2F2CB9-027A-45AF-AF90-CF028D76B6C9}"/>
                </a:ext>
              </a:extLst>
            </p:cNvPr>
            <p:cNvSpPr/>
            <p:nvPr/>
          </p:nvSpPr>
          <p:spPr>
            <a:xfrm>
              <a:off x="5768656" y="4727124"/>
              <a:ext cx="247063" cy="458843"/>
            </a:xfrm>
            <a:custGeom>
              <a:avLst/>
              <a:gdLst>
                <a:gd name="connsiteX0" fmla="*/ 30861 w 247063"/>
                <a:gd name="connsiteY0" fmla="*/ 209591 h 458843"/>
                <a:gd name="connsiteX1" fmla="*/ 19781 w 247063"/>
                <a:gd name="connsiteY1" fmla="*/ 106341 h 458843"/>
                <a:gd name="connsiteX2" fmla="*/ 22 w 247063"/>
                <a:gd name="connsiteY2" fmla="*/ 9874 h 458843"/>
                <a:gd name="connsiteX3" fmla="*/ 15223 w 247063"/>
                <a:gd name="connsiteY3" fmla="*/ 1804 h 458843"/>
                <a:gd name="connsiteX4" fmla="*/ 86042 w 247063"/>
                <a:gd name="connsiteY4" fmla="*/ 180649 h 458843"/>
                <a:gd name="connsiteX5" fmla="*/ 87743 w 247063"/>
                <a:gd name="connsiteY5" fmla="*/ 196178 h 458843"/>
                <a:gd name="connsiteX6" fmla="*/ 228027 w 247063"/>
                <a:gd name="connsiteY6" fmla="*/ 12403 h 458843"/>
                <a:gd name="connsiteX7" fmla="*/ 245934 w 247063"/>
                <a:gd name="connsiteY7" fmla="*/ 27038 h 458843"/>
                <a:gd name="connsiteX8" fmla="*/ 142181 w 247063"/>
                <a:gd name="connsiteY8" fmla="*/ 213037 h 458843"/>
                <a:gd name="connsiteX9" fmla="*/ 129531 w 247063"/>
                <a:gd name="connsiteY9" fmla="*/ 446844 h 458843"/>
                <a:gd name="connsiteX10" fmla="*/ 100502 w 247063"/>
                <a:gd name="connsiteY10" fmla="*/ 449593 h 458843"/>
                <a:gd name="connsiteX11" fmla="*/ 83970 w 247063"/>
                <a:gd name="connsiteY11" fmla="*/ 408829 h 458843"/>
                <a:gd name="connsiteX12" fmla="*/ 77557 w 247063"/>
                <a:gd name="connsiteY12" fmla="*/ 403791 h 458843"/>
                <a:gd name="connsiteX13" fmla="*/ 30861 w 247063"/>
                <a:gd name="connsiteY13" fmla="*/ 209591 h 458843"/>
                <a:gd name="connsiteX14" fmla="*/ 30861 w 247063"/>
                <a:gd name="connsiteY14" fmla="*/ 209591 h 45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7063" h="458843">
                  <a:moveTo>
                    <a:pt x="30861" y="209591"/>
                  </a:moveTo>
                  <a:cubicBezTo>
                    <a:pt x="27960" y="175109"/>
                    <a:pt x="25430" y="140518"/>
                    <a:pt x="19781" y="106341"/>
                  </a:cubicBezTo>
                  <a:cubicBezTo>
                    <a:pt x="14503" y="74498"/>
                    <a:pt x="1984" y="41935"/>
                    <a:pt x="22" y="9874"/>
                  </a:cubicBezTo>
                  <a:cubicBezTo>
                    <a:pt x="-502" y="1324"/>
                    <a:pt x="8637" y="-2558"/>
                    <a:pt x="15223" y="1804"/>
                  </a:cubicBezTo>
                  <a:cubicBezTo>
                    <a:pt x="68179" y="36722"/>
                    <a:pt x="78997" y="123353"/>
                    <a:pt x="86042" y="180649"/>
                  </a:cubicBezTo>
                  <a:cubicBezTo>
                    <a:pt x="86674" y="185818"/>
                    <a:pt x="87198" y="191009"/>
                    <a:pt x="87743" y="196178"/>
                  </a:cubicBezTo>
                  <a:cubicBezTo>
                    <a:pt x="113021" y="122633"/>
                    <a:pt x="161985" y="56569"/>
                    <a:pt x="228027" y="12403"/>
                  </a:cubicBezTo>
                  <a:cubicBezTo>
                    <a:pt x="237755" y="5904"/>
                    <a:pt x="251037" y="15871"/>
                    <a:pt x="245934" y="27038"/>
                  </a:cubicBezTo>
                  <a:cubicBezTo>
                    <a:pt x="216337" y="91946"/>
                    <a:pt x="165649" y="144356"/>
                    <a:pt x="142181" y="213037"/>
                  </a:cubicBezTo>
                  <a:cubicBezTo>
                    <a:pt x="116598" y="287934"/>
                    <a:pt x="132868" y="369309"/>
                    <a:pt x="129531" y="446844"/>
                  </a:cubicBezTo>
                  <a:cubicBezTo>
                    <a:pt x="128811" y="463529"/>
                    <a:pt x="106238" y="461239"/>
                    <a:pt x="100502" y="449593"/>
                  </a:cubicBezTo>
                  <a:cubicBezTo>
                    <a:pt x="93937" y="436266"/>
                    <a:pt x="88484" y="422635"/>
                    <a:pt x="83970" y="408829"/>
                  </a:cubicBezTo>
                  <a:cubicBezTo>
                    <a:pt x="81701" y="407804"/>
                    <a:pt x="79498" y="406146"/>
                    <a:pt x="77557" y="403791"/>
                  </a:cubicBezTo>
                  <a:cubicBezTo>
                    <a:pt x="34809" y="351882"/>
                    <a:pt x="36270" y="273387"/>
                    <a:pt x="30861" y="209591"/>
                  </a:cubicBezTo>
                  <a:lnTo>
                    <a:pt x="30861" y="209591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25E1029-C073-4F85-A12D-90D5FBAF7641}"/>
                </a:ext>
              </a:extLst>
            </p:cNvPr>
            <p:cNvSpPr/>
            <p:nvPr/>
          </p:nvSpPr>
          <p:spPr>
            <a:xfrm>
              <a:off x="5543276" y="4536473"/>
              <a:ext cx="211654" cy="362079"/>
            </a:xfrm>
            <a:custGeom>
              <a:avLst/>
              <a:gdLst>
                <a:gd name="connsiteX0" fmla="*/ 16719 w 211654"/>
                <a:gd name="connsiteY0" fmla="*/ 42879 h 362079"/>
                <a:gd name="connsiteX1" fmla="*/ 109108 w 211654"/>
                <a:gd name="connsiteY1" fmla="*/ 116075 h 362079"/>
                <a:gd name="connsiteX2" fmla="*/ 112467 w 211654"/>
                <a:gd name="connsiteY2" fmla="*/ 83817 h 362079"/>
                <a:gd name="connsiteX3" fmla="*/ 148018 w 211654"/>
                <a:gd name="connsiteY3" fmla="*/ 1440 h 362079"/>
                <a:gd name="connsiteX4" fmla="*/ 160166 w 211654"/>
                <a:gd name="connsiteY4" fmla="*/ 5104 h 362079"/>
                <a:gd name="connsiteX5" fmla="*/ 162086 w 211654"/>
                <a:gd name="connsiteY5" fmla="*/ 85824 h 362079"/>
                <a:gd name="connsiteX6" fmla="*/ 165990 w 211654"/>
                <a:gd name="connsiteY6" fmla="*/ 176337 h 362079"/>
                <a:gd name="connsiteX7" fmla="*/ 211399 w 211654"/>
                <a:gd name="connsiteY7" fmla="*/ 347876 h 362079"/>
                <a:gd name="connsiteX8" fmla="*/ 189719 w 211654"/>
                <a:gd name="connsiteY8" fmla="*/ 359413 h 362079"/>
                <a:gd name="connsiteX9" fmla="*/ 128433 w 211654"/>
                <a:gd name="connsiteY9" fmla="*/ 263731 h 362079"/>
                <a:gd name="connsiteX10" fmla="*/ 85444 w 211654"/>
                <a:gd name="connsiteY10" fmla="*/ 172913 h 362079"/>
                <a:gd name="connsiteX11" fmla="*/ 4004 w 211654"/>
                <a:gd name="connsiteY11" fmla="*/ 63425 h 362079"/>
                <a:gd name="connsiteX12" fmla="*/ 16719 w 211654"/>
                <a:gd name="connsiteY12" fmla="*/ 42879 h 362079"/>
                <a:gd name="connsiteX13" fmla="*/ 16719 w 211654"/>
                <a:gd name="connsiteY13" fmla="*/ 42879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1654" h="362079">
                  <a:moveTo>
                    <a:pt x="16719" y="42879"/>
                  </a:moveTo>
                  <a:cubicBezTo>
                    <a:pt x="55237" y="59608"/>
                    <a:pt x="84877" y="83795"/>
                    <a:pt x="109108" y="116075"/>
                  </a:cubicBezTo>
                  <a:cubicBezTo>
                    <a:pt x="109719" y="105235"/>
                    <a:pt x="110788" y="94439"/>
                    <a:pt x="112467" y="83817"/>
                  </a:cubicBezTo>
                  <a:cubicBezTo>
                    <a:pt x="116786" y="56511"/>
                    <a:pt x="122893" y="17361"/>
                    <a:pt x="148018" y="1440"/>
                  </a:cubicBezTo>
                  <a:cubicBezTo>
                    <a:pt x="152642" y="-1505"/>
                    <a:pt x="157877" y="240"/>
                    <a:pt x="160166" y="5104"/>
                  </a:cubicBezTo>
                  <a:cubicBezTo>
                    <a:pt x="171443" y="29030"/>
                    <a:pt x="162958" y="60328"/>
                    <a:pt x="162086" y="85824"/>
                  </a:cubicBezTo>
                  <a:cubicBezTo>
                    <a:pt x="161061" y="116009"/>
                    <a:pt x="162042" y="146369"/>
                    <a:pt x="165990" y="176337"/>
                  </a:cubicBezTo>
                  <a:cubicBezTo>
                    <a:pt x="173776" y="235530"/>
                    <a:pt x="199142" y="289925"/>
                    <a:pt x="211399" y="347876"/>
                  </a:cubicBezTo>
                  <a:cubicBezTo>
                    <a:pt x="213864" y="359544"/>
                    <a:pt x="197898" y="366065"/>
                    <a:pt x="189719" y="359413"/>
                  </a:cubicBezTo>
                  <a:cubicBezTo>
                    <a:pt x="159774" y="335007"/>
                    <a:pt x="140668" y="300656"/>
                    <a:pt x="128433" y="263731"/>
                  </a:cubicBezTo>
                  <a:cubicBezTo>
                    <a:pt x="113339" y="233873"/>
                    <a:pt x="101693" y="201790"/>
                    <a:pt x="85444" y="172913"/>
                  </a:cubicBezTo>
                  <a:cubicBezTo>
                    <a:pt x="63786" y="134461"/>
                    <a:pt x="35738" y="94155"/>
                    <a:pt x="4004" y="63425"/>
                  </a:cubicBezTo>
                  <a:cubicBezTo>
                    <a:pt x="-5593" y="54090"/>
                    <a:pt x="3415" y="37121"/>
                    <a:pt x="16719" y="42879"/>
                  </a:cubicBezTo>
                  <a:lnTo>
                    <a:pt x="16719" y="42879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28A2B5AA-0D0D-4E31-B4CB-0EADF15EEA57}"/>
                </a:ext>
              </a:extLst>
            </p:cNvPr>
            <p:cNvSpPr/>
            <p:nvPr/>
          </p:nvSpPr>
          <p:spPr>
            <a:xfrm>
              <a:off x="5355169" y="4439881"/>
              <a:ext cx="196438" cy="228329"/>
            </a:xfrm>
            <a:custGeom>
              <a:avLst/>
              <a:gdLst>
                <a:gd name="connsiteX0" fmla="*/ 28403 w 196438"/>
                <a:gd name="connsiteY0" fmla="*/ 42132 h 228329"/>
                <a:gd name="connsiteX1" fmla="*/ 72852 w 196438"/>
                <a:gd name="connsiteY1" fmla="*/ 76570 h 228329"/>
                <a:gd name="connsiteX2" fmla="*/ 79199 w 196438"/>
                <a:gd name="connsiteY2" fmla="*/ 5469 h 228329"/>
                <a:gd name="connsiteX3" fmla="*/ 96822 w 196438"/>
                <a:gd name="connsiteY3" fmla="*/ 6057 h 228329"/>
                <a:gd name="connsiteX4" fmla="*/ 128927 w 196438"/>
                <a:gd name="connsiteY4" fmla="*/ 108632 h 228329"/>
                <a:gd name="connsiteX5" fmla="*/ 176430 w 196438"/>
                <a:gd name="connsiteY5" fmla="*/ 205077 h 228329"/>
                <a:gd name="connsiteX6" fmla="*/ 194053 w 196438"/>
                <a:gd name="connsiteY6" fmla="*/ 227476 h 228329"/>
                <a:gd name="connsiteX7" fmla="*/ 93398 w 196438"/>
                <a:gd name="connsiteY7" fmla="*/ 147650 h 228329"/>
                <a:gd name="connsiteX8" fmla="*/ 78763 w 196438"/>
                <a:gd name="connsiteY8" fmla="*/ 133430 h 228329"/>
                <a:gd name="connsiteX9" fmla="*/ 5851 w 196438"/>
                <a:gd name="connsiteY9" fmla="*/ 69744 h 228329"/>
                <a:gd name="connsiteX10" fmla="*/ 6069 w 196438"/>
                <a:gd name="connsiteY10" fmla="*/ 69635 h 228329"/>
                <a:gd name="connsiteX11" fmla="*/ 28403 w 196438"/>
                <a:gd name="connsiteY11" fmla="*/ 42132 h 228329"/>
                <a:gd name="connsiteX12" fmla="*/ 28403 w 196438"/>
                <a:gd name="connsiteY12" fmla="*/ 42132 h 22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438" h="228329">
                  <a:moveTo>
                    <a:pt x="28403" y="42132"/>
                  </a:moveTo>
                  <a:cubicBezTo>
                    <a:pt x="42580" y="51859"/>
                    <a:pt x="57891" y="63506"/>
                    <a:pt x="72852" y="76570"/>
                  </a:cubicBezTo>
                  <a:cubicBezTo>
                    <a:pt x="69952" y="51227"/>
                    <a:pt x="71762" y="26428"/>
                    <a:pt x="79199" y="5469"/>
                  </a:cubicBezTo>
                  <a:cubicBezTo>
                    <a:pt x="82035" y="-2536"/>
                    <a:pt x="94117" y="-1249"/>
                    <a:pt x="96822" y="6057"/>
                  </a:cubicBezTo>
                  <a:cubicBezTo>
                    <a:pt x="109276" y="39689"/>
                    <a:pt x="115426" y="75109"/>
                    <a:pt x="128927" y="108632"/>
                  </a:cubicBezTo>
                  <a:cubicBezTo>
                    <a:pt x="142318" y="141914"/>
                    <a:pt x="164369" y="171358"/>
                    <a:pt x="176430" y="205077"/>
                  </a:cubicBezTo>
                  <a:cubicBezTo>
                    <a:pt x="179963" y="214936"/>
                    <a:pt x="203976" y="232384"/>
                    <a:pt x="194053" y="227476"/>
                  </a:cubicBezTo>
                  <a:cubicBezTo>
                    <a:pt x="166048" y="213627"/>
                    <a:pt x="108796" y="179734"/>
                    <a:pt x="93398" y="147650"/>
                  </a:cubicBezTo>
                  <a:cubicBezTo>
                    <a:pt x="88534" y="142874"/>
                    <a:pt x="83671" y="138098"/>
                    <a:pt x="78763" y="133430"/>
                  </a:cubicBezTo>
                  <a:cubicBezTo>
                    <a:pt x="55295" y="111053"/>
                    <a:pt x="30082" y="91183"/>
                    <a:pt x="5851" y="69744"/>
                  </a:cubicBezTo>
                  <a:cubicBezTo>
                    <a:pt x="5916" y="69700"/>
                    <a:pt x="6004" y="69657"/>
                    <a:pt x="6069" y="69635"/>
                  </a:cubicBezTo>
                  <a:cubicBezTo>
                    <a:pt x="-9460" y="57399"/>
                    <a:pt x="7291" y="27650"/>
                    <a:pt x="28403" y="42132"/>
                  </a:cubicBezTo>
                  <a:lnTo>
                    <a:pt x="28403" y="42132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C588B02-2BF9-4BA9-9FB9-0B3F2BFF5D25}"/>
                </a:ext>
              </a:extLst>
            </p:cNvPr>
            <p:cNvSpPr/>
            <p:nvPr/>
          </p:nvSpPr>
          <p:spPr>
            <a:xfrm>
              <a:off x="5106853" y="4389355"/>
              <a:ext cx="184795" cy="139748"/>
            </a:xfrm>
            <a:custGeom>
              <a:avLst/>
              <a:gdLst>
                <a:gd name="connsiteX0" fmla="*/ 18266 w 184795"/>
                <a:gd name="connsiteY0" fmla="*/ 312 h 139748"/>
                <a:gd name="connsiteX1" fmla="*/ 96609 w 184795"/>
                <a:gd name="connsiteY1" fmla="*/ 38350 h 139748"/>
                <a:gd name="connsiteX2" fmla="*/ 181953 w 184795"/>
                <a:gd name="connsiteY2" fmla="*/ 113443 h 139748"/>
                <a:gd name="connsiteX3" fmla="*/ 181080 w 184795"/>
                <a:gd name="connsiteY3" fmla="*/ 126987 h 139748"/>
                <a:gd name="connsiteX4" fmla="*/ 161996 w 184795"/>
                <a:gd name="connsiteY4" fmla="*/ 138896 h 139748"/>
                <a:gd name="connsiteX5" fmla="*/ 68713 w 184795"/>
                <a:gd name="connsiteY5" fmla="*/ 89975 h 139748"/>
                <a:gd name="connsiteX6" fmla="*/ 3609 w 184795"/>
                <a:gd name="connsiteY6" fmla="*/ 32592 h 139748"/>
                <a:gd name="connsiteX7" fmla="*/ 18266 w 184795"/>
                <a:gd name="connsiteY7" fmla="*/ 312 h 139748"/>
                <a:gd name="connsiteX8" fmla="*/ 18266 w 184795"/>
                <a:gd name="connsiteY8" fmla="*/ 312 h 13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795" h="139748">
                  <a:moveTo>
                    <a:pt x="18266" y="312"/>
                  </a:moveTo>
                  <a:cubicBezTo>
                    <a:pt x="45747" y="-3199"/>
                    <a:pt x="75496" y="23737"/>
                    <a:pt x="96609" y="38350"/>
                  </a:cubicBezTo>
                  <a:cubicBezTo>
                    <a:pt x="128256" y="60269"/>
                    <a:pt x="154341" y="86856"/>
                    <a:pt x="181953" y="113443"/>
                  </a:cubicBezTo>
                  <a:cubicBezTo>
                    <a:pt x="186598" y="117936"/>
                    <a:pt x="185006" y="124130"/>
                    <a:pt x="181080" y="126987"/>
                  </a:cubicBezTo>
                  <a:cubicBezTo>
                    <a:pt x="180710" y="135362"/>
                    <a:pt x="172618" y="142211"/>
                    <a:pt x="161996" y="138896"/>
                  </a:cubicBezTo>
                  <a:cubicBezTo>
                    <a:pt x="128975" y="128623"/>
                    <a:pt x="97830" y="108383"/>
                    <a:pt x="68713" y="89975"/>
                  </a:cubicBezTo>
                  <a:cubicBezTo>
                    <a:pt x="43609" y="74141"/>
                    <a:pt x="19924" y="57914"/>
                    <a:pt x="3609" y="32592"/>
                  </a:cubicBezTo>
                  <a:cubicBezTo>
                    <a:pt x="-4919" y="19375"/>
                    <a:pt x="2344" y="2319"/>
                    <a:pt x="18266" y="312"/>
                  </a:cubicBezTo>
                  <a:lnTo>
                    <a:pt x="18266" y="312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E8A5F756-CDCC-4488-8018-D3F4B0899734}"/>
                </a:ext>
              </a:extLst>
            </p:cNvPr>
            <p:cNvSpPr/>
            <p:nvPr/>
          </p:nvSpPr>
          <p:spPr>
            <a:xfrm>
              <a:off x="4885041" y="4423863"/>
              <a:ext cx="258597" cy="76187"/>
            </a:xfrm>
            <a:custGeom>
              <a:avLst/>
              <a:gdLst>
                <a:gd name="connsiteX0" fmla="*/ 13948 w 258597"/>
                <a:gd name="connsiteY0" fmla="*/ 2795 h 76187"/>
                <a:gd name="connsiteX1" fmla="*/ 258159 w 258597"/>
                <a:gd name="connsiteY1" fmla="*/ 74180 h 76187"/>
                <a:gd name="connsiteX2" fmla="*/ 217679 w 258597"/>
                <a:gd name="connsiteY2" fmla="*/ 72304 h 76187"/>
                <a:gd name="connsiteX3" fmla="*/ 210460 w 258597"/>
                <a:gd name="connsiteY3" fmla="*/ 70908 h 76187"/>
                <a:gd name="connsiteX4" fmla="*/ 92989 w 258597"/>
                <a:gd name="connsiteY4" fmla="*/ 67462 h 76187"/>
                <a:gd name="connsiteX5" fmla="*/ 7776 w 258597"/>
                <a:gd name="connsiteY5" fmla="*/ 40614 h 76187"/>
                <a:gd name="connsiteX6" fmla="*/ 13948 w 258597"/>
                <a:gd name="connsiteY6" fmla="*/ 2795 h 76187"/>
                <a:gd name="connsiteX7" fmla="*/ 13948 w 258597"/>
                <a:gd name="connsiteY7" fmla="*/ 2795 h 76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597" h="76187">
                  <a:moveTo>
                    <a:pt x="13948" y="2795"/>
                  </a:moveTo>
                  <a:cubicBezTo>
                    <a:pt x="69390" y="-13847"/>
                    <a:pt x="266949" y="48182"/>
                    <a:pt x="258159" y="74180"/>
                  </a:cubicBezTo>
                  <a:cubicBezTo>
                    <a:pt x="263023" y="79044"/>
                    <a:pt x="225967" y="73722"/>
                    <a:pt x="217679" y="72304"/>
                  </a:cubicBezTo>
                  <a:cubicBezTo>
                    <a:pt x="215301" y="71890"/>
                    <a:pt x="212903" y="71410"/>
                    <a:pt x="210460" y="70908"/>
                  </a:cubicBezTo>
                  <a:cubicBezTo>
                    <a:pt x="172139" y="78171"/>
                    <a:pt x="131375" y="71454"/>
                    <a:pt x="92989" y="67462"/>
                  </a:cubicBezTo>
                  <a:cubicBezTo>
                    <a:pt x="62498" y="64278"/>
                    <a:pt x="31527" y="62184"/>
                    <a:pt x="7776" y="40614"/>
                  </a:cubicBezTo>
                  <a:cubicBezTo>
                    <a:pt x="-3762" y="30145"/>
                    <a:pt x="-3064" y="7898"/>
                    <a:pt x="13948" y="2795"/>
                  </a:cubicBezTo>
                  <a:lnTo>
                    <a:pt x="13948" y="2795"/>
                  </a:lnTo>
                  <a:close/>
                </a:path>
              </a:pathLst>
            </a:custGeom>
            <a:solidFill>
              <a:srgbClr val="94D6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2D51BF48-71AD-4C60-949D-9D4A44511690}"/>
                </a:ext>
              </a:extLst>
            </p:cNvPr>
            <p:cNvSpPr/>
            <p:nvPr/>
          </p:nvSpPr>
          <p:spPr>
            <a:xfrm>
              <a:off x="4734280" y="4473442"/>
              <a:ext cx="1284045" cy="1844016"/>
            </a:xfrm>
            <a:custGeom>
              <a:avLst/>
              <a:gdLst>
                <a:gd name="connsiteX0" fmla="*/ 4097 w 1284045"/>
                <a:gd name="connsiteY0" fmla="*/ 79346 h 1844016"/>
                <a:gd name="connsiteX1" fmla="*/ 468462 w 1284045"/>
                <a:gd name="connsiteY1" fmla="*/ 11842 h 1844016"/>
                <a:gd name="connsiteX2" fmla="*/ 902597 w 1284045"/>
                <a:gd name="connsiteY2" fmla="*/ 251037 h 1844016"/>
                <a:gd name="connsiteX3" fmla="*/ 1176296 w 1284045"/>
                <a:gd name="connsiteY3" fmla="*/ 718041 h 1844016"/>
                <a:gd name="connsiteX4" fmla="*/ 1281989 w 1284045"/>
                <a:gd name="connsiteY4" fmla="*/ 1242057 h 1844016"/>
                <a:gd name="connsiteX5" fmla="*/ 1202752 w 1284045"/>
                <a:gd name="connsiteY5" fmla="*/ 1834710 h 1844016"/>
                <a:gd name="connsiteX6" fmla="*/ 1171999 w 1284045"/>
                <a:gd name="connsiteY6" fmla="*/ 1825245 h 1844016"/>
                <a:gd name="connsiteX7" fmla="*/ 1162424 w 1284045"/>
                <a:gd name="connsiteY7" fmla="*/ 817583 h 1844016"/>
                <a:gd name="connsiteX8" fmla="*/ 533871 w 1284045"/>
                <a:gd name="connsiteY8" fmla="*/ 57470 h 1844016"/>
                <a:gd name="connsiteX9" fmla="*/ 272147 w 1284045"/>
                <a:gd name="connsiteY9" fmla="*/ 30229 h 1844016"/>
                <a:gd name="connsiteX10" fmla="*/ 13039 w 1284045"/>
                <a:gd name="connsiteY10" fmla="*/ 95943 h 1844016"/>
                <a:gd name="connsiteX11" fmla="*/ 4097 w 1284045"/>
                <a:gd name="connsiteY11" fmla="*/ 79346 h 1844016"/>
                <a:gd name="connsiteX12" fmla="*/ 4097 w 1284045"/>
                <a:gd name="connsiteY12" fmla="*/ 79346 h 184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045" h="1844016">
                  <a:moveTo>
                    <a:pt x="4097" y="79346"/>
                  </a:moveTo>
                  <a:cubicBezTo>
                    <a:pt x="140717" y="1635"/>
                    <a:pt x="315527" y="-14744"/>
                    <a:pt x="468462" y="11842"/>
                  </a:cubicBezTo>
                  <a:cubicBezTo>
                    <a:pt x="637056" y="41177"/>
                    <a:pt x="785301" y="127568"/>
                    <a:pt x="902597" y="251037"/>
                  </a:cubicBezTo>
                  <a:cubicBezTo>
                    <a:pt x="1027353" y="382335"/>
                    <a:pt x="1114201" y="549097"/>
                    <a:pt x="1176296" y="718041"/>
                  </a:cubicBezTo>
                  <a:cubicBezTo>
                    <a:pt x="1238041" y="886002"/>
                    <a:pt x="1273483" y="1063343"/>
                    <a:pt x="1281989" y="1242057"/>
                  </a:cubicBezTo>
                  <a:cubicBezTo>
                    <a:pt x="1291542" y="1442516"/>
                    <a:pt x="1268270" y="1644742"/>
                    <a:pt x="1202752" y="1834710"/>
                  </a:cubicBezTo>
                  <a:cubicBezTo>
                    <a:pt x="1196798" y="1851984"/>
                    <a:pt x="1167485" y="1843107"/>
                    <a:pt x="1171999" y="1825245"/>
                  </a:cubicBezTo>
                  <a:cubicBezTo>
                    <a:pt x="1255773" y="1493094"/>
                    <a:pt x="1261509" y="1147247"/>
                    <a:pt x="1162424" y="817583"/>
                  </a:cubicBezTo>
                  <a:cubicBezTo>
                    <a:pt x="1066786" y="499348"/>
                    <a:pt x="874462" y="154613"/>
                    <a:pt x="533871" y="57470"/>
                  </a:cubicBezTo>
                  <a:cubicBezTo>
                    <a:pt x="449094" y="33282"/>
                    <a:pt x="360086" y="23947"/>
                    <a:pt x="272147" y="30229"/>
                  </a:cubicBezTo>
                  <a:cubicBezTo>
                    <a:pt x="181372" y="36728"/>
                    <a:pt x="97119" y="62464"/>
                    <a:pt x="13039" y="95943"/>
                  </a:cubicBezTo>
                  <a:cubicBezTo>
                    <a:pt x="3334" y="99804"/>
                    <a:pt x="-5412" y="84733"/>
                    <a:pt x="4097" y="79346"/>
                  </a:cubicBezTo>
                  <a:lnTo>
                    <a:pt x="4097" y="79346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AA5CB4-D02E-4340-8AC4-98233C8736FF}"/>
                </a:ext>
              </a:extLst>
            </p:cNvPr>
            <p:cNvSpPr/>
            <p:nvPr/>
          </p:nvSpPr>
          <p:spPr>
            <a:xfrm>
              <a:off x="4652570" y="4494443"/>
              <a:ext cx="217060" cy="92846"/>
            </a:xfrm>
            <a:custGeom>
              <a:avLst/>
              <a:gdLst>
                <a:gd name="connsiteX0" fmla="*/ 986 w 217060"/>
                <a:gd name="connsiteY0" fmla="*/ 53611 h 92846"/>
                <a:gd name="connsiteX1" fmla="*/ 86374 w 217060"/>
                <a:gd name="connsiteY1" fmla="*/ 10056 h 92846"/>
                <a:gd name="connsiteX2" fmla="*/ 211326 w 217060"/>
                <a:gd name="connsiteY2" fmla="*/ 5956 h 92846"/>
                <a:gd name="connsiteX3" fmla="*/ 212613 w 217060"/>
                <a:gd name="connsiteY3" fmla="*/ 19456 h 92846"/>
                <a:gd name="connsiteX4" fmla="*/ 164128 w 217060"/>
                <a:gd name="connsiteY4" fmla="*/ 33175 h 92846"/>
                <a:gd name="connsiteX5" fmla="*/ 161816 w 217060"/>
                <a:gd name="connsiteY5" fmla="*/ 36512 h 92846"/>
                <a:gd name="connsiteX6" fmla="*/ 54378 w 217060"/>
                <a:gd name="connsiteY6" fmla="*/ 91213 h 92846"/>
                <a:gd name="connsiteX7" fmla="*/ 986 w 217060"/>
                <a:gd name="connsiteY7" fmla="*/ 53611 h 92846"/>
                <a:gd name="connsiteX8" fmla="*/ 986 w 217060"/>
                <a:gd name="connsiteY8" fmla="*/ 53611 h 9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060" h="92846">
                  <a:moveTo>
                    <a:pt x="986" y="53611"/>
                  </a:moveTo>
                  <a:cubicBezTo>
                    <a:pt x="8598" y="19566"/>
                    <a:pt x="59155" y="15989"/>
                    <a:pt x="86374" y="10056"/>
                  </a:cubicBezTo>
                  <a:cubicBezTo>
                    <a:pt x="127574" y="1092"/>
                    <a:pt x="169995" y="-5168"/>
                    <a:pt x="211326" y="5956"/>
                  </a:cubicBezTo>
                  <a:cubicBezTo>
                    <a:pt x="217716" y="7679"/>
                    <a:pt x="219614" y="16883"/>
                    <a:pt x="212613" y="19456"/>
                  </a:cubicBezTo>
                  <a:cubicBezTo>
                    <a:pt x="196713" y="25280"/>
                    <a:pt x="180486" y="29402"/>
                    <a:pt x="164128" y="33175"/>
                  </a:cubicBezTo>
                  <a:cubicBezTo>
                    <a:pt x="163561" y="34353"/>
                    <a:pt x="162819" y="35487"/>
                    <a:pt x="161816" y="36512"/>
                  </a:cubicBezTo>
                  <a:cubicBezTo>
                    <a:pt x="132896" y="65934"/>
                    <a:pt x="94248" y="81529"/>
                    <a:pt x="54378" y="91213"/>
                  </a:cubicBezTo>
                  <a:cubicBezTo>
                    <a:pt x="29384" y="97298"/>
                    <a:pt x="-6408" y="86741"/>
                    <a:pt x="986" y="53611"/>
                  </a:cubicBezTo>
                  <a:lnTo>
                    <a:pt x="986" y="53611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09A51C1-15D8-4AFC-AB75-8A244EA9B3CA}"/>
                </a:ext>
              </a:extLst>
            </p:cNvPr>
            <p:cNvSpPr/>
            <p:nvPr/>
          </p:nvSpPr>
          <p:spPr>
            <a:xfrm>
              <a:off x="4716800" y="4786989"/>
              <a:ext cx="215702" cy="47775"/>
            </a:xfrm>
            <a:custGeom>
              <a:avLst/>
              <a:gdLst>
                <a:gd name="connsiteX0" fmla="*/ 24761 w 215702"/>
                <a:gd name="connsiteY0" fmla="*/ 173 h 47775"/>
                <a:gd name="connsiteX1" fmla="*/ 211633 w 215702"/>
                <a:gd name="connsiteY1" fmla="*/ 34393 h 47775"/>
                <a:gd name="connsiteX2" fmla="*/ 207532 w 215702"/>
                <a:gd name="connsiteY2" fmla="*/ 47719 h 47775"/>
                <a:gd name="connsiteX3" fmla="*/ 108753 w 215702"/>
                <a:gd name="connsiteY3" fmla="*/ 36814 h 47775"/>
                <a:gd name="connsiteX4" fmla="*/ 107640 w 215702"/>
                <a:gd name="connsiteY4" fmla="*/ 37425 h 47775"/>
                <a:gd name="connsiteX5" fmla="*/ 17367 w 215702"/>
                <a:gd name="connsiteY5" fmla="*/ 43030 h 47775"/>
                <a:gd name="connsiteX6" fmla="*/ 24761 w 215702"/>
                <a:gd name="connsiteY6" fmla="*/ 173 h 47775"/>
                <a:gd name="connsiteX7" fmla="*/ 24761 w 215702"/>
                <a:gd name="connsiteY7" fmla="*/ 173 h 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702" h="47775">
                  <a:moveTo>
                    <a:pt x="24761" y="173"/>
                  </a:moveTo>
                  <a:cubicBezTo>
                    <a:pt x="89887" y="7501"/>
                    <a:pt x="150411" y="8134"/>
                    <a:pt x="211633" y="34393"/>
                  </a:cubicBezTo>
                  <a:cubicBezTo>
                    <a:pt x="219201" y="37643"/>
                    <a:pt x="215275" y="48657"/>
                    <a:pt x="207532" y="47719"/>
                  </a:cubicBezTo>
                  <a:cubicBezTo>
                    <a:pt x="176278" y="43990"/>
                    <a:pt x="142363" y="38668"/>
                    <a:pt x="108753" y="36814"/>
                  </a:cubicBezTo>
                  <a:cubicBezTo>
                    <a:pt x="108382" y="37011"/>
                    <a:pt x="108055" y="37250"/>
                    <a:pt x="107640" y="37425"/>
                  </a:cubicBezTo>
                  <a:cubicBezTo>
                    <a:pt x="79069" y="50249"/>
                    <a:pt x="47488" y="49551"/>
                    <a:pt x="17367" y="43030"/>
                  </a:cubicBezTo>
                  <a:cubicBezTo>
                    <a:pt x="-10048" y="37120"/>
                    <a:pt x="-3069" y="-2946"/>
                    <a:pt x="24761" y="173"/>
                  </a:cubicBezTo>
                  <a:lnTo>
                    <a:pt x="24761" y="173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A0B62E9A-3060-42B1-953F-B0C2D9D19495}"/>
                </a:ext>
              </a:extLst>
            </p:cNvPr>
            <p:cNvSpPr/>
            <p:nvPr/>
          </p:nvSpPr>
          <p:spPr>
            <a:xfrm>
              <a:off x="4538480" y="4843753"/>
              <a:ext cx="141541" cy="62853"/>
            </a:xfrm>
            <a:custGeom>
              <a:avLst/>
              <a:gdLst>
                <a:gd name="connsiteX0" fmla="*/ 16515 w 141541"/>
                <a:gd name="connsiteY0" fmla="*/ 18131 h 62853"/>
                <a:gd name="connsiteX1" fmla="*/ 131565 w 141541"/>
                <a:gd name="connsiteY1" fmla="*/ 20617 h 62853"/>
                <a:gd name="connsiteX2" fmla="*/ 115753 w 141541"/>
                <a:gd name="connsiteY2" fmla="*/ 24434 h 62853"/>
                <a:gd name="connsiteX3" fmla="*/ 28947 w 141541"/>
                <a:gd name="connsiteY3" fmla="*/ 61468 h 62853"/>
                <a:gd name="connsiteX4" fmla="*/ 16515 w 141541"/>
                <a:gd name="connsiteY4" fmla="*/ 18131 h 62853"/>
                <a:gd name="connsiteX5" fmla="*/ 16515 w 141541"/>
                <a:gd name="connsiteY5" fmla="*/ 18131 h 6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541" h="62853">
                  <a:moveTo>
                    <a:pt x="16515" y="18131"/>
                  </a:moveTo>
                  <a:cubicBezTo>
                    <a:pt x="141074" y="-21150"/>
                    <a:pt x="156298" y="14750"/>
                    <a:pt x="131565" y="20617"/>
                  </a:cubicBezTo>
                  <a:cubicBezTo>
                    <a:pt x="126570" y="21795"/>
                    <a:pt x="121248" y="23060"/>
                    <a:pt x="115753" y="24434"/>
                  </a:cubicBezTo>
                  <a:cubicBezTo>
                    <a:pt x="90714" y="43780"/>
                    <a:pt x="59263" y="53464"/>
                    <a:pt x="28947" y="61468"/>
                  </a:cubicBezTo>
                  <a:cubicBezTo>
                    <a:pt x="-2787" y="69865"/>
                    <a:pt x="-10639" y="38175"/>
                    <a:pt x="16515" y="18131"/>
                  </a:cubicBezTo>
                  <a:lnTo>
                    <a:pt x="16515" y="18131"/>
                  </a:lnTo>
                  <a:close/>
                </a:path>
              </a:pathLst>
            </a:custGeom>
            <a:solidFill>
              <a:srgbClr val="94D6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2C8FF50-C4C2-40EA-A10D-3809A9822621}"/>
                </a:ext>
              </a:extLst>
            </p:cNvPr>
            <p:cNvSpPr/>
            <p:nvPr/>
          </p:nvSpPr>
          <p:spPr>
            <a:xfrm>
              <a:off x="4923186" y="4699881"/>
              <a:ext cx="169447" cy="154446"/>
            </a:xfrm>
            <a:custGeom>
              <a:avLst/>
              <a:gdLst>
                <a:gd name="connsiteX0" fmla="*/ 10002 w 169447"/>
                <a:gd name="connsiteY0" fmla="*/ 42176 h 154446"/>
                <a:gd name="connsiteX1" fmla="*/ 37963 w 169447"/>
                <a:gd name="connsiteY1" fmla="*/ 35088 h 154446"/>
                <a:gd name="connsiteX2" fmla="*/ 101278 w 169447"/>
                <a:gd name="connsiteY2" fmla="*/ 27367 h 154446"/>
                <a:gd name="connsiteX3" fmla="*/ 168738 w 169447"/>
                <a:gd name="connsiteY3" fmla="*/ 131948 h 154446"/>
                <a:gd name="connsiteX4" fmla="*/ 163940 w 169447"/>
                <a:gd name="connsiteY4" fmla="*/ 142286 h 154446"/>
                <a:gd name="connsiteX5" fmla="*/ 136284 w 169447"/>
                <a:gd name="connsiteY5" fmla="*/ 150857 h 154446"/>
                <a:gd name="connsiteX6" fmla="*/ 127865 w 169447"/>
                <a:gd name="connsiteY6" fmla="*/ 143878 h 154446"/>
                <a:gd name="connsiteX7" fmla="*/ 119795 w 169447"/>
                <a:gd name="connsiteY7" fmla="*/ 140018 h 154446"/>
                <a:gd name="connsiteX8" fmla="*/ 110395 w 169447"/>
                <a:gd name="connsiteY8" fmla="*/ 139232 h 154446"/>
                <a:gd name="connsiteX9" fmla="*/ 14451 w 169447"/>
                <a:gd name="connsiteY9" fmla="*/ 97356 h 154446"/>
                <a:gd name="connsiteX10" fmla="*/ 10002 w 169447"/>
                <a:gd name="connsiteY10" fmla="*/ 42176 h 154446"/>
                <a:gd name="connsiteX11" fmla="*/ 10002 w 169447"/>
                <a:gd name="connsiteY11" fmla="*/ 42176 h 1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447" h="154446">
                  <a:moveTo>
                    <a:pt x="10002" y="42176"/>
                  </a:moveTo>
                  <a:cubicBezTo>
                    <a:pt x="18137" y="34543"/>
                    <a:pt x="27974" y="33256"/>
                    <a:pt x="37963" y="35088"/>
                  </a:cubicBezTo>
                  <a:cubicBezTo>
                    <a:pt x="19249" y="-14553"/>
                    <a:pt x="73186" y="-6265"/>
                    <a:pt x="101278" y="27367"/>
                  </a:cubicBezTo>
                  <a:cubicBezTo>
                    <a:pt x="127429" y="58665"/>
                    <a:pt x="150199" y="95743"/>
                    <a:pt x="168738" y="131948"/>
                  </a:cubicBezTo>
                  <a:cubicBezTo>
                    <a:pt x="170875" y="136114"/>
                    <a:pt x="167865" y="140563"/>
                    <a:pt x="163940" y="142286"/>
                  </a:cubicBezTo>
                  <a:cubicBezTo>
                    <a:pt x="160079" y="152122"/>
                    <a:pt x="146229" y="158971"/>
                    <a:pt x="136284" y="150857"/>
                  </a:cubicBezTo>
                  <a:cubicBezTo>
                    <a:pt x="133536" y="148611"/>
                    <a:pt x="130722" y="146277"/>
                    <a:pt x="127865" y="143878"/>
                  </a:cubicBezTo>
                  <a:cubicBezTo>
                    <a:pt x="125052" y="143507"/>
                    <a:pt x="122282" y="142308"/>
                    <a:pt x="119795" y="140018"/>
                  </a:cubicBezTo>
                  <a:cubicBezTo>
                    <a:pt x="116654" y="140563"/>
                    <a:pt x="113405" y="140388"/>
                    <a:pt x="110395" y="139232"/>
                  </a:cubicBezTo>
                  <a:cubicBezTo>
                    <a:pt x="80645" y="127847"/>
                    <a:pt x="38835" y="118861"/>
                    <a:pt x="14451" y="97356"/>
                  </a:cubicBezTo>
                  <a:cubicBezTo>
                    <a:pt x="-1034" y="83703"/>
                    <a:pt x="-6378" y="57574"/>
                    <a:pt x="10002" y="42176"/>
                  </a:cubicBezTo>
                  <a:lnTo>
                    <a:pt x="10002" y="42176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F69C95D-4BA3-4809-9C12-D72D3D4595DF}"/>
                </a:ext>
              </a:extLst>
            </p:cNvPr>
            <p:cNvSpPr/>
            <p:nvPr/>
          </p:nvSpPr>
          <p:spPr>
            <a:xfrm>
              <a:off x="4961592" y="4737087"/>
              <a:ext cx="217675" cy="188165"/>
            </a:xfrm>
            <a:custGeom>
              <a:avLst/>
              <a:gdLst>
                <a:gd name="connsiteX0" fmla="*/ 13798 w 217675"/>
                <a:gd name="connsiteY0" fmla="*/ 66149 h 188165"/>
                <a:gd name="connsiteX1" fmla="*/ 88629 w 217675"/>
                <a:gd name="connsiteY1" fmla="*/ 73520 h 188165"/>
                <a:gd name="connsiteX2" fmla="*/ 67103 w 217675"/>
                <a:gd name="connsiteY2" fmla="*/ 10576 h 188165"/>
                <a:gd name="connsiteX3" fmla="*/ 86776 w 217675"/>
                <a:gd name="connsiteY3" fmla="*/ 6083 h 188165"/>
                <a:gd name="connsiteX4" fmla="*/ 156699 w 217675"/>
                <a:gd name="connsiteY4" fmla="*/ 110140 h 188165"/>
                <a:gd name="connsiteX5" fmla="*/ 214323 w 217675"/>
                <a:gd name="connsiteY5" fmla="*/ 170446 h 188165"/>
                <a:gd name="connsiteX6" fmla="*/ 203810 w 217675"/>
                <a:gd name="connsiteY6" fmla="*/ 187414 h 188165"/>
                <a:gd name="connsiteX7" fmla="*/ 139121 w 217675"/>
                <a:gd name="connsiteY7" fmla="*/ 146258 h 188165"/>
                <a:gd name="connsiteX8" fmla="*/ 97005 w 217675"/>
                <a:gd name="connsiteY8" fmla="*/ 121372 h 188165"/>
                <a:gd name="connsiteX9" fmla="*/ 6797 w 217675"/>
                <a:gd name="connsiteY9" fmla="*/ 89006 h 188165"/>
                <a:gd name="connsiteX10" fmla="*/ 13798 w 217675"/>
                <a:gd name="connsiteY10" fmla="*/ 66149 h 188165"/>
                <a:gd name="connsiteX11" fmla="*/ 13798 w 217675"/>
                <a:gd name="connsiteY11" fmla="*/ 66149 h 18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675" h="188165">
                  <a:moveTo>
                    <a:pt x="13798" y="66149"/>
                  </a:moveTo>
                  <a:cubicBezTo>
                    <a:pt x="36154" y="67065"/>
                    <a:pt x="67539" y="64949"/>
                    <a:pt x="88629" y="73520"/>
                  </a:cubicBezTo>
                  <a:cubicBezTo>
                    <a:pt x="79099" y="53106"/>
                    <a:pt x="71857" y="31710"/>
                    <a:pt x="67103" y="10576"/>
                  </a:cubicBezTo>
                  <a:cubicBezTo>
                    <a:pt x="64464" y="-1115"/>
                    <a:pt x="82414" y="-3841"/>
                    <a:pt x="86776" y="6083"/>
                  </a:cubicBezTo>
                  <a:cubicBezTo>
                    <a:pt x="104376" y="46149"/>
                    <a:pt x="129022" y="79126"/>
                    <a:pt x="156699" y="110140"/>
                  </a:cubicBezTo>
                  <a:cubicBezTo>
                    <a:pt x="174715" y="123990"/>
                    <a:pt x="196831" y="152561"/>
                    <a:pt x="214323" y="170446"/>
                  </a:cubicBezTo>
                  <a:cubicBezTo>
                    <a:pt x="222283" y="178581"/>
                    <a:pt x="214977" y="191406"/>
                    <a:pt x="203810" y="187414"/>
                  </a:cubicBezTo>
                  <a:cubicBezTo>
                    <a:pt x="178968" y="178581"/>
                    <a:pt x="157463" y="164164"/>
                    <a:pt x="139121" y="146258"/>
                  </a:cubicBezTo>
                  <a:cubicBezTo>
                    <a:pt x="124769" y="138472"/>
                    <a:pt x="111029" y="129202"/>
                    <a:pt x="97005" y="121372"/>
                  </a:cubicBezTo>
                  <a:cubicBezTo>
                    <a:pt x="70548" y="106629"/>
                    <a:pt x="32861" y="104339"/>
                    <a:pt x="6797" y="89006"/>
                  </a:cubicBezTo>
                  <a:cubicBezTo>
                    <a:pt x="-5417" y="81852"/>
                    <a:pt x="-8" y="65581"/>
                    <a:pt x="13798" y="66149"/>
                  </a:cubicBezTo>
                  <a:lnTo>
                    <a:pt x="13798" y="66149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6CE29D-1E95-4C27-B930-0F4BAB6FC35F}"/>
                </a:ext>
              </a:extLst>
            </p:cNvPr>
            <p:cNvSpPr/>
            <p:nvPr/>
          </p:nvSpPr>
          <p:spPr>
            <a:xfrm>
              <a:off x="5106515" y="4693064"/>
              <a:ext cx="203354" cy="253018"/>
            </a:xfrm>
            <a:custGeom>
              <a:avLst/>
              <a:gdLst>
                <a:gd name="connsiteX0" fmla="*/ 3184 w 203354"/>
                <a:gd name="connsiteY0" fmla="*/ 82887 h 253018"/>
                <a:gd name="connsiteX1" fmla="*/ 76097 w 203354"/>
                <a:gd name="connsiteY1" fmla="*/ 43606 h 253018"/>
                <a:gd name="connsiteX2" fmla="*/ 96184 w 203354"/>
                <a:gd name="connsiteY2" fmla="*/ 3584 h 253018"/>
                <a:gd name="connsiteX3" fmla="*/ 166675 w 203354"/>
                <a:gd name="connsiteY3" fmla="*/ 44261 h 253018"/>
                <a:gd name="connsiteX4" fmla="*/ 182116 w 203354"/>
                <a:gd name="connsiteY4" fmla="*/ 95777 h 253018"/>
                <a:gd name="connsiteX5" fmla="*/ 203251 w 203354"/>
                <a:gd name="connsiteY5" fmla="*/ 213662 h 253018"/>
                <a:gd name="connsiteX6" fmla="*/ 199696 w 203354"/>
                <a:gd name="connsiteY6" fmla="*/ 226617 h 253018"/>
                <a:gd name="connsiteX7" fmla="*/ 186719 w 203354"/>
                <a:gd name="connsiteY7" fmla="*/ 236803 h 253018"/>
                <a:gd name="connsiteX8" fmla="*/ 179063 w 203354"/>
                <a:gd name="connsiteY8" fmla="*/ 239987 h 253018"/>
                <a:gd name="connsiteX9" fmla="*/ 179347 w 203354"/>
                <a:gd name="connsiteY9" fmla="*/ 241339 h 253018"/>
                <a:gd name="connsiteX10" fmla="*/ 164057 w 203354"/>
                <a:gd name="connsiteY10" fmla="*/ 252179 h 253018"/>
                <a:gd name="connsiteX11" fmla="*/ 120197 w 203354"/>
                <a:gd name="connsiteY11" fmla="*/ 215472 h 253018"/>
                <a:gd name="connsiteX12" fmla="*/ 83751 w 203354"/>
                <a:gd name="connsiteY12" fmla="*/ 181688 h 253018"/>
                <a:gd name="connsiteX13" fmla="*/ 77056 w 203354"/>
                <a:gd name="connsiteY13" fmla="*/ 176868 h 253018"/>
                <a:gd name="connsiteX14" fmla="*/ 3184 w 203354"/>
                <a:gd name="connsiteY14" fmla="*/ 82887 h 253018"/>
                <a:gd name="connsiteX15" fmla="*/ 3184 w 203354"/>
                <a:gd name="connsiteY15" fmla="*/ 82887 h 2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3354" h="253018">
                  <a:moveTo>
                    <a:pt x="3184" y="82887"/>
                  </a:moveTo>
                  <a:cubicBezTo>
                    <a:pt x="-13937" y="28296"/>
                    <a:pt x="41963" y="24261"/>
                    <a:pt x="76097" y="43606"/>
                  </a:cubicBezTo>
                  <a:cubicBezTo>
                    <a:pt x="74897" y="26202"/>
                    <a:pt x="79804" y="10804"/>
                    <a:pt x="96184" y="3584"/>
                  </a:cubicBezTo>
                  <a:cubicBezTo>
                    <a:pt x="126980" y="-10003"/>
                    <a:pt x="155464" y="17543"/>
                    <a:pt x="166675" y="44261"/>
                  </a:cubicBezTo>
                  <a:cubicBezTo>
                    <a:pt x="174875" y="60488"/>
                    <a:pt x="178278" y="80989"/>
                    <a:pt x="182116" y="95777"/>
                  </a:cubicBezTo>
                  <a:cubicBezTo>
                    <a:pt x="192193" y="134490"/>
                    <a:pt x="199346" y="173836"/>
                    <a:pt x="203251" y="213662"/>
                  </a:cubicBezTo>
                  <a:cubicBezTo>
                    <a:pt x="203774" y="219049"/>
                    <a:pt x="202269" y="223346"/>
                    <a:pt x="199696" y="226617"/>
                  </a:cubicBezTo>
                  <a:cubicBezTo>
                    <a:pt x="198758" y="232855"/>
                    <a:pt x="192302" y="237850"/>
                    <a:pt x="186719" y="236803"/>
                  </a:cubicBezTo>
                  <a:cubicBezTo>
                    <a:pt x="184603" y="238700"/>
                    <a:pt x="181942" y="239943"/>
                    <a:pt x="179063" y="239987"/>
                  </a:cubicBezTo>
                  <a:cubicBezTo>
                    <a:pt x="179151" y="240445"/>
                    <a:pt x="179281" y="240881"/>
                    <a:pt x="179347" y="241339"/>
                  </a:cubicBezTo>
                  <a:cubicBezTo>
                    <a:pt x="180699" y="249671"/>
                    <a:pt x="171102" y="255211"/>
                    <a:pt x="164057" y="252179"/>
                  </a:cubicBezTo>
                  <a:cubicBezTo>
                    <a:pt x="146239" y="244502"/>
                    <a:pt x="134177" y="228537"/>
                    <a:pt x="120197" y="215472"/>
                  </a:cubicBezTo>
                  <a:cubicBezTo>
                    <a:pt x="108092" y="204174"/>
                    <a:pt x="95682" y="193204"/>
                    <a:pt x="83751" y="181688"/>
                  </a:cubicBezTo>
                  <a:cubicBezTo>
                    <a:pt x="81527" y="180096"/>
                    <a:pt x="79259" y="178525"/>
                    <a:pt x="77056" y="176868"/>
                  </a:cubicBezTo>
                  <a:cubicBezTo>
                    <a:pt x="45453" y="152855"/>
                    <a:pt x="15311" y="121557"/>
                    <a:pt x="3184" y="82887"/>
                  </a:cubicBezTo>
                  <a:lnTo>
                    <a:pt x="3184" y="82887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8E452F0-C42F-428E-99BD-0E99DA7DED92}"/>
                </a:ext>
              </a:extLst>
            </p:cNvPr>
            <p:cNvSpPr/>
            <p:nvPr/>
          </p:nvSpPr>
          <p:spPr>
            <a:xfrm>
              <a:off x="5106515" y="4693066"/>
              <a:ext cx="140277" cy="130854"/>
            </a:xfrm>
            <a:custGeom>
              <a:avLst/>
              <a:gdLst>
                <a:gd name="connsiteX0" fmla="*/ 3184 w 140277"/>
                <a:gd name="connsiteY0" fmla="*/ 82885 h 130854"/>
                <a:gd name="connsiteX1" fmla="*/ 76097 w 140277"/>
                <a:gd name="connsiteY1" fmla="*/ 43605 h 130854"/>
                <a:gd name="connsiteX2" fmla="*/ 96184 w 140277"/>
                <a:gd name="connsiteY2" fmla="*/ 3583 h 130854"/>
                <a:gd name="connsiteX3" fmla="*/ 128485 w 140277"/>
                <a:gd name="connsiteY3" fmla="*/ 3190 h 130854"/>
                <a:gd name="connsiteX4" fmla="*/ 103250 w 140277"/>
                <a:gd name="connsiteY4" fmla="*/ 127378 h 130854"/>
                <a:gd name="connsiteX5" fmla="*/ 6674 w 140277"/>
                <a:gd name="connsiteY5" fmla="*/ 92547 h 130854"/>
                <a:gd name="connsiteX6" fmla="*/ 3184 w 140277"/>
                <a:gd name="connsiteY6" fmla="*/ 82885 h 130854"/>
                <a:gd name="connsiteX7" fmla="*/ 3184 w 140277"/>
                <a:gd name="connsiteY7" fmla="*/ 82885 h 13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277" h="130854">
                  <a:moveTo>
                    <a:pt x="3184" y="82885"/>
                  </a:moveTo>
                  <a:cubicBezTo>
                    <a:pt x="-13937" y="28294"/>
                    <a:pt x="41963" y="24259"/>
                    <a:pt x="76097" y="43605"/>
                  </a:cubicBezTo>
                  <a:cubicBezTo>
                    <a:pt x="74919" y="26178"/>
                    <a:pt x="79804" y="10802"/>
                    <a:pt x="96184" y="3583"/>
                  </a:cubicBezTo>
                  <a:cubicBezTo>
                    <a:pt x="107503" y="-1412"/>
                    <a:pt x="118518" y="-845"/>
                    <a:pt x="128485" y="3190"/>
                  </a:cubicBezTo>
                  <a:cubicBezTo>
                    <a:pt x="150818" y="59766"/>
                    <a:pt x="140895" y="113267"/>
                    <a:pt x="103250" y="127378"/>
                  </a:cubicBezTo>
                  <a:cubicBezTo>
                    <a:pt x="74635" y="138109"/>
                    <a:pt x="37448" y="123300"/>
                    <a:pt x="6674" y="92547"/>
                  </a:cubicBezTo>
                  <a:cubicBezTo>
                    <a:pt x="5387" y="89385"/>
                    <a:pt x="4231" y="86157"/>
                    <a:pt x="3184" y="82885"/>
                  </a:cubicBezTo>
                  <a:lnTo>
                    <a:pt x="3184" y="82885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53F958DD-C3A9-4330-BFA4-64BAC6F47AB8}"/>
                </a:ext>
              </a:extLst>
            </p:cNvPr>
            <p:cNvSpPr/>
            <p:nvPr/>
          </p:nvSpPr>
          <p:spPr>
            <a:xfrm>
              <a:off x="5174881" y="4811258"/>
              <a:ext cx="246699" cy="279413"/>
            </a:xfrm>
            <a:custGeom>
              <a:avLst/>
              <a:gdLst>
                <a:gd name="connsiteX0" fmla="*/ 22147 w 246699"/>
                <a:gd name="connsiteY0" fmla="*/ 34377 h 279413"/>
                <a:gd name="connsiteX1" fmla="*/ 108101 w 246699"/>
                <a:gd name="connsiteY1" fmla="*/ 92567 h 279413"/>
                <a:gd name="connsiteX2" fmla="*/ 117349 w 246699"/>
                <a:gd name="connsiteY2" fmla="*/ 2032 h 279413"/>
                <a:gd name="connsiteX3" fmla="*/ 126160 w 246699"/>
                <a:gd name="connsiteY3" fmla="*/ 2272 h 279413"/>
                <a:gd name="connsiteX4" fmla="*/ 150239 w 246699"/>
                <a:gd name="connsiteY4" fmla="*/ 64061 h 279413"/>
                <a:gd name="connsiteX5" fmla="*/ 174797 w 246699"/>
                <a:gd name="connsiteY5" fmla="*/ 131149 h 279413"/>
                <a:gd name="connsiteX6" fmla="*/ 244983 w 246699"/>
                <a:gd name="connsiteY6" fmla="*/ 264956 h 279413"/>
                <a:gd name="connsiteX7" fmla="*/ 231526 w 246699"/>
                <a:gd name="connsiteY7" fmla="*/ 277693 h 279413"/>
                <a:gd name="connsiteX8" fmla="*/ 188843 w 246699"/>
                <a:gd name="connsiteY8" fmla="*/ 242971 h 279413"/>
                <a:gd name="connsiteX9" fmla="*/ 177327 w 246699"/>
                <a:gd name="connsiteY9" fmla="*/ 240441 h 279413"/>
                <a:gd name="connsiteX10" fmla="*/ 92899 w 246699"/>
                <a:gd name="connsiteY10" fmla="*/ 149012 h 279413"/>
                <a:gd name="connsiteX11" fmla="*/ 3259 w 246699"/>
                <a:gd name="connsiteY11" fmla="*/ 57517 h 279413"/>
                <a:gd name="connsiteX12" fmla="*/ 22147 w 246699"/>
                <a:gd name="connsiteY12" fmla="*/ 34377 h 279413"/>
                <a:gd name="connsiteX13" fmla="*/ 22147 w 246699"/>
                <a:gd name="connsiteY13" fmla="*/ 34377 h 27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699" h="279413">
                  <a:moveTo>
                    <a:pt x="22147" y="34377"/>
                  </a:moveTo>
                  <a:cubicBezTo>
                    <a:pt x="55407" y="45565"/>
                    <a:pt x="83172" y="67986"/>
                    <a:pt x="108101" y="92567"/>
                  </a:cubicBezTo>
                  <a:cubicBezTo>
                    <a:pt x="101493" y="59808"/>
                    <a:pt x="100904" y="24715"/>
                    <a:pt x="117349" y="2032"/>
                  </a:cubicBezTo>
                  <a:cubicBezTo>
                    <a:pt x="119595" y="-1087"/>
                    <a:pt x="123979" y="-302"/>
                    <a:pt x="126160" y="2272"/>
                  </a:cubicBezTo>
                  <a:cubicBezTo>
                    <a:pt x="140424" y="19088"/>
                    <a:pt x="143521" y="43515"/>
                    <a:pt x="150239" y="64061"/>
                  </a:cubicBezTo>
                  <a:cubicBezTo>
                    <a:pt x="157633" y="86656"/>
                    <a:pt x="166095" y="109034"/>
                    <a:pt x="174797" y="131149"/>
                  </a:cubicBezTo>
                  <a:cubicBezTo>
                    <a:pt x="193729" y="179307"/>
                    <a:pt x="217284" y="221313"/>
                    <a:pt x="244983" y="264956"/>
                  </a:cubicBezTo>
                  <a:cubicBezTo>
                    <a:pt x="250894" y="274269"/>
                    <a:pt x="240338" y="283277"/>
                    <a:pt x="231526" y="277693"/>
                  </a:cubicBezTo>
                  <a:cubicBezTo>
                    <a:pt x="216412" y="268075"/>
                    <a:pt x="202082" y="256254"/>
                    <a:pt x="188843" y="242971"/>
                  </a:cubicBezTo>
                  <a:cubicBezTo>
                    <a:pt x="185223" y="244389"/>
                    <a:pt x="181035" y="243953"/>
                    <a:pt x="177327" y="240441"/>
                  </a:cubicBezTo>
                  <a:cubicBezTo>
                    <a:pt x="147644" y="212197"/>
                    <a:pt x="121013" y="179001"/>
                    <a:pt x="92899" y="149012"/>
                  </a:cubicBezTo>
                  <a:cubicBezTo>
                    <a:pt x="63739" y="117889"/>
                    <a:pt x="29257" y="91411"/>
                    <a:pt x="3259" y="57517"/>
                  </a:cubicBezTo>
                  <a:cubicBezTo>
                    <a:pt x="-6861" y="44213"/>
                    <a:pt x="8602" y="29818"/>
                    <a:pt x="22147" y="34377"/>
                  </a:cubicBezTo>
                  <a:lnTo>
                    <a:pt x="22147" y="34377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997FF7DE-E7F3-47FB-B53E-7ABC37781820}"/>
                </a:ext>
              </a:extLst>
            </p:cNvPr>
            <p:cNvSpPr/>
            <p:nvPr/>
          </p:nvSpPr>
          <p:spPr>
            <a:xfrm>
              <a:off x="5400383" y="4806906"/>
              <a:ext cx="211077" cy="355228"/>
            </a:xfrm>
            <a:custGeom>
              <a:avLst/>
              <a:gdLst>
                <a:gd name="connsiteX0" fmla="*/ 8118 w 211077"/>
                <a:gd name="connsiteY0" fmla="*/ 40932 h 355228"/>
                <a:gd name="connsiteX1" fmla="*/ 87879 w 211077"/>
                <a:gd name="connsiteY1" fmla="*/ 58751 h 355228"/>
                <a:gd name="connsiteX2" fmla="*/ 124651 w 211077"/>
                <a:gd name="connsiteY2" fmla="*/ 1477 h 355228"/>
                <a:gd name="connsiteX3" fmla="*/ 209057 w 211077"/>
                <a:gd name="connsiteY3" fmla="*/ 249373 h 355228"/>
                <a:gd name="connsiteX4" fmla="*/ 197301 w 211077"/>
                <a:gd name="connsiteY4" fmla="*/ 258555 h 355228"/>
                <a:gd name="connsiteX5" fmla="*/ 195273 w 211077"/>
                <a:gd name="connsiteY5" fmla="*/ 285709 h 355228"/>
                <a:gd name="connsiteX6" fmla="*/ 161358 w 211077"/>
                <a:gd name="connsiteY6" fmla="*/ 289810 h 355228"/>
                <a:gd name="connsiteX7" fmla="*/ 160354 w 211077"/>
                <a:gd name="connsiteY7" fmla="*/ 290508 h 355228"/>
                <a:gd name="connsiteX8" fmla="*/ 173048 w 211077"/>
                <a:gd name="connsiteY8" fmla="*/ 315939 h 355228"/>
                <a:gd name="connsiteX9" fmla="*/ 181445 w 211077"/>
                <a:gd name="connsiteY9" fmla="*/ 332602 h 355228"/>
                <a:gd name="connsiteX10" fmla="*/ 148490 w 211077"/>
                <a:gd name="connsiteY10" fmla="*/ 344968 h 355228"/>
                <a:gd name="connsiteX11" fmla="*/ 138741 w 211077"/>
                <a:gd name="connsiteY11" fmla="*/ 325710 h 355228"/>
                <a:gd name="connsiteX12" fmla="*/ 43255 w 211077"/>
                <a:gd name="connsiteY12" fmla="*/ 183790 h 355228"/>
                <a:gd name="connsiteX13" fmla="*/ 8118 w 211077"/>
                <a:gd name="connsiteY13" fmla="*/ 40932 h 355228"/>
                <a:gd name="connsiteX14" fmla="*/ 8118 w 211077"/>
                <a:gd name="connsiteY14" fmla="*/ 40932 h 3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1077" h="355228">
                  <a:moveTo>
                    <a:pt x="8118" y="40932"/>
                  </a:moveTo>
                  <a:cubicBezTo>
                    <a:pt x="31455" y="4377"/>
                    <a:pt x="68009" y="31531"/>
                    <a:pt x="87879" y="58751"/>
                  </a:cubicBezTo>
                  <a:cubicBezTo>
                    <a:pt x="90845" y="32360"/>
                    <a:pt x="100354" y="7583"/>
                    <a:pt x="124651" y="1477"/>
                  </a:cubicBezTo>
                  <a:cubicBezTo>
                    <a:pt x="210475" y="-20072"/>
                    <a:pt x="215666" y="200584"/>
                    <a:pt x="209057" y="249373"/>
                  </a:cubicBezTo>
                  <a:cubicBezTo>
                    <a:pt x="208097" y="256527"/>
                    <a:pt x="202623" y="259232"/>
                    <a:pt x="197301" y="258555"/>
                  </a:cubicBezTo>
                  <a:cubicBezTo>
                    <a:pt x="196799" y="267607"/>
                    <a:pt x="196145" y="276658"/>
                    <a:pt x="195273" y="285709"/>
                  </a:cubicBezTo>
                  <a:cubicBezTo>
                    <a:pt x="193441" y="304510"/>
                    <a:pt x="168424" y="304096"/>
                    <a:pt x="161358" y="289810"/>
                  </a:cubicBezTo>
                  <a:cubicBezTo>
                    <a:pt x="161009" y="290050"/>
                    <a:pt x="160703" y="290290"/>
                    <a:pt x="160354" y="290508"/>
                  </a:cubicBezTo>
                  <a:cubicBezTo>
                    <a:pt x="164542" y="298992"/>
                    <a:pt x="168795" y="307476"/>
                    <a:pt x="173048" y="315939"/>
                  </a:cubicBezTo>
                  <a:cubicBezTo>
                    <a:pt x="175992" y="321413"/>
                    <a:pt x="178806" y="326953"/>
                    <a:pt x="181445" y="332602"/>
                  </a:cubicBezTo>
                  <a:cubicBezTo>
                    <a:pt x="191107" y="353387"/>
                    <a:pt x="158588" y="364728"/>
                    <a:pt x="148490" y="344968"/>
                  </a:cubicBezTo>
                  <a:cubicBezTo>
                    <a:pt x="145218" y="338556"/>
                    <a:pt x="141990" y="332144"/>
                    <a:pt x="138741" y="325710"/>
                  </a:cubicBezTo>
                  <a:cubicBezTo>
                    <a:pt x="111390" y="275589"/>
                    <a:pt x="72677" y="232776"/>
                    <a:pt x="43255" y="183790"/>
                  </a:cubicBezTo>
                  <a:cubicBezTo>
                    <a:pt x="22971" y="150136"/>
                    <a:pt x="-17204" y="80583"/>
                    <a:pt x="8118" y="40932"/>
                  </a:cubicBezTo>
                  <a:lnTo>
                    <a:pt x="8118" y="40932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2EA16E-7515-4352-BA51-94DDBF669045}"/>
                </a:ext>
              </a:extLst>
            </p:cNvPr>
            <p:cNvSpPr/>
            <p:nvPr/>
          </p:nvSpPr>
          <p:spPr>
            <a:xfrm>
              <a:off x="5400378" y="4806940"/>
              <a:ext cx="169980" cy="183669"/>
            </a:xfrm>
            <a:custGeom>
              <a:avLst/>
              <a:gdLst>
                <a:gd name="connsiteX0" fmla="*/ 8101 w 169980"/>
                <a:gd name="connsiteY0" fmla="*/ 40898 h 183669"/>
                <a:gd name="connsiteX1" fmla="*/ 87861 w 169980"/>
                <a:gd name="connsiteY1" fmla="*/ 58739 h 183669"/>
                <a:gd name="connsiteX2" fmla="*/ 124634 w 169980"/>
                <a:gd name="connsiteY2" fmla="*/ 1465 h 183669"/>
                <a:gd name="connsiteX3" fmla="*/ 148604 w 169980"/>
                <a:gd name="connsiteY3" fmla="*/ 2076 h 183669"/>
                <a:gd name="connsiteX4" fmla="*/ 160272 w 169980"/>
                <a:gd name="connsiteY4" fmla="*/ 28423 h 183669"/>
                <a:gd name="connsiteX5" fmla="*/ 117349 w 169980"/>
                <a:gd name="connsiteY5" fmla="*/ 179503 h 183669"/>
                <a:gd name="connsiteX6" fmla="*/ 21972 w 169980"/>
                <a:gd name="connsiteY6" fmla="*/ 145741 h 183669"/>
                <a:gd name="connsiteX7" fmla="*/ 8101 w 169980"/>
                <a:gd name="connsiteY7" fmla="*/ 40898 h 183669"/>
                <a:gd name="connsiteX8" fmla="*/ 8101 w 169980"/>
                <a:gd name="connsiteY8" fmla="*/ 40898 h 18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980" h="183669">
                  <a:moveTo>
                    <a:pt x="8101" y="40898"/>
                  </a:moveTo>
                  <a:cubicBezTo>
                    <a:pt x="31460" y="4344"/>
                    <a:pt x="68014" y="31498"/>
                    <a:pt x="87861" y="58739"/>
                  </a:cubicBezTo>
                  <a:cubicBezTo>
                    <a:pt x="90828" y="32349"/>
                    <a:pt x="100337" y="7572"/>
                    <a:pt x="124634" y="1465"/>
                  </a:cubicBezTo>
                  <a:cubicBezTo>
                    <a:pt x="133467" y="-760"/>
                    <a:pt x="141428" y="-367"/>
                    <a:pt x="148604" y="2076"/>
                  </a:cubicBezTo>
                  <a:cubicBezTo>
                    <a:pt x="153074" y="10276"/>
                    <a:pt x="157022" y="19088"/>
                    <a:pt x="160272" y="28423"/>
                  </a:cubicBezTo>
                  <a:cubicBezTo>
                    <a:pt x="183260" y="94356"/>
                    <a:pt x="164023" y="161989"/>
                    <a:pt x="117349" y="179503"/>
                  </a:cubicBezTo>
                  <a:cubicBezTo>
                    <a:pt x="85549" y="191433"/>
                    <a:pt x="49192" y="176995"/>
                    <a:pt x="21972" y="145741"/>
                  </a:cubicBezTo>
                  <a:cubicBezTo>
                    <a:pt x="4829" y="111237"/>
                    <a:pt x="-9631" y="68706"/>
                    <a:pt x="8101" y="40898"/>
                  </a:cubicBezTo>
                  <a:lnTo>
                    <a:pt x="8101" y="40898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8777C7F7-B72A-4824-9811-23F11C8E3988}"/>
                </a:ext>
              </a:extLst>
            </p:cNvPr>
            <p:cNvSpPr/>
            <p:nvPr/>
          </p:nvSpPr>
          <p:spPr>
            <a:xfrm>
              <a:off x="5432958" y="4972803"/>
              <a:ext cx="289792" cy="439221"/>
            </a:xfrm>
            <a:custGeom>
              <a:avLst/>
              <a:gdLst>
                <a:gd name="connsiteX0" fmla="*/ 17658 w 289792"/>
                <a:gd name="connsiteY0" fmla="*/ 31874 h 439221"/>
                <a:gd name="connsiteX1" fmla="*/ 75870 w 289792"/>
                <a:gd name="connsiteY1" fmla="*/ 88886 h 439221"/>
                <a:gd name="connsiteX2" fmla="*/ 125882 w 289792"/>
                <a:gd name="connsiteY2" fmla="*/ 149432 h 439221"/>
                <a:gd name="connsiteX3" fmla="*/ 179382 w 289792"/>
                <a:gd name="connsiteY3" fmla="*/ 3259 h 439221"/>
                <a:gd name="connsiteX4" fmla="*/ 197114 w 289792"/>
                <a:gd name="connsiteY4" fmla="*/ 11328 h 439221"/>
                <a:gd name="connsiteX5" fmla="*/ 188237 w 289792"/>
                <a:gd name="connsiteY5" fmla="*/ 188211 h 439221"/>
                <a:gd name="connsiteX6" fmla="*/ 289634 w 289792"/>
                <a:gd name="connsiteY6" fmla="*/ 437547 h 439221"/>
                <a:gd name="connsiteX7" fmla="*/ 239077 w 289792"/>
                <a:gd name="connsiteY7" fmla="*/ 396064 h 439221"/>
                <a:gd name="connsiteX8" fmla="*/ 184791 w 289792"/>
                <a:gd name="connsiteY8" fmla="*/ 321930 h 439221"/>
                <a:gd name="connsiteX9" fmla="*/ 178183 w 289792"/>
                <a:gd name="connsiteY9" fmla="*/ 319313 h 439221"/>
                <a:gd name="connsiteX10" fmla="*/ 133144 w 289792"/>
                <a:gd name="connsiteY10" fmla="*/ 261777 h 439221"/>
                <a:gd name="connsiteX11" fmla="*/ 88717 w 289792"/>
                <a:gd name="connsiteY11" fmla="*/ 182038 h 439221"/>
                <a:gd name="connsiteX12" fmla="*/ 44987 w 289792"/>
                <a:gd name="connsiteY12" fmla="*/ 111285 h 439221"/>
                <a:gd name="connsiteX13" fmla="*/ 995 w 289792"/>
                <a:gd name="connsiteY13" fmla="*/ 43848 h 439221"/>
                <a:gd name="connsiteX14" fmla="*/ 17658 w 289792"/>
                <a:gd name="connsiteY14" fmla="*/ 31874 h 439221"/>
                <a:gd name="connsiteX15" fmla="*/ 17658 w 289792"/>
                <a:gd name="connsiteY15" fmla="*/ 31874 h 43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9792" h="439221">
                  <a:moveTo>
                    <a:pt x="17658" y="31874"/>
                  </a:moveTo>
                  <a:cubicBezTo>
                    <a:pt x="39970" y="45876"/>
                    <a:pt x="58378" y="69301"/>
                    <a:pt x="75870" y="88886"/>
                  </a:cubicBezTo>
                  <a:cubicBezTo>
                    <a:pt x="93275" y="108385"/>
                    <a:pt x="110090" y="128581"/>
                    <a:pt x="125882" y="149432"/>
                  </a:cubicBezTo>
                  <a:cubicBezTo>
                    <a:pt x="125031" y="95560"/>
                    <a:pt x="140385" y="42125"/>
                    <a:pt x="179382" y="3259"/>
                  </a:cubicBezTo>
                  <a:cubicBezTo>
                    <a:pt x="186078" y="-3415"/>
                    <a:pt x="199077" y="598"/>
                    <a:pt x="197114" y="11328"/>
                  </a:cubicBezTo>
                  <a:cubicBezTo>
                    <a:pt x="186536" y="69322"/>
                    <a:pt x="175631" y="129628"/>
                    <a:pt x="188237" y="188211"/>
                  </a:cubicBezTo>
                  <a:cubicBezTo>
                    <a:pt x="210549" y="291875"/>
                    <a:pt x="264901" y="354406"/>
                    <a:pt x="289634" y="437547"/>
                  </a:cubicBezTo>
                  <a:cubicBezTo>
                    <a:pt x="292774" y="448125"/>
                    <a:pt x="248543" y="405507"/>
                    <a:pt x="239077" y="396064"/>
                  </a:cubicBezTo>
                  <a:cubicBezTo>
                    <a:pt x="217638" y="374646"/>
                    <a:pt x="200866" y="348102"/>
                    <a:pt x="184791" y="321930"/>
                  </a:cubicBezTo>
                  <a:cubicBezTo>
                    <a:pt x="182392" y="321494"/>
                    <a:pt x="180124" y="320621"/>
                    <a:pt x="178183" y="319313"/>
                  </a:cubicBezTo>
                  <a:cubicBezTo>
                    <a:pt x="157288" y="305027"/>
                    <a:pt x="144660" y="283718"/>
                    <a:pt x="133144" y="261777"/>
                  </a:cubicBezTo>
                  <a:cubicBezTo>
                    <a:pt x="118989" y="234841"/>
                    <a:pt x="104049" y="208320"/>
                    <a:pt x="88717" y="182038"/>
                  </a:cubicBezTo>
                  <a:cubicBezTo>
                    <a:pt x="74714" y="158069"/>
                    <a:pt x="60298" y="134448"/>
                    <a:pt x="44987" y="111285"/>
                  </a:cubicBezTo>
                  <a:cubicBezTo>
                    <a:pt x="30352" y="89126"/>
                    <a:pt x="11966" y="68035"/>
                    <a:pt x="995" y="43848"/>
                  </a:cubicBezTo>
                  <a:cubicBezTo>
                    <a:pt x="-3781" y="33161"/>
                    <a:pt x="9763" y="26923"/>
                    <a:pt x="17658" y="31874"/>
                  </a:cubicBezTo>
                  <a:lnTo>
                    <a:pt x="17658" y="31874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3280E201-1E4C-4247-8C59-70F71EB0B140}"/>
                </a:ext>
              </a:extLst>
            </p:cNvPr>
            <p:cNvSpPr/>
            <p:nvPr/>
          </p:nvSpPr>
          <p:spPr>
            <a:xfrm>
              <a:off x="4483859" y="4809030"/>
              <a:ext cx="1591829" cy="1567353"/>
            </a:xfrm>
            <a:custGeom>
              <a:avLst/>
              <a:gdLst>
                <a:gd name="connsiteX0" fmla="*/ 35 w 1591829"/>
                <a:gd name="connsiteY0" fmla="*/ 212353 h 1567353"/>
                <a:gd name="connsiteX1" fmla="*/ 132206 w 1591829"/>
                <a:gd name="connsiteY1" fmla="*/ 65176 h 1567353"/>
                <a:gd name="connsiteX2" fmla="*/ 356831 w 1591829"/>
                <a:gd name="connsiteY2" fmla="*/ 749 h 1567353"/>
                <a:gd name="connsiteX3" fmla="*/ 799843 w 1591829"/>
                <a:gd name="connsiteY3" fmla="*/ 152571 h 1567353"/>
                <a:gd name="connsiteX4" fmla="*/ 1417273 w 1591829"/>
                <a:gd name="connsiteY4" fmla="*/ 936937 h 1567353"/>
                <a:gd name="connsiteX5" fmla="*/ 1520785 w 1591829"/>
                <a:gd name="connsiteY5" fmla="*/ 1233646 h 1567353"/>
                <a:gd name="connsiteX6" fmla="*/ 1591669 w 1591829"/>
                <a:gd name="connsiteY6" fmla="*/ 1546058 h 1567353"/>
                <a:gd name="connsiteX7" fmla="*/ 1553566 w 1591829"/>
                <a:gd name="connsiteY7" fmla="*/ 1554760 h 1567353"/>
                <a:gd name="connsiteX8" fmla="*/ 1492169 w 1591829"/>
                <a:gd name="connsiteY8" fmla="*/ 1290593 h 1567353"/>
                <a:gd name="connsiteX9" fmla="*/ 1413783 w 1591829"/>
                <a:gd name="connsiteY9" fmla="*/ 1042347 h 1567353"/>
                <a:gd name="connsiteX10" fmla="*/ 1188046 w 1591829"/>
                <a:gd name="connsiteY10" fmla="*/ 597262 h 1567353"/>
                <a:gd name="connsiteX11" fmla="*/ 883551 w 1591829"/>
                <a:gd name="connsiteY11" fmla="*/ 258002 h 1567353"/>
                <a:gd name="connsiteX12" fmla="*/ 480713 w 1591829"/>
                <a:gd name="connsiteY12" fmla="*/ 39985 h 1567353"/>
                <a:gd name="connsiteX13" fmla="*/ 221824 w 1591829"/>
                <a:gd name="connsiteY13" fmla="*/ 55842 h 1567353"/>
                <a:gd name="connsiteX14" fmla="*/ 18508 w 1591829"/>
                <a:gd name="connsiteY14" fmla="*/ 215515 h 1567353"/>
                <a:gd name="connsiteX15" fmla="*/ 35 w 1591829"/>
                <a:gd name="connsiteY15" fmla="*/ 212353 h 1567353"/>
                <a:gd name="connsiteX16" fmla="*/ 35 w 1591829"/>
                <a:gd name="connsiteY16" fmla="*/ 212353 h 1567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1829" h="1567353">
                  <a:moveTo>
                    <a:pt x="35" y="212353"/>
                  </a:moveTo>
                  <a:cubicBezTo>
                    <a:pt x="5029" y="142407"/>
                    <a:pt x="76436" y="95820"/>
                    <a:pt x="132206" y="65176"/>
                  </a:cubicBezTo>
                  <a:cubicBezTo>
                    <a:pt x="201017" y="27357"/>
                    <a:pt x="278422" y="5111"/>
                    <a:pt x="356831" y="749"/>
                  </a:cubicBezTo>
                  <a:cubicBezTo>
                    <a:pt x="518533" y="-8259"/>
                    <a:pt x="668435" y="65307"/>
                    <a:pt x="799843" y="152571"/>
                  </a:cubicBezTo>
                  <a:cubicBezTo>
                    <a:pt x="1083116" y="340663"/>
                    <a:pt x="1286629" y="626576"/>
                    <a:pt x="1417273" y="936937"/>
                  </a:cubicBezTo>
                  <a:cubicBezTo>
                    <a:pt x="1457949" y="1033557"/>
                    <a:pt x="1492017" y="1132882"/>
                    <a:pt x="1520785" y="1233646"/>
                  </a:cubicBezTo>
                  <a:cubicBezTo>
                    <a:pt x="1549902" y="1335653"/>
                    <a:pt x="1577819" y="1440757"/>
                    <a:pt x="1591669" y="1546058"/>
                  </a:cubicBezTo>
                  <a:cubicBezTo>
                    <a:pt x="1594504" y="1567606"/>
                    <a:pt x="1558953" y="1576636"/>
                    <a:pt x="1553566" y="1554760"/>
                  </a:cubicBezTo>
                  <a:cubicBezTo>
                    <a:pt x="1531952" y="1466951"/>
                    <a:pt x="1515485" y="1378052"/>
                    <a:pt x="1492169" y="1290593"/>
                  </a:cubicBezTo>
                  <a:cubicBezTo>
                    <a:pt x="1469814" y="1206710"/>
                    <a:pt x="1443925" y="1123765"/>
                    <a:pt x="1413783" y="1042347"/>
                  </a:cubicBezTo>
                  <a:cubicBezTo>
                    <a:pt x="1355811" y="885814"/>
                    <a:pt x="1281808" y="735518"/>
                    <a:pt x="1188046" y="597262"/>
                  </a:cubicBezTo>
                  <a:cubicBezTo>
                    <a:pt x="1102440" y="471024"/>
                    <a:pt x="1001306" y="355254"/>
                    <a:pt x="883551" y="258002"/>
                  </a:cubicBezTo>
                  <a:cubicBezTo>
                    <a:pt x="767804" y="162407"/>
                    <a:pt x="629722" y="71109"/>
                    <a:pt x="480713" y="39985"/>
                  </a:cubicBezTo>
                  <a:cubicBezTo>
                    <a:pt x="394846" y="22057"/>
                    <a:pt x="304900" y="27815"/>
                    <a:pt x="221824" y="55842"/>
                  </a:cubicBezTo>
                  <a:cubicBezTo>
                    <a:pt x="144616" y="81861"/>
                    <a:pt x="43917" y="131109"/>
                    <a:pt x="18508" y="215515"/>
                  </a:cubicBezTo>
                  <a:cubicBezTo>
                    <a:pt x="15040" y="227009"/>
                    <a:pt x="-838" y="224567"/>
                    <a:pt x="35" y="212353"/>
                  </a:cubicBezTo>
                  <a:lnTo>
                    <a:pt x="35" y="212353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6F633D67-E027-449B-9B20-E1A137AFD491}"/>
                </a:ext>
              </a:extLst>
            </p:cNvPr>
            <p:cNvSpPr/>
            <p:nvPr/>
          </p:nvSpPr>
          <p:spPr>
            <a:xfrm>
              <a:off x="4923186" y="4700029"/>
              <a:ext cx="77294" cy="92174"/>
            </a:xfrm>
            <a:custGeom>
              <a:avLst/>
              <a:gdLst>
                <a:gd name="connsiteX0" fmla="*/ 10001 w 77294"/>
                <a:gd name="connsiteY0" fmla="*/ 42029 h 92174"/>
                <a:gd name="connsiteX1" fmla="*/ 37962 w 77294"/>
                <a:gd name="connsiteY1" fmla="*/ 34940 h 92174"/>
                <a:gd name="connsiteX2" fmla="*/ 49042 w 77294"/>
                <a:gd name="connsiteY2" fmla="*/ 0 h 92174"/>
                <a:gd name="connsiteX3" fmla="*/ 50961 w 77294"/>
                <a:gd name="connsiteY3" fmla="*/ 2247 h 92174"/>
                <a:gd name="connsiteX4" fmla="*/ 58529 w 77294"/>
                <a:gd name="connsiteY4" fmla="*/ 89619 h 92174"/>
                <a:gd name="connsiteX5" fmla="*/ 3283 w 77294"/>
                <a:gd name="connsiteY5" fmla="*/ 81505 h 92174"/>
                <a:gd name="connsiteX6" fmla="*/ 10001 w 77294"/>
                <a:gd name="connsiteY6" fmla="*/ 42029 h 92174"/>
                <a:gd name="connsiteX7" fmla="*/ 10001 w 77294"/>
                <a:gd name="connsiteY7" fmla="*/ 42029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94" h="92174">
                  <a:moveTo>
                    <a:pt x="10001" y="42029"/>
                  </a:moveTo>
                  <a:cubicBezTo>
                    <a:pt x="18136" y="34395"/>
                    <a:pt x="27973" y="33108"/>
                    <a:pt x="37962" y="34940"/>
                  </a:cubicBezTo>
                  <a:cubicBezTo>
                    <a:pt x="29282" y="11887"/>
                    <a:pt x="36261" y="1330"/>
                    <a:pt x="49042" y="0"/>
                  </a:cubicBezTo>
                  <a:lnTo>
                    <a:pt x="50961" y="2247"/>
                  </a:lnTo>
                  <a:cubicBezTo>
                    <a:pt x="82869" y="40087"/>
                    <a:pt x="86250" y="79215"/>
                    <a:pt x="58529" y="89619"/>
                  </a:cubicBezTo>
                  <a:cubicBezTo>
                    <a:pt x="44004" y="95071"/>
                    <a:pt x="23807" y="91538"/>
                    <a:pt x="3283" y="81505"/>
                  </a:cubicBezTo>
                  <a:cubicBezTo>
                    <a:pt x="-2257" y="68310"/>
                    <a:pt x="-1275" y="52628"/>
                    <a:pt x="10001" y="42029"/>
                  </a:cubicBezTo>
                  <a:lnTo>
                    <a:pt x="10001" y="42029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367" name="Graphic 1943">
              <a:extLst>
                <a:ext uri="{FF2B5EF4-FFF2-40B4-BE49-F238E27FC236}">
                  <a16:creationId xmlns:a16="http://schemas.microsoft.com/office/drawing/2014/main" id="{686B54F8-484A-408C-94DA-553C921C72E9}"/>
                </a:ext>
              </a:extLst>
            </p:cNvPr>
            <p:cNvGrpSpPr/>
            <p:nvPr/>
          </p:nvGrpSpPr>
          <p:grpSpPr>
            <a:xfrm>
              <a:off x="4453368" y="4921326"/>
              <a:ext cx="6710537" cy="3080597"/>
              <a:chOff x="4453368" y="4921326"/>
              <a:chExt cx="6710537" cy="3080597"/>
            </a:xfrm>
          </p:grpSpPr>
          <p:sp>
            <p:nvSpPr>
              <p:cNvPr id="1806" name="Freeform: Shape 1805">
                <a:extLst>
                  <a:ext uri="{FF2B5EF4-FFF2-40B4-BE49-F238E27FC236}">
                    <a16:creationId xmlns:a16="http://schemas.microsoft.com/office/drawing/2014/main" id="{A37DC845-EBD9-40B9-B268-AAAE1EE9842E}"/>
                  </a:ext>
                </a:extLst>
              </p:cNvPr>
              <p:cNvSpPr/>
              <p:nvPr/>
            </p:nvSpPr>
            <p:spPr>
              <a:xfrm>
                <a:off x="4453368" y="4921326"/>
                <a:ext cx="106537" cy="148675"/>
              </a:xfrm>
              <a:custGeom>
                <a:avLst/>
                <a:gdLst>
                  <a:gd name="connsiteX0" fmla="*/ 103416 w 106537"/>
                  <a:gd name="connsiteY0" fmla="*/ 1408 h 148675"/>
                  <a:gd name="connsiteX1" fmla="*/ 94474 w 106537"/>
                  <a:gd name="connsiteY1" fmla="*/ 18246 h 148675"/>
                  <a:gd name="connsiteX2" fmla="*/ 57157 w 106537"/>
                  <a:gd name="connsiteY2" fmla="*/ 119032 h 148675"/>
                  <a:gd name="connsiteX3" fmla="*/ 103416 w 106537"/>
                  <a:gd name="connsiteY3" fmla="*/ 1408 h 148675"/>
                  <a:gd name="connsiteX4" fmla="*/ 103416 w 106537"/>
                  <a:gd name="connsiteY4" fmla="*/ 1408 h 14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537" h="148675">
                    <a:moveTo>
                      <a:pt x="103416" y="1408"/>
                    </a:moveTo>
                    <a:cubicBezTo>
                      <a:pt x="112315" y="-4568"/>
                      <a:pt x="99905" y="9893"/>
                      <a:pt x="94474" y="18246"/>
                    </a:cubicBezTo>
                    <a:cubicBezTo>
                      <a:pt x="76851" y="45400"/>
                      <a:pt x="55477" y="85967"/>
                      <a:pt x="57157" y="119032"/>
                    </a:cubicBezTo>
                    <a:cubicBezTo>
                      <a:pt x="60559" y="185074"/>
                      <a:pt x="-100423" y="138574"/>
                      <a:pt x="103416" y="1408"/>
                    </a:cubicBezTo>
                    <a:lnTo>
                      <a:pt x="103416" y="1408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07" name="Freeform: Shape 1806">
                <a:extLst>
                  <a:ext uri="{FF2B5EF4-FFF2-40B4-BE49-F238E27FC236}">
                    <a16:creationId xmlns:a16="http://schemas.microsoft.com/office/drawing/2014/main" id="{8F64AC4E-494E-45F2-837D-00DEB9685DE3}"/>
                  </a:ext>
                </a:extLst>
              </p:cNvPr>
              <p:cNvSpPr/>
              <p:nvPr/>
            </p:nvSpPr>
            <p:spPr>
              <a:xfrm>
                <a:off x="7426806" y="5548652"/>
                <a:ext cx="1139848" cy="2453250"/>
              </a:xfrm>
              <a:custGeom>
                <a:avLst/>
                <a:gdLst>
                  <a:gd name="connsiteX0" fmla="*/ 1139204 w 1139848"/>
                  <a:gd name="connsiteY0" fmla="*/ 1631893 h 2453250"/>
                  <a:gd name="connsiteX1" fmla="*/ 1008452 w 1139848"/>
                  <a:gd name="connsiteY1" fmla="*/ 1066764 h 2453250"/>
                  <a:gd name="connsiteX2" fmla="*/ 576867 w 1139848"/>
                  <a:gd name="connsiteY2" fmla="*/ 556773 h 2453250"/>
                  <a:gd name="connsiteX3" fmla="*/ 282450 w 1139848"/>
                  <a:gd name="connsiteY3" fmla="*/ 299453 h 2453250"/>
                  <a:gd name="connsiteX4" fmla="*/ 33942 w 1139848"/>
                  <a:gd name="connsiteY4" fmla="*/ 14174 h 2453250"/>
                  <a:gd name="connsiteX5" fmla="*/ 130976 w 1139848"/>
                  <a:gd name="connsiteY5" fmla="*/ 582683 h 2453250"/>
                  <a:gd name="connsiteX6" fmla="*/ 342341 w 1139848"/>
                  <a:gd name="connsiteY6" fmla="*/ 912936 h 2453250"/>
                  <a:gd name="connsiteX7" fmla="*/ 560576 w 1139848"/>
                  <a:gd name="connsiteY7" fmla="*/ 1215489 h 2453250"/>
                  <a:gd name="connsiteX8" fmla="*/ 670914 w 1139848"/>
                  <a:gd name="connsiteY8" fmla="*/ 2290436 h 2453250"/>
                  <a:gd name="connsiteX9" fmla="*/ 760729 w 1139848"/>
                  <a:gd name="connsiteY9" fmla="*/ 2453250 h 2453250"/>
                  <a:gd name="connsiteX10" fmla="*/ 1139204 w 1139848"/>
                  <a:gd name="connsiteY10" fmla="*/ 1631893 h 2453250"/>
                  <a:gd name="connsiteX11" fmla="*/ 1139204 w 1139848"/>
                  <a:gd name="connsiteY11" fmla="*/ 1631893 h 245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9848" h="2453250">
                    <a:moveTo>
                      <a:pt x="1139204" y="1631893"/>
                    </a:moveTo>
                    <a:cubicBezTo>
                      <a:pt x="1145945" y="1440725"/>
                      <a:pt x="1099575" y="1244759"/>
                      <a:pt x="1008452" y="1066764"/>
                    </a:cubicBezTo>
                    <a:cubicBezTo>
                      <a:pt x="907993" y="870580"/>
                      <a:pt x="745135" y="707133"/>
                      <a:pt x="576867" y="556773"/>
                    </a:cubicBezTo>
                    <a:cubicBezTo>
                      <a:pt x="479746" y="470011"/>
                      <a:pt x="378764" y="387000"/>
                      <a:pt x="282450" y="299453"/>
                    </a:cubicBezTo>
                    <a:cubicBezTo>
                      <a:pt x="186920" y="212583"/>
                      <a:pt x="85982" y="129987"/>
                      <a:pt x="33942" y="14174"/>
                    </a:cubicBezTo>
                    <a:cubicBezTo>
                      <a:pt x="-5884" y="-74420"/>
                      <a:pt x="-45012" y="268876"/>
                      <a:pt x="130976" y="582683"/>
                    </a:cubicBezTo>
                    <a:cubicBezTo>
                      <a:pt x="194706" y="696337"/>
                      <a:pt x="265001" y="806174"/>
                      <a:pt x="342341" y="912936"/>
                    </a:cubicBezTo>
                    <a:cubicBezTo>
                      <a:pt x="415318" y="1013700"/>
                      <a:pt x="493465" y="1111410"/>
                      <a:pt x="560576" y="1215489"/>
                    </a:cubicBezTo>
                    <a:cubicBezTo>
                      <a:pt x="777000" y="1551151"/>
                      <a:pt x="820904" y="1952331"/>
                      <a:pt x="670914" y="2290436"/>
                    </a:cubicBezTo>
                    <a:lnTo>
                      <a:pt x="760729" y="2453250"/>
                    </a:lnTo>
                    <a:cubicBezTo>
                      <a:pt x="969520" y="2220991"/>
                      <a:pt x="1127929" y="1950979"/>
                      <a:pt x="1139204" y="1631893"/>
                    </a:cubicBezTo>
                    <a:lnTo>
                      <a:pt x="1139204" y="1631893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08" name="Freeform: Shape 1807">
                <a:extLst>
                  <a:ext uri="{FF2B5EF4-FFF2-40B4-BE49-F238E27FC236}">
                    <a16:creationId xmlns:a16="http://schemas.microsoft.com/office/drawing/2014/main" id="{48431449-AE56-46B4-A960-994B56D9B06A}"/>
                  </a:ext>
                </a:extLst>
              </p:cNvPr>
              <p:cNvSpPr/>
              <p:nvPr/>
            </p:nvSpPr>
            <p:spPr>
              <a:xfrm>
                <a:off x="7449756" y="5548911"/>
                <a:ext cx="1116880" cy="2453013"/>
              </a:xfrm>
              <a:custGeom>
                <a:avLst/>
                <a:gdLst>
                  <a:gd name="connsiteX0" fmla="*/ 1116233 w 1116880"/>
                  <a:gd name="connsiteY0" fmla="*/ 1631613 h 2453013"/>
                  <a:gd name="connsiteX1" fmla="*/ 985480 w 1116880"/>
                  <a:gd name="connsiteY1" fmla="*/ 1066506 h 2453013"/>
                  <a:gd name="connsiteX2" fmla="*/ 553896 w 1116880"/>
                  <a:gd name="connsiteY2" fmla="*/ 556514 h 2453013"/>
                  <a:gd name="connsiteX3" fmla="*/ 259500 w 1116880"/>
                  <a:gd name="connsiteY3" fmla="*/ 299173 h 2453013"/>
                  <a:gd name="connsiteX4" fmla="*/ 93130 w 1116880"/>
                  <a:gd name="connsiteY4" fmla="*/ 138998 h 2453013"/>
                  <a:gd name="connsiteX5" fmla="*/ 561028 w 1116880"/>
                  <a:gd name="connsiteY5" fmla="*/ 764148 h 2453013"/>
                  <a:gd name="connsiteX6" fmla="*/ 907224 w 1116880"/>
                  <a:gd name="connsiteY6" fmla="*/ 2047231 h 2453013"/>
                  <a:gd name="connsiteX7" fmla="*/ 718172 w 1116880"/>
                  <a:gd name="connsiteY7" fmla="*/ 2417462 h 2453013"/>
                  <a:gd name="connsiteX8" fmla="*/ 737780 w 1116880"/>
                  <a:gd name="connsiteY8" fmla="*/ 2453013 h 2453013"/>
                  <a:gd name="connsiteX9" fmla="*/ 1116233 w 1116880"/>
                  <a:gd name="connsiteY9" fmla="*/ 1631613 h 2453013"/>
                  <a:gd name="connsiteX10" fmla="*/ 1116233 w 1116880"/>
                  <a:gd name="connsiteY10" fmla="*/ 1631613 h 2453013"/>
                  <a:gd name="connsiteX11" fmla="*/ 15202 w 1116880"/>
                  <a:gd name="connsiteY11" fmla="*/ 23010 h 2453013"/>
                  <a:gd name="connsiteX12" fmla="*/ 10970 w 1116880"/>
                  <a:gd name="connsiteY12" fmla="*/ 13893 h 2453013"/>
                  <a:gd name="connsiteX13" fmla="*/ 0 w 1116880"/>
                  <a:gd name="connsiteY13" fmla="*/ 0 h 2453013"/>
                  <a:gd name="connsiteX14" fmla="*/ 15202 w 1116880"/>
                  <a:gd name="connsiteY14" fmla="*/ 23010 h 2453013"/>
                  <a:gd name="connsiteX15" fmla="*/ 15202 w 1116880"/>
                  <a:gd name="connsiteY15" fmla="*/ 23010 h 2453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16880" h="2453013">
                    <a:moveTo>
                      <a:pt x="1116233" y="1631613"/>
                    </a:moveTo>
                    <a:cubicBezTo>
                      <a:pt x="1122995" y="1440466"/>
                      <a:pt x="1076625" y="1244500"/>
                      <a:pt x="985480" y="1066506"/>
                    </a:cubicBezTo>
                    <a:cubicBezTo>
                      <a:pt x="885043" y="870321"/>
                      <a:pt x="722185" y="706874"/>
                      <a:pt x="553896" y="556514"/>
                    </a:cubicBezTo>
                    <a:cubicBezTo>
                      <a:pt x="456753" y="469752"/>
                      <a:pt x="355814" y="386763"/>
                      <a:pt x="259500" y="299173"/>
                    </a:cubicBezTo>
                    <a:cubicBezTo>
                      <a:pt x="202051" y="246981"/>
                      <a:pt x="142683" y="196293"/>
                      <a:pt x="93130" y="138998"/>
                    </a:cubicBezTo>
                    <a:cubicBezTo>
                      <a:pt x="211321" y="312783"/>
                      <a:pt x="406611" y="590538"/>
                      <a:pt x="561028" y="764148"/>
                    </a:cubicBezTo>
                    <a:cubicBezTo>
                      <a:pt x="799132" y="1031827"/>
                      <a:pt x="1117803" y="1364523"/>
                      <a:pt x="907224" y="2047231"/>
                    </a:cubicBezTo>
                    <a:cubicBezTo>
                      <a:pt x="863364" y="2189347"/>
                      <a:pt x="795141" y="2312314"/>
                      <a:pt x="718172" y="2417462"/>
                    </a:cubicBezTo>
                    <a:lnTo>
                      <a:pt x="737780" y="2453013"/>
                    </a:lnTo>
                    <a:cubicBezTo>
                      <a:pt x="946592" y="2220733"/>
                      <a:pt x="1104979" y="1950720"/>
                      <a:pt x="1116233" y="1631613"/>
                    </a:cubicBezTo>
                    <a:lnTo>
                      <a:pt x="1116233" y="1631613"/>
                    </a:lnTo>
                    <a:close/>
                    <a:moveTo>
                      <a:pt x="15202" y="23010"/>
                    </a:moveTo>
                    <a:lnTo>
                      <a:pt x="10970" y="13893"/>
                    </a:lnTo>
                    <a:cubicBezTo>
                      <a:pt x="7241" y="5605"/>
                      <a:pt x="3533" y="1112"/>
                      <a:pt x="0" y="0"/>
                    </a:cubicBezTo>
                    <a:lnTo>
                      <a:pt x="15202" y="23010"/>
                    </a:lnTo>
                    <a:lnTo>
                      <a:pt x="15202" y="23010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09" name="Freeform: Shape 1808">
                <a:extLst>
                  <a:ext uri="{FF2B5EF4-FFF2-40B4-BE49-F238E27FC236}">
                    <a16:creationId xmlns:a16="http://schemas.microsoft.com/office/drawing/2014/main" id="{DBC44A62-B52C-4B60-97E6-85BE5AB48FC4}"/>
                  </a:ext>
                </a:extLst>
              </p:cNvPr>
              <p:cNvSpPr/>
              <p:nvPr/>
            </p:nvSpPr>
            <p:spPr>
              <a:xfrm>
                <a:off x="7430694" y="5550377"/>
                <a:ext cx="1105797" cy="2422779"/>
              </a:xfrm>
              <a:custGeom>
                <a:avLst/>
                <a:gdLst>
                  <a:gd name="connsiteX0" fmla="*/ 803537 w 1105797"/>
                  <a:gd name="connsiteY0" fmla="*/ 780916 h 2422779"/>
                  <a:gd name="connsiteX1" fmla="*/ 619872 w 1105797"/>
                  <a:gd name="connsiteY1" fmla="*/ 597491 h 2422779"/>
                  <a:gd name="connsiteX2" fmla="*/ 981379 w 1105797"/>
                  <a:gd name="connsiteY2" fmla="*/ 1125040 h 2422779"/>
                  <a:gd name="connsiteX3" fmla="*/ 848358 w 1105797"/>
                  <a:gd name="connsiteY3" fmla="*/ 2342779 h 2422779"/>
                  <a:gd name="connsiteX4" fmla="*/ 991957 w 1105797"/>
                  <a:gd name="connsiteY4" fmla="*/ 2127532 h 2422779"/>
                  <a:gd name="connsiteX5" fmla="*/ 1081380 w 1105797"/>
                  <a:gd name="connsiteY5" fmla="*/ 1840093 h 2422779"/>
                  <a:gd name="connsiteX6" fmla="*/ 1054554 w 1105797"/>
                  <a:gd name="connsiteY6" fmla="*/ 1241268 h 2422779"/>
                  <a:gd name="connsiteX7" fmla="*/ 803537 w 1105797"/>
                  <a:gd name="connsiteY7" fmla="*/ 780916 h 2422779"/>
                  <a:gd name="connsiteX8" fmla="*/ 803537 w 1105797"/>
                  <a:gd name="connsiteY8" fmla="*/ 780916 h 2422779"/>
                  <a:gd name="connsiteX9" fmla="*/ 137514 w 1105797"/>
                  <a:gd name="connsiteY9" fmla="*/ 165449 h 2422779"/>
                  <a:gd name="connsiteX10" fmla="*/ 40654 w 1105797"/>
                  <a:gd name="connsiteY10" fmla="*/ 34303 h 2422779"/>
                  <a:gd name="connsiteX11" fmla="*/ 19280 w 1105797"/>
                  <a:gd name="connsiteY11" fmla="*/ 1173 h 2422779"/>
                  <a:gd name="connsiteX12" fmla="*/ 15158 w 1105797"/>
                  <a:gd name="connsiteY12" fmla="*/ 3005 h 2422779"/>
                  <a:gd name="connsiteX13" fmla="*/ 816013 w 1105797"/>
                  <a:gd name="connsiteY13" fmla="*/ 1156011 h 2422779"/>
                  <a:gd name="connsiteX14" fmla="*/ 699284 w 1105797"/>
                  <a:gd name="connsiteY14" fmla="*/ 2347207 h 2422779"/>
                  <a:gd name="connsiteX15" fmla="*/ 714551 w 1105797"/>
                  <a:gd name="connsiteY15" fmla="*/ 2374884 h 2422779"/>
                  <a:gd name="connsiteX16" fmla="*/ 916014 w 1105797"/>
                  <a:gd name="connsiteY16" fmla="*/ 1871086 h 2422779"/>
                  <a:gd name="connsiteX17" fmla="*/ 889187 w 1105797"/>
                  <a:gd name="connsiteY17" fmla="*/ 1272260 h 2422779"/>
                  <a:gd name="connsiteX18" fmla="*/ 548509 w 1105797"/>
                  <a:gd name="connsiteY18" fmla="*/ 697993 h 2422779"/>
                  <a:gd name="connsiteX19" fmla="*/ 281593 w 1105797"/>
                  <a:gd name="connsiteY19" fmla="*/ 377228 h 2422779"/>
                  <a:gd name="connsiteX20" fmla="*/ 225824 w 1105797"/>
                  <a:gd name="connsiteY20" fmla="*/ 305122 h 2422779"/>
                  <a:gd name="connsiteX21" fmla="*/ 505128 w 1105797"/>
                  <a:gd name="connsiteY21" fmla="*/ 588199 h 2422779"/>
                  <a:gd name="connsiteX22" fmla="*/ 892285 w 1105797"/>
                  <a:gd name="connsiteY22" fmla="*/ 1140983 h 2422779"/>
                  <a:gd name="connsiteX23" fmla="*/ 765828 w 1105797"/>
                  <a:gd name="connsiteY23" fmla="*/ 2328101 h 2422779"/>
                  <a:gd name="connsiteX24" fmla="*/ 723494 w 1105797"/>
                  <a:gd name="connsiteY24" fmla="*/ 2391111 h 2422779"/>
                  <a:gd name="connsiteX25" fmla="*/ 740963 w 1105797"/>
                  <a:gd name="connsiteY25" fmla="*/ 2422780 h 2422779"/>
                  <a:gd name="connsiteX26" fmla="*/ 995599 w 1105797"/>
                  <a:gd name="connsiteY26" fmla="*/ 1825459 h 2422779"/>
                  <a:gd name="connsiteX27" fmla="*/ 644017 w 1105797"/>
                  <a:gd name="connsiteY27" fmla="*/ 687568 h 2422779"/>
                  <a:gd name="connsiteX28" fmla="*/ 137514 w 1105797"/>
                  <a:gd name="connsiteY28" fmla="*/ 165449 h 2422779"/>
                  <a:gd name="connsiteX29" fmla="*/ 137514 w 1105797"/>
                  <a:gd name="connsiteY29" fmla="*/ 165449 h 2422779"/>
                  <a:gd name="connsiteX30" fmla="*/ 2988 w 1105797"/>
                  <a:gd name="connsiteY30" fmla="*/ 22482 h 2422779"/>
                  <a:gd name="connsiteX31" fmla="*/ 0 w 1105797"/>
                  <a:gd name="connsiteY31" fmla="*/ 38098 h 2422779"/>
                  <a:gd name="connsiteX32" fmla="*/ 348246 w 1105797"/>
                  <a:gd name="connsiteY32" fmla="*/ 644361 h 2422779"/>
                  <a:gd name="connsiteX33" fmla="*/ 683079 w 1105797"/>
                  <a:gd name="connsiteY33" fmla="*/ 1222205 h 2422779"/>
                  <a:gd name="connsiteX34" fmla="*/ 779306 w 1105797"/>
                  <a:gd name="connsiteY34" fmla="*/ 1820464 h 2422779"/>
                  <a:gd name="connsiteX35" fmla="*/ 745893 w 1105797"/>
                  <a:gd name="connsiteY35" fmla="*/ 2008273 h 2422779"/>
                  <a:gd name="connsiteX36" fmla="*/ 667026 w 1105797"/>
                  <a:gd name="connsiteY36" fmla="*/ 2288689 h 2422779"/>
                  <a:gd name="connsiteX37" fmla="*/ 671738 w 1105797"/>
                  <a:gd name="connsiteY37" fmla="*/ 2297239 h 2422779"/>
                  <a:gd name="connsiteX38" fmla="*/ 797278 w 1105797"/>
                  <a:gd name="connsiteY38" fmla="*/ 1926811 h 2422779"/>
                  <a:gd name="connsiteX39" fmla="*/ 460570 w 1105797"/>
                  <a:gd name="connsiteY39" fmla="*/ 751472 h 2422779"/>
                  <a:gd name="connsiteX40" fmla="*/ 2988 w 1105797"/>
                  <a:gd name="connsiteY40" fmla="*/ 22482 h 2422779"/>
                  <a:gd name="connsiteX41" fmla="*/ 2988 w 1105797"/>
                  <a:gd name="connsiteY41" fmla="*/ 22482 h 242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05797" h="2422779">
                    <a:moveTo>
                      <a:pt x="803537" y="780916"/>
                    </a:moveTo>
                    <a:cubicBezTo>
                      <a:pt x="746045" y="716859"/>
                      <a:pt x="683733" y="656073"/>
                      <a:pt x="619872" y="597491"/>
                    </a:cubicBezTo>
                    <a:cubicBezTo>
                      <a:pt x="757125" y="764667"/>
                      <a:pt x="890801" y="933610"/>
                      <a:pt x="981379" y="1125040"/>
                    </a:cubicBezTo>
                    <a:cubicBezTo>
                      <a:pt x="1174140" y="1532327"/>
                      <a:pt x="1071740" y="1987095"/>
                      <a:pt x="848358" y="2342779"/>
                    </a:cubicBezTo>
                    <a:cubicBezTo>
                      <a:pt x="902077" y="2274229"/>
                      <a:pt x="950671" y="2202560"/>
                      <a:pt x="991957" y="2127532"/>
                    </a:cubicBezTo>
                    <a:cubicBezTo>
                      <a:pt x="1031499" y="2035035"/>
                      <a:pt x="1061947" y="1939113"/>
                      <a:pt x="1081380" y="1840093"/>
                    </a:cubicBezTo>
                    <a:cubicBezTo>
                      <a:pt x="1119810" y="1644105"/>
                      <a:pt x="1114335" y="1438782"/>
                      <a:pt x="1054554" y="1241268"/>
                    </a:cubicBezTo>
                    <a:cubicBezTo>
                      <a:pt x="1004128" y="1074615"/>
                      <a:pt x="911259" y="923927"/>
                      <a:pt x="803537" y="780916"/>
                    </a:cubicBezTo>
                    <a:lnTo>
                      <a:pt x="803537" y="780916"/>
                    </a:lnTo>
                    <a:close/>
                    <a:moveTo>
                      <a:pt x="137514" y="165449"/>
                    </a:moveTo>
                    <a:cubicBezTo>
                      <a:pt x="99630" y="125492"/>
                      <a:pt x="65845" y="82809"/>
                      <a:pt x="40654" y="34303"/>
                    </a:cubicBezTo>
                    <a:lnTo>
                      <a:pt x="19280" y="1173"/>
                    </a:lnTo>
                    <a:cubicBezTo>
                      <a:pt x="17688" y="-1270"/>
                      <a:pt x="13980" y="475"/>
                      <a:pt x="15158" y="3005"/>
                    </a:cubicBezTo>
                    <a:cubicBezTo>
                      <a:pt x="211800" y="424774"/>
                      <a:pt x="617408" y="736379"/>
                      <a:pt x="816013" y="1156011"/>
                    </a:cubicBezTo>
                    <a:cubicBezTo>
                      <a:pt x="1004019" y="1553243"/>
                      <a:pt x="911238" y="1995601"/>
                      <a:pt x="699284" y="2347207"/>
                    </a:cubicBezTo>
                    <a:lnTo>
                      <a:pt x="714551" y="2374884"/>
                    </a:lnTo>
                    <a:cubicBezTo>
                      <a:pt x="810124" y="2218198"/>
                      <a:pt x="880986" y="2049691"/>
                      <a:pt x="916014" y="1871086"/>
                    </a:cubicBezTo>
                    <a:cubicBezTo>
                      <a:pt x="954465" y="1675098"/>
                      <a:pt x="948969" y="1469775"/>
                      <a:pt x="889187" y="1272260"/>
                    </a:cubicBezTo>
                    <a:cubicBezTo>
                      <a:pt x="825174" y="1060743"/>
                      <a:pt x="692872" y="874962"/>
                      <a:pt x="548509" y="697993"/>
                    </a:cubicBezTo>
                    <a:cubicBezTo>
                      <a:pt x="460679" y="590315"/>
                      <a:pt x="368508" y="485538"/>
                      <a:pt x="281593" y="377228"/>
                    </a:cubicBezTo>
                    <a:cubicBezTo>
                      <a:pt x="262488" y="353411"/>
                      <a:pt x="243927" y="329376"/>
                      <a:pt x="225824" y="305122"/>
                    </a:cubicBezTo>
                    <a:cubicBezTo>
                      <a:pt x="313524" y="403967"/>
                      <a:pt x="412412" y="495156"/>
                      <a:pt x="505128" y="588199"/>
                    </a:cubicBezTo>
                    <a:cubicBezTo>
                      <a:pt x="668662" y="752301"/>
                      <a:pt x="812196" y="927460"/>
                      <a:pt x="892285" y="1140983"/>
                    </a:cubicBezTo>
                    <a:cubicBezTo>
                      <a:pt x="1040508" y="1536166"/>
                      <a:pt x="988839" y="1978153"/>
                      <a:pt x="765828" y="2328101"/>
                    </a:cubicBezTo>
                    <a:cubicBezTo>
                      <a:pt x="752197" y="2349497"/>
                      <a:pt x="738085" y="2370478"/>
                      <a:pt x="723494" y="2391111"/>
                    </a:cubicBezTo>
                    <a:lnTo>
                      <a:pt x="740963" y="2422780"/>
                    </a:lnTo>
                    <a:cubicBezTo>
                      <a:pt x="868445" y="2245745"/>
                      <a:pt x="960528" y="2047685"/>
                      <a:pt x="995599" y="1825459"/>
                    </a:cubicBezTo>
                    <a:cubicBezTo>
                      <a:pt x="1060246" y="1415598"/>
                      <a:pt x="935621" y="1007002"/>
                      <a:pt x="644017" y="687568"/>
                    </a:cubicBezTo>
                    <a:cubicBezTo>
                      <a:pt x="480068" y="507937"/>
                      <a:pt x="292542" y="351012"/>
                      <a:pt x="137514" y="165449"/>
                    </a:cubicBezTo>
                    <a:lnTo>
                      <a:pt x="137514" y="165449"/>
                    </a:lnTo>
                    <a:close/>
                    <a:moveTo>
                      <a:pt x="2988" y="22482"/>
                    </a:moveTo>
                    <a:cubicBezTo>
                      <a:pt x="1875" y="27084"/>
                      <a:pt x="872" y="32297"/>
                      <a:pt x="0" y="38098"/>
                    </a:cubicBezTo>
                    <a:cubicBezTo>
                      <a:pt x="106478" y="336595"/>
                      <a:pt x="160916" y="383531"/>
                      <a:pt x="348246" y="644361"/>
                    </a:cubicBezTo>
                    <a:cubicBezTo>
                      <a:pt x="479959" y="827786"/>
                      <a:pt x="601683" y="1017995"/>
                      <a:pt x="683079" y="1222205"/>
                    </a:cubicBezTo>
                    <a:cubicBezTo>
                      <a:pt x="760528" y="1416558"/>
                      <a:pt x="798783" y="1619547"/>
                      <a:pt x="779306" y="1820464"/>
                    </a:cubicBezTo>
                    <a:cubicBezTo>
                      <a:pt x="773156" y="1884019"/>
                      <a:pt x="761793" y="1946746"/>
                      <a:pt x="745893" y="2008273"/>
                    </a:cubicBezTo>
                    <a:cubicBezTo>
                      <a:pt x="733025" y="2104588"/>
                      <a:pt x="706896" y="2198874"/>
                      <a:pt x="667026" y="2288689"/>
                    </a:cubicBezTo>
                    <a:lnTo>
                      <a:pt x="671738" y="2297239"/>
                    </a:lnTo>
                    <a:cubicBezTo>
                      <a:pt x="730189" y="2179703"/>
                      <a:pt x="773766" y="2055624"/>
                      <a:pt x="797278" y="1926811"/>
                    </a:cubicBezTo>
                    <a:cubicBezTo>
                      <a:pt x="872393" y="1515490"/>
                      <a:pt x="705282" y="1113001"/>
                      <a:pt x="460570" y="751472"/>
                    </a:cubicBezTo>
                    <a:cubicBezTo>
                      <a:pt x="269707" y="469485"/>
                      <a:pt x="155987" y="339518"/>
                      <a:pt x="2988" y="22482"/>
                    </a:cubicBezTo>
                    <a:lnTo>
                      <a:pt x="2988" y="22482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10" name="Freeform: Shape 1809">
                <a:extLst>
                  <a:ext uri="{FF2B5EF4-FFF2-40B4-BE49-F238E27FC236}">
                    <a16:creationId xmlns:a16="http://schemas.microsoft.com/office/drawing/2014/main" id="{39439D6D-0D0F-4E35-B8C1-6CE797183332}"/>
                  </a:ext>
                </a:extLst>
              </p:cNvPr>
              <p:cNvSpPr/>
              <p:nvPr/>
            </p:nvSpPr>
            <p:spPr>
              <a:xfrm>
                <a:off x="7726609" y="5171703"/>
                <a:ext cx="757954" cy="2090674"/>
              </a:xfrm>
              <a:custGeom>
                <a:avLst/>
                <a:gdLst>
                  <a:gd name="connsiteX0" fmla="*/ 15537 w 757954"/>
                  <a:gd name="connsiteY0" fmla="*/ 1469558 h 2090674"/>
                  <a:gd name="connsiteX1" fmla="*/ 50826 w 757954"/>
                  <a:gd name="connsiteY1" fmla="*/ 992958 h 2090674"/>
                  <a:gd name="connsiteX2" fmla="*/ 338025 w 757954"/>
                  <a:gd name="connsiteY2" fmla="*/ 523359 h 2090674"/>
                  <a:gd name="connsiteX3" fmla="*/ 545355 w 757954"/>
                  <a:gd name="connsiteY3" fmla="*/ 276771 h 2090674"/>
                  <a:gd name="connsiteX4" fmla="*/ 711767 w 757954"/>
                  <a:gd name="connsiteY4" fmla="*/ 13192 h 2090674"/>
                  <a:gd name="connsiteX5" fmla="*/ 704352 w 757954"/>
                  <a:gd name="connsiteY5" fmla="*/ 488309 h 2090674"/>
                  <a:gd name="connsiteX6" fmla="*/ 573839 w 757954"/>
                  <a:gd name="connsiteY6" fmla="*/ 783818 h 2090674"/>
                  <a:gd name="connsiteX7" fmla="*/ 434253 w 757954"/>
                  <a:gd name="connsiteY7" fmla="*/ 1057648 h 2090674"/>
                  <a:gd name="connsiteX8" fmla="*/ 479770 w 757954"/>
                  <a:gd name="connsiteY8" fmla="*/ 1946791 h 2090674"/>
                  <a:gd name="connsiteX9" fmla="*/ 427142 w 757954"/>
                  <a:gd name="connsiteY9" fmla="*/ 2090674 h 2090674"/>
                  <a:gd name="connsiteX10" fmla="*/ 15537 w 757954"/>
                  <a:gd name="connsiteY10" fmla="*/ 1469558 h 2090674"/>
                  <a:gd name="connsiteX11" fmla="*/ 15537 w 757954"/>
                  <a:gd name="connsiteY11" fmla="*/ 1469558 h 2090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7954" h="2090674">
                    <a:moveTo>
                      <a:pt x="15537" y="1469558"/>
                    </a:moveTo>
                    <a:cubicBezTo>
                      <a:pt x="-14016" y="1314748"/>
                      <a:pt x="-952" y="1149338"/>
                      <a:pt x="50826" y="992958"/>
                    </a:cubicBezTo>
                    <a:cubicBezTo>
                      <a:pt x="107926" y="820569"/>
                      <a:pt x="219943" y="666980"/>
                      <a:pt x="338025" y="523359"/>
                    </a:cubicBezTo>
                    <a:cubicBezTo>
                      <a:pt x="406182" y="440479"/>
                      <a:pt x="477938" y="360173"/>
                      <a:pt x="545355" y="276771"/>
                    </a:cubicBezTo>
                    <a:cubicBezTo>
                      <a:pt x="612182" y="194022"/>
                      <a:pt x="683982" y="114043"/>
                      <a:pt x="711767" y="13192"/>
                    </a:cubicBezTo>
                    <a:cubicBezTo>
                      <a:pt x="733032" y="-63951"/>
                      <a:pt x="808126" y="210620"/>
                      <a:pt x="704352" y="488309"/>
                    </a:cubicBezTo>
                    <a:cubicBezTo>
                      <a:pt x="666773" y="588877"/>
                      <a:pt x="623370" y="687155"/>
                      <a:pt x="573839" y="783818"/>
                    </a:cubicBezTo>
                    <a:cubicBezTo>
                      <a:pt x="527121" y="875051"/>
                      <a:pt x="475780" y="964452"/>
                      <a:pt x="434253" y="1057648"/>
                    </a:cubicBezTo>
                    <a:cubicBezTo>
                      <a:pt x="300315" y="1358216"/>
                      <a:pt x="315059" y="1690388"/>
                      <a:pt x="479770" y="1946791"/>
                    </a:cubicBezTo>
                    <a:lnTo>
                      <a:pt x="427142" y="2090674"/>
                    </a:lnTo>
                    <a:cubicBezTo>
                      <a:pt x="227860" y="1927838"/>
                      <a:pt x="64894" y="1727968"/>
                      <a:pt x="15537" y="1469558"/>
                    </a:cubicBezTo>
                    <a:lnTo>
                      <a:pt x="15537" y="1469558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11" name="Freeform: Shape 1810">
                <a:extLst>
                  <a:ext uri="{FF2B5EF4-FFF2-40B4-BE49-F238E27FC236}">
                    <a16:creationId xmlns:a16="http://schemas.microsoft.com/office/drawing/2014/main" id="{1310FA5A-F4A9-4B33-B461-9C0546574658}"/>
                  </a:ext>
                </a:extLst>
              </p:cNvPr>
              <p:cNvSpPr/>
              <p:nvPr/>
            </p:nvSpPr>
            <p:spPr>
              <a:xfrm>
                <a:off x="7726600" y="5172202"/>
                <a:ext cx="718930" cy="2090153"/>
              </a:xfrm>
              <a:custGeom>
                <a:avLst/>
                <a:gdLst>
                  <a:gd name="connsiteX0" fmla="*/ 15545 w 718930"/>
                  <a:gd name="connsiteY0" fmla="*/ 1469060 h 2090153"/>
                  <a:gd name="connsiteX1" fmla="*/ 50857 w 718930"/>
                  <a:gd name="connsiteY1" fmla="*/ 992459 h 2090153"/>
                  <a:gd name="connsiteX2" fmla="*/ 338034 w 718930"/>
                  <a:gd name="connsiteY2" fmla="*/ 522860 h 2090153"/>
                  <a:gd name="connsiteX3" fmla="*/ 545341 w 718930"/>
                  <a:gd name="connsiteY3" fmla="*/ 276250 h 2090153"/>
                  <a:gd name="connsiteX4" fmla="*/ 660631 w 718930"/>
                  <a:gd name="connsiteY4" fmla="*/ 124864 h 2090153"/>
                  <a:gd name="connsiteX5" fmla="*/ 358383 w 718930"/>
                  <a:gd name="connsiteY5" fmla="*/ 692807 h 2090153"/>
                  <a:gd name="connsiteX6" fmla="*/ 238077 w 718930"/>
                  <a:gd name="connsiteY6" fmla="*/ 1781101 h 2090153"/>
                  <a:gd name="connsiteX7" fmla="*/ 438623 w 718930"/>
                  <a:gd name="connsiteY7" fmla="*/ 2058747 h 2090153"/>
                  <a:gd name="connsiteX8" fmla="*/ 427129 w 718930"/>
                  <a:gd name="connsiteY8" fmla="*/ 2090154 h 2090153"/>
                  <a:gd name="connsiteX9" fmla="*/ 15545 w 718930"/>
                  <a:gd name="connsiteY9" fmla="*/ 1469060 h 2090153"/>
                  <a:gd name="connsiteX10" fmla="*/ 15545 w 718930"/>
                  <a:gd name="connsiteY10" fmla="*/ 1469060 h 2090153"/>
                  <a:gd name="connsiteX11" fmla="*/ 709464 w 718930"/>
                  <a:gd name="connsiteY11" fmla="*/ 20633 h 2090153"/>
                  <a:gd name="connsiteX12" fmla="*/ 711755 w 718930"/>
                  <a:gd name="connsiteY12" fmla="*/ 12694 h 2090153"/>
                  <a:gd name="connsiteX13" fmla="*/ 718930 w 718930"/>
                  <a:gd name="connsiteY13" fmla="*/ 0 h 2090153"/>
                  <a:gd name="connsiteX14" fmla="*/ 709464 w 718930"/>
                  <a:gd name="connsiteY14" fmla="*/ 20633 h 2090153"/>
                  <a:gd name="connsiteX15" fmla="*/ 709464 w 718930"/>
                  <a:gd name="connsiteY15" fmla="*/ 20633 h 2090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8930" h="2090153">
                    <a:moveTo>
                      <a:pt x="15545" y="1469060"/>
                    </a:moveTo>
                    <a:cubicBezTo>
                      <a:pt x="-14029" y="1314272"/>
                      <a:pt x="-943" y="1148884"/>
                      <a:pt x="50857" y="992459"/>
                    </a:cubicBezTo>
                    <a:cubicBezTo>
                      <a:pt x="107934" y="820092"/>
                      <a:pt x="219952" y="666503"/>
                      <a:pt x="338034" y="522860"/>
                    </a:cubicBezTo>
                    <a:cubicBezTo>
                      <a:pt x="406191" y="440003"/>
                      <a:pt x="477947" y="359697"/>
                      <a:pt x="545341" y="276250"/>
                    </a:cubicBezTo>
                    <a:cubicBezTo>
                      <a:pt x="585538" y="226523"/>
                      <a:pt x="627502" y="177776"/>
                      <a:pt x="660631" y="124864"/>
                    </a:cubicBezTo>
                    <a:cubicBezTo>
                      <a:pt x="586279" y="281245"/>
                      <a:pt x="462266" y="531999"/>
                      <a:pt x="358383" y="692807"/>
                    </a:cubicBezTo>
                    <a:cubicBezTo>
                      <a:pt x="198229" y="940725"/>
                      <a:pt x="-19351" y="1251763"/>
                      <a:pt x="238077" y="1781101"/>
                    </a:cubicBezTo>
                    <a:cubicBezTo>
                      <a:pt x="291687" y="1891309"/>
                      <a:pt x="362723" y="1982825"/>
                      <a:pt x="438623" y="2058747"/>
                    </a:cubicBezTo>
                    <a:lnTo>
                      <a:pt x="427129" y="2090154"/>
                    </a:lnTo>
                    <a:cubicBezTo>
                      <a:pt x="227848" y="1927361"/>
                      <a:pt x="64902" y="1727469"/>
                      <a:pt x="15545" y="1469060"/>
                    </a:cubicBezTo>
                    <a:lnTo>
                      <a:pt x="15545" y="1469060"/>
                    </a:lnTo>
                    <a:close/>
                    <a:moveTo>
                      <a:pt x="709464" y="20633"/>
                    </a:moveTo>
                    <a:lnTo>
                      <a:pt x="711755" y="12694"/>
                    </a:lnTo>
                    <a:cubicBezTo>
                      <a:pt x="713739" y="5474"/>
                      <a:pt x="716204" y="1352"/>
                      <a:pt x="718930" y="0"/>
                    </a:cubicBezTo>
                    <a:lnTo>
                      <a:pt x="709464" y="20633"/>
                    </a:lnTo>
                    <a:lnTo>
                      <a:pt x="709464" y="20633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12" name="Freeform: Shape 1811">
                <a:extLst>
                  <a:ext uri="{FF2B5EF4-FFF2-40B4-BE49-F238E27FC236}">
                    <a16:creationId xmlns:a16="http://schemas.microsoft.com/office/drawing/2014/main" id="{A62FB064-4315-4515-868F-6C737766499F}"/>
                  </a:ext>
                </a:extLst>
              </p:cNvPr>
              <p:cNvSpPr/>
              <p:nvPr/>
            </p:nvSpPr>
            <p:spPr>
              <a:xfrm>
                <a:off x="7749296" y="5173124"/>
                <a:ext cx="716757" cy="2063866"/>
              </a:xfrm>
              <a:custGeom>
                <a:avLst/>
                <a:gdLst>
                  <a:gd name="connsiteX0" fmla="*/ 156035 w 716757"/>
                  <a:gd name="connsiteY0" fmla="*/ 734895 h 2063866"/>
                  <a:gd name="connsiteX1" fmla="*/ 282470 w 716757"/>
                  <a:gd name="connsiteY1" fmla="*/ 562419 h 2063866"/>
                  <a:gd name="connsiteX2" fmla="*/ 54551 w 716757"/>
                  <a:gd name="connsiteY2" fmla="*/ 1037471 h 2063866"/>
                  <a:gd name="connsiteX3" fmla="*/ 316210 w 716757"/>
                  <a:gd name="connsiteY3" fmla="*/ 2012220 h 2063866"/>
                  <a:gd name="connsiteX4" fmla="*/ 172175 w 716757"/>
                  <a:gd name="connsiteY4" fmla="*/ 1855032 h 2063866"/>
                  <a:gd name="connsiteX5" fmla="*/ 63166 w 716757"/>
                  <a:gd name="connsiteY5" fmla="*/ 1632261 h 2063866"/>
                  <a:gd name="connsiteX6" fmla="*/ 9601 w 716757"/>
                  <a:gd name="connsiteY6" fmla="*/ 1141310 h 2063866"/>
                  <a:gd name="connsiteX7" fmla="*/ 156035 w 716757"/>
                  <a:gd name="connsiteY7" fmla="*/ 734895 h 2063866"/>
                  <a:gd name="connsiteX8" fmla="*/ 156035 w 716757"/>
                  <a:gd name="connsiteY8" fmla="*/ 734895 h 2063866"/>
                  <a:gd name="connsiteX9" fmla="*/ 620814 w 716757"/>
                  <a:gd name="connsiteY9" fmla="*/ 149897 h 2063866"/>
                  <a:gd name="connsiteX10" fmla="*/ 683170 w 716757"/>
                  <a:gd name="connsiteY10" fmla="*/ 30922 h 2063866"/>
                  <a:gd name="connsiteX11" fmla="*/ 696387 w 716757"/>
                  <a:gd name="connsiteY11" fmla="*/ 1238 h 2063866"/>
                  <a:gd name="connsiteX12" fmla="*/ 699964 w 716757"/>
                  <a:gd name="connsiteY12" fmla="*/ 2219 h 2063866"/>
                  <a:gd name="connsiteX13" fmla="*/ 193091 w 716757"/>
                  <a:gd name="connsiteY13" fmla="*/ 1041876 h 2063866"/>
                  <a:gd name="connsiteX14" fmla="*/ 438153 w 716757"/>
                  <a:gd name="connsiteY14" fmla="*/ 1997083 h 2063866"/>
                  <a:gd name="connsiteX15" fmla="*/ 429210 w 716757"/>
                  <a:gd name="connsiteY15" fmla="*/ 2021533 h 2063866"/>
                  <a:gd name="connsiteX16" fmla="*/ 201728 w 716757"/>
                  <a:gd name="connsiteY16" fmla="*/ 1636689 h 2063866"/>
                  <a:gd name="connsiteX17" fmla="*/ 148162 w 716757"/>
                  <a:gd name="connsiteY17" fmla="*/ 1145737 h 2063866"/>
                  <a:gd name="connsiteX18" fmla="*/ 353223 w 716757"/>
                  <a:gd name="connsiteY18" fmla="*/ 635243 h 2063866"/>
                  <a:gd name="connsiteX19" fmla="*/ 530148 w 716757"/>
                  <a:gd name="connsiteY19" fmla="*/ 340476 h 2063866"/>
                  <a:gd name="connsiteX20" fmla="*/ 566484 w 716757"/>
                  <a:gd name="connsiteY20" fmla="*/ 274740 h 2063866"/>
                  <a:gd name="connsiteX21" fmla="*/ 374707 w 716757"/>
                  <a:gd name="connsiteY21" fmla="*/ 540412 h 2063866"/>
                  <a:gd name="connsiteX22" fmla="*/ 129078 w 716757"/>
                  <a:gd name="connsiteY22" fmla="*/ 1039259 h 2063866"/>
                  <a:gd name="connsiteX23" fmla="*/ 381533 w 716757"/>
                  <a:gd name="connsiteY23" fmla="*/ 1989908 h 2063866"/>
                  <a:gd name="connsiteX24" fmla="*/ 423932 w 716757"/>
                  <a:gd name="connsiteY24" fmla="*/ 2035884 h 2063866"/>
                  <a:gd name="connsiteX25" fmla="*/ 413703 w 716757"/>
                  <a:gd name="connsiteY25" fmla="*/ 2063867 h 2063866"/>
                  <a:gd name="connsiteX26" fmla="*/ 131150 w 716757"/>
                  <a:gd name="connsiteY26" fmla="*/ 1609578 h 2063866"/>
                  <a:gd name="connsiteX27" fmla="*/ 274117 w 716757"/>
                  <a:gd name="connsiteY27" fmla="*/ 638799 h 2063866"/>
                  <a:gd name="connsiteX28" fmla="*/ 620814 w 716757"/>
                  <a:gd name="connsiteY28" fmla="*/ 149897 h 2063866"/>
                  <a:gd name="connsiteX29" fmla="*/ 620814 w 716757"/>
                  <a:gd name="connsiteY29" fmla="*/ 149897 h 2063866"/>
                  <a:gd name="connsiteX30" fmla="*/ 712352 w 716757"/>
                  <a:gd name="connsiteY30" fmla="*/ 16527 h 2063866"/>
                  <a:gd name="connsiteX31" fmla="*/ 716758 w 716757"/>
                  <a:gd name="connsiteY31" fmla="*/ 28871 h 2063866"/>
                  <a:gd name="connsiteX32" fmla="*/ 509559 w 716757"/>
                  <a:gd name="connsiteY32" fmla="*/ 566366 h 2063866"/>
                  <a:gd name="connsiteX33" fmla="*/ 309690 w 716757"/>
                  <a:gd name="connsiteY33" fmla="*/ 1079041 h 2063866"/>
                  <a:gd name="connsiteX34" fmla="*/ 306679 w 716757"/>
                  <a:gd name="connsiteY34" fmla="*/ 1578259 h 2063866"/>
                  <a:gd name="connsiteX35" fmla="*/ 357542 w 716757"/>
                  <a:gd name="connsiteY35" fmla="*/ 1726984 h 2063866"/>
                  <a:gd name="connsiteX36" fmla="*/ 457062 w 716757"/>
                  <a:gd name="connsiteY36" fmla="*/ 1945393 h 2063866"/>
                  <a:gd name="connsiteX37" fmla="*/ 454292 w 716757"/>
                  <a:gd name="connsiteY37" fmla="*/ 1952939 h 2063866"/>
                  <a:gd name="connsiteX38" fmla="*/ 305436 w 716757"/>
                  <a:gd name="connsiteY38" fmla="*/ 1667136 h 2063866"/>
                  <a:gd name="connsiteX39" fmla="*/ 431587 w 716757"/>
                  <a:gd name="connsiteY39" fmla="*/ 667741 h 2063866"/>
                  <a:gd name="connsiteX40" fmla="*/ 712352 w 716757"/>
                  <a:gd name="connsiteY40" fmla="*/ 16527 h 2063866"/>
                  <a:gd name="connsiteX41" fmla="*/ 712352 w 716757"/>
                  <a:gd name="connsiteY41" fmla="*/ 16527 h 206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16757" h="2063866">
                    <a:moveTo>
                      <a:pt x="156035" y="734895"/>
                    </a:moveTo>
                    <a:cubicBezTo>
                      <a:pt x="194771" y="675506"/>
                      <a:pt x="237846" y="618166"/>
                      <a:pt x="282470" y="562419"/>
                    </a:cubicBezTo>
                    <a:cubicBezTo>
                      <a:pt x="191760" y="715833"/>
                      <a:pt x="104192" y="870207"/>
                      <a:pt x="54551" y="1037471"/>
                    </a:cubicBezTo>
                    <a:cubicBezTo>
                      <a:pt x="-51120" y="1393372"/>
                      <a:pt x="89535" y="1750757"/>
                      <a:pt x="316210" y="2012220"/>
                    </a:cubicBezTo>
                    <a:cubicBezTo>
                      <a:pt x="263844" y="1963168"/>
                      <a:pt x="215250" y="1910933"/>
                      <a:pt x="172175" y="1855032"/>
                    </a:cubicBezTo>
                    <a:cubicBezTo>
                      <a:pt x="128314" y="1784694"/>
                      <a:pt x="91455" y="1710430"/>
                      <a:pt x="63166" y="1632261"/>
                    </a:cubicBezTo>
                    <a:cubicBezTo>
                      <a:pt x="7201" y="1477517"/>
                      <a:pt x="-14195" y="1309642"/>
                      <a:pt x="9601" y="1141310"/>
                    </a:cubicBezTo>
                    <a:cubicBezTo>
                      <a:pt x="29688" y="999281"/>
                      <a:pt x="86329" y="864885"/>
                      <a:pt x="156035" y="734895"/>
                    </a:cubicBezTo>
                    <a:lnTo>
                      <a:pt x="156035" y="734895"/>
                    </a:lnTo>
                    <a:close/>
                    <a:moveTo>
                      <a:pt x="620814" y="149897"/>
                    </a:moveTo>
                    <a:cubicBezTo>
                      <a:pt x="646638" y="112601"/>
                      <a:pt x="668754" y="73583"/>
                      <a:pt x="683170" y="30922"/>
                    </a:cubicBezTo>
                    <a:lnTo>
                      <a:pt x="696387" y="1238"/>
                    </a:lnTo>
                    <a:cubicBezTo>
                      <a:pt x="697369" y="-944"/>
                      <a:pt x="700618" y="-6"/>
                      <a:pt x="699964" y="2219"/>
                    </a:cubicBezTo>
                    <a:cubicBezTo>
                      <a:pt x="592963" y="370400"/>
                      <a:pt x="301946" y="675178"/>
                      <a:pt x="193091" y="1041876"/>
                    </a:cubicBezTo>
                    <a:cubicBezTo>
                      <a:pt x="90037" y="1388988"/>
                      <a:pt x="221292" y="1737475"/>
                      <a:pt x="438153" y="1997083"/>
                    </a:cubicBezTo>
                    <a:lnTo>
                      <a:pt x="429210" y="2021533"/>
                    </a:lnTo>
                    <a:cubicBezTo>
                      <a:pt x="331652" y="1905982"/>
                      <a:pt x="252742" y="1777715"/>
                      <a:pt x="201728" y="1636689"/>
                    </a:cubicBezTo>
                    <a:cubicBezTo>
                      <a:pt x="145741" y="1481944"/>
                      <a:pt x="124366" y="1314091"/>
                      <a:pt x="148162" y="1145737"/>
                    </a:cubicBezTo>
                    <a:cubicBezTo>
                      <a:pt x="173636" y="965453"/>
                      <a:pt x="257955" y="797513"/>
                      <a:pt x="353223" y="635243"/>
                    </a:cubicBezTo>
                    <a:cubicBezTo>
                      <a:pt x="411173" y="536508"/>
                      <a:pt x="473027" y="439583"/>
                      <a:pt x="530148" y="340476"/>
                    </a:cubicBezTo>
                    <a:cubicBezTo>
                      <a:pt x="542711" y="318666"/>
                      <a:pt x="554794" y="296768"/>
                      <a:pt x="566484" y="274740"/>
                    </a:cubicBezTo>
                    <a:cubicBezTo>
                      <a:pt x="507509" y="366256"/>
                      <a:pt x="438480" y="452974"/>
                      <a:pt x="374707" y="540412"/>
                    </a:cubicBezTo>
                    <a:cubicBezTo>
                      <a:pt x="262208" y="694633"/>
                      <a:pt x="167398" y="855310"/>
                      <a:pt x="129078" y="1039259"/>
                    </a:cubicBezTo>
                    <a:cubicBezTo>
                      <a:pt x="58150" y="1379697"/>
                      <a:pt x="155883" y="1733069"/>
                      <a:pt x="381533" y="1989908"/>
                    </a:cubicBezTo>
                    <a:cubicBezTo>
                      <a:pt x="395317" y="2005611"/>
                      <a:pt x="409450" y="2020922"/>
                      <a:pt x="423932" y="2035884"/>
                    </a:cubicBezTo>
                    <a:lnTo>
                      <a:pt x="413703" y="2063867"/>
                    </a:lnTo>
                    <a:cubicBezTo>
                      <a:pt x="287617" y="1935796"/>
                      <a:pt x="187683" y="1786112"/>
                      <a:pt x="131150" y="1609578"/>
                    </a:cubicBezTo>
                    <a:cubicBezTo>
                      <a:pt x="26896" y="1283993"/>
                      <a:pt x="76929" y="935616"/>
                      <a:pt x="274117" y="638799"/>
                    </a:cubicBezTo>
                    <a:cubicBezTo>
                      <a:pt x="385023" y="471884"/>
                      <a:pt x="517956" y="320498"/>
                      <a:pt x="620814" y="149897"/>
                    </a:cubicBezTo>
                    <a:lnTo>
                      <a:pt x="620814" y="149897"/>
                    </a:lnTo>
                    <a:close/>
                    <a:moveTo>
                      <a:pt x="712352" y="16527"/>
                    </a:moveTo>
                    <a:cubicBezTo>
                      <a:pt x="713836" y="20125"/>
                      <a:pt x="715319" y="24248"/>
                      <a:pt x="716758" y="28871"/>
                    </a:cubicBezTo>
                    <a:cubicBezTo>
                      <a:pt x="667641" y="285318"/>
                      <a:pt x="629233" y="330400"/>
                      <a:pt x="509559" y="566366"/>
                    </a:cubicBezTo>
                    <a:cubicBezTo>
                      <a:pt x="425416" y="732300"/>
                      <a:pt x="350256" y="902486"/>
                      <a:pt x="309690" y="1079041"/>
                    </a:cubicBezTo>
                    <a:cubicBezTo>
                      <a:pt x="271107" y="1247046"/>
                      <a:pt x="265524" y="1417124"/>
                      <a:pt x="306679" y="1578259"/>
                    </a:cubicBezTo>
                    <a:cubicBezTo>
                      <a:pt x="319700" y="1629251"/>
                      <a:pt x="336843" y="1678870"/>
                      <a:pt x="357542" y="1726984"/>
                    </a:cubicBezTo>
                    <a:cubicBezTo>
                      <a:pt x="380137" y="1803800"/>
                      <a:pt x="413289" y="1877257"/>
                      <a:pt x="457062" y="1945393"/>
                    </a:cubicBezTo>
                    <a:lnTo>
                      <a:pt x="454292" y="1952939"/>
                    </a:lnTo>
                    <a:cubicBezTo>
                      <a:pt x="391893" y="1864585"/>
                      <a:pt x="340791" y="1769056"/>
                      <a:pt x="305436" y="1667136"/>
                    </a:cubicBezTo>
                    <a:cubicBezTo>
                      <a:pt x="192480" y="1341682"/>
                      <a:pt x="277868" y="992934"/>
                      <a:pt x="431587" y="667741"/>
                    </a:cubicBezTo>
                    <a:cubicBezTo>
                      <a:pt x="551479" y="414086"/>
                      <a:pt x="627707" y="293933"/>
                      <a:pt x="712352" y="16527"/>
                    </a:cubicBezTo>
                    <a:lnTo>
                      <a:pt x="712352" y="16527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13" name="Freeform: Shape 1812">
                <a:extLst>
                  <a:ext uri="{FF2B5EF4-FFF2-40B4-BE49-F238E27FC236}">
                    <a16:creationId xmlns:a16="http://schemas.microsoft.com/office/drawing/2014/main" id="{ED00B233-9491-42D5-AE7A-2ED055946AC4}"/>
                  </a:ext>
                </a:extLst>
              </p:cNvPr>
              <p:cNvSpPr/>
              <p:nvPr/>
            </p:nvSpPr>
            <p:spPr>
              <a:xfrm>
                <a:off x="7887561" y="5476896"/>
                <a:ext cx="792218" cy="2067424"/>
              </a:xfrm>
              <a:custGeom>
                <a:avLst/>
                <a:gdLst>
                  <a:gd name="connsiteX0" fmla="*/ 37094 w 792218"/>
                  <a:gd name="connsiteY0" fmla="*/ 1185435 h 2067424"/>
                  <a:gd name="connsiteX1" fmla="*/ 196898 w 792218"/>
                  <a:gd name="connsiteY1" fmla="*/ 777341 h 2067424"/>
                  <a:gd name="connsiteX2" fmla="*/ 489376 w 792218"/>
                  <a:gd name="connsiteY2" fmla="*/ 425190 h 2067424"/>
                  <a:gd name="connsiteX3" fmla="*/ 644535 w 792218"/>
                  <a:gd name="connsiteY3" fmla="*/ 225342 h 2067424"/>
                  <a:gd name="connsiteX4" fmla="*/ 767807 w 792218"/>
                  <a:gd name="connsiteY4" fmla="*/ 3683 h 2067424"/>
                  <a:gd name="connsiteX5" fmla="*/ 785735 w 792218"/>
                  <a:gd name="connsiteY5" fmla="*/ 9855 h 2067424"/>
                  <a:gd name="connsiteX6" fmla="*/ 784885 w 792218"/>
                  <a:gd name="connsiteY6" fmla="*/ 30117 h 2067424"/>
                  <a:gd name="connsiteX7" fmla="*/ 753216 w 792218"/>
                  <a:gd name="connsiteY7" fmla="*/ 522028 h 2067424"/>
                  <a:gd name="connsiteX8" fmla="*/ 537795 w 792218"/>
                  <a:gd name="connsiteY8" fmla="*/ 1004649 h 2067424"/>
                  <a:gd name="connsiteX9" fmla="*/ 268524 w 792218"/>
                  <a:gd name="connsiteY9" fmla="*/ 1462732 h 2067424"/>
                  <a:gd name="connsiteX10" fmla="*/ 162264 w 792218"/>
                  <a:gd name="connsiteY10" fmla="*/ 1951568 h 2067424"/>
                  <a:gd name="connsiteX11" fmla="*/ 160672 w 792218"/>
                  <a:gd name="connsiteY11" fmla="*/ 2019355 h 2067424"/>
                  <a:gd name="connsiteX12" fmla="*/ 57530 w 792218"/>
                  <a:gd name="connsiteY12" fmla="*/ 2067425 h 2067424"/>
                  <a:gd name="connsiteX13" fmla="*/ 37094 w 792218"/>
                  <a:gd name="connsiteY13" fmla="*/ 1185435 h 2067424"/>
                  <a:gd name="connsiteX14" fmla="*/ 37094 w 792218"/>
                  <a:gd name="connsiteY14" fmla="*/ 1185435 h 2067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2218" h="2067424">
                    <a:moveTo>
                      <a:pt x="37094" y="1185435"/>
                    </a:moveTo>
                    <a:cubicBezTo>
                      <a:pt x="71773" y="1043296"/>
                      <a:pt x="125469" y="905978"/>
                      <a:pt x="196898" y="777341"/>
                    </a:cubicBezTo>
                    <a:cubicBezTo>
                      <a:pt x="272057" y="642007"/>
                      <a:pt x="382985" y="538823"/>
                      <a:pt x="489376" y="425190"/>
                    </a:cubicBezTo>
                    <a:cubicBezTo>
                      <a:pt x="547456" y="363184"/>
                      <a:pt x="599998" y="296444"/>
                      <a:pt x="644535" y="225342"/>
                    </a:cubicBezTo>
                    <a:cubicBezTo>
                      <a:pt x="689508" y="153564"/>
                      <a:pt x="719715" y="73171"/>
                      <a:pt x="767807" y="3683"/>
                    </a:cubicBezTo>
                    <a:cubicBezTo>
                      <a:pt x="773106" y="-3994"/>
                      <a:pt x="785713" y="1437"/>
                      <a:pt x="785735" y="9855"/>
                    </a:cubicBezTo>
                    <a:cubicBezTo>
                      <a:pt x="785735" y="16617"/>
                      <a:pt x="785387" y="23356"/>
                      <a:pt x="784885" y="30117"/>
                    </a:cubicBezTo>
                    <a:cubicBezTo>
                      <a:pt x="800196" y="197381"/>
                      <a:pt x="792409" y="353107"/>
                      <a:pt x="753216" y="522028"/>
                    </a:cubicBezTo>
                    <a:cubicBezTo>
                      <a:pt x="712954" y="695617"/>
                      <a:pt x="638558" y="855705"/>
                      <a:pt x="537795" y="1004649"/>
                    </a:cubicBezTo>
                    <a:cubicBezTo>
                      <a:pt x="436987" y="1153679"/>
                      <a:pt x="332799" y="1295097"/>
                      <a:pt x="268524" y="1462732"/>
                    </a:cubicBezTo>
                    <a:cubicBezTo>
                      <a:pt x="208480" y="1619374"/>
                      <a:pt x="170421" y="1783366"/>
                      <a:pt x="162264" y="1951568"/>
                    </a:cubicBezTo>
                    <a:cubicBezTo>
                      <a:pt x="161173" y="1974185"/>
                      <a:pt x="160672" y="1996803"/>
                      <a:pt x="160672" y="2019355"/>
                    </a:cubicBezTo>
                    <a:lnTo>
                      <a:pt x="57530" y="2067425"/>
                    </a:lnTo>
                    <a:cubicBezTo>
                      <a:pt x="-7072" y="1763104"/>
                      <a:pt x="-21969" y="1427486"/>
                      <a:pt x="37094" y="1185435"/>
                    </a:cubicBezTo>
                    <a:lnTo>
                      <a:pt x="37094" y="1185435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14" name="Freeform: Shape 1813">
                <a:extLst>
                  <a:ext uri="{FF2B5EF4-FFF2-40B4-BE49-F238E27FC236}">
                    <a16:creationId xmlns:a16="http://schemas.microsoft.com/office/drawing/2014/main" id="{CFAF53C8-B44E-4525-BEDF-F4C7ECD3C76D}"/>
                  </a:ext>
                </a:extLst>
              </p:cNvPr>
              <p:cNvSpPr/>
              <p:nvPr/>
            </p:nvSpPr>
            <p:spPr>
              <a:xfrm>
                <a:off x="7887553" y="5476896"/>
                <a:ext cx="789996" cy="2067424"/>
              </a:xfrm>
              <a:custGeom>
                <a:avLst/>
                <a:gdLst>
                  <a:gd name="connsiteX0" fmla="*/ 37102 w 789996"/>
                  <a:gd name="connsiteY0" fmla="*/ 1185457 h 2067424"/>
                  <a:gd name="connsiteX1" fmla="*/ 196907 w 789996"/>
                  <a:gd name="connsiteY1" fmla="*/ 777319 h 2067424"/>
                  <a:gd name="connsiteX2" fmla="*/ 489407 w 789996"/>
                  <a:gd name="connsiteY2" fmla="*/ 425169 h 2067424"/>
                  <a:gd name="connsiteX3" fmla="*/ 644544 w 789996"/>
                  <a:gd name="connsiteY3" fmla="*/ 225364 h 2067424"/>
                  <a:gd name="connsiteX4" fmla="*/ 767793 w 789996"/>
                  <a:gd name="connsiteY4" fmla="*/ 3683 h 2067424"/>
                  <a:gd name="connsiteX5" fmla="*/ 785722 w 789996"/>
                  <a:gd name="connsiteY5" fmla="*/ 9855 h 2067424"/>
                  <a:gd name="connsiteX6" fmla="*/ 784850 w 789996"/>
                  <a:gd name="connsiteY6" fmla="*/ 30117 h 2067424"/>
                  <a:gd name="connsiteX7" fmla="*/ 789974 w 789996"/>
                  <a:gd name="connsiteY7" fmla="*/ 100979 h 2067424"/>
                  <a:gd name="connsiteX8" fmla="*/ 789997 w 789996"/>
                  <a:gd name="connsiteY8" fmla="*/ 101132 h 2067424"/>
                  <a:gd name="connsiteX9" fmla="*/ 789974 w 789996"/>
                  <a:gd name="connsiteY9" fmla="*/ 101197 h 2067424"/>
                  <a:gd name="connsiteX10" fmla="*/ 435208 w 789996"/>
                  <a:gd name="connsiteY10" fmla="*/ 837494 h 2067424"/>
                  <a:gd name="connsiteX11" fmla="*/ 164955 w 789996"/>
                  <a:gd name="connsiteY11" fmla="*/ 1417781 h 2067424"/>
                  <a:gd name="connsiteX12" fmla="*/ 91083 w 789996"/>
                  <a:gd name="connsiteY12" fmla="*/ 2051765 h 2067424"/>
                  <a:gd name="connsiteX13" fmla="*/ 57517 w 789996"/>
                  <a:gd name="connsiteY13" fmla="*/ 2067425 h 2067424"/>
                  <a:gd name="connsiteX14" fmla="*/ 37102 w 789996"/>
                  <a:gd name="connsiteY14" fmla="*/ 1185457 h 2067424"/>
                  <a:gd name="connsiteX15" fmla="*/ 37102 w 789996"/>
                  <a:gd name="connsiteY15" fmla="*/ 1185457 h 2067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9996" h="2067424">
                    <a:moveTo>
                      <a:pt x="37102" y="1185457"/>
                    </a:moveTo>
                    <a:cubicBezTo>
                      <a:pt x="71759" y="1043318"/>
                      <a:pt x="125478" y="906000"/>
                      <a:pt x="196907" y="777319"/>
                    </a:cubicBezTo>
                    <a:cubicBezTo>
                      <a:pt x="272065" y="641986"/>
                      <a:pt x="382994" y="538801"/>
                      <a:pt x="489407" y="425169"/>
                    </a:cubicBezTo>
                    <a:cubicBezTo>
                      <a:pt x="547465" y="363162"/>
                      <a:pt x="600007" y="296422"/>
                      <a:pt x="644544" y="225364"/>
                    </a:cubicBezTo>
                    <a:cubicBezTo>
                      <a:pt x="689517" y="153564"/>
                      <a:pt x="719746" y="73171"/>
                      <a:pt x="767793" y="3683"/>
                    </a:cubicBezTo>
                    <a:cubicBezTo>
                      <a:pt x="773115" y="-3994"/>
                      <a:pt x="785722" y="1437"/>
                      <a:pt x="785722" y="9855"/>
                    </a:cubicBezTo>
                    <a:cubicBezTo>
                      <a:pt x="785722" y="16617"/>
                      <a:pt x="785395" y="23378"/>
                      <a:pt x="784850" y="30117"/>
                    </a:cubicBezTo>
                    <a:cubicBezTo>
                      <a:pt x="787031" y="53956"/>
                      <a:pt x="788775" y="77533"/>
                      <a:pt x="789974" y="100979"/>
                    </a:cubicBezTo>
                    <a:lnTo>
                      <a:pt x="789997" y="101132"/>
                    </a:lnTo>
                    <a:lnTo>
                      <a:pt x="789974" y="101197"/>
                    </a:lnTo>
                    <a:cubicBezTo>
                      <a:pt x="789931" y="108962"/>
                      <a:pt x="729167" y="438168"/>
                      <a:pt x="435208" y="837494"/>
                    </a:cubicBezTo>
                    <a:cubicBezTo>
                      <a:pt x="317278" y="997669"/>
                      <a:pt x="241597" y="1148837"/>
                      <a:pt x="164955" y="1417781"/>
                    </a:cubicBezTo>
                    <a:cubicBezTo>
                      <a:pt x="105413" y="1626702"/>
                      <a:pt x="75009" y="1846202"/>
                      <a:pt x="91083" y="2051765"/>
                    </a:cubicBezTo>
                    <a:lnTo>
                      <a:pt x="57517" y="2067425"/>
                    </a:lnTo>
                    <a:cubicBezTo>
                      <a:pt x="-7085" y="1763104"/>
                      <a:pt x="-21960" y="1427486"/>
                      <a:pt x="37102" y="1185457"/>
                    </a:cubicBezTo>
                    <a:lnTo>
                      <a:pt x="37102" y="1185457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15" name="Freeform: Shape 1814">
                <a:extLst>
                  <a:ext uri="{FF2B5EF4-FFF2-40B4-BE49-F238E27FC236}">
                    <a16:creationId xmlns:a16="http://schemas.microsoft.com/office/drawing/2014/main" id="{E51D593A-5B6F-4250-904D-099E0AE1340A}"/>
                  </a:ext>
                </a:extLst>
              </p:cNvPr>
              <p:cNvSpPr/>
              <p:nvPr/>
            </p:nvSpPr>
            <p:spPr>
              <a:xfrm>
                <a:off x="7974600" y="5575346"/>
                <a:ext cx="704824" cy="1953030"/>
              </a:xfrm>
              <a:custGeom>
                <a:avLst/>
                <a:gdLst>
                  <a:gd name="connsiteX0" fmla="*/ 702841 w 704824"/>
                  <a:gd name="connsiteY0" fmla="*/ 2986 h 1953030"/>
                  <a:gd name="connsiteX1" fmla="*/ 704825 w 704824"/>
                  <a:gd name="connsiteY1" fmla="*/ 71188 h 1953030"/>
                  <a:gd name="connsiteX2" fmla="*/ 333613 w 704824"/>
                  <a:gd name="connsiteY2" fmla="*/ 780810 h 1953030"/>
                  <a:gd name="connsiteX3" fmla="*/ 95901 w 704824"/>
                  <a:gd name="connsiteY3" fmla="*/ 1254706 h 1953030"/>
                  <a:gd name="connsiteX4" fmla="*/ 25824 w 704824"/>
                  <a:gd name="connsiteY4" fmla="*/ 1791939 h 1953030"/>
                  <a:gd name="connsiteX5" fmla="*/ 29619 w 704824"/>
                  <a:gd name="connsiteY5" fmla="*/ 1941428 h 1953030"/>
                  <a:gd name="connsiteX6" fmla="*/ 4711 w 704824"/>
                  <a:gd name="connsiteY6" fmla="*/ 1953031 h 1953030"/>
                  <a:gd name="connsiteX7" fmla="*/ 45868 w 704824"/>
                  <a:gd name="connsiteY7" fmla="*/ 1347378 h 1953030"/>
                  <a:gd name="connsiteX8" fmla="*/ 523319 w 704824"/>
                  <a:gd name="connsiteY8" fmla="*/ 440568 h 1953030"/>
                  <a:gd name="connsiteX9" fmla="*/ 702841 w 704824"/>
                  <a:gd name="connsiteY9" fmla="*/ 2986 h 1953030"/>
                  <a:gd name="connsiteX10" fmla="*/ 702841 w 704824"/>
                  <a:gd name="connsiteY10" fmla="*/ 2986 h 195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4824" h="1953030">
                    <a:moveTo>
                      <a:pt x="702841" y="2986"/>
                    </a:moveTo>
                    <a:cubicBezTo>
                      <a:pt x="703974" y="25800"/>
                      <a:pt x="704629" y="48527"/>
                      <a:pt x="704825" y="71188"/>
                    </a:cubicBezTo>
                    <a:cubicBezTo>
                      <a:pt x="646852" y="329662"/>
                      <a:pt x="477212" y="559587"/>
                      <a:pt x="333613" y="780810"/>
                    </a:cubicBezTo>
                    <a:cubicBezTo>
                      <a:pt x="236469" y="930473"/>
                      <a:pt x="147504" y="1084803"/>
                      <a:pt x="95901" y="1254706"/>
                    </a:cubicBezTo>
                    <a:cubicBezTo>
                      <a:pt x="43250" y="1428077"/>
                      <a:pt x="25868" y="1610171"/>
                      <a:pt x="25824" y="1791939"/>
                    </a:cubicBezTo>
                    <a:cubicBezTo>
                      <a:pt x="25802" y="1841754"/>
                      <a:pt x="27242" y="1891591"/>
                      <a:pt x="29619" y="1941428"/>
                    </a:cubicBezTo>
                    <a:lnTo>
                      <a:pt x="4711" y="1953031"/>
                    </a:lnTo>
                    <a:cubicBezTo>
                      <a:pt x="-6760" y="1748536"/>
                      <a:pt x="1157" y="1544282"/>
                      <a:pt x="45868" y="1347378"/>
                    </a:cubicBezTo>
                    <a:cubicBezTo>
                      <a:pt x="123207" y="1006526"/>
                      <a:pt x="348007" y="738171"/>
                      <a:pt x="523319" y="440568"/>
                    </a:cubicBezTo>
                    <a:cubicBezTo>
                      <a:pt x="583821" y="337841"/>
                      <a:pt x="716974" y="-37101"/>
                      <a:pt x="702841" y="2986"/>
                    </a:cubicBezTo>
                    <a:lnTo>
                      <a:pt x="702841" y="2986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16" name="Freeform: Shape 1815">
                <a:extLst>
                  <a:ext uri="{FF2B5EF4-FFF2-40B4-BE49-F238E27FC236}">
                    <a16:creationId xmlns:a16="http://schemas.microsoft.com/office/drawing/2014/main" id="{13964509-8294-4526-8AD8-57243ACD01B5}"/>
                  </a:ext>
                </a:extLst>
              </p:cNvPr>
              <p:cNvSpPr/>
              <p:nvPr/>
            </p:nvSpPr>
            <p:spPr>
              <a:xfrm>
                <a:off x="7936897" y="5476937"/>
                <a:ext cx="731012" cy="2065748"/>
              </a:xfrm>
              <a:custGeom>
                <a:avLst/>
                <a:gdLst>
                  <a:gd name="connsiteX0" fmla="*/ 726584 w 731012"/>
                  <a:gd name="connsiteY0" fmla="*/ 0 h 2065748"/>
                  <a:gd name="connsiteX1" fmla="*/ 731012 w 731012"/>
                  <a:gd name="connsiteY1" fmla="*/ 1418 h 2065748"/>
                  <a:gd name="connsiteX2" fmla="*/ 582047 w 731012"/>
                  <a:gd name="connsiteY2" fmla="*/ 315553 h 2065748"/>
                  <a:gd name="connsiteX3" fmla="*/ 320105 w 731012"/>
                  <a:gd name="connsiteY3" fmla="*/ 640505 h 2065748"/>
                  <a:gd name="connsiteX4" fmla="*/ 141150 w 731012"/>
                  <a:gd name="connsiteY4" fmla="*/ 1035753 h 2065748"/>
                  <a:gd name="connsiteX5" fmla="*/ 34346 w 731012"/>
                  <a:gd name="connsiteY5" fmla="*/ 2055170 h 2065748"/>
                  <a:gd name="connsiteX6" fmla="*/ 11662 w 731012"/>
                  <a:gd name="connsiteY6" fmla="*/ 2065748 h 2065748"/>
                  <a:gd name="connsiteX7" fmla="*/ 65207 w 731012"/>
                  <a:gd name="connsiteY7" fmla="*/ 1174423 h 2065748"/>
                  <a:gd name="connsiteX8" fmla="*/ 245644 w 731012"/>
                  <a:gd name="connsiteY8" fmla="*/ 718630 h 2065748"/>
                  <a:gd name="connsiteX9" fmla="*/ 489266 w 731012"/>
                  <a:gd name="connsiteY9" fmla="*/ 391453 h 2065748"/>
                  <a:gd name="connsiteX10" fmla="*/ 726584 w 731012"/>
                  <a:gd name="connsiteY10" fmla="*/ 0 h 2065748"/>
                  <a:gd name="connsiteX11" fmla="*/ 726584 w 731012"/>
                  <a:gd name="connsiteY11" fmla="*/ 0 h 206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012" h="2065748">
                    <a:moveTo>
                      <a:pt x="726584" y="0"/>
                    </a:moveTo>
                    <a:cubicBezTo>
                      <a:pt x="728112" y="153"/>
                      <a:pt x="729639" y="654"/>
                      <a:pt x="731012" y="1418"/>
                    </a:cubicBezTo>
                    <a:cubicBezTo>
                      <a:pt x="705254" y="116904"/>
                      <a:pt x="653128" y="218976"/>
                      <a:pt x="582047" y="315553"/>
                    </a:cubicBezTo>
                    <a:cubicBezTo>
                      <a:pt x="499779" y="427331"/>
                      <a:pt x="394696" y="523689"/>
                      <a:pt x="320105" y="640505"/>
                    </a:cubicBezTo>
                    <a:cubicBezTo>
                      <a:pt x="242329" y="762295"/>
                      <a:pt x="192099" y="901968"/>
                      <a:pt x="141150" y="1035753"/>
                    </a:cubicBezTo>
                    <a:cubicBezTo>
                      <a:pt x="6275" y="1389888"/>
                      <a:pt x="-857" y="1704895"/>
                      <a:pt x="34346" y="2055170"/>
                    </a:cubicBezTo>
                    <a:lnTo>
                      <a:pt x="11662" y="2065748"/>
                    </a:lnTo>
                    <a:cubicBezTo>
                      <a:pt x="-13289" y="1753271"/>
                      <a:pt x="561" y="1364632"/>
                      <a:pt x="65207" y="1174423"/>
                    </a:cubicBezTo>
                    <a:cubicBezTo>
                      <a:pt x="112557" y="1035120"/>
                      <a:pt x="179624" y="850605"/>
                      <a:pt x="245644" y="718630"/>
                    </a:cubicBezTo>
                    <a:cubicBezTo>
                      <a:pt x="307390" y="595183"/>
                      <a:pt x="399626" y="496862"/>
                      <a:pt x="489266" y="391453"/>
                    </a:cubicBezTo>
                    <a:cubicBezTo>
                      <a:pt x="588067" y="275334"/>
                      <a:pt x="683138" y="145737"/>
                      <a:pt x="726584" y="0"/>
                    </a:cubicBezTo>
                    <a:lnTo>
                      <a:pt x="726584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17" name="Freeform: Shape 1816">
                <a:extLst>
                  <a:ext uri="{FF2B5EF4-FFF2-40B4-BE49-F238E27FC236}">
                    <a16:creationId xmlns:a16="http://schemas.microsoft.com/office/drawing/2014/main" id="{E0557F33-21CF-4112-989E-501147528B53}"/>
                  </a:ext>
                </a:extLst>
              </p:cNvPr>
              <p:cNvSpPr/>
              <p:nvPr/>
            </p:nvSpPr>
            <p:spPr>
              <a:xfrm>
                <a:off x="8041839" y="5657287"/>
                <a:ext cx="637630" cy="1841428"/>
              </a:xfrm>
              <a:custGeom>
                <a:avLst/>
                <a:gdLst>
                  <a:gd name="connsiteX0" fmla="*/ 637629 w 637630"/>
                  <a:gd name="connsiteY0" fmla="*/ 0 h 1841428"/>
                  <a:gd name="connsiteX1" fmla="*/ 631436 w 637630"/>
                  <a:gd name="connsiteY1" fmla="*/ 139456 h 1841428"/>
                  <a:gd name="connsiteX2" fmla="*/ 331433 w 637630"/>
                  <a:gd name="connsiteY2" fmla="*/ 720877 h 1841428"/>
                  <a:gd name="connsiteX3" fmla="*/ 64474 w 637630"/>
                  <a:gd name="connsiteY3" fmla="*/ 1431808 h 1841428"/>
                  <a:gd name="connsiteX4" fmla="*/ 7986 w 637630"/>
                  <a:gd name="connsiteY4" fmla="*/ 1771155 h 1841428"/>
                  <a:gd name="connsiteX5" fmla="*/ 6394 w 637630"/>
                  <a:gd name="connsiteY5" fmla="*/ 1838942 h 1841428"/>
                  <a:gd name="connsiteX6" fmla="*/ 1028 w 637630"/>
                  <a:gd name="connsiteY6" fmla="*/ 1841428 h 1841428"/>
                  <a:gd name="connsiteX7" fmla="*/ 77561 w 637630"/>
                  <a:gd name="connsiteY7" fmla="*/ 1228121 h 1841428"/>
                  <a:gd name="connsiteX8" fmla="*/ 241204 w 637630"/>
                  <a:gd name="connsiteY8" fmla="*/ 815730 h 1841428"/>
                  <a:gd name="connsiteX9" fmla="*/ 490998 w 637630"/>
                  <a:gd name="connsiteY9" fmla="*/ 391823 h 1841428"/>
                  <a:gd name="connsiteX10" fmla="*/ 637629 w 637630"/>
                  <a:gd name="connsiteY10" fmla="*/ 0 h 1841428"/>
                  <a:gd name="connsiteX11" fmla="*/ 637629 w 637630"/>
                  <a:gd name="connsiteY11" fmla="*/ 0 h 184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7630" h="1841428">
                    <a:moveTo>
                      <a:pt x="637629" y="0"/>
                    </a:moveTo>
                    <a:cubicBezTo>
                      <a:pt x="637673" y="46740"/>
                      <a:pt x="635644" y="93152"/>
                      <a:pt x="631436" y="139456"/>
                    </a:cubicBezTo>
                    <a:cubicBezTo>
                      <a:pt x="573005" y="348181"/>
                      <a:pt x="439068" y="538782"/>
                      <a:pt x="331433" y="720877"/>
                    </a:cubicBezTo>
                    <a:cubicBezTo>
                      <a:pt x="200986" y="941554"/>
                      <a:pt x="109295" y="1180072"/>
                      <a:pt x="64474" y="1431808"/>
                    </a:cubicBezTo>
                    <a:cubicBezTo>
                      <a:pt x="33264" y="1542277"/>
                      <a:pt x="13591" y="1655735"/>
                      <a:pt x="7986" y="1771155"/>
                    </a:cubicBezTo>
                    <a:cubicBezTo>
                      <a:pt x="6895" y="1793773"/>
                      <a:pt x="6394" y="1816390"/>
                      <a:pt x="6394" y="1838942"/>
                    </a:cubicBezTo>
                    <a:lnTo>
                      <a:pt x="1028" y="1841428"/>
                    </a:lnTo>
                    <a:cubicBezTo>
                      <a:pt x="-6039" y="1632441"/>
                      <a:pt x="23733" y="1423432"/>
                      <a:pt x="77561" y="1228121"/>
                    </a:cubicBezTo>
                    <a:cubicBezTo>
                      <a:pt x="116973" y="1085088"/>
                      <a:pt x="171869" y="946832"/>
                      <a:pt x="241204" y="815730"/>
                    </a:cubicBezTo>
                    <a:cubicBezTo>
                      <a:pt x="317845" y="670844"/>
                      <a:pt x="411259" y="535052"/>
                      <a:pt x="490998" y="391823"/>
                    </a:cubicBezTo>
                    <a:cubicBezTo>
                      <a:pt x="560028" y="267941"/>
                      <a:pt x="612897" y="138256"/>
                      <a:pt x="637629" y="0"/>
                    </a:cubicBezTo>
                    <a:lnTo>
                      <a:pt x="63762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18" name="Freeform: Shape 1817">
                <a:extLst>
                  <a:ext uri="{FF2B5EF4-FFF2-40B4-BE49-F238E27FC236}">
                    <a16:creationId xmlns:a16="http://schemas.microsoft.com/office/drawing/2014/main" id="{5CCCE515-D6BA-46BF-BC64-E59A5332083F}"/>
                  </a:ext>
                </a:extLst>
              </p:cNvPr>
              <p:cNvSpPr/>
              <p:nvPr/>
            </p:nvSpPr>
            <p:spPr>
              <a:xfrm>
                <a:off x="7385950" y="5355336"/>
                <a:ext cx="679934" cy="1827009"/>
              </a:xfrm>
              <a:custGeom>
                <a:avLst/>
                <a:gdLst>
                  <a:gd name="connsiteX0" fmla="*/ 367057 w 679934"/>
                  <a:gd name="connsiteY0" fmla="*/ 1823529 h 1827009"/>
                  <a:gd name="connsiteX1" fmla="*/ 569283 w 679934"/>
                  <a:gd name="connsiteY1" fmla="*/ 980100 h 1827009"/>
                  <a:gd name="connsiteX2" fmla="*/ 501933 w 679934"/>
                  <a:gd name="connsiteY2" fmla="*/ 470937 h 1827009"/>
                  <a:gd name="connsiteX3" fmla="*/ 671727 w 679934"/>
                  <a:gd name="connsiteY3" fmla="*/ 23366 h 1827009"/>
                  <a:gd name="connsiteX4" fmla="*/ 487407 w 679934"/>
                  <a:gd name="connsiteY4" fmla="*/ 153945 h 1827009"/>
                  <a:gd name="connsiteX5" fmla="*/ 353863 w 679934"/>
                  <a:gd name="connsiteY5" fmla="*/ 328101 h 1827009"/>
                  <a:gd name="connsiteX6" fmla="*/ 139619 w 679934"/>
                  <a:gd name="connsiteY6" fmla="*/ 735802 h 1827009"/>
                  <a:gd name="connsiteX7" fmla="*/ 3435 w 679934"/>
                  <a:gd name="connsiteY7" fmla="*/ 1174714 h 1827009"/>
                  <a:gd name="connsiteX8" fmla="*/ 84111 w 679934"/>
                  <a:gd name="connsiteY8" fmla="*/ 1609090 h 1827009"/>
                  <a:gd name="connsiteX9" fmla="*/ 229783 w 679934"/>
                  <a:gd name="connsiteY9" fmla="*/ 1795525 h 1827009"/>
                  <a:gd name="connsiteX10" fmla="*/ 335324 w 679934"/>
                  <a:gd name="connsiteY10" fmla="*/ 1820651 h 1827009"/>
                  <a:gd name="connsiteX11" fmla="*/ 367057 w 679934"/>
                  <a:gd name="connsiteY11" fmla="*/ 1823529 h 1827009"/>
                  <a:gd name="connsiteX12" fmla="*/ 367057 w 679934"/>
                  <a:gd name="connsiteY12" fmla="*/ 1823529 h 182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9934" h="1827009">
                    <a:moveTo>
                      <a:pt x="367057" y="1823529"/>
                    </a:moveTo>
                    <a:cubicBezTo>
                      <a:pt x="624398" y="1884533"/>
                      <a:pt x="594475" y="1125336"/>
                      <a:pt x="569283" y="980100"/>
                    </a:cubicBezTo>
                    <a:cubicBezTo>
                      <a:pt x="540297" y="813033"/>
                      <a:pt x="492598" y="641778"/>
                      <a:pt x="501933" y="470937"/>
                    </a:cubicBezTo>
                    <a:cubicBezTo>
                      <a:pt x="510744" y="310086"/>
                      <a:pt x="591160" y="159332"/>
                      <a:pt x="671727" y="23366"/>
                    </a:cubicBezTo>
                    <a:cubicBezTo>
                      <a:pt x="721258" y="-60233"/>
                      <a:pt x="532272" y="103519"/>
                      <a:pt x="487407" y="153945"/>
                    </a:cubicBezTo>
                    <a:cubicBezTo>
                      <a:pt x="438792" y="208580"/>
                      <a:pt x="394495" y="267337"/>
                      <a:pt x="353863" y="328101"/>
                    </a:cubicBezTo>
                    <a:cubicBezTo>
                      <a:pt x="268301" y="456019"/>
                      <a:pt x="199598" y="594297"/>
                      <a:pt x="139619" y="735802"/>
                    </a:cubicBezTo>
                    <a:cubicBezTo>
                      <a:pt x="80208" y="875956"/>
                      <a:pt x="17852" y="1021802"/>
                      <a:pt x="3435" y="1174714"/>
                    </a:cubicBezTo>
                    <a:cubicBezTo>
                      <a:pt x="-10567" y="1323047"/>
                      <a:pt x="18615" y="1475458"/>
                      <a:pt x="84111" y="1609090"/>
                    </a:cubicBezTo>
                    <a:cubicBezTo>
                      <a:pt x="117700" y="1677618"/>
                      <a:pt x="162738" y="1755001"/>
                      <a:pt x="229783" y="1795525"/>
                    </a:cubicBezTo>
                    <a:cubicBezTo>
                      <a:pt x="259118" y="1813235"/>
                      <a:pt x="298420" y="1823159"/>
                      <a:pt x="335324" y="1820651"/>
                    </a:cubicBezTo>
                    <a:lnTo>
                      <a:pt x="367057" y="1823529"/>
                    </a:lnTo>
                    <a:lnTo>
                      <a:pt x="367057" y="1823529"/>
                    </a:lnTo>
                    <a:close/>
                  </a:path>
                </a:pathLst>
              </a:custGeom>
              <a:solidFill>
                <a:srgbClr val="46958D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19" name="Freeform: Shape 1818">
                <a:extLst>
                  <a:ext uri="{FF2B5EF4-FFF2-40B4-BE49-F238E27FC236}">
                    <a16:creationId xmlns:a16="http://schemas.microsoft.com/office/drawing/2014/main" id="{B5F68314-304D-4B4A-AA9A-532567BEBB4A}"/>
                  </a:ext>
                </a:extLst>
              </p:cNvPr>
              <p:cNvSpPr/>
              <p:nvPr/>
            </p:nvSpPr>
            <p:spPr>
              <a:xfrm>
                <a:off x="7385937" y="5355321"/>
                <a:ext cx="678151" cy="1823064"/>
              </a:xfrm>
              <a:custGeom>
                <a:avLst/>
                <a:gdLst>
                  <a:gd name="connsiteX0" fmla="*/ 678152 w 678151"/>
                  <a:gd name="connsiteY0" fmla="*/ 415 h 1823064"/>
                  <a:gd name="connsiteX1" fmla="*/ 678065 w 678151"/>
                  <a:gd name="connsiteY1" fmla="*/ 350 h 1823064"/>
                  <a:gd name="connsiteX2" fmla="*/ 487420 w 678151"/>
                  <a:gd name="connsiteY2" fmla="*/ 153938 h 1823064"/>
                  <a:gd name="connsiteX3" fmla="*/ 353854 w 678151"/>
                  <a:gd name="connsiteY3" fmla="*/ 328094 h 1823064"/>
                  <a:gd name="connsiteX4" fmla="*/ 139610 w 678151"/>
                  <a:gd name="connsiteY4" fmla="*/ 735796 h 1823064"/>
                  <a:gd name="connsiteX5" fmla="*/ 3426 w 678151"/>
                  <a:gd name="connsiteY5" fmla="*/ 1174729 h 1823064"/>
                  <a:gd name="connsiteX6" fmla="*/ 84102 w 678151"/>
                  <a:gd name="connsiteY6" fmla="*/ 1609105 h 1823064"/>
                  <a:gd name="connsiteX7" fmla="*/ 229774 w 678151"/>
                  <a:gd name="connsiteY7" fmla="*/ 1795540 h 1823064"/>
                  <a:gd name="connsiteX8" fmla="*/ 335293 w 678151"/>
                  <a:gd name="connsiteY8" fmla="*/ 1820666 h 1823064"/>
                  <a:gd name="connsiteX9" fmla="*/ 362032 w 678151"/>
                  <a:gd name="connsiteY9" fmla="*/ 1823065 h 1823064"/>
                  <a:gd name="connsiteX10" fmla="*/ 285478 w 678151"/>
                  <a:gd name="connsiteY10" fmla="*/ 1562714 h 1823064"/>
                  <a:gd name="connsiteX11" fmla="*/ 678152 w 678151"/>
                  <a:gd name="connsiteY11" fmla="*/ 415 h 1823064"/>
                  <a:gd name="connsiteX12" fmla="*/ 678152 w 678151"/>
                  <a:gd name="connsiteY12" fmla="*/ 415 h 182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151" h="1823064">
                    <a:moveTo>
                      <a:pt x="678152" y="415"/>
                    </a:moveTo>
                    <a:lnTo>
                      <a:pt x="678065" y="350"/>
                    </a:lnTo>
                    <a:cubicBezTo>
                      <a:pt x="660551" y="-7284"/>
                      <a:pt x="524563" y="112193"/>
                      <a:pt x="487420" y="153938"/>
                    </a:cubicBezTo>
                    <a:cubicBezTo>
                      <a:pt x="438805" y="208595"/>
                      <a:pt x="394530" y="267309"/>
                      <a:pt x="353854" y="328094"/>
                    </a:cubicBezTo>
                    <a:cubicBezTo>
                      <a:pt x="268313" y="456012"/>
                      <a:pt x="199611" y="594312"/>
                      <a:pt x="139610" y="735796"/>
                    </a:cubicBezTo>
                    <a:cubicBezTo>
                      <a:pt x="80221" y="875927"/>
                      <a:pt x="17886" y="1021817"/>
                      <a:pt x="3426" y="1174729"/>
                    </a:cubicBezTo>
                    <a:cubicBezTo>
                      <a:pt x="-10554" y="1323062"/>
                      <a:pt x="18628" y="1475473"/>
                      <a:pt x="84102" y="1609105"/>
                    </a:cubicBezTo>
                    <a:cubicBezTo>
                      <a:pt x="117691" y="1677655"/>
                      <a:pt x="162707" y="1755016"/>
                      <a:pt x="229774" y="1795540"/>
                    </a:cubicBezTo>
                    <a:cubicBezTo>
                      <a:pt x="259066" y="1813250"/>
                      <a:pt x="298389" y="1823196"/>
                      <a:pt x="335293" y="1820666"/>
                    </a:cubicBezTo>
                    <a:lnTo>
                      <a:pt x="362032" y="1823065"/>
                    </a:lnTo>
                    <a:cubicBezTo>
                      <a:pt x="335904" y="1749629"/>
                      <a:pt x="310320" y="1663718"/>
                      <a:pt x="285478" y="1562714"/>
                    </a:cubicBezTo>
                    <a:cubicBezTo>
                      <a:pt x="82314" y="737213"/>
                      <a:pt x="678152" y="415"/>
                      <a:pt x="678152" y="415"/>
                    </a:cubicBezTo>
                    <a:lnTo>
                      <a:pt x="678152" y="415"/>
                    </a:lnTo>
                    <a:close/>
                  </a:path>
                </a:pathLst>
              </a:custGeom>
              <a:solidFill>
                <a:srgbClr val="448C8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20" name="Freeform: Shape 1819">
                <a:extLst>
                  <a:ext uri="{FF2B5EF4-FFF2-40B4-BE49-F238E27FC236}">
                    <a16:creationId xmlns:a16="http://schemas.microsoft.com/office/drawing/2014/main" id="{7893FB0A-F3A5-43A7-8F3C-13CDF62AD456}"/>
                  </a:ext>
                </a:extLst>
              </p:cNvPr>
              <p:cNvSpPr/>
              <p:nvPr/>
            </p:nvSpPr>
            <p:spPr>
              <a:xfrm>
                <a:off x="7403661" y="5404726"/>
                <a:ext cx="620127" cy="2132660"/>
              </a:xfrm>
              <a:custGeom>
                <a:avLst/>
                <a:gdLst>
                  <a:gd name="connsiteX0" fmla="*/ 531550 w 620127"/>
                  <a:gd name="connsiteY0" fmla="*/ 2058220 h 2132660"/>
                  <a:gd name="connsiteX1" fmla="*/ 320862 w 620127"/>
                  <a:gd name="connsiteY1" fmla="*/ 1701032 h 2132660"/>
                  <a:gd name="connsiteX2" fmla="*/ 357809 w 620127"/>
                  <a:gd name="connsiteY2" fmla="*/ 1522688 h 2132660"/>
                  <a:gd name="connsiteX3" fmla="*/ 502324 w 620127"/>
                  <a:gd name="connsiteY3" fmla="*/ 1273439 h 2132660"/>
                  <a:gd name="connsiteX4" fmla="*/ 487515 w 620127"/>
                  <a:gd name="connsiteY4" fmla="*/ 1264366 h 2132660"/>
                  <a:gd name="connsiteX5" fmla="*/ 320600 w 620127"/>
                  <a:gd name="connsiteY5" fmla="*/ 1543910 h 2132660"/>
                  <a:gd name="connsiteX6" fmla="*/ 296151 w 620127"/>
                  <a:gd name="connsiteY6" fmla="*/ 1626506 h 2132660"/>
                  <a:gd name="connsiteX7" fmla="*/ 255518 w 620127"/>
                  <a:gd name="connsiteY7" fmla="*/ 1397300 h 2132660"/>
                  <a:gd name="connsiteX8" fmla="*/ 289259 w 620127"/>
                  <a:gd name="connsiteY8" fmla="*/ 1247878 h 2132660"/>
                  <a:gd name="connsiteX9" fmla="*/ 429761 w 620127"/>
                  <a:gd name="connsiteY9" fmla="*/ 957320 h 2132660"/>
                  <a:gd name="connsiteX10" fmla="*/ 418267 w 620127"/>
                  <a:gd name="connsiteY10" fmla="*/ 950275 h 2132660"/>
                  <a:gd name="connsiteX11" fmla="*/ 267994 w 620127"/>
                  <a:gd name="connsiteY11" fmla="*/ 1233461 h 2132660"/>
                  <a:gd name="connsiteX12" fmla="*/ 237961 w 620127"/>
                  <a:gd name="connsiteY12" fmla="*/ 1315075 h 2132660"/>
                  <a:gd name="connsiteX13" fmla="*/ 235649 w 620127"/>
                  <a:gd name="connsiteY13" fmla="*/ 1275664 h 2132660"/>
                  <a:gd name="connsiteX14" fmla="*/ 234493 w 620127"/>
                  <a:gd name="connsiteY14" fmla="*/ 1229731 h 2132660"/>
                  <a:gd name="connsiteX15" fmla="*/ 253337 w 620127"/>
                  <a:gd name="connsiteY15" fmla="*/ 1178521 h 2132660"/>
                  <a:gd name="connsiteX16" fmla="*/ 299160 w 620127"/>
                  <a:gd name="connsiteY16" fmla="*/ 1052871 h 2132660"/>
                  <a:gd name="connsiteX17" fmla="*/ 447973 w 620127"/>
                  <a:gd name="connsiteY17" fmla="*/ 817733 h 2132660"/>
                  <a:gd name="connsiteX18" fmla="*/ 441364 w 620127"/>
                  <a:gd name="connsiteY18" fmla="*/ 810798 h 2132660"/>
                  <a:gd name="connsiteX19" fmla="*/ 272115 w 620127"/>
                  <a:gd name="connsiteY19" fmla="*/ 1060090 h 2132660"/>
                  <a:gd name="connsiteX20" fmla="*/ 235125 w 620127"/>
                  <a:gd name="connsiteY20" fmla="*/ 1160549 h 2132660"/>
                  <a:gd name="connsiteX21" fmla="*/ 396195 w 620127"/>
                  <a:gd name="connsiteY21" fmla="*/ 453805 h 2132660"/>
                  <a:gd name="connsiteX22" fmla="*/ 619991 w 620127"/>
                  <a:gd name="connsiteY22" fmla="*/ 368 h 2132660"/>
                  <a:gd name="connsiteX23" fmla="*/ 229956 w 620127"/>
                  <a:gd name="connsiteY23" fmla="*/ 843186 h 2132660"/>
                  <a:gd name="connsiteX24" fmla="*/ 199007 w 620127"/>
                  <a:gd name="connsiteY24" fmla="*/ 590622 h 2132660"/>
                  <a:gd name="connsiteX25" fmla="*/ 185703 w 620127"/>
                  <a:gd name="connsiteY25" fmla="*/ 591843 h 2132660"/>
                  <a:gd name="connsiteX26" fmla="*/ 216107 w 620127"/>
                  <a:gd name="connsiteY26" fmla="*/ 917712 h 2132660"/>
                  <a:gd name="connsiteX27" fmla="*/ 202410 w 620127"/>
                  <a:gd name="connsiteY27" fmla="*/ 1016121 h 2132660"/>
                  <a:gd name="connsiteX28" fmla="*/ 173314 w 620127"/>
                  <a:gd name="connsiteY28" fmla="*/ 912456 h 2132660"/>
                  <a:gd name="connsiteX29" fmla="*/ 135757 w 620127"/>
                  <a:gd name="connsiteY29" fmla="*/ 718758 h 2132660"/>
                  <a:gd name="connsiteX30" fmla="*/ 127055 w 620127"/>
                  <a:gd name="connsiteY30" fmla="*/ 722007 h 2132660"/>
                  <a:gd name="connsiteX31" fmla="*/ 154078 w 620127"/>
                  <a:gd name="connsiteY31" fmla="*/ 925259 h 2132660"/>
                  <a:gd name="connsiteX32" fmla="*/ 196521 w 620127"/>
                  <a:gd name="connsiteY32" fmla="*/ 1079044 h 2132660"/>
                  <a:gd name="connsiteX33" fmla="*/ 206357 w 620127"/>
                  <a:gd name="connsiteY33" fmla="*/ 1422666 h 2132660"/>
                  <a:gd name="connsiteX34" fmla="*/ 101427 w 620127"/>
                  <a:gd name="connsiteY34" fmla="*/ 1252458 h 2132660"/>
                  <a:gd name="connsiteX35" fmla="*/ 24480 w 620127"/>
                  <a:gd name="connsiteY35" fmla="*/ 1056208 h 2132660"/>
                  <a:gd name="connsiteX36" fmla="*/ 13423 w 620127"/>
                  <a:gd name="connsiteY36" fmla="*/ 1057233 h 2132660"/>
                  <a:gd name="connsiteX37" fmla="*/ 214710 w 620127"/>
                  <a:gd name="connsiteY37" fmla="*/ 1475164 h 2132660"/>
                  <a:gd name="connsiteX38" fmla="*/ 259858 w 620127"/>
                  <a:gd name="connsiteY38" fmla="*/ 1659592 h 2132660"/>
                  <a:gd name="connsiteX39" fmla="*/ 15407 w 620127"/>
                  <a:gd name="connsiteY39" fmla="*/ 1265021 h 2132660"/>
                  <a:gd name="connsiteX40" fmla="*/ 337 w 620127"/>
                  <a:gd name="connsiteY40" fmla="*/ 1270648 h 2132660"/>
                  <a:gd name="connsiteX41" fmla="*/ 298310 w 620127"/>
                  <a:gd name="connsiteY41" fmla="*/ 1719898 h 2132660"/>
                  <a:gd name="connsiteX42" fmla="*/ 488583 w 620127"/>
                  <a:gd name="connsiteY42" fmla="*/ 2090674 h 2132660"/>
                  <a:gd name="connsiteX43" fmla="*/ 531550 w 620127"/>
                  <a:gd name="connsiteY43" fmla="*/ 2058220 h 2132660"/>
                  <a:gd name="connsiteX44" fmla="*/ 531550 w 620127"/>
                  <a:gd name="connsiteY44" fmla="*/ 2058220 h 213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20127" h="2132660">
                    <a:moveTo>
                      <a:pt x="531550" y="2058220"/>
                    </a:moveTo>
                    <a:cubicBezTo>
                      <a:pt x="443065" y="1934512"/>
                      <a:pt x="370611" y="1833225"/>
                      <a:pt x="320862" y="1701032"/>
                    </a:cubicBezTo>
                    <a:cubicBezTo>
                      <a:pt x="316892" y="1640683"/>
                      <a:pt x="329608" y="1581642"/>
                      <a:pt x="357809" y="1522688"/>
                    </a:cubicBezTo>
                    <a:cubicBezTo>
                      <a:pt x="399379" y="1435818"/>
                      <a:pt x="460972" y="1360528"/>
                      <a:pt x="502324" y="1273439"/>
                    </a:cubicBezTo>
                    <a:cubicBezTo>
                      <a:pt x="506991" y="1263581"/>
                      <a:pt x="493208" y="1254442"/>
                      <a:pt x="487515" y="1264366"/>
                    </a:cubicBezTo>
                    <a:cubicBezTo>
                      <a:pt x="433774" y="1358391"/>
                      <a:pt x="361669" y="1442971"/>
                      <a:pt x="320600" y="1543910"/>
                    </a:cubicBezTo>
                    <a:cubicBezTo>
                      <a:pt x="310196" y="1569493"/>
                      <a:pt x="301494" y="1597651"/>
                      <a:pt x="296151" y="1626506"/>
                    </a:cubicBezTo>
                    <a:cubicBezTo>
                      <a:pt x="270502" y="1541925"/>
                      <a:pt x="259487" y="1484346"/>
                      <a:pt x="255518" y="1397300"/>
                    </a:cubicBezTo>
                    <a:cubicBezTo>
                      <a:pt x="253097" y="1344280"/>
                      <a:pt x="269891" y="1296362"/>
                      <a:pt x="289259" y="1247878"/>
                    </a:cubicBezTo>
                    <a:cubicBezTo>
                      <a:pt x="329106" y="1148139"/>
                      <a:pt x="370066" y="1047135"/>
                      <a:pt x="429761" y="957320"/>
                    </a:cubicBezTo>
                    <a:cubicBezTo>
                      <a:pt x="434603" y="950035"/>
                      <a:pt x="423305" y="943296"/>
                      <a:pt x="418267" y="950275"/>
                    </a:cubicBezTo>
                    <a:cubicBezTo>
                      <a:pt x="355126" y="1037844"/>
                      <a:pt x="310720" y="1134791"/>
                      <a:pt x="267994" y="1233461"/>
                    </a:cubicBezTo>
                    <a:cubicBezTo>
                      <a:pt x="256499" y="1260026"/>
                      <a:pt x="245485" y="1287115"/>
                      <a:pt x="237961" y="1315075"/>
                    </a:cubicBezTo>
                    <a:cubicBezTo>
                      <a:pt x="237022" y="1301967"/>
                      <a:pt x="236216" y="1288837"/>
                      <a:pt x="235649" y="1275664"/>
                    </a:cubicBezTo>
                    <a:cubicBezTo>
                      <a:pt x="234994" y="1260331"/>
                      <a:pt x="234689" y="1245020"/>
                      <a:pt x="234493" y="1229731"/>
                    </a:cubicBezTo>
                    <a:cubicBezTo>
                      <a:pt x="241341" y="1210451"/>
                      <a:pt x="248888" y="1192305"/>
                      <a:pt x="253337" y="1178521"/>
                    </a:cubicBezTo>
                    <a:cubicBezTo>
                      <a:pt x="267055" y="1136121"/>
                      <a:pt x="281777" y="1093940"/>
                      <a:pt x="299160" y="1052871"/>
                    </a:cubicBezTo>
                    <a:cubicBezTo>
                      <a:pt x="335758" y="966393"/>
                      <a:pt x="383937" y="886763"/>
                      <a:pt x="447973" y="817733"/>
                    </a:cubicBezTo>
                    <a:cubicBezTo>
                      <a:pt x="452182" y="813197"/>
                      <a:pt x="446119" y="806828"/>
                      <a:pt x="441364" y="810798"/>
                    </a:cubicBezTo>
                    <a:cubicBezTo>
                      <a:pt x="361822" y="876621"/>
                      <a:pt x="311047" y="965651"/>
                      <a:pt x="272115" y="1060090"/>
                    </a:cubicBezTo>
                    <a:cubicBezTo>
                      <a:pt x="258506" y="1093089"/>
                      <a:pt x="246466" y="1126699"/>
                      <a:pt x="235125" y="1160549"/>
                    </a:cubicBezTo>
                    <a:cubicBezTo>
                      <a:pt x="242497" y="917559"/>
                      <a:pt x="304067" y="678540"/>
                      <a:pt x="396195" y="453805"/>
                    </a:cubicBezTo>
                    <a:cubicBezTo>
                      <a:pt x="460186" y="297687"/>
                      <a:pt x="540470" y="148962"/>
                      <a:pt x="619991" y="368"/>
                    </a:cubicBezTo>
                    <a:cubicBezTo>
                      <a:pt x="627472" y="-13656"/>
                      <a:pt x="326293" y="375462"/>
                      <a:pt x="229956" y="843186"/>
                    </a:cubicBezTo>
                    <a:cubicBezTo>
                      <a:pt x="218811" y="758933"/>
                      <a:pt x="217611" y="673610"/>
                      <a:pt x="199007" y="590622"/>
                    </a:cubicBezTo>
                    <a:cubicBezTo>
                      <a:pt x="197306" y="583010"/>
                      <a:pt x="186291" y="584319"/>
                      <a:pt x="185703" y="591843"/>
                    </a:cubicBezTo>
                    <a:cubicBezTo>
                      <a:pt x="177524" y="696162"/>
                      <a:pt x="191286" y="814200"/>
                      <a:pt x="216107" y="917712"/>
                    </a:cubicBezTo>
                    <a:cubicBezTo>
                      <a:pt x="210676" y="950450"/>
                      <a:pt x="206074" y="983252"/>
                      <a:pt x="202410" y="1016121"/>
                    </a:cubicBezTo>
                    <a:cubicBezTo>
                      <a:pt x="192573" y="981595"/>
                      <a:pt x="182540" y="947134"/>
                      <a:pt x="173314" y="912456"/>
                    </a:cubicBezTo>
                    <a:cubicBezTo>
                      <a:pt x="156455" y="849206"/>
                      <a:pt x="162213" y="778540"/>
                      <a:pt x="135757" y="718758"/>
                    </a:cubicBezTo>
                    <a:cubicBezTo>
                      <a:pt x="133554" y="713785"/>
                      <a:pt x="126051" y="716991"/>
                      <a:pt x="127055" y="722007"/>
                    </a:cubicBezTo>
                    <a:cubicBezTo>
                      <a:pt x="140642" y="789772"/>
                      <a:pt x="136521" y="857450"/>
                      <a:pt x="154078" y="925259"/>
                    </a:cubicBezTo>
                    <a:cubicBezTo>
                      <a:pt x="167360" y="976578"/>
                      <a:pt x="181232" y="1028094"/>
                      <a:pt x="196521" y="1079044"/>
                    </a:cubicBezTo>
                    <a:cubicBezTo>
                      <a:pt x="187840" y="1193766"/>
                      <a:pt x="190501" y="1308838"/>
                      <a:pt x="206357" y="1422666"/>
                    </a:cubicBezTo>
                    <a:cubicBezTo>
                      <a:pt x="164918" y="1371150"/>
                      <a:pt x="133314" y="1309252"/>
                      <a:pt x="101427" y="1252458"/>
                    </a:cubicBezTo>
                    <a:cubicBezTo>
                      <a:pt x="54622" y="1169142"/>
                      <a:pt x="47556" y="1149229"/>
                      <a:pt x="24480" y="1056208"/>
                    </a:cubicBezTo>
                    <a:cubicBezTo>
                      <a:pt x="22976" y="1050145"/>
                      <a:pt x="13553" y="1050756"/>
                      <a:pt x="13423" y="1057233"/>
                    </a:cubicBezTo>
                    <a:cubicBezTo>
                      <a:pt x="11460" y="1145936"/>
                      <a:pt x="172311" y="1472023"/>
                      <a:pt x="214710" y="1475164"/>
                    </a:cubicBezTo>
                    <a:cubicBezTo>
                      <a:pt x="225637" y="1537170"/>
                      <a:pt x="240556" y="1598741"/>
                      <a:pt x="259858" y="1659592"/>
                    </a:cubicBezTo>
                    <a:cubicBezTo>
                      <a:pt x="147775" y="1552351"/>
                      <a:pt x="83761" y="1409318"/>
                      <a:pt x="15407" y="1265021"/>
                    </a:cubicBezTo>
                    <a:cubicBezTo>
                      <a:pt x="11547" y="1256864"/>
                      <a:pt x="-2325" y="1261836"/>
                      <a:pt x="337" y="1270648"/>
                    </a:cubicBezTo>
                    <a:cubicBezTo>
                      <a:pt x="28079" y="1362164"/>
                      <a:pt x="190196" y="1729080"/>
                      <a:pt x="298310" y="1719898"/>
                    </a:cubicBezTo>
                    <a:cubicBezTo>
                      <a:pt x="347688" y="1854032"/>
                      <a:pt x="402411" y="1979332"/>
                      <a:pt x="488583" y="2090674"/>
                    </a:cubicBezTo>
                    <a:cubicBezTo>
                      <a:pt x="553426" y="2174448"/>
                      <a:pt x="573273" y="2116563"/>
                      <a:pt x="531550" y="2058220"/>
                    </a:cubicBezTo>
                    <a:lnTo>
                      <a:pt x="531550" y="2058220"/>
                    </a:lnTo>
                    <a:close/>
                  </a:path>
                </a:pathLst>
              </a:custGeom>
              <a:solidFill>
                <a:srgbClr val="427D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21" name="Freeform: Shape 1820">
                <a:extLst>
                  <a:ext uri="{FF2B5EF4-FFF2-40B4-BE49-F238E27FC236}">
                    <a16:creationId xmlns:a16="http://schemas.microsoft.com/office/drawing/2014/main" id="{E935EDAA-0652-4EEC-B2D8-2AA909188892}"/>
                  </a:ext>
                </a:extLst>
              </p:cNvPr>
              <p:cNvSpPr/>
              <p:nvPr/>
            </p:nvSpPr>
            <p:spPr>
              <a:xfrm>
                <a:off x="9008979" y="5126083"/>
                <a:ext cx="808491" cy="2075553"/>
              </a:xfrm>
              <a:custGeom>
                <a:avLst/>
                <a:gdLst>
                  <a:gd name="connsiteX0" fmla="*/ 9031 w 808491"/>
                  <a:gd name="connsiteY0" fmla="*/ 1436771 h 2075553"/>
                  <a:gd name="connsiteX1" fmla="*/ 65476 w 808491"/>
                  <a:gd name="connsiteY1" fmla="*/ 962199 h 2075553"/>
                  <a:gd name="connsiteX2" fmla="*/ 373242 w 808491"/>
                  <a:gd name="connsiteY2" fmla="*/ 505838 h 2075553"/>
                  <a:gd name="connsiteX3" fmla="*/ 591302 w 808491"/>
                  <a:gd name="connsiteY3" fmla="*/ 268694 h 2075553"/>
                  <a:gd name="connsiteX4" fmla="*/ 769253 w 808491"/>
                  <a:gd name="connsiteY4" fmla="*/ 12771 h 2075553"/>
                  <a:gd name="connsiteX5" fmla="*/ 740725 w 808491"/>
                  <a:gd name="connsiteY5" fmla="*/ 487081 h 2075553"/>
                  <a:gd name="connsiteX6" fmla="*/ 597212 w 808491"/>
                  <a:gd name="connsiteY6" fmla="*/ 776505 h 2075553"/>
                  <a:gd name="connsiteX7" fmla="*/ 445586 w 808491"/>
                  <a:gd name="connsiteY7" fmla="*/ 1043857 h 2075553"/>
                  <a:gd name="connsiteX8" fmla="*/ 451563 w 808491"/>
                  <a:gd name="connsiteY8" fmla="*/ 1934156 h 2075553"/>
                  <a:gd name="connsiteX9" fmla="*/ 392609 w 808491"/>
                  <a:gd name="connsiteY9" fmla="*/ 2075553 h 2075553"/>
                  <a:gd name="connsiteX10" fmla="*/ 9031 w 808491"/>
                  <a:gd name="connsiteY10" fmla="*/ 1436771 h 2075553"/>
                  <a:gd name="connsiteX11" fmla="*/ 9031 w 808491"/>
                  <a:gd name="connsiteY11" fmla="*/ 1436771 h 207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8491" h="2075553">
                    <a:moveTo>
                      <a:pt x="9031" y="1436771"/>
                    </a:moveTo>
                    <a:cubicBezTo>
                      <a:pt x="-13631" y="1280805"/>
                      <a:pt x="6784" y="1116137"/>
                      <a:pt x="65476" y="962199"/>
                    </a:cubicBezTo>
                    <a:cubicBezTo>
                      <a:pt x="130165" y="792536"/>
                      <a:pt x="248901" y="644073"/>
                      <a:pt x="373242" y="505838"/>
                    </a:cubicBezTo>
                    <a:cubicBezTo>
                      <a:pt x="445020" y="426056"/>
                      <a:pt x="520266" y="349044"/>
                      <a:pt x="591302" y="268694"/>
                    </a:cubicBezTo>
                    <a:cubicBezTo>
                      <a:pt x="661750" y="188999"/>
                      <a:pt x="737039" y="112292"/>
                      <a:pt x="769253" y="12771"/>
                    </a:cubicBezTo>
                    <a:cubicBezTo>
                      <a:pt x="793920" y="-63347"/>
                      <a:pt x="856756" y="214299"/>
                      <a:pt x="740725" y="487081"/>
                    </a:cubicBezTo>
                    <a:cubicBezTo>
                      <a:pt x="698718" y="585883"/>
                      <a:pt x="650976" y="682132"/>
                      <a:pt x="597212" y="776505"/>
                    </a:cubicBezTo>
                    <a:cubicBezTo>
                      <a:pt x="546482" y="865557"/>
                      <a:pt x="491236" y="952602"/>
                      <a:pt x="445586" y="1043857"/>
                    </a:cubicBezTo>
                    <a:cubicBezTo>
                      <a:pt x="298410" y="1338166"/>
                      <a:pt x="298410" y="1670665"/>
                      <a:pt x="451563" y="1934156"/>
                    </a:cubicBezTo>
                    <a:lnTo>
                      <a:pt x="392609" y="2075553"/>
                    </a:lnTo>
                    <a:cubicBezTo>
                      <a:pt x="200787" y="1904036"/>
                      <a:pt x="46849" y="1697121"/>
                      <a:pt x="9031" y="1436771"/>
                    </a:cubicBezTo>
                    <a:lnTo>
                      <a:pt x="9031" y="143677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22" name="Freeform: Shape 1821">
                <a:extLst>
                  <a:ext uri="{FF2B5EF4-FFF2-40B4-BE49-F238E27FC236}">
                    <a16:creationId xmlns:a16="http://schemas.microsoft.com/office/drawing/2014/main" id="{E0F9978C-E5FA-4AAF-9E27-F781148FA942}"/>
                  </a:ext>
                </a:extLst>
              </p:cNvPr>
              <p:cNvSpPr/>
              <p:nvPr/>
            </p:nvSpPr>
            <p:spPr>
              <a:xfrm>
                <a:off x="9008970" y="5126487"/>
                <a:ext cx="777004" cy="2075148"/>
              </a:xfrm>
              <a:custGeom>
                <a:avLst/>
                <a:gdLst>
                  <a:gd name="connsiteX0" fmla="*/ 9040 w 777004"/>
                  <a:gd name="connsiteY0" fmla="*/ 1436366 h 2075148"/>
                  <a:gd name="connsiteX1" fmla="*/ 65485 w 777004"/>
                  <a:gd name="connsiteY1" fmla="*/ 961816 h 2075148"/>
                  <a:gd name="connsiteX2" fmla="*/ 373251 w 777004"/>
                  <a:gd name="connsiteY2" fmla="*/ 505434 h 2075148"/>
                  <a:gd name="connsiteX3" fmla="*/ 591311 w 777004"/>
                  <a:gd name="connsiteY3" fmla="*/ 268289 h 2075148"/>
                  <a:gd name="connsiteX4" fmla="*/ 713231 w 777004"/>
                  <a:gd name="connsiteY4" fmla="*/ 122182 h 2075148"/>
                  <a:gd name="connsiteX5" fmla="*/ 386032 w 777004"/>
                  <a:gd name="connsiteY5" fmla="*/ 676122 h 2075148"/>
                  <a:gd name="connsiteX6" fmla="*/ 217503 w 777004"/>
                  <a:gd name="connsiteY6" fmla="*/ 1758004 h 2075148"/>
                  <a:gd name="connsiteX7" fmla="*/ 405508 w 777004"/>
                  <a:gd name="connsiteY7" fmla="*/ 2044287 h 2075148"/>
                  <a:gd name="connsiteX8" fmla="*/ 392640 w 777004"/>
                  <a:gd name="connsiteY8" fmla="*/ 2075148 h 2075148"/>
                  <a:gd name="connsiteX9" fmla="*/ 9040 w 777004"/>
                  <a:gd name="connsiteY9" fmla="*/ 1436366 h 2075148"/>
                  <a:gd name="connsiteX10" fmla="*/ 9040 w 777004"/>
                  <a:gd name="connsiteY10" fmla="*/ 1436366 h 2075148"/>
                  <a:gd name="connsiteX11" fmla="*/ 766623 w 777004"/>
                  <a:gd name="connsiteY11" fmla="*/ 20218 h 2075148"/>
                  <a:gd name="connsiteX12" fmla="*/ 769262 w 777004"/>
                  <a:gd name="connsiteY12" fmla="*/ 12366 h 2075148"/>
                  <a:gd name="connsiteX13" fmla="*/ 777005 w 777004"/>
                  <a:gd name="connsiteY13" fmla="*/ 0 h 2075148"/>
                  <a:gd name="connsiteX14" fmla="*/ 766623 w 777004"/>
                  <a:gd name="connsiteY14" fmla="*/ 20218 h 2075148"/>
                  <a:gd name="connsiteX15" fmla="*/ 766623 w 777004"/>
                  <a:gd name="connsiteY15" fmla="*/ 20218 h 207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7004" h="2075148">
                    <a:moveTo>
                      <a:pt x="9040" y="1436366"/>
                    </a:moveTo>
                    <a:cubicBezTo>
                      <a:pt x="-13643" y="1280422"/>
                      <a:pt x="6793" y="1115775"/>
                      <a:pt x="65485" y="961816"/>
                    </a:cubicBezTo>
                    <a:cubicBezTo>
                      <a:pt x="130152" y="792153"/>
                      <a:pt x="248888" y="643690"/>
                      <a:pt x="373251" y="505434"/>
                    </a:cubicBezTo>
                    <a:cubicBezTo>
                      <a:pt x="445029" y="425673"/>
                      <a:pt x="520275" y="348639"/>
                      <a:pt x="591311" y="268289"/>
                    </a:cubicBezTo>
                    <a:cubicBezTo>
                      <a:pt x="633689" y="220394"/>
                      <a:pt x="677767" y="173567"/>
                      <a:pt x="713231" y="122182"/>
                    </a:cubicBezTo>
                    <a:cubicBezTo>
                      <a:pt x="632009" y="275094"/>
                      <a:pt x="496960" y="520090"/>
                      <a:pt x="386032" y="676122"/>
                    </a:cubicBezTo>
                    <a:cubicBezTo>
                      <a:pt x="215017" y="916690"/>
                      <a:pt x="-16173" y="1217739"/>
                      <a:pt x="217503" y="1758004"/>
                    </a:cubicBezTo>
                    <a:cubicBezTo>
                      <a:pt x="266162" y="1870480"/>
                      <a:pt x="333076" y="1965071"/>
                      <a:pt x="405508" y="2044287"/>
                    </a:cubicBezTo>
                    <a:lnTo>
                      <a:pt x="392640" y="2075148"/>
                    </a:lnTo>
                    <a:cubicBezTo>
                      <a:pt x="200774" y="1903653"/>
                      <a:pt x="46859" y="1696717"/>
                      <a:pt x="9040" y="1436366"/>
                    </a:cubicBezTo>
                    <a:lnTo>
                      <a:pt x="9040" y="1436366"/>
                    </a:lnTo>
                    <a:close/>
                    <a:moveTo>
                      <a:pt x="766623" y="20218"/>
                    </a:moveTo>
                    <a:lnTo>
                      <a:pt x="769262" y="12366"/>
                    </a:lnTo>
                    <a:cubicBezTo>
                      <a:pt x="771573" y="5256"/>
                      <a:pt x="774213" y="1243"/>
                      <a:pt x="777005" y="0"/>
                    </a:cubicBezTo>
                    <a:lnTo>
                      <a:pt x="766623" y="20218"/>
                    </a:lnTo>
                    <a:lnTo>
                      <a:pt x="766623" y="20218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23" name="Freeform: Shape 1822">
                <a:extLst>
                  <a:ext uri="{FF2B5EF4-FFF2-40B4-BE49-F238E27FC236}">
                    <a16:creationId xmlns:a16="http://schemas.microsoft.com/office/drawing/2014/main" id="{6247940B-0179-49D1-B58C-EC5131D3AED8}"/>
                  </a:ext>
                </a:extLst>
              </p:cNvPr>
              <p:cNvSpPr/>
              <p:nvPr/>
            </p:nvSpPr>
            <p:spPr>
              <a:xfrm>
                <a:off x="9032623" y="5127503"/>
                <a:ext cx="772522" cy="2049159"/>
              </a:xfrm>
              <a:custGeom>
                <a:avLst/>
                <a:gdLst>
                  <a:gd name="connsiteX0" fmla="*/ 181004 w 772522"/>
                  <a:gd name="connsiteY0" fmla="*/ 710068 h 2049159"/>
                  <a:gd name="connsiteX1" fmla="*/ 314984 w 772522"/>
                  <a:gd name="connsiteY1" fmla="*/ 543393 h 2049159"/>
                  <a:gd name="connsiteX2" fmla="*/ 66172 w 772522"/>
                  <a:gd name="connsiteY2" fmla="*/ 1007867 h 2049159"/>
                  <a:gd name="connsiteX3" fmla="*/ 284254 w 772522"/>
                  <a:gd name="connsiteY3" fmla="*/ 1993281 h 2049159"/>
                  <a:gd name="connsiteX4" fmla="*/ 147350 w 772522"/>
                  <a:gd name="connsiteY4" fmla="*/ 1829856 h 2049159"/>
                  <a:gd name="connsiteX5" fmla="*/ 48352 w 772522"/>
                  <a:gd name="connsiteY5" fmla="*/ 1602461 h 2049159"/>
                  <a:gd name="connsiteX6" fmla="*/ 16662 w 772522"/>
                  <a:gd name="connsiteY6" fmla="*/ 1109612 h 2049159"/>
                  <a:gd name="connsiteX7" fmla="*/ 181004 w 772522"/>
                  <a:gd name="connsiteY7" fmla="*/ 710068 h 2049159"/>
                  <a:gd name="connsiteX8" fmla="*/ 181004 w 772522"/>
                  <a:gd name="connsiteY8" fmla="*/ 710068 h 2049159"/>
                  <a:gd name="connsiteX9" fmla="*/ 671300 w 772522"/>
                  <a:gd name="connsiteY9" fmla="*/ 146313 h 2049159"/>
                  <a:gd name="connsiteX10" fmla="*/ 738891 w 772522"/>
                  <a:gd name="connsiteY10" fmla="*/ 30217 h 2049159"/>
                  <a:gd name="connsiteX11" fmla="*/ 753416 w 772522"/>
                  <a:gd name="connsiteY11" fmla="*/ 1165 h 2049159"/>
                  <a:gd name="connsiteX12" fmla="*/ 756950 w 772522"/>
                  <a:gd name="connsiteY12" fmla="*/ 2299 h 2049159"/>
                  <a:gd name="connsiteX13" fmla="*/ 204384 w 772522"/>
                  <a:gd name="connsiteY13" fmla="*/ 1018401 h 2049159"/>
                  <a:gd name="connsiteX14" fmla="*/ 406762 w 772522"/>
                  <a:gd name="connsiteY14" fmla="*/ 1983532 h 2049159"/>
                  <a:gd name="connsiteX15" fmla="*/ 396752 w 772522"/>
                  <a:gd name="connsiteY15" fmla="*/ 2007567 h 2049159"/>
                  <a:gd name="connsiteX16" fmla="*/ 186587 w 772522"/>
                  <a:gd name="connsiteY16" fmla="*/ 1612996 h 2049159"/>
                  <a:gd name="connsiteX17" fmla="*/ 154896 w 772522"/>
                  <a:gd name="connsiteY17" fmla="*/ 1120147 h 2049159"/>
                  <a:gd name="connsiteX18" fmla="*/ 382444 w 772522"/>
                  <a:gd name="connsiteY18" fmla="*/ 619271 h 2049159"/>
                  <a:gd name="connsiteX19" fmla="*/ 572304 w 772522"/>
                  <a:gd name="connsiteY19" fmla="*/ 332639 h 2049159"/>
                  <a:gd name="connsiteX20" fmla="*/ 611519 w 772522"/>
                  <a:gd name="connsiteY20" fmla="*/ 268604 h 2049159"/>
                  <a:gd name="connsiteX21" fmla="*/ 408137 w 772522"/>
                  <a:gd name="connsiteY21" fmla="*/ 525487 h 2049159"/>
                  <a:gd name="connsiteX22" fmla="*/ 140588 w 772522"/>
                  <a:gd name="connsiteY22" fmla="*/ 1012927 h 2049159"/>
                  <a:gd name="connsiteX23" fmla="*/ 350557 w 772522"/>
                  <a:gd name="connsiteY23" fmla="*/ 1973849 h 2049159"/>
                  <a:gd name="connsiteX24" fmla="*/ 390885 w 772522"/>
                  <a:gd name="connsiteY24" fmla="*/ 2021657 h 2049159"/>
                  <a:gd name="connsiteX25" fmla="*/ 379412 w 772522"/>
                  <a:gd name="connsiteY25" fmla="*/ 2049160 h 2049159"/>
                  <a:gd name="connsiteX26" fmla="*/ 117317 w 772522"/>
                  <a:gd name="connsiteY26" fmla="*/ 1582767 h 2049159"/>
                  <a:gd name="connsiteX27" fmla="*/ 303294 w 772522"/>
                  <a:gd name="connsiteY27" fmla="*/ 619315 h 2049159"/>
                  <a:gd name="connsiteX28" fmla="*/ 671300 w 772522"/>
                  <a:gd name="connsiteY28" fmla="*/ 146313 h 2049159"/>
                  <a:gd name="connsiteX29" fmla="*/ 671300 w 772522"/>
                  <a:gd name="connsiteY29" fmla="*/ 146313 h 2049159"/>
                  <a:gd name="connsiteX30" fmla="*/ 768683 w 772522"/>
                  <a:gd name="connsiteY30" fmla="*/ 17152 h 2049159"/>
                  <a:gd name="connsiteX31" fmla="*/ 772523 w 772522"/>
                  <a:gd name="connsiteY31" fmla="*/ 29671 h 2049159"/>
                  <a:gd name="connsiteX32" fmla="*/ 541638 w 772522"/>
                  <a:gd name="connsiteY32" fmla="*/ 557439 h 2049159"/>
                  <a:gd name="connsiteX33" fmla="*/ 319194 w 772522"/>
                  <a:gd name="connsiteY33" fmla="*/ 1060713 h 2049159"/>
                  <a:gd name="connsiteX34" fmla="*/ 294003 w 772522"/>
                  <a:gd name="connsiteY34" fmla="*/ 1559320 h 2049159"/>
                  <a:gd name="connsiteX35" fmla="*/ 338213 w 772522"/>
                  <a:gd name="connsiteY35" fmla="*/ 1710161 h 2049159"/>
                  <a:gd name="connsiteX36" fmla="*/ 427940 w 772522"/>
                  <a:gd name="connsiteY36" fmla="*/ 1932758 h 2049159"/>
                  <a:gd name="connsiteX37" fmla="*/ 424843 w 772522"/>
                  <a:gd name="connsiteY37" fmla="*/ 1940173 h 2049159"/>
                  <a:gd name="connsiteX38" fmla="*/ 288834 w 772522"/>
                  <a:gd name="connsiteY38" fmla="*/ 1648045 h 2049159"/>
                  <a:gd name="connsiteX39" fmla="*/ 459260 w 772522"/>
                  <a:gd name="connsiteY39" fmla="*/ 655258 h 2049159"/>
                  <a:gd name="connsiteX40" fmla="*/ 768683 w 772522"/>
                  <a:gd name="connsiteY40" fmla="*/ 17152 h 2049159"/>
                  <a:gd name="connsiteX41" fmla="*/ 768683 w 772522"/>
                  <a:gd name="connsiteY41" fmla="*/ 17152 h 2049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72522" h="2049159">
                    <a:moveTo>
                      <a:pt x="181004" y="710068"/>
                    </a:moveTo>
                    <a:cubicBezTo>
                      <a:pt x="222356" y="652467"/>
                      <a:pt x="267939" y="597090"/>
                      <a:pt x="314984" y="543393"/>
                    </a:cubicBezTo>
                    <a:cubicBezTo>
                      <a:pt x="217557" y="692620"/>
                      <a:pt x="123206" y="842959"/>
                      <a:pt x="66172" y="1007867"/>
                    </a:cubicBezTo>
                    <a:cubicBezTo>
                      <a:pt x="-55203" y="1358709"/>
                      <a:pt x="69421" y="1722004"/>
                      <a:pt x="284254" y="1993281"/>
                    </a:cubicBezTo>
                    <a:cubicBezTo>
                      <a:pt x="234112" y="1941940"/>
                      <a:pt x="187896" y="1887610"/>
                      <a:pt x="147350" y="1829856"/>
                    </a:cubicBezTo>
                    <a:cubicBezTo>
                      <a:pt x="106674" y="1757642"/>
                      <a:pt x="73129" y="1681808"/>
                      <a:pt x="48352" y="1602461"/>
                    </a:cubicBezTo>
                    <a:cubicBezTo>
                      <a:pt x="-678" y="1445405"/>
                      <a:pt x="-14592" y="1276745"/>
                      <a:pt x="16662" y="1109612"/>
                    </a:cubicBezTo>
                    <a:cubicBezTo>
                      <a:pt x="43031" y="968586"/>
                      <a:pt x="105583" y="836852"/>
                      <a:pt x="181004" y="710068"/>
                    </a:cubicBezTo>
                    <a:lnTo>
                      <a:pt x="181004" y="710068"/>
                    </a:lnTo>
                    <a:close/>
                    <a:moveTo>
                      <a:pt x="671300" y="146313"/>
                    </a:moveTo>
                    <a:cubicBezTo>
                      <a:pt x="698738" y="110195"/>
                      <a:pt x="722598" y="72202"/>
                      <a:pt x="738891" y="30217"/>
                    </a:cubicBezTo>
                    <a:lnTo>
                      <a:pt x="753416" y="1165"/>
                    </a:lnTo>
                    <a:cubicBezTo>
                      <a:pt x="754507" y="-994"/>
                      <a:pt x="757692" y="118"/>
                      <a:pt x="756950" y="2299"/>
                    </a:cubicBezTo>
                    <a:cubicBezTo>
                      <a:pt x="633700" y="365355"/>
                      <a:pt x="329423" y="656916"/>
                      <a:pt x="204384" y="1018401"/>
                    </a:cubicBezTo>
                    <a:cubicBezTo>
                      <a:pt x="86019" y="1360606"/>
                      <a:pt x="201657" y="1714567"/>
                      <a:pt x="406762" y="1983532"/>
                    </a:cubicBezTo>
                    <a:lnTo>
                      <a:pt x="396752" y="2007567"/>
                    </a:lnTo>
                    <a:cubicBezTo>
                      <a:pt x="304428" y="1887807"/>
                      <a:pt x="231298" y="1756159"/>
                      <a:pt x="186587" y="1612996"/>
                    </a:cubicBezTo>
                    <a:cubicBezTo>
                      <a:pt x="137535" y="1455917"/>
                      <a:pt x="123642" y="1287280"/>
                      <a:pt x="154896" y="1120147"/>
                    </a:cubicBezTo>
                    <a:cubicBezTo>
                      <a:pt x="188354" y="941171"/>
                      <a:pt x="280066" y="777157"/>
                      <a:pt x="382444" y="619271"/>
                    </a:cubicBezTo>
                    <a:cubicBezTo>
                      <a:pt x="444734" y="523218"/>
                      <a:pt x="510819" y="429128"/>
                      <a:pt x="572304" y="332639"/>
                    </a:cubicBezTo>
                    <a:cubicBezTo>
                      <a:pt x="585826" y="311418"/>
                      <a:pt x="598868" y="290065"/>
                      <a:pt x="611519" y="268604"/>
                    </a:cubicBezTo>
                    <a:cubicBezTo>
                      <a:pt x="548552" y="357416"/>
                      <a:pt x="475727" y="440971"/>
                      <a:pt x="408137" y="525487"/>
                    </a:cubicBezTo>
                    <a:cubicBezTo>
                      <a:pt x="288899" y="674539"/>
                      <a:pt x="187045" y="830854"/>
                      <a:pt x="140588" y="1012927"/>
                    </a:cubicBezTo>
                    <a:cubicBezTo>
                      <a:pt x="54612" y="1349875"/>
                      <a:pt x="136532" y="1707238"/>
                      <a:pt x="350557" y="1973849"/>
                    </a:cubicBezTo>
                    <a:cubicBezTo>
                      <a:pt x="363643" y="1990141"/>
                      <a:pt x="377079" y="2006084"/>
                      <a:pt x="390885" y="2021657"/>
                    </a:cubicBezTo>
                    <a:lnTo>
                      <a:pt x="379412" y="2049160"/>
                    </a:lnTo>
                    <a:cubicBezTo>
                      <a:pt x="259128" y="1915593"/>
                      <a:pt x="165976" y="1761634"/>
                      <a:pt x="117317" y="1582767"/>
                    </a:cubicBezTo>
                    <a:cubicBezTo>
                      <a:pt x="27632" y="1252885"/>
                      <a:pt x="93086" y="907059"/>
                      <a:pt x="303294" y="619315"/>
                    </a:cubicBezTo>
                    <a:cubicBezTo>
                      <a:pt x="421463" y="457504"/>
                      <a:pt x="560962" y="312181"/>
                      <a:pt x="671300" y="146313"/>
                    </a:cubicBezTo>
                    <a:lnTo>
                      <a:pt x="671300" y="146313"/>
                    </a:lnTo>
                    <a:close/>
                    <a:moveTo>
                      <a:pt x="768683" y="17152"/>
                    </a:moveTo>
                    <a:cubicBezTo>
                      <a:pt x="770015" y="20816"/>
                      <a:pt x="771301" y="25004"/>
                      <a:pt x="772523" y="29671"/>
                    </a:cubicBezTo>
                    <a:cubicBezTo>
                      <a:pt x="712064" y="283675"/>
                      <a:pt x="671693" y="327012"/>
                      <a:pt x="541638" y="557439"/>
                    </a:cubicBezTo>
                    <a:cubicBezTo>
                      <a:pt x="450208" y="719468"/>
                      <a:pt x="367547" y="886143"/>
                      <a:pt x="319194" y="1060713"/>
                    </a:cubicBezTo>
                    <a:cubicBezTo>
                      <a:pt x="273174" y="1226843"/>
                      <a:pt x="260044" y="1396506"/>
                      <a:pt x="294003" y="1559320"/>
                    </a:cubicBezTo>
                    <a:cubicBezTo>
                      <a:pt x="304734" y="1610837"/>
                      <a:pt x="319674" y="1661175"/>
                      <a:pt x="338213" y="1710161"/>
                    </a:cubicBezTo>
                    <a:cubicBezTo>
                      <a:pt x="357384" y="1787893"/>
                      <a:pt x="387243" y="1862768"/>
                      <a:pt x="427940" y="1932758"/>
                    </a:cubicBezTo>
                    <a:lnTo>
                      <a:pt x="424843" y="1940173"/>
                    </a:lnTo>
                    <a:cubicBezTo>
                      <a:pt x="366435" y="1849137"/>
                      <a:pt x="319630" y="1751426"/>
                      <a:pt x="288834" y="1648045"/>
                    </a:cubicBezTo>
                    <a:cubicBezTo>
                      <a:pt x="190448" y="1317880"/>
                      <a:pt x="291233" y="973276"/>
                      <a:pt x="459260" y="655258"/>
                    </a:cubicBezTo>
                    <a:cubicBezTo>
                      <a:pt x="590297" y="407165"/>
                      <a:pt x="671781" y="290524"/>
                      <a:pt x="768683" y="17152"/>
                    </a:cubicBezTo>
                    <a:lnTo>
                      <a:pt x="768683" y="17152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24" name="Freeform: Shape 1823">
                <a:extLst>
                  <a:ext uri="{FF2B5EF4-FFF2-40B4-BE49-F238E27FC236}">
                    <a16:creationId xmlns:a16="http://schemas.microsoft.com/office/drawing/2014/main" id="{F79CA396-3D73-4425-827E-6D75DDCB97AA}"/>
                  </a:ext>
                </a:extLst>
              </p:cNvPr>
              <p:cNvSpPr/>
              <p:nvPr/>
            </p:nvSpPr>
            <p:spPr>
              <a:xfrm>
                <a:off x="8736130" y="5147392"/>
                <a:ext cx="506874" cy="2175487"/>
              </a:xfrm>
              <a:custGeom>
                <a:avLst/>
                <a:gdLst>
                  <a:gd name="connsiteX0" fmla="*/ 35182 w 506874"/>
                  <a:gd name="connsiteY0" fmla="*/ 1388940 h 2175487"/>
                  <a:gd name="connsiteX1" fmla="*/ 2968 w 506874"/>
                  <a:gd name="connsiteY1" fmla="*/ 951838 h 2175487"/>
                  <a:gd name="connsiteX2" fmla="*/ 114572 w 506874"/>
                  <a:gd name="connsiteY2" fmla="*/ 507866 h 2175487"/>
                  <a:gd name="connsiteX3" fmla="*/ 168139 w 506874"/>
                  <a:gd name="connsiteY3" fmla="*/ 260602 h 2175487"/>
                  <a:gd name="connsiteX4" fmla="*/ 183514 w 506874"/>
                  <a:gd name="connsiteY4" fmla="*/ 7427 h 2175487"/>
                  <a:gd name="connsiteX5" fmla="*/ 202337 w 506874"/>
                  <a:gd name="connsiteY5" fmla="*/ 5268 h 2175487"/>
                  <a:gd name="connsiteX6" fmla="*/ 210319 w 506874"/>
                  <a:gd name="connsiteY6" fmla="*/ 23916 h 2175487"/>
                  <a:gd name="connsiteX7" fmla="*/ 394312 w 506874"/>
                  <a:gd name="connsiteY7" fmla="*/ 481214 h 2175487"/>
                  <a:gd name="connsiteX8" fmla="*/ 408554 w 506874"/>
                  <a:gd name="connsiteY8" fmla="*/ 1009527 h 2175487"/>
                  <a:gd name="connsiteX9" fmla="*/ 363646 w 506874"/>
                  <a:gd name="connsiteY9" fmla="*/ 1538996 h 2175487"/>
                  <a:gd name="connsiteX10" fmla="*/ 479023 w 506874"/>
                  <a:gd name="connsiteY10" fmla="*/ 2025759 h 2175487"/>
                  <a:gd name="connsiteX11" fmla="*/ 506875 w 506874"/>
                  <a:gd name="connsiteY11" fmla="*/ 2087570 h 2175487"/>
                  <a:gd name="connsiteX12" fmla="*/ 434639 w 506874"/>
                  <a:gd name="connsiteY12" fmla="*/ 2175488 h 2175487"/>
                  <a:gd name="connsiteX13" fmla="*/ 35182 w 506874"/>
                  <a:gd name="connsiteY13" fmla="*/ 1388940 h 2175487"/>
                  <a:gd name="connsiteX14" fmla="*/ 35182 w 506874"/>
                  <a:gd name="connsiteY14" fmla="*/ 1388940 h 217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6874" h="2175487">
                    <a:moveTo>
                      <a:pt x="35182" y="1388940"/>
                    </a:moveTo>
                    <a:cubicBezTo>
                      <a:pt x="5062" y="1245777"/>
                      <a:pt x="-5865" y="1098731"/>
                      <a:pt x="2968" y="951838"/>
                    </a:cubicBezTo>
                    <a:cubicBezTo>
                      <a:pt x="12259" y="797312"/>
                      <a:pt x="67723" y="656329"/>
                      <a:pt x="114572" y="507866"/>
                    </a:cubicBezTo>
                    <a:cubicBezTo>
                      <a:pt x="140156" y="426862"/>
                      <a:pt x="158694" y="343961"/>
                      <a:pt x="168139" y="260602"/>
                    </a:cubicBezTo>
                    <a:cubicBezTo>
                      <a:pt x="177669" y="176436"/>
                      <a:pt x="170189" y="90874"/>
                      <a:pt x="183514" y="7427"/>
                    </a:cubicBezTo>
                    <a:cubicBezTo>
                      <a:pt x="184976" y="-1777"/>
                      <a:pt x="198694" y="-2344"/>
                      <a:pt x="202337" y="5268"/>
                    </a:cubicBezTo>
                    <a:cubicBezTo>
                      <a:pt x="205259" y="11353"/>
                      <a:pt x="207855" y="17591"/>
                      <a:pt x="210319" y="23916"/>
                    </a:cubicBezTo>
                    <a:cubicBezTo>
                      <a:pt x="296404" y="168148"/>
                      <a:pt x="356645" y="311944"/>
                      <a:pt x="394312" y="481214"/>
                    </a:cubicBezTo>
                    <a:cubicBezTo>
                      <a:pt x="433025" y="655152"/>
                      <a:pt x="435075" y="831663"/>
                      <a:pt x="408554" y="1009527"/>
                    </a:cubicBezTo>
                    <a:cubicBezTo>
                      <a:pt x="382033" y="1187478"/>
                      <a:pt x="349165" y="1360041"/>
                      <a:pt x="363646" y="1538996"/>
                    </a:cubicBezTo>
                    <a:cubicBezTo>
                      <a:pt x="377169" y="1706216"/>
                      <a:pt x="413723" y="1870535"/>
                      <a:pt x="479023" y="2025759"/>
                    </a:cubicBezTo>
                    <a:cubicBezTo>
                      <a:pt x="487813" y="2046632"/>
                      <a:pt x="497126" y="2067243"/>
                      <a:pt x="506875" y="2087570"/>
                    </a:cubicBezTo>
                    <a:lnTo>
                      <a:pt x="434639" y="2175488"/>
                    </a:lnTo>
                    <a:cubicBezTo>
                      <a:pt x="244954" y="1928965"/>
                      <a:pt x="86502" y="1632736"/>
                      <a:pt x="35182" y="1388940"/>
                    </a:cubicBezTo>
                    <a:lnTo>
                      <a:pt x="35182" y="1388940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25" name="Freeform: Shape 1824">
                <a:extLst>
                  <a:ext uri="{FF2B5EF4-FFF2-40B4-BE49-F238E27FC236}">
                    <a16:creationId xmlns:a16="http://schemas.microsoft.com/office/drawing/2014/main" id="{EFAE4527-E2AD-41B4-907D-C91F4A236514}"/>
                  </a:ext>
                </a:extLst>
              </p:cNvPr>
              <p:cNvSpPr/>
              <p:nvPr/>
            </p:nvSpPr>
            <p:spPr>
              <a:xfrm>
                <a:off x="8736127" y="5147425"/>
                <a:ext cx="458240" cy="2175498"/>
              </a:xfrm>
              <a:custGeom>
                <a:avLst/>
                <a:gdLst>
                  <a:gd name="connsiteX0" fmla="*/ 35184 w 458240"/>
                  <a:gd name="connsiteY0" fmla="*/ 1388907 h 2175498"/>
                  <a:gd name="connsiteX1" fmla="*/ 2970 w 458240"/>
                  <a:gd name="connsiteY1" fmla="*/ 951805 h 2175498"/>
                  <a:gd name="connsiteX2" fmla="*/ 114575 w 458240"/>
                  <a:gd name="connsiteY2" fmla="*/ 507834 h 2175498"/>
                  <a:gd name="connsiteX3" fmla="*/ 168141 w 458240"/>
                  <a:gd name="connsiteY3" fmla="*/ 260613 h 2175498"/>
                  <a:gd name="connsiteX4" fmla="*/ 183517 w 458240"/>
                  <a:gd name="connsiteY4" fmla="*/ 7438 h 2175498"/>
                  <a:gd name="connsiteX5" fmla="*/ 202362 w 458240"/>
                  <a:gd name="connsiteY5" fmla="*/ 5257 h 2175498"/>
                  <a:gd name="connsiteX6" fmla="*/ 210343 w 458240"/>
                  <a:gd name="connsiteY6" fmla="*/ 23905 h 2175498"/>
                  <a:gd name="connsiteX7" fmla="*/ 245589 w 458240"/>
                  <a:gd name="connsiteY7" fmla="*/ 85606 h 2175498"/>
                  <a:gd name="connsiteX8" fmla="*/ 245677 w 458240"/>
                  <a:gd name="connsiteY8" fmla="*/ 85759 h 2175498"/>
                  <a:gd name="connsiteX9" fmla="*/ 245698 w 458240"/>
                  <a:gd name="connsiteY9" fmla="*/ 85824 h 2175498"/>
                  <a:gd name="connsiteX10" fmla="*/ 243910 w 458240"/>
                  <a:gd name="connsiteY10" fmla="*/ 903125 h 2175498"/>
                  <a:gd name="connsiteX11" fmla="*/ 250933 w 458240"/>
                  <a:gd name="connsiteY11" fmla="*/ 1543216 h 2175498"/>
                  <a:gd name="connsiteX12" fmla="*/ 458240 w 458240"/>
                  <a:gd name="connsiteY12" fmla="*/ 2146883 h 2175498"/>
                  <a:gd name="connsiteX13" fmla="*/ 434729 w 458240"/>
                  <a:gd name="connsiteY13" fmla="*/ 2175499 h 2175498"/>
                  <a:gd name="connsiteX14" fmla="*/ 35184 w 458240"/>
                  <a:gd name="connsiteY14" fmla="*/ 1388907 h 2175498"/>
                  <a:gd name="connsiteX15" fmla="*/ 35184 w 458240"/>
                  <a:gd name="connsiteY15" fmla="*/ 1388907 h 217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8240" h="2175498">
                    <a:moveTo>
                      <a:pt x="35184" y="1388907"/>
                    </a:moveTo>
                    <a:cubicBezTo>
                      <a:pt x="5043" y="1245744"/>
                      <a:pt x="-5863" y="1098699"/>
                      <a:pt x="2970" y="951805"/>
                    </a:cubicBezTo>
                    <a:cubicBezTo>
                      <a:pt x="12283" y="797301"/>
                      <a:pt x="67726" y="656297"/>
                      <a:pt x="114575" y="507834"/>
                    </a:cubicBezTo>
                    <a:cubicBezTo>
                      <a:pt x="140158" y="426830"/>
                      <a:pt x="158697" y="343928"/>
                      <a:pt x="168141" y="260613"/>
                    </a:cubicBezTo>
                    <a:cubicBezTo>
                      <a:pt x="177671" y="176425"/>
                      <a:pt x="170191" y="90863"/>
                      <a:pt x="183517" y="7438"/>
                    </a:cubicBezTo>
                    <a:cubicBezTo>
                      <a:pt x="185001" y="-1788"/>
                      <a:pt x="198718" y="-2333"/>
                      <a:pt x="202362" y="5257"/>
                    </a:cubicBezTo>
                    <a:cubicBezTo>
                      <a:pt x="205284" y="11342"/>
                      <a:pt x="207901" y="17580"/>
                      <a:pt x="210343" y="23905"/>
                    </a:cubicBezTo>
                    <a:cubicBezTo>
                      <a:pt x="222623" y="44472"/>
                      <a:pt x="234378" y="64974"/>
                      <a:pt x="245589" y="85606"/>
                    </a:cubicBezTo>
                    <a:lnTo>
                      <a:pt x="245677" y="85759"/>
                    </a:lnTo>
                    <a:lnTo>
                      <a:pt x="245698" y="85824"/>
                    </a:lnTo>
                    <a:cubicBezTo>
                      <a:pt x="249013" y="92847"/>
                      <a:pt x="336452" y="416012"/>
                      <a:pt x="243910" y="903125"/>
                    </a:cubicBezTo>
                    <a:cubicBezTo>
                      <a:pt x="206767" y="1098546"/>
                      <a:pt x="203823" y="1267554"/>
                      <a:pt x="250933" y="1543216"/>
                    </a:cubicBezTo>
                    <a:cubicBezTo>
                      <a:pt x="287509" y="1757350"/>
                      <a:pt x="354924" y="1968431"/>
                      <a:pt x="458240" y="2146883"/>
                    </a:cubicBezTo>
                    <a:lnTo>
                      <a:pt x="434729" y="2175499"/>
                    </a:lnTo>
                    <a:cubicBezTo>
                      <a:pt x="244935" y="1928954"/>
                      <a:pt x="86505" y="1632704"/>
                      <a:pt x="35184" y="1388907"/>
                    </a:cubicBezTo>
                    <a:lnTo>
                      <a:pt x="35184" y="1388907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26" name="Freeform: Shape 1825">
                <a:extLst>
                  <a:ext uri="{FF2B5EF4-FFF2-40B4-BE49-F238E27FC236}">
                    <a16:creationId xmlns:a16="http://schemas.microsoft.com/office/drawing/2014/main" id="{7B29030C-292F-4B2F-B026-ADA7369C4498}"/>
                  </a:ext>
                </a:extLst>
              </p:cNvPr>
              <p:cNvSpPr/>
              <p:nvPr/>
            </p:nvSpPr>
            <p:spPr>
              <a:xfrm>
                <a:off x="8938802" y="5230325"/>
                <a:ext cx="273428" cy="2063394"/>
              </a:xfrm>
              <a:custGeom>
                <a:avLst/>
                <a:gdLst>
                  <a:gd name="connsiteX0" fmla="*/ 43002 w 273428"/>
                  <a:gd name="connsiteY0" fmla="*/ 3142 h 2063394"/>
                  <a:gd name="connsiteX1" fmla="*/ 74256 w 273428"/>
                  <a:gd name="connsiteY1" fmla="*/ 63797 h 2063394"/>
                  <a:gd name="connsiteX2" fmla="*/ 46099 w 273428"/>
                  <a:gd name="connsiteY2" fmla="*/ 864150 h 2063394"/>
                  <a:gd name="connsiteX3" fmla="*/ 36480 w 273428"/>
                  <a:gd name="connsiteY3" fmla="*/ 1394230 h 2063394"/>
                  <a:gd name="connsiteX4" fmla="*/ 205423 w 273428"/>
                  <a:gd name="connsiteY4" fmla="*/ 1909020 h 2063394"/>
                  <a:gd name="connsiteX5" fmla="*/ 273428 w 273428"/>
                  <a:gd name="connsiteY5" fmla="*/ 2042173 h 2063394"/>
                  <a:gd name="connsiteX6" fmla="*/ 255980 w 273428"/>
                  <a:gd name="connsiteY6" fmla="*/ 2063394 h 2063394"/>
                  <a:gd name="connsiteX7" fmla="*/ 31399 w 273428"/>
                  <a:gd name="connsiteY7" fmla="*/ 1499421 h 2063394"/>
                  <a:gd name="connsiteX8" fmla="*/ 70156 w 273428"/>
                  <a:gd name="connsiteY8" fmla="*/ 475315 h 2063394"/>
                  <a:gd name="connsiteX9" fmla="*/ 43002 w 273428"/>
                  <a:gd name="connsiteY9" fmla="*/ 3142 h 2063394"/>
                  <a:gd name="connsiteX10" fmla="*/ 43002 w 273428"/>
                  <a:gd name="connsiteY10" fmla="*/ 3142 h 206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428" h="2063394">
                    <a:moveTo>
                      <a:pt x="43002" y="3142"/>
                    </a:moveTo>
                    <a:cubicBezTo>
                      <a:pt x="53885" y="23229"/>
                      <a:pt x="64311" y="43448"/>
                      <a:pt x="74256" y="63797"/>
                    </a:cubicBezTo>
                    <a:cubicBezTo>
                      <a:pt x="133667" y="321944"/>
                      <a:pt x="80013" y="602600"/>
                      <a:pt x="46099" y="864150"/>
                    </a:cubicBezTo>
                    <a:cubicBezTo>
                      <a:pt x="23154" y="1041098"/>
                      <a:pt x="9610" y="1218722"/>
                      <a:pt x="36480" y="1394230"/>
                    </a:cubicBezTo>
                    <a:cubicBezTo>
                      <a:pt x="63896" y="1573337"/>
                      <a:pt x="126928" y="1745050"/>
                      <a:pt x="205423" y="1909020"/>
                    </a:cubicBezTo>
                    <a:cubicBezTo>
                      <a:pt x="226929" y="1953949"/>
                      <a:pt x="249764" y="1998268"/>
                      <a:pt x="273428" y="2042173"/>
                    </a:cubicBezTo>
                    <a:lnTo>
                      <a:pt x="255980" y="2063394"/>
                    </a:lnTo>
                    <a:cubicBezTo>
                      <a:pt x="157288" y="1883938"/>
                      <a:pt x="76154" y="1696303"/>
                      <a:pt x="31399" y="1499421"/>
                    </a:cubicBezTo>
                    <a:cubicBezTo>
                      <a:pt x="-46115" y="1158634"/>
                      <a:pt x="40646" y="819483"/>
                      <a:pt x="70156" y="475315"/>
                    </a:cubicBezTo>
                    <a:cubicBezTo>
                      <a:pt x="80363" y="356557"/>
                      <a:pt x="38444" y="-39105"/>
                      <a:pt x="43002" y="3142"/>
                    </a:cubicBezTo>
                    <a:lnTo>
                      <a:pt x="43002" y="314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27" name="Freeform: Shape 1826">
                <a:extLst>
                  <a:ext uri="{FF2B5EF4-FFF2-40B4-BE49-F238E27FC236}">
                    <a16:creationId xmlns:a16="http://schemas.microsoft.com/office/drawing/2014/main" id="{99DA0A17-D1B1-4D48-A2B9-D1C66808614A}"/>
                  </a:ext>
                </a:extLst>
              </p:cNvPr>
              <p:cNvSpPr/>
              <p:nvPr/>
            </p:nvSpPr>
            <p:spPr>
              <a:xfrm>
                <a:off x="8801996" y="5147405"/>
                <a:ext cx="387159" cy="2172529"/>
              </a:xfrm>
              <a:custGeom>
                <a:avLst/>
                <a:gdLst>
                  <a:gd name="connsiteX0" fmla="*/ 123428 w 387159"/>
                  <a:gd name="connsiteY0" fmla="*/ 652 h 2172529"/>
                  <a:gd name="connsiteX1" fmla="*/ 128030 w 387159"/>
                  <a:gd name="connsiteY1" fmla="*/ 20 h 2172529"/>
                  <a:gd name="connsiteX2" fmla="*/ 129426 w 387159"/>
                  <a:gd name="connsiteY2" fmla="*/ 347656 h 2172529"/>
                  <a:gd name="connsiteX3" fmla="*/ 33591 w 387159"/>
                  <a:gd name="connsiteY3" fmla="*/ 753896 h 2172529"/>
                  <a:gd name="connsiteX4" fmla="*/ 42992 w 387159"/>
                  <a:gd name="connsiteY4" fmla="*/ 1187682 h 2172529"/>
                  <a:gd name="connsiteX5" fmla="*/ 387159 w 387159"/>
                  <a:gd name="connsiteY5" fmla="*/ 2153184 h 2172529"/>
                  <a:gd name="connsiteX6" fmla="*/ 371282 w 387159"/>
                  <a:gd name="connsiteY6" fmla="*/ 2172530 h 2172529"/>
                  <a:gd name="connsiteX7" fmla="*/ 34442 w 387159"/>
                  <a:gd name="connsiteY7" fmla="*/ 1345568 h 2172529"/>
                  <a:gd name="connsiteX8" fmla="*/ 222 w 387159"/>
                  <a:gd name="connsiteY8" fmla="*/ 856557 h 2172529"/>
                  <a:gd name="connsiteX9" fmla="*/ 78565 w 387159"/>
                  <a:gd name="connsiteY9" fmla="*/ 456228 h 2172529"/>
                  <a:gd name="connsiteX10" fmla="*/ 123428 w 387159"/>
                  <a:gd name="connsiteY10" fmla="*/ 652 h 2172529"/>
                  <a:gd name="connsiteX11" fmla="*/ 123428 w 387159"/>
                  <a:gd name="connsiteY11" fmla="*/ 652 h 217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7159" h="2172529">
                    <a:moveTo>
                      <a:pt x="123428" y="652"/>
                    </a:moveTo>
                    <a:cubicBezTo>
                      <a:pt x="124868" y="129"/>
                      <a:pt x="126460" y="-67"/>
                      <a:pt x="128030" y="20"/>
                    </a:cubicBezTo>
                    <a:cubicBezTo>
                      <a:pt x="154704" y="115310"/>
                      <a:pt x="151782" y="229880"/>
                      <a:pt x="129426" y="347656"/>
                    </a:cubicBezTo>
                    <a:cubicBezTo>
                      <a:pt x="103537" y="484014"/>
                      <a:pt x="50386" y="616316"/>
                      <a:pt x="33591" y="753896"/>
                    </a:cubicBezTo>
                    <a:cubicBezTo>
                      <a:pt x="16078" y="897343"/>
                      <a:pt x="31127" y="1044999"/>
                      <a:pt x="42992" y="1187682"/>
                    </a:cubicBezTo>
                    <a:cubicBezTo>
                      <a:pt x="74398" y="1565329"/>
                      <a:pt x="204062" y="1852485"/>
                      <a:pt x="387159" y="2153184"/>
                    </a:cubicBezTo>
                    <a:lnTo>
                      <a:pt x="371282" y="2172530"/>
                    </a:lnTo>
                    <a:cubicBezTo>
                      <a:pt x="213767" y="1901514"/>
                      <a:pt x="58324" y="1545023"/>
                      <a:pt x="34442" y="1345568"/>
                    </a:cubicBezTo>
                    <a:cubicBezTo>
                      <a:pt x="16950" y="1199482"/>
                      <a:pt x="-2287" y="1004104"/>
                      <a:pt x="222" y="856557"/>
                    </a:cubicBezTo>
                    <a:cubicBezTo>
                      <a:pt x="2576" y="718541"/>
                      <a:pt x="43254" y="590034"/>
                      <a:pt x="78565" y="456228"/>
                    </a:cubicBezTo>
                    <a:cubicBezTo>
                      <a:pt x="117453" y="308811"/>
                      <a:pt x="147201" y="150860"/>
                      <a:pt x="123428" y="652"/>
                    </a:cubicBezTo>
                    <a:lnTo>
                      <a:pt x="123428" y="65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28" name="Freeform: Shape 1827">
                <a:extLst>
                  <a:ext uri="{FF2B5EF4-FFF2-40B4-BE49-F238E27FC236}">
                    <a16:creationId xmlns:a16="http://schemas.microsoft.com/office/drawing/2014/main" id="{1ED86CF5-02B6-41BA-81FD-62D02AA921B7}"/>
                  </a:ext>
                </a:extLst>
              </p:cNvPr>
              <p:cNvSpPr/>
              <p:nvPr/>
            </p:nvSpPr>
            <p:spPr>
              <a:xfrm>
                <a:off x="9011095" y="5303806"/>
                <a:ext cx="231953" cy="1935736"/>
              </a:xfrm>
              <a:custGeom>
                <a:avLst/>
                <a:gdLst>
                  <a:gd name="connsiteX0" fmla="*/ 6653 w 231953"/>
                  <a:gd name="connsiteY0" fmla="*/ 0 h 1935736"/>
                  <a:gd name="connsiteX1" fmla="*/ 61331 w 231953"/>
                  <a:gd name="connsiteY1" fmla="*/ 128441 h 1935736"/>
                  <a:gd name="connsiteX2" fmla="*/ 42007 w 231953"/>
                  <a:gd name="connsiteY2" fmla="*/ 782404 h 1935736"/>
                  <a:gd name="connsiteX3" fmla="*/ 108420 w 231953"/>
                  <a:gd name="connsiteY3" fmla="*/ 1538897 h 1935736"/>
                  <a:gd name="connsiteX4" fmla="*/ 204101 w 231953"/>
                  <a:gd name="connsiteY4" fmla="*/ 1869346 h 1935736"/>
                  <a:gd name="connsiteX5" fmla="*/ 231953 w 231953"/>
                  <a:gd name="connsiteY5" fmla="*/ 1931156 h 1935736"/>
                  <a:gd name="connsiteX6" fmla="*/ 228203 w 231953"/>
                  <a:gd name="connsiteY6" fmla="*/ 1935737 h 1935736"/>
                  <a:gd name="connsiteX7" fmla="*/ 32215 w 231953"/>
                  <a:gd name="connsiteY7" fmla="*/ 1349561 h 1935736"/>
                  <a:gd name="connsiteX8" fmla="*/ 1614 w 231953"/>
                  <a:gd name="connsiteY8" fmla="*/ 906963 h 1935736"/>
                  <a:gd name="connsiteX9" fmla="*/ 43730 w 231953"/>
                  <a:gd name="connsiteY9" fmla="*/ 416731 h 1935736"/>
                  <a:gd name="connsiteX10" fmla="*/ 6653 w 231953"/>
                  <a:gd name="connsiteY10" fmla="*/ 0 h 1935736"/>
                  <a:gd name="connsiteX11" fmla="*/ 6653 w 231953"/>
                  <a:gd name="connsiteY11" fmla="*/ 0 h 1935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53" h="1935736">
                    <a:moveTo>
                      <a:pt x="6653" y="0"/>
                    </a:moveTo>
                    <a:cubicBezTo>
                      <a:pt x="26892" y="42116"/>
                      <a:pt x="45126" y="84864"/>
                      <a:pt x="61331" y="128441"/>
                    </a:cubicBezTo>
                    <a:cubicBezTo>
                      <a:pt x="98823" y="341921"/>
                      <a:pt x="60394" y="571694"/>
                      <a:pt x="42007" y="782404"/>
                    </a:cubicBezTo>
                    <a:cubicBezTo>
                      <a:pt x="19695" y="1037781"/>
                      <a:pt x="40066" y="1292505"/>
                      <a:pt x="108420" y="1538897"/>
                    </a:cubicBezTo>
                    <a:cubicBezTo>
                      <a:pt x="128006" y="1652005"/>
                      <a:pt x="159282" y="1762824"/>
                      <a:pt x="204101" y="1869346"/>
                    </a:cubicBezTo>
                    <a:cubicBezTo>
                      <a:pt x="212892" y="1890218"/>
                      <a:pt x="222205" y="1910829"/>
                      <a:pt x="231953" y="1931156"/>
                    </a:cubicBezTo>
                    <a:lnTo>
                      <a:pt x="228203" y="1935737"/>
                    </a:lnTo>
                    <a:cubicBezTo>
                      <a:pt x="131517" y="1750327"/>
                      <a:pt x="68049" y="1548951"/>
                      <a:pt x="32215" y="1349561"/>
                    </a:cubicBezTo>
                    <a:cubicBezTo>
                      <a:pt x="5955" y="1203540"/>
                      <a:pt x="-4275" y="1055143"/>
                      <a:pt x="1614" y="906963"/>
                    </a:cubicBezTo>
                    <a:cubicBezTo>
                      <a:pt x="8114" y="743189"/>
                      <a:pt x="33697" y="580352"/>
                      <a:pt x="43730" y="416731"/>
                    </a:cubicBezTo>
                    <a:cubicBezTo>
                      <a:pt x="52454" y="275160"/>
                      <a:pt x="44080" y="135355"/>
                      <a:pt x="6653" y="0"/>
                    </a:cubicBezTo>
                    <a:lnTo>
                      <a:pt x="6653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29" name="Freeform: Shape 1828">
                <a:extLst>
                  <a:ext uri="{FF2B5EF4-FFF2-40B4-BE49-F238E27FC236}">
                    <a16:creationId xmlns:a16="http://schemas.microsoft.com/office/drawing/2014/main" id="{9E5EA18F-9788-4BD0-996A-9C2BFB7C9860}"/>
                  </a:ext>
                </a:extLst>
              </p:cNvPr>
              <p:cNvSpPr/>
              <p:nvPr/>
            </p:nvSpPr>
            <p:spPr>
              <a:xfrm>
                <a:off x="5589076" y="5783755"/>
                <a:ext cx="1379121" cy="1609332"/>
              </a:xfrm>
              <a:custGeom>
                <a:avLst/>
                <a:gdLst>
                  <a:gd name="connsiteX0" fmla="*/ 1335878 w 1379121"/>
                  <a:gd name="connsiteY0" fmla="*/ 863221 h 1609332"/>
                  <a:gd name="connsiteX1" fmla="*/ 1073041 w 1379121"/>
                  <a:gd name="connsiteY1" fmla="*/ 479468 h 1609332"/>
                  <a:gd name="connsiteX2" fmla="*/ 593541 w 1379121"/>
                  <a:gd name="connsiteY2" fmla="*/ 237067 h 1609332"/>
                  <a:gd name="connsiteX3" fmla="*/ 292361 w 1379121"/>
                  <a:gd name="connsiteY3" fmla="*/ 140163 h 1609332"/>
                  <a:gd name="connsiteX4" fmla="*/ 18662 w 1379121"/>
                  <a:gd name="connsiteY4" fmla="*/ 6902 h 1609332"/>
                  <a:gd name="connsiteX5" fmla="*/ 256417 w 1379121"/>
                  <a:gd name="connsiteY5" fmla="*/ 404374 h 1609332"/>
                  <a:gd name="connsiteX6" fmla="*/ 514281 w 1379121"/>
                  <a:gd name="connsiteY6" fmla="*/ 583918 h 1609332"/>
                  <a:gd name="connsiteX7" fmla="*/ 769550 w 1379121"/>
                  <a:gd name="connsiteY7" fmla="*/ 740254 h 1609332"/>
                  <a:gd name="connsiteX8" fmla="*/ 1162573 w 1379121"/>
                  <a:gd name="connsiteY8" fmla="*/ 1516050 h 1609332"/>
                  <a:gd name="connsiteX9" fmla="*/ 1278582 w 1379121"/>
                  <a:gd name="connsiteY9" fmla="*/ 1609332 h 1609332"/>
                  <a:gd name="connsiteX10" fmla="*/ 1335878 w 1379121"/>
                  <a:gd name="connsiteY10" fmla="*/ 863221 h 1609332"/>
                  <a:gd name="connsiteX11" fmla="*/ 1335878 w 1379121"/>
                  <a:gd name="connsiteY11" fmla="*/ 863221 h 1609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9121" h="1609332">
                    <a:moveTo>
                      <a:pt x="1335878" y="863221"/>
                    </a:moveTo>
                    <a:cubicBezTo>
                      <a:pt x="1286369" y="716525"/>
                      <a:pt x="1194416" y="583787"/>
                      <a:pt x="1073041" y="479468"/>
                    </a:cubicBezTo>
                    <a:cubicBezTo>
                      <a:pt x="939256" y="364483"/>
                      <a:pt x="766606" y="294930"/>
                      <a:pt x="593541" y="237067"/>
                    </a:cubicBezTo>
                    <a:cubicBezTo>
                      <a:pt x="493649" y="203675"/>
                      <a:pt x="391859" y="174406"/>
                      <a:pt x="292361" y="140163"/>
                    </a:cubicBezTo>
                    <a:cubicBezTo>
                      <a:pt x="193691" y="106161"/>
                      <a:pt x="92032" y="77197"/>
                      <a:pt x="18662" y="6902"/>
                    </a:cubicBezTo>
                    <a:cubicBezTo>
                      <a:pt x="-37477" y="-46860"/>
                      <a:pt x="30571" y="225551"/>
                      <a:pt x="256417" y="404374"/>
                    </a:cubicBezTo>
                    <a:cubicBezTo>
                      <a:pt x="338184" y="469151"/>
                      <a:pt x="423965" y="528846"/>
                      <a:pt x="514281" y="583918"/>
                    </a:cubicBezTo>
                    <a:cubicBezTo>
                      <a:pt x="599517" y="635870"/>
                      <a:pt x="687870" y="683831"/>
                      <a:pt x="769550" y="740254"/>
                    </a:cubicBezTo>
                    <a:cubicBezTo>
                      <a:pt x="1032889" y="922218"/>
                      <a:pt x="1181657" y="1210835"/>
                      <a:pt x="1162573" y="1516050"/>
                    </a:cubicBezTo>
                    <a:lnTo>
                      <a:pt x="1278582" y="1609332"/>
                    </a:lnTo>
                    <a:cubicBezTo>
                      <a:pt x="1373436" y="1364620"/>
                      <a:pt x="1418539" y="1108108"/>
                      <a:pt x="1335878" y="863221"/>
                    </a:cubicBezTo>
                    <a:lnTo>
                      <a:pt x="1335878" y="863221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30" name="Freeform: Shape 1829">
                <a:extLst>
                  <a:ext uri="{FF2B5EF4-FFF2-40B4-BE49-F238E27FC236}">
                    <a16:creationId xmlns:a16="http://schemas.microsoft.com/office/drawing/2014/main" id="{BEA35AEB-7DA6-413E-A7D7-6EAA9DA70C36}"/>
                  </a:ext>
                </a:extLst>
              </p:cNvPr>
              <p:cNvSpPr/>
              <p:nvPr/>
            </p:nvSpPr>
            <p:spPr>
              <a:xfrm>
                <a:off x="5595307" y="5783755"/>
                <a:ext cx="1372896" cy="1609332"/>
              </a:xfrm>
              <a:custGeom>
                <a:avLst/>
                <a:gdLst>
                  <a:gd name="connsiteX0" fmla="*/ 1329648 w 1372896"/>
                  <a:gd name="connsiteY0" fmla="*/ 863199 h 1609332"/>
                  <a:gd name="connsiteX1" fmla="*/ 1066811 w 1372896"/>
                  <a:gd name="connsiteY1" fmla="*/ 479446 h 1609332"/>
                  <a:gd name="connsiteX2" fmla="*/ 587310 w 1372896"/>
                  <a:gd name="connsiteY2" fmla="*/ 237023 h 1609332"/>
                  <a:gd name="connsiteX3" fmla="*/ 286152 w 1372896"/>
                  <a:gd name="connsiteY3" fmla="*/ 140098 h 1609332"/>
                  <a:gd name="connsiteX4" fmla="*/ 111735 w 1372896"/>
                  <a:gd name="connsiteY4" fmla="*/ 74165 h 1609332"/>
                  <a:gd name="connsiteX5" fmla="*/ 652261 w 1372896"/>
                  <a:gd name="connsiteY5" fmla="*/ 391572 h 1609332"/>
                  <a:gd name="connsiteX6" fmla="*/ 1287096 w 1372896"/>
                  <a:gd name="connsiteY6" fmla="*/ 1246517 h 1609332"/>
                  <a:gd name="connsiteX7" fmla="*/ 1247030 w 1372896"/>
                  <a:gd name="connsiteY7" fmla="*/ 1588962 h 1609332"/>
                  <a:gd name="connsiteX8" fmla="*/ 1272352 w 1372896"/>
                  <a:gd name="connsiteY8" fmla="*/ 1609332 h 1609332"/>
                  <a:gd name="connsiteX9" fmla="*/ 1329648 w 1372896"/>
                  <a:gd name="connsiteY9" fmla="*/ 863199 h 1609332"/>
                  <a:gd name="connsiteX10" fmla="*/ 1329648 w 1372896"/>
                  <a:gd name="connsiteY10" fmla="*/ 863199 h 1609332"/>
                  <a:gd name="connsiteX11" fmla="*/ 18321 w 1372896"/>
                  <a:gd name="connsiteY11" fmla="*/ 12377 h 1609332"/>
                  <a:gd name="connsiteX12" fmla="*/ 12454 w 1372896"/>
                  <a:gd name="connsiteY12" fmla="*/ 6902 h 1609332"/>
                  <a:gd name="connsiteX13" fmla="*/ 0 w 1372896"/>
                  <a:gd name="connsiteY13" fmla="*/ 32 h 1609332"/>
                  <a:gd name="connsiteX14" fmla="*/ 18321 w 1372896"/>
                  <a:gd name="connsiteY14" fmla="*/ 12377 h 1609332"/>
                  <a:gd name="connsiteX15" fmla="*/ 18321 w 1372896"/>
                  <a:gd name="connsiteY15" fmla="*/ 12377 h 1609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2896" h="1609332">
                    <a:moveTo>
                      <a:pt x="1329648" y="863199"/>
                    </a:moveTo>
                    <a:cubicBezTo>
                      <a:pt x="1280160" y="716503"/>
                      <a:pt x="1188207" y="583787"/>
                      <a:pt x="1066811" y="479446"/>
                    </a:cubicBezTo>
                    <a:cubicBezTo>
                      <a:pt x="933047" y="364462"/>
                      <a:pt x="760397" y="294908"/>
                      <a:pt x="587310" y="237023"/>
                    </a:cubicBezTo>
                    <a:cubicBezTo>
                      <a:pt x="487418" y="203653"/>
                      <a:pt x="385651" y="174362"/>
                      <a:pt x="286152" y="140098"/>
                    </a:cubicBezTo>
                    <a:cubicBezTo>
                      <a:pt x="226806" y="119683"/>
                      <a:pt x="166435" y="101058"/>
                      <a:pt x="111735" y="74165"/>
                    </a:cubicBezTo>
                    <a:cubicBezTo>
                      <a:pt x="252826" y="166336"/>
                      <a:pt x="483230" y="311528"/>
                      <a:pt x="652261" y="391572"/>
                    </a:cubicBezTo>
                    <a:cubicBezTo>
                      <a:pt x="912873" y="514953"/>
                      <a:pt x="1254380" y="660799"/>
                      <a:pt x="1287096" y="1246517"/>
                    </a:cubicBezTo>
                    <a:cubicBezTo>
                      <a:pt x="1293901" y="1368459"/>
                      <a:pt x="1276387" y="1483988"/>
                      <a:pt x="1247030" y="1588962"/>
                    </a:cubicBezTo>
                    <a:lnTo>
                      <a:pt x="1272352" y="1609332"/>
                    </a:lnTo>
                    <a:cubicBezTo>
                      <a:pt x="1367227" y="1364620"/>
                      <a:pt x="1412309" y="1108108"/>
                      <a:pt x="1329648" y="863199"/>
                    </a:cubicBezTo>
                    <a:lnTo>
                      <a:pt x="1329648" y="863199"/>
                    </a:lnTo>
                    <a:close/>
                    <a:moveTo>
                      <a:pt x="18321" y="12377"/>
                    </a:moveTo>
                    <a:lnTo>
                      <a:pt x="12454" y="6902"/>
                    </a:lnTo>
                    <a:cubicBezTo>
                      <a:pt x="7197" y="1886"/>
                      <a:pt x="3053" y="-295"/>
                      <a:pt x="0" y="32"/>
                    </a:cubicBezTo>
                    <a:lnTo>
                      <a:pt x="18321" y="12377"/>
                    </a:lnTo>
                    <a:lnTo>
                      <a:pt x="18321" y="12377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31" name="Freeform: Shape 1830">
                <a:extLst>
                  <a:ext uri="{FF2B5EF4-FFF2-40B4-BE49-F238E27FC236}">
                    <a16:creationId xmlns:a16="http://schemas.microsoft.com/office/drawing/2014/main" id="{963D2752-DE35-4D9B-92B9-16A08F06085E}"/>
                  </a:ext>
                </a:extLst>
              </p:cNvPr>
              <p:cNvSpPr/>
              <p:nvPr/>
            </p:nvSpPr>
            <p:spPr>
              <a:xfrm>
                <a:off x="5589745" y="5785312"/>
                <a:ext cx="1368389" cy="1591264"/>
              </a:xfrm>
              <a:custGeom>
                <a:avLst/>
                <a:gdLst>
                  <a:gd name="connsiteX0" fmla="*/ 835708 w 1368389"/>
                  <a:gd name="connsiteY0" fmla="*/ 329796 h 1591264"/>
                  <a:gd name="connsiteX1" fmla="*/ 641291 w 1368389"/>
                  <a:gd name="connsiteY1" fmla="*/ 252042 h 1591264"/>
                  <a:gd name="connsiteX2" fmla="*/ 1071674 w 1368389"/>
                  <a:gd name="connsiteY2" fmla="*/ 530931 h 1591264"/>
                  <a:gd name="connsiteX3" fmla="*/ 1317521 w 1368389"/>
                  <a:gd name="connsiteY3" fmla="*/ 1495277 h 1591264"/>
                  <a:gd name="connsiteX4" fmla="*/ 1366856 w 1368389"/>
                  <a:gd name="connsiteY4" fmla="*/ 1285025 h 1591264"/>
                  <a:gd name="connsiteX5" fmla="*/ 1353661 w 1368389"/>
                  <a:gd name="connsiteY5" fmla="*/ 1038175 h 1591264"/>
                  <a:gd name="connsiteX6" fmla="*/ 1161490 w 1368389"/>
                  <a:gd name="connsiteY6" fmla="*/ 594530 h 1591264"/>
                  <a:gd name="connsiteX7" fmla="*/ 835708 w 1368389"/>
                  <a:gd name="connsiteY7" fmla="*/ 329796 h 1591264"/>
                  <a:gd name="connsiteX8" fmla="*/ 835708 w 1368389"/>
                  <a:gd name="connsiteY8" fmla="*/ 329796 h 1591264"/>
                  <a:gd name="connsiteX9" fmla="*/ 144864 w 1368389"/>
                  <a:gd name="connsiteY9" fmla="*/ 85345 h 1591264"/>
                  <a:gd name="connsiteX10" fmla="*/ 32475 w 1368389"/>
                  <a:gd name="connsiteY10" fmla="*/ 18343 h 1591264"/>
                  <a:gd name="connsiteX11" fmla="*/ 6478 w 1368389"/>
                  <a:gd name="connsiteY11" fmla="*/ 372 h 1591264"/>
                  <a:gd name="connsiteX12" fmla="*/ 3817 w 1368389"/>
                  <a:gd name="connsiteY12" fmla="*/ 3120 h 1591264"/>
                  <a:gd name="connsiteX13" fmla="*/ 952743 w 1368389"/>
                  <a:gd name="connsiteY13" fmla="*/ 609100 h 1591264"/>
                  <a:gd name="connsiteX14" fmla="*/ 1203583 w 1368389"/>
                  <a:gd name="connsiteY14" fmla="*/ 1547993 h 1591264"/>
                  <a:gd name="connsiteX15" fmla="*/ 1223300 w 1368389"/>
                  <a:gd name="connsiteY15" fmla="*/ 1563849 h 1591264"/>
                  <a:gd name="connsiteX16" fmla="*/ 1234729 w 1368389"/>
                  <a:gd name="connsiteY16" fmla="*/ 1116365 h 1591264"/>
                  <a:gd name="connsiteX17" fmla="*/ 1042558 w 1368389"/>
                  <a:gd name="connsiteY17" fmla="*/ 672698 h 1591264"/>
                  <a:gd name="connsiteX18" fmla="*/ 614900 w 1368389"/>
                  <a:gd name="connsiteY18" fmla="*/ 351584 h 1591264"/>
                  <a:gd name="connsiteX19" fmla="*/ 316818 w 1368389"/>
                  <a:gd name="connsiteY19" fmla="*/ 197625 h 1591264"/>
                  <a:gd name="connsiteX20" fmla="*/ 253088 w 1368389"/>
                  <a:gd name="connsiteY20" fmla="*/ 161616 h 1591264"/>
                  <a:gd name="connsiteX21" fmla="*/ 549948 w 1368389"/>
                  <a:gd name="connsiteY21" fmla="*/ 282991 h 1591264"/>
                  <a:gd name="connsiteX22" fmla="*/ 1007356 w 1368389"/>
                  <a:gd name="connsiteY22" fmla="*/ 572458 h 1591264"/>
                  <a:gd name="connsiteX23" fmla="*/ 1249494 w 1368389"/>
                  <a:gd name="connsiteY23" fmla="*/ 1511482 h 1591264"/>
                  <a:gd name="connsiteX24" fmla="*/ 1234816 w 1368389"/>
                  <a:gd name="connsiteY24" fmla="*/ 1573118 h 1591264"/>
                  <a:gd name="connsiteX25" fmla="*/ 1257368 w 1368389"/>
                  <a:gd name="connsiteY25" fmla="*/ 1591264 h 1591264"/>
                  <a:gd name="connsiteX26" fmla="*/ 1283105 w 1368389"/>
                  <a:gd name="connsiteY26" fmla="*/ 1055471 h 1591264"/>
                  <a:gd name="connsiteX27" fmla="*/ 685653 w 1368389"/>
                  <a:gd name="connsiteY27" fmla="*/ 312042 h 1591264"/>
                  <a:gd name="connsiteX28" fmla="*/ 144864 w 1368389"/>
                  <a:gd name="connsiteY28" fmla="*/ 85345 h 1591264"/>
                  <a:gd name="connsiteX29" fmla="*/ 144864 w 1368389"/>
                  <a:gd name="connsiteY29" fmla="*/ 85345 h 1591264"/>
                  <a:gd name="connsiteX30" fmla="*/ 0 w 1368389"/>
                  <a:gd name="connsiteY30" fmla="*/ 21877 h 1591264"/>
                  <a:gd name="connsiteX31" fmla="*/ 2159 w 1368389"/>
                  <a:gd name="connsiteY31" fmla="*/ 34658 h 1591264"/>
                  <a:gd name="connsiteX32" fmla="*/ 444823 w 1368389"/>
                  <a:gd name="connsiteY32" fmla="*/ 377451 h 1591264"/>
                  <a:gd name="connsiteX33" fmla="*/ 868991 w 1368389"/>
                  <a:gd name="connsiteY33" fmla="*/ 703189 h 1591264"/>
                  <a:gd name="connsiteX34" fmla="*/ 1114619 w 1368389"/>
                  <a:gd name="connsiteY34" fmla="*/ 1123410 h 1591264"/>
                  <a:gd name="connsiteX35" fmla="*/ 1142558 w 1368389"/>
                  <a:gd name="connsiteY35" fmla="*/ 1276432 h 1591264"/>
                  <a:gd name="connsiteX36" fmla="*/ 1161904 w 1368389"/>
                  <a:gd name="connsiteY36" fmla="*/ 1514492 h 1591264"/>
                  <a:gd name="connsiteX37" fmla="*/ 1167989 w 1368389"/>
                  <a:gd name="connsiteY37" fmla="*/ 1519377 h 1591264"/>
                  <a:gd name="connsiteX38" fmla="*/ 1158938 w 1368389"/>
                  <a:gd name="connsiteY38" fmla="*/ 1197827 h 1591264"/>
                  <a:gd name="connsiteX39" fmla="*/ 562272 w 1368389"/>
                  <a:gd name="connsiteY39" fmla="*/ 421159 h 1591264"/>
                  <a:gd name="connsiteX40" fmla="*/ 0 w 1368389"/>
                  <a:gd name="connsiteY40" fmla="*/ 21877 h 1591264"/>
                  <a:gd name="connsiteX41" fmla="*/ 0 w 1368389"/>
                  <a:gd name="connsiteY41" fmla="*/ 21877 h 1591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68389" h="1591264">
                    <a:moveTo>
                      <a:pt x="835708" y="329796"/>
                    </a:moveTo>
                    <a:cubicBezTo>
                      <a:pt x="772938" y="300439"/>
                      <a:pt x="707397" y="275161"/>
                      <a:pt x="641291" y="252042"/>
                    </a:cubicBezTo>
                    <a:cubicBezTo>
                      <a:pt x="795206" y="332893"/>
                      <a:pt x="946875" y="416274"/>
                      <a:pt x="1071674" y="530931"/>
                    </a:cubicBezTo>
                    <a:cubicBezTo>
                      <a:pt x="1337238" y="774858"/>
                      <a:pt x="1388296" y="1152462"/>
                      <a:pt x="1317521" y="1495277"/>
                    </a:cubicBezTo>
                    <a:cubicBezTo>
                      <a:pt x="1339397" y="1425658"/>
                      <a:pt x="1356431" y="1355407"/>
                      <a:pt x="1366856" y="1285025"/>
                    </a:cubicBezTo>
                    <a:cubicBezTo>
                      <a:pt x="1370935" y="1202015"/>
                      <a:pt x="1366987" y="1119441"/>
                      <a:pt x="1353661" y="1038175"/>
                    </a:cubicBezTo>
                    <a:cubicBezTo>
                      <a:pt x="1327249" y="877345"/>
                      <a:pt x="1264216" y="723975"/>
                      <a:pt x="1161490" y="594530"/>
                    </a:cubicBezTo>
                    <a:cubicBezTo>
                      <a:pt x="1074794" y="485260"/>
                      <a:pt x="959896" y="402163"/>
                      <a:pt x="835708" y="329796"/>
                    </a:cubicBezTo>
                    <a:lnTo>
                      <a:pt x="835708" y="329796"/>
                    </a:lnTo>
                    <a:close/>
                    <a:moveTo>
                      <a:pt x="144864" y="85345"/>
                    </a:moveTo>
                    <a:cubicBezTo>
                      <a:pt x="104145" y="67700"/>
                      <a:pt x="65824" y="46632"/>
                      <a:pt x="32475" y="18343"/>
                    </a:cubicBezTo>
                    <a:lnTo>
                      <a:pt x="6478" y="372"/>
                    </a:lnTo>
                    <a:cubicBezTo>
                      <a:pt x="4537" y="-959"/>
                      <a:pt x="2181" y="1593"/>
                      <a:pt x="3817" y="3120"/>
                    </a:cubicBezTo>
                    <a:cubicBezTo>
                      <a:pt x="276512" y="256709"/>
                      <a:pt x="679153" y="357778"/>
                      <a:pt x="952743" y="609100"/>
                    </a:cubicBezTo>
                    <a:cubicBezTo>
                      <a:pt x="1211741" y="847007"/>
                      <a:pt x="1266681" y="1212047"/>
                      <a:pt x="1203583" y="1547993"/>
                    </a:cubicBezTo>
                    <a:lnTo>
                      <a:pt x="1223300" y="1563849"/>
                    </a:lnTo>
                    <a:cubicBezTo>
                      <a:pt x="1252286" y="1413772"/>
                      <a:pt x="1258808" y="1262953"/>
                      <a:pt x="1234729" y="1116365"/>
                    </a:cubicBezTo>
                    <a:cubicBezTo>
                      <a:pt x="1208317" y="955514"/>
                      <a:pt x="1145284" y="802165"/>
                      <a:pt x="1042558" y="672698"/>
                    </a:cubicBezTo>
                    <a:cubicBezTo>
                      <a:pt x="932546" y="534072"/>
                      <a:pt x="777126" y="437495"/>
                      <a:pt x="614900" y="351584"/>
                    </a:cubicBezTo>
                    <a:cubicBezTo>
                      <a:pt x="516186" y="299305"/>
                      <a:pt x="414986" y="250668"/>
                      <a:pt x="316818" y="197625"/>
                    </a:cubicBezTo>
                    <a:cubicBezTo>
                      <a:pt x="295225" y="185956"/>
                      <a:pt x="274004" y="173961"/>
                      <a:pt x="253088" y="161616"/>
                    </a:cubicBezTo>
                    <a:cubicBezTo>
                      <a:pt x="349162" y="207265"/>
                      <a:pt x="451671" y="243405"/>
                      <a:pt x="549948" y="282991"/>
                    </a:cubicBezTo>
                    <a:cubicBezTo>
                      <a:pt x="723297" y="352828"/>
                      <a:pt x="884345" y="437626"/>
                      <a:pt x="1007356" y="572458"/>
                    </a:cubicBezTo>
                    <a:cubicBezTo>
                      <a:pt x="1235034" y="821991"/>
                      <a:pt x="1321643" y="1173138"/>
                      <a:pt x="1249494" y="1511482"/>
                    </a:cubicBezTo>
                    <a:cubicBezTo>
                      <a:pt x="1245089" y="1532158"/>
                      <a:pt x="1240203" y="1552704"/>
                      <a:pt x="1234816" y="1573118"/>
                    </a:cubicBezTo>
                    <a:lnTo>
                      <a:pt x="1257368" y="1591264"/>
                    </a:lnTo>
                    <a:cubicBezTo>
                      <a:pt x="1305198" y="1415233"/>
                      <a:pt x="1319637" y="1235036"/>
                      <a:pt x="1283105" y="1055471"/>
                    </a:cubicBezTo>
                    <a:cubicBezTo>
                      <a:pt x="1215710" y="724302"/>
                      <a:pt x="1002426" y="456819"/>
                      <a:pt x="685653" y="312042"/>
                    </a:cubicBezTo>
                    <a:cubicBezTo>
                      <a:pt x="507615" y="230668"/>
                      <a:pt x="317777" y="174222"/>
                      <a:pt x="144864" y="85345"/>
                    </a:cubicBezTo>
                    <a:lnTo>
                      <a:pt x="144864" y="85345"/>
                    </a:lnTo>
                    <a:close/>
                    <a:moveTo>
                      <a:pt x="0" y="21877"/>
                    </a:moveTo>
                    <a:cubicBezTo>
                      <a:pt x="458" y="25715"/>
                      <a:pt x="1178" y="29990"/>
                      <a:pt x="2159" y="34658"/>
                    </a:cubicBezTo>
                    <a:cubicBezTo>
                      <a:pt x="169903" y="224953"/>
                      <a:pt x="225410" y="242402"/>
                      <a:pt x="444823" y="377451"/>
                    </a:cubicBezTo>
                    <a:cubicBezTo>
                      <a:pt x="599109" y="472436"/>
                      <a:pt x="747616" y="575839"/>
                      <a:pt x="868991" y="703189"/>
                    </a:cubicBezTo>
                    <a:cubicBezTo>
                      <a:pt x="984477" y="824412"/>
                      <a:pt x="1072155" y="965132"/>
                      <a:pt x="1114619" y="1123410"/>
                    </a:cubicBezTo>
                    <a:cubicBezTo>
                      <a:pt x="1128054" y="1173487"/>
                      <a:pt x="1137237" y="1224654"/>
                      <a:pt x="1142558" y="1276432"/>
                    </a:cubicBezTo>
                    <a:cubicBezTo>
                      <a:pt x="1160203" y="1353488"/>
                      <a:pt x="1166986" y="1433401"/>
                      <a:pt x="1161904" y="1514492"/>
                    </a:cubicBezTo>
                    <a:lnTo>
                      <a:pt x="1167989" y="1519377"/>
                    </a:lnTo>
                    <a:cubicBezTo>
                      <a:pt x="1179505" y="1411176"/>
                      <a:pt x="1177651" y="1302975"/>
                      <a:pt x="1158938" y="1197827"/>
                    </a:cubicBezTo>
                    <a:cubicBezTo>
                      <a:pt x="1099221" y="862078"/>
                      <a:pt x="854858" y="613309"/>
                      <a:pt x="562272" y="421159"/>
                    </a:cubicBezTo>
                    <a:cubicBezTo>
                      <a:pt x="334048" y="271322"/>
                      <a:pt x="208965" y="210777"/>
                      <a:pt x="0" y="21877"/>
                    </a:cubicBezTo>
                    <a:lnTo>
                      <a:pt x="0" y="21877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32" name="Freeform: Shape 1831">
                <a:extLst>
                  <a:ext uri="{FF2B5EF4-FFF2-40B4-BE49-F238E27FC236}">
                    <a16:creationId xmlns:a16="http://schemas.microsoft.com/office/drawing/2014/main" id="{9C01CEB1-15C0-4B22-B64A-5C8F417F4DDF}"/>
                  </a:ext>
                </a:extLst>
              </p:cNvPr>
              <p:cNvSpPr/>
              <p:nvPr/>
            </p:nvSpPr>
            <p:spPr>
              <a:xfrm>
                <a:off x="6353037" y="5163099"/>
                <a:ext cx="773512" cy="2077272"/>
              </a:xfrm>
              <a:custGeom>
                <a:avLst/>
                <a:gdLst>
                  <a:gd name="connsiteX0" fmla="*/ 741166 w 773512"/>
                  <a:gd name="connsiteY0" fmla="*/ 1195675 h 2077272"/>
                  <a:gd name="connsiteX1" fmla="*/ 587097 w 773512"/>
                  <a:gd name="connsiteY1" fmla="*/ 785378 h 2077272"/>
                  <a:gd name="connsiteX2" fmla="*/ 299571 w 773512"/>
                  <a:gd name="connsiteY2" fmla="*/ 429149 h 2077272"/>
                  <a:gd name="connsiteX3" fmla="*/ 147226 w 773512"/>
                  <a:gd name="connsiteY3" fmla="*/ 227163 h 2077272"/>
                  <a:gd name="connsiteX4" fmla="*/ 27072 w 773512"/>
                  <a:gd name="connsiteY4" fmla="*/ 3781 h 2077272"/>
                  <a:gd name="connsiteX5" fmla="*/ 9078 w 773512"/>
                  <a:gd name="connsiteY5" fmla="*/ 9714 h 2077272"/>
                  <a:gd name="connsiteX6" fmla="*/ 9646 w 773512"/>
                  <a:gd name="connsiteY6" fmla="*/ 29976 h 2077272"/>
                  <a:gd name="connsiteX7" fmla="*/ 34422 w 773512"/>
                  <a:gd name="connsiteY7" fmla="*/ 522279 h 2077272"/>
                  <a:gd name="connsiteX8" fmla="*/ 243060 w 773512"/>
                  <a:gd name="connsiteY8" fmla="*/ 1007866 h 2077272"/>
                  <a:gd name="connsiteX9" fmla="*/ 505875 w 773512"/>
                  <a:gd name="connsiteY9" fmla="*/ 1469679 h 2077272"/>
                  <a:gd name="connsiteX10" fmla="*/ 605287 w 773512"/>
                  <a:gd name="connsiteY10" fmla="*/ 1959954 h 2077272"/>
                  <a:gd name="connsiteX11" fmla="*/ 605920 w 773512"/>
                  <a:gd name="connsiteY11" fmla="*/ 2027763 h 2077272"/>
                  <a:gd name="connsiteX12" fmla="*/ 708363 w 773512"/>
                  <a:gd name="connsiteY12" fmla="*/ 2077272 h 2077272"/>
                  <a:gd name="connsiteX13" fmla="*/ 741166 w 773512"/>
                  <a:gd name="connsiteY13" fmla="*/ 1195675 h 2077272"/>
                  <a:gd name="connsiteX14" fmla="*/ 741166 w 773512"/>
                  <a:gd name="connsiteY14" fmla="*/ 1195675 h 207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3512" h="2077272">
                    <a:moveTo>
                      <a:pt x="741166" y="1195675"/>
                    </a:moveTo>
                    <a:cubicBezTo>
                      <a:pt x="708472" y="1053079"/>
                      <a:pt x="656716" y="914997"/>
                      <a:pt x="587097" y="785378"/>
                    </a:cubicBezTo>
                    <a:cubicBezTo>
                      <a:pt x="513836" y="648998"/>
                      <a:pt x="404370" y="544264"/>
                      <a:pt x="299571" y="429149"/>
                    </a:cubicBezTo>
                    <a:cubicBezTo>
                      <a:pt x="242362" y="366335"/>
                      <a:pt x="190759" y="298854"/>
                      <a:pt x="147226" y="227163"/>
                    </a:cubicBezTo>
                    <a:cubicBezTo>
                      <a:pt x="103278" y="154753"/>
                      <a:pt x="74183" y="73945"/>
                      <a:pt x="27072" y="3781"/>
                    </a:cubicBezTo>
                    <a:cubicBezTo>
                      <a:pt x="21881" y="-3961"/>
                      <a:pt x="9209" y="1273"/>
                      <a:pt x="9078" y="9714"/>
                    </a:cubicBezTo>
                    <a:cubicBezTo>
                      <a:pt x="8970" y="16475"/>
                      <a:pt x="9231" y="23214"/>
                      <a:pt x="9646" y="29976"/>
                    </a:cubicBezTo>
                    <a:cubicBezTo>
                      <a:pt x="-7999" y="197021"/>
                      <a:pt x="-2394" y="352813"/>
                      <a:pt x="34422" y="522279"/>
                    </a:cubicBezTo>
                    <a:cubicBezTo>
                      <a:pt x="72241" y="696414"/>
                      <a:pt x="144390" y="857527"/>
                      <a:pt x="243060" y="1007866"/>
                    </a:cubicBezTo>
                    <a:cubicBezTo>
                      <a:pt x="341774" y="1158292"/>
                      <a:pt x="443978" y="1301150"/>
                      <a:pt x="505875" y="1469679"/>
                    </a:cubicBezTo>
                    <a:cubicBezTo>
                      <a:pt x="563738" y="1627150"/>
                      <a:pt x="599464" y="1791665"/>
                      <a:pt x="605287" y="1959954"/>
                    </a:cubicBezTo>
                    <a:cubicBezTo>
                      <a:pt x="606072" y="1982593"/>
                      <a:pt x="606247" y="2005189"/>
                      <a:pt x="605920" y="2027763"/>
                    </a:cubicBezTo>
                    <a:lnTo>
                      <a:pt x="708363" y="2077272"/>
                    </a:lnTo>
                    <a:cubicBezTo>
                      <a:pt x="777240" y="1773890"/>
                      <a:pt x="796848" y="1438512"/>
                      <a:pt x="741166" y="1195675"/>
                    </a:cubicBezTo>
                    <a:lnTo>
                      <a:pt x="741166" y="1195675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33" name="Freeform: Shape 1832">
                <a:extLst>
                  <a:ext uri="{FF2B5EF4-FFF2-40B4-BE49-F238E27FC236}">
                    <a16:creationId xmlns:a16="http://schemas.microsoft.com/office/drawing/2014/main" id="{2783B25F-4B45-47B0-AE47-3CBD72A7E921}"/>
                  </a:ext>
                </a:extLst>
              </p:cNvPr>
              <p:cNvSpPr/>
              <p:nvPr/>
            </p:nvSpPr>
            <p:spPr>
              <a:xfrm>
                <a:off x="6356576" y="5163104"/>
                <a:ext cx="769981" cy="2077310"/>
              </a:xfrm>
              <a:custGeom>
                <a:avLst/>
                <a:gdLst>
                  <a:gd name="connsiteX0" fmla="*/ 737627 w 769981"/>
                  <a:gd name="connsiteY0" fmla="*/ 1195670 h 2077310"/>
                  <a:gd name="connsiteX1" fmla="*/ 583559 w 769981"/>
                  <a:gd name="connsiteY1" fmla="*/ 785351 h 2077310"/>
                  <a:gd name="connsiteX2" fmla="*/ 296033 w 769981"/>
                  <a:gd name="connsiteY2" fmla="*/ 429122 h 2077310"/>
                  <a:gd name="connsiteX3" fmla="*/ 143709 w 769981"/>
                  <a:gd name="connsiteY3" fmla="*/ 227158 h 2077310"/>
                  <a:gd name="connsiteX4" fmla="*/ 23577 w 769981"/>
                  <a:gd name="connsiteY4" fmla="*/ 3776 h 2077310"/>
                  <a:gd name="connsiteX5" fmla="*/ 5562 w 769981"/>
                  <a:gd name="connsiteY5" fmla="*/ 9709 h 2077310"/>
                  <a:gd name="connsiteX6" fmla="*/ 6151 w 769981"/>
                  <a:gd name="connsiteY6" fmla="*/ 29992 h 2077310"/>
                  <a:gd name="connsiteX7" fmla="*/ 22 w 769981"/>
                  <a:gd name="connsiteY7" fmla="*/ 100789 h 2077310"/>
                  <a:gd name="connsiteX8" fmla="*/ 0 w 769981"/>
                  <a:gd name="connsiteY8" fmla="*/ 100963 h 2077310"/>
                  <a:gd name="connsiteX9" fmla="*/ 22 w 769981"/>
                  <a:gd name="connsiteY9" fmla="*/ 101029 h 2077310"/>
                  <a:gd name="connsiteX10" fmla="*/ 344430 w 769981"/>
                  <a:gd name="connsiteY10" fmla="*/ 842233 h 2077310"/>
                  <a:gd name="connsiteX11" fmla="*/ 606503 w 769981"/>
                  <a:gd name="connsiteY11" fmla="*/ 1426249 h 2077310"/>
                  <a:gd name="connsiteX12" fmla="*/ 671498 w 769981"/>
                  <a:gd name="connsiteY12" fmla="*/ 2061193 h 2077310"/>
                  <a:gd name="connsiteX13" fmla="*/ 704846 w 769981"/>
                  <a:gd name="connsiteY13" fmla="*/ 2077311 h 2077310"/>
                  <a:gd name="connsiteX14" fmla="*/ 737627 w 769981"/>
                  <a:gd name="connsiteY14" fmla="*/ 1195670 h 2077310"/>
                  <a:gd name="connsiteX15" fmla="*/ 737627 w 769981"/>
                  <a:gd name="connsiteY15" fmla="*/ 1195670 h 2077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9981" h="2077310">
                    <a:moveTo>
                      <a:pt x="737627" y="1195670"/>
                    </a:moveTo>
                    <a:cubicBezTo>
                      <a:pt x="704955" y="1053073"/>
                      <a:pt x="653178" y="915014"/>
                      <a:pt x="583559" y="785351"/>
                    </a:cubicBezTo>
                    <a:cubicBezTo>
                      <a:pt x="510320" y="648993"/>
                      <a:pt x="400831" y="544237"/>
                      <a:pt x="296033" y="429122"/>
                    </a:cubicBezTo>
                    <a:cubicBezTo>
                      <a:pt x="238845" y="366308"/>
                      <a:pt x="187242" y="298827"/>
                      <a:pt x="143709" y="227158"/>
                    </a:cubicBezTo>
                    <a:cubicBezTo>
                      <a:pt x="99739" y="154748"/>
                      <a:pt x="70644" y="73918"/>
                      <a:pt x="23577" y="3776"/>
                    </a:cubicBezTo>
                    <a:cubicBezTo>
                      <a:pt x="18365" y="-3966"/>
                      <a:pt x="5693" y="1290"/>
                      <a:pt x="5562" y="9709"/>
                    </a:cubicBezTo>
                    <a:cubicBezTo>
                      <a:pt x="5453" y="16470"/>
                      <a:pt x="5715" y="23231"/>
                      <a:pt x="6151" y="29992"/>
                    </a:cubicBezTo>
                    <a:cubicBezTo>
                      <a:pt x="3643" y="53809"/>
                      <a:pt x="1549" y="77364"/>
                      <a:pt x="22" y="100789"/>
                    </a:cubicBezTo>
                    <a:lnTo>
                      <a:pt x="0" y="100963"/>
                    </a:lnTo>
                    <a:lnTo>
                      <a:pt x="22" y="101029"/>
                    </a:lnTo>
                    <a:cubicBezTo>
                      <a:pt x="-43" y="108793"/>
                      <a:pt x="56119" y="438828"/>
                      <a:pt x="344430" y="842233"/>
                    </a:cubicBezTo>
                    <a:cubicBezTo>
                      <a:pt x="460112" y="1004044"/>
                      <a:pt x="533679" y="1156258"/>
                      <a:pt x="606503" y="1426249"/>
                    </a:cubicBezTo>
                    <a:cubicBezTo>
                      <a:pt x="663101" y="1635978"/>
                      <a:pt x="690429" y="1855892"/>
                      <a:pt x="671498" y="2061193"/>
                    </a:cubicBezTo>
                    <a:lnTo>
                      <a:pt x="704846" y="2077311"/>
                    </a:lnTo>
                    <a:cubicBezTo>
                      <a:pt x="773723" y="1773885"/>
                      <a:pt x="793309" y="1438507"/>
                      <a:pt x="737627" y="1195670"/>
                    </a:cubicBezTo>
                    <a:lnTo>
                      <a:pt x="737627" y="1195670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34" name="Freeform: Shape 1833">
                <a:extLst>
                  <a:ext uri="{FF2B5EF4-FFF2-40B4-BE49-F238E27FC236}">
                    <a16:creationId xmlns:a16="http://schemas.microsoft.com/office/drawing/2014/main" id="{E6BF3D72-4FDF-46B5-B3D5-80CA5329FB99}"/>
                  </a:ext>
                </a:extLst>
              </p:cNvPr>
              <p:cNvSpPr/>
              <p:nvPr/>
            </p:nvSpPr>
            <p:spPr>
              <a:xfrm>
                <a:off x="6353763" y="5261309"/>
                <a:ext cx="680906" cy="1962616"/>
              </a:xfrm>
              <a:custGeom>
                <a:avLst/>
                <a:gdLst>
                  <a:gd name="connsiteX0" fmla="*/ 2944 w 680906"/>
                  <a:gd name="connsiteY0" fmla="*/ 2998 h 1962616"/>
                  <a:gd name="connsiteX1" fmla="*/ 0 w 680906"/>
                  <a:gd name="connsiteY1" fmla="*/ 71156 h 1962616"/>
                  <a:gd name="connsiteX2" fmla="*/ 361245 w 680906"/>
                  <a:gd name="connsiteY2" fmla="*/ 785903 h 1962616"/>
                  <a:gd name="connsiteX3" fmla="*/ 592282 w 680906"/>
                  <a:gd name="connsiteY3" fmla="*/ 1263093 h 1962616"/>
                  <a:gd name="connsiteX4" fmla="*/ 654835 w 680906"/>
                  <a:gd name="connsiteY4" fmla="*/ 1801264 h 1962616"/>
                  <a:gd name="connsiteX5" fmla="*/ 648946 w 680906"/>
                  <a:gd name="connsiteY5" fmla="*/ 1950665 h 1962616"/>
                  <a:gd name="connsiteX6" fmla="*/ 673679 w 680906"/>
                  <a:gd name="connsiteY6" fmla="*/ 1962617 h 1962616"/>
                  <a:gd name="connsiteX7" fmla="*/ 641029 w 680906"/>
                  <a:gd name="connsiteY7" fmla="*/ 1356463 h 1962616"/>
                  <a:gd name="connsiteX8" fmla="*/ 176315 w 680906"/>
                  <a:gd name="connsiteY8" fmla="*/ 443044 h 1962616"/>
                  <a:gd name="connsiteX9" fmla="*/ 2944 w 680906"/>
                  <a:gd name="connsiteY9" fmla="*/ 2998 h 1962616"/>
                  <a:gd name="connsiteX10" fmla="*/ 2944 w 680906"/>
                  <a:gd name="connsiteY10" fmla="*/ 2998 h 1962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0906" h="1962616">
                    <a:moveTo>
                      <a:pt x="2944" y="2998"/>
                    </a:moveTo>
                    <a:cubicBezTo>
                      <a:pt x="1483" y="25812"/>
                      <a:pt x="502" y="48516"/>
                      <a:pt x="0" y="71156"/>
                    </a:cubicBezTo>
                    <a:cubicBezTo>
                      <a:pt x="54351" y="330416"/>
                      <a:pt x="220765" y="562696"/>
                      <a:pt x="361245" y="785903"/>
                    </a:cubicBezTo>
                    <a:cubicBezTo>
                      <a:pt x="456295" y="936918"/>
                      <a:pt x="543078" y="1092470"/>
                      <a:pt x="592282" y="1263093"/>
                    </a:cubicBezTo>
                    <a:cubicBezTo>
                      <a:pt x="642512" y="1437183"/>
                      <a:pt x="657321" y="1619518"/>
                      <a:pt x="654835" y="1801264"/>
                    </a:cubicBezTo>
                    <a:cubicBezTo>
                      <a:pt x="654158" y="1851079"/>
                      <a:pt x="652021" y="1900872"/>
                      <a:pt x="648946" y="1950665"/>
                    </a:cubicBezTo>
                    <a:lnTo>
                      <a:pt x="673679" y="1962617"/>
                    </a:lnTo>
                    <a:cubicBezTo>
                      <a:pt x="688008" y="1758319"/>
                      <a:pt x="682948" y="1553956"/>
                      <a:pt x="641029" y="1356463"/>
                    </a:cubicBezTo>
                    <a:cubicBezTo>
                      <a:pt x="568465" y="1014563"/>
                      <a:pt x="347461" y="743090"/>
                      <a:pt x="176315" y="443044"/>
                    </a:cubicBezTo>
                    <a:cubicBezTo>
                      <a:pt x="117253" y="339489"/>
                      <a:pt x="-10644" y="-37264"/>
                      <a:pt x="2944" y="2998"/>
                    </a:cubicBezTo>
                    <a:lnTo>
                      <a:pt x="2944" y="2998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35" name="Freeform: Shape 1834">
                <a:extLst>
                  <a:ext uri="{FF2B5EF4-FFF2-40B4-BE49-F238E27FC236}">
                    <a16:creationId xmlns:a16="http://schemas.microsoft.com/office/drawing/2014/main" id="{8CDC3F3B-077B-40B4-89C6-6FA8661DA2AC}"/>
                  </a:ext>
                </a:extLst>
              </p:cNvPr>
              <p:cNvSpPr/>
              <p:nvPr/>
            </p:nvSpPr>
            <p:spPr>
              <a:xfrm>
                <a:off x="6367612" y="5163129"/>
                <a:ext cx="706629" cy="2075562"/>
              </a:xfrm>
              <a:custGeom>
                <a:avLst/>
                <a:gdLst>
                  <a:gd name="connsiteX0" fmla="*/ 4449 w 706629"/>
                  <a:gd name="connsiteY0" fmla="*/ 0 h 2075562"/>
                  <a:gd name="connsiteX1" fmla="*/ 0 w 706629"/>
                  <a:gd name="connsiteY1" fmla="*/ 1374 h 2075562"/>
                  <a:gd name="connsiteX2" fmla="*/ 144537 w 706629"/>
                  <a:gd name="connsiteY2" fmla="*/ 317537 h 2075562"/>
                  <a:gd name="connsiteX3" fmla="*/ 401922 w 706629"/>
                  <a:gd name="connsiteY3" fmla="*/ 646132 h 2075562"/>
                  <a:gd name="connsiteX4" fmla="*/ 575314 w 706629"/>
                  <a:gd name="connsiteY4" fmla="*/ 1043866 h 2075562"/>
                  <a:gd name="connsiteX5" fmla="*/ 667834 w 706629"/>
                  <a:gd name="connsiteY5" fmla="*/ 2064680 h 2075562"/>
                  <a:gd name="connsiteX6" fmla="*/ 690364 w 706629"/>
                  <a:gd name="connsiteY6" fmla="*/ 2075563 h 2075562"/>
                  <a:gd name="connsiteX7" fmla="*/ 649295 w 706629"/>
                  <a:gd name="connsiteY7" fmla="*/ 1183584 h 2075562"/>
                  <a:gd name="connsiteX8" fmla="*/ 475270 w 706629"/>
                  <a:gd name="connsiteY8" fmla="*/ 725304 h 2075562"/>
                  <a:gd name="connsiteX9" fmla="*/ 236250 w 706629"/>
                  <a:gd name="connsiteY9" fmla="*/ 394746 h 2075562"/>
                  <a:gd name="connsiteX10" fmla="*/ 4449 w 706629"/>
                  <a:gd name="connsiteY10" fmla="*/ 0 h 2075562"/>
                  <a:gd name="connsiteX11" fmla="*/ 4449 w 706629"/>
                  <a:gd name="connsiteY11" fmla="*/ 0 h 207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6629" h="2075562">
                    <a:moveTo>
                      <a:pt x="4449" y="0"/>
                    </a:moveTo>
                    <a:cubicBezTo>
                      <a:pt x="2923" y="131"/>
                      <a:pt x="1396" y="611"/>
                      <a:pt x="0" y="1374"/>
                    </a:cubicBezTo>
                    <a:cubicBezTo>
                      <a:pt x="24144" y="117209"/>
                      <a:pt x="74832" y="220001"/>
                      <a:pt x="144537" y="317537"/>
                    </a:cubicBezTo>
                    <a:cubicBezTo>
                      <a:pt x="225236" y="430471"/>
                      <a:pt x="328966" y="528291"/>
                      <a:pt x="401922" y="646132"/>
                    </a:cubicBezTo>
                    <a:cubicBezTo>
                      <a:pt x="477975" y="769012"/>
                      <a:pt x="526241" y="909362"/>
                      <a:pt x="575314" y="1043866"/>
                    </a:cubicBezTo>
                    <a:cubicBezTo>
                      <a:pt x="705195" y="1399855"/>
                      <a:pt x="707921" y="1714928"/>
                      <a:pt x="667834" y="2064680"/>
                    </a:cubicBezTo>
                    <a:lnTo>
                      <a:pt x="690364" y="2075563"/>
                    </a:lnTo>
                    <a:cubicBezTo>
                      <a:pt x="719699" y="1763478"/>
                      <a:pt x="711280" y="1374665"/>
                      <a:pt x="649295" y="1183584"/>
                    </a:cubicBezTo>
                    <a:cubicBezTo>
                      <a:pt x="603908" y="1043627"/>
                      <a:pt x="539436" y="858195"/>
                      <a:pt x="475270" y="725304"/>
                    </a:cubicBezTo>
                    <a:cubicBezTo>
                      <a:pt x="415248" y="601007"/>
                      <a:pt x="324408" y="501399"/>
                      <a:pt x="236250" y="394746"/>
                    </a:cubicBezTo>
                    <a:cubicBezTo>
                      <a:pt x="139107" y="277254"/>
                      <a:pt x="45867" y="146348"/>
                      <a:pt x="4449" y="0"/>
                    </a:cubicBezTo>
                    <a:lnTo>
                      <a:pt x="444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36" name="Freeform: Shape 1835">
                <a:extLst>
                  <a:ext uri="{FF2B5EF4-FFF2-40B4-BE49-F238E27FC236}">
                    <a16:creationId xmlns:a16="http://schemas.microsoft.com/office/drawing/2014/main" id="{521AFC05-FCD1-4D1E-ADA8-03F7700A3821}"/>
                  </a:ext>
                </a:extLst>
              </p:cNvPr>
              <p:cNvSpPr/>
              <p:nvPr/>
            </p:nvSpPr>
            <p:spPr>
              <a:xfrm>
                <a:off x="6353391" y="5343239"/>
                <a:ext cx="612982" cy="1850196"/>
              </a:xfrm>
              <a:custGeom>
                <a:avLst/>
                <a:gdLst>
                  <a:gd name="connsiteX0" fmla="*/ 176 w 612982"/>
                  <a:gd name="connsiteY0" fmla="*/ 0 h 1850196"/>
                  <a:gd name="connsiteX1" fmla="*/ 4407 w 612982"/>
                  <a:gd name="connsiteY1" fmla="*/ 139543 h 1850196"/>
                  <a:gd name="connsiteX2" fmla="*/ 296252 w 612982"/>
                  <a:gd name="connsiteY2" fmla="*/ 725108 h 1850196"/>
                  <a:gd name="connsiteX3" fmla="*/ 553222 w 612982"/>
                  <a:gd name="connsiteY3" fmla="*/ 1439703 h 1850196"/>
                  <a:gd name="connsiteX4" fmla="*/ 604956 w 612982"/>
                  <a:gd name="connsiteY4" fmla="*/ 1779814 h 1850196"/>
                  <a:gd name="connsiteX5" fmla="*/ 605588 w 612982"/>
                  <a:gd name="connsiteY5" fmla="*/ 1847622 h 1850196"/>
                  <a:gd name="connsiteX6" fmla="*/ 610910 w 612982"/>
                  <a:gd name="connsiteY6" fmla="*/ 1850196 h 1850196"/>
                  <a:gd name="connsiteX7" fmla="*/ 542971 w 612982"/>
                  <a:gd name="connsiteY7" fmla="*/ 1235885 h 1850196"/>
                  <a:gd name="connsiteX8" fmla="*/ 385107 w 612982"/>
                  <a:gd name="connsiteY8" fmla="*/ 821248 h 1850196"/>
                  <a:gd name="connsiteX9" fmla="*/ 141267 w 612982"/>
                  <a:gd name="connsiteY9" fmla="*/ 393874 h 1850196"/>
                  <a:gd name="connsiteX10" fmla="*/ 176 w 612982"/>
                  <a:gd name="connsiteY10" fmla="*/ 0 h 1850196"/>
                  <a:gd name="connsiteX11" fmla="*/ 176 w 612982"/>
                  <a:gd name="connsiteY11" fmla="*/ 0 h 185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982" h="1850196">
                    <a:moveTo>
                      <a:pt x="176" y="0"/>
                    </a:moveTo>
                    <a:cubicBezTo>
                      <a:pt x="-522" y="46718"/>
                      <a:pt x="852" y="93174"/>
                      <a:pt x="4407" y="139543"/>
                    </a:cubicBezTo>
                    <a:cubicBezTo>
                      <a:pt x="59914" y="349053"/>
                      <a:pt x="191169" y="541530"/>
                      <a:pt x="296252" y="725108"/>
                    </a:cubicBezTo>
                    <a:cubicBezTo>
                      <a:pt x="423602" y="947596"/>
                      <a:pt x="511934" y="1187357"/>
                      <a:pt x="553222" y="1439703"/>
                    </a:cubicBezTo>
                    <a:cubicBezTo>
                      <a:pt x="582884" y="1550587"/>
                      <a:pt x="600964" y="1664328"/>
                      <a:pt x="604956" y="1779814"/>
                    </a:cubicBezTo>
                    <a:cubicBezTo>
                      <a:pt x="605741" y="1802453"/>
                      <a:pt x="605915" y="1825049"/>
                      <a:pt x="605588" y="1847622"/>
                    </a:cubicBezTo>
                    <a:lnTo>
                      <a:pt x="610910" y="1850196"/>
                    </a:lnTo>
                    <a:cubicBezTo>
                      <a:pt x="620921" y="1641318"/>
                      <a:pt x="594073" y="1431917"/>
                      <a:pt x="542971" y="1235885"/>
                    </a:cubicBezTo>
                    <a:cubicBezTo>
                      <a:pt x="505566" y="1092307"/>
                      <a:pt x="452610" y="953310"/>
                      <a:pt x="385107" y="821248"/>
                    </a:cubicBezTo>
                    <a:cubicBezTo>
                      <a:pt x="310516" y="675315"/>
                      <a:pt x="219000" y="538215"/>
                      <a:pt x="141267" y="393874"/>
                    </a:cubicBezTo>
                    <a:cubicBezTo>
                      <a:pt x="74026" y="269009"/>
                      <a:pt x="22968" y="138583"/>
                      <a:pt x="176" y="0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37" name="Freeform: Shape 1836">
                <a:extLst>
                  <a:ext uri="{FF2B5EF4-FFF2-40B4-BE49-F238E27FC236}">
                    <a16:creationId xmlns:a16="http://schemas.microsoft.com/office/drawing/2014/main" id="{2B2C41B1-F825-4F65-A1B9-3522AC49AB42}"/>
                  </a:ext>
                </a:extLst>
              </p:cNvPr>
              <p:cNvSpPr/>
              <p:nvPr/>
            </p:nvSpPr>
            <p:spPr>
              <a:xfrm>
                <a:off x="5620211" y="5375542"/>
                <a:ext cx="1278144" cy="1816058"/>
              </a:xfrm>
              <a:custGeom>
                <a:avLst/>
                <a:gdLst>
                  <a:gd name="connsiteX0" fmla="*/ 1019050 w 1278144"/>
                  <a:gd name="connsiteY0" fmla="*/ 1774294 h 1816058"/>
                  <a:gd name="connsiteX1" fmla="*/ 713836 w 1278144"/>
                  <a:gd name="connsiteY1" fmla="*/ 1118893 h 1816058"/>
                  <a:gd name="connsiteX2" fmla="*/ 569233 w 1278144"/>
                  <a:gd name="connsiteY2" fmla="*/ 683034 h 1816058"/>
                  <a:gd name="connsiteX3" fmla="*/ 348184 w 1278144"/>
                  <a:gd name="connsiteY3" fmla="*/ 345933 h 1816058"/>
                  <a:gd name="connsiteX4" fmla="*/ 182731 w 1278144"/>
                  <a:gd name="connsiteY4" fmla="*/ 179999 h 1816058"/>
                  <a:gd name="connsiteX5" fmla="*/ 11890 w 1278144"/>
                  <a:gd name="connsiteY5" fmla="*/ 26672 h 1816058"/>
                  <a:gd name="connsiteX6" fmla="*/ 277105 w 1278144"/>
                  <a:gd name="connsiteY6" fmla="*/ 81853 h 1816058"/>
                  <a:gd name="connsiteX7" fmla="*/ 485764 w 1278144"/>
                  <a:gd name="connsiteY7" fmla="*/ 183118 h 1816058"/>
                  <a:gd name="connsiteX8" fmla="*/ 847424 w 1278144"/>
                  <a:gd name="connsiteY8" fmla="*/ 482422 h 1816058"/>
                  <a:gd name="connsiteX9" fmla="*/ 1259706 w 1278144"/>
                  <a:gd name="connsiteY9" fmla="*/ 1365415 h 1816058"/>
                  <a:gd name="connsiteX10" fmla="*/ 1277895 w 1278144"/>
                  <a:gd name="connsiteY10" fmla="*/ 1644675 h 1816058"/>
                  <a:gd name="connsiteX11" fmla="*/ 1019050 w 1278144"/>
                  <a:gd name="connsiteY11" fmla="*/ 1774294 h 1816058"/>
                  <a:gd name="connsiteX12" fmla="*/ 1019050 w 1278144"/>
                  <a:gd name="connsiteY12" fmla="*/ 1774294 h 181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8144" h="1816058">
                    <a:moveTo>
                      <a:pt x="1019050" y="1774294"/>
                    </a:moveTo>
                    <a:cubicBezTo>
                      <a:pt x="822429" y="1625897"/>
                      <a:pt x="776235" y="1344783"/>
                      <a:pt x="713836" y="1118893"/>
                    </a:cubicBezTo>
                    <a:cubicBezTo>
                      <a:pt x="672287" y="971629"/>
                      <a:pt x="636626" y="821072"/>
                      <a:pt x="569233" y="683034"/>
                    </a:cubicBezTo>
                    <a:cubicBezTo>
                      <a:pt x="510235" y="562226"/>
                      <a:pt x="436298" y="447569"/>
                      <a:pt x="348184" y="345933"/>
                    </a:cubicBezTo>
                    <a:cubicBezTo>
                      <a:pt x="296995" y="286870"/>
                      <a:pt x="241379" y="231646"/>
                      <a:pt x="182731" y="179999"/>
                    </a:cubicBezTo>
                    <a:cubicBezTo>
                      <a:pt x="125239" y="129356"/>
                      <a:pt x="64627" y="82245"/>
                      <a:pt x="11890" y="26672"/>
                    </a:cubicBezTo>
                    <a:cubicBezTo>
                      <a:pt x="-59800" y="-48857"/>
                      <a:pt x="213483" y="57512"/>
                      <a:pt x="277105" y="81853"/>
                    </a:cubicBezTo>
                    <a:cubicBezTo>
                      <a:pt x="349318" y="109465"/>
                      <a:pt x="419548" y="143118"/>
                      <a:pt x="485764" y="183118"/>
                    </a:cubicBezTo>
                    <a:cubicBezTo>
                      <a:pt x="620182" y="264340"/>
                      <a:pt x="742167" y="365889"/>
                      <a:pt x="847424" y="482422"/>
                    </a:cubicBezTo>
                    <a:cubicBezTo>
                      <a:pt x="1068407" y="727047"/>
                      <a:pt x="1211788" y="1039677"/>
                      <a:pt x="1259706" y="1365415"/>
                    </a:cubicBezTo>
                    <a:cubicBezTo>
                      <a:pt x="1273272" y="1457651"/>
                      <a:pt x="1279509" y="1551436"/>
                      <a:pt x="1277895" y="1644675"/>
                    </a:cubicBezTo>
                    <a:cubicBezTo>
                      <a:pt x="1254078" y="1783367"/>
                      <a:pt x="1149847" y="1873008"/>
                      <a:pt x="1019050" y="1774294"/>
                    </a:cubicBezTo>
                    <a:lnTo>
                      <a:pt x="1019050" y="1774294"/>
                    </a:lnTo>
                    <a:close/>
                  </a:path>
                </a:pathLst>
              </a:custGeom>
              <a:solidFill>
                <a:srgbClr val="4E889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38" name="Freeform: Shape 1837">
                <a:extLst>
                  <a:ext uri="{FF2B5EF4-FFF2-40B4-BE49-F238E27FC236}">
                    <a16:creationId xmlns:a16="http://schemas.microsoft.com/office/drawing/2014/main" id="{C8083156-2DA7-4077-9188-72B8EB0324F7}"/>
                  </a:ext>
                </a:extLst>
              </p:cNvPr>
              <p:cNvSpPr/>
              <p:nvPr/>
            </p:nvSpPr>
            <p:spPr>
              <a:xfrm>
                <a:off x="5622984" y="5375539"/>
                <a:ext cx="1275349" cy="1811767"/>
              </a:xfrm>
              <a:custGeom>
                <a:avLst/>
                <a:gdLst>
                  <a:gd name="connsiteX0" fmla="*/ 0 w 1275349"/>
                  <a:gd name="connsiteY0" fmla="*/ 2444 h 1811767"/>
                  <a:gd name="connsiteX1" fmla="*/ 274331 w 1275349"/>
                  <a:gd name="connsiteY1" fmla="*/ 81834 h 1811767"/>
                  <a:gd name="connsiteX2" fmla="*/ 482969 w 1275349"/>
                  <a:gd name="connsiteY2" fmla="*/ 183100 h 1811767"/>
                  <a:gd name="connsiteX3" fmla="*/ 844629 w 1275349"/>
                  <a:gd name="connsiteY3" fmla="*/ 482403 h 1811767"/>
                  <a:gd name="connsiteX4" fmla="*/ 1256910 w 1275349"/>
                  <a:gd name="connsiteY4" fmla="*/ 1365397 h 1811767"/>
                  <a:gd name="connsiteX5" fmla="*/ 1275100 w 1275349"/>
                  <a:gd name="connsiteY5" fmla="*/ 1644657 h 1811767"/>
                  <a:gd name="connsiteX6" fmla="*/ 1155252 w 1275349"/>
                  <a:gd name="connsiteY6" fmla="*/ 1811768 h 1811767"/>
                  <a:gd name="connsiteX7" fmla="*/ 678390 w 1275349"/>
                  <a:gd name="connsiteY7" fmla="*/ 586657 h 1811767"/>
                  <a:gd name="connsiteX8" fmla="*/ 0 w 1275349"/>
                  <a:gd name="connsiteY8" fmla="*/ 2444 h 1811767"/>
                  <a:gd name="connsiteX9" fmla="*/ 0 w 1275349"/>
                  <a:gd name="connsiteY9" fmla="*/ 2444 h 1811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349" h="1811767">
                    <a:moveTo>
                      <a:pt x="0" y="2444"/>
                    </a:moveTo>
                    <a:cubicBezTo>
                      <a:pt x="25649" y="-14524"/>
                      <a:pt x="221724" y="61703"/>
                      <a:pt x="274331" y="81834"/>
                    </a:cubicBezTo>
                    <a:cubicBezTo>
                      <a:pt x="346545" y="109446"/>
                      <a:pt x="416753" y="143099"/>
                      <a:pt x="482969" y="183100"/>
                    </a:cubicBezTo>
                    <a:cubicBezTo>
                      <a:pt x="617386" y="264322"/>
                      <a:pt x="739372" y="365871"/>
                      <a:pt x="844629" y="482403"/>
                    </a:cubicBezTo>
                    <a:cubicBezTo>
                      <a:pt x="1065612" y="727029"/>
                      <a:pt x="1208993" y="1039658"/>
                      <a:pt x="1256910" y="1365397"/>
                    </a:cubicBezTo>
                    <a:cubicBezTo>
                      <a:pt x="1270476" y="1457654"/>
                      <a:pt x="1276714" y="1551417"/>
                      <a:pt x="1275100" y="1644657"/>
                    </a:cubicBezTo>
                    <a:cubicBezTo>
                      <a:pt x="1260683" y="1728714"/>
                      <a:pt x="1216735" y="1794712"/>
                      <a:pt x="1155252" y="1811768"/>
                    </a:cubicBezTo>
                    <a:cubicBezTo>
                      <a:pt x="1110584" y="1482497"/>
                      <a:pt x="971129" y="922733"/>
                      <a:pt x="678390" y="586657"/>
                    </a:cubicBezTo>
                    <a:cubicBezTo>
                      <a:pt x="343470" y="202162"/>
                      <a:pt x="0" y="2444"/>
                      <a:pt x="0" y="2444"/>
                    </a:cubicBezTo>
                    <a:lnTo>
                      <a:pt x="0" y="2444"/>
                    </a:lnTo>
                    <a:close/>
                  </a:path>
                </a:pathLst>
              </a:custGeom>
              <a:solidFill>
                <a:srgbClr val="4E7F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39" name="Freeform: Shape 1838">
                <a:extLst>
                  <a:ext uri="{FF2B5EF4-FFF2-40B4-BE49-F238E27FC236}">
                    <a16:creationId xmlns:a16="http://schemas.microsoft.com/office/drawing/2014/main" id="{74C65B69-03AD-4BB2-ACAC-ADE6B2AC2E5F}"/>
                  </a:ext>
                </a:extLst>
              </p:cNvPr>
              <p:cNvSpPr/>
              <p:nvPr/>
            </p:nvSpPr>
            <p:spPr>
              <a:xfrm>
                <a:off x="5737880" y="5435016"/>
                <a:ext cx="1075475" cy="2020407"/>
              </a:xfrm>
              <a:custGeom>
                <a:avLst/>
                <a:gdLst>
                  <a:gd name="connsiteX0" fmla="*/ 973987 w 1075475"/>
                  <a:gd name="connsiteY0" fmla="*/ 1503478 h 2020407"/>
                  <a:gd name="connsiteX1" fmla="*/ 972373 w 1075475"/>
                  <a:gd name="connsiteY1" fmla="*/ 1498527 h 2020407"/>
                  <a:gd name="connsiteX2" fmla="*/ 675774 w 1075475"/>
                  <a:gd name="connsiteY2" fmla="*/ 1122537 h 2020407"/>
                  <a:gd name="connsiteX3" fmla="*/ 679743 w 1075475"/>
                  <a:gd name="connsiteY3" fmla="*/ 1110782 h 2020407"/>
                  <a:gd name="connsiteX4" fmla="*/ 958349 w 1075475"/>
                  <a:gd name="connsiteY4" fmla="*/ 1424698 h 2020407"/>
                  <a:gd name="connsiteX5" fmla="*/ 958043 w 1075475"/>
                  <a:gd name="connsiteY5" fmla="*/ 1423172 h 2020407"/>
                  <a:gd name="connsiteX6" fmla="*/ 560790 w 1075475"/>
                  <a:gd name="connsiteY6" fmla="*/ 845982 h 2020407"/>
                  <a:gd name="connsiteX7" fmla="*/ 564628 w 1075475"/>
                  <a:gd name="connsiteY7" fmla="*/ 834597 h 2020407"/>
                  <a:gd name="connsiteX8" fmla="*/ 854357 w 1075475"/>
                  <a:gd name="connsiteY8" fmla="*/ 1096191 h 2020407"/>
                  <a:gd name="connsiteX9" fmla="*/ 859919 w 1075475"/>
                  <a:gd name="connsiteY9" fmla="*/ 1102995 h 2020407"/>
                  <a:gd name="connsiteX10" fmla="*/ 532632 w 1075475"/>
                  <a:gd name="connsiteY10" fmla="*/ 770649 h 2020407"/>
                  <a:gd name="connsiteX11" fmla="*/ 537212 w 1075475"/>
                  <a:gd name="connsiteY11" fmla="*/ 757127 h 2020407"/>
                  <a:gd name="connsiteX12" fmla="*/ 809471 w 1075475"/>
                  <a:gd name="connsiteY12" fmla="*/ 985852 h 2020407"/>
                  <a:gd name="connsiteX13" fmla="*/ 462250 w 1075475"/>
                  <a:gd name="connsiteY13" fmla="*/ 455554 h 2020407"/>
                  <a:gd name="connsiteX14" fmla="*/ 3796 w 1075475"/>
                  <a:gd name="connsiteY14" fmla="*/ 18060 h 2020407"/>
                  <a:gd name="connsiteX15" fmla="*/ 14374 w 1075475"/>
                  <a:gd name="connsiteY15" fmla="*/ 1986 h 2020407"/>
                  <a:gd name="connsiteX16" fmla="*/ 753549 w 1075475"/>
                  <a:gd name="connsiteY16" fmla="*/ 802318 h 2020407"/>
                  <a:gd name="connsiteX17" fmla="*/ 685436 w 1075475"/>
                  <a:gd name="connsiteY17" fmla="*/ 597060 h 2020407"/>
                  <a:gd name="connsiteX18" fmla="*/ 556034 w 1075475"/>
                  <a:gd name="connsiteY18" fmla="*/ 334332 h 2020407"/>
                  <a:gd name="connsiteX19" fmla="*/ 572720 w 1075475"/>
                  <a:gd name="connsiteY19" fmla="*/ 326066 h 2020407"/>
                  <a:gd name="connsiteX20" fmla="*/ 786941 w 1075475"/>
                  <a:gd name="connsiteY20" fmla="*/ 861336 h 2020407"/>
                  <a:gd name="connsiteX21" fmla="*/ 927923 w 1075475"/>
                  <a:gd name="connsiteY21" fmla="*/ 1189975 h 2020407"/>
                  <a:gd name="connsiteX22" fmla="*/ 906702 w 1075475"/>
                  <a:gd name="connsiteY22" fmla="*/ 948752 h 2020407"/>
                  <a:gd name="connsiteX23" fmla="*/ 820049 w 1075475"/>
                  <a:gd name="connsiteY23" fmla="*/ 691913 h 2020407"/>
                  <a:gd name="connsiteX24" fmla="*/ 819722 w 1075475"/>
                  <a:gd name="connsiteY24" fmla="*/ 663385 h 2020407"/>
                  <a:gd name="connsiteX25" fmla="*/ 946724 w 1075475"/>
                  <a:gd name="connsiteY25" fmla="*/ 1249605 h 2020407"/>
                  <a:gd name="connsiteX26" fmla="*/ 1016081 w 1075475"/>
                  <a:gd name="connsiteY26" fmla="*/ 1547426 h 2020407"/>
                  <a:gd name="connsiteX27" fmla="*/ 968338 w 1075475"/>
                  <a:gd name="connsiteY27" fmla="*/ 854575 h 2020407"/>
                  <a:gd name="connsiteX28" fmla="*/ 982733 w 1075475"/>
                  <a:gd name="connsiteY28" fmla="*/ 849733 h 2020407"/>
                  <a:gd name="connsiteX29" fmla="*/ 1024129 w 1075475"/>
                  <a:gd name="connsiteY29" fmla="*/ 1597066 h 2020407"/>
                  <a:gd name="connsiteX30" fmla="*/ 1053856 w 1075475"/>
                  <a:gd name="connsiteY30" fmla="*/ 1878856 h 2020407"/>
                  <a:gd name="connsiteX31" fmla="*/ 1051894 w 1075475"/>
                  <a:gd name="connsiteY31" fmla="*/ 1937591 h 2020407"/>
                  <a:gd name="connsiteX32" fmla="*/ 999309 w 1075475"/>
                  <a:gd name="connsiteY32" fmla="*/ 1957417 h 2020407"/>
                  <a:gd name="connsiteX33" fmla="*/ 973987 w 1075475"/>
                  <a:gd name="connsiteY33" fmla="*/ 1503478 h 2020407"/>
                  <a:gd name="connsiteX34" fmla="*/ 973987 w 1075475"/>
                  <a:gd name="connsiteY34" fmla="*/ 1503478 h 202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475" h="2020407">
                    <a:moveTo>
                      <a:pt x="973987" y="1503478"/>
                    </a:moveTo>
                    <a:cubicBezTo>
                      <a:pt x="973202" y="1502038"/>
                      <a:pt x="972613" y="1500424"/>
                      <a:pt x="972373" y="1498527"/>
                    </a:cubicBezTo>
                    <a:cubicBezTo>
                      <a:pt x="967466" y="1459159"/>
                      <a:pt x="712786" y="1143410"/>
                      <a:pt x="675774" y="1122537"/>
                    </a:cubicBezTo>
                    <a:cubicBezTo>
                      <a:pt x="670387" y="1119506"/>
                      <a:pt x="673418" y="1109582"/>
                      <a:pt x="679743" y="1110782"/>
                    </a:cubicBezTo>
                    <a:cubicBezTo>
                      <a:pt x="707879" y="1111763"/>
                      <a:pt x="926855" y="1383477"/>
                      <a:pt x="958349" y="1424698"/>
                    </a:cubicBezTo>
                    <a:cubicBezTo>
                      <a:pt x="958240" y="1424197"/>
                      <a:pt x="958153" y="1423673"/>
                      <a:pt x="958043" y="1423172"/>
                    </a:cubicBezTo>
                    <a:cubicBezTo>
                      <a:pt x="946310" y="1293400"/>
                      <a:pt x="788185" y="1019767"/>
                      <a:pt x="560790" y="845982"/>
                    </a:cubicBezTo>
                    <a:cubicBezTo>
                      <a:pt x="553505" y="843365"/>
                      <a:pt x="557278" y="832198"/>
                      <a:pt x="564628" y="834597"/>
                    </a:cubicBezTo>
                    <a:cubicBezTo>
                      <a:pt x="634617" y="857519"/>
                      <a:pt x="800267" y="1030563"/>
                      <a:pt x="854357" y="1096191"/>
                    </a:cubicBezTo>
                    <a:cubicBezTo>
                      <a:pt x="856211" y="1098415"/>
                      <a:pt x="858065" y="1100683"/>
                      <a:pt x="859919" y="1102995"/>
                    </a:cubicBezTo>
                    <a:cubicBezTo>
                      <a:pt x="811478" y="980530"/>
                      <a:pt x="645632" y="835120"/>
                      <a:pt x="532632" y="770649"/>
                    </a:cubicBezTo>
                    <a:cubicBezTo>
                      <a:pt x="523712" y="768337"/>
                      <a:pt x="528357" y="754836"/>
                      <a:pt x="537212" y="757127"/>
                    </a:cubicBezTo>
                    <a:cubicBezTo>
                      <a:pt x="667071" y="816167"/>
                      <a:pt x="710605" y="865851"/>
                      <a:pt x="809471" y="985852"/>
                    </a:cubicBezTo>
                    <a:cubicBezTo>
                      <a:pt x="720114" y="794836"/>
                      <a:pt x="602774" y="617475"/>
                      <a:pt x="462250" y="455554"/>
                    </a:cubicBezTo>
                    <a:cubicBezTo>
                      <a:pt x="323602" y="295815"/>
                      <a:pt x="168006" y="151125"/>
                      <a:pt x="3796" y="18060"/>
                    </a:cubicBezTo>
                    <a:cubicBezTo>
                      <a:pt x="-5691" y="10383"/>
                      <a:pt x="4407" y="-5583"/>
                      <a:pt x="14374" y="1986"/>
                    </a:cubicBezTo>
                    <a:cubicBezTo>
                      <a:pt x="305346" y="222358"/>
                      <a:pt x="567834" y="486067"/>
                      <a:pt x="753549" y="802318"/>
                    </a:cubicBezTo>
                    <a:cubicBezTo>
                      <a:pt x="737301" y="732045"/>
                      <a:pt x="714313" y="663778"/>
                      <a:pt x="685436" y="597060"/>
                    </a:cubicBezTo>
                    <a:cubicBezTo>
                      <a:pt x="646591" y="507310"/>
                      <a:pt x="597452" y="422773"/>
                      <a:pt x="556034" y="334332"/>
                    </a:cubicBezTo>
                    <a:cubicBezTo>
                      <a:pt x="550844" y="323253"/>
                      <a:pt x="566438" y="316120"/>
                      <a:pt x="572720" y="326066"/>
                    </a:cubicBezTo>
                    <a:cubicBezTo>
                      <a:pt x="673527" y="485151"/>
                      <a:pt x="765370" y="671608"/>
                      <a:pt x="786941" y="861336"/>
                    </a:cubicBezTo>
                    <a:cubicBezTo>
                      <a:pt x="844172" y="967117"/>
                      <a:pt x="890584" y="1077085"/>
                      <a:pt x="927923" y="1189975"/>
                    </a:cubicBezTo>
                    <a:cubicBezTo>
                      <a:pt x="927662" y="1109081"/>
                      <a:pt x="922689" y="1028709"/>
                      <a:pt x="906702" y="948752"/>
                    </a:cubicBezTo>
                    <a:cubicBezTo>
                      <a:pt x="888534" y="857803"/>
                      <a:pt x="854880" y="775905"/>
                      <a:pt x="820049" y="691913"/>
                    </a:cubicBezTo>
                    <a:cubicBezTo>
                      <a:pt x="814815" y="679285"/>
                      <a:pt x="784629" y="609710"/>
                      <a:pt x="819722" y="663385"/>
                    </a:cubicBezTo>
                    <a:cubicBezTo>
                      <a:pt x="920311" y="817236"/>
                      <a:pt x="970650" y="1067706"/>
                      <a:pt x="946724" y="1249605"/>
                    </a:cubicBezTo>
                    <a:cubicBezTo>
                      <a:pt x="976015" y="1347162"/>
                      <a:pt x="998872" y="1446661"/>
                      <a:pt x="1016081" y="1547426"/>
                    </a:cubicBezTo>
                    <a:cubicBezTo>
                      <a:pt x="1102494" y="1243585"/>
                      <a:pt x="1020509" y="975339"/>
                      <a:pt x="968338" y="854575"/>
                    </a:cubicBezTo>
                    <a:cubicBezTo>
                      <a:pt x="966005" y="846222"/>
                      <a:pt x="979178" y="841947"/>
                      <a:pt x="982733" y="849733"/>
                    </a:cubicBezTo>
                    <a:cubicBezTo>
                      <a:pt x="1085307" y="1074664"/>
                      <a:pt x="1108186" y="1367228"/>
                      <a:pt x="1024129" y="1597066"/>
                    </a:cubicBezTo>
                    <a:cubicBezTo>
                      <a:pt x="1038349" y="1690283"/>
                      <a:pt x="1048011" y="1784417"/>
                      <a:pt x="1053856" y="1878856"/>
                    </a:cubicBezTo>
                    <a:cubicBezTo>
                      <a:pt x="1054969" y="1896871"/>
                      <a:pt x="1053529" y="1916937"/>
                      <a:pt x="1051894" y="1937591"/>
                    </a:cubicBezTo>
                    <a:cubicBezTo>
                      <a:pt x="1042297" y="2059446"/>
                      <a:pt x="982842" y="2029849"/>
                      <a:pt x="999309" y="1957417"/>
                    </a:cubicBezTo>
                    <a:cubicBezTo>
                      <a:pt x="1029429" y="1825442"/>
                      <a:pt x="995994" y="1634165"/>
                      <a:pt x="973987" y="1503478"/>
                    </a:cubicBezTo>
                    <a:lnTo>
                      <a:pt x="973987" y="1503478"/>
                    </a:lnTo>
                    <a:close/>
                  </a:path>
                </a:pathLst>
              </a:custGeom>
              <a:solidFill>
                <a:srgbClr val="4D788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40" name="Freeform: Shape 1839">
                <a:extLst>
                  <a:ext uri="{FF2B5EF4-FFF2-40B4-BE49-F238E27FC236}">
                    <a16:creationId xmlns:a16="http://schemas.microsoft.com/office/drawing/2014/main" id="{656489C8-7A93-44CE-AC96-BDCAF1AFDE81}"/>
                  </a:ext>
                </a:extLst>
              </p:cNvPr>
              <p:cNvSpPr/>
              <p:nvPr/>
            </p:nvSpPr>
            <p:spPr>
              <a:xfrm>
                <a:off x="5749793" y="5679797"/>
                <a:ext cx="901624" cy="1542831"/>
              </a:xfrm>
              <a:custGeom>
                <a:avLst/>
                <a:gdLst>
                  <a:gd name="connsiteX0" fmla="*/ 686522 w 901624"/>
                  <a:gd name="connsiteY0" fmla="*/ 1530366 h 1542831"/>
                  <a:gd name="connsiteX1" fmla="*/ 318210 w 901624"/>
                  <a:gd name="connsiteY1" fmla="*/ 836099 h 1542831"/>
                  <a:gd name="connsiteX2" fmla="*/ 262071 w 901624"/>
                  <a:gd name="connsiteY2" fmla="*/ 374089 h 1542831"/>
                  <a:gd name="connsiteX3" fmla="*/ 11797 w 901624"/>
                  <a:gd name="connsiteY3" fmla="*/ 19802 h 1542831"/>
                  <a:gd name="connsiteX4" fmla="*/ 203073 w 901624"/>
                  <a:gd name="connsiteY4" fmla="*/ 92648 h 1542831"/>
                  <a:gd name="connsiteX5" fmla="*/ 359672 w 901624"/>
                  <a:gd name="connsiteY5" fmla="*/ 215244 h 1542831"/>
                  <a:gd name="connsiteX6" fmla="*/ 639935 w 901624"/>
                  <a:gd name="connsiteY6" fmla="*/ 524494 h 1542831"/>
                  <a:gd name="connsiteX7" fmla="*/ 858758 w 901624"/>
                  <a:gd name="connsiteY7" fmla="*/ 878803 h 1542831"/>
                  <a:gd name="connsiteX8" fmla="*/ 886283 w 901624"/>
                  <a:gd name="connsiteY8" fmla="*/ 1278195 h 1542831"/>
                  <a:gd name="connsiteX9" fmla="*/ 800656 w 901624"/>
                  <a:gd name="connsiteY9" fmla="*/ 1474750 h 1542831"/>
                  <a:gd name="connsiteX10" fmla="*/ 713741 w 901624"/>
                  <a:gd name="connsiteY10" fmla="*/ 1520683 h 1542831"/>
                  <a:gd name="connsiteX11" fmla="*/ 686522 w 901624"/>
                  <a:gd name="connsiteY11" fmla="*/ 1530366 h 1542831"/>
                  <a:gd name="connsiteX12" fmla="*/ 686522 w 901624"/>
                  <a:gd name="connsiteY12" fmla="*/ 1530366 h 154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24" h="1542831">
                    <a:moveTo>
                      <a:pt x="686522" y="1530366"/>
                    </a:moveTo>
                    <a:cubicBezTo>
                      <a:pt x="474525" y="1642123"/>
                      <a:pt x="328963" y="969207"/>
                      <a:pt x="318210" y="836099"/>
                    </a:cubicBezTo>
                    <a:cubicBezTo>
                      <a:pt x="305844" y="682946"/>
                      <a:pt x="308919" y="521898"/>
                      <a:pt x="262071" y="374089"/>
                    </a:cubicBezTo>
                    <a:cubicBezTo>
                      <a:pt x="217948" y="234939"/>
                      <a:pt x="113258" y="120893"/>
                      <a:pt x="11797" y="19802"/>
                    </a:cubicBezTo>
                    <a:cubicBezTo>
                      <a:pt x="-50581" y="-42336"/>
                      <a:pt x="152299" y="58559"/>
                      <a:pt x="203073" y="92648"/>
                    </a:cubicBezTo>
                    <a:cubicBezTo>
                      <a:pt x="258101" y="129595"/>
                      <a:pt x="310249" y="171122"/>
                      <a:pt x="359672" y="215244"/>
                    </a:cubicBezTo>
                    <a:cubicBezTo>
                      <a:pt x="463686" y="308135"/>
                      <a:pt x="555289" y="413915"/>
                      <a:pt x="639935" y="524494"/>
                    </a:cubicBezTo>
                    <a:cubicBezTo>
                      <a:pt x="723774" y="634025"/>
                      <a:pt x="811496" y="747898"/>
                      <a:pt x="858758" y="878803"/>
                    </a:cubicBezTo>
                    <a:cubicBezTo>
                      <a:pt x="904604" y="1005783"/>
                      <a:pt x="913503" y="1146133"/>
                      <a:pt x="886283" y="1278195"/>
                    </a:cubicBezTo>
                    <a:cubicBezTo>
                      <a:pt x="872324" y="1345916"/>
                      <a:pt x="850318" y="1423997"/>
                      <a:pt x="800656" y="1474750"/>
                    </a:cubicBezTo>
                    <a:cubicBezTo>
                      <a:pt x="778933" y="1496931"/>
                      <a:pt x="746697" y="1514532"/>
                      <a:pt x="713741" y="1520683"/>
                    </a:cubicBezTo>
                    <a:lnTo>
                      <a:pt x="686522" y="1530366"/>
                    </a:lnTo>
                    <a:lnTo>
                      <a:pt x="686522" y="153036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41" name="Freeform: Shape 1840">
                <a:extLst>
                  <a:ext uri="{FF2B5EF4-FFF2-40B4-BE49-F238E27FC236}">
                    <a16:creationId xmlns:a16="http://schemas.microsoft.com/office/drawing/2014/main" id="{8AB4FC6C-5E3F-41B2-BCFE-4E397C2A506C}"/>
                  </a:ext>
                </a:extLst>
              </p:cNvPr>
              <p:cNvSpPr/>
              <p:nvPr/>
            </p:nvSpPr>
            <p:spPr>
              <a:xfrm>
                <a:off x="5750750" y="5679778"/>
                <a:ext cx="900630" cy="1528837"/>
              </a:xfrm>
              <a:custGeom>
                <a:avLst/>
                <a:gdLst>
                  <a:gd name="connsiteX0" fmla="*/ 0 w 900630"/>
                  <a:gd name="connsiteY0" fmla="*/ 1108 h 1528837"/>
                  <a:gd name="connsiteX1" fmla="*/ 65 w 900630"/>
                  <a:gd name="connsiteY1" fmla="*/ 1042 h 1528837"/>
                  <a:gd name="connsiteX2" fmla="*/ 202095 w 900630"/>
                  <a:gd name="connsiteY2" fmla="*/ 92646 h 1528837"/>
                  <a:gd name="connsiteX3" fmla="*/ 358693 w 900630"/>
                  <a:gd name="connsiteY3" fmla="*/ 215242 h 1528837"/>
                  <a:gd name="connsiteX4" fmla="*/ 638957 w 900630"/>
                  <a:gd name="connsiteY4" fmla="*/ 524491 h 1528837"/>
                  <a:gd name="connsiteX5" fmla="*/ 857780 w 900630"/>
                  <a:gd name="connsiteY5" fmla="*/ 878801 h 1528837"/>
                  <a:gd name="connsiteX6" fmla="*/ 885283 w 900630"/>
                  <a:gd name="connsiteY6" fmla="*/ 1278192 h 1528837"/>
                  <a:gd name="connsiteX7" fmla="*/ 799655 w 900630"/>
                  <a:gd name="connsiteY7" fmla="*/ 1474748 h 1528837"/>
                  <a:gd name="connsiteX8" fmla="*/ 712763 w 900630"/>
                  <a:gd name="connsiteY8" fmla="*/ 1520680 h 1528837"/>
                  <a:gd name="connsiteX9" fmla="*/ 689840 w 900630"/>
                  <a:gd name="connsiteY9" fmla="*/ 1528837 h 1528837"/>
                  <a:gd name="connsiteX10" fmla="*/ 698106 w 900630"/>
                  <a:gd name="connsiteY10" fmla="*/ 1283078 h 1528837"/>
                  <a:gd name="connsiteX11" fmla="*/ 0 w 900630"/>
                  <a:gd name="connsiteY11" fmla="*/ 1108 h 1528837"/>
                  <a:gd name="connsiteX12" fmla="*/ 0 w 900630"/>
                  <a:gd name="connsiteY12" fmla="*/ 1108 h 15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0" h="1528837">
                    <a:moveTo>
                      <a:pt x="0" y="1108"/>
                    </a:moveTo>
                    <a:lnTo>
                      <a:pt x="65" y="1042"/>
                    </a:lnTo>
                    <a:cubicBezTo>
                      <a:pt x="13696" y="-9623"/>
                      <a:pt x="160066" y="64445"/>
                      <a:pt x="202095" y="92646"/>
                    </a:cubicBezTo>
                    <a:cubicBezTo>
                      <a:pt x="257122" y="129614"/>
                      <a:pt x="309271" y="171097"/>
                      <a:pt x="358693" y="215242"/>
                    </a:cubicBezTo>
                    <a:cubicBezTo>
                      <a:pt x="462685" y="308110"/>
                      <a:pt x="554289" y="413913"/>
                      <a:pt x="638957" y="524491"/>
                    </a:cubicBezTo>
                    <a:cubicBezTo>
                      <a:pt x="722774" y="634023"/>
                      <a:pt x="810495" y="747917"/>
                      <a:pt x="857780" y="878801"/>
                    </a:cubicBezTo>
                    <a:cubicBezTo>
                      <a:pt x="903625" y="1005781"/>
                      <a:pt x="912502" y="1146131"/>
                      <a:pt x="885283" y="1278192"/>
                    </a:cubicBezTo>
                    <a:cubicBezTo>
                      <a:pt x="871325" y="1345935"/>
                      <a:pt x="849318" y="1423995"/>
                      <a:pt x="799655" y="1474748"/>
                    </a:cubicBezTo>
                    <a:cubicBezTo>
                      <a:pt x="777954" y="1496929"/>
                      <a:pt x="745718" y="1514530"/>
                      <a:pt x="712763" y="1520680"/>
                    </a:cubicBezTo>
                    <a:lnTo>
                      <a:pt x="689840" y="1528837"/>
                    </a:lnTo>
                    <a:cubicBezTo>
                      <a:pt x="696143" y="1458499"/>
                      <a:pt x="699153" y="1377321"/>
                      <a:pt x="698106" y="1283078"/>
                    </a:cubicBezTo>
                    <a:cubicBezTo>
                      <a:pt x="689557" y="512779"/>
                      <a:pt x="0" y="1108"/>
                      <a:pt x="0" y="1108"/>
                    </a:cubicBezTo>
                    <a:lnTo>
                      <a:pt x="0" y="1108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42" name="Freeform: Shape 1841">
                <a:extLst>
                  <a:ext uri="{FF2B5EF4-FFF2-40B4-BE49-F238E27FC236}">
                    <a16:creationId xmlns:a16="http://schemas.microsoft.com/office/drawing/2014/main" id="{89A1AEF5-0711-455A-B5CD-C8E74696DEB0}"/>
                  </a:ext>
                </a:extLst>
              </p:cNvPr>
              <p:cNvSpPr/>
              <p:nvPr/>
            </p:nvSpPr>
            <p:spPr>
              <a:xfrm>
                <a:off x="5797225" y="5714807"/>
                <a:ext cx="831333" cy="1853578"/>
              </a:xfrm>
              <a:custGeom>
                <a:avLst/>
                <a:gdLst>
                  <a:gd name="connsiteX0" fmla="*/ 543517 w 831333"/>
                  <a:gd name="connsiteY0" fmla="*/ 1785849 h 1853578"/>
                  <a:gd name="connsiteX1" fmla="*/ 647552 w 831333"/>
                  <a:gd name="connsiteY1" fmla="*/ 1424757 h 1853578"/>
                  <a:gd name="connsiteX2" fmla="*/ 574771 w 831333"/>
                  <a:gd name="connsiteY2" fmla="*/ 1276643 h 1853578"/>
                  <a:gd name="connsiteX3" fmla="*/ 391563 w 831333"/>
                  <a:gd name="connsiteY3" fmla="*/ 1090644 h 1853578"/>
                  <a:gd name="connsiteX4" fmla="*/ 402490 w 831333"/>
                  <a:gd name="connsiteY4" fmla="*/ 1079324 h 1853578"/>
                  <a:gd name="connsiteX5" fmla="*/ 612219 w 831333"/>
                  <a:gd name="connsiteY5" fmla="*/ 1286850 h 1853578"/>
                  <a:gd name="connsiteX6" fmla="*/ 652372 w 831333"/>
                  <a:gd name="connsiteY6" fmla="*/ 1353786 h 1853578"/>
                  <a:gd name="connsiteX7" fmla="*/ 636167 w 831333"/>
                  <a:gd name="connsiteY7" fmla="*/ 1143468 h 1853578"/>
                  <a:gd name="connsiteX8" fmla="*/ 572742 w 831333"/>
                  <a:gd name="connsiteY8" fmla="*/ 1020000 h 1853578"/>
                  <a:gd name="connsiteX9" fmla="*/ 383712 w 831333"/>
                  <a:gd name="connsiteY9" fmla="*/ 796858 h 1853578"/>
                  <a:gd name="connsiteX10" fmla="*/ 392218 w 831333"/>
                  <a:gd name="connsiteY10" fmla="*/ 788068 h 1853578"/>
                  <a:gd name="connsiteX11" fmla="*/ 588162 w 831333"/>
                  <a:gd name="connsiteY11" fmla="*/ 1002530 h 1853578"/>
                  <a:gd name="connsiteX12" fmla="*/ 633004 w 831333"/>
                  <a:gd name="connsiteY12" fmla="*/ 1067350 h 1853578"/>
                  <a:gd name="connsiteX13" fmla="*/ 626112 w 831333"/>
                  <a:gd name="connsiteY13" fmla="*/ 1032257 h 1853578"/>
                  <a:gd name="connsiteX14" fmla="*/ 616734 w 831333"/>
                  <a:gd name="connsiteY14" fmla="*/ 991690 h 1853578"/>
                  <a:gd name="connsiteX15" fmla="*/ 588599 w 831333"/>
                  <a:gd name="connsiteY15" fmla="*/ 951035 h 1853578"/>
                  <a:gd name="connsiteX16" fmla="*/ 519961 w 831333"/>
                  <a:gd name="connsiteY16" fmla="*/ 851166 h 1853578"/>
                  <a:gd name="connsiteX17" fmla="*/ 336165 w 831333"/>
                  <a:gd name="connsiteY17" fmla="*/ 678515 h 1853578"/>
                  <a:gd name="connsiteX18" fmla="*/ 340396 w 831333"/>
                  <a:gd name="connsiteY18" fmla="*/ 670925 h 1853578"/>
                  <a:gd name="connsiteX19" fmla="*/ 545305 w 831333"/>
                  <a:gd name="connsiteY19" fmla="*/ 851384 h 1853578"/>
                  <a:gd name="connsiteX20" fmla="*/ 600485 w 831333"/>
                  <a:gd name="connsiteY20" fmla="*/ 931166 h 1853578"/>
                  <a:gd name="connsiteX21" fmla="*/ 299197 w 831333"/>
                  <a:gd name="connsiteY21" fmla="*/ 347499 h 1853578"/>
                  <a:gd name="connsiteX22" fmla="*/ 198 w 831333"/>
                  <a:gd name="connsiteY22" fmla="*/ 299 h 1853578"/>
                  <a:gd name="connsiteX23" fmla="*/ 533157 w 831333"/>
                  <a:gd name="connsiteY23" fmla="*/ 651535 h 1853578"/>
                  <a:gd name="connsiteX24" fmla="*/ 503146 w 831333"/>
                  <a:gd name="connsiteY24" fmla="*/ 422919 h 1853578"/>
                  <a:gd name="connsiteX25" fmla="*/ 515098 w 831333"/>
                  <a:gd name="connsiteY25" fmla="*/ 420999 h 1853578"/>
                  <a:gd name="connsiteX26" fmla="*/ 562164 w 831333"/>
                  <a:gd name="connsiteY26" fmla="*/ 713804 h 1853578"/>
                  <a:gd name="connsiteX27" fmla="*/ 596450 w 831333"/>
                  <a:gd name="connsiteY27" fmla="*/ 797054 h 1853578"/>
                  <a:gd name="connsiteX28" fmla="*/ 598522 w 831333"/>
                  <a:gd name="connsiteY28" fmla="*/ 699496 h 1853578"/>
                  <a:gd name="connsiteX29" fmla="*/ 587639 w 831333"/>
                  <a:gd name="connsiteY29" fmla="*/ 521044 h 1853578"/>
                  <a:gd name="connsiteX30" fmla="*/ 596014 w 831333"/>
                  <a:gd name="connsiteY30" fmla="*/ 521916 h 1853578"/>
                  <a:gd name="connsiteX31" fmla="*/ 618304 w 831333"/>
                  <a:gd name="connsiteY31" fmla="*/ 706366 h 1853578"/>
                  <a:gd name="connsiteX32" fmla="*/ 615862 w 831333"/>
                  <a:gd name="connsiteY32" fmla="*/ 850904 h 1853578"/>
                  <a:gd name="connsiteX33" fmla="*/ 685000 w 831333"/>
                  <a:gd name="connsiteY33" fmla="*/ 1154635 h 1853578"/>
                  <a:gd name="connsiteX34" fmla="*/ 738545 w 831333"/>
                  <a:gd name="connsiteY34" fmla="*/ 981548 h 1853578"/>
                  <a:gd name="connsiteX35" fmla="*/ 761642 w 831333"/>
                  <a:gd name="connsiteY35" fmla="*/ 791951 h 1853578"/>
                  <a:gd name="connsiteX36" fmla="*/ 771566 w 831333"/>
                  <a:gd name="connsiteY36" fmla="*/ 790358 h 1853578"/>
                  <a:gd name="connsiteX37" fmla="*/ 689537 w 831333"/>
                  <a:gd name="connsiteY37" fmla="*/ 1202618 h 1853578"/>
                  <a:gd name="connsiteX38" fmla="*/ 691653 w 831333"/>
                  <a:gd name="connsiteY38" fmla="*/ 1374658 h 1853578"/>
                  <a:gd name="connsiteX39" fmla="*/ 816844 w 831333"/>
                  <a:gd name="connsiteY39" fmla="*/ 973129 h 1853578"/>
                  <a:gd name="connsiteX40" fmla="*/ 831326 w 831333"/>
                  <a:gd name="connsiteY40" fmla="*/ 974656 h 1853578"/>
                  <a:gd name="connsiteX41" fmla="*/ 671565 w 831333"/>
                  <a:gd name="connsiteY41" fmla="*/ 1436294 h 1853578"/>
                  <a:gd name="connsiteX42" fmla="*/ 588511 w 831333"/>
                  <a:gd name="connsiteY42" fmla="*/ 1804694 h 1853578"/>
                  <a:gd name="connsiteX43" fmla="*/ 543517 w 831333"/>
                  <a:gd name="connsiteY43" fmla="*/ 1785849 h 1853578"/>
                  <a:gd name="connsiteX44" fmla="*/ 543517 w 831333"/>
                  <a:gd name="connsiteY44" fmla="*/ 1785849 h 1853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33" h="1853578">
                    <a:moveTo>
                      <a:pt x="543517" y="1785849"/>
                    </a:moveTo>
                    <a:cubicBezTo>
                      <a:pt x="593157" y="1657277"/>
                      <a:pt x="633811" y="1551999"/>
                      <a:pt x="647552" y="1424757"/>
                    </a:cubicBezTo>
                    <a:cubicBezTo>
                      <a:pt x="637366" y="1370907"/>
                      <a:pt x="612851" y="1321986"/>
                      <a:pt x="574771" y="1276643"/>
                    </a:cubicBezTo>
                    <a:cubicBezTo>
                      <a:pt x="518631" y="1209816"/>
                      <a:pt x="447551" y="1157689"/>
                      <a:pt x="391563" y="1090644"/>
                    </a:cubicBezTo>
                    <a:cubicBezTo>
                      <a:pt x="385239" y="1083054"/>
                      <a:pt x="395271" y="1071909"/>
                      <a:pt x="402490" y="1079324"/>
                    </a:cubicBezTo>
                    <a:cubicBezTo>
                      <a:pt x="470910" y="1149662"/>
                      <a:pt x="553331" y="1207547"/>
                      <a:pt x="612219" y="1286850"/>
                    </a:cubicBezTo>
                    <a:cubicBezTo>
                      <a:pt x="627137" y="1306937"/>
                      <a:pt x="641161" y="1329663"/>
                      <a:pt x="652372" y="1353786"/>
                    </a:cubicBezTo>
                    <a:cubicBezTo>
                      <a:pt x="655731" y="1273763"/>
                      <a:pt x="652372" y="1220764"/>
                      <a:pt x="636167" y="1143468"/>
                    </a:cubicBezTo>
                    <a:cubicBezTo>
                      <a:pt x="626287" y="1096402"/>
                      <a:pt x="600703" y="1058146"/>
                      <a:pt x="572742" y="1020000"/>
                    </a:cubicBezTo>
                    <a:cubicBezTo>
                      <a:pt x="515206" y="941482"/>
                      <a:pt x="456406" y="862158"/>
                      <a:pt x="383712" y="796858"/>
                    </a:cubicBezTo>
                    <a:cubicBezTo>
                      <a:pt x="377823" y="791558"/>
                      <a:pt x="386220" y="783095"/>
                      <a:pt x="392218" y="788068"/>
                    </a:cubicBezTo>
                    <a:cubicBezTo>
                      <a:pt x="467420" y="850620"/>
                      <a:pt x="528336" y="925626"/>
                      <a:pt x="588162" y="1002530"/>
                    </a:cubicBezTo>
                    <a:cubicBezTo>
                      <a:pt x="604258" y="1023249"/>
                      <a:pt x="620071" y="1044515"/>
                      <a:pt x="633004" y="1067350"/>
                    </a:cubicBezTo>
                    <a:cubicBezTo>
                      <a:pt x="630845" y="1055638"/>
                      <a:pt x="628598" y="1043926"/>
                      <a:pt x="626112" y="1032257"/>
                    </a:cubicBezTo>
                    <a:cubicBezTo>
                      <a:pt x="623211" y="1018669"/>
                      <a:pt x="620027" y="1005169"/>
                      <a:pt x="616734" y="991690"/>
                    </a:cubicBezTo>
                    <a:cubicBezTo>
                      <a:pt x="606352" y="976313"/>
                      <a:pt x="595643" y="962115"/>
                      <a:pt x="588599" y="951035"/>
                    </a:cubicBezTo>
                    <a:cubicBezTo>
                      <a:pt x="566963" y="916924"/>
                      <a:pt x="544498" y="883249"/>
                      <a:pt x="519961" y="851166"/>
                    </a:cubicBezTo>
                    <a:cubicBezTo>
                      <a:pt x="468292" y="783575"/>
                      <a:pt x="407987" y="724600"/>
                      <a:pt x="336165" y="678515"/>
                    </a:cubicBezTo>
                    <a:cubicBezTo>
                      <a:pt x="331454" y="675483"/>
                      <a:pt x="335314" y="668525"/>
                      <a:pt x="340396" y="670925"/>
                    </a:cubicBezTo>
                    <a:cubicBezTo>
                      <a:pt x="425086" y="710685"/>
                      <a:pt x="489776" y="777316"/>
                      <a:pt x="545305" y="851384"/>
                    </a:cubicBezTo>
                    <a:cubicBezTo>
                      <a:pt x="564716" y="877273"/>
                      <a:pt x="582884" y="904034"/>
                      <a:pt x="600485" y="931166"/>
                    </a:cubicBezTo>
                    <a:cubicBezTo>
                      <a:pt x="539024" y="719605"/>
                      <a:pt x="430888" y="523835"/>
                      <a:pt x="299197" y="347499"/>
                    </a:cubicBezTo>
                    <a:cubicBezTo>
                      <a:pt x="207724" y="224990"/>
                      <a:pt x="103623" y="112666"/>
                      <a:pt x="198" y="299"/>
                    </a:cubicBezTo>
                    <a:cubicBezTo>
                      <a:pt x="-9551" y="-10323"/>
                      <a:pt x="342796" y="262940"/>
                      <a:pt x="533157" y="651535"/>
                    </a:cubicBezTo>
                    <a:cubicBezTo>
                      <a:pt x="523866" y="575090"/>
                      <a:pt x="505610" y="499953"/>
                      <a:pt x="503146" y="422919"/>
                    </a:cubicBezTo>
                    <a:cubicBezTo>
                      <a:pt x="502927" y="415852"/>
                      <a:pt x="512873" y="414522"/>
                      <a:pt x="515098" y="420999"/>
                    </a:cubicBezTo>
                    <a:cubicBezTo>
                      <a:pt x="545872" y="510662"/>
                      <a:pt x="560528" y="617380"/>
                      <a:pt x="562164" y="713804"/>
                    </a:cubicBezTo>
                    <a:cubicBezTo>
                      <a:pt x="574335" y="741285"/>
                      <a:pt x="585785" y="769050"/>
                      <a:pt x="596450" y="797054"/>
                    </a:cubicBezTo>
                    <a:cubicBezTo>
                      <a:pt x="597257" y="764535"/>
                      <a:pt x="598260" y="732015"/>
                      <a:pt x="598522" y="699496"/>
                    </a:cubicBezTo>
                    <a:cubicBezTo>
                      <a:pt x="599002" y="640172"/>
                      <a:pt x="577955" y="579496"/>
                      <a:pt x="587639" y="521044"/>
                    </a:cubicBezTo>
                    <a:cubicBezTo>
                      <a:pt x="588446" y="516202"/>
                      <a:pt x="595752" y="517292"/>
                      <a:pt x="596014" y="521916"/>
                    </a:cubicBezTo>
                    <a:cubicBezTo>
                      <a:pt x="599416" y="584447"/>
                      <a:pt x="618348" y="642898"/>
                      <a:pt x="618304" y="706366"/>
                    </a:cubicBezTo>
                    <a:cubicBezTo>
                      <a:pt x="618282" y="754393"/>
                      <a:pt x="617759" y="802747"/>
                      <a:pt x="615862" y="850904"/>
                    </a:cubicBezTo>
                    <a:cubicBezTo>
                      <a:pt x="649449" y="949596"/>
                      <a:pt x="673157" y="1051189"/>
                      <a:pt x="685000" y="1154635"/>
                    </a:cubicBezTo>
                    <a:cubicBezTo>
                      <a:pt x="709712" y="1100044"/>
                      <a:pt x="723409" y="1038582"/>
                      <a:pt x="738545" y="981548"/>
                    </a:cubicBezTo>
                    <a:cubicBezTo>
                      <a:pt x="760748" y="897840"/>
                      <a:pt x="762449" y="878756"/>
                      <a:pt x="761642" y="791951"/>
                    </a:cubicBezTo>
                    <a:cubicBezTo>
                      <a:pt x="761599" y="786301"/>
                      <a:pt x="769995" y="784709"/>
                      <a:pt x="771566" y="790358"/>
                    </a:cubicBezTo>
                    <a:cubicBezTo>
                      <a:pt x="793376" y="867742"/>
                      <a:pt x="726026" y="1190252"/>
                      <a:pt x="689537" y="1202618"/>
                    </a:cubicBezTo>
                    <a:cubicBezTo>
                      <a:pt x="693986" y="1259500"/>
                      <a:pt x="694837" y="1316904"/>
                      <a:pt x="691653" y="1374658"/>
                    </a:cubicBezTo>
                    <a:cubicBezTo>
                      <a:pt x="765721" y="1255181"/>
                      <a:pt x="789537" y="1115224"/>
                      <a:pt x="816844" y="973129"/>
                    </a:cubicBezTo>
                    <a:cubicBezTo>
                      <a:pt x="818392" y="965103"/>
                      <a:pt x="831675" y="966324"/>
                      <a:pt x="831326" y="974656"/>
                    </a:cubicBezTo>
                    <a:cubicBezTo>
                      <a:pt x="827705" y="1061243"/>
                      <a:pt x="768491" y="1419871"/>
                      <a:pt x="671565" y="1436294"/>
                    </a:cubicBezTo>
                    <a:cubicBezTo>
                      <a:pt x="658588" y="1565150"/>
                      <a:pt x="638937" y="1687506"/>
                      <a:pt x="588511" y="1804694"/>
                    </a:cubicBezTo>
                    <a:cubicBezTo>
                      <a:pt x="550626" y="1892786"/>
                      <a:pt x="520092" y="1846482"/>
                      <a:pt x="543517" y="1785849"/>
                    </a:cubicBezTo>
                    <a:lnTo>
                      <a:pt x="543517" y="1785849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43" name="Freeform: Shape 1842">
                <a:extLst>
                  <a:ext uri="{FF2B5EF4-FFF2-40B4-BE49-F238E27FC236}">
                    <a16:creationId xmlns:a16="http://schemas.microsoft.com/office/drawing/2014/main" id="{E28B781E-F622-4206-A1E5-E71C1B0F49A4}"/>
                  </a:ext>
                </a:extLst>
              </p:cNvPr>
              <p:cNvSpPr/>
              <p:nvPr/>
            </p:nvSpPr>
            <p:spPr>
              <a:xfrm>
                <a:off x="4640225" y="5375715"/>
                <a:ext cx="1319048" cy="1814926"/>
              </a:xfrm>
              <a:custGeom>
                <a:avLst/>
                <a:gdLst>
                  <a:gd name="connsiteX0" fmla="*/ 79439 w 1319048"/>
                  <a:gd name="connsiteY0" fmla="*/ 4078 h 1814926"/>
                  <a:gd name="connsiteX1" fmla="*/ 194227 w 1319048"/>
                  <a:gd name="connsiteY1" fmla="*/ 21832 h 1814926"/>
                  <a:gd name="connsiteX2" fmla="*/ 377652 w 1319048"/>
                  <a:gd name="connsiteY2" fmla="*/ 59324 h 1814926"/>
                  <a:gd name="connsiteX3" fmla="*/ 718635 w 1319048"/>
                  <a:gd name="connsiteY3" fmla="*/ 191538 h 1814926"/>
                  <a:gd name="connsiteX4" fmla="*/ 1171877 w 1319048"/>
                  <a:gd name="connsiteY4" fmla="*/ 836144 h 1814926"/>
                  <a:gd name="connsiteX5" fmla="*/ 1256763 w 1319048"/>
                  <a:gd name="connsiteY5" fmla="*/ 1325416 h 1814926"/>
                  <a:gd name="connsiteX6" fmla="*/ 1319009 w 1319048"/>
                  <a:gd name="connsiteY6" fmla="*/ 1793990 h 1814926"/>
                  <a:gd name="connsiteX7" fmla="*/ 1280209 w 1319048"/>
                  <a:gd name="connsiteY7" fmla="*/ 1794623 h 1814926"/>
                  <a:gd name="connsiteX8" fmla="*/ 1204919 w 1319048"/>
                  <a:gd name="connsiteY8" fmla="*/ 1308404 h 1814926"/>
                  <a:gd name="connsiteX9" fmla="*/ 1040338 w 1319048"/>
                  <a:gd name="connsiteY9" fmla="*/ 831629 h 1814926"/>
                  <a:gd name="connsiteX10" fmla="*/ 730718 w 1319048"/>
                  <a:gd name="connsiteY10" fmla="*/ 478039 h 1814926"/>
                  <a:gd name="connsiteX11" fmla="*/ 372592 w 1319048"/>
                  <a:gd name="connsiteY11" fmla="*/ 258801 h 1814926"/>
                  <a:gd name="connsiteX12" fmla="*/ 3037 w 1319048"/>
                  <a:gd name="connsiteY12" fmla="*/ 18429 h 1814926"/>
                  <a:gd name="connsiteX13" fmla="*/ 79439 w 1319048"/>
                  <a:gd name="connsiteY13" fmla="*/ 4078 h 1814926"/>
                  <a:gd name="connsiteX14" fmla="*/ 79439 w 1319048"/>
                  <a:gd name="connsiteY14" fmla="*/ 4078 h 181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9048" h="1814926">
                    <a:moveTo>
                      <a:pt x="79439" y="4078"/>
                    </a:moveTo>
                    <a:cubicBezTo>
                      <a:pt x="118195" y="7764"/>
                      <a:pt x="156844" y="15398"/>
                      <a:pt x="194227" y="21832"/>
                    </a:cubicBezTo>
                    <a:cubicBezTo>
                      <a:pt x="255732" y="32410"/>
                      <a:pt x="317150" y="44471"/>
                      <a:pt x="377652" y="59324"/>
                    </a:cubicBezTo>
                    <a:cubicBezTo>
                      <a:pt x="496758" y="88571"/>
                      <a:pt x="613117" y="127176"/>
                      <a:pt x="718635" y="191538"/>
                    </a:cubicBezTo>
                    <a:cubicBezTo>
                      <a:pt x="945267" y="329772"/>
                      <a:pt x="1092465" y="564823"/>
                      <a:pt x="1171877" y="836144"/>
                    </a:cubicBezTo>
                    <a:cubicBezTo>
                      <a:pt x="1218005" y="993789"/>
                      <a:pt x="1241888" y="1158632"/>
                      <a:pt x="1256763" y="1325416"/>
                    </a:cubicBezTo>
                    <a:cubicBezTo>
                      <a:pt x="1293055" y="1477216"/>
                      <a:pt x="1320231" y="1633597"/>
                      <a:pt x="1319009" y="1793990"/>
                    </a:cubicBezTo>
                    <a:cubicBezTo>
                      <a:pt x="1318792" y="1821733"/>
                      <a:pt x="1280645" y="1821864"/>
                      <a:pt x="1280209" y="1794623"/>
                    </a:cubicBezTo>
                    <a:cubicBezTo>
                      <a:pt x="1277396" y="1626748"/>
                      <a:pt x="1246512" y="1465984"/>
                      <a:pt x="1204919" y="1308404"/>
                    </a:cubicBezTo>
                    <a:cubicBezTo>
                      <a:pt x="1162018" y="1145851"/>
                      <a:pt x="1121058" y="974247"/>
                      <a:pt x="1040338" y="831629"/>
                    </a:cubicBezTo>
                    <a:cubicBezTo>
                      <a:pt x="961101" y="691628"/>
                      <a:pt x="849061" y="576993"/>
                      <a:pt x="730718" y="478039"/>
                    </a:cubicBezTo>
                    <a:cubicBezTo>
                      <a:pt x="621012" y="386305"/>
                      <a:pt x="500859" y="316948"/>
                      <a:pt x="372592" y="258801"/>
                    </a:cubicBezTo>
                    <a:cubicBezTo>
                      <a:pt x="240901" y="199085"/>
                      <a:pt x="93528" y="143490"/>
                      <a:pt x="3037" y="18429"/>
                    </a:cubicBezTo>
                    <a:cubicBezTo>
                      <a:pt x="-17378" y="-9793"/>
                      <a:pt x="71521" y="2333"/>
                      <a:pt x="79439" y="4078"/>
                    </a:cubicBezTo>
                    <a:lnTo>
                      <a:pt x="79439" y="4078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44" name="Freeform: Shape 1843">
                <a:extLst>
                  <a:ext uri="{FF2B5EF4-FFF2-40B4-BE49-F238E27FC236}">
                    <a16:creationId xmlns:a16="http://schemas.microsoft.com/office/drawing/2014/main" id="{BFDA4C5D-903D-4C8E-8708-0E70E63F07CC}"/>
                  </a:ext>
                </a:extLst>
              </p:cNvPr>
              <p:cNvSpPr/>
              <p:nvPr/>
            </p:nvSpPr>
            <p:spPr>
              <a:xfrm>
                <a:off x="4640198" y="5381712"/>
                <a:ext cx="1319054" cy="1808899"/>
              </a:xfrm>
              <a:custGeom>
                <a:avLst/>
                <a:gdLst>
                  <a:gd name="connsiteX0" fmla="*/ 1276856 w 1319054"/>
                  <a:gd name="connsiteY0" fmla="*/ 1408907 h 1808899"/>
                  <a:gd name="connsiteX1" fmla="*/ 1319015 w 1319054"/>
                  <a:gd name="connsiteY1" fmla="*/ 1787971 h 1808899"/>
                  <a:gd name="connsiteX2" fmla="*/ 1280193 w 1319054"/>
                  <a:gd name="connsiteY2" fmla="*/ 1788604 h 1808899"/>
                  <a:gd name="connsiteX3" fmla="*/ 1204904 w 1319054"/>
                  <a:gd name="connsiteY3" fmla="*/ 1302385 h 1808899"/>
                  <a:gd name="connsiteX4" fmla="*/ 1040322 w 1319054"/>
                  <a:gd name="connsiteY4" fmla="*/ 825610 h 1808899"/>
                  <a:gd name="connsiteX5" fmla="*/ 730680 w 1319054"/>
                  <a:gd name="connsiteY5" fmla="*/ 472042 h 1808899"/>
                  <a:gd name="connsiteX6" fmla="*/ 372576 w 1319054"/>
                  <a:gd name="connsiteY6" fmla="*/ 252782 h 1808899"/>
                  <a:gd name="connsiteX7" fmla="*/ 3021 w 1319054"/>
                  <a:gd name="connsiteY7" fmla="*/ 12410 h 1808899"/>
                  <a:gd name="connsiteX8" fmla="*/ 2301 w 1319054"/>
                  <a:gd name="connsiteY8" fmla="*/ 0 h 1808899"/>
                  <a:gd name="connsiteX9" fmla="*/ 476284 w 1319054"/>
                  <a:gd name="connsiteY9" fmla="*/ 196054 h 1808899"/>
                  <a:gd name="connsiteX10" fmla="*/ 951488 w 1319054"/>
                  <a:gd name="connsiteY10" fmla="*/ 491759 h 1808899"/>
                  <a:gd name="connsiteX11" fmla="*/ 1182831 w 1319054"/>
                  <a:gd name="connsiteY11" fmla="*/ 1064499 h 1808899"/>
                  <a:gd name="connsiteX12" fmla="*/ 1276856 w 1319054"/>
                  <a:gd name="connsiteY12" fmla="*/ 1408907 h 1808899"/>
                  <a:gd name="connsiteX13" fmla="*/ 1276856 w 1319054"/>
                  <a:gd name="connsiteY13" fmla="*/ 1408907 h 180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19054" h="1808899">
                    <a:moveTo>
                      <a:pt x="1276856" y="1408907"/>
                    </a:moveTo>
                    <a:cubicBezTo>
                      <a:pt x="1302592" y="1532484"/>
                      <a:pt x="1319996" y="1658919"/>
                      <a:pt x="1319015" y="1787971"/>
                    </a:cubicBezTo>
                    <a:cubicBezTo>
                      <a:pt x="1318776" y="1815692"/>
                      <a:pt x="1280651" y="1815845"/>
                      <a:pt x="1280193" y="1788604"/>
                    </a:cubicBezTo>
                    <a:cubicBezTo>
                      <a:pt x="1277379" y="1620707"/>
                      <a:pt x="1246496" y="1459965"/>
                      <a:pt x="1204904" y="1302385"/>
                    </a:cubicBezTo>
                    <a:cubicBezTo>
                      <a:pt x="1162002" y="1139832"/>
                      <a:pt x="1121020" y="968228"/>
                      <a:pt x="1040322" y="825610"/>
                    </a:cubicBezTo>
                    <a:cubicBezTo>
                      <a:pt x="961063" y="685609"/>
                      <a:pt x="849023" y="570996"/>
                      <a:pt x="730680" y="472042"/>
                    </a:cubicBezTo>
                    <a:cubicBezTo>
                      <a:pt x="620974" y="380308"/>
                      <a:pt x="500843" y="310951"/>
                      <a:pt x="372576" y="252782"/>
                    </a:cubicBezTo>
                    <a:cubicBezTo>
                      <a:pt x="240885" y="193087"/>
                      <a:pt x="93512" y="137471"/>
                      <a:pt x="3021" y="12410"/>
                    </a:cubicBezTo>
                    <a:cubicBezTo>
                      <a:pt x="-1014" y="6827"/>
                      <a:pt x="-752" y="2814"/>
                      <a:pt x="2301" y="0"/>
                    </a:cubicBezTo>
                    <a:cubicBezTo>
                      <a:pt x="2541" y="131"/>
                      <a:pt x="313186" y="166828"/>
                      <a:pt x="476284" y="196054"/>
                    </a:cubicBezTo>
                    <a:cubicBezTo>
                      <a:pt x="639382" y="225279"/>
                      <a:pt x="868936" y="371344"/>
                      <a:pt x="951488" y="491759"/>
                    </a:cubicBezTo>
                    <a:cubicBezTo>
                      <a:pt x="1034041" y="612152"/>
                      <a:pt x="1127368" y="822251"/>
                      <a:pt x="1182831" y="1064499"/>
                    </a:cubicBezTo>
                    <a:cubicBezTo>
                      <a:pt x="1217510" y="1215972"/>
                      <a:pt x="1247412" y="1366311"/>
                      <a:pt x="1276856" y="1408907"/>
                    </a:cubicBezTo>
                    <a:lnTo>
                      <a:pt x="1276856" y="1408907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45" name="Freeform: Shape 1844">
                <a:extLst>
                  <a:ext uri="{FF2B5EF4-FFF2-40B4-BE49-F238E27FC236}">
                    <a16:creationId xmlns:a16="http://schemas.microsoft.com/office/drawing/2014/main" id="{3D1CC38A-A94F-45A4-937C-8FA7CE4DC0CD}"/>
                  </a:ext>
                </a:extLst>
              </p:cNvPr>
              <p:cNvSpPr/>
              <p:nvPr/>
            </p:nvSpPr>
            <p:spPr>
              <a:xfrm>
                <a:off x="4642521" y="5381734"/>
                <a:ext cx="1243778" cy="1356486"/>
              </a:xfrm>
              <a:custGeom>
                <a:avLst/>
                <a:gdLst>
                  <a:gd name="connsiteX0" fmla="*/ 0 w 1243778"/>
                  <a:gd name="connsiteY0" fmla="*/ 0 h 1356486"/>
                  <a:gd name="connsiteX1" fmla="*/ 683428 w 1243778"/>
                  <a:gd name="connsiteY1" fmla="*/ 264495 h 1356486"/>
                  <a:gd name="connsiteX2" fmla="*/ 949187 w 1243778"/>
                  <a:gd name="connsiteY2" fmla="*/ 491759 h 1356486"/>
                  <a:gd name="connsiteX3" fmla="*/ 1139156 w 1243778"/>
                  <a:gd name="connsiteY3" fmla="*/ 855578 h 1356486"/>
                  <a:gd name="connsiteX4" fmla="*/ 1243759 w 1243778"/>
                  <a:gd name="connsiteY4" fmla="*/ 1356409 h 1356486"/>
                  <a:gd name="connsiteX5" fmla="*/ 950082 w 1243778"/>
                  <a:gd name="connsiteY5" fmla="*/ 535467 h 1356486"/>
                  <a:gd name="connsiteX6" fmla="*/ 353895 w 1243778"/>
                  <a:gd name="connsiteY6" fmla="*/ 165868 h 1356486"/>
                  <a:gd name="connsiteX7" fmla="*/ 0 w 1243778"/>
                  <a:gd name="connsiteY7" fmla="*/ 0 h 1356486"/>
                  <a:gd name="connsiteX8" fmla="*/ 0 w 1243778"/>
                  <a:gd name="connsiteY8" fmla="*/ 0 h 1356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3778" h="1356486">
                    <a:moveTo>
                      <a:pt x="0" y="0"/>
                    </a:moveTo>
                    <a:cubicBezTo>
                      <a:pt x="172956" y="114701"/>
                      <a:pt x="518869" y="171342"/>
                      <a:pt x="683428" y="264495"/>
                    </a:cubicBezTo>
                    <a:cubicBezTo>
                      <a:pt x="783211" y="322815"/>
                      <a:pt x="874029" y="399697"/>
                      <a:pt x="949187" y="491759"/>
                    </a:cubicBezTo>
                    <a:cubicBezTo>
                      <a:pt x="1034706" y="596514"/>
                      <a:pt x="1093987" y="722381"/>
                      <a:pt x="1139156" y="855578"/>
                    </a:cubicBezTo>
                    <a:cubicBezTo>
                      <a:pt x="1191261" y="1009297"/>
                      <a:pt x="1244980" y="1362473"/>
                      <a:pt x="1243759" y="1356409"/>
                    </a:cubicBezTo>
                    <a:cubicBezTo>
                      <a:pt x="1184652" y="1065241"/>
                      <a:pt x="1126528" y="762491"/>
                      <a:pt x="950082" y="535467"/>
                    </a:cubicBezTo>
                    <a:cubicBezTo>
                      <a:pt x="796689" y="338105"/>
                      <a:pt x="582664" y="231037"/>
                      <a:pt x="353895" y="165868"/>
                    </a:cubicBezTo>
                    <a:cubicBezTo>
                      <a:pt x="226239" y="129510"/>
                      <a:pt x="107503" y="79695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46" name="Freeform: Shape 1845">
                <a:extLst>
                  <a:ext uri="{FF2B5EF4-FFF2-40B4-BE49-F238E27FC236}">
                    <a16:creationId xmlns:a16="http://schemas.microsoft.com/office/drawing/2014/main" id="{D2A0BDD6-2337-4CB3-AF0E-9EF1526F96B3}"/>
                  </a:ext>
                </a:extLst>
              </p:cNvPr>
              <p:cNvSpPr/>
              <p:nvPr/>
            </p:nvSpPr>
            <p:spPr>
              <a:xfrm>
                <a:off x="4608052" y="5745238"/>
                <a:ext cx="1426957" cy="1293268"/>
              </a:xfrm>
              <a:custGeom>
                <a:avLst/>
                <a:gdLst>
                  <a:gd name="connsiteX0" fmla="*/ 17391 w 1426957"/>
                  <a:gd name="connsiteY0" fmla="*/ 729 h 1293268"/>
                  <a:gd name="connsiteX1" fmla="*/ 344307 w 1426957"/>
                  <a:gd name="connsiteY1" fmla="*/ 8014 h 1293268"/>
                  <a:gd name="connsiteX2" fmla="*/ 657875 w 1426957"/>
                  <a:gd name="connsiteY2" fmla="*/ 65746 h 1293268"/>
                  <a:gd name="connsiteX3" fmla="*/ 1150746 w 1426957"/>
                  <a:gd name="connsiteY3" fmla="*/ 500078 h 1293268"/>
                  <a:gd name="connsiteX4" fmla="*/ 1426538 w 1426957"/>
                  <a:gd name="connsiteY4" fmla="*/ 1266037 h 1293268"/>
                  <a:gd name="connsiteX5" fmla="*/ 1392623 w 1426957"/>
                  <a:gd name="connsiteY5" fmla="*/ 1281653 h 1293268"/>
                  <a:gd name="connsiteX6" fmla="*/ 1259645 w 1426957"/>
                  <a:gd name="connsiteY6" fmla="*/ 868521 h 1293268"/>
                  <a:gd name="connsiteX7" fmla="*/ 1030855 w 1426957"/>
                  <a:gd name="connsiteY7" fmla="*/ 537679 h 1293268"/>
                  <a:gd name="connsiteX8" fmla="*/ 733208 w 1426957"/>
                  <a:gd name="connsiteY8" fmla="*/ 300666 h 1293268"/>
                  <a:gd name="connsiteX9" fmla="*/ 387165 w 1426957"/>
                  <a:gd name="connsiteY9" fmla="*/ 175736 h 1293268"/>
                  <a:gd name="connsiteX10" fmla="*/ 176585 w 1426957"/>
                  <a:gd name="connsiteY10" fmla="*/ 111875 h 1293268"/>
                  <a:gd name="connsiteX11" fmla="*/ 3913 w 1426957"/>
                  <a:gd name="connsiteY11" fmla="*/ 23412 h 1293268"/>
                  <a:gd name="connsiteX12" fmla="*/ 17391 w 1426957"/>
                  <a:gd name="connsiteY12" fmla="*/ 729 h 1293268"/>
                  <a:gd name="connsiteX13" fmla="*/ 17391 w 1426957"/>
                  <a:gd name="connsiteY13" fmla="*/ 729 h 1293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6957" h="1293268">
                    <a:moveTo>
                      <a:pt x="17391" y="729"/>
                    </a:moveTo>
                    <a:cubicBezTo>
                      <a:pt x="32223" y="6182"/>
                      <a:pt x="295147" y="4503"/>
                      <a:pt x="344307" y="8014"/>
                    </a:cubicBezTo>
                    <a:cubicBezTo>
                      <a:pt x="451287" y="15648"/>
                      <a:pt x="557700" y="31548"/>
                      <a:pt x="657875" y="65746"/>
                    </a:cubicBezTo>
                    <a:cubicBezTo>
                      <a:pt x="872097" y="138898"/>
                      <a:pt x="1032795" y="302498"/>
                      <a:pt x="1150746" y="500078"/>
                    </a:cubicBezTo>
                    <a:cubicBezTo>
                      <a:pt x="1278359" y="713842"/>
                      <a:pt x="1376701" y="1011444"/>
                      <a:pt x="1426538" y="1266037"/>
                    </a:cubicBezTo>
                    <a:cubicBezTo>
                      <a:pt x="1431097" y="1289374"/>
                      <a:pt x="1397072" y="1305186"/>
                      <a:pt x="1392623" y="1281653"/>
                    </a:cubicBezTo>
                    <a:cubicBezTo>
                      <a:pt x="1365120" y="1136265"/>
                      <a:pt x="1327715" y="994498"/>
                      <a:pt x="1259645" y="868521"/>
                    </a:cubicBezTo>
                    <a:cubicBezTo>
                      <a:pt x="1195588" y="749938"/>
                      <a:pt x="1124988" y="629937"/>
                      <a:pt x="1030855" y="537679"/>
                    </a:cubicBezTo>
                    <a:cubicBezTo>
                      <a:pt x="940952" y="449565"/>
                      <a:pt x="841300" y="363327"/>
                      <a:pt x="733208" y="300666"/>
                    </a:cubicBezTo>
                    <a:cubicBezTo>
                      <a:pt x="626817" y="239008"/>
                      <a:pt x="505115" y="209520"/>
                      <a:pt x="387165" y="175736"/>
                    </a:cubicBezTo>
                    <a:cubicBezTo>
                      <a:pt x="316608" y="155540"/>
                      <a:pt x="246357" y="134318"/>
                      <a:pt x="176585" y="111875"/>
                    </a:cubicBezTo>
                    <a:cubicBezTo>
                      <a:pt x="113794" y="91657"/>
                      <a:pt x="53531" y="68254"/>
                      <a:pt x="3913" y="23412"/>
                    </a:cubicBezTo>
                    <a:cubicBezTo>
                      <a:pt x="-6120" y="14274"/>
                      <a:pt x="4872" y="-3851"/>
                      <a:pt x="17391" y="729"/>
                    </a:cubicBezTo>
                    <a:lnTo>
                      <a:pt x="17391" y="729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47" name="Freeform: Shape 1846">
                <a:extLst>
                  <a:ext uri="{FF2B5EF4-FFF2-40B4-BE49-F238E27FC236}">
                    <a16:creationId xmlns:a16="http://schemas.microsoft.com/office/drawing/2014/main" id="{FE1DB17A-ACF6-4BD1-9BE9-C4D5DEC5CE3A}"/>
                  </a:ext>
                </a:extLst>
              </p:cNvPr>
              <p:cNvSpPr/>
              <p:nvPr/>
            </p:nvSpPr>
            <p:spPr>
              <a:xfrm>
                <a:off x="4608042" y="5745248"/>
                <a:ext cx="1426988" cy="1293257"/>
              </a:xfrm>
              <a:custGeom>
                <a:avLst/>
                <a:gdLst>
                  <a:gd name="connsiteX0" fmla="*/ 1402316 w 1426988"/>
                  <a:gd name="connsiteY0" fmla="*/ 1154728 h 1293257"/>
                  <a:gd name="connsiteX1" fmla="*/ 1426570 w 1426988"/>
                  <a:gd name="connsiteY1" fmla="*/ 1266026 h 1293257"/>
                  <a:gd name="connsiteX2" fmla="*/ 1392654 w 1426988"/>
                  <a:gd name="connsiteY2" fmla="*/ 1281643 h 1293257"/>
                  <a:gd name="connsiteX3" fmla="*/ 1259677 w 1426988"/>
                  <a:gd name="connsiteY3" fmla="*/ 868489 h 1293257"/>
                  <a:gd name="connsiteX4" fmla="*/ 1030886 w 1426988"/>
                  <a:gd name="connsiteY4" fmla="*/ 537647 h 1293257"/>
                  <a:gd name="connsiteX5" fmla="*/ 733240 w 1426988"/>
                  <a:gd name="connsiteY5" fmla="*/ 300634 h 1293257"/>
                  <a:gd name="connsiteX6" fmla="*/ 387174 w 1426988"/>
                  <a:gd name="connsiteY6" fmla="*/ 175704 h 1293257"/>
                  <a:gd name="connsiteX7" fmla="*/ 176595 w 1426988"/>
                  <a:gd name="connsiteY7" fmla="*/ 111821 h 1293257"/>
                  <a:gd name="connsiteX8" fmla="*/ 3922 w 1426988"/>
                  <a:gd name="connsiteY8" fmla="*/ 23358 h 1293257"/>
                  <a:gd name="connsiteX9" fmla="*/ 17379 w 1426988"/>
                  <a:gd name="connsiteY9" fmla="*/ 741 h 1293257"/>
                  <a:gd name="connsiteX10" fmla="*/ 368919 w 1426988"/>
                  <a:gd name="connsiteY10" fmla="*/ 77884 h 1293257"/>
                  <a:gd name="connsiteX11" fmla="*/ 1141901 w 1426988"/>
                  <a:gd name="connsiteY11" fmla="*/ 569447 h 1293257"/>
                  <a:gd name="connsiteX12" fmla="*/ 1402316 w 1426988"/>
                  <a:gd name="connsiteY12" fmla="*/ 1154728 h 1293257"/>
                  <a:gd name="connsiteX13" fmla="*/ 1402316 w 1426988"/>
                  <a:gd name="connsiteY13" fmla="*/ 1154728 h 129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6988" h="1293257">
                    <a:moveTo>
                      <a:pt x="1402316" y="1154728"/>
                    </a:moveTo>
                    <a:cubicBezTo>
                      <a:pt x="1411346" y="1192460"/>
                      <a:pt x="1419459" y="1229668"/>
                      <a:pt x="1426570" y="1266026"/>
                    </a:cubicBezTo>
                    <a:cubicBezTo>
                      <a:pt x="1431128" y="1289363"/>
                      <a:pt x="1397104" y="1305176"/>
                      <a:pt x="1392654" y="1281643"/>
                    </a:cubicBezTo>
                    <a:cubicBezTo>
                      <a:pt x="1365152" y="1136255"/>
                      <a:pt x="1327747" y="994509"/>
                      <a:pt x="1259677" y="868489"/>
                    </a:cubicBezTo>
                    <a:cubicBezTo>
                      <a:pt x="1195620" y="749927"/>
                      <a:pt x="1124998" y="629905"/>
                      <a:pt x="1030886" y="537647"/>
                    </a:cubicBezTo>
                    <a:cubicBezTo>
                      <a:pt x="940984" y="449533"/>
                      <a:pt x="841354" y="363295"/>
                      <a:pt x="733240" y="300634"/>
                    </a:cubicBezTo>
                    <a:cubicBezTo>
                      <a:pt x="626827" y="238954"/>
                      <a:pt x="505169" y="209510"/>
                      <a:pt x="387174" y="175704"/>
                    </a:cubicBezTo>
                    <a:cubicBezTo>
                      <a:pt x="316618" y="155485"/>
                      <a:pt x="246366" y="134286"/>
                      <a:pt x="176595" y="111821"/>
                    </a:cubicBezTo>
                    <a:cubicBezTo>
                      <a:pt x="113803" y="91625"/>
                      <a:pt x="53541" y="68222"/>
                      <a:pt x="3922" y="23358"/>
                    </a:cubicBezTo>
                    <a:cubicBezTo>
                      <a:pt x="-6132" y="14285"/>
                      <a:pt x="4882" y="-3883"/>
                      <a:pt x="17379" y="741"/>
                    </a:cubicBezTo>
                    <a:cubicBezTo>
                      <a:pt x="17379" y="741"/>
                      <a:pt x="193084" y="74220"/>
                      <a:pt x="368919" y="77884"/>
                    </a:cubicBezTo>
                    <a:cubicBezTo>
                      <a:pt x="544754" y="81549"/>
                      <a:pt x="937755" y="221026"/>
                      <a:pt x="1141901" y="569447"/>
                    </a:cubicBezTo>
                    <a:cubicBezTo>
                      <a:pt x="1303254" y="844781"/>
                      <a:pt x="1360964" y="1082754"/>
                      <a:pt x="1402316" y="1154728"/>
                    </a:cubicBezTo>
                    <a:lnTo>
                      <a:pt x="1402316" y="1154728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48" name="Freeform: Shape 1847">
                <a:extLst>
                  <a:ext uri="{FF2B5EF4-FFF2-40B4-BE49-F238E27FC236}">
                    <a16:creationId xmlns:a16="http://schemas.microsoft.com/office/drawing/2014/main" id="{805FACDD-CD4D-4E11-83A8-3FBB423299DB}"/>
                  </a:ext>
                </a:extLst>
              </p:cNvPr>
              <p:cNvSpPr/>
              <p:nvPr/>
            </p:nvSpPr>
            <p:spPr>
              <a:xfrm>
                <a:off x="4625025" y="5745853"/>
                <a:ext cx="1354816" cy="1089030"/>
              </a:xfrm>
              <a:custGeom>
                <a:avLst/>
                <a:gdLst>
                  <a:gd name="connsiteX0" fmla="*/ 418 w 1354816"/>
                  <a:gd name="connsiteY0" fmla="*/ 115 h 1089030"/>
                  <a:gd name="connsiteX1" fmla="*/ 550868 w 1354816"/>
                  <a:gd name="connsiteY1" fmla="*/ 106702 h 1089030"/>
                  <a:gd name="connsiteX2" fmla="*/ 1107164 w 1354816"/>
                  <a:gd name="connsiteY2" fmla="*/ 516672 h 1089030"/>
                  <a:gd name="connsiteX3" fmla="*/ 1353599 w 1354816"/>
                  <a:gd name="connsiteY3" fmla="*/ 1087275 h 1089030"/>
                  <a:gd name="connsiteX4" fmla="*/ 1120424 w 1354816"/>
                  <a:gd name="connsiteY4" fmla="*/ 572659 h 1089030"/>
                  <a:gd name="connsiteX5" fmla="*/ 865701 w 1354816"/>
                  <a:gd name="connsiteY5" fmla="*/ 299942 h 1089030"/>
                  <a:gd name="connsiteX6" fmla="*/ 561817 w 1354816"/>
                  <a:gd name="connsiteY6" fmla="*/ 139679 h 1089030"/>
                  <a:gd name="connsiteX7" fmla="*/ 234814 w 1354816"/>
                  <a:gd name="connsiteY7" fmla="*/ 74597 h 1089030"/>
                  <a:gd name="connsiteX8" fmla="*/ 418 w 1354816"/>
                  <a:gd name="connsiteY8" fmla="*/ 115 h 1089030"/>
                  <a:gd name="connsiteX9" fmla="*/ 418 w 1354816"/>
                  <a:gd name="connsiteY9" fmla="*/ 115 h 1089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4816" h="1089030">
                    <a:moveTo>
                      <a:pt x="418" y="115"/>
                    </a:moveTo>
                    <a:cubicBezTo>
                      <a:pt x="164628" y="60246"/>
                      <a:pt x="376603" y="59352"/>
                      <a:pt x="550868" y="106702"/>
                    </a:cubicBezTo>
                    <a:cubicBezTo>
                      <a:pt x="781251" y="169320"/>
                      <a:pt x="964916" y="323105"/>
                      <a:pt x="1107164" y="516672"/>
                    </a:cubicBezTo>
                    <a:cubicBezTo>
                      <a:pt x="1217895" y="667338"/>
                      <a:pt x="1369957" y="1120710"/>
                      <a:pt x="1353599" y="1087275"/>
                    </a:cubicBezTo>
                    <a:cubicBezTo>
                      <a:pt x="1294362" y="966293"/>
                      <a:pt x="1195801" y="681973"/>
                      <a:pt x="1120424" y="572659"/>
                    </a:cubicBezTo>
                    <a:cubicBezTo>
                      <a:pt x="1048581" y="468449"/>
                      <a:pt x="963041" y="376671"/>
                      <a:pt x="865701" y="299942"/>
                    </a:cubicBezTo>
                    <a:cubicBezTo>
                      <a:pt x="774883" y="228360"/>
                      <a:pt x="672701" y="172940"/>
                      <a:pt x="561817" y="139679"/>
                    </a:cubicBezTo>
                    <a:cubicBezTo>
                      <a:pt x="455514" y="107814"/>
                      <a:pt x="344978" y="92111"/>
                      <a:pt x="234814" y="74597"/>
                    </a:cubicBezTo>
                    <a:cubicBezTo>
                      <a:pt x="105937" y="54117"/>
                      <a:pt x="-7783" y="-2895"/>
                      <a:pt x="418" y="115"/>
                    </a:cubicBezTo>
                    <a:lnTo>
                      <a:pt x="418" y="115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49" name="Freeform: Shape 1848">
                <a:extLst>
                  <a:ext uri="{FF2B5EF4-FFF2-40B4-BE49-F238E27FC236}">
                    <a16:creationId xmlns:a16="http://schemas.microsoft.com/office/drawing/2014/main" id="{9ECDCDAE-1CAC-47C6-AA3D-912D294838BD}"/>
                  </a:ext>
                </a:extLst>
              </p:cNvPr>
              <p:cNvSpPr/>
              <p:nvPr/>
            </p:nvSpPr>
            <p:spPr>
              <a:xfrm>
                <a:off x="9702244" y="6456785"/>
                <a:ext cx="1405803" cy="581469"/>
              </a:xfrm>
              <a:custGeom>
                <a:avLst/>
                <a:gdLst>
                  <a:gd name="connsiteX0" fmla="*/ 263491 w 1405803"/>
                  <a:gd name="connsiteY0" fmla="*/ 130911 h 581469"/>
                  <a:gd name="connsiteX1" fmla="*/ 574115 w 1405803"/>
                  <a:gd name="connsiteY1" fmla="*/ 5959 h 581469"/>
                  <a:gd name="connsiteX2" fmla="*/ 958087 w 1405803"/>
                  <a:gd name="connsiteY2" fmla="*/ 41597 h 581469"/>
                  <a:gd name="connsiteX3" fmla="*/ 1177171 w 1405803"/>
                  <a:gd name="connsiteY3" fmla="*/ 95840 h 581469"/>
                  <a:gd name="connsiteX4" fmla="*/ 1394294 w 1405803"/>
                  <a:gd name="connsiteY4" fmla="*/ 119111 h 581469"/>
                  <a:gd name="connsiteX5" fmla="*/ 1093224 w 1405803"/>
                  <a:gd name="connsiteY5" fmla="*/ 261119 h 581469"/>
                  <a:gd name="connsiteX6" fmla="*/ 867093 w 1405803"/>
                  <a:gd name="connsiteY6" fmla="*/ 270279 h 581469"/>
                  <a:gd name="connsiteX7" fmla="*/ 651803 w 1405803"/>
                  <a:gd name="connsiteY7" fmla="*/ 267029 h 581469"/>
                  <a:gd name="connsiteX8" fmla="*/ 106719 w 1405803"/>
                  <a:gd name="connsiteY8" fmla="*/ 570150 h 581469"/>
                  <a:gd name="connsiteX9" fmla="*/ 0 w 1405803"/>
                  <a:gd name="connsiteY9" fmla="*/ 581470 h 581469"/>
                  <a:gd name="connsiteX10" fmla="*/ 263491 w 1405803"/>
                  <a:gd name="connsiteY10" fmla="*/ 130911 h 581469"/>
                  <a:gd name="connsiteX11" fmla="*/ 263491 w 1405803"/>
                  <a:gd name="connsiteY11" fmla="*/ 130911 h 58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5803" h="581469">
                    <a:moveTo>
                      <a:pt x="263491" y="130911"/>
                    </a:moveTo>
                    <a:cubicBezTo>
                      <a:pt x="351715" y="64520"/>
                      <a:pt x="459763" y="21684"/>
                      <a:pt x="574115" y="5959"/>
                    </a:cubicBezTo>
                    <a:cubicBezTo>
                      <a:pt x="700157" y="-11358"/>
                      <a:pt x="831325" y="11673"/>
                      <a:pt x="958087" y="41597"/>
                    </a:cubicBezTo>
                    <a:cubicBezTo>
                      <a:pt x="1031260" y="58871"/>
                      <a:pt x="1103911" y="79198"/>
                      <a:pt x="1177171" y="95840"/>
                    </a:cubicBezTo>
                    <a:cubicBezTo>
                      <a:pt x="1249844" y="112328"/>
                      <a:pt x="1322298" y="132787"/>
                      <a:pt x="1394294" y="119111"/>
                    </a:cubicBezTo>
                    <a:cubicBezTo>
                      <a:pt x="1449366" y="108664"/>
                      <a:pt x="1299898" y="240661"/>
                      <a:pt x="1093224" y="261119"/>
                    </a:cubicBezTo>
                    <a:cubicBezTo>
                      <a:pt x="1018392" y="268534"/>
                      <a:pt x="943168" y="271566"/>
                      <a:pt x="867093" y="270279"/>
                    </a:cubicBezTo>
                    <a:cubicBezTo>
                      <a:pt x="795294" y="269058"/>
                      <a:pt x="723232" y="264368"/>
                      <a:pt x="651803" y="267029"/>
                    </a:cubicBezTo>
                    <a:cubicBezTo>
                      <a:pt x="421442" y="275579"/>
                      <a:pt x="217101" y="387423"/>
                      <a:pt x="106719" y="570150"/>
                    </a:cubicBezTo>
                    <a:lnTo>
                      <a:pt x="0" y="581470"/>
                    </a:lnTo>
                    <a:cubicBezTo>
                      <a:pt x="40851" y="405918"/>
                      <a:pt x="116228" y="241729"/>
                      <a:pt x="263491" y="130911"/>
                    </a:cubicBezTo>
                    <a:lnTo>
                      <a:pt x="263491" y="13091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50" name="Freeform: Shape 1849">
                <a:extLst>
                  <a:ext uri="{FF2B5EF4-FFF2-40B4-BE49-F238E27FC236}">
                    <a16:creationId xmlns:a16="http://schemas.microsoft.com/office/drawing/2014/main" id="{AB045933-9131-41E3-AFE5-87A532F35F3A}"/>
                  </a:ext>
                </a:extLst>
              </p:cNvPr>
              <p:cNvSpPr/>
              <p:nvPr/>
            </p:nvSpPr>
            <p:spPr>
              <a:xfrm>
                <a:off x="9702223" y="6456803"/>
                <a:ext cx="1404522" cy="581494"/>
              </a:xfrm>
              <a:custGeom>
                <a:avLst/>
                <a:gdLst>
                  <a:gd name="connsiteX0" fmla="*/ 263513 w 1404522"/>
                  <a:gd name="connsiteY0" fmla="*/ 130892 h 581494"/>
                  <a:gd name="connsiteX1" fmla="*/ 574136 w 1404522"/>
                  <a:gd name="connsiteY1" fmla="*/ 5962 h 581494"/>
                  <a:gd name="connsiteX2" fmla="*/ 958108 w 1404522"/>
                  <a:gd name="connsiteY2" fmla="*/ 41579 h 581494"/>
                  <a:gd name="connsiteX3" fmla="*/ 1177193 w 1404522"/>
                  <a:gd name="connsiteY3" fmla="*/ 95821 h 581494"/>
                  <a:gd name="connsiteX4" fmla="*/ 1307990 w 1404522"/>
                  <a:gd name="connsiteY4" fmla="*/ 121601 h 581494"/>
                  <a:gd name="connsiteX5" fmla="*/ 857518 w 1404522"/>
                  <a:gd name="connsiteY5" fmla="*/ 106857 h 581494"/>
                  <a:gd name="connsiteX6" fmla="*/ 135988 w 1404522"/>
                  <a:gd name="connsiteY6" fmla="*/ 367186 h 581494"/>
                  <a:gd name="connsiteX7" fmla="*/ 23293 w 1404522"/>
                  <a:gd name="connsiteY7" fmla="*/ 579030 h 581494"/>
                  <a:gd name="connsiteX8" fmla="*/ 0 w 1404522"/>
                  <a:gd name="connsiteY8" fmla="*/ 581495 h 581494"/>
                  <a:gd name="connsiteX9" fmla="*/ 263513 w 1404522"/>
                  <a:gd name="connsiteY9" fmla="*/ 130892 h 581494"/>
                  <a:gd name="connsiteX10" fmla="*/ 263513 w 1404522"/>
                  <a:gd name="connsiteY10" fmla="*/ 130892 h 581494"/>
                  <a:gd name="connsiteX11" fmla="*/ 1388601 w 1404522"/>
                  <a:gd name="connsiteY11" fmla="*/ 120096 h 581494"/>
                  <a:gd name="connsiteX12" fmla="*/ 1394316 w 1404522"/>
                  <a:gd name="connsiteY12" fmla="*/ 119093 h 581494"/>
                  <a:gd name="connsiteX13" fmla="*/ 1404522 w 1404522"/>
                  <a:gd name="connsiteY13" fmla="*/ 119703 h 581494"/>
                  <a:gd name="connsiteX14" fmla="*/ 1388601 w 1404522"/>
                  <a:gd name="connsiteY14" fmla="*/ 120096 h 581494"/>
                  <a:gd name="connsiteX15" fmla="*/ 1388601 w 1404522"/>
                  <a:gd name="connsiteY15" fmla="*/ 120096 h 58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04522" h="581494">
                    <a:moveTo>
                      <a:pt x="263513" y="130892"/>
                    </a:moveTo>
                    <a:cubicBezTo>
                      <a:pt x="351714" y="64501"/>
                      <a:pt x="459785" y="21666"/>
                      <a:pt x="574136" y="5962"/>
                    </a:cubicBezTo>
                    <a:cubicBezTo>
                      <a:pt x="700157" y="-11355"/>
                      <a:pt x="831324" y="11655"/>
                      <a:pt x="958108" y="41579"/>
                    </a:cubicBezTo>
                    <a:cubicBezTo>
                      <a:pt x="1031260" y="58874"/>
                      <a:pt x="1103911" y="79180"/>
                      <a:pt x="1177193" y="95821"/>
                    </a:cubicBezTo>
                    <a:cubicBezTo>
                      <a:pt x="1220880" y="105745"/>
                      <a:pt x="1264478" y="117086"/>
                      <a:pt x="1307990" y="121601"/>
                    </a:cubicBezTo>
                    <a:cubicBezTo>
                      <a:pt x="1186680" y="123128"/>
                      <a:pt x="990714" y="122539"/>
                      <a:pt x="857518" y="106857"/>
                    </a:cubicBezTo>
                    <a:cubicBezTo>
                      <a:pt x="652174" y="82669"/>
                      <a:pt x="389380" y="41884"/>
                      <a:pt x="135988" y="367186"/>
                    </a:cubicBezTo>
                    <a:cubicBezTo>
                      <a:pt x="83228" y="434929"/>
                      <a:pt x="47612" y="507863"/>
                      <a:pt x="23293" y="579030"/>
                    </a:cubicBezTo>
                    <a:lnTo>
                      <a:pt x="0" y="581495"/>
                    </a:lnTo>
                    <a:cubicBezTo>
                      <a:pt x="40851" y="405899"/>
                      <a:pt x="116249" y="241711"/>
                      <a:pt x="263513" y="130892"/>
                    </a:cubicBezTo>
                    <a:lnTo>
                      <a:pt x="263513" y="130892"/>
                    </a:lnTo>
                    <a:close/>
                    <a:moveTo>
                      <a:pt x="1388601" y="120096"/>
                    </a:moveTo>
                    <a:lnTo>
                      <a:pt x="1394316" y="119093"/>
                    </a:lnTo>
                    <a:cubicBezTo>
                      <a:pt x="1399463" y="118133"/>
                      <a:pt x="1402821" y="118395"/>
                      <a:pt x="1404522" y="119703"/>
                    </a:cubicBezTo>
                    <a:lnTo>
                      <a:pt x="1388601" y="120096"/>
                    </a:lnTo>
                    <a:lnTo>
                      <a:pt x="1388601" y="120096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51" name="Freeform: Shape 1850">
                <a:extLst>
                  <a:ext uri="{FF2B5EF4-FFF2-40B4-BE49-F238E27FC236}">
                    <a16:creationId xmlns:a16="http://schemas.microsoft.com/office/drawing/2014/main" id="{5023A733-4560-4260-8B97-0C9FA93E477A}"/>
                  </a:ext>
                </a:extLst>
              </p:cNvPr>
              <p:cNvSpPr/>
              <p:nvPr/>
            </p:nvSpPr>
            <p:spPr>
              <a:xfrm>
                <a:off x="9721045" y="6462960"/>
                <a:ext cx="1385871" cy="573309"/>
              </a:xfrm>
              <a:custGeom>
                <a:avLst/>
                <a:gdLst>
                  <a:gd name="connsiteX0" fmla="*/ 756187 w 1385871"/>
                  <a:gd name="connsiteY0" fmla="*/ 983 h 573309"/>
                  <a:gd name="connsiteX1" fmla="*/ 903691 w 1385871"/>
                  <a:gd name="connsiteY1" fmla="*/ 27243 h 573309"/>
                  <a:gd name="connsiteX2" fmla="*/ 534573 w 1385871"/>
                  <a:gd name="connsiteY2" fmla="*/ 30580 h 573309"/>
                  <a:gd name="connsiteX3" fmla="*/ 2377 w 1385871"/>
                  <a:gd name="connsiteY3" fmla="*/ 496057 h 573309"/>
                  <a:gd name="connsiteX4" fmla="*/ 56751 w 1385871"/>
                  <a:gd name="connsiteY4" fmla="*/ 356951 h 573309"/>
                  <a:gd name="connsiteX5" fmla="*/ 163185 w 1385871"/>
                  <a:gd name="connsiteY5" fmla="*/ 219611 h 573309"/>
                  <a:gd name="connsiteX6" fmla="*/ 455400 w 1385871"/>
                  <a:gd name="connsiteY6" fmla="*/ 34353 h 573309"/>
                  <a:gd name="connsiteX7" fmla="*/ 756187 w 1385871"/>
                  <a:gd name="connsiteY7" fmla="*/ 983 h 573309"/>
                  <a:gd name="connsiteX8" fmla="*/ 756187 w 1385871"/>
                  <a:gd name="connsiteY8" fmla="*/ 983 h 573309"/>
                  <a:gd name="connsiteX9" fmla="*/ 1267553 w 1385871"/>
                  <a:gd name="connsiteY9" fmla="*/ 112652 h 573309"/>
                  <a:gd name="connsiteX10" fmla="*/ 1361621 w 1385871"/>
                  <a:gd name="connsiteY10" fmla="*/ 115139 h 573309"/>
                  <a:gd name="connsiteX11" fmla="*/ 1384370 w 1385871"/>
                  <a:gd name="connsiteY11" fmla="*/ 114288 h 573309"/>
                  <a:gd name="connsiteX12" fmla="*/ 1384872 w 1385871"/>
                  <a:gd name="connsiteY12" fmla="*/ 116840 h 573309"/>
                  <a:gd name="connsiteX13" fmla="*/ 574595 w 1385871"/>
                  <a:gd name="connsiteY13" fmla="*/ 119043 h 573309"/>
                  <a:gd name="connsiteX14" fmla="*/ 49554 w 1385871"/>
                  <a:gd name="connsiteY14" fmla="*/ 568053 h 573309"/>
                  <a:gd name="connsiteX15" fmla="*/ 31407 w 1385871"/>
                  <a:gd name="connsiteY15" fmla="*/ 569973 h 573309"/>
                  <a:gd name="connsiteX16" fmla="*/ 203186 w 1385871"/>
                  <a:gd name="connsiteY16" fmla="*/ 308117 h 573309"/>
                  <a:gd name="connsiteX17" fmla="*/ 495401 w 1385871"/>
                  <a:gd name="connsiteY17" fmla="*/ 122860 h 573309"/>
                  <a:gd name="connsiteX18" fmla="*/ 879743 w 1385871"/>
                  <a:gd name="connsiteY18" fmla="*/ 94223 h 573309"/>
                  <a:gd name="connsiteX19" fmla="*/ 1119745 w 1385871"/>
                  <a:gd name="connsiteY19" fmla="*/ 114484 h 573309"/>
                  <a:gd name="connsiteX20" fmla="*/ 1172286 w 1385871"/>
                  <a:gd name="connsiteY20" fmla="*/ 117036 h 573309"/>
                  <a:gd name="connsiteX21" fmla="*/ 946004 w 1385871"/>
                  <a:gd name="connsiteY21" fmla="*/ 78454 h 573309"/>
                  <a:gd name="connsiteX22" fmla="*/ 556470 w 1385871"/>
                  <a:gd name="connsiteY22" fmla="*/ 77996 h 573309"/>
                  <a:gd name="connsiteX23" fmla="*/ 36576 w 1385871"/>
                  <a:gd name="connsiteY23" fmla="*/ 530256 h 573309"/>
                  <a:gd name="connsiteX24" fmla="*/ 20764 w 1385871"/>
                  <a:gd name="connsiteY24" fmla="*/ 571107 h 573309"/>
                  <a:gd name="connsiteX25" fmla="*/ 0 w 1385871"/>
                  <a:gd name="connsiteY25" fmla="*/ 573309 h 573309"/>
                  <a:gd name="connsiteX26" fmla="*/ 198453 w 1385871"/>
                  <a:gd name="connsiteY26" fmla="*/ 255379 h 573309"/>
                  <a:gd name="connsiteX27" fmla="*/ 853069 w 1385871"/>
                  <a:gd name="connsiteY27" fmla="*/ 45586 h 573309"/>
                  <a:gd name="connsiteX28" fmla="*/ 1267553 w 1385871"/>
                  <a:gd name="connsiteY28" fmla="*/ 112652 h 573309"/>
                  <a:gd name="connsiteX29" fmla="*/ 1267553 w 1385871"/>
                  <a:gd name="connsiteY29" fmla="*/ 112652 h 573309"/>
                  <a:gd name="connsiteX30" fmla="*/ 1379681 w 1385871"/>
                  <a:gd name="connsiteY30" fmla="*/ 129054 h 573309"/>
                  <a:gd name="connsiteX31" fmla="*/ 1373269 w 1385871"/>
                  <a:gd name="connsiteY31" fmla="*/ 135619 h 573309"/>
                  <a:gd name="connsiteX32" fmla="*/ 971282 w 1385871"/>
                  <a:gd name="connsiteY32" fmla="*/ 171257 h 573309"/>
                  <a:gd name="connsiteX33" fmla="*/ 587179 w 1385871"/>
                  <a:gd name="connsiteY33" fmla="*/ 203841 h 573309"/>
                  <a:gd name="connsiteX34" fmla="*/ 272303 w 1385871"/>
                  <a:gd name="connsiteY34" fmla="*/ 356078 h 573309"/>
                  <a:gd name="connsiteX35" fmla="*/ 194483 w 1385871"/>
                  <a:gd name="connsiteY35" fmla="*/ 433985 h 573309"/>
                  <a:gd name="connsiteX36" fmla="*/ 87874 w 1385871"/>
                  <a:gd name="connsiteY36" fmla="*/ 563996 h 573309"/>
                  <a:gd name="connsiteX37" fmla="*/ 82269 w 1385871"/>
                  <a:gd name="connsiteY37" fmla="*/ 564585 h 573309"/>
                  <a:gd name="connsiteX38" fmla="*/ 216031 w 1385871"/>
                  <a:gd name="connsiteY38" fmla="*/ 382730 h 573309"/>
                  <a:gd name="connsiteX39" fmla="*/ 883451 w 1385871"/>
                  <a:gd name="connsiteY39" fmla="*/ 153525 h 573309"/>
                  <a:gd name="connsiteX40" fmla="*/ 1379681 w 1385871"/>
                  <a:gd name="connsiteY40" fmla="*/ 129054 h 573309"/>
                  <a:gd name="connsiteX41" fmla="*/ 1379681 w 1385871"/>
                  <a:gd name="connsiteY41" fmla="*/ 129054 h 57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85871" h="573309">
                    <a:moveTo>
                      <a:pt x="756187" y="983"/>
                    </a:moveTo>
                    <a:cubicBezTo>
                      <a:pt x="805500" y="7003"/>
                      <a:pt x="854858" y="16403"/>
                      <a:pt x="903691" y="27243"/>
                    </a:cubicBezTo>
                    <a:cubicBezTo>
                      <a:pt x="779219" y="17559"/>
                      <a:pt x="655096" y="10144"/>
                      <a:pt x="534573" y="30580"/>
                    </a:cubicBezTo>
                    <a:cubicBezTo>
                      <a:pt x="278147" y="74005"/>
                      <a:pt x="96817" y="272784"/>
                      <a:pt x="2377" y="496057"/>
                    </a:cubicBezTo>
                    <a:cubicBezTo>
                      <a:pt x="17055" y="447987"/>
                      <a:pt x="34897" y="401291"/>
                      <a:pt x="56751" y="356951"/>
                    </a:cubicBezTo>
                    <a:cubicBezTo>
                      <a:pt x="87437" y="307637"/>
                      <a:pt x="122771" y="261552"/>
                      <a:pt x="163185" y="219611"/>
                    </a:cubicBezTo>
                    <a:cubicBezTo>
                      <a:pt x="243208" y="136644"/>
                      <a:pt x="342183" y="71365"/>
                      <a:pt x="455400" y="34353"/>
                    </a:cubicBezTo>
                    <a:cubicBezTo>
                      <a:pt x="550908" y="3143"/>
                      <a:pt x="652915" y="-2725"/>
                      <a:pt x="756187" y="983"/>
                    </a:cubicBezTo>
                    <a:lnTo>
                      <a:pt x="756187" y="983"/>
                    </a:lnTo>
                    <a:close/>
                    <a:moveTo>
                      <a:pt x="1267553" y="112652"/>
                    </a:moveTo>
                    <a:cubicBezTo>
                      <a:pt x="1298983" y="117364"/>
                      <a:pt x="1330346" y="119239"/>
                      <a:pt x="1361621" y="115139"/>
                    </a:cubicBezTo>
                    <a:lnTo>
                      <a:pt x="1384370" y="114288"/>
                    </a:lnTo>
                    <a:cubicBezTo>
                      <a:pt x="1386049" y="114223"/>
                      <a:pt x="1386464" y="116557"/>
                      <a:pt x="1384872" y="116840"/>
                    </a:cubicBezTo>
                    <a:cubicBezTo>
                      <a:pt x="1120312" y="163209"/>
                      <a:pt x="838784" y="74310"/>
                      <a:pt x="574595" y="119043"/>
                    </a:cubicBezTo>
                    <a:cubicBezTo>
                      <a:pt x="324494" y="161399"/>
                      <a:pt x="145868" y="351520"/>
                      <a:pt x="49554" y="568053"/>
                    </a:cubicBezTo>
                    <a:lnTo>
                      <a:pt x="31407" y="569973"/>
                    </a:lnTo>
                    <a:cubicBezTo>
                      <a:pt x="73959" y="472960"/>
                      <a:pt x="130252" y="383734"/>
                      <a:pt x="203186" y="308117"/>
                    </a:cubicBezTo>
                    <a:cubicBezTo>
                      <a:pt x="283208" y="225150"/>
                      <a:pt x="382183" y="159872"/>
                      <a:pt x="495401" y="122860"/>
                    </a:cubicBezTo>
                    <a:cubicBezTo>
                      <a:pt x="616645" y="83230"/>
                      <a:pt x="748271" y="84408"/>
                      <a:pt x="879743" y="94223"/>
                    </a:cubicBezTo>
                    <a:cubicBezTo>
                      <a:pt x="959722" y="100199"/>
                      <a:pt x="1039766" y="109163"/>
                      <a:pt x="1119745" y="114484"/>
                    </a:cubicBezTo>
                    <a:cubicBezTo>
                      <a:pt x="1137324" y="115662"/>
                      <a:pt x="1154838" y="116491"/>
                      <a:pt x="1172286" y="117036"/>
                    </a:cubicBezTo>
                    <a:cubicBezTo>
                      <a:pt x="1096517" y="108203"/>
                      <a:pt x="1020682" y="91562"/>
                      <a:pt x="946004" y="78454"/>
                    </a:cubicBezTo>
                    <a:cubicBezTo>
                      <a:pt x="814291" y="55313"/>
                      <a:pt x="683974" y="45302"/>
                      <a:pt x="556470" y="77996"/>
                    </a:cubicBezTo>
                    <a:cubicBezTo>
                      <a:pt x="320482" y="138498"/>
                      <a:pt x="128442" y="309055"/>
                      <a:pt x="36576" y="530256"/>
                    </a:cubicBezTo>
                    <a:cubicBezTo>
                      <a:pt x="30971" y="543778"/>
                      <a:pt x="25692" y="557388"/>
                      <a:pt x="20764" y="571107"/>
                    </a:cubicBezTo>
                    <a:lnTo>
                      <a:pt x="0" y="573309"/>
                    </a:lnTo>
                    <a:cubicBezTo>
                      <a:pt x="41614" y="454465"/>
                      <a:pt x="104908" y="345435"/>
                      <a:pt x="198453" y="255379"/>
                    </a:cubicBezTo>
                    <a:cubicBezTo>
                      <a:pt x="371016" y="89315"/>
                      <a:pt x="605544" y="13197"/>
                      <a:pt x="853069" y="45586"/>
                    </a:cubicBezTo>
                    <a:cubicBezTo>
                      <a:pt x="992285" y="63797"/>
                      <a:pt x="1128512" y="100635"/>
                      <a:pt x="1267553" y="112652"/>
                    </a:cubicBezTo>
                    <a:lnTo>
                      <a:pt x="1267553" y="112652"/>
                    </a:lnTo>
                    <a:close/>
                    <a:moveTo>
                      <a:pt x="1379681" y="129054"/>
                    </a:moveTo>
                    <a:cubicBezTo>
                      <a:pt x="1377871" y="131104"/>
                      <a:pt x="1375733" y="133307"/>
                      <a:pt x="1373269" y="135619"/>
                    </a:cubicBezTo>
                    <a:cubicBezTo>
                      <a:pt x="1196844" y="183907"/>
                      <a:pt x="1156626" y="173678"/>
                      <a:pt x="971282" y="171257"/>
                    </a:cubicBezTo>
                    <a:cubicBezTo>
                      <a:pt x="840942" y="169577"/>
                      <a:pt x="710713" y="174856"/>
                      <a:pt x="587179" y="203841"/>
                    </a:cubicBezTo>
                    <a:cubicBezTo>
                      <a:pt x="469599" y="231454"/>
                      <a:pt x="360918" y="280440"/>
                      <a:pt x="272303" y="356078"/>
                    </a:cubicBezTo>
                    <a:cubicBezTo>
                      <a:pt x="244255" y="380004"/>
                      <a:pt x="218343" y="406111"/>
                      <a:pt x="194483" y="433985"/>
                    </a:cubicBezTo>
                    <a:cubicBezTo>
                      <a:pt x="153153" y="471913"/>
                      <a:pt x="117187" y="515447"/>
                      <a:pt x="87874" y="563996"/>
                    </a:cubicBezTo>
                    <a:lnTo>
                      <a:pt x="82269" y="564585"/>
                    </a:lnTo>
                    <a:cubicBezTo>
                      <a:pt x="118561" y="498064"/>
                      <a:pt x="162858" y="436449"/>
                      <a:pt x="216031" y="382730"/>
                    </a:cubicBezTo>
                    <a:cubicBezTo>
                      <a:pt x="385825" y="211213"/>
                      <a:pt x="631498" y="157255"/>
                      <a:pt x="883451" y="153525"/>
                    </a:cubicBezTo>
                    <a:cubicBezTo>
                      <a:pt x="1080007" y="150624"/>
                      <a:pt x="1179090" y="161464"/>
                      <a:pt x="1379681" y="129054"/>
                    </a:cubicBezTo>
                    <a:lnTo>
                      <a:pt x="1379681" y="129054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52" name="Freeform: Shape 1851">
                <a:extLst>
                  <a:ext uri="{FF2B5EF4-FFF2-40B4-BE49-F238E27FC236}">
                    <a16:creationId xmlns:a16="http://schemas.microsoft.com/office/drawing/2014/main" id="{471C6816-1A49-4F4E-A697-0AEB40207087}"/>
                  </a:ext>
                </a:extLst>
              </p:cNvPr>
              <p:cNvSpPr/>
              <p:nvPr/>
            </p:nvSpPr>
            <p:spPr>
              <a:xfrm>
                <a:off x="9566082" y="5497491"/>
                <a:ext cx="1597822" cy="1507763"/>
              </a:xfrm>
              <a:custGeom>
                <a:avLst/>
                <a:gdLst>
                  <a:gd name="connsiteX0" fmla="*/ 389555 w 1597822"/>
                  <a:gd name="connsiteY0" fmla="*/ 711184 h 1507763"/>
                  <a:gd name="connsiteX1" fmla="*/ 719916 w 1597822"/>
                  <a:gd name="connsiteY1" fmla="*/ 423156 h 1507763"/>
                  <a:gd name="connsiteX2" fmla="*/ 1142078 w 1597822"/>
                  <a:gd name="connsiteY2" fmla="*/ 246099 h 1507763"/>
                  <a:gd name="connsiteX3" fmla="*/ 1372046 w 1597822"/>
                  <a:gd name="connsiteY3" fmla="*/ 140602 h 1507763"/>
                  <a:gd name="connsiteX4" fmla="*/ 1583825 w 1597822"/>
                  <a:gd name="connsiteY4" fmla="*/ 1016 h 1507763"/>
                  <a:gd name="connsiteX5" fmla="*/ 1596868 w 1597822"/>
                  <a:gd name="connsiteY5" fmla="*/ 14778 h 1507763"/>
                  <a:gd name="connsiteX6" fmla="*/ 1586749 w 1597822"/>
                  <a:gd name="connsiteY6" fmla="*/ 32357 h 1507763"/>
                  <a:gd name="connsiteX7" fmla="*/ 1331283 w 1597822"/>
                  <a:gd name="connsiteY7" fmla="*/ 453908 h 1507763"/>
                  <a:gd name="connsiteX8" fmla="*/ 917148 w 1597822"/>
                  <a:gd name="connsiteY8" fmla="*/ 782285 h 1507763"/>
                  <a:gd name="connsiteX9" fmla="*/ 466611 w 1597822"/>
                  <a:gd name="connsiteY9" fmla="*/ 1064032 h 1507763"/>
                  <a:gd name="connsiteX10" fmla="*/ 146413 w 1597822"/>
                  <a:gd name="connsiteY10" fmla="*/ 1448374 h 1507763"/>
                  <a:gd name="connsiteX11" fmla="*/ 113675 w 1597822"/>
                  <a:gd name="connsiteY11" fmla="*/ 1507764 h 1507763"/>
                  <a:gd name="connsiteX12" fmla="*/ 0 w 1597822"/>
                  <a:gd name="connsiteY12" fmla="*/ 1502726 h 1507763"/>
                  <a:gd name="connsiteX13" fmla="*/ 389555 w 1597822"/>
                  <a:gd name="connsiteY13" fmla="*/ 711184 h 1507763"/>
                  <a:gd name="connsiteX14" fmla="*/ 389555 w 1597822"/>
                  <a:gd name="connsiteY14" fmla="*/ 711184 h 150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7822" h="1507763">
                    <a:moveTo>
                      <a:pt x="389555" y="711184"/>
                    </a:moveTo>
                    <a:cubicBezTo>
                      <a:pt x="486022" y="601194"/>
                      <a:pt x="597103" y="504225"/>
                      <a:pt x="719916" y="423156"/>
                    </a:cubicBezTo>
                    <a:cubicBezTo>
                      <a:pt x="849121" y="337877"/>
                      <a:pt x="995186" y="297659"/>
                      <a:pt x="1142078" y="246099"/>
                    </a:cubicBezTo>
                    <a:cubicBezTo>
                      <a:pt x="1222231" y="217964"/>
                      <a:pt x="1299680" y="183045"/>
                      <a:pt x="1372046" y="140602"/>
                    </a:cubicBezTo>
                    <a:cubicBezTo>
                      <a:pt x="1445111" y="97723"/>
                      <a:pt x="1509060" y="40427"/>
                      <a:pt x="1583825" y="1016"/>
                    </a:cubicBezTo>
                    <a:cubicBezTo>
                      <a:pt x="1592070" y="-3346"/>
                      <a:pt x="1600751" y="7297"/>
                      <a:pt x="1596868" y="14778"/>
                    </a:cubicBezTo>
                    <a:cubicBezTo>
                      <a:pt x="1593750" y="20776"/>
                      <a:pt x="1590325" y="26599"/>
                      <a:pt x="1586749" y="32357"/>
                    </a:cubicBezTo>
                    <a:cubicBezTo>
                      <a:pt x="1522997" y="187756"/>
                      <a:pt x="1444108" y="322217"/>
                      <a:pt x="1331283" y="453908"/>
                    </a:cubicBezTo>
                    <a:cubicBezTo>
                      <a:pt x="1215340" y="589242"/>
                      <a:pt x="1075360" y="696789"/>
                      <a:pt x="917148" y="782285"/>
                    </a:cubicBezTo>
                    <a:cubicBezTo>
                      <a:pt x="758870" y="867847"/>
                      <a:pt x="601093" y="945078"/>
                      <a:pt x="466611" y="1064032"/>
                    </a:cubicBezTo>
                    <a:cubicBezTo>
                      <a:pt x="340939" y="1175178"/>
                      <a:pt x="231407" y="1303008"/>
                      <a:pt x="146413" y="1448374"/>
                    </a:cubicBezTo>
                    <a:cubicBezTo>
                      <a:pt x="134984" y="1467938"/>
                      <a:pt x="124078" y="1487742"/>
                      <a:pt x="113675" y="1507764"/>
                    </a:cubicBezTo>
                    <a:lnTo>
                      <a:pt x="0" y="1502726"/>
                    </a:lnTo>
                    <a:cubicBezTo>
                      <a:pt x="83359" y="1203008"/>
                      <a:pt x="225279" y="898513"/>
                      <a:pt x="389555" y="711184"/>
                    </a:cubicBezTo>
                    <a:lnTo>
                      <a:pt x="389555" y="711184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53" name="Freeform: Shape 1852">
                <a:extLst>
                  <a:ext uri="{FF2B5EF4-FFF2-40B4-BE49-F238E27FC236}">
                    <a16:creationId xmlns:a16="http://schemas.microsoft.com/office/drawing/2014/main" id="{6306C914-5EDC-4480-83E4-48EF95906840}"/>
                  </a:ext>
                </a:extLst>
              </p:cNvPr>
              <p:cNvSpPr/>
              <p:nvPr/>
            </p:nvSpPr>
            <p:spPr>
              <a:xfrm>
                <a:off x="9566060" y="5497542"/>
                <a:ext cx="1597810" cy="1504375"/>
              </a:xfrm>
              <a:custGeom>
                <a:avLst/>
                <a:gdLst>
                  <a:gd name="connsiteX0" fmla="*/ 389577 w 1597810"/>
                  <a:gd name="connsiteY0" fmla="*/ 711154 h 1504375"/>
                  <a:gd name="connsiteX1" fmla="*/ 719938 w 1597810"/>
                  <a:gd name="connsiteY1" fmla="*/ 423126 h 1504375"/>
                  <a:gd name="connsiteX2" fmla="*/ 1142100 w 1597810"/>
                  <a:gd name="connsiteY2" fmla="*/ 246070 h 1504375"/>
                  <a:gd name="connsiteX3" fmla="*/ 1372026 w 1597810"/>
                  <a:gd name="connsiteY3" fmla="*/ 140595 h 1504375"/>
                  <a:gd name="connsiteX4" fmla="*/ 1583804 w 1597810"/>
                  <a:gd name="connsiteY4" fmla="*/ 1008 h 1504375"/>
                  <a:gd name="connsiteX5" fmla="*/ 1596847 w 1597810"/>
                  <a:gd name="connsiteY5" fmla="*/ 14771 h 1504375"/>
                  <a:gd name="connsiteX6" fmla="*/ 1586705 w 1597810"/>
                  <a:gd name="connsiteY6" fmla="*/ 32350 h 1504375"/>
                  <a:gd name="connsiteX7" fmla="*/ 1558505 w 1597810"/>
                  <a:gd name="connsiteY7" fmla="*/ 97563 h 1504375"/>
                  <a:gd name="connsiteX8" fmla="*/ 1558439 w 1597810"/>
                  <a:gd name="connsiteY8" fmla="*/ 97716 h 1504375"/>
                  <a:gd name="connsiteX9" fmla="*/ 1558395 w 1597810"/>
                  <a:gd name="connsiteY9" fmla="*/ 97781 h 1504375"/>
                  <a:gd name="connsiteX10" fmla="*/ 903451 w 1597810"/>
                  <a:gd name="connsiteY10" fmla="*/ 586704 h 1504375"/>
                  <a:gd name="connsiteX11" fmla="*/ 395575 w 1597810"/>
                  <a:gd name="connsiteY11" fmla="*/ 976347 h 1504375"/>
                  <a:gd name="connsiteX12" fmla="*/ 36990 w 1597810"/>
                  <a:gd name="connsiteY12" fmla="*/ 1504376 h 1504375"/>
                  <a:gd name="connsiteX13" fmla="*/ 0 w 1597810"/>
                  <a:gd name="connsiteY13" fmla="*/ 1502740 h 1504375"/>
                  <a:gd name="connsiteX14" fmla="*/ 389577 w 1597810"/>
                  <a:gd name="connsiteY14" fmla="*/ 711154 h 1504375"/>
                  <a:gd name="connsiteX15" fmla="*/ 389577 w 1597810"/>
                  <a:gd name="connsiteY15" fmla="*/ 711154 h 150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7810" h="1504375">
                    <a:moveTo>
                      <a:pt x="389577" y="711154"/>
                    </a:moveTo>
                    <a:cubicBezTo>
                      <a:pt x="486022" y="601143"/>
                      <a:pt x="597125" y="504196"/>
                      <a:pt x="719938" y="423126"/>
                    </a:cubicBezTo>
                    <a:cubicBezTo>
                      <a:pt x="849144" y="337870"/>
                      <a:pt x="995208" y="297630"/>
                      <a:pt x="1142100" y="246070"/>
                    </a:cubicBezTo>
                    <a:cubicBezTo>
                      <a:pt x="1222253" y="217934"/>
                      <a:pt x="1299702" y="183016"/>
                      <a:pt x="1372026" y="140595"/>
                    </a:cubicBezTo>
                    <a:cubicBezTo>
                      <a:pt x="1445091" y="97716"/>
                      <a:pt x="1509060" y="40398"/>
                      <a:pt x="1583804" y="1008"/>
                    </a:cubicBezTo>
                    <a:cubicBezTo>
                      <a:pt x="1592070" y="-3332"/>
                      <a:pt x="1600751" y="7290"/>
                      <a:pt x="1596847" y="14771"/>
                    </a:cubicBezTo>
                    <a:cubicBezTo>
                      <a:pt x="1593728" y="20769"/>
                      <a:pt x="1590303" y="26614"/>
                      <a:pt x="1586705" y="32350"/>
                    </a:cubicBezTo>
                    <a:cubicBezTo>
                      <a:pt x="1577610" y="54509"/>
                      <a:pt x="1568276" y="76211"/>
                      <a:pt x="1558505" y="97563"/>
                    </a:cubicBezTo>
                    <a:lnTo>
                      <a:pt x="1558439" y="97716"/>
                    </a:lnTo>
                    <a:lnTo>
                      <a:pt x="1558395" y="97781"/>
                    </a:lnTo>
                    <a:cubicBezTo>
                      <a:pt x="1554774" y="104651"/>
                      <a:pt x="1348689" y="368492"/>
                      <a:pt x="903451" y="586704"/>
                    </a:cubicBezTo>
                    <a:cubicBezTo>
                      <a:pt x="724824" y="674229"/>
                      <a:pt x="587833" y="773270"/>
                      <a:pt x="395575" y="976347"/>
                    </a:cubicBezTo>
                    <a:cubicBezTo>
                      <a:pt x="246218" y="1134080"/>
                      <a:pt x="117776" y="1314669"/>
                      <a:pt x="36990" y="1504376"/>
                    </a:cubicBezTo>
                    <a:lnTo>
                      <a:pt x="0" y="1502740"/>
                    </a:lnTo>
                    <a:cubicBezTo>
                      <a:pt x="83360" y="1202957"/>
                      <a:pt x="225302" y="898462"/>
                      <a:pt x="389577" y="711154"/>
                    </a:cubicBezTo>
                    <a:lnTo>
                      <a:pt x="389577" y="711154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54" name="Freeform: Shape 1853">
                <a:extLst>
                  <a:ext uri="{FF2B5EF4-FFF2-40B4-BE49-F238E27FC236}">
                    <a16:creationId xmlns:a16="http://schemas.microsoft.com/office/drawing/2014/main" id="{B08F6942-9B65-4BED-A715-4ACEB227516E}"/>
                  </a:ext>
                </a:extLst>
              </p:cNvPr>
              <p:cNvSpPr/>
              <p:nvPr/>
            </p:nvSpPr>
            <p:spPr>
              <a:xfrm>
                <a:off x="9603727" y="5593245"/>
                <a:ext cx="1522817" cy="1409850"/>
              </a:xfrm>
              <a:custGeom>
                <a:avLst/>
                <a:gdLst>
                  <a:gd name="connsiteX0" fmla="*/ 1520510 w 1522817"/>
                  <a:gd name="connsiteY0" fmla="*/ 2165 h 1409850"/>
                  <a:gd name="connsiteX1" fmla="*/ 1490739 w 1522817"/>
                  <a:gd name="connsiteY1" fmla="*/ 63561 h 1409850"/>
                  <a:gd name="connsiteX2" fmla="*/ 833527 w 1522817"/>
                  <a:gd name="connsiteY2" fmla="*/ 521209 h 1409850"/>
                  <a:gd name="connsiteX3" fmla="*/ 403688 w 1522817"/>
                  <a:gd name="connsiteY3" fmla="*/ 831549 h 1409850"/>
                  <a:gd name="connsiteX4" fmla="*/ 93196 w 1522817"/>
                  <a:gd name="connsiteY4" fmla="*/ 1275543 h 1409850"/>
                  <a:gd name="connsiteX5" fmla="*/ 27459 w 1522817"/>
                  <a:gd name="connsiteY5" fmla="*/ 1409851 h 1409850"/>
                  <a:gd name="connsiteX6" fmla="*/ 0 w 1522817"/>
                  <a:gd name="connsiteY6" fmla="*/ 1408629 h 1409850"/>
                  <a:gd name="connsiteX7" fmla="*/ 316446 w 1522817"/>
                  <a:gd name="connsiteY7" fmla="*/ 890589 h 1409850"/>
                  <a:gd name="connsiteX8" fmla="*/ 1159003 w 1522817"/>
                  <a:gd name="connsiteY8" fmla="*/ 307184 h 1409850"/>
                  <a:gd name="connsiteX9" fmla="*/ 1520510 w 1522817"/>
                  <a:gd name="connsiteY9" fmla="*/ 2165 h 1409850"/>
                  <a:gd name="connsiteX10" fmla="*/ 1520510 w 1522817"/>
                  <a:gd name="connsiteY10" fmla="*/ 2165 h 140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2817" h="1409850">
                    <a:moveTo>
                      <a:pt x="1520510" y="2165"/>
                    </a:moveTo>
                    <a:cubicBezTo>
                      <a:pt x="1510980" y="22929"/>
                      <a:pt x="1501056" y="43387"/>
                      <a:pt x="1490739" y="63561"/>
                    </a:cubicBezTo>
                    <a:cubicBezTo>
                      <a:pt x="1319855" y="265962"/>
                      <a:pt x="1063147" y="391415"/>
                      <a:pt x="833527" y="521209"/>
                    </a:cubicBezTo>
                    <a:cubicBezTo>
                      <a:pt x="678194" y="609017"/>
                      <a:pt x="527963" y="704743"/>
                      <a:pt x="403688" y="831549"/>
                    </a:cubicBezTo>
                    <a:cubicBezTo>
                      <a:pt x="276861" y="960928"/>
                      <a:pt x="177275" y="1114386"/>
                      <a:pt x="93196" y="1275543"/>
                    </a:cubicBezTo>
                    <a:cubicBezTo>
                      <a:pt x="70143" y="1319709"/>
                      <a:pt x="48397" y="1364551"/>
                      <a:pt x="27459" y="1409851"/>
                    </a:cubicBezTo>
                    <a:lnTo>
                      <a:pt x="0" y="1408629"/>
                    </a:lnTo>
                    <a:cubicBezTo>
                      <a:pt x="84363" y="1221998"/>
                      <a:pt x="185802" y="1044527"/>
                      <a:pt x="316446" y="890589"/>
                    </a:cubicBezTo>
                    <a:cubicBezTo>
                      <a:pt x="542577" y="624110"/>
                      <a:pt x="865959" y="490042"/>
                      <a:pt x="1159003" y="307184"/>
                    </a:cubicBezTo>
                    <a:cubicBezTo>
                      <a:pt x="1260204" y="244086"/>
                      <a:pt x="1551590" y="-26843"/>
                      <a:pt x="1520510" y="2165"/>
                    </a:cubicBezTo>
                    <a:lnTo>
                      <a:pt x="1520510" y="2165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55" name="Freeform: Shape 1854">
                <a:extLst>
                  <a:ext uri="{FF2B5EF4-FFF2-40B4-BE49-F238E27FC236}">
                    <a16:creationId xmlns:a16="http://schemas.microsoft.com/office/drawing/2014/main" id="{A906EB0C-2A02-494A-A02C-E4FA1FCA8C79}"/>
                  </a:ext>
                </a:extLst>
              </p:cNvPr>
              <p:cNvSpPr/>
              <p:nvPr/>
            </p:nvSpPr>
            <p:spPr>
              <a:xfrm>
                <a:off x="9569877" y="5499074"/>
                <a:ext cx="1592136" cy="1502429"/>
              </a:xfrm>
              <a:custGeom>
                <a:avLst/>
                <a:gdLst>
                  <a:gd name="connsiteX0" fmla="*/ 1588865 w 1592136"/>
                  <a:gd name="connsiteY0" fmla="*/ 0 h 1502429"/>
                  <a:gd name="connsiteX1" fmla="*/ 1592136 w 1592136"/>
                  <a:gd name="connsiteY1" fmla="*/ 3315 h 1502429"/>
                  <a:gd name="connsiteX2" fmla="*/ 1314860 w 1592136"/>
                  <a:gd name="connsiteY2" fmla="*/ 213000 h 1502429"/>
                  <a:gd name="connsiteX3" fmla="*/ 932350 w 1592136"/>
                  <a:gd name="connsiteY3" fmla="*/ 380068 h 1502429"/>
                  <a:gd name="connsiteX4" fmla="*/ 590953 w 1592136"/>
                  <a:gd name="connsiteY4" fmla="*/ 647834 h 1502429"/>
                  <a:gd name="connsiteX5" fmla="*/ 24995 w 1592136"/>
                  <a:gd name="connsiteY5" fmla="*/ 1502430 h 1502429"/>
                  <a:gd name="connsiteX6" fmla="*/ 0 w 1592136"/>
                  <a:gd name="connsiteY6" fmla="*/ 1501317 h 1502429"/>
                  <a:gd name="connsiteX7" fmla="*/ 459523 w 1592136"/>
                  <a:gd name="connsiteY7" fmla="*/ 735686 h 1502429"/>
                  <a:gd name="connsiteX8" fmla="*/ 830212 w 1592136"/>
                  <a:gd name="connsiteY8" fmla="*/ 414921 h 1502429"/>
                  <a:gd name="connsiteX9" fmla="*/ 1197499 w 1592136"/>
                  <a:gd name="connsiteY9" fmla="*/ 237428 h 1502429"/>
                  <a:gd name="connsiteX10" fmla="*/ 1588865 w 1592136"/>
                  <a:gd name="connsiteY10" fmla="*/ 0 h 1502429"/>
                  <a:gd name="connsiteX11" fmla="*/ 1588865 w 1592136"/>
                  <a:gd name="connsiteY11" fmla="*/ 0 h 150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2136" h="1502429">
                    <a:moveTo>
                      <a:pt x="1588865" y="0"/>
                    </a:moveTo>
                    <a:cubicBezTo>
                      <a:pt x="1590151" y="851"/>
                      <a:pt x="1591263" y="1985"/>
                      <a:pt x="1592136" y="3315"/>
                    </a:cubicBezTo>
                    <a:cubicBezTo>
                      <a:pt x="1515908" y="93806"/>
                      <a:pt x="1422494" y="160219"/>
                      <a:pt x="1314860" y="213000"/>
                    </a:cubicBezTo>
                    <a:cubicBezTo>
                      <a:pt x="1190236" y="274091"/>
                      <a:pt x="1052504" y="310951"/>
                      <a:pt x="932350" y="380068"/>
                    </a:cubicBezTo>
                    <a:cubicBezTo>
                      <a:pt x="807071" y="452107"/>
                      <a:pt x="697976" y="552740"/>
                      <a:pt x="590953" y="647834"/>
                    </a:cubicBezTo>
                    <a:cubicBezTo>
                      <a:pt x="307657" y="899525"/>
                      <a:pt x="155726" y="1175558"/>
                      <a:pt x="24995" y="1502430"/>
                    </a:cubicBezTo>
                    <a:lnTo>
                      <a:pt x="0" y="1501317"/>
                    </a:lnTo>
                    <a:cubicBezTo>
                      <a:pt x="122313" y="1212701"/>
                      <a:pt x="314265" y="874465"/>
                      <a:pt x="459523" y="735686"/>
                    </a:cubicBezTo>
                    <a:cubicBezTo>
                      <a:pt x="565892" y="634050"/>
                      <a:pt x="710669" y="501442"/>
                      <a:pt x="830212" y="414921"/>
                    </a:cubicBezTo>
                    <a:cubicBezTo>
                      <a:pt x="942034" y="334004"/>
                      <a:pt x="1069276" y="289446"/>
                      <a:pt x="1197499" y="237428"/>
                    </a:cubicBezTo>
                    <a:cubicBezTo>
                      <a:pt x="1338743" y="180110"/>
                      <a:pt x="1482953" y="109139"/>
                      <a:pt x="1588865" y="0"/>
                    </a:cubicBezTo>
                    <a:lnTo>
                      <a:pt x="1588865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56" name="Freeform: Shape 1855">
                <a:extLst>
                  <a:ext uri="{FF2B5EF4-FFF2-40B4-BE49-F238E27FC236}">
                    <a16:creationId xmlns:a16="http://schemas.microsoft.com/office/drawing/2014/main" id="{EC19C0E6-B9C1-4843-AE4F-26CC031DC359}"/>
                  </a:ext>
                </a:extLst>
              </p:cNvPr>
              <p:cNvSpPr/>
              <p:nvPr/>
            </p:nvSpPr>
            <p:spPr>
              <a:xfrm>
                <a:off x="9673847" y="5666381"/>
                <a:ext cx="1415711" cy="1338873"/>
              </a:xfrm>
              <a:custGeom>
                <a:avLst/>
                <a:gdLst>
                  <a:gd name="connsiteX0" fmla="*/ 1415712 w 1415711"/>
                  <a:gd name="connsiteY0" fmla="*/ 0 h 1338873"/>
                  <a:gd name="connsiteX1" fmla="*/ 1345766 w 1415711"/>
                  <a:gd name="connsiteY1" fmla="*/ 120786 h 1338873"/>
                  <a:gd name="connsiteX2" fmla="*/ 810975 w 1415711"/>
                  <a:gd name="connsiteY2" fmla="*/ 497669 h 1338873"/>
                  <a:gd name="connsiteX3" fmla="*/ 245607 w 1415711"/>
                  <a:gd name="connsiteY3" fmla="*/ 1004673 h 1338873"/>
                  <a:gd name="connsiteX4" fmla="*/ 38648 w 1415711"/>
                  <a:gd name="connsiteY4" fmla="*/ 1279484 h 1338873"/>
                  <a:gd name="connsiteX5" fmla="*/ 5911 w 1415711"/>
                  <a:gd name="connsiteY5" fmla="*/ 1338874 h 1338873"/>
                  <a:gd name="connsiteX6" fmla="*/ 0 w 1415711"/>
                  <a:gd name="connsiteY6" fmla="*/ 1338612 h 1338873"/>
                  <a:gd name="connsiteX7" fmla="*/ 351365 w 1415711"/>
                  <a:gd name="connsiteY7" fmla="*/ 830147 h 1338873"/>
                  <a:gd name="connsiteX8" fmla="*/ 687114 w 1415711"/>
                  <a:gd name="connsiteY8" fmla="*/ 540134 h 1338873"/>
                  <a:gd name="connsiteX9" fmla="*/ 1104587 w 1415711"/>
                  <a:gd name="connsiteY9" fmla="*/ 279696 h 1338873"/>
                  <a:gd name="connsiteX10" fmla="*/ 1415712 w 1415711"/>
                  <a:gd name="connsiteY10" fmla="*/ 0 h 1338873"/>
                  <a:gd name="connsiteX11" fmla="*/ 1415712 w 1415711"/>
                  <a:gd name="connsiteY11" fmla="*/ 0 h 133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5711" h="1338873">
                    <a:moveTo>
                      <a:pt x="1415712" y="0"/>
                    </a:moveTo>
                    <a:cubicBezTo>
                      <a:pt x="1394163" y="41462"/>
                      <a:pt x="1370892" y="81680"/>
                      <a:pt x="1345766" y="120786"/>
                    </a:cubicBezTo>
                    <a:cubicBezTo>
                      <a:pt x="1197456" y="278846"/>
                      <a:pt x="990584" y="385978"/>
                      <a:pt x="810975" y="497669"/>
                    </a:cubicBezTo>
                    <a:cubicBezTo>
                      <a:pt x="593286" y="633046"/>
                      <a:pt x="401725" y="802164"/>
                      <a:pt x="245607" y="1004673"/>
                    </a:cubicBezTo>
                    <a:cubicBezTo>
                      <a:pt x="166872" y="1088207"/>
                      <a:pt x="96969" y="1179702"/>
                      <a:pt x="38648" y="1279484"/>
                    </a:cubicBezTo>
                    <a:cubicBezTo>
                      <a:pt x="27219" y="1299048"/>
                      <a:pt x="16314" y="1318852"/>
                      <a:pt x="5911" y="1338874"/>
                    </a:cubicBezTo>
                    <a:lnTo>
                      <a:pt x="0" y="1338612"/>
                    </a:lnTo>
                    <a:cubicBezTo>
                      <a:pt x="90338" y="1150018"/>
                      <a:pt x="213350" y="978435"/>
                      <a:pt x="351365" y="830147"/>
                    </a:cubicBezTo>
                    <a:cubicBezTo>
                      <a:pt x="452434" y="721531"/>
                      <a:pt x="565020" y="624322"/>
                      <a:pt x="687114" y="540134"/>
                    </a:cubicBezTo>
                    <a:cubicBezTo>
                      <a:pt x="822034" y="447091"/>
                      <a:pt x="967661" y="369860"/>
                      <a:pt x="1104587" y="279696"/>
                    </a:cubicBezTo>
                    <a:cubicBezTo>
                      <a:pt x="1223017" y="201724"/>
                      <a:pt x="1329866" y="111146"/>
                      <a:pt x="1415712" y="0"/>
                    </a:cubicBezTo>
                    <a:lnTo>
                      <a:pt x="1415712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57" name="Freeform: Shape 1856">
                <a:extLst>
                  <a:ext uri="{FF2B5EF4-FFF2-40B4-BE49-F238E27FC236}">
                    <a16:creationId xmlns:a16="http://schemas.microsoft.com/office/drawing/2014/main" id="{FAD8D9F1-0C57-41AC-B15C-9C919D8FB796}"/>
                  </a:ext>
                </a:extLst>
              </p:cNvPr>
              <p:cNvSpPr/>
              <p:nvPr/>
            </p:nvSpPr>
            <p:spPr>
              <a:xfrm>
                <a:off x="9331599" y="5346876"/>
                <a:ext cx="1502996" cy="1636896"/>
              </a:xfrm>
              <a:custGeom>
                <a:avLst/>
                <a:gdLst>
                  <a:gd name="connsiteX0" fmla="*/ 237144 w 1502996"/>
                  <a:gd name="connsiteY0" fmla="*/ 1609829 h 1636896"/>
                  <a:gd name="connsiteX1" fmla="*/ 634661 w 1502996"/>
                  <a:gd name="connsiteY1" fmla="*/ 1005943 h 1636896"/>
                  <a:gd name="connsiteX2" fmla="*/ 841270 w 1502996"/>
                  <a:gd name="connsiteY2" fmla="*/ 595843 h 1636896"/>
                  <a:gd name="connsiteX3" fmla="*/ 1109124 w 1502996"/>
                  <a:gd name="connsiteY3" fmla="*/ 294576 h 1636896"/>
                  <a:gd name="connsiteX4" fmla="*/ 1296998 w 1502996"/>
                  <a:gd name="connsiteY4" fmla="*/ 154553 h 1636896"/>
                  <a:gd name="connsiteX5" fmla="*/ 1488362 w 1502996"/>
                  <a:gd name="connsiteY5" fmla="*/ 27770 h 1636896"/>
                  <a:gd name="connsiteX6" fmla="*/ 1217935 w 1502996"/>
                  <a:gd name="connsiteY6" fmla="*/ 43669 h 1636896"/>
                  <a:gd name="connsiteX7" fmla="*/ 996757 w 1502996"/>
                  <a:gd name="connsiteY7" fmla="*/ 113419 h 1636896"/>
                  <a:gd name="connsiteX8" fmla="*/ 595336 w 1502996"/>
                  <a:gd name="connsiteY8" fmla="*/ 356779 h 1636896"/>
                  <a:gd name="connsiteX9" fmla="*/ 58713 w 1502996"/>
                  <a:gd name="connsiteY9" fmla="*/ 1170219 h 1636896"/>
                  <a:gd name="connsiteX10" fmla="*/ 0 w 1502996"/>
                  <a:gd name="connsiteY10" fmla="*/ 1443830 h 1636896"/>
                  <a:gd name="connsiteX11" fmla="*/ 237144 w 1502996"/>
                  <a:gd name="connsiteY11" fmla="*/ 1609829 h 1636896"/>
                  <a:gd name="connsiteX12" fmla="*/ 237144 w 1502996"/>
                  <a:gd name="connsiteY12" fmla="*/ 1609829 h 163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2996" h="1636896">
                    <a:moveTo>
                      <a:pt x="237144" y="1609829"/>
                    </a:moveTo>
                    <a:cubicBezTo>
                      <a:pt x="453285" y="1491682"/>
                      <a:pt x="539981" y="1220318"/>
                      <a:pt x="634661" y="1005943"/>
                    </a:cubicBezTo>
                    <a:cubicBezTo>
                      <a:pt x="697235" y="866313"/>
                      <a:pt x="754464" y="722583"/>
                      <a:pt x="841270" y="595843"/>
                    </a:cubicBezTo>
                    <a:cubicBezTo>
                      <a:pt x="917257" y="484937"/>
                      <a:pt x="1007116" y="382297"/>
                      <a:pt x="1109124" y="294576"/>
                    </a:cubicBezTo>
                    <a:cubicBezTo>
                      <a:pt x="1168382" y="243605"/>
                      <a:pt x="1231435" y="197084"/>
                      <a:pt x="1296998" y="154553"/>
                    </a:cubicBezTo>
                    <a:cubicBezTo>
                      <a:pt x="1361273" y="112830"/>
                      <a:pt x="1428078" y="75054"/>
                      <a:pt x="1488362" y="27770"/>
                    </a:cubicBezTo>
                    <a:cubicBezTo>
                      <a:pt x="1570303" y="-36484"/>
                      <a:pt x="1284413" y="28882"/>
                      <a:pt x="1217935" y="43669"/>
                    </a:cubicBezTo>
                    <a:cubicBezTo>
                      <a:pt x="1142449" y="60463"/>
                      <a:pt x="1068076" y="83495"/>
                      <a:pt x="996757" y="113419"/>
                    </a:cubicBezTo>
                    <a:cubicBezTo>
                      <a:pt x="851935" y="174183"/>
                      <a:pt x="716450" y="256844"/>
                      <a:pt x="595336" y="356779"/>
                    </a:cubicBezTo>
                    <a:cubicBezTo>
                      <a:pt x="341049" y="566573"/>
                      <a:pt x="153611" y="854950"/>
                      <a:pt x="58713" y="1170219"/>
                    </a:cubicBezTo>
                    <a:cubicBezTo>
                      <a:pt x="31843" y="1259489"/>
                      <a:pt x="12018" y="1351354"/>
                      <a:pt x="0" y="1443830"/>
                    </a:cubicBezTo>
                    <a:cubicBezTo>
                      <a:pt x="3294" y="1584551"/>
                      <a:pt x="93370" y="1688412"/>
                      <a:pt x="237144" y="1609829"/>
                    </a:cubicBezTo>
                    <a:lnTo>
                      <a:pt x="237144" y="1609829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58" name="Freeform: Shape 1857">
                <a:extLst>
                  <a:ext uri="{FF2B5EF4-FFF2-40B4-BE49-F238E27FC236}">
                    <a16:creationId xmlns:a16="http://schemas.microsoft.com/office/drawing/2014/main" id="{39C9BAA6-D90C-423A-AD2E-F78784FF8B61}"/>
                  </a:ext>
                </a:extLst>
              </p:cNvPr>
              <p:cNvSpPr/>
              <p:nvPr/>
            </p:nvSpPr>
            <p:spPr>
              <a:xfrm>
                <a:off x="9331577" y="5346872"/>
                <a:ext cx="1500945" cy="1626627"/>
              </a:xfrm>
              <a:custGeom>
                <a:avLst/>
                <a:gdLst>
                  <a:gd name="connsiteX0" fmla="*/ 1500946 w 1500945"/>
                  <a:gd name="connsiteY0" fmla="*/ 5135 h 1626627"/>
                  <a:gd name="connsiteX1" fmla="*/ 1217956 w 1500945"/>
                  <a:gd name="connsiteY1" fmla="*/ 43674 h 1626627"/>
                  <a:gd name="connsiteX2" fmla="*/ 996778 w 1500945"/>
                  <a:gd name="connsiteY2" fmla="*/ 113424 h 1626627"/>
                  <a:gd name="connsiteX3" fmla="*/ 595336 w 1500945"/>
                  <a:gd name="connsiteY3" fmla="*/ 356784 h 1626627"/>
                  <a:gd name="connsiteX4" fmla="*/ 58713 w 1500945"/>
                  <a:gd name="connsiteY4" fmla="*/ 1170224 h 1626627"/>
                  <a:gd name="connsiteX5" fmla="*/ 0 w 1500945"/>
                  <a:gd name="connsiteY5" fmla="*/ 1443835 h 1626627"/>
                  <a:gd name="connsiteX6" fmla="*/ 94199 w 1500945"/>
                  <a:gd name="connsiteY6" fmla="*/ 1626628 h 1626627"/>
                  <a:gd name="connsiteX7" fmla="*/ 744606 w 1500945"/>
                  <a:gd name="connsiteY7" fmla="*/ 484156 h 1626627"/>
                  <a:gd name="connsiteX8" fmla="*/ 1500946 w 1500945"/>
                  <a:gd name="connsiteY8" fmla="*/ 5135 h 1626627"/>
                  <a:gd name="connsiteX9" fmla="*/ 1500946 w 1500945"/>
                  <a:gd name="connsiteY9" fmla="*/ 5135 h 162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45" h="1626627">
                    <a:moveTo>
                      <a:pt x="1500946" y="5135"/>
                    </a:moveTo>
                    <a:cubicBezTo>
                      <a:pt x="1478045" y="-15388"/>
                      <a:pt x="1272962" y="31417"/>
                      <a:pt x="1217956" y="43674"/>
                    </a:cubicBezTo>
                    <a:cubicBezTo>
                      <a:pt x="1142493" y="60468"/>
                      <a:pt x="1068120" y="83522"/>
                      <a:pt x="996778" y="113424"/>
                    </a:cubicBezTo>
                    <a:cubicBezTo>
                      <a:pt x="851935" y="174187"/>
                      <a:pt x="716471" y="256849"/>
                      <a:pt x="595336" y="356784"/>
                    </a:cubicBezTo>
                    <a:cubicBezTo>
                      <a:pt x="341048" y="566578"/>
                      <a:pt x="153589" y="854955"/>
                      <a:pt x="58713" y="1170224"/>
                    </a:cubicBezTo>
                    <a:cubicBezTo>
                      <a:pt x="31842" y="1259515"/>
                      <a:pt x="11996" y="1351359"/>
                      <a:pt x="0" y="1443835"/>
                    </a:cubicBezTo>
                    <a:cubicBezTo>
                      <a:pt x="2006" y="1529092"/>
                      <a:pt x="35856" y="1600804"/>
                      <a:pt x="94199" y="1626628"/>
                    </a:cubicBezTo>
                    <a:cubicBezTo>
                      <a:pt x="186391" y="1307389"/>
                      <a:pt x="405978" y="773951"/>
                      <a:pt x="744606" y="484156"/>
                    </a:cubicBezTo>
                    <a:cubicBezTo>
                      <a:pt x="1132024" y="152617"/>
                      <a:pt x="1500946" y="5135"/>
                      <a:pt x="1500946" y="5135"/>
                    </a:cubicBezTo>
                    <a:lnTo>
                      <a:pt x="1500946" y="5135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59" name="Freeform: Shape 1858">
                <a:extLst>
                  <a:ext uri="{FF2B5EF4-FFF2-40B4-BE49-F238E27FC236}">
                    <a16:creationId xmlns:a16="http://schemas.microsoft.com/office/drawing/2014/main" id="{7B119440-F747-46CB-AA84-83F1DC96D37D}"/>
                  </a:ext>
                </a:extLst>
              </p:cNvPr>
              <p:cNvSpPr/>
              <p:nvPr/>
            </p:nvSpPr>
            <p:spPr>
              <a:xfrm>
                <a:off x="9386551" y="5390250"/>
                <a:ext cx="1322553" cy="1852010"/>
              </a:xfrm>
              <a:custGeom>
                <a:avLst/>
                <a:gdLst>
                  <a:gd name="connsiteX0" fmla="*/ 141166 w 1322553"/>
                  <a:gd name="connsiteY0" fmla="*/ 1346803 h 1852010"/>
                  <a:gd name="connsiteX1" fmla="*/ 143478 w 1322553"/>
                  <a:gd name="connsiteY1" fmla="*/ 1342157 h 1852010"/>
                  <a:gd name="connsiteX2" fmla="*/ 491724 w 1322553"/>
                  <a:gd name="connsiteY2" fmla="*/ 1013431 h 1852010"/>
                  <a:gd name="connsiteX3" fmla="*/ 489499 w 1322553"/>
                  <a:gd name="connsiteY3" fmla="*/ 1001217 h 1852010"/>
                  <a:gd name="connsiteX4" fmla="*/ 168102 w 1322553"/>
                  <a:gd name="connsiteY4" fmla="*/ 1271165 h 1852010"/>
                  <a:gd name="connsiteX5" fmla="*/ 168626 w 1322553"/>
                  <a:gd name="connsiteY5" fmla="*/ 1269682 h 1852010"/>
                  <a:gd name="connsiteX6" fmla="*/ 645793 w 1322553"/>
                  <a:gd name="connsiteY6" fmla="*/ 756571 h 1852010"/>
                  <a:gd name="connsiteX7" fmla="*/ 643655 w 1322553"/>
                  <a:gd name="connsiteY7" fmla="*/ 744749 h 1852010"/>
                  <a:gd name="connsiteX8" fmla="*/ 318877 w 1322553"/>
                  <a:gd name="connsiteY8" fmla="*/ 961305 h 1852010"/>
                  <a:gd name="connsiteX9" fmla="*/ 312377 w 1322553"/>
                  <a:gd name="connsiteY9" fmla="*/ 967215 h 1852010"/>
                  <a:gd name="connsiteX10" fmla="*/ 684637 w 1322553"/>
                  <a:gd name="connsiteY10" fmla="*/ 686145 h 1852010"/>
                  <a:gd name="connsiteX11" fmla="*/ 682086 w 1322553"/>
                  <a:gd name="connsiteY11" fmla="*/ 672099 h 1852010"/>
                  <a:gd name="connsiteX12" fmla="*/ 379379 w 1322553"/>
                  <a:gd name="connsiteY12" fmla="*/ 858687 h 1852010"/>
                  <a:gd name="connsiteX13" fmla="*/ 800210 w 1322553"/>
                  <a:gd name="connsiteY13" fmla="*/ 384682 h 1852010"/>
                  <a:gd name="connsiteX14" fmla="*/ 1317552 w 1322553"/>
                  <a:gd name="connsiteY14" fmla="*/ 18704 h 1852010"/>
                  <a:gd name="connsiteX15" fmla="*/ 1309417 w 1322553"/>
                  <a:gd name="connsiteY15" fmla="*/ 1255 h 1852010"/>
                  <a:gd name="connsiteX16" fmla="*/ 461452 w 1322553"/>
                  <a:gd name="connsiteY16" fmla="*/ 685250 h 1852010"/>
                  <a:gd name="connsiteX17" fmla="*/ 558770 w 1322553"/>
                  <a:gd name="connsiteY17" fmla="*/ 492120 h 1852010"/>
                  <a:gd name="connsiteX18" fmla="*/ 725095 w 1322553"/>
                  <a:gd name="connsiteY18" fmla="*/ 251071 h 1852010"/>
                  <a:gd name="connsiteX19" fmla="*/ 709784 w 1322553"/>
                  <a:gd name="connsiteY19" fmla="*/ 240472 h 1852010"/>
                  <a:gd name="connsiteX20" fmla="*/ 419816 w 1322553"/>
                  <a:gd name="connsiteY20" fmla="*/ 738773 h 1852010"/>
                  <a:gd name="connsiteX21" fmla="*/ 232421 w 1322553"/>
                  <a:gd name="connsiteY21" fmla="*/ 1043333 h 1852010"/>
                  <a:gd name="connsiteX22" fmla="*/ 288583 w 1322553"/>
                  <a:gd name="connsiteY22" fmla="*/ 807781 h 1852010"/>
                  <a:gd name="connsiteX23" fmla="*/ 411746 w 1322553"/>
                  <a:gd name="connsiteY23" fmla="*/ 566319 h 1852010"/>
                  <a:gd name="connsiteX24" fmla="*/ 416239 w 1322553"/>
                  <a:gd name="connsiteY24" fmla="*/ 538140 h 1852010"/>
                  <a:gd name="connsiteX25" fmla="*/ 205115 w 1322553"/>
                  <a:gd name="connsiteY25" fmla="*/ 1099561 h 1852010"/>
                  <a:gd name="connsiteX26" fmla="*/ 93074 w 1322553"/>
                  <a:gd name="connsiteY26" fmla="*/ 1384077 h 1852010"/>
                  <a:gd name="connsiteX27" fmla="*/ 241319 w 1322553"/>
                  <a:gd name="connsiteY27" fmla="*/ 705600 h 1852010"/>
                  <a:gd name="connsiteX28" fmla="*/ 227797 w 1322553"/>
                  <a:gd name="connsiteY28" fmla="*/ 698708 h 1852010"/>
                  <a:gd name="connsiteX29" fmla="*/ 77872 w 1322553"/>
                  <a:gd name="connsiteY29" fmla="*/ 1432016 h 1852010"/>
                  <a:gd name="connsiteX30" fmla="*/ 7381 w 1322553"/>
                  <a:gd name="connsiteY30" fmla="*/ 1706456 h 1852010"/>
                  <a:gd name="connsiteX31" fmla="*/ 751 w 1322553"/>
                  <a:gd name="connsiteY31" fmla="*/ 1764842 h 1852010"/>
                  <a:gd name="connsiteX32" fmla="*/ 49868 w 1322553"/>
                  <a:gd name="connsiteY32" fmla="*/ 1792127 h 1852010"/>
                  <a:gd name="connsiteX33" fmla="*/ 141166 w 1322553"/>
                  <a:gd name="connsiteY33" fmla="*/ 1346803 h 1852010"/>
                  <a:gd name="connsiteX34" fmla="*/ 141166 w 1322553"/>
                  <a:gd name="connsiteY34" fmla="*/ 1346803 h 185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22553" h="1852010">
                    <a:moveTo>
                      <a:pt x="141166" y="1346803"/>
                    </a:moveTo>
                    <a:cubicBezTo>
                      <a:pt x="142148" y="1345494"/>
                      <a:pt x="142976" y="1343989"/>
                      <a:pt x="143478" y="1342157"/>
                    </a:cubicBezTo>
                    <a:cubicBezTo>
                      <a:pt x="154078" y="1303924"/>
                      <a:pt x="452073" y="1028699"/>
                      <a:pt x="491724" y="1013431"/>
                    </a:cubicBezTo>
                    <a:cubicBezTo>
                      <a:pt x="497505" y="1011207"/>
                      <a:pt x="495934" y="1000956"/>
                      <a:pt x="489499" y="1001217"/>
                    </a:cubicBezTo>
                    <a:cubicBezTo>
                      <a:pt x="461518" y="998077"/>
                      <a:pt x="205267" y="1234959"/>
                      <a:pt x="168102" y="1271165"/>
                    </a:cubicBezTo>
                    <a:cubicBezTo>
                      <a:pt x="168277" y="1270663"/>
                      <a:pt x="168451" y="1270183"/>
                      <a:pt x="168626" y="1269682"/>
                    </a:cubicBezTo>
                    <a:cubicBezTo>
                      <a:pt x="199160" y="1143007"/>
                      <a:pt x="395497" y="895350"/>
                      <a:pt x="645793" y="756571"/>
                    </a:cubicBezTo>
                    <a:cubicBezTo>
                      <a:pt x="653383" y="755044"/>
                      <a:pt x="651289" y="743441"/>
                      <a:pt x="643655" y="744749"/>
                    </a:cubicBezTo>
                    <a:cubicBezTo>
                      <a:pt x="571071" y="757225"/>
                      <a:pt x="381975" y="904270"/>
                      <a:pt x="318877" y="961305"/>
                    </a:cubicBezTo>
                    <a:cubicBezTo>
                      <a:pt x="316718" y="963246"/>
                      <a:pt x="314558" y="965208"/>
                      <a:pt x="312377" y="967215"/>
                    </a:cubicBezTo>
                    <a:cubicBezTo>
                      <a:pt x="378158" y="853103"/>
                      <a:pt x="563437" y="733452"/>
                      <a:pt x="684637" y="686145"/>
                    </a:cubicBezTo>
                    <a:cubicBezTo>
                      <a:pt x="693798" y="685163"/>
                      <a:pt x="691180" y="671139"/>
                      <a:pt x="682086" y="672099"/>
                    </a:cubicBezTo>
                    <a:cubicBezTo>
                      <a:pt x="544986" y="711576"/>
                      <a:pt x="494691" y="754390"/>
                      <a:pt x="379379" y="858687"/>
                    </a:cubicBezTo>
                    <a:cubicBezTo>
                      <a:pt x="495628" y="682743"/>
                      <a:pt x="637570" y="524377"/>
                      <a:pt x="800210" y="384682"/>
                    </a:cubicBezTo>
                    <a:cubicBezTo>
                      <a:pt x="960670" y="246862"/>
                      <a:pt x="1135719" y="126403"/>
                      <a:pt x="1317552" y="18704"/>
                    </a:cubicBezTo>
                    <a:cubicBezTo>
                      <a:pt x="1328065" y="12488"/>
                      <a:pt x="1320387" y="-4764"/>
                      <a:pt x="1309417" y="1255"/>
                    </a:cubicBezTo>
                    <a:cubicBezTo>
                      <a:pt x="989415" y="176829"/>
                      <a:pt x="691289" y="399447"/>
                      <a:pt x="461452" y="685250"/>
                    </a:cubicBezTo>
                    <a:cubicBezTo>
                      <a:pt x="487755" y="618097"/>
                      <a:pt x="520471" y="553930"/>
                      <a:pt x="558770" y="492120"/>
                    </a:cubicBezTo>
                    <a:cubicBezTo>
                      <a:pt x="610264" y="409000"/>
                      <a:pt x="671224" y="332511"/>
                      <a:pt x="725095" y="251071"/>
                    </a:cubicBezTo>
                    <a:cubicBezTo>
                      <a:pt x="731835" y="240864"/>
                      <a:pt x="717461" y="231551"/>
                      <a:pt x="709784" y="240472"/>
                    </a:cubicBezTo>
                    <a:cubicBezTo>
                      <a:pt x="586861" y="383155"/>
                      <a:pt x="468802" y="554214"/>
                      <a:pt x="419816" y="738773"/>
                    </a:cubicBezTo>
                    <a:cubicBezTo>
                      <a:pt x="347776" y="835066"/>
                      <a:pt x="285813" y="937117"/>
                      <a:pt x="232421" y="1043333"/>
                    </a:cubicBezTo>
                    <a:cubicBezTo>
                      <a:pt x="244461" y="963355"/>
                      <a:pt x="261123" y="884554"/>
                      <a:pt x="288583" y="807781"/>
                    </a:cubicBezTo>
                    <a:cubicBezTo>
                      <a:pt x="319836" y="720452"/>
                      <a:pt x="365050" y="644334"/>
                      <a:pt x="411746" y="566319"/>
                    </a:cubicBezTo>
                    <a:cubicBezTo>
                      <a:pt x="418769" y="554585"/>
                      <a:pt x="458769" y="490157"/>
                      <a:pt x="416239" y="538140"/>
                    </a:cubicBezTo>
                    <a:cubicBezTo>
                      <a:pt x="294275" y="675676"/>
                      <a:pt x="207972" y="916135"/>
                      <a:pt x="205115" y="1099561"/>
                    </a:cubicBezTo>
                    <a:cubicBezTo>
                      <a:pt x="161908" y="1191797"/>
                      <a:pt x="124787" y="1286912"/>
                      <a:pt x="93074" y="1384077"/>
                    </a:cubicBezTo>
                    <a:cubicBezTo>
                      <a:pt x="51897" y="1070902"/>
                      <a:pt x="172115" y="817465"/>
                      <a:pt x="241319" y="705600"/>
                    </a:cubicBezTo>
                    <a:cubicBezTo>
                      <a:pt x="244831" y="697683"/>
                      <a:pt x="232443" y="691510"/>
                      <a:pt x="227797" y="698708"/>
                    </a:cubicBezTo>
                    <a:cubicBezTo>
                      <a:pt x="93532" y="906277"/>
                      <a:pt x="28210" y="1192364"/>
                      <a:pt x="77872" y="1432016"/>
                    </a:cubicBezTo>
                    <a:cubicBezTo>
                      <a:pt x="50217" y="1522159"/>
                      <a:pt x="26923" y="1613871"/>
                      <a:pt x="7381" y="1706456"/>
                    </a:cubicBezTo>
                    <a:cubicBezTo>
                      <a:pt x="3652" y="1724123"/>
                      <a:pt x="2147" y="1744188"/>
                      <a:pt x="751" y="1764842"/>
                    </a:cubicBezTo>
                    <a:cubicBezTo>
                      <a:pt x="-7537" y="1886784"/>
                      <a:pt x="55626" y="1866195"/>
                      <a:pt x="49868" y="1792127"/>
                    </a:cubicBezTo>
                    <a:cubicBezTo>
                      <a:pt x="39377" y="1657230"/>
                      <a:pt x="100338" y="1472867"/>
                      <a:pt x="141166" y="1346803"/>
                    </a:cubicBezTo>
                    <a:lnTo>
                      <a:pt x="141166" y="1346803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60" name="Freeform: Shape 1859">
                <a:extLst>
                  <a:ext uri="{FF2B5EF4-FFF2-40B4-BE49-F238E27FC236}">
                    <a16:creationId xmlns:a16="http://schemas.microsoft.com/office/drawing/2014/main" id="{F9978D2D-0531-49AF-AAA8-52FDA1BC1E97}"/>
                  </a:ext>
                </a:extLst>
              </p:cNvPr>
              <p:cNvSpPr/>
              <p:nvPr/>
            </p:nvSpPr>
            <p:spPr>
              <a:xfrm>
                <a:off x="9082128" y="5529136"/>
                <a:ext cx="906863" cy="1539845"/>
              </a:xfrm>
              <a:custGeom>
                <a:avLst/>
                <a:gdLst>
                  <a:gd name="connsiteX0" fmla="*/ 213200 w 906863"/>
                  <a:gd name="connsiteY0" fmla="*/ 1527156 h 1539845"/>
                  <a:gd name="connsiteX1" fmla="*/ 584761 w 906863"/>
                  <a:gd name="connsiteY1" fmla="*/ 834611 h 1539845"/>
                  <a:gd name="connsiteX2" fmla="*/ 643060 w 906863"/>
                  <a:gd name="connsiteY2" fmla="*/ 372885 h 1539845"/>
                  <a:gd name="connsiteX3" fmla="*/ 894992 w 906863"/>
                  <a:gd name="connsiteY3" fmla="*/ 19775 h 1539845"/>
                  <a:gd name="connsiteX4" fmla="*/ 703388 w 906863"/>
                  <a:gd name="connsiteY4" fmla="*/ 91727 h 1539845"/>
                  <a:gd name="connsiteX5" fmla="*/ 546222 w 906863"/>
                  <a:gd name="connsiteY5" fmla="*/ 213582 h 1539845"/>
                  <a:gd name="connsiteX6" fmla="*/ 264519 w 906863"/>
                  <a:gd name="connsiteY6" fmla="*/ 521501 h 1539845"/>
                  <a:gd name="connsiteX7" fmla="*/ 44038 w 906863"/>
                  <a:gd name="connsiteY7" fmla="*/ 874785 h 1539845"/>
                  <a:gd name="connsiteX8" fmla="*/ 14638 w 906863"/>
                  <a:gd name="connsiteY8" fmla="*/ 1274046 h 1539845"/>
                  <a:gd name="connsiteX9" fmla="*/ 99349 w 906863"/>
                  <a:gd name="connsiteY9" fmla="*/ 1470994 h 1539845"/>
                  <a:gd name="connsiteX10" fmla="*/ 186045 w 906863"/>
                  <a:gd name="connsiteY10" fmla="*/ 1517341 h 1539845"/>
                  <a:gd name="connsiteX11" fmla="*/ 213200 w 906863"/>
                  <a:gd name="connsiteY11" fmla="*/ 1527156 h 1539845"/>
                  <a:gd name="connsiteX12" fmla="*/ 213200 w 906863"/>
                  <a:gd name="connsiteY12" fmla="*/ 1527156 h 153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6863" h="1539845">
                    <a:moveTo>
                      <a:pt x="213200" y="1527156"/>
                    </a:moveTo>
                    <a:cubicBezTo>
                      <a:pt x="424673" y="1639915"/>
                      <a:pt x="573398" y="967698"/>
                      <a:pt x="584761" y="834611"/>
                    </a:cubicBezTo>
                    <a:cubicBezTo>
                      <a:pt x="597847" y="681502"/>
                      <a:pt x="595514" y="520454"/>
                      <a:pt x="643060" y="372885"/>
                    </a:cubicBezTo>
                    <a:cubicBezTo>
                      <a:pt x="687837" y="233953"/>
                      <a:pt x="793050" y="120386"/>
                      <a:pt x="894992" y="19775"/>
                    </a:cubicBezTo>
                    <a:cubicBezTo>
                      <a:pt x="957654" y="-42079"/>
                      <a:pt x="754293" y="57878"/>
                      <a:pt x="703388" y="91727"/>
                    </a:cubicBezTo>
                    <a:cubicBezTo>
                      <a:pt x="648186" y="128412"/>
                      <a:pt x="595841" y="169699"/>
                      <a:pt x="546222" y="213582"/>
                    </a:cubicBezTo>
                    <a:cubicBezTo>
                      <a:pt x="441772" y="305971"/>
                      <a:pt x="349689" y="411337"/>
                      <a:pt x="264519" y="521501"/>
                    </a:cubicBezTo>
                    <a:cubicBezTo>
                      <a:pt x="180157" y="630640"/>
                      <a:pt x="91913" y="744098"/>
                      <a:pt x="44038" y="874785"/>
                    </a:cubicBezTo>
                    <a:cubicBezTo>
                      <a:pt x="-2417" y="1001547"/>
                      <a:pt x="-11949" y="1141853"/>
                      <a:pt x="14638" y="1274046"/>
                    </a:cubicBezTo>
                    <a:cubicBezTo>
                      <a:pt x="28291" y="1341855"/>
                      <a:pt x="49928" y="1420023"/>
                      <a:pt x="99349" y="1470994"/>
                    </a:cubicBezTo>
                    <a:cubicBezTo>
                      <a:pt x="120964" y="1493284"/>
                      <a:pt x="153134" y="1511016"/>
                      <a:pt x="186045" y="1517341"/>
                    </a:cubicBezTo>
                    <a:lnTo>
                      <a:pt x="213200" y="1527156"/>
                    </a:lnTo>
                    <a:lnTo>
                      <a:pt x="213200" y="152715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61" name="Freeform: Shape 1860">
                <a:extLst>
                  <a:ext uri="{FF2B5EF4-FFF2-40B4-BE49-F238E27FC236}">
                    <a16:creationId xmlns:a16="http://schemas.microsoft.com/office/drawing/2014/main" id="{465EC57D-12E6-495C-A436-C95A91B09CCB}"/>
                  </a:ext>
                </a:extLst>
              </p:cNvPr>
              <p:cNvSpPr/>
              <p:nvPr/>
            </p:nvSpPr>
            <p:spPr>
              <a:xfrm>
                <a:off x="9082139" y="5529134"/>
                <a:ext cx="905907" cy="1525608"/>
              </a:xfrm>
              <a:custGeom>
                <a:avLst/>
                <a:gdLst>
                  <a:gd name="connsiteX0" fmla="*/ 905908 w 905907"/>
                  <a:gd name="connsiteY0" fmla="*/ 1128 h 1525608"/>
                  <a:gd name="connsiteX1" fmla="*/ 905843 w 905907"/>
                  <a:gd name="connsiteY1" fmla="*/ 1063 h 1525608"/>
                  <a:gd name="connsiteX2" fmla="*/ 703377 w 905907"/>
                  <a:gd name="connsiteY2" fmla="*/ 91729 h 1525608"/>
                  <a:gd name="connsiteX3" fmla="*/ 546211 w 905907"/>
                  <a:gd name="connsiteY3" fmla="*/ 213583 h 1525608"/>
                  <a:gd name="connsiteX4" fmla="*/ 264508 w 905907"/>
                  <a:gd name="connsiteY4" fmla="*/ 521502 h 1525608"/>
                  <a:gd name="connsiteX5" fmla="*/ 44028 w 905907"/>
                  <a:gd name="connsiteY5" fmla="*/ 874787 h 1525608"/>
                  <a:gd name="connsiteX6" fmla="*/ 14648 w 905907"/>
                  <a:gd name="connsiteY6" fmla="*/ 1274047 h 1525608"/>
                  <a:gd name="connsiteX7" fmla="*/ 99361 w 905907"/>
                  <a:gd name="connsiteY7" fmla="*/ 1470995 h 1525608"/>
                  <a:gd name="connsiteX8" fmla="*/ 186035 w 905907"/>
                  <a:gd name="connsiteY8" fmla="*/ 1517342 h 1525608"/>
                  <a:gd name="connsiteX9" fmla="*/ 208914 w 905907"/>
                  <a:gd name="connsiteY9" fmla="*/ 1525609 h 1525608"/>
                  <a:gd name="connsiteX10" fmla="*/ 201803 w 905907"/>
                  <a:gd name="connsiteY10" fmla="*/ 1279805 h 1525608"/>
                  <a:gd name="connsiteX11" fmla="*/ 905908 w 905907"/>
                  <a:gd name="connsiteY11" fmla="*/ 1128 h 1525608"/>
                  <a:gd name="connsiteX12" fmla="*/ 905908 w 905907"/>
                  <a:gd name="connsiteY12" fmla="*/ 1128 h 152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5907" h="1525608">
                    <a:moveTo>
                      <a:pt x="905908" y="1128"/>
                    </a:moveTo>
                    <a:lnTo>
                      <a:pt x="905843" y="1063"/>
                    </a:lnTo>
                    <a:cubicBezTo>
                      <a:pt x="892255" y="-9668"/>
                      <a:pt x="745558" y="63724"/>
                      <a:pt x="703377" y="91729"/>
                    </a:cubicBezTo>
                    <a:cubicBezTo>
                      <a:pt x="648175" y="128436"/>
                      <a:pt x="595830" y="169679"/>
                      <a:pt x="546211" y="213583"/>
                    </a:cubicBezTo>
                    <a:cubicBezTo>
                      <a:pt x="441784" y="305972"/>
                      <a:pt x="349678" y="411338"/>
                      <a:pt x="264508" y="521502"/>
                    </a:cubicBezTo>
                    <a:cubicBezTo>
                      <a:pt x="180168" y="630641"/>
                      <a:pt x="91923" y="744121"/>
                      <a:pt x="44028" y="874787"/>
                    </a:cubicBezTo>
                    <a:cubicBezTo>
                      <a:pt x="-2407" y="1001549"/>
                      <a:pt x="-11960" y="1141855"/>
                      <a:pt x="14648" y="1274047"/>
                    </a:cubicBezTo>
                    <a:cubicBezTo>
                      <a:pt x="28280" y="1341856"/>
                      <a:pt x="49917" y="1420024"/>
                      <a:pt x="99361" y="1470995"/>
                    </a:cubicBezTo>
                    <a:cubicBezTo>
                      <a:pt x="120953" y="1493285"/>
                      <a:pt x="153123" y="1511039"/>
                      <a:pt x="186035" y="1517342"/>
                    </a:cubicBezTo>
                    <a:lnTo>
                      <a:pt x="208914" y="1525609"/>
                    </a:lnTo>
                    <a:cubicBezTo>
                      <a:pt x="202938" y="1455248"/>
                      <a:pt x="200321" y="1374048"/>
                      <a:pt x="201803" y="1279805"/>
                    </a:cubicBezTo>
                    <a:cubicBezTo>
                      <a:pt x="213974" y="509550"/>
                      <a:pt x="905908" y="1128"/>
                      <a:pt x="905908" y="1128"/>
                    </a:cubicBezTo>
                    <a:lnTo>
                      <a:pt x="905908" y="1128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62" name="Freeform: Shape 1861">
                <a:extLst>
                  <a:ext uri="{FF2B5EF4-FFF2-40B4-BE49-F238E27FC236}">
                    <a16:creationId xmlns:a16="http://schemas.microsoft.com/office/drawing/2014/main" id="{5396C9AB-FC07-42DA-9F9B-9B645893C72C}"/>
                  </a:ext>
                </a:extLst>
              </p:cNvPr>
              <p:cNvSpPr/>
              <p:nvPr/>
            </p:nvSpPr>
            <p:spPr>
              <a:xfrm>
                <a:off x="9105485" y="5563859"/>
                <a:ext cx="835956" cy="1851053"/>
              </a:xfrm>
              <a:custGeom>
                <a:avLst/>
                <a:gdLst>
                  <a:gd name="connsiteX0" fmla="*/ 284085 w 835956"/>
                  <a:gd name="connsiteY0" fmla="*/ 1783383 h 1851053"/>
                  <a:gd name="connsiteX1" fmla="*/ 181751 w 835956"/>
                  <a:gd name="connsiteY1" fmla="*/ 1421811 h 1851053"/>
                  <a:gd name="connsiteX2" fmla="*/ 255230 w 835956"/>
                  <a:gd name="connsiteY2" fmla="*/ 1274045 h 1851053"/>
                  <a:gd name="connsiteX3" fmla="*/ 439310 w 835956"/>
                  <a:gd name="connsiteY3" fmla="*/ 1088897 h 1851053"/>
                  <a:gd name="connsiteX4" fmla="*/ 428427 w 835956"/>
                  <a:gd name="connsiteY4" fmla="*/ 1077534 h 1851053"/>
                  <a:gd name="connsiteX5" fmla="*/ 217738 w 835956"/>
                  <a:gd name="connsiteY5" fmla="*/ 1284056 h 1851053"/>
                  <a:gd name="connsiteX6" fmla="*/ 177279 w 835956"/>
                  <a:gd name="connsiteY6" fmla="*/ 1350818 h 1851053"/>
                  <a:gd name="connsiteX7" fmla="*/ 194488 w 835956"/>
                  <a:gd name="connsiteY7" fmla="*/ 1140566 h 1851053"/>
                  <a:gd name="connsiteX8" fmla="*/ 258502 w 835956"/>
                  <a:gd name="connsiteY8" fmla="*/ 1017381 h 1851053"/>
                  <a:gd name="connsiteX9" fmla="*/ 448579 w 835956"/>
                  <a:gd name="connsiteY9" fmla="*/ 795111 h 1851053"/>
                  <a:gd name="connsiteX10" fmla="*/ 440117 w 835956"/>
                  <a:gd name="connsiteY10" fmla="*/ 786278 h 1851053"/>
                  <a:gd name="connsiteX11" fmla="*/ 243170 w 835956"/>
                  <a:gd name="connsiteY11" fmla="*/ 999823 h 1851053"/>
                  <a:gd name="connsiteX12" fmla="*/ 198043 w 835956"/>
                  <a:gd name="connsiteY12" fmla="*/ 1064426 h 1851053"/>
                  <a:gd name="connsiteX13" fmla="*/ 205088 w 835956"/>
                  <a:gd name="connsiteY13" fmla="*/ 1029354 h 1851053"/>
                  <a:gd name="connsiteX14" fmla="*/ 214663 w 835956"/>
                  <a:gd name="connsiteY14" fmla="*/ 988831 h 1851053"/>
                  <a:gd name="connsiteX15" fmla="*/ 242973 w 835956"/>
                  <a:gd name="connsiteY15" fmla="*/ 948307 h 1851053"/>
                  <a:gd name="connsiteX16" fmla="*/ 312068 w 835956"/>
                  <a:gd name="connsiteY16" fmla="*/ 848743 h 1851053"/>
                  <a:gd name="connsiteX17" fmla="*/ 496672 w 835956"/>
                  <a:gd name="connsiteY17" fmla="*/ 676964 h 1851053"/>
                  <a:gd name="connsiteX18" fmla="*/ 492462 w 835956"/>
                  <a:gd name="connsiteY18" fmla="*/ 669353 h 1851053"/>
                  <a:gd name="connsiteX19" fmla="*/ 286703 w 835956"/>
                  <a:gd name="connsiteY19" fmla="*/ 848830 h 1851053"/>
                  <a:gd name="connsiteX20" fmla="*/ 231130 w 835956"/>
                  <a:gd name="connsiteY20" fmla="*/ 928351 h 1851053"/>
                  <a:gd name="connsiteX21" fmla="*/ 535144 w 835956"/>
                  <a:gd name="connsiteY21" fmla="*/ 346101 h 1851053"/>
                  <a:gd name="connsiteX22" fmla="*/ 835757 w 835956"/>
                  <a:gd name="connsiteY22" fmla="*/ 297 h 1851053"/>
                  <a:gd name="connsiteX23" fmla="*/ 299746 w 835956"/>
                  <a:gd name="connsiteY23" fmla="*/ 649047 h 1851053"/>
                  <a:gd name="connsiteX24" fmla="*/ 330825 w 835956"/>
                  <a:gd name="connsiteY24" fmla="*/ 420583 h 1851053"/>
                  <a:gd name="connsiteX25" fmla="*/ 318873 w 835956"/>
                  <a:gd name="connsiteY25" fmla="*/ 418599 h 1851053"/>
                  <a:gd name="connsiteX26" fmla="*/ 270433 w 835956"/>
                  <a:gd name="connsiteY26" fmla="*/ 711185 h 1851053"/>
                  <a:gd name="connsiteX27" fmla="*/ 235753 w 835956"/>
                  <a:gd name="connsiteY27" fmla="*/ 794282 h 1851053"/>
                  <a:gd name="connsiteX28" fmla="*/ 234140 w 835956"/>
                  <a:gd name="connsiteY28" fmla="*/ 696724 h 1851053"/>
                  <a:gd name="connsiteX29" fmla="*/ 245852 w 835956"/>
                  <a:gd name="connsiteY29" fmla="*/ 518316 h 1851053"/>
                  <a:gd name="connsiteX30" fmla="*/ 237476 w 835956"/>
                  <a:gd name="connsiteY30" fmla="*/ 519166 h 1851053"/>
                  <a:gd name="connsiteX31" fmla="*/ 214313 w 835956"/>
                  <a:gd name="connsiteY31" fmla="*/ 703508 h 1851053"/>
                  <a:gd name="connsiteX32" fmla="*/ 216080 w 835956"/>
                  <a:gd name="connsiteY32" fmla="*/ 848045 h 1851053"/>
                  <a:gd name="connsiteX33" fmla="*/ 145524 w 835956"/>
                  <a:gd name="connsiteY33" fmla="*/ 1151449 h 1851053"/>
                  <a:gd name="connsiteX34" fmla="*/ 92787 w 835956"/>
                  <a:gd name="connsiteY34" fmla="*/ 978100 h 1851053"/>
                  <a:gd name="connsiteX35" fmla="*/ 70583 w 835956"/>
                  <a:gd name="connsiteY35" fmla="*/ 788393 h 1851053"/>
                  <a:gd name="connsiteX36" fmla="*/ 60660 w 835956"/>
                  <a:gd name="connsiteY36" fmla="*/ 786758 h 1851053"/>
                  <a:gd name="connsiteX37" fmla="*/ 140747 w 835956"/>
                  <a:gd name="connsiteY37" fmla="*/ 1199388 h 1851053"/>
                  <a:gd name="connsiteX38" fmla="*/ 137825 w 835956"/>
                  <a:gd name="connsiteY38" fmla="*/ 1371407 h 1851053"/>
                  <a:gd name="connsiteX39" fmla="*/ 14509 w 835956"/>
                  <a:gd name="connsiteY39" fmla="*/ 969289 h 1851053"/>
                  <a:gd name="connsiteX40" fmla="*/ 5 w 835956"/>
                  <a:gd name="connsiteY40" fmla="*/ 970750 h 1851053"/>
                  <a:gd name="connsiteX41" fmla="*/ 157606 w 835956"/>
                  <a:gd name="connsiteY41" fmla="*/ 1433130 h 1851053"/>
                  <a:gd name="connsiteX42" fmla="*/ 238916 w 835956"/>
                  <a:gd name="connsiteY42" fmla="*/ 1801900 h 1851053"/>
                  <a:gd name="connsiteX43" fmla="*/ 284085 w 835956"/>
                  <a:gd name="connsiteY43" fmla="*/ 1783383 h 1851053"/>
                  <a:gd name="connsiteX44" fmla="*/ 284085 w 835956"/>
                  <a:gd name="connsiteY44" fmla="*/ 1783383 h 1851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5956" h="1851053">
                    <a:moveTo>
                      <a:pt x="284085" y="1783383"/>
                    </a:moveTo>
                    <a:cubicBezTo>
                      <a:pt x="235056" y="1654571"/>
                      <a:pt x="194881" y="1549118"/>
                      <a:pt x="181751" y="1421811"/>
                    </a:cubicBezTo>
                    <a:cubicBezTo>
                      <a:pt x="192176" y="1368004"/>
                      <a:pt x="216931" y="1319193"/>
                      <a:pt x="255230" y="1274045"/>
                    </a:cubicBezTo>
                    <a:cubicBezTo>
                      <a:pt x="311675" y="1207480"/>
                      <a:pt x="382996" y="1155702"/>
                      <a:pt x="439310" y="1088897"/>
                    </a:cubicBezTo>
                    <a:cubicBezTo>
                      <a:pt x="445678" y="1081351"/>
                      <a:pt x="435689" y="1070140"/>
                      <a:pt x="428427" y="1077534"/>
                    </a:cubicBezTo>
                    <a:cubicBezTo>
                      <a:pt x="359658" y="1147545"/>
                      <a:pt x="276997" y="1205059"/>
                      <a:pt x="217738" y="1284056"/>
                    </a:cubicBezTo>
                    <a:cubicBezTo>
                      <a:pt x="202733" y="1304078"/>
                      <a:pt x="188600" y="1326739"/>
                      <a:pt x="177279" y="1350818"/>
                    </a:cubicBezTo>
                    <a:cubicBezTo>
                      <a:pt x="174292" y="1270774"/>
                      <a:pt x="177912" y="1217774"/>
                      <a:pt x="194488" y="1140566"/>
                    </a:cubicBezTo>
                    <a:cubicBezTo>
                      <a:pt x="204586" y="1093543"/>
                      <a:pt x="230344" y="1055418"/>
                      <a:pt x="258502" y="1017381"/>
                    </a:cubicBezTo>
                    <a:cubicBezTo>
                      <a:pt x="316408" y="939147"/>
                      <a:pt x="375580" y="860084"/>
                      <a:pt x="448579" y="795111"/>
                    </a:cubicBezTo>
                    <a:cubicBezTo>
                      <a:pt x="454490" y="789833"/>
                      <a:pt x="446158" y="781327"/>
                      <a:pt x="440117" y="786278"/>
                    </a:cubicBezTo>
                    <a:cubicBezTo>
                      <a:pt x="364609" y="848481"/>
                      <a:pt x="303344" y="923182"/>
                      <a:pt x="243170" y="999823"/>
                    </a:cubicBezTo>
                    <a:cubicBezTo>
                      <a:pt x="226964" y="1020456"/>
                      <a:pt x="211064" y="1041656"/>
                      <a:pt x="198043" y="1064426"/>
                    </a:cubicBezTo>
                    <a:cubicBezTo>
                      <a:pt x="200246" y="1052735"/>
                      <a:pt x="202558" y="1041023"/>
                      <a:pt x="205088" y="1029354"/>
                    </a:cubicBezTo>
                    <a:cubicBezTo>
                      <a:pt x="208055" y="1015767"/>
                      <a:pt x="211304" y="1002288"/>
                      <a:pt x="214663" y="988831"/>
                    </a:cubicBezTo>
                    <a:cubicBezTo>
                      <a:pt x="225110" y="973498"/>
                      <a:pt x="235907" y="959343"/>
                      <a:pt x="242973" y="948307"/>
                    </a:cubicBezTo>
                    <a:cubicBezTo>
                      <a:pt x="264762" y="914305"/>
                      <a:pt x="287378" y="880739"/>
                      <a:pt x="312068" y="848743"/>
                    </a:cubicBezTo>
                    <a:cubicBezTo>
                      <a:pt x="364064" y="781392"/>
                      <a:pt x="424631" y="722701"/>
                      <a:pt x="496672" y="676964"/>
                    </a:cubicBezTo>
                    <a:cubicBezTo>
                      <a:pt x="501404" y="673976"/>
                      <a:pt x="497565" y="666997"/>
                      <a:pt x="492462" y="669353"/>
                    </a:cubicBezTo>
                    <a:cubicBezTo>
                      <a:pt x="407597" y="708720"/>
                      <a:pt x="342580" y="775024"/>
                      <a:pt x="286703" y="848830"/>
                    </a:cubicBezTo>
                    <a:cubicBezTo>
                      <a:pt x="267182" y="874610"/>
                      <a:pt x="248883" y="901306"/>
                      <a:pt x="231130" y="928351"/>
                    </a:cubicBezTo>
                    <a:cubicBezTo>
                      <a:pt x="293594" y="717095"/>
                      <a:pt x="402625" y="521827"/>
                      <a:pt x="535144" y="346101"/>
                    </a:cubicBezTo>
                    <a:cubicBezTo>
                      <a:pt x="627185" y="224028"/>
                      <a:pt x="731831" y="112185"/>
                      <a:pt x="835757" y="297"/>
                    </a:cubicBezTo>
                    <a:cubicBezTo>
                      <a:pt x="845550" y="-10259"/>
                      <a:pt x="491938" y="261324"/>
                      <a:pt x="299746" y="649047"/>
                    </a:cubicBezTo>
                    <a:cubicBezTo>
                      <a:pt x="309386" y="572645"/>
                      <a:pt x="328012" y="497596"/>
                      <a:pt x="330825" y="420583"/>
                    </a:cubicBezTo>
                    <a:cubicBezTo>
                      <a:pt x="331086" y="413517"/>
                      <a:pt x="321142" y="412143"/>
                      <a:pt x="318873" y="418599"/>
                    </a:cubicBezTo>
                    <a:cubicBezTo>
                      <a:pt x="287663" y="508130"/>
                      <a:pt x="272526" y="614761"/>
                      <a:pt x="270433" y="711185"/>
                    </a:cubicBezTo>
                    <a:cubicBezTo>
                      <a:pt x="258131" y="738622"/>
                      <a:pt x="246527" y="766321"/>
                      <a:pt x="235753" y="794282"/>
                    </a:cubicBezTo>
                    <a:cubicBezTo>
                      <a:pt x="235099" y="761763"/>
                      <a:pt x="234248" y="729244"/>
                      <a:pt x="234140" y="696724"/>
                    </a:cubicBezTo>
                    <a:cubicBezTo>
                      <a:pt x="233943" y="637400"/>
                      <a:pt x="255274" y="576811"/>
                      <a:pt x="245852" y="518316"/>
                    </a:cubicBezTo>
                    <a:cubicBezTo>
                      <a:pt x="245066" y="513474"/>
                      <a:pt x="237760" y="514521"/>
                      <a:pt x="237476" y="519166"/>
                    </a:cubicBezTo>
                    <a:cubicBezTo>
                      <a:pt x="233769" y="581675"/>
                      <a:pt x="214575" y="640039"/>
                      <a:pt x="214313" y="703508"/>
                    </a:cubicBezTo>
                    <a:cubicBezTo>
                      <a:pt x="214117" y="751534"/>
                      <a:pt x="214401" y="799888"/>
                      <a:pt x="216080" y="848045"/>
                    </a:cubicBezTo>
                    <a:cubicBezTo>
                      <a:pt x="182035" y="946584"/>
                      <a:pt x="157847" y="1048046"/>
                      <a:pt x="145524" y="1151449"/>
                    </a:cubicBezTo>
                    <a:cubicBezTo>
                      <a:pt x="121074" y="1096749"/>
                      <a:pt x="107661" y="1035222"/>
                      <a:pt x="92787" y="978100"/>
                    </a:cubicBezTo>
                    <a:cubicBezTo>
                      <a:pt x="70976" y="894283"/>
                      <a:pt x="69362" y="875199"/>
                      <a:pt x="70583" y="788393"/>
                    </a:cubicBezTo>
                    <a:cubicBezTo>
                      <a:pt x="70671" y="782745"/>
                      <a:pt x="62273" y="781109"/>
                      <a:pt x="60660" y="786758"/>
                    </a:cubicBezTo>
                    <a:cubicBezTo>
                      <a:pt x="38500" y="864054"/>
                      <a:pt x="104324" y="1186869"/>
                      <a:pt x="140747" y="1199388"/>
                    </a:cubicBezTo>
                    <a:cubicBezTo>
                      <a:pt x="136037" y="1256248"/>
                      <a:pt x="134924" y="1313631"/>
                      <a:pt x="137825" y="1371407"/>
                    </a:cubicBezTo>
                    <a:cubicBezTo>
                      <a:pt x="64302" y="1251580"/>
                      <a:pt x="41162" y="1111514"/>
                      <a:pt x="14509" y="969289"/>
                    </a:cubicBezTo>
                    <a:cubicBezTo>
                      <a:pt x="13004" y="961241"/>
                      <a:pt x="-300" y="962397"/>
                      <a:pt x="5" y="970750"/>
                    </a:cubicBezTo>
                    <a:cubicBezTo>
                      <a:pt x="3212" y="1057359"/>
                      <a:pt x="60747" y="1416249"/>
                      <a:pt x="157606" y="1433130"/>
                    </a:cubicBezTo>
                    <a:cubicBezTo>
                      <a:pt x="169974" y="1562051"/>
                      <a:pt x="189058" y="1684473"/>
                      <a:pt x="238916" y="1801900"/>
                    </a:cubicBezTo>
                    <a:cubicBezTo>
                      <a:pt x="276452" y="1890276"/>
                      <a:pt x="307205" y="1844125"/>
                      <a:pt x="284085" y="1783383"/>
                    </a:cubicBezTo>
                    <a:lnTo>
                      <a:pt x="284085" y="1783383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63" name="Freeform: Shape 1862">
                <a:extLst>
                  <a:ext uri="{FF2B5EF4-FFF2-40B4-BE49-F238E27FC236}">
                    <a16:creationId xmlns:a16="http://schemas.microsoft.com/office/drawing/2014/main" id="{5763CC22-39EE-4FAE-B6CC-A9B753FC8327}"/>
                  </a:ext>
                </a:extLst>
              </p:cNvPr>
              <p:cNvSpPr/>
              <p:nvPr/>
            </p:nvSpPr>
            <p:spPr>
              <a:xfrm>
                <a:off x="4571843" y="5816359"/>
                <a:ext cx="1434420" cy="1622857"/>
              </a:xfrm>
              <a:custGeom>
                <a:avLst/>
                <a:gdLst>
                  <a:gd name="connsiteX0" fmla="*/ 1377446 w 1434420"/>
                  <a:gd name="connsiteY0" fmla="*/ 878098 h 1622857"/>
                  <a:gd name="connsiteX1" fmla="*/ 1096355 w 1434420"/>
                  <a:gd name="connsiteY1" fmla="*/ 491597 h 1622857"/>
                  <a:gd name="connsiteX2" fmla="*/ 604836 w 1434420"/>
                  <a:gd name="connsiteY2" fmla="*/ 243765 h 1622857"/>
                  <a:gd name="connsiteX3" fmla="*/ 298706 w 1434420"/>
                  <a:gd name="connsiteY3" fmla="*/ 143394 h 1622857"/>
                  <a:gd name="connsiteX4" fmla="*/ 18398 w 1434420"/>
                  <a:gd name="connsiteY4" fmla="*/ 7036 h 1622857"/>
                  <a:gd name="connsiteX5" fmla="*/ 275019 w 1434420"/>
                  <a:gd name="connsiteY5" fmla="*/ 406951 h 1622857"/>
                  <a:gd name="connsiteX6" fmla="*/ 541629 w 1434420"/>
                  <a:gd name="connsiteY6" fmla="*/ 589373 h 1622857"/>
                  <a:gd name="connsiteX7" fmla="*/ 804553 w 1434420"/>
                  <a:gd name="connsiteY7" fmla="*/ 748567 h 1622857"/>
                  <a:gd name="connsiteX8" fmla="*/ 1234305 w 1434420"/>
                  <a:gd name="connsiteY8" fmla="*/ 1528288 h 1622857"/>
                  <a:gd name="connsiteX9" fmla="*/ 1354829 w 1434420"/>
                  <a:gd name="connsiteY9" fmla="*/ 1622857 h 1622857"/>
                  <a:gd name="connsiteX10" fmla="*/ 1377446 w 1434420"/>
                  <a:gd name="connsiteY10" fmla="*/ 878098 h 1622857"/>
                  <a:gd name="connsiteX11" fmla="*/ 1377446 w 1434420"/>
                  <a:gd name="connsiteY11" fmla="*/ 878098 h 162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34420" h="1622857">
                    <a:moveTo>
                      <a:pt x="1377446" y="878098"/>
                    </a:moveTo>
                    <a:cubicBezTo>
                      <a:pt x="1321023" y="730944"/>
                      <a:pt x="1222746" y="597246"/>
                      <a:pt x="1096355" y="491597"/>
                    </a:cubicBezTo>
                    <a:cubicBezTo>
                      <a:pt x="957008" y="375151"/>
                      <a:pt x="780868" y="303635"/>
                      <a:pt x="604836" y="243765"/>
                    </a:cubicBezTo>
                    <a:cubicBezTo>
                      <a:pt x="503243" y="209239"/>
                      <a:pt x="399949" y="178792"/>
                      <a:pt x="298706" y="143394"/>
                    </a:cubicBezTo>
                    <a:cubicBezTo>
                      <a:pt x="198290" y="108279"/>
                      <a:pt x="95149" y="78115"/>
                      <a:pt x="18398" y="7036"/>
                    </a:cubicBezTo>
                    <a:cubicBezTo>
                      <a:pt x="-40315" y="-47338"/>
                      <a:pt x="40514" y="225619"/>
                      <a:pt x="275019" y="406951"/>
                    </a:cubicBezTo>
                    <a:cubicBezTo>
                      <a:pt x="359927" y="472622"/>
                      <a:pt x="448608" y="533298"/>
                      <a:pt x="541629" y="589373"/>
                    </a:cubicBezTo>
                    <a:cubicBezTo>
                      <a:pt x="629416" y="642285"/>
                      <a:pt x="720147" y="691249"/>
                      <a:pt x="804553" y="748567"/>
                    </a:cubicBezTo>
                    <a:cubicBezTo>
                      <a:pt x="1076747" y="933453"/>
                      <a:pt x="1239213" y="1223553"/>
                      <a:pt x="1234305" y="1528288"/>
                    </a:cubicBezTo>
                    <a:lnTo>
                      <a:pt x="1354829" y="1622857"/>
                    </a:lnTo>
                    <a:cubicBezTo>
                      <a:pt x="1438429" y="1379497"/>
                      <a:pt x="1471646" y="1123749"/>
                      <a:pt x="1377446" y="878098"/>
                    </a:cubicBezTo>
                    <a:lnTo>
                      <a:pt x="1377446" y="878098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64" name="Freeform: Shape 1863">
                <a:extLst>
                  <a:ext uri="{FF2B5EF4-FFF2-40B4-BE49-F238E27FC236}">
                    <a16:creationId xmlns:a16="http://schemas.microsoft.com/office/drawing/2014/main" id="{2B0FF758-0D63-4850-A0EE-62C32134DE74}"/>
                  </a:ext>
                </a:extLst>
              </p:cNvPr>
              <p:cNvSpPr/>
              <p:nvPr/>
            </p:nvSpPr>
            <p:spPr>
              <a:xfrm>
                <a:off x="4577460" y="5816391"/>
                <a:ext cx="1428810" cy="1622846"/>
              </a:xfrm>
              <a:custGeom>
                <a:avLst/>
                <a:gdLst>
                  <a:gd name="connsiteX0" fmla="*/ 1371829 w 1428810"/>
                  <a:gd name="connsiteY0" fmla="*/ 878066 h 1622846"/>
                  <a:gd name="connsiteX1" fmla="*/ 1090715 w 1428810"/>
                  <a:gd name="connsiteY1" fmla="*/ 491586 h 1622846"/>
                  <a:gd name="connsiteX2" fmla="*/ 599218 w 1428810"/>
                  <a:gd name="connsiteY2" fmla="*/ 243755 h 1622846"/>
                  <a:gd name="connsiteX3" fmla="*/ 293088 w 1428810"/>
                  <a:gd name="connsiteY3" fmla="*/ 143384 h 1622846"/>
                  <a:gd name="connsiteX4" fmla="*/ 115334 w 1428810"/>
                  <a:gd name="connsiteY4" fmla="*/ 75466 h 1622846"/>
                  <a:gd name="connsiteX5" fmla="*/ 671454 w 1428810"/>
                  <a:gd name="connsiteY5" fmla="*/ 398936 h 1622846"/>
                  <a:gd name="connsiteX6" fmla="*/ 1347075 w 1428810"/>
                  <a:gd name="connsiteY6" fmla="*/ 1260555 h 1622846"/>
                  <a:gd name="connsiteX7" fmla="*/ 1322909 w 1428810"/>
                  <a:gd name="connsiteY7" fmla="*/ 1602193 h 1622846"/>
                  <a:gd name="connsiteX8" fmla="*/ 1349212 w 1428810"/>
                  <a:gd name="connsiteY8" fmla="*/ 1622847 h 1622846"/>
                  <a:gd name="connsiteX9" fmla="*/ 1371829 w 1428810"/>
                  <a:gd name="connsiteY9" fmla="*/ 878066 h 1622846"/>
                  <a:gd name="connsiteX10" fmla="*/ 1371829 w 1428810"/>
                  <a:gd name="connsiteY10" fmla="*/ 878066 h 1622846"/>
                  <a:gd name="connsiteX11" fmla="*/ 18932 w 1428810"/>
                  <a:gd name="connsiteY11" fmla="*/ 12565 h 1622846"/>
                  <a:gd name="connsiteX12" fmla="*/ 12803 w 1428810"/>
                  <a:gd name="connsiteY12" fmla="*/ 7025 h 1622846"/>
                  <a:gd name="connsiteX13" fmla="*/ 0 w 1428810"/>
                  <a:gd name="connsiteY13" fmla="*/ 24 h 1622846"/>
                  <a:gd name="connsiteX14" fmla="*/ 18932 w 1428810"/>
                  <a:gd name="connsiteY14" fmla="*/ 12565 h 1622846"/>
                  <a:gd name="connsiteX15" fmla="*/ 18932 w 1428810"/>
                  <a:gd name="connsiteY15" fmla="*/ 12565 h 162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28810" h="1622846">
                    <a:moveTo>
                      <a:pt x="1371829" y="878066"/>
                    </a:moveTo>
                    <a:cubicBezTo>
                      <a:pt x="1315428" y="730912"/>
                      <a:pt x="1217150" y="597236"/>
                      <a:pt x="1090715" y="491586"/>
                    </a:cubicBezTo>
                    <a:cubicBezTo>
                      <a:pt x="951391" y="375141"/>
                      <a:pt x="775250" y="303625"/>
                      <a:pt x="599218" y="243755"/>
                    </a:cubicBezTo>
                    <a:cubicBezTo>
                      <a:pt x="497626" y="209229"/>
                      <a:pt x="394332" y="178782"/>
                      <a:pt x="293088" y="143384"/>
                    </a:cubicBezTo>
                    <a:cubicBezTo>
                      <a:pt x="232717" y="122293"/>
                      <a:pt x="171386" y="102969"/>
                      <a:pt x="115334" y="75466"/>
                    </a:cubicBezTo>
                    <a:cubicBezTo>
                      <a:pt x="260918" y="169207"/>
                      <a:pt x="498433" y="316994"/>
                      <a:pt x="671454" y="398936"/>
                    </a:cubicBezTo>
                    <a:cubicBezTo>
                      <a:pt x="938195" y="525283"/>
                      <a:pt x="1287009" y="675012"/>
                      <a:pt x="1347075" y="1260555"/>
                    </a:cubicBezTo>
                    <a:cubicBezTo>
                      <a:pt x="1359572" y="1382475"/>
                      <a:pt x="1347402" y="1497677"/>
                      <a:pt x="1322909" y="1602193"/>
                    </a:cubicBezTo>
                    <a:lnTo>
                      <a:pt x="1349212" y="1622847"/>
                    </a:lnTo>
                    <a:cubicBezTo>
                      <a:pt x="1432833" y="1379465"/>
                      <a:pt x="1466028" y="1123717"/>
                      <a:pt x="1371829" y="878066"/>
                    </a:cubicBezTo>
                    <a:lnTo>
                      <a:pt x="1371829" y="878066"/>
                    </a:lnTo>
                    <a:close/>
                    <a:moveTo>
                      <a:pt x="18932" y="12565"/>
                    </a:moveTo>
                    <a:lnTo>
                      <a:pt x="12803" y="7025"/>
                    </a:lnTo>
                    <a:cubicBezTo>
                      <a:pt x="7307" y="1944"/>
                      <a:pt x="3032" y="-259"/>
                      <a:pt x="0" y="24"/>
                    </a:cubicBezTo>
                    <a:lnTo>
                      <a:pt x="18932" y="12565"/>
                    </a:lnTo>
                    <a:lnTo>
                      <a:pt x="18932" y="12565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65" name="Freeform: Shape 1864">
                <a:extLst>
                  <a:ext uri="{FF2B5EF4-FFF2-40B4-BE49-F238E27FC236}">
                    <a16:creationId xmlns:a16="http://schemas.microsoft.com/office/drawing/2014/main" id="{3FA45F73-80B0-4CF0-813E-EF7383E07718}"/>
                  </a:ext>
                </a:extLst>
              </p:cNvPr>
              <p:cNvSpPr/>
              <p:nvPr/>
            </p:nvSpPr>
            <p:spPr>
              <a:xfrm>
                <a:off x="4572968" y="5817950"/>
                <a:ext cx="1427733" cy="1604581"/>
              </a:xfrm>
              <a:custGeom>
                <a:avLst/>
                <a:gdLst>
                  <a:gd name="connsiteX0" fmla="*/ 851302 w 1427733"/>
                  <a:gd name="connsiteY0" fmla="*/ 339252 h 1604581"/>
                  <a:gd name="connsiteX1" fmla="*/ 652959 w 1427733"/>
                  <a:gd name="connsiteY1" fmla="*/ 259274 h 1604581"/>
                  <a:gd name="connsiteX2" fmla="*/ 1096975 w 1427733"/>
                  <a:gd name="connsiteY2" fmla="*/ 542983 h 1604581"/>
                  <a:gd name="connsiteX3" fmla="*/ 1388121 w 1427733"/>
                  <a:gd name="connsiteY3" fmla="*/ 1509336 h 1604581"/>
                  <a:gd name="connsiteX4" fmla="*/ 1427729 w 1427733"/>
                  <a:gd name="connsiteY4" fmla="*/ 1299847 h 1604581"/>
                  <a:gd name="connsiteX5" fmla="*/ 1403017 w 1427733"/>
                  <a:gd name="connsiteY5" fmla="*/ 1053062 h 1604581"/>
                  <a:gd name="connsiteX6" fmla="*/ 1189887 w 1427733"/>
                  <a:gd name="connsiteY6" fmla="*/ 607542 h 1604581"/>
                  <a:gd name="connsiteX7" fmla="*/ 851302 w 1427733"/>
                  <a:gd name="connsiteY7" fmla="*/ 339252 h 1604581"/>
                  <a:gd name="connsiteX8" fmla="*/ 851302 w 1427733"/>
                  <a:gd name="connsiteY8" fmla="*/ 339252 h 1604581"/>
                  <a:gd name="connsiteX9" fmla="*/ 148049 w 1427733"/>
                  <a:gd name="connsiteY9" fmla="*/ 86906 h 1604581"/>
                  <a:gd name="connsiteX10" fmla="*/ 32366 w 1427733"/>
                  <a:gd name="connsiteY10" fmla="*/ 18640 h 1604581"/>
                  <a:gd name="connsiteX11" fmla="*/ 5496 w 1427733"/>
                  <a:gd name="connsiteY11" fmla="*/ 385 h 1604581"/>
                  <a:gd name="connsiteX12" fmla="*/ 2966 w 1427733"/>
                  <a:gd name="connsiteY12" fmla="*/ 3089 h 1604581"/>
                  <a:gd name="connsiteX13" fmla="*/ 981532 w 1427733"/>
                  <a:gd name="connsiteY13" fmla="*/ 619690 h 1604581"/>
                  <a:gd name="connsiteX14" fmla="*/ 1276496 w 1427733"/>
                  <a:gd name="connsiteY14" fmla="*/ 1560677 h 1604581"/>
                  <a:gd name="connsiteX15" fmla="*/ 1296976 w 1427733"/>
                  <a:gd name="connsiteY15" fmla="*/ 1576752 h 1604581"/>
                  <a:gd name="connsiteX16" fmla="*/ 1287575 w 1427733"/>
                  <a:gd name="connsiteY16" fmla="*/ 1129813 h 1604581"/>
                  <a:gd name="connsiteX17" fmla="*/ 1074444 w 1427733"/>
                  <a:gd name="connsiteY17" fmla="*/ 684293 h 1604581"/>
                  <a:gd name="connsiteX18" fmla="*/ 631192 w 1427733"/>
                  <a:gd name="connsiteY18" fmla="*/ 358445 h 1604581"/>
                  <a:gd name="connsiteX19" fmla="*/ 325498 w 1427733"/>
                  <a:gd name="connsiteY19" fmla="*/ 201105 h 1604581"/>
                  <a:gd name="connsiteX20" fmla="*/ 260001 w 1427733"/>
                  <a:gd name="connsiteY20" fmla="*/ 164377 h 1604581"/>
                  <a:gd name="connsiteX21" fmla="*/ 562969 w 1427733"/>
                  <a:gd name="connsiteY21" fmla="*/ 289154 h 1604581"/>
                  <a:gd name="connsiteX22" fmla="*/ 1034553 w 1427733"/>
                  <a:gd name="connsiteY22" fmla="*/ 583747 h 1604581"/>
                  <a:gd name="connsiteX23" fmla="*/ 1320836 w 1427733"/>
                  <a:gd name="connsiteY23" fmla="*/ 1524777 h 1604581"/>
                  <a:gd name="connsiteX24" fmla="*/ 1309015 w 1427733"/>
                  <a:gd name="connsiteY24" fmla="*/ 1586195 h 1604581"/>
                  <a:gd name="connsiteX25" fmla="*/ 1332461 w 1427733"/>
                  <a:gd name="connsiteY25" fmla="*/ 1604581 h 1604581"/>
                  <a:gd name="connsiteX26" fmla="*/ 1333268 w 1427733"/>
                  <a:gd name="connsiteY26" fmla="*/ 1069595 h 1604581"/>
                  <a:gd name="connsiteX27" fmla="*/ 700287 w 1427733"/>
                  <a:gd name="connsiteY27" fmla="*/ 319819 h 1604581"/>
                  <a:gd name="connsiteX28" fmla="*/ 148049 w 1427733"/>
                  <a:gd name="connsiteY28" fmla="*/ 86906 h 1604581"/>
                  <a:gd name="connsiteX29" fmla="*/ 148049 w 1427733"/>
                  <a:gd name="connsiteY29" fmla="*/ 86906 h 1604581"/>
                  <a:gd name="connsiteX30" fmla="*/ 0 w 1427733"/>
                  <a:gd name="connsiteY30" fmla="*/ 21780 h 1604581"/>
                  <a:gd name="connsiteX31" fmla="*/ 2770 w 1427733"/>
                  <a:gd name="connsiteY31" fmla="*/ 34583 h 1604581"/>
                  <a:gd name="connsiteX32" fmla="*/ 462053 w 1427733"/>
                  <a:gd name="connsiteY32" fmla="*/ 382262 h 1604581"/>
                  <a:gd name="connsiteX33" fmla="*/ 902033 w 1427733"/>
                  <a:gd name="connsiteY33" fmla="*/ 712711 h 1604581"/>
                  <a:gd name="connsiteX34" fmla="*/ 1167618 w 1427733"/>
                  <a:gd name="connsiteY34" fmla="*/ 1135440 h 1604581"/>
                  <a:gd name="connsiteX35" fmla="*/ 1202733 w 1427733"/>
                  <a:gd name="connsiteY35" fmla="*/ 1288636 h 1604581"/>
                  <a:gd name="connsiteX36" fmla="*/ 1233202 w 1427733"/>
                  <a:gd name="connsiteY36" fmla="*/ 1526697 h 1604581"/>
                  <a:gd name="connsiteX37" fmla="*/ 1239527 w 1427733"/>
                  <a:gd name="connsiteY37" fmla="*/ 1531648 h 1604581"/>
                  <a:gd name="connsiteX38" fmla="*/ 1215470 w 1427733"/>
                  <a:gd name="connsiteY38" fmla="*/ 1210294 h 1604581"/>
                  <a:gd name="connsiteX39" fmla="*/ 581726 w 1427733"/>
                  <a:gd name="connsiteY39" fmla="*/ 427323 h 1604581"/>
                  <a:gd name="connsiteX40" fmla="*/ 0 w 1427733"/>
                  <a:gd name="connsiteY40" fmla="*/ 21780 h 1604581"/>
                  <a:gd name="connsiteX41" fmla="*/ 0 w 1427733"/>
                  <a:gd name="connsiteY41" fmla="*/ 21780 h 16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733" h="1604581">
                    <a:moveTo>
                      <a:pt x="851302" y="339252"/>
                    </a:moveTo>
                    <a:cubicBezTo>
                      <a:pt x="787071" y="309198"/>
                      <a:pt x="720266" y="283156"/>
                      <a:pt x="652959" y="259274"/>
                    </a:cubicBezTo>
                    <a:cubicBezTo>
                      <a:pt x="810866" y="341870"/>
                      <a:pt x="966636" y="426952"/>
                      <a:pt x="1096975" y="542983"/>
                    </a:cubicBezTo>
                    <a:cubicBezTo>
                      <a:pt x="1374293" y="789811"/>
                      <a:pt x="1443040" y="1167654"/>
                      <a:pt x="1388121" y="1509336"/>
                    </a:cubicBezTo>
                    <a:cubicBezTo>
                      <a:pt x="1406791" y="1440044"/>
                      <a:pt x="1420575" y="1370055"/>
                      <a:pt x="1427729" y="1299847"/>
                    </a:cubicBezTo>
                    <a:cubicBezTo>
                      <a:pt x="1427947" y="1216946"/>
                      <a:pt x="1420161" y="1134415"/>
                      <a:pt x="1403017" y="1053062"/>
                    </a:cubicBezTo>
                    <a:cubicBezTo>
                      <a:pt x="1369059" y="892058"/>
                      <a:pt x="1298808" y="738099"/>
                      <a:pt x="1189887" y="607542"/>
                    </a:cubicBezTo>
                    <a:cubicBezTo>
                      <a:pt x="1097978" y="497399"/>
                      <a:pt x="979046" y="413015"/>
                      <a:pt x="851302" y="339252"/>
                    </a:cubicBezTo>
                    <a:lnTo>
                      <a:pt x="851302" y="339252"/>
                    </a:lnTo>
                    <a:close/>
                    <a:moveTo>
                      <a:pt x="148049" y="86906"/>
                    </a:moveTo>
                    <a:cubicBezTo>
                      <a:pt x="106456" y="68804"/>
                      <a:pt x="67089" y="47299"/>
                      <a:pt x="32366" y="18640"/>
                    </a:cubicBezTo>
                    <a:lnTo>
                      <a:pt x="5496" y="385"/>
                    </a:lnTo>
                    <a:cubicBezTo>
                      <a:pt x="3489" y="-968"/>
                      <a:pt x="1243" y="1562"/>
                      <a:pt x="2966" y="3089"/>
                    </a:cubicBezTo>
                    <a:cubicBezTo>
                      <a:pt x="287897" y="259645"/>
                      <a:pt x="695816" y="365381"/>
                      <a:pt x="981532" y="619690"/>
                    </a:cubicBezTo>
                    <a:cubicBezTo>
                      <a:pt x="1252002" y="860433"/>
                      <a:pt x="1324042" y="1225779"/>
                      <a:pt x="1276496" y="1560677"/>
                    </a:cubicBezTo>
                    <a:lnTo>
                      <a:pt x="1296976" y="1576752"/>
                    </a:lnTo>
                    <a:cubicBezTo>
                      <a:pt x="1319004" y="1427154"/>
                      <a:pt x="1318502" y="1276553"/>
                      <a:pt x="1287575" y="1129813"/>
                    </a:cubicBezTo>
                    <a:cubicBezTo>
                      <a:pt x="1253638" y="968809"/>
                      <a:pt x="1183365" y="814849"/>
                      <a:pt x="1074444" y="684293"/>
                    </a:cubicBezTo>
                    <a:cubicBezTo>
                      <a:pt x="957802" y="544488"/>
                      <a:pt x="797649" y="446189"/>
                      <a:pt x="631192" y="358445"/>
                    </a:cubicBezTo>
                    <a:cubicBezTo>
                      <a:pt x="529905" y="305054"/>
                      <a:pt x="426284" y="255261"/>
                      <a:pt x="325498" y="201105"/>
                    </a:cubicBezTo>
                    <a:cubicBezTo>
                      <a:pt x="303338" y="189197"/>
                      <a:pt x="281506" y="176939"/>
                      <a:pt x="260001" y="164377"/>
                    </a:cubicBezTo>
                    <a:cubicBezTo>
                      <a:pt x="358344" y="211116"/>
                      <a:pt x="462685" y="248434"/>
                      <a:pt x="562969" y="289154"/>
                    </a:cubicBezTo>
                    <a:cubicBezTo>
                      <a:pt x="739830" y="360954"/>
                      <a:pt x="905065" y="447584"/>
                      <a:pt x="1034553" y="583747"/>
                    </a:cubicBezTo>
                    <a:cubicBezTo>
                      <a:pt x="1274206" y="835744"/>
                      <a:pt x="1377303" y="1187567"/>
                      <a:pt x="1320836" y="1524777"/>
                    </a:cubicBezTo>
                    <a:cubicBezTo>
                      <a:pt x="1317390" y="1545388"/>
                      <a:pt x="1313443" y="1565846"/>
                      <a:pt x="1309015" y="1586195"/>
                    </a:cubicBezTo>
                    <a:lnTo>
                      <a:pt x="1332461" y="1604581"/>
                    </a:lnTo>
                    <a:cubicBezTo>
                      <a:pt x="1372156" y="1429291"/>
                      <a:pt x="1378219" y="1249421"/>
                      <a:pt x="1333268" y="1069595"/>
                    </a:cubicBezTo>
                    <a:cubicBezTo>
                      <a:pt x="1250345" y="737946"/>
                      <a:pt x="1024280" y="468195"/>
                      <a:pt x="700287" y="319819"/>
                    </a:cubicBezTo>
                    <a:cubicBezTo>
                      <a:pt x="518105" y="236373"/>
                      <a:pt x="325367" y="177725"/>
                      <a:pt x="148049" y="86906"/>
                    </a:cubicBezTo>
                    <a:lnTo>
                      <a:pt x="148049" y="86906"/>
                    </a:lnTo>
                    <a:close/>
                    <a:moveTo>
                      <a:pt x="0" y="21780"/>
                    </a:moveTo>
                    <a:cubicBezTo>
                      <a:pt x="632" y="25619"/>
                      <a:pt x="1548" y="29916"/>
                      <a:pt x="2770" y="34583"/>
                    </a:cubicBezTo>
                    <a:cubicBezTo>
                      <a:pt x="179630" y="226667"/>
                      <a:pt x="236032" y="244770"/>
                      <a:pt x="462053" y="382262"/>
                    </a:cubicBezTo>
                    <a:cubicBezTo>
                      <a:pt x="621007" y="478970"/>
                      <a:pt x="774552" y="584030"/>
                      <a:pt x="902033" y="712711"/>
                    </a:cubicBezTo>
                    <a:cubicBezTo>
                      <a:pt x="1023343" y="835177"/>
                      <a:pt x="1117716" y="976791"/>
                      <a:pt x="1167618" y="1135440"/>
                    </a:cubicBezTo>
                    <a:cubicBezTo>
                      <a:pt x="1183409" y="1185626"/>
                      <a:pt x="1194990" y="1236858"/>
                      <a:pt x="1202733" y="1288636"/>
                    </a:cubicBezTo>
                    <a:cubicBezTo>
                      <a:pt x="1223998" y="1365823"/>
                      <a:pt x="1234511" y="1445736"/>
                      <a:pt x="1233202" y="1526697"/>
                    </a:cubicBezTo>
                    <a:lnTo>
                      <a:pt x="1239527" y="1531648"/>
                    </a:lnTo>
                    <a:cubicBezTo>
                      <a:pt x="1246026" y="1423686"/>
                      <a:pt x="1239113" y="1315550"/>
                      <a:pt x="1215470" y="1210294"/>
                    </a:cubicBezTo>
                    <a:cubicBezTo>
                      <a:pt x="1140006" y="874152"/>
                      <a:pt x="883713" y="622722"/>
                      <a:pt x="581726" y="427323"/>
                    </a:cubicBezTo>
                    <a:cubicBezTo>
                      <a:pt x="346174" y="274934"/>
                      <a:pt x="218104" y="212970"/>
                      <a:pt x="0" y="21780"/>
                    </a:cubicBezTo>
                    <a:lnTo>
                      <a:pt x="0" y="21780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66" name="Freeform: Shape 1865">
                <a:extLst>
                  <a:ext uri="{FF2B5EF4-FFF2-40B4-BE49-F238E27FC236}">
                    <a16:creationId xmlns:a16="http://schemas.microsoft.com/office/drawing/2014/main" id="{850A6FB7-8D2E-4172-8527-A800D3B6EE35}"/>
                  </a:ext>
                </a:extLst>
              </p:cNvPr>
              <p:cNvSpPr/>
              <p:nvPr/>
            </p:nvSpPr>
            <p:spPr>
              <a:xfrm>
                <a:off x="5329684" y="5414626"/>
                <a:ext cx="885959" cy="2017654"/>
              </a:xfrm>
              <a:custGeom>
                <a:avLst/>
                <a:gdLst>
                  <a:gd name="connsiteX0" fmla="*/ 821896 w 885959"/>
                  <a:gd name="connsiteY0" fmla="*/ 1136167 h 2017654"/>
                  <a:gd name="connsiteX1" fmla="*/ 636465 w 885959"/>
                  <a:gd name="connsiteY1" fmla="*/ 739043 h 2017654"/>
                  <a:gd name="connsiteX2" fmla="*/ 322177 w 885959"/>
                  <a:gd name="connsiteY2" fmla="*/ 406195 h 2017654"/>
                  <a:gd name="connsiteX3" fmla="*/ 154630 w 885959"/>
                  <a:gd name="connsiteY3" fmla="*/ 216619 h 2017654"/>
                  <a:gd name="connsiteX4" fmla="*/ 17508 w 885959"/>
                  <a:gd name="connsiteY4" fmla="*/ 3248 h 2017654"/>
                  <a:gd name="connsiteX5" fmla="*/ 16 w 885959"/>
                  <a:gd name="connsiteY5" fmla="*/ 10555 h 2017654"/>
                  <a:gd name="connsiteX6" fmla="*/ 2154 w 885959"/>
                  <a:gd name="connsiteY6" fmla="*/ 30708 h 2017654"/>
                  <a:gd name="connsiteX7" fmla="*/ 65033 w 885959"/>
                  <a:gd name="connsiteY7" fmla="*/ 519609 h 2017654"/>
                  <a:gd name="connsiteX8" fmla="*/ 310727 w 885959"/>
                  <a:gd name="connsiteY8" fmla="*/ 987551 h 2017654"/>
                  <a:gd name="connsiteX9" fmla="*/ 608591 w 885959"/>
                  <a:gd name="connsiteY9" fmla="*/ 1427597 h 2017654"/>
                  <a:gd name="connsiteX10" fmla="*/ 745735 w 885959"/>
                  <a:gd name="connsiteY10" fmla="*/ 1908690 h 2017654"/>
                  <a:gd name="connsiteX11" fmla="*/ 751623 w 885959"/>
                  <a:gd name="connsiteY11" fmla="*/ 1976237 h 2017654"/>
                  <a:gd name="connsiteX12" fmla="*/ 857600 w 885959"/>
                  <a:gd name="connsiteY12" fmla="*/ 2017655 h 2017654"/>
                  <a:gd name="connsiteX13" fmla="*/ 821896 w 885959"/>
                  <a:gd name="connsiteY13" fmla="*/ 1136167 h 2017654"/>
                  <a:gd name="connsiteX14" fmla="*/ 821896 w 885959"/>
                  <a:gd name="connsiteY14" fmla="*/ 1136167 h 201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59" h="2017654">
                    <a:moveTo>
                      <a:pt x="821896" y="1136167"/>
                    </a:moveTo>
                    <a:cubicBezTo>
                      <a:pt x="778232" y="996537"/>
                      <a:pt x="715920" y="862904"/>
                      <a:pt x="636465" y="739043"/>
                    </a:cubicBezTo>
                    <a:cubicBezTo>
                      <a:pt x="552844" y="608748"/>
                      <a:pt x="435591" y="512826"/>
                      <a:pt x="322177" y="406195"/>
                    </a:cubicBezTo>
                    <a:cubicBezTo>
                      <a:pt x="260279" y="348005"/>
                      <a:pt x="203594" y="284733"/>
                      <a:pt x="154630" y="216619"/>
                    </a:cubicBezTo>
                    <a:cubicBezTo>
                      <a:pt x="105186" y="147829"/>
                      <a:pt x="69919" y="69552"/>
                      <a:pt x="17508" y="3248"/>
                    </a:cubicBezTo>
                    <a:cubicBezTo>
                      <a:pt x="11728" y="-4080"/>
                      <a:pt x="-507" y="2136"/>
                      <a:pt x="16" y="10555"/>
                    </a:cubicBezTo>
                    <a:cubicBezTo>
                      <a:pt x="431" y="17294"/>
                      <a:pt x="1216" y="24012"/>
                      <a:pt x="2154" y="30708"/>
                    </a:cubicBezTo>
                    <a:cubicBezTo>
                      <a:pt x="-2492" y="198604"/>
                      <a:pt x="15196" y="353501"/>
                      <a:pt x="65033" y="519609"/>
                    </a:cubicBezTo>
                    <a:cubicBezTo>
                      <a:pt x="116244" y="690297"/>
                      <a:pt x="200694" y="845304"/>
                      <a:pt x="310727" y="987551"/>
                    </a:cubicBezTo>
                    <a:cubicBezTo>
                      <a:pt x="420804" y="1129863"/>
                      <a:pt x="533782" y="1264368"/>
                      <a:pt x="608591" y="1427597"/>
                    </a:cubicBezTo>
                    <a:cubicBezTo>
                      <a:pt x="678493" y="1580117"/>
                      <a:pt x="726891" y="1741339"/>
                      <a:pt x="745735" y="1908690"/>
                    </a:cubicBezTo>
                    <a:cubicBezTo>
                      <a:pt x="748264" y="1931199"/>
                      <a:pt x="750206" y="1953729"/>
                      <a:pt x="751623" y="1976237"/>
                    </a:cubicBezTo>
                    <a:lnTo>
                      <a:pt x="857600" y="2017655"/>
                    </a:lnTo>
                    <a:cubicBezTo>
                      <a:pt x="902726" y="1709845"/>
                      <a:pt x="896248" y="1373965"/>
                      <a:pt x="821896" y="1136167"/>
                    </a:cubicBezTo>
                    <a:lnTo>
                      <a:pt x="821896" y="1136167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67" name="Freeform: Shape 1866">
                <a:extLst>
                  <a:ext uri="{FF2B5EF4-FFF2-40B4-BE49-F238E27FC236}">
                    <a16:creationId xmlns:a16="http://schemas.microsoft.com/office/drawing/2014/main" id="{5AF5D3AB-7DDE-4D06-BC02-828F00FC594B}"/>
                  </a:ext>
                </a:extLst>
              </p:cNvPr>
              <p:cNvSpPr/>
              <p:nvPr/>
            </p:nvSpPr>
            <p:spPr>
              <a:xfrm>
                <a:off x="5329684" y="5414647"/>
                <a:ext cx="885959" cy="2017633"/>
              </a:xfrm>
              <a:custGeom>
                <a:avLst/>
                <a:gdLst>
                  <a:gd name="connsiteX0" fmla="*/ 821896 w 885959"/>
                  <a:gd name="connsiteY0" fmla="*/ 1136145 h 2017633"/>
                  <a:gd name="connsiteX1" fmla="*/ 636443 w 885959"/>
                  <a:gd name="connsiteY1" fmla="*/ 739022 h 2017633"/>
                  <a:gd name="connsiteX2" fmla="*/ 322155 w 885959"/>
                  <a:gd name="connsiteY2" fmla="*/ 406173 h 2017633"/>
                  <a:gd name="connsiteX3" fmla="*/ 154630 w 885959"/>
                  <a:gd name="connsiteY3" fmla="*/ 216641 h 2017633"/>
                  <a:gd name="connsiteX4" fmla="*/ 17530 w 885959"/>
                  <a:gd name="connsiteY4" fmla="*/ 3248 h 2017633"/>
                  <a:gd name="connsiteX5" fmla="*/ 16 w 885959"/>
                  <a:gd name="connsiteY5" fmla="*/ 10555 h 2017633"/>
                  <a:gd name="connsiteX6" fmla="*/ 2175 w 885959"/>
                  <a:gd name="connsiteY6" fmla="*/ 30729 h 2017633"/>
                  <a:gd name="connsiteX7" fmla="*/ 1565 w 885959"/>
                  <a:gd name="connsiteY7" fmla="*/ 101766 h 2017633"/>
                  <a:gd name="connsiteX8" fmla="*/ 1565 w 885959"/>
                  <a:gd name="connsiteY8" fmla="*/ 101940 h 2017633"/>
                  <a:gd name="connsiteX9" fmla="*/ 1587 w 885959"/>
                  <a:gd name="connsiteY9" fmla="*/ 102006 h 2017633"/>
                  <a:gd name="connsiteX10" fmla="*/ 402461 w 885959"/>
                  <a:gd name="connsiteY10" fmla="*/ 814246 h 2017633"/>
                  <a:gd name="connsiteX11" fmla="*/ 709049 w 885959"/>
                  <a:gd name="connsiteY11" fmla="*/ 1376168 h 2017633"/>
                  <a:gd name="connsiteX12" fmla="*/ 823096 w 885959"/>
                  <a:gd name="connsiteY12" fmla="*/ 2004154 h 2017633"/>
                  <a:gd name="connsiteX13" fmla="*/ 857600 w 885959"/>
                  <a:gd name="connsiteY13" fmla="*/ 2017633 h 2017633"/>
                  <a:gd name="connsiteX14" fmla="*/ 821896 w 885959"/>
                  <a:gd name="connsiteY14" fmla="*/ 1136145 h 2017633"/>
                  <a:gd name="connsiteX15" fmla="*/ 821896 w 885959"/>
                  <a:gd name="connsiteY15" fmla="*/ 1136145 h 201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59" h="2017633">
                    <a:moveTo>
                      <a:pt x="821896" y="1136145"/>
                    </a:moveTo>
                    <a:cubicBezTo>
                      <a:pt x="778254" y="996515"/>
                      <a:pt x="715920" y="862883"/>
                      <a:pt x="636443" y="739022"/>
                    </a:cubicBezTo>
                    <a:cubicBezTo>
                      <a:pt x="552844" y="608748"/>
                      <a:pt x="435569" y="512804"/>
                      <a:pt x="322155" y="406173"/>
                    </a:cubicBezTo>
                    <a:cubicBezTo>
                      <a:pt x="260257" y="348005"/>
                      <a:pt x="203572" y="284711"/>
                      <a:pt x="154630" y="216641"/>
                    </a:cubicBezTo>
                    <a:cubicBezTo>
                      <a:pt x="105186" y="147851"/>
                      <a:pt x="69897" y="69530"/>
                      <a:pt x="17530" y="3248"/>
                    </a:cubicBezTo>
                    <a:cubicBezTo>
                      <a:pt x="11728" y="-4080"/>
                      <a:pt x="-507" y="2136"/>
                      <a:pt x="16" y="10555"/>
                    </a:cubicBezTo>
                    <a:cubicBezTo>
                      <a:pt x="431" y="17294"/>
                      <a:pt x="1216" y="24012"/>
                      <a:pt x="2175" y="30729"/>
                    </a:cubicBezTo>
                    <a:cubicBezTo>
                      <a:pt x="1521" y="54655"/>
                      <a:pt x="1281" y="78298"/>
                      <a:pt x="1565" y="101766"/>
                    </a:cubicBezTo>
                    <a:lnTo>
                      <a:pt x="1565" y="101940"/>
                    </a:lnTo>
                    <a:lnTo>
                      <a:pt x="1587" y="102006"/>
                    </a:lnTo>
                    <a:cubicBezTo>
                      <a:pt x="2132" y="109749"/>
                      <a:pt x="83702" y="434440"/>
                      <a:pt x="402461" y="814246"/>
                    </a:cubicBezTo>
                    <a:cubicBezTo>
                      <a:pt x="530335" y="966591"/>
                      <a:pt x="615483" y="1112633"/>
                      <a:pt x="709049" y="1376168"/>
                    </a:cubicBezTo>
                    <a:cubicBezTo>
                      <a:pt x="781744" y="1580880"/>
                      <a:pt x="826062" y="1798003"/>
                      <a:pt x="823096" y="2004154"/>
                    </a:cubicBezTo>
                    <a:lnTo>
                      <a:pt x="857600" y="2017633"/>
                    </a:lnTo>
                    <a:cubicBezTo>
                      <a:pt x="902726" y="1709823"/>
                      <a:pt x="896248" y="1373943"/>
                      <a:pt x="821896" y="1136145"/>
                    </a:cubicBezTo>
                    <a:lnTo>
                      <a:pt x="821896" y="1136145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68" name="Freeform: Shape 1867">
                <a:extLst>
                  <a:ext uri="{FF2B5EF4-FFF2-40B4-BE49-F238E27FC236}">
                    <a16:creationId xmlns:a16="http://schemas.microsoft.com/office/drawing/2014/main" id="{1427CA20-53EE-4322-858A-7983B9E4AF4A}"/>
                  </a:ext>
                </a:extLst>
              </p:cNvPr>
              <p:cNvSpPr/>
              <p:nvPr/>
            </p:nvSpPr>
            <p:spPr>
              <a:xfrm>
                <a:off x="5330148" y="5513936"/>
                <a:ext cx="821977" cy="1904626"/>
              </a:xfrm>
              <a:custGeom>
                <a:avLst/>
                <a:gdLst>
                  <a:gd name="connsiteX0" fmla="*/ 1232 w 821977"/>
                  <a:gd name="connsiteY0" fmla="*/ 2914 h 1904626"/>
                  <a:gd name="connsiteX1" fmla="*/ 3587 w 821977"/>
                  <a:gd name="connsiteY1" fmla="*/ 71093 h 1904626"/>
                  <a:gd name="connsiteX2" fmla="*/ 419184 w 821977"/>
                  <a:gd name="connsiteY2" fmla="*/ 755677 h 1904626"/>
                  <a:gd name="connsiteX3" fmla="*/ 686558 w 821977"/>
                  <a:gd name="connsiteY3" fmla="*/ 1213499 h 1904626"/>
                  <a:gd name="connsiteX4" fmla="*/ 790680 w 821977"/>
                  <a:gd name="connsiteY4" fmla="*/ 1745192 h 1904626"/>
                  <a:gd name="connsiteX5" fmla="*/ 796394 w 821977"/>
                  <a:gd name="connsiteY5" fmla="*/ 1894615 h 1904626"/>
                  <a:gd name="connsiteX6" fmla="*/ 821978 w 821977"/>
                  <a:gd name="connsiteY6" fmla="*/ 1904626 h 1904626"/>
                  <a:gd name="connsiteX7" fmla="*/ 742392 w 821977"/>
                  <a:gd name="connsiteY7" fmla="*/ 1302812 h 1904626"/>
                  <a:gd name="connsiteX8" fmla="*/ 208234 w 821977"/>
                  <a:gd name="connsiteY8" fmla="*/ 428195 h 1904626"/>
                  <a:gd name="connsiteX9" fmla="*/ 1232 w 821977"/>
                  <a:gd name="connsiteY9" fmla="*/ 2914 h 1904626"/>
                  <a:gd name="connsiteX10" fmla="*/ 1232 w 821977"/>
                  <a:gd name="connsiteY10" fmla="*/ 2914 h 190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77" h="1904626">
                    <a:moveTo>
                      <a:pt x="1232" y="2914"/>
                    </a:moveTo>
                    <a:cubicBezTo>
                      <a:pt x="1537" y="25771"/>
                      <a:pt x="2322" y="48476"/>
                      <a:pt x="3587" y="71093"/>
                    </a:cubicBezTo>
                    <a:cubicBezTo>
                      <a:pt x="77873" y="325359"/>
                      <a:pt x="261800" y="544008"/>
                      <a:pt x="419184" y="755677"/>
                    </a:cubicBezTo>
                    <a:cubicBezTo>
                      <a:pt x="525662" y="898862"/>
                      <a:pt x="624245" y="1047217"/>
                      <a:pt x="686558" y="1213499"/>
                    </a:cubicBezTo>
                    <a:cubicBezTo>
                      <a:pt x="750135" y="1383162"/>
                      <a:pt x="779055" y="1563795"/>
                      <a:pt x="790680" y="1745192"/>
                    </a:cubicBezTo>
                    <a:cubicBezTo>
                      <a:pt x="793864" y="1794920"/>
                      <a:pt x="795609" y="1844735"/>
                      <a:pt x="796394" y="1894615"/>
                    </a:cubicBezTo>
                    <a:lnTo>
                      <a:pt x="821978" y="1904626"/>
                    </a:lnTo>
                    <a:cubicBezTo>
                      <a:pt x="820408" y="1699827"/>
                      <a:pt x="799514" y="1496467"/>
                      <a:pt x="742392" y="1302812"/>
                    </a:cubicBezTo>
                    <a:cubicBezTo>
                      <a:pt x="643526" y="967587"/>
                      <a:pt x="402128" y="714063"/>
                      <a:pt x="208234" y="428195"/>
                    </a:cubicBezTo>
                    <a:cubicBezTo>
                      <a:pt x="141298" y="329524"/>
                      <a:pt x="-15431" y="-36192"/>
                      <a:pt x="1232" y="2914"/>
                    </a:cubicBezTo>
                    <a:lnTo>
                      <a:pt x="1232" y="2914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69" name="Freeform: Shape 1868">
                <a:extLst>
                  <a:ext uri="{FF2B5EF4-FFF2-40B4-BE49-F238E27FC236}">
                    <a16:creationId xmlns:a16="http://schemas.microsoft.com/office/drawing/2014/main" id="{7DCBBCC9-2302-4388-B14A-639B482C10E2}"/>
                  </a:ext>
                </a:extLst>
              </p:cNvPr>
              <p:cNvSpPr/>
              <p:nvPr/>
            </p:nvSpPr>
            <p:spPr>
              <a:xfrm>
                <a:off x="5334542" y="5414777"/>
                <a:ext cx="849624" cy="2016129"/>
              </a:xfrm>
              <a:custGeom>
                <a:avLst/>
                <a:gdLst>
                  <a:gd name="connsiteX0" fmla="*/ 4318 w 849624"/>
                  <a:gd name="connsiteY0" fmla="*/ 0 h 2016129"/>
                  <a:gd name="connsiteX1" fmla="*/ 0 w 849624"/>
                  <a:gd name="connsiteY1" fmla="*/ 1701 h 2016129"/>
                  <a:gd name="connsiteX2" fmla="*/ 168638 w 849624"/>
                  <a:gd name="connsiteY2" fmla="*/ 305716 h 2016129"/>
                  <a:gd name="connsiteX3" fmla="*/ 450733 w 849624"/>
                  <a:gd name="connsiteY3" fmla="*/ 613373 h 2016129"/>
                  <a:gd name="connsiteX4" fmla="*/ 654464 w 849624"/>
                  <a:gd name="connsiteY4" fmla="*/ 996451 h 2016129"/>
                  <a:gd name="connsiteX5" fmla="*/ 825893 w 849624"/>
                  <a:gd name="connsiteY5" fmla="*/ 2007013 h 2016129"/>
                  <a:gd name="connsiteX6" fmla="*/ 849187 w 849624"/>
                  <a:gd name="connsiteY6" fmla="*/ 2016130 h 2016129"/>
                  <a:gd name="connsiteX7" fmla="*/ 739044 w 849624"/>
                  <a:gd name="connsiteY7" fmla="*/ 1130018 h 2016129"/>
                  <a:gd name="connsiteX8" fmla="*/ 529992 w 849624"/>
                  <a:gd name="connsiteY8" fmla="*/ 686612 h 2016129"/>
                  <a:gd name="connsiteX9" fmla="*/ 266043 w 849624"/>
                  <a:gd name="connsiteY9" fmla="*/ 375596 h 2016129"/>
                  <a:gd name="connsiteX10" fmla="*/ 4318 w 849624"/>
                  <a:gd name="connsiteY10" fmla="*/ 0 h 2016129"/>
                  <a:gd name="connsiteX11" fmla="*/ 4318 w 849624"/>
                  <a:gd name="connsiteY11" fmla="*/ 0 h 2016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24" h="2016129">
                    <a:moveTo>
                      <a:pt x="4318" y="0"/>
                    </a:moveTo>
                    <a:cubicBezTo>
                      <a:pt x="2792" y="262"/>
                      <a:pt x="1308" y="851"/>
                      <a:pt x="0" y="1701"/>
                    </a:cubicBezTo>
                    <a:cubicBezTo>
                      <a:pt x="33064" y="115311"/>
                      <a:pt x="91582" y="213873"/>
                      <a:pt x="168638" y="305716"/>
                    </a:cubicBezTo>
                    <a:cubicBezTo>
                      <a:pt x="257864" y="412042"/>
                      <a:pt x="368857" y="501530"/>
                      <a:pt x="450733" y="613373"/>
                    </a:cubicBezTo>
                    <a:cubicBezTo>
                      <a:pt x="536099" y="729971"/>
                      <a:pt x="595096" y="866156"/>
                      <a:pt x="654464" y="996451"/>
                    </a:cubicBezTo>
                    <a:cubicBezTo>
                      <a:pt x="811586" y="1341295"/>
                      <a:pt x="838718" y="1655211"/>
                      <a:pt x="825893" y="2007013"/>
                    </a:cubicBezTo>
                    <a:lnTo>
                      <a:pt x="849187" y="2016130"/>
                    </a:lnTo>
                    <a:cubicBezTo>
                      <a:pt x="854225" y="1702692"/>
                      <a:pt x="815686" y="1315711"/>
                      <a:pt x="739044" y="1130018"/>
                    </a:cubicBezTo>
                    <a:cubicBezTo>
                      <a:pt x="682926" y="994008"/>
                      <a:pt x="604257" y="814138"/>
                      <a:pt x="529992" y="686612"/>
                    </a:cubicBezTo>
                    <a:cubicBezTo>
                      <a:pt x="460526" y="567353"/>
                      <a:pt x="362227" y="475074"/>
                      <a:pt x="266043" y="375596"/>
                    </a:cubicBezTo>
                    <a:cubicBezTo>
                      <a:pt x="160066" y="265956"/>
                      <a:pt x="56947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70" name="Freeform: Shape 1869">
                <a:extLst>
                  <a:ext uri="{FF2B5EF4-FFF2-40B4-BE49-F238E27FC236}">
                    <a16:creationId xmlns:a16="http://schemas.microsoft.com/office/drawing/2014/main" id="{930C35C6-248B-49E6-9F3D-92D9A8EFEAF6}"/>
                  </a:ext>
                </a:extLst>
              </p:cNvPr>
              <p:cNvSpPr/>
              <p:nvPr/>
            </p:nvSpPr>
            <p:spPr>
              <a:xfrm>
                <a:off x="5334367" y="5595781"/>
                <a:ext cx="752414" cy="1797218"/>
              </a:xfrm>
              <a:custGeom>
                <a:avLst/>
                <a:gdLst>
                  <a:gd name="connsiteX0" fmla="*/ 0 w 752414"/>
                  <a:gd name="connsiteY0" fmla="*/ 0 h 1797218"/>
                  <a:gd name="connsiteX1" fmla="*/ 15049 w 752414"/>
                  <a:gd name="connsiteY1" fmla="*/ 138779 h 1797218"/>
                  <a:gd name="connsiteX2" fmla="*/ 351431 w 752414"/>
                  <a:gd name="connsiteY2" fmla="*/ 699939 h 1797218"/>
                  <a:gd name="connsiteX3" fmla="*/ 663079 w 752414"/>
                  <a:gd name="connsiteY3" fmla="*/ 1392440 h 1797218"/>
                  <a:gd name="connsiteX4" fmla="*/ 741029 w 752414"/>
                  <a:gd name="connsiteY4" fmla="*/ 1727513 h 1797218"/>
                  <a:gd name="connsiteX5" fmla="*/ 746918 w 752414"/>
                  <a:gd name="connsiteY5" fmla="*/ 1795060 h 1797218"/>
                  <a:gd name="connsiteX6" fmla="*/ 752414 w 752414"/>
                  <a:gd name="connsiteY6" fmla="*/ 1797219 h 1797218"/>
                  <a:gd name="connsiteX7" fmla="*/ 637016 w 752414"/>
                  <a:gd name="connsiteY7" fmla="*/ 1190018 h 1797218"/>
                  <a:gd name="connsiteX8" fmla="*/ 447462 w 752414"/>
                  <a:gd name="connsiteY8" fmla="*/ 788881 h 1797218"/>
                  <a:gd name="connsiteX9" fmla="*/ 171190 w 752414"/>
                  <a:gd name="connsiteY9" fmla="*/ 381703 h 1797218"/>
                  <a:gd name="connsiteX10" fmla="*/ 0 w 752414"/>
                  <a:gd name="connsiteY10" fmla="*/ 0 h 1797218"/>
                  <a:gd name="connsiteX11" fmla="*/ 0 w 752414"/>
                  <a:gd name="connsiteY11" fmla="*/ 0 h 179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18">
                    <a:moveTo>
                      <a:pt x="0" y="0"/>
                    </a:moveTo>
                    <a:cubicBezTo>
                      <a:pt x="2923" y="46631"/>
                      <a:pt x="7896" y="92847"/>
                      <a:pt x="15049" y="138779"/>
                    </a:cubicBezTo>
                    <a:cubicBezTo>
                      <a:pt x="86631" y="343361"/>
                      <a:pt x="232433" y="525063"/>
                      <a:pt x="351431" y="699939"/>
                    </a:cubicBezTo>
                    <a:cubicBezTo>
                      <a:pt x="495663" y="911870"/>
                      <a:pt x="602338" y="1144064"/>
                      <a:pt x="663079" y="1392440"/>
                    </a:cubicBezTo>
                    <a:cubicBezTo>
                      <a:pt x="701247" y="1500685"/>
                      <a:pt x="728096" y="1612681"/>
                      <a:pt x="741029" y="1727513"/>
                    </a:cubicBezTo>
                    <a:cubicBezTo>
                      <a:pt x="743560" y="1750021"/>
                      <a:pt x="745501" y="1772551"/>
                      <a:pt x="746918" y="1795060"/>
                    </a:cubicBezTo>
                    <a:lnTo>
                      <a:pt x="752414" y="1797219"/>
                    </a:lnTo>
                    <a:cubicBezTo>
                      <a:pt x="746177" y="1588210"/>
                      <a:pt x="703167" y="1381513"/>
                      <a:pt x="637016" y="1190018"/>
                    </a:cubicBezTo>
                    <a:cubicBezTo>
                      <a:pt x="588575" y="1049777"/>
                      <a:pt x="525019" y="915316"/>
                      <a:pt x="447462" y="788881"/>
                    </a:cubicBezTo>
                    <a:cubicBezTo>
                      <a:pt x="361769" y="649164"/>
                      <a:pt x="259893" y="519589"/>
                      <a:pt x="171190" y="381703"/>
                    </a:cubicBezTo>
                    <a:cubicBezTo>
                      <a:pt x="94505" y="262466"/>
                      <a:pt x="33479" y="13638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71" name="Freeform: Shape 1870">
                <a:extLst>
                  <a:ext uri="{FF2B5EF4-FFF2-40B4-BE49-F238E27FC236}">
                    <a16:creationId xmlns:a16="http://schemas.microsoft.com/office/drawing/2014/main" id="{BCA0947B-F8E6-48AE-ACB3-9AF3B884E6B2}"/>
                  </a:ext>
                </a:extLst>
              </p:cNvPr>
              <p:cNvSpPr/>
              <p:nvPr/>
            </p:nvSpPr>
            <p:spPr>
              <a:xfrm>
                <a:off x="9112003" y="5905189"/>
                <a:ext cx="1039322" cy="1601716"/>
              </a:xfrm>
              <a:custGeom>
                <a:avLst/>
                <a:gdLst>
                  <a:gd name="connsiteX0" fmla="*/ 971444 w 1039322"/>
                  <a:gd name="connsiteY0" fmla="*/ 5861 h 1601716"/>
                  <a:gd name="connsiteX1" fmla="*/ 874758 w 1039322"/>
                  <a:gd name="connsiteY1" fmla="*/ 26341 h 1601716"/>
                  <a:gd name="connsiteX2" fmla="*/ 720689 w 1039322"/>
                  <a:gd name="connsiteY2" fmla="*/ 66821 h 1601716"/>
                  <a:gd name="connsiteX3" fmla="*/ 437198 w 1039322"/>
                  <a:gd name="connsiteY3" fmla="*/ 195153 h 1601716"/>
                  <a:gd name="connsiteX4" fmla="*/ 82386 w 1039322"/>
                  <a:gd name="connsiteY4" fmla="*/ 764099 h 1601716"/>
                  <a:gd name="connsiteX5" fmla="*/ 33248 w 1039322"/>
                  <a:gd name="connsiteY5" fmla="*/ 1183796 h 1601716"/>
                  <a:gd name="connsiteX6" fmla="*/ 2364 w 1039322"/>
                  <a:gd name="connsiteY6" fmla="*/ 1584823 h 1601716"/>
                  <a:gd name="connsiteX7" fmla="*/ 35364 w 1039322"/>
                  <a:gd name="connsiteY7" fmla="*/ 1583537 h 1601716"/>
                  <a:gd name="connsiteX8" fmla="*/ 76498 w 1039322"/>
                  <a:gd name="connsiteY8" fmla="*/ 1166893 h 1601716"/>
                  <a:gd name="connsiteX9" fmla="*/ 193947 w 1039322"/>
                  <a:gd name="connsiteY9" fmla="*/ 754088 h 1601716"/>
                  <a:gd name="connsiteX10" fmla="*/ 440405 w 1039322"/>
                  <a:gd name="connsiteY10" fmla="*/ 439146 h 1601716"/>
                  <a:gd name="connsiteX11" fmla="*/ 734387 w 1039322"/>
                  <a:gd name="connsiteY11" fmla="*/ 236048 h 1601716"/>
                  <a:gd name="connsiteX12" fmla="*/ 1037093 w 1039322"/>
                  <a:gd name="connsiteY12" fmla="*/ 14454 h 1601716"/>
                  <a:gd name="connsiteX13" fmla="*/ 971444 w 1039322"/>
                  <a:gd name="connsiteY13" fmla="*/ 5861 h 1601716"/>
                  <a:gd name="connsiteX14" fmla="*/ 971444 w 1039322"/>
                  <a:gd name="connsiteY14" fmla="*/ 5861 h 160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9322" h="1601716">
                    <a:moveTo>
                      <a:pt x="971444" y="5861"/>
                    </a:moveTo>
                    <a:cubicBezTo>
                      <a:pt x="938684" y="10812"/>
                      <a:pt x="906208" y="19122"/>
                      <a:pt x="874758" y="26341"/>
                    </a:cubicBezTo>
                    <a:cubicBezTo>
                      <a:pt x="823002" y="38228"/>
                      <a:pt x="771377" y="51358"/>
                      <a:pt x="720689" y="66821"/>
                    </a:cubicBezTo>
                    <a:cubicBezTo>
                      <a:pt x="620863" y="97268"/>
                      <a:pt x="523807" y="135524"/>
                      <a:pt x="437198" y="195153"/>
                    </a:cubicBezTo>
                    <a:cubicBezTo>
                      <a:pt x="251133" y="323246"/>
                      <a:pt x="137087" y="529855"/>
                      <a:pt x="82386" y="764099"/>
                    </a:cubicBezTo>
                    <a:cubicBezTo>
                      <a:pt x="50588" y="900196"/>
                      <a:pt x="38047" y="1041396"/>
                      <a:pt x="33248" y="1183796"/>
                    </a:cubicBezTo>
                    <a:cubicBezTo>
                      <a:pt x="9540" y="1314462"/>
                      <a:pt x="-6207" y="1448618"/>
                      <a:pt x="2364" y="1584823"/>
                    </a:cubicBezTo>
                    <a:cubicBezTo>
                      <a:pt x="3848" y="1608379"/>
                      <a:pt x="36258" y="1606699"/>
                      <a:pt x="35364" y="1583537"/>
                    </a:cubicBezTo>
                    <a:cubicBezTo>
                      <a:pt x="29868" y="1440766"/>
                      <a:pt x="48559" y="1302728"/>
                      <a:pt x="76498" y="1166893"/>
                    </a:cubicBezTo>
                    <a:cubicBezTo>
                      <a:pt x="105310" y="1026761"/>
                      <a:pt x="132071" y="879040"/>
                      <a:pt x="193947" y="754088"/>
                    </a:cubicBezTo>
                    <a:cubicBezTo>
                      <a:pt x="254688" y="631426"/>
                      <a:pt x="344504" y="528765"/>
                      <a:pt x="440405" y="439146"/>
                    </a:cubicBezTo>
                    <a:cubicBezTo>
                      <a:pt x="529325" y="356048"/>
                      <a:pt x="628126" y="291490"/>
                      <a:pt x="734387" y="236048"/>
                    </a:cubicBezTo>
                    <a:cubicBezTo>
                      <a:pt x="843482" y="179123"/>
                      <a:pt x="966078" y="124968"/>
                      <a:pt x="1037093" y="14454"/>
                    </a:cubicBezTo>
                    <a:cubicBezTo>
                      <a:pt x="1053079" y="-10475"/>
                      <a:pt x="978095" y="4007"/>
                      <a:pt x="971444" y="5861"/>
                    </a:cubicBezTo>
                    <a:lnTo>
                      <a:pt x="971444" y="5861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72" name="Freeform: Shape 1871">
                <a:extLst>
                  <a:ext uri="{FF2B5EF4-FFF2-40B4-BE49-F238E27FC236}">
                    <a16:creationId xmlns:a16="http://schemas.microsoft.com/office/drawing/2014/main" id="{479AD65D-61DA-4BF0-82B9-E129E263EF54}"/>
                  </a:ext>
                </a:extLst>
              </p:cNvPr>
              <p:cNvSpPr/>
              <p:nvPr/>
            </p:nvSpPr>
            <p:spPr>
              <a:xfrm>
                <a:off x="9111976" y="5909087"/>
                <a:ext cx="1039319" cy="1597796"/>
              </a:xfrm>
              <a:custGeom>
                <a:avLst/>
                <a:gdLst>
                  <a:gd name="connsiteX0" fmla="*/ 20385 w 1039319"/>
                  <a:gd name="connsiteY0" fmla="*/ 1256867 h 1597796"/>
                  <a:gd name="connsiteX1" fmla="*/ 2370 w 1039319"/>
                  <a:gd name="connsiteY1" fmla="*/ 1580903 h 1597796"/>
                  <a:gd name="connsiteX2" fmla="*/ 35369 w 1039319"/>
                  <a:gd name="connsiteY2" fmla="*/ 1579617 h 1597796"/>
                  <a:gd name="connsiteX3" fmla="*/ 76503 w 1039319"/>
                  <a:gd name="connsiteY3" fmla="*/ 1162973 h 1597796"/>
                  <a:gd name="connsiteX4" fmla="*/ 193952 w 1039319"/>
                  <a:gd name="connsiteY4" fmla="*/ 750168 h 1597796"/>
                  <a:gd name="connsiteX5" fmla="*/ 440432 w 1039319"/>
                  <a:gd name="connsiteY5" fmla="*/ 435226 h 1597796"/>
                  <a:gd name="connsiteX6" fmla="*/ 734391 w 1039319"/>
                  <a:gd name="connsiteY6" fmla="*/ 232128 h 1597796"/>
                  <a:gd name="connsiteX7" fmla="*/ 1037098 w 1039319"/>
                  <a:gd name="connsiteY7" fmla="*/ 10556 h 1597796"/>
                  <a:gd name="connsiteX8" fmla="*/ 1037120 w 1039319"/>
                  <a:gd name="connsiteY8" fmla="*/ 0 h 1597796"/>
                  <a:gd name="connsiteX9" fmla="*/ 643616 w 1039319"/>
                  <a:gd name="connsiteY9" fmla="*/ 188834 h 1597796"/>
                  <a:gd name="connsiteX10" fmla="*/ 253756 w 1039319"/>
                  <a:gd name="connsiteY10" fmla="*/ 462380 h 1597796"/>
                  <a:gd name="connsiteX11" fmla="*/ 84093 w 1039319"/>
                  <a:gd name="connsiteY11" fmla="*/ 959853 h 1597796"/>
                  <a:gd name="connsiteX12" fmla="*/ 20385 w 1039319"/>
                  <a:gd name="connsiteY12" fmla="*/ 1256867 h 1597796"/>
                  <a:gd name="connsiteX13" fmla="*/ 20385 w 1039319"/>
                  <a:gd name="connsiteY13" fmla="*/ 1256867 h 159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9319" h="1597796">
                    <a:moveTo>
                      <a:pt x="20385" y="1256867"/>
                    </a:moveTo>
                    <a:cubicBezTo>
                      <a:pt x="4333" y="1363061"/>
                      <a:pt x="-4544" y="1471328"/>
                      <a:pt x="2370" y="1580903"/>
                    </a:cubicBezTo>
                    <a:cubicBezTo>
                      <a:pt x="3875" y="1604459"/>
                      <a:pt x="36263" y="1602779"/>
                      <a:pt x="35369" y="1579617"/>
                    </a:cubicBezTo>
                    <a:cubicBezTo>
                      <a:pt x="29873" y="1436846"/>
                      <a:pt x="48565" y="1298808"/>
                      <a:pt x="76503" y="1162973"/>
                    </a:cubicBezTo>
                    <a:cubicBezTo>
                      <a:pt x="105337" y="1022841"/>
                      <a:pt x="132076" y="875120"/>
                      <a:pt x="193952" y="750168"/>
                    </a:cubicBezTo>
                    <a:cubicBezTo>
                      <a:pt x="254738" y="627484"/>
                      <a:pt x="344531" y="524845"/>
                      <a:pt x="440432" y="435226"/>
                    </a:cubicBezTo>
                    <a:cubicBezTo>
                      <a:pt x="529330" y="352150"/>
                      <a:pt x="628153" y="287570"/>
                      <a:pt x="734391" y="232128"/>
                    </a:cubicBezTo>
                    <a:cubicBezTo>
                      <a:pt x="843487" y="175225"/>
                      <a:pt x="966083" y="121069"/>
                      <a:pt x="1037098" y="10556"/>
                    </a:cubicBezTo>
                    <a:cubicBezTo>
                      <a:pt x="1040261" y="5627"/>
                      <a:pt x="1039846" y="2225"/>
                      <a:pt x="1037120" y="0"/>
                    </a:cubicBezTo>
                    <a:cubicBezTo>
                      <a:pt x="1036923" y="131"/>
                      <a:pt x="780804" y="156337"/>
                      <a:pt x="643616" y="188834"/>
                    </a:cubicBezTo>
                    <a:cubicBezTo>
                      <a:pt x="506429" y="221332"/>
                      <a:pt x="318250" y="356207"/>
                      <a:pt x="253756" y="462380"/>
                    </a:cubicBezTo>
                    <a:cubicBezTo>
                      <a:pt x="189263" y="568553"/>
                      <a:pt x="119840" y="751433"/>
                      <a:pt x="84093" y="959853"/>
                    </a:cubicBezTo>
                    <a:cubicBezTo>
                      <a:pt x="61737" y="1090148"/>
                      <a:pt x="43395" y="1219287"/>
                      <a:pt x="20385" y="1256867"/>
                    </a:cubicBezTo>
                    <a:lnTo>
                      <a:pt x="20385" y="1256867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73" name="Freeform: Shape 1872">
                <a:extLst>
                  <a:ext uri="{FF2B5EF4-FFF2-40B4-BE49-F238E27FC236}">
                    <a16:creationId xmlns:a16="http://schemas.microsoft.com/office/drawing/2014/main" id="{49406D03-72A2-47AF-AD5A-AAC33E6A0030}"/>
                  </a:ext>
                </a:extLst>
              </p:cNvPr>
              <p:cNvSpPr/>
              <p:nvPr/>
            </p:nvSpPr>
            <p:spPr>
              <a:xfrm>
                <a:off x="9156010" y="5909066"/>
                <a:ext cx="993085" cy="1210891"/>
              </a:xfrm>
              <a:custGeom>
                <a:avLst/>
                <a:gdLst>
                  <a:gd name="connsiteX0" fmla="*/ 993085 w 993085"/>
                  <a:gd name="connsiteY0" fmla="*/ 0 h 1210891"/>
                  <a:gd name="connsiteX1" fmla="*/ 424838 w 993085"/>
                  <a:gd name="connsiteY1" fmla="*/ 256795 h 1210891"/>
                  <a:gd name="connsiteX2" fmla="*/ 209700 w 993085"/>
                  <a:gd name="connsiteY2" fmla="*/ 462358 h 1210891"/>
                  <a:gd name="connsiteX3" fmla="*/ 65381 w 993085"/>
                  <a:gd name="connsiteY3" fmla="*/ 780397 h 1210891"/>
                  <a:gd name="connsiteX4" fmla="*/ 15 w 993085"/>
                  <a:gd name="connsiteY4" fmla="*/ 1210825 h 1210891"/>
                  <a:gd name="connsiteX5" fmla="*/ 210986 w 993085"/>
                  <a:gd name="connsiteY5" fmla="*/ 499545 h 1210891"/>
                  <a:gd name="connsiteX6" fmla="*/ 700171 w 993085"/>
                  <a:gd name="connsiteY6" fmla="*/ 157536 h 1210891"/>
                  <a:gd name="connsiteX7" fmla="*/ 993085 w 993085"/>
                  <a:gd name="connsiteY7" fmla="*/ 0 h 1210891"/>
                  <a:gd name="connsiteX8" fmla="*/ 993085 w 993085"/>
                  <a:gd name="connsiteY8" fmla="*/ 0 h 121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3085" h="1210891">
                    <a:moveTo>
                      <a:pt x="993085" y="0"/>
                    </a:moveTo>
                    <a:cubicBezTo>
                      <a:pt x="851514" y="105584"/>
                      <a:pt x="560279" y="169925"/>
                      <a:pt x="424838" y="256795"/>
                    </a:cubicBezTo>
                    <a:cubicBezTo>
                      <a:pt x="342808" y="311038"/>
                      <a:pt x="269242" y="380613"/>
                      <a:pt x="209700" y="462358"/>
                    </a:cubicBezTo>
                    <a:cubicBezTo>
                      <a:pt x="141957" y="555380"/>
                      <a:pt x="97508" y="665107"/>
                      <a:pt x="65381" y="780397"/>
                    </a:cubicBezTo>
                    <a:cubicBezTo>
                      <a:pt x="28325" y="913462"/>
                      <a:pt x="-749" y="1216038"/>
                      <a:pt x="15" y="1210825"/>
                    </a:cubicBezTo>
                    <a:cubicBezTo>
                      <a:pt x="36569" y="960682"/>
                      <a:pt x="71727" y="700702"/>
                      <a:pt x="210986" y="499545"/>
                    </a:cubicBezTo>
                    <a:cubicBezTo>
                      <a:pt x="332056" y="324669"/>
                      <a:pt x="508851" y="223644"/>
                      <a:pt x="700171" y="157536"/>
                    </a:cubicBezTo>
                    <a:cubicBezTo>
                      <a:pt x="806934" y="120655"/>
                      <a:pt x="905495" y="72759"/>
                      <a:pt x="993085" y="0"/>
                    </a:cubicBezTo>
                    <a:lnTo>
                      <a:pt x="993085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74" name="Freeform: Shape 1873">
                <a:extLst>
                  <a:ext uri="{FF2B5EF4-FFF2-40B4-BE49-F238E27FC236}">
                    <a16:creationId xmlns:a16="http://schemas.microsoft.com/office/drawing/2014/main" id="{E2561D61-AB18-4564-A580-D23C27C484D6}"/>
                  </a:ext>
                </a:extLst>
              </p:cNvPr>
              <p:cNvSpPr/>
              <p:nvPr/>
            </p:nvSpPr>
            <p:spPr>
              <a:xfrm>
                <a:off x="9041270" y="6165274"/>
                <a:ext cx="1153496" cy="1164177"/>
              </a:xfrm>
              <a:custGeom>
                <a:avLst/>
                <a:gdLst>
                  <a:gd name="connsiteX0" fmla="*/ 1138054 w 1153496"/>
                  <a:gd name="connsiteY0" fmla="*/ 827 h 1164177"/>
                  <a:gd name="connsiteX1" fmla="*/ 860626 w 1153496"/>
                  <a:gd name="connsiteY1" fmla="*/ 22376 h 1164177"/>
                  <a:gd name="connsiteX2" fmla="*/ 596917 w 1153496"/>
                  <a:gd name="connsiteY2" fmla="*/ 86149 h 1164177"/>
                  <a:gd name="connsiteX3" fmla="*/ 198550 w 1153496"/>
                  <a:gd name="connsiteY3" fmla="*/ 478300 h 1164177"/>
                  <a:gd name="connsiteX4" fmla="*/ 185 w 1153496"/>
                  <a:gd name="connsiteY4" fmla="*/ 1142033 h 1164177"/>
                  <a:gd name="connsiteX5" fmla="*/ 29738 w 1153496"/>
                  <a:gd name="connsiteY5" fmla="*/ 1153702 h 1164177"/>
                  <a:gd name="connsiteX6" fmla="*/ 123327 w 1153496"/>
                  <a:gd name="connsiteY6" fmla="*/ 796426 h 1164177"/>
                  <a:gd name="connsiteX7" fmla="*/ 302172 w 1153496"/>
                  <a:gd name="connsiteY7" fmla="*/ 504581 h 1164177"/>
                  <a:gd name="connsiteX8" fmla="*/ 543940 w 1153496"/>
                  <a:gd name="connsiteY8" fmla="*/ 289226 h 1164177"/>
                  <a:gd name="connsiteX9" fmla="*/ 832098 w 1153496"/>
                  <a:gd name="connsiteY9" fmla="*/ 166826 h 1164177"/>
                  <a:gd name="connsiteX10" fmla="*/ 1008021 w 1153496"/>
                  <a:gd name="connsiteY10" fmla="*/ 102681 h 1164177"/>
                  <a:gd name="connsiteX11" fmla="*/ 1150573 w 1153496"/>
                  <a:gd name="connsiteY11" fmla="*/ 19410 h 1164177"/>
                  <a:gd name="connsiteX12" fmla="*/ 1138054 w 1153496"/>
                  <a:gd name="connsiteY12" fmla="*/ 827 h 1164177"/>
                  <a:gd name="connsiteX13" fmla="*/ 1138054 w 1153496"/>
                  <a:gd name="connsiteY13" fmla="*/ 827 h 1164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496" h="1164177">
                    <a:moveTo>
                      <a:pt x="1138054" y="827"/>
                    </a:moveTo>
                    <a:cubicBezTo>
                      <a:pt x="1125688" y="6149"/>
                      <a:pt x="902240" y="17076"/>
                      <a:pt x="860626" y="22376"/>
                    </a:cubicBezTo>
                    <a:cubicBezTo>
                      <a:pt x="770092" y="33892"/>
                      <a:pt x="680407" y="52387"/>
                      <a:pt x="596917" y="86149"/>
                    </a:cubicBezTo>
                    <a:cubicBezTo>
                      <a:pt x="418333" y="158342"/>
                      <a:pt x="289477" y="304886"/>
                      <a:pt x="198550" y="478300"/>
                    </a:cubicBezTo>
                    <a:cubicBezTo>
                      <a:pt x="100164" y="665934"/>
                      <a:pt x="30566" y="923384"/>
                      <a:pt x="185" y="1142033"/>
                    </a:cubicBezTo>
                    <a:cubicBezTo>
                      <a:pt x="-2607" y="1162077"/>
                      <a:pt x="27055" y="1173898"/>
                      <a:pt x="29738" y="1153702"/>
                    </a:cubicBezTo>
                    <a:cubicBezTo>
                      <a:pt x="46270" y="1028881"/>
                      <a:pt x="71396" y="906677"/>
                      <a:pt x="123327" y="796426"/>
                    </a:cubicBezTo>
                    <a:cubicBezTo>
                      <a:pt x="172182" y="692674"/>
                      <a:pt x="226533" y="587396"/>
                      <a:pt x="302172" y="504581"/>
                    </a:cubicBezTo>
                    <a:cubicBezTo>
                      <a:pt x="374429" y="425497"/>
                      <a:pt x="455019" y="347525"/>
                      <a:pt x="543940" y="289226"/>
                    </a:cubicBezTo>
                    <a:cubicBezTo>
                      <a:pt x="631442" y="231843"/>
                      <a:pt x="733449" y="201090"/>
                      <a:pt x="832098" y="166826"/>
                    </a:cubicBezTo>
                    <a:cubicBezTo>
                      <a:pt x="891095" y="146346"/>
                      <a:pt x="949786" y="125037"/>
                      <a:pt x="1008021" y="102681"/>
                    </a:cubicBezTo>
                    <a:cubicBezTo>
                      <a:pt x="1060430" y="82550"/>
                      <a:pt x="1110529" y="59824"/>
                      <a:pt x="1150573" y="19410"/>
                    </a:cubicBezTo>
                    <a:cubicBezTo>
                      <a:pt x="1158664" y="11231"/>
                      <a:pt x="1148479" y="-3666"/>
                      <a:pt x="1138054" y="827"/>
                    </a:cubicBezTo>
                    <a:lnTo>
                      <a:pt x="1138054" y="827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75" name="Freeform: Shape 1874">
                <a:extLst>
                  <a:ext uri="{FF2B5EF4-FFF2-40B4-BE49-F238E27FC236}">
                    <a16:creationId xmlns:a16="http://schemas.microsoft.com/office/drawing/2014/main" id="{5021E8EB-574A-4540-BB19-48157DC7B9A0}"/>
                  </a:ext>
                </a:extLst>
              </p:cNvPr>
              <p:cNvSpPr/>
              <p:nvPr/>
            </p:nvSpPr>
            <p:spPr>
              <a:xfrm>
                <a:off x="9041273" y="6165289"/>
                <a:ext cx="1153503" cy="1164171"/>
              </a:xfrm>
              <a:custGeom>
                <a:avLst/>
                <a:gdLst>
                  <a:gd name="connsiteX0" fmla="*/ 15558 w 1153503"/>
                  <a:gd name="connsiteY0" fmla="*/ 1046314 h 1164171"/>
                  <a:gd name="connsiteX1" fmla="*/ 182 w 1153503"/>
                  <a:gd name="connsiteY1" fmla="*/ 1142018 h 1164171"/>
                  <a:gd name="connsiteX2" fmla="*/ 29735 w 1153503"/>
                  <a:gd name="connsiteY2" fmla="*/ 1153686 h 1164171"/>
                  <a:gd name="connsiteX3" fmla="*/ 123301 w 1153503"/>
                  <a:gd name="connsiteY3" fmla="*/ 796432 h 1164171"/>
                  <a:gd name="connsiteX4" fmla="*/ 302169 w 1153503"/>
                  <a:gd name="connsiteY4" fmla="*/ 504588 h 1164171"/>
                  <a:gd name="connsiteX5" fmla="*/ 543937 w 1153503"/>
                  <a:gd name="connsiteY5" fmla="*/ 289232 h 1164171"/>
                  <a:gd name="connsiteX6" fmla="*/ 832095 w 1153503"/>
                  <a:gd name="connsiteY6" fmla="*/ 166854 h 1164171"/>
                  <a:gd name="connsiteX7" fmla="*/ 1008018 w 1153503"/>
                  <a:gd name="connsiteY7" fmla="*/ 102688 h 1164171"/>
                  <a:gd name="connsiteX8" fmla="*/ 1150570 w 1153503"/>
                  <a:gd name="connsiteY8" fmla="*/ 19416 h 1164171"/>
                  <a:gd name="connsiteX9" fmla="*/ 1138073 w 1153503"/>
                  <a:gd name="connsiteY9" fmla="*/ 833 h 1164171"/>
                  <a:gd name="connsiteX10" fmla="*/ 843022 w 1153503"/>
                  <a:gd name="connsiteY10" fmla="*/ 82884 h 1164171"/>
                  <a:gd name="connsiteX11" fmla="*/ 209344 w 1153503"/>
                  <a:gd name="connsiteY11" fmla="*/ 536823 h 1164171"/>
                  <a:gd name="connsiteX12" fmla="*/ 15558 w 1153503"/>
                  <a:gd name="connsiteY12" fmla="*/ 1046314 h 1164171"/>
                  <a:gd name="connsiteX13" fmla="*/ 15558 w 1153503"/>
                  <a:gd name="connsiteY13" fmla="*/ 1046314 h 116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503" h="1164171">
                    <a:moveTo>
                      <a:pt x="15558" y="1046314"/>
                    </a:moveTo>
                    <a:cubicBezTo>
                      <a:pt x="9648" y="1078790"/>
                      <a:pt x="4501" y="1110785"/>
                      <a:pt x="182" y="1142018"/>
                    </a:cubicBezTo>
                    <a:cubicBezTo>
                      <a:pt x="-2588" y="1162062"/>
                      <a:pt x="27075" y="1173905"/>
                      <a:pt x="29735" y="1153686"/>
                    </a:cubicBezTo>
                    <a:cubicBezTo>
                      <a:pt x="46267" y="1028866"/>
                      <a:pt x="71393" y="906684"/>
                      <a:pt x="123301" y="796432"/>
                    </a:cubicBezTo>
                    <a:cubicBezTo>
                      <a:pt x="172157" y="692680"/>
                      <a:pt x="226530" y="587402"/>
                      <a:pt x="302169" y="504588"/>
                    </a:cubicBezTo>
                    <a:cubicBezTo>
                      <a:pt x="374405" y="425503"/>
                      <a:pt x="455016" y="347553"/>
                      <a:pt x="543937" y="289232"/>
                    </a:cubicBezTo>
                    <a:cubicBezTo>
                      <a:pt x="631462" y="231827"/>
                      <a:pt x="733425" y="201096"/>
                      <a:pt x="832095" y="166854"/>
                    </a:cubicBezTo>
                    <a:cubicBezTo>
                      <a:pt x="891093" y="146374"/>
                      <a:pt x="949784" y="125043"/>
                      <a:pt x="1008018" y="102688"/>
                    </a:cubicBezTo>
                    <a:cubicBezTo>
                      <a:pt x="1060428" y="82579"/>
                      <a:pt x="1110526" y="59852"/>
                      <a:pt x="1150570" y="19416"/>
                    </a:cubicBezTo>
                    <a:cubicBezTo>
                      <a:pt x="1158684" y="11237"/>
                      <a:pt x="1148476" y="-3681"/>
                      <a:pt x="1138073" y="833"/>
                    </a:cubicBezTo>
                    <a:cubicBezTo>
                      <a:pt x="1138073" y="833"/>
                      <a:pt x="992228" y="71521"/>
                      <a:pt x="843022" y="82884"/>
                    </a:cubicBezTo>
                    <a:cubicBezTo>
                      <a:pt x="693796" y="94247"/>
                      <a:pt x="366443" y="231216"/>
                      <a:pt x="209344" y="536823"/>
                    </a:cubicBezTo>
                    <a:cubicBezTo>
                      <a:pt x="85177" y="778330"/>
                      <a:pt x="47336" y="983217"/>
                      <a:pt x="15558" y="1046314"/>
                    </a:cubicBezTo>
                    <a:lnTo>
                      <a:pt x="15558" y="1046314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76" name="Freeform: Shape 1875">
                <a:extLst>
                  <a:ext uri="{FF2B5EF4-FFF2-40B4-BE49-F238E27FC236}">
                    <a16:creationId xmlns:a16="http://schemas.microsoft.com/office/drawing/2014/main" id="{21F02924-8A20-4F8D-98B7-6CD80327D24E}"/>
                  </a:ext>
                </a:extLst>
              </p:cNvPr>
              <p:cNvSpPr/>
              <p:nvPr/>
            </p:nvSpPr>
            <p:spPr>
              <a:xfrm>
                <a:off x="9079722" y="6165985"/>
                <a:ext cx="1099953" cy="988885"/>
              </a:xfrm>
              <a:custGeom>
                <a:avLst/>
                <a:gdLst>
                  <a:gd name="connsiteX0" fmla="*/ 1099603 w 1099953"/>
                  <a:gd name="connsiteY0" fmla="*/ 116 h 988885"/>
                  <a:gd name="connsiteX1" fmla="*/ 636940 w 1099953"/>
                  <a:gd name="connsiteY1" fmla="*/ 116518 h 988885"/>
                  <a:gd name="connsiteX2" fmla="*/ 183545 w 1099953"/>
                  <a:gd name="connsiteY2" fmla="*/ 490981 h 988885"/>
                  <a:gd name="connsiteX3" fmla="*/ 970 w 1099953"/>
                  <a:gd name="connsiteY3" fmla="*/ 987341 h 988885"/>
                  <a:gd name="connsiteX4" fmla="*/ 174908 w 1099953"/>
                  <a:gd name="connsiteY4" fmla="*/ 539160 h 988885"/>
                  <a:gd name="connsiteX5" fmla="*/ 378508 w 1099953"/>
                  <a:gd name="connsiteY5" fmla="*/ 295494 h 988885"/>
                  <a:gd name="connsiteX6" fmla="*/ 629175 w 1099953"/>
                  <a:gd name="connsiteY6" fmla="*/ 145068 h 988885"/>
                  <a:gd name="connsiteX7" fmla="*/ 903964 w 1099953"/>
                  <a:gd name="connsiteY7" fmla="*/ 74424 h 988885"/>
                  <a:gd name="connsiteX8" fmla="*/ 1099603 w 1099953"/>
                  <a:gd name="connsiteY8" fmla="*/ 116 h 988885"/>
                  <a:gd name="connsiteX9" fmla="*/ 1099603 w 1099953"/>
                  <a:gd name="connsiteY9" fmla="*/ 116 h 98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9953" h="988885">
                    <a:moveTo>
                      <a:pt x="1099603" y="116"/>
                    </a:moveTo>
                    <a:cubicBezTo>
                      <a:pt x="962895" y="58917"/>
                      <a:pt x="782764" y="68099"/>
                      <a:pt x="636940" y="116518"/>
                    </a:cubicBezTo>
                    <a:cubicBezTo>
                      <a:pt x="444135" y="180532"/>
                      <a:pt x="295323" y="319834"/>
                      <a:pt x="183545" y="490981"/>
                    </a:cubicBezTo>
                    <a:cubicBezTo>
                      <a:pt x="96544" y="624198"/>
                      <a:pt x="-11374" y="1016523"/>
                      <a:pt x="970" y="987341"/>
                    </a:cubicBezTo>
                    <a:cubicBezTo>
                      <a:pt x="45617" y="881779"/>
                      <a:pt x="116020" y="635583"/>
                      <a:pt x="174908" y="539160"/>
                    </a:cubicBezTo>
                    <a:cubicBezTo>
                      <a:pt x="231048" y="447251"/>
                      <a:pt x="299424" y="365244"/>
                      <a:pt x="378508" y="295494"/>
                    </a:cubicBezTo>
                    <a:cubicBezTo>
                      <a:pt x="452314" y="230412"/>
                      <a:pt x="536525" y="178525"/>
                      <a:pt x="629175" y="145068"/>
                    </a:cubicBezTo>
                    <a:cubicBezTo>
                      <a:pt x="717986" y="112985"/>
                      <a:pt x="811182" y="94490"/>
                      <a:pt x="903964" y="74424"/>
                    </a:cubicBezTo>
                    <a:cubicBezTo>
                      <a:pt x="1012492" y="50956"/>
                      <a:pt x="1106429" y="-2828"/>
                      <a:pt x="1099603" y="116"/>
                    </a:cubicBezTo>
                    <a:lnTo>
                      <a:pt x="1099603" y="116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77" name="Freeform: Shape 1876">
                <a:extLst>
                  <a:ext uri="{FF2B5EF4-FFF2-40B4-BE49-F238E27FC236}">
                    <a16:creationId xmlns:a16="http://schemas.microsoft.com/office/drawing/2014/main" id="{2A6236A8-633A-4408-8B78-B5974B1F3E44}"/>
                  </a:ext>
                </a:extLst>
              </p:cNvPr>
              <p:cNvSpPr/>
              <p:nvPr/>
            </p:nvSpPr>
            <p:spPr>
              <a:xfrm>
                <a:off x="6851665" y="5314530"/>
                <a:ext cx="735120" cy="2102622"/>
              </a:xfrm>
              <a:custGeom>
                <a:avLst/>
                <a:gdLst>
                  <a:gd name="connsiteX0" fmla="*/ 324589 w 735120"/>
                  <a:gd name="connsiteY0" fmla="*/ 2017663 h 2102622"/>
                  <a:gd name="connsiteX1" fmla="*/ 272462 w 735120"/>
                  <a:gd name="connsiteY1" fmla="*/ 1296568 h 2102622"/>
                  <a:gd name="connsiteX2" fmla="*/ 292331 w 735120"/>
                  <a:gd name="connsiteY2" fmla="*/ 837787 h 2102622"/>
                  <a:gd name="connsiteX3" fmla="*/ 205635 w 735120"/>
                  <a:gd name="connsiteY3" fmla="*/ 444109 h 2102622"/>
                  <a:gd name="connsiteX4" fmla="*/ 110040 w 735120"/>
                  <a:gd name="connsiteY4" fmla="*/ 230193 h 2102622"/>
                  <a:gd name="connsiteX5" fmla="*/ 4914 w 735120"/>
                  <a:gd name="connsiteY5" fmla="*/ 26114 h 2102622"/>
                  <a:gd name="connsiteX6" fmla="*/ 233160 w 735120"/>
                  <a:gd name="connsiteY6" fmla="*/ 172025 h 2102622"/>
                  <a:gd name="connsiteX7" fmla="*/ 392136 w 735120"/>
                  <a:gd name="connsiteY7" fmla="*/ 340881 h 2102622"/>
                  <a:gd name="connsiteX8" fmla="*/ 623675 w 735120"/>
                  <a:gd name="connsiteY8" fmla="*/ 749236 h 2102622"/>
                  <a:gd name="connsiteX9" fmla="*/ 694907 w 735120"/>
                  <a:gd name="connsiteY9" fmla="*/ 1721129 h 2102622"/>
                  <a:gd name="connsiteX10" fmla="*/ 612573 w 735120"/>
                  <a:gd name="connsiteY10" fmla="*/ 1988589 h 2102622"/>
                  <a:gd name="connsiteX11" fmla="*/ 324589 w 735120"/>
                  <a:gd name="connsiteY11" fmla="*/ 2017663 h 2102622"/>
                  <a:gd name="connsiteX12" fmla="*/ 324589 w 735120"/>
                  <a:gd name="connsiteY12" fmla="*/ 2017663 h 2102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5120" h="2102622">
                    <a:moveTo>
                      <a:pt x="324589" y="2017663"/>
                    </a:moveTo>
                    <a:cubicBezTo>
                      <a:pt x="193617" y="1809025"/>
                      <a:pt x="250434" y="1529874"/>
                      <a:pt x="272462" y="1296568"/>
                    </a:cubicBezTo>
                    <a:cubicBezTo>
                      <a:pt x="286006" y="1144157"/>
                      <a:pt x="306225" y="990765"/>
                      <a:pt x="292331" y="837787"/>
                    </a:cubicBezTo>
                    <a:cubicBezTo>
                      <a:pt x="280161" y="703893"/>
                      <a:pt x="251830" y="570435"/>
                      <a:pt x="205635" y="444109"/>
                    </a:cubicBezTo>
                    <a:cubicBezTo>
                      <a:pt x="178787" y="370717"/>
                      <a:pt x="146464" y="299310"/>
                      <a:pt x="110040" y="230193"/>
                    </a:cubicBezTo>
                    <a:cubicBezTo>
                      <a:pt x="74315" y="162407"/>
                      <a:pt x="34445" y="96823"/>
                      <a:pt x="4914" y="26114"/>
                    </a:cubicBezTo>
                    <a:cubicBezTo>
                      <a:pt x="-35239" y="-69961"/>
                      <a:pt x="182364" y="126637"/>
                      <a:pt x="233160" y="172025"/>
                    </a:cubicBezTo>
                    <a:cubicBezTo>
                      <a:pt x="290826" y="223541"/>
                      <a:pt x="344502" y="279943"/>
                      <a:pt x="392136" y="340881"/>
                    </a:cubicBezTo>
                    <a:cubicBezTo>
                      <a:pt x="488865" y="464611"/>
                      <a:pt x="566771" y="602889"/>
                      <a:pt x="623675" y="749236"/>
                    </a:cubicBezTo>
                    <a:cubicBezTo>
                      <a:pt x="743195" y="1056458"/>
                      <a:pt x="765988" y="1399666"/>
                      <a:pt x="694907" y="1721129"/>
                    </a:cubicBezTo>
                    <a:cubicBezTo>
                      <a:pt x="674776" y="1812165"/>
                      <a:pt x="647230" y="1902024"/>
                      <a:pt x="612573" y="1988589"/>
                    </a:cubicBezTo>
                    <a:cubicBezTo>
                      <a:pt x="541013" y="2109746"/>
                      <a:pt x="411699" y="2156420"/>
                      <a:pt x="324589" y="2017663"/>
                    </a:cubicBezTo>
                    <a:lnTo>
                      <a:pt x="324589" y="2017663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78" name="Freeform: Shape 1877">
                <a:extLst>
                  <a:ext uri="{FF2B5EF4-FFF2-40B4-BE49-F238E27FC236}">
                    <a16:creationId xmlns:a16="http://schemas.microsoft.com/office/drawing/2014/main" id="{77421902-34B4-4B82-8127-3476F67FAFFE}"/>
                  </a:ext>
                </a:extLst>
              </p:cNvPr>
              <p:cNvSpPr/>
              <p:nvPr/>
            </p:nvSpPr>
            <p:spPr>
              <a:xfrm>
                <a:off x="6856666" y="5314499"/>
                <a:ext cx="730113" cy="2102633"/>
              </a:xfrm>
              <a:custGeom>
                <a:avLst/>
                <a:gdLst>
                  <a:gd name="connsiteX0" fmla="*/ 0 w 730113"/>
                  <a:gd name="connsiteY0" fmla="*/ 234 h 2102633"/>
                  <a:gd name="connsiteX1" fmla="*/ 228159 w 730113"/>
                  <a:gd name="connsiteY1" fmla="*/ 172012 h 2102633"/>
                  <a:gd name="connsiteX2" fmla="*/ 387134 w 730113"/>
                  <a:gd name="connsiteY2" fmla="*/ 340868 h 2102633"/>
                  <a:gd name="connsiteX3" fmla="*/ 618673 w 730113"/>
                  <a:gd name="connsiteY3" fmla="*/ 749224 h 2102633"/>
                  <a:gd name="connsiteX4" fmla="*/ 689906 w 730113"/>
                  <a:gd name="connsiteY4" fmla="*/ 1721116 h 2102633"/>
                  <a:gd name="connsiteX5" fmla="*/ 607572 w 730113"/>
                  <a:gd name="connsiteY5" fmla="*/ 1988577 h 2102633"/>
                  <a:gd name="connsiteX6" fmla="*/ 436120 w 730113"/>
                  <a:gd name="connsiteY6" fmla="*/ 2102122 h 2102633"/>
                  <a:gd name="connsiteX7" fmla="*/ 426197 w 730113"/>
                  <a:gd name="connsiteY7" fmla="*/ 787523 h 2102633"/>
                  <a:gd name="connsiteX8" fmla="*/ 0 w 730113"/>
                  <a:gd name="connsiteY8" fmla="*/ 234 h 2102633"/>
                  <a:gd name="connsiteX9" fmla="*/ 0 w 730113"/>
                  <a:gd name="connsiteY9" fmla="*/ 234 h 210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0113" h="2102633">
                    <a:moveTo>
                      <a:pt x="0" y="234"/>
                    </a:moveTo>
                    <a:cubicBezTo>
                      <a:pt x="29989" y="-6506"/>
                      <a:pt x="186130" y="134477"/>
                      <a:pt x="228159" y="172012"/>
                    </a:cubicBezTo>
                    <a:cubicBezTo>
                      <a:pt x="285825" y="223507"/>
                      <a:pt x="339479" y="279930"/>
                      <a:pt x="387134" y="340868"/>
                    </a:cubicBezTo>
                    <a:cubicBezTo>
                      <a:pt x="483863" y="464598"/>
                      <a:pt x="561770" y="602876"/>
                      <a:pt x="618673" y="749224"/>
                    </a:cubicBezTo>
                    <a:cubicBezTo>
                      <a:pt x="738173" y="1056445"/>
                      <a:pt x="760986" y="1399653"/>
                      <a:pt x="689906" y="1721116"/>
                    </a:cubicBezTo>
                    <a:cubicBezTo>
                      <a:pt x="669775" y="1812153"/>
                      <a:pt x="642250" y="1902011"/>
                      <a:pt x="607572" y="1988577"/>
                    </a:cubicBezTo>
                    <a:cubicBezTo>
                      <a:pt x="564191" y="2062012"/>
                      <a:pt x="499654" y="2108054"/>
                      <a:pt x="436120" y="2102122"/>
                    </a:cubicBezTo>
                    <a:cubicBezTo>
                      <a:pt x="511497" y="1778499"/>
                      <a:pt x="580265" y="1205737"/>
                      <a:pt x="426197" y="787523"/>
                    </a:cubicBezTo>
                    <a:cubicBezTo>
                      <a:pt x="249969" y="309069"/>
                      <a:pt x="0" y="234"/>
                      <a:pt x="0" y="234"/>
                    </a:cubicBez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79" name="Freeform: Shape 1878">
                <a:extLst>
                  <a:ext uri="{FF2B5EF4-FFF2-40B4-BE49-F238E27FC236}">
                    <a16:creationId xmlns:a16="http://schemas.microsoft.com/office/drawing/2014/main" id="{2D4FF894-D4D0-4054-BED8-06E1047E3D57}"/>
                  </a:ext>
                </a:extLst>
              </p:cNvPr>
              <p:cNvSpPr/>
              <p:nvPr/>
            </p:nvSpPr>
            <p:spPr>
              <a:xfrm>
                <a:off x="6939509" y="5411629"/>
                <a:ext cx="622466" cy="2248137"/>
              </a:xfrm>
              <a:custGeom>
                <a:avLst/>
                <a:gdLst>
                  <a:gd name="connsiteX0" fmla="*/ 379777 w 622466"/>
                  <a:gd name="connsiteY0" fmla="*/ 1748873 h 2248137"/>
                  <a:gd name="connsiteX1" fmla="*/ 380038 w 622466"/>
                  <a:gd name="connsiteY1" fmla="*/ 1743682 h 2248137"/>
                  <a:gd name="connsiteX2" fmla="*/ 236570 w 622466"/>
                  <a:gd name="connsiteY2" fmla="*/ 1286798 h 2248137"/>
                  <a:gd name="connsiteX3" fmla="*/ 244465 w 622466"/>
                  <a:gd name="connsiteY3" fmla="*/ 1277223 h 2248137"/>
                  <a:gd name="connsiteX4" fmla="*/ 393190 w 622466"/>
                  <a:gd name="connsiteY4" fmla="*/ 1669701 h 2248137"/>
                  <a:gd name="connsiteX5" fmla="*/ 393452 w 622466"/>
                  <a:gd name="connsiteY5" fmla="*/ 1668153 h 2248137"/>
                  <a:gd name="connsiteX6" fmla="*/ 227497 w 622466"/>
                  <a:gd name="connsiteY6" fmla="*/ 987407 h 2248137"/>
                  <a:gd name="connsiteX7" fmla="*/ 235130 w 622466"/>
                  <a:gd name="connsiteY7" fmla="*/ 978138 h 2248137"/>
                  <a:gd name="connsiteX8" fmla="*/ 412863 w 622466"/>
                  <a:gd name="connsiteY8" fmla="*/ 1325686 h 2248137"/>
                  <a:gd name="connsiteX9" fmla="*/ 415655 w 622466"/>
                  <a:gd name="connsiteY9" fmla="*/ 1334018 h 2248137"/>
                  <a:gd name="connsiteX10" fmla="*/ 227977 w 622466"/>
                  <a:gd name="connsiteY10" fmla="*/ 906992 h 2248137"/>
                  <a:gd name="connsiteX11" fmla="*/ 237072 w 622466"/>
                  <a:gd name="connsiteY11" fmla="*/ 895978 h 2248137"/>
                  <a:gd name="connsiteX12" fmla="*/ 410181 w 622466"/>
                  <a:gd name="connsiteY12" fmla="*/ 1206601 h 2248137"/>
                  <a:gd name="connsiteX13" fmla="*/ 274302 w 622466"/>
                  <a:gd name="connsiteY13" fmla="*/ 587470 h 2248137"/>
                  <a:gd name="connsiteX14" fmla="*/ 1433 w 622466"/>
                  <a:gd name="connsiteY14" fmla="*/ 15515 h 2248137"/>
                  <a:gd name="connsiteX15" fmla="*/ 17049 w 622466"/>
                  <a:gd name="connsiteY15" fmla="*/ 4261 h 2248137"/>
                  <a:gd name="connsiteX16" fmla="*/ 423201 w 622466"/>
                  <a:gd name="connsiteY16" fmla="*/ 1015194 h 2248137"/>
                  <a:gd name="connsiteX17" fmla="*/ 432558 w 622466"/>
                  <a:gd name="connsiteY17" fmla="*/ 799140 h 2248137"/>
                  <a:gd name="connsiteX18" fmla="*/ 405055 w 622466"/>
                  <a:gd name="connsiteY18" fmla="*/ 507557 h 2248137"/>
                  <a:gd name="connsiteX19" fmla="*/ 423594 w 622466"/>
                  <a:gd name="connsiteY19" fmla="*/ 505768 h 2248137"/>
                  <a:gd name="connsiteX20" fmla="*/ 433409 w 622466"/>
                  <a:gd name="connsiteY20" fmla="*/ 1082239 h 2248137"/>
                  <a:gd name="connsiteX21" fmla="*/ 448283 w 622466"/>
                  <a:gd name="connsiteY21" fmla="*/ 1439536 h 2248137"/>
                  <a:gd name="connsiteX22" fmla="*/ 514260 w 622466"/>
                  <a:gd name="connsiteY22" fmla="*/ 1206558 h 2248137"/>
                  <a:gd name="connsiteX23" fmla="*/ 524641 w 622466"/>
                  <a:gd name="connsiteY23" fmla="*/ 935695 h 2248137"/>
                  <a:gd name="connsiteX24" fmla="*/ 534478 w 622466"/>
                  <a:gd name="connsiteY24" fmla="*/ 908912 h 2248137"/>
                  <a:gd name="connsiteX25" fmla="*/ 444663 w 622466"/>
                  <a:gd name="connsiteY25" fmla="*/ 1501957 h 2248137"/>
                  <a:gd name="connsiteX26" fmla="*/ 403550 w 622466"/>
                  <a:gd name="connsiteY26" fmla="*/ 1804969 h 2248137"/>
                  <a:gd name="connsiteX27" fmla="*/ 605383 w 622466"/>
                  <a:gd name="connsiteY27" fmla="*/ 1140450 h 2248137"/>
                  <a:gd name="connsiteX28" fmla="*/ 620542 w 622466"/>
                  <a:gd name="connsiteY28" fmla="*/ 1141039 h 2248137"/>
                  <a:gd name="connsiteX29" fmla="*/ 393409 w 622466"/>
                  <a:gd name="connsiteY29" fmla="*/ 1854217 h 2248137"/>
                  <a:gd name="connsiteX30" fmla="*/ 320955 w 622466"/>
                  <a:gd name="connsiteY30" fmla="*/ 2128155 h 2248137"/>
                  <a:gd name="connsiteX31" fmla="*/ 298228 w 622466"/>
                  <a:gd name="connsiteY31" fmla="*/ 2182354 h 2248137"/>
                  <a:gd name="connsiteX32" fmla="*/ 242044 w 622466"/>
                  <a:gd name="connsiteY32" fmla="*/ 2182180 h 2248137"/>
                  <a:gd name="connsiteX33" fmla="*/ 379777 w 622466"/>
                  <a:gd name="connsiteY33" fmla="*/ 1748873 h 2248137"/>
                  <a:gd name="connsiteX34" fmla="*/ 379777 w 622466"/>
                  <a:gd name="connsiteY34" fmla="*/ 1748873 h 224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22466" h="2248137">
                    <a:moveTo>
                      <a:pt x="379777" y="1748873"/>
                    </a:moveTo>
                    <a:cubicBezTo>
                      <a:pt x="379559" y="1747259"/>
                      <a:pt x="379581" y="1745536"/>
                      <a:pt x="380038" y="1743682"/>
                    </a:cubicBezTo>
                    <a:cubicBezTo>
                      <a:pt x="389439" y="1705121"/>
                      <a:pt x="263746" y="1319448"/>
                      <a:pt x="236570" y="1286798"/>
                    </a:cubicBezTo>
                    <a:cubicBezTo>
                      <a:pt x="232622" y="1282043"/>
                      <a:pt x="238991" y="1273865"/>
                      <a:pt x="244465" y="1277223"/>
                    </a:cubicBezTo>
                    <a:cubicBezTo>
                      <a:pt x="270420" y="1288150"/>
                      <a:pt x="378403" y="1619973"/>
                      <a:pt x="393190" y="1669701"/>
                    </a:cubicBezTo>
                    <a:cubicBezTo>
                      <a:pt x="393278" y="1669178"/>
                      <a:pt x="393365" y="1668676"/>
                      <a:pt x="393452" y="1668153"/>
                    </a:cubicBezTo>
                    <a:cubicBezTo>
                      <a:pt x="428632" y="1542699"/>
                      <a:pt x="378185" y="1230702"/>
                      <a:pt x="227497" y="987407"/>
                    </a:cubicBezTo>
                    <a:cubicBezTo>
                      <a:pt x="221630" y="982369"/>
                      <a:pt x="229111" y="973274"/>
                      <a:pt x="235130" y="978138"/>
                    </a:cubicBezTo>
                    <a:cubicBezTo>
                      <a:pt x="292383" y="1024441"/>
                      <a:pt x="385644" y="1245118"/>
                      <a:pt x="412863" y="1325686"/>
                    </a:cubicBezTo>
                    <a:cubicBezTo>
                      <a:pt x="413801" y="1328412"/>
                      <a:pt x="414717" y="1331204"/>
                      <a:pt x="415655" y="1334018"/>
                    </a:cubicBezTo>
                    <a:cubicBezTo>
                      <a:pt x="413932" y="1202326"/>
                      <a:pt x="310660" y="1007451"/>
                      <a:pt x="227977" y="906992"/>
                    </a:cubicBezTo>
                    <a:cubicBezTo>
                      <a:pt x="220452" y="901670"/>
                      <a:pt x="229591" y="890700"/>
                      <a:pt x="237072" y="895978"/>
                    </a:cubicBezTo>
                    <a:cubicBezTo>
                      <a:pt x="337443" y="997353"/>
                      <a:pt x="360453" y="1059272"/>
                      <a:pt x="410181" y="1206601"/>
                    </a:cubicBezTo>
                    <a:cubicBezTo>
                      <a:pt x="394630" y="996306"/>
                      <a:pt x="348043" y="788780"/>
                      <a:pt x="274302" y="587470"/>
                    </a:cubicBezTo>
                    <a:cubicBezTo>
                      <a:pt x="201543" y="388865"/>
                      <a:pt x="107583" y="198286"/>
                      <a:pt x="1433" y="15515"/>
                    </a:cubicBezTo>
                    <a:cubicBezTo>
                      <a:pt x="-4696" y="4958"/>
                      <a:pt x="10418" y="-6361"/>
                      <a:pt x="17049" y="4261"/>
                    </a:cubicBezTo>
                    <a:cubicBezTo>
                      <a:pt x="210616" y="313728"/>
                      <a:pt x="362132" y="653534"/>
                      <a:pt x="423201" y="1015194"/>
                    </a:cubicBezTo>
                    <a:cubicBezTo>
                      <a:pt x="433016" y="943743"/>
                      <a:pt x="435808" y="871768"/>
                      <a:pt x="432558" y="799140"/>
                    </a:cubicBezTo>
                    <a:cubicBezTo>
                      <a:pt x="428174" y="701451"/>
                      <a:pt x="412340" y="604962"/>
                      <a:pt x="405055" y="507557"/>
                    </a:cubicBezTo>
                    <a:cubicBezTo>
                      <a:pt x="404139" y="495365"/>
                      <a:pt x="421260" y="494231"/>
                      <a:pt x="423594" y="505768"/>
                    </a:cubicBezTo>
                    <a:cubicBezTo>
                      <a:pt x="461217" y="690306"/>
                      <a:pt x="480737" y="897221"/>
                      <a:pt x="433409" y="1082239"/>
                    </a:cubicBezTo>
                    <a:cubicBezTo>
                      <a:pt x="449265" y="1201454"/>
                      <a:pt x="453540" y="1320757"/>
                      <a:pt x="448283" y="1439536"/>
                    </a:cubicBezTo>
                    <a:cubicBezTo>
                      <a:pt x="476811" y="1363854"/>
                      <a:pt x="500737" y="1286951"/>
                      <a:pt x="514260" y="1206558"/>
                    </a:cubicBezTo>
                    <a:cubicBezTo>
                      <a:pt x="529614" y="1115085"/>
                      <a:pt x="527302" y="1026600"/>
                      <a:pt x="524641" y="935695"/>
                    </a:cubicBezTo>
                    <a:cubicBezTo>
                      <a:pt x="524249" y="922019"/>
                      <a:pt x="520781" y="846272"/>
                      <a:pt x="534478" y="908912"/>
                    </a:cubicBezTo>
                    <a:cubicBezTo>
                      <a:pt x="573758" y="1088476"/>
                      <a:pt x="531708" y="1340474"/>
                      <a:pt x="444663" y="1501957"/>
                    </a:cubicBezTo>
                    <a:cubicBezTo>
                      <a:pt x="437334" y="1603550"/>
                      <a:pt x="423289" y="1704685"/>
                      <a:pt x="403550" y="1804969"/>
                    </a:cubicBezTo>
                    <a:cubicBezTo>
                      <a:pt x="592385" y="1551751"/>
                      <a:pt x="611164" y="1271880"/>
                      <a:pt x="605383" y="1140450"/>
                    </a:cubicBezTo>
                    <a:cubicBezTo>
                      <a:pt x="606169" y="1131814"/>
                      <a:pt x="620018" y="1132490"/>
                      <a:pt x="620542" y="1141039"/>
                    </a:cubicBezTo>
                    <a:cubicBezTo>
                      <a:pt x="636398" y="1387736"/>
                      <a:pt x="553737" y="1669308"/>
                      <a:pt x="393409" y="1854217"/>
                    </a:cubicBezTo>
                    <a:cubicBezTo>
                      <a:pt x="373539" y="1946388"/>
                      <a:pt x="349090" y="2037817"/>
                      <a:pt x="320955" y="2128155"/>
                    </a:cubicBezTo>
                    <a:cubicBezTo>
                      <a:pt x="315589" y="2145385"/>
                      <a:pt x="307105" y="2163619"/>
                      <a:pt x="298228" y="2182354"/>
                    </a:cubicBezTo>
                    <a:cubicBezTo>
                      <a:pt x="245927" y="2292824"/>
                      <a:pt x="200866" y="2244012"/>
                      <a:pt x="242044" y="2182180"/>
                    </a:cubicBezTo>
                    <a:cubicBezTo>
                      <a:pt x="317072" y="2069485"/>
                      <a:pt x="353866" y="1878841"/>
                      <a:pt x="379777" y="1748873"/>
                    </a:cubicBezTo>
                    <a:lnTo>
                      <a:pt x="379777" y="1748873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80" name="Freeform: Shape 1879">
                <a:extLst>
                  <a:ext uri="{FF2B5EF4-FFF2-40B4-BE49-F238E27FC236}">
                    <a16:creationId xmlns:a16="http://schemas.microsoft.com/office/drawing/2014/main" id="{A362273C-D206-4080-8534-8B2A9D1DF47A}"/>
                  </a:ext>
                </a:extLst>
              </p:cNvPr>
              <p:cNvSpPr/>
              <p:nvPr/>
            </p:nvSpPr>
            <p:spPr>
              <a:xfrm>
                <a:off x="6602229" y="5591138"/>
                <a:ext cx="901624" cy="1542831"/>
              </a:xfrm>
              <a:custGeom>
                <a:avLst/>
                <a:gdLst>
                  <a:gd name="connsiteX0" fmla="*/ 686522 w 901624"/>
                  <a:gd name="connsiteY0" fmla="*/ 1530367 h 1542831"/>
                  <a:gd name="connsiteX1" fmla="*/ 318210 w 901624"/>
                  <a:gd name="connsiteY1" fmla="*/ 836098 h 1542831"/>
                  <a:gd name="connsiteX2" fmla="*/ 262070 w 901624"/>
                  <a:gd name="connsiteY2" fmla="*/ 374089 h 1542831"/>
                  <a:gd name="connsiteX3" fmla="*/ 11796 w 901624"/>
                  <a:gd name="connsiteY3" fmla="*/ 19802 h 1542831"/>
                  <a:gd name="connsiteX4" fmla="*/ 203074 w 901624"/>
                  <a:gd name="connsiteY4" fmla="*/ 92648 h 1542831"/>
                  <a:gd name="connsiteX5" fmla="*/ 359672 w 901624"/>
                  <a:gd name="connsiteY5" fmla="*/ 215244 h 1542831"/>
                  <a:gd name="connsiteX6" fmla="*/ 639935 w 901624"/>
                  <a:gd name="connsiteY6" fmla="*/ 524494 h 1542831"/>
                  <a:gd name="connsiteX7" fmla="*/ 858759 w 901624"/>
                  <a:gd name="connsiteY7" fmla="*/ 878803 h 1542831"/>
                  <a:gd name="connsiteX8" fmla="*/ 886284 w 901624"/>
                  <a:gd name="connsiteY8" fmla="*/ 1278195 h 1542831"/>
                  <a:gd name="connsiteX9" fmla="*/ 800656 w 901624"/>
                  <a:gd name="connsiteY9" fmla="*/ 1474750 h 1542831"/>
                  <a:gd name="connsiteX10" fmla="*/ 713742 w 901624"/>
                  <a:gd name="connsiteY10" fmla="*/ 1520683 h 1542831"/>
                  <a:gd name="connsiteX11" fmla="*/ 686522 w 901624"/>
                  <a:gd name="connsiteY11" fmla="*/ 1530367 h 1542831"/>
                  <a:gd name="connsiteX12" fmla="*/ 686522 w 901624"/>
                  <a:gd name="connsiteY12" fmla="*/ 1530367 h 154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24" h="1542831">
                    <a:moveTo>
                      <a:pt x="686522" y="1530367"/>
                    </a:moveTo>
                    <a:cubicBezTo>
                      <a:pt x="474526" y="1642123"/>
                      <a:pt x="328963" y="969207"/>
                      <a:pt x="318210" y="836098"/>
                    </a:cubicBezTo>
                    <a:cubicBezTo>
                      <a:pt x="305844" y="682946"/>
                      <a:pt x="308919" y="521898"/>
                      <a:pt x="262070" y="374089"/>
                    </a:cubicBezTo>
                    <a:cubicBezTo>
                      <a:pt x="217948" y="234939"/>
                      <a:pt x="113258" y="120893"/>
                      <a:pt x="11796" y="19802"/>
                    </a:cubicBezTo>
                    <a:cubicBezTo>
                      <a:pt x="-50581" y="-42336"/>
                      <a:pt x="152299" y="58558"/>
                      <a:pt x="203074" y="92648"/>
                    </a:cubicBezTo>
                    <a:cubicBezTo>
                      <a:pt x="258101" y="129595"/>
                      <a:pt x="310250" y="171122"/>
                      <a:pt x="359672" y="215244"/>
                    </a:cubicBezTo>
                    <a:cubicBezTo>
                      <a:pt x="463686" y="308135"/>
                      <a:pt x="555268" y="413915"/>
                      <a:pt x="639935" y="524494"/>
                    </a:cubicBezTo>
                    <a:cubicBezTo>
                      <a:pt x="723775" y="634025"/>
                      <a:pt x="811496" y="747897"/>
                      <a:pt x="858759" y="878803"/>
                    </a:cubicBezTo>
                    <a:cubicBezTo>
                      <a:pt x="904604" y="1005783"/>
                      <a:pt x="913503" y="1146133"/>
                      <a:pt x="886284" y="1278195"/>
                    </a:cubicBezTo>
                    <a:cubicBezTo>
                      <a:pt x="872325" y="1345916"/>
                      <a:pt x="850318" y="1423997"/>
                      <a:pt x="800656" y="1474750"/>
                    </a:cubicBezTo>
                    <a:cubicBezTo>
                      <a:pt x="778933" y="1496931"/>
                      <a:pt x="746697" y="1514510"/>
                      <a:pt x="713742" y="1520683"/>
                    </a:cubicBezTo>
                    <a:lnTo>
                      <a:pt x="686522" y="1530367"/>
                    </a:lnTo>
                    <a:lnTo>
                      <a:pt x="686522" y="1530367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81" name="Freeform: Shape 1880">
                <a:extLst>
                  <a:ext uri="{FF2B5EF4-FFF2-40B4-BE49-F238E27FC236}">
                    <a16:creationId xmlns:a16="http://schemas.microsoft.com/office/drawing/2014/main" id="{3ADA5961-35FE-4555-BC3C-0F92702F79C2}"/>
                  </a:ext>
                </a:extLst>
              </p:cNvPr>
              <p:cNvSpPr/>
              <p:nvPr/>
            </p:nvSpPr>
            <p:spPr>
              <a:xfrm>
                <a:off x="6603186" y="5591141"/>
                <a:ext cx="900631" cy="1528858"/>
              </a:xfrm>
              <a:custGeom>
                <a:avLst/>
                <a:gdLst>
                  <a:gd name="connsiteX0" fmla="*/ 0 w 900631"/>
                  <a:gd name="connsiteY0" fmla="*/ 1107 h 1528858"/>
                  <a:gd name="connsiteX1" fmla="*/ 65 w 900631"/>
                  <a:gd name="connsiteY1" fmla="*/ 1042 h 1528858"/>
                  <a:gd name="connsiteX2" fmla="*/ 202095 w 900631"/>
                  <a:gd name="connsiteY2" fmla="*/ 92667 h 1528858"/>
                  <a:gd name="connsiteX3" fmla="*/ 358693 w 900631"/>
                  <a:gd name="connsiteY3" fmla="*/ 215263 h 1528858"/>
                  <a:gd name="connsiteX4" fmla="*/ 638957 w 900631"/>
                  <a:gd name="connsiteY4" fmla="*/ 524513 h 1528858"/>
                  <a:gd name="connsiteX5" fmla="*/ 857780 w 900631"/>
                  <a:gd name="connsiteY5" fmla="*/ 878822 h 1528858"/>
                  <a:gd name="connsiteX6" fmla="*/ 885283 w 900631"/>
                  <a:gd name="connsiteY6" fmla="*/ 1278214 h 1528858"/>
                  <a:gd name="connsiteX7" fmla="*/ 799656 w 900631"/>
                  <a:gd name="connsiteY7" fmla="*/ 1474769 h 1528858"/>
                  <a:gd name="connsiteX8" fmla="*/ 712763 w 900631"/>
                  <a:gd name="connsiteY8" fmla="*/ 1520702 h 1528858"/>
                  <a:gd name="connsiteX9" fmla="*/ 689840 w 900631"/>
                  <a:gd name="connsiteY9" fmla="*/ 1528859 h 1528858"/>
                  <a:gd name="connsiteX10" fmla="*/ 698107 w 900631"/>
                  <a:gd name="connsiteY10" fmla="*/ 1283100 h 1528858"/>
                  <a:gd name="connsiteX11" fmla="*/ 0 w 900631"/>
                  <a:gd name="connsiteY11" fmla="*/ 1107 h 1528858"/>
                  <a:gd name="connsiteX12" fmla="*/ 0 w 900631"/>
                  <a:gd name="connsiteY12" fmla="*/ 1107 h 152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1" h="1528858">
                    <a:moveTo>
                      <a:pt x="0" y="1107"/>
                    </a:moveTo>
                    <a:lnTo>
                      <a:pt x="65" y="1042"/>
                    </a:lnTo>
                    <a:cubicBezTo>
                      <a:pt x="13697" y="-9623"/>
                      <a:pt x="160067" y="64445"/>
                      <a:pt x="202095" y="92667"/>
                    </a:cubicBezTo>
                    <a:cubicBezTo>
                      <a:pt x="257123" y="129636"/>
                      <a:pt x="309271" y="171119"/>
                      <a:pt x="358693" y="215263"/>
                    </a:cubicBezTo>
                    <a:cubicBezTo>
                      <a:pt x="462686" y="308132"/>
                      <a:pt x="554289" y="413934"/>
                      <a:pt x="638957" y="524513"/>
                    </a:cubicBezTo>
                    <a:cubicBezTo>
                      <a:pt x="722774" y="634045"/>
                      <a:pt x="810496" y="747939"/>
                      <a:pt x="857780" y="878822"/>
                    </a:cubicBezTo>
                    <a:cubicBezTo>
                      <a:pt x="903626" y="1005803"/>
                      <a:pt x="912503" y="1146152"/>
                      <a:pt x="885283" y="1278214"/>
                    </a:cubicBezTo>
                    <a:cubicBezTo>
                      <a:pt x="871325" y="1345957"/>
                      <a:pt x="849318" y="1424017"/>
                      <a:pt x="799656" y="1474769"/>
                    </a:cubicBezTo>
                    <a:cubicBezTo>
                      <a:pt x="777954" y="1496950"/>
                      <a:pt x="745719" y="1514552"/>
                      <a:pt x="712763" y="1520702"/>
                    </a:cubicBezTo>
                    <a:lnTo>
                      <a:pt x="689840" y="1528859"/>
                    </a:lnTo>
                    <a:cubicBezTo>
                      <a:pt x="696143" y="1458521"/>
                      <a:pt x="699132" y="1377342"/>
                      <a:pt x="698107" y="1283100"/>
                    </a:cubicBezTo>
                    <a:cubicBezTo>
                      <a:pt x="689557" y="512757"/>
                      <a:pt x="0" y="1107"/>
                      <a:pt x="0" y="1107"/>
                    </a:cubicBezTo>
                    <a:lnTo>
                      <a:pt x="0" y="1107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82" name="Freeform: Shape 1881">
                <a:extLst>
                  <a:ext uri="{FF2B5EF4-FFF2-40B4-BE49-F238E27FC236}">
                    <a16:creationId xmlns:a16="http://schemas.microsoft.com/office/drawing/2014/main" id="{4A192C53-B5D3-40AD-9DAF-FC25978088BE}"/>
                  </a:ext>
                </a:extLst>
              </p:cNvPr>
              <p:cNvSpPr/>
              <p:nvPr/>
            </p:nvSpPr>
            <p:spPr>
              <a:xfrm>
                <a:off x="6649619" y="5626126"/>
                <a:ext cx="831332" cy="1853597"/>
              </a:xfrm>
              <a:custGeom>
                <a:avLst/>
                <a:gdLst>
                  <a:gd name="connsiteX0" fmla="*/ 543538 w 831332"/>
                  <a:gd name="connsiteY0" fmla="*/ 1785871 h 1853597"/>
                  <a:gd name="connsiteX1" fmla="*/ 647573 w 831332"/>
                  <a:gd name="connsiteY1" fmla="*/ 1424779 h 1853597"/>
                  <a:gd name="connsiteX2" fmla="*/ 574792 w 831332"/>
                  <a:gd name="connsiteY2" fmla="*/ 1276664 h 1853597"/>
                  <a:gd name="connsiteX3" fmla="*/ 391585 w 831332"/>
                  <a:gd name="connsiteY3" fmla="*/ 1090665 h 1853597"/>
                  <a:gd name="connsiteX4" fmla="*/ 402512 w 831332"/>
                  <a:gd name="connsiteY4" fmla="*/ 1079346 h 1853597"/>
                  <a:gd name="connsiteX5" fmla="*/ 612241 w 831332"/>
                  <a:gd name="connsiteY5" fmla="*/ 1286871 h 1853597"/>
                  <a:gd name="connsiteX6" fmla="*/ 652394 w 831332"/>
                  <a:gd name="connsiteY6" fmla="*/ 1353808 h 1853597"/>
                  <a:gd name="connsiteX7" fmla="*/ 636188 w 831332"/>
                  <a:gd name="connsiteY7" fmla="*/ 1143490 h 1853597"/>
                  <a:gd name="connsiteX8" fmla="*/ 572764 w 831332"/>
                  <a:gd name="connsiteY8" fmla="*/ 1020022 h 1853597"/>
                  <a:gd name="connsiteX9" fmla="*/ 383733 w 831332"/>
                  <a:gd name="connsiteY9" fmla="*/ 796880 h 1853597"/>
                  <a:gd name="connsiteX10" fmla="*/ 392218 w 831332"/>
                  <a:gd name="connsiteY10" fmla="*/ 788090 h 1853597"/>
                  <a:gd name="connsiteX11" fmla="*/ 588162 w 831332"/>
                  <a:gd name="connsiteY11" fmla="*/ 1002551 h 1853597"/>
                  <a:gd name="connsiteX12" fmla="*/ 633004 w 831332"/>
                  <a:gd name="connsiteY12" fmla="*/ 1067372 h 1853597"/>
                  <a:gd name="connsiteX13" fmla="*/ 626112 w 831332"/>
                  <a:gd name="connsiteY13" fmla="*/ 1032279 h 1853597"/>
                  <a:gd name="connsiteX14" fmla="*/ 616734 w 831332"/>
                  <a:gd name="connsiteY14" fmla="*/ 991712 h 1853597"/>
                  <a:gd name="connsiteX15" fmla="*/ 588599 w 831332"/>
                  <a:gd name="connsiteY15" fmla="*/ 951057 h 1853597"/>
                  <a:gd name="connsiteX16" fmla="*/ 519961 w 831332"/>
                  <a:gd name="connsiteY16" fmla="*/ 851188 h 1853597"/>
                  <a:gd name="connsiteX17" fmla="*/ 336165 w 831332"/>
                  <a:gd name="connsiteY17" fmla="*/ 678537 h 1853597"/>
                  <a:gd name="connsiteX18" fmla="*/ 340396 w 831332"/>
                  <a:gd name="connsiteY18" fmla="*/ 670947 h 1853597"/>
                  <a:gd name="connsiteX19" fmla="*/ 545305 w 831332"/>
                  <a:gd name="connsiteY19" fmla="*/ 851406 h 1853597"/>
                  <a:gd name="connsiteX20" fmla="*/ 600485 w 831332"/>
                  <a:gd name="connsiteY20" fmla="*/ 931166 h 1853597"/>
                  <a:gd name="connsiteX21" fmla="*/ 299196 w 831332"/>
                  <a:gd name="connsiteY21" fmla="*/ 347499 h 1853597"/>
                  <a:gd name="connsiteX22" fmla="*/ 198 w 831332"/>
                  <a:gd name="connsiteY22" fmla="*/ 299 h 1853597"/>
                  <a:gd name="connsiteX23" fmla="*/ 533156 w 831332"/>
                  <a:gd name="connsiteY23" fmla="*/ 651535 h 1853597"/>
                  <a:gd name="connsiteX24" fmla="*/ 503145 w 831332"/>
                  <a:gd name="connsiteY24" fmla="*/ 422919 h 1853597"/>
                  <a:gd name="connsiteX25" fmla="*/ 515097 w 831332"/>
                  <a:gd name="connsiteY25" fmla="*/ 420999 h 1853597"/>
                  <a:gd name="connsiteX26" fmla="*/ 562164 w 831332"/>
                  <a:gd name="connsiteY26" fmla="*/ 713804 h 1853597"/>
                  <a:gd name="connsiteX27" fmla="*/ 596450 w 831332"/>
                  <a:gd name="connsiteY27" fmla="*/ 797054 h 1853597"/>
                  <a:gd name="connsiteX28" fmla="*/ 598522 w 831332"/>
                  <a:gd name="connsiteY28" fmla="*/ 699496 h 1853597"/>
                  <a:gd name="connsiteX29" fmla="*/ 587639 w 831332"/>
                  <a:gd name="connsiteY29" fmla="*/ 521044 h 1853597"/>
                  <a:gd name="connsiteX30" fmla="*/ 596014 w 831332"/>
                  <a:gd name="connsiteY30" fmla="*/ 521916 h 1853597"/>
                  <a:gd name="connsiteX31" fmla="*/ 618304 w 831332"/>
                  <a:gd name="connsiteY31" fmla="*/ 706367 h 1853597"/>
                  <a:gd name="connsiteX32" fmla="*/ 615862 w 831332"/>
                  <a:gd name="connsiteY32" fmla="*/ 850904 h 1853597"/>
                  <a:gd name="connsiteX33" fmla="*/ 685000 w 831332"/>
                  <a:gd name="connsiteY33" fmla="*/ 1154635 h 1853597"/>
                  <a:gd name="connsiteX34" fmla="*/ 738545 w 831332"/>
                  <a:gd name="connsiteY34" fmla="*/ 981548 h 1853597"/>
                  <a:gd name="connsiteX35" fmla="*/ 761642 w 831332"/>
                  <a:gd name="connsiteY35" fmla="*/ 791951 h 1853597"/>
                  <a:gd name="connsiteX36" fmla="*/ 771566 w 831332"/>
                  <a:gd name="connsiteY36" fmla="*/ 790358 h 1853597"/>
                  <a:gd name="connsiteX37" fmla="*/ 689537 w 831332"/>
                  <a:gd name="connsiteY37" fmla="*/ 1202618 h 1853597"/>
                  <a:gd name="connsiteX38" fmla="*/ 691653 w 831332"/>
                  <a:gd name="connsiteY38" fmla="*/ 1374658 h 1853597"/>
                  <a:gd name="connsiteX39" fmla="*/ 816844 w 831332"/>
                  <a:gd name="connsiteY39" fmla="*/ 973129 h 1853597"/>
                  <a:gd name="connsiteX40" fmla="*/ 831326 w 831332"/>
                  <a:gd name="connsiteY40" fmla="*/ 974656 h 1853597"/>
                  <a:gd name="connsiteX41" fmla="*/ 671565 w 831332"/>
                  <a:gd name="connsiteY41" fmla="*/ 1436273 h 1853597"/>
                  <a:gd name="connsiteX42" fmla="*/ 588511 w 831332"/>
                  <a:gd name="connsiteY42" fmla="*/ 1804672 h 1853597"/>
                  <a:gd name="connsiteX43" fmla="*/ 543538 w 831332"/>
                  <a:gd name="connsiteY43" fmla="*/ 1785871 h 1853597"/>
                  <a:gd name="connsiteX44" fmla="*/ 543538 w 831332"/>
                  <a:gd name="connsiteY44" fmla="*/ 1785871 h 185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32" h="1853597">
                    <a:moveTo>
                      <a:pt x="543538" y="1785871"/>
                    </a:moveTo>
                    <a:cubicBezTo>
                      <a:pt x="593178" y="1657299"/>
                      <a:pt x="633833" y="1552042"/>
                      <a:pt x="647573" y="1424779"/>
                    </a:cubicBezTo>
                    <a:cubicBezTo>
                      <a:pt x="637410" y="1370929"/>
                      <a:pt x="612873" y="1322008"/>
                      <a:pt x="574792" y="1276664"/>
                    </a:cubicBezTo>
                    <a:cubicBezTo>
                      <a:pt x="518653" y="1209837"/>
                      <a:pt x="447572" y="1157711"/>
                      <a:pt x="391585" y="1090665"/>
                    </a:cubicBezTo>
                    <a:cubicBezTo>
                      <a:pt x="385260" y="1083075"/>
                      <a:pt x="395293" y="1071930"/>
                      <a:pt x="402512" y="1079346"/>
                    </a:cubicBezTo>
                    <a:cubicBezTo>
                      <a:pt x="470931" y="1149684"/>
                      <a:pt x="553353" y="1207569"/>
                      <a:pt x="612241" y="1286871"/>
                    </a:cubicBezTo>
                    <a:cubicBezTo>
                      <a:pt x="627159" y="1306959"/>
                      <a:pt x="641183" y="1329685"/>
                      <a:pt x="652394" y="1353808"/>
                    </a:cubicBezTo>
                    <a:cubicBezTo>
                      <a:pt x="655752" y="1273785"/>
                      <a:pt x="652394" y="1220786"/>
                      <a:pt x="636188" y="1143490"/>
                    </a:cubicBezTo>
                    <a:cubicBezTo>
                      <a:pt x="626308" y="1096423"/>
                      <a:pt x="600725" y="1058168"/>
                      <a:pt x="572764" y="1020022"/>
                    </a:cubicBezTo>
                    <a:cubicBezTo>
                      <a:pt x="515228" y="941526"/>
                      <a:pt x="456427" y="862180"/>
                      <a:pt x="383733" y="796880"/>
                    </a:cubicBezTo>
                    <a:cubicBezTo>
                      <a:pt x="377845" y="791580"/>
                      <a:pt x="386242" y="783117"/>
                      <a:pt x="392218" y="788090"/>
                    </a:cubicBezTo>
                    <a:cubicBezTo>
                      <a:pt x="467420" y="850642"/>
                      <a:pt x="528336" y="925648"/>
                      <a:pt x="588162" y="1002551"/>
                    </a:cubicBezTo>
                    <a:cubicBezTo>
                      <a:pt x="604258" y="1023271"/>
                      <a:pt x="620071" y="1044536"/>
                      <a:pt x="633004" y="1067372"/>
                    </a:cubicBezTo>
                    <a:cubicBezTo>
                      <a:pt x="630845" y="1055660"/>
                      <a:pt x="628598" y="1043947"/>
                      <a:pt x="626112" y="1032279"/>
                    </a:cubicBezTo>
                    <a:cubicBezTo>
                      <a:pt x="623211" y="1018691"/>
                      <a:pt x="620027" y="1005191"/>
                      <a:pt x="616734" y="991712"/>
                    </a:cubicBezTo>
                    <a:cubicBezTo>
                      <a:pt x="606352" y="976335"/>
                      <a:pt x="595643" y="962137"/>
                      <a:pt x="588599" y="951057"/>
                    </a:cubicBezTo>
                    <a:cubicBezTo>
                      <a:pt x="566962" y="916946"/>
                      <a:pt x="544498" y="883271"/>
                      <a:pt x="519961" y="851188"/>
                    </a:cubicBezTo>
                    <a:cubicBezTo>
                      <a:pt x="468292" y="783597"/>
                      <a:pt x="407987" y="724622"/>
                      <a:pt x="336165" y="678537"/>
                    </a:cubicBezTo>
                    <a:cubicBezTo>
                      <a:pt x="331454" y="675505"/>
                      <a:pt x="335314" y="668547"/>
                      <a:pt x="340396" y="670947"/>
                    </a:cubicBezTo>
                    <a:cubicBezTo>
                      <a:pt x="425086" y="710707"/>
                      <a:pt x="489776" y="777337"/>
                      <a:pt x="545305" y="851406"/>
                    </a:cubicBezTo>
                    <a:cubicBezTo>
                      <a:pt x="564716" y="877295"/>
                      <a:pt x="582884" y="904056"/>
                      <a:pt x="600485" y="931166"/>
                    </a:cubicBezTo>
                    <a:cubicBezTo>
                      <a:pt x="539023" y="719627"/>
                      <a:pt x="430888" y="523857"/>
                      <a:pt x="299196" y="347499"/>
                    </a:cubicBezTo>
                    <a:cubicBezTo>
                      <a:pt x="207724" y="224990"/>
                      <a:pt x="103623" y="112666"/>
                      <a:pt x="198" y="299"/>
                    </a:cubicBezTo>
                    <a:cubicBezTo>
                      <a:pt x="-9551" y="-10322"/>
                      <a:pt x="342795" y="262940"/>
                      <a:pt x="533156" y="651535"/>
                    </a:cubicBezTo>
                    <a:cubicBezTo>
                      <a:pt x="523865" y="575090"/>
                      <a:pt x="505610" y="499953"/>
                      <a:pt x="503145" y="422919"/>
                    </a:cubicBezTo>
                    <a:cubicBezTo>
                      <a:pt x="502927" y="415852"/>
                      <a:pt x="512872" y="414522"/>
                      <a:pt x="515097" y="420999"/>
                    </a:cubicBezTo>
                    <a:cubicBezTo>
                      <a:pt x="545872" y="510662"/>
                      <a:pt x="560528" y="617380"/>
                      <a:pt x="562164" y="713804"/>
                    </a:cubicBezTo>
                    <a:cubicBezTo>
                      <a:pt x="574335" y="741285"/>
                      <a:pt x="585785" y="769050"/>
                      <a:pt x="596450" y="797054"/>
                    </a:cubicBezTo>
                    <a:cubicBezTo>
                      <a:pt x="597257" y="764535"/>
                      <a:pt x="598260" y="732016"/>
                      <a:pt x="598522" y="699496"/>
                    </a:cubicBezTo>
                    <a:cubicBezTo>
                      <a:pt x="599002" y="640172"/>
                      <a:pt x="577955" y="579474"/>
                      <a:pt x="587639" y="521044"/>
                    </a:cubicBezTo>
                    <a:cubicBezTo>
                      <a:pt x="588446" y="516202"/>
                      <a:pt x="595752" y="517292"/>
                      <a:pt x="596014" y="521916"/>
                    </a:cubicBezTo>
                    <a:cubicBezTo>
                      <a:pt x="599416" y="584447"/>
                      <a:pt x="618348" y="642899"/>
                      <a:pt x="618304" y="706367"/>
                    </a:cubicBezTo>
                    <a:cubicBezTo>
                      <a:pt x="618282" y="754393"/>
                      <a:pt x="617759" y="802747"/>
                      <a:pt x="615862" y="850904"/>
                    </a:cubicBezTo>
                    <a:cubicBezTo>
                      <a:pt x="649449" y="949596"/>
                      <a:pt x="673157" y="1051167"/>
                      <a:pt x="685000" y="1154635"/>
                    </a:cubicBezTo>
                    <a:cubicBezTo>
                      <a:pt x="709711" y="1100044"/>
                      <a:pt x="723408" y="1038582"/>
                      <a:pt x="738545" y="981548"/>
                    </a:cubicBezTo>
                    <a:cubicBezTo>
                      <a:pt x="760748" y="897840"/>
                      <a:pt x="762449" y="878756"/>
                      <a:pt x="761642" y="791951"/>
                    </a:cubicBezTo>
                    <a:cubicBezTo>
                      <a:pt x="761598" y="786302"/>
                      <a:pt x="769995" y="784709"/>
                      <a:pt x="771566" y="790358"/>
                    </a:cubicBezTo>
                    <a:cubicBezTo>
                      <a:pt x="793376" y="867742"/>
                      <a:pt x="726026" y="1190252"/>
                      <a:pt x="689537" y="1202618"/>
                    </a:cubicBezTo>
                    <a:cubicBezTo>
                      <a:pt x="693986" y="1259500"/>
                      <a:pt x="694837" y="1316904"/>
                      <a:pt x="691653" y="1374658"/>
                    </a:cubicBezTo>
                    <a:cubicBezTo>
                      <a:pt x="765721" y="1255181"/>
                      <a:pt x="789537" y="1115224"/>
                      <a:pt x="816844" y="973129"/>
                    </a:cubicBezTo>
                    <a:cubicBezTo>
                      <a:pt x="818392" y="965103"/>
                      <a:pt x="831675" y="966324"/>
                      <a:pt x="831326" y="974656"/>
                    </a:cubicBezTo>
                    <a:cubicBezTo>
                      <a:pt x="827705" y="1061243"/>
                      <a:pt x="768491" y="1419871"/>
                      <a:pt x="671565" y="1436273"/>
                    </a:cubicBezTo>
                    <a:cubicBezTo>
                      <a:pt x="658588" y="1565128"/>
                      <a:pt x="638937" y="1687485"/>
                      <a:pt x="588511" y="1804672"/>
                    </a:cubicBezTo>
                    <a:cubicBezTo>
                      <a:pt x="550670" y="1892808"/>
                      <a:pt x="520135" y="1846526"/>
                      <a:pt x="543538" y="1785871"/>
                    </a:cubicBezTo>
                    <a:lnTo>
                      <a:pt x="543538" y="1785871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83" name="Freeform: Shape 1882">
                <a:extLst>
                  <a:ext uri="{FF2B5EF4-FFF2-40B4-BE49-F238E27FC236}">
                    <a16:creationId xmlns:a16="http://schemas.microsoft.com/office/drawing/2014/main" id="{8D513316-A8CE-4DB6-85E5-D0CE825850CE}"/>
                  </a:ext>
                </a:extLst>
              </p:cNvPr>
              <p:cNvSpPr/>
              <p:nvPr/>
            </p:nvSpPr>
            <p:spPr>
              <a:xfrm>
                <a:off x="8004661" y="5757861"/>
                <a:ext cx="835643" cy="1787789"/>
              </a:xfrm>
              <a:custGeom>
                <a:avLst/>
                <a:gdLst>
                  <a:gd name="connsiteX0" fmla="*/ 835267 w 835643"/>
                  <a:gd name="connsiteY0" fmla="*/ 1187547 h 1787789"/>
                  <a:gd name="connsiteX1" fmla="*/ 738341 w 835643"/>
                  <a:gd name="connsiteY1" fmla="*/ 775614 h 1787789"/>
                  <a:gd name="connsiteX2" fmla="*/ 422090 w 835643"/>
                  <a:gd name="connsiteY2" fmla="*/ 404706 h 1787789"/>
                  <a:gd name="connsiteX3" fmla="*/ 206604 w 835643"/>
                  <a:gd name="connsiteY3" fmla="*/ 217770 h 1787789"/>
                  <a:gd name="connsiteX4" fmla="*/ 24531 w 835643"/>
                  <a:gd name="connsiteY4" fmla="*/ 10309 h 1787789"/>
                  <a:gd name="connsiteX5" fmla="*/ 96876 w 835643"/>
                  <a:gd name="connsiteY5" fmla="*/ 424794 h 1787789"/>
                  <a:gd name="connsiteX6" fmla="*/ 251969 w 835643"/>
                  <a:gd name="connsiteY6" fmla="*/ 665166 h 1787789"/>
                  <a:gd name="connsiteX7" fmla="*/ 412015 w 835643"/>
                  <a:gd name="connsiteY7" fmla="*/ 885298 h 1787789"/>
                  <a:gd name="connsiteX8" fmla="*/ 495439 w 835643"/>
                  <a:gd name="connsiteY8" fmla="*/ 1669250 h 1787789"/>
                  <a:gd name="connsiteX9" fmla="*/ 561393 w 835643"/>
                  <a:gd name="connsiteY9" fmla="*/ 1787790 h 1787789"/>
                  <a:gd name="connsiteX10" fmla="*/ 835267 w 835643"/>
                  <a:gd name="connsiteY10" fmla="*/ 1187547 h 1787789"/>
                  <a:gd name="connsiteX11" fmla="*/ 835267 w 835643"/>
                  <a:gd name="connsiteY11" fmla="*/ 1187547 h 178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5643" h="1787789">
                    <a:moveTo>
                      <a:pt x="835267" y="1187547"/>
                    </a:moveTo>
                    <a:cubicBezTo>
                      <a:pt x="839672" y="1048069"/>
                      <a:pt x="805299" y="905211"/>
                      <a:pt x="738341" y="775614"/>
                    </a:cubicBezTo>
                    <a:cubicBezTo>
                      <a:pt x="664513" y="632756"/>
                      <a:pt x="545254" y="513955"/>
                      <a:pt x="422090" y="404706"/>
                    </a:cubicBezTo>
                    <a:cubicBezTo>
                      <a:pt x="350989" y="341653"/>
                      <a:pt x="277095" y="281391"/>
                      <a:pt x="206604" y="217770"/>
                    </a:cubicBezTo>
                    <a:cubicBezTo>
                      <a:pt x="136680" y="154650"/>
                      <a:pt x="62808" y="94672"/>
                      <a:pt x="24531" y="10309"/>
                    </a:cubicBezTo>
                    <a:cubicBezTo>
                      <a:pt x="-4761" y="-54227"/>
                      <a:pt x="-32394" y="196330"/>
                      <a:pt x="96876" y="424794"/>
                    </a:cubicBezTo>
                    <a:cubicBezTo>
                      <a:pt x="143681" y="507542"/>
                      <a:pt x="195262" y="587478"/>
                      <a:pt x="251969" y="665166"/>
                    </a:cubicBezTo>
                    <a:cubicBezTo>
                      <a:pt x="305471" y="738471"/>
                      <a:pt x="362767" y="809551"/>
                      <a:pt x="412015" y="885298"/>
                    </a:cubicBezTo>
                    <a:cubicBezTo>
                      <a:pt x="570816" y="1129596"/>
                      <a:pt x="603946" y="1422161"/>
                      <a:pt x="495439" y="1669250"/>
                    </a:cubicBezTo>
                    <a:lnTo>
                      <a:pt x="561393" y="1787790"/>
                    </a:lnTo>
                    <a:cubicBezTo>
                      <a:pt x="713063" y="1617800"/>
                      <a:pt x="827894" y="1420394"/>
                      <a:pt x="835267" y="1187547"/>
                    </a:cubicBezTo>
                    <a:lnTo>
                      <a:pt x="835267" y="1187547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84" name="Freeform: Shape 1883">
                <a:extLst>
                  <a:ext uri="{FF2B5EF4-FFF2-40B4-BE49-F238E27FC236}">
                    <a16:creationId xmlns:a16="http://schemas.microsoft.com/office/drawing/2014/main" id="{83B28D0B-08F5-4FCC-8F00-E57ED22F5CF9}"/>
                  </a:ext>
                </a:extLst>
              </p:cNvPr>
              <p:cNvSpPr/>
              <p:nvPr/>
            </p:nvSpPr>
            <p:spPr>
              <a:xfrm>
                <a:off x="8021122" y="5758051"/>
                <a:ext cx="819186" cy="1787622"/>
              </a:xfrm>
              <a:custGeom>
                <a:avLst/>
                <a:gdLst>
                  <a:gd name="connsiteX0" fmla="*/ 818806 w 819186"/>
                  <a:gd name="connsiteY0" fmla="*/ 1187357 h 1787622"/>
                  <a:gd name="connsiteX1" fmla="*/ 721880 w 819186"/>
                  <a:gd name="connsiteY1" fmla="*/ 775424 h 1787622"/>
                  <a:gd name="connsiteX2" fmla="*/ 405629 w 819186"/>
                  <a:gd name="connsiteY2" fmla="*/ 404517 h 1787622"/>
                  <a:gd name="connsiteX3" fmla="*/ 190143 w 819186"/>
                  <a:gd name="connsiteY3" fmla="*/ 217580 h 1787622"/>
                  <a:gd name="connsiteX4" fmla="*/ 68332 w 819186"/>
                  <a:gd name="connsiteY4" fmla="*/ 101157 h 1787622"/>
                  <a:gd name="connsiteX5" fmla="*/ 411388 w 819186"/>
                  <a:gd name="connsiteY5" fmla="*/ 555968 h 1787622"/>
                  <a:gd name="connsiteX6" fmla="*/ 667441 w 819186"/>
                  <a:gd name="connsiteY6" fmla="*/ 1491110 h 1787622"/>
                  <a:gd name="connsiteX7" fmla="*/ 530537 w 819186"/>
                  <a:gd name="connsiteY7" fmla="*/ 1761733 h 1787622"/>
                  <a:gd name="connsiteX8" fmla="*/ 544932 w 819186"/>
                  <a:gd name="connsiteY8" fmla="*/ 1787622 h 1787622"/>
                  <a:gd name="connsiteX9" fmla="*/ 818806 w 819186"/>
                  <a:gd name="connsiteY9" fmla="*/ 1187357 h 1787622"/>
                  <a:gd name="connsiteX10" fmla="*/ 818806 w 819186"/>
                  <a:gd name="connsiteY10" fmla="*/ 1187357 h 1787622"/>
                  <a:gd name="connsiteX11" fmla="*/ 11167 w 819186"/>
                  <a:gd name="connsiteY11" fmla="*/ 16750 h 1787622"/>
                  <a:gd name="connsiteX12" fmla="*/ 8048 w 819186"/>
                  <a:gd name="connsiteY12" fmla="*/ 10120 h 1787622"/>
                  <a:gd name="connsiteX13" fmla="*/ 0 w 819186"/>
                  <a:gd name="connsiteY13" fmla="*/ 0 h 1787622"/>
                  <a:gd name="connsiteX14" fmla="*/ 11167 w 819186"/>
                  <a:gd name="connsiteY14" fmla="*/ 16750 h 1787622"/>
                  <a:gd name="connsiteX15" fmla="*/ 11167 w 819186"/>
                  <a:gd name="connsiteY15" fmla="*/ 16750 h 17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19186" h="1787622">
                    <a:moveTo>
                      <a:pt x="818806" y="1187357"/>
                    </a:moveTo>
                    <a:cubicBezTo>
                      <a:pt x="823233" y="1047880"/>
                      <a:pt x="788859" y="905043"/>
                      <a:pt x="721880" y="775424"/>
                    </a:cubicBezTo>
                    <a:cubicBezTo>
                      <a:pt x="648074" y="632566"/>
                      <a:pt x="528814" y="513765"/>
                      <a:pt x="405629" y="404517"/>
                    </a:cubicBezTo>
                    <a:cubicBezTo>
                      <a:pt x="334528" y="341485"/>
                      <a:pt x="260656" y="281201"/>
                      <a:pt x="190143" y="217580"/>
                    </a:cubicBezTo>
                    <a:cubicBezTo>
                      <a:pt x="148093" y="179652"/>
                      <a:pt x="104646" y="142836"/>
                      <a:pt x="68332" y="101157"/>
                    </a:cubicBezTo>
                    <a:cubicBezTo>
                      <a:pt x="155028" y="227635"/>
                      <a:pt x="298257" y="429730"/>
                      <a:pt x="411388" y="555968"/>
                    </a:cubicBezTo>
                    <a:cubicBezTo>
                      <a:pt x="585827" y="750604"/>
                      <a:pt x="819220" y="992459"/>
                      <a:pt x="667441" y="1491110"/>
                    </a:cubicBezTo>
                    <a:cubicBezTo>
                      <a:pt x="635839" y="1594928"/>
                      <a:pt x="586395" y="1684808"/>
                      <a:pt x="530537" y="1761733"/>
                    </a:cubicBezTo>
                    <a:lnTo>
                      <a:pt x="544932" y="1787622"/>
                    </a:lnTo>
                    <a:cubicBezTo>
                      <a:pt x="696624" y="1617610"/>
                      <a:pt x="811433" y="1420204"/>
                      <a:pt x="818806" y="1187357"/>
                    </a:cubicBezTo>
                    <a:lnTo>
                      <a:pt x="818806" y="1187357"/>
                    </a:lnTo>
                    <a:close/>
                    <a:moveTo>
                      <a:pt x="11167" y="16750"/>
                    </a:moveTo>
                    <a:lnTo>
                      <a:pt x="8048" y="10120"/>
                    </a:lnTo>
                    <a:cubicBezTo>
                      <a:pt x="5300" y="4079"/>
                      <a:pt x="2574" y="807"/>
                      <a:pt x="0" y="0"/>
                    </a:cubicBezTo>
                    <a:lnTo>
                      <a:pt x="11167" y="16750"/>
                    </a:lnTo>
                    <a:lnTo>
                      <a:pt x="11167" y="16750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85" name="Freeform: Shape 1884">
                <a:extLst>
                  <a:ext uri="{FF2B5EF4-FFF2-40B4-BE49-F238E27FC236}">
                    <a16:creationId xmlns:a16="http://schemas.microsoft.com/office/drawing/2014/main" id="{47308D49-6300-47A4-A2CE-152B679DFA23}"/>
                  </a:ext>
                </a:extLst>
              </p:cNvPr>
              <p:cNvSpPr/>
              <p:nvPr/>
            </p:nvSpPr>
            <p:spPr>
              <a:xfrm>
                <a:off x="8007338" y="5759113"/>
                <a:ext cx="810974" cy="1765599"/>
              </a:xfrm>
              <a:custGeom>
                <a:avLst/>
                <a:gdLst>
                  <a:gd name="connsiteX0" fmla="*/ 588226 w 810974"/>
                  <a:gd name="connsiteY0" fmla="*/ 567621 h 1765599"/>
                  <a:gd name="connsiteX1" fmla="*/ 453743 w 810974"/>
                  <a:gd name="connsiteY1" fmla="*/ 434294 h 1765599"/>
                  <a:gd name="connsiteX2" fmla="*/ 718914 w 810974"/>
                  <a:gd name="connsiteY2" fmla="*/ 818200 h 1765599"/>
                  <a:gd name="connsiteX3" fmla="*/ 625173 w 810974"/>
                  <a:gd name="connsiteY3" fmla="*/ 1706973 h 1765599"/>
                  <a:gd name="connsiteX4" fmla="*/ 729361 w 810974"/>
                  <a:gd name="connsiteY4" fmla="*/ 1549546 h 1765599"/>
                  <a:gd name="connsiteX5" fmla="*/ 793833 w 810974"/>
                  <a:gd name="connsiteY5" fmla="*/ 1339599 h 1765599"/>
                  <a:gd name="connsiteX6" fmla="*/ 772633 w 810974"/>
                  <a:gd name="connsiteY6" fmla="*/ 902781 h 1765599"/>
                  <a:gd name="connsiteX7" fmla="*/ 588226 w 810974"/>
                  <a:gd name="connsiteY7" fmla="*/ 567621 h 1765599"/>
                  <a:gd name="connsiteX8" fmla="*/ 588226 w 810974"/>
                  <a:gd name="connsiteY8" fmla="*/ 567621 h 1765599"/>
                  <a:gd name="connsiteX9" fmla="*/ 100655 w 810974"/>
                  <a:gd name="connsiteY9" fmla="*/ 120399 h 1765599"/>
                  <a:gd name="connsiteX10" fmla="*/ 29619 w 810974"/>
                  <a:gd name="connsiteY10" fmla="*/ 24979 h 1765599"/>
                  <a:gd name="connsiteX11" fmla="*/ 13937 w 810974"/>
                  <a:gd name="connsiteY11" fmla="*/ 856 h 1765599"/>
                  <a:gd name="connsiteX12" fmla="*/ 10949 w 810974"/>
                  <a:gd name="connsiteY12" fmla="*/ 2209 h 1765599"/>
                  <a:gd name="connsiteX13" fmla="*/ 598346 w 810974"/>
                  <a:gd name="connsiteY13" fmla="*/ 841232 h 1765599"/>
                  <a:gd name="connsiteX14" fmla="*/ 516404 w 810974"/>
                  <a:gd name="connsiteY14" fmla="*/ 1710594 h 1765599"/>
                  <a:gd name="connsiteX15" fmla="*/ 527615 w 810974"/>
                  <a:gd name="connsiteY15" fmla="*/ 1730747 h 1765599"/>
                  <a:gd name="connsiteX16" fmla="*/ 673221 w 810974"/>
                  <a:gd name="connsiteY16" fmla="*/ 1362653 h 1765599"/>
                  <a:gd name="connsiteX17" fmla="*/ 652022 w 810974"/>
                  <a:gd name="connsiteY17" fmla="*/ 925835 h 1765599"/>
                  <a:gd name="connsiteX18" fmla="*/ 401921 w 810974"/>
                  <a:gd name="connsiteY18" fmla="*/ 507795 h 1765599"/>
                  <a:gd name="connsiteX19" fmla="*/ 206326 w 810974"/>
                  <a:gd name="connsiteY19" fmla="*/ 274511 h 1765599"/>
                  <a:gd name="connsiteX20" fmla="*/ 165432 w 810974"/>
                  <a:gd name="connsiteY20" fmla="*/ 222057 h 1765599"/>
                  <a:gd name="connsiteX21" fmla="*/ 369969 w 810974"/>
                  <a:gd name="connsiteY21" fmla="*/ 427816 h 1765599"/>
                  <a:gd name="connsiteX22" fmla="*/ 653918 w 810974"/>
                  <a:gd name="connsiteY22" fmla="*/ 830043 h 1765599"/>
                  <a:gd name="connsiteX23" fmla="*/ 564867 w 810974"/>
                  <a:gd name="connsiteY23" fmla="*/ 1696461 h 1765599"/>
                  <a:gd name="connsiteX24" fmla="*/ 534158 w 810974"/>
                  <a:gd name="connsiteY24" fmla="*/ 1742546 h 1765599"/>
                  <a:gd name="connsiteX25" fmla="*/ 546983 w 810974"/>
                  <a:gd name="connsiteY25" fmla="*/ 1765600 h 1765599"/>
                  <a:gd name="connsiteX26" fmla="*/ 731128 w 810974"/>
                  <a:gd name="connsiteY26" fmla="*/ 1329130 h 1765599"/>
                  <a:gd name="connsiteX27" fmla="*/ 471541 w 810974"/>
                  <a:gd name="connsiteY27" fmla="*/ 499921 h 1765599"/>
                  <a:gd name="connsiteX28" fmla="*/ 100655 w 810974"/>
                  <a:gd name="connsiteY28" fmla="*/ 120399 h 1765599"/>
                  <a:gd name="connsiteX29" fmla="*/ 100655 w 810974"/>
                  <a:gd name="connsiteY29" fmla="*/ 120399 h 1765599"/>
                  <a:gd name="connsiteX30" fmla="*/ 2137 w 810974"/>
                  <a:gd name="connsiteY30" fmla="*/ 16451 h 1765599"/>
                  <a:gd name="connsiteX31" fmla="*/ 0 w 810974"/>
                  <a:gd name="connsiteY31" fmla="*/ 27858 h 1765599"/>
                  <a:gd name="connsiteX32" fmla="*/ 255705 w 810974"/>
                  <a:gd name="connsiteY32" fmla="*/ 469234 h 1765599"/>
                  <a:gd name="connsiteX33" fmla="*/ 501551 w 810974"/>
                  <a:gd name="connsiteY33" fmla="*/ 889913 h 1765599"/>
                  <a:gd name="connsiteX34" fmla="*/ 573373 w 810974"/>
                  <a:gd name="connsiteY34" fmla="*/ 1326120 h 1765599"/>
                  <a:gd name="connsiteX35" fmla="*/ 549491 w 810974"/>
                  <a:gd name="connsiteY35" fmla="*/ 1463242 h 1765599"/>
                  <a:gd name="connsiteX36" fmla="*/ 492719 w 810974"/>
                  <a:gd name="connsiteY36" fmla="*/ 1668042 h 1765599"/>
                  <a:gd name="connsiteX37" fmla="*/ 496186 w 810974"/>
                  <a:gd name="connsiteY37" fmla="*/ 1674258 h 1765599"/>
                  <a:gd name="connsiteX38" fmla="*/ 586764 w 810974"/>
                  <a:gd name="connsiteY38" fmla="*/ 1403656 h 1765599"/>
                  <a:gd name="connsiteX39" fmla="*/ 337930 w 810974"/>
                  <a:gd name="connsiteY39" fmla="*/ 547097 h 1765599"/>
                  <a:gd name="connsiteX40" fmla="*/ 2137 w 810974"/>
                  <a:gd name="connsiteY40" fmla="*/ 16451 h 1765599"/>
                  <a:gd name="connsiteX41" fmla="*/ 2137 w 810974"/>
                  <a:gd name="connsiteY41" fmla="*/ 16451 h 1765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810974" h="1765599">
                    <a:moveTo>
                      <a:pt x="588226" y="567621"/>
                    </a:moveTo>
                    <a:cubicBezTo>
                      <a:pt x="546110" y="521056"/>
                      <a:pt x="500483" y="476868"/>
                      <a:pt x="453743" y="434294"/>
                    </a:cubicBezTo>
                    <a:cubicBezTo>
                      <a:pt x="554333" y="555887"/>
                      <a:pt x="652326" y="678766"/>
                      <a:pt x="718914" y="818200"/>
                    </a:cubicBezTo>
                    <a:cubicBezTo>
                      <a:pt x="860659" y="1114822"/>
                      <a:pt x="787180" y="1446885"/>
                      <a:pt x="625173" y="1706973"/>
                    </a:cubicBezTo>
                    <a:cubicBezTo>
                      <a:pt x="664191" y="1656809"/>
                      <a:pt x="699437" y="1604399"/>
                      <a:pt x="729361" y="1549546"/>
                    </a:cubicBezTo>
                    <a:cubicBezTo>
                      <a:pt x="757976" y="1481956"/>
                      <a:pt x="779917" y="1411901"/>
                      <a:pt x="793833" y="1339599"/>
                    </a:cubicBezTo>
                    <a:cubicBezTo>
                      <a:pt x="821335" y="1196523"/>
                      <a:pt x="816777" y="1046729"/>
                      <a:pt x="772633" y="902781"/>
                    </a:cubicBezTo>
                    <a:cubicBezTo>
                      <a:pt x="735380" y="781341"/>
                      <a:pt x="667223" y="671656"/>
                      <a:pt x="588226" y="567621"/>
                    </a:cubicBezTo>
                    <a:lnTo>
                      <a:pt x="588226" y="567621"/>
                    </a:lnTo>
                    <a:close/>
                    <a:moveTo>
                      <a:pt x="100655" y="120399"/>
                    </a:moveTo>
                    <a:cubicBezTo>
                      <a:pt x="72912" y="91348"/>
                      <a:pt x="48135" y="60312"/>
                      <a:pt x="29619" y="24979"/>
                    </a:cubicBezTo>
                    <a:lnTo>
                      <a:pt x="13937" y="856"/>
                    </a:lnTo>
                    <a:cubicBezTo>
                      <a:pt x="12781" y="-932"/>
                      <a:pt x="10077" y="355"/>
                      <a:pt x="10949" y="2209"/>
                    </a:cubicBezTo>
                    <a:cubicBezTo>
                      <a:pt x="155551" y="309386"/>
                      <a:pt x="452326" y="535603"/>
                      <a:pt x="598346" y="841232"/>
                    </a:cubicBezTo>
                    <a:cubicBezTo>
                      <a:pt x="736581" y="1130525"/>
                      <a:pt x="670103" y="1453515"/>
                      <a:pt x="516404" y="1710594"/>
                    </a:cubicBezTo>
                    <a:lnTo>
                      <a:pt x="527615" y="1730747"/>
                    </a:lnTo>
                    <a:cubicBezTo>
                      <a:pt x="596907" y="1616177"/>
                      <a:pt x="648161" y="1493057"/>
                      <a:pt x="673221" y="1362653"/>
                    </a:cubicBezTo>
                    <a:cubicBezTo>
                      <a:pt x="700723" y="1219555"/>
                      <a:pt x="696165" y="1069783"/>
                      <a:pt x="652022" y="925835"/>
                    </a:cubicBezTo>
                    <a:cubicBezTo>
                      <a:pt x="604758" y="771700"/>
                      <a:pt x="507724" y="636498"/>
                      <a:pt x="401921" y="507795"/>
                    </a:cubicBezTo>
                    <a:cubicBezTo>
                      <a:pt x="337559" y="429474"/>
                      <a:pt x="270034" y="353268"/>
                      <a:pt x="206326" y="274511"/>
                    </a:cubicBezTo>
                    <a:cubicBezTo>
                      <a:pt x="192324" y="257194"/>
                      <a:pt x="178714" y="239702"/>
                      <a:pt x="165432" y="222057"/>
                    </a:cubicBezTo>
                    <a:cubicBezTo>
                      <a:pt x="229685" y="293922"/>
                      <a:pt x="302074" y="360182"/>
                      <a:pt x="369969" y="427816"/>
                    </a:cubicBezTo>
                    <a:cubicBezTo>
                      <a:pt x="489730" y="547097"/>
                      <a:pt x="594922" y="674492"/>
                      <a:pt x="653918" y="830043"/>
                    </a:cubicBezTo>
                    <a:cubicBezTo>
                      <a:pt x="763124" y="1117962"/>
                      <a:pt x="726635" y="1440559"/>
                      <a:pt x="564867" y="1696461"/>
                    </a:cubicBezTo>
                    <a:cubicBezTo>
                      <a:pt x="554987" y="1712099"/>
                      <a:pt x="544735" y="1727453"/>
                      <a:pt x="534158" y="1742546"/>
                    </a:cubicBezTo>
                    <a:lnTo>
                      <a:pt x="546983" y="1765600"/>
                    </a:lnTo>
                    <a:cubicBezTo>
                      <a:pt x="639502" y="1636090"/>
                      <a:pt x="706155" y="1491356"/>
                      <a:pt x="731128" y="1329130"/>
                    </a:cubicBezTo>
                    <a:cubicBezTo>
                      <a:pt x="777169" y="1029935"/>
                      <a:pt x="685151" y="732158"/>
                      <a:pt x="471541" y="499921"/>
                    </a:cubicBezTo>
                    <a:cubicBezTo>
                      <a:pt x="351496" y="369343"/>
                      <a:pt x="214266" y="255362"/>
                      <a:pt x="100655" y="120399"/>
                    </a:cubicBezTo>
                    <a:lnTo>
                      <a:pt x="100655" y="120399"/>
                    </a:lnTo>
                    <a:close/>
                    <a:moveTo>
                      <a:pt x="2137" y="16451"/>
                    </a:moveTo>
                    <a:cubicBezTo>
                      <a:pt x="1330" y="19810"/>
                      <a:pt x="610" y="23626"/>
                      <a:pt x="0" y="27858"/>
                    </a:cubicBezTo>
                    <a:cubicBezTo>
                      <a:pt x="78496" y="245329"/>
                      <a:pt x="118343" y="279440"/>
                      <a:pt x="255705" y="469234"/>
                    </a:cubicBezTo>
                    <a:cubicBezTo>
                      <a:pt x="352303" y="602692"/>
                      <a:pt x="441616" y="741122"/>
                      <a:pt x="501551" y="889913"/>
                    </a:cubicBezTo>
                    <a:cubicBezTo>
                      <a:pt x="558585" y="1031506"/>
                      <a:pt x="587048" y="1179489"/>
                      <a:pt x="573373" y="1326120"/>
                    </a:cubicBezTo>
                    <a:cubicBezTo>
                      <a:pt x="569055" y="1372511"/>
                      <a:pt x="560941" y="1418291"/>
                      <a:pt x="549491" y="1463242"/>
                    </a:cubicBezTo>
                    <a:cubicBezTo>
                      <a:pt x="540373" y="1533537"/>
                      <a:pt x="521551" y="1602414"/>
                      <a:pt x="492719" y="1668042"/>
                    </a:cubicBezTo>
                    <a:lnTo>
                      <a:pt x="496186" y="1674258"/>
                    </a:lnTo>
                    <a:cubicBezTo>
                      <a:pt x="538520" y="1588347"/>
                      <a:pt x="569971" y="1497703"/>
                      <a:pt x="586764" y="1403656"/>
                    </a:cubicBezTo>
                    <a:cubicBezTo>
                      <a:pt x="640440" y="1103371"/>
                      <a:pt x="517451" y="810196"/>
                      <a:pt x="337930" y="547097"/>
                    </a:cubicBezTo>
                    <a:cubicBezTo>
                      <a:pt x="197929" y="341862"/>
                      <a:pt x="114613" y="247357"/>
                      <a:pt x="2137" y="16451"/>
                    </a:cubicBezTo>
                    <a:lnTo>
                      <a:pt x="2137" y="16451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86" name="Freeform: Shape 1885">
                <a:extLst>
                  <a:ext uri="{FF2B5EF4-FFF2-40B4-BE49-F238E27FC236}">
                    <a16:creationId xmlns:a16="http://schemas.microsoft.com/office/drawing/2014/main" id="{73B4D7AF-CBCC-4104-A8D4-7F678FC69A03}"/>
                  </a:ext>
                </a:extLst>
              </p:cNvPr>
              <p:cNvSpPr/>
              <p:nvPr/>
            </p:nvSpPr>
            <p:spPr>
              <a:xfrm>
                <a:off x="8278490" y="5469719"/>
                <a:ext cx="885959" cy="2017654"/>
              </a:xfrm>
              <a:custGeom>
                <a:avLst/>
                <a:gdLst>
                  <a:gd name="connsiteX0" fmla="*/ 821897 w 885959"/>
                  <a:gd name="connsiteY0" fmla="*/ 1136145 h 2017654"/>
                  <a:gd name="connsiteX1" fmla="*/ 636465 w 885959"/>
                  <a:gd name="connsiteY1" fmla="*/ 739022 h 2017654"/>
                  <a:gd name="connsiteX2" fmla="*/ 322177 w 885959"/>
                  <a:gd name="connsiteY2" fmla="*/ 406173 h 2017654"/>
                  <a:gd name="connsiteX3" fmla="*/ 154630 w 885959"/>
                  <a:gd name="connsiteY3" fmla="*/ 216619 h 2017654"/>
                  <a:gd name="connsiteX4" fmla="*/ 17508 w 885959"/>
                  <a:gd name="connsiteY4" fmla="*/ 3248 h 2017654"/>
                  <a:gd name="connsiteX5" fmla="*/ 16 w 885959"/>
                  <a:gd name="connsiteY5" fmla="*/ 10555 h 2017654"/>
                  <a:gd name="connsiteX6" fmla="*/ 2154 w 885959"/>
                  <a:gd name="connsiteY6" fmla="*/ 30708 h 2017654"/>
                  <a:gd name="connsiteX7" fmla="*/ 65033 w 885959"/>
                  <a:gd name="connsiteY7" fmla="*/ 519609 h 2017654"/>
                  <a:gd name="connsiteX8" fmla="*/ 310727 w 885959"/>
                  <a:gd name="connsiteY8" fmla="*/ 987551 h 2017654"/>
                  <a:gd name="connsiteX9" fmla="*/ 608591 w 885959"/>
                  <a:gd name="connsiteY9" fmla="*/ 1427597 h 2017654"/>
                  <a:gd name="connsiteX10" fmla="*/ 745735 w 885959"/>
                  <a:gd name="connsiteY10" fmla="*/ 1908690 h 2017654"/>
                  <a:gd name="connsiteX11" fmla="*/ 751623 w 885959"/>
                  <a:gd name="connsiteY11" fmla="*/ 1976237 h 2017654"/>
                  <a:gd name="connsiteX12" fmla="*/ 857600 w 885959"/>
                  <a:gd name="connsiteY12" fmla="*/ 2017655 h 2017654"/>
                  <a:gd name="connsiteX13" fmla="*/ 821897 w 885959"/>
                  <a:gd name="connsiteY13" fmla="*/ 1136145 h 2017654"/>
                  <a:gd name="connsiteX14" fmla="*/ 821897 w 885959"/>
                  <a:gd name="connsiteY14" fmla="*/ 1136145 h 201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59" h="2017654">
                    <a:moveTo>
                      <a:pt x="821897" y="1136145"/>
                    </a:moveTo>
                    <a:cubicBezTo>
                      <a:pt x="778232" y="996515"/>
                      <a:pt x="715920" y="862883"/>
                      <a:pt x="636465" y="739022"/>
                    </a:cubicBezTo>
                    <a:cubicBezTo>
                      <a:pt x="552843" y="608726"/>
                      <a:pt x="435591" y="512804"/>
                      <a:pt x="322177" y="406173"/>
                    </a:cubicBezTo>
                    <a:cubicBezTo>
                      <a:pt x="260280" y="347983"/>
                      <a:pt x="203594" y="284711"/>
                      <a:pt x="154630" y="216619"/>
                    </a:cubicBezTo>
                    <a:cubicBezTo>
                      <a:pt x="105185" y="147829"/>
                      <a:pt x="69918" y="69530"/>
                      <a:pt x="17508" y="3248"/>
                    </a:cubicBezTo>
                    <a:cubicBezTo>
                      <a:pt x="11729" y="-4080"/>
                      <a:pt x="-508" y="2136"/>
                      <a:pt x="16" y="10555"/>
                    </a:cubicBezTo>
                    <a:cubicBezTo>
                      <a:pt x="431" y="17294"/>
                      <a:pt x="1215" y="24012"/>
                      <a:pt x="2154" y="30708"/>
                    </a:cubicBezTo>
                    <a:cubicBezTo>
                      <a:pt x="-2492" y="198604"/>
                      <a:pt x="15196" y="353501"/>
                      <a:pt x="65033" y="519609"/>
                    </a:cubicBezTo>
                    <a:cubicBezTo>
                      <a:pt x="116244" y="690297"/>
                      <a:pt x="200693" y="845304"/>
                      <a:pt x="310727" y="987551"/>
                    </a:cubicBezTo>
                    <a:cubicBezTo>
                      <a:pt x="420803" y="1129863"/>
                      <a:pt x="533782" y="1264368"/>
                      <a:pt x="608591" y="1427597"/>
                    </a:cubicBezTo>
                    <a:cubicBezTo>
                      <a:pt x="678494" y="1580117"/>
                      <a:pt x="726891" y="1741339"/>
                      <a:pt x="745735" y="1908690"/>
                    </a:cubicBezTo>
                    <a:cubicBezTo>
                      <a:pt x="748265" y="1931199"/>
                      <a:pt x="750206" y="1953729"/>
                      <a:pt x="751623" y="1976237"/>
                    </a:cubicBezTo>
                    <a:lnTo>
                      <a:pt x="857600" y="2017655"/>
                    </a:lnTo>
                    <a:cubicBezTo>
                      <a:pt x="902726" y="1709823"/>
                      <a:pt x="896248" y="1373943"/>
                      <a:pt x="821897" y="1136145"/>
                    </a:cubicBezTo>
                    <a:lnTo>
                      <a:pt x="821897" y="1136145"/>
                    </a:lnTo>
                    <a:close/>
                  </a:path>
                </a:pathLst>
              </a:custGeom>
              <a:solidFill>
                <a:srgbClr val="3EBB7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87" name="Freeform: Shape 1886">
                <a:extLst>
                  <a:ext uri="{FF2B5EF4-FFF2-40B4-BE49-F238E27FC236}">
                    <a16:creationId xmlns:a16="http://schemas.microsoft.com/office/drawing/2014/main" id="{A553B774-850D-4CCB-89EE-51AB98F14B63}"/>
                  </a:ext>
                </a:extLst>
              </p:cNvPr>
              <p:cNvSpPr/>
              <p:nvPr/>
            </p:nvSpPr>
            <p:spPr>
              <a:xfrm>
                <a:off x="8278510" y="5469675"/>
                <a:ext cx="885953" cy="2017633"/>
              </a:xfrm>
              <a:custGeom>
                <a:avLst/>
                <a:gdLst>
                  <a:gd name="connsiteX0" fmla="*/ 821877 w 885953"/>
                  <a:gd name="connsiteY0" fmla="*/ 1136189 h 2017633"/>
                  <a:gd name="connsiteX1" fmla="*/ 636423 w 885953"/>
                  <a:gd name="connsiteY1" fmla="*/ 739043 h 2017633"/>
                  <a:gd name="connsiteX2" fmla="*/ 322135 w 885953"/>
                  <a:gd name="connsiteY2" fmla="*/ 406195 h 2017633"/>
                  <a:gd name="connsiteX3" fmla="*/ 154610 w 885953"/>
                  <a:gd name="connsiteY3" fmla="*/ 216641 h 2017633"/>
                  <a:gd name="connsiteX4" fmla="*/ 17510 w 885953"/>
                  <a:gd name="connsiteY4" fmla="*/ 3248 h 2017633"/>
                  <a:gd name="connsiteX5" fmla="*/ 18 w 885953"/>
                  <a:gd name="connsiteY5" fmla="*/ 10555 h 2017633"/>
                  <a:gd name="connsiteX6" fmla="*/ 2177 w 885953"/>
                  <a:gd name="connsiteY6" fmla="*/ 30730 h 2017633"/>
                  <a:gd name="connsiteX7" fmla="*/ 1566 w 885953"/>
                  <a:gd name="connsiteY7" fmla="*/ 101766 h 2017633"/>
                  <a:gd name="connsiteX8" fmla="*/ 1566 w 885953"/>
                  <a:gd name="connsiteY8" fmla="*/ 101940 h 2017633"/>
                  <a:gd name="connsiteX9" fmla="*/ 1588 w 885953"/>
                  <a:gd name="connsiteY9" fmla="*/ 102006 h 2017633"/>
                  <a:gd name="connsiteX10" fmla="*/ 402463 w 885953"/>
                  <a:gd name="connsiteY10" fmla="*/ 814246 h 2017633"/>
                  <a:gd name="connsiteX11" fmla="*/ 709052 w 885953"/>
                  <a:gd name="connsiteY11" fmla="*/ 1376168 h 2017633"/>
                  <a:gd name="connsiteX12" fmla="*/ 823098 w 885953"/>
                  <a:gd name="connsiteY12" fmla="*/ 2004154 h 2017633"/>
                  <a:gd name="connsiteX13" fmla="*/ 857602 w 885953"/>
                  <a:gd name="connsiteY13" fmla="*/ 2017633 h 2017633"/>
                  <a:gd name="connsiteX14" fmla="*/ 821877 w 885953"/>
                  <a:gd name="connsiteY14" fmla="*/ 1136189 h 2017633"/>
                  <a:gd name="connsiteX15" fmla="*/ 821877 w 885953"/>
                  <a:gd name="connsiteY15" fmla="*/ 1136189 h 201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53" h="2017633">
                    <a:moveTo>
                      <a:pt x="821877" y="1136189"/>
                    </a:moveTo>
                    <a:cubicBezTo>
                      <a:pt x="778234" y="996537"/>
                      <a:pt x="715900" y="862926"/>
                      <a:pt x="636423" y="739043"/>
                    </a:cubicBezTo>
                    <a:cubicBezTo>
                      <a:pt x="552823" y="608770"/>
                      <a:pt x="435549" y="512848"/>
                      <a:pt x="322135" y="406195"/>
                    </a:cubicBezTo>
                    <a:cubicBezTo>
                      <a:pt x="260237" y="348005"/>
                      <a:pt x="203553" y="284733"/>
                      <a:pt x="154610" y="216641"/>
                    </a:cubicBezTo>
                    <a:cubicBezTo>
                      <a:pt x="105165" y="147851"/>
                      <a:pt x="69877" y="69530"/>
                      <a:pt x="17510" y="3248"/>
                    </a:cubicBezTo>
                    <a:cubicBezTo>
                      <a:pt x="11709" y="-4080"/>
                      <a:pt x="-528" y="2136"/>
                      <a:pt x="18" y="10555"/>
                    </a:cubicBezTo>
                    <a:cubicBezTo>
                      <a:pt x="432" y="17294"/>
                      <a:pt x="1195" y="24012"/>
                      <a:pt x="2177" y="30730"/>
                    </a:cubicBezTo>
                    <a:cubicBezTo>
                      <a:pt x="1522" y="54655"/>
                      <a:pt x="1283" y="78298"/>
                      <a:pt x="1566" y="101766"/>
                    </a:cubicBezTo>
                    <a:lnTo>
                      <a:pt x="1566" y="101940"/>
                    </a:lnTo>
                    <a:lnTo>
                      <a:pt x="1588" y="102006"/>
                    </a:lnTo>
                    <a:cubicBezTo>
                      <a:pt x="2134" y="109749"/>
                      <a:pt x="83704" y="434440"/>
                      <a:pt x="402463" y="814246"/>
                    </a:cubicBezTo>
                    <a:cubicBezTo>
                      <a:pt x="530338" y="966591"/>
                      <a:pt x="615485" y="1112633"/>
                      <a:pt x="709052" y="1376168"/>
                    </a:cubicBezTo>
                    <a:cubicBezTo>
                      <a:pt x="781745" y="1580880"/>
                      <a:pt x="826064" y="1798003"/>
                      <a:pt x="823098" y="2004154"/>
                    </a:cubicBezTo>
                    <a:lnTo>
                      <a:pt x="857602" y="2017633"/>
                    </a:lnTo>
                    <a:cubicBezTo>
                      <a:pt x="902728" y="1709867"/>
                      <a:pt x="896228" y="1373987"/>
                      <a:pt x="821877" y="1136189"/>
                    </a:cubicBezTo>
                    <a:lnTo>
                      <a:pt x="821877" y="1136189"/>
                    </a:lnTo>
                    <a:close/>
                  </a:path>
                </a:pathLst>
              </a:custGeom>
              <a:solidFill>
                <a:srgbClr val="40B17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88" name="Freeform: Shape 1887">
                <a:extLst>
                  <a:ext uri="{FF2B5EF4-FFF2-40B4-BE49-F238E27FC236}">
                    <a16:creationId xmlns:a16="http://schemas.microsoft.com/office/drawing/2014/main" id="{52D95A1A-936D-48A4-8846-74A53B965746}"/>
                  </a:ext>
                </a:extLst>
              </p:cNvPr>
              <p:cNvSpPr/>
              <p:nvPr/>
            </p:nvSpPr>
            <p:spPr>
              <a:xfrm>
                <a:off x="8278976" y="5569007"/>
                <a:ext cx="821956" cy="1904647"/>
              </a:xfrm>
              <a:custGeom>
                <a:avLst/>
                <a:gdLst>
                  <a:gd name="connsiteX0" fmla="*/ 1232 w 821956"/>
                  <a:gd name="connsiteY0" fmla="*/ 2914 h 1904647"/>
                  <a:gd name="connsiteX1" fmla="*/ 3588 w 821956"/>
                  <a:gd name="connsiteY1" fmla="*/ 71093 h 1904647"/>
                  <a:gd name="connsiteX2" fmla="*/ 419185 w 821956"/>
                  <a:gd name="connsiteY2" fmla="*/ 755677 h 1904647"/>
                  <a:gd name="connsiteX3" fmla="*/ 686558 w 821956"/>
                  <a:gd name="connsiteY3" fmla="*/ 1213499 h 1904647"/>
                  <a:gd name="connsiteX4" fmla="*/ 790659 w 821956"/>
                  <a:gd name="connsiteY4" fmla="*/ 1745214 h 1904647"/>
                  <a:gd name="connsiteX5" fmla="*/ 796373 w 821956"/>
                  <a:gd name="connsiteY5" fmla="*/ 1894637 h 1904647"/>
                  <a:gd name="connsiteX6" fmla="*/ 821957 w 821956"/>
                  <a:gd name="connsiteY6" fmla="*/ 1904648 h 1904647"/>
                  <a:gd name="connsiteX7" fmla="*/ 742370 w 821956"/>
                  <a:gd name="connsiteY7" fmla="*/ 1302834 h 1904647"/>
                  <a:gd name="connsiteX8" fmla="*/ 208212 w 821956"/>
                  <a:gd name="connsiteY8" fmla="*/ 428216 h 1904647"/>
                  <a:gd name="connsiteX9" fmla="*/ 1232 w 821956"/>
                  <a:gd name="connsiteY9" fmla="*/ 2914 h 1904647"/>
                  <a:gd name="connsiteX10" fmla="*/ 1232 w 821956"/>
                  <a:gd name="connsiteY10" fmla="*/ 2914 h 190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56" h="1904647">
                    <a:moveTo>
                      <a:pt x="1232" y="2914"/>
                    </a:moveTo>
                    <a:cubicBezTo>
                      <a:pt x="1559" y="25749"/>
                      <a:pt x="2322" y="48476"/>
                      <a:pt x="3588" y="71093"/>
                    </a:cubicBezTo>
                    <a:cubicBezTo>
                      <a:pt x="77874" y="325359"/>
                      <a:pt x="261801" y="544008"/>
                      <a:pt x="419185" y="755677"/>
                    </a:cubicBezTo>
                    <a:cubicBezTo>
                      <a:pt x="525663" y="898862"/>
                      <a:pt x="624245" y="1047217"/>
                      <a:pt x="686558" y="1213499"/>
                    </a:cubicBezTo>
                    <a:cubicBezTo>
                      <a:pt x="750135" y="1383162"/>
                      <a:pt x="779056" y="1563795"/>
                      <a:pt x="790659" y="1745214"/>
                    </a:cubicBezTo>
                    <a:cubicBezTo>
                      <a:pt x="793843" y="1794920"/>
                      <a:pt x="795587" y="1844757"/>
                      <a:pt x="796373" y="1894637"/>
                    </a:cubicBezTo>
                    <a:lnTo>
                      <a:pt x="821957" y="1904648"/>
                    </a:lnTo>
                    <a:cubicBezTo>
                      <a:pt x="820386" y="1699849"/>
                      <a:pt x="799492" y="1496489"/>
                      <a:pt x="742370" y="1302834"/>
                    </a:cubicBezTo>
                    <a:cubicBezTo>
                      <a:pt x="643504" y="967609"/>
                      <a:pt x="402107" y="714085"/>
                      <a:pt x="208212" y="428216"/>
                    </a:cubicBezTo>
                    <a:cubicBezTo>
                      <a:pt x="141299" y="329524"/>
                      <a:pt x="-15431" y="-36192"/>
                      <a:pt x="1232" y="2914"/>
                    </a:cubicBezTo>
                    <a:lnTo>
                      <a:pt x="1232" y="2914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89" name="Freeform: Shape 1888">
                <a:extLst>
                  <a:ext uri="{FF2B5EF4-FFF2-40B4-BE49-F238E27FC236}">
                    <a16:creationId xmlns:a16="http://schemas.microsoft.com/office/drawing/2014/main" id="{2B3A81E0-36B7-4878-B25E-788081B8A088}"/>
                  </a:ext>
                </a:extLst>
              </p:cNvPr>
              <p:cNvSpPr/>
              <p:nvPr/>
            </p:nvSpPr>
            <p:spPr>
              <a:xfrm>
                <a:off x="8283348" y="5469848"/>
                <a:ext cx="849647" cy="2016107"/>
              </a:xfrm>
              <a:custGeom>
                <a:avLst/>
                <a:gdLst>
                  <a:gd name="connsiteX0" fmla="*/ 4318 w 849647"/>
                  <a:gd name="connsiteY0" fmla="*/ 0 h 2016107"/>
                  <a:gd name="connsiteX1" fmla="*/ 0 w 849647"/>
                  <a:gd name="connsiteY1" fmla="*/ 1701 h 2016107"/>
                  <a:gd name="connsiteX2" fmla="*/ 168639 w 849647"/>
                  <a:gd name="connsiteY2" fmla="*/ 305716 h 2016107"/>
                  <a:gd name="connsiteX3" fmla="*/ 450734 w 849647"/>
                  <a:gd name="connsiteY3" fmla="*/ 613351 h 2016107"/>
                  <a:gd name="connsiteX4" fmla="*/ 654465 w 849647"/>
                  <a:gd name="connsiteY4" fmla="*/ 996429 h 2016107"/>
                  <a:gd name="connsiteX5" fmla="*/ 825894 w 849647"/>
                  <a:gd name="connsiteY5" fmla="*/ 2006991 h 2016107"/>
                  <a:gd name="connsiteX6" fmla="*/ 849210 w 849647"/>
                  <a:gd name="connsiteY6" fmla="*/ 2016108 h 2016107"/>
                  <a:gd name="connsiteX7" fmla="*/ 739067 w 849647"/>
                  <a:gd name="connsiteY7" fmla="*/ 1129996 h 2016107"/>
                  <a:gd name="connsiteX8" fmla="*/ 530015 w 849647"/>
                  <a:gd name="connsiteY8" fmla="*/ 686591 h 2016107"/>
                  <a:gd name="connsiteX9" fmla="*/ 266065 w 849647"/>
                  <a:gd name="connsiteY9" fmla="*/ 375575 h 2016107"/>
                  <a:gd name="connsiteX10" fmla="*/ 4318 w 849647"/>
                  <a:gd name="connsiteY10" fmla="*/ 0 h 2016107"/>
                  <a:gd name="connsiteX11" fmla="*/ 4318 w 849647"/>
                  <a:gd name="connsiteY11" fmla="*/ 0 h 201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47" h="2016107">
                    <a:moveTo>
                      <a:pt x="4318" y="0"/>
                    </a:moveTo>
                    <a:cubicBezTo>
                      <a:pt x="2792" y="262"/>
                      <a:pt x="1309" y="851"/>
                      <a:pt x="0" y="1701"/>
                    </a:cubicBezTo>
                    <a:cubicBezTo>
                      <a:pt x="33065" y="115333"/>
                      <a:pt x="91582" y="213851"/>
                      <a:pt x="168639" y="305716"/>
                    </a:cubicBezTo>
                    <a:cubicBezTo>
                      <a:pt x="257843" y="412042"/>
                      <a:pt x="368857" y="501530"/>
                      <a:pt x="450734" y="613351"/>
                    </a:cubicBezTo>
                    <a:cubicBezTo>
                      <a:pt x="536100" y="729950"/>
                      <a:pt x="595096" y="866134"/>
                      <a:pt x="654465" y="996429"/>
                    </a:cubicBezTo>
                    <a:cubicBezTo>
                      <a:pt x="811587" y="1341273"/>
                      <a:pt x="838740" y="1655190"/>
                      <a:pt x="825894" y="2006991"/>
                    </a:cubicBezTo>
                    <a:lnTo>
                      <a:pt x="849210" y="2016108"/>
                    </a:lnTo>
                    <a:cubicBezTo>
                      <a:pt x="854248" y="1702671"/>
                      <a:pt x="815687" y="1315689"/>
                      <a:pt x="739067" y="1129996"/>
                    </a:cubicBezTo>
                    <a:cubicBezTo>
                      <a:pt x="682970" y="993986"/>
                      <a:pt x="604278" y="814116"/>
                      <a:pt x="530015" y="686591"/>
                    </a:cubicBezTo>
                    <a:cubicBezTo>
                      <a:pt x="460548" y="567332"/>
                      <a:pt x="362249" y="475052"/>
                      <a:pt x="266065" y="375575"/>
                    </a:cubicBezTo>
                    <a:cubicBezTo>
                      <a:pt x="160089" y="265956"/>
                      <a:pt x="56969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90" name="Freeform: Shape 1889">
                <a:extLst>
                  <a:ext uri="{FF2B5EF4-FFF2-40B4-BE49-F238E27FC236}">
                    <a16:creationId xmlns:a16="http://schemas.microsoft.com/office/drawing/2014/main" id="{AEDDABDF-EACB-41B6-81B4-CB58018E08E2}"/>
                  </a:ext>
                </a:extLst>
              </p:cNvPr>
              <p:cNvSpPr/>
              <p:nvPr/>
            </p:nvSpPr>
            <p:spPr>
              <a:xfrm>
                <a:off x="8283196" y="5650852"/>
                <a:ext cx="752414" cy="1797218"/>
              </a:xfrm>
              <a:custGeom>
                <a:avLst/>
                <a:gdLst>
                  <a:gd name="connsiteX0" fmla="*/ 0 w 752414"/>
                  <a:gd name="connsiteY0" fmla="*/ 0 h 1797218"/>
                  <a:gd name="connsiteX1" fmla="*/ 15049 w 752414"/>
                  <a:gd name="connsiteY1" fmla="*/ 138779 h 1797218"/>
                  <a:gd name="connsiteX2" fmla="*/ 351430 w 752414"/>
                  <a:gd name="connsiteY2" fmla="*/ 699939 h 1797218"/>
                  <a:gd name="connsiteX3" fmla="*/ 663079 w 752414"/>
                  <a:gd name="connsiteY3" fmla="*/ 1392440 h 1797218"/>
                  <a:gd name="connsiteX4" fmla="*/ 741030 w 752414"/>
                  <a:gd name="connsiteY4" fmla="*/ 1727513 h 1797218"/>
                  <a:gd name="connsiteX5" fmla="*/ 746918 w 752414"/>
                  <a:gd name="connsiteY5" fmla="*/ 1795060 h 1797218"/>
                  <a:gd name="connsiteX6" fmla="*/ 752414 w 752414"/>
                  <a:gd name="connsiteY6" fmla="*/ 1797219 h 1797218"/>
                  <a:gd name="connsiteX7" fmla="*/ 637015 w 752414"/>
                  <a:gd name="connsiteY7" fmla="*/ 1190018 h 1797218"/>
                  <a:gd name="connsiteX8" fmla="*/ 447462 w 752414"/>
                  <a:gd name="connsiteY8" fmla="*/ 788881 h 1797218"/>
                  <a:gd name="connsiteX9" fmla="*/ 171190 w 752414"/>
                  <a:gd name="connsiteY9" fmla="*/ 381703 h 1797218"/>
                  <a:gd name="connsiteX10" fmla="*/ 0 w 752414"/>
                  <a:gd name="connsiteY10" fmla="*/ 0 h 1797218"/>
                  <a:gd name="connsiteX11" fmla="*/ 0 w 752414"/>
                  <a:gd name="connsiteY11" fmla="*/ 0 h 179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18">
                    <a:moveTo>
                      <a:pt x="0" y="0"/>
                    </a:moveTo>
                    <a:cubicBezTo>
                      <a:pt x="2922" y="46631"/>
                      <a:pt x="7896" y="92847"/>
                      <a:pt x="15049" y="138779"/>
                    </a:cubicBezTo>
                    <a:cubicBezTo>
                      <a:pt x="86631" y="343361"/>
                      <a:pt x="232433" y="525063"/>
                      <a:pt x="351430" y="699939"/>
                    </a:cubicBezTo>
                    <a:cubicBezTo>
                      <a:pt x="495663" y="911870"/>
                      <a:pt x="602337" y="1144064"/>
                      <a:pt x="663079" y="1392440"/>
                    </a:cubicBezTo>
                    <a:cubicBezTo>
                      <a:pt x="701247" y="1500685"/>
                      <a:pt x="728096" y="1612681"/>
                      <a:pt x="741030" y="1727513"/>
                    </a:cubicBezTo>
                    <a:cubicBezTo>
                      <a:pt x="743559" y="1750021"/>
                      <a:pt x="745501" y="1772551"/>
                      <a:pt x="746918" y="1795060"/>
                    </a:cubicBezTo>
                    <a:lnTo>
                      <a:pt x="752414" y="1797219"/>
                    </a:lnTo>
                    <a:cubicBezTo>
                      <a:pt x="746177" y="1588210"/>
                      <a:pt x="703166" y="1381513"/>
                      <a:pt x="637015" y="1190018"/>
                    </a:cubicBezTo>
                    <a:cubicBezTo>
                      <a:pt x="588575" y="1049777"/>
                      <a:pt x="525020" y="915294"/>
                      <a:pt x="447462" y="788881"/>
                    </a:cubicBezTo>
                    <a:cubicBezTo>
                      <a:pt x="361769" y="649164"/>
                      <a:pt x="259893" y="519589"/>
                      <a:pt x="171190" y="381703"/>
                    </a:cubicBezTo>
                    <a:cubicBezTo>
                      <a:pt x="94482" y="262466"/>
                      <a:pt x="33479" y="13638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91" name="Freeform: Shape 1890">
                <a:extLst>
                  <a:ext uri="{FF2B5EF4-FFF2-40B4-BE49-F238E27FC236}">
                    <a16:creationId xmlns:a16="http://schemas.microsoft.com/office/drawing/2014/main" id="{CEC7C70C-1A3D-4FEE-AB1E-684FE6B9935A}"/>
                  </a:ext>
                </a:extLst>
              </p:cNvPr>
              <p:cNvSpPr/>
              <p:nvPr/>
            </p:nvSpPr>
            <p:spPr>
              <a:xfrm>
                <a:off x="7890712" y="6505234"/>
                <a:ext cx="501386" cy="582183"/>
              </a:xfrm>
              <a:custGeom>
                <a:avLst/>
                <a:gdLst>
                  <a:gd name="connsiteX0" fmla="*/ 21664 w 501386"/>
                  <a:gd name="connsiteY0" fmla="*/ 13300 h 582183"/>
                  <a:gd name="connsiteX1" fmla="*/ 182122 w 501386"/>
                  <a:gd name="connsiteY1" fmla="*/ 117380 h 582183"/>
                  <a:gd name="connsiteX2" fmla="*/ 213246 w 501386"/>
                  <a:gd name="connsiteY2" fmla="*/ 237075 h 582183"/>
                  <a:gd name="connsiteX3" fmla="*/ 215274 w 501386"/>
                  <a:gd name="connsiteY3" fmla="*/ 297839 h 582183"/>
                  <a:gd name="connsiteX4" fmla="*/ 211480 w 501386"/>
                  <a:gd name="connsiteY4" fmla="*/ 340631 h 582183"/>
                  <a:gd name="connsiteX5" fmla="*/ 212068 w 501386"/>
                  <a:gd name="connsiteY5" fmla="*/ 354480 h 582183"/>
                  <a:gd name="connsiteX6" fmla="*/ 205874 w 501386"/>
                  <a:gd name="connsiteY6" fmla="*/ 363662 h 582183"/>
                  <a:gd name="connsiteX7" fmla="*/ 207379 w 501386"/>
                  <a:gd name="connsiteY7" fmla="*/ 399649 h 582183"/>
                  <a:gd name="connsiteX8" fmla="*/ 206376 w 501386"/>
                  <a:gd name="connsiteY8" fmla="*/ 403641 h 582183"/>
                  <a:gd name="connsiteX9" fmla="*/ 208906 w 501386"/>
                  <a:gd name="connsiteY9" fmla="*/ 409966 h 582183"/>
                  <a:gd name="connsiteX10" fmla="*/ 335297 w 501386"/>
                  <a:gd name="connsiteY10" fmla="*/ 158972 h 582183"/>
                  <a:gd name="connsiteX11" fmla="*/ 496018 w 501386"/>
                  <a:gd name="connsiteY11" fmla="*/ 201000 h 582183"/>
                  <a:gd name="connsiteX12" fmla="*/ 419594 w 501386"/>
                  <a:gd name="connsiteY12" fmla="*/ 295396 h 582183"/>
                  <a:gd name="connsiteX13" fmla="*/ 244282 w 501386"/>
                  <a:gd name="connsiteY13" fmla="*/ 495222 h 582183"/>
                  <a:gd name="connsiteX14" fmla="*/ 230650 w 501386"/>
                  <a:gd name="connsiteY14" fmla="*/ 571471 h 582183"/>
                  <a:gd name="connsiteX15" fmla="*/ 206070 w 501386"/>
                  <a:gd name="connsiteY15" fmla="*/ 569465 h 582183"/>
                  <a:gd name="connsiteX16" fmla="*/ 220683 w 501386"/>
                  <a:gd name="connsiteY16" fmla="*/ 487240 h 582183"/>
                  <a:gd name="connsiteX17" fmla="*/ 219899 w 501386"/>
                  <a:gd name="connsiteY17" fmla="*/ 481482 h 582183"/>
                  <a:gd name="connsiteX18" fmla="*/ 221796 w 501386"/>
                  <a:gd name="connsiteY18" fmla="*/ 469224 h 582183"/>
                  <a:gd name="connsiteX19" fmla="*/ 215166 w 501386"/>
                  <a:gd name="connsiteY19" fmla="*/ 467698 h 582183"/>
                  <a:gd name="connsiteX20" fmla="*/ 211916 w 501386"/>
                  <a:gd name="connsiteY20" fmla="*/ 480042 h 582183"/>
                  <a:gd name="connsiteX21" fmla="*/ 196627 w 501386"/>
                  <a:gd name="connsiteY21" fmla="*/ 476749 h 582183"/>
                  <a:gd name="connsiteX22" fmla="*/ 174904 w 501386"/>
                  <a:gd name="connsiteY22" fmla="*/ 404186 h 582183"/>
                  <a:gd name="connsiteX23" fmla="*/ 145546 w 501386"/>
                  <a:gd name="connsiteY23" fmla="*/ 339431 h 582183"/>
                  <a:gd name="connsiteX24" fmla="*/ 69014 w 501386"/>
                  <a:gd name="connsiteY24" fmla="*/ 207631 h 582183"/>
                  <a:gd name="connsiteX25" fmla="*/ 21664 w 501386"/>
                  <a:gd name="connsiteY25" fmla="*/ 13300 h 582183"/>
                  <a:gd name="connsiteX26" fmla="*/ 21664 w 501386"/>
                  <a:gd name="connsiteY26" fmla="*/ 13300 h 58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1386" h="582183">
                    <a:moveTo>
                      <a:pt x="21664" y="13300"/>
                    </a:moveTo>
                    <a:cubicBezTo>
                      <a:pt x="87575" y="-37583"/>
                      <a:pt x="156582" y="70662"/>
                      <a:pt x="182122" y="117380"/>
                    </a:cubicBezTo>
                    <a:cubicBezTo>
                      <a:pt x="202559" y="154784"/>
                      <a:pt x="210694" y="194806"/>
                      <a:pt x="213246" y="237075"/>
                    </a:cubicBezTo>
                    <a:cubicBezTo>
                      <a:pt x="214467" y="257315"/>
                      <a:pt x="215035" y="277577"/>
                      <a:pt x="215274" y="297839"/>
                    </a:cubicBezTo>
                    <a:cubicBezTo>
                      <a:pt x="215405" y="309202"/>
                      <a:pt x="219572" y="330336"/>
                      <a:pt x="211480" y="340631"/>
                    </a:cubicBezTo>
                    <a:cubicBezTo>
                      <a:pt x="211676" y="345232"/>
                      <a:pt x="211916" y="349834"/>
                      <a:pt x="212068" y="354480"/>
                    </a:cubicBezTo>
                    <a:cubicBezTo>
                      <a:pt x="212221" y="359518"/>
                      <a:pt x="209473" y="362485"/>
                      <a:pt x="205874" y="363662"/>
                    </a:cubicBezTo>
                    <a:cubicBezTo>
                      <a:pt x="206485" y="375636"/>
                      <a:pt x="207008" y="387632"/>
                      <a:pt x="207379" y="399649"/>
                    </a:cubicBezTo>
                    <a:cubicBezTo>
                      <a:pt x="207423" y="401198"/>
                      <a:pt x="207031" y="402507"/>
                      <a:pt x="206376" y="403641"/>
                    </a:cubicBezTo>
                    <a:cubicBezTo>
                      <a:pt x="207248" y="405756"/>
                      <a:pt x="208121" y="407894"/>
                      <a:pt x="208906" y="409966"/>
                    </a:cubicBezTo>
                    <a:cubicBezTo>
                      <a:pt x="213399" y="316334"/>
                      <a:pt x="271066" y="218710"/>
                      <a:pt x="335297" y="158972"/>
                    </a:cubicBezTo>
                    <a:cubicBezTo>
                      <a:pt x="428144" y="72603"/>
                      <a:pt x="525506" y="123464"/>
                      <a:pt x="496018" y="201000"/>
                    </a:cubicBezTo>
                    <a:cubicBezTo>
                      <a:pt x="481950" y="238013"/>
                      <a:pt x="448319" y="269550"/>
                      <a:pt x="419594" y="295396"/>
                    </a:cubicBezTo>
                    <a:cubicBezTo>
                      <a:pt x="351327" y="356857"/>
                      <a:pt x="276408" y="405625"/>
                      <a:pt x="244282" y="495222"/>
                    </a:cubicBezTo>
                    <a:cubicBezTo>
                      <a:pt x="239767" y="520653"/>
                      <a:pt x="235274" y="546062"/>
                      <a:pt x="230650" y="571471"/>
                    </a:cubicBezTo>
                    <a:cubicBezTo>
                      <a:pt x="227838" y="586935"/>
                      <a:pt x="203344" y="585125"/>
                      <a:pt x="206070" y="569465"/>
                    </a:cubicBezTo>
                    <a:cubicBezTo>
                      <a:pt x="210847" y="542049"/>
                      <a:pt x="215755" y="514634"/>
                      <a:pt x="220683" y="487240"/>
                    </a:cubicBezTo>
                    <a:cubicBezTo>
                      <a:pt x="219963" y="485560"/>
                      <a:pt x="219615" y="483641"/>
                      <a:pt x="219899" y="481482"/>
                    </a:cubicBezTo>
                    <a:cubicBezTo>
                      <a:pt x="220421" y="477338"/>
                      <a:pt x="221054" y="473259"/>
                      <a:pt x="221796" y="469224"/>
                    </a:cubicBezTo>
                    <a:cubicBezTo>
                      <a:pt x="219462" y="469726"/>
                      <a:pt x="217019" y="469246"/>
                      <a:pt x="215166" y="467698"/>
                    </a:cubicBezTo>
                    <a:cubicBezTo>
                      <a:pt x="214336" y="471711"/>
                      <a:pt x="213312" y="475789"/>
                      <a:pt x="211916" y="480042"/>
                    </a:cubicBezTo>
                    <a:cubicBezTo>
                      <a:pt x="209058" y="488679"/>
                      <a:pt x="196147" y="485539"/>
                      <a:pt x="196627" y="476749"/>
                    </a:cubicBezTo>
                    <a:cubicBezTo>
                      <a:pt x="197957" y="452321"/>
                      <a:pt x="184347" y="425953"/>
                      <a:pt x="174904" y="404186"/>
                    </a:cubicBezTo>
                    <a:cubicBezTo>
                      <a:pt x="165460" y="382463"/>
                      <a:pt x="155841" y="360783"/>
                      <a:pt x="145546" y="339431"/>
                    </a:cubicBezTo>
                    <a:cubicBezTo>
                      <a:pt x="123365" y="293433"/>
                      <a:pt x="96168" y="250772"/>
                      <a:pt x="69014" y="207631"/>
                    </a:cubicBezTo>
                    <a:cubicBezTo>
                      <a:pt x="42471" y="165493"/>
                      <a:pt x="-38315" y="59625"/>
                      <a:pt x="21664" y="13300"/>
                    </a:cubicBezTo>
                    <a:lnTo>
                      <a:pt x="21664" y="13300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92" name="Freeform: Shape 1891">
                <a:extLst>
                  <a:ext uri="{FF2B5EF4-FFF2-40B4-BE49-F238E27FC236}">
                    <a16:creationId xmlns:a16="http://schemas.microsoft.com/office/drawing/2014/main" id="{CDA756F5-EA27-4296-B43C-99125FB2FC1E}"/>
                  </a:ext>
                </a:extLst>
              </p:cNvPr>
              <p:cNvSpPr/>
              <p:nvPr/>
            </p:nvSpPr>
            <p:spPr>
              <a:xfrm>
                <a:off x="7890712" y="6512864"/>
                <a:ext cx="206131" cy="443448"/>
              </a:xfrm>
              <a:custGeom>
                <a:avLst/>
                <a:gdLst>
                  <a:gd name="connsiteX0" fmla="*/ 21664 w 206131"/>
                  <a:gd name="connsiteY0" fmla="*/ 5692 h 443448"/>
                  <a:gd name="connsiteX1" fmla="*/ 30170 w 206131"/>
                  <a:gd name="connsiteY1" fmla="*/ 0 h 443448"/>
                  <a:gd name="connsiteX2" fmla="*/ 205874 w 206131"/>
                  <a:gd name="connsiteY2" fmla="*/ 356033 h 443448"/>
                  <a:gd name="connsiteX3" fmla="*/ 193464 w 206131"/>
                  <a:gd name="connsiteY3" fmla="*/ 443449 h 443448"/>
                  <a:gd name="connsiteX4" fmla="*/ 174882 w 206131"/>
                  <a:gd name="connsiteY4" fmla="*/ 396556 h 443448"/>
                  <a:gd name="connsiteX5" fmla="*/ 145525 w 206131"/>
                  <a:gd name="connsiteY5" fmla="*/ 331801 h 443448"/>
                  <a:gd name="connsiteX6" fmla="*/ 69014 w 206131"/>
                  <a:gd name="connsiteY6" fmla="*/ 199979 h 443448"/>
                  <a:gd name="connsiteX7" fmla="*/ 21664 w 206131"/>
                  <a:gd name="connsiteY7" fmla="*/ 5692 h 443448"/>
                  <a:gd name="connsiteX8" fmla="*/ 21664 w 206131"/>
                  <a:gd name="connsiteY8" fmla="*/ 5692 h 44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131" h="443448">
                    <a:moveTo>
                      <a:pt x="21664" y="5692"/>
                    </a:moveTo>
                    <a:cubicBezTo>
                      <a:pt x="24499" y="3511"/>
                      <a:pt x="27335" y="1614"/>
                      <a:pt x="30170" y="0"/>
                    </a:cubicBezTo>
                    <a:cubicBezTo>
                      <a:pt x="169866" y="163120"/>
                      <a:pt x="205874" y="356033"/>
                      <a:pt x="205874" y="356033"/>
                    </a:cubicBezTo>
                    <a:cubicBezTo>
                      <a:pt x="207248" y="394441"/>
                      <a:pt x="203126" y="424037"/>
                      <a:pt x="193464" y="443449"/>
                    </a:cubicBezTo>
                    <a:cubicBezTo>
                      <a:pt x="189081" y="427069"/>
                      <a:pt x="181098" y="410820"/>
                      <a:pt x="174882" y="396556"/>
                    </a:cubicBezTo>
                    <a:cubicBezTo>
                      <a:pt x="165438" y="374811"/>
                      <a:pt x="155820" y="353154"/>
                      <a:pt x="145525" y="331801"/>
                    </a:cubicBezTo>
                    <a:cubicBezTo>
                      <a:pt x="123344" y="285803"/>
                      <a:pt x="96146" y="243142"/>
                      <a:pt x="69014" y="199979"/>
                    </a:cubicBezTo>
                    <a:cubicBezTo>
                      <a:pt x="42471" y="157864"/>
                      <a:pt x="-38315" y="51996"/>
                      <a:pt x="21664" y="5692"/>
                    </a:cubicBezTo>
                    <a:lnTo>
                      <a:pt x="21664" y="5692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93" name="Freeform: Shape 1892">
                <a:extLst>
                  <a:ext uri="{FF2B5EF4-FFF2-40B4-BE49-F238E27FC236}">
                    <a16:creationId xmlns:a16="http://schemas.microsoft.com/office/drawing/2014/main" id="{A9DBA466-1094-436B-8EBF-B2512C12AE0D}"/>
                  </a:ext>
                </a:extLst>
              </p:cNvPr>
              <p:cNvSpPr/>
              <p:nvPr/>
            </p:nvSpPr>
            <p:spPr>
              <a:xfrm>
                <a:off x="8053205" y="6619061"/>
                <a:ext cx="323404" cy="373347"/>
              </a:xfrm>
              <a:custGeom>
                <a:avLst/>
                <a:gdLst>
                  <a:gd name="connsiteX0" fmla="*/ 48398 w 323404"/>
                  <a:gd name="connsiteY0" fmla="*/ 97468 h 373347"/>
                  <a:gd name="connsiteX1" fmla="*/ 50731 w 323404"/>
                  <a:gd name="connsiteY1" fmla="*/ 123248 h 373347"/>
                  <a:gd name="connsiteX2" fmla="*/ 52760 w 323404"/>
                  <a:gd name="connsiteY2" fmla="*/ 183990 h 373347"/>
                  <a:gd name="connsiteX3" fmla="*/ 48965 w 323404"/>
                  <a:gd name="connsiteY3" fmla="*/ 226782 h 373347"/>
                  <a:gd name="connsiteX4" fmla="*/ 49554 w 323404"/>
                  <a:gd name="connsiteY4" fmla="*/ 240610 h 373347"/>
                  <a:gd name="connsiteX5" fmla="*/ 43360 w 323404"/>
                  <a:gd name="connsiteY5" fmla="*/ 249814 h 373347"/>
                  <a:gd name="connsiteX6" fmla="*/ 44865 w 323404"/>
                  <a:gd name="connsiteY6" fmla="*/ 285801 h 373347"/>
                  <a:gd name="connsiteX7" fmla="*/ 43861 w 323404"/>
                  <a:gd name="connsiteY7" fmla="*/ 289771 h 373347"/>
                  <a:gd name="connsiteX8" fmla="*/ 46391 w 323404"/>
                  <a:gd name="connsiteY8" fmla="*/ 296096 h 373347"/>
                  <a:gd name="connsiteX9" fmla="*/ 172782 w 323404"/>
                  <a:gd name="connsiteY9" fmla="*/ 45102 h 373347"/>
                  <a:gd name="connsiteX10" fmla="*/ 323405 w 323404"/>
                  <a:gd name="connsiteY10" fmla="*/ 20194 h 373347"/>
                  <a:gd name="connsiteX11" fmla="*/ 58169 w 323404"/>
                  <a:gd name="connsiteY11" fmla="*/ 373348 h 373347"/>
                  <a:gd name="connsiteX12" fmla="*/ 57383 w 323404"/>
                  <a:gd name="connsiteY12" fmla="*/ 367612 h 373347"/>
                  <a:gd name="connsiteX13" fmla="*/ 59281 w 323404"/>
                  <a:gd name="connsiteY13" fmla="*/ 355332 h 373347"/>
                  <a:gd name="connsiteX14" fmla="*/ 52673 w 323404"/>
                  <a:gd name="connsiteY14" fmla="*/ 353806 h 373347"/>
                  <a:gd name="connsiteX15" fmla="*/ 49401 w 323404"/>
                  <a:gd name="connsiteY15" fmla="*/ 366151 h 373347"/>
                  <a:gd name="connsiteX16" fmla="*/ 34134 w 323404"/>
                  <a:gd name="connsiteY16" fmla="*/ 362879 h 373347"/>
                  <a:gd name="connsiteX17" fmla="*/ 12389 w 323404"/>
                  <a:gd name="connsiteY17" fmla="*/ 290316 h 373347"/>
                  <a:gd name="connsiteX18" fmla="*/ 0 w 323404"/>
                  <a:gd name="connsiteY18" fmla="*/ 262180 h 373347"/>
                  <a:gd name="connsiteX19" fmla="*/ 48398 w 323404"/>
                  <a:gd name="connsiteY19" fmla="*/ 97468 h 373347"/>
                  <a:gd name="connsiteX20" fmla="*/ 48398 w 323404"/>
                  <a:gd name="connsiteY20" fmla="*/ 97468 h 37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3404" h="373347">
                    <a:moveTo>
                      <a:pt x="48398" y="97468"/>
                    </a:moveTo>
                    <a:cubicBezTo>
                      <a:pt x="49466" y="105953"/>
                      <a:pt x="50208" y="114568"/>
                      <a:pt x="50731" y="123248"/>
                    </a:cubicBezTo>
                    <a:cubicBezTo>
                      <a:pt x="51953" y="143466"/>
                      <a:pt x="52520" y="163728"/>
                      <a:pt x="52760" y="183990"/>
                    </a:cubicBezTo>
                    <a:cubicBezTo>
                      <a:pt x="52890" y="195353"/>
                      <a:pt x="57035" y="216488"/>
                      <a:pt x="48965" y="226782"/>
                    </a:cubicBezTo>
                    <a:cubicBezTo>
                      <a:pt x="49161" y="231384"/>
                      <a:pt x="49423" y="236008"/>
                      <a:pt x="49554" y="240610"/>
                    </a:cubicBezTo>
                    <a:cubicBezTo>
                      <a:pt x="49706" y="245648"/>
                      <a:pt x="46958" y="248614"/>
                      <a:pt x="43360" y="249814"/>
                    </a:cubicBezTo>
                    <a:cubicBezTo>
                      <a:pt x="43949" y="261788"/>
                      <a:pt x="44494" y="273783"/>
                      <a:pt x="44865" y="285801"/>
                    </a:cubicBezTo>
                    <a:cubicBezTo>
                      <a:pt x="44908" y="287350"/>
                      <a:pt x="44494" y="288680"/>
                      <a:pt x="43861" y="289771"/>
                    </a:cubicBezTo>
                    <a:cubicBezTo>
                      <a:pt x="44734" y="291908"/>
                      <a:pt x="45606" y="294045"/>
                      <a:pt x="46391" y="296096"/>
                    </a:cubicBezTo>
                    <a:cubicBezTo>
                      <a:pt x="50884" y="202485"/>
                      <a:pt x="108550" y="104840"/>
                      <a:pt x="172782" y="45102"/>
                    </a:cubicBezTo>
                    <a:cubicBezTo>
                      <a:pt x="233088" y="-10995"/>
                      <a:pt x="295270" y="-9184"/>
                      <a:pt x="323405" y="20194"/>
                    </a:cubicBezTo>
                    <a:cubicBezTo>
                      <a:pt x="322925" y="20347"/>
                      <a:pt x="121463" y="88155"/>
                      <a:pt x="58169" y="373348"/>
                    </a:cubicBezTo>
                    <a:cubicBezTo>
                      <a:pt x="57449" y="371668"/>
                      <a:pt x="57100" y="369771"/>
                      <a:pt x="57383" y="367612"/>
                    </a:cubicBezTo>
                    <a:cubicBezTo>
                      <a:pt x="57928" y="363468"/>
                      <a:pt x="58540" y="359367"/>
                      <a:pt x="59281" y="355332"/>
                    </a:cubicBezTo>
                    <a:cubicBezTo>
                      <a:pt x="56969" y="355834"/>
                      <a:pt x="54505" y="355332"/>
                      <a:pt x="52673" y="353806"/>
                    </a:cubicBezTo>
                    <a:cubicBezTo>
                      <a:pt x="51866" y="357819"/>
                      <a:pt x="50819" y="361897"/>
                      <a:pt x="49401" y="366151"/>
                    </a:cubicBezTo>
                    <a:cubicBezTo>
                      <a:pt x="46565" y="374809"/>
                      <a:pt x="33654" y="371647"/>
                      <a:pt x="34134" y="362879"/>
                    </a:cubicBezTo>
                    <a:cubicBezTo>
                      <a:pt x="35464" y="338451"/>
                      <a:pt x="21854" y="312083"/>
                      <a:pt x="12389" y="290316"/>
                    </a:cubicBezTo>
                    <a:cubicBezTo>
                      <a:pt x="8289" y="280915"/>
                      <a:pt x="4188" y="271515"/>
                      <a:pt x="0" y="262180"/>
                    </a:cubicBezTo>
                    <a:cubicBezTo>
                      <a:pt x="7023" y="207742"/>
                      <a:pt x="22072" y="149050"/>
                      <a:pt x="48398" y="97468"/>
                    </a:cubicBezTo>
                    <a:lnTo>
                      <a:pt x="48398" y="97468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94" name="Freeform: Shape 1893">
                <a:extLst>
                  <a:ext uri="{FF2B5EF4-FFF2-40B4-BE49-F238E27FC236}">
                    <a16:creationId xmlns:a16="http://schemas.microsoft.com/office/drawing/2014/main" id="{0E48EDEA-DA55-43D9-B8AB-031FCBA13274}"/>
                  </a:ext>
                </a:extLst>
              </p:cNvPr>
              <p:cNvSpPr/>
              <p:nvPr/>
            </p:nvSpPr>
            <p:spPr>
              <a:xfrm>
                <a:off x="7916040" y="6510705"/>
                <a:ext cx="460590" cy="576688"/>
              </a:xfrm>
              <a:custGeom>
                <a:avLst/>
                <a:gdLst>
                  <a:gd name="connsiteX0" fmla="*/ 0 w 460590"/>
                  <a:gd name="connsiteY0" fmla="*/ 5191 h 576688"/>
                  <a:gd name="connsiteX1" fmla="*/ 8942 w 460590"/>
                  <a:gd name="connsiteY1" fmla="*/ 0 h 576688"/>
                  <a:gd name="connsiteX2" fmla="*/ 97404 w 460590"/>
                  <a:gd name="connsiteY2" fmla="*/ 131975 h 576688"/>
                  <a:gd name="connsiteX3" fmla="*/ 174658 w 460590"/>
                  <a:gd name="connsiteY3" fmla="*/ 317494 h 576688"/>
                  <a:gd name="connsiteX4" fmla="*/ 184995 w 460590"/>
                  <a:gd name="connsiteY4" fmla="*/ 355095 h 576688"/>
                  <a:gd name="connsiteX5" fmla="*/ 180525 w 460590"/>
                  <a:gd name="connsiteY5" fmla="*/ 358192 h 576688"/>
                  <a:gd name="connsiteX6" fmla="*/ 181026 w 460590"/>
                  <a:gd name="connsiteY6" fmla="*/ 368770 h 576688"/>
                  <a:gd name="connsiteX7" fmla="*/ 159608 w 460590"/>
                  <a:gd name="connsiteY7" fmla="*/ 297232 h 576688"/>
                  <a:gd name="connsiteX8" fmla="*/ 83860 w 460590"/>
                  <a:gd name="connsiteY8" fmla="*/ 127743 h 576688"/>
                  <a:gd name="connsiteX9" fmla="*/ 0 w 460590"/>
                  <a:gd name="connsiteY9" fmla="*/ 5191 h 576688"/>
                  <a:gd name="connsiteX10" fmla="*/ 0 w 460590"/>
                  <a:gd name="connsiteY10" fmla="*/ 5191 h 576688"/>
                  <a:gd name="connsiteX11" fmla="*/ 185104 w 460590"/>
                  <a:gd name="connsiteY11" fmla="*/ 386240 h 576688"/>
                  <a:gd name="connsiteX12" fmla="*/ 187984 w 460590"/>
                  <a:gd name="connsiteY12" fmla="*/ 367505 h 576688"/>
                  <a:gd name="connsiteX13" fmla="*/ 192498 w 460590"/>
                  <a:gd name="connsiteY13" fmla="*/ 389621 h 576688"/>
                  <a:gd name="connsiteX14" fmla="*/ 199390 w 460590"/>
                  <a:gd name="connsiteY14" fmla="*/ 324124 h 576688"/>
                  <a:gd name="connsiteX15" fmla="*/ 221746 w 460590"/>
                  <a:gd name="connsiteY15" fmla="*/ 271321 h 576688"/>
                  <a:gd name="connsiteX16" fmla="*/ 200350 w 460590"/>
                  <a:gd name="connsiteY16" fmla="*/ 465194 h 576688"/>
                  <a:gd name="connsiteX17" fmla="*/ 273240 w 460590"/>
                  <a:gd name="connsiteY17" fmla="*/ 273720 h 576688"/>
                  <a:gd name="connsiteX18" fmla="*/ 456426 w 460590"/>
                  <a:gd name="connsiteY18" fmla="*/ 124625 h 576688"/>
                  <a:gd name="connsiteX19" fmla="*/ 460591 w 460590"/>
                  <a:gd name="connsiteY19" fmla="*/ 128551 h 576688"/>
                  <a:gd name="connsiteX20" fmla="*/ 282967 w 460590"/>
                  <a:gd name="connsiteY20" fmla="*/ 280503 h 576688"/>
                  <a:gd name="connsiteX21" fmla="*/ 198932 w 460590"/>
                  <a:gd name="connsiteY21" fmla="*/ 532304 h 576688"/>
                  <a:gd name="connsiteX22" fmla="*/ 199674 w 460590"/>
                  <a:gd name="connsiteY22" fmla="*/ 574529 h 576688"/>
                  <a:gd name="connsiteX23" fmla="*/ 191909 w 460590"/>
                  <a:gd name="connsiteY23" fmla="*/ 576688 h 576688"/>
                  <a:gd name="connsiteX24" fmla="*/ 188834 w 460590"/>
                  <a:gd name="connsiteY24" fmla="*/ 518127 h 576688"/>
                  <a:gd name="connsiteX25" fmla="*/ 195355 w 460590"/>
                  <a:gd name="connsiteY25" fmla="*/ 481748 h 576688"/>
                  <a:gd name="connsiteX26" fmla="*/ 194570 w 460590"/>
                  <a:gd name="connsiteY26" fmla="*/ 475990 h 576688"/>
                  <a:gd name="connsiteX27" fmla="*/ 196468 w 460590"/>
                  <a:gd name="connsiteY27" fmla="*/ 463710 h 576688"/>
                  <a:gd name="connsiteX28" fmla="*/ 189838 w 460590"/>
                  <a:gd name="connsiteY28" fmla="*/ 462184 h 576688"/>
                  <a:gd name="connsiteX29" fmla="*/ 188637 w 460590"/>
                  <a:gd name="connsiteY29" fmla="*/ 467440 h 576688"/>
                  <a:gd name="connsiteX30" fmla="*/ 190556 w 460590"/>
                  <a:gd name="connsiteY30" fmla="*/ 417669 h 576688"/>
                  <a:gd name="connsiteX31" fmla="*/ 185104 w 460590"/>
                  <a:gd name="connsiteY31" fmla="*/ 386240 h 576688"/>
                  <a:gd name="connsiteX32" fmla="*/ 185104 w 460590"/>
                  <a:gd name="connsiteY32" fmla="*/ 386240 h 57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60590" h="576688">
                    <a:moveTo>
                      <a:pt x="0" y="5191"/>
                    </a:moveTo>
                    <a:cubicBezTo>
                      <a:pt x="2987" y="3141"/>
                      <a:pt x="5954" y="1440"/>
                      <a:pt x="8942" y="0"/>
                    </a:cubicBezTo>
                    <a:cubicBezTo>
                      <a:pt x="42094" y="41396"/>
                      <a:pt x="71690" y="85606"/>
                      <a:pt x="97404" y="131975"/>
                    </a:cubicBezTo>
                    <a:cubicBezTo>
                      <a:pt x="129968" y="190688"/>
                      <a:pt x="155835" y="253044"/>
                      <a:pt x="174658" y="317494"/>
                    </a:cubicBezTo>
                    <a:cubicBezTo>
                      <a:pt x="178256" y="329838"/>
                      <a:pt x="181811" y="342401"/>
                      <a:pt x="184995" y="355095"/>
                    </a:cubicBezTo>
                    <a:cubicBezTo>
                      <a:pt x="183883" y="356578"/>
                      <a:pt x="182313" y="357603"/>
                      <a:pt x="180525" y="358192"/>
                    </a:cubicBezTo>
                    <a:lnTo>
                      <a:pt x="181026" y="368770"/>
                    </a:lnTo>
                    <a:cubicBezTo>
                      <a:pt x="174875" y="344124"/>
                      <a:pt x="167110" y="320024"/>
                      <a:pt x="159608" y="297232"/>
                    </a:cubicBezTo>
                    <a:cubicBezTo>
                      <a:pt x="140197" y="238388"/>
                      <a:pt x="114613" y="181528"/>
                      <a:pt x="83860" y="127743"/>
                    </a:cubicBezTo>
                    <a:cubicBezTo>
                      <a:pt x="59302" y="84733"/>
                      <a:pt x="31188" y="43708"/>
                      <a:pt x="0" y="5191"/>
                    </a:cubicBezTo>
                    <a:lnTo>
                      <a:pt x="0" y="5191"/>
                    </a:lnTo>
                    <a:close/>
                    <a:moveTo>
                      <a:pt x="185104" y="386240"/>
                    </a:moveTo>
                    <a:cubicBezTo>
                      <a:pt x="185846" y="380002"/>
                      <a:pt x="186827" y="373743"/>
                      <a:pt x="187984" y="367505"/>
                    </a:cubicBezTo>
                    <a:cubicBezTo>
                      <a:pt x="189663" y="374855"/>
                      <a:pt x="191189" y="382227"/>
                      <a:pt x="192498" y="389621"/>
                    </a:cubicBezTo>
                    <a:cubicBezTo>
                      <a:pt x="194265" y="367745"/>
                      <a:pt x="196598" y="345913"/>
                      <a:pt x="199390" y="324124"/>
                    </a:cubicBezTo>
                    <a:cubicBezTo>
                      <a:pt x="205453" y="306109"/>
                      <a:pt x="213022" y="288420"/>
                      <a:pt x="221746" y="271321"/>
                    </a:cubicBezTo>
                    <a:cubicBezTo>
                      <a:pt x="210753" y="335487"/>
                      <a:pt x="203338" y="400220"/>
                      <a:pt x="200350" y="465194"/>
                    </a:cubicBezTo>
                    <a:cubicBezTo>
                      <a:pt x="211342" y="396927"/>
                      <a:pt x="232258" y="330842"/>
                      <a:pt x="273240" y="273720"/>
                    </a:cubicBezTo>
                    <a:cubicBezTo>
                      <a:pt x="319456" y="209314"/>
                      <a:pt x="384190" y="157493"/>
                      <a:pt x="456426" y="124625"/>
                    </a:cubicBezTo>
                    <a:cubicBezTo>
                      <a:pt x="457887" y="125868"/>
                      <a:pt x="459261" y="127176"/>
                      <a:pt x="460591" y="128551"/>
                    </a:cubicBezTo>
                    <a:cubicBezTo>
                      <a:pt x="392564" y="168398"/>
                      <a:pt x="329227" y="215356"/>
                      <a:pt x="282967" y="280503"/>
                    </a:cubicBezTo>
                    <a:cubicBezTo>
                      <a:pt x="229053" y="356447"/>
                      <a:pt x="216489" y="443230"/>
                      <a:pt x="198932" y="532304"/>
                    </a:cubicBezTo>
                    <a:cubicBezTo>
                      <a:pt x="198976" y="546372"/>
                      <a:pt x="199216" y="560439"/>
                      <a:pt x="199674" y="574529"/>
                    </a:cubicBezTo>
                    <a:cubicBezTo>
                      <a:pt x="197340" y="576012"/>
                      <a:pt x="194592" y="576710"/>
                      <a:pt x="191909" y="576688"/>
                    </a:cubicBezTo>
                    <a:cubicBezTo>
                      <a:pt x="190339" y="557168"/>
                      <a:pt x="189336" y="537648"/>
                      <a:pt x="188834" y="518127"/>
                    </a:cubicBezTo>
                    <a:lnTo>
                      <a:pt x="195355" y="481748"/>
                    </a:lnTo>
                    <a:cubicBezTo>
                      <a:pt x="194635" y="480068"/>
                      <a:pt x="194287" y="478149"/>
                      <a:pt x="194570" y="475990"/>
                    </a:cubicBezTo>
                    <a:cubicBezTo>
                      <a:pt x="195093" y="471846"/>
                      <a:pt x="195726" y="467767"/>
                      <a:pt x="196468" y="463710"/>
                    </a:cubicBezTo>
                    <a:cubicBezTo>
                      <a:pt x="194134" y="464212"/>
                      <a:pt x="191691" y="463732"/>
                      <a:pt x="189838" y="462184"/>
                    </a:cubicBezTo>
                    <a:cubicBezTo>
                      <a:pt x="189488" y="463928"/>
                      <a:pt x="189095" y="465673"/>
                      <a:pt x="188637" y="467440"/>
                    </a:cubicBezTo>
                    <a:cubicBezTo>
                      <a:pt x="188921" y="450842"/>
                      <a:pt x="189576" y="434245"/>
                      <a:pt x="190556" y="417669"/>
                    </a:cubicBezTo>
                    <a:cubicBezTo>
                      <a:pt x="189183" y="407178"/>
                      <a:pt x="187329" y="396687"/>
                      <a:pt x="185104" y="386240"/>
                    </a:cubicBezTo>
                    <a:lnTo>
                      <a:pt x="185104" y="386240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95" name="Freeform: Shape 1894">
                <a:extLst>
                  <a:ext uri="{FF2B5EF4-FFF2-40B4-BE49-F238E27FC236}">
                    <a16:creationId xmlns:a16="http://schemas.microsoft.com/office/drawing/2014/main" id="{DF92746D-AA01-40E3-B71E-6C2594529B8F}"/>
                  </a:ext>
                </a:extLst>
              </p:cNvPr>
              <p:cNvSpPr/>
              <p:nvPr/>
            </p:nvSpPr>
            <p:spPr>
              <a:xfrm>
                <a:off x="8057549" y="6169743"/>
                <a:ext cx="345664" cy="1040033"/>
              </a:xfrm>
              <a:custGeom>
                <a:avLst/>
                <a:gdLst>
                  <a:gd name="connsiteX0" fmla="*/ 250860 w 345664"/>
                  <a:gd name="connsiteY0" fmla="*/ 458 h 1040033"/>
                  <a:gd name="connsiteX1" fmla="*/ 343510 w 345664"/>
                  <a:gd name="connsiteY1" fmla="*/ 163011 h 1040033"/>
                  <a:gd name="connsiteX2" fmla="*/ 265386 w 345664"/>
                  <a:gd name="connsiteY2" fmla="*/ 329446 h 1040033"/>
                  <a:gd name="connsiteX3" fmla="*/ 141895 w 345664"/>
                  <a:gd name="connsiteY3" fmla="*/ 506328 h 1040033"/>
                  <a:gd name="connsiteX4" fmla="*/ 106322 w 345664"/>
                  <a:gd name="connsiteY4" fmla="*/ 608401 h 1040033"/>
                  <a:gd name="connsiteX5" fmla="*/ 67303 w 345664"/>
                  <a:gd name="connsiteY5" fmla="*/ 828511 h 1040033"/>
                  <a:gd name="connsiteX6" fmla="*/ 68219 w 345664"/>
                  <a:gd name="connsiteY6" fmla="*/ 895229 h 1040033"/>
                  <a:gd name="connsiteX7" fmla="*/ 80543 w 345664"/>
                  <a:gd name="connsiteY7" fmla="*/ 957519 h 1040033"/>
                  <a:gd name="connsiteX8" fmla="*/ 96202 w 345664"/>
                  <a:gd name="connsiteY8" fmla="*/ 1029559 h 1040033"/>
                  <a:gd name="connsiteX9" fmla="*/ 75569 w 345664"/>
                  <a:gd name="connsiteY9" fmla="*/ 1036058 h 1040033"/>
                  <a:gd name="connsiteX10" fmla="*/ 28764 w 345664"/>
                  <a:gd name="connsiteY10" fmla="*/ 844607 h 1040033"/>
                  <a:gd name="connsiteX11" fmla="*/ 28743 w 345664"/>
                  <a:gd name="connsiteY11" fmla="*/ 843822 h 1040033"/>
                  <a:gd name="connsiteX12" fmla="*/ 21676 w 345664"/>
                  <a:gd name="connsiteY12" fmla="*/ 736820 h 1040033"/>
                  <a:gd name="connsiteX13" fmla="*/ 1414 w 345664"/>
                  <a:gd name="connsiteY13" fmla="*/ 448771 h 1040033"/>
                  <a:gd name="connsiteX14" fmla="*/ 7368 w 345664"/>
                  <a:gd name="connsiteY14" fmla="*/ 333852 h 1040033"/>
                  <a:gd name="connsiteX15" fmla="*/ 88285 w 345664"/>
                  <a:gd name="connsiteY15" fmla="*/ 122640 h 1040033"/>
                  <a:gd name="connsiteX16" fmla="*/ 250860 w 345664"/>
                  <a:gd name="connsiteY16" fmla="*/ 458 h 1040033"/>
                  <a:gd name="connsiteX17" fmla="*/ 250860 w 345664"/>
                  <a:gd name="connsiteY17" fmla="*/ 458 h 104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5664" h="1040033">
                    <a:moveTo>
                      <a:pt x="250860" y="458"/>
                    </a:moveTo>
                    <a:cubicBezTo>
                      <a:pt x="339148" y="-7786"/>
                      <a:pt x="351820" y="97122"/>
                      <a:pt x="343510" y="163011"/>
                    </a:cubicBezTo>
                    <a:cubicBezTo>
                      <a:pt x="335571" y="225825"/>
                      <a:pt x="304316" y="280656"/>
                      <a:pt x="265386" y="329446"/>
                    </a:cubicBezTo>
                    <a:cubicBezTo>
                      <a:pt x="219692" y="386676"/>
                      <a:pt x="171884" y="438454"/>
                      <a:pt x="141895" y="506328"/>
                    </a:cubicBezTo>
                    <a:cubicBezTo>
                      <a:pt x="127325" y="539306"/>
                      <a:pt x="117750" y="574289"/>
                      <a:pt x="106322" y="608401"/>
                    </a:cubicBezTo>
                    <a:cubicBezTo>
                      <a:pt x="82439" y="679699"/>
                      <a:pt x="70531" y="753309"/>
                      <a:pt x="67303" y="828511"/>
                    </a:cubicBezTo>
                    <a:cubicBezTo>
                      <a:pt x="66453" y="848140"/>
                      <a:pt x="69921" y="872961"/>
                      <a:pt x="68219" y="895229"/>
                    </a:cubicBezTo>
                    <a:cubicBezTo>
                      <a:pt x="71490" y="916145"/>
                      <a:pt x="75569" y="936909"/>
                      <a:pt x="80543" y="957519"/>
                    </a:cubicBezTo>
                    <a:cubicBezTo>
                      <a:pt x="86212" y="981096"/>
                      <a:pt x="96399" y="1005197"/>
                      <a:pt x="96202" y="1029559"/>
                    </a:cubicBezTo>
                    <a:cubicBezTo>
                      <a:pt x="96114" y="1040028"/>
                      <a:pt x="81742" y="1043496"/>
                      <a:pt x="75569" y="1036058"/>
                    </a:cubicBezTo>
                    <a:cubicBezTo>
                      <a:pt x="46235" y="1000682"/>
                      <a:pt x="30422" y="894662"/>
                      <a:pt x="28764" y="844607"/>
                    </a:cubicBezTo>
                    <a:cubicBezTo>
                      <a:pt x="28764" y="844345"/>
                      <a:pt x="28764" y="844084"/>
                      <a:pt x="28743" y="843822"/>
                    </a:cubicBezTo>
                    <a:cubicBezTo>
                      <a:pt x="24773" y="808293"/>
                      <a:pt x="22003" y="772655"/>
                      <a:pt x="21676" y="736820"/>
                    </a:cubicBezTo>
                    <a:cubicBezTo>
                      <a:pt x="20716" y="631083"/>
                      <a:pt x="10683" y="552741"/>
                      <a:pt x="1414" y="448771"/>
                    </a:cubicBezTo>
                    <a:cubicBezTo>
                      <a:pt x="-1989" y="410733"/>
                      <a:pt x="1043" y="371453"/>
                      <a:pt x="7368" y="333852"/>
                    </a:cubicBezTo>
                    <a:cubicBezTo>
                      <a:pt x="19953" y="258998"/>
                      <a:pt x="47805" y="186828"/>
                      <a:pt x="88285" y="122640"/>
                    </a:cubicBezTo>
                    <a:cubicBezTo>
                      <a:pt x="124621" y="64973"/>
                      <a:pt x="179125" y="7154"/>
                      <a:pt x="250860" y="458"/>
                    </a:cubicBezTo>
                    <a:lnTo>
                      <a:pt x="250860" y="458"/>
                    </a:lnTo>
                    <a:close/>
                  </a:path>
                </a:pathLst>
              </a:custGeom>
              <a:solidFill>
                <a:srgbClr val="4CCAA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96" name="Freeform: Shape 1895">
                <a:extLst>
                  <a:ext uri="{FF2B5EF4-FFF2-40B4-BE49-F238E27FC236}">
                    <a16:creationId xmlns:a16="http://schemas.microsoft.com/office/drawing/2014/main" id="{51E6EEDA-8D08-4F1E-AE9E-18980B5DC6D4}"/>
                  </a:ext>
                </a:extLst>
              </p:cNvPr>
              <p:cNvSpPr/>
              <p:nvPr/>
            </p:nvSpPr>
            <p:spPr>
              <a:xfrm>
                <a:off x="8057549" y="6169743"/>
                <a:ext cx="294414" cy="1039983"/>
              </a:xfrm>
              <a:custGeom>
                <a:avLst/>
                <a:gdLst>
                  <a:gd name="connsiteX0" fmla="*/ 250860 w 294414"/>
                  <a:gd name="connsiteY0" fmla="*/ 458 h 1039983"/>
                  <a:gd name="connsiteX1" fmla="*/ 294415 w 294414"/>
                  <a:gd name="connsiteY1" fmla="*/ 7502 h 1039983"/>
                  <a:gd name="connsiteX2" fmla="*/ 130837 w 294414"/>
                  <a:gd name="connsiteY2" fmla="*/ 335552 h 1039983"/>
                  <a:gd name="connsiteX3" fmla="*/ 83618 w 294414"/>
                  <a:gd name="connsiteY3" fmla="*/ 1039984 h 1039983"/>
                  <a:gd name="connsiteX4" fmla="*/ 75526 w 294414"/>
                  <a:gd name="connsiteY4" fmla="*/ 1036036 h 1039983"/>
                  <a:gd name="connsiteX5" fmla="*/ 28743 w 294414"/>
                  <a:gd name="connsiteY5" fmla="*/ 844563 h 1039983"/>
                  <a:gd name="connsiteX6" fmla="*/ 28721 w 294414"/>
                  <a:gd name="connsiteY6" fmla="*/ 843778 h 1039983"/>
                  <a:gd name="connsiteX7" fmla="*/ 21655 w 294414"/>
                  <a:gd name="connsiteY7" fmla="*/ 736798 h 1039983"/>
                  <a:gd name="connsiteX8" fmla="*/ 1414 w 294414"/>
                  <a:gd name="connsiteY8" fmla="*/ 448748 h 1039983"/>
                  <a:gd name="connsiteX9" fmla="*/ 7347 w 294414"/>
                  <a:gd name="connsiteY9" fmla="*/ 333851 h 1039983"/>
                  <a:gd name="connsiteX10" fmla="*/ 88285 w 294414"/>
                  <a:gd name="connsiteY10" fmla="*/ 122639 h 1039983"/>
                  <a:gd name="connsiteX11" fmla="*/ 250860 w 294414"/>
                  <a:gd name="connsiteY11" fmla="*/ 458 h 1039983"/>
                  <a:gd name="connsiteX12" fmla="*/ 250860 w 294414"/>
                  <a:gd name="connsiteY12" fmla="*/ 458 h 1039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4414" h="1039983">
                    <a:moveTo>
                      <a:pt x="250860" y="458"/>
                    </a:moveTo>
                    <a:cubicBezTo>
                      <a:pt x="268134" y="-1156"/>
                      <a:pt x="282506" y="1570"/>
                      <a:pt x="294415" y="7502"/>
                    </a:cubicBezTo>
                    <a:cubicBezTo>
                      <a:pt x="250577" y="57950"/>
                      <a:pt x="188657" y="154744"/>
                      <a:pt x="130837" y="335552"/>
                    </a:cubicBezTo>
                    <a:cubicBezTo>
                      <a:pt x="26126" y="662926"/>
                      <a:pt x="43901" y="948860"/>
                      <a:pt x="83618" y="1039984"/>
                    </a:cubicBezTo>
                    <a:cubicBezTo>
                      <a:pt x="80564" y="1039788"/>
                      <a:pt x="77576" y="1038523"/>
                      <a:pt x="75526" y="1036036"/>
                    </a:cubicBezTo>
                    <a:cubicBezTo>
                      <a:pt x="46213" y="1000660"/>
                      <a:pt x="30379" y="894640"/>
                      <a:pt x="28743" y="844563"/>
                    </a:cubicBezTo>
                    <a:cubicBezTo>
                      <a:pt x="28743" y="844301"/>
                      <a:pt x="28743" y="844061"/>
                      <a:pt x="28721" y="843778"/>
                    </a:cubicBezTo>
                    <a:cubicBezTo>
                      <a:pt x="24752" y="808249"/>
                      <a:pt x="21982" y="772632"/>
                      <a:pt x="21655" y="736798"/>
                    </a:cubicBezTo>
                    <a:cubicBezTo>
                      <a:pt x="20695" y="631061"/>
                      <a:pt x="10663" y="552718"/>
                      <a:pt x="1414" y="448748"/>
                    </a:cubicBezTo>
                    <a:cubicBezTo>
                      <a:pt x="-1988" y="410711"/>
                      <a:pt x="1044" y="371430"/>
                      <a:pt x="7347" y="333851"/>
                    </a:cubicBezTo>
                    <a:cubicBezTo>
                      <a:pt x="19932" y="258976"/>
                      <a:pt x="47805" y="186827"/>
                      <a:pt x="88285" y="122639"/>
                    </a:cubicBezTo>
                    <a:cubicBezTo>
                      <a:pt x="124622" y="64973"/>
                      <a:pt x="179125" y="7153"/>
                      <a:pt x="250860" y="458"/>
                    </a:cubicBezTo>
                    <a:lnTo>
                      <a:pt x="250860" y="458"/>
                    </a:lnTo>
                    <a:close/>
                  </a:path>
                </a:pathLst>
              </a:custGeom>
              <a:solidFill>
                <a:srgbClr val="44C2A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97" name="Freeform: Shape 1896">
                <a:extLst>
                  <a:ext uri="{FF2B5EF4-FFF2-40B4-BE49-F238E27FC236}">
                    <a16:creationId xmlns:a16="http://schemas.microsoft.com/office/drawing/2014/main" id="{A340F87B-04B4-4214-8529-32C6D487F568}"/>
                  </a:ext>
                </a:extLst>
              </p:cNvPr>
              <p:cNvSpPr/>
              <p:nvPr/>
            </p:nvSpPr>
            <p:spPr>
              <a:xfrm>
                <a:off x="8104341" y="6176003"/>
                <a:ext cx="252791" cy="1033738"/>
              </a:xfrm>
              <a:custGeom>
                <a:avLst/>
                <a:gdLst>
                  <a:gd name="connsiteX0" fmla="*/ 244984 w 252791"/>
                  <a:gd name="connsiteY0" fmla="*/ 0 h 1033738"/>
                  <a:gd name="connsiteX1" fmla="*/ 252792 w 252791"/>
                  <a:gd name="connsiteY1" fmla="*/ 4100 h 1033738"/>
                  <a:gd name="connsiteX2" fmla="*/ 92421 w 252791"/>
                  <a:gd name="connsiteY2" fmla="*/ 355182 h 1033738"/>
                  <a:gd name="connsiteX3" fmla="*/ 38418 w 252791"/>
                  <a:gd name="connsiteY3" fmla="*/ 1033725 h 1033738"/>
                  <a:gd name="connsiteX4" fmla="*/ 36825 w 252791"/>
                  <a:gd name="connsiteY4" fmla="*/ 1033703 h 1033738"/>
                  <a:gd name="connsiteX5" fmla="*/ 206 w 252791"/>
                  <a:gd name="connsiteY5" fmla="*/ 834967 h 1033738"/>
                  <a:gd name="connsiteX6" fmla="*/ 10 w 252791"/>
                  <a:gd name="connsiteY6" fmla="*/ 834749 h 1033738"/>
                  <a:gd name="connsiteX7" fmla="*/ 206 w 252791"/>
                  <a:gd name="connsiteY7" fmla="*/ 833745 h 1033738"/>
                  <a:gd name="connsiteX8" fmla="*/ 49781 w 252791"/>
                  <a:gd name="connsiteY8" fmla="*/ 455837 h 1033738"/>
                  <a:gd name="connsiteX9" fmla="*/ 125877 w 252791"/>
                  <a:gd name="connsiteY9" fmla="*/ 205039 h 1033738"/>
                  <a:gd name="connsiteX10" fmla="*/ 244984 w 252791"/>
                  <a:gd name="connsiteY10" fmla="*/ 0 h 1033738"/>
                  <a:gd name="connsiteX11" fmla="*/ 244984 w 252791"/>
                  <a:gd name="connsiteY11" fmla="*/ 0 h 1033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791" h="1033738">
                    <a:moveTo>
                      <a:pt x="244984" y="0"/>
                    </a:moveTo>
                    <a:cubicBezTo>
                      <a:pt x="247710" y="1199"/>
                      <a:pt x="250306" y="2573"/>
                      <a:pt x="252792" y="4100"/>
                    </a:cubicBezTo>
                    <a:cubicBezTo>
                      <a:pt x="172813" y="106064"/>
                      <a:pt x="127623" y="230230"/>
                      <a:pt x="92421" y="355182"/>
                    </a:cubicBezTo>
                    <a:cubicBezTo>
                      <a:pt x="26313" y="589709"/>
                      <a:pt x="-31245" y="782731"/>
                      <a:pt x="38418" y="1033725"/>
                    </a:cubicBezTo>
                    <a:cubicBezTo>
                      <a:pt x="37895" y="1033746"/>
                      <a:pt x="37371" y="1033746"/>
                      <a:pt x="36825" y="1033703"/>
                    </a:cubicBezTo>
                    <a:cubicBezTo>
                      <a:pt x="18898" y="973201"/>
                      <a:pt x="511" y="864563"/>
                      <a:pt x="206" y="834967"/>
                    </a:cubicBezTo>
                    <a:cubicBezTo>
                      <a:pt x="75" y="834967"/>
                      <a:pt x="-34" y="834901"/>
                      <a:pt x="10" y="834749"/>
                    </a:cubicBezTo>
                    <a:cubicBezTo>
                      <a:pt x="97" y="834421"/>
                      <a:pt x="118" y="834072"/>
                      <a:pt x="206" y="833745"/>
                    </a:cubicBezTo>
                    <a:cubicBezTo>
                      <a:pt x="-972" y="706307"/>
                      <a:pt x="19508" y="579305"/>
                      <a:pt x="49781" y="455837"/>
                    </a:cubicBezTo>
                    <a:cubicBezTo>
                      <a:pt x="70544" y="371169"/>
                      <a:pt x="95081" y="286632"/>
                      <a:pt x="125877" y="205039"/>
                    </a:cubicBezTo>
                    <a:cubicBezTo>
                      <a:pt x="153948" y="130644"/>
                      <a:pt x="190000" y="57906"/>
                      <a:pt x="244984" y="0"/>
                    </a:cubicBezTo>
                    <a:lnTo>
                      <a:pt x="244984" y="0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9A2FEB44-6D4D-4505-A392-1075FA47759A}"/>
                </a:ext>
              </a:extLst>
            </p:cNvPr>
            <p:cNvSpPr/>
            <p:nvPr/>
          </p:nvSpPr>
          <p:spPr>
            <a:xfrm>
              <a:off x="8329426" y="6343433"/>
              <a:ext cx="26732" cy="26668"/>
            </a:xfrm>
            <a:custGeom>
              <a:avLst/>
              <a:gdLst>
                <a:gd name="connsiteX0" fmla="*/ 21032 w 26732"/>
                <a:gd name="connsiteY0" fmla="*/ 2363 h 26668"/>
                <a:gd name="connsiteX1" fmla="*/ 24326 w 26732"/>
                <a:gd name="connsiteY1" fmla="*/ 21011 h 26668"/>
                <a:gd name="connsiteX2" fmla="*/ 5700 w 26732"/>
                <a:gd name="connsiteY2" fmla="*/ 24304 h 26668"/>
                <a:gd name="connsiteX3" fmla="*/ 2406 w 26732"/>
                <a:gd name="connsiteY3" fmla="*/ 5678 h 26668"/>
                <a:gd name="connsiteX4" fmla="*/ 21032 w 26732"/>
                <a:gd name="connsiteY4" fmla="*/ 2363 h 26668"/>
                <a:gd name="connsiteX5" fmla="*/ 21032 w 26732"/>
                <a:gd name="connsiteY5" fmla="*/ 2363 h 2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32" h="26668">
                  <a:moveTo>
                    <a:pt x="21032" y="2363"/>
                  </a:moveTo>
                  <a:cubicBezTo>
                    <a:pt x="26769" y="6376"/>
                    <a:pt x="28732" y="15275"/>
                    <a:pt x="24326" y="21011"/>
                  </a:cubicBezTo>
                  <a:cubicBezTo>
                    <a:pt x="19898" y="26769"/>
                    <a:pt x="11829" y="28601"/>
                    <a:pt x="5700" y="24304"/>
                  </a:cubicBezTo>
                  <a:cubicBezTo>
                    <a:pt x="-36" y="20291"/>
                    <a:pt x="-1999" y="11415"/>
                    <a:pt x="2406" y="5678"/>
                  </a:cubicBezTo>
                  <a:cubicBezTo>
                    <a:pt x="6812" y="-101"/>
                    <a:pt x="14882" y="-1933"/>
                    <a:pt x="21032" y="2363"/>
                  </a:cubicBezTo>
                  <a:lnTo>
                    <a:pt x="21032" y="2363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B091EA94-DAB7-498F-A466-FEB4F2A7A1F7}"/>
                </a:ext>
              </a:extLst>
            </p:cNvPr>
            <p:cNvSpPr/>
            <p:nvPr/>
          </p:nvSpPr>
          <p:spPr>
            <a:xfrm>
              <a:off x="8328296" y="6281785"/>
              <a:ext cx="43067" cy="42941"/>
            </a:xfrm>
            <a:custGeom>
              <a:avLst/>
              <a:gdLst>
                <a:gd name="connsiteX0" fmla="*/ 33897 w 43067"/>
                <a:gd name="connsiteY0" fmla="*/ 3815 h 42941"/>
                <a:gd name="connsiteX1" fmla="*/ 39197 w 43067"/>
                <a:gd name="connsiteY1" fmla="*/ 33826 h 42941"/>
                <a:gd name="connsiteX2" fmla="*/ 9186 w 43067"/>
                <a:gd name="connsiteY2" fmla="*/ 39126 h 42941"/>
                <a:gd name="connsiteX3" fmla="*/ 3886 w 43067"/>
                <a:gd name="connsiteY3" fmla="*/ 9115 h 42941"/>
                <a:gd name="connsiteX4" fmla="*/ 33897 w 43067"/>
                <a:gd name="connsiteY4" fmla="*/ 3815 h 42941"/>
                <a:gd name="connsiteX5" fmla="*/ 33897 w 43067"/>
                <a:gd name="connsiteY5" fmla="*/ 3815 h 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67" h="42941">
                  <a:moveTo>
                    <a:pt x="33897" y="3815"/>
                  </a:moveTo>
                  <a:cubicBezTo>
                    <a:pt x="43123" y="10271"/>
                    <a:pt x="46285" y="24600"/>
                    <a:pt x="39197" y="33826"/>
                  </a:cubicBezTo>
                  <a:cubicBezTo>
                    <a:pt x="32065" y="43096"/>
                    <a:pt x="19088" y="46062"/>
                    <a:pt x="9186" y="39126"/>
                  </a:cubicBezTo>
                  <a:cubicBezTo>
                    <a:pt x="-62" y="32670"/>
                    <a:pt x="-3224" y="18341"/>
                    <a:pt x="3886" y="9115"/>
                  </a:cubicBezTo>
                  <a:cubicBezTo>
                    <a:pt x="10997" y="-154"/>
                    <a:pt x="23995" y="-3121"/>
                    <a:pt x="33897" y="3815"/>
                  </a:cubicBezTo>
                  <a:lnTo>
                    <a:pt x="33897" y="3815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AE21013-BBE0-463E-9091-074092E187D0}"/>
                </a:ext>
              </a:extLst>
            </p:cNvPr>
            <p:cNvSpPr/>
            <p:nvPr/>
          </p:nvSpPr>
          <p:spPr>
            <a:xfrm>
              <a:off x="8307419" y="6308367"/>
              <a:ext cx="18949" cy="18708"/>
            </a:xfrm>
            <a:custGeom>
              <a:avLst/>
              <a:gdLst>
                <a:gd name="connsiteX0" fmla="*/ 16214 w 18949"/>
                <a:gd name="connsiteY0" fmla="*/ 3165 h 18708"/>
                <a:gd name="connsiteX1" fmla="*/ 16890 w 18949"/>
                <a:gd name="connsiteY1" fmla="*/ 3798 h 18708"/>
                <a:gd name="connsiteX2" fmla="*/ 17325 w 18949"/>
                <a:gd name="connsiteY2" fmla="*/ 14725 h 18708"/>
                <a:gd name="connsiteX3" fmla="*/ 6922 w 18949"/>
                <a:gd name="connsiteY3" fmla="*/ 18062 h 18708"/>
                <a:gd name="connsiteX4" fmla="*/ 6093 w 18949"/>
                <a:gd name="connsiteY4" fmla="*/ 17647 h 18708"/>
                <a:gd name="connsiteX5" fmla="*/ 1666 w 18949"/>
                <a:gd name="connsiteY5" fmla="*/ 3754 h 18708"/>
                <a:gd name="connsiteX6" fmla="*/ 16214 w 18949"/>
                <a:gd name="connsiteY6" fmla="*/ 3165 h 18708"/>
                <a:gd name="connsiteX7" fmla="*/ 16214 w 18949"/>
                <a:gd name="connsiteY7" fmla="*/ 3165 h 18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49" h="18708">
                  <a:moveTo>
                    <a:pt x="16214" y="3165"/>
                  </a:moveTo>
                  <a:cubicBezTo>
                    <a:pt x="16432" y="3383"/>
                    <a:pt x="16671" y="3601"/>
                    <a:pt x="16890" y="3798"/>
                  </a:cubicBezTo>
                  <a:cubicBezTo>
                    <a:pt x="19616" y="6371"/>
                    <a:pt x="19506" y="11868"/>
                    <a:pt x="17325" y="14725"/>
                  </a:cubicBezTo>
                  <a:cubicBezTo>
                    <a:pt x="15101" y="17604"/>
                    <a:pt x="10499" y="19872"/>
                    <a:pt x="6922" y="18062"/>
                  </a:cubicBezTo>
                  <a:cubicBezTo>
                    <a:pt x="6638" y="17931"/>
                    <a:pt x="6376" y="17778"/>
                    <a:pt x="6093" y="17647"/>
                  </a:cubicBezTo>
                  <a:cubicBezTo>
                    <a:pt x="881" y="15008"/>
                    <a:pt x="-2042" y="9054"/>
                    <a:pt x="1666" y="3754"/>
                  </a:cubicBezTo>
                  <a:cubicBezTo>
                    <a:pt x="5308" y="-1480"/>
                    <a:pt x="11939" y="-826"/>
                    <a:pt x="16214" y="3165"/>
                  </a:cubicBezTo>
                  <a:lnTo>
                    <a:pt x="16214" y="3165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B484996-F8E9-4CA1-8BBB-F9FC3D2832AC}"/>
                </a:ext>
              </a:extLst>
            </p:cNvPr>
            <p:cNvSpPr/>
            <p:nvPr/>
          </p:nvSpPr>
          <p:spPr>
            <a:xfrm>
              <a:off x="8296935" y="6362298"/>
              <a:ext cx="13547" cy="13737"/>
            </a:xfrm>
            <a:custGeom>
              <a:avLst/>
              <a:gdLst>
                <a:gd name="connsiteX0" fmla="*/ 10689 w 13547"/>
                <a:gd name="connsiteY0" fmla="*/ 1274 h 13737"/>
                <a:gd name="connsiteX1" fmla="*/ 2859 w 13547"/>
                <a:gd name="connsiteY1" fmla="*/ 12463 h 13737"/>
                <a:gd name="connsiteX2" fmla="*/ 10689 w 13547"/>
                <a:gd name="connsiteY2" fmla="*/ 1274 h 13737"/>
                <a:gd name="connsiteX3" fmla="*/ 10689 w 13547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7" h="13737">
                  <a:moveTo>
                    <a:pt x="10689" y="1274"/>
                  </a:moveTo>
                  <a:cubicBezTo>
                    <a:pt x="17886" y="6312"/>
                    <a:pt x="10078" y="17501"/>
                    <a:pt x="2859" y="12463"/>
                  </a:cubicBezTo>
                  <a:cubicBezTo>
                    <a:pt x="-4338" y="7425"/>
                    <a:pt x="3470" y="-3764"/>
                    <a:pt x="10689" y="1274"/>
                  </a:cubicBezTo>
                  <a:lnTo>
                    <a:pt x="10689" y="1274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A5B990C5-60F4-46DB-9441-BE4C9E328DE9}"/>
                </a:ext>
              </a:extLst>
            </p:cNvPr>
            <p:cNvSpPr/>
            <p:nvPr/>
          </p:nvSpPr>
          <p:spPr>
            <a:xfrm>
              <a:off x="8289497" y="6429622"/>
              <a:ext cx="14624" cy="14424"/>
            </a:xfrm>
            <a:custGeom>
              <a:avLst/>
              <a:gdLst>
                <a:gd name="connsiteX0" fmla="*/ 9118 w 14624"/>
                <a:gd name="connsiteY0" fmla="*/ 449 h 14424"/>
                <a:gd name="connsiteX1" fmla="*/ 9969 w 14624"/>
                <a:gd name="connsiteY1" fmla="*/ 798 h 14424"/>
                <a:gd name="connsiteX2" fmla="*/ 13372 w 14624"/>
                <a:gd name="connsiteY2" fmla="*/ 11485 h 14424"/>
                <a:gd name="connsiteX3" fmla="*/ 2161 w 14624"/>
                <a:gd name="connsiteY3" fmla="*/ 11944 h 14424"/>
                <a:gd name="connsiteX4" fmla="*/ 1551 w 14624"/>
                <a:gd name="connsiteY4" fmla="*/ 11245 h 14424"/>
                <a:gd name="connsiteX5" fmla="*/ 9118 w 14624"/>
                <a:gd name="connsiteY5" fmla="*/ 449 h 14424"/>
                <a:gd name="connsiteX6" fmla="*/ 9118 w 14624"/>
                <a:gd name="connsiteY6" fmla="*/ 449 h 1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24" h="14424">
                  <a:moveTo>
                    <a:pt x="9118" y="449"/>
                  </a:moveTo>
                  <a:cubicBezTo>
                    <a:pt x="9403" y="558"/>
                    <a:pt x="9686" y="689"/>
                    <a:pt x="9969" y="798"/>
                  </a:cubicBezTo>
                  <a:cubicBezTo>
                    <a:pt x="14200" y="2478"/>
                    <a:pt x="16054" y="7647"/>
                    <a:pt x="13372" y="11485"/>
                  </a:cubicBezTo>
                  <a:cubicBezTo>
                    <a:pt x="10710" y="15302"/>
                    <a:pt x="5193" y="15346"/>
                    <a:pt x="2161" y="11944"/>
                  </a:cubicBezTo>
                  <a:cubicBezTo>
                    <a:pt x="1965" y="11725"/>
                    <a:pt x="1747" y="11485"/>
                    <a:pt x="1551" y="11245"/>
                  </a:cubicBezTo>
                  <a:cubicBezTo>
                    <a:pt x="-2855" y="6229"/>
                    <a:pt x="2903" y="-2015"/>
                    <a:pt x="9118" y="449"/>
                  </a:cubicBezTo>
                  <a:lnTo>
                    <a:pt x="9118" y="44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0476A1FA-BFE6-4106-A339-357D02DB1390}"/>
                </a:ext>
              </a:extLst>
            </p:cNvPr>
            <p:cNvSpPr/>
            <p:nvPr/>
          </p:nvSpPr>
          <p:spPr>
            <a:xfrm>
              <a:off x="8321399" y="6402820"/>
              <a:ext cx="28318" cy="28745"/>
            </a:xfrm>
            <a:custGeom>
              <a:avLst/>
              <a:gdLst>
                <a:gd name="connsiteX0" fmla="*/ 22343 w 28318"/>
                <a:gd name="connsiteY0" fmla="*/ 2672 h 28745"/>
                <a:gd name="connsiteX1" fmla="*/ 5963 w 28318"/>
                <a:gd name="connsiteY1" fmla="*/ 26074 h 28745"/>
                <a:gd name="connsiteX2" fmla="*/ 22343 w 28318"/>
                <a:gd name="connsiteY2" fmla="*/ 2672 h 28745"/>
                <a:gd name="connsiteX3" fmla="*/ 22343 w 28318"/>
                <a:gd name="connsiteY3" fmla="*/ 2672 h 2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18" h="28745">
                  <a:moveTo>
                    <a:pt x="22343" y="2672"/>
                  </a:moveTo>
                  <a:cubicBezTo>
                    <a:pt x="37392" y="13206"/>
                    <a:pt x="21055" y="36630"/>
                    <a:pt x="5963" y="26074"/>
                  </a:cubicBezTo>
                  <a:cubicBezTo>
                    <a:pt x="-9065" y="15540"/>
                    <a:pt x="7272" y="-7885"/>
                    <a:pt x="22343" y="2672"/>
                  </a:cubicBezTo>
                  <a:lnTo>
                    <a:pt x="22343" y="2672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BD2B15AF-9053-48EF-BC5A-030E250549B7}"/>
                </a:ext>
              </a:extLst>
            </p:cNvPr>
            <p:cNvSpPr/>
            <p:nvPr/>
          </p:nvSpPr>
          <p:spPr>
            <a:xfrm>
              <a:off x="8252806" y="6388789"/>
              <a:ext cx="21731" cy="21649"/>
            </a:xfrm>
            <a:custGeom>
              <a:avLst/>
              <a:gdLst>
                <a:gd name="connsiteX0" fmla="*/ 17107 w 21731"/>
                <a:gd name="connsiteY0" fmla="*/ 1915 h 21649"/>
                <a:gd name="connsiteX1" fmla="*/ 19767 w 21731"/>
                <a:gd name="connsiteY1" fmla="*/ 17052 h 21649"/>
                <a:gd name="connsiteX2" fmla="*/ 4631 w 21731"/>
                <a:gd name="connsiteY2" fmla="*/ 19735 h 21649"/>
                <a:gd name="connsiteX3" fmla="*/ 1971 w 21731"/>
                <a:gd name="connsiteY3" fmla="*/ 4598 h 21649"/>
                <a:gd name="connsiteX4" fmla="*/ 17107 w 21731"/>
                <a:gd name="connsiteY4" fmla="*/ 1915 h 21649"/>
                <a:gd name="connsiteX5" fmla="*/ 17107 w 21731"/>
                <a:gd name="connsiteY5" fmla="*/ 1915 h 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31" h="21649">
                  <a:moveTo>
                    <a:pt x="17107" y="1915"/>
                  </a:moveTo>
                  <a:cubicBezTo>
                    <a:pt x="21752" y="5187"/>
                    <a:pt x="23366" y="12406"/>
                    <a:pt x="19767" y="17052"/>
                  </a:cubicBezTo>
                  <a:cubicBezTo>
                    <a:pt x="16169" y="21719"/>
                    <a:pt x="9626" y="23224"/>
                    <a:pt x="4631" y="19735"/>
                  </a:cubicBezTo>
                  <a:cubicBezTo>
                    <a:pt x="-37" y="16485"/>
                    <a:pt x="-1629" y="9265"/>
                    <a:pt x="1971" y="4598"/>
                  </a:cubicBezTo>
                  <a:cubicBezTo>
                    <a:pt x="5569" y="-69"/>
                    <a:pt x="12112" y="-1574"/>
                    <a:pt x="17107" y="1915"/>
                  </a:cubicBezTo>
                  <a:lnTo>
                    <a:pt x="17107" y="1915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5DED5358-B892-41DF-A971-53DA9A9E0799}"/>
                </a:ext>
              </a:extLst>
            </p:cNvPr>
            <p:cNvSpPr/>
            <p:nvPr/>
          </p:nvSpPr>
          <p:spPr>
            <a:xfrm>
              <a:off x="8237362" y="6457808"/>
              <a:ext cx="19685" cy="19455"/>
            </a:xfrm>
            <a:custGeom>
              <a:avLst/>
              <a:gdLst>
                <a:gd name="connsiteX0" fmla="*/ 12508 w 19685"/>
                <a:gd name="connsiteY0" fmla="*/ 661 h 19455"/>
                <a:gd name="connsiteX1" fmla="*/ 13358 w 19685"/>
                <a:gd name="connsiteY1" fmla="*/ 1032 h 19455"/>
                <a:gd name="connsiteX2" fmla="*/ 17982 w 19685"/>
                <a:gd name="connsiteY2" fmla="*/ 15492 h 19455"/>
                <a:gd name="connsiteX3" fmla="*/ 2823 w 19685"/>
                <a:gd name="connsiteY3" fmla="*/ 16103 h 19455"/>
                <a:gd name="connsiteX4" fmla="*/ 2192 w 19685"/>
                <a:gd name="connsiteY4" fmla="*/ 15427 h 19455"/>
                <a:gd name="connsiteX5" fmla="*/ 12508 w 19685"/>
                <a:gd name="connsiteY5" fmla="*/ 661 h 19455"/>
                <a:gd name="connsiteX6" fmla="*/ 12508 w 19685"/>
                <a:gd name="connsiteY6" fmla="*/ 661 h 1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5" h="19455">
                  <a:moveTo>
                    <a:pt x="12508" y="661"/>
                  </a:moveTo>
                  <a:cubicBezTo>
                    <a:pt x="12791" y="792"/>
                    <a:pt x="13075" y="901"/>
                    <a:pt x="13358" y="1032"/>
                  </a:cubicBezTo>
                  <a:cubicBezTo>
                    <a:pt x="19029" y="3431"/>
                    <a:pt x="21668" y="10236"/>
                    <a:pt x="17982" y="15492"/>
                  </a:cubicBezTo>
                  <a:cubicBezTo>
                    <a:pt x="14317" y="20727"/>
                    <a:pt x="7012" y="20617"/>
                    <a:pt x="2823" y="16103"/>
                  </a:cubicBezTo>
                  <a:cubicBezTo>
                    <a:pt x="2606" y="15885"/>
                    <a:pt x="2409" y="15645"/>
                    <a:pt x="2192" y="15427"/>
                  </a:cubicBezTo>
                  <a:cubicBezTo>
                    <a:pt x="-4024" y="8731"/>
                    <a:pt x="4111" y="-2894"/>
                    <a:pt x="12508" y="661"/>
                  </a:cubicBezTo>
                  <a:lnTo>
                    <a:pt x="12508" y="66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F3B6A49-C170-4008-9E01-323AB772B048}"/>
                </a:ext>
              </a:extLst>
            </p:cNvPr>
            <p:cNvSpPr/>
            <p:nvPr/>
          </p:nvSpPr>
          <p:spPr>
            <a:xfrm>
              <a:off x="8247861" y="6505132"/>
              <a:ext cx="16918" cy="17177"/>
            </a:xfrm>
            <a:custGeom>
              <a:avLst/>
              <a:gdLst>
                <a:gd name="connsiteX0" fmla="*/ 13350 w 16918"/>
                <a:gd name="connsiteY0" fmla="*/ 1604 h 17177"/>
                <a:gd name="connsiteX1" fmla="*/ 3579 w 16918"/>
                <a:gd name="connsiteY1" fmla="*/ 15584 h 17177"/>
                <a:gd name="connsiteX2" fmla="*/ 13350 w 16918"/>
                <a:gd name="connsiteY2" fmla="*/ 1604 h 17177"/>
                <a:gd name="connsiteX3" fmla="*/ 13350 w 16918"/>
                <a:gd name="connsiteY3" fmla="*/ 1604 h 1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8" h="17177">
                  <a:moveTo>
                    <a:pt x="13350" y="1604"/>
                  </a:moveTo>
                  <a:cubicBezTo>
                    <a:pt x="22336" y="7885"/>
                    <a:pt x="12586" y="21887"/>
                    <a:pt x="3579" y="15584"/>
                  </a:cubicBezTo>
                  <a:cubicBezTo>
                    <a:pt x="-5429" y="9281"/>
                    <a:pt x="4342" y="-4722"/>
                    <a:pt x="13350" y="1604"/>
                  </a:cubicBezTo>
                  <a:lnTo>
                    <a:pt x="13350" y="1604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A31EAA9-4228-4487-90AC-0BFA19079436}"/>
                </a:ext>
              </a:extLst>
            </p:cNvPr>
            <p:cNvSpPr/>
            <p:nvPr/>
          </p:nvSpPr>
          <p:spPr>
            <a:xfrm>
              <a:off x="8212198" y="6537604"/>
              <a:ext cx="40555" cy="40438"/>
            </a:xfrm>
            <a:custGeom>
              <a:avLst/>
              <a:gdLst>
                <a:gd name="connsiteX0" fmla="*/ 31913 w 40555"/>
                <a:gd name="connsiteY0" fmla="*/ 3592 h 40438"/>
                <a:gd name="connsiteX1" fmla="*/ 36908 w 40555"/>
                <a:gd name="connsiteY1" fmla="*/ 31858 h 40438"/>
                <a:gd name="connsiteX2" fmla="*/ 8642 w 40555"/>
                <a:gd name="connsiteY2" fmla="*/ 36852 h 40438"/>
                <a:gd name="connsiteX3" fmla="*/ 3647 w 40555"/>
                <a:gd name="connsiteY3" fmla="*/ 8586 h 40438"/>
                <a:gd name="connsiteX4" fmla="*/ 31913 w 40555"/>
                <a:gd name="connsiteY4" fmla="*/ 3592 h 40438"/>
                <a:gd name="connsiteX5" fmla="*/ 31913 w 40555"/>
                <a:gd name="connsiteY5" fmla="*/ 3592 h 40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55" h="40438">
                  <a:moveTo>
                    <a:pt x="31913" y="3592"/>
                  </a:moveTo>
                  <a:cubicBezTo>
                    <a:pt x="40615" y="9677"/>
                    <a:pt x="43582" y="23155"/>
                    <a:pt x="36908" y="31858"/>
                  </a:cubicBezTo>
                  <a:cubicBezTo>
                    <a:pt x="30190" y="40582"/>
                    <a:pt x="17955" y="43374"/>
                    <a:pt x="8642" y="36852"/>
                  </a:cubicBezTo>
                  <a:cubicBezTo>
                    <a:pt x="-61" y="30767"/>
                    <a:pt x="-3027" y="17289"/>
                    <a:pt x="3647" y="8586"/>
                  </a:cubicBezTo>
                  <a:cubicBezTo>
                    <a:pt x="10365" y="-160"/>
                    <a:pt x="22600" y="-2930"/>
                    <a:pt x="31913" y="3592"/>
                  </a:cubicBezTo>
                  <a:lnTo>
                    <a:pt x="31913" y="3592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DC1F193-4357-4A13-8836-24BDA4AF8913}"/>
                </a:ext>
              </a:extLst>
            </p:cNvPr>
            <p:cNvSpPr/>
            <p:nvPr/>
          </p:nvSpPr>
          <p:spPr>
            <a:xfrm>
              <a:off x="8221248" y="6507713"/>
              <a:ext cx="15846" cy="16081"/>
            </a:xfrm>
            <a:custGeom>
              <a:avLst/>
              <a:gdLst>
                <a:gd name="connsiteX0" fmla="*/ 12504 w 15846"/>
                <a:gd name="connsiteY0" fmla="*/ 1487 h 16081"/>
                <a:gd name="connsiteX1" fmla="*/ 3343 w 15846"/>
                <a:gd name="connsiteY1" fmla="*/ 14595 h 16081"/>
                <a:gd name="connsiteX2" fmla="*/ 12504 w 15846"/>
                <a:gd name="connsiteY2" fmla="*/ 1487 h 16081"/>
                <a:gd name="connsiteX3" fmla="*/ 12504 w 15846"/>
                <a:gd name="connsiteY3" fmla="*/ 1487 h 1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46" h="16081">
                  <a:moveTo>
                    <a:pt x="12504" y="1487"/>
                  </a:moveTo>
                  <a:cubicBezTo>
                    <a:pt x="20922" y="7376"/>
                    <a:pt x="11784" y="20484"/>
                    <a:pt x="3343" y="14595"/>
                  </a:cubicBezTo>
                  <a:cubicBezTo>
                    <a:pt x="-5076" y="8706"/>
                    <a:pt x="4063" y="-4402"/>
                    <a:pt x="12504" y="1487"/>
                  </a:cubicBezTo>
                  <a:lnTo>
                    <a:pt x="12504" y="1487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944A8D29-CC25-4891-8787-108B13CA770D}"/>
                </a:ext>
              </a:extLst>
            </p:cNvPr>
            <p:cNvSpPr/>
            <p:nvPr/>
          </p:nvSpPr>
          <p:spPr>
            <a:xfrm>
              <a:off x="8276165" y="6224183"/>
              <a:ext cx="11400" cy="11558"/>
            </a:xfrm>
            <a:custGeom>
              <a:avLst/>
              <a:gdLst>
                <a:gd name="connsiteX0" fmla="*/ 8994 w 11400"/>
                <a:gd name="connsiteY0" fmla="*/ 1068 h 11558"/>
                <a:gd name="connsiteX1" fmla="*/ 2407 w 11400"/>
                <a:gd name="connsiteY1" fmla="*/ 10490 h 11558"/>
                <a:gd name="connsiteX2" fmla="*/ 8994 w 11400"/>
                <a:gd name="connsiteY2" fmla="*/ 1068 h 11558"/>
                <a:gd name="connsiteX3" fmla="*/ 8994 w 11400"/>
                <a:gd name="connsiteY3" fmla="*/ 1068 h 1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0" h="11558">
                  <a:moveTo>
                    <a:pt x="8994" y="1068"/>
                  </a:moveTo>
                  <a:cubicBezTo>
                    <a:pt x="15057" y="5299"/>
                    <a:pt x="8471" y="14721"/>
                    <a:pt x="2407" y="10490"/>
                  </a:cubicBezTo>
                  <a:cubicBezTo>
                    <a:pt x="-3656" y="6259"/>
                    <a:pt x="2931" y="-3163"/>
                    <a:pt x="8994" y="1068"/>
                  </a:cubicBezTo>
                  <a:lnTo>
                    <a:pt x="8994" y="1068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6D4562C0-88E7-4665-8F8A-DCCB0C0830F7}"/>
                </a:ext>
              </a:extLst>
            </p:cNvPr>
            <p:cNvSpPr/>
            <p:nvPr/>
          </p:nvSpPr>
          <p:spPr>
            <a:xfrm>
              <a:off x="8189659" y="6321101"/>
              <a:ext cx="35984" cy="36501"/>
            </a:xfrm>
            <a:custGeom>
              <a:avLst/>
              <a:gdLst>
                <a:gd name="connsiteX0" fmla="*/ 28389 w 35984"/>
                <a:gd name="connsiteY0" fmla="*/ 3386 h 36501"/>
                <a:gd name="connsiteX1" fmla="*/ 7582 w 35984"/>
                <a:gd name="connsiteY1" fmla="*/ 33114 h 36501"/>
                <a:gd name="connsiteX2" fmla="*/ 28389 w 35984"/>
                <a:gd name="connsiteY2" fmla="*/ 3386 h 36501"/>
                <a:gd name="connsiteX3" fmla="*/ 28389 w 35984"/>
                <a:gd name="connsiteY3" fmla="*/ 3386 h 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84" h="36501">
                  <a:moveTo>
                    <a:pt x="28389" y="3386"/>
                  </a:moveTo>
                  <a:cubicBezTo>
                    <a:pt x="47517" y="16778"/>
                    <a:pt x="26753" y="46505"/>
                    <a:pt x="7582" y="33114"/>
                  </a:cubicBezTo>
                  <a:cubicBezTo>
                    <a:pt x="-11523" y="19744"/>
                    <a:pt x="9240" y="-10005"/>
                    <a:pt x="28389" y="3386"/>
                  </a:cubicBezTo>
                  <a:lnTo>
                    <a:pt x="28389" y="338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419576AB-3689-433A-83CB-B56CDF6F2E06}"/>
                </a:ext>
              </a:extLst>
            </p:cNvPr>
            <p:cNvSpPr/>
            <p:nvPr/>
          </p:nvSpPr>
          <p:spPr>
            <a:xfrm>
              <a:off x="8152649" y="6312009"/>
              <a:ext cx="18344" cy="18611"/>
            </a:xfrm>
            <a:custGeom>
              <a:avLst/>
              <a:gdLst>
                <a:gd name="connsiteX0" fmla="*/ 14472 w 18344"/>
                <a:gd name="connsiteY0" fmla="*/ 1727 h 18611"/>
                <a:gd name="connsiteX1" fmla="*/ 3872 w 18344"/>
                <a:gd name="connsiteY1" fmla="*/ 16885 h 18611"/>
                <a:gd name="connsiteX2" fmla="*/ 14472 w 18344"/>
                <a:gd name="connsiteY2" fmla="*/ 1727 h 18611"/>
                <a:gd name="connsiteX3" fmla="*/ 14472 w 18344"/>
                <a:gd name="connsiteY3" fmla="*/ 1727 h 1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44" h="18611">
                  <a:moveTo>
                    <a:pt x="14472" y="1727"/>
                  </a:moveTo>
                  <a:cubicBezTo>
                    <a:pt x="24221" y="8553"/>
                    <a:pt x="13643" y="23712"/>
                    <a:pt x="3872" y="16885"/>
                  </a:cubicBezTo>
                  <a:cubicBezTo>
                    <a:pt x="-5876" y="10058"/>
                    <a:pt x="4701" y="-5100"/>
                    <a:pt x="14472" y="1727"/>
                  </a:cubicBezTo>
                  <a:lnTo>
                    <a:pt x="14472" y="1727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032D980C-D0E0-4365-9C83-6B49867D354F}"/>
                </a:ext>
              </a:extLst>
            </p:cNvPr>
            <p:cNvSpPr/>
            <p:nvPr/>
          </p:nvSpPr>
          <p:spPr>
            <a:xfrm>
              <a:off x="8138548" y="6431913"/>
              <a:ext cx="13379" cy="13741"/>
            </a:xfrm>
            <a:custGeom>
              <a:avLst/>
              <a:gdLst>
                <a:gd name="connsiteX0" fmla="*/ 10579 w 13379"/>
                <a:gd name="connsiteY0" fmla="*/ 1103 h 13741"/>
                <a:gd name="connsiteX1" fmla="*/ 10994 w 13379"/>
                <a:gd name="connsiteY1" fmla="*/ 11529 h 13741"/>
                <a:gd name="connsiteX2" fmla="*/ 9446 w 13379"/>
                <a:gd name="connsiteY2" fmla="*/ 12554 h 13741"/>
                <a:gd name="connsiteX3" fmla="*/ 219 w 13379"/>
                <a:gd name="connsiteY3" fmla="*/ 6098 h 13741"/>
                <a:gd name="connsiteX4" fmla="*/ 634 w 13379"/>
                <a:gd name="connsiteY4" fmla="*/ 4288 h 13741"/>
                <a:gd name="connsiteX5" fmla="*/ 10579 w 13379"/>
                <a:gd name="connsiteY5" fmla="*/ 1103 h 13741"/>
                <a:gd name="connsiteX6" fmla="*/ 10579 w 13379"/>
                <a:gd name="connsiteY6" fmla="*/ 1103 h 1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9" h="13741">
                  <a:moveTo>
                    <a:pt x="10579" y="1103"/>
                  </a:moveTo>
                  <a:cubicBezTo>
                    <a:pt x="13742" y="3328"/>
                    <a:pt x="14680" y="9195"/>
                    <a:pt x="10994" y="11529"/>
                  </a:cubicBezTo>
                  <a:cubicBezTo>
                    <a:pt x="10470" y="11856"/>
                    <a:pt x="9948" y="12183"/>
                    <a:pt x="9446" y="12554"/>
                  </a:cubicBezTo>
                  <a:cubicBezTo>
                    <a:pt x="4539" y="15847"/>
                    <a:pt x="-1198" y="11834"/>
                    <a:pt x="219" y="6098"/>
                  </a:cubicBezTo>
                  <a:cubicBezTo>
                    <a:pt x="372" y="5487"/>
                    <a:pt x="525" y="4898"/>
                    <a:pt x="634" y="4288"/>
                  </a:cubicBezTo>
                  <a:cubicBezTo>
                    <a:pt x="1550" y="13"/>
                    <a:pt x="7417" y="-1099"/>
                    <a:pt x="10579" y="1103"/>
                  </a:cubicBezTo>
                  <a:lnTo>
                    <a:pt x="10579" y="1103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97CEE5A-E335-4464-A828-475839B81D1E}"/>
                </a:ext>
              </a:extLst>
            </p:cNvPr>
            <p:cNvSpPr/>
            <p:nvPr/>
          </p:nvSpPr>
          <p:spPr>
            <a:xfrm>
              <a:off x="8130637" y="6399329"/>
              <a:ext cx="13688" cy="13921"/>
            </a:xfrm>
            <a:custGeom>
              <a:avLst/>
              <a:gdLst>
                <a:gd name="connsiteX0" fmla="*/ 9243 w 13688"/>
                <a:gd name="connsiteY0" fmla="*/ 295 h 13921"/>
                <a:gd name="connsiteX1" fmla="*/ 12209 w 13688"/>
                <a:gd name="connsiteY1" fmla="*/ 2389 h 13921"/>
                <a:gd name="connsiteX2" fmla="*/ 9809 w 13688"/>
                <a:gd name="connsiteY2" fmla="*/ 12945 h 13921"/>
                <a:gd name="connsiteX3" fmla="*/ 9068 w 13688"/>
                <a:gd name="connsiteY3" fmla="*/ 13316 h 13921"/>
                <a:gd name="connsiteX4" fmla="*/ 38 w 13688"/>
                <a:gd name="connsiteY4" fmla="*/ 7013 h 13921"/>
                <a:gd name="connsiteX5" fmla="*/ 126 w 13688"/>
                <a:gd name="connsiteY5" fmla="*/ 6184 h 13921"/>
                <a:gd name="connsiteX6" fmla="*/ 9243 w 13688"/>
                <a:gd name="connsiteY6" fmla="*/ 295 h 13921"/>
                <a:gd name="connsiteX7" fmla="*/ 9243 w 13688"/>
                <a:gd name="connsiteY7" fmla="*/ 295 h 1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88" h="13921">
                  <a:moveTo>
                    <a:pt x="9243" y="295"/>
                  </a:moveTo>
                  <a:cubicBezTo>
                    <a:pt x="10398" y="601"/>
                    <a:pt x="11533" y="1408"/>
                    <a:pt x="12209" y="2389"/>
                  </a:cubicBezTo>
                  <a:cubicBezTo>
                    <a:pt x="14804" y="6053"/>
                    <a:pt x="13976" y="10852"/>
                    <a:pt x="9809" y="12945"/>
                  </a:cubicBezTo>
                  <a:cubicBezTo>
                    <a:pt x="9570" y="13076"/>
                    <a:pt x="9308" y="13185"/>
                    <a:pt x="9068" y="13316"/>
                  </a:cubicBezTo>
                  <a:cubicBezTo>
                    <a:pt x="4858" y="15432"/>
                    <a:pt x="-507" y="11681"/>
                    <a:pt x="38" y="7013"/>
                  </a:cubicBezTo>
                  <a:cubicBezTo>
                    <a:pt x="61" y="6730"/>
                    <a:pt x="104" y="6468"/>
                    <a:pt x="126" y="6184"/>
                  </a:cubicBezTo>
                  <a:cubicBezTo>
                    <a:pt x="693" y="1539"/>
                    <a:pt x="4924" y="-882"/>
                    <a:pt x="9243" y="295"/>
                  </a:cubicBezTo>
                  <a:lnTo>
                    <a:pt x="9243" y="295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AA77DF9-63B4-4185-8E4F-C4C48F74F3F8}"/>
                </a:ext>
              </a:extLst>
            </p:cNvPr>
            <p:cNvSpPr/>
            <p:nvPr/>
          </p:nvSpPr>
          <p:spPr>
            <a:xfrm>
              <a:off x="8107812" y="6598543"/>
              <a:ext cx="27886" cy="27787"/>
            </a:xfrm>
            <a:custGeom>
              <a:avLst/>
              <a:gdLst>
                <a:gd name="connsiteX0" fmla="*/ 21948 w 27886"/>
                <a:gd name="connsiteY0" fmla="*/ 2457 h 27787"/>
                <a:gd name="connsiteX1" fmla="*/ 25372 w 27886"/>
                <a:gd name="connsiteY1" fmla="*/ 21890 h 27787"/>
                <a:gd name="connsiteX2" fmla="*/ 5939 w 27886"/>
                <a:gd name="connsiteY2" fmla="*/ 25314 h 27787"/>
                <a:gd name="connsiteX3" fmla="*/ 2515 w 27886"/>
                <a:gd name="connsiteY3" fmla="*/ 5881 h 27787"/>
                <a:gd name="connsiteX4" fmla="*/ 21948 w 27886"/>
                <a:gd name="connsiteY4" fmla="*/ 2457 h 27787"/>
                <a:gd name="connsiteX5" fmla="*/ 21948 w 27886"/>
                <a:gd name="connsiteY5" fmla="*/ 2457 h 27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86" h="27787">
                  <a:moveTo>
                    <a:pt x="21948" y="2457"/>
                  </a:moveTo>
                  <a:cubicBezTo>
                    <a:pt x="27924" y="6645"/>
                    <a:pt x="29974" y="15914"/>
                    <a:pt x="25372" y="21890"/>
                  </a:cubicBezTo>
                  <a:cubicBezTo>
                    <a:pt x="20748" y="27888"/>
                    <a:pt x="12351" y="29808"/>
                    <a:pt x="5939" y="25314"/>
                  </a:cubicBezTo>
                  <a:cubicBezTo>
                    <a:pt x="-37" y="21127"/>
                    <a:pt x="-2088" y="11857"/>
                    <a:pt x="2515" y="5881"/>
                  </a:cubicBezTo>
                  <a:cubicBezTo>
                    <a:pt x="7117" y="-95"/>
                    <a:pt x="15535" y="-2014"/>
                    <a:pt x="21948" y="2457"/>
                  </a:cubicBezTo>
                  <a:lnTo>
                    <a:pt x="21948" y="2457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99E4E123-BB4F-4491-B150-C26D39361372}"/>
                </a:ext>
              </a:extLst>
            </p:cNvPr>
            <p:cNvSpPr/>
            <p:nvPr/>
          </p:nvSpPr>
          <p:spPr>
            <a:xfrm>
              <a:off x="8310958" y="6734715"/>
              <a:ext cx="28881" cy="28797"/>
            </a:xfrm>
            <a:custGeom>
              <a:avLst/>
              <a:gdLst>
                <a:gd name="connsiteX0" fmla="*/ 22728 w 28881"/>
                <a:gd name="connsiteY0" fmla="*/ 2556 h 28797"/>
                <a:gd name="connsiteX1" fmla="*/ 26283 w 28881"/>
                <a:gd name="connsiteY1" fmla="*/ 22687 h 28797"/>
                <a:gd name="connsiteX2" fmla="*/ 6152 w 28881"/>
                <a:gd name="connsiteY2" fmla="*/ 26242 h 28797"/>
                <a:gd name="connsiteX3" fmla="*/ 2598 w 28881"/>
                <a:gd name="connsiteY3" fmla="*/ 6111 h 28797"/>
                <a:gd name="connsiteX4" fmla="*/ 22728 w 28881"/>
                <a:gd name="connsiteY4" fmla="*/ 2556 h 28797"/>
                <a:gd name="connsiteX5" fmla="*/ 22728 w 28881"/>
                <a:gd name="connsiteY5" fmla="*/ 2556 h 2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81" h="28797">
                  <a:moveTo>
                    <a:pt x="22728" y="2556"/>
                  </a:moveTo>
                  <a:cubicBezTo>
                    <a:pt x="28923" y="6896"/>
                    <a:pt x="31038" y="16493"/>
                    <a:pt x="26283" y="22687"/>
                  </a:cubicBezTo>
                  <a:cubicBezTo>
                    <a:pt x="21507" y="28902"/>
                    <a:pt x="12783" y="30887"/>
                    <a:pt x="6152" y="26242"/>
                  </a:cubicBezTo>
                  <a:cubicBezTo>
                    <a:pt x="-41" y="21901"/>
                    <a:pt x="-2156" y="12305"/>
                    <a:pt x="2598" y="6111"/>
                  </a:cubicBezTo>
                  <a:cubicBezTo>
                    <a:pt x="7374" y="-105"/>
                    <a:pt x="16098" y="-2090"/>
                    <a:pt x="22728" y="2556"/>
                  </a:cubicBezTo>
                  <a:lnTo>
                    <a:pt x="22728" y="2556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871229F-33E0-4160-B642-18AE7D5200A3}"/>
                </a:ext>
              </a:extLst>
            </p:cNvPr>
            <p:cNvSpPr/>
            <p:nvPr/>
          </p:nvSpPr>
          <p:spPr>
            <a:xfrm>
              <a:off x="8288803" y="6721384"/>
              <a:ext cx="13544" cy="13737"/>
            </a:xfrm>
            <a:custGeom>
              <a:avLst/>
              <a:gdLst>
                <a:gd name="connsiteX0" fmla="*/ 10686 w 13544"/>
                <a:gd name="connsiteY0" fmla="*/ 1274 h 13737"/>
                <a:gd name="connsiteX1" fmla="*/ 2855 w 13544"/>
                <a:gd name="connsiteY1" fmla="*/ 12463 h 13737"/>
                <a:gd name="connsiteX2" fmla="*/ 10686 w 13544"/>
                <a:gd name="connsiteY2" fmla="*/ 1274 h 13737"/>
                <a:gd name="connsiteX3" fmla="*/ 10686 w 13544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4" h="13737">
                  <a:moveTo>
                    <a:pt x="10686" y="1274"/>
                  </a:moveTo>
                  <a:cubicBezTo>
                    <a:pt x="17883" y="6312"/>
                    <a:pt x="10074" y="17501"/>
                    <a:pt x="2855" y="12463"/>
                  </a:cubicBezTo>
                  <a:cubicBezTo>
                    <a:pt x="-4342" y="7425"/>
                    <a:pt x="3488" y="-3764"/>
                    <a:pt x="10686" y="1274"/>
                  </a:cubicBezTo>
                  <a:lnTo>
                    <a:pt x="10686" y="127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3D2B0EA-B951-47F3-B078-B170B4BB3938}"/>
                </a:ext>
              </a:extLst>
            </p:cNvPr>
            <p:cNvSpPr/>
            <p:nvPr/>
          </p:nvSpPr>
          <p:spPr>
            <a:xfrm>
              <a:off x="8268916" y="6768202"/>
              <a:ext cx="15063" cy="14964"/>
            </a:xfrm>
            <a:custGeom>
              <a:avLst/>
              <a:gdLst>
                <a:gd name="connsiteX0" fmla="*/ 15043 w 15063"/>
                <a:gd name="connsiteY0" fmla="*/ 8066 h 14964"/>
                <a:gd name="connsiteX1" fmla="*/ 15000 w 15063"/>
                <a:gd name="connsiteY1" fmla="*/ 8546 h 14964"/>
                <a:gd name="connsiteX2" fmla="*/ 11117 w 15063"/>
                <a:gd name="connsiteY2" fmla="*/ 14108 h 14964"/>
                <a:gd name="connsiteX3" fmla="*/ 10681 w 15063"/>
                <a:gd name="connsiteY3" fmla="*/ 14304 h 14964"/>
                <a:gd name="connsiteX4" fmla="*/ 1346 w 15063"/>
                <a:gd name="connsiteY4" fmla="*/ 3115 h 14964"/>
                <a:gd name="connsiteX5" fmla="*/ 15043 w 15063"/>
                <a:gd name="connsiteY5" fmla="*/ 8066 h 14964"/>
                <a:gd name="connsiteX6" fmla="*/ 15043 w 15063"/>
                <a:gd name="connsiteY6" fmla="*/ 8066 h 1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63" h="14964">
                  <a:moveTo>
                    <a:pt x="15043" y="8066"/>
                  </a:moveTo>
                  <a:cubicBezTo>
                    <a:pt x="15043" y="8219"/>
                    <a:pt x="15021" y="8394"/>
                    <a:pt x="15000" y="8546"/>
                  </a:cubicBezTo>
                  <a:cubicBezTo>
                    <a:pt x="14825" y="10923"/>
                    <a:pt x="13277" y="13148"/>
                    <a:pt x="11117" y="14108"/>
                  </a:cubicBezTo>
                  <a:cubicBezTo>
                    <a:pt x="10965" y="14173"/>
                    <a:pt x="10812" y="14239"/>
                    <a:pt x="10681" y="14304"/>
                  </a:cubicBezTo>
                  <a:cubicBezTo>
                    <a:pt x="3899" y="17336"/>
                    <a:pt x="-2973" y="9288"/>
                    <a:pt x="1346" y="3115"/>
                  </a:cubicBezTo>
                  <a:cubicBezTo>
                    <a:pt x="5664" y="-3035"/>
                    <a:pt x="15566" y="607"/>
                    <a:pt x="15043" y="8066"/>
                  </a:cubicBezTo>
                  <a:lnTo>
                    <a:pt x="15043" y="8066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388" name="Graphic 1943">
              <a:extLst>
                <a:ext uri="{FF2B5EF4-FFF2-40B4-BE49-F238E27FC236}">
                  <a16:creationId xmlns:a16="http://schemas.microsoft.com/office/drawing/2014/main" id="{D71DA70B-78C7-45F2-9F1B-2FDF11C6208E}"/>
                </a:ext>
              </a:extLst>
            </p:cNvPr>
            <p:cNvGrpSpPr/>
            <p:nvPr/>
          </p:nvGrpSpPr>
          <p:grpSpPr>
            <a:xfrm>
              <a:off x="8195445" y="6808405"/>
              <a:ext cx="46711" cy="47745"/>
              <a:chOff x="8195445" y="6808405"/>
              <a:chExt cx="46711" cy="47745"/>
            </a:xfrm>
          </p:grpSpPr>
          <p:sp>
            <p:nvSpPr>
              <p:cNvPr id="1804" name="Freeform: Shape 1803">
                <a:extLst>
                  <a:ext uri="{FF2B5EF4-FFF2-40B4-BE49-F238E27FC236}">
                    <a16:creationId xmlns:a16="http://schemas.microsoft.com/office/drawing/2014/main" id="{9F1FEB46-5793-48BF-A812-9330E133E0E3}"/>
                  </a:ext>
                </a:extLst>
              </p:cNvPr>
              <p:cNvSpPr/>
              <p:nvPr/>
            </p:nvSpPr>
            <p:spPr>
              <a:xfrm>
                <a:off x="8223806" y="6808405"/>
                <a:ext cx="18350" cy="18619"/>
              </a:xfrm>
              <a:custGeom>
                <a:avLst/>
                <a:gdLst>
                  <a:gd name="connsiteX0" fmla="*/ 14482 w 18350"/>
                  <a:gd name="connsiteY0" fmla="*/ 1735 h 18619"/>
                  <a:gd name="connsiteX1" fmla="*/ 3882 w 18350"/>
                  <a:gd name="connsiteY1" fmla="*/ 16893 h 18619"/>
                  <a:gd name="connsiteX2" fmla="*/ 14482 w 18350"/>
                  <a:gd name="connsiteY2" fmla="*/ 1735 h 18619"/>
                  <a:gd name="connsiteX3" fmla="*/ 14482 w 18350"/>
                  <a:gd name="connsiteY3" fmla="*/ 1735 h 18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50" h="18619">
                    <a:moveTo>
                      <a:pt x="14482" y="1735"/>
                    </a:moveTo>
                    <a:cubicBezTo>
                      <a:pt x="24231" y="8561"/>
                      <a:pt x="13631" y="23719"/>
                      <a:pt x="3882" y="16893"/>
                    </a:cubicBezTo>
                    <a:cubicBezTo>
                      <a:pt x="-5889" y="10066"/>
                      <a:pt x="4711" y="-5114"/>
                      <a:pt x="14482" y="1735"/>
                    </a:cubicBezTo>
                    <a:lnTo>
                      <a:pt x="14482" y="1735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05" name="Freeform: Shape 1804">
                <a:extLst>
                  <a:ext uri="{FF2B5EF4-FFF2-40B4-BE49-F238E27FC236}">
                    <a16:creationId xmlns:a16="http://schemas.microsoft.com/office/drawing/2014/main" id="{C137AE06-4C9F-4FBD-B0B4-0986BAECB782}"/>
                  </a:ext>
                </a:extLst>
              </p:cNvPr>
              <p:cNvSpPr/>
              <p:nvPr/>
            </p:nvSpPr>
            <p:spPr>
              <a:xfrm>
                <a:off x="8195445" y="6832346"/>
                <a:ext cx="23875" cy="23804"/>
              </a:xfrm>
              <a:custGeom>
                <a:avLst/>
                <a:gdLst>
                  <a:gd name="connsiteX0" fmla="*/ 18786 w 23875"/>
                  <a:gd name="connsiteY0" fmla="*/ 2112 h 23804"/>
                  <a:gd name="connsiteX1" fmla="*/ 21731 w 23875"/>
                  <a:gd name="connsiteY1" fmla="*/ 18754 h 23804"/>
                  <a:gd name="connsiteX2" fmla="*/ 5089 w 23875"/>
                  <a:gd name="connsiteY2" fmla="*/ 21698 h 23804"/>
                  <a:gd name="connsiteX3" fmla="*/ 2145 w 23875"/>
                  <a:gd name="connsiteY3" fmla="*/ 5057 h 23804"/>
                  <a:gd name="connsiteX4" fmla="*/ 18786 w 23875"/>
                  <a:gd name="connsiteY4" fmla="*/ 2112 h 23804"/>
                  <a:gd name="connsiteX5" fmla="*/ 18786 w 23875"/>
                  <a:gd name="connsiteY5" fmla="*/ 2112 h 23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75" h="23804">
                    <a:moveTo>
                      <a:pt x="18786" y="2112"/>
                    </a:moveTo>
                    <a:cubicBezTo>
                      <a:pt x="23912" y="5689"/>
                      <a:pt x="25656" y="13628"/>
                      <a:pt x="21731" y="18754"/>
                    </a:cubicBezTo>
                    <a:cubicBezTo>
                      <a:pt x="17783" y="23879"/>
                      <a:pt x="10586" y="25537"/>
                      <a:pt x="5089" y="21698"/>
                    </a:cubicBezTo>
                    <a:cubicBezTo>
                      <a:pt x="-36" y="18121"/>
                      <a:pt x="-1781" y="10182"/>
                      <a:pt x="2145" y="5057"/>
                    </a:cubicBezTo>
                    <a:cubicBezTo>
                      <a:pt x="6114" y="-90"/>
                      <a:pt x="13312" y="-1726"/>
                      <a:pt x="18786" y="2112"/>
                    </a:cubicBezTo>
                    <a:lnTo>
                      <a:pt x="18786" y="2112"/>
                    </a:lnTo>
                    <a:close/>
                  </a:path>
                </a:pathLst>
              </a:custGeom>
              <a:solidFill>
                <a:srgbClr val="2A96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A6FA7A4F-C7EC-4B69-B7F9-DD1FF7F7D3C7}"/>
                </a:ext>
              </a:extLst>
            </p:cNvPr>
            <p:cNvSpPr/>
            <p:nvPr/>
          </p:nvSpPr>
          <p:spPr>
            <a:xfrm>
              <a:off x="8195807" y="6816001"/>
              <a:ext cx="10867" cy="10437"/>
            </a:xfrm>
            <a:custGeom>
              <a:avLst/>
              <a:gdLst>
                <a:gd name="connsiteX0" fmla="*/ 5055 w 10867"/>
                <a:gd name="connsiteY0" fmla="*/ 27 h 10437"/>
                <a:gd name="connsiteX1" fmla="*/ 9919 w 10867"/>
                <a:gd name="connsiteY1" fmla="*/ 2754 h 10437"/>
                <a:gd name="connsiteX2" fmla="*/ 4662 w 10867"/>
                <a:gd name="connsiteY2" fmla="*/ 10278 h 10437"/>
                <a:gd name="connsiteX3" fmla="*/ 453 w 10867"/>
                <a:gd name="connsiteY3" fmla="*/ 6658 h 10437"/>
                <a:gd name="connsiteX4" fmla="*/ 5055 w 10867"/>
                <a:gd name="connsiteY4" fmla="*/ 27 h 10437"/>
                <a:gd name="connsiteX5" fmla="*/ 5055 w 10867"/>
                <a:gd name="connsiteY5" fmla="*/ 27 h 1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67" h="10437">
                  <a:moveTo>
                    <a:pt x="5055" y="27"/>
                  </a:moveTo>
                  <a:cubicBezTo>
                    <a:pt x="7192" y="267"/>
                    <a:pt x="8720" y="922"/>
                    <a:pt x="9919" y="2754"/>
                  </a:cubicBezTo>
                  <a:cubicBezTo>
                    <a:pt x="12536" y="6832"/>
                    <a:pt x="9396" y="11347"/>
                    <a:pt x="4662" y="10278"/>
                  </a:cubicBezTo>
                  <a:cubicBezTo>
                    <a:pt x="2503" y="9798"/>
                    <a:pt x="1390" y="8533"/>
                    <a:pt x="453" y="6658"/>
                  </a:cubicBezTo>
                  <a:cubicBezTo>
                    <a:pt x="-1117" y="3561"/>
                    <a:pt x="1631" y="-365"/>
                    <a:pt x="5055" y="27"/>
                  </a:cubicBezTo>
                  <a:lnTo>
                    <a:pt x="5055" y="27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53F6E30-2E3A-4546-8FF3-62C3FB123F13}"/>
                </a:ext>
              </a:extLst>
            </p:cNvPr>
            <p:cNvSpPr/>
            <p:nvPr/>
          </p:nvSpPr>
          <p:spPr>
            <a:xfrm>
              <a:off x="8274967" y="6656747"/>
              <a:ext cx="6063" cy="6149"/>
            </a:xfrm>
            <a:custGeom>
              <a:avLst/>
              <a:gdLst>
                <a:gd name="connsiteX0" fmla="*/ 4782 w 6063"/>
                <a:gd name="connsiteY0" fmla="*/ 568 h 6149"/>
                <a:gd name="connsiteX1" fmla="*/ 1271 w 6063"/>
                <a:gd name="connsiteY1" fmla="*/ 5584 h 6149"/>
                <a:gd name="connsiteX2" fmla="*/ 4782 w 6063"/>
                <a:gd name="connsiteY2" fmla="*/ 568 h 6149"/>
                <a:gd name="connsiteX3" fmla="*/ 4782 w 6063"/>
                <a:gd name="connsiteY3" fmla="*/ 568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3" h="6149">
                  <a:moveTo>
                    <a:pt x="4782" y="568"/>
                  </a:moveTo>
                  <a:cubicBezTo>
                    <a:pt x="8010" y="2814"/>
                    <a:pt x="4499" y="7831"/>
                    <a:pt x="1271" y="5584"/>
                  </a:cubicBezTo>
                  <a:cubicBezTo>
                    <a:pt x="-1935" y="3316"/>
                    <a:pt x="1555" y="-1679"/>
                    <a:pt x="4782" y="568"/>
                  </a:cubicBezTo>
                  <a:lnTo>
                    <a:pt x="4782" y="568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267D4114-F517-4B5A-B870-07FA68CE901B}"/>
                </a:ext>
              </a:extLst>
            </p:cNvPr>
            <p:cNvSpPr/>
            <p:nvPr/>
          </p:nvSpPr>
          <p:spPr>
            <a:xfrm>
              <a:off x="8247966" y="6680135"/>
              <a:ext cx="4814" cy="4872"/>
            </a:xfrm>
            <a:custGeom>
              <a:avLst/>
              <a:gdLst>
                <a:gd name="connsiteX0" fmla="*/ 3801 w 4814"/>
                <a:gd name="connsiteY0" fmla="*/ 451 h 4872"/>
                <a:gd name="connsiteX1" fmla="*/ 1009 w 4814"/>
                <a:gd name="connsiteY1" fmla="*/ 4420 h 4872"/>
                <a:gd name="connsiteX2" fmla="*/ 3801 w 4814"/>
                <a:gd name="connsiteY2" fmla="*/ 451 h 4872"/>
                <a:gd name="connsiteX3" fmla="*/ 3801 w 4814"/>
                <a:gd name="connsiteY3" fmla="*/ 451 h 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4" h="4872">
                  <a:moveTo>
                    <a:pt x="3801" y="451"/>
                  </a:moveTo>
                  <a:cubicBezTo>
                    <a:pt x="6353" y="2239"/>
                    <a:pt x="3583" y="6209"/>
                    <a:pt x="1009" y="4420"/>
                  </a:cubicBezTo>
                  <a:cubicBezTo>
                    <a:pt x="-1542" y="2654"/>
                    <a:pt x="1249" y="-1338"/>
                    <a:pt x="3801" y="451"/>
                  </a:cubicBezTo>
                  <a:lnTo>
                    <a:pt x="3801" y="45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6009677-7198-48A9-825A-4C77F49A38E8}"/>
                </a:ext>
              </a:extLst>
            </p:cNvPr>
            <p:cNvSpPr/>
            <p:nvPr/>
          </p:nvSpPr>
          <p:spPr>
            <a:xfrm>
              <a:off x="8223622" y="6701640"/>
              <a:ext cx="13456" cy="13272"/>
            </a:xfrm>
            <a:custGeom>
              <a:avLst/>
              <a:gdLst>
                <a:gd name="connsiteX0" fmla="*/ 11569 w 13456"/>
                <a:gd name="connsiteY0" fmla="*/ 2348 h 13272"/>
                <a:gd name="connsiteX1" fmla="*/ 12114 w 13456"/>
                <a:gd name="connsiteY1" fmla="*/ 3090 h 13272"/>
                <a:gd name="connsiteX2" fmla="*/ 5200 w 13456"/>
                <a:gd name="connsiteY2" fmla="*/ 12970 h 13272"/>
                <a:gd name="connsiteX3" fmla="*/ 4306 w 13456"/>
                <a:gd name="connsiteY3" fmla="*/ 12708 h 13272"/>
                <a:gd name="connsiteX4" fmla="*/ 1143 w 13456"/>
                <a:gd name="connsiteY4" fmla="*/ 2763 h 13272"/>
                <a:gd name="connsiteX5" fmla="*/ 11569 w 13456"/>
                <a:gd name="connsiteY5" fmla="*/ 2348 h 13272"/>
                <a:gd name="connsiteX6" fmla="*/ 11569 w 13456"/>
                <a:gd name="connsiteY6" fmla="*/ 2348 h 1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6" h="13272">
                  <a:moveTo>
                    <a:pt x="11569" y="2348"/>
                  </a:moveTo>
                  <a:cubicBezTo>
                    <a:pt x="11743" y="2588"/>
                    <a:pt x="11940" y="2850"/>
                    <a:pt x="12114" y="3090"/>
                  </a:cubicBezTo>
                  <a:cubicBezTo>
                    <a:pt x="15865" y="8085"/>
                    <a:pt x="11176" y="14780"/>
                    <a:pt x="5200" y="12970"/>
                  </a:cubicBezTo>
                  <a:cubicBezTo>
                    <a:pt x="4895" y="12883"/>
                    <a:pt x="4611" y="12796"/>
                    <a:pt x="4306" y="12708"/>
                  </a:cubicBezTo>
                  <a:cubicBezTo>
                    <a:pt x="184" y="11465"/>
                    <a:pt x="-1212" y="6122"/>
                    <a:pt x="1143" y="2763"/>
                  </a:cubicBezTo>
                  <a:cubicBezTo>
                    <a:pt x="3499" y="-574"/>
                    <a:pt x="8995" y="-1097"/>
                    <a:pt x="11569" y="2348"/>
                  </a:cubicBezTo>
                  <a:lnTo>
                    <a:pt x="11569" y="2348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6B9B85FF-306A-4EFF-B624-5041C8B77B7B}"/>
                </a:ext>
              </a:extLst>
            </p:cNvPr>
            <p:cNvSpPr/>
            <p:nvPr/>
          </p:nvSpPr>
          <p:spPr>
            <a:xfrm>
              <a:off x="8340659" y="6683129"/>
              <a:ext cx="28171" cy="28087"/>
            </a:xfrm>
            <a:custGeom>
              <a:avLst/>
              <a:gdLst>
                <a:gd name="connsiteX0" fmla="*/ 22167 w 28171"/>
                <a:gd name="connsiteY0" fmla="*/ 2495 h 28087"/>
                <a:gd name="connsiteX1" fmla="*/ 25635 w 28171"/>
                <a:gd name="connsiteY1" fmla="*/ 22124 h 28087"/>
                <a:gd name="connsiteX2" fmla="*/ 6005 w 28171"/>
                <a:gd name="connsiteY2" fmla="*/ 25592 h 28087"/>
                <a:gd name="connsiteX3" fmla="*/ 2538 w 28171"/>
                <a:gd name="connsiteY3" fmla="*/ 5963 h 28087"/>
                <a:gd name="connsiteX4" fmla="*/ 22167 w 28171"/>
                <a:gd name="connsiteY4" fmla="*/ 2495 h 28087"/>
                <a:gd name="connsiteX5" fmla="*/ 22167 w 28171"/>
                <a:gd name="connsiteY5" fmla="*/ 2495 h 28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71" h="28087">
                  <a:moveTo>
                    <a:pt x="22167" y="2495"/>
                  </a:moveTo>
                  <a:cubicBezTo>
                    <a:pt x="28208" y="6726"/>
                    <a:pt x="30280" y="16083"/>
                    <a:pt x="25635" y="22124"/>
                  </a:cubicBezTo>
                  <a:cubicBezTo>
                    <a:pt x="20967" y="28188"/>
                    <a:pt x="12482" y="30129"/>
                    <a:pt x="6005" y="25592"/>
                  </a:cubicBezTo>
                  <a:cubicBezTo>
                    <a:pt x="-36" y="21361"/>
                    <a:pt x="-2109" y="12005"/>
                    <a:pt x="2538" y="5963"/>
                  </a:cubicBezTo>
                  <a:cubicBezTo>
                    <a:pt x="7204" y="-100"/>
                    <a:pt x="15689" y="-2041"/>
                    <a:pt x="22167" y="2495"/>
                  </a:cubicBezTo>
                  <a:lnTo>
                    <a:pt x="22167" y="2495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B72E9FB4-36B2-47E8-B57E-7AE018BDFFB3}"/>
                </a:ext>
              </a:extLst>
            </p:cNvPr>
            <p:cNvSpPr/>
            <p:nvPr/>
          </p:nvSpPr>
          <p:spPr>
            <a:xfrm>
              <a:off x="8024013" y="6744448"/>
              <a:ext cx="11753" cy="11926"/>
            </a:xfrm>
            <a:custGeom>
              <a:avLst/>
              <a:gdLst>
                <a:gd name="connsiteX0" fmla="*/ 9280 w 11753"/>
                <a:gd name="connsiteY0" fmla="*/ 1111 h 11926"/>
                <a:gd name="connsiteX1" fmla="*/ 2474 w 11753"/>
                <a:gd name="connsiteY1" fmla="*/ 10817 h 11926"/>
                <a:gd name="connsiteX2" fmla="*/ 9280 w 11753"/>
                <a:gd name="connsiteY2" fmla="*/ 1111 h 11926"/>
                <a:gd name="connsiteX3" fmla="*/ 9280 w 11753"/>
                <a:gd name="connsiteY3" fmla="*/ 1111 h 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53" h="11926">
                  <a:moveTo>
                    <a:pt x="9280" y="1111"/>
                  </a:moveTo>
                  <a:cubicBezTo>
                    <a:pt x="15517" y="5473"/>
                    <a:pt x="8734" y="15201"/>
                    <a:pt x="2474" y="10817"/>
                  </a:cubicBezTo>
                  <a:cubicBezTo>
                    <a:pt x="-3763" y="6433"/>
                    <a:pt x="3020" y="-3273"/>
                    <a:pt x="9280" y="1111"/>
                  </a:cubicBezTo>
                  <a:lnTo>
                    <a:pt x="9280" y="111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0DF5DC95-E9B6-4291-874F-5EC3912433FB}"/>
                </a:ext>
              </a:extLst>
            </p:cNvPr>
            <p:cNvSpPr/>
            <p:nvPr/>
          </p:nvSpPr>
          <p:spPr>
            <a:xfrm>
              <a:off x="8003973" y="6719088"/>
              <a:ext cx="9434" cy="9570"/>
            </a:xfrm>
            <a:custGeom>
              <a:avLst/>
              <a:gdLst>
                <a:gd name="connsiteX0" fmla="*/ 7444 w 9434"/>
                <a:gd name="connsiteY0" fmla="*/ 887 h 9570"/>
                <a:gd name="connsiteX1" fmla="*/ 1991 w 9434"/>
                <a:gd name="connsiteY1" fmla="*/ 8674 h 9570"/>
                <a:gd name="connsiteX2" fmla="*/ 7444 w 9434"/>
                <a:gd name="connsiteY2" fmla="*/ 887 h 9570"/>
                <a:gd name="connsiteX3" fmla="*/ 7444 w 9434"/>
                <a:gd name="connsiteY3" fmla="*/ 887 h 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" h="9570">
                  <a:moveTo>
                    <a:pt x="7444" y="887"/>
                  </a:moveTo>
                  <a:cubicBezTo>
                    <a:pt x="12460" y="4399"/>
                    <a:pt x="7007" y="12207"/>
                    <a:pt x="1991" y="8674"/>
                  </a:cubicBezTo>
                  <a:cubicBezTo>
                    <a:pt x="-3026" y="5184"/>
                    <a:pt x="2427" y="-2624"/>
                    <a:pt x="7444" y="887"/>
                  </a:cubicBezTo>
                  <a:lnTo>
                    <a:pt x="7444" y="887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D43766DB-9474-4C8F-B96D-220C26E74819}"/>
                </a:ext>
              </a:extLst>
            </p:cNvPr>
            <p:cNvSpPr/>
            <p:nvPr/>
          </p:nvSpPr>
          <p:spPr>
            <a:xfrm>
              <a:off x="7925149" y="6597851"/>
              <a:ext cx="45001" cy="45755"/>
            </a:xfrm>
            <a:custGeom>
              <a:avLst/>
              <a:gdLst>
                <a:gd name="connsiteX0" fmla="*/ 9233 w 45001"/>
                <a:gd name="connsiteY0" fmla="*/ 4959 h 45755"/>
                <a:gd name="connsiteX1" fmla="*/ 35755 w 45001"/>
                <a:gd name="connsiteY1" fmla="*/ 3891 h 45755"/>
                <a:gd name="connsiteX2" fmla="*/ 43846 w 45001"/>
                <a:gd name="connsiteY2" fmla="*/ 29169 h 45755"/>
                <a:gd name="connsiteX3" fmla="*/ 35362 w 45001"/>
                <a:gd name="connsiteY3" fmla="*/ 40859 h 45755"/>
                <a:gd name="connsiteX4" fmla="*/ 9146 w 45001"/>
                <a:gd name="connsiteY4" fmla="*/ 41906 h 45755"/>
                <a:gd name="connsiteX5" fmla="*/ 1164 w 45001"/>
                <a:gd name="connsiteY5" fmla="*/ 16933 h 45755"/>
                <a:gd name="connsiteX6" fmla="*/ 9233 w 45001"/>
                <a:gd name="connsiteY6" fmla="*/ 4959 h 45755"/>
                <a:gd name="connsiteX7" fmla="*/ 9233 w 45001"/>
                <a:gd name="connsiteY7" fmla="*/ 4959 h 4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01" h="45755">
                  <a:moveTo>
                    <a:pt x="9233" y="4959"/>
                  </a:moveTo>
                  <a:cubicBezTo>
                    <a:pt x="16496" y="-821"/>
                    <a:pt x="28077" y="-2020"/>
                    <a:pt x="35755" y="3891"/>
                  </a:cubicBezTo>
                  <a:cubicBezTo>
                    <a:pt x="43541" y="9867"/>
                    <a:pt x="46987" y="19703"/>
                    <a:pt x="43846" y="29169"/>
                  </a:cubicBezTo>
                  <a:cubicBezTo>
                    <a:pt x="42254" y="33945"/>
                    <a:pt x="39201" y="37762"/>
                    <a:pt x="35362" y="40859"/>
                  </a:cubicBezTo>
                  <a:cubicBezTo>
                    <a:pt x="28208" y="46595"/>
                    <a:pt x="16714" y="47729"/>
                    <a:pt x="9146" y="41906"/>
                  </a:cubicBezTo>
                  <a:cubicBezTo>
                    <a:pt x="1491" y="36017"/>
                    <a:pt x="-1999" y="26246"/>
                    <a:pt x="1164" y="16933"/>
                  </a:cubicBezTo>
                  <a:cubicBezTo>
                    <a:pt x="2712" y="12309"/>
                    <a:pt x="5351" y="8035"/>
                    <a:pt x="9233" y="4959"/>
                  </a:cubicBezTo>
                  <a:lnTo>
                    <a:pt x="9233" y="495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EFE8C34C-8E1F-49A9-9EDE-655CF8A46432}"/>
                </a:ext>
              </a:extLst>
            </p:cNvPr>
            <p:cNvSpPr/>
            <p:nvPr/>
          </p:nvSpPr>
          <p:spPr>
            <a:xfrm>
              <a:off x="7969729" y="6649340"/>
              <a:ext cx="19209" cy="19131"/>
            </a:xfrm>
            <a:custGeom>
              <a:avLst/>
              <a:gdLst>
                <a:gd name="connsiteX0" fmla="*/ 15123 w 19209"/>
                <a:gd name="connsiteY0" fmla="*/ 1693 h 19131"/>
                <a:gd name="connsiteX1" fmla="*/ 17478 w 19209"/>
                <a:gd name="connsiteY1" fmla="*/ 15063 h 19131"/>
                <a:gd name="connsiteX2" fmla="*/ 4087 w 19209"/>
                <a:gd name="connsiteY2" fmla="*/ 17440 h 19131"/>
                <a:gd name="connsiteX3" fmla="*/ 1731 w 19209"/>
                <a:gd name="connsiteY3" fmla="*/ 4049 h 19131"/>
                <a:gd name="connsiteX4" fmla="*/ 15123 w 19209"/>
                <a:gd name="connsiteY4" fmla="*/ 1693 h 19131"/>
                <a:gd name="connsiteX5" fmla="*/ 15123 w 19209"/>
                <a:gd name="connsiteY5" fmla="*/ 1693 h 1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09" h="19131">
                  <a:moveTo>
                    <a:pt x="15123" y="1693"/>
                  </a:moveTo>
                  <a:cubicBezTo>
                    <a:pt x="19245" y="4572"/>
                    <a:pt x="20641" y="10962"/>
                    <a:pt x="17478" y="15063"/>
                  </a:cubicBezTo>
                  <a:cubicBezTo>
                    <a:pt x="14294" y="19207"/>
                    <a:pt x="8515" y="20515"/>
                    <a:pt x="4087" y="17440"/>
                  </a:cubicBezTo>
                  <a:cubicBezTo>
                    <a:pt x="-35" y="14561"/>
                    <a:pt x="-1431" y="8171"/>
                    <a:pt x="1731" y="4049"/>
                  </a:cubicBezTo>
                  <a:cubicBezTo>
                    <a:pt x="4915" y="-74"/>
                    <a:pt x="10717" y="-1382"/>
                    <a:pt x="15123" y="1693"/>
                  </a:cubicBezTo>
                  <a:lnTo>
                    <a:pt x="15123" y="1693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9C7DDE0F-A6BD-41F7-BF53-D1C196720DA6}"/>
                </a:ext>
              </a:extLst>
            </p:cNvPr>
            <p:cNvSpPr/>
            <p:nvPr/>
          </p:nvSpPr>
          <p:spPr>
            <a:xfrm>
              <a:off x="7973040" y="6687454"/>
              <a:ext cx="15800" cy="15395"/>
            </a:xfrm>
            <a:custGeom>
              <a:avLst/>
              <a:gdLst>
                <a:gd name="connsiteX0" fmla="*/ 7668 w 15800"/>
                <a:gd name="connsiteY0" fmla="*/ 24 h 15395"/>
                <a:gd name="connsiteX1" fmla="*/ 14254 w 15800"/>
                <a:gd name="connsiteY1" fmla="*/ 3557 h 15395"/>
                <a:gd name="connsiteX2" fmla="*/ 6206 w 15800"/>
                <a:gd name="connsiteY2" fmla="*/ 15051 h 15395"/>
                <a:gd name="connsiteX3" fmla="*/ 623 w 15800"/>
                <a:gd name="connsiteY3" fmla="*/ 10057 h 15395"/>
                <a:gd name="connsiteX4" fmla="*/ 7668 w 15800"/>
                <a:gd name="connsiteY4" fmla="*/ 24 h 15395"/>
                <a:gd name="connsiteX5" fmla="*/ 7668 w 15800"/>
                <a:gd name="connsiteY5" fmla="*/ 24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0" h="15395">
                  <a:moveTo>
                    <a:pt x="7668" y="24"/>
                  </a:moveTo>
                  <a:cubicBezTo>
                    <a:pt x="10459" y="242"/>
                    <a:pt x="12596" y="1311"/>
                    <a:pt x="14254" y="3557"/>
                  </a:cubicBezTo>
                  <a:cubicBezTo>
                    <a:pt x="18573" y="9402"/>
                    <a:pt x="13185" y="17123"/>
                    <a:pt x="6206" y="15051"/>
                  </a:cubicBezTo>
                  <a:cubicBezTo>
                    <a:pt x="3501" y="14244"/>
                    <a:pt x="1778" y="12565"/>
                    <a:pt x="623" y="10057"/>
                  </a:cubicBezTo>
                  <a:cubicBezTo>
                    <a:pt x="-1581" y="5215"/>
                    <a:pt x="2367" y="-412"/>
                    <a:pt x="7668" y="24"/>
                  </a:cubicBezTo>
                  <a:lnTo>
                    <a:pt x="7668" y="2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708E31C3-0C7B-4EAA-A704-B9E92AC61A83}"/>
                </a:ext>
              </a:extLst>
            </p:cNvPr>
            <p:cNvSpPr/>
            <p:nvPr/>
          </p:nvSpPr>
          <p:spPr>
            <a:xfrm>
              <a:off x="8039959" y="6800291"/>
              <a:ext cx="11699" cy="11472"/>
            </a:xfrm>
            <a:custGeom>
              <a:avLst/>
              <a:gdLst>
                <a:gd name="connsiteX0" fmla="*/ 5591 w 11699"/>
                <a:gd name="connsiteY0" fmla="*/ 12 h 11472"/>
                <a:gd name="connsiteX1" fmla="*/ 6420 w 11699"/>
                <a:gd name="connsiteY1" fmla="*/ 56 h 11472"/>
                <a:gd name="connsiteX2" fmla="*/ 11654 w 11699"/>
                <a:gd name="connsiteY2" fmla="*/ 6206 h 11472"/>
                <a:gd name="connsiteX3" fmla="*/ 8361 w 11699"/>
                <a:gd name="connsiteY3" fmla="*/ 10917 h 11472"/>
                <a:gd name="connsiteX4" fmla="*/ 792 w 11699"/>
                <a:gd name="connsiteY4" fmla="*/ 8126 h 11472"/>
                <a:gd name="connsiteX5" fmla="*/ 466 w 11699"/>
                <a:gd name="connsiteY5" fmla="*/ 7362 h 11472"/>
                <a:gd name="connsiteX6" fmla="*/ 5591 w 11699"/>
                <a:gd name="connsiteY6" fmla="*/ 12 h 11472"/>
                <a:gd name="connsiteX7" fmla="*/ 5591 w 11699"/>
                <a:gd name="connsiteY7" fmla="*/ 12 h 1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99" h="11472">
                  <a:moveTo>
                    <a:pt x="5591" y="12"/>
                  </a:moveTo>
                  <a:cubicBezTo>
                    <a:pt x="5874" y="34"/>
                    <a:pt x="6136" y="56"/>
                    <a:pt x="6420" y="56"/>
                  </a:cubicBezTo>
                  <a:cubicBezTo>
                    <a:pt x="9343" y="230"/>
                    <a:pt x="12091" y="3196"/>
                    <a:pt x="11654" y="6206"/>
                  </a:cubicBezTo>
                  <a:cubicBezTo>
                    <a:pt x="11306" y="8496"/>
                    <a:pt x="10390" y="9827"/>
                    <a:pt x="8361" y="10917"/>
                  </a:cubicBezTo>
                  <a:cubicBezTo>
                    <a:pt x="5679" y="12378"/>
                    <a:pt x="1949" y="10786"/>
                    <a:pt x="792" y="8126"/>
                  </a:cubicBezTo>
                  <a:cubicBezTo>
                    <a:pt x="684" y="7864"/>
                    <a:pt x="575" y="7624"/>
                    <a:pt x="466" y="7362"/>
                  </a:cubicBezTo>
                  <a:cubicBezTo>
                    <a:pt x="-1148" y="3763"/>
                    <a:pt x="1643" y="-250"/>
                    <a:pt x="5591" y="12"/>
                  </a:cubicBezTo>
                  <a:lnTo>
                    <a:pt x="5591" y="12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9C36AE75-DBAB-4758-8380-1AA24BCB1582}"/>
                </a:ext>
              </a:extLst>
            </p:cNvPr>
            <p:cNvSpPr/>
            <p:nvPr/>
          </p:nvSpPr>
          <p:spPr>
            <a:xfrm>
              <a:off x="8081086" y="6666729"/>
              <a:ext cx="28012" cy="27908"/>
            </a:xfrm>
            <a:custGeom>
              <a:avLst/>
              <a:gdLst>
                <a:gd name="connsiteX0" fmla="*/ 22043 w 28012"/>
                <a:gd name="connsiteY0" fmla="*/ 2471 h 27908"/>
                <a:gd name="connsiteX1" fmla="*/ 25489 w 28012"/>
                <a:gd name="connsiteY1" fmla="*/ 21992 h 27908"/>
                <a:gd name="connsiteX2" fmla="*/ 5969 w 28012"/>
                <a:gd name="connsiteY2" fmla="*/ 25438 h 27908"/>
                <a:gd name="connsiteX3" fmla="*/ 2523 w 28012"/>
                <a:gd name="connsiteY3" fmla="*/ 5917 h 27908"/>
                <a:gd name="connsiteX4" fmla="*/ 22043 w 28012"/>
                <a:gd name="connsiteY4" fmla="*/ 2471 h 27908"/>
                <a:gd name="connsiteX5" fmla="*/ 22043 w 28012"/>
                <a:gd name="connsiteY5" fmla="*/ 2471 h 2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12" h="27908">
                  <a:moveTo>
                    <a:pt x="22043" y="2471"/>
                  </a:moveTo>
                  <a:cubicBezTo>
                    <a:pt x="28041" y="6681"/>
                    <a:pt x="30113" y="15972"/>
                    <a:pt x="25489" y="21992"/>
                  </a:cubicBezTo>
                  <a:cubicBezTo>
                    <a:pt x="20865" y="28011"/>
                    <a:pt x="12403" y="29931"/>
                    <a:pt x="5969" y="25438"/>
                  </a:cubicBezTo>
                  <a:cubicBezTo>
                    <a:pt x="-29" y="21228"/>
                    <a:pt x="-2101" y="11937"/>
                    <a:pt x="2523" y="5917"/>
                  </a:cubicBezTo>
                  <a:cubicBezTo>
                    <a:pt x="7169" y="-102"/>
                    <a:pt x="15610" y="-2022"/>
                    <a:pt x="22043" y="2471"/>
                  </a:cubicBezTo>
                  <a:lnTo>
                    <a:pt x="22043" y="247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BD14191E-89F4-4E7C-AC0D-97E5DC44FD3F}"/>
                </a:ext>
              </a:extLst>
            </p:cNvPr>
            <p:cNvSpPr/>
            <p:nvPr/>
          </p:nvSpPr>
          <p:spPr>
            <a:xfrm>
              <a:off x="8100434" y="6644075"/>
              <a:ext cx="13622" cy="11640"/>
            </a:xfrm>
            <a:custGeom>
              <a:avLst/>
              <a:gdLst>
                <a:gd name="connsiteX0" fmla="*/ 3044 w 13622"/>
                <a:gd name="connsiteY0" fmla="*/ 1309 h 11640"/>
                <a:gd name="connsiteX1" fmla="*/ 8431 w 13622"/>
                <a:gd name="connsiteY1" fmla="*/ 0 h 11640"/>
                <a:gd name="connsiteX2" fmla="*/ 10372 w 13622"/>
                <a:gd name="connsiteY2" fmla="*/ 10949 h 11640"/>
                <a:gd name="connsiteX3" fmla="*/ 4855 w 13622"/>
                <a:gd name="connsiteY3" fmla="*/ 11559 h 11640"/>
                <a:gd name="connsiteX4" fmla="*/ 3044 w 13622"/>
                <a:gd name="connsiteY4" fmla="*/ 1309 h 11640"/>
                <a:gd name="connsiteX5" fmla="*/ 3044 w 13622"/>
                <a:gd name="connsiteY5" fmla="*/ 1309 h 1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2" h="11640">
                  <a:moveTo>
                    <a:pt x="3044" y="1309"/>
                  </a:moveTo>
                  <a:cubicBezTo>
                    <a:pt x="4920" y="436"/>
                    <a:pt x="6337" y="22"/>
                    <a:pt x="8431" y="0"/>
                  </a:cubicBezTo>
                  <a:cubicBezTo>
                    <a:pt x="14080" y="-44"/>
                    <a:pt x="15694" y="9052"/>
                    <a:pt x="10372" y="10949"/>
                  </a:cubicBezTo>
                  <a:cubicBezTo>
                    <a:pt x="8387" y="11669"/>
                    <a:pt x="6905" y="11734"/>
                    <a:pt x="4855" y="11559"/>
                  </a:cubicBezTo>
                  <a:cubicBezTo>
                    <a:pt x="-533" y="11123"/>
                    <a:pt x="-1863" y="3555"/>
                    <a:pt x="3044" y="1309"/>
                  </a:cubicBezTo>
                  <a:lnTo>
                    <a:pt x="3044" y="130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98453E-1264-43A3-8B24-397638C94CEE}"/>
                </a:ext>
              </a:extLst>
            </p:cNvPr>
            <p:cNvSpPr/>
            <p:nvPr/>
          </p:nvSpPr>
          <p:spPr>
            <a:xfrm>
              <a:off x="7975132" y="6551587"/>
              <a:ext cx="24403" cy="24757"/>
            </a:xfrm>
            <a:custGeom>
              <a:avLst/>
              <a:gdLst>
                <a:gd name="connsiteX0" fmla="*/ 19251 w 24403"/>
                <a:gd name="connsiteY0" fmla="*/ 2302 h 24757"/>
                <a:gd name="connsiteX1" fmla="*/ 5140 w 24403"/>
                <a:gd name="connsiteY1" fmla="*/ 22455 h 24757"/>
                <a:gd name="connsiteX2" fmla="*/ 19251 w 24403"/>
                <a:gd name="connsiteY2" fmla="*/ 2302 h 24757"/>
                <a:gd name="connsiteX3" fmla="*/ 19251 w 24403"/>
                <a:gd name="connsiteY3" fmla="*/ 2302 h 2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03" h="24757">
                  <a:moveTo>
                    <a:pt x="19251" y="2302"/>
                  </a:moveTo>
                  <a:cubicBezTo>
                    <a:pt x="32228" y="11375"/>
                    <a:pt x="18138" y="31550"/>
                    <a:pt x="5140" y="22455"/>
                  </a:cubicBezTo>
                  <a:cubicBezTo>
                    <a:pt x="-7816" y="13382"/>
                    <a:pt x="6274" y="-6793"/>
                    <a:pt x="19251" y="2302"/>
                  </a:cubicBezTo>
                  <a:lnTo>
                    <a:pt x="19251" y="2302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245E3A50-AE75-42C2-A7AE-87B0283E6273}"/>
                </a:ext>
              </a:extLst>
            </p:cNvPr>
            <p:cNvSpPr/>
            <p:nvPr/>
          </p:nvSpPr>
          <p:spPr>
            <a:xfrm>
              <a:off x="5983201" y="5994078"/>
              <a:ext cx="239103" cy="568306"/>
            </a:xfrm>
            <a:custGeom>
              <a:avLst/>
              <a:gdLst>
                <a:gd name="connsiteX0" fmla="*/ 79677 w 239103"/>
                <a:gd name="connsiteY0" fmla="*/ 566180 h 568306"/>
                <a:gd name="connsiteX1" fmla="*/ 3 w 239103"/>
                <a:gd name="connsiteY1" fmla="*/ 237454 h 568306"/>
                <a:gd name="connsiteX2" fmla="*/ 2926 w 239103"/>
                <a:gd name="connsiteY2" fmla="*/ 237018 h 568306"/>
                <a:gd name="connsiteX3" fmla="*/ 42119 w 239103"/>
                <a:gd name="connsiteY3" fmla="*/ 399483 h 568306"/>
                <a:gd name="connsiteX4" fmla="*/ 54879 w 239103"/>
                <a:gd name="connsiteY4" fmla="*/ 259591 h 568306"/>
                <a:gd name="connsiteX5" fmla="*/ 237322 w 239103"/>
                <a:gd name="connsiteY5" fmla="*/ 157 h 568306"/>
                <a:gd name="connsiteX6" fmla="*/ 238391 w 239103"/>
                <a:gd name="connsiteY6" fmla="*/ 2599 h 568306"/>
                <a:gd name="connsiteX7" fmla="*/ 66220 w 239103"/>
                <a:gd name="connsiteY7" fmla="*/ 275949 h 568306"/>
                <a:gd name="connsiteX8" fmla="*/ 63973 w 239103"/>
                <a:gd name="connsiteY8" fmla="*/ 288643 h 568306"/>
                <a:gd name="connsiteX9" fmla="*/ 72109 w 239103"/>
                <a:gd name="connsiteY9" fmla="*/ 273332 h 568306"/>
                <a:gd name="connsiteX10" fmla="*/ 119982 w 239103"/>
                <a:gd name="connsiteY10" fmla="*/ 223866 h 568306"/>
                <a:gd name="connsiteX11" fmla="*/ 121705 w 239103"/>
                <a:gd name="connsiteY11" fmla="*/ 225502 h 568306"/>
                <a:gd name="connsiteX12" fmla="*/ 78695 w 239103"/>
                <a:gd name="connsiteY12" fmla="*/ 280791 h 568306"/>
                <a:gd name="connsiteX13" fmla="*/ 58019 w 239103"/>
                <a:gd name="connsiteY13" fmla="*/ 422035 h 568306"/>
                <a:gd name="connsiteX14" fmla="*/ 87071 w 239103"/>
                <a:gd name="connsiteY14" fmla="*/ 564020 h 568306"/>
                <a:gd name="connsiteX15" fmla="*/ 79677 w 239103"/>
                <a:gd name="connsiteY15" fmla="*/ 566180 h 568306"/>
                <a:gd name="connsiteX16" fmla="*/ 79677 w 239103"/>
                <a:gd name="connsiteY16" fmla="*/ 566180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9103" h="568306">
                  <a:moveTo>
                    <a:pt x="79677" y="566180"/>
                  </a:moveTo>
                  <a:cubicBezTo>
                    <a:pt x="52174" y="513137"/>
                    <a:pt x="2992" y="295142"/>
                    <a:pt x="3" y="237454"/>
                  </a:cubicBezTo>
                  <a:cubicBezTo>
                    <a:pt x="-106" y="235556"/>
                    <a:pt x="2468" y="235142"/>
                    <a:pt x="2926" y="237018"/>
                  </a:cubicBezTo>
                  <a:cubicBezTo>
                    <a:pt x="16056" y="291740"/>
                    <a:pt x="23777" y="346767"/>
                    <a:pt x="42119" y="399483"/>
                  </a:cubicBezTo>
                  <a:cubicBezTo>
                    <a:pt x="40113" y="352547"/>
                    <a:pt x="44300" y="305371"/>
                    <a:pt x="54879" y="259591"/>
                  </a:cubicBezTo>
                  <a:cubicBezTo>
                    <a:pt x="79589" y="152611"/>
                    <a:pt x="136646" y="50539"/>
                    <a:pt x="237322" y="157"/>
                  </a:cubicBezTo>
                  <a:cubicBezTo>
                    <a:pt x="238892" y="-628"/>
                    <a:pt x="239830" y="1749"/>
                    <a:pt x="238391" y="2599"/>
                  </a:cubicBezTo>
                  <a:cubicBezTo>
                    <a:pt x="142840" y="59045"/>
                    <a:pt x="86678" y="170256"/>
                    <a:pt x="66220" y="275949"/>
                  </a:cubicBezTo>
                  <a:cubicBezTo>
                    <a:pt x="65391" y="280180"/>
                    <a:pt x="64693" y="284412"/>
                    <a:pt x="63973" y="288643"/>
                  </a:cubicBezTo>
                  <a:cubicBezTo>
                    <a:pt x="66743" y="283125"/>
                    <a:pt x="69666" y="277890"/>
                    <a:pt x="72109" y="273332"/>
                  </a:cubicBezTo>
                  <a:cubicBezTo>
                    <a:pt x="82948" y="253201"/>
                    <a:pt x="101443" y="236799"/>
                    <a:pt x="119982" y="223866"/>
                  </a:cubicBezTo>
                  <a:cubicBezTo>
                    <a:pt x="121051" y="223124"/>
                    <a:pt x="122534" y="224346"/>
                    <a:pt x="121705" y="225502"/>
                  </a:cubicBezTo>
                  <a:cubicBezTo>
                    <a:pt x="107943" y="244716"/>
                    <a:pt x="89012" y="259133"/>
                    <a:pt x="78695" y="280791"/>
                  </a:cubicBezTo>
                  <a:cubicBezTo>
                    <a:pt x="54398" y="331784"/>
                    <a:pt x="53395" y="365459"/>
                    <a:pt x="58019" y="422035"/>
                  </a:cubicBezTo>
                  <a:cubicBezTo>
                    <a:pt x="62032" y="471108"/>
                    <a:pt x="75206" y="516583"/>
                    <a:pt x="87071" y="564020"/>
                  </a:cubicBezTo>
                  <a:cubicBezTo>
                    <a:pt x="88161" y="568514"/>
                    <a:pt x="81575" y="569866"/>
                    <a:pt x="79677" y="566180"/>
                  </a:cubicBezTo>
                  <a:lnTo>
                    <a:pt x="79677" y="566180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59EF7927-3CC4-407F-99D6-A0262F127D9C}"/>
                </a:ext>
              </a:extLst>
            </p:cNvPr>
            <p:cNvSpPr/>
            <p:nvPr/>
          </p:nvSpPr>
          <p:spPr>
            <a:xfrm>
              <a:off x="6160094" y="5908040"/>
              <a:ext cx="157478" cy="159203"/>
            </a:xfrm>
            <a:custGeom>
              <a:avLst/>
              <a:gdLst>
                <a:gd name="connsiteX0" fmla="*/ 3984 w 157478"/>
                <a:gd name="connsiteY0" fmla="*/ 43403 h 159203"/>
                <a:gd name="connsiteX1" fmla="*/ 19818 w 157478"/>
                <a:gd name="connsiteY1" fmla="*/ 91277 h 159203"/>
                <a:gd name="connsiteX2" fmla="*/ 14802 w 157478"/>
                <a:gd name="connsiteY2" fmla="*/ 97209 h 159203"/>
                <a:gd name="connsiteX3" fmla="*/ 14627 w 157478"/>
                <a:gd name="connsiteY3" fmla="*/ 133305 h 159203"/>
                <a:gd name="connsiteX4" fmla="*/ 54278 w 157478"/>
                <a:gd name="connsiteY4" fmla="*/ 143338 h 159203"/>
                <a:gd name="connsiteX5" fmla="*/ 64311 w 157478"/>
                <a:gd name="connsiteY5" fmla="*/ 139041 h 159203"/>
                <a:gd name="connsiteX6" fmla="*/ 73123 w 157478"/>
                <a:gd name="connsiteY6" fmla="*/ 150535 h 159203"/>
                <a:gd name="connsiteX7" fmla="*/ 108891 w 157478"/>
                <a:gd name="connsiteY7" fmla="*/ 155377 h 159203"/>
                <a:gd name="connsiteX8" fmla="*/ 123962 w 157478"/>
                <a:gd name="connsiteY8" fmla="*/ 117362 h 159203"/>
                <a:gd name="connsiteX9" fmla="*/ 123897 w 157478"/>
                <a:gd name="connsiteY9" fmla="*/ 116969 h 159203"/>
                <a:gd name="connsiteX10" fmla="*/ 132381 w 157478"/>
                <a:gd name="connsiteY10" fmla="*/ 114527 h 159203"/>
                <a:gd name="connsiteX11" fmla="*/ 155479 w 157478"/>
                <a:gd name="connsiteY11" fmla="*/ 65082 h 159203"/>
                <a:gd name="connsiteX12" fmla="*/ 117594 w 157478"/>
                <a:gd name="connsiteY12" fmla="*/ 43752 h 159203"/>
                <a:gd name="connsiteX13" fmla="*/ 116765 w 157478"/>
                <a:gd name="connsiteY13" fmla="*/ 31669 h 159203"/>
                <a:gd name="connsiteX14" fmla="*/ 71945 w 157478"/>
                <a:gd name="connsiteY14" fmla="*/ 545 h 159203"/>
                <a:gd name="connsiteX15" fmla="*/ 46143 w 157478"/>
                <a:gd name="connsiteY15" fmla="*/ 24908 h 159203"/>
                <a:gd name="connsiteX16" fmla="*/ 3984 w 157478"/>
                <a:gd name="connsiteY16" fmla="*/ 43403 h 159203"/>
                <a:gd name="connsiteX17" fmla="*/ 3984 w 157478"/>
                <a:gd name="connsiteY17" fmla="*/ 43403 h 159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78" h="159203">
                  <a:moveTo>
                    <a:pt x="3984" y="43403"/>
                  </a:moveTo>
                  <a:cubicBezTo>
                    <a:pt x="-5962" y="62029"/>
                    <a:pt x="3984" y="81004"/>
                    <a:pt x="19818" y="91277"/>
                  </a:cubicBezTo>
                  <a:cubicBezTo>
                    <a:pt x="17942" y="93087"/>
                    <a:pt x="16241" y="95072"/>
                    <a:pt x="14802" y="97209"/>
                  </a:cubicBezTo>
                  <a:cubicBezTo>
                    <a:pt x="7320" y="108158"/>
                    <a:pt x="6273" y="122443"/>
                    <a:pt x="14627" y="133305"/>
                  </a:cubicBezTo>
                  <a:cubicBezTo>
                    <a:pt x="23984" y="145454"/>
                    <a:pt x="40516" y="147656"/>
                    <a:pt x="54278" y="143338"/>
                  </a:cubicBezTo>
                  <a:cubicBezTo>
                    <a:pt x="57637" y="142291"/>
                    <a:pt x="61018" y="140830"/>
                    <a:pt x="64311" y="139041"/>
                  </a:cubicBezTo>
                  <a:cubicBezTo>
                    <a:pt x="66558" y="143403"/>
                    <a:pt x="69545" y="147351"/>
                    <a:pt x="73123" y="150535"/>
                  </a:cubicBezTo>
                  <a:cubicBezTo>
                    <a:pt x="83025" y="159369"/>
                    <a:pt x="97048" y="162269"/>
                    <a:pt x="108891" y="155377"/>
                  </a:cubicBezTo>
                  <a:cubicBezTo>
                    <a:pt x="122152" y="147678"/>
                    <a:pt x="126471" y="131582"/>
                    <a:pt x="123962" y="117362"/>
                  </a:cubicBezTo>
                  <a:lnTo>
                    <a:pt x="123897" y="116969"/>
                  </a:lnTo>
                  <a:cubicBezTo>
                    <a:pt x="126710" y="116489"/>
                    <a:pt x="129546" y="115682"/>
                    <a:pt x="132381" y="114527"/>
                  </a:cubicBezTo>
                  <a:cubicBezTo>
                    <a:pt x="150309" y="107111"/>
                    <a:pt x="162458" y="83708"/>
                    <a:pt x="155479" y="65082"/>
                  </a:cubicBezTo>
                  <a:cubicBezTo>
                    <a:pt x="149197" y="48354"/>
                    <a:pt x="133341" y="42160"/>
                    <a:pt x="117594" y="43752"/>
                  </a:cubicBezTo>
                  <a:cubicBezTo>
                    <a:pt x="117921" y="39848"/>
                    <a:pt x="117703" y="35813"/>
                    <a:pt x="116765" y="31669"/>
                  </a:cubicBezTo>
                  <a:cubicBezTo>
                    <a:pt x="112490" y="12759"/>
                    <a:pt x="91487" y="-3184"/>
                    <a:pt x="71945" y="545"/>
                  </a:cubicBezTo>
                  <a:cubicBezTo>
                    <a:pt x="57964" y="3228"/>
                    <a:pt x="49545" y="13043"/>
                    <a:pt x="46143" y="24908"/>
                  </a:cubicBezTo>
                  <a:cubicBezTo>
                    <a:pt x="30134" y="22247"/>
                    <a:pt x="11639" y="29073"/>
                    <a:pt x="3984" y="43403"/>
                  </a:cubicBezTo>
                  <a:lnTo>
                    <a:pt x="3984" y="4340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FA69BF6-4581-4B41-A42E-794515C3563B}"/>
                </a:ext>
              </a:extLst>
            </p:cNvPr>
            <p:cNvSpPr/>
            <p:nvPr/>
          </p:nvSpPr>
          <p:spPr>
            <a:xfrm>
              <a:off x="6192223" y="5935074"/>
              <a:ext cx="104001" cy="105144"/>
            </a:xfrm>
            <a:custGeom>
              <a:avLst/>
              <a:gdLst>
                <a:gd name="connsiteX0" fmla="*/ 2630 w 104001"/>
                <a:gd name="connsiteY0" fmla="*/ 28714 h 105144"/>
                <a:gd name="connsiteX1" fmla="*/ 13077 w 104001"/>
                <a:gd name="connsiteY1" fmla="*/ 60317 h 105144"/>
                <a:gd name="connsiteX2" fmla="*/ 9762 w 104001"/>
                <a:gd name="connsiteY2" fmla="*/ 64221 h 105144"/>
                <a:gd name="connsiteX3" fmla="*/ 9653 w 104001"/>
                <a:gd name="connsiteY3" fmla="*/ 88060 h 105144"/>
                <a:gd name="connsiteX4" fmla="*/ 35847 w 104001"/>
                <a:gd name="connsiteY4" fmla="*/ 94669 h 105144"/>
                <a:gd name="connsiteX5" fmla="*/ 42477 w 104001"/>
                <a:gd name="connsiteY5" fmla="*/ 91833 h 105144"/>
                <a:gd name="connsiteX6" fmla="*/ 48300 w 104001"/>
                <a:gd name="connsiteY6" fmla="*/ 99423 h 105144"/>
                <a:gd name="connsiteX7" fmla="*/ 71921 w 104001"/>
                <a:gd name="connsiteY7" fmla="*/ 102629 h 105144"/>
                <a:gd name="connsiteX8" fmla="*/ 81867 w 104001"/>
                <a:gd name="connsiteY8" fmla="*/ 77526 h 105144"/>
                <a:gd name="connsiteX9" fmla="*/ 81823 w 104001"/>
                <a:gd name="connsiteY9" fmla="*/ 77264 h 105144"/>
                <a:gd name="connsiteX10" fmla="*/ 87429 w 104001"/>
                <a:gd name="connsiteY10" fmla="*/ 75650 h 105144"/>
                <a:gd name="connsiteX11" fmla="*/ 102674 w 104001"/>
                <a:gd name="connsiteY11" fmla="*/ 43000 h 105144"/>
                <a:gd name="connsiteX12" fmla="*/ 77657 w 104001"/>
                <a:gd name="connsiteY12" fmla="*/ 28910 h 105144"/>
                <a:gd name="connsiteX13" fmla="*/ 77112 w 104001"/>
                <a:gd name="connsiteY13" fmla="*/ 20928 h 105144"/>
                <a:gd name="connsiteX14" fmla="*/ 47516 w 104001"/>
                <a:gd name="connsiteY14" fmla="*/ 360 h 105144"/>
                <a:gd name="connsiteX15" fmla="*/ 30482 w 104001"/>
                <a:gd name="connsiteY15" fmla="*/ 16457 h 105144"/>
                <a:gd name="connsiteX16" fmla="*/ 2630 w 104001"/>
                <a:gd name="connsiteY16" fmla="*/ 28714 h 105144"/>
                <a:gd name="connsiteX17" fmla="*/ 2630 w 104001"/>
                <a:gd name="connsiteY17" fmla="*/ 28714 h 1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01" h="105144">
                  <a:moveTo>
                    <a:pt x="2630" y="28714"/>
                  </a:moveTo>
                  <a:cubicBezTo>
                    <a:pt x="-3935" y="41015"/>
                    <a:pt x="2630" y="53534"/>
                    <a:pt x="13077" y="60317"/>
                  </a:cubicBezTo>
                  <a:cubicBezTo>
                    <a:pt x="11834" y="61517"/>
                    <a:pt x="10721" y="62825"/>
                    <a:pt x="9762" y="64221"/>
                  </a:cubicBezTo>
                  <a:cubicBezTo>
                    <a:pt x="4833" y="71462"/>
                    <a:pt x="4134" y="80884"/>
                    <a:pt x="9653" y="88060"/>
                  </a:cubicBezTo>
                  <a:cubicBezTo>
                    <a:pt x="15825" y="96086"/>
                    <a:pt x="26752" y="97548"/>
                    <a:pt x="35847" y="94669"/>
                  </a:cubicBezTo>
                  <a:cubicBezTo>
                    <a:pt x="38050" y="93971"/>
                    <a:pt x="40296" y="93011"/>
                    <a:pt x="42477" y="91833"/>
                  </a:cubicBezTo>
                  <a:cubicBezTo>
                    <a:pt x="43960" y="94712"/>
                    <a:pt x="45923" y="97329"/>
                    <a:pt x="48300" y="99423"/>
                  </a:cubicBezTo>
                  <a:cubicBezTo>
                    <a:pt x="54844" y="105247"/>
                    <a:pt x="64091" y="107166"/>
                    <a:pt x="71921" y="102629"/>
                  </a:cubicBezTo>
                  <a:cubicBezTo>
                    <a:pt x="80689" y="97548"/>
                    <a:pt x="83525" y="86904"/>
                    <a:pt x="81867" y="77526"/>
                  </a:cubicBezTo>
                  <a:lnTo>
                    <a:pt x="81823" y="77264"/>
                  </a:lnTo>
                  <a:cubicBezTo>
                    <a:pt x="83677" y="76937"/>
                    <a:pt x="85553" y="76413"/>
                    <a:pt x="87429" y="75650"/>
                  </a:cubicBezTo>
                  <a:cubicBezTo>
                    <a:pt x="99272" y="70743"/>
                    <a:pt x="107298" y="55301"/>
                    <a:pt x="102674" y="43000"/>
                  </a:cubicBezTo>
                  <a:cubicBezTo>
                    <a:pt x="98530" y="31964"/>
                    <a:pt x="88039" y="27863"/>
                    <a:pt x="77657" y="28910"/>
                  </a:cubicBezTo>
                  <a:cubicBezTo>
                    <a:pt x="77875" y="26337"/>
                    <a:pt x="77723" y="23676"/>
                    <a:pt x="77112" y="20928"/>
                  </a:cubicBezTo>
                  <a:cubicBezTo>
                    <a:pt x="74277" y="8430"/>
                    <a:pt x="60405" y="-2104"/>
                    <a:pt x="47516" y="360"/>
                  </a:cubicBezTo>
                  <a:cubicBezTo>
                    <a:pt x="38268" y="2127"/>
                    <a:pt x="32728" y="8605"/>
                    <a:pt x="30482" y="16457"/>
                  </a:cubicBezTo>
                  <a:cubicBezTo>
                    <a:pt x="19882" y="14755"/>
                    <a:pt x="7668" y="19248"/>
                    <a:pt x="2630" y="28714"/>
                  </a:cubicBezTo>
                  <a:lnTo>
                    <a:pt x="2630" y="287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F1E02D1-6C8E-4052-BB12-B5BB446E2769}"/>
                </a:ext>
              </a:extLst>
            </p:cNvPr>
            <p:cNvSpPr/>
            <p:nvPr/>
          </p:nvSpPr>
          <p:spPr>
            <a:xfrm>
              <a:off x="6060047" y="6070722"/>
              <a:ext cx="198946" cy="207491"/>
            </a:xfrm>
            <a:custGeom>
              <a:avLst/>
              <a:gdLst>
                <a:gd name="connsiteX0" fmla="*/ 2307 w 198946"/>
                <a:gd name="connsiteY0" fmla="*/ 150995 h 207491"/>
                <a:gd name="connsiteX1" fmla="*/ 31293 w 198946"/>
                <a:gd name="connsiteY1" fmla="*/ 103994 h 207491"/>
                <a:gd name="connsiteX2" fmla="*/ 29047 w 198946"/>
                <a:gd name="connsiteY2" fmla="*/ 102315 h 207491"/>
                <a:gd name="connsiteX3" fmla="*/ 19494 w 198946"/>
                <a:gd name="connsiteY3" fmla="*/ 29577 h 207491"/>
                <a:gd name="connsiteX4" fmla="*/ 81740 w 198946"/>
                <a:gd name="connsiteY4" fmla="*/ 39632 h 207491"/>
                <a:gd name="connsiteX5" fmla="*/ 88676 w 198946"/>
                <a:gd name="connsiteY5" fmla="*/ 20482 h 207491"/>
                <a:gd name="connsiteX6" fmla="*/ 134980 w 198946"/>
                <a:gd name="connsiteY6" fmla="*/ 2445 h 207491"/>
                <a:gd name="connsiteX7" fmla="*/ 151272 w 198946"/>
                <a:gd name="connsiteY7" fmla="*/ 69446 h 207491"/>
                <a:gd name="connsiteX8" fmla="*/ 198731 w 198946"/>
                <a:gd name="connsiteY8" fmla="*/ 108989 h 207491"/>
                <a:gd name="connsiteX9" fmla="*/ 170553 w 198946"/>
                <a:gd name="connsiteY9" fmla="*/ 153613 h 207491"/>
                <a:gd name="connsiteX10" fmla="*/ 135852 w 198946"/>
                <a:gd name="connsiteY10" fmla="*/ 155576 h 207491"/>
                <a:gd name="connsiteX11" fmla="*/ 132821 w 198946"/>
                <a:gd name="connsiteY11" fmla="*/ 187921 h 207491"/>
                <a:gd name="connsiteX12" fmla="*/ 65056 w 198946"/>
                <a:gd name="connsiteY12" fmla="*/ 189338 h 207491"/>
                <a:gd name="connsiteX13" fmla="*/ 54892 w 198946"/>
                <a:gd name="connsiteY13" fmla="*/ 170603 h 207491"/>
                <a:gd name="connsiteX14" fmla="*/ 46670 w 198946"/>
                <a:gd name="connsiteY14" fmla="*/ 172370 h 207491"/>
                <a:gd name="connsiteX15" fmla="*/ 2307 w 198946"/>
                <a:gd name="connsiteY15" fmla="*/ 150995 h 207491"/>
                <a:gd name="connsiteX16" fmla="*/ 2307 w 198946"/>
                <a:gd name="connsiteY16" fmla="*/ 150995 h 207491"/>
                <a:gd name="connsiteX17" fmla="*/ 80454 w 198946"/>
                <a:gd name="connsiteY17" fmla="*/ 105521 h 207491"/>
                <a:gd name="connsiteX18" fmla="*/ 83616 w 198946"/>
                <a:gd name="connsiteY18" fmla="*/ 108749 h 207491"/>
                <a:gd name="connsiteX19" fmla="*/ 85885 w 198946"/>
                <a:gd name="connsiteY19" fmla="*/ 99654 h 207491"/>
                <a:gd name="connsiteX20" fmla="*/ 85405 w 198946"/>
                <a:gd name="connsiteY20" fmla="*/ 100090 h 207491"/>
                <a:gd name="connsiteX21" fmla="*/ 80454 w 198946"/>
                <a:gd name="connsiteY21" fmla="*/ 105521 h 207491"/>
                <a:gd name="connsiteX22" fmla="*/ 80454 w 198946"/>
                <a:gd name="connsiteY22" fmla="*/ 105521 h 207491"/>
                <a:gd name="connsiteX23" fmla="*/ 92471 w 198946"/>
                <a:gd name="connsiteY23" fmla="*/ 90275 h 207491"/>
                <a:gd name="connsiteX24" fmla="*/ 95677 w 198946"/>
                <a:gd name="connsiteY24" fmla="*/ 87222 h 207491"/>
                <a:gd name="connsiteX25" fmla="*/ 93998 w 198946"/>
                <a:gd name="connsiteY25" fmla="*/ 85215 h 207491"/>
                <a:gd name="connsiteX26" fmla="*/ 92471 w 198946"/>
                <a:gd name="connsiteY26" fmla="*/ 90275 h 207491"/>
                <a:gd name="connsiteX27" fmla="*/ 92471 w 198946"/>
                <a:gd name="connsiteY27" fmla="*/ 90275 h 20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8946" h="207491">
                  <a:moveTo>
                    <a:pt x="2307" y="150995"/>
                  </a:moveTo>
                  <a:cubicBezTo>
                    <a:pt x="-6330" y="129600"/>
                    <a:pt x="10595" y="110952"/>
                    <a:pt x="31293" y="103994"/>
                  </a:cubicBezTo>
                  <a:cubicBezTo>
                    <a:pt x="30508" y="103449"/>
                    <a:pt x="29745" y="102882"/>
                    <a:pt x="29047" y="102315"/>
                  </a:cubicBezTo>
                  <a:cubicBezTo>
                    <a:pt x="432" y="81813"/>
                    <a:pt x="1042" y="41704"/>
                    <a:pt x="19494" y="29577"/>
                  </a:cubicBezTo>
                  <a:cubicBezTo>
                    <a:pt x="36920" y="18127"/>
                    <a:pt x="65426" y="19544"/>
                    <a:pt x="81740" y="39632"/>
                  </a:cubicBezTo>
                  <a:cubicBezTo>
                    <a:pt x="82809" y="32783"/>
                    <a:pt x="85143" y="26240"/>
                    <a:pt x="88676" y="20482"/>
                  </a:cubicBezTo>
                  <a:cubicBezTo>
                    <a:pt x="97749" y="5695"/>
                    <a:pt x="116528" y="-5036"/>
                    <a:pt x="134980" y="2445"/>
                  </a:cubicBezTo>
                  <a:cubicBezTo>
                    <a:pt x="164205" y="14288"/>
                    <a:pt x="163704" y="45957"/>
                    <a:pt x="151272" y="69446"/>
                  </a:cubicBezTo>
                  <a:cubicBezTo>
                    <a:pt x="174609" y="70319"/>
                    <a:pt x="195743" y="81638"/>
                    <a:pt x="198731" y="108989"/>
                  </a:cubicBezTo>
                  <a:cubicBezTo>
                    <a:pt x="200803" y="128029"/>
                    <a:pt x="187652" y="146284"/>
                    <a:pt x="170553" y="153613"/>
                  </a:cubicBezTo>
                  <a:cubicBezTo>
                    <a:pt x="159298" y="158433"/>
                    <a:pt x="147281" y="158455"/>
                    <a:pt x="135852" y="155576"/>
                  </a:cubicBezTo>
                  <a:cubicBezTo>
                    <a:pt x="137248" y="164823"/>
                    <a:pt x="136485" y="175598"/>
                    <a:pt x="132821" y="187921"/>
                  </a:cubicBezTo>
                  <a:cubicBezTo>
                    <a:pt x="121086" y="214965"/>
                    <a:pt x="82199" y="212588"/>
                    <a:pt x="65056" y="189338"/>
                  </a:cubicBezTo>
                  <a:cubicBezTo>
                    <a:pt x="60192" y="183493"/>
                    <a:pt x="56898" y="177102"/>
                    <a:pt x="54892" y="170603"/>
                  </a:cubicBezTo>
                  <a:cubicBezTo>
                    <a:pt x="52209" y="171410"/>
                    <a:pt x="49461" y="171999"/>
                    <a:pt x="46670" y="172370"/>
                  </a:cubicBezTo>
                  <a:cubicBezTo>
                    <a:pt x="29636" y="174616"/>
                    <a:pt x="9134" y="167899"/>
                    <a:pt x="2307" y="150995"/>
                  </a:cubicBezTo>
                  <a:lnTo>
                    <a:pt x="2307" y="150995"/>
                  </a:lnTo>
                  <a:close/>
                  <a:moveTo>
                    <a:pt x="80454" y="105521"/>
                  </a:moveTo>
                  <a:cubicBezTo>
                    <a:pt x="81610" y="106502"/>
                    <a:pt x="82678" y="107593"/>
                    <a:pt x="83616" y="108749"/>
                  </a:cubicBezTo>
                  <a:cubicBezTo>
                    <a:pt x="83769" y="105608"/>
                    <a:pt x="84554" y="102577"/>
                    <a:pt x="85885" y="99654"/>
                  </a:cubicBezTo>
                  <a:lnTo>
                    <a:pt x="85405" y="100090"/>
                  </a:lnTo>
                  <a:cubicBezTo>
                    <a:pt x="84030" y="102053"/>
                    <a:pt x="82373" y="103863"/>
                    <a:pt x="80454" y="105521"/>
                  </a:cubicBezTo>
                  <a:lnTo>
                    <a:pt x="80454" y="105521"/>
                  </a:lnTo>
                  <a:close/>
                  <a:moveTo>
                    <a:pt x="92471" y="90275"/>
                  </a:moveTo>
                  <a:cubicBezTo>
                    <a:pt x="93475" y="89229"/>
                    <a:pt x="94543" y="88225"/>
                    <a:pt x="95677" y="87222"/>
                  </a:cubicBezTo>
                  <a:cubicBezTo>
                    <a:pt x="95110" y="86589"/>
                    <a:pt x="94543" y="85913"/>
                    <a:pt x="93998" y="85215"/>
                  </a:cubicBezTo>
                  <a:cubicBezTo>
                    <a:pt x="93627" y="87004"/>
                    <a:pt x="93126" y="88683"/>
                    <a:pt x="92471" y="90275"/>
                  </a:cubicBezTo>
                  <a:lnTo>
                    <a:pt x="92471" y="9027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195CA6DB-0674-4FE8-A963-139078A58D3E}"/>
                </a:ext>
              </a:extLst>
            </p:cNvPr>
            <p:cNvSpPr/>
            <p:nvPr/>
          </p:nvSpPr>
          <p:spPr>
            <a:xfrm>
              <a:off x="6091812" y="6105956"/>
              <a:ext cx="128720" cy="134268"/>
            </a:xfrm>
            <a:custGeom>
              <a:avLst/>
              <a:gdLst>
                <a:gd name="connsiteX0" fmla="*/ 1491 w 128720"/>
                <a:gd name="connsiteY0" fmla="*/ 97702 h 134268"/>
                <a:gd name="connsiteX1" fmla="*/ 20248 w 128720"/>
                <a:gd name="connsiteY1" fmla="*/ 67298 h 134268"/>
                <a:gd name="connsiteX2" fmla="*/ 18787 w 128720"/>
                <a:gd name="connsiteY2" fmla="*/ 66208 h 134268"/>
                <a:gd name="connsiteX3" fmla="*/ 12614 w 128720"/>
                <a:gd name="connsiteY3" fmla="*/ 19141 h 134268"/>
                <a:gd name="connsiteX4" fmla="*/ 52898 w 128720"/>
                <a:gd name="connsiteY4" fmla="*/ 25641 h 134268"/>
                <a:gd name="connsiteX5" fmla="*/ 57391 w 128720"/>
                <a:gd name="connsiteY5" fmla="*/ 13252 h 134268"/>
                <a:gd name="connsiteX6" fmla="*/ 87336 w 128720"/>
                <a:gd name="connsiteY6" fmla="*/ 1584 h 134268"/>
                <a:gd name="connsiteX7" fmla="*/ 97871 w 128720"/>
                <a:gd name="connsiteY7" fmla="*/ 44943 h 134268"/>
                <a:gd name="connsiteX8" fmla="*/ 128580 w 128720"/>
                <a:gd name="connsiteY8" fmla="*/ 70526 h 134268"/>
                <a:gd name="connsiteX9" fmla="*/ 110347 w 128720"/>
                <a:gd name="connsiteY9" fmla="*/ 99403 h 134268"/>
                <a:gd name="connsiteX10" fmla="*/ 87882 w 128720"/>
                <a:gd name="connsiteY10" fmla="*/ 100668 h 134268"/>
                <a:gd name="connsiteX11" fmla="*/ 85918 w 128720"/>
                <a:gd name="connsiteY11" fmla="*/ 121606 h 134268"/>
                <a:gd name="connsiteX12" fmla="*/ 42080 w 128720"/>
                <a:gd name="connsiteY12" fmla="*/ 122522 h 134268"/>
                <a:gd name="connsiteX13" fmla="*/ 35515 w 128720"/>
                <a:gd name="connsiteY13" fmla="*/ 110417 h 134268"/>
                <a:gd name="connsiteX14" fmla="*/ 30193 w 128720"/>
                <a:gd name="connsiteY14" fmla="*/ 111573 h 134268"/>
                <a:gd name="connsiteX15" fmla="*/ 1491 w 128720"/>
                <a:gd name="connsiteY15" fmla="*/ 97702 h 134268"/>
                <a:gd name="connsiteX16" fmla="*/ 1491 w 128720"/>
                <a:gd name="connsiteY16" fmla="*/ 97702 h 134268"/>
                <a:gd name="connsiteX17" fmla="*/ 52047 w 128720"/>
                <a:gd name="connsiteY17" fmla="*/ 68280 h 134268"/>
                <a:gd name="connsiteX18" fmla="*/ 54097 w 128720"/>
                <a:gd name="connsiteY18" fmla="*/ 70374 h 134268"/>
                <a:gd name="connsiteX19" fmla="*/ 55559 w 128720"/>
                <a:gd name="connsiteY19" fmla="*/ 64507 h 134268"/>
                <a:gd name="connsiteX20" fmla="*/ 55253 w 128720"/>
                <a:gd name="connsiteY20" fmla="*/ 64790 h 134268"/>
                <a:gd name="connsiteX21" fmla="*/ 52047 w 128720"/>
                <a:gd name="connsiteY21" fmla="*/ 68280 h 134268"/>
                <a:gd name="connsiteX22" fmla="*/ 52047 w 128720"/>
                <a:gd name="connsiteY22" fmla="*/ 68280 h 134268"/>
                <a:gd name="connsiteX23" fmla="*/ 59812 w 128720"/>
                <a:gd name="connsiteY23" fmla="*/ 58421 h 134268"/>
                <a:gd name="connsiteX24" fmla="*/ 61884 w 128720"/>
                <a:gd name="connsiteY24" fmla="*/ 56459 h 134268"/>
                <a:gd name="connsiteX25" fmla="*/ 60793 w 128720"/>
                <a:gd name="connsiteY25" fmla="*/ 55172 h 134268"/>
                <a:gd name="connsiteX26" fmla="*/ 59812 w 128720"/>
                <a:gd name="connsiteY26" fmla="*/ 58421 h 134268"/>
                <a:gd name="connsiteX27" fmla="*/ 59812 w 128720"/>
                <a:gd name="connsiteY27" fmla="*/ 58421 h 13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720" h="134268">
                  <a:moveTo>
                    <a:pt x="1491" y="97702"/>
                  </a:moveTo>
                  <a:cubicBezTo>
                    <a:pt x="-4092" y="83874"/>
                    <a:pt x="6856" y="71791"/>
                    <a:pt x="20248" y="67298"/>
                  </a:cubicBezTo>
                  <a:cubicBezTo>
                    <a:pt x="19746" y="66949"/>
                    <a:pt x="19245" y="66578"/>
                    <a:pt x="18787" y="66208"/>
                  </a:cubicBezTo>
                  <a:cubicBezTo>
                    <a:pt x="270" y="52947"/>
                    <a:pt x="662" y="26993"/>
                    <a:pt x="12614" y="19141"/>
                  </a:cubicBezTo>
                  <a:cubicBezTo>
                    <a:pt x="23890" y="11747"/>
                    <a:pt x="42320" y="12663"/>
                    <a:pt x="52898" y="25641"/>
                  </a:cubicBezTo>
                  <a:cubicBezTo>
                    <a:pt x="53596" y="21191"/>
                    <a:pt x="55101" y="16982"/>
                    <a:pt x="57391" y="13252"/>
                  </a:cubicBezTo>
                  <a:cubicBezTo>
                    <a:pt x="63258" y="3677"/>
                    <a:pt x="75406" y="-3258"/>
                    <a:pt x="87336" y="1584"/>
                  </a:cubicBezTo>
                  <a:cubicBezTo>
                    <a:pt x="106246" y="9261"/>
                    <a:pt x="105919" y="29741"/>
                    <a:pt x="97871" y="44943"/>
                  </a:cubicBezTo>
                  <a:cubicBezTo>
                    <a:pt x="112985" y="45510"/>
                    <a:pt x="126639" y="52838"/>
                    <a:pt x="128580" y="70526"/>
                  </a:cubicBezTo>
                  <a:cubicBezTo>
                    <a:pt x="129932" y="82849"/>
                    <a:pt x="121404" y="94648"/>
                    <a:pt x="110347" y="99403"/>
                  </a:cubicBezTo>
                  <a:cubicBezTo>
                    <a:pt x="103062" y="102522"/>
                    <a:pt x="95297" y="102522"/>
                    <a:pt x="87882" y="100668"/>
                  </a:cubicBezTo>
                  <a:cubicBezTo>
                    <a:pt x="88776" y="106644"/>
                    <a:pt x="88296" y="113624"/>
                    <a:pt x="85918" y="121606"/>
                  </a:cubicBezTo>
                  <a:cubicBezTo>
                    <a:pt x="78328" y="139098"/>
                    <a:pt x="53160" y="137571"/>
                    <a:pt x="42080" y="122522"/>
                  </a:cubicBezTo>
                  <a:cubicBezTo>
                    <a:pt x="38939" y="118749"/>
                    <a:pt x="36802" y="114605"/>
                    <a:pt x="35515" y="110417"/>
                  </a:cubicBezTo>
                  <a:cubicBezTo>
                    <a:pt x="33792" y="110941"/>
                    <a:pt x="32003" y="111333"/>
                    <a:pt x="30193" y="111573"/>
                  </a:cubicBezTo>
                  <a:cubicBezTo>
                    <a:pt x="19157" y="112991"/>
                    <a:pt x="5896" y="108651"/>
                    <a:pt x="1491" y="97702"/>
                  </a:cubicBezTo>
                  <a:lnTo>
                    <a:pt x="1491" y="97702"/>
                  </a:lnTo>
                  <a:close/>
                  <a:moveTo>
                    <a:pt x="52047" y="68280"/>
                  </a:moveTo>
                  <a:cubicBezTo>
                    <a:pt x="52789" y="68912"/>
                    <a:pt x="53487" y="69610"/>
                    <a:pt x="54097" y="70374"/>
                  </a:cubicBezTo>
                  <a:cubicBezTo>
                    <a:pt x="54185" y="68345"/>
                    <a:pt x="54708" y="66382"/>
                    <a:pt x="55559" y="64507"/>
                  </a:cubicBezTo>
                  <a:lnTo>
                    <a:pt x="55253" y="64790"/>
                  </a:lnTo>
                  <a:cubicBezTo>
                    <a:pt x="54337" y="66033"/>
                    <a:pt x="53268" y="67211"/>
                    <a:pt x="52047" y="68280"/>
                  </a:cubicBezTo>
                  <a:lnTo>
                    <a:pt x="52047" y="68280"/>
                  </a:lnTo>
                  <a:close/>
                  <a:moveTo>
                    <a:pt x="59812" y="58421"/>
                  </a:moveTo>
                  <a:cubicBezTo>
                    <a:pt x="60466" y="57745"/>
                    <a:pt x="61142" y="57091"/>
                    <a:pt x="61884" y="56459"/>
                  </a:cubicBezTo>
                  <a:cubicBezTo>
                    <a:pt x="61513" y="56044"/>
                    <a:pt x="61164" y="55608"/>
                    <a:pt x="60793" y="55172"/>
                  </a:cubicBezTo>
                  <a:cubicBezTo>
                    <a:pt x="60553" y="56306"/>
                    <a:pt x="60226" y="57396"/>
                    <a:pt x="59812" y="58421"/>
                  </a:cubicBezTo>
                  <a:lnTo>
                    <a:pt x="59812" y="5842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43E7C26-D4C1-4821-8AD9-12B062B3772D}"/>
                </a:ext>
              </a:extLst>
            </p:cNvPr>
            <p:cNvSpPr/>
            <p:nvPr/>
          </p:nvSpPr>
          <p:spPr>
            <a:xfrm>
              <a:off x="6119648" y="6142984"/>
              <a:ext cx="77593" cy="71800"/>
            </a:xfrm>
            <a:custGeom>
              <a:avLst/>
              <a:gdLst>
                <a:gd name="connsiteX0" fmla="*/ 1834 w 77593"/>
                <a:gd name="connsiteY0" fmla="*/ 24338 h 71800"/>
                <a:gd name="connsiteX1" fmla="*/ 27265 w 77593"/>
                <a:gd name="connsiteY1" fmla="*/ 2549 h 71800"/>
                <a:gd name="connsiteX2" fmla="*/ 55029 w 77593"/>
                <a:gd name="connsiteY2" fmla="*/ 4032 h 71800"/>
                <a:gd name="connsiteX3" fmla="*/ 77341 w 77593"/>
                <a:gd name="connsiteY3" fmla="*/ 38733 h 71800"/>
                <a:gd name="connsiteX4" fmla="*/ 59632 w 77593"/>
                <a:gd name="connsiteY4" fmla="*/ 63640 h 71800"/>
                <a:gd name="connsiteX5" fmla="*/ 19500 w 77593"/>
                <a:gd name="connsiteY5" fmla="*/ 66541 h 71800"/>
                <a:gd name="connsiteX6" fmla="*/ 1834 w 77593"/>
                <a:gd name="connsiteY6" fmla="*/ 24338 h 71800"/>
                <a:gd name="connsiteX7" fmla="*/ 1834 w 77593"/>
                <a:gd name="connsiteY7" fmla="*/ 24338 h 7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93" h="71800">
                  <a:moveTo>
                    <a:pt x="1834" y="24338"/>
                  </a:moveTo>
                  <a:cubicBezTo>
                    <a:pt x="6240" y="12473"/>
                    <a:pt x="16076" y="5363"/>
                    <a:pt x="27265" y="2549"/>
                  </a:cubicBezTo>
                  <a:cubicBezTo>
                    <a:pt x="35880" y="-1115"/>
                    <a:pt x="46087" y="-1006"/>
                    <a:pt x="55029" y="4032"/>
                  </a:cubicBezTo>
                  <a:cubicBezTo>
                    <a:pt x="68901" y="9158"/>
                    <a:pt x="79370" y="21023"/>
                    <a:pt x="77341" y="38733"/>
                  </a:cubicBezTo>
                  <a:cubicBezTo>
                    <a:pt x="76076" y="49878"/>
                    <a:pt x="68988" y="58820"/>
                    <a:pt x="59632" y="63640"/>
                  </a:cubicBezTo>
                  <a:cubicBezTo>
                    <a:pt x="48857" y="73368"/>
                    <a:pt x="33044" y="74480"/>
                    <a:pt x="19500" y="66541"/>
                  </a:cubicBezTo>
                  <a:cubicBezTo>
                    <a:pt x="5367" y="58275"/>
                    <a:pt x="-4186" y="40565"/>
                    <a:pt x="1834" y="24338"/>
                  </a:cubicBezTo>
                  <a:lnTo>
                    <a:pt x="1834" y="2433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E1DA36E9-5CB5-4B9F-9F32-206BA69A1346}"/>
                </a:ext>
              </a:extLst>
            </p:cNvPr>
            <p:cNvSpPr/>
            <p:nvPr/>
          </p:nvSpPr>
          <p:spPr>
            <a:xfrm>
              <a:off x="6146295" y="6167569"/>
              <a:ext cx="28674" cy="28732"/>
            </a:xfrm>
            <a:custGeom>
              <a:avLst/>
              <a:gdLst>
                <a:gd name="connsiteX0" fmla="*/ 5243 w 28674"/>
                <a:gd name="connsiteY0" fmla="*/ 3134 h 28732"/>
                <a:gd name="connsiteX1" fmla="*/ 25570 w 28674"/>
                <a:gd name="connsiteY1" fmla="*/ 5271 h 28732"/>
                <a:gd name="connsiteX2" fmla="*/ 23432 w 28674"/>
                <a:gd name="connsiteY2" fmla="*/ 25599 h 28732"/>
                <a:gd name="connsiteX3" fmla="*/ 3105 w 28674"/>
                <a:gd name="connsiteY3" fmla="*/ 23461 h 28732"/>
                <a:gd name="connsiteX4" fmla="*/ 5243 w 28674"/>
                <a:gd name="connsiteY4" fmla="*/ 3134 h 28732"/>
                <a:gd name="connsiteX5" fmla="*/ 5243 w 28674"/>
                <a:gd name="connsiteY5" fmla="*/ 3134 h 2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74" h="28732">
                  <a:moveTo>
                    <a:pt x="5243" y="3134"/>
                  </a:moveTo>
                  <a:cubicBezTo>
                    <a:pt x="11109" y="-1621"/>
                    <a:pt x="20924" y="-1010"/>
                    <a:pt x="25570" y="5271"/>
                  </a:cubicBezTo>
                  <a:cubicBezTo>
                    <a:pt x="30237" y="11575"/>
                    <a:pt x="29736" y="20495"/>
                    <a:pt x="23432" y="25599"/>
                  </a:cubicBezTo>
                  <a:cubicBezTo>
                    <a:pt x="17565" y="30353"/>
                    <a:pt x="7751" y="29743"/>
                    <a:pt x="3105" y="23461"/>
                  </a:cubicBezTo>
                  <a:cubicBezTo>
                    <a:pt x="-1562" y="17136"/>
                    <a:pt x="-1061" y="8238"/>
                    <a:pt x="5243" y="3134"/>
                  </a:cubicBezTo>
                  <a:lnTo>
                    <a:pt x="5243" y="313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1AE1C517-D7D1-4F55-9D85-562585F71575}"/>
                </a:ext>
              </a:extLst>
            </p:cNvPr>
            <p:cNvSpPr/>
            <p:nvPr/>
          </p:nvSpPr>
          <p:spPr>
            <a:xfrm>
              <a:off x="6215502" y="5959588"/>
              <a:ext cx="56287" cy="58303"/>
            </a:xfrm>
            <a:custGeom>
              <a:avLst/>
              <a:gdLst>
                <a:gd name="connsiteX0" fmla="*/ 2971 w 56287"/>
                <a:gd name="connsiteY0" fmla="*/ 13339 h 58303"/>
                <a:gd name="connsiteX1" fmla="*/ 15337 w 56287"/>
                <a:gd name="connsiteY1" fmla="*/ 2106 h 58303"/>
                <a:gd name="connsiteX2" fmla="*/ 23102 w 56287"/>
                <a:gd name="connsiteY2" fmla="*/ 56 h 58303"/>
                <a:gd name="connsiteX3" fmla="*/ 29645 w 56287"/>
                <a:gd name="connsiteY3" fmla="*/ 1714 h 58303"/>
                <a:gd name="connsiteX4" fmla="*/ 56275 w 56287"/>
                <a:gd name="connsiteY4" fmla="*/ 31638 h 58303"/>
                <a:gd name="connsiteX5" fmla="*/ 50757 w 56287"/>
                <a:gd name="connsiteY5" fmla="*/ 47559 h 58303"/>
                <a:gd name="connsiteX6" fmla="*/ 41444 w 56287"/>
                <a:gd name="connsiteY6" fmla="*/ 55651 h 58303"/>
                <a:gd name="connsiteX7" fmla="*/ 2971 w 56287"/>
                <a:gd name="connsiteY7" fmla="*/ 13339 h 58303"/>
                <a:gd name="connsiteX8" fmla="*/ 2971 w 56287"/>
                <a:gd name="connsiteY8" fmla="*/ 13339 h 5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87" h="58303">
                  <a:moveTo>
                    <a:pt x="2971" y="13339"/>
                  </a:moveTo>
                  <a:cubicBezTo>
                    <a:pt x="6068" y="7406"/>
                    <a:pt x="10430" y="3829"/>
                    <a:pt x="15337" y="2106"/>
                  </a:cubicBezTo>
                  <a:cubicBezTo>
                    <a:pt x="17649" y="580"/>
                    <a:pt x="20528" y="-227"/>
                    <a:pt x="23102" y="56"/>
                  </a:cubicBezTo>
                  <a:cubicBezTo>
                    <a:pt x="25304" y="274"/>
                    <a:pt x="27485" y="863"/>
                    <a:pt x="29645" y="1714"/>
                  </a:cubicBezTo>
                  <a:cubicBezTo>
                    <a:pt x="43080" y="5007"/>
                    <a:pt x="55817" y="17548"/>
                    <a:pt x="56275" y="31638"/>
                  </a:cubicBezTo>
                  <a:cubicBezTo>
                    <a:pt x="56472" y="37788"/>
                    <a:pt x="54334" y="43284"/>
                    <a:pt x="50757" y="47559"/>
                  </a:cubicBezTo>
                  <a:cubicBezTo>
                    <a:pt x="48751" y="50743"/>
                    <a:pt x="45719" y="53535"/>
                    <a:pt x="41444" y="55651"/>
                  </a:cubicBezTo>
                  <a:cubicBezTo>
                    <a:pt x="17104" y="67712"/>
                    <a:pt x="-8916" y="36021"/>
                    <a:pt x="2971" y="13339"/>
                  </a:cubicBezTo>
                  <a:lnTo>
                    <a:pt x="2971" y="13339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82125F3-9024-470B-A361-7B9EAC287D38}"/>
                </a:ext>
              </a:extLst>
            </p:cNvPr>
            <p:cNvSpPr/>
            <p:nvPr/>
          </p:nvSpPr>
          <p:spPr>
            <a:xfrm>
              <a:off x="6233483" y="5973162"/>
              <a:ext cx="23179" cy="23237"/>
            </a:xfrm>
            <a:custGeom>
              <a:avLst/>
              <a:gdLst>
                <a:gd name="connsiteX0" fmla="*/ 4226 w 23179"/>
                <a:gd name="connsiteY0" fmla="*/ 2535 h 23237"/>
                <a:gd name="connsiteX1" fmla="*/ 20671 w 23179"/>
                <a:gd name="connsiteY1" fmla="*/ 4258 h 23237"/>
                <a:gd name="connsiteX2" fmla="*/ 18948 w 23179"/>
                <a:gd name="connsiteY2" fmla="*/ 20703 h 23237"/>
                <a:gd name="connsiteX3" fmla="*/ 2526 w 23179"/>
                <a:gd name="connsiteY3" fmla="*/ 18980 h 23237"/>
                <a:gd name="connsiteX4" fmla="*/ 4226 w 23179"/>
                <a:gd name="connsiteY4" fmla="*/ 2535 h 23237"/>
                <a:gd name="connsiteX5" fmla="*/ 4226 w 23179"/>
                <a:gd name="connsiteY5" fmla="*/ 2535 h 2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79" h="23237">
                  <a:moveTo>
                    <a:pt x="4226" y="2535"/>
                  </a:moveTo>
                  <a:cubicBezTo>
                    <a:pt x="8981" y="-1304"/>
                    <a:pt x="16898" y="-824"/>
                    <a:pt x="20671" y="4258"/>
                  </a:cubicBezTo>
                  <a:cubicBezTo>
                    <a:pt x="24445" y="9361"/>
                    <a:pt x="24030" y="16559"/>
                    <a:pt x="18948" y="20703"/>
                  </a:cubicBezTo>
                  <a:cubicBezTo>
                    <a:pt x="14194" y="24541"/>
                    <a:pt x="6277" y="24061"/>
                    <a:pt x="2526" y="18980"/>
                  </a:cubicBezTo>
                  <a:cubicBezTo>
                    <a:pt x="-1269" y="13876"/>
                    <a:pt x="-855" y="6657"/>
                    <a:pt x="4226" y="2535"/>
                  </a:cubicBezTo>
                  <a:lnTo>
                    <a:pt x="4226" y="253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45E9BEB2-6691-44E0-90E5-0AF12ECCE888}"/>
                </a:ext>
              </a:extLst>
            </p:cNvPr>
            <p:cNvSpPr/>
            <p:nvPr/>
          </p:nvSpPr>
          <p:spPr>
            <a:xfrm>
              <a:off x="5876748" y="6124556"/>
              <a:ext cx="177203" cy="173675"/>
            </a:xfrm>
            <a:custGeom>
              <a:avLst/>
              <a:gdLst>
                <a:gd name="connsiteX0" fmla="*/ 44754 w 177203"/>
                <a:gd name="connsiteY0" fmla="*/ 5144 h 173675"/>
                <a:gd name="connsiteX1" fmla="*/ 98495 w 177203"/>
                <a:gd name="connsiteY1" fmla="*/ 20498 h 173675"/>
                <a:gd name="connsiteX2" fmla="*/ 104842 w 177203"/>
                <a:gd name="connsiteY2" fmla="*/ 14675 h 173675"/>
                <a:gd name="connsiteX3" fmla="*/ 144820 w 177203"/>
                <a:gd name="connsiteY3" fmla="*/ 12821 h 173675"/>
                <a:gd name="connsiteX4" fmla="*/ 157732 w 177203"/>
                <a:gd name="connsiteY4" fmla="*/ 56289 h 173675"/>
                <a:gd name="connsiteX5" fmla="*/ 153435 w 177203"/>
                <a:gd name="connsiteY5" fmla="*/ 67608 h 173675"/>
                <a:gd name="connsiteX6" fmla="*/ 166587 w 177203"/>
                <a:gd name="connsiteY6" fmla="*/ 76834 h 173675"/>
                <a:gd name="connsiteX7" fmla="*/ 173588 w 177203"/>
                <a:gd name="connsiteY7" fmla="*/ 116224 h 173675"/>
                <a:gd name="connsiteX8" fmla="*/ 132170 w 177203"/>
                <a:gd name="connsiteY8" fmla="*/ 134654 h 173675"/>
                <a:gd name="connsiteX9" fmla="*/ 131712 w 177203"/>
                <a:gd name="connsiteY9" fmla="*/ 134588 h 173675"/>
                <a:gd name="connsiteX10" fmla="*/ 129379 w 177203"/>
                <a:gd name="connsiteY10" fmla="*/ 144097 h 173675"/>
                <a:gd name="connsiteX11" fmla="*/ 75660 w 177203"/>
                <a:gd name="connsiteY11" fmla="*/ 171949 h 173675"/>
                <a:gd name="connsiteX12" fmla="*/ 50316 w 177203"/>
                <a:gd name="connsiteY12" fmla="*/ 130946 h 173675"/>
                <a:gd name="connsiteX13" fmla="*/ 36903 w 177203"/>
                <a:gd name="connsiteY13" fmla="*/ 130575 h 173675"/>
                <a:gd name="connsiteX14" fmla="*/ 370 w 177203"/>
                <a:gd name="connsiteY14" fmla="*/ 82352 h 173675"/>
                <a:gd name="connsiteX15" fmla="*/ 26194 w 177203"/>
                <a:gd name="connsiteY15" fmla="*/ 52646 h 173675"/>
                <a:gd name="connsiteX16" fmla="*/ 44754 w 177203"/>
                <a:gd name="connsiteY16" fmla="*/ 5144 h 173675"/>
                <a:gd name="connsiteX17" fmla="*/ 44754 w 177203"/>
                <a:gd name="connsiteY17" fmla="*/ 5144 h 17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203" h="173675">
                  <a:moveTo>
                    <a:pt x="44754" y="5144"/>
                  </a:moveTo>
                  <a:cubicBezTo>
                    <a:pt x="64929" y="-6721"/>
                    <a:pt x="86390" y="3420"/>
                    <a:pt x="98495" y="20498"/>
                  </a:cubicBezTo>
                  <a:cubicBezTo>
                    <a:pt x="100414" y="18339"/>
                    <a:pt x="102530" y="16376"/>
                    <a:pt x="104842" y="14675"/>
                  </a:cubicBezTo>
                  <a:cubicBezTo>
                    <a:pt x="116642" y="5885"/>
                    <a:pt x="132411" y="4075"/>
                    <a:pt x="144820" y="12821"/>
                  </a:cubicBezTo>
                  <a:cubicBezTo>
                    <a:pt x="158713" y="22635"/>
                    <a:pt x="161898" y="40825"/>
                    <a:pt x="157732" y="56289"/>
                  </a:cubicBezTo>
                  <a:cubicBezTo>
                    <a:pt x="156729" y="60040"/>
                    <a:pt x="155268" y="63879"/>
                    <a:pt x="153435" y="67608"/>
                  </a:cubicBezTo>
                  <a:cubicBezTo>
                    <a:pt x="158365" y="69898"/>
                    <a:pt x="162880" y="73017"/>
                    <a:pt x="166587" y="76834"/>
                  </a:cubicBezTo>
                  <a:cubicBezTo>
                    <a:pt x="176816" y="87390"/>
                    <a:pt x="180677" y="102788"/>
                    <a:pt x="173588" y="116224"/>
                  </a:cubicBezTo>
                  <a:cubicBezTo>
                    <a:pt x="165671" y="131251"/>
                    <a:pt x="148027" y="136791"/>
                    <a:pt x="132170" y="134654"/>
                  </a:cubicBezTo>
                  <a:lnTo>
                    <a:pt x="131712" y="134588"/>
                  </a:lnTo>
                  <a:cubicBezTo>
                    <a:pt x="131320" y="137729"/>
                    <a:pt x="130556" y="140913"/>
                    <a:pt x="129379" y="144097"/>
                  </a:cubicBezTo>
                  <a:cubicBezTo>
                    <a:pt x="121985" y="164294"/>
                    <a:pt x="96619" y="178820"/>
                    <a:pt x="75660" y="171949"/>
                  </a:cubicBezTo>
                  <a:cubicBezTo>
                    <a:pt x="56837" y="165755"/>
                    <a:pt x="49269" y="148459"/>
                    <a:pt x="50316" y="130946"/>
                  </a:cubicBezTo>
                  <a:cubicBezTo>
                    <a:pt x="45998" y="131491"/>
                    <a:pt x="41526" y="131425"/>
                    <a:pt x="36903" y="130575"/>
                  </a:cubicBezTo>
                  <a:cubicBezTo>
                    <a:pt x="15747" y="126693"/>
                    <a:pt x="-2879" y="104162"/>
                    <a:pt x="370" y="82352"/>
                  </a:cubicBezTo>
                  <a:cubicBezTo>
                    <a:pt x="2704" y="66736"/>
                    <a:pt x="13195" y="56965"/>
                    <a:pt x="26194" y="52646"/>
                  </a:cubicBezTo>
                  <a:cubicBezTo>
                    <a:pt x="22508" y="35067"/>
                    <a:pt x="29247" y="14282"/>
                    <a:pt x="44754" y="5144"/>
                  </a:cubicBezTo>
                  <a:lnTo>
                    <a:pt x="44754" y="514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5C32541-BC6F-45B0-9E0C-D32CDEAE029F}"/>
                </a:ext>
              </a:extLst>
            </p:cNvPr>
            <p:cNvSpPr/>
            <p:nvPr/>
          </p:nvSpPr>
          <p:spPr>
            <a:xfrm>
              <a:off x="5907018" y="6159819"/>
              <a:ext cx="116999" cy="114736"/>
            </a:xfrm>
            <a:custGeom>
              <a:avLst/>
              <a:gdLst>
                <a:gd name="connsiteX0" fmla="*/ 29556 w 116999"/>
                <a:gd name="connsiteY0" fmla="*/ 3403 h 114736"/>
                <a:gd name="connsiteX1" fmla="*/ 65042 w 116999"/>
                <a:gd name="connsiteY1" fmla="*/ 13545 h 114736"/>
                <a:gd name="connsiteX2" fmla="*/ 69229 w 116999"/>
                <a:gd name="connsiteY2" fmla="*/ 9706 h 114736"/>
                <a:gd name="connsiteX3" fmla="*/ 95620 w 116999"/>
                <a:gd name="connsiteY3" fmla="*/ 8485 h 114736"/>
                <a:gd name="connsiteX4" fmla="*/ 104148 w 116999"/>
                <a:gd name="connsiteY4" fmla="*/ 37188 h 114736"/>
                <a:gd name="connsiteX5" fmla="*/ 101312 w 116999"/>
                <a:gd name="connsiteY5" fmla="*/ 44668 h 114736"/>
                <a:gd name="connsiteX6" fmla="*/ 109993 w 116999"/>
                <a:gd name="connsiteY6" fmla="*/ 50775 h 114736"/>
                <a:gd name="connsiteX7" fmla="*/ 114617 w 116999"/>
                <a:gd name="connsiteY7" fmla="*/ 76795 h 114736"/>
                <a:gd name="connsiteX8" fmla="*/ 87266 w 116999"/>
                <a:gd name="connsiteY8" fmla="*/ 88965 h 114736"/>
                <a:gd name="connsiteX9" fmla="*/ 86961 w 116999"/>
                <a:gd name="connsiteY9" fmla="*/ 88922 h 114736"/>
                <a:gd name="connsiteX10" fmla="*/ 85434 w 116999"/>
                <a:gd name="connsiteY10" fmla="*/ 95203 h 114736"/>
                <a:gd name="connsiteX11" fmla="*/ 49970 w 116999"/>
                <a:gd name="connsiteY11" fmla="*/ 113589 h 114736"/>
                <a:gd name="connsiteX12" fmla="*/ 33220 w 116999"/>
                <a:gd name="connsiteY12" fmla="*/ 86523 h 114736"/>
                <a:gd name="connsiteX13" fmla="*/ 24365 w 116999"/>
                <a:gd name="connsiteY13" fmla="*/ 86283 h 114736"/>
                <a:gd name="connsiteX14" fmla="*/ 243 w 116999"/>
                <a:gd name="connsiteY14" fmla="*/ 54439 h 114736"/>
                <a:gd name="connsiteX15" fmla="*/ 17299 w 116999"/>
                <a:gd name="connsiteY15" fmla="*/ 34832 h 114736"/>
                <a:gd name="connsiteX16" fmla="*/ 29556 w 116999"/>
                <a:gd name="connsiteY16" fmla="*/ 3403 h 114736"/>
                <a:gd name="connsiteX17" fmla="*/ 29556 w 116999"/>
                <a:gd name="connsiteY17" fmla="*/ 3403 h 1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99" h="114736">
                  <a:moveTo>
                    <a:pt x="29556" y="3403"/>
                  </a:moveTo>
                  <a:cubicBezTo>
                    <a:pt x="42882" y="-4449"/>
                    <a:pt x="57059" y="2269"/>
                    <a:pt x="65042" y="13545"/>
                  </a:cubicBezTo>
                  <a:cubicBezTo>
                    <a:pt x="66306" y="12127"/>
                    <a:pt x="67703" y="10819"/>
                    <a:pt x="69229" y="9706"/>
                  </a:cubicBezTo>
                  <a:cubicBezTo>
                    <a:pt x="77016" y="3905"/>
                    <a:pt x="87419" y="2705"/>
                    <a:pt x="95620" y="8485"/>
                  </a:cubicBezTo>
                  <a:cubicBezTo>
                    <a:pt x="104802" y="14963"/>
                    <a:pt x="106896" y="26980"/>
                    <a:pt x="104148" y="37188"/>
                  </a:cubicBezTo>
                  <a:cubicBezTo>
                    <a:pt x="103471" y="39674"/>
                    <a:pt x="102512" y="42204"/>
                    <a:pt x="101312" y="44668"/>
                  </a:cubicBezTo>
                  <a:cubicBezTo>
                    <a:pt x="104562" y="46173"/>
                    <a:pt x="107550" y="48245"/>
                    <a:pt x="109993" y="50775"/>
                  </a:cubicBezTo>
                  <a:cubicBezTo>
                    <a:pt x="116754" y="57755"/>
                    <a:pt x="119284" y="67918"/>
                    <a:pt x="114617" y="76795"/>
                  </a:cubicBezTo>
                  <a:cubicBezTo>
                    <a:pt x="109382" y="86719"/>
                    <a:pt x="97735" y="90361"/>
                    <a:pt x="87266" y="88965"/>
                  </a:cubicBezTo>
                  <a:lnTo>
                    <a:pt x="86961" y="88922"/>
                  </a:lnTo>
                  <a:cubicBezTo>
                    <a:pt x="86699" y="91015"/>
                    <a:pt x="86198" y="93088"/>
                    <a:pt x="85434" y="95203"/>
                  </a:cubicBezTo>
                  <a:cubicBezTo>
                    <a:pt x="80549" y="108529"/>
                    <a:pt x="63798" y="118148"/>
                    <a:pt x="49970" y="113589"/>
                  </a:cubicBezTo>
                  <a:cubicBezTo>
                    <a:pt x="37539" y="109511"/>
                    <a:pt x="32544" y="98082"/>
                    <a:pt x="33220" y="86523"/>
                  </a:cubicBezTo>
                  <a:cubicBezTo>
                    <a:pt x="30385" y="86893"/>
                    <a:pt x="27419" y="86828"/>
                    <a:pt x="24365" y="86283"/>
                  </a:cubicBezTo>
                  <a:cubicBezTo>
                    <a:pt x="10385" y="83709"/>
                    <a:pt x="-1895" y="68834"/>
                    <a:pt x="243" y="54439"/>
                  </a:cubicBezTo>
                  <a:cubicBezTo>
                    <a:pt x="1792" y="44123"/>
                    <a:pt x="8705" y="37667"/>
                    <a:pt x="17299" y="34832"/>
                  </a:cubicBezTo>
                  <a:cubicBezTo>
                    <a:pt x="14878" y="23141"/>
                    <a:pt x="19327" y="9423"/>
                    <a:pt x="29556" y="3403"/>
                  </a:cubicBezTo>
                  <a:lnTo>
                    <a:pt x="29556" y="340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CCF3F8F6-83B9-4BDC-AC4B-6BE36BFF43F8}"/>
                </a:ext>
              </a:extLst>
            </p:cNvPr>
            <p:cNvSpPr/>
            <p:nvPr/>
          </p:nvSpPr>
          <p:spPr>
            <a:xfrm>
              <a:off x="5929949" y="6183643"/>
              <a:ext cx="70065" cy="65017"/>
            </a:xfrm>
            <a:custGeom>
              <a:avLst/>
              <a:gdLst>
                <a:gd name="connsiteX0" fmla="*/ 387 w 70065"/>
                <a:gd name="connsiteY0" fmla="*/ 34301 h 65017"/>
                <a:gd name="connsiteX1" fmla="*/ 67236 w 70065"/>
                <a:gd name="connsiteY1" fmla="*/ 20342 h 65017"/>
                <a:gd name="connsiteX2" fmla="*/ 23855 w 70065"/>
                <a:gd name="connsiteY2" fmla="*/ 62654 h 65017"/>
                <a:gd name="connsiteX3" fmla="*/ 387 w 70065"/>
                <a:gd name="connsiteY3" fmla="*/ 34301 h 65017"/>
                <a:gd name="connsiteX4" fmla="*/ 387 w 70065"/>
                <a:gd name="connsiteY4" fmla="*/ 34301 h 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65" h="65017">
                  <a:moveTo>
                    <a:pt x="387" y="34301"/>
                  </a:moveTo>
                  <a:cubicBezTo>
                    <a:pt x="-5175" y="1192"/>
                    <a:pt x="50769" y="-16038"/>
                    <a:pt x="67236" y="20342"/>
                  </a:cubicBezTo>
                  <a:cubicBezTo>
                    <a:pt x="79450" y="47321"/>
                    <a:pt x="49722" y="73058"/>
                    <a:pt x="23855" y="62654"/>
                  </a:cubicBezTo>
                  <a:cubicBezTo>
                    <a:pt x="11969" y="57878"/>
                    <a:pt x="2546" y="47060"/>
                    <a:pt x="387" y="34301"/>
                  </a:cubicBezTo>
                  <a:lnTo>
                    <a:pt x="387" y="34301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415" name="Graphic 1943">
              <a:extLst>
                <a:ext uri="{FF2B5EF4-FFF2-40B4-BE49-F238E27FC236}">
                  <a16:creationId xmlns:a16="http://schemas.microsoft.com/office/drawing/2014/main" id="{A1176A28-AFEB-48A7-927C-0865D7609351}"/>
                </a:ext>
              </a:extLst>
            </p:cNvPr>
            <p:cNvGrpSpPr/>
            <p:nvPr/>
          </p:nvGrpSpPr>
          <p:grpSpPr>
            <a:xfrm>
              <a:off x="5946949" y="5715548"/>
              <a:ext cx="3247321" cy="1134527"/>
              <a:chOff x="5946949" y="5715548"/>
              <a:chExt cx="3247321" cy="1134527"/>
            </a:xfrm>
          </p:grpSpPr>
          <p:sp>
            <p:nvSpPr>
              <p:cNvPr id="1802" name="Freeform: Shape 1801">
                <a:extLst>
                  <a:ext uri="{FF2B5EF4-FFF2-40B4-BE49-F238E27FC236}">
                    <a16:creationId xmlns:a16="http://schemas.microsoft.com/office/drawing/2014/main" id="{A4EB8FC5-0068-4061-BF8A-BDD9405BADFF}"/>
                  </a:ext>
                </a:extLst>
              </p:cNvPr>
              <p:cNvSpPr/>
              <p:nvPr/>
            </p:nvSpPr>
            <p:spPr>
              <a:xfrm>
                <a:off x="5946949" y="6201369"/>
                <a:ext cx="25888" cy="25845"/>
              </a:xfrm>
              <a:custGeom>
                <a:avLst/>
                <a:gdLst>
                  <a:gd name="connsiteX0" fmla="*/ 2558 w 25888"/>
                  <a:gd name="connsiteY0" fmla="*/ 21067 h 25845"/>
                  <a:gd name="connsiteX1" fmla="*/ 748 w 25888"/>
                  <a:gd name="connsiteY1" fmla="*/ 8701 h 25845"/>
                  <a:gd name="connsiteX2" fmla="*/ 879 w 25888"/>
                  <a:gd name="connsiteY2" fmla="*/ 8265 h 25845"/>
                  <a:gd name="connsiteX3" fmla="*/ 11064 w 25888"/>
                  <a:gd name="connsiteY3" fmla="*/ 130 h 25845"/>
                  <a:gd name="connsiteX4" fmla="*/ 23169 w 25888"/>
                  <a:gd name="connsiteY4" fmla="*/ 4993 h 25845"/>
                  <a:gd name="connsiteX5" fmla="*/ 25023 w 25888"/>
                  <a:gd name="connsiteY5" fmla="*/ 17643 h 25845"/>
                  <a:gd name="connsiteX6" fmla="*/ 14838 w 25888"/>
                  <a:gd name="connsiteY6" fmla="*/ 25779 h 25845"/>
                  <a:gd name="connsiteX7" fmla="*/ 14401 w 25888"/>
                  <a:gd name="connsiteY7" fmla="*/ 25800 h 25845"/>
                  <a:gd name="connsiteX8" fmla="*/ 2558 w 25888"/>
                  <a:gd name="connsiteY8" fmla="*/ 21067 h 25845"/>
                  <a:gd name="connsiteX9" fmla="*/ 2558 w 25888"/>
                  <a:gd name="connsiteY9" fmla="*/ 21067 h 2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888" h="25845">
                    <a:moveTo>
                      <a:pt x="2558" y="21067"/>
                    </a:moveTo>
                    <a:cubicBezTo>
                      <a:pt x="-343" y="17338"/>
                      <a:pt x="-517" y="13063"/>
                      <a:pt x="748" y="8701"/>
                    </a:cubicBezTo>
                    <a:cubicBezTo>
                      <a:pt x="791" y="8570"/>
                      <a:pt x="835" y="8418"/>
                      <a:pt x="879" y="8265"/>
                    </a:cubicBezTo>
                    <a:cubicBezTo>
                      <a:pt x="2122" y="3946"/>
                      <a:pt x="6811" y="762"/>
                      <a:pt x="11064" y="130"/>
                    </a:cubicBezTo>
                    <a:cubicBezTo>
                      <a:pt x="15623" y="-525"/>
                      <a:pt x="20312" y="1329"/>
                      <a:pt x="23169" y="4993"/>
                    </a:cubicBezTo>
                    <a:cubicBezTo>
                      <a:pt x="25939" y="8548"/>
                      <a:pt x="26659" y="13434"/>
                      <a:pt x="25023" y="17643"/>
                    </a:cubicBezTo>
                    <a:cubicBezTo>
                      <a:pt x="23453" y="21656"/>
                      <a:pt x="19330" y="25495"/>
                      <a:pt x="14838" y="25779"/>
                    </a:cubicBezTo>
                    <a:lnTo>
                      <a:pt x="14401" y="25800"/>
                    </a:lnTo>
                    <a:cubicBezTo>
                      <a:pt x="9778" y="26106"/>
                      <a:pt x="5525" y="24884"/>
                      <a:pt x="2558" y="21067"/>
                    </a:cubicBezTo>
                    <a:lnTo>
                      <a:pt x="2558" y="21067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03" name="Freeform: Shape 1802">
                <a:extLst>
                  <a:ext uri="{FF2B5EF4-FFF2-40B4-BE49-F238E27FC236}">
                    <a16:creationId xmlns:a16="http://schemas.microsoft.com/office/drawing/2014/main" id="{5605AD18-D8FE-4184-A197-446F964912D9}"/>
                  </a:ext>
                </a:extLst>
              </p:cNvPr>
              <p:cNvSpPr/>
              <p:nvPr/>
            </p:nvSpPr>
            <p:spPr>
              <a:xfrm>
                <a:off x="8750791" y="5715548"/>
                <a:ext cx="443480" cy="1134527"/>
              </a:xfrm>
              <a:custGeom>
                <a:avLst/>
                <a:gdLst>
                  <a:gd name="connsiteX0" fmla="*/ 4665 w 443480"/>
                  <a:gd name="connsiteY0" fmla="*/ 661547 h 1134527"/>
                  <a:gd name="connsiteX1" fmla="*/ 18645 w 443480"/>
                  <a:gd name="connsiteY1" fmla="*/ 571295 h 1134527"/>
                  <a:gd name="connsiteX2" fmla="*/ 22768 w 443480"/>
                  <a:gd name="connsiteY2" fmla="*/ 477990 h 1134527"/>
                  <a:gd name="connsiteX3" fmla="*/ 8504 w 443480"/>
                  <a:gd name="connsiteY3" fmla="*/ 350749 h 1134527"/>
                  <a:gd name="connsiteX4" fmla="*/ 12517 w 443480"/>
                  <a:gd name="connsiteY4" fmla="*/ 349789 h 1134527"/>
                  <a:gd name="connsiteX5" fmla="*/ 32822 w 443480"/>
                  <a:gd name="connsiteY5" fmla="*/ 474392 h 1134527"/>
                  <a:gd name="connsiteX6" fmla="*/ 33215 w 443480"/>
                  <a:gd name="connsiteY6" fmla="*/ 513912 h 1134527"/>
                  <a:gd name="connsiteX7" fmla="*/ 65146 w 443480"/>
                  <a:gd name="connsiteY7" fmla="*/ 428917 h 1134527"/>
                  <a:gd name="connsiteX8" fmla="*/ 125953 w 443480"/>
                  <a:gd name="connsiteY8" fmla="*/ 324642 h 1134527"/>
                  <a:gd name="connsiteX9" fmla="*/ 148003 w 443480"/>
                  <a:gd name="connsiteY9" fmla="*/ 257051 h 1134527"/>
                  <a:gd name="connsiteX10" fmla="*/ 174829 w 443480"/>
                  <a:gd name="connsiteY10" fmla="*/ 179210 h 1134527"/>
                  <a:gd name="connsiteX11" fmla="*/ 181874 w 443480"/>
                  <a:gd name="connsiteY11" fmla="*/ 181282 h 1134527"/>
                  <a:gd name="connsiteX12" fmla="*/ 159672 w 443480"/>
                  <a:gd name="connsiteY12" fmla="*/ 264925 h 1134527"/>
                  <a:gd name="connsiteX13" fmla="*/ 151297 w 443480"/>
                  <a:gd name="connsiteY13" fmla="*/ 290159 h 1134527"/>
                  <a:gd name="connsiteX14" fmla="*/ 207305 w 443480"/>
                  <a:gd name="connsiteY14" fmla="*/ 222482 h 1134527"/>
                  <a:gd name="connsiteX15" fmla="*/ 436532 w 443480"/>
                  <a:gd name="connsiteY15" fmla="*/ 605 h 1134527"/>
                  <a:gd name="connsiteX16" fmla="*/ 440175 w 443480"/>
                  <a:gd name="connsiteY16" fmla="*/ 4378 h 1134527"/>
                  <a:gd name="connsiteX17" fmla="*/ 345583 w 443480"/>
                  <a:gd name="connsiteY17" fmla="*/ 99319 h 1134527"/>
                  <a:gd name="connsiteX18" fmla="*/ 367895 w 443480"/>
                  <a:gd name="connsiteY18" fmla="*/ 92514 h 1134527"/>
                  <a:gd name="connsiteX19" fmla="*/ 442487 w 443480"/>
                  <a:gd name="connsiteY19" fmla="*/ 75022 h 1134527"/>
                  <a:gd name="connsiteX20" fmla="*/ 442705 w 443480"/>
                  <a:gd name="connsiteY20" fmla="*/ 77138 h 1134527"/>
                  <a:gd name="connsiteX21" fmla="*/ 381876 w 443480"/>
                  <a:gd name="connsiteY21" fmla="*/ 96483 h 1134527"/>
                  <a:gd name="connsiteX22" fmla="*/ 331319 w 443480"/>
                  <a:gd name="connsiteY22" fmla="*/ 113495 h 1134527"/>
                  <a:gd name="connsiteX23" fmla="*/ 100369 w 443480"/>
                  <a:gd name="connsiteY23" fmla="*/ 394108 h 1134527"/>
                  <a:gd name="connsiteX24" fmla="*/ 64840 w 443480"/>
                  <a:gd name="connsiteY24" fmla="*/ 468721 h 1134527"/>
                  <a:gd name="connsiteX25" fmla="*/ 121481 w 443480"/>
                  <a:gd name="connsiteY25" fmla="*/ 423203 h 1134527"/>
                  <a:gd name="connsiteX26" fmla="*/ 245866 w 443480"/>
                  <a:gd name="connsiteY26" fmla="*/ 373824 h 1134527"/>
                  <a:gd name="connsiteX27" fmla="*/ 246630 w 443480"/>
                  <a:gd name="connsiteY27" fmla="*/ 375809 h 1134527"/>
                  <a:gd name="connsiteX28" fmla="*/ 133608 w 443480"/>
                  <a:gd name="connsiteY28" fmla="*/ 429528 h 1134527"/>
                  <a:gd name="connsiteX29" fmla="*/ 54175 w 443480"/>
                  <a:gd name="connsiteY29" fmla="*/ 497380 h 1134527"/>
                  <a:gd name="connsiteX30" fmla="*/ 13848 w 443480"/>
                  <a:gd name="connsiteY30" fmla="*/ 722158 h 1134527"/>
                  <a:gd name="connsiteX31" fmla="*/ 30685 w 443480"/>
                  <a:gd name="connsiteY31" fmla="*/ 669050 h 1134527"/>
                  <a:gd name="connsiteX32" fmla="*/ 93019 w 443480"/>
                  <a:gd name="connsiteY32" fmla="*/ 568198 h 1134527"/>
                  <a:gd name="connsiteX33" fmla="*/ 95702 w 443480"/>
                  <a:gd name="connsiteY33" fmla="*/ 570379 h 1134527"/>
                  <a:gd name="connsiteX34" fmla="*/ 70031 w 443480"/>
                  <a:gd name="connsiteY34" fmla="*/ 614894 h 1134527"/>
                  <a:gd name="connsiteX35" fmla="*/ 40260 w 443480"/>
                  <a:gd name="connsiteY35" fmla="*/ 675680 h 1134527"/>
                  <a:gd name="connsiteX36" fmla="*/ 22223 w 443480"/>
                  <a:gd name="connsiteY36" fmla="*/ 873260 h 1134527"/>
                  <a:gd name="connsiteX37" fmla="*/ 103641 w 443480"/>
                  <a:gd name="connsiteY37" fmla="*/ 1129074 h 1134527"/>
                  <a:gd name="connsiteX38" fmla="*/ 97075 w 443480"/>
                  <a:gd name="connsiteY38" fmla="*/ 1132651 h 1134527"/>
                  <a:gd name="connsiteX39" fmla="*/ 4665 w 443480"/>
                  <a:gd name="connsiteY39" fmla="*/ 661547 h 1134527"/>
                  <a:gd name="connsiteX40" fmla="*/ 4665 w 443480"/>
                  <a:gd name="connsiteY40" fmla="*/ 661547 h 113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3480" h="1134527">
                    <a:moveTo>
                      <a:pt x="4665" y="661547"/>
                    </a:moveTo>
                    <a:cubicBezTo>
                      <a:pt x="7740" y="631274"/>
                      <a:pt x="12342" y="601088"/>
                      <a:pt x="18645" y="571295"/>
                    </a:cubicBezTo>
                    <a:cubicBezTo>
                      <a:pt x="21372" y="540281"/>
                      <a:pt x="23553" y="509354"/>
                      <a:pt x="22768" y="477990"/>
                    </a:cubicBezTo>
                    <a:cubicBezTo>
                      <a:pt x="21699" y="434872"/>
                      <a:pt x="12298" y="393432"/>
                      <a:pt x="8504" y="350749"/>
                    </a:cubicBezTo>
                    <a:cubicBezTo>
                      <a:pt x="8329" y="348677"/>
                      <a:pt x="11753" y="347870"/>
                      <a:pt x="12517" y="349789"/>
                    </a:cubicBezTo>
                    <a:cubicBezTo>
                      <a:pt x="27784" y="388350"/>
                      <a:pt x="31078" y="433236"/>
                      <a:pt x="32822" y="474392"/>
                    </a:cubicBezTo>
                    <a:cubicBezTo>
                      <a:pt x="33367" y="487478"/>
                      <a:pt x="33498" y="500673"/>
                      <a:pt x="33215" y="513912"/>
                    </a:cubicBezTo>
                    <a:cubicBezTo>
                      <a:pt x="41873" y="484883"/>
                      <a:pt x="52430" y="456442"/>
                      <a:pt x="65146" y="428917"/>
                    </a:cubicBezTo>
                    <a:cubicBezTo>
                      <a:pt x="82091" y="392210"/>
                      <a:pt x="102855" y="357641"/>
                      <a:pt x="125953" y="324642"/>
                    </a:cubicBezTo>
                    <a:cubicBezTo>
                      <a:pt x="132517" y="301893"/>
                      <a:pt x="140675" y="279473"/>
                      <a:pt x="148003" y="257051"/>
                    </a:cubicBezTo>
                    <a:cubicBezTo>
                      <a:pt x="156421" y="231228"/>
                      <a:pt x="162442" y="203463"/>
                      <a:pt x="174829" y="179210"/>
                    </a:cubicBezTo>
                    <a:cubicBezTo>
                      <a:pt x="176552" y="175851"/>
                      <a:pt x="182180" y="177574"/>
                      <a:pt x="181874" y="181282"/>
                    </a:cubicBezTo>
                    <a:cubicBezTo>
                      <a:pt x="179519" y="209701"/>
                      <a:pt x="168417" y="237946"/>
                      <a:pt x="159672" y="264925"/>
                    </a:cubicBezTo>
                    <a:cubicBezTo>
                      <a:pt x="156945" y="273322"/>
                      <a:pt x="154175" y="281763"/>
                      <a:pt x="151297" y="290159"/>
                    </a:cubicBezTo>
                    <a:cubicBezTo>
                      <a:pt x="169181" y="266932"/>
                      <a:pt x="188025" y="244445"/>
                      <a:pt x="207305" y="222482"/>
                    </a:cubicBezTo>
                    <a:cubicBezTo>
                      <a:pt x="276924" y="143288"/>
                      <a:pt x="351647" y="63659"/>
                      <a:pt x="436532" y="605"/>
                    </a:cubicBezTo>
                    <a:cubicBezTo>
                      <a:pt x="439171" y="-1358"/>
                      <a:pt x="442574" y="1870"/>
                      <a:pt x="440175" y="4378"/>
                    </a:cubicBezTo>
                    <a:cubicBezTo>
                      <a:pt x="409357" y="36374"/>
                      <a:pt x="377426" y="67759"/>
                      <a:pt x="345583" y="99319"/>
                    </a:cubicBezTo>
                    <a:cubicBezTo>
                      <a:pt x="353064" y="96941"/>
                      <a:pt x="360633" y="94848"/>
                      <a:pt x="367895" y="92514"/>
                    </a:cubicBezTo>
                    <a:cubicBezTo>
                      <a:pt x="392192" y="84728"/>
                      <a:pt x="416968" y="77247"/>
                      <a:pt x="442487" y="75022"/>
                    </a:cubicBezTo>
                    <a:cubicBezTo>
                      <a:pt x="443795" y="74891"/>
                      <a:pt x="443752" y="76767"/>
                      <a:pt x="442705" y="77138"/>
                    </a:cubicBezTo>
                    <a:cubicBezTo>
                      <a:pt x="422639" y="84161"/>
                      <a:pt x="402094" y="89831"/>
                      <a:pt x="381876" y="96483"/>
                    </a:cubicBezTo>
                    <a:cubicBezTo>
                      <a:pt x="366259" y="101631"/>
                      <a:pt x="347241" y="105884"/>
                      <a:pt x="331319" y="113495"/>
                    </a:cubicBezTo>
                    <a:cubicBezTo>
                      <a:pt x="244950" y="199407"/>
                      <a:pt x="160304" y="287564"/>
                      <a:pt x="100369" y="394108"/>
                    </a:cubicBezTo>
                    <a:cubicBezTo>
                      <a:pt x="86869" y="418099"/>
                      <a:pt x="75069" y="443050"/>
                      <a:pt x="64840" y="468721"/>
                    </a:cubicBezTo>
                    <a:cubicBezTo>
                      <a:pt x="81067" y="450684"/>
                      <a:pt x="100980" y="435744"/>
                      <a:pt x="121481" y="423203"/>
                    </a:cubicBezTo>
                    <a:cubicBezTo>
                      <a:pt x="157468" y="401196"/>
                      <a:pt x="203554" y="378841"/>
                      <a:pt x="245866" y="373824"/>
                    </a:cubicBezTo>
                    <a:cubicBezTo>
                      <a:pt x="247044" y="373672"/>
                      <a:pt x="247677" y="375111"/>
                      <a:pt x="246630" y="375809"/>
                    </a:cubicBezTo>
                    <a:cubicBezTo>
                      <a:pt x="211973" y="398361"/>
                      <a:pt x="169595" y="408634"/>
                      <a:pt x="133608" y="429528"/>
                    </a:cubicBezTo>
                    <a:cubicBezTo>
                      <a:pt x="102266" y="447718"/>
                      <a:pt x="77184" y="470292"/>
                      <a:pt x="54175" y="497380"/>
                    </a:cubicBezTo>
                    <a:cubicBezTo>
                      <a:pt x="29311" y="569180"/>
                      <a:pt x="16377" y="645734"/>
                      <a:pt x="13848" y="722158"/>
                    </a:cubicBezTo>
                    <a:cubicBezTo>
                      <a:pt x="18166" y="704055"/>
                      <a:pt x="23792" y="686280"/>
                      <a:pt x="30685" y="669050"/>
                    </a:cubicBezTo>
                    <a:cubicBezTo>
                      <a:pt x="43793" y="636247"/>
                      <a:pt x="62353" y="588177"/>
                      <a:pt x="93019" y="568198"/>
                    </a:cubicBezTo>
                    <a:cubicBezTo>
                      <a:pt x="94393" y="567304"/>
                      <a:pt x="96182" y="568896"/>
                      <a:pt x="95702" y="570379"/>
                    </a:cubicBezTo>
                    <a:cubicBezTo>
                      <a:pt x="90532" y="586454"/>
                      <a:pt x="78537" y="600347"/>
                      <a:pt x="70031" y="614894"/>
                    </a:cubicBezTo>
                    <a:cubicBezTo>
                      <a:pt x="58603" y="634415"/>
                      <a:pt x="48504" y="654589"/>
                      <a:pt x="40260" y="675680"/>
                    </a:cubicBezTo>
                    <a:cubicBezTo>
                      <a:pt x="10489" y="751885"/>
                      <a:pt x="10641" y="793739"/>
                      <a:pt x="22223" y="873260"/>
                    </a:cubicBezTo>
                    <a:cubicBezTo>
                      <a:pt x="35374" y="963620"/>
                      <a:pt x="64797" y="1046849"/>
                      <a:pt x="103641" y="1129074"/>
                    </a:cubicBezTo>
                    <a:cubicBezTo>
                      <a:pt x="105691" y="1133436"/>
                      <a:pt x="99583" y="1136773"/>
                      <a:pt x="97075" y="1132651"/>
                    </a:cubicBezTo>
                    <a:cubicBezTo>
                      <a:pt x="12974" y="995202"/>
                      <a:pt x="-11452" y="819672"/>
                      <a:pt x="4665" y="661547"/>
                    </a:cubicBezTo>
                    <a:lnTo>
                      <a:pt x="4665" y="661547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6F58F48-F658-43DD-A585-2777511BB6DA}"/>
                </a:ext>
              </a:extLst>
            </p:cNvPr>
            <p:cNvSpPr/>
            <p:nvPr/>
          </p:nvSpPr>
          <p:spPr>
            <a:xfrm>
              <a:off x="8954863" y="5806549"/>
              <a:ext cx="130516" cy="101560"/>
            </a:xfrm>
            <a:custGeom>
              <a:avLst/>
              <a:gdLst>
                <a:gd name="connsiteX0" fmla="*/ 21967 w 130516"/>
                <a:gd name="connsiteY0" fmla="*/ 88405 h 101560"/>
                <a:gd name="connsiteX1" fmla="*/ 7224 w 130516"/>
                <a:gd name="connsiteY1" fmla="*/ 20945 h 101560"/>
                <a:gd name="connsiteX2" fmla="*/ 53397 w 130516"/>
                <a:gd name="connsiteY2" fmla="*/ 1818 h 101560"/>
                <a:gd name="connsiteX3" fmla="*/ 126243 w 130516"/>
                <a:gd name="connsiteY3" fmla="*/ 35907 h 101560"/>
                <a:gd name="connsiteX4" fmla="*/ 21967 w 130516"/>
                <a:gd name="connsiteY4" fmla="*/ 88405 h 101560"/>
                <a:gd name="connsiteX5" fmla="*/ 21967 w 130516"/>
                <a:gd name="connsiteY5" fmla="*/ 88405 h 10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16" h="101560">
                  <a:moveTo>
                    <a:pt x="21967" y="88405"/>
                  </a:moveTo>
                  <a:cubicBezTo>
                    <a:pt x="2841" y="72854"/>
                    <a:pt x="-8064" y="42865"/>
                    <a:pt x="7224" y="20945"/>
                  </a:cubicBezTo>
                  <a:cubicBezTo>
                    <a:pt x="17671" y="5962"/>
                    <a:pt x="35665" y="1185"/>
                    <a:pt x="53397" y="1818"/>
                  </a:cubicBezTo>
                  <a:cubicBezTo>
                    <a:pt x="82230" y="-4267"/>
                    <a:pt x="112917" y="4391"/>
                    <a:pt x="126243" y="35907"/>
                  </a:cubicBezTo>
                  <a:cubicBezTo>
                    <a:pt x="151391" y="95428"/>
                    <a:pt x="58915" y="118438"/>
                    <a:pt x="21967" y="88405"/>
                  </a:cubicBezTo>
                  <a:lnTo>
                    <a:pt x="21967" y="8840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7B7F14EB-F7FE-453E-98C7-044F5752DF0D}"/>
                </a:ext>
              </a:extLst>
            </p:cNvPr>
            <p:cNvSpPr/>
            <p:nvPr/>
          </p:nvSpPr>
          <p:spPr>
            <a:xfrm>
              <a:off x="8839725" y="5830948"/>
              <a:ext cx="127268" cy="114758"/>
            </a:xfrm>
            <a:custGeom>
              <a:avLst/>
              <a:gdLst>
                <a:gd name="connsiteX0" fmla="*/ 52264 w 127268"/>
                <a:gd name="connsiteY0" fmla="*/ 4769 h 114758"/>
                <a:gd name="connsiteX1" fmla="*/ 116147 w 127268"/>
                <a:gd name="connsiteY1" fmla="*/ 26056 h 114758"/>
                <a:gd name="connsiteX2" fmla="*/ 117041 w 127268"/>
                <a:gd name="connsiteY2" fmla="*/ 26754 h 114758"/>
                <a:gd name="connsiteX3" fmla="*/ 61119 w 127268"/>
                <a:gd name="connsiteY3" fmla="*/ 114061 h 114758"/>
                <a:gd name="connsiteX4" fmla="*/ 52264 w 127268"/>
                <a:gd name="connsiteY4" fmla="*/ 4769 h 114758"/>
                <a:gd name="connsiteX5" fmla="*/ 52264 w 127268"/>
                <a:gd name="connsiteY5" fmla="*/ 4769 h 11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68" h="114758">
                  <a:moveTo>
                    <a:pt x="52264" y="4769"/>
                  </a:moveTo>
                  <a:cubicBezTo>
                    <a:pt x="80727" y="-6703"/>
                    <a:pt x="113574" y="3351"/>
                    <a:pt x="116147" y="26056"/>
                  </a:cubicBezTo>
                  <a:cubicBezTo>
                    <a:pt x="116473" y="26230"/>
                    <a:pt x="116801" y="26448"/>
                    <a:pt x="117041" y="26754"/>
                  </a:cubicBezTo>
                  <a:cubicBezTo>
                    <a:pt x="147139" y="60909"/>
                    <a:pt x="105481" y="108717"/>
                    <a:pt x="61119" y="114061"/>
                  </a:cubicBezTo>
                  <a:cubicBezTo>
                    <a:pt x="-17071" y="123526"/>
                    <a:pt x="-20474" y="34104"/>
                    <a:pt x="52264" y="4769"/>
                  </a:cubicBezTo>
                  <a:lnTo>
                    <a:pt x="52264" y="47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1D31C25A-CEC5-4B45-9F00-1EFAD140E8E3}"/>
                </a:ext>
              </a:extLst>
            </p:cNvPr>
            <p:cNvSpPr/>
            <p:nvPr/>
          </p:nvSpPr>
          <p:spPr>
            <a:xfrm>
              <a:off x="8920331" y="5716954"/>
              <a:ext cx="116653" cy="130791"/>
            </a:xfrm>
            <a:custGeom>
              <a:avLst/>
              <a:gdLst>
                <a:gd name="connsiteX0" fmla="*/ 67928 w 116653"/>
                <a:gd name="connsiteY0" fmla="*/ 202 h 130791"/>
                <a:gd name="connsiteX1" fmla="*/ 88692 w 116653"/>
                <a:gd name="connsiteY1" fmla="*/ 120115 h 130791"/>
                <a:gd name="connsiteX2" fmla="*/ 22432 w 116653"/>
                <a:gd name="connsiteY2" fmla="*/ 108359 h 130791"/>
                <a:gd name="connsiteX3" fmla="*/ 21101 w 116653"/>
                <a:gd name="connsiteY3" fmla="*/ 107836 h 130791"/>
                <a:gd name="connsiteX4" fmla="*/ 67928 w 116653"/>
                <a:gd name="connsiteY4" fmla="*/ 202 h 130791"/>
                <a:gd name="connsiteX5" fmla="*/ 67928 w 116653"/>
                <a:gd name="connsiteY5" fmla="*/ 202 h 13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53" h="130791">
                  <a:moveTo>
                    <a:pt x="67928" y="202"/>
                  </a:moveTo>
                  <a:cubicBezTo>
                    <a:pt x="129499" y="6243"/>
                    <a:pt x="128408" y="88578"/>
                    <a:pt x="88692" y="120115"/>
                  </a:cubicBezTo>
                  <a:cubicBezTo>
                    <a:pt x="65158" y="138807"/>
                    <a:pt x="38026" y="131740"/>
                    <a:pt x="22432" y="108359"/>
                  </a:cubicBezTo>
                  <a:cubicBezTo>
                    <a:pt x="21974" y="108250"/>
                    <a:pt x="21516" y="108098"/>
                    <a:pt x="21101" y="107836"/>
                  </a:cubicBezTo>
                  <a:cubicBezTo>
                    <a:pt x="-28539" y="78218"/>
                    <a:pt x="18593" y="-4618"/>
                    <a:pt x="67928" y="202"/>
                  </a:cubicBezTo>
                  <a:lnTo>
                    <a:pt x="67928" y="20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56E4A0E-8CC7-4181-B347-04AA2D3C28D6}"/>
                </a:ext>
              </a:extLst>
            </p:cNvPr>
            <p:cNvSpPr/>
            <p:nvPr/>
          </p:nvSpPr>
          <p:spPr>
            <a:xfrm>
              <a:off x="8840664" y="5756635"/>
              <a:ext cx="125122" cy="118570"/>
            </a:xfrm>
            <a:custGeom>
              <a:avLst/>
              <a:gdLst>
                <a:gd name="connsiteX0" fmla="*/ 108031 w 125122"/>
                <a:gd name="connsiteY0" fmla="*/ 28613 h 118570"/>
                <a:gd name="connsiteX1" fmla="*/ 111172 w 125122"/>
                <a:gd name="connsiteY1" fmla="*/ 95898 h 118570"/>
                <a:gd name="connsiteX2" fmla="*/ 110845 w 125122"/>
                <a:gd name="connsiteY2" fmla="*/ 96989 h 118570"/>
                <a:gd name="connsiteX3" fmla="*/ 9252 w 125122"/>
                <a:gd name="connsiteY3" fmla="*/ 76247 h 118570"/>
                <a:gd name="connsiteX4" fmla="*/ 108031 w 125122"/>
                <a:gd name="connsiteY4" fmla="*/ 28613 h 118570"/>
                <a:gd name="connsiteX5" fmla="*/ 108031 w 125122"/>
                <a:gd name="connsiteY5" fmla="*/ 28613 h 11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122" h="118570">
                  <a:moveTo>
                    <a:pt x="108031" y="28613"/>
                  </a:moveTo>
                  <a:cubicBezTo>
                    <a:pt x="128992" y="51034"/>
                    <a:pt x="131412" y="85320"/>
                    <a:pt x="111172" y="95898"/>
                  </a:cubicBezTo>
                  <a:cubicBezTo>
                    <a:pt x="111128" y="96269"/>
                    <a:pt x="111042" y="96640"/>
                    <a:pt x="110845" y="96989"/>
                  </a:cubicBezTo>
                  <a:cubicBezTo>
                    <a:pt x="89819" y="137360"/>
                    <a:pt x="30213" y="115702"/>
                    <a:pt x="9252" y="76247"/>
                  </a:cubicBezTo>
                  <a:cubicBezTo>
                    <a:pt x="-27716" y="6694"/>
                    <a:pt x="54487" y="-28683"/>
                    <a:pt x="108031" y="28613"/>
                  </a:cubicBezTo>
                  <a:lnTo>
                    <a:pt x="108031" y="2861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700A667E-79E3-4162-B293-2F6B090C8FF5}"/>
                </a:ext>
              </a:extLst>
            </p:cNvPr>
            <p:cNvSpPr/>
            <p:nvPr/>
          </p:nvSpPr>
          <p:spPr>
            <a:xfrm>
              <a:off x="8925029" y="5866947"/>
              <a:ext cx="87866" cy="108443"/>
            </a:xfrm>
            <a:custGeom>
              <a:avLst/>
              <a:gdLst>
                <a:gd name="connsiteX0" fmla="*/ 2467 w 87866"/>
                <a:gd name="connsiteY0" fmla="*/ 31126 h 108443"/>
                <a:gd name="connsiteX1" fmla="*/ 51039 w 87866"/>
                <a:gd name="connsiteY1" fmla="*/ 1224 h 108443"/>
                <a:gd name="connsiteX2" fmla="*/ 78563 w 87866"/>
                <a:gd name="connsiteY2" fmla="*/ 31998 h 108443"/>
                <a:gd name="connsiteX3" fmla="*/ 71868 w 87866"/>
                <a:gd name="connsiteY3" fmla="*/ 98084 h 108443"/>
                <a:gd name="connsiteX4" fmla="*/ 2467 w 87866"/>
                <a:gd name="connsiteY4" fmla="*/ 31126 h 108443"/>
                <a:gd name="connsiteX5" fmla="*/ 2467 w 87866"/>
                <a:gd name="connsiteY5" fmla="*/ 31126 h 10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866" h="108443">
                  <a:moveTo>
                    <a:pt x="2467" y="31126"/>
                  </a:moveTo>
                  <a:cubicBezTo>
                    <a:pt x="9359" y="11976"/>
                    <a:pt x="29774" y="-4730"/>
                    <a:pt x="51039" y="1224"/>
                  </a:cubicBezTo>
                  <a:cubicBezTo>
                    <a:pt x="65564" y="5280"/>
                    <a:pt x="74201" y="17996"/>
                    <a:pt x="78563" y="31998"/>
                  </a:cubicBezTo>
                  <a:cubicBezTo>
                    <a:pt x="91170" y="52827"/>
                    <a:pt x="92806" y="79109"/>
                    <a:pt x="71868" y="98084"/>
                  </a:cubicBezTo>
                  <a:cubicBezTo>
                    <a:pt x="32303" y="133940"/>
                    <a:pt x="-10860" y="68138"/>
                    <a:pt x="2467" y="31126"/>
                  </a:cubicBezTo>
                  <a:lnTo>
                    <a:pt x="2467" y="3112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5688A09-E59B-49A6-98AA-23A1BD771F33}"/>
                </a:ext>
              </a:extLst>
            </p:cNvPr>
            <p:cNvSpPr/>
            <p:nvPr/>
          </p:nvSpPr>
          <p:spPr>
            <a:xfrm>
              <a:off x="8884644" y="5760189"/>
              <a:ext cx="157836" cy="166067"/>
            </a:xfrm>
            <a:custGeom>
              <a:avLst/>
              <a:gdLst>
                <a:gd name="connsiteX0" fmla="*/ 57487 w 157836"/>
                <a:gd name="connsiteY0" fmla="*/ 140632 h 166067"/>
                <a:gd name="connsiteX1" fmla="*/ 39275 w 157836"/>
                <a:gd name="connsiteY1" fmla="*/ 146565 h 166067"/>
                <a:gd name="connsiteX2" fmla="*/ 15981 w 157836"/>
                <a:gd name="connsiteY2" fmla="*/ 86935 h 166067"/>
                <a:gd name="connsiteX3" fmla="*/ 6516 w 157836"/>
                <a:gd name="connsiteY3" fmla="*/ 74482 h 166067"/>
                <a:gd name="connsiteX4" fmla="*/ 54324 w 157836"/>
                <a:gd name="connsiteY4" fmla="*/ 31602 h 166067"/>
                <a:gd name="connsiteX5" fmla="*/ 95437 w 157836"/>
                <a:gd name="connsiteY5" fmla="*/ 130 h 166067"/>
                <a:gd name="connsiteX6" fmla="*/ 122808 w 157836"/>
                <a:gd name="connsiteY6" fmla="*/ 57709 h 166067"/>
                <a:gd name="connsiteX7" fmla="*/ 155088 w 157836"/>
                <a:gd name="connsiteY7" fmla="*/ 80654 h 166067"/>
                <a:gd name="connsiteX8" fmla="*/ 108043 w 157836"/>
                <a:gd name="connsiteY8" fmla="*/ 122312 h 166067"/>
                <a:gd name="connsiteX9" fmla="*/ 100954 w 157836"/>
                <a:gd name="connsiteY9" fmla="*/ 159411 h 166067"/>
                <a:gd name="connsiteX10" fmla="*/ 57487 w 157836"/>
                <a:gd name="connsiteY10" fmla="*/ 140632 h 166067"/>
                <a:gd name="connsiteX11" fmla="*/ 57487 w 157836"/>
                <a:gd name="connsiteY11" fmla="*/ 140632 h 166067"/>
                <a:gd name="connsiteX12" fmla="*/ 73670 w 157836"/>
                <a:gd name="connsiteY12" fmla="*/ 86128 h 166067"/>
                <a:gd name="connsiteX13" fmla="*/ 73997 w 157836"/>
                <a:gd name="connsiteY13" fmla="*/ 87001 h 166067"/>
                <a:gd name="connsiteX14" fmla="*/ 73976 w 157836"/>
                <a:gd name="connsiteY14" fmla="*/ 85910 h 166067"/>
                <a:gd name="connsiteX15" fmla="*/ 73670 w 157836"/>
                <a:gd name="connsiteY15" fmla="*/ 86128 h 166067"/>
                <a:gd name="connsiteX16" fmla="*/ 73670 w 157836"/>
                <a:gd name="connsiteY16" fmla="*/ 86128 h 16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836" h="166067">
                  <a:moveTo>
                    <a:pt x="57487" y="140632"/>
                  </a:moveTo>
                  <a:cubicBezTo>
                    <a:pt x="51816" y="143686"/>
                    <a:pt x="45578" y="145780"/>
                    <a:pt x="39275" y="146565"/>
                  </a:cubicBezTo>
                  <a:cubicBezTo>
                    <a:pt x="-3517" y="151734"/>
                    <a:pt x="-11434" y="110839"/>
                    <a:pt x="15981" y="86935"/>
                  </a:cubicBezTo>
                  <a:cubicBezTo>
                    <a:pt x="12208" y="83271"/>
                    <a:pt x="8959" y="79062"/>
                    <a:pt x="6516" y="74482"/>
                  </a:cubicBezTo>
                  <a:cubicBezTo>
                    <a:pt x="-13834" y="36204"/>
                    <a:pt x="22001" y="14045"/>
                    <a:pt x="54324" y="31602"/>
                  </a:cubicBezTo>
                  <a:cubicBezTo>
                    <a:pt x="60649" y="14067"/>
                    <a:pt x="77814" y="-1593"/>
                    <a:pt x="95437" y="130"/>
                  </a:cubicBezTo>
                  <a:cubicBezTo>
                    <a:pt x="125339" y="3053"/>
                    <a:pt x="132252" y="34023"/>
                    <a:pt x="122808" y="57709"/>
                  </a:cubicBezTo>
                  <a:cubicBezTo>
                    <a:pt x="136352" y="58734"/>
                    <a:pt x="148763" y="65670"/>
                    <a:pt x="155088" y="80654"/>
                  </a:cubicBezTo>
                  <a:cubicBezTo>
                    <a:pt x="167650" y="110381"/>
                    <a:pt x="134564" y="125932"/>
                    <a:pt x="108043" y="122312"/>
                  </a:cubicBezTo>
                  <a:cubicBezTo>
                    <a:pt x="113386" y="134635"/>
                    <a:pt x="112667" y="148790"/>
                    <a:pt x="100954" y="159411"/>
                  </a:cubicBezTo>
                  <a:cubicBezTo>
                    <a:pt x="83245" y="175507"/>
                    <a:pt x="64357" y="159717"/>
                    <a:pt x="57487" y="140632"/>
                  </a:cubicBezTo>
                  <a:lnTo>
                    <a:pt x="57487" y="140632"/>
                  </a:lnTo>
                  <a:close/>
                  <a:moveTo>
                    <a:pt x="73670" y="86128"/>
                  </a:moveTo>
                  <a:lnTo>
                    <a:pt x="73997" y="87001"/>
                  </a:lnTo>
                  <a:lnTo>
                    <a:pt x="73976" y="85910"/>
                  </a:lnTo>
                  <a:lnTo>
                    <a:pt x="73670" y="86128"/>
                  </a:lnTo>
                  <a:lnTo>
                    <a:pt x="73670" y="8612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40211EC-5DA4-4215-A0A5-3CA130D5ABE1}"/>
                </a:ext>
              </a:extLst>
            </p:cNvPr>
            <p:cNvSpPr/>
            <p:nvPr/>
          </p:nvSpPr>
          <p:spPr>
            <a:xfrm>
              <a:off x="9072741" y="5697580"/>
              <a:ext cx="73116" cy="89389"/>
            </a:xfrm>
            <a:custGeom>
              <a:avLst/>
              <a:gdLst>
                <a:gd name="connsiteX0" fmla="*/ 644 w 73116"/>
                <a:gd name="connsiteY0" fmla="*/ 50351 h 89389"/>
                <a:gd name="connsiteX1" fmla="*/ 22433 w 73116"/>
                <a:gd name="connsiteY1" fmla="*/ 4352 h 89389"/>
                <a:gd name="connsiteX2" fmla="*/ 47646 w 73116"/>
                <a:gd name="connsiteY2" fmla="*/ 906 h 89389"/>
                <a:gd name="connsiteX3" fmla="*/ 60885 w 73116"/>
                <a:gd name="connsiteY3" fmla="*/ 6904 h 89389"/>
                <a:gd name="connsiteX4" fmla="*/ 68672 w 73116"/>
                <a:gd name="connsiteY4" fmla="*/ 17700 h 89389"/>
                <a:gd name="connsiteX5" fmla="*/ 72859 w 73116"/>
                <a:gd name="connsiteY5" fmla="*/ 42237 h 89389"/>
                <a:gd name="connsiteX6" fmla="*/ 27711 w 73116"/>
                <a:gd name="connsiteY6" fmla="*/ 88541 h 89389"/>
                <a:gd name="connsiteX7" fmla="*/ 644 w 73116"/>
                <a:gd name="connsiteY7" fmla="*/ 50351 h 89389"/>
                <a:gd name="connsiteX8" fmla="*/ 644 w 73116"/>
                <a:gd name="connsiteY8" fmla="*/ 50351 h 8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16" h="89389">
                  <a:moveTo>
                    <a:pt x="644" y="50351"/>
                  </a:moveTo>
                  <a:cubicBezTo>
                    <a:pt x="-2474" y="32597"/>
                    <a:pt x="5879" y="13077"/>
                    <a:pt x="22433" y="4352"/>
                  </a:cubicBezTo>
                  <a:cubicBezTo>
                    <a:pt x="30219" y="252"/>
                    <a:pt x="39293" y="-1078"/>
                    <a:pt x="47646" y="906"/>
                  </a:cubicBezTo>
                  <a:cubicBezTo>
                    <a:pt x="52422" y="1648"/>
                    <a:pt x="57003" y="3589"/>
                    <a:pt x="60885" y="6904"/>
                  </a:cubicBezTo>
                  <a:cubicBezTo>
                    <a:pt x="64462" y="9958"/>
                    <a:pt x="66949" y="13687"/>
                    <a:pt x="68672" y="17700"/>
                  </a:cubicBezTo>
                  <a:cubicBezTo>
                    <a:pt x="72488" y="25050"/>
                    <a:pt x="73709" y="33622"/>
                    <a:pt x="72859" y="42237"/>
                  </a:cubicBezTo>
                  <a:cubicBezTo>
                    <a:pt x="70634" y="64505"/>
                    <a:pt x="54342" y="94865"/>
                    <a:pt x="27711" y="88541"/>
                  </a:cubicBezTo>
                  <a:cubicBezTo>
                    <a:pt x="8845" y="84069"/>
                    <a:pt x="600" y="67603"/>
                    <a:pt x="644" y="50351"/>
                  </a:cubicBezTo>
                  <a:lnTo>
                    <a:pt x="644" y="5035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DDF0D21D-E89B-41B5-82A3-E8B84871551D}"/>
                </a:ext>
              </a:extLst>
            </p:cNvPr>
            <p:cNvSpPr/>
            <p:nvPr/>
          </p:nvSpPr>
          <p:spPr>
            <a:xfrm>
              <a:off x="9073037" y="5694600"/>
              <a:ext cx="71188" cy="59318"/>
            </a:xfrm>
            <a:custGeom>
              <a:avLst/>
              <a:gdLst>
                <a:gd name="connsiteX0" fmla="*/ 0 w 71188"/>
                <a:gd name="connsiteY0" fmla="*/ 40746 h 59318"/>
                <a:gd name="connsiteX1" fmla="*/ 71188 w 71188"/>
                <a:gd name="connsiteY1" fmla="*/ 27899 h 59318"/>
                <a:gd name="connsiteX2" fmla="*/ 24645 w 71188"/>
                <a:gd name="connsiteY2" fmla="*/ 58325 h 59318"/>
                <a:gd name="connsiteX3" fmla="*/ 0 w 71188"/>
                <a:gd name="connsiteY3" fmla="*/ 40746 h 59318"/>
                <a:gd name="connsiteX4" fmla="*/ 0 w 71188"/>
                <a:gd name="connsiteY4" fmla="*/ 40746 h 5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88" h="59318">
                  <a:moveTo>
                    <a:pt x="0" y="40746"/>
                  </a:moveTo>
                  <a:cubicBezTo>
                    <a:pt x="4296" y="-4903"/>
                    <a:pt x="59215" y="-16354"/>
                    <a:pt x="71188" y="27899"/>
                  </a:cubicBezTo>
                  <a:cubicBezTo>
                    <a:pt x="62836" y="47180"/>
                    <a:pt x="46783" y="63581"/>
                    <a:pt x="24645" y="58325"/>
                  </a:cubicBezTo>
                  <a:cubicBezTo>
                    <a:pt x="13239" y="55599"/>
                    <a:pt x="5147" y="49121"/>
                    <a:pt x="0" y="40746"/>
                  </a:cubicBezTo>
                  <a:lnTo>
                    <a:pt x="0" y="4074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A1863369-C637-4C83-82BD-D75FC537650A}"/>
                </a:ext>
              </a:extLst>
            </p:cNvPr>
            <p:cNvSpPr/>
            <p:nvPr/>
          </p:nvSpPr>
          <p:spPr>
            <a:xfrm>
              <a:off x="8950378" y="5962591"/>
              <a:ext cx="196343" cy="187887"/>
            </a:xfrm>
            <a:custGeom>
              <a:avLst/>
              <a:gdLst>
                <a:gd name="connsiteX0" fmla="*/ 49463 w 196343"/>
                <a:gd name="connsiteY0" fmla="*/ 18187 h 187887"/>
                <a:gd name="connsiteX1" fmla="*/ 78972 w 196343"/>
                <a:gd name="connsiteY1" fmla="*/ 30597 h 187887"/>
                <a:gd name="connsiteX2" fmla="*/ 96225 w 196343"/>
                <a:gd name="connsiteY2" fmla="*/ 9943 h 187887"/>
                <a:gd name="connsiteX3" fmla="*/ 145015 w 196343"/>
                <a:gd name="connsiteY3" fmla="*/ 6170 h 187887"/>
                <a:gd name="connsiteX4" fmla="*/ 158035 w 196343"/>
                <a:gd name="connsiteY4" fmla="*/ 63051 h 187887"/>
                <a:gd name="connsiteX5" fmla="*/ 195156 w 196343"/>
                <a:gd name="connsiteY5" fmla="*/ 97620 h 187887"/>
                <a:gd name="connsiteX6" fmla="*/ 144076 w 196343"/>
                <a:gd name="connsiteY6" fmla="*/ 143793 h 187887"/>
                <a:gd name="connsiteX7" fmla="*/ 139649 w 196343"/>
                <a:gd name="connsiteY7" fmla="*/ 169399 h 187887"/>
                <a:gd name="connsiteX8" fmla="*/ 69049 w 196343"/>
                <a:gd name="connsiteY8" fmla="*/ 166716 h 187887"/>
                <a:gd name="connsiteX9" fmla="*/ 65166 w 196343"/>
                <a:gd name="connsiteY9" fmla="*/ 157534 h 187887"/>
                <a:gd name="connsiteX10" fmla="*/ 23399 w 196343"/>
                <a:gd name="connsiteY10" fmla="*/ 160936 h 187887"/>
                <a:gd name="connsiteX11" fmla="*/ 19081 w 196343"/>
                <a:gd name="connsiteY11" fmla="*/ 87152 h 187887"/>
                <a:gd name="connsiteX12" fmla="*/ 22941 w 196343"/>
                <a:gd name="connsiteY12" fmla="*/ 84185 h 187887"/>
                <a:gd name="connsiteX13" fmla="*/ 22702 w 196343"/>
                <a:gd name="connsiteY13" fmla="*/ 83858 h 187887"/>
                <a:gd name="connsiteX14" fmla="*/ 49463 w 196343"/>
                <a:gd name="connsiteY14" fmla="*/ 18187 h 187887"/>
                <a:gd name="connsiteX15" fmla="*/ 49463 w 196343"/>
                <a:gd name="connsiteY15" fmla="*/ 18187 h 187887"/>
                <a:gd name="connsiteX16" fmla="*/ 94720 w 196343"/>
                <a:gd name="connsiteY16" fmla="*/ 91470 h 187887"/>
                <a:gd name="connsiteX17" fmla="*/ 87151 w 196343"/>
                <a:gd name="connsiteY17" fmla="*/ 99191 h 187887"/>
                <a:gd name="connsiteX18" fmla="*/ 88198 w 196343"/>
                <a:gd name="connsiteY18" fmla="*/ 104229 h 187887"/>
                <a:gd name="connsiteX19" fmla="*/ 100129 w 196343"/>
                <a:gd name="connsiteY19" fmla="*/ 102135 h 187887"/>
                <a:gd name="connsiteX20" fmla="*/ 101111 w 196343"/>
                <a:gd name="connsiteY20" fmla="*/ 102157 h 187887"/>
                <a:gd name="connsiteX21" fmla="*/ 101852 w 196343"/>
                <a:gd name="connsiteY21" fmla="*/ 94982 h 187887"/>
                <a:gd name="connsiteX22" fmla="*/ 94720 w 196343"/>
                <a:gd name="connsiteY22" fmla="*/ 91470 h 187887"/>
                <a:gd name="connsiteX23" fmla="*/ 94720 w 196343"/>
                <a:gd name="connsiteY23" fmla="*/ 91470 h 18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6343" h="187887">
                  <a:moveTo>
                    <a:pt x="49463" y="18187"/>
                  </a:moveTo>
                  <a:cubicBezTo>
                    <a:pt x="60302" y="18274"/>
                    <a:pt x="70685" y="23203"/>
                    <a:pt x="78972" y="30597"/>
                  </a:cubicBezTo>
                  <a:cubicBezTo>
                    <a:pt x="82789" y="22746"/>
                    <a:pt x="88570" y="15548"/>
                    <a:pt x="96225" y="9943"/>
                  </a:cubicBezTo>
                  <a:cubicBezTo>
                    <a:pt x="111055" y="-897"/>
                    <a:pt x="130620" y="-3929"/>
                    <a:pt x="145015" y="6170"/>
                  </a:cubicBezTo>
                  <a:cubicBezTo>
                    <a:pt x="163422" y="19082"/>
                    <a:pt x="165647" y="42942"/>
                    <a:pt x="158035" y="63051"/>
                  </a:cubicBezTo>
                  <a:cubicBezTo>
                    <a:pt x="175222" y="67566"/>
                    <a:pt x="190904" y="80325"/>
                    <a:pt x="195156" y="97620"/>
                  </a:cubicBezTo>
                  <a:cubicBezTo>
                    <a:pt x="202375" y="127043"/>
                    <a:pt x="175593" y="149028"/>
                    <a:pt x="144076" y="143793"/>
                  </a:cubicBezTo>
                  <a:cubicBezTo>
                    <a:pt x="145864" y="152299"/>
                    <a:pt x="144403" y="161329"/>
                    <a:pt x="139649" y="169399"/>
                  </a:cubicBezTo>
                  <a:cubicBezTo>
                    <a:pt x="123771" y="196378"/>
                    <a:pt x="83946" y="192409"/>
                    <a:pt x="69049" y="166716"/>
                  </a:cubicBezTo>
                  <a:cubicBezTo>
                    <a:pt x="67391" y="163837"/>
                    <a:pt x="66104" y="160762"/>
                    <a:pt x="65166" y="157534"/>
                  </a:cubicBezTo>
                  <a:cubicBezTo>
                    <a:pt x="52451" y="164622"/>
                    <a:pt x="36966" y="166803"/>
                    <a:pt x="23399" y="160936"/>
                  </a:cubicBezTo>
                  <a:cubicBezTo>
                    <a:pt x="-6459" y="148046"/>
                    <a:pt x="-7571" y="109398"/>
                    <a:pt x="19081" y="87152"/>
                  </a:cubicBezTo>
                  <a:cubicBezTo>
                    <a:pt x="20325" y="86105"/>
                    <a:pt x="21611" y="85123"/>
                    <a:pt x="22941" y="84185"/>
                  </a:cubicBezTo>
                  <a:lnTo>
                    <a:pt x="22702" y="83858"/>
                  </a:lnTo>
                  <a:cubicBezTo>
                    <a:pt x="5580" y="58645"/>
                    <a:pt x="15919" y="17904"/>
                    <a:pt x="49463" y="18187"/>
                  </a:cubicBezTo>
                  <a:lnTo>
                    <a:pt x="49463" y="18187"/>
                  </a:lnTo>
                  <a:close/>
                  <a:moveTo>
                    <a:pt x="94720" y="91470"/>
                  </a:moveTo>
                  <a:cubicBezTo>
                    <a:pt x="92560" y="94545"/>
                    <a:pt x="90008" y="97097"/>
                    <a:pt x="87151" y="99191"/>
                  </a:cubicBezTo>
                  <a:cubicBezTo>
                    <a:pt x="87609" y="100827"/>
                    <a:pt x="87981" y="102506"/>
                    <a:pt x="88198" y="104229"/>
                  </a:cubicBezTo>
                  <a:cubicBezTo>
                    <a:pt x="91819" y="102899"/>
                    <a:pt x="95810" y="102135"/>
                    <a:pt x="100129" y="102135"/>
                  </a:cubicBezTo>
                  <a:lnTo>
                    <a:pt x="101111" y="102157"/>
                  </a:lnTo>
                  <a:cubicBezTo>
                    <a:pt x="101088" y="99693"/>
                    <a:pt x="101350" y="97294"/>
                    <a:pt x="101852" y="94982"/>
                  </a:cubicBezTo>
                  <a:cubicBezTo>
                    <a:pt x="99517" y="94044"/>
                    <a:pt x="97140" y="92888"/>
                    <a:pt x="94720" y="91470"/>
                  </a:cubicBezTo>
                  <a:lnTo>
                    <a:pt x="94720" y="9147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98F6D6F-FB7C-43F1-92CD-86A979AF1CF2}"/>
                </a:ext>
              </a:extLst>
            </p:cNvPr>
            <p:cNvSpPr/>
            <p:nvPr/>
          </p:nvSpPr>
          <p:spPr>
            <a:xfrm>
              <a:off x="8985999" y="6000022"/>
              <a:ext cx="133515" cy="127817"/>
            </a:xfrm>
            <a:custGeom>
              <a:avLst/>
              <a:gdLst>
                <a:gd name="connsiteX0" fmla="*/ 33646 w 133515"/>
                <a:gd name="connsiteY0" fmla="*/ 12360 h 127817"/>
                <a:gd name="connsiteX1" fmla="*/ 53711 w 133515"/>
                <a:gd name="connsiteY1" fmla="*/ 20800 h 127817"/>
                <a:gd name="connsiteX2" fmla="*/ 65445 w 133515"/>
                <a:gd name="connsiteY2" fmla="*/ 6754 h 127817"/>
                <a:gd name="connsiteX3" fmla="*/ 98619 w 133515"/>
                <a:gd name="connsiteY3" fmla="*/ 4203 h 127817"/>
                <a:gd name="connsiteX4" fmla="*/ 107474 w 133515"/>
                <a:gd name="connsiteY4" fmla="*/ 42894 h 127817"/>
                <a:gd name="connsiteX5" fmla="*/ 132708 w 133515"/>
                <a:gd name="connsiteY5" fmla="*/ 66406 h 127817"/>
                <a:gd name="connsiteX6" fmla="*/ 97964 w 133515"/>
                <a:gd name="connsiteY6" fmla="*/ 97813 h 127817"/>
                <a:gd name="connsiteX7" fmla="*/ 94954 w 133515"/>
                <a:gd name="connsiteY7" fmla="*/ 115239 h 127817"/>
                <a:gd name="connsiteX8" fmla="*/ 46950 w 133515"/>
                <a:gd name="connsiteY8" fmla="*/ 113429 h 127817"/>
                <a:gd name="connsiteX9" fmla="*/ 44310 w 133515"/>
                <a:gd name="connsiteY9" fmla="*/ 107191 h 127817"/>
                <a:gd name="connsiteX10" fmla="*/ 15913 w 133515"/>
                <a:gd name="connsiteY10" fmla="*/ 109503 h 127817"/>
                <a:gd name="connsiteX11" fmla="*/ 12991 w 133515"/>
                <a:gd name="connsiteY11" fmla="*/ 59317 h 127817"/>
                <a:gd name="connsiteX12" fmla="*/ 15609 w 133515"/>
                <a:gd name="connsiteY12" fmla="*/ 57311 h 127817"/>
                <a:gd name="connsiteX13" fmla="*/ 15455 w 133515"/>
                <a:gd name="connsiteY13" fmla="*/ 57093 h 127817"/>
                <a:gd name="connsiteX14" fmla="*/ 33646 w 133515"/>
                <a:gd name="connsiteY14" fmla="*/ 12360 h 127817"/>
                <a:gd name="connsiteX15" fmla="*/ 33646 w 133515"/>
                <a:gd name="connsiteY15" fmla="*/ 12360 h 127817"/>
                <a:gd name="connsiteX16" fmla="*/ 64420 w 133515"/>
                <a:gd name="connsiteY16" fmla="*/ 62196 h 127817"/>
                <a:gd name="connsiteX17" fmla="*/ 59273 w 133515"/>
                <a:gd name="connsiteY17" fmla="*/ 67431 h 127817"/>
                <a:gd name="connsiteX18" fmla="*/ 59993 w 133515"/>
                <a:gd name="connsiteY18" fmla="*/ 70855 h 127817"/>
                <a:gd name="connsiteX19" fmla="*/ 68106 w 133515"/>
                <a:gd name="connsiteY19" fmla="*/ 69437 h 127817"/>
                <a:gd name="connsiteX20" fmla="*/ 68782 w 133515"/>
                <a:gd name="connsiteY20" fmla="*/ 69437 h 127817"/>
                <a:gd name="connsiteX21" fmla="*/ 69284 w 133515"/>
                <a:gd name="connsiteY21" fmla="*/ 64552 h 127817"/>
                <a:gd name="connsiteX22" fmla="*/ 64420 w 133515"/>
                <a:gd name="connsiteY22" fmla="*/ 62196 h 127817"/>
                <a:gd name="connsiteX23" fmla="*/ 64420 w 133515"/>
                <a:gd name="connsiteY23" fmla="*/ 62196 h 12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3515" h="127817">
                  <a:moveTo>
                    <a:pt x="33646" y="12360"/>
                  </a:moveTo>
                  <a:cubicBezTo>
                    <a:pt x="41017" y="12425"/>
                    <a:pt x="48083" y="15762"/>
                    <a:pt x="53711" y="20800"/>
                  </a:cubicBezTo>
                  <a:cubicBezTo>
                    <a:pt x="56306" y="15457"/>
                    <a:pt x="60233" y="10571"/>
                    <a:pt x="65445" y="6754"/>
                  </a:cubicBezTo>
                  <a:cubicBezTo>
                    <a:pt x="75521" y="-618"/>
                    <a:pt x="88826" y="-2668"/>
                    <a:pt x="98619" y="4203"/>
                  </a:cubicBezTo>
                  <a:cubicBezTo>
                    <a:pt x="111138" y="12970"/>
                    <a:pt x="112642" y="29197"/>
                    <a:pt x="107474" y="42894"/>
                  </a:cubicBezTo>
                  <a:cubicBezTo>
                    <a:pt x="119164" y="45969"/>
                    <a:pt x="129830" y="54628"/>
                    <a:pt x="132708" y="66406"/>
                  </a:cubicBezTo>
                  <a:cubicBezTo>
                    <a:pt x="137616" y="86406"/>
                    <a:pt x="119404" y="101368"/>
                    <a:pt x="97964" y="97813"/>
                  </a:cubicBezTo>
                  <a:cubicBezTo>
                    <a:pt x="99186" y="103592"/>
                    <a:pt x="98182" y="109743"/>
                    <a:pt x="94954" y="115239"/>
                  </a:cubicBezTo>
                  <a:cubicBezTo>
                    <a:pt x="84158" y="133603"/>
                    <a:pt x="57070" y="130877"/>
                    <a:pt x="46950" y="113429"/>
                  </a:cubicBezTo>
                  <a:cubicBezTo>
                    <a:pt x="45816" y="111466"/>
                    <a:pt x="44943" y="109372"/>
                    <a:pt x="44310" y="107191"/>
                  </a:cubicBezTo>
                  <a:cubicBezTo>
                    <a:pt x="35673" y="112011"/>
                    <a:pt x="25140" y="113494"/>
                    <a:pt x="15913" y="109503"/>
                  </a:cubicBezTo>
                  <a:cubicBezTo>
                    <a:pt x="-4391" y="100735"/>
                    <a:pt x="-5155" y="74454"/>
                    <a:pt x="12991" y="59317"/>
                  </a:cubicBezTo>
                  <a:cubicBezTo>
                    <a:pt x="13842" y="58619"/>
                    <a:pt x="14714" y="57943"/>
                    <a:pt x="15609" y="57311"/>
                  </a:cubicBezTo>
                  <a:lnTo>
                    <a:pt x="15455" y="57093"/>
                  </a:lnTo>
                  <a:cubicBezTo>
                    <a:pt x="3809" y="39862"/>
                    <a:pt x="10832" y="12163"/>
                    <a:pt x="33646" y="12360"/>
                  </a:cubicBezTo>
                  <a:lnTo>
                    <a:pt x="33646" y="12360"/>
                  </a:lnTo>
                  <a:close/>
                  <a:moveTo>
                    <a:pt x="64420" y="62196"/>
                  </a:moveTo>
                  <a:cubicBezTo>
                    <a:pt x="62959" y="64268"/>
                    <a:pt x="61213" y="66013"/>
                    <a:pt x="59273" y="67431"/>
                  </a:cubicBezTo>
                  <a:cubicBezTo>
                    <a:pt x="59600" y="68543"/>
                    <a:pt x="59840" y="69699"/>
                    <a:pt x="59993" y="70855"/>
                  </a:cubicBezTo>
                  <a:cubicBezTo>
                    <a:pt x="62457" y="69961"/>
                    <a:pt x="65161" y="69437"/>
                    <a:pt x="68106" y="69437"/>
                  </a:cubicBezTo>
                  <a:lnTo>
                    <a:pt x="68782" y="69437"/>
                  </a:lnTo>
                  <a:cubicBezTo>
                    <a:pt x="68761" y="67780"/>
                    <a:pt x="68934" y="66122"/>
                    <a:pt x="69284" y="64552"/>
                  </a:cubicBezTo>
                  <a:cubicBezTo>
                    <a:pt x="67691" y="63941"/>
                    <a:pt x="66056" y="63156"/>
                    <a:pt x="64420" y="62196"/>
                  </a:cubicBezTo>
                  <a:lnTo>
                    <a:pt x="64420" y="6219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F2AF4C3-CBA3-427B-9DE6-F77FAF3F38AF}"/>
                </a:ext>
              </a:extLst>
            </p:cNvPr>
            <p:cNvSpPr/>
            <p:nvPr/>
          </p:nvSpPr>
          <p:spPr>
            <a:xfrm>
              <a:off x="8746320" y="6194783"/>
              <a:ext cx="187208" cy="180035"/>
            </a:xfrm>
            <a:custGeom>
              <a:avLst/>
              <a:gdLst>
                <a:gd name="connsiteX0" fmla="*/ 162571 w 187208"/>
                <a:gd name="connsiteY0" fmla="*/ 100501 h 180035"/>
                <a:gd name="connsiteX1" fmla="*/ 185014 w 187208"/>
                <a:gd name="connsiteY1" fmla="*/ 49923 h 180035"/>
                <a:gd name="connsiteX2" fmla="*/ 144491 w 187208"/>
                <a:gd name="connsiteY2" fmla="*/ 30947 h 180035"/>
                <a:gd name="connsiteX3" fmla="*/ 129529 w 187208"/>
                <a:gd name="connsiteY3" fmla="*/ 36007 h 180035"/>
                <a:gd name="connsiteX4" fmla="*/ 108569 w 187208"/>
                <a:gd name="connsiteY4" fmla="*/ 6236 h 180035"/>
                <a:gd name="connsiteX5" fmla="*/ 56988 w 187208"/>
                <a:gd name="connsiteY5" fmla="*/ 14524 h 180035"/>
                <a:gd name="connsiteX6" fmla="*/ 48547 w 187208"/>
                <a:gd name="connsiteY6" fmla="*/ 41831 h 180035"/>
                <a:gd name="connsiteX7" fmla="*/ 28046 w 187208"/>
                <a:gd name="connsiteY7" fmla="*/ 44448 h 180035"/>
                <a:gd name="connsiteX8" fmla="*/ 1372 w 187208"/>
                <a:gd name="connsiteY8" fmla="*/ 88483 h 180035"/>
                <a:gd name="connsiteX9" fmla="*/ 40456 w 187208"/>
                <a:gd name="connsiteY9" fmla="*/ 120261 h 180035"/>
                <a:gd name="connsiteX10" fmla="*/ 32342 w 187208"/>
                <a:gd name="connsiteY10" fmla="*/ 137818 h 180035"/>
                <a:gd name="connsiteX11" fmla="*/ 50489 w 187208"/>
                <a:gd name="connsiteY11" fmla="*/ 177470 h 180035"/>
                <a:gd name="connsiteX12" fmla="*/ 104272 w 187208"/>
                <a:gd name="connsiteY12" fmla="*/ 157535 h 180035"/>
                <a:gd name="connsiteX13" fmla="*/ 140500 w 187208"/>
                <a:gd name="connsiteY13" fmla="*/ 167153 h 180035"/>
                <a:gd name="connsiteX14" fmla="*/ 177229 w 187208"/>
                <a:gd name="connsiteY14" fmla="*/ 130119 h 180035"/>
                <a:gd name="connsiteX15" fmla="*/ 162571 w 187208"/>
                <a:gd name="connsiteY15" fmla="*/ 100501 h 180035"/>
                <a:gd name="connsiteX16" fmla="*/ 162571 w 187208"/>
                <a:gd name="connsiteY16" fmla="*/ 100501 h 1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7208" h="180035">
                  <a:moveTo>
                    <a:pt x="162571" y="100501"/>
                  </a:moveTo>
                  <a:cubicBezTo>
                    <a:pt x="180325" y="88178"/>
                    <a:pt x="192365" y="67240"/>
                    <a:pt x="185014" y="49923"/>
                  </a:cubicBezTo>
                  <a:cubicBezTo>
                    <a:pt x="180390" y="32954"/>
                    <a:pt x="161241" y="28025"/>
                    <a:pt x="144491" y="30947"/>
                  </a:cubicBezTo>
                  <a:cubicBezTo>
                    <a:pt x="139213" y="31863"/>
                    <a:pt x="134197" y="33608"/>
                    <a:pt x="129529" y="36007"/>
                  </a:cubicBezTo>
                  <a:cubicBezTo>
                    <a:pt x="125712" y="23641"/>
                    <a:pt x="117773" y="11951"/>
                    <a:pt x="108569" y="6236"/>
                  </a:cubicBezTo>
                  <a:cubicBezTo>
                    <a:pt x="92430" y="-3796"/>
                    <a:pt x="69288" y="-2204"/>
                    <a:pt x="56988" y="14524"/>
                  </a:cubicBezTo>
                  <a:cubicBezTo>
                    <a:pt x="51405" y="22114"/>
                    <a:pt x="48722" y="31820"/>
                    <a:pt x="48547" y="41831"/>
                  </a:cubicBezTo>
                  <a:cubicBezTo>
                    <a:pt x="41873" y="41220"/>
                    <a:pt x="34937" y="42005"/>
                    <a:pt x="28046" y="44448"/>
                  </a:cubicBezTo>
                  <a:cubicBezTo>
                    <a:pt x="9223" y="51100"/>
                    <a:pt x="-4496" y="69661"/>
                    <a:pt x="1372" y="88483"/>
                  </a:cubicBezTo>
                  <a:cubicBezTo>
                    <a:pt x="6126" y="103707"/>
                    <a:pt x="22440" y="115746"/>
                    <a:pt x="40456" y="120261"/>
                  </a:cubicBezTo>
                  <a:cubicBezTo>
                    <a:pt x="36660" y="125539"/>
                    <a:pt x="33825" y="131472"/>
                    <a:pt x="32342" y="137818"/>
                  </a:cubicBezTo>
                  <a:cubicBezTo>
                    <a:pt x="28635" y="153784"/>
                    <a:pt x="33018" y="172366"/>
                    <a:pt x="50489" y="177470"/>
                  </a:cubicBezTo>
                  <a:cubicBezTo>
                    <a:pt x="68329" y="185278"/>
                    <a:pt x="90794" y="174307"/>
                    <a:pt x="104272" y="157535"/>
                  </a:cubicBezTo>
                  <a:cubicBezTo>
                    <a:pt x="115396" y="164427"/>
                    <a:pt x="129354" y="168353"/>
                    <a:pt x="140500" y="167153"/>
                  </a:cubicBezTo>
                  <a:cubicBezTo>
                    <a:pt x="160194" y="165016"/>
                    <a:pt x="178057" y="149989"/>
                    <a:pt x="177229" y="130119"/>
                  </a:cubicBezTo>
                  <a:cubicBezTo>
                    <a:pt x="176771" y="119389"/>
                    <a:pt x="171077" y="108876"/>
                    <a:pt x="162571" y="100501"/>
                  </a:cubicBezTo>
                  <a:lnTo>
                    <a:pt x="162571" y="10050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585DCBB9-079E-4128-903C-DBE40B6414D6}"/>
                </a:ext>
              </a:extLst>
            </p:cNvPr>
            <p:cNvSpPr/>
            <p:nvPr/>
          </p:nvSpPr>
          <p:spPr>
            <a:xfrm>
              <a:off x="8782216" y="6228076"/>
              <a:ext cx="125325" cy="120501"/>
            </a:xfrm>
            <a:custGeom>
              <a:avLst/>
              <a:gdLst>
                <a:gd name="connsiteX0" fmla="*/ 108835 w 125325"/>
                <a:gd name="connsiteY0" fmla="*/ 67295 h 120501"/>
                <a:gd name="connsiteX1" fmla="*/ 123862 w 125325"/>
                <a:gd name="connsiteY1" fmla="*/ 33445 h 120501"/>
                <a:gd name="connsiteX2" fmla="*/ 96730 w 125325"/>
                <a:gd name="connsiteY2" fmla="*/ 20730 h 120501"/>
                <a:gd name="connsiteX3" fmla="*/ 86719 w 125325"/>
                <a:gd name="connsiteY3" fmla="*/ 24110 h 120501"/>
                <a:gd name="connsiteX4" fmla="*/ 72674 w 125325"/>
                <a:gd name="connsiteY4" fmla="*/ 4175 h 120501"/>
                <a:gd name="connsiteX5" fmla="*/ 38148 w 125325"/>
                <a:gd name="connsiteY5" fmla="*/ 9715 h 120501"/>
                <a:gd name="connsiteX6" fmla="*/ 32499 w 125325"/>
                <a:gd name="connsiteY6" fmla="*/ 27992 h 120501"/>
                <a:gd name="connsiteX7" fmla="*/ 18780 w 125325"/>
                <a:gd name="connsiteY7" fmla="*/ 29737 h 120501"/>
                <a:gd name="connsiteX8" fmla="*/ 918 w 125325"/>
                <a:gd name="connsiteY8" fmla="*/ 59225 h 120501"/>
                <a:gd name="connsiteX9" fmla="*/ 27068 w 125325"/>
                <a:gd name="connsiteY9" fmla="*/ 80490 h 120501"/>
                <a:gd name="connsiteX10" fmla="*/ 21638 w 125325"/>
                <a:gd name="connsiteY10" fmla="*/ 92246 h 120501"/>
                <a:gd name="connsiteX11" fmla="*/ 33786 w 125325"/>
                <a:gd name="connsiteY11" fmla="*/ 118789 h 120501"/>
                <a:gd name="connsiteX12" fmla="*/ 69794 w 125325"/>
                <a:gd name="connsiteY12" fmla="*/ 105441 h 120501"/>
                <a:gd name="connsiteX13" fmla="*/ 94047 w 125325"/>
                <a:gd name="connsiteY13" fmla="*/ 111875 h 120501"/>
                <a:gd name="connsiteX14" fmla="*/ 118628 w 125325"/>
                <a:gd name="connsiteY14" fmla="*/ 87077 h 120501"/>
                <a:gd name="connsiteX15" fmla="*/ 108835 w 125325"/>
                <a:gd name="connsiteY15" fmla="*/ 67295 h 120501"/>
                <a:gd name="connsiteX16" fmla="*/ 108835 w 125325"/>
                <a:gd name="connsiteY16" fmla="*/ 67295 h 12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325" h="120501">
                  <a:moveTo>
                    <a:pt x="108835" y="67295"/>
                  </a:moveTo>
                  <a:cubicBezTo>
                    <a:pt x="120721" y="59050"/>
                    <a:pt x="128769" y="45026"/>
                    <a:pt x="123862" y="33445"/>
                  </a:cubicBezTo>
                  <a:cubicBezTo>
                    <a:pt x="120765" y="22082"/>
                    <a:pt x="107941" y="18767"/>
                    <a:pt x="96730" y="20730"/>
                  </a:cubicBezTo>
                  <a:cubicBezTo>
                    <a:pt x="93196" y="21340"/>
                    <a:pt x="89839" y="22518"/>
                    <a:pt x="86719" y="24110"/>
                  </a:cubicBezTo>
                  <a:cubicBezTo>
                    <a:pt x="84168" y="15822"/>
                    <a:pt x="78846" y="8014"/>
                    <a:pt x="72674" y="4175"/>
                  </a:cubicBezTo>
                  <a:cubicBezTo>
                    <a:pt x="61877" y="-2542"/>
                    <a:pt x="46370" y="-1473"/>
                    <a:pt x="38148" y="9715"/>
                  </a:cubicBezTo>
                  <a:cubicBezTo>
                    <a:pt x="34418" y="14797"/>
                    <a:pt x="32608" y="21297"/>
                    <a:pt x="32499" y="27992"/>
                  </a:cubicBezTo>
                  <a:cubicBezTo>
                    <a:pt x="28027" y="27578"/>
                    <a:pt x="23382" y="28123"/>
                    <a:pt x="18780" y="29737"/>
                  </a:cubicBezTo>
                  <a:cubicBezTo>
                    <a:pt x="6173" y="34187"/>
                    <a:pt x="-3009" y="46619"/>
                    <a:pt x="918" y="59225"/>
                  </a:cubicBezTo>
                  <a:cubicBezTo>
                    <a:pt x="4102" y="69410"/>
                    <a:pt x="15028" y="77480"/>
                    <a:pt x="27068" y="80490"/>
                  </a:cubicBezTo>
                  <a:cubicBezTo>
                    <a:pt x="24537" y="84023"/>
                    <a:pt x="22641" y="87993"/>
                    <a:pt x="21638" y="92246"/>
                  </a:cubicBezTo>
                  <a:cubicBezTo>
                    <a:pt x="19172" y="102933"/>
                    <a:pt x="22095" y="115365"/>
                    <a:pt x="33786" y="118789"/>
                  </a:cubicBezTo>
                  <a:cubicBezTo>
                    <a:pt x="45738" y="124002"/>
                    <a:pt x="60765" y="116674"/>
                    <a:pt x="69794" y="105441"/>
                  </a:cubicBezTo>
                  <a:cubicBezTo>
                    <a:pt x="77232" y="110043"/>
                    <a:pt x="86567" y="112682"/>
                    <a:pt x="94047" y="111875"/>
                  </a:cubicBezTo>
                  <a:cubicBezTo>
                    <a:pt x="107243" y="110458"/>
                    <a:pt x="119195" y="100381"/>
                    <a:pt x="118628" y="87077"/>
                  </a:cubicBezTo>
                  <a:cubicBezTo>
                    <a:pt x="118344" y="79945"/>
                    <a:pt x="114528" y="72900"/>
                    <a:pt x="108835" y="67295"/>
                  </a:cubicBezTo>
                  <a:lnTo>
                    <a:pt x="108835" y="6729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6A00C6FF-5CA0-423C-B9DE-BCE869D22026}"/>
                </a:ext>
              </a:extLst>
            </p:cNvPr>
            <p:cNvSpPr/>
            <p:nvPr/>
          </p:nvSpPr>
          <p:spPr>
            <a:xfrm>
              <a:off x="8810035" y="6252408"/>
              <a:ext cx="66159" cy="70333"/>
            </a:xfrm>
            <a:custGeom>
              <a:avLst/>
              <a:gdLst>
                <a:gd name="connsiteX0" fmla="*/ 10089 w 66159"/>
                <a:gd name="connsiteY0" fmla="*/ 7020 h 70333"/>
                <a:gd name="connsiteX1" fmla="*/ 40580 w 66159"/>
                <a:gd name="connsiteY1" fmla="*/ 3225 h 70333"/>
                <a:gd name="connsiteX2" fmla="*/ 49937 w 66159"/>
                <a:gd name="connsiteY2" fmla="*/ 7936 h 70333"/>
                <a:gd name="connsiteX3" fmla="*/ 61976 w 66159"/>
                <a:gd name="connsiteY3" fmla="*/ 22418 h 70333"/>
                <a:gd name="connsiteX4" fmla="*/ 66097 w 66159"/>
                <a:gd name="connsiteY4" fmla="*/ 41175 h 70333"/>
                <a:gd name="connsiteX5" fmla="*/ 65007 w 66159"/>
                <a:gd name="connsiteY5" fmla="*/ 50248 h 70333"/>
                <a:gd name="connsiteX6" fmla="*/ 58028 w 66159"/>
                <a:gd name="connsiteY6" fmla="*/ 61349 h 70333"/>
                <a:gd name="connsiteX7" fmla="*/ 41758 w 66159"/>
                <a:gd name="connsiteY7" fmla="*/ 69768 h 70333"/>
                <a:gd name="connsiteX8" fmla="*/ 6533 w 66159"/>
                <a:gd name="connsiteY8" fmla="*/ 53934 h 70333"/>
                <a:gd name="connsiteX9" fmla="*/ 10089 w 66159"/>
                <a:gd name="connsiteY9" fmla="*/ 7020 h 70333"/>
                <a:gd name="connsiteX10" fmla="*/ 10089 w 66159"/>
                <a:gd name="connsiteY10" fmla="*/ 7020 h 7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159" h="70333">
                  <a:moveTo>
                    <a:pt x="10089" y="7020"/>
                  </a:moveTo>
                  <a:cubicBezTo>
                    <a:pt x="19118" y="-1770"/>
                    <a:pt x="30481" y="-1421"/>
                    <a:pt x="40580" y="3225"/>
                  </a:cubicBezTo>
                  <a:cubicBezTo>
                    <a:pt x="43851" y="4250"/>
                    <a:pt x="47013" y="5798"/>
                    <a:pt x="49937" y="7936"/>
                  </a:cubicBezTo>
                  <a:cubicBezTo>
                    <a:pt x="55105" y="11731"/>
                    <a:pt x="59227" y="16791"/>
                    <a:pt x="61976" y="22418"/>
                  </a:cubicBezTo>
                  <a:cubicBezTo>
                    <a:pt x="65182" y="28154"/>
                    <a:pt x="66468" y="34741"/>
                    <a:pt x="66097" y="41175"/>
                  </a:cubicBezTo>
                  <a:cubicBezTo>
                    <a:pt x="66251" y="44163"/>
                    <a:pt x="65945" y="47216"/>
                    <a:pt x="65007" y="50248"/>
                  </a:cubicBezTo>
                  <a:cubicBezTo>
                    <a:pt x="63568" y="54785"/>
                    <a:pt x="61125" y="58449"/>
                    <a:pt x="58028" y="61349"/>
                  </a:cubicBezTo>
                  <a:cubicBezTo>
                    <a:pt x="53993" y="65821"/>
                    <a:pt x="48518" y="68940"/>
                    <a:pt x="41758" y="69768"/>
                  </a:cubicBezTo>
                  <a:cubicBezTo>
                    <a:pt x="28824" y="72386"/>
                    <a:pt x="14734" y="65711"/>
                    <a:pt x="6533" y="53934"/>
                  </a:cubicBezTo>
                  <a:cubicBezTo>
                    <a:pt x="-3085" y="40128"/>
                    <a:pt x="-2235" y="18994"/>
                    <a:pt x="10089" y="7020"/>
                  </a:cubicBezTo>
                  <a:lnTo>
                    <a:pt x="10089" y="7020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8A8FE33-70C1-47AB-ADB3-61BEDF8011C5}"/>
                </a:ext>
              </a:extLst>
            </p:cNvPr>
            <p:cNvSpPr/>
            <p:nvPr/>
          </p:nvSpPr>
          <p:spPr>
            <a:xfrm>
              <a:off x="9016942" y="6029093"/>
              <a:ext cx="65774" cy="64757"/>
            </a:xfrm>
            <a:custGeom>
              <a:avLst/>
              <a:gdLst>
                <a:gd name="connsiteX0" fmla="*/ 5407 w 65774"/>
                <a:gd name="connsiteY0" fmla="*/ 13954 h 64757"/>
                <a:gd name="connsiteX1" fmla="*/ 42987 w 65774"/>
                <a:gd name="connsiteY1" fmla="*/ 2395 h 64757"/>
                <a:gd name="connsiteX2" fmla="*/ 48570 w 65774"/>
                <a:gd name="connsiteY2" fmla="*/ 4881 h 64757"/>
                <a:gd name="connsiteX3" fmla="*/ 63619 w 65774"/>
                <a:gd name="connsiteY3" fmla="*/ 25993 h 64757"/>
                <a:gd name="connsiteX4" fmla="*/ 63663 w 65774"/>
                <a:gd name="connsiteY4" fmla="*/ 26430 h 64757"/>
                <a:gd name="connsiteX5" fmla="*/ 65757 w 65774"/>
                <a:gd name="connsiteY5" fmla="*/ 38556 h 64757"/>
                <a:gd name="connsiteX6" fmla="*/ 28527 w 65774"/>
                <a:gd name="connsiteY6" fmla="*/ 63616 h 64757"/>
                <a:gd name="connsiteX7" fmla="*/ 9093 w 65774"/>
                <a:gd name="connsiteY7" fmla="*/ 54390 h 64757"/>
                <a:gd name="connsiteX8" fmla="*/ 5407 w 65774"/>
                <a:gd name="connsiteY8" fmla="*/ 13954 h 64757"/>
                <a:gd name="connsiteX9" fmla="*/ 5407 w 65774"/>
                <a:gd name="connsiteY9" fmla="*/ 13954 h 6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774" h="64757">
                  <a:moveTo>
                    <a:pt x="5407" y="13954"/>
                  </a:moveTo>
                  <a:cubicBezTo>
                    <a:pt x="13740" y="1958"/>
                    <a:pt x="29530" y="-3516"/>
                    <a:pt x="42987" y="2395"/>
                  </a:cubicBezTo>
                  <a:cubicBezTo>
                    <a:pt x="44863" y="3027"/>
                    <a:pt x="46738" y="3834"/>
                    <a:pt x="48570" y="4881"/>
                  </a:cubicBezTo>
                  <a:cubicBezTo>
                    <a:pt x="56183" y="9287"/>
                    <a:pt x="62114" y="17291"/>
                    <a:pt x="63619" y="25993"/>
                  </a:cubicBezTo>
                  <a:cubicBezTo>
                    <a:pt x="63642" y="26146"/>
                    <a:pt x="63642" y="26277"/>
                    <a:pt x="63663" y="26430"/>
                  </a:cubicBezTo>
                  <a:cubicBezTo>
                    <a:pt x="65081" y="30486"/>
                    <a:pt x="65910" y="34630"/>
                    <a:pt x="65757" y="38556"/>
                  </a:cubicBezTo>
                  <a:cubicBezTo>
                    <a:pt x="65015" y="57815"/>
                    <a:pt x="45910" y="68393"/>
                    <a:pt x="28527" y="63616"/>
                  </a:cubicBezTo>
                  <a:cubicBezTo>
                    <a:pt x="21373" y="62962"/>
                    <a:pt x="14437" y="59909"/>
                    <a:pt x="9093" y="54390"/>
                  </a:cubicBezTo>
                  <a:cubicBezTo>
                    <a:pt x="-1201" y="43681"/>
                    <a:pt x="-3207" y="26364"/>
                    <a:pt x="5407" y="13954"/>
                  </a:cubicBezTo>
                  <a:lnTo>
                    <a:pt x="5407" y="13954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2D19B434-CF71-4F55-A42A-E5B62087EC3D}"/>
                </a:ext>
              </a:extLst>
            </p:cNvPr>
            <p:cNvSpPr/>
            <p:nvPr/>
          </p:nvSpPr>
          <p:spPr>
            <a:xfrm>
              <a:off x="9039346" y="6048957"/>
              <a:ext cx="26465" cy="26564"/>
            </a:xfrm>
            <a:custGeom>
              <a:avLst/>
              <a:gdLst>
                <a:gd name="connsiteX0" fmla="*/ 6842 w 26465"/>
                <a:gd name="connsiteY0" fmla="*/ 1548 h 26564"/>
                <a:gd name="connsiteX1" fmla="*/ 24967 w 26465"/>
                <a:gd name="connsiteY1" fmla="*/ 6892 h 26564"/>
                <a:gd name="connsiteX2" fmla="*/ 19623 w 26465"/>
                <a:gd name="connsiteY2" fmla="*/ 25016 h 26564"/>
                <a:gd name="connsiteX3" fmla="*/ 1498 w 26465"/>
                <a:gd name="connsiteY3" fmla="*/ 19673 h 26564"/>
                <a:gd name="connsiteX4" fmla="*/ 6842 w 26465"/>
                <a:gd name="connsiteY4" fmla="*/ 1548 h 26564"/>
                <a:gd name="connsiteX5" fmla="*/ 6842 w 26465"/>
                <a:gd name="connsiteY5" fmla="*/ 1548 h 2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65" h="26564">
                  <a:moveTo>
                    <a:pt x="6842" y="1548"/>
                  </a:moveTo>
                  <a:cubicBezTo>
                    <a:pt x="12971" y="-1789"/>
                    <a:pt x="21804" y="392"/>
                    <a:pt x="24967" y="6892"/>
                  </a:cubicBezTo>
                  <a:cubicBezTo>
                    <a:pt x="28151" y="13413"/>
                    <a:pt x="26210" y="21440"/>
                    <a:pt x="19623" y="25016"/>
                  </a:cubicBezTo>
                  <a:cubicBezTo>
                    <a:pt x="13494" y="28354"/>
                    <a:pt x="4661" y="26172"/>
                    <a:pt x="1498" y="19673"/>
                  </a:cubicBezTo>
                  <a:cubicBezTo>
                    <a:pt x="-1686" y="13151"/>
                    <a:pt x="256" y="5125"/>
                    <a:pt x="6842" y="1548"/>
                  </a:cubicBezTo>
                  <a:lnTo>
                    <a:pt x="6842" y="15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10588CB-8DC1-4033-A7BC-3F3C452CAB13}"/>
                </a:ext>
              </a:extLst>
            </p:cNvPr>
            <p:cNvSpPr/>
            <p:nvPr/>
          </p:nvSpPr>
          <p:spPr>
            <a:xfrm>
              <a:off x="8830910" y="6275864"/>
              <a:ext cx="22153" cy="22612"/>
            </a:xfrm>
            <a:custGeom>
              <a:avLst/>
              <a:gdLst>
                <a:gd name="connsiteX0" fmla="*/ 5703 w 22153"/>
                <a:gd name="connsiteY0" fmla="*/ 1448 h 22612"/>
                <a:gd name="connsiteX1" fmla="*/ 16455 w 22153"/>
                <a:gd name="connsiteY1" fmla="*/ 21165 h 22612"/>
                <a:gd name="connsiteX2" fmla="*/ 5703 w 22153"/>
                <a:gd name="connsiteY2" fmla="*/ 1448 h 22612"/>
                <a:gd name="connsiteX3" fmla="*/ 5703 w 22153"/>
                <a:gd name="connsiteY3" fmla="*/ 1448 h 2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53" h="22612">
                  <a:moveTo>
                    <a:pt x="5703" y="1448"/>
                  </a:moveTo>
                  <a:cubicBezTo>
                    <a:pt x="18396" y="-5466"/>
                    <a:pt x="29170" y="14251"/>
                    <a:pt x="16455" y="21165"/>
                  </a:cubicBezTo>
                  <a:cubicBezTo>
                    <a:pt x="3739" y="28078"/>
                    <a:pt x="-7013" y="8362"/>
                    <a:pt x="5703" y="1448"/>
                  </a:cubicBezTo>
                  <a:lnTo>
                    <a:pt x="5703" y="14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74A6D9C-50A4-436E-8DA4-0A8C04A05C0D}"/>
                </a:ext>
              </a:extLst>
            </p:cNvPr>
            <p:cNvSpPr/>
            <p:nvPr/>
          </p:nvSpPr>
          <p:spPr>
            <a:xfrm>
              <a:off x="9165664" y="5667103"/>
              <a:ext cx="63198" cy="69513"/>
            </a:xfrm>
            <a:custGeom>
              <a:avLst/>
              <a:gdLst>
                <a:gd name="connsiteX0" fmla="*/ 2226 w 63198"/>
                <a:gd name="connsiteY0" fmla="*/ 26956 h 69513"/>
                <a:gd name="connsiteX1" fmla="*/ 23861 w 63198"/>
                <a:gd name="connsiteY1" fmla="*/ 3117 h 69513"/>
                <a:gd name="connsiteX2" fmla="*/ 58911 w 63198"/>
                <a:gd name="connsiteY2" fmla="*/ 14502 h 69513"/>
                <a:gd name="connsiteX3" fmla="*/ 32673 w 63198"/>
                <a:gd name="connsiteY3" fmla="*/ 69464 h 69513"/>
                <a:gd name="connsiteX4" fmla="*/ 17580 w 63198"/>
                <a:gd name="connsiteY4" fmla="*/ 65560 h 69513"/>
                <a:gd name="connsiteX5" fmla="*/ 9009 w 63198"/>
                <a:gd name="connsiteY5" fmla="*/ 60260 h 69513"/>
                <a:gd name="connsiteX6" fmla="*/ 2226 w 63198"/>
                <a:gd name="connsiteY6" fmla="*/ 26956 h 69513"/>
                <a:gd name="connsiteX7" fmla="*/ 2226 w 63198"/>
                <a:gd name="connsiteY7" fmla="*/ 26956 h 6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198" h="69513">
                  <a:moveTo>
                    <a:pt x="2226" y="26956"/>
                  </a:moveTo>
                  <a:cubicBezTo>
                    <a:pt x="6086" y="17337"/>
                    <a:pt x="14832" y="8133"/>
                    <a:pt x="23861" y="3117"/>
                  </a:cubicBezTo>
                  <a:cubicBezTo>
                    <a:pt x="36970" y="-4168"/>
                    <a:pt x="51823" y="2004"/>
                    <a:pt x="58911" y="14502"/>
                  </a:cubicBezTo>
                  <a:cubicBezTo>
                    <a:pt x="70405" y="34720"/>
                    <a:pt x="57821" y="67937"/>
                    <a:pt x="32673" y="69464"/>
                  </a:cubicBezTo>
                  <a:cubicBezTo>
                    <a:pt x="26937" y="69813"/>
                    <a:pt x="21834" y="68308"/>
                    <a:pt x="17580" y="65560"/>
                  </a:cubicBezTo>
                  <a:cubicBezTo>
                    <a:pt x="14506" y="64382"/>
                    <a:pt x="11582" y="62659"/>
                    <a:pt x="9009" y="60260"/>
                  </a:cubicBezTo>
                  <a:cubicBezTo>
                    <a:pt x="67" y="51972"/>
                    <a:pt x="-2268" y="38166"/>
                    <a:pt x="2226" y="26956"/>
                  </a:cubicBezTo>
                  <a:lnTo>
                    <a:pt x="2226" y="26956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827073F0-B433-4C77-A4EC-D38E5B08F354}"/>
                </a:ext>
              </a:extLst>
            </p:cNvPr>
            <p:cNvSpPr/>
            <p:nvPr/>
          </p:nvSpPr>
          <p:spPr>
            <a:xfrm>
              <a:off x="9178681" y="5662267"/>
              <a:ext cx="51850" cy="49968"/>
            </a:xfrm>
            <a:custGeom>
              <a:avLst/>
              <a:gdLst>
                <a:gd name="connsiteX0" fmla="*/ 114 w 51850"/>
                <a:gd name="connsiteY0" fmla="*/ 16044 h 49968"/>
                <a:gd name="connsiteX1" fmla="*/ 49689 w 51850"/>
                <a:gd name="connsiteY1" fmla="*/ 42915 h 49968"/>
                <a:gd name="connsiteX2" fmla="*/ 32655 w 51850"/>
                <a:gd name="connsiteY2" fmla="*/ 49916 h 49968"/>
                <a:gd name="connsiteX3" fmla="*/ 114 w 51850"/>
                <a:gd name="connsiteY3" fmla="*/ 16044 h 49968"/>
                <a:gd name="connsiteX4" fmla="*/ 114 w 51850"/>
                <a:gd name="connsiteY4" fmla="*/ 16044 h 4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0" h="49968">
                  <a:moveTo>
                    <a:pt x="114" y="16044"/>
                  </a:moveTo>
                  <a:cubicBezTo>
                    <a:pt x="26985" y="-18460"/>
                    <a:pt x="60769" y="8389"/>
                    <a:pt x="49689" y="42915"/>
                  </a:cubicBezTo>
                  <a:cubicBezTo>
                    <a:pt x="45022" y="46906"/>
                    <a:pt x="39264" y="49501"/>
                    <a:pt x="32655" y="49916"/>
                  </a:cubicBezTo>
                  <a:cubicBezTo>
                    <a:pt x="14269" y="51028"/>
                    <a:pt x="-1500" y="34387"/>
                    <a:pt x="114" y="16044"/>
                  </a:cubicBezTo>
                  <a:lnTo>
                    <a:pt x="114" y="1604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999BCFE-DC4C-4B82-A30A-2D228F478CA9}"/>
                </a:ext>
              </a:extLst>
            </p:cNvPr>
            <p:cNvSpPr/>
            <p:nvPr/>
          </p:nvSpPr>
          <p:spPr>
            <a:xfrm>
              <a:off x="9175655" y="5753754"/>
              <a:ext cx="79374" cy="65542"/>
            </a:xfrm>
            <a:custGeom>
              <a:avLst/>
              <a:gdLst>
                <a:gd name="connsiteX0" fmla="*/ 1744 w 79374"/>
                <a:gd name="connsiteY0" fmla="*/ 25431 h 65542"/>
                <a:gd name="connsiteX1" fmla="*/ 32780 w 79374"/>
                <a:gd name="connsiteY1" fmla="*/ 785 h 65542"/>
                <a:gd name="connsiteX2" fmla="*/ 71559 w 79374"/>
                <a:gd name="connsiteY2" fmla="*/ 13173 h 65542"/>
                <a:gd name="connsiteX3" fmla="*/ 77840 w 79374"/>
                <a:gd name="connsiteY3" fmla="*/ 27415 h 65542"/>
                <a:gd name="connsiteX4" fmla="*/ 65517 w 79374"/>
                <a:gd name="connsiteY4" fmla="*/ 61200 h 65542"/>
                <a:gd name="connsiteX5" fmla="*/ 23990 w 79374"/>
                <a:gd name="connsiteY5" fmla="*/ 61287 h 65542"/>
                <a:gd name="connsiteX6" fmla="*/ 1744 w 79374"/>
                <a:gd name="connsiteY6" fmla="*/ 25431 h 65542"/>
                <a:gd name="connsiteX7" fmla="*/ 1744 w 79374"/>
                <a:gd name="connsiteY7" fmla="*/ 25431 h 6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74" h="65542">
                  <a:moveTo>
                    <a:pt x="1744" y="25431"/>
                  </a:moveTo>
                  <a:cubicBezTo>
                    <a:pt x="6521" y="12606"/>
                    <a:pt x="19497" y="3162"/>
                    <a:pt x="32780" y="785"/>
                  </a:cubicBezTo>
                  <a:cubicBezTo>
                    <a:pt x="47022" y="-1745"/>
                    <a:pt x="62071" y="1701"/>
                    <a:pt x="71559" y="13173"/>
                  </a:cubicBezTo>
                  <a:cubicBezTo>
                    <a:pt x="74939" y="17273"/>
                    <a:pt x="77034" y="22268"/>
                    <a:pt x="77840" y="27415"/>
                  </a:cubicBezTo>
                  <a:cubicBezTo>
                    <a:pt x="81962" y="40065"/>
                    <a:pt x="77753" y="54526"/>
                    <a:pt x="65517" y="61200"/>
                  </a:cubicBezTo>
                  <a:cubicBezTo>
                    <a:pt x="53369" y="67808"/>
                    <a:pt x="36444" y="66085"/>
                    <a:pt x="23990" y="61287"/>
                  </a:cubicBezTo>
                  <a:cubicBezTo>
                    <a:pt x="8636" y="55376"/>
                    <a:pt x="-4930" y="43315"/>
                    <a:pt x="1744" y="25431"/>
                  </a:cubicBezTo>
                  <a:lnTo>
                    <a:pt x="1744" y="2543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DFFB3FAB-C72C-4AF0-9E4C-A811A9FDA4EC}"/>
                </a:ext>
              </a:extLst>
            </p:cNvPr>
            <p:cNvSpPr/>
            <p:nvPr/>
          </p:nvSpPr>
          <p:spPr>
            <a:xfrm>
              <a:off x="9200171" y="5753773"/>
              <a:ext cx="64275" cy="65522"/>
            </a:xfrm>
            <a:custGeom>
              <a:avLst/>
              <a:gdLst>
                <a:gd name="connsiteX0" fmla="*/ 16771 w 64275"/>
                <a:gd name="connsiteY0" fmla="*/ 2 h 65522"/>
                <a:gd name="connsiteX1" fmla="*/ 18625 w 64275"/>
                <a:gd name="connsiteY1" fmla="*/ 65433 h 65522"/>
                <a:gd name="connsiteX2" fmla="*/ 2615 w 64275"/>
                <a:gd name="connsiteY2" fmla="*/ 20678 h 65522"/>
                <a:gd name="connsiteX3" fmla="*/ 16771 w 64275"/>
                <a:gd name="connsiteY3" fmla="*/ 2 h 65522"/>
                <a:gd name="connsiteX4" fmla="*/ 16771 w 64275"/>
                <a:gd name="connsiteY4" fmla="*/ 2 h 6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75" h="65522">
                  <a:moveTo>
                    <a:pt x="16771" y="2"/>
                  </a:moveTo>
                  <a:cubicBezTo>
                    <a:pt x="74437" y="-456"/>
                    <a:pt x="84862" y="68334"/>
                    <a:pt x="18625" y="65433"/>
                  </a:cubicBezTo>
                  <a:cubicBezTo>
                    <a:pt x="4230" y="55335"/>
                    <a:pt x="-4713" y="40330"/>
                    <a:pt x="2615" y="20678"/>
                  </a:cubicBezTo>
                  <a:cubicBezTo>
                    <a:pt x="5560" y="12827"/>
                    <a:pt x="10555" y="5804"/>
                    <a:pt x="16771" y="2"/>
                  </a:cubicBezTo>
                  <a:lnTo>
                    <a:pt x="16771" y="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FD72E65-F91A-4514-B943-B1261395B010}"/>
                </a:ext>
              </a:extLst>
            </p:cNvPr>
            <p:cNvSpPr/>
            <p:nvPr/>
          </p:nvSpPr>
          <p:spPr>
            <a:xfrm>
              <a:off x="8910890" y="5801629"/>
              <a:ext cx="88368" cy="92394"/>
            </a:xfrm>
            <a:custGeom>
              <a:avLst/>
              <a:gdLst>
                <a:gd name="connsiteX0" fmla="*/ 1949 w 88368"/>
                <a:gd name="connsiteY0" fmla="*/ 58843 h 92394"/>
                <a:gd name="connsiteX1" fmla="*/ 4545 w 88368"/>
                <a:gd name="connsiteY1" fmla="*/ 26498 h 92394"/>
                <a:gd name="connsiteX2" fmla="*/ 30325 w 88368"/>
                <a:gd name="connsiteY2" fmla="*/ 1656 h 92394"/>
                <a:gd name="connsiteX3" fmla="*/ 77391 w 88368"/>
                <a:gd name="connsiteY3" fmla="*/ 19955 h 92394"/>
                <a:gd name="connsiteX4" fmla="*/ 78133 w 88368"/>
                <a:gd name="connsiteY4" fmla="*/ 20958 h 92394"/>
                <a:gd name="connsiteX5" fmla="*/ 79245 w 88368"/>
                <a:gd name="connsiteY5" fmla="*/ 22464 h 92394"/>
                <a:gd name="connsiteX6" fmla="*/ 80075 w 88368"/>
                <a:gd name="connsiteY6" fmla="*/ 23837 h 92394"/>
                <a:gd name="connsiteX7" fmla="*/ 80423 w 88368"/>
                <a:gd name="connsiteY7" fmla="*/ 24361 h 92394"/>
                <a:gd name="connsiteX8" fmla="*/ 85680 w 88368"/>
                <a:gd name="connsiteY8" fmla="*/ 34503 h 92394"/>
                <a:gd name="connsiteX9" fmla="*/ 86115 w 88368"/>
                <a:gd name="connsiteY9" fmla="*/ 36618 h 92394"/>
                <a:gd name="connsiteX10" fmla="*/ 86945 w 88368"/>
                <a:gd name="connsiteY10" fmla="*/ 39846 h 92394"/>
                <a:gd name="connsiteX11" fmla="*/ 87076 w 88368"/>
                <a:gd name="connsiteY11" fmla="*/ 40370 h 92394"/>
                <a:gd name="connsiteX12" fmla="*/ 88340 w 88368"/>
                <a:gd name="connsiteY12" fmla="*/ 52954 h 92394"/>
                <a:gd name="connsiteX13" fmla="*/ 88340 w 88368"/>
                <a:gd name="connsiteY13" fmla="*/ 53281 h 92394"/>
                <a:gd name="connsiteX14" fmla="*/ 87882 w 88368"/>
                <a:gd name="connsiteY14" fmla="*/ 57600 h 92394"/>
                <a:gd name="connsiteX15" fmla="*/ 83303 w 88368"/>
                <a:gd name="connsiteY15" fmla="*/ 71842 h 92394"/>
                <a:gd name="connsiteX16" fmla="*/ 65549 w 88368"/>
                <a:gd name="connsiteY16" fmla="*/ 88243 h 92394"/>
                <a:gd name="connsiteX17" fmla="*/ 26311 w 88368"/>
                <a:gd name="connsiteY17" fmla="*/ 87393 h 92394"/>
                <a:gd name="connsiteX18" fmla="*/ 16279 w 88368"/>
                <a:gd name="connsiteY18" fmla="*/ 80152 h 92394"/>
                <a:gd name="connsiteX19" fmla="*/ 1949 w 88368"/>
                <a:gd name="connsiteY19" fmla="*/ 58843 h 92394"/>
                <a:gd name="connsiteX20" fmla="*/ 1949 w 88368"/>
                <a:gd name="connsiteY20" fmla="*/ 58843 h 9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368" h="92394">
                  <a:moveTo>
                    <a:pt x="1949" y="58843"/>
                  </a:moveTo>
                  <a:cubicBezTo>
                    <a:pt x="-1541" y="47894"/>
                    <a:pt x="-144" y="36378"/>
                    <a:pt x="4545" y="26498"/>
                  </a:cubicBezTo>
                  <a:cubicBezTo>
                    <a:pt x="8798" y="14961"/>
                    <a:pt x="17587" y="5560"/>
                    <a:pt x="30325" y="1656"/>
                  </a:cubicBezTo>
                  <a:cubicBezTo>
                    <a:pt x="48864" y="-4014"/>
                    <a:pt x="66334" y="5560"/>
                    <a:pt x="77391" y="19955"/>
                  </a:cubicBezTo>
                  <a:cubicBezTo>
                    <a:pt x="77653" y="20282"/>
                    <a:pt x="77871" y="20631"/>
                    <a:pt x="78133" y="20958"/>
                  </a:cubicBezTo>
                  <a:cubicBezTo>
                    <a:pt x="78504" y="21460"/>
                    <a:pt x="78874" y="21940"/>
                    <a:pt x="79245" y="22464"/>
                  </a:cubicBezTo>
                  <a:cubicBezTo>
                    <a:pt x="79551" y="22900"/>
                    <a:pt x="79790" y="23379"/>
                    <a:pt x="80075" y="23837"/>
                  </a:cubicBezTo>
                  <a:cubicBezTo>
                    <a:pt x="80183" y="24012"/>
                    <a:pt x="80314" y="24186"/>
                    <a:pt x="80423" y="24361"/>
                  </a:cubicBezTo>
                  <a:cubicBezTo>
                    <a:pt x="82801" y="27480"/>
                    <a:pt x="84654" y="30904"/>
                    <a:pt x="85680" y="34503"/>
                  </a:cubicBezTo>
                  <a:cubicBezTo>
                    <a:pt x="85876" y="35223"/>
                    <a:pt x="85963" y="35920"/>
                    <a:pt x="86115" y="36618"/>
                  </a:cubicBezTo>
                  <a:cubicBezTo>
                    <a:pt x="86464" y="37687"/>
                    <a:pt x="86683" y="38778"/>
                    <a:pt x="86945" y="39846"/>
                  </a:cubicBezTo>
                  <a:cubicBezTo>
                    <a:pt x="86988" y="40021"/>
                    <a:pt x="87032" y="40195"/>
                    <a:pt x="87076" y="40370"/>
                  </a:cubicBezTo>
                  <a:cubicBezTo>
                    <a:pt x="88035" y="44514"/>
                    <a:pt x="88493" y="48745"/>
                    <a:pt x="88340" y="52954"/>
                  </a:cubicBezTo>
                  <a:cubicBezTo>
                    <a:pt x="88340" y="53063"/>
                    <a:pt x="88340" y="53172"/>
                    <a:pt x="88340" y="53281"/>
                  </a:cubicBezTo>
                  <a:cubicBezTo>
                    <a:pt x="88275" y="54743"/>
                    <a:pt x="88079" y="56160"/>
                    <a:pt x="87882" y="57600"/>
                  </a:cubicBezTo>
                  <a:cubicBezTo>
                    <a:pt x="87206" y="62573"/>
                    <a:pt x="85788" y="67437"/>
                    <a:pt x="83303" y="71842"/>
                  </a:cubicBezTo>
                  <a:cubicBezTo>
                    <a:pt x="78831" y="79781"/>
                    <a:pt x="72571" y="85299"/>
                    <a:pt x="65549" y="88243"/>
                  </a:cubicBezTo>
                  <a:cubicBezTo>
                    <a:pt x="53357" y="94111"/>
                    <a:pt x="38613" y="93696"/>
                    <a:pt x="26311" y="87393"/>
                  </a:cubicBezTo>
                  <a:cubicBezTo>
                    <a:pt x="22538" y="85452"/>
                    <a:pt x="19202" y="82987"/>
                    <a:pt x="16279" y="80152"/>
                  </a:cubicBezTo>
                  <a:cubicBezTo>
                    <a:pt x="9714" y="74787"/>
                    <a:pt x="4719" y="67458"/>
                    <a:pt x="1949" y="58843"/>
                  </a:cubicBezTo>
                  <a:lnTo>
                    <a:pt x="1949" y="5884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85834B2-EA18-4D63-AB0F-FC731B3AFCB7}"/>
                </a:ext>
              </a:extLst>
            </p:cNvPr>
            <p:cNvSpPr/>
            <p:nvPr/>
          </p:nvSpPr>
          <p:spPr>
            <a:xfrm>
              <a:off x="8938945" y="5827099"/>
              <a:ext cx="34979" cy="35121"/>
            </a:xfrm>
            <a:custGeom>
              <a:avLst/>
              <a:gdLst>
                <a:gd name="connsiteX0" fmla="*/ 9053 w 34979"/>
                <a:gd name="connsiteY0" fmla="*/ 2054 h 35121"/>
                <a:gd name="connsiteX1" fmla="*/ 33001 w 34979"/>
                <a:gd name="connsiteY1" fmla="*/ 9120 h 35121"/>
                <a:gd name="connsiteX2" fmla="*/ 25933 w 34979"/>
                <a:gd name="connsiteY2" fmla="*/ 33068 h 35121"/>
                <a:gd name="connsiteX3" fmla="*/ 1964 w 34979"/>
                <a:gd name="connsiteY3" fmla="*/ 26002 h 35121"/>
                <a:gd name="connsiteX4" fmla="*/ 9053 w 34979"/>
                <a:gd name="connsiteY4" fmla="*/ 2054 h 35121"/>
                <a:gd name="connsiteX5" fmla="*/ 9053 w 34979"/>
                <a:gd name="connsiteY5" fmla="*/ 2054 h 3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79" h="35121">
                  <a:moveTo>
                    <a:pt x="9053" y="2054"/>
                  </a:moveTo>
                  <a:cubicBezTo>
                    <a:pt x="17166" y="-2374"/>
                    <a:pt x="28834" y="527"/>
                    <a:pt x="33001" y="9120"/>
                  </a:cubicBezTo>
                  <a:cubicBezTo>
                    <a:pt x="37210" y="17735"/>
                    <a:pt x="34636" y="28335"/>
                    <a:pt x="25933" y="33068"/>
                  </a:cubicBezTo>
                  <a:cubicBezTo>
                    <a:pt x="17821" y="37496"/>
                    <a:pt x="6152" y="34595"/>
                    <a:pt x="1964" y="26002"/>
                  </a:cubicBezTo>
                  <a:cubicBezTo>
                    <a:pt x="-2223" y="17408"/>
                    <a:pt x="350" y="6787"/>
                    <a:pt x="9053" y="2054"/>
                  </a:cubicBezTo>
                  <a:lnTo>
                    <a:pt x="9053" y="205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8ED5810B-CBE4-4CA0-94BE-805BA33D74DC}"/>
                </a:ext>
              </a:extLst>
            </p:cNvPr>
            <p:cNvSpPr/>
            <p:nvPr/>
          </p:nvSpPr>
          <p:spPr>
            <a:xfrm>
              <a:off x="8652573" y="5912627"/>
              <a:ext cx="178434" cy="182703"/>
            </a:xfrm>
            <a:custGeom>
              <a:avLst/>
              <a:gdLst>
                <a:gd name="connsiteX0" fmla="*/ 82184 w 178434"/>
                <a:gd name="connsiteY0" fmla="*/ 212 h 182703"/>
                <a:gd name="connsiteX1" fmla="*/ 126503 w 178434"/>
                <a:gd name="connsiteY1" fmla="*/ 38358 h 182703"/>
                <a:gd name="connsiteX2" fmla="*/ 135075 w 178434"/>
                <a:gd name="connsiteY2" fmla="*/ 35588 h 182703"/>
                <a:gd name="connsiteX3" fmla="*/ 173832 w 178434"/>
                <a:gd name="connsiteY3" fmla="*/ 51357 h 182703"/>
                <a:gd name="connsiteX4" fmla="*/ 167049 w 178434"/>
                <a:gd name="connsiteY4" fmla="*/ 98293 h 182703"/>
                <a:gd name="connsiteX5" fmla="*/ 157997 w 178434"/>
                <a:gd name="connsiteY5" fmla="*/ 107170 h 182703"/>
                <a:gd name="connsiteX6" fmla="*/ 166438 w 178434"/>
                <a:gd name="connsiteY6" fmla="*/ 121717 h 182703"/>
                <a:gd name="connsiteX7" fmla="*/ 155816 w 178434"/>
                <a:gd name="connsiteY7" fmla="*/ 162197 h 182703"/>
                <a:gd name="connsiteX8" fmla="*/ 108401 w 178434"/>
                <a:gd name="connsiteY8" fmla="*/ 161543 h 182703"/>
                <a:gd name="connsiteX9" fmla="*/ 108008 w 178434"/>
                <a:gd name="connsiteY9" fmla="*/ 161281 h 182703"/>
                <a:gd name="connsiteX10" fmla="*/ 101639 w 178434"/>
                <a:gd name="connsiteY10" fmla="*/ 169286 h 182703"/>
                <a:gd name="connsiteX11" fmla="*/ 38433 w 178434"/>
                <a:gd name="connsiteY11" fmla="*/ 172187 h 182703"/>
                <a:gd name="connsiteX12" fmla="*/ 32326 w 178434"/>
                <a:gd name="connsiteY12" fmla="*/ 122132 h 182703"/>
                <a:gd name="connsiteX13" fmla="*/ 19742 w 178434"/>
                <a:gd name="connsiteY13" fmla="*/ 115894 h 182703"/>
                <a:gd name="connsiteX14" fmla="*/ 6197 w 178434"/>
                <a:gd name="connsiteY14" fmla="*/ 54083 h 182703"/>
                <a:gd name="connsiteX15" fmla="*/ 43733 w 178434"/>
                <a:gd name="connsiteY15" fmla="*/ 37202 h 182703"/>
                <a:gd name="connsiteX16" fmla="*/ 82184 w 178434"/>
                <a:gd name="connsiteY16" fmla="*/ 212 h 182703"/>
                <a:gd name="connsiteX17" fmla="*/ 82184 w 178434"/>
                <a:gd name="connsiteY17" fmla="*/ 212 h 18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434" h="182703">
                  <a:moveTo>
                    <a:pt x="82184" y="212"/>
                  </a:moveTo>
                  <a:cubicBezTo>
                    <a:pt x="106547" y="-2231"/>
                    <a:pt x="122490" y="16831"/>
                    <a:pt x="126503" y="38358"/>
                  </a:cubicBezTo>
                  <a:cubicBezTo>
                    <a:pt x="129273" y="37137"/>
                    <a:pt x="132152" y="36221"/>
                    <a:pt x="135075" y="35588"/>
                  </a:cubicBezTo>
                  <a:cubicBezTo>
                    <a:pt x="150124" y="32426"/>
                    <a:pt x="165892" y="37595"/>
                    <a:pt x="173832" y="51357"/>
                  </a:cubicBezTo>
                  <a:cubicBezTo>
                    <a:pt x="182731" y="66755"/>
                    <a:pt x="177780" y="85447"/>
                    <a:pt x="167049" y="98293"/>
                  </a:cubicBezTo>
                  <a:cubicBezTo>
                    <a:pt x="164431" y="101412"/>
                    <a:pt x="161378" y="104422"/>
                    <a:pt x="157997" y="107170"/>
                  </a:cubicBezTo>
                  <a:cubicBezTo>
                    <a:pt x="161684" y="111510"/>
                    <a:pt x="164584" y="116439"/>
                    <a:pt x="166438" y="121717"/>
                  </a:cubicBezTo>
                  <a:cubicBezTo>
                    <a:pt x="171520" y="136243"/>
                    <a:pt x="168444" y="152535"/>
                    <a:pt x="155816" y="162197"/>
                  </a:cubicBezTo>
                  <a:cubicBezTo>
                    <a:pt x="141705" y="172993"/>
                    <a:pt x="122534" y="170507"/>
                    <a:pt x="108401" y="161543"/>
                  </a:cubicBezTo>
                  <a:lnTo>
                    <a:pt x="108008" y="161281"/>
                  </a:lnTo>
                  <a:cubicBezTo>
                    <a:pt x="106241" y="164095"/>
                    <a:pt x="104147" y="166778"/>
                    <a:pt x="101639" y="169286"/>
                  </a:cubicBezTo>
                  <a:cubicBezTo>
                    <a:pt x="85762" y="185229"/>
                    <a:pt x="55292" y="187912"/>
                    <a:pt x="38433" y="172187"/>
                  </a:cubicBezTo>
                  <a:cubicBezTo>
                    <a:pt x="23274" y="158075"/>
                    <a:pt x="23646" y="138315"/>
                    <a:pt x="32326" y="122132"/>
                  </a:cubicBezTo>
                  <a:cubicBezTo>
                    <a:pt x="27985" y="120758"/>
                    <a:pt x="23777" y="118729"/>
                    <a:pt x="19742" y="115894"/>
                  </a:cubicBezTo>
                  <a:cubicBezTo>
                    <a:pt x="1355" y="102939"/>
                    <a:pt x="-6453" y="73364"/>
                    <a:pt x="6197" y="54083"/>
                  </a:cubicBezTo>
                  <a:cubicBezTo>
                    <a:pt x="15249" y="40277"/>
                    <a:pt x="29513" y="35588"/>
                    <a:pt x="43733" y="37202"/>
                  </a:cubicBezTo>
                  <a:cubicBezTo>
                    <a:pt x="47964" y="18860"/>
                    <a:pt x="63450" y="2087"/>
                    <a:pt x="82184" y="212"/>
                  </a:cubicBezTo>
                  <a:lnTo>
                    <a:pt x="82184" y="21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FDD05B87-56FB-4FE9-A4DF-5FE90A19F204}"/>
                </a:ext>
              </a:extLst>
            </p:cNvPr>
            <p:cNvSpPr/>
            <p:nvPr/>
          </p:nvSpPr>
          <p:spPr>
            <a:xfrm>
              <a:off x="8680085" y="5951129"/>
              <a:ext cx="117878" cy="120651"/>
            </a:xfrm>
            <a:custGeom>
              <a:avLst/>
              <a:gdLst>
                <a:gd name="connsiteX0" fmla="*/ 54302 w 117878"/>
                <a:gd name="connsiteY0" fmla="*/ 140 h 120651"/>
                <a:gd name="connsiteX1" fmla="*/ 83571 w 117878"/>
                <a:gd name="connsiteY1" fmla="*/ 25331 h 120651"/>
                <a:gd name="connsiteX2" fmla="*/ 89242 w 117878"/>
                <a:gd name="connsiteY2" fmla="*/ 23499 h 120651"/>
                <a:gd name="connsiteX3" fmla="*/ 114847 w 117878"/>
                <a:gd name="connsiteY3" fmla="*/ 33924 h 120651"/>
                <a:gd name="connsiteX4" fmla="*/ 110354 w 117878"/>
                <a:gd name="connsiteY4" fmla="*/ 64917 h 120651"/>
                <a:gd name="connsiteX5" fmla="*/ 104379 w 117878"/>
                <a:gd name="connsiteY5" fmla="*/ 70784 h 120651"/>
                <a:gd name="connsiteX6" fmla="*/ 109940 w 117878"/>
                <a:gd name="connsiteY6" fmla="*/ 80380 h 120651"/>
                <a:gd name="connsiteX7" fmla="*/ 102917 w 117878"/>
                <a:gd name="connsiteY7" fmla="*/ 107120 h 120651"/>
                <a:gd name="connsiteX8" fmla="*/ 71597 w 117878"/>
                <a:gd name="connsiteY8" fmla="*/ 106684 h 120651"/>
                <a:gd name="connsiteX9" fmla="*/ 71336 w 117878"/>
                <a:gd name="connsiteY9" fmla="*/ 106509 h 120651"/>
                <a:gd name="connsiteX10" fmla="*/ 67126 w 117878"/>
                <a:gd name="connsiteY10" fmla="*/ 111787 h 120651"/>
                <a:gd name="connsiteX11" fmla="*/ 25381 w 117878"/>
                <a:gd name="connsiteY11" fmla="*/ 113707 h 120651"/>
                <a:gd name="connsiteX12" fmla="*/ 21347 w 117878"/>
                <a:gd name="connsiteY12" fmla="*/ 80664 h 120651"/>
                <a:gd name="connsiteX13" fmla="*/ 13037 w 117878"/>
                <a:gd name="connsiteY13" fmla="*/ 76542 h 120651"/>
                <a:gd name="connsiteX14" fmla="*/ 4094 w 117878"/>
                <a:gd name="connsiteY14" fmla="*/ 35734 h 120651"/>
                <a:gd name="connsiteX15" fmla="*/ 28893 w 117878"/>
                <a:gd name="connsiteY15" fmla="*/ 24589 h 120651"/>
                <a:gd name="connsiteX16" fmla="*/ 54302 w 117878"/>
                <a:gd name="connsiteY16" fmla="*/ 140 h 120651"/>
                <a:gd name="connsiteX17" fmla="*/ 54302 w 117878"/>
                <a:gd name="connsiteY17" fmla="*/ 140 h 1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7878" h="120651">
                  <a:moveTo>
                    <a:pt x="54302" y="140"/>
                  </a:moveTo>
                  <a:cubicBezTo>
                    <a:pt x="70398" y="-1474"/>
                    <a:pt x="80910" y="11111"/>
                    <a:pt x="83571" y="25331"/>
                  </a:cubicBezTo>
                  <a:cubicBezTo>
                    <a:pt x="85403" y="24524"/>
                    <a:pt x="87301" y="23913"/>
                    <a:pt x="89242" y="23499"/>
                  </a:cubicBezTo>
                  <a:cubicBezTo>
                    <a:pt x="99188" y="21405"/>
                    <a:pt x="109591" y="24829"/>
                    <a:pt x="114847" y="33924"/>
                  </a:cubicBezTo>
                  <a:cubicBezTo>
                    <a:pt x="120714" y="44088"/>
                    <a:pt x="117442" y="56433"/>
                    <a:pt x="110354" y="64917"/>
                  </a:cubicBezTo>
                  <a:cubicBezTo>
                    <a:pt x="108631" y="66989"/>
                    <a:pt x="106603" y="68952"/>
                    <a:pt x="104379" y="70784"/>
                  </a:cubicBezTo>
                  <a:cubicBezTo>
                    <a:pt x="106799" y="73641"/>
                    <a:pt x="108741" y="76912"/>
                    <a:pt x="109940" y="80380"/>
                  </a:cubicBezTo>
                  <a:cubicBezTo>
                    <a:pt x="113299" y="89955"/>
                    <a:pt x="111249" y="100751"/>
                    <a:pt x="102917" y="107120"/>
                  </a:cubicBezTo>
                  <a:cubicBezTo>
                    <a:pt x="93604" y="114252"/>
                    <a:pt x="80932" y="112616"/>
                    <a:pt x="71597" y="106684"/>
                  </a:cubicBezTo>
                  <a:lnTo>
                    <a:pt x="71336" y="106509"/>
                  </a:lnTo>
                  <a:cubicBezTo>
                    <a:pt x="70179" y="108363"/>
                    <a:pt x="68784" y="110130"/>
                    <a:pt x="67126" y="111787"/>
                  </a:cubicBezTo>
                  <a:cubicBezTo>
                    <a:pt x="56635" y="122322"/>
                    <a:pt x="36527" y="124088"/>
                    <a:pt x="25381" y="113707"/>
                  </a:cubicBezTo>
                  <a:cubicBezTo>
                    <a:pt x="15370" y="104372"/>
                    <a:pt x="15632" y="91329"/>
                    <a:pt x="21347" y="80664"/>
                  </a:cubicBezTo>
                  <a:cubicBezTo>
                    <a:pt x="18489" y="79770"/>
                    <a:pt x="15697" y="78417"/>
                    <a:pt x="13037" y="76542"/>
                  </a:cubicBezTo>
                  <a:cubicBezTo>
                    <a:pt x="888" y="67992"/>
                    <a:pt x="-4259" y="48472"/>
                    <a:pt x="4094" y="35734"/>
                  </a:cubicBezTo>
                  <a:cubicBezTo>
                    <a:pt x="10070" y="26618"/>
                    <a:pt x="19493" y="23521"/>
                    <a:pt x="28893" y="24589"/>
                  </a:cubicBezTo>
                  <a:cubicBezTo>
                    <a:pt x="31707" y="12463"/>
                    <a:pt x="41936" y="1383"/>
                    <a:pt x="54302" y="140"/>
                  </a:cubicBezTo>
                  <a:lnTo>
                    <a:pt x="54302" y="14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05955925-53BB-4CF9-AEE7-CA25B9C1E5FC}"/>
                </a:ext>
              </a:extLst>
            </p:cNvPr>
            <p:cNvSpPr/>
            <p:nvPr/>
          </p:nvSpPr>
          <p:spPr>
            <a:xfrm>
              <a:off x="8696588" y="5975513"/>
              <a:ext cx="76535" cy="74674"/>
            </a:xfrm>
            <a:custGeom>
              <a:avLst/>
              <a:gdLst>
                <a:gd name="connsiteX0" fmla="*/ 1355 w 76535"/>
                <a:gd name="connsiteY0" fmla="*/ 22757 h 74674"/>
                <a:gd name="connsiteX1" fmla="*/ 76534 w 76535"/>
                <a:gd name="connsiteY1" fmla="*/ 40096 h 74674"/>
                <a:gd name="connsiteX2" fmla="*/ 12019 w 76535"/>
                <a:gd name="connsiteY2" fmla="*/ 62953 h 74674"/>
                <a:gd name="connsiteX3" fmla="*/ 1355 w 76535"/>
                <a:gd name="connsiteY3" fmla="*/ 22757 h 74674"/>
                <a:gd name="connsiteX4" fmla="*/ 1355 w 76535"/>
                <a:gd name="connsiteY4" fmla="*/ 22757 h 7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35" h="74674">
                  <a:moveTo>
                    <a:pt x="1355" y="22757"/>
                  </a:moveTo>
                  <a:cubicBezTo>
                    <a:pt x="11300" y="-13841"/>
                    <a:pt x="76861" y="-5030"/>
                    <a:pt x="76534" y="40096"/>
                  </a:cubicBezTo>
                  <a:cubicBezTo>
                    <a:pt x="76295" y="73553"/>
                    <a:pt x="33612" y="85876"/>
                    <a:pt x="12019" y="62953"/>
                  </a:cubicBezTo>
                  <a:cubicBezTo>
                    <a:pt x="2075" y="52397"/>
                    <a:pt x="-2485" y="36846"/>
                    <a:pt x="1355" y="22757"/>
                  </a:cubicBezTo>
                  <a:lnTo>
                    <a:pt x="1355" y="2275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441" name="Graphic 1943">
              <a:extLst>
                <a:ext uri="{FF2B5EF4-FFF2-40B4-BE49-F238E27FC236}">
                  <a16:creationId xmlns:a16="http://schemas.microsoft.com/office/drawing/2014/main" id="{ACE8FC80-7340-4773-A370-9635757A6203}"/>
                </a:ext>
              </a:extLst>
            </p:cNvPr>
            <p:cNvGrpSpPr/>
            <p:nvPr/>
          </p:nvGrpSpPr>
          <p:grpSpPr>
            <a:xfrm>
              <a:off x="8720362" y="5996517"/>
              <a:ext cx="1357804" cy="828104"/>
              <a:chOff x="8720362" y="5996517"/>
              <a:chExt cx="1357804" cy="828104"/>
            </a:xfrm>
          </p:grpSpPr>
          <p:sp>
            <p:nvSpPr>
              <p:cNvPr id="1798" name="Freeform: Shape 1797">
                <a:extLst>
                  <a:ext uri="{FF2B5EF4-FFF2-40B4-BE49-F238E27FC236}">
                    <a16:creationId xmlns:a16="http://schemas.microsoft.com/office/drawing/2014/main" id="{FAAB42D6-8BE0-4A9E-8DDF-35E8CB4A4F20}"/>
                  </a:ext>
                </a:extLst>
              </p:cNvPr>
              <p:cNvSpPr/>
              <p:nvPr/>
            </p:nvSpPr>
            <p:spPr>
              <a:xfrm>
                <a:off x="8720362" y="5996517"/>
                <a:ext cx="27302" cy="27160"/>
              </a:xfrm>
              <a:custGeom>
                <a:avLst/>
                <a:gdLst>
                  <a:gd name="connsiteX0" fmla="*/ 350 w 27302"/>
                  <a:gd name="connsiteY0" fmla="*/ 16671 h 27160"/>
                  <a:gd name="connsiteX1" fmla="*/ 4057 w 27302"/>
                  <a:gd name="connsiteY1" fmla="*/ 4130 h 27160"/>
                  <a:gd name="connsiteX2" fmla="*/ 4363 w 27302"/>
                  <a:gd name="connsiteY2" fmla="*/ 3781 h 27160"/>
                  <a:gd name="connsiteX3" fmla="*/ 17602 w 27302"/>
                  <a:gd name="connsiteY3" fmla="*/ 531 h 27160"/>
                  <a:gd name="connsiteX4" fmla="*/ 26958 w 27302"/>
                  <a:gd name="connsiteY4" fmla="*/ 10433 h 27160"/>
                  <a:gd name="connsiteX5" fmla="*/ 23185 w 27302"/>
                  <a:gd name="connsiteY5" fmla="*/ 23258 h 27160"/>
                  <a:gd name="connsiteX6" fmla="*/ 9946 w 27302"/>
                  <a:gd name="connsiteY6" fmla="*/ 26507 h 27160"/>
                  <a:gd name="connsiteX7" fmla="*/ 9510 w 27302"/>
                  <a:gd name="connsiteY7" fmla="*/ 26333 h 27160"/>
                  <a:gd name="connsiteX8" fmla="*/ 350 w 27302"/>
                  <a:gd name="connsiteY8" fmla="*/ 16671 h 27160"/>
                  <a:gd name="connsiteX9" fmla="*/ 350 w 27302"/>
                  <a:gd name="connsiteY9" fmla="*/ 16671 h 2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302" h="27160">
                    <a:moveTo>
                      <a:pt x="350" y="16671"/>
                    </a:moveTo>
                    <a:cubicBezTo>
                      <a:pt x="-784" y="11851"/>
                      <a:pt x="939" y="7707"/>
                      <a:pt x="4057" y="4130"/>
                    </a:cubicBezTo>
                    <a:cubicBezTo>
                      <a:pt x="4167" y="3999"/>
                      <a:pt x="4254" y="3890"/>
                      <a:pt x="4363" y="3781"/>
                    </a:cubicBezTo>
                    <a:cubicBezTo>
                      <a:pt x="7438" y="226"/>
                      <a:pt x="13283" y="-734"/>
                      <a:pt x="17602" y="531"/>
                    </a:cubicBezTo>
                    <a:cubicBezTo>
                      <a:pt x="22225" y="1905"/>
                      <a:pt x="25868" y="5744"/>
                      <a:pt x="26958" y="10433"/>
                    </a:cubicBezTo>
                    <a:cubicBezTo>
                      <a:pt x="28027" y="15035"/>
                      <a:pt x="26566" y="19986"/>
                      <a:pt x="23185" y="23258"/>
                    </a:cubicBezTo>
                    <a:cubicBezTo>
                      <a:pt x="19936" y="26398"/>
                      <a:pt x="14331" y="28209"/>
                      <a:pt x="9946" y="26507"/>
                    </a:cubicBezTo>
                    <a:lnTo>
                      <a:pt x="9510" y="26333"/>
                    </a:lnTo>
                    <a:cubicBezTo>
                      <a:pt x="4995" y="24610"/>
                      <a:pt x="1506" y="21578"/>
                      <a:pt x="350" y="16671"/>
                    </a:cubicBezTo>
                    <a:lnTo>
                      <a:pt x="350" y="16671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99" name="Freeform: Shape 1798">
                <a:extLst>
                  <a:ext uri="{FF2B5EF4-FFF2-40B4-BE49-F238E27FC236}">
                    <a16:creationId xmlns:a16="http://schemas.microsoft.com/office/drawing/2014/main" id="{CF24BA8D-2E57-40EF-AD4E-86FD9B8E71AA}"/>
                  </a:ext>
                </a:extLst>
              </p:cNvPr>
              <p:cNvSpPr/>
              <p:nvPr/>
            </p:nvSpPr>
            <p:spPr>
              <a:xfrm>
                <a:off x="9567234" y="6406418"/>
                <a:ext cx="418563" cy="418203"/>
              </a:xfrm>
              <a:custGeom>
                <a:avLst/>
                <a:gdLst>
                  <a:gd name="connsiteX0" fmla="*/ 4 w 418563"/>
                  <a:gd name="connsiteY0" fmla="*/ 413928 h 418203"/>
                  <a:gd name="connsiteX1" fmla="*/ 93701 w 418563"/>
                  <a:gd name="connsiteY1" fmla="*/ 88932 h 418203"/>
                  <a:gd name="connsiteX2" fmla="*/ 96449 w 418563"/>
                  <a:gd name="connsiteY2" fmla="*/ 90000 h 418203"/>
                  <a:gd name="connsiteX3" fmla="*/ 49971 w 418563"/>
                  <a:gd name="connsiteY3" fmla="*/ 250547 h 418203"/>
                  <a:gd name="connsiteX4" fmla="*/ 130387 w 418563"/>
                  <a:gd name="connsiteY4" fmla="*/ 135366 h 418203"/>
                  <a:gd name="connsiteX5" fmla="*/ 417410 w 418563"/>
                  <a:gd name="connsiteY5" fmla="*/ 425 h 418203"/>
                  <a:gd name="connsiteX6" fmla="*/ 417127 w 418563"/>
                  <a:gd name="connsiteY6" fmla="*/ 3086 h 418203"/>
                  <a:gd name="connsiteX7" fmla="*/ 132109 w 418563"/>
                  <a:gd name="connsiteY7" fmla="*/ 155170 h 418203"/>
                  <a:gd name="connsiteX8" fmla="*/ 123865 w 418563"/>
                  <a:gd name="connsiteY8" fmla="*/ 165094 h 418203"/>
                  <a:gd name="connsiteX9" fmla="*/ 138522 w 418563"/>
                  <a:gd name="connsiteY9" fmla="*/ 155824 h 418203"/>
                  <a:gd name="connsiteX10" fmla="*/ 204628 w 418563"/>
                  <a:gd name="connsiteY10" fmla="*/ 136588 h 418203"/>
                  <a:gd name="connsiteX11" fmla="*/ 205327 w 418563"/>
                  <a:gd name="connsiteY11" fmla="*/ 138856 h 418203"/>
                  <a:gd name="connsiteX12" fmla="*/ 140572 w 418563"/>
                  <a:gd name="connsiteY12" fmla="*/ 165573 h 418203"/>
                  <a:gd name="connsiteX13" fmla="*/ 52610 w 418563"/>
                  <a:gd name="connsiteY13" fmla="*/ 278006 h 418203"/>
                  <a:gd name="connsiteX14" fmla="*/ 7485 w 418563"/>
                  <a:gd name="connsiteY14" fmla="*/ 415717 h 418203"/>
                  <a:gd name="connsiteX15" fmla="*/ 4 w 418563"/>
                  <a:gd name="connsiteY15" fmla="*/ 413928 h 418203"/>
                  <a:gd name="connsiteX16" fmla="*/ 4 w 418563"/>
                  <a:gd name="connsiteY16" fmla="*/ 413928 h 41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8563" h="418203">
                    <a:moveTo>
                      <a:pt x="4" y="413928"/>
                    </a:moveTo>
                    <a:cubicBezTo>
                      <a:pt x="2403" y="354211"/>
                      <a:pt x="67703" y="140513"/>
                      <a:pt x="93701" y="88932"/>
                    </a:cubicBezTo>
                    <a:cubicBezTo>
                      <a:pt x="94552" y="87231"/>
                      <a:pt x="96995" y="88147"/>
                      <a:pt x="96449" y="90000"/>
                    </a:cubicBezTo>
                    <a:cubicBezTo>
                      <a:pt x="80746" y="144025"/>
                      <a:pt x="60178" y="195650"/>
                      <a:pt x="49971" y="250547"/>
                    </a:cubicBezTo>
                    <a:cubicBezTo>
                      <a:pt x="71499" y="208802"/>
                      <a:pt x="98500" y="169892"/>
                      <a:pt x="130387" y="135366"/>
                    </a:cubicBezTo>
                    <a:cubicBezTo>
                      <a:pt x="204869" y="54690"/>
                      <a:pt x="304999" y="-5682"/>
                      <a:pt x="417410" y="425"/>
                    </a:cubicBezTo>
                    <a:cubicBezTo>
                      <a:pt x="419156" y="513"/>
                      <a:pt x="418806" y="3064"/>
                      <a:pt x="417127" y="3086"/>
                    </a:cubicBezTo>
                    <a:cubicBezTo>
                      <a:pt x="306156" y="4766"/>
                      <a:pt x="202251" y="73512"/>
                      <a:pt x="132109" y="155170"/>
                    </a:cubicBezTo>
                    <a:cubicBezTo>
                      <a:pt x="129296" y="158441"/>
                      <a:pt x="126591" y="161778"/>
                      <a:pt x="123865" y="165094"/>
                    </a:cubicBezTo>
                    <a:cubicBezTo>
                      <a:pt x="129012" y="161670"/>
                      <a:pt x="134137" y="158572"/>
                      <a:pt x="138522" y="155824"/>
                    </a:cubicBezTo>
                    <a:cubicBezTo>
                      <a:pt x="157910" y="143719"/>
                      <a:pt x="182099" y="138638"/>
                      <a:pt x="204628" y="136588"/>
                    </a:cubicBezTo>
                    <a:cubicBezTo>
                      <a:pt x="205937" y="136479"/>
                      <a:pt x="206613" y="138267"/>
                      <a:pt x="205327" y="138856"/>
                    </a:cubicBezTo>
                    <a:cubicBezTo>
                      <a:pt x="183843" y="148736"/>
                      <a:pt x="160266" y="151876"/>
                      <a:pt x="140572" y="165573"/>
                    </a:cubicBezTo>
                    <a:cubicBezTo>
                      <a:pt x="94181" y="197809"/>
                      <a:pt x="76623" y="226555"/>
                      <a:pt x="52610" y="278006"/>
                    </a:cubicBezTo>
                    <a:cubicBezTo>
                      <a:pt x="31781" y="322630"/>
                      <a:pt x="20680" y="368650"/>
                      <a:pt x="7485" y="415717"/>
                    </a:cubicBezTo>
                    <a:cubicBezTo>
                      <a:pt x="6220" y="420166"/>
                      <a:pt x="-171" y="418072"/>
                      <a:pt x="4" y="413928"/>
                    </a:cubicBezTo>
                    <a:lnTo>
                      <a:pt x="4" y="413928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00" name="Freeform: Shape 1799">
                <a:extLst>
                  <a:ext uri="{FF2B5EF4-FFF2-40B4-BE49-F238E27FC236}">
                    <a16:creationId xmlns:a16="http://schemas.microsoft.com/office/drawing/2014/main" id="{7FA546BB-F88C-4517-A5D2-4FF6FCF8895B}"/>
                  </a:ext>
                </a:extLst>
              </p:cNvPr>
              <p:cNvSpPr/>
              <p:nvPr/>
            </p:nvSpPr>
            <p:spPr>
              <a:xfrm>
                <a:off x="9921275" y="6336236"/>
                <a:ext cx="156891" cy="154687"/>
              </a:xfrm>
              <a:custGeom>
                <a:avLst/>
                <a:gdLst>
                  <a:gd name="connsiteX0" fmla="*/ 35584 w 156891"/>
                  <a:gd name="connsiteY0" fmla="*/ 5460 h 154687"/>
                  <a:gd name="connsiteX1" fmla="*/ 25616 w 156891"/>
                  <a:gd name="connsiteY1" fmla="*/ 54882 h 154687"/>
                  <a:gd name="connsiteX2" fmla="*/ 18310 w 156891"/>
                  <a:gd name="connsiteY2" fmla="*/ 57543 h 154687"/>
                  <a:gd name="connsiteX3" fmla="*/ 273 w 156891"/>
                  <a:gd name="connsiteY3" fmla="*/ 88797 h 154687"/>
                  <a:gd name="connsiteX4" fmla="*/ 29738 w 156891"/>
                  <a:gd name="connsiteY4" fmla="*/ 117151 h 154687"/>
                  <a:gd name="connsiteX5" fmla="*/ 40600 w 156891"/>
                  <a:gd name="connsiteY5" fmla="*/ 118394 h 154687"/>
                  <a:gd name="connsiteX6" fmla="*/ 42563 w 156891"/>
                  <a:gd name="connsiteY6" fmla="*/ 132745 h 154687"/>
                  <a:gd name="connsiteX7" fmla="*/ 71222 w 156891"/>
                  <a:gd name="connsiteY7" fmla="*/ 154686 h 154687"/>
                  <a:gd name="connsiteX8" fmla="*/ 103153 w 156891"/>
                  <a:gd name="connsiteY8" fmla="*/ 129124 h 154687"/>
                  <a:gd name="connsiteX9" fmla="*/ 103284 w 156891"/>
                  <a:gd name="connsiteY9" fmla="*/ 128732 h 154687"/>
                  <a:gd name="connsiteX10" fmla="*/ 111854 w 156891"/>
                  <a:gd name="connsiteY10" fmla="*/ 130804 h 154687"/>
                  <a:gd name="connsiteX11" fmla="*/ 156435 w 156891"/>
                  <a:gd name="connsiteY11" fmla="*/ 99310 h 154687"/>
                  <a:gd name="connsiteX12" fmla="*/ 134101 w 156891"/>
                  <a:gd name="connsiteY12" fmla="*/ 62014 h 154687"/>
                  <a:gd name="connsiteX13" fmla="*/ 139358 w 156891"/>
                  <a:gd name="connsiteY13" fmla="*/ 51109 h 154687"/>
                  <a:gd name="connsiteX14" fmla="*/ 115868 w 156891"/>
                  <a:gd name="connsiteY14" fmla="*/ 1861 h 154687"/>
                  <a:gd name="connsiteX15" fmla="*/ 81363 w 156891"/>
                  <a:gd name="connsiteY15" fmla="*/ 10236 h 154687"/>
                  <a:gd name="connsiteX16" fmla="*/ 35584 w 156891"/>
                  <a:gd name="connsiteY16" fmla="*/ 5460 h 154687"/>
                  <a:gd name="connsiteX17" fmla="*/ 35584 w 156891"/>
                  <a:gd name="connsiteY17" fmla="*/ 5460 h 15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6891" h="154687">
                    <a:moveTo>
                      <a:pt x="35584" y="5460"/>
                    </a:moveTo>
                    <a:cubicBezTo>
                      <a:pt x="17721" y="16692"/>
                      <a:pt x="16936" y="38110"/>
                      <a:pt x="25616" y="54882"/>
                    </a:cubicBezTo>
                    <a:cubicBezTo>
                      <a:pt x="23087" y="55536"/>
                      <a:pt x="20644" y="56409"/>
                      <a:pt x="18310" y="57543"/>
                    </a:cubicBezTo>
                    <a:cubicBezTo>
                      <a:pt x="6380" y="63366"/>
                      <a:pt x="-1603" y="75231"/>
                      <a:pt x="273" y="88797"/>
                    </a:cubicBezTo>
                    <a:cubicBezTo>
                      <a:pt x="2367" y="103977"/>
                      <a:pt x="15628" y="114097"/>
                      <a:pt x="29738" y="117151"/>
                    </a:cubicBezTo>
                    <a:cubicBezTo>
                      <a:pt x="33163" y="117892"/>
                      <a:pt x="36827" y="118307"/>
                      <a:pt x="40600" y="118394"/>
                    </a:cubicBezTo>
                    <a:cubicBezTo>
                      <a:pt x="40404" y="123301"/>
                      <a:pt x="41014" y="128209"/>
                      <a:pt x="42563" y="132745"/>
                    </a:cubicBezTo>
                    <a:cubicBezTo>
                      <a:pt x="46795" y="145330"/>
                      <a:pt x="57525" y="154795"/>
                      <a:pt x="71222" y="154686"/>
                    </a:cubicBezTo>
                    <a:cubicBezTo>
                      <a:pt x="86555" y="154577"/>
                      <a:pt x="98289" y="142734"/>
                      <a:pt x="103153" y="129124"/>
                    </a:cubicBezTo>
                    <a:lnTo>
                      <a:pt x="103284" y="128732"/>
                    </a:lnTo>
                    <a:cubicBezTo>
                      <a:pt x="105966" y="129713"/>
                      <a:pt x="108823" y="130411"/>
                      <a:pt x="111854" y="130804"/>
                    </a:cubicBezTo>
                    <a:cubicBezTo>
                      <a:pt x="131113" y="133247"/>
                      <a:pt x="153273" y="118939"/>
                      <a:pt x="156435" y="99310"/>
                    </a:cubicBezTo>
                    <a:cubicBezTo>
                      <a:pt x="159271" y="81687"/>
                      <a:pt x="148561" y="68426"/>
                      <a:pt x="134101" y="62014"/>
                    </a:cubicBezTo>
                    <a:cubicBezTo>
                      <a:pt x="136326" y="58786"/>
                      <a:pt x="138114" y="55166"/>
                      <a:pt x="139358" y="51109"/>
                    </a:cubicBezTo>
                    <a:cubicBezTo>
                      <a:pt x="145007" y="32548"/>
                      <a:pt x="134668" y="8295"/>
                      <a:pt x="115868" y="1861"/>
                    </a:cubicBezTo>
                    <a:cubicBezTo>
                      <a:pt x="102389" y="-2741"/>
                      <a:pt x="90219" y="1621"/>
                      <a:pt x="81363" y="10236"/>
                    </a:cubicBezTo>
                    <a:cubicBezTo>
                      <a:pt x="68758" y="29"/>
                      <a:pt x="49324" y="-3177"/>
                      <a:pt x="35584" y="5460"/>
                    </a:cubicBezTo>
                    <a:lnTo>
                      <a:pt x="35584" y="5460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801" name="Freeform: Shape 1800">
                <a:extLst>
                  <a:ext uri="{FF2B5EF4-FFF2-40B4-BE49-F238E27FC236}">
                    <a16:creationId xmlns:a16="http://schemas.microsoft.com/office/drawing/2014/main" id="{6D14A2E0-F789-411A-B2E7-C45588BEF4A4}"/>
                  </a:ext>
                </a:extLst>
              </p:cNvPr>
              <p:cNvSpPr/>
              <p:nvPr/>
            </p:nvSpPr>
            <p:spPr>
              <a:xfrm>
                <a:off x="9953951" y="6364083"/>
                <a:ext cx="103602" cy="102151"/>
              </a:xfrm>
              <a:custGeom>
                <a:avLst/>
                <a:gdLst>
                  <a:gd name="connsiteX0" fmla="*/ 23497 w 103602"/>
                  <a:gd name="connsiteY0" fmla="*/ 3590 h 102151"/>
                  <a:gd name="connsiteX1" fmla="*/ 16910 w 103602"/>
                  <a:gd name="connsiteY1" fmla="*/ 36218 h 102151"/>
                  <a:gd name="connsiteX2" fmla="*/ 12090 w 103602"/>
                  <a:gd name="connsiteY2" fmla="*/ 37963 h 102151"/>
                  <a:gd name="connsiteX3" fmla="*/ 181 w 103602"/>
                  <a:gd name="connsiteY3" fmla="*/ 58617 h 102151"/>
                  <a:gd name="connsiteX4" fmla="*/ 19636 w 103602"/>
                  <a:gd name="connsiteY4" fmla="*/ 77352 h 102151"/>
                  <a:gd name="connsiteX5" fmla="*/ 26812 w 103602"/>
                  <a:gd name="connsiteY5" fmla="*/ 78181 h 102151"/>
                  <a:gd name="connsiteX6" fmla="*/ 28098 w 103602"/>
                  <a:gd name="connsiteY6" fmla="*/ 87668 h 102151"/>
                  <a:gd name="connsiteX7" fmla="*/ 47030 w 103602"/>
                  <a:gd name="connsiteY7" fmla="*/ 102151 h 102151"/>
                  <a:gd name="connsiteX8" fmla="*/ 68121 w 103602"/>
                  <a:gd name="connsiteY8" fmla="*/ 85269 h 102151"/>
                  <a:gd name="connsiteX9" fmla="*/ 68208 w 103602"/>
                  <a:gd name="connsiteY9" fmla="*/ 85008 h 102151"/>
                  <a:gd name="connsiteX10" fmla="*/ 73879 w 103602"/>
                  <a:gd name="connsiteY10" fmla="*/ 86382 h 102151"/>
                  <a:gd name="connsiteX11" fmla="*/ 103300 w 103602"/>
                  <a:gd name="connsiteY11" fmla="*/ 65575 h 102151"/>
                  <a:gd name="connsiteX12" fmla="*/ 88557 w 103602"/>
                  <a:gd name="connsiteY12" fmla="*/ 40951 h 102151"/>
                  <a:gd name="connsiteX13" fmla="*/ 92025 w 103602"/>
                  <a:gd name="connsiteY13" fmla="*/ 33753 h 102151"/>
                  <a:gd name="connsiteX14" fmla="*/ 76495 w 103602"/>
                  <a:gd name="connsiteY14" fmla="*/ 1234 h 102151"/>
                  <a:gd name="connsiteX15" fmla="*/ 53726 w 103602"/>
                  <a:gd name="connsiteY15" fmla="*/ 6774 h 102151"/>
                  <a:gd name="connsiteX16" fmla="*/ 23497 w 103602"/>
                  <a:gd name="connsiteY16" fmla="*/ 3590 h 102151"/>
                  <a:gd name="connsiteX17" fmla="*/ 23497 w 103602"/>
                  <a:gd name="connsiteY17" fmla="*/ 3590 h 102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3602" h="102151">
                    <a:moveTo>
                      <a:pt x="23497" y="3590"/>
                    </a:moveTo>
                    <a:cubicBezTo>
                      <a:pt x="11697" y="11005"/>
                      <a:pt x="11195" y="25160"/>
                      <a:pt x="16910" y="36218"/>
                    </a:cubicBezTo>
                    <a:cubicBezTo>
                      <a:pt x="15230" y="36654"/>
                      <a:pt x="13616" y="37221"/>
                      <a:pt x="12090" y="37963"/>
                    </a:cubicBezTo>
                    <a:cubicBezTo>
                      <a:pt x="4217" y="41801"/>
                      <a:pt x="-1062" y="49653"/>
                      <a:pt x="181" y="58617"/>
                    </a:cubicBezTo>
                    <a:cubicBezTo>
                      <a:pt x="1578" y="68650"/>
                      <a:pt x="10323" y="75324"/>
                      <a:pt x="19636" y="77352"/>
                    </a:cubicBezTo>
                    <a:cubicBezTo>
                      <a:pt x="21905" y="77832"/>
                      <a:pt x="24325" y="78116"/>
                      <a:pt x="26812" y="78181"/>
                    </a:cubicBezTo>
                    <a:cubicBezTo>
                      <a:pt x="26681" y="81409"/>
                      <a:pt x="27095" y="84659"/>
                      <a:pt x="28098" y="87668"/>
                    </a:cubicBezTo>
                    <a:cubicBezTo>
                      <a:pt x="30891" y="95978"/>
                      <a:pt x="37979" y="102216"/>
                      <a:pt x="47030" y="102151"/>
                    </a:cubicBezTo>
                    <a:cubicBezTo>
                      <a:pt x="57150" y="102085"/>
                      <a:pt x="64914" y="94255"/>
                      <a:pt x="68121" y="85269"/>
                    </a:cubicBezTo>
                    <a:lnTo>
                      <a:pt x="68208" y="85008"/>
                    </a:lnTo>
                    <a:cubicBezTo>
                      <a:pt x="69975" y="85662"/>
                      <a:pt x="71872" y="86120"/>
                      <a:pt x="73879" y="86382"/>
                    </a:cubicBezTo>
                    <a:cubicBezTo>
                      <a:pt x="86594" y="87996"/>
                      <a:pt x="101229" y="78552"/>
                      <a:pt x="103300" y="65575"/>
                    </a:cubicBezTo>
                    <a:cubicBezTo>
                      <a:pt x="105177" y="53928"/>
                      <a:pt x="98089" y="45182"/>
                      <a:pt x="88557" y="40951"/>
                    </a:cubicBezTo>
                    <a:cubicBezTo>
                      <a:pt x="90018" y="38813"/>
                      <a:pt x="91217" y="36436"/>
                      <a:pt x="92025" y="33753"/>
                    </a:cubicBezTo>
                    <a:cubicBezTo>
                      <a:pt x="95754" y="21496"/>
                      <a:pt x="88928" y="5487"/>
                      <a:pt x="76495" y="1234"/>
                    </a:cubicBezTo>
                    <a:cubicBezTo>
                      <a:pt x="67597" y="-1819"/>
                      <a:pt x="59549" y="1081"/>
                      <a:pt x="53726" y="6774"/>
                    </a:cubicBezTo>
                    <a:cubicBezTo>
                      <a:pt x="45416" y="-9"/>
                      <a:pt x="32591" y="-2125"/>
                      <a:pt x="23497" y="3590"/>
                    </a:cubicBezTo>
                    <a:lnTo>
                      <a:pt x="23497" y="359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934A398-6B74-4F1E-BCC1-6356166F42E5}"/>
                </a:ext>
              </a:extLst>
            </p:cNvPr>
            <p:cNvSpPr/>
            <p:nvPr/>
          </p:nvSpPr>
          <p:spPr>
            <a:xfrm>
              <a:off x="9734297" y="6429013"/>
              <a:ext cx="197888" cy="200164"/>
            </a:xfrm>
            <a:custGeom>
              <a:avLst/>
              <a:gdLst>
                <a:gd name="connsiteX0" fmla="*/ 271 w 197888"/>
                <a:gd name="connsiteY0" fmla="*/ 97025 h 200164"/>
                <a:gd name="connsiteX1" fmla="*/ 48733 w 197888"/>
                <a:gd name="connsiteY1" fmla="*/ 70547 h 200164"/>
                <a:gd name="connsiteX2" fmla="*/ 47599 w 197888"/>
                <a:gd name="connsiteY2" fmla="*/ 67973 h 200164"/>
                <a:gd name="connsiteX3" fmla="*/ 75363 w 197888"/>
                <a:gd name="connsiteY3" fmla="*/ 77 h 200164"/>
                <a:gd name="connsiteX4" fmla="*/ 124459 w 197888"/>
                <a:gd name="connsiteY4" fmla="*/ 39663 h 200164"/>
                <a:gd name="connsiteX5" fmla="*/ 139988 w 197888"/>
                <a:gd name="connsiteY5" fmla="*/ 26468 h 200164"/>
                <a:gd name="connsiteX6" fmla="*/ 189148 w 197888"/>
                <a:gd name="connsiteY6" fmla="*/ 33731 h 200164"/>
                <a:gd name="connsiteX7" fmla="*/ 170086 w 197888"/>
                <a:gd name="connsiteY7" fmla="*/ 99991 h 200164"/>
                <a:gd name="connsiteX8" fmla="*/ 191701 w 197888"/>
                <a:gd name="connsiteY8" fmla="*/ 157854 h 200164"/>
                <a:gd name="connsiteX9" fmla="*/ 145092 w 197888"/>
                <a:gd name="connsiteY9" fmla="*/ 182652 h 200164"/>
                <a:gd name="connsiteX10" fmla="*/ 113968 w 197888"/>
                <a:gd name="connsiteY10" fmla="*/ 167145 h 200164"/>
                <a:gd name="connsiteX11" fmla="*/ 95298 w 197888"/>
                <a:gd name="connsiteY11" fmla="*/ 193732 h 200164"/>
                <a:gd name="connsiteX12" fmla="*/ 35734 w 197888"/>
                <a:gd name="connsiteY12" fmla="*/ 161387 h 200164"/>
                <a:gd name="connsiteX13" fmla="*/ 36192 w 197888"/>
                <a:gd name="connsiteY13" fmla="*/ 140078 h 200164"/>
                <a:gd name="connsiteX14" fmla="*/ 28167 w 197888"/>
                <a:gd name="connsiteY14" fmla="*/ 137548 h 200164"/>
                <a:gd name="connsiteX15" fmla="*/ 271 w 197888"/>
                <a:gd name="connsiteY15" fmla="*/ 97025 h 200164"/>
                <a:gd name="connsiteX16" fmla="*/ 271 w 197888"/>
                <a:gd name="connsiteY16" fmla="*/ 97025 h 200164"/>
                <a:gd name="connsiteX17" fmla="*/ 90674 w 197888"/>
                <a:gd name="connsiteY17" fmla="*/ 96240 h 200164"/>
                <a:gd name="connsiteX18" fmla="*/ 91831 w 197888"/>
                <a:gd name="connsiteY18" fmla="*/ 100624 h 200164"/>
                <a:gd name="connsiteX19" fmla="*/ 98308 w 197888"/>
                <a:gd name="connsiteY19" fmla="*/ 93862 h 200164"/>
                <a:gd name="connsiteX20" fmla="*/ 97675 w 197888"/>
                <a:gd name="connsiteY20" fmla="*/ 93993 h 200164"/>
                <a:gd name="connsiteX21" fmla="*/ 90674 w 197888"/>
                <a:gd name="connsiteY21" fmla="*/ 96240 h 200164"/>
                <a:gd name="connsiteX22" fmla="*/ 90674 w 197888"/>
                <a:gd name="connsiteY22" fmla="*/ 96240 h 200164"/>
                <a:gd name="connsiteX23" fmla="*/ 108668 w 197888"/>
                <a:gd name="connsiteY23" fmla="*/ 88955 h 200164"/>
                <a:gd name="connsiteX24" fmla="*/ 112965 w 197888"/>
                <a:gd name="connsiteY24" fmla="*/ 87908 h 200164"/>
                <a:gd name="connsiteX25" fmla="*/ 112485 w 197888"/>
                <a:gd name="connsiteY25" fmla="*/ 85334 h 200164"/>
                <a:gd name="connsiteX26" fmla="*/ 108668 w 197888"/>
                <a:gd name="connsiteY26" fmla="*/ 88955 h 200164"/>
                <a:gd name="connsiteX27" fmla="*/ 108668 w 197888"/>
                <a:gd name="connsiteY27" fmla="*/ 88955 h 20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7888" h="200164">
                  <a:moveTo>
                    <a:pt x="271" y="97025"/>
                  </a:moveTo>
                  <a:cubicBezTo>
                    <a:pt x="3368" y="74168"/>
                    <a:pt x="27316" y="66337"/>
                    <a:pt x="48733" y="70547"/>
                  </a:cubicBezTo>
                  <a:cubicBezTo>
                    <a:pt x="48319" y="69696"/>
                    <a:pt x="47948" y="68824"/>
                    <a:pt x="47599" y="67973"/>
                  </a:cubicBezTo>
                  <a:cubicBezTo>
                    <a:pt x="32921" y="35978"/>
                    <a:pt x="53313" y="1452"/>
                    <a:pt x="75363" y="77"/>
                  </a:cubicBezTo>
                  <a:cubicBezTo>
                    <a:pt x="96171" y="-1231"/>
                    <a:pt x="120228" y="14123"/>
                    <a:pt x="124459" y="39663"/>
                  </a:cubicBezTo>
                  <a:cubicBezTo>
                    <a:pt x="128778" y="34233"/>
                    <a:pt x="134055" y="29718"/>
                    <a:pt x="139988" y="26468"/>
                  </a:cubicBezTo>
                  <a:cubicBezTo>
                    <a:pt x="155212" y="18115"/>
                    <a:pt x="176825" y="18115"/>
                    <a:pt x="189148" y="33731"/>
                  </a:cubicBezTo>
                  <a:cubicBezTo>
                    <a:pt x="208647" y="58508"/>
                    <a:pt x="192529" y="85771"/>
                    <a:pt x="170086" y="99991"/>
                  </a:cubicBezTo>
                  <a:cubicBezTo>
                    <a:pt x="189934" y="112336"/>
                    <a:pt x="202671" y="132619"/>
                    <a:pt x="191701" y="157854"/>
                  </a:cubicBezTo>
                  <a:cubicBezTo>
                    <a:pt x="184067" y="175433"/>
                    <a:pt x="163587" y="184746"/>
                    <a:pt x="145092" y="182652"/>
                  </a:cubicBezTo>
                  <a:cubicBezTo>
                    <a:pt x="132921" y="181256"/>
                    <a:pt x="122496" y="175324"/>
                    <a:pt x="113968" y="167145"/>
                  </a:cubicBezTo>
                  <a:cubicBezTo>
                    <a:pt x="110587" y="175848"/>
                    <a:pt x="104589" y="184855"/>
                    <a:pt x="95298" y="193732"/>
                  </a:cubicBezTo>
                  <a:cubicBezTo>
                    <a:pt x="71700" y="211398"/>
                    <a:pt x="39093" y="190068"/>
                    <a:pt x="35734" y="161387"/>
                  </a:cubicBezTo>
                  <a:cubicBezTo>
                    <a:pt x="34404" y="153906"/>
                    <a:pt x="34710" y="146709"/>
                    <a:pt x="36192" y="140078"/>
                  </a:cubicBezTo>
                  <a:cubicBezTo>
                    <a:pt x="33466" y="139446"/>
                    <a:pt x="30783" y="138617"/>
                    <a:pt x="28167" y="137548"/>
                  </a:cubicBezTo>
                  <a:cubicBezTo>
                    <a:pt x="12288" y="131093"/>
                    <a:pt x="-2172" y="115084"/>
                    <a:pt x="271" y="97025"/>
                  </a:cubicBezTo>
                  <a:lnTo>
                    <a:pt x="271" y="97025"/>
                  </a:lnTo>
                  <a:close/>
                  <a:moveTo>
                    <a:pt x="90674" y="96240"/>
                  </a:moveTo>
                  <a:cubicBezTo>
                    <a:pt x="91198" y="97657"/>
                    <a:pt x="91569" y="99118"/>
                    <a:pt x="91831" y="100624"/>
                  </a:cubicBezTo>
                  <a:cubicBezTo>
                    <a:pt x="93510" y="97962"/>
                    <a:pt x="95713" y="95716"/>
                    <a:pt x="98308" y="93862"/>
                  </a:cubicBezTo>
                  <a:lnTo>
                    <a:pt x="97675" y="93993"/>
                  </a:lnTo>
                  <a:cubicBezTo>
                    <a:pt x="95494" y="94996"/>
                    <a:pt x="93161" y="95760"/>
                    <a:pt x="90674" y="96240"/>
                  </a:cubicBezTo>
                  <a:lnTo>
                    <a:pt x="90674" y="96240"/>
                  </a:lnTo>
                  <a:close/>
                  <a:moveTo>
                    <a:pt x="108668" y="88955"/>
                  </a:moveTo>
                  <a:cubicBezTo>
                    <a:pt x="110064" y="88540"/>
                    <a:pt x="111482" y="88191"/>
                    <a:pt x="112965" y="87908"/>
                  </a:cubicBezTo>
                  <a:cubicBezTo>
                    <a:pt x="112790" y="87079"/>
                    <a:pt x="112638" y="86207"/>
                    <a:pt x="112485" y="85334"/>
                  </a:cubicBezTo>
                  <a:cubicBezTo>
                    <a:pt x="111307" y="86708"/>
                    <a:pt x="110020" y="87908"/>
                    <a:pt x="108668" y="88955"/>
                  </a:cubicBezTo>
                  <a:lnTo>
                    <a:pt x="108668" y="8895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FD2654A6-828D-4FF7-80FB-57022419A7F1}"/>
                </a:ext>
              </a:extLst>
            </p:cNvPr>
            <p:cNvSpPr/>
            <p:nvPr/>
          </p:nvSpPr>
          <p:spPr>
            <a:xfrm>
              <a:off x="9770203" y="6462911"/>
              <a:ext cx="128018" cy="129511"/>
            </a:xfrm>
            <a:custGeom>
              <a:avLst/>
              <a:gdLst>
                <a:gd name="connsiteX0" fmla="*/ 177 w 128018"/>
                <a:gd name="connsiteY0" fmla="*/ 62777 h 129511"/>
                <a:gd name="connsiteX1" fmla="*/ 31540 w 128018"/>
                <a:gd name="connsiteY1" fmla="*/ 45656 h 129511"/>
                <a:gd name="connsiteX2" fmla="*/ 30821 w 128018"/>
                <a:gd name="connsiteY2" fmla="*/ 43998 h 129511"/>
                <a:gd name="connsiteX3" fmla="*/ 48770 w 128018"/>
                <a:gd name="connsiteY3" fmla="*/ 51 h 129511"/>
                <a:gd name="connsiteX4" fmla="*/ 80526 w 128018"/>
                <a:gd name="connsiteY4" fmla="*/ 25656 h 129511"/>
                <a:gd name="connsiteX5" fmla="*/ 90559 w 128018"/>
                <a:gd name="connsiteY5" fmla="*/ 17106 h 129511"/>
                <a:gd name="connsiteX6" fmla="*/ 122359 w 128018"/>
                <a:gd name="connsiteY6" fmla="*/ 21817 h 129511"/>
                <a:gd name="connsiteX7" fmla="*/ 110036 w 128018"/>
                <a:gd name="connsiteY7" fmla="*/ 64697 h 129511"/>
                <a:gd name="connsiteX8" fmla="*/ 124016 w 128018"/>
                <a:gd name="connsiteY8" fmla="*/ 102145 h 129511"/>
                <a:gd name="connsiteX9" fmla="*/ 93875 w 128018"/>
                <a:gd name="connsiteY9" fmla="*/ 118176 h 129511"/>
                <a:gd name="connsiteX10" fmla="*/ 73744 w 128018"/>
                <a:gd name="connsiteY10" fmla="*/ 108143 h 129511"/>
                <a:gd name="connsiteX11" fmla="*/ 61661 w 128018"/>
                <a:gd name="connsiteY11" fmla="*/ 125351 h 129511"/>
                <a:gd name="connsiteX12" fmla="*/ 23122 w 128018"/>
                <a:gd name="connsiteY12" fmla="*/ 104413 h 129511"/>
                <a:gd name="connsiteX13" fmla="*/ 23426 w 128018"/>
                <a:gd name="connsiteY13" fmla="*/ 90629 h 129511"/>
                <a:gd name="connsiteX14" fmla="*/ 18236 w 128018"/>
                <a:gd name="connsiteY14" fmla="*/ 88993 h 129511"/>
                <a:gd name="connsiteX15" fmla="*/ 177 w 128018"/>
                <a:gd name="connsiteY15" fmla="*/ 62777 h 129511"/>
                <a:gd name="connsiteX16" fmla="*/ 177 w 128018"/>
                <a:gd name="connsiteY16" fmla="*/ 62777 h 129511"/>
                <a:gd name="connsiteX17" fmla="*/ 58672 w 128018"/>
                <a:gd name="connsiteY17" fmla="*/ 62276 h 129511"/>
                <a:gd name="connsiteX18" fmla="*/ 59414 w 128018"/>
                <a:gd name="connsiteY18" fmla="*/ 65111 h 129511"/>
                <a:gd name="connsiteX19" fmla="*/ 63602 w 128018"/>
                <a:gd name="connsiteY19" fmla="*/ 60727 h 129511"/>
                <a:gd name="connsiteX20" fmla="*/ 63188 w 128018"/>
                <a:gd name="connsiteY20" fmla="*/ 60814 h 129511"/>
                <a:gd name="connsiteX21" fmla="*/ 58672 w 128018"/>
                <a:gd name="connsiteY21" fmla="*/ 62276 h 129511"/>
                <a:gd name="connsiteX22" fmla="*/ 58672 w 128018"/>
                <a:gd name="connsiteY22" fmla="*/ 62276 h 129511"/>
                <a:gd name="connsiteX23" fmla="*/ 70319 w 128018"/>
                <a:gd name="connsiteY23" fmla="*/ 57564 h 129511"/>
                <a:gd name="connsiteX24" fmla="*/ 73111 w 128018"/>
                <a:gd name="connsiteY24" fmla="*/ 56889 h 129511"/>
                <a:gd name="connsiteX25" fmla="*/ 72805 w 128018"/>
                <a:gd name="connsiteY25" fmla="*/ 55231 h 129511"/>
                <a:gd name="connsiteX26" fmla="*/ 70319 w 128018"/>
                <a:gd name="connsiteY26" fmla="*/ 57564 h 129511"/>
                <a:gd name="connsiteX27" fmla="*/ 70319 w 128018"/>
                <a:gd name="connsiteY27" fmla="*/ 57564 h 129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018" h="129511">
                  <a:moveTo>
                    <a:pt x="177" y="62777"/>
                  </a:moveTo>
                  <a:cubicBezTo>
                    <a:pt x="2184" y="47990"/>
                    <a:pt x="17691" y="42930"/>
                    <a:pt x="31540" y="45656"/>
                  </a:cubicBezTo>
                  <a:cubicBezTo>
                    <a:pt x="31278" y="45111"/>
                    <a:pt x="31039" y="44544"/>
                    <a:pt x="30821" y="43998"/>
                  </a:cubicBezTo>
                  <a:cubicBezTo>
                    <a:pt x="21311" y="23300"/>
                    <a:pt x="34529" y="967"/>
                    <a:pt x="48770" y="51"/>
                  </a:cubicBezTo>
                  <a:cubicBezTo>
                    <a:pt x="62227" y="-800"/>
                    <a:pt x="77800" y="9146"/>
                    <a:pt x="80526" y="25656"/>
                  </a:cubicBezTo>
                  <a:cubicBezTo>
                    <a:pt x="83319" y="22144"/>
                    <a:pt x="86720" y="19222"/>
                    <a:pt x="90559" y="17106"/>
                  </a:cubicBezTo>
                  <a:cubicBezTo>
                    <a:pt x="100395" y="11697"/>
                    <a:pt x="114399" y="11697"/>
                    <a:pt x="122359" y="21817"/>
                  </a:cubicBezTo>
                  <a:cubicBezTo>
                    <a:pt x="134987" y="37848"/>
                    <a:pt x="124540" y="55493"/>
                    <a:pt x="110036" y="64697"/>
                  </a:cubicBezTo>
                  <a:cubicBezTo>
                    <a:pt x="122882" y="72679"/>
                    <a:pt x="131105" y="85809"/>
                    <a:pt x="124016" y="102145"/>
                  </a:cubicBezTo>
                  <a:cubicBezTo>
                    <a:pt x="119088" y="113508"/>
                    <a:pt x="105827" y="119550"/>
                    <a:pt x="93875" y="118176"/>
                  </a:cubicBezTo>
                  <a:cubicBezTo>
                    <a:pt x="86001" y="117281"/>
                    <a:pt x="79240" y="113421"/>
                    <a:pt x="73744" y="108143"/>
                  </a:cubicBezTo>
                  <a:cubicBezTo>
                    <a:pt x="71563" y="113770"/>
                    <a:pt x="67680" y="119593"/>
                    <a:pt x="61661" y="125351"/>
                  </a:cubicBezTo>
                  <a:cubicBezTo>
                    <a:pt x="46393" y="136780"/>
                    <a:pt x="25303" y="122974"/>
                    <a:pt x="23122" y="104413"/>
                  </a:cubicBezTo>
                  <a:cubicBezTo>
                    <a:pt x="22271" y="99571"/>
                    <a:pt x="22467" y="94926"/>
                    <a:pt x="23426" y="90629"/>
                  </a:cubicBezTo>
                  <a:cubicBezTo>
                    <a:pt x="21661" y="90215"/>
                    <a:pt x="19938" y="89669"/>
                    <a:pt x="18236" y="88993"/>
                  </a:cubicBezTo>
                  <a:cubicBezTo>
                    <a:pt x="7963" y="84806"/>
                    <a:pt x="-1415" y="74468"/>
                    <a:pt x="177" y="62777"/>
                  </a:cubicBezTo>
                  <a:lnTo>
                    <a:pt x="177" y="62777"/>
                  </a:lnTo>
                  <a:close/>
                  <a:moveTo>
                    <a:pt x="58672" y="62276"/>
                  </a:moveTo>
                  <a:cubicBezTo>
                    <a:pt x="58999" y="63213"/>
                    <a:pt x="59261" y="64151"/>
                    <a:pt x="59414" y="65111"/>
                  </a:cubicBezTo>
                  <a:cubicBezTo>
                    <a:pt x="60504" y="63388"/>
                    <a:pt x="61923" y="61948"/>
                    <a:pt x="63602" y="60727"/>
                  </a:cubicBezTo>
                  <a:lnTo>
                    <a:pt x="63188" y="60814"/>
                  </a:lnTo>
                  <a:cubicBezTo>
                    <a:pt x="61792" y="61469"/>
                    <a:pt x="60265" y="61948"/>
                    <a:pt x="58672" y="62276"/>
                  </a:cubicBezTo>
                  <a:lnTo>
                    <a:pt x="58672" y="62276"/>
                  </a:lnTo>
                  <a:close/>
                  <a:moveTo>
                    <a:pt x="70319" y="57564"/>
                  </a:moveTo>
                  <a:cubicBezTo>
                    <a:pt x="71213" y="57303"/>
                    <a:pt x="72152" y="57063"/>
                    <a:pt x="73111" y="56889"/>
                  </a:cubicBezTo>
                  <a:cubicBezTo>
                    <a:pt x="73003" y="56343"/>
                    <a:pt x="72893" y="55798"/>
                    <a:pt x="72805" y="55231"/>
                  </a:cubicBezTo>
                  <a:cubicBezTo>
                    <a:pt x="72021" y="56082"/>
                    <a:pt x="71170" y="56867"/>
                    <a:pt x="70319" y="57564"/>
                  </a:cubicBezTo>
                  <a:lnTo>
                    <a:pt x="70319" y="5756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74D52FE0-C308-408B-89D5-DE15EA13FD1B}"/>
                </a:ext>
              </a:extLst>
            </p:cNvPr>
            <p:cNvSpPr/>
            <p:nvPr/>
          </p:nvSpPr>
          <p:spPr>
            <a:xfrm>
              <a:off x="9801884" y="6500217"/>
              <a:ext cx="75986" cy="71406"/>
            </a:xfrm>
            <a:custGeom>
              <a:avLst/>
              <a:gdLst>
                <a:gd name="connsiteX0" fmla="*/ 10982 w 75986"/>
                <a:gd name="connsiteY0" fmla="*/ 7871 h 71406"/>
                <a:gd name="connsiteX1" fmla="*/ 43872 w 75986"/>
                <a:gd name="connsiteY1" fmla="*/ 1546 h 71406"/>
                <a:gd name="connsiteX2" fmla="*/ 67253 w 75986"/>
                <a:gd name="connsiteY2" fmla="*/ 16595 h 71406"/>
                <a:gd name="connsiteX3" fmla="*/ 69434 w 75986"/>
                <a:gd name="connsiteY3" fmla="*/ 57795 h 71406"/>
                <a:gd name="connsiteX4" fmla="*/ 41713 w 75986"/>
                <a:gd name="connsiteY4" fmla="*/ 70663 h 71406"/>
                <a:gd name="connsiteX5" fmla="*/ 5420 w 75986"/>
                <a:gd name="connsiteY5" fmla="*/ 53302 h 71406"/>
                <a:gd name="connsiteX6" fmla="*/ 10982 w 75986"/>
                <a:gd name="connsiteY6" fmla="*/ 7871 h 71406"/>
                <a:gd name="connsiteX7" fmla="*/ 10982 w 75986"/>
                <a:gd name="connsiteY7" fmla="*/ 7871 h 7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86" h="71406">
                  <a:moveTo>
                    <a:pt x="10982" y="7871"/>
                  </a:moveTo>
                  <a:cubicBezTo>
                    <a:pt x="20687" y="-264"/>
                    <a:pt x="32749" y="-1551"/>
                    <a:pt x="43872" y="1546"/>
                  </a:cubicBezTo>
                  <a:cubicBezTo>
                    <a:pt x="53163" y="2637"/>
                    <a:pt x="61975" y="7784"/>
                    <a:pt x="67253" y="16595"/>
                  </a:cubicBezTo>
                  <a:cubicBezTo>
                    <a:pt x="76740" y="27915"/>
                    <a:pt x="79968" y="43400"/>
                    <a:pt x="69434" y="57795"/>
                  </a:cubicBezTo>
                  <a:cubicBezTo>
                    <a:pt x="62803" y="66846"/>
                    <a:pt x="52226" y="71121"/>
                    <a:pt x="41713" y="70663"/>
                  </a:cubicBezTo>
                  <a:cubicBezTo>
                    <a:pt x="27536" y="73782"/>
                    <a:pt x="13251" y="66912"/>
                    <a:pt x="5420" y="53302"/>
                  </a:cubicBezTo>
                  <a:cubicBezTo>
                    <a:pt x="-2759" y="39103"/>
                    <a:pt x="-2279" y="18972"/>
                    <a:pt x="10982" y="7871"/>
                  </a:cubicBezTo>
                  <a:lnTo>
                    <a:pt x="10982" y="7871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AF1A9D-50B2-48E0-978F-ADF5DF2BFF88}"/>
                </a:ext>
              </a:extLst>
            </p:cNvPr>
            <p:cNvSpPr/>
            <p:nvPr/>
          </p:nvSpPr>
          <p:spPr>
            <a:xfrm>
              <a:off x="9825254" y="6525734"/>
              <a:ext cx="28748" cy="28873"/>
            </a:xfrm>
            <a:custGeom>
              <a:avLst/>
              <a:gdLst>
                <a:gd name="connsiteX0" fmla="*/ 12040 w 28748"/>
                <a:gd name="connsiteY0" fmla="*/ 173 h 28873"/>
                <a:gd name="connsiteX1" fmla="*/ 28638 w 28748"/>
                <a:gd name="connsiteY1" fmla="*/ 12103 h 28873"/>
                <a:gd name="connsiteX2" fmla="*/ 16708 w 28748"/>
                <a:gd name="connsiteY2" fmla="*/ 28701 h 28873"/>
                <a:gd name="connsiteX3" fmla="*/ 110 w 28748"/>
                <a:gd name="connsiteY3" fmla="*/ 16770 h 28873"/>
                <a:gd name="connsiteX4" fmla="*/ 12040 w 28748"/>
                <a:gd name="connsiteY4" fmla="*/ 173 h 28873"/>
                <a:gd name="connsiteX5" fmla="*/ 12040 w 28748"/>
                <a:gd name="connsiteY5" fmla="*/ 173 h 2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48" h="28873">
                  <a:moveTo>
                    <a:pt x="12040" y="173"/>
                  </a:moveTo>
                  <a:cubicBezTo>
                    <a:pt x="19500" y="-1048"/>
                    <a:pt x="27722" y="4339"/>
                    <a:pt x="28638" y="12103"/>
                  </a:cubicBezTo>
                  <a:cubicBezTo>
                    <a:pt x="29554" y="19889"/>
                    <a:pt x="24712" y="27392"/>
                    <a:pt x="16708" y="28701"/>
                  </a:cubicBezTo>
                  <a:cubicBezTo>
                    <a:pt x="9249" y="29922"/>
                    <a:pt x="1026" y="24535"/>
                    <a:pt x="110" y="16770"/>
                  </a:cubicBezTo>
                  <a:cubicBezTo>
                    <a:pt x="-806" y="8984"/>
                    <a:pt x="4058" y="1481"/>
                    <a:pt x="12040" y="173"/>
                  </a:cubicBezTo>
                  <a:lnTo>
                    <a:pt x="12040" y="173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9AF3357-CB74-4D95-B8B0-2176EB6A557E}"/>
                </a:ext>
              </a:extLst>
            </p:cNvPr>
            <p:cNvSpPr/>
            <p:nvPr/>
          </p:nvSpPr>
          <p:spPr>
            <a:xfrm>
              <a:off x="9573118" y="6376305"/>
              <a:ext cx="170851" cy="172784"/>
            </a:xfrm>
            <a:custGeom>
              <a:avLst/>
              <a:gdLst>
                <a:gd name="connsiteX0" fmla="*/ 84699 w 170851"/>
                <a:gd name="connsiteY0" fmla="*/ 4 h 172784"/>
                <a:gd name="connsiteX1" fmla="*/ 123760 w 170851"/>
                <a:gd name="connsiteY1" fmla="*/ 39982 h 172784"/>
                <a:gd name="connsiteX2" fmla="*/ 132158 w 170851"/>
                <a:gd name="connsiteY2" fmla="*/ 38063 h 172784"/>
                <a:gd name="connsiteX3" fmla="*/ 167774 w 170851"/>
                <a:gd name="connsiteY3" fmla="*/ 56275 h 172784"/>
                <a:gd name="connsiteX4" fmla="*/ 157458 w 170851"/>
                <a:gd name="connsiteY4" fmla="*/ 100419 h 172784"/>
                <a:gd name="connsiteX5" fmla="*/ 148101 w 170851"/>
                <a:gd name="connsiteY5" fmla="*/ 108118 h 172784"/>
                <a:gd name="connsiteX6" fmla="*/ 154950 w 170851"/>
                <a:gd name="connsiteY6" fmla="*/ 122666 h 172784"/>
                <a:gd name="connsiteX7" fmla="*/ 141514 w 170851"/>
                <a:gd name="connsiteY7" fmla="*/ 160354 h 172784"/>
                <a:gd name="connsiteX8" fmla="*/ 96389 w 170851"/>
                <a:gd name="connsiteY8" fmla="*/ 155839 h 172784"/>
                <a:gd name="connsiteX9" fmla="*/ 96039 w 170851"/>
                <a:gd name="connsiteY9" fmla="*/ 155556 h 172784"/>
                <a:gd name="connsiteX10" fmla="*/ 89322 w 170851"/>
                <a:gd name="connsiteY10" fmla="*/ 162644 h 172784"/>
                <a:gd name="connsiteX11" fmla="*/ 28864 w 170851"/>
                <a:gd name="connsiteY11" fmla="*/ 160201 h 172784"/>
                <a:gd name="connsiteX12" fmla="*/ 27162 w 170851"/>
                <a:gd name="connsiteY12" fmla="*/ 112022 h 172784"/>
                <a:gd name="connsiteX13" fmla="*/ 15690 w 170851"/>
                <a:gd name="connsiteY13" fmla="*/ 105043 h 172784"/>
                <a:gd name="connsiteX14" fmla="*/ 7860 w 170851"/>
                <a:gd name="connsiteY14" fmla="*/ 45064 h 172784"/>
                <a:gd name="connsiteX15" fmla="*/ 45003 w 170851"/>
                <a:gd name="connsiteY15" fmla="*/ 32065 h 172784"/>
                <a:gd name="connsiteX16" fmla="*/ 84699 w 170851"/>
                <a:gd name="connsiteY16" fmla="*/ 4 h 172784"/>
                <a:gd name="connsiteX17" fmla="*/ 84699 w 170851"/>
                <a:gd name="connsiteY17" fmla="*/ 4 h 17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0851" h="172784">
                  <a:moveTo>
                    <a:pt x="84699" y="4"/>
                  </a:moveTo>
                  <a:cubicBezTo>
                    <a:pt x="108101" y="-323"/>
                    <a:pt x="121710" y="19154"/>
                    <a:pt x="123760" y="39982"/>
                  </a:cubicBezTo>
                  <a:cubicBezTo>
                    <a:pt x="126509" y="39067"/>
                    <a:pt x="129323" y="38412"/>
                    <a:pt x="132158" y="38063"/>
                  </a:cubicBezTo>
                  <a:cubicBezTo>
                    <a:pt x="146749" y="36297"/>
                    <a:pt x="161362" y="42512"/>
                    <a:pt x="167774" y="56275"/>
                  </a:cubicBezTo>
                  <a:cubicBezTo>
                    <a:pt x="174971" y="71673"/>
                    <a:pt x="168734" y="89078"/>
                    <a:pt x="157458" y="100419"/>
                  </a:cubicBezTo>
                  <a:cubicBezTo>
                    <a:pt x="154709" y="103167"/>
                    <a:pt x="151547" y="105784"/>
                    <a:pt x="148101" y="108118"/>
                  </a:cubicBezTo>
                  <a:cubicBezTo>
                    <a:pt x="151242" y="112546"/>
                    <a:pt x="153619" y="117497"/>
                    <a:pt x="154950" y="122666"/>
                  </a:cubicBezTo>
                  <a:cubicBezTo>
                    <a:pt x="158592" y="136908"/>
                    <a:pt x="154317" y="152197"/>
                    <a:pt x="141514" y="160354"/>
                  </a:cubicBezTo>
                  <a:cubicBezTo>
                    <a:pt x="127185" y="169492"/>
                    <a:pt x="109126" y="165545"/>
                    <a:pt x="96389" y="155839"/>
                  </a:cubicBezTo>
                  <a:lnTo>
                    <a:pt x="96039" y="155556"/>
                  </a:lnTo>
                  <a:cubicBezTo>
                    <a:pt x="94142" y="158086"/>
                    <a:pt x="91896" y="160463"/>
                    <a:pt x="89322" y="162644"/>
                  </a:cubicBezTo>
                  <a:cubicBezTo>
                    <a:pt x="72877" y="176516"/>
                    <a:pt x="43651" y="176581"/>
                    <a:pt x="28864" y="160201"/>
                  </a:cubicBezTo>
                  <a:cubicBezTo>
                    <a:pt x="15581" y="145501"/>
                    <a:pt x="17566" y="126722"/>
                    <a:pt x="27162" y="112022"/>
                  </a:cubicBezTo>
                  <a:cubicBezTo>
                    <a:pt x="23149" y="110365"/>
                    <a:pt x="19289" y="108075"/>
                    <a:pt x="15690" y="105043"/>
                  </a:cubicBezTo>
                  <a:cubicBezTo>
                    <a:pt x="-755" y="91193"/>
                    <a:pt x="-5749" y="62382"/>
                    <a:pt x="7860" y="45064"/>
                  </a:cubicBezTo>
                  <a:cubicBezTo>
                    <a:pt x="17609" y="32654"/>
                    <a:pt x="31590" y="29361"/>
                    <a:pt x="45003" y="32065"/>
                  </a:cubicBezTo>
                  <a:cubicBezTo>
                    <a:pt x="50565" y="14966"/>
                    <a:pt x="66705" y="266"/>
                    <a:pt x="84699" y="4"/>
                  </a:cubicBezTo>
                  <a:lnTo>
                    <a:pt x="84699" y="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68DB449B-5864-413E-965E-CDC4F6A5EA3F}"/>
                </a:ext>
              </a:extLst>
            </p:cNvPr>
            <p:cNvSpPr/>
            <p:nvPr/>
          </p:nvSpPr>
          <p:spPr>
            <a:xfrm>
              <a:off x="9598383" y="6412883"/>
              <a:ext cx="112829" cy="114049"/>
            </a:xfrm>
            <a:custGeom>
              <a:avLst/>
              <a:gdLst>
                <a:gd name="connsiteX0" fmla="*/ 55922 w 112829"/>
                <a:gd name="connsiteY0" fmla="*/ 3 h 114049"/>
                <a:gd name="connsiteX1" fmla="*/ 81724 w 112829"/>
                <a:gd name="connsiteY1" fmla="*/ 26393 h 114049"/>
                <a:gd name="connsiteX2" fmla="*/ 87264 w 112829"/>
                <a:gd name="connsiteY2" fmla="*/ 25107 h 114049"/>
                <a:gd name="connsiteX3" fmla="*/ 110797 w 112829"/>
                <a:gd name="connsiteY3" fmla="*/ 37124 h 114049"/>
                <a:gd name="connsiteX4" fmla="*/ 103971 w 112829"/>
                <a:gd name="connsiteY4" fmla="*/ 66285 h 114049"/>
                <a:gd name="connsiteX5" fmla="*/ 97798 w 112829"/>
                <a:gd name="connsiteY5" fmla="*/ 71366 h 114049"/>
                <a:gd name="connsiteX6" fmla="*/ 102312 w 112829"/>
                <a:gd name="connsiteY6" fmla="*/ 80963 h 114049"/>
                <a:gd name="connsiteX7" fmla="*/ 93436 w 112829"/>
                <a:gd name="connsiteY7" fmla="*/ 105849 h 114049"/>
                <a:gd name="connsiteX8" fmla="*/ 63643 w 112829"/>
                <a:gd name="connsiteY8" fmla="*/ 102861 h 114049"/>
                <a:gd name="connsiteX9" fmla="*/ 63403 w 112829"/>
                <a:gd name="connsiteY9" fmla="*/ 102664 h 114049"/>
                <a:gd name="connsiteX10" fmla="*/ 58954 w 112829"/>
                <a:gd name="connsiteY10" fmla="*/ 107353 h 114049"/>
                <a:gd name="connsiteX11" fmla="*/ 19041 w 112829"/>
                <a:gd name="connsiteY11" fmla="*/ 105739 h 114049"/>
                <a:gd name="connsiteX12" fmla="*/ 17928 w 112829"/>
                <a:gd name="connsiteY12" fmla="*/ 73918 h 114049"/>
                <a:gd name="connsiteX13" fmla="*/ 10361 w 112829"/>
                <a:gd name="connsiteY13" fmla="*/ 69316 h 114049"/>
                <a:gd name="connsiteX14" fmla="*/ 5191 w 112829"/>
                <a:gd name="connsiteY14" fmla="*/ 29708 h 114049"/>
                <a:gd name="connsiteX15" fmla="*/ 29728 w 112829"/>
                <a:gd name="connsiteY15" fmla="*/ 21115 h 114049"/>
                <a:gd name="connsiteX16" fmla="*/ 55922 w 112829"/>
                <a:gd name="connsiteY16" fmla="*/ 3 h 114049"/>
                <a:gd name="connsiteX17" fmla="*/ 55922 w 112829"/>
                <a:gd name="connsiteY17" fmla="*/ 3 h 114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829" h="114049">
                  <a:moveTo>
                    <a:pt x="55922" y="3"/>
                  </a:moveTo>
                  <a:cubicBezTo>
                    <a:pt x="71386" y="-215"/>
                    <a:pt x="80371" y="12631"/>
                    <a:pt x="81724" y="26393"/>
                  </a:cubicBezTo>
                  <a:cubicBezTo>
                    <a:pt x="83534" y="25782"/>
                    <a:pt x="85388" y="25346"/>
                    <a:pt x="87264" y="25107"/>
                  </a:cubicBezTo>
                  <a:cubicBezTo>
                    <a:pt x="96904" y="23929"/>
                    <a:pt x="106544" y="28051"/>
                    <a:pt x="110797" y="37124"/>
                  </a:cubicBezTo>
                  <a:cubicBezTo>
                    <a:pt x="115552" y="47287"/>
                    <a:pt x="111430" y="58782"/>
                    <a:pt x="103971" y="66285"/>
                  </a:cubicBezTo>
                  <a:cubicBezTo>
                    <a:pt x="102160" y="68117"/>
                    <a:pt x="100066" y="69818"/>
                    <a:pt x="97798" y="71366"/>
                  </a:cubicBezTo>
                  <a:cubicBezTo>
                    <a:pt x="99869" y="74289"/>
                    <a:pt x="101440" y="77560"/>
                    <a:pt x="102312" y="80963"/>
                  </a:cubicBezTo>
                  <a:cubicBezTo>
                    <a:pt x="104712" y="90363"/>
                    <a:pt x="101898" y="100461"/>
                    <a:pt x="93436" y="105849"/>
                  </a:cubicBezTo>
                  <a:cubicBezTo>
                    <a:pt x="83971" y="111890"/>
                    <a:pt x="72040" y="109273"/>
                    <a:pt x="63643" y="102861"/>
                  </a:cubicBezTo>
                  <a:lnTo>
                    <a:pt x="63403" y="102664"/>
                  </a:lnTo>
                  <a:cubicBezTo>
                    <a:pt x="62138" y="104344"/>
                    <a:pt x="60677" y="105914"/>
                    <a:pt x="58954" y="107353"/>
                  </a:cubicBezTo>
                  <a:cubicBezTo>
                    <a:pt x="48092" y="116514"/>
                    <a:pt x="28790" y="116557"/>
                    <a:pt x="19041" y="105739"/>
                  </a:cubicBezTo>
                  <a:cubicBezTo>
                    <a:pt x="10273" y="96034"/>
                    <a:pt x="11581" y="83624"/>
                    <a:pt x="17928" y="73918"/>
                  </a:cubicBezTo>
                  <a:cubicBezTo>
                    <a:pt x="15268" y="72828"/>
                    <a:pt x="12738" y="71323"/>
                    <a:pt x="10361" y="69316"/>
                  </a:cubicBezTo>
                  <a:cubicBezTo>
                    <a:pt x="-502" y="60177"/>
                    <a:pt x="-3795" y="41137"/>
                    <a:pt x="5191" y="29708"/>
                  </a:cubicBezTo>
                  <a:cubicBezTo>
                    <a:pt x="11647" y="21508"/>
                    <a:pt x="20851" y="19349"/>
                    <a:pt x="29728" y="21115"/>
                  </a:cubicBezTo>
                  <a:cubicBezTo>
                    <a:pt x="33391" y="9883"/>
                    <a:pt x="44036" y="177"/>
                    <a:pt x="55922" y="3"/>
                  </a:cubicBezTo>
                  <a:lnTo>
                    <a:pt x="55922" y="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1A50ADB-330C-44E8-8D8C-2534A5596943}"/>
                </a:ext>
              </a:extLst>
            </p:cNvPr>
            <p:cNvSpPr/>
            <p:nvPr/>
          </p:nvSpPr>
          <p:spPr>
            <a:xfrm>
              <a:off x="9619654" y="6439636"/>
              <a:ext cx="67257" cy="66531"/>
            </a:xfrm>
            <a:custGeom>
              <a:avLst/>
              <a:gdLst>
                <a:gd name="connsiteX0" fmla="*/ 2110 w 67257"/>
                <a:gd name="connsiteY0" fmla="*/ 17699 h 66531"/>
                <a:gd name="connsiteX1" fmla="*/ 67083 w 67257"/>
                <a:gd name="connsiteY1" fmla="*/ 38702 h 66531"/>
                <a:gd name="connsiteX2" fmla="*/ 8434 w 67257"/>
                <a:gd name="connsiteY2" fmla="*/ 53948 h 66531"/>
                <a:gd name="connsiteX3" fmla="*/ 2110 w 67257"/>
                <a:gd name="connsiteY3" fmla="*/ 17699 h 66531"/>
                <a:gd name="connsiteX4" fmla="*/ 2110 w 67257"/>
                <a:gd name="connsiteY4" fmla="*/ 17699 h 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57" h="66531">
                  <a:moveTo>
                    <a:pt x="2110" y="17699"/>
                  </a:moveTo>
                  <a:cubicBezTo>
                    <a:pt x="13669" y="-13817"/>
                    <a:pt x="70812" y="-1058"/>
                    <a:pt x="67083" y="38702"/>
                  </a:cubicBezTo>
                  <a:cubicBezTo>
                    <a:pt x="64335" y="68190"/>
                    <a:pt x="25752" y="75823"/>
                    <a:pt x="8434" y="53948"/>
                  </a:cubicBezTo>
                  <a:cubicBezTo>
                    <a:pt x="474" y="43915"/>
                    <a:pt x="-2340" y="29847"/>
                    <a:pt x="2110" y="17699"/>
                  </a:cubicBezTo>
                  <a:lnTo>
                    <a:pt x="2110" y="17699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ACE907A-6710-49E3-9C8C-F6147FF3EAFE}"/>
                </a:ext>
              </a:extLst>
            </p:cNvPr>
            <p:cNvSpPr/>
            <p:nvPr/>
          </p:nvSpPr>
          <p:spPr>
            <a:xfrm>
              <a:off x="9636048" y="6455906"/>
              <a:ext cx="26153" cy="25973"/>
            </a:xfrm>
            <a:custGeom>
              <a:avLst/>
              <a:gdLst>
                <a:gd name="connsiteX0" fmla="*/ 132 w 26153"/>
                <a:gd name="connsiteY0" fmla="*/ 14842 h 25973"/>
                <a:gd name="connsiteX1" fmla="*/ 4691 w 26153"/>
                <a:gd name="connsiteY1" fmla="*/ 3195 h 25973"/>
                <a:gd name="connsiteX2" fmla="*/ 5018 w 26153"/>
                <a:gd name="connsiteY2" fmla="*/ 2890 h 25973"/>
                <a:gd name="connsiteX3" fmla="*/ 17908 w 26153"/>
                <a:gd name="connsiteY3" fmla="*/ 884 h 25973"/>
                <a:gd name="connsiteX4" fmla="*/ 26021 w 26153"/>
                <a:gd name="connsiteY4" fmla="*/ 11091 h 25973"/>
                <a:gd name="connsiteX5" fmla="*/ 21353 w 26153"/>
                <a:gd name="connsiteY5" fmla="*/ 22999 h 25973"/>
                <a:gd name="connsiteX6" fmla="*/ 8464 w 26153"/>
                <a:gd name="connsiteY6" fmla="*/ 25006 h 25973"/>
                <a:gd name="connsiteX7" fmla="*/ 8071 w 26153"/>
                <a:gd name="connsiteY7" fmla="*/ 24810 h 25973"/>
                <a:gd name="connsiteX8" fmla="*/ 132 w 26153"/>
                <a:gd name="connsiteY8" fmla="*/ 14842 h 25973"/>
                <a:gd name="connsiteX9" fmla="*/ 132 w 26153"/>
                <a:gd name="connsiteY9" fmla="*/ 14842 h 2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53" h="25973">
                  <a:moveTo>
                    <a:pt x="132" y="14842"/>
                  </a:moveTo>
                  <a:cubicBezTo>
                    <a:pt x="-544" y="10175"/>
                    <a:pt x="1441" y="6358"/>
                    <a:pt x="4691" y="3195"/>
                  </a:cubicBezTo>
                  <a:cubicBezTo>
                    <a:pt x="4800" y="3087"/>
                    <a:pt x="4908" y="2999"/>
                    <a:pt x="5018" y="2890"/>
                  </a:cubicBezTo>
                  <a:cubicBezTo>
                    <a:pt x="8246" y="-251"/>
                    <a:pt x="13894" y="-687"/>
                    <a:pt x="17908" y="884"/>
                  </a:cubicBezTo>
                  <a:cubicBezTo>
                    <a:pt x="22204" y="2563"/>
                    <a:pt x="25345" y="6511"/>
                    <a:pt x="26021" y="11091"/>
                  </a:cubicBezTo>
                  <a:cubicBezTo>
                    <a:pt x="26676" y="15562"/>
                    <a:pt x="24866" y="20164"/>
                    <a:pt x="21353" y="22999"/>
                  </a:cubicBezTo>
                  <a:cubicBezTo>
                    <a:pt x="17994" y="25726"/>
                    <a:pt x="12521" y="26991"/>
                    <a:pt x="8464" y="25006"/>
                  </a:cubicBezTo>
                  <a:lnTo>
                    <a:pt x="8071" y="24810"/>
                  </a:lnTo>
                  <a:cubicBezTo>
                    <a:pt x="3927" y="22781"/>
                    <a:pt x="831" y="19619"/>
                    <a:pt x="132" y="14842"/>
                  </a:cubicBezTo>
                  <a:lnTo>
                    <a:pt x="132" y="14842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C8736E65-C161-489C-A9DF-C9F43669B93B}"/>
                </a:ext>
              </a:extLst>
            </p:cNvPr>
            <p:cNvSpPr/>
            <p:nvPr/>
          </p:nvSpPr>
          <p:spPr>
            <a:xfrm>
              <a:off x="7606760" y="6171686"/>
              <a:ext cx="295864" cy="562739"/>
            </a:xfrm>
            <a:custGeom>
              <a:avLst/>
              <a:gdLst>
                <a:gd name="connsiteX0" fmla="*/ 53859 w 295864"/>
                <a:gd name="connsiteY0" fmla="*/ 288157 h 562739"/>
                <a:gd name="connsiteX1" fmla="*/ 52594 w 295864"/>
                <a:gd name="connsiteY1" fmla="*/ 284449 h 562739"/>
                <a:gd name="connsiteX2" fmla="*/ 52485 w 295864"/>
                <a:gd name="connsiteY2" fmla="*/ 281178 h 562739"/>
                <a:gd name="connsiteX3" fmla="*/ 63107 w 295864"/>
                <a:gd name="connsiteY3" fmla="*/ 276815 h 562739"/>
                <a:gd name="connsiteX4" fmla="*/ 117284 w 295864"/>
                <a:gd name="connsiteY4" fmla="*/ 342792 h 562739"/>
                <a:gd name="connsiteX5" fmla="*/ 166902 w 295864"/>
                <a:gd name="connsiteY5" fmla="*/ 388114 h 562739"/>
                <a:gd name="connsiteX6" fmla="*/ 131220 w 295864"/>
                <a:gd name="connsiteY6" fmla="*/ 294329 h 562739"/>
                <a:gd name="connsiteX7" fmla="*/ 113161 w 295864"/>
                <a:gd name="connsiteY7" fmla="*/ 230817 h 562739"/>
                <a:gd name="connsiteX8" fmla="*/ 106967 w 295864"/>
                <a:gd name="connsiteY8" fmla="*/ 227415 h 562739"/>
                <a:gd name="connsiteX9" fmla="*/ 53 w 295864"/>
                <a:gd name="connsiteY9" fmla="*/ 64121 h 562739"/>
                <a:gd name="connsiteX10" fmla="*/ 3804 w 295864"/>
                <a:gd name="connsiteY10" fmla="*/ 62594 h 562739"/>
                <a:gd name="connsiteX11" fmla="*/ 59966 w 295864"/>
                <a:gd name="connsiteY11" fmla="*/ 144165 h 562739"/>
                <a:gd name="connsiteX12" fmla="*/ 104284 w 295864"/>
                <a:gd name="connsiteY12" fmla="*/ 189574 h 562739"/>
                <a:gd name="connsiteX13" fmla="*/ 113118 w 295864"/>
                <a:gd name="connsiteY13" fmla="*/ 3728 h 562739"/>
                <a:gd name="connsiteX14" fmla="*/ 123390 w 295864"/>
                <a:gd name="connsiteY14" fmla="*/ 5146 h 562739"/>
                <a:gd name="connsiteX15" fmla="*/ 117306 w 295864"/>
                <a:gd name="connsiteY15" fmla="*/ 152322 h 562739"/>
                <a:gd name="connsiteX16" fmla="*/ 142802 w 295864"/>
                <a:gd name="connsiteY16" fmla="*/ 253282 h 562739"/>
                <a:gd name="connsiteX17" fmla="*/ 141777 w 295864"/>
                <a:gd name="connsiteY17" fmla="*/ 175135 h 562739"/>
                <a:gd name="connsiteX18" fmla="*/ 160795 w 295864"/>
                <a:gd name="connsiteY18" fmla="*/ 77054 h 562739"/>
                <a:gd name="connsiteX19" fmla="*/ 166531 w 295864"/>
                <a:gd name="connsiteY19" fmla="*/ 77839 h 562739"/>
                <a:gd name="connsiteX20" fmla="*/ 160032 w 295864"/>
                <a:gd name="connsiteY20" fmla="*/ 171013 h 562739"/>
                <a:gd name="connsiteX21" fmla="*/ 166881 w 295864"/>
                <a:gd name="connsiteY21" fmla="*/ 279738 h 562739"/>
                <a:gd name="connsiteX22" fmla="*/ 223588 w 295864"/>
                <a:gd name="connsiteY22" fmla="*/ 444886 h 562739"/>
                <a:gd name="connsiteX23" fmla="*/ 292007 w 295864"/>
                <a:gd name="connsiteY23" fmla="*/ 537973 h 562739"/>
                <a:gd name="connsiteX24" fmla="*/ 271985 w 295864"/>
                <a:gd name="connsiteY24" fmla="*/ 558104 h 562739"/>
                <a:gd name="connsiteX25" fmla="*/ 184656 w 295864"/>
                <a:gd name="connsiteY25" fmla="*/ 425082 h 562739"/>
                <a:gd name="connsiteX26" fmla="*/ 172333 w 295864"/>
                <a:gd name="connsiteY26" fmla="*/ 421920 h 562739"/>
                <a:gd name="connsiteX27" fmla="*/ 95953 w 295864"/>
                <a:gd name="connsiteY27" fmla="*/ 357710 h 562739"/>
                <a:gd name="connsiteX28" fmla="*/ 53859 w 295864"/>
                <a:gd name="connsiteY28" fmla="*/ 288157 h 562739"/>
                <a:gd name="connsiteX29" fmla="*/ 53859 w 295864"/>
                <a:gd name="connsiteY29" fmla="*/ 288157 h 56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5864" h="562739">
                  <a:moveTo>
                    <a:pt x="53859" y="288157"/>
                  </a:moveTo>
                  <a:cubicBezTo>
                    <a:pt x="53096" y="287110"/>
                    <a:pt x="52638" y="285823"/>
                    <a:pt x="52594" y="284449"/>
                  </a:cubicBezTo>
                  <a:cubicBezTo>
                    <a:pt x="52550" y="283359"/>
                    <a:pt x="52528" y="282268"/>
                    <a:pt x="52485" y="281178"/>
                  </a:cubicBezTo>
                  <a:cubicBezTo>
                    <a:pt x="52289" y="275659"/>
                    <a:pt x="59377" y="273260"/>
                    <a:pt x="63107" y="276815"/>
                  </a:cubicBezTo>
                  <a:cubicBezTo>
                    <a:pt x="83303" y="296183"/>
                    <a:pt x="98047" y="321963"/>
                    <a:pt x="117284" y="342792"/>
                  </a:cubicBezTo>
                  <a:cubicBezTo>
                    <a:pt x="132638" y="359411"/>
                    <a:pt x="148407" y="375529"/>
                    <a:pt x="166902" y="388114"/>
                  </a:cubicBezTo>
                  <a:cubicBezTo>
                    <a:pt x="153271" y="357776"/>
                    <a:pt x="141406" y="326500"/>
                    <a:pt x="131220" y="294329"/>
                  </a:cubicBezTo>
                  <a:cubicBezTo>
                    <a:pt x="124590" y="273435"/>
                    <a:pt x="118439" y="252235"/>
                    <a:pt x="113161" y="230817"/>
                  </a:cubicBezTo>
                  <a:cubicBezTo>
                    <a:pt x="111046" y="230294"/>
                    <a:pt x="108930" y="229269"/>
                    <a:pt x="106967" y="227415"/>
                  </a:cubicBezTo>
                  <a:cubicBezTo>
                    <a:pt x="61711" y="184449"/>
                    <a:pt x="12725" y="126717"/>
                    <a:pt x="53" y="64121"/>
                  </a:cubicBezTo>
                  <a:cubicBezTo>
                    <a:pt x="-427" y="61743"/>
                    <a:pt x="2474" y="60784"/>
                    <a:pt x="3804" y="62594"/>
                  </a:cubicBezTo>
                  <a:cubicBezTo>
                    <a:pt x="23456" y="89159"/>
                    <a:pt x="39551" y="118145"/>
                    <a:pt x="59966" y="144165"/>
                  </a:cubicBezTo>
                  <a:cubicBezTo>
                    <a:pt x="73226" y="161068"/>
                    <a:pt x="88210" y="175812"/>
                    <a:pt x="104284" y="189574"/>
                  </a:cubicBezTo>
                  <a:cubicBezTo>
                    <a:pt x="93161" y="127851"/>
                    <a:pt x="92180" y="65059"/>
                    <a:pt x="113118" y="3728"/>
                  </a:cubicBezTo>
                  <a:cubicBezTo>
                    <a:pt x="115059" y="-1987"/>
                    <a:pt x="122998" y="-830"/>
                    <a:pt x="123390" y="5146"/>
                  </a:cubicBezTo>
                  <a:cubicBezTo>
                    <a:pt x="126727" y="54481"/>
                    <a:pt x="109454" y="102660"/>
                    <a:pt x="117306" y="152322"/>
                  </a:cubicBezTo>
                  <a:cubicBezTo>
                    <a:pt x="122671" y="186172"/>
                    <a:pt x="132333" y="220152"/>
                    <a:pt x="142802" y="253282"/>
                  </a:cubicBezTo>
                  <a:cubicBezTo>
                    <a:pt x="140599" y="227306"/>
                    <a:pt x="140207" y="201221"/>
                    <a:pt x="141777" y="175135"/>
                  </a:cubicBezTo>
                  <a:cubicBezTo>
                    <a:pt x="143587" y="144754"/>
                    <a:pt x="144438" y="103467"/>
                    <a:pt x="160795" y="77054"/>
                  </a:cubicBezTo>
                  <a:cubicBezTo>
                    <a:pt x="162213" y="74764"/>
                    <a:pt x="165855" y="75135"/>
                    <a:pt x="166531" y="77839"/>
                  </a:cubicBezTo>
                  <a:cubicBezTo>
                    <a:pt x="173816" y="106433"/>
                    <a:pt x="161493" y="141809"/>
                    <a:pt x="160032" y="171013"/>
                  </a:cubicBezTo>
                  <a:cubicBezTo>
                    <a:pt x="158221" y="207371"/>
                    <a:pt x="160664" y="243882"/>
                    <a:pt x="166881" y="279738"/>
                  </a:cubicBezTo>
                  <a:cubicBezTo>
                    <a:pt x="177175" y="339193"/>
                    <a:pt x="200948" y="390753"/>
                    <a:pt x="223588" y="444886"/>
                  </a:cubicBezTo>
                  <a:cubicBezTo>
                    <a:pt x="243195" y="478191"/>
                    <a:pt x="265747" y="509619"/>
                    <a:pt x="292007" y="537973"/>
                  </a:cubicBezTo>
                  <a:cubicBezTo>
                    <a:pt x="304548" y="551517"/>
                    <a:pt x="283479" y="571997"/>
                    <a:pt x="271985" y="558104"/>
                  </a:cubicBezTo>
                  <a:cubicBezTo>
                    <a:pt x="237612" y="516577"/>
                    <a:pt x="208778" y="472106"/>
                    <a:pt x="184656" y="425082"/>
                  </a:cubicBezTo>
                  <a:cubicBezTo>
                    <a:pt x="180926" y="426064"/>
                    <a:pt x="176630" y="425410"/>
                    <a:pt x="172333" y="421920"/>
                  </a:cubicBezTo>
                  <a:cubicBezTo>
                    <a:pt x="146422" y="400960"/>
                    <a:pt x="118025" y="383076"/>
                    <a:pt x="95953" y="357710"/>
                  </a:cubicBezTo>
                  <a:cubicBezTo>
                    <a:pt x="79508" y="338801"/>
                    <a:pt x="60271" y="313239"/>
                    <a:pt x="53859" y="288157"/>
                  </a:cubicBezTo>
                  <a:lnTo>
                    <a:pt x="53859" y="288157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0E29C7BB-E78C-49CA-9E89-A2DE9892075F}"/>
                </a:ext>
              </a:extLst>
            </p:cNvPr>
            <p:cNvSpPr/>
            <p:nvPr/>
          </p:nvSpPr>
          <p:spPr>
            <a:xfrm>
              <a:off x="7735393" y="6116922"/>
              <a:ext cx="130092" cy="158889"/>
            </a:xfrm>
            <a:custGeom>
              <a:avLst/>
              <a:gdLst>
                <a:gd name="connsiteX0" fmla="*/ 9261 w 130092"/>
                <a:gd name="connsiteY0" fmla="*/ 131600 h 158889"/>
                <a:gd name="connsiteX1" fmla="*/ 1801 w 130092"/>
                <a:gd name="connsiteY1" fmla="*/ 55046 h 158889"/>
                <a:gd name="connsiteX2" fmla="*/ 12707 w 130092"/>
                <a:gd name="connsiteY2" fmla="*/ 5645 h 158889"/>
                <a:gd name="connsiteX3" fmla="*/ 40079 w 130092"/>
                <a:gd name="connsiteY3" fmla="*/ 5558 h 158889"/>
                <a:gd name="connsiteX4" fmla="*/ 63154 w 130092"/>
                <a:gd name="connsiteY4" fmla="*/ 43486 h 158889"/>
                <a:gd name="connsiteX5" fmla="*/ 105794 w 130092"/>
                <a:gd name="connsiteY5" fmla="*/ 26125 h 158889"/>
                <a:gd name="connsiteX6" fmla="*/ 94714 w 130092"/>
                <a:gd name="connsiteY6" fmla="*/ 124381 h 158889"/>
                <a:gd name="connsiteX7" fmla="*/ 9261 w 130092"/>
                <a:gd name="connsiteY7" fmla="*/ 131600 h 158889"/>
                <a:gd name="connsiteX8" fmla="*/ 9261 w 130092"/>
                <a:gd name="connsiteY8" fmla="*/ 131600 h 1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092" h="158889">
                  <a:moveTo>
                    <a:pt x="9261" y="131600"/>
                  </a:moveTo>
                  <a:cubicBezTo>
                    <a:pt x="7189" y="105602"/>
                    <a:pt x="6382" y="80913"/>
                    <a:pt x="1801" y="55046"/>
                  </a:cubicBezTo>
                  <a:cubicBezTo>
                    <a:pt x="-1317" y="37335"/>
                    <a:pt x="-1885" y="18448"/>
                    <a:pt x="12707" y="5645"/>
                  </a:cubicBezTo>
                  <a:cubicBezTo>
                    <a:pt x="19991" y="-746"/>
                    <a:pt x="33034" y="-2905"/>
                    <a:pt x="40079" y="5558"/>
                  </a:cubicBezTo>
                  <a:cubicBezTo>
                    <a:pt x="49697" y="17096"/>
                    <a:pt x="58269" y="29658"/>
                    <a:pt x="63154" y="43486"/>
                  </a:cubicBezTo>
                  <a:cubicBezTo>
                    <a:pt x="75390" y="31250"/>
                    <a:pt x="89828" y="23442"/>
                    <a:pt x="105794" y="26125"/>
                  </a:cubicBezTo>
                  <a:cubicBezTo>
                    <a:pt x="157702" y="34871"/>
                    <a:pt x="113078" y="104839"/>
                    <a:pt x="94714" y="124381"/>
                  </a:cubicBezTo>
                  <a:cubicBezTo>
                    <a:pt x="75390" y="144926"/>
                    <a:pt x="13645" y="186540"/>
                    <a:pt x="9261" y="131600"/>
                  </a:cubicBezTo>
                  <a:lnTo>
                    <a:pt x="9261" y="13160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DFDA65F-C618-4C93-B795-26047F607172}"/>
                </a:ext>
              </a:extLst>
            </p:cNvPr>
            <p:cNvSpPr/>
            <p:nvPr/>
          </p:nvSpPr>
          <p:spPr>
            <a:xfrm>
              <a:off x="7661905" y="6048859"/>
              <a:ext cx="147251" cy="146562"/>
            </a:xfrm>
            <a:custGeom>
              <a:avLst/>
              <a:gdLst>
                <a:gd name="connsiteX0" fmla="*/ 16576 w 147251"/>
                <a:gd name="connsiteY0" fmla="*/ 85377 h 146562"/>
                <a:gd name="connsiteX1" fmla="*/ 5824 w 147251"/>
                <a:gd name="connsiteY1" fmla="*/ 11505 h 146562"/>
                <a:gd name="connsiteX2" fmla="*/ 59739 w 147251"/>
                <a:gd name="connsiteY2" fmla="*/ 14188 h 146562"/>
                <a:gd name="connsiteX3" fmla="*/ 75770 w 147251"/>
                <a:gd name="connsiteY3" fmla="*/ 36129 h 146562"/>
                <a:gd name="connsiteX4" fmla="*/ 87307 w 147251"/>
                <a:gd name="connsiteY4" fmla="*/ 20207 h 146562"/>
                <a:gd name="connsiteX5" fmla="*/ 146043 w 147251"/>
                <a:gd name="connsiteY5" fmla="*/ 34733 h 146562"/>
                <a:gd name="connsiteX6" fmla="*/ 120503 w 147251"/>
                <a:gd name="connsiteY6" fmla="*/ 105922 h 146562"/>
                <a:gd name="connsiteX7" fmla="*/ 58256 w 147251"/>
                <a:gd name="connsiteY7" fmla="*/ 146337 h 146562"/>
                <a:gd name="connsiteX8" fmla="*/ 16576 w 147251"/>
                <a:gd name="connsiteY8" fmla="*/ 85377 h 146562"/>
                <a:gd name="connsiteX9" fmla="*/ 16576 w 147251"/>
                <a:gd name="connsiteY9" fmla="*/ 85377 h 14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251" h="146562">
                  <a:moveTo>
                    <a:pt x="16576" y="85377"/>
                  </a:moveTo>
                  <a:cubicBezTo>
                    <a:pt x="8964" y="65355"/>
                    <a:pt x="-9312" y="31483"/>
                    <a:pt x="5824" y="11505"/>
                  </a:cubicBezTo>
                  <a:cubicBezTo>
                    <a:pt x="20153" y="-7405"/>
                    <a:pt x="45235" y="-491"/>
                    <a:pt x="59739" y="14188"/>
                  </a:cubicBezTo>
                  <a:cubicBezTo>
                    <a:pt x="66107" y="20622"/>
                    <a:pt x="71626" y="28059"/>
                    <a:pt x="75770" y="36129"/>
                  </a:cubicBezTo>
                  <a:cubicBezTo>
                    <a:pt x="78648" y="30175"/>
                    <a:pt x="82291" y="24635"/>
                    <a:pt x="87307" y="20207"/>
                  </a:cubicBezTo>
                  <a:cubicBezTo>
                    <a:pt x="105977" y="3675"/>
                    <a:pt x="139020" y="8452"/>
                    <a:pt x="146043" y="34733"/>
                  </a:cubicBezTo>
                  <a:cubicBezTo>
                    <a:pt x="152171" y="57721"/>
                    <a:pt x="133654" y="88517"/>
                    <a:pt x="120503" y="105922"/>
                  </a:cubicBezTo>
                  <a:cubicBezTo>
                    <a:pt x="106936" y="123894"/>
                    <a:pt x="83229" y="149216"/>
                    <a:pt x="58256" y="146337"/>
                  </a:cubicBezTo>
                  <a:cubicBezTo>
                    <a:pt x="31407" y="143262"/>
                    <a:pt x="24537" y="106315"/>
                    <a:pt x="16576" y="85377"/>
                  </a:cubicBezTo>
                  <a:lnTo>
                    <a:pt x="16576" y="8537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453" name="Graphic 1943">
              <a:extLst>
                <a:ext uri="{FF2B5EF4-FFF2-40B4-BE49-F238E27FC236}">
                  <a16:creationId xmlns:a16="http://schemas.microsoft.com/office/drawing/2014/main" id="{69B1E291-8F4D-4189-B7F1-B7D475E10E6E}"/>
                </a:ext>
              </a:extLst>
            </p:cNvPr>
            <p:cNvGrpSpPr/>
            <p:nvPr/>
          </p:nvGrpSpPr>
          <p:grpSpPr>
            <a:xfrm>
              <a:off x="7485790" y="6139727"/>
              <a:ext cx="740979" cy="1047639"/>
              <a:chOff x="7485790" y="6139727"/>
              <a:chExt cx="740979" cy="1047639"/>
            </a:xfrm>
          </p:grpSpPr>
          <p:sp>
            <p:nvSpPr>
              <p:cNvPr id="1791" name="Freeform: Shape 1790">
                <a:extLst>
                  <a:ext uri="{FF2B5EF4-FFF2-40B4-BE49-F238E27FC236}">
                    <a16:creationId xmlns:a16="http://schemas.microsoft.com/office/drawing/2014/main" id="{06E75B37-CDE1-430A-A884-F624722255B4}"/>
                  </a:ext>
                </a:extLst>
              </p:cNvPr>
              <p:cNvSpPr/>
              <p:nvPr/>
            </p:nvSpPr>
            <p:spPr>
              <a:xfrm>
                <a:off x="7520600" y="6139727"/>
                <a:ext cx="138521" cy="137459"/>
              </a:xfrm>
              <a:custGeom>
                <a:avLst/>
                <a:gdLst>
                  <a:gd name="connsiteX0" fmla="*/ 1785 w 138521"/>
                  <a:gd name="connsiteY0" fmla="*/ 50322 h 137459"/>
                  <a:gd name="connsiteX1" fmla="*/ 60019 w 138521"/>
                  <a:gd name="connsiteY1" fmla="*/ 26003 h 137459"/>
                  <a:gd name="connsiteX2" fmla="*/ 61305 w 138521"/>
                  <a:gd name="connsiteY2" fmla="*/ 26701 h 137459"/>
                  <a:gd name="connsiteX3" fmla="*/ 71469 w 138521"/>
                  <a:gd name="connsiteY3" fmla="*/ 10234 h 137459"/>
                  <a:gd name="connsiteX4" fmla="*/ 123182 w 138521"/>
                  <a:gd name="connsiteY4" fmla="*/ 15600 h 137459"/>
                  <a:gd name="connsiteX5" fmla="*/ 94980 w 138521"/>
                  <a:gd name="connsiteY5" fmla="*/ 135993 h 137459"/>
                  <a:gd name="connsiteX6" fmla="*/ 1785 w 138521"/>
                  <a:gd name="connsiteY6" fmla="*/ 50322 h 137459"/>
                  <a:gd name="connsiteX7" fmla="*/ 1785 w 138521"/>
                  <a:gd name="connsiteY7" fmla="*/ 50322 h 13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521" h="137459">
                    <a:moveTo>
                      <a:pt x="1785" y="50322"/>
                    </a:moveTo>
                    <a:cubicBezTo>
                      <a:pt x="9244" y="25240"/>
                      <a:pt x="37162" y="15600"/>
                      <a:pt x="60019" y="26003"/>
                    </a:cubicBezTo>
                    <a:cubicBezTo>
                      <a:pt x="60455" y="26200"/>
                      <a:pt x="60869" y="26505"/>
                      <a:pt x="61305" y="26701"/>
                    </a:cubicBezTo>
                    <a:cubicBezTo>
                      <a:pt x="63181" y="20769"/>
                      <a:pt x="66606" y="15098"/>
                      <a:pt x="71469" y="10234"/>
                    </a:cubicBezTo>
                    <a:cubicBezTo>
                      <a:pt x="88089" y="-6429"/>
                      <a:pt x="109223" y="-1390"/>
                      <a:pt x="123182" y="15600"/>
                    </a:cubicBezTo>
                    <a:cubicBezTo>
                      <a:pt x="150335" y="48664"/>
                      <a:pt x="141742" y="123845"/>
                      <a:pt x="94980" y="135993"/>
                    </a:cubicBezTo>
                    <a:cubicBezTo>
                      <a:pt x="53192" y="146855"/>
                      <a:pt x="-11585" y="95295"/>
                      <a:pt x="1785" y="50322"/>
                    </a:cubicBezTo>
                    <a:lnTo>
                      <a:pt x="1785" y="50322"/>
                    </a:lnTo>
                    <a:close/>
                  </a:path>
                </a:pathLst>
              </a:custGeom>
              <a:solidFill>
                <a:srgbClr val="FFD2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92" name="Freeform: Shape 1791">
                <a:extLst>
                  <a:ext uri="{FF2B5EF4-FFF2-40B4-BE49-F238E27FC236}">
                    <a16:creationId xmlns:a16="http://schemas.microsoft.com/office/drawing/2014/main" id="{53141AF2-AE18-4293-9597-4F6A0B2BDF75}"/>
                  </a:ext>
                </a:extLst>
              </p:cNvPr>
              <p:cNvSpPr/>
              <p:nvPr/>
            </p:nvSpPr>
            <p:spPr>
              <a:xfrm>
                <a:off x="7696326" y="6435376"/>
                <a:ext cx="483540" cy="705110"/>
              </a:xfrm>
              <a:custGeom>
                <a:avLst/>
                <a:gdLst>
                  <a:gd name="connsiteX0" fmla="*/ 3748 w 483540"/>
                  <a:gd name="connsiteY0" fmla="*/ 405582 h 705110"/>
                  <a:gd name="connsiteX1" fmla="*/ 58971 w 483540"/>
                  <a:gd name="connsiteY1" fmla="*/ 368831 h 705110"/>
                  <a:gd name="connsiteX2" fmla="*/ 73999 w 483540"/>
                  <a:gd name="connsiteY2" fmla="*/ 365843 h 705110"/>
                  <a:gd name="connsiteX3" fmla="*/ 77248 w 483540"/>
                  <a:gd name="connsiteY3" fmla="*/ 365298 h 705110"/>
                  <a:gd name="connsiteX4" fmla="*/ 266432 w 483540"/>
                  <a:gd name="connsiteY4" fmla="*/ 403008 h 705110"/>
                  <a:gd name="connsiteX5" fmla="*/ 368853 w 483540"/>
                  <a:gd name="connsiteY5" fmla="*/ 484775 h 705110"/>
                  <a:gd name="connsiteX6" fmla="*/ 394655 w 483540"/>
                  <a:gd name="connsiteY6" fmla="*/ 507022 h 705110"/>
                  <a:gd name="connsiteX7" fmla="*/ 345930 w 483540"/>
                  <a:gd name="connsiteY7" fmla="*/ 385146 h 705110"/>
                  <a:gd name="connsiteX8" fmla="*/ 295876 w 483540"/>
                  <a:gd name="connsiteY8" fmla="*/ 258624 h 705110"/>
                  <a:gd name="connsiteX9" fmla="*/ 256704 w 483540"/>
                  <a:gd name="connsiteY9" fmla="*/ 145537 h 705110"/>
                  <a:gd name="connsiteX10" fmla="*/ 248155 w 483540"/>
                  <a:gd name="connsiteY10" fmla="*/ 45340 h 705110"/>
                  <a:gd name="connsiteX11" fmla="*/ 306694 w 483540"/>
                  <a:gd name="connsiteY11" fmla="*/ 803 h 705110"/>
                  <a:gd name="connsiteX12" fmla="*/ 364928 w 483540"/>
                  <a:gd name="connsiteY12" fmla="*/ 53257 h 705110"/>
                  <a:gd name="connsiteX13" fmla="*/ 400064 w 483540"/>
                  <a:gd name="connsiteY13" fmla="*/ 253781 h 705110"/>
                  <a:gd name="connsiteX14" fmla="*/ 438690 w 483540"/>
                  <a:gd name="connsiteY14" fmla="*/ 530861 h 705110"/>
                  <a:gd name="connsiteX15" fmla="*/ 427131 w 483540"/>
                  <a:gd name="connsiteY15" fmla="*/ 534154 h 705110"/>
                  <a:gd name="connsiteX16" fmla="*/ 420326 w 483540"/>
                  <a:gd name="connsiteY16" fmla="*/ 514415 h 705110"/>
                  <a:gd name="connsiteX17" fmla="*/ 409246 w 483540"/>
                  <a:gd name="connsiteY17" fmla="*/ 521068 h 705110"/>
                  <a:gd name="connsiteX18" fmla="*/ 428744 w 483540"/>
                  <a:gd name="connsiteY18" fmla="*/ 541635 h 705110"/>
                  <a:gd name="connsiteX19" fmla="*/ 425102 w 483540"/>
                  <a:gd name="connsiteY19" fmla="*/ 561133 h 705110"/>
                  <a:gd name="connsiteX20" fmla="*/ 439148 w 483540"/>
                  <a:gd name="connsiteY20" fmla="*/ 588135 h 705110"/>
                  <a:gd name="connsiteX21" fmla="*/ 456596 w 483540"/>
                  <a:gd name="connsiteY21" fmla="*/ 619563 h 705110"/>
                  <a:gd name="connsiteX22" fmla="*/ 482550 w 483540"/>
                  <a:gd name="connsiteY22" fmla="*/ 705060 h 705110"/>
                  <a:gd name="connsiteX23" fmla="*/ 402703 w 483540"/>
                  <a:gd name="connsiteY23" fmla="*/ 598124 h 705110"/>
                  <a:gd name="connsiteX24" fmla="*/ 396988 w 483540"/>
                  <a:gd name="connsiteY24" fmla="*/ 592475 h 705110"/>
                  <a:gd name="connsiteX25" fmla="*/ 353411 w 483540"/>
                  <a:gd name="connsiteY25" fmla="*/ 560784 h 705110"/>
                  <a:gd name="connsiteX26" fmla="*/ 241808 w 483540"/>
                  <a:gd name="connsiteY26" fmla="*/ 513063 h 705110"/>
                  <a:gd name="connsiteX27" fmla="*/ 28044 w 483540"/>
                  <a:gd name="connsiteY27" fmla="*/ 467807 h 705110"/>
                  <a:gd name="connsiteX28" fmla="*/ 3748 w 483540"/>
                  <a:gd name="connsiteY28" fmla="*/ 405582 h 705110"/>
                  <a:gd name="connsiteX29" fmla="*/ 3748 w 483540"/>
                  <a:gd name="connsiteY29" fmla="*/ 405582 h 70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83540" h="705110">
                    <a:moveTo>
                      <a:pt x="3748" y="405582"/>
                    </a:moveTo>
                    <a:cubicBezTo>
                      <a:pt x="13453" y="384120"/>
                      <a:pt x="36441" y="374175"/>
                      <a:pt x="58971" y="368831"/>
                    </a:cubicBezTo>
                    <a:cubicBezTo>
                      <a:pt x="64380" y="367217"/>
                      <a:pt x="69571" y="366214"/>
                      <a:pt x="73999" y="365843"/>
                    </a:cubicBezTo>
                    <a:cubicBezTo>
                      <a:pt x="75089" y="365669"/>
                      <a:pt x="76180" y="365473"/>
                      <a:pt x="77248" y="365298"/>
                    </a:cubicBezTo>
                    <a:cubicBezTo>
                      <a:pt x="142418" y="355156"/>
                      <a:pt x="209288" y="371296"/>
                      <a:pt x="266432" y="403008"/>
                    </a:cubicBezTo>
                    <a:cubicBezTo>
                      <a:pt x="303357" y="423510"/>
                      <a:pt x="338537" y="451863"/>
                      <a:pt x="368853" y="484775"/>
                    </a:cubicBezTo>
                    <a:cubicBezTo>
                      <a:pt x="377730" y="491864"/>
                      <a:pt x="386279" y="499323"/>
                      <a:pt x="394655" y="507022"/>
                    </a:cubicBezTo>
                    <a:cubicBezTo>
                      <a:pt x="375898" y="467807"/>
                      <a:pt x="361939" y="425517"/>
                      <a:pt x="345930" y="385146"/>
                    </a:cubicBezTo>
                    <a:cubicBezTo>
                      <a:pt x="329224" y="342986"/>
                      <a:pt x="312321" y="300892"/>
                      <a:pt x="295876" y="258624"/>
                    </a:cubicBezTo>
                    <a:cubicBezTo>
                      <a:pt x="281416" y="221437"/>
                      <a:pt x="267522" y="183988"/>
                      <a:pt x="256704" y="145537"/>
                    </a:cubicBezTo>
                    <a:cubicBezTo>
                      <a:pt x="247610" y="113236"/>
                      <a:pt x="239016" y="78644"/>
                      <a:pt x="248155" y="45340"/>
                    </a:cubicBezTo>
                    <a:cubicBezTo>
                      <a:pt x="255417" y="18884"/>
                      <a:pt x="277141" y="-4693"/>
                      <a:pt x="306694" y="803"/>
                    </a:cubicBezTo>
                    <a:cubicBezTo>
                      <a:pt x="333869" y="5841"/>
                      <a:pt x="352430" y="30618"/>
                      <a:pt x="364928" y="53257"/>
                    </a:cubicBezTo>
                    <a:cubicBezTo>
                      <a:pt x="398537" y="114108"/>
                      <a:pt x="397512" y="186322"/>
                      <a:pt x="400064" y="253781"/>
                    </a:cubicBezTo>
                    <a:cubicBezTo>
                      <a:pt x="403641" y="348046"/>
                      <a:pt x="421721" y="438428"/>
                      <a:pt x="438690" y="530861"/>
                    </a:cubicBezTo>
                    <a:cubicBezTo>
                      <a:pt x="439911" y="537535"/>
                      <a:pt x="429529" y="540653"/>
                      <a:pt x="427131" y="534154"/>
                    </a:cubicBezTo>
                    <a:cubicBezTo>
                      <a:pt x="424732" y="527633"/>
                      <a:pt x="422484" y="521046"/>
                      <a:pt x="420326" y="514415"/>
                    </a:cubicBezTo>
                    <a:cubicBezTo>
                      <a:pt x="417730" y="518167"/>
                      <a:pt x="413477" y="520632"/>
                      <a:pt x="409246" y="521068"/>
                    </a:cubicBezTo>
                    <a:cubicBezTo>
                      <a:pt x="415920" y="527742"/>
                      <a:pt x="422484" y="534569"/>
                      <a:pt x="428744" y="541635"/>
                    </a:cubicBezTo>
                    <a:cubicBezTo>
                      <a:pt x="435375" y="549116"/>
                      <a:pt x="431733" y="557338"/>
                      <a:pt x="425102" y="561133"/>
                    </a:cubicBezTo>
                    <a:cubicBezTo>
                      <a:pt x="430184" y="570032"/>
                      <a:pt x="434894" y="579040"/>
                      <a:pt x="439148" y="588135"/>
                    </a:cubicBezTo>
                    <a:cubicBezTo>
                      <a:pt x="447851" y="597971"/>
                      <a:pt x="454394" y="608505"/>
                      <a:pt x="456596" y="619563"/>
                    </a:cubicBezTo>
                    <a:cubicBezTo>
                      <a:pt x="458167" y="627437"/>
                      <a:pt x="489443" y="707394"/>
                      <a:pt x="482550" y="705060"/>
                    </a:cubicBezTo>
                    <a:cubicBezTo>
                      <a:pt x="483510" y="674875"/>
                      <a:pt x="415637" y="609705"/>
                      <a:pt x="402703" y="598124"/>
                    </a:cubicBezTo>
                    <a:cubicBezTo>
                      <a:pt x="400980" y="596270"/>
                      <a:pt x="399061" y="594372"/>
                      <a:pt x="396988" y="592475"/>
                    </a:cubicBezTo>
                    <a:cubicBezTo>
                      <a:pt x="385276" y="581701"/>
                      <a:pt x="368678" y="570403"/>
                      <a:pt x="353411" y="560784"/>
                    </a:cubicBezTo>
                    <a:cubicBezTo>
                      <a:pt x="319256" y="538974"/>
                      <a:pt x="281154" y="522791"/>
                      <a:pt x="241808" y="513063"/>
                    </a:cubicBezTo>
                    <a:cubicBezTo>
                      <a:pt x="173977" y="496269"/>
                      <a:pt x="88110" y="508745"/>
                      <a:pt x="28044" y="467807"/>
                    </a:cubicBezTo>
                    <a:cubicBezTo>
                      <a:pt x="7760" y="454001"/>
                      <a:pt x="-7332" y="430097"/>
                      <a:pt x="3748" y="405582"/>
                    </a:cubicBezTo>
                    <a:lnTo>
                      <a:pt x="3748" y="405582"/>
                    </a:lnTo>
                    <a:close/>
                  </a:path>
                </a:pathLst>
              </a:custGeom>
              <a:solidFill>
                <a:srgbClr val="6ED4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93" name="Freeform: Shape 1792">
                <a:extLst>
                  <a:ext uri="{FF2B5EF4-FFF2-40B4-BE49-F238E27FC236}">
                    <a16:creationId xmlns:a16="http://schemas.microsoft.com/office/drawing/2014/main" id="{45F70AD7-760A-47A9-BD51-2FD98B611324}"/>
                  </a:ext>
                </a:extLst>
              </p:cNvPr>
              <p:cNvSpPr/>
              <p:nvPr/>
            </p:nvSpPr>
            <p:spPr>
              <a:xfrm>
                <a:off x="7994535" y="6435393"/>
                <a:ext cx="140580" cy="559327"/>
              </a:xfrm>
              <a:custGeom>
                <a:avLst/>
                <a:gdLst>
                  <a:gd name="connsiteX0" fmla="*/ 0 w 140580"/>
                  <a:gd name="connsiteY0" fmla="*/ 0 h 559327"/>
                  <a:gd name="connsiteX1" fmla="*/ 8506 w 140580"/>
                  <a:gd name="connsiteY1" fmla="*/ 807 h 559327"/>
                  <a:gd name="connsiteX2" fmla="*/ 66740 w 140580"/>
                  <a:gd name="connsiteY2" fmla="*/ 53261 h 559327"/>
                  <a:gd name="connsiteX3" fmla="*/ 101876 w 140580"/>
                  <a:gd name="connsiteY3" fmla="*/ 253786 h 559327"/>
                  <a:gd name="connsiteX4" fmla="*/ 140481 w 140580"/>
                  <a:gd name="connsiteY4" fmla="*/ 530887 h 559327"/>
                  <a:gd name="connsiteX5" fmla="*/ 128922 w 140580"/>
                  <a:gd name="connsiteY5" fmla="*/ 534158 h 559327"/>
                  <a:gd name="connsiteX6" fmla="*/ 122117 w 140580"/>
                  <a:gd name="connsiteY6" fmla="*/ 514420 h 559327"/>
                  <a:gd name="connsiteX7" fmla="*/ 111037 w 140580"/>
                  <a:gd name="connsiteY7" fmla="*/ 521072 h 559327"/>
                  <a:gd name="connsiteX8" fmla="*/ 129467 w 140580"/>
                  <a:gd name="connsiteY8" fmla="*/ 559327 h 559327"/>
                  <a:gd name="connsiteX9" fmla="*/ 130558 w 140580"/>
                  <a:gd name="connsiteY9" fmla="*/ 541639 h 559327"/>
                  <a:gd name="connsiteX10" fmla="*/ 111037 w 140580"/>
                  <a:gd name="connsiteY10" fmla="*/ 521072 h 559327"/>
                  <a:gd name="connsiteX11" fmla="*/ 0 w 140580"/>
                  <a:gd name="connsiteY11" fmla="*/ 0 h 559327"/>
                  <a:gd name="connsiteX12" fmla="*/ 0 w 140580"/>
                  <a:gd name="connsiteY12" fmla="*/ 0 h 559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580" h="559327">
                    <a:moveTo>
                      <a:pt x="0" y="0"/>
                    </a:moveTo>
                    <a:cubicBezTo>
                      <a:pt x="2749" y="0"/>
                      <a:pt x="5584" y="262"/>
                      <a:pt x="8506" y="807"/>
                    </a:cubicBezTo>
                    <a:cubicBezTo>
                      <a:pt x="35683" y="5845"/>
                      <a:pt x="54243" y="30622"/>
                      <a:pt x="66740" y="53261"/>
                    </a:cubicBezTo>
                    <a:cubicBezTo>
                      <a:pt x="100350" y="114112"/>
                      <a:pt x="99325" y="186326"/>
                      <a:pt x="101876" y="253786"/>
                    </a:cubicBezTo>
                    <a:cubicBezTo>
                      <a:pt x="105453" y="348050"/>
                      <a:pt x="123534" y="438454"/>
                      <a:pt x="140481" y="530887"/>
                    </a:cubicBezTo>
                    <a:cubicBezTo>
                      <a:pt x="141702" y="537582"/>
                      <a:pt x="131343" y="540679"/>
                      <a:pt x="128922" y="534158"/>
                    </a:cubicBezTo>
                    <a:cubicBezTo>
                      <a:pt x="126523" y="527637"/>
                      <a:pt x="124275" y="521028"/>
                      <a:pt x="122117" y="514420"/>
                    </a:cubicBezTo>
                    <a:cubicBezTo>
                      <a:pt x="119499" y="518171"/>
                      <a:pt x="115268" y="520658"/>
                      <a:pt x="111037" y="521072"/>
                    </a:cubicBezTo>
                    <a:cubicBezTo>
                      <a:pt x="114701" y="533656"/>
                      <a:pt x="121114" y="546634"/>
                      <a:pt x="129467" y="559327"/>
                    </a:cubicBezTo>
                    <a:cubicBezTo>
                      <a:pt x="134352" y="555096"/>
                      <a:pt x="136271" y="548073"/>
                      <a:pt x="130558" y="541639"/>
                    </a:cubicBezTo>
                    <a:cubicBezTo>
                      <a:pt x="124275" y="534594"/>
                      <a:pt x="117711" y="527768"/>
                      <a:pt x="111037" y="521072"/>
                    </a:cubicBezTo>
                    <a:cubicBezTo>
                      <a:pt x="76380" y="402031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8CD7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94" name="Freeform: Shape 1793">
                <a:extLst>
                  <a:ext uri="{FF2B5EF4-FFF2-40B4-BE49-F238E27FC236}">
                    <a16:creationId xmlns:a16="http://schemas.microsoft.com/office/drawing/2014/main" id="{9F26A876-E5A6-431C-A302-3C63E27EDD78}"/>
                  </a:ext>
                </a:extLst>
              </p:cNvPr>
              <p:cNvSpPr/>
              <p:nvPr/>
            </p:nvSpPr>
            <p:spPr>
              <a:xfrm>
                <a:off x="7696344" y="6435393"/>
                <a:ext cx="456768" cy="628138"/>
              </a:xfrm>
              <a:custGeom>
                <a:avLst/>
                <a:gdLst>
                  <a:gd name="connsiteX0" fmla="*/ 376775 w 456768"/>
                  <a:gd name="connsiteY0" fmla="*/ 491279 h 628138"/>
                  <a:gd name="connsiteX1" fmla="*/ 394615 w 456768"/>
                  <a:gd name="connsiteY1" fmla="*/ 507004 h 628138"/>
                  <a:gd name="connsiteX2" fmla="*/ 375204 w 456768"/>
                  <a:gd name="connsiteY2" fmla="*/ 461900 h 628138"/>
                  <a:gd name="connsiteX3" fmla="*/ 410885 w 456768"/>
                  <a:gd name="connsiteY3" fmla="*/ 513089 h 628138"/>
                  <a:gd name="connsiteX4" fmla="*/ 359937 w 456768"/>
                  <a:gd name="connsiteY4" fmla="*/ 332041 h 628138"/>
                  <a:gd name="connsiteX5" fmla="*/ 327897 w 456768"/>
                  <a:gd name="connsiteY5" fmla="*/ 162335 h 628138"/>
                  <a:gd name="connsiteX6" fmla="*/ 298170 w 456768"/>
                  <a:gd name="connsiteY6" fmla="*/ 0 h 628138"/>
                  <a:gd name="connsiteX7" fmla="*/ 306676 w 456768"/>
                  <a:gd name="connsiteY7" fmla="*/ 807 h 628138"/>
                  <a:gd name="connsiteX8" fmla="*/ 308224 w 456768"/>
                  <a:gd name="connsiteY8" fmla="*/ 1112 h 628138"/>
                  <a:gd name="connsiteX9" fmla="*/ 366087 w 456768"/>
                  <a:gd name="connsiteY9" fmla="*/ 314506 h 628138"/>
                  <a:gd name="connsiteX10" fmla="*/ 432849 w 456768"/>
                  <a:gd name="connsiteY10" fmla="*/ 537713 h 628138"/>
                  <a:gd name="connsiteX11" fmla="*/ 427113 w 456768"/>
                  <a:gd name="connsiteY11" fmla="*/ 534136 h 628138"/>
                  <a:gd name="connsiteX12" fmla="*/ 420308 w 456768"/>
                  <a:gd name="connsiteY12" fmla="*/ 514398 h 628138"/>
                  <a:gd name="connsiteX13" fmla="*/ 409228 w 456768"/>
                  <a:gd name="connsiteY13" fmla="*/ 521050 h 628138"/>
                  <a:gd name="connsiteX14" fmla="*/ 428727 w 456768"/>
                  <a:gd name="connsiteY14" fmla="*/ 541617 h 628138"/>
                  <a:gd name="connsiteX15" fmla="*/ 425085 w 456768"/>
                  <a:gd name="connsiteY15" fmla="*/ 561116 h 628138"/>
                  <a:gd name="connsiteX16" fmla="*/ 439130 w 456768"/>
                  <a:gd name="connsiteY16" fmla="*/ 588117 h 628138"/>
                  <a:gd name="connsiteX17" fmla="*/ 456579 w 456768"/>
                  <a:gd name="connsiteY17" fmla="*/ 619546 h 628138"/>
                  <a:gd name="connsiteX18" fmla="*/ 453765 w 456768"/>
                  <a:gd name="connsiteY18" fmla="*/ 628139 h 628138"/>
                  <a:gd name="connsiteX19" fmla="*/ 407287 w 456768"/>
                  <a:gd name="connsiteY19" fmla="*/ 570669 h 628138"/>
                  <a:gd name="connsiteX20" fmla="*/ 263120 w 456768"/>
                  <a:gd name="connsiteY20" fmla="*/ 467113 h 628138"/>
                  <a:gd name="connsiteX21" fmla="*/ 0 w 456768"/>
                  <a:gd name="connsiteY21" fmla="*/ 422031 h 628138"/>
                  <a:gd name="connsiteX22" fmla="*/ 1112 w 456768"/>
                  <a:gd name="connsiteY22" fmla="*/ 413154 h 628138"/>
                  <a:gd name="connsiteX23" fmla="*/ 271212 w 456768"/>
                  <a:gd name="connsiteY23" fmla="*/ 456600 h 628138"/>
                  <a:gd name="connsiteX24" fmla="*/ 432739 w 456768"/>
                  <a:gd name="connsiteY24" fmla="*/ 576645 h 628138"/>
                  <a:gd name="connsiteX25" fmla="*/ 376775 w 456768"/>
                  <a:gd name="connsiteY25" fmla="*/ 491279 h 628138"/>
                  <a:gd name="connsiteX26" fmla="*/ 376775 w 456768"/>
                  <a:gd name="connsiteY26" fmla="*/ 491279 h 62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56768" h="628138">
                    <a:moveTo>
                      <a:pt x="376775" y="491279"/>
                    </a:moveTo>
                    <a:cubicBezTo>
                      <a:pt x="382838" y="496383"/>
                      <a:pt x="388770" y="501639"/>
                      <a:pt x="394615" y="507004"/>
                    </a:cubicBezTo>
                    <a:cubicBezTo>
                      <a:pt x="387593" y="492304"/>
                      <a:pt x="381224" y="477189"/>
                      <a:pt x="375204" y="461900"/>
                    </a:cubicBezTo>
                    <a:cubicBezTo>
                      <a:pt x="387462" y="478760"/>
                      <a:pt x="399370" y="495815"/>
                      <a:pt x="410885" y="513089"/>
                    </a:cubicBezTo>
                    <a:cubicBezTo>
                      <a:pt x="388138" y="454594"/>
                      <a:pt x="372740" y="392892"/>
                      <a:pt x="359937" y="332041"/>
                    </a:cubicBezTo>
                    <a:cubicBezTo>
                      <a:pt x="348093" y="275705"/>
                      <a:pt x="338257" y="218954"/>
                      <a:pt x="327897" y="162335"/>
                    </a:cubicBezTo>
                    <a:cubicBezTo>
                      <a:pt x="318061" y="108507"/>
                      <a:pt x="305935" y="54352"/>
                      <a:pt x="298170" y="0"/>
                    </a:cubicBezTo>
                    <a:cubicBezTo>
                      <a:pt x="300918" y="0"/>
                      <a:pt x="303775" y="262"/>
                      <a:pt x="306676" y="807"/>
                    </a:cubicBezTo>
                    <a:lnTo>
                      <a:pt x="308224" y="1112"/>
                    </a:lnTo>
                    <a:cubicBezTo>
                      <a:pt x="332324" y="104254"/>
                      <a:pt x="344975" y="210841"/>
                      <a:pt x="366087" y="314506"/>
                    </a:cubicBezTo>
                    <a:cubicBezTo>
                      <a:pt x="381791" y="391496"/>
                      <a:pt x="402074" y="466480"/>
                      <a:pt x="432849" y="537713"/>
                    </a:cubicBezTo>
                    <a:cubicBezTo>
                      <a:pt x="430493" y="537909"/>
                      <a:pt x="428116" y="536863"/>
                      <a:pt x="427113" y="534136"/>
                    </a:cubicBezTo>
                    <a:cubicBezTo>
                      <a:pt x="424714" y="527615"/>
                      <a:pt x="422467" y="521028"/>
                      <a:pt x="420308" y="514398"/>
                    </a:cubicBezTo>
                    <a:cubicBezTo>
                      <a:pt x="417713" y="518149"/>
                      <a:pt x="413459" y="520614"/>
                      <a:pt x="409228" y="521050"/>
                    </a:cubicBezTo>
                    <a:cubicBezTo>
                      <a:pt x="415902" y="527724"/>
                      <a:pt x="422467" y="534551"/>
                      <a:pt x="428727" y="541617"/>
                    </a:cubicBezTo>
                    <a:cubicBezTo>
                      <a:pt x="435357" y="549098"/>
                      <a:pt x="431715" y="557321"/>
                      <a:pt x="425085" y="561116"/>
                    </a:cubicBezTo>
                    <a:cubicBezTo>
                      <a:pt x="430167" y="570014"/>
                      <a:pt x="434877" y="579022"/>
                      <a:pt x="439130" y="588117"/>
                    </a:cubicBezTo>
                    <a:cubicBezTo>
                      <a:pt x="447833" y="597953"/>
                      <a:pt x="454376" y="608488"/>
                      <a:pt x="456579" y="619546"/>
                    </a:cubicBezTo>
                    <a:cubicBezTo>
                      <a:pt x="457276" y="623057"/>
                      <a:pt x="455990" y="626067"/>
                      <a:pt x="453765" y="628139"/>
                    </a:cubicBezTo>
                    <a:cubicBezTo>
                      <a:pt x="439894" y="608073"/>
                      <a:pt x="424801" y="588815"/>
                      <a:pt x="407287" y="570669"/>
                    </a:cubicBezTo>
                    <a:cubicBezTo>
                      <a:pt x="366022" y="527920"/>
                      <a:pt x="316971" y="492304"/>
                      <a:pt x="263120" y="467113"/>
                    </a:cubicBezTo>
                    <a:cubicBezTo>
                      <a:pt x="181310" y="428836"/>
                      <a:pt x="89706" y="413874"/>
                      <a:pt x="0" y="422031"/>
                    </a:cubicBezTo>
                    <a:cubicBezTo>
                      <a:pt x="44" y="419108"/>
                      <a:pt x="393" y="416142"/>
                      <a:pt x="1112" y="413154"/>
                    </a:cubicBezTo>
                    <a:cubicBezTo>
                      <a:pt x="93065" y="401965"/>
                      <a:pt x="187002" y="416491"/>
                      <a:pt x="271212" y="456600"/>
                    </a:cubicBezTo>
                    <a:cubicBezTo>
                      <a:pt x="329075" y="484147"/>
                      <a:pt x="386873" y="525783"/>
                      <a:pt x="432739" y="576645"/>
                    </a:cubicBezTo>
                    <a:cubicBezTo>
                      <a:pt x="415052" y="547571"/>
                      <a:pt x="396360" y="519109"/>
                      <a:pt x="376775" y="491279"/>
                    </a:cubicBezTo>
                    <a:lnTo>
                      <a:pt x="376775" y="491279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95" name="Freeform: Shape 1794">
                <a:extLst>
                  <a:ext uri="{FF2B5EF4-FFF2-40B4-BE49-F238E27FC236}">
                    <a16:creationId xmlns:a16="http://schemas.microsoft.com/office/drawing/2014/main" id="{815F651F-2DD8-44E8-B250-718CAF6B08F8}"/>
                  </a:ext>
                </a:extLst>
              </p:cNvPr>
              <p:cNvSpPr/>
              <p:nvPr/>
            </p:nvSpPr>
            <p:spPr>
              <a:xfrm>
                <a:off x="7485819" y="6404208"/>
                <a:ext cx="740951" cy="783158"/>
              </a:xfrm>
              <a:custGeom>
                <a:avLst/>
                <a:gdLst>
                  <a:gd name="connsiteX0" fmla="*/ 694148 w 740951"/>
                  <a:gd name="connsiteY0" fmla="*/ 769162 h 783158"/>
                  <a:gd name="connsiteX1" fmla="*/ 528847 w 740951"/>
                  <a:gd name="connsiteY1" fmla="*/ 482421 h 783158"/>
                  <a:gd name="connsiteX2" fmla="*/ 362870 w 740951"/>
                  <a:gd name="connsiteY2" fmla="*/ 347654 h 783158"/>
                  <a:gd name="connsiteX3" fmla="*/ 176872 w 740951"/>
                  <a:gd name="connsiteY3" fmla="*/ 241263 h 783158"/>
                  <a:gd name="connsiteX4" fmla="*/ 17111 w 740951"/>
                  <a:gd name="connsiteY4" fmla="*/ 110554 h 783158"/>
                  <a:gd name="connsiteX5" fmla="*/ 5027 w 740951"/>
                  <a:gd name="connsiteY5" fmla="*/ 40019 h 783158"/>
                  <a:gd name="connsiteX6" fmla="*/ 66838 w 740951"/>
                  <a:gd name="connsiteY6" fmla="*/ 346 h 783158"/>
                  <a:gd name="connsiteX7" fmla="*/ 150655 w 740951"/>
                  <a:gd name="connsiteY7" fmla="*/ 15918 h 783158"/>
                  <a:gd name="connsiteX8" fmla="*/ 242194 w 740951"/>
                  <a:gd name="connsiteY8" fmla="*/ 55155 h 783158"/>
                  <a:gd name="connsiteX9" fmla="*/ 528455 w 740951"/>
                  <a:gd name="connsiteY9" fmla="*/ 331689 h 783158"/>
                  <a:gd name="connsiteX10" fmla="*/ 644311 w 740951"/>
                  <a:gd name="connsiteY10" fmla="*/ 538233 h 783158"/>
                  <a:gd name="connsiteX11" fmla="*/ 694650 w 740951"/>
                  <a:gd name="connsiteY11" fmla="*/ 642727 h 783158"/>
                  <a:gd name="connsiteX12" fmla="*/ 740364 w 740951"/>
                  <a:gd name="connsiteY12" fmla="*/ 756032 h 783158"/>
                  <a:gd name="connsiteX13" fmla="*/ 694148 w 740951"/>
                  <a:gd name="connsiteY13" fmla="*/ 769162 h 783158"/>
                  <a:gd name="connsiteX14" fmla="*/ 694148 w 740951"/>
                  <a:gd name="connsiteY14" fmla="*/ 769162 h 78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0951" h="783158">
                    <a:moveTo>
                      <a:pt x="694148" y="769162"/>
                    </a:moveTo>
                    <a:cubicBezTo>
                      <a:pt x="638379" y="636969"/>
                      <a:pt x="632381" y="587983"/>
                      <a:pt x="528847" y="482421"/>
                    </a:cubicBezTo>
                    <a:cubicBezTo>
                      <a:pt x="478706" y="431319"/>
                      <a:pt x="422261" y="387480"/>
                      <a:pt x="362870" y="347654"/>
                    </a:cubicBezTo>
                    <a:cubicBezTo>
                      <a:pt x="303394" y="307785"/>
                      <a:pt x="239031" y="276574"/>
                      <a:pt x="176872" y="241263"/>
                    </a:cubicBezTo>
                    <a:cubicBezTo>
                      <a:pt x="117962" y="207785"/>
                      <a:pt x="56216" y="167413"/>
                      <a:pt x="17111" y="110554"/>
                    </a:cubicBezTo>
                    <a:cubicBezTo>
                      <a:pt x="2520" y="89354"/>
                      <a:pt x="-6009" y="64883"/>
                      <a:pt x="5027" y="40019"/>
                    </a:cubicBezTo>
                    <a:cubicBezTo>
                      <a:pt x="15715" y="15918"/>
                      <a:pt x="41538" y="2396"/>
                      <a:pt x="66838" y="346"/>
                    </a:cubicBezTo>
                    <a:cubicBezTo>
                      <a:pt x="94952" y="-1922"/>
                      <a:pt x="124243" y="7391"/>
                      <a:pt x="150655" y="15918"/>
                    </a:cubicBezTo>
                    <a:cubicBezTo>
                      <a:pt x="182324" y="26104"/>
                      <a:pt x="212902" y="39430"/>
                      <a:pt x="242194" y="55155"/>
                    </a:cubicBezTo>
                    <a:cubicBezTo>
                      <a:pt x="361082" y="118972"/>
                      <a:pt x="454867" y="219998"/>
                      <a:pt x="528455" y="331689"/>
                    </a:cubicBezTo>
                    <a:cubicBezTo>
                      <a:pt x="571923" y="397666"/>
                      <a:pt x="609568" y="467350"/>
                      <a:pt x="644311" y="538233"/>
                    </a:cubicBezTo>
                    <a:cubicBezTo>
                      <a:pt x="661324" y="572934"/>
                      <a:pt x="678205" y="607743"/>
                      <a:pt x="694650" y="642727"/>
                    </a:cubicBezTo>
                    <a:cubicBezTo>
                      <a:pt x="712273" y="680219"/>
                      <a:pt x="731335" y="715268"/>
                      <a:pt x="740364" y="756032"/>
                    </a:cubicBezTo>
                    <a:cubicBezTo>
                      <a:pt x="746362" y="783186"/>
                      <a:pt x="704683" y="794135"/>
                      <a:pt x="694148" y="769162"/>
                    </a:cubicBezTo>
                    <a:lnTo>
                      <a:pt x="694148" y="769162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96" name="Freeform: Shape 1795">
                <a:extLst>
                  <a:ext uri="{FF2B5EF4-FFF2-40B4-BE49-F238E27FC236}">
                    <a16:creationId xmlns:a16="http://schemas.microsoft.com/office/drawing/2014/main" id="{DDB9E88F-2CD9-42C6-B842-5EB55DCFACA6}"/>
                  </a:ext>
                </a:extLst>
              </p:cNvPr>
              <p:cNvSpPr/>
              <p:nvPr/>
            </p:nvSpPr>
            <p:spPr>
              <a:xfrm>
                <a:off x="7485790" y="6433627"/>
                <a:ext cx="734679" cy="753732"/>
              </a:xfrm>
              <a:custGeom>
                <a:avLst/>
                <a:gdLst>
                  <a:gd name="connsiteX0" fmla="*/ 694177 w 734679"/>
                  <a:gd name="connsiteY0" fmla="*/ 739742 h 753732"/>
                  <a:gd name="connsiteX1" fmla="*/ 528854 w 734679"/>
                  <a:gd name="connsiteY1" fmla="*/ 453001 h 753732"/>
                  <a:gd name="connsiteX2" fmla="*/ 362877 w 734679"/>
                  <a:gd name="connsiteY2" fmla="*/ 318257 h 753732"/>
                  <a:gd name="connsiteX3" fmla="*/ 176878 w 734679"/>
                  <a:gd name="connsiteY3" fmla="*/ 211844 h 753732"/>
                  <a:gd name="connsiteX4" fmla="*/ 17117 w 734679"/>
                  <a:gd name="connsiteY4" fmla="*/ 81156 h 753732"/>
                  <a:gd name="connsiteX5" fmla="*/ 5012 w 734679"/>
                  <a:gd name="connsiteY5" fmla="*/ 10622 h 753732"/>
                  <a:gd name="connsiteX6" fmla="*/ 11141 w 734679"/>
                  <a:gd name="connsiteY6" fmla="*/ 0 h 753732"/>
                  <a:gd name="connsiteX7" fmla="*/ 734679 w 734679"/>
                  <a:gd name="connsiteY7" fmla="*/ 746460 h 753732"/>
                  <a:gd name="connsiteX8" fmla="*/ 694177 w 734679"/>
                  <a:gd name="connsiteY8" fmla="*/ 739742 h 753732"/>
                  <a:gd name="connsiteX9" fmla="*/ 694177 w 734679"/>
                  <a:gd name="connsiteY9" fmla="*/ 739742 h 753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4679" h="753732">
                    <a:moveTo>
                      <a:pt x="694177" y="739742"/>
                    </a:moveTo>
                    <a:cubicBezTo>
                      <a:pt x="638386" y="607528"/>
                      <a:pt x="632388" y="558542"/>
                      <a:pt x="528854" y="453001"/>
                    </a:cubicBezTo>
                    <a:cubicBezTo>
                      <a:pt x="478712" y="401900"/>
                      <a:pt x="422267" y="358039"/>
                      <a:pt x="362877" y="318257"/>
                    </a:cubicBezTo>
                    <a:cubicBezTo>
                      <a:pt x="303400" y="278388"/>
                      <a:pt x="239016" y="247155"/>
                      <a:pt x="176878" y="211844"/>
                    </a:cubicBezTo>
                    <a:cubicBezTo>
                      <a:pt x="117968" y="178365"/>
                      <a:pt x="56245" y="137972"/>
                      <a:pt x="17117" y="81156"/>
                    </a:cubicBezTo>
                    <a:cubicBezTo>
                      <a:pt x="2526" y="59957"/>
                      <a:pt x="-6001" y="35464"/>
                      <a:pt x="5012" y="10622"/>
                    </a:cubicBezTo>
                    <a:cubicBezTo>
                      <a:pt x="6692" y="6805"/>
                      <a:pt x="8764" y="3272"/>
                      <a:pt x="11141" y="0"/>
                    </a:cubicBezTo>
                    <a:cubicBezTo>
                      <a:pt x="11141" y="0"/>
                      <a:pt x="489465" y="162313"/>
                      <a:pt x="734679" y="746460"/>
                    </a:cubicBezTo>
                    <a:cubicBezTo>
                      <a:pt x="723752" y="757082"/>
                      <a:pt x="701483" y="757060"/>
                      <a:pt x="694177" y="739742"/>
                    </a:cubicBezTo>
                    <a:lnTo>
                      <a:pt x="694177" y="739742"/>
                    </a:lnTo>
                    <a:close/>
                  </a:path>
                </a:pathLst>
              </a:custGeom>
              <a:solidFill>
                <a:srgbClr val="5CB76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97" name="Freeform: Shape 1796">
                <a:extLst>
                  <a:ext uri="{FF2B5EF4-FFF2-40B4-BE49-F238E27FC236}">
                    <a16:creationId xmlns:a16="http://schemas.microsoft.com/office/drawing/2014/main" id="{8672CD19-DF17-4093-A1F7-3806E9575AF2}"/>
                  </a:ext>
                </a:extLst>
              </p:cNvPr>
              <p:cNvSpPr/>
              <p:nvPr/>
            </p:nvSpPr>
            <p:spPr>
              <a:xfrm>
                <a:off x="7496954" y="6423856"/>
                <a:ext cx="721094" cy="758303"/>
              </a:xfrm>
              <a:custGeom>
                <a:avLst/>
                <a:gdLst>
                  <a:gd name="connsiteX0" fmla="*/ 531693 w 721094"/>
                  <a:gd name="connsiteY0" fmla="*/ 442751 h 758303"/>
                  <a:gd name="connsiteX1" fmla="*/ 189183 w 721094"/>
                  <a:gd name="connsiteY1" fmla="*/ 120022 h 758303"/>
                  <a:gd name="connsiteX2" fmla="*/ 0 w 721094"/>
                  <a:gd name="connsiteY2" fmla="*/ 9771 h 758303"/>
                  <a:gd name="connsiteX3" fmla="*/ 8855 w 721094"/>
                  <a:gd name="connsiteY3" fmla="*/ 0 h 758303"/>
                  <a:gd name="connsiteX4" fmla="*/ 610254 w 721094"/>
                  <a:gd name="connsiteY4" fmla="*/ 524649 h 758303"/>
                  <a:gd name="connsiteX5" fmla="*/ 721094 w 721094"/>
                  <a:gd name="connsiteY5" fmla="*/ 758303 h 758303"/>
                  <a:gd name="connsiteX6" fmla="*/ 531693 w 721094"/>
                  <a:gd name="connsiteY6" fmla="*/ 442751 h 758303"/>
                  <a:gd name="connsiteX7" fmla="*/ 531693 w 721094"/>
                  <a:gd name="connsiteY7" fmla="*/ 442751 h 75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1094" h="758303">
                    <a:moveTo>
                      <a:pt x="531693" y="442751"/>
                    </a:moveTo>
                    <a:cubicBezTo>
                      <a:pt x="434964" y="318410"/>
                      <a:pt x="319151" y="209052"/>
                      <a:pt x="189183" y="120022"/>
                    </a:cubicBezTo>
                    <a:cubicBezTo>
                      <a:pt x="128703" y="78604"/>
                      <a:pt x="65256" y="42683"/>
                      <a:pt x="0" y="9771"/>
                    </a:cubicBezTo>
                    <a:cubicBezTo>
                      <a:pt x="2595" y="6194"/>
                      <a:pt x="5584" y="2923"/>
                      <a:pt x="8855" y="0"/>
                    </a:cubicBezTo>
                    <a:cubicBezTo>
                      <a:pt x="251474" y="111473"/>
                      <a:pt x="462119" y="302619"/>
                      <a:pt x="610254" y="524649"/>
                    </a:cubicBezTo>
                    <a:cubicBezTo>
                      <a:pt x="635467" y="564605"/>
                      <a:pt x="678390" y="643646"/>
                      <a:pt x="721094" y="758303"/>
                    </a:cubicBezTo>
                    <a:cubicBezTo>
                      <a:pt x="671018" y="648030"/>
                      <a:pt x="606045" y="538345"/>
                      <a:pt x="531693" y="442751"/>
                    </a:cubicBezTo>
                    <a:lnTo>
                      <a:pt x="531693" y="442751"/>
                    </a:lnTo>
                    <a:close/>
                  </a:path>
                </a:pathLst>
              </a:custGeom>
              <a:solidFill>
                <a:srgbClr val="58AD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D0E0660D-B1D5-4AF4-A735-D6B0915F6619}"/>
                </a:ext>
              </a:extLst>
            </p:cNvPr>
            <p:cNvSpPr/>
            <p:nvPr/>
          </p:nvSpPr>
          <p:spPr>
            <a:xfrm>
              <a:off x="7636474" y="6574691"/>
              <a:ext cx="30914" cy="31004"/>
            </a:xfrm>
            <a:custGeom>
              <a:avLst/>
              <a:gdLst>
                <a:gd name="connsiteX0" fmla="*/ 2967 w 30914"/>
                <a:gd name="connsiteY0" fmla="*/ 6265 h 31004"/>
                <a:gd name="connsiteX1" fmla="*/ 24690 w 30914"/>
                <a:gd name="connsiteY1" fmla="*/ 3016 h 31004"/>
                <a:gd name="connsiteX2" fmla="*/ 27940 w 30914"/>
                <a:gd name="connsiteY2" fmla="*/ 24739 h 31004"/>
                <a:gd name="connsiteX3" fmla="*/ 6239 w 30914"/>
                <a:gd name="connsiteY3" fmla="*/ 27989 h 31004"/>
                <a:gd name="connsiteX4" fmla="*/ 2967 w 30914"/>
                <a:gd name="connsiteY4" fmla="*/ 6265 h 31004"/>
                <a:gd name="connsiteX5" fmla="*/ 2967 w 30914"/>
                <a:gd name="connsiteY5" fmla="*/ 6265 h 3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14" h="31004">
                  <a:moveTo>
                    <a:pt x="2967" y="6265"/>
                  </a:moveTo>
                  <a:cubicBezTo>
                    <a:pt x="7787" y="-256"/>
                    <a:pt x="18169" y="-2262"/>
                    <a:pt x="24690" y="3016"/>
                  </a:cubicBezTo>
                  <a:cubicBezTo>
                    <a:pt x="31233" y="8316"/>
                    <a:pt x="33109" y="17738"/>
                    <a:pt x="27940" y="24739"/>
                  </a:cubicBezTo>
                  <a:cubicBezTo>
                    <a:pt x="23120" y="31260"/>
                    <a:pt x="12738" y="33267"/>
                    <a:pt x="6239" y="27989"/>
                  </a:cubicBezTo>
                  <a:cubicBezTo>
                    <a:pt x="-304" y="22667"/>
                    <a:pt x="-2202" y="13267"/>
                    <a:pt x="2967" y="6265"/>
                  </a:cubicBezTo>
                  <a:lnTo>
                    <a:pt x="2967" y="6265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1F610C1E-F29E-4E88-A4AB-562CED788A44}"/>
                </a:ext>
              </a:extLst>
            </p:cNvPr>
            <p:cNvSpPr/>
            <p:nvPr/>
          </p:nvSpPr>
          <p:spPr>
            <a:xfrm>
              <a:off x="7618718" y="6561502"/>
              <a:ext cx="12417" cy="12278"/>
            </a:xfrm>
            <a:custGeom>
              <a:avLst/>
              <a:gdLst>
                <a:gd name="connsiteX0" fmla="*/ 1246 w 12417"/>
                <a:gd name="connsiteY0" fmla="*/ 2464 h 12278"/>
                <a:gd name="connsiteX1" fmla="*/ 11169 w 12417"/>
                <a:gd name="connsiteY1" fmla="*/ 9814 h 12278"/>
                <a:gd name="connsiteX2" fmla="*/ 1246 w 12417"/>
                <a:gd name="connsiteY2" fmla="*/ 2464 h 12278"/>
                <a:gd name="connsiteX3" fmla="*/ 1246 w 12417"/>
                <a:gd name="connsiteY3" fmla="*/ 2464 h 1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17" h="12278">
                  <a:moveTo>
                    <a:pt x="1246" y="2464"/>
                  </a:moveTo>
                  <a:cubicBezTo>
                    <a:pt x="5979" y="-3926"/>
                    <a:pt x="15903" y="3402"/>
                    <a:pt x="11169" y="9814"/>
                  </a:cubicBezTo>
                  <a:cubicBezTo>
                    <a:pt x="6459" y="16205"/>
                    <a:pt x="-3487" y="8876"/>
                    <a:pt x="1246" y="2464"/>
                  </a:cubicBezTo>
                  <a:lnTo>
                    <a:pt x="1246" y="2464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8235E52-21F9-48AA-B074-0DAE7BEB6F8E}"/>
                </a:ext>
              </a:extLst>
            </p:cNvPr>
            <p:cNvSpPr/>
            <p:nvPr/>
          </p:nvSpPr>
          <p:spPr>
            <a:xfrm>
              <a:off x="7574429" y="6558419"/>
              <a:ext cx="21701" cy="21434"/>
            </a:xfrm>
            <a:custGeom>
              <a:avLst/>
              <a:gdLst>
                <a:gd name="connsiteX0" fmla="*/ 2176 w 21701"/>
                <a:gd name="connsiteY0" fmla="*/ 4303 h 21434"/>
                <a:gd name="connsiteX1" fmla="*/ 19516 w 21701"/>
                <a:gd name="connsiteY1" fmla="*/ 17128 h 21434"/>
                <a:gd name="connsiteX2" fmla="*/ 2176 w 21701"/>
                <a:gd name="connsiteY2" fmla="*/ 4303 h 21434"/>
                <a:gd name="connsiteX3" fmla="*/ 2176 w 21701"/>
                <a:gd name="connsiteY3" fmla="*/ 4303 h 2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1" h="21434">
                  <a:moveTo>
                    <a:pt x="2176" y="4303"/>
                  </a:moveTo>
                  <a:cubicBezTo>
                    <a:pt x="10443" y="-6863"/>
                    <a:pt x="27804" y="5961"/>
                    <a:pt x="19516" y="17128"/>
                  </a:cubicBezTo>
                  <a:cubicBezTo>
                    <a:pt x="11271" y="28295"/>
                    <a:pt x="-6090" y="15492"/>
                    <a:pt x="2176" y="4303"/>
                  </a:cubicBezTo>
                  <a:lnTo>
                    <a:pt x="2176" y="4303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76F001C-F053-41D2-8FA1-A8A458E6D732}"/>
                </a:ext>
              </a:extLst>
            </p:cNvPr>
            <p:cNvSpPr/>
            <p:nvPr/>
          </p:nvSpPr>
          <p:spPr>
            <a:xfrm>
              <a:off x="7533259" y="6496466"/>
              <a:ext cx="27256" cy="26916"/>
            </a:xfrm>
            <a:custGeom>
              <a:avLst/>
              <a:gdLst>
                <a:gd name="connsiteX0" fmla="*/ 2735 w 27256"/>
                <a:gd name="connsiteY0" fmla="*/ 5406 h 26916"/>
                <a:gd name="connsiteX1" fmla="*/ 24523 w 27256"/>
                <a:gd name="connsiteY1" fmla="*/ 21524 h 26916"/>
                <a:gd name="connsiteX2" fmla="*/ 2735 w 27256"/>
                <a:gd name="connsiteY2" fmla="*/ 5406 h 26916"/>
                <a:gd name="connsiteX3" fmla="*/ 2735 w 27256"/>
                <a:gd name="connsiteY3" fmla="*/ 5406 h 2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56" h="26916">
                  <a:moveTo>
                    <a:pt x="2735" y="5406"/>
                  </a:moveTo>
                  <a:cubicBezTo>
                    <a:pt x="13095" y="-8618"/>
                    <a:pt x="34905" y="7478"/>
                    <a:pt x="24523" y="21524"/>
                  </a:cubicBezTo>
                  <a:cubicBezTo>
                    <a:pt x="14142" y="35526"/>
                    <a:pt x="-7647" y="19430"/>
                    <a:pt x="2735" y="5406"/>
                  </a:cubicBezTo>
                  <a:lnTo>
                    <a:pt x="2735" y="540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2CF39083-CE29-42D2-92B4-FE09CF5BBB63}"/>
                </a:ext>
              </a:extLst>
            </p:cNvPr>
            <p:cNvSpPr/>
            <p:nvPr/>
          </p:nvSpPr>
          <p:spPr>
            <a:xfrm>
              <a:off x="7740103" y="6604959"/>
              <a:ext cx="13148" cy="12979"/>
            </a:xfrm>
            <a:custGeom>
              <a:avLst/>
              <a:gdLst>
                <a:gd name="connsiteX0" fmla="*/ 1323 w 13148"/>
                <a:gd name="connsiteY0" fmla="*/ 2606 h 12979"/>
                <a:gd name="connsiteX1" fmla="*/ 11835 w 13148"/>
                <a:gd name="connsiteY1" fmla="*/ 10370 h 12979"/>
                <a:gd name="connsiteX2" fmla="*/ 1323 w 13148"/>
                <a:gd name="connsiteY2" fmla="*/ 2606 h 12979"/>
                <a:gd name="connsiteX3" fmla="*/ 1323 w 13148"/>
                <a:gd name="connsiteY3" fmla="*/ 2606 h 1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48" h="12979">
                  <a:moveTo>
                    <a:pt x="1323" y="2606"/>
                  </a:moveTo>
                  <a:cubicBezTo>
                    <a:pt x="6317" y="-4156"/>
                    <a:pt x="16830" y="3609"/>
                    <a:pt x="11835" y="10370"/>
                  </a:cubicBezTo>
                  <a:cubicBezTo>
                    <a:pt x="6819" y="17131"/>
                    <a:pt x="-3694" y="9389"/>
                    <a:pt x="1323" y="2606"/>
                  </a:cubicBezTo>
                  <a:lnTo>
                    <a:pt x="1323" y="260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1EFAF22F-54F2-49D5-B9E0-AF20B59DE27A}"/>
                </a:ext>
              </a:extLst>
            </p:cNvPr>
            <p:cNvSpPr/>
            <p:nvPr/>
          </p:nvSpPr>
          <p:spPr>
            <a:xfrm>
              <a:off x="7699970" y="6605985"/>
              <a:ext cx="14107" cy="13932"/>
            </a:xfrm>
            <a:custGeom>
              <a:avLst/>
              <a:gdLst>
                <a:gd name="connsiteX0" fmla="*/ 1412 w 14107"/>
                <a:gd name="connsiteY0" fmla="*/ 2801 h 13932"/>
                <a:gd name="connsiteX1" fmla="*/ 12688 w 14107"/>
                <a:gd name="connsiteY1" fmla="*/ 11132 h 13932"/>
                <a:gd name="connsiteX2" fmla="*/ 1412 w 14107"/>
                <a:gd name="connsiteY2" fmla="*/ 2801 h 13932"/>
                <a:gd name="connsiteX3" fmla="*/ 1412 w 14107"/>
                <a:gd name="connsiteY3" fmla="*/ 2801 h 1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07" h="13932">
                  <a:moveTo>
                    <a:pt x="1412" y="2801"/>
                  </a:moveTo>
                  <a:cubicBezTo>
                    <a:pt x="6777" y="-4462"/>
                    <a:pt x="18075" y="3869"/>
                    <a:pt x="12688" y="11132"/>
                  </a:cubicBezTo>
                  <a:cubicBezTo>
                    <a:pt x="7322" y="18395"/>
                    <a:pt x="-3953" y="10064"/>
                    <a:pt x="1412" y="2801"/>
                  </a:cubicBezTo>
                  <a:lnTo>
                    <a:pt x="1412" y="2801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DF447093-E4B8-4923-B4B5-280F96B4B38B}"/>
                </a:ext>
              </a:extLst>
            </p:cNvPr>
            <p:cNvSpPr/>
            <p:nvPr/>
          </p:nvSpPr>
          <p:spPr>
            <a:xfrm>
              <a:off x="7750021" y="6627868"/>
              <a:ext cx="32558" cy="32162"/>
            </a:xfrm>
            <a:custGeom>
              <a:avLst/>
              <a:gdLst>
                <a:gd name="connsiteX0" fmla="*/ 3269 w 32558"/>
                <a:gd name="connsiteY0" fmla="*/ 6458 h 32162"/>
                <a:gd name="connsiteX1" fmla="*/ 29289 w 32558"/>
                <a:gd name="connsiteY1" fmla="*/ 25717 h 32162"/>
                <a:gd name="connsiteX2" fmla="*/ 3269 w 32558"/>
                <a:gd name="connsiteY2" fmla="*/ 6458 h 32162"/>
                <a:gd name="connsiteX3" fmla="*/ 3269 w 32558"/>
                <a:gd name="connsiteY3" fmla="*/ 6458 h 3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8" h="32162">
                  <a:moveTo>
                    <a:pt x="3269" y="6458"/>
                  </a:moveTo>
                  <a:cubicBezTo>
                    <a:pt x="15658" y="-10292"/>
                    <a:pt x="41699" y="8923"/>
                    <a:pt x="29289" y="25717"/>
                  </a:cubicBezTo>
                  <a:cubicBezTo>
                    <a:pt x="16901" y="42445"/>
                    <a:pt x="-9141" y="23230"/>
                    <a:pt x="3269" y="6458"/>
                  </a:cubicBezTo>
                  <a:lnTo>
                    <a:pt x="3269" y="645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1C2B3DE4-88DA-4AEA-B50F-98C7227E9E25}"/>
                </a:ext>
              </a:extLst>
            </p:cNvPr>
            <p:cNvSpPr/>
            <p:nvPr/>
          </p:nvSpPr>
          <p:spPr>
            <a:xfrm>
              <a:off x="7706524" y="6640761"/>
              <a:ext cx="21341" cy="21075"/>
            </a:xfrm>
            <a:custGeom>
              <a:avLst/>
              <a:gdLst>
                <a:gd name="connsiteX0" fmla="*/ 2143 w 21341"/>
                <a:gd name="connsiteY0" fmla="*/ 4230 h 21075"/>
                <a:gd name="connsiteX1" fmla="*/ 19198 w 21341"/>
                <a:gd name="connsiteY1" fmla="*/ 16836 h 21075"/>
                <a:gd name="connsiteX2" fmla="*/ 2143 w 21341"/>
                <a:gd name="connsiteY2" fmla="*/ 4230 h 21075"/>
                <a:gd name="connsiteX3" fmla="*/ 2143 w 21341"/>
                <a:gd name="connsiteY3" fmla="*/ 4230 h 2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41" h="21075">
                  <a:moveTo>
                    <a:pt x="2143" y="4230"/>
                  </a:moveTo>
                  <a:cubicBezTo>
                    <a:pt x="10256" y="-6741"/>
                    <a:pt x="27334" y="5844"/>
                    <a:pt x="19198" y="16836"/>
                  </a:cubicBezTo>
                  <a:cubicBezTo>
                    <a:pt x="11085" y="27829"/>
                    <a:pt x="-5992" y="15222"/>
                    <a:pt x="2143" y="4230"/>
                  </a:cubicBezTo>
                  <a:lnTo>
                    <a:pt x="2143" y="423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213E4D66-572C-4B3B-B16F-6E81912429AE}"/>
                </a:ext>
              </a:extLst>
            </p:cNvPr>
            <p:cNvSpPr/>
            <p:nvPr/>
          </p:nvSpPr>
          <p:spPr>
            <a:xfrm>
              <a:off x="7800628" y="6682928"/>
              <a:ext cx="14028" cy="14028"/>
            </a:xfrm>
            <a:custGeom>
              <a:avLst/>
              <a:gdLst>
                <a:gd name="connsiteX0" fmla="*/ 1344 w 14028"/>
                <a:gd name="connsiteY0" fmla="*/ 2827 h 14028"/>
                <a:gd name="connsiteX1" fmla="*/ 11202 w 14028"/>
                <a:gd name="connsiteY1" fmla="*/ 1343 h 14028"/>
                <a:gd name="connsiteX2" fmla="*/ 12685 w 14028"/>
                <a:gd name="connsiteY2" fmla="*/ 11202 h 14028"/>
                <a:gd name="connsiteX3" fmla="*/ 2827 w 14028"/>
                <a:gd name="connsiteY3" fmla="*/ 12685 h 14028"/>
                <a:gd name="connsiteX4" fmla="*/ 1344 w 14028"/>
                <a:gd name="connsiteY4" fmla="*/ 2827 h 14028"/>
                <a:gd name="connsiteX5" fmla="*/ 1344 w 14028"/>
                <a:gd name="connsiteY5" fmla="*/ 2827 h 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8" h="14028">
                  <a:moveTo>
                    <a:pt x="1344" y="2827"/>
                  </a:moveTo>
                  <a:cubicBezTo>
                    <a:pt x="3611" y="-249"/>
                    <a:pt x="8148" y="-925"/>
                    <a:pt x="11202" y="1343"/>
                  </a:cubicBezTo>
                  <a:cubicBezTo>
                    <a:pt x="14277" y="3612"/>
                    <a:pt x="14953" y="8127"/>
                    <a:pt x="12685" y="11202"/>
                  </a:cubicBezTo>
                  <a:cubicBezTo>
                    <a:pt x="10416" y="14277"/>
                    <a:pt x="5880" y="14953"/>
                    <a:pt x="2827" y="12685"/>
                  </a:cubicBezTo>
                  <a:cubicBezTo>
                    <a:pt x="-249" y="10417"/>
                    <a:pt x="-925" y="5902"/>
                    <a:pt x="1344" y="2827"/>
                  </a:cubicBezTo>
                  <a:lnTo>
                    <a:pt x="1344" y="2827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E2BE86CC-D362-4C7A-A6F0-F4DE02AB7BF5}"/>
                </a:ext>
              </a:extLst>
            </p:cNvPr>
            <p:cNvSpPr/>
            <p:nvPr/>
          </p:nvSpPr>
          <p:spPr>
            <a:xfrm>
              <a:off x="7859482" y="6707979"/>
              <a:ext cx="18690" cy="18473"/>
            </a:xfrm>
            <a:custGeom>
              <a:avLst/>
              <a:gdLst>
                <a:gd name="connsiteX0" fmla="*/ 1879 w 18690"/>
                <a:gd name="connsiteY0" fmla="*/ 3708 h 18473"/>
                <a:gd name="connsiteX1" fmla="*/ 16819 w 18690"/>
                <a:gd name="connsiteY1" fmla="*/ 14766 h 18473"/>
                <a:gd name="connsiteX2" fmla="*/ 1879 w 18690"/>
                <a:gd name="connsiteY2" fmla="*/ 3708 h 18473"/>
                <a:gd name="connsiteX3" fmla="*/ 1879 w 18690"/>
                <a:gd name="connsiteY3" fmla="*/ 3708 h 1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0" h="18473">
                  <a:moveTo>
                    <a:pt x="1879" y="3708"/>
                  </a:moveTo>
                  <a:cubicBezTo>
                    <a:pt x="8990" y="-5910"/>
                    <a:pt x="23929" y="5126"/>
                    <a:pt x="16819" y="14766"/>
                  </a:cubicBezTo>
                  <a:cubicBezTo>
                    <a:pt x="9709" y="24384"/>
                    <a:pt x="-5253" y="13348"/>
                    <a:pt x="1879" y="3708"/>
                  </a:cubicBezTo>
                  <a:lnTo>
                    <a:pt x="1879" y="370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AEAB794-4F35-4B1E-92D3-4788B3F0FC56}"/>
                </a:ext>
              </a:extLst>
            </p:cNvPr>
            <p:cNvSpPr/>
            <p:nvPr/>
          </p:nvSpPr>
          <p:spPr>
            <a:xfrm>
              <a:off x="7887325" y="6736395"/>
              <a:ext cx="31425" cy="31523"/>
            </a:xfrm>
            <a:custGeom>
              <a:avLst/>
              <a:gdLst>
                <a:gd name="connsiteX0" fmla="*/ 3022 w 31425"/>
                <a:gd name="connsiteY0" fmla="*/ 6372 h 31523"/>
                <a:gd name="connsiteX1" fmla="*/ 25094 w 31425"/>
                <a:gd name="connsiteY1" fmla="*/ 3079 h 31523"/>
                <a:gd name="connsiteX2" fmla="*/ 28388 w 31425"/>
                <a:gd name="connsiteY2" fmla="*/ 25151 h 31523"/>
                <a:gd name="connsiteX3" fmla="*/ 6316 w 31425"/>
                <a:gd name="connsiteY3" fmla="*/ 28444 h 31523"/>
                <a:gd name="connsiteX4" fmla="*/ 3022 w 31425"/>
                <a:gd name="connsiteY4" fmla="*/ 6372 h 31523"/>
                <a:gd name="connsiteX5" fmla="*/ 3022 w 31425"/>
                <a:gd name="connsiteY5" fmla="*/ 6372 h 3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5" h="31523">
                  <a:moveTo>
                    <a:pt x="3022" y="6372"/>
                  </a:moveTo>
                  <a:cubicBezTo>
                    <a:pt x="7929" y="-258"/>
                    <a:pt x="18464" y="-2308"/>
                    <a:pt x="25094" y="3079"/>
                  </a:cubicBezTo>
                  <a:cubicBezTo>
                    <a:pt x="31746" y="8466"/>
                    <a:pt x="33666" y="18041"/>
                    <a:pt x="28388" y="25151"/>
                  </a:cubicBezTo>
                  <a:cubicBezTo>
                    <a:pt x="23481" y="31781"/>
                    <a:pt x="12945" y="33831"/>
                    <a:pt x="6316" y="28444"/>
                  </a:cubicBezTo>
                  <a:cubicBezTo>
                    <a:pt x="-315" y="23057"/>
                    <a:pt x="-2235" y="13482"/>
                    <a:pt x="3022" y="6372"/>
                  </a:cubicBezTo>
                  <a:lnTo>
                    <a:pt x="3022" y="637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52ADD28-62BB-4112-838A-1DAC60406AC8}"/>
                </a:ext>
              </a:extLst>
            </p:cNvPr>
            <p:cNvSpPr/>
            <p:nvPr/>
          </p:nvSpPr>
          <p:spPr>
            <a:xfrm>
              <a:off x="8024213" y="6481643"/>
              <a:ext cx="31737" cy="31835"/>
            </a:xfrm>
            <a:custGeom>
              <a:avLst/>
              <a:gdLst>
                <a:gd name="connsiteX0" fmla="*/ 3060 w 31737"/>
                <a:gd name="connsiteY0" fmla="*/ 6444 h 31835"/>
                <a:gd name="connsiteX1" fmla="*/ 25350 w 31737"/>
                <a:gd name="connsiteY1" fmla="*/ 3107 h 31835"/>
                <a:gd name="connsiteX2" fmla="*/ 28687 w 31737"/>
                <a:gd name="connsiteY2" fmla="*/ 25398 h 31835"/>
                <a:gd name="connsiteX3" fmla="*/ 6397 w 31737"/>
                <a:gd name="connsiteY3" fmla="*/ 28735 h 31835"/>
                <a:gd name="connsiteX4" fmla="*/ 3060 w 31737"/>
                <a:gd name="connsiteY4" fmla="*/ 6444 h 31835"/>
                <a:gd name="connsiteX5" fmla="*/ 3060 w 31737"/>
                <a:gd name="connsiteY5" fmla="*/ 6444 h 3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37" h="31835">
                  <a:moveTo>
                    <a:pt x="3060" y="6444"/>
                  </a:moveTo>
                  <a:cubicBezTo>
                    <a:pt x="8011" y="-273"/>
                    <a:pt x="18654" y="-2323"/>
                    <a:pt x="25350" y="3107"/>
                  </a:cubicBezTo>
                  <a:cubicBezTo>
                    <a:pt x="32068" y="8560"/>
                    <a:pt x="33987" y="18222"/>
                    <a:pt x="28687" y="25398"/>
                  </a:cubicBezTo>
                  <a:cubicBezTo>
                    <a:pt x="23736" y="32093"/>
                    <a:pt x="13093" y="34165"/>
                    <a:pt x="6397" y="28735"/>
                  </a:cubicBezTo>
                  <a:cubicBezTo>
                    <a:pt x="-321" y="23282"/>
                    <a:pt x="-2261" y="13620"/>
                    <a:pt x="3060" y="6444"/>
                  </a:cubicBezTo>
                  <a:lnTo>
                    <a:pt x="3060" y="6444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1B82079C-CEE7-44DF-A2C5-888809CBEFBD}"/>
                </a:ext>
              </a:extLst>
            </p:cNvPr>
            <p:cNvSpPr/>
            <p:nvPr/>
          </p:nvSpPr>
          <p:spPr>
            <a:xfrm>
              <a:off x="7972458" y="6596399"/>
              <a:ext cx="22431" cy="22156"/>
            </a:xfrm>
            <a:custGeom>
              <a:avLst/>
              <a:gdLst>
                <a:gd name="connsiteX0" fmla="*/ 2252 w 22431"/>
                <a:gd name="connsiteY0" fmla="*/ 4448 h 22156"/>
                <a:gd name="connsiteX1" fmla="*/ 20179 w 22431"/>
                <a:gd name="connsiteY1" fmla="*/ 17709 h 22156"/>
                <a:gd name="connsiteX2" fmla="*/ 2252 w 22431"/>
                <a:gd name="connsiteY2" fmla="*/ 4448 h 22156"/>
                <a:gd name="connsiteX3" fmla="*/ 2252 w 22431"/>
                <a:gd name="connsiteY3" fmla="*/ 4448 h 22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31" h="22156">
                  <a:moveTo>
                    <a:pt x="2252" y="4448"/>
                  </a:moveTo>
                  <a:cubicBezTo>
                    <a:pt x="10780" y="-7090"/>
                    <a:pt x="28730" y="6149"/>
                    <a:pt x="20179" y="17709"/>
                  </a:cubicBezTo>
                  <a:cubicBezTo>
                    <a:pt x="11652" y="29246"/>
                    <a:pt x="-6298" y="16007"/>
                    <a:pt x="2252" y="4448"/>
                  </a:cubicBezTo>
                  <a:lnTo>
                    <a:pt x="2252" y="444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82603AC3-14AB-4ECE-A257-782D70A425CB}"/>
                </a:ext>
              </a:extLst>
            </p:cNvPr>
            <p:cNvSpPr/>
            <p:nvPr/>
          </p:nvSpPr>
          <p:spPr>
            <a:xfrm>
              <a:off x="7998644" y="6596346"/>
              <a:ext cx="15796" cy="15598"/>
            </a:xfrm>
            <a:custGeom>
              <a:avLst/>
              <a:gdLst>
                <a:gd name="connsiteX0" fmla="*/ 1585 w 15796"/>
                <a:gd name="connsiteY0" fmla="*/ 3127 h 15598"/>
                <a:gd name="connsiteX1" fmla="*/ 14212 w 15796"/>
                <a:gd name="connsiteY1" fmla="*/ 12462 h 15598"/>
                <a:gd name="connsiteX2" fmla="*/ 1585 w 15796"/>
                <a:gd name="connsiteY2" fmla="*/ 3127 h 15598"/>
                <a:gd name="connsiteX3" fmla="*/ 1585 w 15796"/>
                <a:gd name="connsiteY3" fmla="*/ 3127 h 1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96" h="15598">
                  <a:moveTo>
                    <a:pt x="1585" y="3127"/>
                  </a:moveTo>
                  <a:cubicBezTo>
                    <a:pt x="7583" y="-4986"/>
                    <a:pt x="20232" y="4327"/>
                    <a:pt x="14212" y="12462"/>
                  </a:cubicBezTo>
                  <a:cubicBezTo>
                    <a:pt x="8214" y="20597"/>
                    <a:pt x="-4436" y="11263"/>
                    <a:pt x="1585" y="3127"/>
                  </a:cubicBezTo>
                  <a:lnTo>
                    <a:pt x="1585" y="3127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30F3E01-21FF-4CB4-9D5C-EF3FBC88BD0B}"/>
                </a:ext>
              </a:extLst>
            </p:cNvPr>
            <p:cNvSpPr/>
            <p:nvPr/>
          </p:nvSpPr>
          <p:spPr>
            <a:xfrm>
              <a:off x="8042372" y="6523978"/>
              <a:ext cx="26486" cy="26556"/>
            </a:xfrm>
            <a:custGeom>
              <a:avLst/>
              <a:gdLst>
                <a:gd name="connsiteX0" fmla="*/ 2545 w 26486"/>
                <a:gd name="connsiteY0" fmla="*/ 5375 h 26556"/>
                <a:gd name="connsiteX1" fmla="*/ 21149 w 26486"/>
                <a:gd name="connsiteY1" fmla="*/ 2583 h 26556"/>
                <a:gd name="connsiteX2" fmla="*/ 23941 w 26486"/>
                <a:gd name="connsiteY2" fmla="*/ 21188 h 26556"/>
                <a:gd name="connsiteX3" fmla="*/ 5336 w 26486"/>
                <a:gd name="connsiteY3" fmla="*/ 23979 h 26556"/>
                <a:gd name="connsiteX4" fmla="*/ 2545 w 26486"/>
                <a:gd name="connsiteY4" fmla="*/ 5375 h 26556"/>
                <a:gd name="connsiteX5" fmla="*/ 2545 w 26486"/>
                <a:gd name="connsiteY5" fmla="*/ 5375 h 2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86" h="26556">
                  <a:moveTo>
                    <a:pt x="2545" y="5375"/>
                  </a:moveTo>
                  <a:cubicBezTo>
                    <a:pt x="6689" y="-230"/>
                    <a:pt x="15566" y="-1932"/>
                    <a:pt x="21149" y="2583"/>
                  </a:cubicBezTo>
                  <a:cubicBezTo>
                    <a:pt x="26755" y="7120"/>
                    <a:pt x="28368" y="15190"/>
                    <a:pt x="23941" y="21188"/>
                  </a:cubicBezTo>
                  <a:cubicBezTo>
                    <a:pt x="19797" y="26771"/>
                    <a:pt x="10920" y="28494"/>
                    <a:pt x="5336" y="23979"/>
                  </a:cubicBezTo>
                  <a:cubicBezTo>
                    <a:pt x="-269" y="19443"/>
                    <a:pt x="-1882" y="11373"/>
                    <a:pt x="2545" y="5375"/>
                  </a:cubicBezTo>
                  <a:lnTo>
                    <a:pt x="2545" y="5375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06F1984C-09EB-4BE2-BDCA-B5A47D9A36B3}"/>
                </a:ext>
              </a:extLst>
            </p:cNvPr>
            <p:cNvSpPr/>
            <p:nvPr/>
          </p:nvSpPr>
          <p:spPr>
            <a:xfrm>
              <a:off x="8047055" y="6559240"/>
              <a:ext cx="16875" cy="16609"/>
            </a:xfrm>
            <a:custGeom>
              <a:avLst/>
              <a:gdLst>
                <a:gd name="connsiteX0" fmla="*/ 1549 w 16875"/>
                <a:gd name="connsiteY0" fmla="*/ 3221 h 16609"/>
                <a:gd name="connsiteX1" fmla="*/ 14439 w 16875"/>
                <a:gd name="connsiteY1" fmla="*/ 3046 h 16609"/>
                <a:gd name="connsiteX2" fmla="*/ 15267 w 16875"/>
                <a:gd name="connsiteY2" fmla="*/ 4093 h 16609"/>
                <a:gd name="connsiteX3" fmla="*/ 6391 w 16875"/>
                <a:gd name="connsiteY3" fmla="*/ 16089 h 16609"/>
                <a:gd name="connsiteX4" fmla="*/ 5147 w 16875"/>
                <a:gd name="connsiteY4" fmla="*/ 15609 h 16609"/>
                <a:gd name="connsiteX5" fmla="*/ 1549 w 16875"/>
                <a:gd name="connsiteY5" fmla="*/ 3221 h 16609"/>
                <a:gd name="connsiteX6" fmla="*/ 1549 w 16875"/>
                <a:gd name="connsiteY6" fmla="*/ 3221 h 1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75" h="16609">
                  <a:moveTo>
                    <a:pt x="1549" y="3221"/>
                  </a:moveTo>
                  <a:cubicBezTo>
                    <a:pt x="4645" y="-989"/>
                    <a:pt x="11167" y="-1098"/>
                    <a:pt x="14439" y="3046"/>
                  </a:cubicBezTo>
                  <a:cubicBezTo>
                    <a:pt x="14722" y="3395"/>
                    <a:pt x="14984" y="3744"/>
                    <a:pt x="15267" y="4093"/>
                  </a:cubicBezTo>
                  <a:cubicBezTo>
                    <a:pt x="19979" y="10091"/>
                    <a:pt x="13523" y="18837"/>
                    <a:pt x="6391" y="16089"/>
                  </a:cubicBezTo>
                  <a:cubicBezTo>
                    <a:pt x="5977" y="15936"/>
                    <a:pt x="5561" y="15762"/>
                    <a:pt x="5147" y="15609"/>
                  </a:cubicBezTo>
                  <a:cubicBezTo>
                    <a:pt x="218" y="13690"/>
                    <a:pt x="-1570" y="7430"/>
                    <a:pt x="1549" y="3221"/>
                  </a:cubicBezTo>
                  <a:lnTo>
                    <a:pt x="1549" y="3221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204759CA-6F95-440C-9C46-9CEF1CA51E89}"/>
                </a:ext>
              </a:extLst>
            </p:cNvPr>
            <p:cNvSpPr/>
            <p:nvPr/>
          </p:nvSpPr>
          <p:spPr>
            <a:xfrm>
              <a:off x="8054649" y="6587464"/>
              <a:ext cx="20863" cy="20606"/>
            </a:xfrm>
            <a:custGeom>
              <a:avLst/>
              <a:gdLst>
                <a:gd name="connsiteX0" fmla="*/ 2089 w 20863"/>
                <a:gd name="connsiteY0" fmla="*/ 4135 h 20606"/>
                <a:gd name="connsiteX1" fmla="*/ 18774 w 20863"/>
                <a:gd name="connsiteY1" fmla="*/ 16458 h 20606"/>
                <a:gd name="connsiteX2" fmla="*/ 2089 w 20863"/>
                <a:gd name="connsiteY2" fmla="*/ 4135 h 20606"/>
                <a:gd name="connsiteX3" fmla="*/ 2089 w 20863"/>
                <a:gd name="connsiteY3" fmla="*/ 4135 h 2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3" h="20606">
                  <a:moveTo>
                    <a:pt x="2089" y="4135"/>
                  </a:moveTo>
                  <a:cubicBezTo>
                    <a:pt x="10029" y="-6595"/>
                    <a:pt x="26713" y="5727"/>
                    <a:pt x="18774" y="16458"/>
                  </a:cubicBezTo>
                  <a:cubicBezTo>
                    <a:pt x="10836" y="27211"/>
                    <a:pt x="-5850" y="14888"/>
                    <a:pt x="2089" y="4135"/>
                  </a:cubicBezTo>
                  <a:lnTo>
                    <a:pt x="2089" y="4135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3A3DCC9F-7523-4AB2-B45F-C0B4AC7C9936}"/>
                </a:ext>
              </a:extLst>
            </p:cNvPr>
            <p:cNvSpPr/>
            <p:nvPr/>
          </p:nvSpPr>
          <p:spPr>
            <a:xfrm>
              <a:off x="8052214" y="6625458"/>
              <a:ext cx="29593" cy="29688"/>
            </a:xfrm>
            <a:custGeom>
              <a:avLst/>
              <a:gdLst>
                <a:gd name="connsiteX0" fmla="*/ 2845 w 29593"/>
                <a:gd name="connsiteY0" fmla="*/ 6011 h 29688"/>
                <a:gd name="connsiteX1" fmla="*/ 23631 w 29593"/>
                <a:gd name="connsiteY1" fmla="*/ 2892 h 29688"/>
                <a:gd name="connsiteX2" fmla="*/ 26749 w 29593"/>
                <a:gd name="connsiteY2" fmla="*/ 23677 h 29688"/>
                <a:gd name="connsiteX3" fmla="*/ 5964 w 29593"/>
                <a:gd name="connsiteY3" fmla="*/ 26796 h 29688"/>
                <a:gd name="connsiteX4" fmla="*/ 2845 w 29593"/>
                <a:gd name="connsiteY4" fmla="*/ 6011 h 29688"/>
                <a:gd name="connsiteX5" fmla="*/ 2845 w 29593"/>
                <a:gd name="connsiteY5" fmla="*/ 6011 h 2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3" h="29688">
                  <a:moveTo>
                    <a:pt x="2845" y="6011"/>
                  </a:moveTo>
                  <a:cubicBezTo>
                    <a:pt x="7469" y="-249"/>
                    <a:pt x="17392" y="-2168"/>
                    <a:pt x="23631" y="2892"/>
                  </a:cubicBezTo>
                  <a:cubicBezTo>
                    <a:pt x="29889" y="7974"/>
                    <a:pt x="31700" y="16982"/>
                    <a:pt x="26749" y="23677"/>
                  </a:cubicBezTo>
                  <a:cubicBezTo>
                    <a:pt x="22126" y="29937"/>
                    <a:pt x="12201" y="31856"/>
                    <a:pt x="5964" y="26796"/>
                  </a:cubicBezTo>
                  <a:cubicBezTo>
                    <a:pt x="-296" y="21714"/>
                    <a:pt x="-2106" y="12707"/>
                    <a:pt x="2845" y="6011"/>
                  </a:cubicBezTo>
                  <a:lnTo>
                    <a:pt x="2845" y="6011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62D4054B-6A6F-4009-8FD1-E9DB3D6CC84F}"/>
                </a:ext>
              </a:extLst>
            </p:cNvPr>
            <p:cNvSpPr/>
            <p:nvPr/>
          </p:nvSpPr>
          <p:spPr>
            <a:xfrm>
              <a:off x="8069003" y="6676332"/>
              <a:ext cx="11457" cy="11308"/>
            </a:xfrm>
            <a:custGeom>
              <a:avLst/>
              <a:gdLst>
                <a:gd name="connsiteX0" fmla="*/ 1149 w 11457"/>
                <a:gd name="connsiteY0" fmla="*/ 2269 h 11308"/>
                <a:gd name="connsiteX1" fmla="*/ 10309 w 11457"/>
                <a:gd name="connsiteY1" fmla="*/ 9052 h 11308"/>
                <a:gd name="connsiteX2" fmla="*/ 1149 w 11457"/>
                <a:gd name="connsiteY2" fmla="*/ 2269 h 11308"/>
                <a:gd name="connsiteX3" fmla="*/ 1149 w 11457"/>
                <a:gd name="connsiteY3" fmla="*/ 2269 h 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7" h="11308">
                  <a:moveTo>
                    <a:pt x="1149" y="2269"/>
                  </a:moveTo>
                  <a:cubicBezTo>
                    <a:pt x="5511" y="-3619"/>
                    <a:pt x="14671" y="3142"/>
                    <a:pt x="10309" y="9052"/>
                  </a:cubicBezTo>
                  <a:cubicBezTo>
                    <a:pt x="5947" y="14919"/>
                    <a:pt x="-3214" y="8158"/>
                    <a:pt x="1149" y="2269"/>
                  </a:cubicBezTo>
                  <a:lnTo>
                    <a:pt x="1149" y="2269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11F54527-F541-41E9-A5C9-6F15208400A2}"/>
                </a:ext>
              </a:extLst>
            </p:cNvPr>
            <p:cNvSpPr/>
            <p:nvPr/>
          </p:nvSpPr>
          <p:spPr>
            <a:xfrm>
              <a:off x="8078349" y="6703733"/>
              <a:ext cx="11670" cy="11543"/>
            </a:xfrm>
            <a:custGeom>
              <a:avLst/>
              <a:gdLst>
                <a:gd name="connsiteX0" fmla="*/ 25 w 11670"/>
                <a:gd name="connsiteY0" fmla="*/ 6253 h 11543"/>
                <a:gd name="connsiteX1" fmla="*/ 4 w 11670"/>
                <a:gd name="connsiteY1" fmla="*/ 5773 h 11543"/>
                <a:gd name="connsiteX2" fmla="*/ 4083 w 11670"/>
                <a:gd name="connsiteY2" fmla="*/ 255 h 11543"/>
                <a:gd name="connsiteX3" fmla="*/ 4562 w 11670"/>
                <a:gd name="connsiteY3" fmla="*/ 124 h 11543"/>
                <a:gd name="connsiteX4" fmla="*/ 9600 w 11670"/>
                <a:gd name="connsiteY4" fmla="*/ 2131 h 11543"/>
                <a:gd name="connsiteX5" fmla="*/ 10516 w 11670"/>
                <a:gd name="connsiteY5" fmla="*/ 3112 h 11543"/>
                <a:gd name="connsiteX6" fmla="*/ 4606 w 11670"/>
                <a:gd name="connsiteY6" fmla="*/ 11095 h 11543"/>
                <a:gd name="connsiteX7" fmla="*/ 3406 w 11670"/>
                <a:gd name="connsiteY7" fmla="*/ 10506 h 11543"/>
                <a:gd name="connsiteX8" fmla="*/ 25 w 11670"/>
                <a:gd name="connsiteY8" fmla="*/ 6253 h 11543"/>
                <a:gd name="connsiteX9" fmla="*/ 25 w 11670"/>
                <a:gd name="connsiteY9" fmla="*/ 6253 h 1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70" h="11543">
                  <a:moveTo>
                    <a:pt x="25" y="6253"/>
                  </a:moveTo>
                  <a:cubicBezTo>
                    <a:pt x="25" y="6100"/>
                    <a:pt x="4" y="5926"/>
                    <a:pt x="4" y="5773"/>
                  </a:cubicBezTo>
                  <a:cubicBezTo>
                    <a:pt x="-83" y="2916"/>
                    <a:pt x="1290" y="996"/>
                    <a:pt x="4083" y="255"/>
                  </a:cubicBezTo>
                  <a:cubicBezTo>
                    <a:pt x="4235" y="211"/>
                    <a:pt x="4387" y="168"/>
                    <a:pt x="4562" y="124"/>
                  </a:cubicBezTo>
                  <a:cubicBezTo>
                    <a:pt x="6481" y="-400"/>
                    <a:pt x="8379" y="822"/>
                    <a:pt x="9600" y="2131"/>
                  </a:cubicBezTo>
                  <a:cubicBezTo>
                    <a:pt x="9906" y="2458"/>
                    <a:pt x="10212" y="2785"/>
                    <a:pt x="10516" y="3112"/>
                  </a:cubicBezTo>
                  <a:cubicBezTo>
                    <a:pt x="13941" y="6733"/>
                    <a:pt x="9077" y="13319"/>
                    <a:pt x="4606" y="11095"/>
                  </a:cubicBezTo>
                  <a:cubicBezTo>
                    <a:pt x="4214" y="10898"/>
                    <a:pt x="3821" y="10702"/>
                    <a:pt x="3406" y="10506"/>
                  </a:cubicBezTo>
                  <a:cubicBezTo>
                    <a:pt x="1814" y="9699"/>
                    <a:pt x="91" y="8238"/>
                    <a:pt x="25" y="6253"/>
                  </a:cubicBezTo>
                  <a:lnTo>
                    <a:pt x="25" y="6253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0D5D4DBB-F2EF-4DB9-A306-7FD4AAB65E37}"/>
                </a:ext>
              </a:extLst>
            </p:cNvPr>
            <p:cNvSpPr/>
            <p:nvPr/>
          </p:nvSpPr>
          <p:spPr>
            <a:xfrm>
              <a:off x="8083206" y="6765972"/>
              <a:ext cx="15486" cy="15169"/>
            </a:xfrm>
            <a:custGeom>
              <a:avLst/>
              <a:gdLst>
                <a:gd name="connsiteX0" fmla="*/ 2541 w 15486"/>
                <a:gd name="connsiteY0" fmla="*/ 12498 h 15169"/>
                <a:gd name="connsiteX1" fmla="*/ 1603 w 15486"/>
                <a:gd name="connsiteY1" fmla="*/ 11539 h 15169"/>
                <a:gd name="connsiteX2" fmla="*/ 9673 w 15486"/>
                <a:gd name="connsiteY2" fmla="*/ 633 h 15169"/>
                <a:gd name="connsiteX3" fmla="*/ 10850 w 15486"/>
                <a:gd name="connsiteY3" fmla="*/ 1244 h 15169"/>
                <a:gd name="connsiteX4" fmla="*/ 14079 w 15486"/>
                <a:gd name="connsiteY4" fmla="*/ 12324 h 15169"/>
                <a:gd name="connsiteX5" fmla="*/ 2541 w 15486"/>
                <a:gd name="connsiteY5" fmla="*/ 12498 h 15169"/>
                <a:gd name="connsiteX6" fmla="*/ 2541 w 15486"/>
                <a:gd name="connsiteY6" fmla="*/ 12498 h 1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86" h="15169">
                  <a:moveTo>
                    <a:pt x="2541" y="12498"/>
                  </a:moveTo>
                  <a:cubicBezTo>
                    <a:pt x="2235" y="12171"/>
                    <a:pt x="1930" y="11866"/>
                    <a:pt x="1603" y="11539"/>
                  </a:cubicBezTo>
                  <a:cubicBezTo>
                    <a:pt x="-3152" y="6675"/>
                    <a:pt x="3609" y="-2485"/>
                    <a:pt x="9673" y="633"/>
                  </a:cubicBezTo>
                  <a:cubicBezTo>
                    <a:pt x="10065" y="830"/>
                    <a:pt x="10458" y="1048"/>
                    <a:pt x="10850" y="1244"/>
                  </a:cubicBezTo>
                  <a:cubicBezTo>
                    <a:pt x="14972" y="3360"/>
                    <a:pt x="17066" y="8267"/>
                    <a:pt x="14079" y="12324"/>
                  </a:cubicBezTo>
                  <a:cubicBezTo>
                    <a:pt x="11091" y="16359"/>
                    <a:pt x="5769" y="15814"/>
                    <a:pt x="2541" y="12498"/>
                  </a:cubicBezTo>
                  <a:lnTo>
                    <a:pt x="2541" y="1249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8B297EFA-5BD7-4118-BECE-23D36B53A3BA}"/>
                </a:ext>
              </a:extLst>
            </p:cNvPr>
            <p:cNvSpPr/>
            <p:nvPr/>
          </p:nvSpPr>
          <p:spPr>
            <a:xfrm>
              <a:off x="8071905" y="6737064"/>
              <a:ext cx="15557" cy="15363"/>
            </a:xfrm>
            <a:custGeom>
              <a:avLst/>
              <a:gdLst>
                <a:gd name="connsiteX0" fmla="*/ 1562 w 15557"/>
                <a:gd name="connsiteY0" fmla="*/ 3086 h 15363"/>
                <a:gd name="connsiteX1" fmla="*/ 13995 w 15557"/>
                <a:gd name="connsiteY1" fmla="*/ 12290 h 15363"/>
                <a:gd name="connsiteX2" fmla="*/ 1562 w 15557"/>
                <a:gd name="connsiteY2" fmla="*/ 3086 h 15363"/>
                <a:gd name="connsiteX3" fmla="*/ 1562 w 15557"/>
                <a:gd name="connsiteY3" fmla="*/ 308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7" h="15363">
                  <a:moveTo>
                    <a:pt x="1562" y="3086"/>
                  </a:moveTo>
                  <a:cubicBezTo>
                    <a:pt x="7473" y="-4918"/>
                    <a:pt x="19928" y="4264"/>
                    <a:pt x="13995" y="12290"/>
                  </a:cubicBezTo>
                  <a:cubicBezTo>
                    <a:pt x="8084" y="20273"/>
                    <a:pt x="-4370" y="11091"/>
                    <a:pt x="1562" y="3086"/>
                  </a:cubicBezTo>
                  <a:lnTo>
                    <a:pt x="1562" y="308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A76A2CD-B240-4AF2-95D2-535115A57ADA}"/>
                </a:ext>
              </a:extLst>
            </p:cNvPr>
            <p:cNvSpPr/>
            <p:nvPr/>
          </p:nvSpPr>
          <p:spPr>
            <a:xfrm>
              <a:off x="7956693" y="6487674"/>
              <a:ext cx="32112" cy="32201"/>
            </a:xfrm>
            <a:custGeom>
              <a:avLst/>
              <a:gdLst>
                <a:gd name="connsiteX0" fmla="*/ 3098 w 32112"/>
                <a:gd name="connsiteY0" fmla="*/ 6520 h 32201"/>
                <a:gd name="connsiteX1" fmla="*/ 25650 w 32112"/>
                <a:gd name="connsiteY1" fmla="*/ 3139 h 32201"/>
                <a:gd name="connsiteX2" fmla="*/ 29030 w 32112"/>
                <a:gd name="connsiteY2" fmla="*/ 25691 h 32201"/>
                <a:gd name="connsiteX3" fmla="*/ 6479 w 32112"/>
                <a:gd name="connsiteY3" fmla="*/ 29072 h 32201"/>
                <a:gd name="connsiteX4" fmla="*/ 3098 w 32112"/>
                <a:gd name="connsiteY4" fmla="*/ 6520 h 32201"/>
                <a:gd name="connsiteX5" fmla="*/ 3098 w 32112"/>
                <a:gd name="connsiteY5" fmla="*/ 6520 h 3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2" h="32201">
                  <a:moveTo>
                    <a:pt x="3098" y="6520"/>
                  </a:moveTo>
                  <a:cubicBezTo>
                    <a:pt x="8114" y="-263"/>
                    <a:pt x="18867" y="-2357"/>
                    <a:pt x="25650" y="3139"/>
                  </a:cubicBezTo>
                  <a:cubicBezTo>
                    <a:pt x="32433" y="8657"/>
                    <a:pt x="34396" y="18429"/>
                    <a:pt x="29030" y="25691"/>
                  </a:cubicBezTo>
                  <a:cubicBezTo>
                    <a:pt x="24014" y="32474"/>
                    <a:pt x="13261" y="34546"/>
                    <a:pt x="6479" y="29072"/>
                  </a:cubicBezTo>
                  <a:cubicBezTo>
                    <a:pt x="-326" y="23554"/>
                    <a:pt x="-2289" y="13783"/>
                    <a:pt x="3098" y="6520"/>
                  </a:cubicBezTo>
                  <a:lnTo>
                    <a:pt x="3098" y="652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79E8D31-9902-48DA-AE00-771BBFD1BA8C}"/>
                </a:ext>
              </a:extLst>
            </p:cNvPr>
            <p:cNvSpPr/>
            <p:nvPr/>
          </p:nvSpPr>
          <p:spPr>
            <a:xfrm>
              <a:off x="7983188" y="6527614"/>
              <a:ext cx="15068" cy="14888"/>
            </a:xfrm>
            <a:custGeom>
              <a:avLst/>
              <a:gdLst>
                <a:gd name="connsiteX0" fmla="*/ 1511 w 15068"/>
                <a:gd name="connsiteY0" fmla="*/ 2982 h 14888"/>
                <a:gd name="connsiteX1" fmla="*/ 13550 w 15068"/>
                <a:gd name="connsiteY1" fmla="*/ 11903 h 14888"/>
                <a:gd name="connsiteX2" fmla="*/ 1511 w 15068"/>
                <a:gd name="connsiteY2" fmla="*/ 2982 h 14888"/>
                <a:gd name="connsiteX3" fmla="*/ 1511 w 15068"/>
                <a:gd name="connsiteY3" fmla="*/ 2982 h 1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68" h="14888">
                  <a:moveTo>
                    <a:pt x="1511" y="2982"/>
                  </a:moveTo>
                  <a:cubicBezTo>
                    <a:pt x="7247" y="-4761"/>
                    <a:pt x="19307" y="4138"/>
                    <a:pt x="13550" y="11903"/>
                  </a:cubicBezTo>
                  <a:cubicBezTo>
                    <a:pt x="7813" y="19645"/>
                    <a:pt x="-4225" y="10769"/>
                    <a:pt x="1511" y="2982"/>
                  </a:cubicBezTo>
                  <a:lnTo>
                    <a:pt x="1511" y="298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D7F5205-7401-44B4-B8C4-68A2B2F8DD0F}"/>
                </a:ext>
              </a:extLst>
            </p:cNvPr>
            <p:cNvSpPr/>
            <p:nvPr/>
          </p:nvSpPr>
          <p:spPr>
            <a:xfrm>
              <a:off x="7961620" y="6539984"/>
              <a:ext cx="14589" cy="14411"/>
            </a:xfrm>
            <a:custGeom>
              <a:avLst/>
              <a:gdLst>
                <a:gd name="connsiteX0" fmla="*/ 1465 w 14589"/>
                <a:gd name="connsiteY0" fmla="*/ 2892 h 14411"/>
                <a:gd name="connsiteX1" fmla="*/ 13134 w 14589"/>
                <a:gd name="connsiteY1" fmla="*/ 11507 h 14411"/>
                <a:gd name="connsiteX2" fmla="*/ 1465 w 14589"/>
                <a:gd name="connsiteY2" fmla="*/ 2892 h 14411"/>
                <a:gd name="connsiteX3" fmla="*/ 1465 w 14589"/>
                <a:gd name="connsiteY3" fmla="*/ 2892 h 1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89" h="14411">
                  <a:moveTo>
                    <a:pt x="1465" y="2892"/>
                  </a:moveTo>
                  <a:cubicBezTo>
                    <a:pt x="7005" y="-4611"/>
                    <a:pt x="18674" y="4004"/>
                    <a:pt x="13134" y="11507"/>
                  </a:cubicBezTo>
                  <a:cubicBezTo>
                    <a:pt x="7572" y="19031"/>
                    <a:pt x="-4096" y="10416"/>
                    <a:pt x="1465" y="2892"/>
                  </a:cubicBezTo>
                  <a:lnTo>
                    <a:pt x="1465" y="289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FA3FBAA-93C0-4302-81EF-D8E603C047DA}"/>
                </a:ext>
              </a:extLst>
            </p:cNvPr>
            <p:cNvSpPr/>
            <p:nvPr/>
          </p:nvSpPr>
          <p:spPr>
            <a:xfrm>
              <a:off x="7989951" y="6576569"/>
              <a:ext cx="12898" cy="12744"/>
            </a:xfrm>
            <a:custGeom>
              <a:avLst/>
              <a:gdLst>
                <a:gd name="connsiteX0" fmla="*/ 1291 w 12898"/>
                <a:gd name="connsiteY0" fmla="*/ 2555 h 12744"/>
                <a:gd name="connsiteX1" fmla="*/ 11607 w 12898"/>
                <a:gd name="connsiteY1" fmla="*/ 10189 h 12744"/>
                <a:gd name="connsiteX2" fmla="*/ 1291 w 12898"/>
                <a:gd name="connsiteY2" fmla="*/ 2555 h 12744"/>
                <a:gd name="connsiteX3" fmla="*/ 1291 w 12898"/>
                <a:gd name="connsiteY3" fmla="*/ 2555 h 1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8" h="12744">
                  <a:moveTo>
                    <a:pt x="1291" y="2555"/>
                  </a:moveTo>
                  <a:cubicBezTo>
                    <a:pt x="6198" y="-4075"/>
                    <a:pt x="16515" y="3537"/>
                    <a:pt x="11607" y="10189"/>
                  </a:cubicBezTo>
                  <a:cubicBezTo>
                    <a:pt x="6700" y="16819"/>
                    <a:pt x="-3616" y="9208"/>
                    <a:pt x="1291" y="2555"/>
                  </a:cubicBezTo>
                  <a:lnTo>
                    <a:pt x="1291" y="2555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40180B2-28E4-4124-8037-ADFFB5D0CC40}"/>
                </a:ext>
              </a:extLst>
            </p:cNvPr>
            <p:cNvSpPr/>
            <p:nvPr/>
          </p:nvSpPr>
          <p:spPr>
            <a:xfrm>
              <a:off x="7851628" y="6586431"/>
              <a:ext cx="18718" cy="18800"/>
            </a:xfrm>
            <a:custGeom>
              <a:avLst/>
              <a:gdLst>
                <a:gd name="connsiteX0" fmla="*/ 1794 w 18718"/>
                <a:gd name="connsiteY0" fmla="*/ 3795 h 18800"/>
                <a:gd name="connsiteX1" fmla="*/ 14945 w 18718"/>
                <a:gd name="connsiteY1" fmla="*/ 1832 h 18800"/>
                <a:gd name="connsiteX2" fmla="*/ 16909 w 18718"/>
                <a:gd name="connsiteY2" fmla="*/ 15005 h 18800"/>
                <a:gd name="connsiteX3" fmla="*/ 3757 w 18718"/>
                <a:gd name="connsiteY3" fmla="*/ 16968 h 18800"/>
                <a:gd name="connsiteX4" fmla="*/ 1794 w 18718"/>
                <a:gd name="connsiteY4" fmla="*/ 3795 h 18800"/>
                <a:gd name="connsiteX5" fmla="*/ 1794 w 18718"/>
                <a:gd name="connsiteY5" fmla="*/ 3795 h 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18" h="18800">
                  <a:moveTo>
                    <a:pt x="1794" y="3795"/>
                  </a:moveTo>
                  <a:cubicBezTo>
                    <a:pt x="4717" y="-153"/>
                    <a:pt x="10998" y="-1374"/>
                    <a:pt x="14945" y="1832"/>
                  </a:cubicBezTo>
                  <a:cubicBezTo>
                    <a:pt x="18915" y="5038"/>
                    <a:pt x="20049" y="10752"/>
                    <a:pt x="16909" y="15005"/>
                  </a:cubicBezTo>
                  <a:cubicBezTo>
                    <a:pt x="13986" y="18953"/>
                    <a:pt x="7704" y="20174"/>
                    <a:pt x="3757" y="16968"/>
                  </a:cubicBezTo>
                  <a:cubicBezTo>
                    <a:pt x="-191" y="13740"/>
                    <a:pt x="-1325" y="8048"/>
                    <a:pt x="1794" y="3795"/>
                  </a:cubicBezTo>
                  <a:lnTo>
                    <a:pt x="1794" y="3795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8EBC026-5771-4E21-ABF8-341C721B91EF}"/>
                </a:ext>
              </a:extLst>
            </p:cNvPr>
            <p:cNvSpPr/>
            <p:nvPr/>
          </p:nvSpPr>
          <p:spPr>
            <a:xfrm>
              <a:off x="7798074" y="6568367"/>
              <a:ext cx="30681" cy="30760"/>
            </a:xfrm>
            <a:custGeom>
              <a:avLst/>
              <a:gdLst>
                <a:gd name="connsiteX0" fmla="*/ 2960 w 30681"/>
                <a:gd name="connsiteY0" fmla="*/ 6220 h 30760"/>
                <a:gd name="connsiteX1" fmla="*/ 24509 w 30681"/>
                <a:gd name="connsiteY1" fmla="*/ 2992 h 30760"/>
                <a:gd name="connsiteX2" fmla="*/ 27737 w 30681"/>
                <a:gd name="connsiteY2" fmla="*/ 24541 h 30760"/>
                <a:gd name="connsiteX3" fmla="*/ 6188 w 30681"/>
                <a:gd name="connsiteY3" fmla="*/ 27769 h 30760"/>
                <a:gd name="connsiteX4" fmla="*/ 2960 w 30681"/>
                <a:gd name="connsiteY4" fmla="*/ 6220 h 30760"/>
                <a:gd name="connsiteX5" fmla="*/ 2960 w 30681"/>
                <a:gd name="connsiteY5" fmla="*/ 6220 h 3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1" h="30760">
                  <a:moveTo>
                    <a:pt x="2960" y="6220"/>
                  </a:moveTo>
                  <a:cubicBezTo>
                    <a:pt x="7759" y="-258"/>
                    <a:pt x="18031" y="-2242"/>
                    <a:pt x="24509" y="2992"/>
                  </a:cubicBezTo>
                  <a:cubicBezTo>
                    <a:pt x="30987" y="8270"/>
                    <a:pt x="32863" y="17605"/>
                    <a:pt x="27737" y="24541"/>
                  </a:cubicBezTo>
                  <a:cubicBezTo>
                    <a:pt x="22939" y="31018"/>
                    <a:pt x="12666" y="33003"/>
                    <a:pt x="6188" y="27769"/>
                  </a:cubicBezTo>
                  <a:cubicBezTo>
                    <a:pt x="-312" y="22490"/>
                    <a:pt x="-2187" y="13156"/>
                    <a:pt x="2960" y="6220"/>
                  </a:cubicBezTo>
                  <a:lnTo>
                    <a:pt x="2960" y="622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7DA2AA89-A19E-4B89-AABF-8A58FE12AEB8}"/>
                </a:ext>
              </a:extLst>
            </p:cNvPr>
            <p:cNvSpPr/>
            <p:nvPr/>
          </p:nvSpPr>
          <p:spPr>
            <a:xfrm>
              <a:off x="7783909" y="6523843"/>
              <a:ext cx="16999" cy="16798"/>
            </a:xfrm>
            <a:custGeom>
              <a:avLst/>
              <a:gdLst>
                <a:gd name="connsiteX0" fmla="*/ 1705 w 16999"/>
                <a:gd name="connsiteY0" fmla="*/ 3372 h 16798"/>
                <a:gd name="connsiteX1" fmla="*/ 15293 w 16999"/>
                <a:gd name="connsiteY1" fmla="*/ 13427 h 16798"/>
                <a:gd name="connsiteX2" fmla="*/ 1705 w 16999"/>
                <a:gd name="connsiteY2" fmla="*/ 3372 h 16798"/>
                <a:gd name="connsiteX3" fmla="*/ 1705 w 16999"/>
                <a:gd name="connsiteY3" fmla="*/ 3372 h 1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9" h="16798">
                  <a:moveTo>
                    <a:pt x="1705" y="3372"/>
                  </a:moveTo>
                  <a:cubicBezTo>
                    <a:pt x="8183" y="-5374"/>
                    <a:pt x="21771" y="4659"/>
                    <a:pt x="15293" y="13427"/>
                  </a:cubicBezTo>
                  <a:cubicBezTo>
                    <a:pt x="8837" y="22173"/>
                    <a:pt x="-4772" y="12140"/>
                    <a:pt x="1705" y="3372"/>
                  </a:cubicBezTo>
                  <a:lnTo>
                    <a:pt x="1705" y="337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483" name="Graphic 1943">
              <a:extLst>
                <a:ext uri="{FF2B5EF4-FFF2-40B4-BE49-F238E27FC236}">
                  <a16:creationId xmlns:a16="http://schemas.microsoft.com/office/drawing/2014/main" id="{F7C70CBE-59B3-4D1E-9738-F08EA2C719C4}"/>
                </a:ext>
              </a:extLst>
            </p:cNvPr>
            <p:cNvGrpSpPr/>
            <p:nvPr/>
          </p:nvGrpSpPr>
          <p:grpSpPr>
            <a:xfrm>
              <a:off x="6220218" y="6373382"/>
              <a:ext cx="1657616" cy="1693552"/>
              <a:chOff x="6220218" y="6373382"/>
              <a:chExt cx="1657616" cy="1693552"/>
            </a:xfrm>
          </p:grpSpPr>
          <p:sp>
            <p:nvSpPr>
              <p:cNvPr id="1783" name="Freeform: Shape 1782">
                <a:extLst>
                  <a:ext uri="{FF2B5EF4-FFF2-40B4-BE49-F238E27FC236}">
                    <a16:creationId xmlns:a16="http://schemas.microsoft.com/office/drawing/2014/main" id="{7D77FA68-23DD-4721-9E88-6ED034FB7A67}"/>
                  </a:ext>
                </a:extLst>
              </p:cNvPr>
              <p:cNvSpPr/>
              <p:nvPr/>
            </p:nvSpPr>
            <p:spPr>
              <a:xfrm>
                <a:off x="7743844" y="6517953"/>
                <a:ext cx="11935" cy="11788"/>
              </a:xfrm>
              <a:custGeom>
                <a:avLst/>
                <a:gdLst>
                  <a:gd name="connsiteX0" fmla="*/ 1202 w 11935"/>
                  <a:gd name="connsiteY0" fmla="*/ 2370 h 11788"/>
                  <a:gd name="connsiteX1" fmla="*/ 10734 w 11935"/>
                  <a:gd name="connsiteY1" fmla="*/ 9415 h 11788"/>
                  <a:gd name="connsiteX2" fmla="*/ 1202 w 11935"/>
                  <a:gd name="connsiteY2" fmla="*/ 2370 h 11788"/>
                  <a:gd name="connsiteX3" fmla="*/ 1202 w 11935"/>
                  <a:gd name="connsiteY3" fmla="*/ 237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5" h="11788">
                    <a:moveTo>
                      <a:pt x="1202" y="2370"/>
                    </a:moveTo>
                    <a:cubicBezTo>
                      <a:pt x="5739" y="-3780"/>
                      <a:pt x="15292" y="3286"/>
                      <a:pt x="10734" y="9415"/>
                    </a:cubicBezTo>
                    <a:cubicBezTo>
                      <a:pt x="6197" y="15565"/>
                      <a:pt x="-3356" y="8521"/>
                      <a:pt x="1202" y="2370"/>
                    </a:cubicBezTo>
                    <a:lnTo>
                      <a:pt x="1202" y="2370"/>
                    </a:lnTo>
                    <a:close/>
                  </a:path>
                </a:pathLst>
              </a:custGeom>
              <a:solidFill>
                <a:srgbClr val="58AD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84" name="Freeform: Shape 1783">
                <a:extLst>
                  <a:ext uri="{FF2B5EF4-FFF2-40B4-BE49-F238E27FC236}">
                    <a16:creationId xmlns:a16="http://schemas.microsoft.com/office/drawing/2014/main" id="{A42F3F2B-8214-4360-B732-FBB06637E056}"/>
                  </a:ext>
                </a:extLst>
              </p:cNvPr>
              <p:cNvSpPr/>
              <p:nvPr/>
            </p:nvSpPr>
            <p:spPr>
              <a:xfrm>
                <a:off x="7860592" y="6829736"/>
                <a:ext cx="17241" cy="17024"/>
              </a:xfrm>
              <a:custGeom>
                <a:avLst/>
                <a:gdLst>
                  <a:gd name="connsiteX0" fmla="*/ 1729 w 17241"/>
                  <a:gd name="connsiteY0" fmla="*/ 3413 h 17024"/>
                  <a:gd name="connsiteX1" fmla="*/ 15513 w 17241"/>
                  <a:gd name="connsiteY1" fmla="*/ 13599 h 17024"/>
                  <a:gd name="connsiteX2" fmla="*/ 1729 w 17241"/>
                  <a:gd name="connsiteY2" fmla="*/ 3413 h 17024"/>
                  <a:gd name="connsiteX3" fmla="*/ 1729 w 17241"/>
                  <a:gd name="connsiteY3" fmla="*/ 3413 h 17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41" h="17024">
                    <a:moveTo>
                      <a:pt x="1729" y="3413"/>
                    </a:moveTo>
                    <a:cubicBezTo>
                      <a:pt x="8294" y="-5442"/>
                      <a:pt x="22078" y="4722"/>
                      <a:pt x="15513" y="13599"/>
                    </a:cubicBezTo>
                    <a:cubicBezTo>
                      <a:pt x="8948" y="22475"/>
                      <a:pt x="-4836" y="12312"/>
                      <a:pt x="1729" y="3413"/>
                    </a:cubicBezTo>
                    <a:lnTo>
                      <a:pt x="1729" y="3413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85" name="Freeform: Shape 1784">
                <a:extLst>
                  <a:ext uri="{FF2B5EF4-FFF2-40B4-BE49-F238E27FC236}">
                    <a16:creationId xmlns:a16="http://schemas.microsoft.com/office/drawing/2014/main" id="{E893E96B-DA3E-4304-B411-FF20F4A36387}"/>
                  </a:ext>
                </a:extLst>
              </p:cNvPr>
              <p:cNvSpPr/>
              <p:nvPr/>
            </p:nvSpPr>
            <p:spPr>
              <a:xfrm>
                <a:off x="6329385" y="6817654"/>
                <a:ext cx="902418" cy="1249280"/>
              </a:xfrm>
              <a:custGeom>
                <a:avLst/>
                <a:gdLst>
                  <a:gd name="connsiteX0" fmla="*/ 2611 w 902418"/>
                  <a:gd name="connsiteY0" fmla="*/ 32 h 1249280"/>
                  <a:gd name="connsiteX1" fmla="*/ 320410 w 902418"/>
                  <a:gd name="connsiteY1" fmla="*/ 123523 h 1249280"/>
                  <a:gd name="connsiteX2" fmla="*/ 611818 w 902418"/>
                  <a:gd name="connsiteY2" fmla="*/ 312226 h 1249280"/>
                  <a:gd name="connsiteX3" fmla="*/ 819758 w 902418"/>
                  <a:gd name="connsiteY3" fmla="*/ 599294 h 1249280"/>
                  <a:gd name="connsiteX4" fmla="*/ 901503 w 902418"/>
                  <a:gd name="connsiteY4" fmla="*/ 909569 h 1249280"/>
                  <a:gd name="connsiteX5" fmla="*/ 844469 w 902418"/>
                  <a:gd name="connsiteY5" fmla="*/ 1242482 h 1249280"/>
                  <a:gd name="connsiteX6" fmla="*/ 816596 w 902418"/>
                  <a:gd name="connsiteY6" fmla="*/ 1234413 h 1249280"/>
                  <a:gd name="connsiteX7" fmla="*/ 817228 w 902418"/>
                  <a:gd name="connsiteY7" fmla="*/ 816068 h 1249280"/>
                  <a:gd name="connsiteX8" fmla="*/ 707042 w 902418"/>
                  <a:gd name="connsiteY8" fmla="*/ 646776 h 1249280"/>
                  <a:gd name="connsiteX9" fmla="*/ 494543 w 902418"/>
                  <a:gd name="connsiteY9" fmla="*/ 402368 h 1249280"/>
                  <a:gd name="connsiteX10" fmla="*/ 268654 w 902418"/>
                  <a:gd name="connsiteY10" fmla="*/ 182105 h 1249280"/>
                  <a:gd name="connsiteX11" fmla="*/ 9154 w 902418"/>
                  <a:gd name="connsiteY11" fmla="*/ 7339 h 1249280"/>
                  <a:gd name="connsiteX12" fmla="*/ 8499 w 902418"/>
                  <a:gd name="connsiteY12" fmla="*/ 6445 h 1249280"/>
                  <a:gd name="connsiteX13" fmla="*/ 1193 w 902418"/>
                  <a:gd name="connsiteY13" fmla="*/ 3522 h 1249280"/>
                  <a:gd name="connsiteX14" fmla="*/ 2611 w 902418"/>
                  <a:gd name="connsiteY14" fmla="*/ 32 h 1249280"/>
                  <a:gd name="connsiteX15" fmla="*/ 2611 w 902418"/>
                  <a:gd name="connsiteY15" fmla="*/ 32 h 1249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2418" h="1249280">
                    <a:moveTo>
                      <a:pt x="2611" y="32"/>
                    </a:moveTo>
                    <a:cubicBezTo>
                      <a:pt x="116483" y="16695"/>
                      <a:pt x="224422" y="70720"/>
                      <a:pt x="320410" y="123523"/>
                    </a:cubicBezTo>
                    <a:cubicBezTo>
                      <a:pt x="422417" y="179641"/>
                      <a:pt x="524140" y="240557"/>
                      <a:pt x="611818" y="312226"/>
                    </a:cubicBezTo>
                    <a:cubicBezTo>
                      <a:pt x="708285" y="391071"/>
                      <a:pt x="772539" y="494452"/>
                      <a:pt x="819758" y="599294"/>
                    </a:cubicBezTo>
                    <a:cubicBezTo>
                      <a:pt x="864731" y="699164"/>
                      <a:pt x="896640" y="802981"/>
                      <a:pt x="901503" y="909569"/>
                    </a:cubicBezTo>
                    <a:cubicBezTo>
                      <a:pt x="906738" y="1024422"/>
                      <a:pt x="889748" y="1134608"/>
                      <a:pt x="844469" y="1242482"/>
                    </a:cubicBezTo>
                    <a:cubicBezTo>
                      <a:pt x="838951" y="1255634"/>
                      <a:pt x="811906" y="1247935"/>
                      <a:pt x="816596" y="1234413"/>
                    </a:cubicBezTo>
                    <a:cubicBezTo>
                      <a:pt x="862245" y="1102918"/>
                      <a:pt x="883401" y="946079"/>
                      <a:pt x="817228" y="816068"/>
                    </a:cubicBezTo>
                    <a:cubicBezTo>
                      <a:pt x="787282" y="757202"/>
                      <a:pt x="753062" y="700451"/>
                      <a:pt x="707042" y="646776"/>
                    </a:cubicBezTo>
                    <a:cubicBezTo>
                      <a:pt x="637031" y="565139"/>
                      <a:pt x="566889" y="482609"/>
                      <a:pt x="494543" y="402368"/>
                    </a:cubicBezTo>
                    <a:cubicBezTo>
                      <a:pt x="424947" y="325138"/>
                      <a:pt x="351140" y="249936"/>
                      <a:pt x="268654" y="182105"/>
                    </a:cubicBezTo>
                    <a:cubicBezTo>
                      <a:pt x="189743" y="117219"/>
                      <a:pt x="99252" y="60469"/>
                      <a:pt x="9154" y="7339"/>
                    </a:cubicBezTo>
                    <a:cubicBezTo>
                      <a:pt x="8761" y="7099"/>
                      <a:pt x="8565" y="6793"/>
                      <a:pt x="8499" y="6445"/>
                    </a:cubicBezTo>
                    <a:cubicBezTo>
                      <a:pt x="6078" y="5463"/>
                      <a:pt x="3636" y="4504"/>
                      <a:pt x="1193" y="3522"/>
                    </a:cubicBezTo>
                    <a:cubicBezTo>
                      <a:pt x="-1076" y="2584"/>
                      <a:pt x="168" y="-339"/>
                      <a:pt x="2611" y="32"/>
                    </a:cubicBezTo>
                    <a:lnTo>
                      <a:pt x="2611" y="32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86" name="Freeform: Shape 1785">
                <a:extLst>
                  <a:ext uri="{FF2B5EF4-FFF2-40B4-BE49-F238E27FC236}">
                    <a16:creationId xmlns:a16="http://schemas.microsoft.com/office/drawing/2014/main" id="{EEC003E2-2EA6-4E69-AA24-E70FF2BC906D}"/>
                  </a:ext>
                </a:extLst>
              </p:cNvPr>
              <p:cNvSpPr/>
              <p:nvPr/>
            </p:nvSpPr>
            <p:spPr>
              <a:xfrm>
                <a:off x="6329422" y="6818929"/>
                <a:ext cx="900353" cy="1247983"/>
              </a:xfrm>
              <a:custGeom>
                <a:avLst/>
                <a:gdLst>
                  <a:gd name="connsiteX0" fmla="*/ 900354 w 900353"/>
                  <a:gd name="connsiteY0" fmla="*/ 1005982 h 1247983"/>
                  <a:gd name="connsiteX1" fmla="*/ 844454 w 900353"/>
                  <a:gd name="connsiteY1" fmla="*/ 1241185 h 1247983"/>
                  <a:gd name="connsiteX2" fmla="*/ 816602 w 900353"/>
                  <a:gd name="connsiteY2" fmla="*/ 1233115 h 1247983"/>
                  <a:gd name="connsiteX3" fmla="*/ 817234 w 900353"/>
                  <a:gd name="connsiteY3" fmla="*/ 814792 h 1247983"/>
                  <a:gd name="connsiteX4" fmla="*/ 707049 w 900353"/>
                  <a:gd name="connsiteY4" fmla="*/ 645478 h 1247983"/>
                  <a:gd name="connsiteX5" fmla="*/ 494550 w 900353"/>
                  <a:gd name="connsiteY5" fmla="*/ 401071 h 1247983"/>
                  <a:gd name="connsiteX6" fmla="*/ 268682 w 900353"/>
                  <a:gd name="connsiteY6" fmla="*/ 180808 h 1247983"/>
                  <a:gd name="connsiteX7" fmla="*/ 9160 w 900353"/>
                  <a:gd name="connsiteY7" fmla="*/ 6042 h 1247983"/>
                  <a:gd name="connsiteX8" fmla="*/ 8484 w 900353"/>
                  <a:gd name="connsiteY8" fmla="*/ 5169 h 1247983"/>
                  <a:gd name="connsiteX9" fmla="*/ 1199 w 900353"/>
                  <a:gd name="connsiteY9" fmla="*/ 2247 h 1247983"/>
                  <a:gd name="connsiteX10" fmla="*/ 131 w 900353"/>
                  <a:gd name="connsiteY10" fmla="*/ 0 h 1247983"/>
                  <a:gd name="connsiteX11" fmla="*/ 378825 w 900353"/>
                  <a:gd name="connsiteY11" fmla="*/ 188769 h 1247983"/>
                  <a:gd name="connsiteX12" fmla="*/ 692130 w 900353"/>
                  <a:gd name="connsiteY12" fmla="*/ 492369 h 1247983"/>
                  <a:gd name="connsiteX13" fmla="*/ 868794 w 900353"/>
                  <a:gd name="connsiteY13" fmla="*/ 835752 h 1247983"/>
                  <a:gd name="connsiteX14" fmla="*/ 900354 w 900353"/>
                  <a:gd name="connsiteY14" fmla="*/ 1005982 h 1247983"/>
                  <a:gd name="connsiteX15" fmla="*/ 900354 w 900353"/>
                  <a:gd name="connsiteY15" fmla="*/ 1005982 h 124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0353" h="1247983">
                    <a:moveTo>
                      <a:pt x="900354" y="1005982"/>
                    </a:moveTo>
                    <a:cubicBezTo>
                      <a:pt x="894661" y="1086135"/>
                      <a:pt x="876733" y="1164238"/>
                      <a:pt x="844454" y="1241185"/>
                    </a:cubicBezTo>
                    <a:cubicBezTo>
                      <a:pt x="838914" y="1254337"/>
                      <a:pt x="811891" y="1246638"/>
                      <a:pt x="816602" y="1233115"/>
                    </a:cubicBezTo>
                    <a:cubicBezTo>
                      <a:pt x="862251" y="1101642"/>
                      <a:pt x="883385" y="944782"/>
                      <a:pt x="817234" y="814792"/>
                    </a:cubicBezTo>
                    <a:cubicBezTo>
                      <a:pt x="787289" y="755926"/>
                      <a:pt x="753047" y="699132"/>
                      <a:pt x="707049" y="645478"/>
                    </a:cubicBezTo>
                    <a:cubicBezTo>
                      <a:pt x="637037" y="563820"/>
                      <a:pt x="566874" y="481333"/>
                      <a:pt x="494550" y="401071"/>
                    </a:cubicBezTo>
                    <a:cubicBezTo>
                      <a:pt x="424975" y="323819"/>
                      <a:pt x="351147" y="248638"/>
                      <a:pt x="268682" y="180808"/>
                    </a:cubicBezTo>
                    <a:cubicBezTo>
                      <a:pt x="189728" y="115900"/>
                      <a:pt x="99237" y="59150"/>
                      <a:pt x="9160" y="6042"/>
                    </a:cubicBezTo>
                    <a:cubicBezTo>
                      <a:pt x="8746" y="5823"/>
                      <a:pt x="8550" y="5496"/>
                      <a:pt x="8484" y="5169"/>
                    </a:cubicBezTo>
                    <a:cubicBezTo>
                      <a:pt x="6085" y="4210"/>
                      <a:pt x="3642" y="3206"/>
                      <a:pt x="1199" y="2247"/>
                    </a:cubicBezTo>
                    <a:cubicBezTo>
                      <a:pt x="65" y="1767"/>
                      <a:pt x="-196" y="807"/>
                      <a:pt x="131" y="0"/>
                    </a:cubicBezTo>
                    <a:cubicBezTo>
                      <a:pt x="131" y="0"/>
                      <a:pt x="292237" y="122793"/>
                      <a:pt x="378825" y="188769"/>
                    </a:cubicBezTo>
                    <a:cubicBezTo>
                      <a:pt x="465412" y="254745"/>
                      <a:pt x="661727" y="428836"/>
                      <a:pt x="692130" y="492369"/>
                    </a:cubicBezTo>
                    <a:cubicBezTo>
                      <a:pt x="722534" y="555903"/>
                      <a:pt x="821226" y="677845"/>
                      <a:pt x="868794" y="835752"/>
                    </a:cubicBezTo>
                    <a:cubicBezTo>
                      <a:pt x="881379" y="877584"/>
                      <a:pt x="893680" y="939569"/>
                      <a:pt x="900354" y="1005982"/>
                    </a:cubicBezTo>
                    <a:lnTo>
                      <a:pt x="900354" y="1005982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87" name="Freeform: Shape 1786">
                <a:extLst>
                  <a:ext uri="{FF2B5EF4-FFF2-40B4-BE49-F238E27FC236}">
                    <a16:creationId xmlns:a16="http://schemas.microsoft.com/office/drawing/2014/main" id="{BF32D5A5-DE28-4F7A-88BA-961DE97FFFD9}"/>
                  </a:ext>
                </a:extLst>
              </p:cNvPr>
              <p:cNvSpPr/>
              <p:nvPr/>
            </p:nvSpPr>
            <p:spPr>
              <a:xfrm>
                <a:off x="6351771" y="6828723"/>
                <a:ext cx="878507" cy="1010779"/>
              </a:xfrm>
              <a:custGeom>
                <a:avLst/>
                <a:gdLst>
                  <a:gd name="connsiteX0" fmla="*/ 146988 w 878507"/>
                  <a:gd name="connsiteY0" fmla="*/ 37644 h 1010779"/>
                  <a:gd name="connsiteX1" fmla="*/ 169496 w 878507"/>
                  <a:gd name="connsiteY1" fmla="*/ 47393 h 1010779"/>
                  <a:gd name="connsiteX2" fmla="*/ 194272 w 878507"/>
                  <a:gd name="connsiteY2" fmla="*/ 81047 h 1010779"/>
                  <a:gd name="connsiteX3" fmla="*/ 208536 w 878507"/>
                  <a:gd name="connsiteY3" fmla="*/ 88440 h 1010779"/>
                  <a:gd name="connsiteX4" fmla="*/ 176148 w 878507"/>
                  <a:gd name="connsiteY4" fmla="*/ 50381 h 1010779"/>
                  <a:gd name="connsiteX5" fmla="*/ 203651 w 878507"/>
                  <a:gd name="connsiteY5" fmla="*/ 63271 h 1010779"/>
                  <a:gd name="connsiteX6" fmla="*/ 226661 w 878507"/>
                  <a:gd name="connsiteY6" fmla="*/ 98255 h 1010779"/>
                  <a:gd name="connsiteX7" fmla="*/ 309409 w 878507"/>
                  <a:gd name="connsiteY7" fmla="*/ 147459 h 1010779"/>
                  <a:gd name="connsiteX8" fmla="*/ 276497 w 878507"/>
                  <a:gd name="connsiteY8" fmla="*/ 100741 h 1010779"/>
                  <a:gd name="connsiteX9" fmla="*/ 295538 w 878507"/>
                  <a:gd name="connsiteY9" fmla="*/ 111123 h 1010779"/>
                  <a:gd name="connsiteX10" fmla="*/ 318940 w 878507"/>
                  <a:gd name="connsiteY10" fmla="*/ 153741 h 1010779"/>
                  <a:gd name="connsiteX11" fmla="*/ 341122 w 878507"/>
                  <a:gd name="connsiteY11" fmla="*/ 168375 h 1010779"/>
                  <a:gd name="connsiteX12" fmla="*/ 308973 w 878507"/>
                  <a:gd name="connsiteY12" fmla="*/ 118539 h 1010779"/>
                  <a:gd name="connsiteX13" fmla="*/ 335254 w 878507"/>
                  <a:gd name="connsiteY13" fmla="*/ 133217 h 1010779"/>
                  <a:gd name="connsiteX14" fmla="*/ 356433 w 878507"/>
                  <a:gd name="connsiteY14" fmla="*/ 178997 h 1010779"/>
                  <a:gd name="connsiteX15" fmla="*/ 448778 w 878507"/>
                  <a:gd name="connsiteY15" fmla="*/ 249750 h 1010779"/>
                  <a:gd name="connsiteX16" fmla="*/ 403499 w 878507"/>
                  <a:gd name="connsiteY16" fmla="*/ 172868 h 1010779"/>
                  <a:gd name="connsiteX17" fmla="*/ 419748 w 878507"/>
                  <a:gd name="connsiteY17" fmla="*/ 182727 h 1010779"/>
                  <a:gd name="connsiteX18" fmla="*/ 458047 w 878507"/>
                  <a:gd name="connsiteY18" fmla="*/ 257689 h 1010779"/>
                  <a:gd name="connsiteX19" fmla="*/ 474863 w 878507"/>
                  <a:gd name="connsiteY19" fmla="*/ 272105 h 1010779"/>
                  <a:gd name="connsiteX20" fmla="*/ 435560 w 878507"/>
                  <a:gd name="connsiteY20" fmla="*/ 192519 h 1010779"/>
                  <a:gd name="connsiteX21" fmla="*/ 453161 w 878507"/>
                  <a:gd name="connsiteY21" fmla="*/ 203621 h 1010779"/>
                  <a:gd name="connsiteX22" fmla="*/ 485266 w 878507"/>
                  <a:gd name="connsiteY22" fmla="*/ 281157 h 1010779"/>
                  <a:gd name="connsiteX23" fmla="*/ 486269 w 878507"/>
                  <a:gd name="connsiteY23" fmla="*/ 282095 h 1010779"/>
                  <a:gd name="connsiteX24" fmla="*/ 486313 w 878507"/>
                  <a:gd name="connsiteY24" fmla="*/ 282095 h 1010779"/>
                  <a:gd name="connsiteX25" fmla="*/ 488909 w 878507"/>
                  <a:gd name="connsiteY25" fmla="*/ 284516 h 1010779"/>
                  <a:gd name="connsiteX26" fmla="*/ 541406 w 878507"/>
                  <a:gd name="connsiteY26" fmla="*/ 334309 h 1010779"/>
                  <a:gd name="connsiteX27" fmla="*/ 479290 w 878507"/>
                  <a:gd name="connsiteY27" fmla="*/ 220611 h 1010779"/>
                  <a:gd name="connsiteX28" fmla="*/ 500599 w 878507"/>
                  <a:gd name="connsiteY28" fmla="*/ 234963 h 1010779"/>
                  <a:gd name="connsiteX29" fmla="*/ 553882 w 878507"/>
                  <a:gd name="connsiteY29" fmla="*/ 346741 h 1010779"/>
                  <a:gd name="connsiteX30" fmla="*/ 583936 w 878507"/>
                  <a:gd name="connsiteY30" fmla="*/ 378584 h 1010779"/>
                  <a:gd name="connsiteX31" fmla="*/ 530938 w 878507"/>
                  <a:gd name="connsiteY31" fmla="*/ 256315 h 1010779"/>
                  <a:gd name="connsiteX32" fmla="*/ 554602 w 878507"/>
                  <a:gd name="connsiteY32" fmla="*/ 273829 h 1010779"/>
                  <a:gd name="connsiteX33" fmla="*/ 588342 w 878507"/>
                  <a:gd name="connsiteY33" fmla="*/ 383426 h 1010779"/>
                  <a:gd name="connsiteX34" fmla="*/ 648692 w 878507"/>
                  <a:gd name="connsiteY34" fmla="*/ 455051 h 1010779"/>
                  <a:gd name="connsiteX35" fmla="*/ 605900 w 878507"/>
                  <a:gd name="connsiteY35" fmla="*/ 315159 h 1010779"/>
                  <a:gd name="connsiteX36" fmla="*/ 625551 w 878507"/>
                  <a:gd name="connsiteY36" fmla="*/ 333240 h 1010779"/>
                  <a:gd name="connsiteX37" fmla="*/ 662280 w 878507"/>
                  <a:gd name="connsiteY37" fmla="*/ 472674 h 1010779"/>
                  <a:gd name="connsiteX38" fmla="*/ 677023 w 878507"/>
                  <a:gd name="connsiteY38" fmla="*/ 492565 h 1010779"/>
                  <a:gd name="connsiteX39" fmla="*/ 660513 w 878507"/>
                  <a:gd name="connsiteY39" fmla="*/ 408333 h 1010779"/>
                  <a:gd name="connsiteX40" fmla="*/ 645158 w 878507"/>
                  <a:gd name="connsiteY40" fmla="*/ 352935 h 1010779"/>
                  <a:gd name="connsiteX41" fmla="*/ 659313 w 878507"/>
                  <a:gd name="connsiteY41" fmla="*/ 368289 h 1010779"/>
                  <a:gd name="connsiteX42" fmla="*/ 669586 w 878507"/>
                  <a:gd name="connsiteY42" fmla="*/ 406850 h 1010779"/>
                  <a:gd name="connsiteX43" fmla="*/ 688626 w 878507"/>
                  <a:gd name="connsiteY43" fmla="*/ 508683 h 1010779"/>
                  <a:gd name="connsiteX44" fmla="*/ 746228 w 878507"/>
                  <a:gd name="connsiteY44" fmla="*/ 598585 h 1010779"/>
                  <a:gd name="connsiteX45" fmla="*/ 737132 w 878507"/>
                  <a:gd name="connsiteY45" fmla="*/ 494942 h 1010779"/>
                  <a:gd name="connsiteX46" fmla="*/ 733687 w 878507"/>
                  <a:gd name="connsiteY46" fmla="*/ 468072 h 1010779"/>
                  <a:gd name="connsiteX47" fmla="*/ 745530 w 878507"/>
                  <a:gd name="connsiteY47" fmla="*/ 487548 h 1010779"/>
                  <a:gd name="connsiteX48" fmla="*/ 746903 w 878507"/>
                  <a:gd name="connsiteY48" fmla="*/ 500286 h 1010779"/>
                  <a:gd name="connsiteX49" fmla="*/ 752356 w 878507"/>
                  <a:gd name="connsiteY49" fmla="*/ 609316 h 1010779"/>
                  <a:gd name="connsiteX50" fmla="*/ 766642 w 878507"/>
                  <a:gd name="connsiteY50" fmla="*/ 635314 h 1010779"/>
                  <a:gd name="connsiteX51" fmla="*/ 766664 w 878507"/>
                  <a:gd name="connsiteY51" fmla="*/ 533045 h 1010779"/>
                  <a:gd name="connsiteX52" fmla="*/ 766228 w 878507"/>
                  <a:gd name="connsiteY52" fmla="*/ 524604 h 1010779"/>
                  <a:gd name="connsiteX53" fmla="*/ 781081 w 878507"/>
                  <a:gd name="connsiteY53" fmla="*/ 553721 h 1010779"/>
                  <a:gd name="connsiteX54" fmla="*/ 771484 w 878507"/>
                  <a:gd name="connsiteY54" fmla="*/ 642010 h 1010779"/>
                  <a:gd name="connsiteX55" fmla="*/ 770655 w 878507"/>
                  <a:gd name="connsiteY55" fmla="*/ 643035 h 1010779"/>
                  <a:gd name="connsiteX56" fmla="*/ 806730 w 878507"/>
                  <a:gd name="connsiteY56" fmla="*/ 718390 h 1010779"/>
                  <a:gd name="connsiteX57" fmla="*/ 815955 w 878507"/>
                  <a:gd name="connsiteY57" fmla="*/ 631846 h 1010779"/>
                  <a:gd name="connsiteX58" fmla="*/ 826381 w 878507"/>
                  <a:gd name="connsiteY58" fmla="*/ 658520 h 1010779"/>
                  <a:gd name="connsiteX59" fmla="*/ 810525 w 878507"/>
                  <a:gd name="connsiteY59" fmla="*/ 727026 h 1010779"/>
                  <a:gd name="connsiteX60" fmla="*/ 811135 w 878507"/>
                  <a:gd name="connsiteY60" fmla="*/ 728422 h 1010779"/>
                  <a:gd name="connsiteX61" fmla="*/ 825225 w 878507"/>
                  <a:gd name="connsiteY61" fmla="*/ 763821 h 1010779"/>
                  <a:gd name="connsiteX62" fmla="*/ 832815 w 878507"/>
                  <a:gd name="connsiteY62" fmla="*/ 676143 h 1010779"/>
                  <a:gd name="connsiteX63" fmla="*/ 841037 w 878507"/>
                  <a:gd name="connsiteY63" fmla="*/ 700309 h 1010779"/>
                  <a:gd name="connsiteX64" fmla="*/ 828889 w 878507"/>
                  <a:gd name="connsiteY64" fmla="*/ 765674 h 1010779"/>
                  <a:gd name="connsiteX65" fmla="*/ 826272 w 878507"/>
                  <a:gd name="connsiteY65" fmla="*/ 766699 h 1010779"/>
                  <a:gd name="connsiteX66" fmla="*/ 878507 w 878507"/>
                  <a:gd name="connsiteY66" fmla="*/ 987093 h 1010779"/>
                  <a:gd name="connsiteX67" fmla="*/ 876741 w 878507"/>
                  <a:gd name="connsiteY67" fmla="*/ 1010779 h 1010779"/>
                  <a:gd name="connsiteX68" fmla="*/ 874080 w 878507"/>
                  <a:gd name="connsiteY68" fmla="*/ 1008468 h 1010779"/>
                  <a:gd name="connsiteX69" fmla="*/ 813054 w 878507"/>
                  <a:gd name="connsiteY69" fmla="*/ 769448 h 1010779"/>
                  <a:gd name="connsiteX70" fmla="*/ 762607 w 878507"/>
                  <a:gd name="connsiteY70" fmla="*/ 746001 h 1010779"/>
                  <a:gd name="connsiteX71" fmla="*/ 753076 w 878507"/>
                  <a:gd name="connsiteY71" fmla="*/ 730145 h 1010779"/>
                  <a:gd name="connsiteX72" fmla="*/ 810939 w 878507"/>
                  <a:gd name="connsiteY72" fmla="*/ 763602 h 1010779"/>
                  <a:gd name="connsiteX73" fmla="*/ 797351 w 878507"/>
                  <a:gd name="connsiteY73" fmla="*/ 729600 h 1010779"/>
                  <a:gd name="connsiteX74" fmla="*/ 731287 w 878507"/>
                  <a:gd name="connsiteY74" fmla="*/ 696579 h 1010779"/>
                  <a:gd name="connsiteX75" fmla="*/ 718768 w 878507"/>
                  <a:gd name="connsiteY75" fmla="*/ 678869 h 1010779"/>
                  <a:gd name="connsiteX76" fmla="*/ 756108 w 878507"/>
                  <a:gd name="connsiteY76" fmla="*/ 701094 h 1010779"/>
                  <a:gd name="connsiteX77" fmla="*/ 793600 w 878507"/>
                  <a:gd name="connsiteY77" fmla="*/ 720832 h 1010779"/>
                  <a:gd name="connsiteX78" fmla="*/ 757046 w 878507"/>
                  <a:gd name="connsiteY78" fmla="*/ 643602 h 1010779"/>
                  <a:gd name="connsiteX79" fmla="*/ 682978 w 878507"/>
                  <a:gd name="connsiteY79" fmla="*/ 624169 h 1010779"/>
                  <a:gd name="connsiteX80" fmla="*/ 672072 w 878507"/>
                  <a:gd name="connsiteY80" fmla="*/ 621028 h 1010779"/>
                  <a:gd name="connsiteX81" fmla="*/ 659488 w 878507"/>
                  <a:gd name="connsiteY81" fmla="*/ 606328 h 1010779"/>
                  <a:gd name="connsiteX82" fmla="*/ 676805 w 878507"/>
                  <a:gd name="connsiteY82" fmla="*/ 611300 h 1010779"/>
                  <a:gd name="connsiteX83" fmla="*/ 717089 w 878507"/>
                  <a:gd name="connsiteY83" fmla="*/ 623187 h 1010779"/>
                  <a:gd name="connsiteX84" fmla="*/ 752596 w 878507"/>
                  <a:gd name="connsiteY84" fmla="*/ 635074 h 1010779"/>
                  <a:gd name="connsiteX85" fmla="*/ 736195 w 878507"/>
                  <a:gd name="connsiteY85" fmla="*/ 605237 h 1010779"/>
                  <a:gd name="connsiteX86" fmla="*/ 689302 w 878507"/>
                  <a:gd name="connsiteY86" fmla="*/ 589948 h 1010779"/>
                  <a:gd name="connsiteX87" fmla="*/ 626750 w 878507"/>
                  <a:gd name="connsiteY87" fmla="*/ 568116 h 1010779"/>
                  <a:gd name="connsiteX88" fmla="*/ 611483 w 878507"/>
                  <a:gd name="connsiteY88" fmla="*/ 550341 h 1010779"/>
                  <a:gd name="connsiteX89" fmla="*/ 681560 w 878507"/>
                  <a:gd name="connsiteY89" fmla="*/ 575248 h 1010779"/>
                  <a:gd name="connsiteX90" fmla="*/ 725900 w 878507"/>
                  <a:gd name="connsiteY90" fmla="*/ 591693 h 1010779"/>
                  <a:gd name="connsiteX91" fmla="*/ 729085 w 878507"/>
                  <a:gd name="connsiteY91" fmla="*/ 592827 h 1010779"/>
                  <a:gd name="connsiteX92" fmla="*/ 668692 w 878507"/>
                  <a:gd name="connsiteY92" fmla="*/ 500438 h 1010779"/>
                  <a:gd name="connsiteX93" fmla="*/ 545354 w 878507"/>
                  <a:gd name="connsiteY93" fmla="*/ 473939 h 1010779"/>
                  <a:gd name="connsiteX94" fmla="*/ 534863 w 878507"/>
                  <a:gd name="connsiteY94" fmla="*/ 461943 h 1010779"/>
                  <a:gd name="connsiteX95" fmla="*/ 662672 w 878507"/>
                  <a:gd name="connsiteY95" fmla="*/ 492369 h 1010779"/>
                  <a:gd name="connsiteX96" fmla="*/ 644373 w 878507"/>
                  <a:gd name="connsiteY96" fmla="*/ 468028 h 1010779"/>
                  <a:gd name="connsiteX97" fmla="*/ 576368 w 878507"/>
                  <a:gd name="connsiteY97" fmla="*/ 455814 h 1010779"/>
                  <a:gd name="connsiteX98" fmla="*/ 521450 w 878507"/>
                  <a:gd name="connsiteY98" fmla="*/ 446719 h 1010779"/>
                  <a:gd name="connsiteX99" fmla="*/ 512202 w 878507"/>
                  <a:gd name="connsiteY99" fmla="*/ 436229 h 1010779"/>
                  <a:gd name="connsiteX100" fmla="*/ 578549 w 878507"/>
                  <a:gd name="connsiteY100" fmla="*/ 446327 h 1010779"/>
                  <a:gd name="connsiteX101" fmla="*/ 636631 w 878507"/>
                  <a:gd name="connsiteY101" fmla="*/ 458257 h 1010779"/>
                  <a:gd name="connsiteX102" fmla="*/ 603151 w 878507"/>
                  <a:gd name="connsiteY102" fmla="*/ 417843 h 1010779"/>
                  <a:gd name="connsiteX103" fmla="*/ 574711 w 878507"/>
                  <a:gd name="connsiteY103" fmla="*/ 386239 h 1010779"/>
                  <a:gd name="connsiteX104" fmla="*/ 464438 w 878507"/>
                  <a:gd name="connsiteY104" fmla="*/ 382793 h 1010779"/>
                  <a:gd name="connsiteX105" fmla="*/ 448560 w 878507"/>
                  <a:gd name="connsiteY105" fmla="*/ 365410 h 1010779"/>
                  <a:gd name="connsiteX106" fmla="*/ 565791 w 878507"/>
                  <a:gd name="connsiteY106" fmla="*/ 376730 h 1010779"/>
                  <a:gd name="connsiteX107" fmla="*/ 534798 w 878507"/>
                  <a:gd name="connsiteY107" fmla="*/ 345039 h 1010779"/>
                  <a:gd name="connsiteX108" fmla="*/ 408167 w 878507"/>
                  <a:gd name="connsiteY108" fmla="*/ 322422 h 1010779"/>
                  <a:gd name="connsiteX109" fmla="*/ 394142 w 878507"/>
                  <a:gd name="connsiteY109" fmla="*/ 307940 h 1010779"/>
                  <a:gd name="connsiteX110" fmla="*/ 524373 w 878507"/>
                  <a:gd name="connsiteY110" fmla="*/ 334810 h 1010779"/>
                  <a:gd name="connsiteX111" fmla="*/ 473336 w 878507"/>
                  <a:gd name="connsiteY111" fmla="*/ 287853 h 1010779"/>
                  <a:gd name="connsiteX112" fmla="*/ 366312 w 878507"/>
                  <a:gd name="connsiteY112" fmla="*/ 279936 h 1010779"/>
                  <a:gd name="connsiteX113" fmla="*/ 351831 w 878507"/>
                  <a:gd name="connsiteY113" fmla="*/ 265759 h 1010779"/>
                  <a:gd name="connsiteX114" fmla="*/ 463107 w 878507"/>
                  <a:gd name="connsiteY114" fmla="*/ 278889 h 1010779"/>
                  <a:gd name="connsiteX115" fmla="*/ 439901 w 878507"/>
                  <a:gd name="connsiteY115" fmla="*/ 259325 h 1010779"/>
                  <a:gd name="connsiteX116" fmla="*/ 337850 w 878507"/>
                  <a:gd name="connsiteY116" fmla="*/ 252302 h 1010779"/>
                  <a:gd name="connsiteX117" fmla="*/ 323521 w 878507"/>
                  <a:gd name="connsiteY117" fmla="*/ 238823 h 1010779"/>
                  <a:gd name="connsiteX118" fmla="*/ 428996 w 878507"/>
                  <a:gd name="connsiteY118" fmla="*/ 250470 h 1010779"/>
                  <a:gd name="connsiteX119" fmla="*/ 341885 w 878507"/>
                  <a:gd name="connsiteY119" fmla="*/ 184929 h 1010779"/>
                  <a:gd name="connsiteX120" fmla="*/ 256781 w 878507"/>
                  <a:gd name="connsiteY120" fmla="*/ 179760 h 1010779"/>
                  <a:gd name="connsiteX121" fmla="*/ 246247 w 878507"/>
                  <a:gd name="connsiteY121" fmla="*/ 171036 h 1010779"/>
                  <a:gd name="connsiteX122" fmla="*/ 239136 w 878507"/>
                  <a:gd name="connsiteY122" fmla="*/ 165235 h 1010779"/>
                  <a:gd name="connsiteX123" fmla="*/ 328646 w 878507"/>
                  <a:gd name="connsiteY123" fmla="*/ 176075 h 1010779"/>
                  <a:gd name="connsiteX124" fmla="*/ 301383 w 878507"/>
                  <a:gd name="connsiteY124" fmla="*/ 157884 h 1010779"/>
                  <a:gd name="connsiteX125" fmla="*/ 221579 w 878507"/>
                  <a:gd name="connsiteY125" fmla="*/ 151320 h 1010779"/>
                  <a:gd name="connsiteX126" fmla="*/ 197282 w 878507"/>
                  <a:gd name="connsiteY126" fmla="*/ 132824 h 1010779"/>
                  <a:gd name="connsiteX127" fmla="*/ 279136 w 878507"/>
                  <a:gd name="connsiteY127" fmla="*/ 144166 h 1010779"/>
                  <a:gd name="connsiteX128" fmla="*/ 201557 w 878507"/>
                  <a:gd name="connsiteY128" fmla="*/ 99476 h 1010779"/>
                  <a:gd name="connsiteX129" fmla="*/ 153683 w 878507"/>
                  <a:gd name="connsiteY129" fmla="*/ 99171 h 1010779"/>
                  <a:gd name="connsiteX130" fmla="*/ 150063 w 878507"/>
                  <a:gd name="connsiteY130" fmla="*/ 99084 h 1010779"/>
                  <a:gd name="connsiteX131" fmla="*/ 136431 w 878507"/>
                  <a:gd name="connsiteY131" fmla="*/ 89793 h 1010779"/>
                  <a:gd name="connsiteX132" fmla="*/ 143389 w 878507"/>
                  <a:gd name="connsiteY132" fmla="*/ 90054 h 1010779"/>
                  <a:gd name="connsiteX133" fmla="*/ 184828 w 878507"/>
                  <a:gd name="connsiteY133" fmla="*/ 90534 h 1010779"/>
                  <a:gd name="connsiteX134" fmla="*/ 169147 w 878507"/>
                  <a:gd name="connsiteY134" fmla="*/ 82246 h 1010779"/>
                  <a:gd name="connsiteX135" fmla="*/ 121360 w 878507"/>
                  <a:gd name="connsiteY135" fmla="*/ 79716 h 1010779"/>
                  <a:gd name="connsiteX136" fmla="*/ 108056 w 878507"/>
                  <a:gd name="connsiteY136" fmla="*/ 70992 h 1010779"/>
                  <a:gd name="connsiteX137" fmla="*/ 156148 w 878507"/>
                  <a:gd name="connsiteY137" fmla="*/ 75594 h 1010779"/>
                  <a:gd name="connsiteX138" fmla="*/ 858 w 878507"/>
                  <a:gd name="connsiteY138" fmla="*/ 2420 h 1010779"/>
                  <a:gd name="connsiteX139" fmla="*/ 2166 w 878507"/>
                  <a:gd name="connsiteY139" fmla="*/ 108 h 1010779"/>
                  <a:gd name="connsiteX140" fmla="*/ 175908 w 878507"/>
                  <a:gd name="connsiteY140" fmla="*/ 71799 h 1010779"/>
                  <a:gd name="connsiteX141" fmla="*/ 146988 w 878507"/>
                  <a:gd name="connsiteY141" fmla="*/ 37644 h 1010779"/>
                  <a:gd name="connsiteX142" fmla="*/ 146988 w 878507"/>
                  <a:gd name="connsiteY142" fmla="*/ 37644 h 101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878507" h="1010779">
                    <a:moveTo>
                      <a:pt x="146988" y="37644"/>
                    </a:moveTo>
                    <a:cubicBezTo>
                      <a:pt x="154534" y="40807"/>
                      <a:pt x="162037" y="44056"/>
                      <a:pt x="169496" y="47393"/>
                    </a:cubicBezTo>
                    <a:cubicBezTo>
                      <a:pt x="178547" y="58255"/>
                      <a:pt x="187119" y="69444"/>
                      <a:pt x="194272" y="81047"/>
                    </a:cubicBezTo>
                    <a:cubicBezTo>
                      <a:pt x="199027" y="83489"/>
                      <a:pt x="203804" y="85932"/>
                      <a:pt x="208536" y="88440"/>
                    </a:cubicBezTo>
                    <a:cubicBezTo>
                      <a:pt x="197261" y="76357"/>
                      <a:pt x="186442" y="63533"/>
                      <a:pt x="176148" y="50381"/>
                    </a:cubicBezTo>
                    <a:cubicBezTo>
                      <a:pt x="185395" y="54569"/>
                      <a:pt x="194556" y="58887"/>
                      <a:pt x="203651" y="63271"/>
                    </a:cubicBezTo>
                    <a:cubicBezTo>
                      <a:pt x="212113" y="74831"/>
                      <a:pt x="219878" y="86543"/>
                      <a:pt x="226661" y="98255"/>
                    </a:cubicBezTo>
                    <a:cubicBezTo>
                      <a:pt x="254883" y="113784"/>
                      <a:pt x="282517" y="130142"/>
                      <a:pt x="309409" y="147459"/>
                    </a:cubicBezTo>
                    <a:cubicBezTo>
                      <a:pt x="297457" y="132519"/>
                      <a:pt x="287293" y="116401"/>
                      <a:pt x="276497" y="100741"/>
                    </a:cubicBezTo>
                    <a:cubicBezTo>
                      <a:pt x="282888" y="104187"/>
                      <a:pt x="289235" y="107655"/>
                      <a:pt x="295538" y="111123"/>
                    </a:cubicBezTo>
                    <a:cubicBezTo>
                      <a:pt x="304677" y="124929"/>
                      <a:pt x="312964" y="139215"/>
                      <a:pt x="318940" y="153741"/>
                    </a:cubicBezTo>
                    <a:cubicBezTo>
                      <a:pt x="326356" y="158604"/>
                      <a:pt x="333837" y="163381"/>
                      <a:pt x="341122" y="168375"/>
                    </a:cubicBezTo>
                    <a:cubicBezTo>
                      <a:pt x="330282" y="151647"/>
                      <a:pt x="319726" y="135027"/>
                      <a:pt x="308973" y="118539"/>
                    </a:cubicBezTo>
                    <a:cubicBezTo>
                      <a:pt x="317741" y="123402"/>
                      <a:pt x="326508" y="128288"/>
                      <a:pt x="335254" y="133217"/>
                    </a:cubicBezTo>
                    <a:cubicBezTo>
                      <a:pt x="343695" y="148353"/>
                      <a:pt x="350893" y="163708"/>
                      <a:pt x="356433" y="178997"/>
                    </a:cubicBezTo>
                    <a:cubicBezTo>
                      <a:pt x="388319" y="201418"/>
                      <a:pt x="419181" y="225017"/>
                      <a:pt x="448778" y="249750"/>
                    </a:cubicBezTo>
                    <a:cubicBezTo>
                      <a:pt x="432376" y="224821"/>
                      <a:pt x="418527" y="198474"/>
                      <a:pt x="403499" y="172868"/>
                    </a:cubicBezTo>
                    <a:cubicBezTo>
                      <a:pt x="408930" y="176140"/>
                      <a:pt x="414361" y="179411"/>
                      <a:pt x="419748" y="182727"/>
                    </a:cubicBezTo>
                    <a:cubicBezTo>
                      <a:pt x="434318" y="207023"/>
                      <a:pt x="448647" y="232018"/>
                      <a:pt x="458047" y="257689"/>
                    </a:cubicBezTo>
                    <a:cubicBezTo>
                      <a:pt x="463674" y="262465"/>
                      <a:pt x="469323" y="267242"/>
                      <a:pt x="474863" y="272105"/>
                    </a:cubicBezTo>
                    <a:cubicBezTo>
                      <a:pt x="459901" y="246544"/>
                      <a:pt x="449170" y="218321"/>
                      <a:pt x="435560" y="192519"/>
                    </a:cubicBezTo>
                    <a:cubicBezTo>
                      <a:pt x="441450" y="196184"/>
                      <a:pt x="447316" y="199891"/>
                      <a:pt x="453161" y="203621"/>
                    </a:cubicBezTo>
                    <a:cubicBezTo>
                      <a:pt x="466379" y="228616"/>
                      <a:pt x="479596" y="255115"/>
                      <a:pt x="485266" y="281157"/>
                    </a:cubicBezTo>
                    <a:cubicBezTo>
                      <a:pt x="485616" y="281462"/>
                      <a:pt x="485942" y="281789"/>
                      <a:pt x="486269" y="282095"/>
                    </a:cubicBezTo>
                    <a:cubicBezTo>
                      <a:pt x="486269" y="282095"/>
                      <a:pt x="486291" y="282095"/>
                      <a:pt x="486313" y="282095"/>
                    </a:cubicBezTo>
                    <a:cubicBezTo>
                      <a:pt x="487927" y="282335"/>
                      <a:pt x="488756" y="283381"/>
                      <a:pt x="488909" y="284516"/>
                    </a:cubicBezTo>
                    <a:cubicBezTo>
                      <a:pt x="506902" y="300742"/>
                      <a:pt x="524438" y="317319"/>
                      <a:pt x="541406" y="334309"/>
                    </a:cubicBezTo>
                    <a:cubicBezTo>
                      <a:pt x="520643" y="296424"/>
                      <a:pt x="500338" y="258387"/>
                      <a:pt x="479290" y="220611"/>
                    </a:cubicBezTo>
                    <a:cubicBezTo>
                      <a:pt x="486444" y="225344"/>
                      <a:pt x="493554" y="230142"/>
                      <a:pt x="500599" y="234963"/>
                    </a:cubicBezTo>
                    <a:cubicBezTo>
                      <a:pt x="520905" y="271386"/>
                      <a:pt x="539095" y="308703"/>
                      <a:pt x="553882" y="346741"/>
                    </a:cubicBezTo>
                    <a:cubicBezTo>
                      <a:pt x="564089" y="357231"/>
                      <a:pt x="574122" y="367831"/>
                      <a:pt x="583936" y="378584"/>
                    </a:cubicBezTo>
                    <a:cubicBezTo>
                      <a:pt x="564569" y="339172"/>
                      <a:pt x="546990" y="297776"/>
                      <a:pt x="530938" y="256315"/>
                    </a:cubicBezTo>
                    <a:cubicBezTo>
                      <a:pt x="538920" y="262073"/>
                      <a:pt x="546815" y="267918"/>
                      <a:pt x="554602" y="273829"/>
                    </a:cubicBezTo>
                    <a:cubicBezTo>
                      <a:pt x="568691" y="310295"/>
                      <a:pt x="580403" y="347460"/>
                      <a:pt x="588342" y="383426"/>
                    </a:cubicBezTo>
                    <a:cubicBezTo>
                      <a:pt x="609433" y="406741"/>
                      <a:pt x="629586" y="430645"/>
                      <a:pt x="648692" y="455051"/>
                    </a:cubicBezTo>
                    <a:cubicBezTo>
                      <a:pt x="625638" y="411125"/>
                      <a:pt x="621189" y="361703"/>
                      <a:pt x="605900" y="315159"/>
                    </a:cubicBezTo>
                    <a:cubicBezTo>
                      <a:pt x="612617" y="321070"/>
                      <a:pt x="619160" y="327090"/>
                      <a:pt x="625551" y="333240"/>
                    </a:cubicBezTo>
                    <a:cubicBezTo>
                      <a:pt x="641603" y="378976"/>
                      <a:pt x="649215" y="427919"/>
                      <a:pt x="662280" y="472674"/>
                    </a:cubicBezTo>
                    <a:cubicBezTo>
                      <a:pt x="667274" y="479261"/>
                      <a:pt x="672203" y="485891"/>
                      <a:pt x="677023" y="492565"/>
                    </a:cubicBezTo>
                    <a:cubicBezTo>
                      <a:pt x="670153" y="464778"/>
                      <a:pt x="667296" y="435596"/>
                      <a:pt x="660513" y="408333"/>
                    </a:cubicBezTo>
                    <a:cubicBezTo>
                      <a:pt x="655889" y="389751"/>
                      <a:pt x="650764" y="371299"/>
                      <a:pt x="645158" y="352935"/>
                    </a:cubicBezTo>
                    <a:cubicBezTo>
                      <a:pt x="649978" y="357995"/>
                      <a:pt x="654690" y="363120"/>
                      <a:pt x="659313" y="368289"/>
                    </a:cubicBezTo>
                    <a:cubicBezTo>
                      <a:pt x="662977" y="381092"/>
                      <a:pt x="666423" y="393960"/>
                      <a:pt x="669586" y="406850"/>
                    </a:cubicBezTo>
                    <a:cubicBezTo>
                      <a:pt x="677569" y="439238"/>
                      <a:pt x="688932" y="475007"/>
                      <a:pt x="688626" y="508683"/>
                    </a:cubicBezTo>
                    <a:cubicBezTo>
                      <a:pt x="709302" y="538083"/>
                      <a:pt x="728539" y="568094"/>
                      <a:pt x="746228" y="598585"/>
                    </a:cubicBezTo>
                    <a:cubicBezTo>
                      <a:pt x="740862" y="564386"/>
                      <a:pt x="740949" y="529206"/>
                      <a:pt x="737132" y="494942"/>
                    </a:cubicBezTo>
                    <a:cubicBezTo>
                      <a:pt x="736129" y="485978"/>
                      <a:pt x="734951" y="477014"/>
                      <a:pt x="733687" y="468072"/>
                    </a:cubicBezTo>
                    <a:cubicBezTo>
                      <a:pt x="737721" y="474528"/>
                      <a:pt x="741669" y="481027"/>
                      <a:pt x="745530" y="487548"/>
                    </a:cubicBezTo>
                    <a:lnTo>
                      <a:pt x="746903" y="500286"/>
                    </a:lnTo>
                    <a:cubicBezTo>
                      <a:pt x="750764" y="536076"/>
                      <a:pt x="756304" y="573503"/>
                      <a:pt x="752356" y="609316"/>
                    </a:cubicBezTo>
                    <a:cubicBezTo>
                      <a:pt x="757242" y="617953"/>
                      <a:pt x="762018" y="626611"/>
                      <a:pt x="766642" y="635314"/>
                    </a:cubicBezTo>
                    <a:cubicBezTo>
                      <a:pt x="764199" y="601442"/>
                      <a:pt x="768125" y="567004"/>
                      <a:pt x="766664" y="533045"/>
                    </a:cubicBezTo>
                    <a:cubicBezTo>
                      <a:pt x="766533" y="530231"/>
                      <a:pt x="766402" y="527418"/>
                      <a:pt x="766228" y="524604"/>
                    </a:cubicBezTo>
                    <a:cubicBezTo>
                      <a:pt x="771353" y="534266"/>
                      <a:pt x="776304" y="543972"/>
                      <a:pt x="781081" y="553721"/>
                    </a:cubicBezTo>
                    <a:cubicBezTo>
                      <a:pt x="782084" y="584474"/>
                      <a:pt x="779467" y="614703"/>
                      <a:pt x="771484" y="642010"/>
                    </a:cubicBezTo>
                    <a:cubicBezTo>
                      <a:pt x="771353" y="642468"/>
                      <a:pt x="771026" y="642795"/>
                      <a:pt x="770655" y="643035"/>
                    </a:cubicBezTo>
                    <a:cubicBezTo>
                      <a:pt x="783676" y="667920"/>
                      <a:pt x="795803" y="693046"/>
                      <a:pt x="806730" y="718390"/>
                    </a:cubicBezTo>
                    <a:cubicBezTo>
                      <a:pt x="808758" y="689425"/>
                      <a:pt x="813229" y="660745"/>
                      <a:pt x="815955" y="631846"/>
                    </a:cubicBezTo>
                    <a:cubicBezTo>
                      <a:pt x="819554" y="640701"/>
                      <a:pt x="823022" y="649600"/>
                      <a:pt x="826381" y="658520"/>
                    </a:cubicBezTo>
                    <a:cubicBezTo>
                      <a:pt x="823720" y="682010"/>
                      <a:pt x="819009" y="705282"/>
                      <a:pt x="810525" y="727026"/>
                    </a:cubicBezTo>
                    <a:cubicBezTo>
                      <a:pt x="810721" y="727506"/>
                      <a:pt x="810939" y="727964"/>
                      <a:pt x="811135" y="728422"/>
                    </a:cubicBezTo>
                    <a:cubicBezTo>
                      <a:pt x="816065" y="740156"/>
                      <a:pt x="820754" y="751956"/>
                      <a:pt x="825225" y="763821"/>
                    </a:cubicBezTo>
                    <a:cubicBezTo>
                      <a:pt x="829238" y="734202"/>
                      <a:pt x="831812" y="705151"/>
                      <a:pt x="832815" y="676143"/>
                    </a:cubicBezTo>
                    <a:cubicBezTo>
                      <a:pt x="835672" y="684169"/>
                      <a:pt x="838420" y="692239"/>
                      <a:pt x="841037" y="700309"/>
                    </a:cubicBezTo>
                    <a:cubicBezTo>
                      <a:pt x="838660" y="722533"/>
                      <a:pt x="834625" y="744475"/>
                      <a:pt x="828889" y="765674"/>
                    </a:cubicBezTo>
                    <a:cubicBezTo>
                      <a:pt x="828562" y="766874"/>
                      <a:pt x="827275" y="767092"/>
                      <a:pt x="826272" y="766699"/>
                    </a:cubicBezTo>
                    <a:cubicBezTo>
                      <a:pt x="853120" y="838499"/>
                      <a:pt x="871528" y="912262"/>
                      <a:pt x="878507" y="987093"/>
                    </a:cubicBezTo>
                    <a:cubicBezTo>
                      <a:pt x="878028" y="995011"/>
                      <a:pt x="877439" y="1002906"/>
                      <a:pt x="876741" y="1010779"/>
                    </a:cubicBezTo>
                    <a:cubicBezTo>
                      <a:pt x="875476" y="1010627"/>
                      <a:pt x="874276" y="1009863"/>
                      <a:pt x="874080" y="1008468"/>
                    </a:cubicBezTo>
                    <a:cubicBezTo>
                      <a:pt x="862390" y="926700"/>
                      <a:pt x="842041" y="846809"/>
                      <a:pt x="813054" y="769448"/>
                    </a:cubicBezTo>
                    <a:cubicBezTo>
                      <a:pt x="795781" y="762599"/>
                      <a:pt x="779117" y="754268"/>
                      <a:pt x="762607" y="746001"/>
                    </a:cubicBezTo>
                    <a:cubicBezTo>
                      <a:pt x="759488" y="740702"/>
                      <a:pt x="756326" y="735423"/>
                      <a:pt x="753076" y="730145"/>
                    </a:cubicBezTo>
                    <a:cubicBezTo>
                      <a:pt x="773403" y="740483"/>
                      <a:pt x="793120" y="751716"/>
                      <a:pt x="810939" y="763602"/>
                    </a:cubicBezTo>
                    <a:cubicBezTo>
                      <a:pt x="806599" y="752217"/>
                      <a:pt x="802062" y="740876"/>
                      <a:pt x="797351" y="729600"/>
                    </a:cubicBezTo>
                    <a:cubicBezTo>
                      <a:pt x="775017" y="721574"/>
                      <a:pt x="751811" y="709753"/>
                      <a:pt x="731287" y="696579"/>
                    </a:cubicBezTo>
                    <a:cubicBezTo>
                      <a:pt x="727209" y="690647"/>
                      <a:pt x="723043" y="684736"/>
                      <a:pt x="718768" y="678869"/>
                    </a:cubicBezTo>
                    <a:cubicBezTo>
                      <a:pt x="731287" y="686197"/>
                      <a:pt x="743414" y="694006"/>
                      <a:pt x="756108" y="701094"/>
                    </a:cubicBezTo>
                    <a:cubicBezTo>
                      <a:pt x="768365" y="707942"/>
                      <a:pt x="781233" y="714115"/>
                      <a:pt x="793600" y="720832"/>
                    </a:cubicBezTo>
                    <a:cubicBezTo>
                      <a:pt x="782433" y="694769"/>
                      <a:pt x="770285" y="669011"/>
                      <a:pt x="757046" y="643602"/>
                    </a:cubicBezTo>
                    <a:cubicBezTo>
                      <a:pt x="734799" y="644387"/>
                      <a:pt x="703567" y="630036"/>
                      <a:pt x="682978" y="624169"/>
                    </a:cubicBezTo>
                    <a:lnTo>
                      <a:pt x="672072" y="621028"/>
                    </a:lnTo>
                    <a:lnTo>
                      <a:pt x="659488" y="606328"/>
                    </a:lnTo>
                    <a:cubicBezTo>
                      <a:pt x="665267" y="607942"/>
                      <a:pt x="671026" y="609578"/>
                      <a:pt x="676805" y="611300"/>
                    </a:cubicBezTo>
                    <a:cubicBezTo>
                      <a:pt x="690218" y="615270"/>
                      <a:pt x="703654" y="619218"/>
                      <a:pt x="717089" y="623187"/>
                    </a:cubicBezTo>
                    <a:cubicBezTo>
                      <a:pt x="723850" y="625194"/>
                      <a:pt x="741277" y="632871"/>
                      <a:pt x="752596" y="635074"/>
                    </a:cubicBezTo>
                    <a:cubicBezTo>
                      <a:pt x="747275" y="625085"/>
                      <a:pt x="741844" y="615117"/>
                      <a:pt x="736195" y="605237"/>
                    </a:cubicBezTo>
                    <a:cubicBezTo>
                      <a:pt x="721429" y="605652"/>
                      <a:pt x="699641" y="593590"/>
                      <a:pt x="689302" y="589948"/>
                    </a:cubicBezTo>
                    <a:cubicBezTo>
                      <a:pt x="668735" y="582729"/>
                      <a:pt x="647383" y="575924"/>
                      <a:pt x="626750" y="568116"/>
                    </a:cubicBezTo>
                    <a:lnTo>
                      <a:pt x="611483" y="550341"/>
                    </a:lnTo>
                    <a:cubicBezTo>
                      <a:pt x="635300" y="557473"/>
                      <a:pt x="658397" y="566916"/>
                      <a:pt x="681560" y="575248"/>
                    </a:cubicBezTo>
                    <a:cubicBezTo>
                      <a:pt x="696413" y="580592"/>
                      <a:pt x="711135" y="586175"/>
                      <a:pt x="725900" y="591693"/>
                    </a:cubicBezTo>
                    <a:cubicBezTo>
                      <a:pt x="726969" y="592086"/>
                      <a:pt x="728038" y="592456"/>
                      <a:pt x="729085" y="592827"/>
                    </a:cubicBezTo>
                    <a:cubicBezTo>
                      <a:pt x="710633" y="561420"/>
                      <a:pt x="690524" y="530602"/>
                      <a:pt x="668692" y="500438"/>
                    </a:cubicBezTo>
                    <a:cubicBezTo>
                      <a:pt x="627535" y="492020"/>
                      <a:pt x="586489" y="482750"/>
                      <a:pt x="545354" y="473939"/>
                    </a:cubicBezTo>
                    <a:lnTo>
                      <a:pt x="534863" y="461943"/>
                    </a:lnTo>
                    <a:cubicBezTo>
                      <a:pt x="578048" y="467657"/>
                      <a:pt x="624002" y="475662"/>
                      <a:pt x="662672" y="492369"/>
                    </a:cubicBezTo>
                    <a:cubicBezTo>
                      <a:pt x="656652" y="484211"/>
                      <a:pt x="650633" y="476076"/>
                      <a:pt x="644373" y="468028"/>
                    </a:cubicBezTo>
                    <a:cubicBezTo>
                      <a:pt x="621581" y="466327"/>
                      <a:pt x="598506" y="459718"/>
                      <a:pt x="576368" y="455814"/>
                    </a:cubicBezTo>
                    <a:cubicBezTo>
                      <a:pt x="558113" y="452586"/>
                      <a:pt x="539770" y="449664"/>
                      <a:pt x="521450" y="446719"/>
                    </a:cubicBezTo>
                    <a:lnTo>
                      <a:pt x="512202" y="436229"/>
                    </a:lnTo>
                    <a:cubicBezTo>
                      <a:pt x="534427" y="438802"/>
                      <a:pt x="556412" y="442248"/>
                      <a:pt x="578549" y="446327"/>
                    </a:cubicBezTo>
                    <a:cubicBezTo>
                      <a:pt x="597350" y="449773"/>
                      <a:pt x="617939" y="452565"/>
                      <a:pt x="636631" y="458257"/>
                    </a:cubicBezTo>
                    <a:cubicBezTo>
                      <a:pt x="625813" y="444648"/>
                      <a:pt x="614689" y="431147"/>
                      <a:pt x="603151" y="417843"/>
                    </a:cubicBezTo>
                    <a:cubicBezTo>
                      <a:pt x="593882" y="407155"/>
                      <a:pt x="584373" y="396643"/>
                      <a:pt x="574711" y="386239"/>
                    </a:cubicBezTo>
                    <a:cubicBezTo>
                      <a:pt x="541319" y="391539"/>
                      <a:pt x="501842" y="389118"/>
                      <a:pt x="464438" y="382793"/>
                    </a:cubicBezTo>
                    <a:cubicBezTo>
                      <a:pt x="459159" y="376992"/>
                      <a:pt x="453881" y="371190"/>
                      <a:pt x="448560" y="365410"/>
                    </a:cubicBezTo>
                    <a:cubicBezTo>
                      <a:pt x="487339" y="371866"/>
                      <a:pt x="525834" y="377733"/>
                      <a:pt x="565791" y="376730"/>
                    </a:cubicBezTo>
                    <a:cubicBezTo>
                      <a:pt x="555648" y="366043"/>
                      <a:pt x="545332" y="355465"/>
                      <a:pt x="534798" y="345039"/>
                    </a:cubicBezTo>
                    <a:cubicBezTo>
                      <a:pt x="493162" y="343883"/>
                      <a:pt x="449192" y="334483"/>
                      <a:pt x="408167" y="322422"/>
                    </a:cubicBezTo>
                    <a:cubicBezTo>
                      <a:pt x="403499" y="317580"/>
                      <a:pt x="398832" y="312760"/>
                      <a:pt x="394142" y="307940"/>
                    </a:cubicBezTo>
                    <a:cubicBezTo>
                      <a:pt x="437458" y="316991"/>
                      <a:pt x="481755" y="324385"/>
                      <a:pt x="524373" y="334810"/>
                    </a:cubicBezTo>
                    <a:cubicBezTo>
                      <a:pt x="507818" y="318802"/>
                      <a:pt x="490806" y="303164"/>
                      <a:pt x="473336" y="287853"/>
                    </a:cubicBezTo>
                    <a:cubicBezTo>
                      <a:pt x="438549" y="288027"/>
                      <a:pt x="401994" y="285039"/>
                      <a:pt x="366312" y="279936"/>
                    </a:cubicBezTo>
                    <a:cubicBezTo>
                      <a:pt x="361514" y="275203"/>
                      <a:pt x="356694" y="270470"/>
                      <a:pt x="351831" y="265759"/>
                    </a:cubicBezTo>
                    <a:cubicBezTo>
                      <a:pt x="388974" y="269706"/>
                      <a:pt x="426378" y="273807"/>
                      <a:pt x="463107" y="278889"/>
                    </a:cubicBezTo>
                    <a:cubicBezTo>
                      <a:pt x="455452" y="272302"/>
                      <a:pt x="447709" y="265781"/>
                      <a:pt x="439901" y="259325"/>
                    </a:cubicBezTo>
                    <a:cubicBezTo>
                      <a:pt x="406073" y="257645"/>
                      <a:pt x="371896" y="255246"/>
                      <a:pt x="337850" y="252302"/>
                    </a:cubicBezTo>
                    <a:cubicBezTo>
                      <a:pt x="333095" y="247787"/>
                      <a:pt x="328319" y="243294"/>
                      <a:pt x="323521" y="238823"/>
                    </a:cubicBezTo>
                    <a:cubicBezTo>
                      <a:pt x="359028" y="240546"/>
                      <a:pt x="394753" y="244406"/>
                      <a:pt x="428996" y="250470"/>
                    </a:cubicBezTo>
                    <a:cubicBezTo>
                      <a:pt x="400904" y="227765"/>
                      <a:pt x="371940" y="205824"/>
                      <a:pt x="341885" y="184929"/>
                    </a:cubicBezTo>
                    <a:cubicBezTo>
                      <a:pt x="314186" y="184297"/>
                      <a:pt x="285374" y="182770"/>
                      <a:pt x="256781" y="179760"/>
                    </a:cubicBezTo>
                    <a:cubicBezTo>
                      <a:pt x="253291" y="176838"/>
                      <a:pt x="249780" y="173915"/>
                      <a:pt x="246247" y="171036"/>
                    </a:cubicBezTo>
                    <a:lnTo>
                      <a:pt x="239136" y="165235"/>
                    </a:lnTo>
                    <a:cubicBezTo>
                      <a:pt x="268929" y="168986"/>
                      <a:pt x="298744" y="172890"/>
                      <a:pt x="328646" y="176075"/>
                    </a:cubicBezTo>
                    <a:cubicBezTo>
                      <a:pt x="319595" y="169946"/>
                      <a:pt x="310587" y="163795"/>
                      <a:pt x="301383" y="157884"/>
                    </a:cubicBezTo>
                    <a:cubicBezTo>
                      <a:pt x="275407" y="156947"/>
                      <a:pt x="248340" y="154918"/>
                      <a:pt x="221579" y="151320"/>
                    </a:cubicBezTo>
                    <a:cubicBezTo>
                      <a:pt x="213575" y="145082"/>
                      <a:pt x="205483" y="138931"/>
                      <a:pt x="197282" y="132824"/>
                    </a:cubicBezTo>
                    <a:cubicBezTo>
                      <a:pt x="224589" y="136423"/>
                      <a:pt x="251895" y="140458"/>
                      <a:pt x="279136" y="144166"/>
                    </a:cubicBezTo>
                    <a:cubicBezTo>
                      <a:pt x="253793" y="128571"/>
                      <a:pt x="227882" y="113762"/>
                      <a:pt x="201557" y="99476"/>
                    </a:cubicBezTo>
                    <a:cubicBezTo>
                      <a:pt x="187206" y="102748"/>
                      <a:pt x="165417" y="99411"/>
                      <a:pt x="153683" y="99171"/>
                    </a:cubicBezTo>
                    <a:lnTo>
                      <a:pt x="150063" y="99084"/>
                    </a:lnTo>
                    <a:cubicBezTo>
                      <a:pt x="145548" y="95965"/>
                      <a:pt x="140990" y="92868"/>
                      <a:pt x="136431" y="89793"/>
                    </a:cubicBezTo>
                    <a:lnTo>
                      <a:pt x="143389" y="90054"/>
                    </a:lnTo>
                    <a:cubicBezTo>
                      <a:pt x="156824" y="90534"/>
                      <a:pt x="171088" y="90054"/>
                      <a:pt x="184828" y="90534"/>
                    </a:cubicBezTo>
                    <a:cubicBezTo>
                      <a:pt x="179594" y="87764"/>
                      <a:pt x="174403" y="84973"/>
                      <a:pt x="169147" y="82246"/>
                    </a:cubicBezTo>
                    <a:cubicBezTo>
                      <a:pt x="153225" y="81614"/>
                      <a:pt x="137282" y="80850"/>
                      <a:pt x="121360" y="79716"/>
                    </a:cubicBezTo>
                    <a:cubicBezTo>
                      <a:pt x="116933" y="76794"/>
                      <a:pt x="112505" y="73893"/>
                      <a:pt x="108056" y="70992"/>
                    </a:cubicBezTo>
                    <a:cubicBezTo>
                      <a:pt x="124109" y="72148"/>
                      <a:pt x="140183" y="73762"/>
                      <a:pt x="156148" y="75594"/>
                    </a:cubicBezTo>
                    <a:cubicBezTo>
                      <a:pt x="105526" y="49749"/>
                      <a:pt x="53574" y="25648"/>
                      <a:pt x="858" y="2420"/>
                    </a:cubicBezTo>
                    <a:cubicBezTo>
                      <a:pt x="-930" y="1635"/>
                      <a:pt x="357" y="-502"/>
                      <a:pt x="2166" y="108"/>
                    </a:cubicBezTo>
                    <a:cubicBezTo>
                      <a:pt x="62189" y="19890"/>
                      <a:pt x="120161" y="44078"/>
                      <a:pt x="175908" y="71799"/>
                    </a:cubicBezTo>
                    <a:cubicBezTo>
                      <a:pt x="165853" y="60719"/>
                      <a:pt x="156606" y="49007"/>
                      <a:pt x="146988" y="37644"/>
                    </a:cubicBezTo>
                    <a:lnTo>
                      <a:pt x="146988" y="37644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88" name="Freeform: Shape 1787">
                <a:extLst>
                  <a:ext uri="{FF2B5EF4-FFF2-40B4-BE49-F238E27FC236}">
                    <a16:creationId xmlns:a16="http://schemas.microsoft.com/office/drawing/2014/main" id="{5F967F2E-803C-459F-A5D6-67BFDCF67357}"/>
                  </a:ext>
                </a:extLst>
              </p:cNvPr>
              <p:cNvSpPr/>
              <p:nvPr/>
            </p:nvSpPr>
            <p:spPr>
              <a:xfrm>
                <a:off x="6220218" y="6373384"/>
                <a:ext cx="1173252" cy="1534926"/>
              </a:xfrm>
              <a:custGeom>
                <a:avLst/>
                <a:gdLst>
                  <a:gd name="connsiteX0" fmla="*/ 371 w 1173252"/>
                  <a:gd name="connsiteY0" fmla="*/ 4713 h 1534926"/>
                  <a:gd name="connsiteX1" fmla="*/ 474572 w 1173252"/>
                  <a:gd name="connsiteY1" fmla="*/ 623910 h 1534926"/>
                  <a:gd name="connsiteX2" fmla="*/ 763363 w 1173252"/>
                  <a:gd name="connsiteY2" fmla="*/ 890760 h 1534926"/>
                  <a:gd name="connsiteX3" fmla="*/ 1160617 w 1173252"/>
                  <a:gd name="connsiteY3" fmla="*/ 1531374 h 1534926"/>
                  <a:gd name="connsiteX4" fmla="*/ 1173049 w 1173252"/>
                  <a:gd name="connsiteY4" fmla="*/ 1526511 h 1534926"/>
                  <a:gd name="connsiteX5" fmla="*/ 918544 w 1173252"/>
                  <a:gd name="connsiteY5" fmla="*/ 980161 h 1534926"/>
                  <a:gd name="connsiteX6" fmla="*/ 880376 w 1173252"/>
                  <a:gd name="connsiteY6" fmla="*/ 900531 h 1534926"/>
                  <a:gd name="connsiteX7" fmla="*/ 812982 w 1173252"/>
                  <a:gd name="connsiteY7" fmla="*/ 788120 h 1534926"/>
                  <a:gd name="connsiteX8" fmla="*/ 651542 w 1173252"/>
                  <a:gd name="connsiteY8" fmla="*/ 582841 h 1534926"/>
                  <a:gd name="connsiteX9" fmla="*/ 271692 w 1173252"/>
                  <a:gd name="connsiteY9" fmla="*/ 219589 h 1534926"/>
                  <a:gd name="connsiteX10" fmla="*/ 94984 w 1173252"/>
                  <a:gd name="connsiteY10" fmla="*/ 73612 h 1534926"/>
                  <a:gd name="connsiteX11" fmla="*/ 5431 w 1173252"/>
                  <a:gd name="connsiteY11" fmla="*/ 1027 h 1534926"/>
                  <a:gd name="connsiteX12" fmla="*/ 371 w 1173252"/>
                  <a:gd name="connsiteY12" fmla="*/ 4713 h 1534926"/>
                  <a:gd name="connsiteX13" fmla="*/ 371 w 1173252"/>
                  <a:gd name="connsiteY13" fmla="*/ 4713 h 153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3252" h="1534926">
                    <a:moveTo>
                      <a:pt x="371" y="4713"/>
                    </a:moveTo>
                    <a:cubicBezTo>
                      <a:pt x="121528" y="235183"/>
                      <a:pt x="280656" y="449819"/>
                      <a:pt x="474572" y="623910"/>
                    </a:cubicBezTo>
                    <a:cubicBezTo>
                      <a:pt x="572239" y="711588"/>
                      <a:pt x="673941" y="794314"/>
                      <a:pt x="763363" y="890760"/>
                    </a:cubicBezTo>
                    <a:cubicBezTo>
                      <a:pt x="928032" y="1068340"/>
                      <a:pt x="1069908" y="1307469"/>
                      <a:pt x="1160617" y="1531374"/>
                    </a:cubicBezTo>
                    <a:cubicBezTo>
                      <a:pt x="1163540" y="1538572"/>
                      <a:pt x="1174903" y="1533752"/>
                      <a:pt x="1173049" y="1526511"/>
                    </a:cubicBezTo>
                    <a:cubicBezTo>
                      <a:pt x="1117062" y="1306291"/>
                      <a:pt x="1030802" y="1169387"/>
                      <a:pt x="918544" y="980161"/>
                    </a:cubicBezTo>
                    <a:cubicBezTo>
                      <a:pt x="907508" y="952876"/>
                      <a:pt x="893244" y="926572"/>
                      <a:pt x="880376" y="900531"/>
                    </a:cubicBezTo>
                    <a:cubicBezTo>
                      <a:pt x="861117" y="861534"/>
                      <a:pt x="836777" y="824456"/>
                      <a:pt x="812982" y="788120"/>
                    </a:cubicBezTo>
                    <a:cubicBezTo>
                      <a:pt x="765348" y="715470"/>
                      <a:pt x="709099" y="647749"/>
                      <a:pt x="651542" y="582841"/>
                    </a:cubicBezTo>
                    <a:cubicBezTo>
                      <a:pt x="535445" y="451913"/>
                      <a:pt x="405978" y="331585"/>
                      <a:pt x="271692" y="219589"/>
                    </a:cubicBezTo>
                    <a:cubicBezTo>
                      <a:pt x="213153" y="170647"/>
                      <a:pt x="154374" y="122097"/>
                      <a:pt x="94984" y="73612"/>
                    </a:cubicBezTo>
                    <a:cubicBezTo>
                      <a:pt x="71909" y="54768"/>
                      <a:pt x="23228" y="20940"/>
                      <a:pt x="5431" y="1027"/>
                    </a:cubicBezTo>
                    <a:cubicBezTo>
                      <a:pt x="3010" y="-1721"/>
                      <a:pt x="-1287" y="1573"/>
                      <a:pt x="371" y="4713"/>
                    </a:cubicBezTo>
                    <a:lnTo>
                      <a:pt x="371" y="4713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89" name="Freeform: Shape 1788">
                <a:extLst>
                  <a:ext uri="{FF2B5EF4-FFF2-40B4-BE49-F238E27FC236}">
                    <a16:creationId xmlns:a16="http://schemas.microsoft.com/office/drawing/2014/main" id="{46891B8F-8706-4567-9C28-FF2B6B298E55}"/>
                  </a:ext>
                </a:extLst>
              </p:cNvPr>
              <p:cNvSpPr/>
              <p:nvPr/>
            </p:nvSpPr>
            <p:spPr>
              <a:xfrm>
                <a:off x="6220225" y="6373382"/>
                <a:ext cx="1173238" cy="1534277"/>
              </a:xfrm>
              <a:custGeom>
                <a:avLst/>
                <a:gdLst>
                  <a:gd name="connsiteX0" fmla="*/ 364 w 1173238"/>
                  <a:gd name="connsiteY0" fmla="*/ 4716 h 1534277"/>
                  <a:gd name="connsiteX1" fmla="*/ 7627 w 1173238"/>
                  <a:gd name="connsiteY1" fmla="*/ 18413 h 1534277"/>
                  <a:gd name="connsiteX2" fmla="*/ 248740 w 1173238"/>
                  <a:gd name="connsiteY2" fmla="*/ 256909 h 1534277"/>
                  <a:gd name="connsiteX3" fmla="*/ 448981 w 1173238"/>
                  <a:gd name="connsiteY3" fmla="*/ 439331 h 1534277"/>
                  <a:gd name="connsiteX4" fmla="*/ 672428 w 1173238"/>
                  <a:gd name="connsiteY4" fmla="*/ 682408 h 1534277"/>
                  <a:gd name="connsiteX5" fmla="*/ 889333 w 1173238"/>
                  <a:gd name="connsiteY5" fmla="*/ 977394 h 1534277"/>
                  <a:gd name="connsiteX6" fmla="*/ 1168724 w 1173238"/>
                  <a:gd name="connsiteY6" fmla="*/ 1534278 h 1534277"/>
                  <a:gd name="connsiteX7" fmla="*/ 1173042 w 1173238"/>
                  <a:gd name="connsiteY7" fmla="*/ 1526492 h 1534277"/>
                  <a:gd name="connsiteX8" fmla="*/ 918537 w 1173238"/>
                  <a:gd name="connsiteY8" fmla="*/ 980142 h 1534277"/>
                  <a:gd name="connsiteX9" fmla="*/ 880347 w 1173238"/>
                  <a:gd name="connsiteY9" fmla="*/ 900490 h 1534277"/>
                  <a:gd name="connsiteX10" fmla="*/ 812953 w 1173238"/>
                  <a:gd name="connsiteY10" fmla="*/ 788123 h 1534277"/>
                  <a:gd name="connsiteX11" fmla="*/ 651513 w 1173238"/>
                  <a:gd name="connsiteY11" fmla="*/ 582822 h 1534277"/>
                  <a:gd name="connsiteX12" fmla="*/ 271641 w 1173238"/>
                  <a:gd name="connsiteY12" fmla="*/ 219592 h 1534277"/>
                  <a:gd name="connsiteX13" fmla="*/ 94955 w 1173238"/>
                  <a:gd name="connsiteY13" fmla="*/ 73593 h 1534277"/>
                  <a:gd name="connsiteX14" fmla="*/ 5402 w 1173238"/>
                  <a:gd name="connsiteY14" fmla="*/ 1008 h 1534277"/>
                  <a:gd name="connsiteX15" fmla="*/ 364 w 1173238"/>
                  <a:gd name="connsiteY15" fmla="*/ 4716 h 1534277"/>
                  <a:gd name="connsiteX16" fmla="*/ 364 w 1173238"/>
                  <a:gd name="connsiteY16" fmla="*/ 4716 h 153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73238" h="1534277">
                    <a:moveTo>
                      <a:pt x="364" y="4716"/>
                    </a:moveTo>
                    <a:lnTo>
                      <a:pt x="7627" y="18413"/>
                    </a:lnTo>
                    <a:cubicBezTo>
                      <a:pt x="8172" y="18958"/>
                      <a:pt x="197137" y="208185"/>
                      <a:pt x="248740" y="256909"/>
                    </a:cubicBezTo>
                    <a:cubicBezTo>
                      <a:pt x="300409" y="305699"/>
                      <a:pt x="448981" y="439331"/>
                      <a:pt x="448981" y="439331"/>
                    </a:cubicBezTo>
                    <a:cubicBezTo>
                      <a:pt x="448981" y="439331"/>
                      <a:pt x="636398" y="639529"/>
                      <a:pt x="672428" y="682408"/>
                    </a:cubicBezTo>
                    <a:cubicBezTo>
                      <a:pt x="708459" y="725287"/>
                      <a:pt x="859235" y="931701"/>
                      <a:pt x="889333" y="977394"/>
                    </a:cubicBezTo>
                    <a:cubicBezTo>
                      <a:pt x="919431" y="1023086"/>
                      <a:pt x="1153892" y="1378312"/>
                      <a:pt x="1168724" y="1534278"/>
                    </a:cubicBezTo>
                    <a:cubicBezTo>
                      <a:pt x="1171646" y="1533035"/>
                      <a:pt x="1173937" y="1530047"/>
                      <a:pt x="1173042" y="1526492"/>
                    </a:cubicBezTo>
                    <a:cubicBezTo>
                      <a:pt x="1117055" y="1306250"/>
                      <a:pt x="1030795" y="1169347"/>
                      <a:pt x="918537" y="980142"/>
                    </a:cubicBezTo>
                    <a:cubicBezTo>
                      <a:pt x="907501" y="952835"/>
                      <a:pt x="893237" y="926553"/>
                      <a:pt x="880347" y="900490"/>
                    </a:cubicBezTo>
                    <a:cubicBezTo>
                      <a:pt x="861110" y="861515"/>
                      <a:pt x="836770" y="824415"/>
                      <a:pt x="812953" y="788123"/>
                    </a:cubicBezTo>
                    <a:cubicBezTo>
                      <a:pt x="765341" y="715451"/>
                      <a:pt x="709070" y="647730"/>
                      <a:pt x="651513" y="582822"/>
                    </a:cubicBezTo>
                    <a:cubicBezTo>
                      <a:pt x="535438" y="451894"/>
                      <a:pt x="405949" y="331566"/>
                      <a:pt x="271641" y="219592"/>
                    </a:cubicBezTo>
                    <a:cubicBezTo>
                      <a:pt x="213102" y="170628"/>
                      <a:pt x="154323" y="122099"/>
                      <a:pt x="94955" y="73593"/>
                    </a:cubicBezTo>
                    <a:cubicBezTo>
                      <a:pt x="71880" y="54749"/>
                      <a:pt x="23199" y="20921"/>
                      <a:pt x="5402" y="1008"/>
                    </a:cubicBezTo>
                    <a:cubicBezTo>
                      <a:pt x="3003" y="-1696"/>
                      <a:pt x="-1272" y="1553"/>
                      <a:pt x="364" y="4716"/>
                    </a:cubicBezTo>
                    <a:lnTo>
                      <a:pt x="364" y="4716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90" name="Freeform: Shape 1789">
                <a:extLst>
                  <a:ext uri="{FF2B5EF4-FFF2-40B4-BE49-F238E27FC236}">
                    <a16:creationId xmlns:a16="http://schemas.microsoft.com/office/drawing/2014/main" id="{DAC07D20-3914-4B06-9B26-9BBD94EC34F5}"/>
                  </a:ext>
                </a:extLst>
              </p:cNvPr>
              <p:cNvSpPr/>
              <p:nvPr/>
            </p:nvSpPr>
            <p:spPr>
              <a:xfrm>
                <a:off x="6233457" y="6402242"/>
                <a:ext cx="1159744" cy="1499857"/>
              </a:xfrm>
              <a:custGeom>
                <a:avLst/>
                <a:gdLst>
                  <a:gd name="connsiteX0" fmla="*/ 0 w 1159744"/>
                  <a:gd name="connsiteY0" fmla="*/ 0 h 1499857"/>
                  <a:gd name="connsiteX1" fmla="*/ 5671 w 1159744"/>
                  <a:gd name="connsiteY1" fmla="*/ 10469 h 1499857"/>
                  <a:gd name="connsiteX2" fmla="*/ 105170 w 1159744"/>
                  <a:gd name="connsiteY2" fmla="*/ 105584 h 1499857"/>
                  <a:gd name="connsiteX3" fmla="*/ 46827 w 1159744"/>
                  <a:gd name="connsiteY3" fmla="*/ 82901 h 1499857"/>
                  <a:gd name="connsiteX4" fmla="*/ 54221 w 1159744"/>
                  <a:gd name="connsiteY4" fmla="*/ 95311 h 1499857"/>
                  <a:gd name="connsiteX5" fmla="*/ 69837 w 1159744"/>
                  <a:gd name="connsiteY5" fmla="*/ 101331 h 1499857"/>
                  <a:gd name="connsiteX6" fmla="*/ 131298 w 1159744"/>
                  <a:gd name="connsiteY6" fmla="*/ 130208 h 1499857"/>
                  <a:gd name="connsiteX7" fmla="*/ 140830 w 1159744"/>
                  <a:gd name="connsiteY7" fmla="*/ 139172 h 1499857"/>
                  <a:gd name="connsiteX8" fmla="*/ 62639 w 1159744"/>
                  <a:gd name="connsiteY8" fmla="*/ 109248 h 1499857"/>
                  <a:gd name="connsiteX9" fmla="*/ 68223 w 1159744"/>
                  <a:gd name="connsiteY9" fmla="*/ 118365 h 1499857"/>
                  <a:gd name="connsiteX10" fmla="*/ 87852 w 1159744"/>
                  <a:gd name="connsiteY10" fmla="*/ 125170 h 1499857"/>
                  <a:gd name="connsiteX11" fmla="*/ 161048 w 1159744"/>
                  <a:gd name="connsiteY11" fmla="*/ 158169 h 1499857"/>
                  <a:gd name="connsiteX12" fmla="*/ 210274 w 1159744"/>
                  <a:gd name="connsiteY12" fmla="*/ 204363 h 1499857"/>
                  <a:gd name="connsiteX13" fmla="*/ 103338 w 1159744"/>
                  <a:gd name="connsiteY13" fmla="*/ 173785 h 1499857"/>
                  <a:gd name="connsiteX14" fmla="*/ 110993 w 1159744"/>
                  <a:gd name="connsiteY14" fmla="*/ 185410 h 1499857"/>
                  <a:gd name="connsiteX15" fmla="*/ 129728 w 1159744"/>
                  <a:gd name="connsiteY15" fmla="*/ 189358 h 1499857"/>
                  <a:gd name="connsiteX16" fmla="*/ 224429 w 1159744"/>
                  <a:gd name="connsiteY16" fmla="*/ 217646 h 1499857"/>
                  <a:gd name="connsiteX17" fmla="*/ 246545 w 1159744"/>
                  <a:gd name="connsiteY17" fmla="*/ 238453 h 1499857"/>
                  <a:gd name="connsiteX18" fmla="*/ 162771 w 1159744"/>
                  <a:gd name="connsiteY18" fmla="*/ 207875 h 1499857"/>
                  <a:gd name="connsiteX19" fmla="*/ 119238 w 1159744"/>
                  <a:gd name="connsiteY19" fmla="*/ 197776 h 1499857"/>
                  <a:gd name="connsiteX20" fmla="*/ 124974 w 1159744"/>
                  <a:gd name="connsiteY20" fmla="*/ 206282 h 1499857"/>
                  <a:gd name="connsiteX21" fmla="*/ 253197 w 1159744"/>
                  <a:gd name="connsiteY21" fmla="*/ 245607 h 1499857"/>
                  <a:gd name="connsiteX22" fmla="*/ 254178 w 1159744"/>
                  <a:gd name="connsiteY22" fmla="*/ 245628 h 1499857"/>
                  <a:gd name="connsiteX23" fmla="*/ 320045 w 1159744"/>
                  <a:gd name="connsiteY23" fmla="*/ 308115 h 1499857"/>
                  <a:gd name="connsiteX24" fmla="*/ 320111 w 1159744"/>
                  <a:gd name="connsiteY24" fmla="*/ 308442 h 1499857"/>
                  <a:gd name="connsiteX25" fmla="*/ 229227 w 1159744"/>
                  <a:gd name="connsiteY25" fmla="*/ 276730 h 1499857"/>
                  <a:gd name="connsiteX26" fmla="*/ 167788 w 1159744"/>
                  <a:gd name="connsiteY26" fmla="*/ 267352 h 1499857"/>
                  <a:gd name="connsiteX27" fmla="*/ 174919 w 1159744"/>
                  <a:gd name="connsiteY27" fmla="*/ 277144 h 1499857"/>
                  <a:gd name="connsiteX28" fmla="*/ 236250 w 1159744"/>
                  <a:gd name="connsiteY28" fmla="*/ 285520 h 1499857"/>
                  <a:gd name="connsiteX29" fmla="*/ 332019 w 1159744"/>
                  <a:gd name="connsiteY29" fmla="*/ 319631 h 1499857"/>
                  <a:gd name="connsiteX30" fmla="*/ 347658 w 1159744"/>
                  <a:gd name="connsiteY30" fmla="*/ 334680 h 1499857"/>
                  <a:gd name="connsiteX31" fmla="*/ 194920 w 1159744"/>
                  <a:gd name="connsiteY31" fmla="*/ 303949 h 1499857"/>
                  <a:gd name="connsiteX32" fmla="*/ 202248 w 1159744"/>
                  <a:gd name="connsiteY32" fmla="*/ 313568 h 1499857"/>
                  <a:gd name="connsiteX33" fmla="*/ 267025 w 1159744"/>
                  <a:gd name="connsiteY33" fmla="*/ 322074 h 1499857"/>
                  <a:gd name="connsiteX34" fmla="*/ 361071 w 1159744"/>
                  <a:gd name="connsiteY34" fmla="*/ 347657 h 1499857"/>
                  <a:gd name="connsiteX35" fmla="*/ 428508 w 1159744"/>
                  <a:gd name="connsiteY35" fmla="*/ 413983 h 1499857"/>
                  <a:gd name="connsiteX36" fmla="*/ 257406 w 1159744"/>
                  <a:gd name="connsiteY36" fmla="*/ 382707 h 1499857"/>
                  <a:gd name="connsiteX37" fmla="*/ 265127 w 1159744"/>
                  <a:gd name="connsiteY37" fmla="*/ 391932 h 1499857"/>
                  <a:gd name="connsiteX38" fmla="*/ 313394 w 1159744"/>
                  <a:gd name="connsiteY38" fmla="*/ 395269 h 1499857"/>
                  <a:gd name="connsiteX39" fmla="*/ 431322 w 1159744"/>
                  <a:gd name="connsiteY39" fmla="*/ 416774 h 1499857"/>
                  <a:gd name="connsiteX40" fmla="*/ 446415 w 1159744"/>
                  <a:gd name="connsiteY40" fmla="*/ 431954 h 1499857"/>
                  <a:gd name="connsiteX41" fmla="*/ 351736 w 1159744"/>
                  <a:gd name="connsiteY41" fmla="*/ 409294 h 1499857"/>
                  <a:gd name="connsiteX42" fmla="*/ 272412 w 1159744"/>
                  <a:gd name="connsiteY42" fmla="*/ 400526 h 1499857"/>
                  <a:gd name="connsiteX43" fmla="*/ 282423 w 1159744"/>
                  <a:gd name="connsiteY43" fmla="*/ 412216 h 1499857"/>
                  <a:gd name="connsiteX44" fmla="*/ 453242 w 1159744"/>
                  <a:gd name="connsiteY44" fmla="*/ 438868 h 1499857"/>
                  <a:gd name="connsiteX45" fmla="*/ 494790 w 1159744"/>
                  <a:gd name="connsiteY45" fmla="*/ 481508 h 1499857"/>
                  <a:gd name="connsiteX46" fmla="*/ 388770 w 1159744"/>
                  <a:gd name="connsiteY46" fmla="*/ 458127 h 1499857"/>
                  <a:gd name="connsiteX47" fmla="*/ 314069 w 1159744"/>
                  <a:gd name="connsiteY47" fmla="*/ 448072 h 1499857"/>
                  <a:gd name="connsiteX48" fmla="*/ 326872 w 1159744"/>
                  <a:gd name="connsiteY48" fmla="*/ 462096 h 1499857"/>
                  <a:gd name="connsiteX49" fmla="*/ 503187 w 1159744"/>
                  <a:gd name="connsiteY49" fmla="*/ 490276 h 1499857"/>
                  <a:gd name="connsiteX50" fmla="*/ 517626 w 1159744"/>
                  <a:gd name="connsiteY50" fmla="*/ 505477 h 1499857"/>
                  <a:gd name="connsiteX51" fmla="*/ 408269 w 1159744"/>
                  <a:gd name="connsiteY51" fmla="*/ 482555 h 1499857"/>
                  <a:gd name="connsiteX52" fmla="*/ 344124 w 1159744"/>
                  <a:gd name="connsiteY52" fmla="*/ 480592 h 1499857"/>
                  <a:gd name="connsiteX53" fmla="*/ 353045 w 1159744"/>
                  <a:gd name="connsiteY53" fmla="*/ 489992 h 1499857"/>
                  <a:gd name="connsiteX54" fmla="*/ 398519 w 1159744"/>
                  <a:gd name="connsiteY54" fmla="*/ 489927 h 1499857"/>
                  <a:gd name="connsiteX55" fmla="*/ 527331 w 1159744"/>
                  <a:gd name="connsiteY55" fmla="*/ 515750 h 1499857"/>
                  <a:gd name="connsiteX56" fmla="*/ 533002 w 1159744"/>
                  <a:gd name="connsiteY56" fmla="*/ 521813 h 1499857"/>
                  <a:gd name="connsiteX57" fmla="*/ 533286 w 1159744"/>
                  <a:gd name="connsiteY57" fmla="*/ 522271 h 1499857"/>
                  <a:gd name="connsiteX58" fmla="*/ 533722 w 1159744"/>
                  <a:gd name="connsiteY58" fmla="*/ 522598 h 1499857"/>
                  <a:gd name="connsiteX59" fmla="*/ 545761 w 1159744"/>
                  <a:gd name="connsiteY59" fmla="*/ 535554 h 1499857"/>
                  <a:gd name="connsiteX60" fmla="*/ 588161 w 1159744"/>
                  <a:gd name="connsiteY60" fmla="*/ 582097 h 1499857"/>
                  <a:gd name="connsiteX61" fmla="*/ 404910 w 1159744"/>
                  <a:gd name="connsiteY61" fmla="*/ 542359 h 1499857"/>
                  <a:gd name="connsiteX62" fmla="*/ 415008 w 1159744"/>
                  <a:gd name="connsiteY62" fmla="*/ 552108 h 1499857"/>
                  <a:gd name="connsiteX63" fmla="*/ 463340 w 1159744"/>
                  <a:gd name="connsiteY63" fmla="*/ 558586 h 1499857"/>
                  <a:gd name="connsiteX64" fmla="*/ 592043 w 1159744"/>
                  <a:gd name="connsiteY64" fmla="*/ 586437 h 1499857"/>
                  <a:gd name="connsiteX65" fmla="*/ 599764 w 1159744"/>
                  <a:gd name="connsiteY65" fmla="*/ 595096 h 1499857"/>
                  <a:gd name="connsiteX66" fmla="*/ 424844 w 1159744"/>
                  <a:gd name="connsiteY66" fmla="*/ 561486 h 1499857"/>
                  <a:gd name="connsiteX67" fmla="*/ 434223 w 1159744"/>
                  <a:gd name="connsiteY67" fmla="*/ 570298 h 1499857"/>
                  <a:gd name="connsiteX68" fmla="*/ 604977 w 1159744"/>
                  <a:gd name="connsiteY68" fmla="*/ 600985 h 1499857"/>
                  <a:gd name="connsiteX69" fmla="*/ 667834 w 1159744"/>
                  <a:gd name="connsiteY69" fmla="*/ 673744 h 1499857"/>
                  <a:gd name="connsiteX70" fmla="*/ 507026 w 1159744"/>
                  <a:gd name="connsiteY70" fmla="*/ 635642 h 1499857"/>
                  <a:gd name="connsiteX71" fmla="*/ 520701 w 1159744"/>
                  <a:gd name="connsiteY71" fmla="*/ 647637 h 1499857"/>
                  <a:gd name="connsiteX72" fmla="*/ 559807 w 1159744"/>
                  <a:gd name="connsiteY72" fmla="*/ 650952 h 1499857"/>
                  <a:gd name="connsiteX73" fmla="*/ 676601 w 1159744"/>
                  <a:gd name="connsiteY73" fmla="*/ 684213 h 1499857"/>
                  <a:gd name="connsiteX74" fmla="*/ 686809 w 1159744"/>
                  <a:gd name="connsiteY74" fmla="*/ 696493 h 1499857"/>
                  <a:gd name="connsiteX75" fmla="*/ 563711 w 1159744"/>
                  <a:gd name="connsiteY75" fmla="*/ 659633 h 1499857"/>
                  <a:gd name="connsiteX76" fmla="*/ 528836 w 1159744"/>
                  <a:gd name="connsiteY76" fmla="*/ 654769 h 1499857"/>
                  <a:gd name="connsiteX77" fmla="*/ 541355 w 1159744"/>
                  <a:gd name="connsiteY77" fmla="*/ 665718 h 1499857"/>
                  <a:gd name="connsiteX78" fmla="*/ 570691 w 1159744"/>
                  <a:gd name="connsiteY78" fmla="*/ 669862 h 1499857"/>
                  <a:gd name="connsiteX79" fmla="*/ 693657 w 1159744"/>
                  <a:gd name="connsiteY79" fmla="*/ 704737 h 1499857"/>
                  <a:gd name="connsiteX80" fmla="*/ 763014 w 1159744"/>
                  <a:gd name="connsiteY80" fmla="*/ 791826 h 1499857"/>
                  <a:gd name="connsiteX81" fmla="*/ 620113 w 1159744"/>
                  <a:gd name="connsiteY81" fmla="*/ 735381 h 1499857"/>
                  <a:gd name="connsiteX82" fmla="*/ 632305 w 1159744"/>
                  <a:gd name="connsiteY82" fmla="*/ 746438 h 1499857"/>
                  <a:gd name="connsiteX83" fmla="*/ 769492 w 1159744"/>
                  <a:gd name="connsiteY83" fmla="*/ 800288 h 1499857"/>
                  <a:gd name="connsiteX84" fmla="*/ 783407 w 1159744"/>
                  <a:gd name="connsiteY84" fmla="*/ 818609 h 1499857"/>
                  <a:gd name="connsiteX85" fmla="*/ 665588 w 1159744"/>
                  <a:gd name="connsiteY85" fmla="*/ 777213 h 1499857"/>
                  <a:gd name="connsiteX86" fmla="*/ 670625 w 1159744"/>
                  <a:gd name="connsiteY86" fmla="*/ 781968 h 1499857"/>
                  <a:gd name="connsiteX87" fmla="*/ 796602 w 1159744"/>
                  <a:gd name="connsiteY87" fmla="*/ 836232 h 1499857"/>
                  <a:gd name="connsiteX88" fmla="*/ 987443 w 1159744"/>
                  <a:gd name="connsiteY88" fmla="*/ 1128905 h 1499857"/>
                  <a:gd name="connsiteX89" fmla="*/ 1078065 w 1159744"/>
                  <a:gd name="connsiteY89" fmla="*/ 1307816 h 1499857"/>
                  <a:gd name="connsiteX90" fmla="*/ 1154423 w 1159744"/>
                  <a:gd name="connsiteY90" fmla="*/ 1498373 h 1499857"/>
                  <a:gd name="connsiteX91" fmla="*/ 1159745 w 1159744"/>
                  <a:gd name="connsiteY91" fmla="*/ 1497326 h 1499857"/>
                  <a:gd name="connsiteX92" fmla="*/ 1156845 w 1159744"/>
                  <a:gd name="connsiteY92" fmla="*/ 1486094 h 1499857"/>
                  <a:gd name="connsiteX93" fmla="*/ 1018065 w 1159744"/>
                  <a:gd name="connsiteY93" fmla="*/ 1167968 h 1499857"/>
                  <a:gd name="connsiteX94" fmla="*/ 826570 w 1159744"/>
                  <a:gd name="connsiteY94" fmla="*/ 865152 h 1499857"/>
                  <a:gd name="connsiteX95" fmla="*/ 800877 w 1159744"/>
                  <a:gd name="connsiteY95" fmla="*/ 830386 h 1499857"/>
                  <a:gd name="connsiteX96" fmla="*/ 801008 w 1159744"/>
                  <a:gd name="connsiteY96" fmla="*/ 828794 h 1499857"/>
                  <a:gd name="connsiteX97" fmla="*/ 803407 w 1159744"/>
                  <a:gd name="connsiteY97" fmla="*/ 764781 h 1499857"/>
                  <a:gd name="connsiteX98" fmla="*/ 799786 w 1159744"/>
                  <a:gd name="connsiteY98" fmla="*/ 759263 h 1499857"/>
                  <a:gd name="connsiteX99" fmla="*/ 795643 w 1159744"/>
                  <a:gd name="connsiteY99" fmla="*/ 752981 h 1499857"/>
                  <a:gd name="connsiteX100" fmla="*/ 791608 w 1159744"/>
                  <a:gd name="connsiteY100" fmla="*/ 818042 h 1499857"/>
                  <a:gd name="connsiteX101" fmla="*/ 770103 w 1159744"/>
                  <a:gd name="connsiteY101" fmla="*/ 789928 h 1499857"/>
                  <a:gd name="connsiteX102" fmla="*/ 771171 w 1159744"/>
                  <a:gd name="connsiteY102" fmla="*/ 786962 h 1499857"/>
                  <a:gd name="connsiteX103" fmla="*/ 775381 w 1159744"/>
                  <a:gd name="connsiteY103" fmla="*/ 723472 h 1499857"/>
                  <a:gd name="connsiteX104" fmla="*/ 767180 w 1159744"/>
                  <a:gd name="connsiteY104" fmla="*/ 712000 h 1499857"/>
                  <a:gd name="connsiteX105" fmla="*/ 762316 w 1159744"/>
                  <a:gd name="connsiteY105" fmla="*/ 779895 h 1499857"/>
                  <a:gd name="connsiteX106" fmla="*/ 695249 w 1159744"/>
                  <a:gd name="connsiteY106" fmla="*/ 696449 h 1499857"/>
                  <a:gd name="connsiteX107" fmla="*/ 713854 w 1159744"/>
                  <a:gd name="connsiteY107" fmla="*/ 642599 h 1499857"/>
                  <a:gd name="connsiteX108" fmla="*/ 707006 w 1159744"/>
                  <a:gd name="connsiteY108" fmla="*/ 634202 h 1499857"/>
                  <a:gd name="connsiteX109" fmla="*/ 691171 w 1159744"/>
                  <a:gd name="connsiteY109" fmla="*/ 691542 h 1499857"/>
                  <a:gd name="connsiteX110" fmla="*/ 680768 w 1159744"/>
                  <a:gd name="connsiteY110" fmla="*/ 679088 h 1499857"/>
                  <a:gd name="connsiteX111" fmla="*/ 691062 w 1159744"/>
                  <a:gd name="connsiteY111" fmla="*/ 614965 h 1499857"/>
                  <a:gd name="connsiteX112" fmla="*/ 683297 w 1159744"/>
                  <a:gd name="connsiteY112" fmla="*/ 605761 h 1499857"/>
                  <a:gd name="connsiteX113" fmla="*/ 674704 w 1159744"/>
                  <a:gd name="connsiteY113" fmla="*/ 671847 h 1499857"/>
                  <a:gd name="connsiteX114" fmla="*/ 611105 w 1159744"/>
                  <a:gd name="connsiteY114" fmla="*/ 598193 h 1499857"/>
                  <a:gd name="connsiteX115" fmla="*/ 611236 w 1159744"/>
                  <a:gd name="connsiteY115" fmla="*/ 597801 h 1499857"/>
                  <a:gd name="connsiteX116" fmla="*/ 623297 w 1159744"/>
                  <a:gd name="connsiteY116" fmla="*/ 548291 h 1499857"/>
                  <a:gd name="connsiteX117" fmla="*/ 626220 w 1159744"/>
                  <a:gd name="connsiteY117" fmla="*/ 540418 h 1499857"/>
                  <a:gd name="connsiteX118" fmla="*/ 619720 w 1159744"/>
                  <a:gd name="connsiteY118" fmla="*/ 533198 h 1499857"/>
                  <a:gd name="connsiteX119" fmla="*/ 607659 w 1159744"/>
                  <a:gd name="connsiteY119" fmla="*/ 594289 h 1499857"/>
                  <a:gd name="connsiteX120" fmla="*/ 597910 w 1159744"/>
                  <a:gd name="connsiteY120" fmla="*/ 583318 h 1499857"/>
                  <a:gd name="connsiteX121" fmla="*/ 603101 w 1159744"/>
                  <a:gd name="connsiteY121" fmla="*/ 514987 h 1499857"/>
                  <a:gd name="connsiteX122" fmla="*/ 593395 w 1159744"/>
                  <a:gd name="connsiteY122" fmla="*/ 504496 h 1499857"/>
                  <a:gd name="connsiteX123" fmla="*/ 591411 w 1159744"/>
                  <a:gd name="connsiteY123" fmla="*/ 576034 h 1499857"/>
                  <a:gd name="connsiteX124" fmla="*/ 531236 w 1159744"/>
                  <a:gd name="connsiteY124" fmla="*/ 510210 h 1499857"/>
                  <a:gd name="connsiteX125" fmla="*/ 532849 w 1159744"/>
                  <a:gd name="connsiteY125" fmla="*/ 441333 h 1499857"/>
                  <a:gd name="connsiteX126" fmla="*/ 527746 w 1159744"/>
                  <a:gd name="connsiteY126" fmla="*/ 436164 h 1499857"/>
                  <a:gd name="connsiteX127" fmla="*/ 525369 w 1159744"/>
                  <a:gd name="connsiteY127" fmla="*/ 503907 h 1499857"/>
                  <a:gd name="connsiteX128" fmla="*/ 508138 w 1159744"/>
                  <a:gd name="connsiteY128" fmla="*/ 485586 h 1499857"/>
                  <a:gd name="connsiteX129" fmla="*/ 507877 w 1159744"/>
                  <a:gd name="connsiteY129" fmla="*/ 483667 h 1499857"/>
                  <a:gd name="connsiteX130" fmla="*/ 508793 w 1159744"/>
                  <a:gd name="connsiteY130" fmla="*/ 417211 h 1499857"/>
                  <a:gd name="connsiteX131" fmla="*/ 502904 w 1159744"/>
                  <a:gd name="connsiteY131" fmla="*/ 411366 h 1499857"/>
                  <a:gd name="connsiteX132" fmla="*/ 498978 w 1159744"/>
                  <a:gd name="connsiteY132" fmla="*/ 431453 h 1499857"/>
                  <a:gd name="connsiteX133" fmla="*/ 497233 w 1159744"/>
                  <a:gd name="connsiteY133" fmla="*/ 474070 h 1499857"/>
                  <a:gd name="connsiteX134" fmla="*/ 462686 w 1159744"/>
                  <a:gd name="connsiteY134" fmla="*/ 438083 h 1499857"/>
                  <a:gd name="connsiteX135" fmla="*/ 462969 w 1159744"/>
                  <a:gd name="connsiteY135" fmla="*/ 436382 h 1499857"/>
                  <a:gd name="connsiteX136" fmla="*/ 451518 w 1159744"/>
                  <a:gd name="connsiteY136" fmla="*/ 361725 h 1499857"/>
                  <a:gd name="connsiteX137" fmla="*/ 444801 w 1159744"/>
                  <a:gd name="connsiteY137" fmla="*/ 355400 h 1499857"/>
                  <a:gd name="connsiteX138" fmla="*/ 444474 w 1159744"/>
                  <a:gd name="connsiteY138" fmla="*/ 380111 h 1499857"/>
                  <a:gd name="connsiteX139" fmla="*/ 455313 w 1159744"/>
                  <a:gd name="connsiteY139" fmla="*/ 430493 h 1499857"/>
                  <a:gd name="connsiteX140" fmla="*/ 435750 w 1159744"/>
                  <a:gd name="connsiteY140" fmla="*/ 410471 h 1499857"/>
                  <a:gd name="connsiteX141" fmla="*/ 423427 w 1159744"/>
                  <a:gd name="connsiteY141" fmla="*/ 335422 h 1499857"/>
                  <a:gd name="connsiteX142" fmla="*/ 414332 w 1159744"/>
                  <a:gd name="connsiteY142" fmla="*/ 327025 h 1499857"/>
                  <a:gd name="connsiteX143" fmla="*/ 414855 w 1159744"/>
                  <a:gd name="connsiteY143" fmla="*/ 341594 h 1499857"/>
                  <a:gd name="connsiteX144" fmla="*/ 426677 w 1159744"/>
                  <a:gd name="connsiteY144" fmla="*/ 401267 h 1499857"/>
                  <a:gd name="connsiteX145" fmla="*/ 358607 w 1159744"/>
                  <a:gd name="connsiteY145" fmla="*/ 333328 h 1499857"/>
                  <a:gd name="connsiteX146" fmla="*/ 351300 w 1159744"/>
                  <a:gd name="connsiteY146" fmla="*/ 270274 h 1499857"/>
                  <a:gd name="connsiteX147" fmla="*/ 342379 w 1159744"/>
                  <a:gd name="connsiteY147" fmla="*/ 262444 h 1499857"/>
                  <a:gd name="connsiteX148" fmla="*/ 347549 w 1159744"/>
                  <a:gd name="connsiteY148" fmla="*/ 322510 h 1499857"/>
                  <a:gd name="connsiteX149" fmla="*/ 327483 w 1159744"/>
                  <a:gd name="connsiteY149" fmla="*/ 302946 h 1499857"/>
                  <a:gd name="connsiteX150" fmla="*/ 323187 w 1159744"/>
                  <a:gd name="connsiteY150" fmla="*/ 250972 h 1499857"/>
                  <a:gd name="connsiteX151" fmla="*/ 323143 w 1159744"/>
                  <a:gd name="connsiteY151" fmla="*/ 245672 h 1499857"/>
                  <a:gd name="connsiteX152" fmla="*/ 312783 w 1159744"/>
                  <a:gd name="connsiteY152" fmla="*/ 236730 h 1499857"/>
                  <a:gd name="connsiteX153" fmla="*/ 317254 w 1159744"/>
                  <a:gd name="connsiteY153" fmla="*/ 293022 h 1499857"/>
                  <a:gd name="connsiteX154" fmla="*/ 312739 w 1159744"/>
                  <a:gd name="connsiteY154" fmla="*/ 288660 h 1499857"/>
                  <a:gd name="connsiteX155" fmla="*/ 258562 w 1159744"/>
                  <a:gd name="connsiteY155" fmla="*/ 236621 h 1499857"/>
                  <a:gd name="connsiteX156" fmla="*/ 257973 w 1159744"/>
                  <a:gd name="connsiteY156" fmla="*/ 234222 h 1499857"/>
                  <a:gd name="connsiteX157" fmla="*/ 234789 w 1159744"/>
                  <a:gd name="connsiteY157" fmla="*/ 178496 h 1499857"/>
                  <a:gd name="connsiteX158" fmla="*/ 233764 w 1159744"/>
                  <a:gd name="connsiteY158" fmla="*/ 170186 h 1499857"/>
                  <a:gd name="connsiteX159" fmla="*/ 222553 w 1159744"/>
                  <a:gd name="connsiteY159" fmla="*/ 160852 h 1499857"/>
                  <a:gd name="connsiteX160" fmla="*/ 235880 w 1159744"/>
                  <a:gd name="connsiteY160" fmla="*/ 215007 h 1499857"/>
                  <a:gd name="connsiteX161" fmla="*/ 223709 w 1159744"/>
                  <a:gd name="connsiteY161" fmla="*/ 203447 h 1499857"/>
                  <a:gd name="connsiteX162" fmla="*/ 223731 w 1159744"/>
                  <a:gd name="connsiteY162" fmla="*/ 203316 h 1499857"/>
                  <a:gd name="connsiteX163" fmla="*/ 215814 w 1159744"/>
                  <a:gd name="connsiteY163" fmla="*/ 179303 h 1499857"/>
                  <a:gd name="connsiteX164" fmla="*/ 209162 w 1159744"/>
                  <a:gd name="connsiteY164" fmla="*/ 149728 h 1499857"/>
                  <a:gd name="connsiteX165" fmla="*/ 201354 w 1159744"/>
                  <a:gd name="connsiteY165" fmla="*/ 143229 h 1499857"/>
                  <a:gd name="connsiteX166" fmla="*/ 202248 w 1159744"/>
                  <a:gd name="connsiteY166" fmla="*/ 149379 h 1499857"/>
                  <a:gd name="connsiteX167" fmla="*/ 215225 w 1159744"/>
                  <a:gd name="connsiteY167" fmla="*/ 195355 h 1499857"/>
                  <a:gd name="connsiteX168" fmla="*/ 128878 w 1159744"/>
                  <a:gd name="connsiteY168" fmla="*/ 114832 h 1499857"/>
                  <a:gd name="connsiteX169" fmla="*/ 111996 w 1159744"/>
                  <a:gd name="connsiteY169" fmla="*/ 69422 h 1499857"/>
                  <a:gd name="connsiteX170" fmla="*/ 106544 w 1159744"/>
                  <a:gd name="connsiteY170" fmla="*/ 64930 h 1499857"/>
                  <a:gd name="connsiteX171" fmla="*/ 120480 w 1159744"/>
                  <a:gd name="connsiteY171" fmla="*/ 107133 h 1499857"/>
                  <a:gd name="connsiteX172" fmla="*/ 111277 w 1159744"/>
                  <a:gd name="connsiteY172" fmla="*/ 98714 h 1499857"/>
                  <a:gd name="connsiteX173" fmla="*/ 99935 w 1159744"/>
                  <a:gd name="connsiteY173" fmla="*/ 78735 h 1499857"/>
                  <a:gd name="connsiteX174" fmla="*/ 90121 w 1159744"/>
                  <a:gd name="connsiteY174" fmla="*/ 51429 h 1499857"/>
                  <a:gd name="connsiteX175" fmla="*/ 82160 w 1159744"/>
                  <a:gd name="connsiteY175" fmla="*/ 44886 h 1499857"/>
                  <a:gd name="connsiteX176" fmla="*/ 91844 w 1159744"/>
                  <a:gd name="connsiteY176" fmla="*/ 81069 h 1499857"/>
                  <a:gd name="connsiteX177" fmla="*/ 0 w 1159744"/>
                  <a:gd name="connsiteY177" fmla="*/ 0 h 1499857"/>
                  <a:gd name="connsiteX178" fmla="*/ 0 w 1159744"/>
                  <a:gd name="connsiteY178" fmla="*/ 0 h 1499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159744" h="1499857">
                    <a:moveTo>
                      <a:pt x="0" y="0"/>
                    </a:moveTo>
                    <a:lnTo>
                      <a:pt x="5671" y="10469"/>
                    </a:lnTo>
                    <a:cubicBezTo>
                      <a:pt x="38604" y="42443"/>
                      <a:pt x="71822" y="74090"/>
                      <a:pt x="105170" y="105584"/>
                    </a:cubicBezTo>
                    <a:cubicBezTo>
                      <a:pt x="87198" y="96075"/>
                      <a:pt x="66827" y="88550"/>
                      <a:pt x="46827" y="82901"/>
                    </a:cubicBezTo>
                    <a:cubicBezTo>
                      <a:pt x="49270" y="87045"/>
                      <a:pt x="51734" y="91189"/>
                      <a:pt x="54221" y="95311"/>
                    </a:cubicBezTo>
                    <a:cubicBezTo>
                      <a:pt x="59455" y="97231"/>
                      <a:pt x="64668" y="99237"/>
                      <a:pt x="69837" y="101331"/>
                    </a:cubicBezTo>
                    <a:cubicBezTo>
                      <a:pt x="90535" y="109728"/>
                      <a:pt x="110273" y="122552"/>
                      <a:pt x="131298" y="130208"/>
                    </a:cubicBezTo>
                    <a:lnTo>
                      <a:pt x="140830" y="139172"/>
                    </a:lnTo>
                    <a:cubicBezTo>
                      <a:pt x="116926" y="126129"/>
                      <a:pt x="89794" y="116184"/>
                      <a:pt x="62639" y="109248"/>
                    </a:cubicBezTo>
                    <a:lnTo>
                      <a:pt x="68223" y="118365"/>
                    </a:lnTo>
                    <a:cubicBezTo>
                      <a:pt x="74810" y="120459"/>
                      <a:pt x="81353" y="122705"/>
                      <a:pt x="87852" y="125170"/>
                    </a:cubicBezTo>
                    <a:cubicBezTo>
                      <a:pt x="113043" y="134679"/>
                      <a:pt x="136315" y="147831"/>
                      <a:pt x="161048" y="158169"/>
                    </a:cubicBezTo>
                    <a:lnTo>
                      <a:pt x="210274" y="204363"/>
                    </a:lnTo>
                    <a:cubicBezTo>
                      <a:pt x="177340" y="189183"/>
                      <a:pt x="139979" y="181659"/>
                      <a:pt x="103338" y="173785"/>
                    </a:cubicBezTo>
                    <a:cubicBezTo>
                      <a:pt x="105868" y="177667"/>
                      <a:pt x="108419" y="181550"/>
                      <a:pt x="110993" y="185410"/>
                    </a:cubicBezTo>
                    <a:cubicBezTo>
                      <a:pt x="117253" y="186740"/>
                      <a:pt x="123512" y="188027"/>
                      <a:pt x="129728" y="189358"/>
                    </a:cubicBezTo>
                    <a:cubicBezTo>
                      <a:pt x="162553" y="196337"/>
                      <a:pt x="193437" y="205192"/>
                      <a:pt x="224429" y="217646"/>
                    </a:cubicBezTo>
                    <a:lnTo>
                      <a:pt x="246545" y="238453"/>
                    </a:lnTo>
                    <a:cubicBezTo>
                      <a:pt x="221332" y="221768"/>
                      <a:pt x="192302" y="214505"/>
                      <a:pt x="162771" y="207875"/>
                    </a:cubicBezTo>
                    <a:cubicBezTo>
                      <a:pt x="148442" y="204647"/>
                      <a:pt x="133894" y="201070"/>
                      <a:pt x="119238" y="197776"/>
                    </a:cubicBezTo>
                    <a:lnTo>
                      <a:pt x="124974" y="206282"/>
                    </a:lnTo>
                    <a:cubicBezTo>
                      <a:pt x="169423" y="213938"/>
                      <a:pt x="213807" y="221223"/>
                      <a:pt x="253197" y="245607"/>
                    </a:cubicBezTo>
                    <a:cubicBezTo>
                      <a:pt x="253567" y="245847"/>
                      <a:pt x="253917" y="245803"/>
                      <a:pt x="254178" y="245628"/>
                    </a:cubicBezTo>
                    <a:cubicBezTo>
                      <a:pt x="276207" y="266392"/>
                      <a:pt x="298170" y="287199"/>
                      <a:pt x="320045" y="308115"/>
                    </a:cubicBezTo>
                    <a:lnTo>
                      <a:pt x="320111" y="308442"/>
                    </a:lnTo>
                    <a:cubicBezTo>
                      <a:pt x="292019" y="293568"/>
                      <a:pt x="258475" y="283797"/>
                      <a:pt x="229227" y="276730"/>
                    </a:cubicBezTo>
                    <a:cubicBezTo>
                      <a:pt x="210231" y="272128"/>
                      <a:pt x="188747" y="267810"/>
                      <a:pt x="167788" y="267352"/>
                    </a:cubicBezTo>
                    <a:cubicBezTo>
                      <a:pt x="170165" y="270623"/>
                      <a:pt x="172542" y="273873"/>
                      <a:pt x="174919" y="277144"/>
                    </a:cubicBezTo>
                    <a:cubicBezTo>
                      <a:pt x="195181" y="277973"/>
                      <a:pt x="215203" y="279849"/>
                      <a:pt x="236250" y="285520"/>
                    </a:cubicBezTo>
                    <a:cubicBezTo>
                      <a:pt x="268747" y="294266"/>
                      <a:pt x="299544" y="311539"/>
                      <a:pt x="332019" y="319631"/>
                    </a:cubicBezTo>
                    <a:lnTo>
                      <a:pt x="347658" y="334680"/>
                    </a:lnTo>
                    <a:cubicBezTo>
                      <a:pt x="300264" y="316730"/>
                      <a:pt x="246283" y="305192"/>
                      <a:pt x="194920" y="303949"/>
                    </a:cubicBezTo>
                    <a:lnTo>
                      <a:pt x="202248" y="313568"/>
                    </a:lnTo>
                    <a:cubicBezTo>
                      <a:pt x="223884" y="315552"/>
                      <a:pt x="245476" y="317864"/>
                      <a:pt x="267025" y="322074"/>
                    </a:cubicBezTo>
                    <a:cubicBezTo>
                      <a:pt x="299173" y="328334"/>
                      <a:pt x="329860" y="338061"/>
                      <a:pt x="361071" y="347657"/>
                    </a:cubicBezTo>
                    <a:cubicBezTo>
                      <a:pt x="383710" y="369599"/>
                      <a:pt x="406196" y="391693"/>
                      <a:pt x="428508" y="413983"/>
                    </a:cubicBezTo>
                    <a:cubicBezTo>
                      <a:pt x="376338" y="394572"/>
                      <a:pt x="315509" y="383317"/>
                      <a:pt x="257406" y="382707"/>
                    </a:cubicBezTo>
                    <a:lnTo>
                      <a:pt x="265127" y="391932"/>
                    </a:lnTo>
                    <a:cubicBezTo>
                      <a:pt x="281223" y="392543"/>
                      <a:pt x="297297" y="393459"/>
                      <a:pt x="313394" y="395269"/>
                    </a:cubicBezTo>
                    <a:cubicBezTo>
                      <a:pt x="353263" y="399763"/>
                      <a:pt x="392107" y="408770"/>
                      <a:pt x="431322" y="416774"/>
                    </a:cubicBezTo>
                    <a:cubicBezTo>
                      <a:pt x="436360" y="421813"/>
                      <a:pt x="441399" y="426873"/>
                      <a:pt x="446415" y="431954"/>
                    </a:cubicBezTo>
                    <a:cubicBezTo>
                      <a:pt x="417560" y="416796"/>
                      <a:pt x="383950" y="413241"/>
                      <a:pt x="351736" y="409294"/>
                    </a:cubicBezTo>
                    <a:cubicBezTo>
                      <a:pt x="325738" y="406109"/>
                      <a:pt x="299064" y="402467"/>
                      <a:pt x="272412" y="400526"/>
                    </a:cubicBezTo>
                    <a:cubicBezTo>
                      <a:pt x="275727" y="404430"/>
                      <a:pt x="279064" y="408334"/>
                      <a:pt x="282423" y="412216"/>
                    </a:cubicBezTo>
                    <a:cubicBezTo>
                      <a:pt x="340068" y="416949"/>
                      <a:pt x="397647" y="419850"/>
                      <a:pt x="453242" y="438868"/>
                    </a:cubicBezTo>
                    <a:cubicBezTo>
                      <a:pt x="467178" y="452980"/>
                      <a:pt x="481028" y="467178"/>
                      <a:pt x="494790" y="481508"/>
                    </a:cubicBezTo>
                    <a:cubicBezTo>
                      <a:pt x="461857" y="466568"/>
                      <a:pt x="424299" y="462489"/>
                      <a:pt x="388770" y="458127"/>
                    </a:cubicBezTo>
                    <a:cubicBezTo>
                      <a:pt x="364211" y="455095"/>
                      <a:pt x="339173" y="451235"/>
                      <a:pt x="314069" y="448072"/>
                    </a:cubicBezTo>
                    <a:cubicBezTo>
                      <a:pt x="318322" y="452762"/>
                      <a:pt x="322576" y="457429"/>
                      <a:pt x="326872" y="462096"/>
                    </a:cubicBezTo>
                    <a:cubicBezTo>
                      <a:pt x="385913" y="469250"/>
                      <a:pt x="445303" y="473743"/>
                      <a:pt x="503187" y="490276"/>
                    </a:cubicBezTo>
                    <a:cubicBezTo>
                      <a:pt x="508008" y="495335"/>
                      <a:pt x="512828" y="500395"/>
                      <a:pt x="517626" y="505477"/>
                    </a:cubicBezTo>
                    <a:cubicBezTo>
                      <a:pt x="484583" y="489796"/>
                      <a:pt x="443689" y="485150"/>
                      <a:pt x="408269" y="482555"/>
                    </a:cubicBezTo>
                    <a:cubicBezTo>
                      <a:pt x="387331" y="481028"/>
                      <a:pt x="365717" y="480221"/>
                      <a:pt x="344124" y="480592"/>
                    </a:cubicBezTo>
                    <a:cubicBezTo>
                      <a:pt x="347091" y="483732"/>
                      <a:pt x="350057" y="486851"/>
                      <a:pt x="353045" y="489992"/>
                    </a:cubicBezTo>
                    <a:cubicBezTo>
                      <a:pt x="368137" y="489359"/>
                      <a:pt x="383296" y="489141"/>
                      <a:pt x="398519" y="489927"/>
                    </a:cubicBezTo>
                    <a:cubicBezTo>
                      <a:pt x="444212" y="492282"/>
                      <a:pt x="483711" y="505281"/>
                      <a:pt x="527331" y="515750"/>
                    </a:cubicBezTo>
                    <a:lnTo>
                      <a:pt x="533002" y="521813"/>
                    </a:lnTo>
                    <a:lnTo>
                      <a:pt x="533286" y="522271"/>
                    </a:lnTo>
                    <a:cubicBezTo>
                      <a:pt x="533395" y="522446"/>
                      <a:pt x="533548" y="522533"/>
                      <a:pt x="533722" y="522598"/>
                    </a:cubicBezTo>
                    <a:cubicBezTo>
                      <a:pt x="537735" y="526895"/>
                      <a:pt x="541770" y="531213"/>
                      <a:pt x="545761" y="535554"/>
                    </a:cubicBezTo>
                    <a:cubicBezTo>
                      <a:pt x="560003" y="550952"/>
                      <a:pt x="574136" y="566459"/>
                      <a:pt x="588161" y="582097"/>
                    </a:cubicBezTo>
                    <a:cubicBezTo>
                      <a:pt x="532501" y="558128"/>
                      <a:pt x="467985" y="546983"/>
                      <a:pt x="404910" y="542359"/>
                    </a:cubicBezTo>
                    <a:cubicBezTo>
                      <a:pt x="408269" y="545630"/>
                      <a:pt x="411627" y="548880"/>
                      <a:pt x="415008" y="552108"/>
                    </a:cubicBezTo>
                    <a:cubicBezTo>
                      <a:pt x="431148" y="553809"/>
                      <a:pt x="447266" y="555947"/>
                      <a:pt x="463340" y="558586"/>
                    </a:cubicBezTo>
                    <a:cubicBezTo>
                      <a:pt x="506786" y="565739"/>
                      <a:pt x="548837" y="578564"/>
                      <a:pt x="592043" y="586437"/>
                    </a:cubicBezTo>
                    <a:lnTo>
                      <a:pt x="599764" y="595096"/>
                    </a:lnTo>
                    <a:cubicBezTo>
                      <a:pt x="544475" y="576601"/>
                      <a:pt x="484343" y="563798"/>
                      <a:pt x="424844" y="561486"/>
                    </a:cubicBezTo>
                    <a:cubicBezTo>
                      <a:pt x="427963" y="564431"/>
                      <a:pt x="431082" y="567353"/>
                      <a:pt x="434223" y="570298"/>
                    </a:cubicBezTo>
                    <a:cubicBezTo>
                      <a:pt x="491846" y="573940"/>
                      <a:pt x="548095" y="582664"/>
                      <a:pt x="604977" y="600985"/>
                    </a:cubicBezTo>
                    <a:cubicBezTo>
                      <a:pt x="626220" y="624976"/>
                      <a:pt x="647179" y="649230"/>
                      <a:pt x="667834" y="673744"/>
                    </a:cubicBezTo>
                    <a:cubicBezTo>
                      <a:pt x="622534" y="650495"/>
                      <a:pt x="562664" y="636492"/>
                      <a:pt x="507026" y="635642"/>
                    </a:cubicBezTo>
                    <a:lnTo>
                      <a:pt x="520701" y="647637"/>
                    </a:lnTo>
                    <a:cubicBezTo>
                      <a:pt x="533613" y="648008"/>
                      <a:pt x="546612" y="648989"/>
                      <a:pt x="559807" y="650952"/>
                    </a:cubicBezTo>
                    <a:cubicBezTo>
                      <a:pt x="600767" y="657081"/>
                      <a:pt x="637648" y="671345"/>
                      <a:pt x="676601" y="684213"/>
                    </a:cubicBezTo>
                    <a:lnTo>
                      <a:pt x="686809" y="696493"/>
                    </a:lnTo>
                    <a:cubicBezTo>
                      <a:pt x="651083" y="675031"/>
                      <a:pt x="603122" y="666045"/>
                      <a:pt x="563711" y="659633"/>
                    </a:cubicBezTo>
                    <a:cubicBezTo>
                      <a:pt x="552326" y="657779"/>
                      <a:pt x="540636" y="656100"/>
                      <a:pt x="528836" y="654769"/>
                    </a:cubicBezTo>
                    <a:lnTo>
                      <a:pt x="541355" y="665718"/>
                    </a:lnTo>
                    <a:cubicBezTo>
                      <a:pt x="551083" y="666743"/>
                      <a:pt x="560854" y="668074"/>
                      <a:pt x="570691" y="669862"/>
                    </a:cubicBezTo>
                    <a:cubicBezTo>
                      <a:pt x="612915" y="677518"/>
                      <a:pt x="652174" y="695991"/>
                      <a:pt x="693657" y="704737"/>
                    </a:cubicBezTo>
                    <a:cubicBezTo>
                      <a:pt x="717234" y="733396"/>
                      <a:pt x="740375" y="762403"/>
                      <a:pt x="763014" y="791826"/>
                    </a:cubicBezTo>
                    <a:cubicBezTo>
                      <a:pt x="719764" y="765980"/>
                      <a:pt x="670277" y="746940"/>
                      <a:pt x="620113" y="735381"/>
                    </a:cubicBezTo>
                    <a:lnTo>
                      <a:pt x="632305" y="746438"/>
                    </a:lnTo>
                    <a:cubicBezTo>
                      <a:pt x="679241" y="759721"/>
                      <a:pt x="723865" y="777693"/>
                      <a:pt x="769492" y="800288"/>
                    </a:cubicBezTo>
                    <a:cubicBezTo>
                      <a:pt x="774159" y="806373"/>
                      <a:pt x="778783" y="812480"/>
                      <a:pt x="783407" y="818609"/>
                    </a:cubicBezTo>
                    <a:cubicBezTo>
                      <a:pt x="748685" y="796384"/>
                      <a:pt x="706133" y="785588"/>
                      <a:pt x="665588" y="777213"/>
                    </a:cubicBezTo>
                    <a:lnTo>
                      <a:pt x="670625" y="781968"/>
                    </a:lnTo>
                    <a:cubicBezTo>
                      <a:pt x="714617" y="796013"/>
                      <a:pt x="755228" y="813331"/>
                      <a:pt x="796602" y="836232"/>
                    </a:cubicBezTo>
                    <a:cubicBezTo>
                      <a:pt x="866090" y="929842"/>
                      <a:pt x="930300" y="1027269"/>
                      <a:pt x="987443" y="1128905"/>
                    </a:cubicBezTo>
                    <a:cubicBezTo>
                      <a:pt x="1020224" y="1187182"/>
                      <a:pt x="1050628" y="1246834"/>
                      <a:pt x="1078065" y="1307816"/>
                    </a:cubicBezTo>
                    <a:cubicBezTo>
                      <a:pt x="1106201" y="1370346"/>
                      <a:pt x="1128643" y="1434905"/>
                      <a:pt x="1154423" y="1498373"/>
                    </a:cubicBezTo>
                    <a:cubicBezTo>
                      <a:pt x="1155514" y="1501034"/>
                      <a:pt x="1159440" y="1499769"/>
                      <a:pt x="1159745" y="1497326"/>
                    </a:cubicBezTo>
                    <a:cubicBezTo>
                      <a:pt x="1158785" y="1493553"/>
                      <a:pt x="1157826" y="1489823"/>
                      <a:pt x="1156845" y="1486094"/>
                    </a:cubicBezTo>
                    <a:cubicBezTo>
                      <a:pt x="1125568" y="1375668"/>
                      <a:pt x="1072111" y="1268492"/>
                      <a:pt x="1018065" y="1167968"/>
                    </a:cubicBezTo>
                    <a:cubicBezTo>
                      <a:pt x="961445" y="1062711"/>
                      <a:pt x="896908" y="961772"/>
                      <a:pt x="826570" y="865152"/>
                    </a:cubicBezTo>
                    <a:cubicBezTo>
                      <a:pt x="818086" y="853505"/>
                      <a:pt x="809514" y="841902"/>
                      <a:pt x="800877" y="830386"/>
                    </a:cubicBezTo>
                    <a:cubicBezTo>
                      <a:pt x="801030" y="829907"/>
                      <a:pt x="801095" y="829405"/>
                      <a:pt x="801008" y="828794"/>
                    </a:cubicBezTo>
                    <a:cubicBezTo>
                      <a:pt x="797933" y="805959"/>
                      <a:pt x="799307" y="785195"/>
                      <a:pt x="803407" y="764781"/>
                    </a:cubicBezTo>
                    <a:lnTo>
                      <a:pt x="799786" y="759263"/>
                    </a:lnTo>
                    <a:lnTo>
                      <a:pt x="795643" y="752981"/>
                    </a:lnTo>
                    <a:cubicBezTo>
                      <a:pt x="790059" y="774552"/>
                      <a:pt x="787311" y="796777"/>
                      <a:pt x="791608" y="818042"/>
                    </a:cubicBezTo>
                    <a:cubicBezTo>
                      <a:pt x="784498" y="808642"/>
                      <a:pt x="777322" y="799263"/>
                      <a:pt x="770103" y="789928"/>
                    </a:cubicBezTo>
                    <a:cubicBezTo>
                      <a:pt x="770801" y="789274"/>
                      <a:pt x="771237" y="788271"/>
                      <a:pt x="771171" y="786962"/>
                    </a:cubicBezTo>
                    <a:cubicBezTo>
                      <a:pt x="770125" y="764868"/>
                      <a:pt x="771629" y="743886"/>
                      <a:pt x="775381" y="723472"/>
                    </a:cubicBezTo>
                    <a:cubicBezTo>
                      <a:pt x="772676" y="719633"/>
                      <a:pt x="769928" y="715817"/>
                      <a:pt x="767180" y="712000"/>
                    </a:cubicBezTo>
                    <a:cubicBezTo>
                      <a:pt x="762818" y="734312"/>
                      <a:pt x="761313" y="757234"/>
                      <a:pt x="762316" y="779895"/>
                    </a:cubicBezTo>
                    <a:cubicBezTo>
                      <a:pt x="740397" y="751760"/>
                      <a:pt x="718019" y="723952"/>
                      <a:pt x="695249" y="696449"/>
                    </a:cubicBezTo>
                    <a:cubicBezTo>
                      <a:pt x="701858" y="678608"/>
                      <a:pt x="707725" y="660571"/>
                      <a:pt x="713854" y="642599"/>
                    </a:cubicBezTo>
                    <a:lnTo>
                      <a:pt x="707006" y="634202"/>
                    </a:lnTo>
                    <a:cubicBezTo>
                      <a:pt x="700375" y="653046"/>
                      <a:pt x="694682" y="672305"/>
                      <a:pt x="691171" y="691542"/>
                    </a:cubicBezTo>
                    <a:cubicBezTo>
                      <a:pt x="687725" y="687376"/>
                      <a:pt x="684235" y="683232"/>
                      <a:pt x="680768" y="679088"/>
                    </a:cubicBezTo>
                    <a:cubicBezTo>
                      <a:pt x="680506" y="657910"/>
                      <a:pt x="684672" y="636230"/>
                      <a:pt x="691062" y="614965"/>
                    </a:cubicBezTo>
                    <a:lnTo>
                      <a:pt x="683297" y="605761"/>
                    </a:lnTo>
                    <a:cubicBezTo>
                      <a:pt x="676732" y="628117"/>
                      <a:pt x="672806" y="651018"/>
                      <a:pt x="674704" y="671847"/>
                    </a:cubicBezTo>
                    <a:cubicBezTo>
                      <a:pt x="653810" y="647049"/>
                      <a:pt x="632610" y="622490"/>
                      <a:pt x="611105" y="598193"/>
                    </a:cubicBezTo>
                    <a:cubicBezTo>
                      <a:pt x="611148" y="598062"/>
                      <a:pt x="611192" y="597932"/>
                      <a:pt x="611236" y="597801"/>
                    </a:cubicBezTo>
                    <a:cubicBezTo>
                      <a:pt x="614398" y="580941"/>
                      <a:pt x="617539" y="564496"/>
                      <a:pt x="623297" y="548291"/>
                    </a:cubicBezTo>
                    <a:cubicBezTo>
                      <a:pt x="624235" y="545652"/>
                      <a:pt x="625217" y="543035"/>
                      <a:pt x="626220" y="540418"/>
                    </a:cubicBezTo>
                    <a:lnTo>
                      <a:pt x="619720" y="533198"/>
                    </a:lnTo>
                    <a:cubicBezTo>
                      <a:pt x="612741" y="553482"/>
                      <a:pt x="608117" y="574856"/>
                      <a:pt x="607659" y="594289"/>
                    </a:cubicBezTo>
                    <a:lnTo>
                      <a:pt x="597910" y="583318"/>
                    </a:lnTo>
                    <a:cubicBezTo>
                      <a:pt x="599960" y="560090"/>
                      <a:pt x="600047" y="537735"/>
                      <a:pt x="603101" y="514987"/>
                    </a:cubicBezTo>
                    <a:cubicBezTo>
                      <a:pt x="599873" y="511497"/>
                      <a:pt x="596645" y="507986"/>
                      <a:pt x="593395" y="504496"/>
                    </a:cubicBezTo>
                    <a:cubicBezTo>
                      <a:pt x="588400" y="528902"/>
                      <a:pt x="586547" y="553395"/>
                      <a:pt x="591411" y="576034"/>
                    </a:cubicBezTo>
                    <a:cubicBezTo>
                      <a:pt x="571563" y="553896"/>
                      <a:pt x="551497" y="531955"/>
                      <a:pt x="531236" y="510210"/>
                    </a:cubicBezTo>
                    <a:cubicBezTo>
                      <a:pt x="526328" y="488225"/>
                      <a:pt x="528684" y="462336"/>
                      <a:pt x="532849" y="441333"/>
                    </a:cubicBezTo>
                    <a:lnTo>
                      <a:pt x="527746" y="436164"/>
                    </a:lnTo>
                    <a:cubicBezTo>
                      <a:pt x="522402" y="459021"/>
                      <a:pt x="519262" y="482620"/>
                      <a:pt x="525369" y="503907"/>
                    </a:cubicBezTo>
                    <a:cubicBezTo>
                      <a:pt x="519632" y="497778"/>
                      <a:pt x="513896" y="491671"/>
                      <a:pt x="508138" y="485586"/>
                    </a:cubicBezTo>
                    <a:cubicBezTo>
                      <a:pt x="508356" y="485019"/>
                      <a:pt x="508335" y="484343"/>
                      <a:pt x="507877" y="483667"/>
                    </a:cubicBezTo>
                    <a:cubicBezTo>
                      <a:pt x="496404" y="466415"/>
                      <a:pt x="502468" y="439479"/>
                      <a:pt x="508793" y="417211"/>
                    </a:cubicBezTo>
                    <a:lnTo>
                      <a:pt x="502904" y="411366"/>
                    </a:lnTo>
                    <a:cubicBezTo>
                      <a:pt x="501486" y="418083"/>
                      <a:pt x="500178" y="424801"/>
                      <a:pt x="498978" y="431453"/>
                    </a:cubicBezTo>
                    <a:cubicBezTo>
                      <a:pt x="496862" y="443230"/>
                      <a:pt x="493656" y="460657"/>
                      <a:pt x="497233" y="474070"/>
                    </a:cubicBezTo>
                    <a:cubicBezTo>
                      <a:pt x="485782" y="462009"/>
                      <a:pt x="474267" y="450013"/>
                      <a:pt x="462686" y="438083"/>
                    </a:cubicBezTo>
                    <a:cubicBezTo>
                      <a:pt x="463078" y="437669"/>
                      <a:pt x="463231" y="437080"/>
                      <a:pt x="462969" y="436382"/>
                    </a:cubicBezTo>
                    <a:cubicBezTo>
                      <a:pt x="453612" y="411540"/>
                      <a:pt x="450908" y="387396"/>
                      <a:pt x="451518" y="361725"/>
                    </a:cubicBezTo>
                    <a:lnTo>
                      <a:pt x="444801" y="355400"/>
                    </a:lnTo>
                    <a:cubicBezTo>
                      <a:pt x="444365" y="363623"/>
                      <a:pt x="444147" y="371867"/>
                      <a:pt x="444474" y="380111"/>
                    </a:cubicBezTo>
                    <a:cubicBezTo>
                      <a:pt x="445150" y="397429"/>
                      <a:pt x="447789" y="414921"/>
                      <a:pt x="455313" y="430493"/>
                    </a:cubicBezTo>
                    <a:cubicBezTo>
                      <a:pt x="448814" y="423819"/>
                      <a:pt x="442293" y="417145"/>
                      <a:pt x="435750" y="410471"/>
                    </a:cubicBezTo>
                    <a:cubicBezTo>
                      <a:pt x="433307" y="385106"/>
                      <a:pt x="424430" y="361485"/>
                      <a:pt x="423427" y="335422"/>
                    </a:cubicBezTo>
                    <a:lnTo>
                      <a:pt x="414332" y="327025"/>
                    </a:lnTo>
                    <a:cubicBezTo>
                      <a:pt x="414419" y="331932"/>
                      <a:pt x="414594" y="336796"/>
                      <a:pt x="414855" y="341594"/>
                    </a:cubicBezTo>
                    <a:cubicBezTo>
                      <a:pt x="415881" y="360591"/>
                      <a:pt x="417560" y="383535"/>
                      <a:pt x="426677" y="401267"/>
                    </a:cubicBezTo>
                    <a:cubicBezTo>
                      <a:pt x="404146" y="378432"/>
                      <a:pt x="381442" y="355793"/>
                      <a:pt x="358607" y="333328"/>
                    </a:cubicBezTo>
                    <a:cubicBezTo>
                      <a:pt x="351344" y="312259"/>
                      <a:pt x="350253" y="291365"/>
                      <a:pt x="351300" y="270274"/>
                    </a:cubicBezTo>
                    <a:lnTo>
                      <a:pt x="342379" y="262444"/>
                    </a:lnTo>
                    <a:cubicBezTo>
                      <a:pt x="340722" y="283142"/>
                      <a:pt x="341725" y="304255"/>
                      <a:pt x="347549" y="322510"/>
                    </a:cubicBezTo>
                    <a:cubicBezTo>
                      <a:pt x="340874" y="315989"/>
                      <a:pt x="334179" y="309467"/>
                      <a:pt x="327483" y="302946"/>
                    </a:cubicBezTo>
                    <a:cubicBezTo>
                      <a:pt x="325520" y="285650"/>
                      <a:pt x="323623" y="268398"/>
                      <a:pt x="323187" y="250972"/>
                    </a:cubicBezTo>
                    <a:cubicBezTo>
                      <a:pt x="323143" y="249205"/>
                      <a:pt x="323121" y="247439"/>
                      <a:pt x="323143" y="245672"/>
                    </a:cubicBezTo>
                    <a:lnTo>
                      <a:pt x="312783" y="236730"/>
                    </a:lnTo>
                    <a:cubicBezTo>
                      <a:pt x="312477" y="255639"/>
                      <a:pt x="314310" y="274985"/>
                      <a:pt x="317254" y="293022"/>
                    </a:cubicBezTo>
                    <a:lnTo>
                      <a:pt x="312739" y="288660"/>
                    </a:lnTo>
                    <a:cubicBezTo>
                      <a:pt x="294746" y="271278"/>
                      <a:pt x="276687" y="253917"/>
                      <a:pt x="258562" y="236621"/>
                    </a:cubicBezTo>
                    <a:cubicBezTo>
                      <a:pt x="258693" y="235857"/>
                      <a:pt x="258540" y="235029"/>
                      <a:pt x="257973" y="234222"/>
                    </a:cubicBezTo>
                    <a:cubicBezTo>
                      <a:pt x="246283" y="217122"/>
                      <a:pt x="238082" y="199107"/>
                      <a:pt x="234789" y="178496"/>
                    </a:cubicBezTo>
                    <a:cubicBezTo>
                      <a:pt x="234352" y="175726"/>
                      <a:pt x="234004" y="172956"/>
                      <a:pt x="233764" y="170186"/>
                    </a:cubicBezTo>
                    <a:lnTo>
                      <a:pt x="222553" y="160852"/>
                    </a:lnTo>
                    <a:cubicBezTo>
                      <a:pt x="223731" y="179696"/>
                      <a:pt x="228028" y="198627"/>
                      <a:pt x="235880" y="215007"/>
                    </a:cubicBezTo>
                    <a:lnTo>
                      <a:pt x="223709" y="203447"/>
                    </a:lnTo>
                    <a:lnTo>
                      <a:pt x="223731" y="203316"/>
                    </a:lnTo>
                    <a:cubicBezTo>
                      <a:pt x="222793" y="194483"/>
                      <a:pt x="218605" y="187831"/>
                      <a:pt x="215814" y="179303"/>
                    </a:cubicBezTo>
                    <a:cubicBezTo>
                      <a:pt x="212651" y="169685"/>
                      <a:pt x="210667" y="159717"/>
                      <a:pt x="209162" y="149728"/>
                    </a:cubicBezTo>
                    <a:lnTo>
                      <a:pt x="201354" y="143229"/>
                    </a:lnTo>
                    <a:lnTo>
                      <a:pt x="202248" y="149379"/>
                    </a:lnTo>
                    <a:cubicBezTo>
                      <a:pt x="204276" y="163054"/>
                      <a:pt x="206566" y="182553"/>
                      <a:pt x="215225" y="195355"/>
                    </a:cubicBezTo>
                    <a:cubicBezTo>
                      <a:pt x="186632" y="168332"/>
                      <a:pt x="157864" y="141462"/>
                      <a:pt x="128878" y="114832"/>
                    </a:cubicBezTo>
                    <a:cubicBezTo>
                      <a:pt x="122749" y="99848"/>
                      <a:pt x="117057" y="84842"/>
                      <a:pt x="111996" y="69422"/>
                    </a:cubicBezTo>
                    <a:lnTo>
                      <a:pt x="106544" y="64930"/>
                    </a:lnTo>
                    <a:cubicBezTo>
                      <a:pt x="109379" y="79259"/>
                      <a:pt x="114112" y="93675"/>
                      <a:pt x="120480" y="107133"/>
                    </a:cubicBezTo>
                    <a:lnTo>
                      <a:pt x="111277" y="98714"/>
                    </a:lnTo>
                    <a:cubicBezTo>
                      <a:pt x="107329" y="92127"/>
                      <a:pt x="103163" y="85628"/>
                      <a:pt x="99935" y="78735"/>
                    </a:cubicBezTo>
                    <a:cubicBezTo>
                      <a:pt x="95770" y="69837"/>
                      <a:pt x="92738" y="60720"/>
                      <a:pt x="90121" y="51429"/>
                    </a:cubicBezTo>
                    <a:lnTo>
                      <a:pt x="82160" y="44886"/>
                    </a:lnTo>
                    <a:cubicBezTo>
                      <a:pt x="83665" y="56554"/>
                      <a:pt x="86915" y="69313"/>
                      <a:pt x="91844" y="81069"/>
                    </a:cubicBezTo>
                    <a:cubicBezTo>
                      <a:pt x="61527" y="53719"/>
                      <a:pt x="30927" y="2663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E0504F14-BFA1-43F9-A137-5C1C75AA8C98}"/>
                </a:ext>
              </a:extLst>
            </p:cNvPr>
            <p:cNvSpPr/>
            <p:nvPr/>
          </p:nvSpPr>
          <p:spPr>
            <a:xfrm>
              <a:off x="6792136" y="5866737"/>
              <a:ext cx="178649" cy="198905"/>
            </a:xfrm>
            <a:custGeom>
              <a:avLst/>
              <a:gdLst>
                <a:gd name="connsiteX0" fmla="*/ 1934 w 178649"/>
                <a:gd name="connsiteY0" fmla="*/ 87018 h 198905"/>
                <a:gd name="connsiteX1" fmla="*/ 35282 w 178649"/>
                <a:gd name="connsiteY1" fmla="*/ 70639 h 198905"/>
                <a:gd name="connsiteX2" fmla="*/ 18532 w 178649"/>
                <a:gd name="connsiteY2" fmla="*/ 13844 h 198905"/>
                <a:gd name="connsiteX3" fmla="*/ 40996 w 178649"/>
                <a:gd name="connsiteY3" fmla="*/ 1631 h 198905"/>
                <a:gd name="connsiteX4" fmla="*/ 79361 w 178649"/>
                <a:gd name="connsiteY4" fmla="*/ 27912 h 198905"/>
                <a:gd name="connsiteX5" fmla="*/ 114781 w 178649"/>
                <a:gd name="connsiteY5" fmla="*/ 8283 h 198905"/>
                <a:gd name="connsiteX6" fmla="*/ 166624 w 178649"/>
                <a:gd name="connsiteY6" fmla="*/ 197640 h 198905"/>
                <a:gd name="connsiteX7" fmla="*/ 157726 w 178649"/>
                <a:gd name="connsiteY7" fmla="*/ 198840 h 198905"/>
                <a:gd name="connsiteX8" fmla="*/ 149111 w 178649"/>
                <a:gd name="connsiteY8" fmla="*/ 197728 h 198905"/>
                <a:gd name="connsiteX9" fmla="*/ 122306 w 178649"/>
                <a:gd name="connsiteY9" fmla="*/ 184881 h 198905"/>
                <a:gd name="connsiteX10" fmla="*/ 67104 w 178649"/>
                <a:gd name="connsiteY10" fmla="*/ 156419 h 198905"/>
                <a:gd name="connsiteX11" fmla="*/ 1934 w 178649"/>
                <a:gd name="connsiteY11" fmla="*/ 87018 h 198905"/>
                <a:gd name="connsiteX12" fmla="*/ 1934 w 178649"/>
                <a:gd name="connsiteY12" fmla="*/ 87018 h 19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649" h="198905">
                  <a:moveTo>
                    <a:pt x="1934" y="87018"/>
                  </a:moveTo>
                  <a:cubicBezTo>
                    <a:pt x="7518" y="72296"/>
                    <a:pt x="20735" y="69003"/>
                    <a:pt x="35282" y="70639"/>
                  </a:cubicBezTo>
                  <a:cubicBezTo>
                    <a:pt x="22523" y="53779"/>
                    <a:pt x="13254" y="34782"/>
                    <a:pt x="18532" y="13844"/>
                  </a:cubicBezTo>
                  <a:cubicBezTo>
                    <a:pt x="20931" y="4335"/>
                    <a:pt x="30920" y="-3517"/>
                    <a:pt x="40996" y="1631"/>
                  </a:cubicBezTo>
                  <a:cubicBezTo>
                    <a:pt x="55239" y="8893"/>
                    <a:pt x="67933" y="17792"/>
                    <a:pt x="79361" y="27912"/>
                  </a:cubicBezTo>
                  <a:cubicBezTo>
                    <a:pt x="82633" y="11882"/>
                    <a:pt x="95501" y="-398"/>
                    <a:pt x="114781" y="8283"/>
                  </a:cubicBezTo>
                  <a:cubicBezTo>
                    <a:pt x="142328" y="20649"/>
                    <a:pt x="204793" y="187455"/>
                    <a:pt x="166624" y="197640"/>
                  </a:cubicBezTo>
                  <a:cubicBezTo>
                    <a:pt x="163506" y="198469"/>
                    <a:pt x="160561" y="198840"/>
                    <a:pt x="157726" y="198840"/>
                  </a:cubicBezTo>
                  <a:cubicBezTo>
                    <a:pt x="154651" y="199080"/>
                    <a:pt x="151750" y="198644"/>
                    <a:pt x="149111" y="197728"/>
                  </a:cubicBezTo>
                  <a:cubicBezTo>
                    <a:pt x="139972" y="195372"/>
                    <a:pt x="131728" y="189745"/>
                    <a:pt x="122306" y="184881"/>
                  </a:cubicBezTo>
                  <a:cubicBezTo>
                    <a:pt x="103898" y="175394"/>
                    <a:pt x="85512" y="165906"/>
                    <a:pt x="67104" y="156419"/>
                  </a:cubicBezTo>
                  <a:cubicBezTo>
                    <a:pt x="44705" y="144881"/>
                    <a:pt x="-11043" y="121195"/>
                    <a:pt x="1934" y="87018"/>
                  </a:cubicBezTo>
                  <a:lnTo>
                    <a:pt x="1934" y="8701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E6B06B49-F1D8-4D3A-B9CE-2512DB8E0594}"/>
                </a:ext>
              </a:extLst>
            </p:cNvPr>
            <p:cNvSpPr/>
            <p:nvPr/>
          </p:nvSpPr>
          <p:spPr>
            <a:xfrm>
              <a:off x="6792136" y="5876394"/>
              <a:ext cx="157551" cy="189248"/>
            </a:xfrm>
            <a:custGeom>
              <a:avLst/>
              <a:gdLst>
                <a:gd name="connsiteX0" fmla="*/ 1934 w 157551"/>
                <a:gd name="connsiteY0" fmla="*/ 77361 h 189248"/>
                <a:gd name="connsiteX1" fmla="*/ 35283 w 157551"/>
                <a:gd name="connsiteY1" fmla="*/ 61004 h 189248"/>
                <a:gd name="connsiteX2" fmla="*/ 18511 w 157551"/>
                <a:gd name="connsiteY2" fmla="*/ 4187 h 189248"/>
                <a:gd name="connsiteX3" fmla="*/ 18532 w 157551"/>
                <a:gd name="connsiteY3" fmla="*/ 4122 h 189248"/>
                <a:gd name="connsiteX4" fmla="*/ 18554 w 157551"/>
                <a:gd name="connsiteY4" fmla="*/ 4057 h 189248"/>
                <a:gd name="connsiteX5" fmla="*/ 18576 w 157551"/>
                <a:gd name="connsiteY5" fmla="*/ 3991 h 189248"/>
                <a:gd name="connsiteX6" fmla="*/ 18598 w 157551"/>
                <a:gd name="connsiteY6" fmla="*/ 3926 h 189248"/>
                <a:gd name="connsiteX7" fmla="*/ 18620 w 157551"/>
                <a:gd name="connsiteY7" fmla="*/ 3860 h 189248"/>
                <a:gd name="connsiteX8" fmla="*/ 18641 w 157551"/>
                <a:gd name="connsiteY8" fmla="*/ 3795 h 189248"/>
                <a:gd name="connsiteX9" fmla="*/ 18641 w 157551"/>
                <a:gd name="connsiteY9" fmla="*/ 3751 h 189248"/>
                <a:gd name="connsiteX10" fmla="*/ 18641 w 157551"/>
                <a:gd name="connsiteY10" fmla="*/ 3729 h 189248"/>
                <a:gd name="connsiteX11" fmla="*/ 18663 w 157551"/>
                <a:gd name="connsiteY11" fmla="*/ 3664 h 189248"/>
                <a:gd name="connsiteX12" fmla="*/ 18685 w 157551"/>
                <a:gd name="connsiteY12" fmla="*/ 3598 h 189248"/>
                <a:gd name="connsiteX13" fmla="*/ 18707 w 157551"/>
                <a:gd name="connsiteY13" fmla="*/ 3533 h 189248"/>
                <a:gd name="connsiteX14" fmla="*/ 18728 w 157551"/>
                <a:gd name="connsiteY14" fmla="*/ 3468 h 189248"/>
                <a:gd name="connsiteX15" fmla="*/ 18750 w 157551"/>
                <a:gd name="connsiteY15" fmla="*/ 3402 h 189248"/>
                <a:gd name="connsiteX16" fmla="*/ 18772 w 157551"/>
                <a:gd name="connsiteY16" fmla="*/ 3337 h 189248"/>
                <a:gd name="connsiteX17" fmla="*/ 18794 w 157551"/>
                <a:gd name="connsiteY17" fmla="*/ 3272 h 189248"/>
                <a:gd name="connsiteX18" fmla="*/ 18816 w 157551"/>
                <a:gd name="connsiteY18" fmla="*/ 3206 h 189248"/>
                <a:gd name="connsiteX19" fmla="*/ 18838 w 157551"/>
                <a:gd name="connsiteY19" fmla="*/ 3141 h 189248"/>
                <a:gd name="connsiteX20" fmla="*/ 18859 w 157551"/>
                <a:gd name="connsiteY20" fmla="*/ 3075 h 189248"/>
                <a:gd name="connsiteX21" fmla="*/ 18881 w 157551"/>
                <a:gd name="connsiteY21" fmla="*/ 3010 h 189248"/>
                <a:gd name="connsiteX22" fmla="*/ 18903 w 157551"/>
                <a:gd name="connsiteY22" fmla="*/ 2944 h 189248"/>
                <a:gd name="connsiteX23" fmla="*/ 18903 w 157551"/>
                <a:gd name="connsiteY23" fmla="*/ 2901 h 189248"/>
                <a:gd name="connsiteX24" fmla="*/ 18925 w 157551"/>
                <a:gd name="connsiteY24" fmla="*/ 2879 h 189248"/>
                <a:gd name="connsiteX25" fmla="*/ 18947 w 157551"/>
                <a:gd name="connsiteY25" fmla="*/ 2813 h 189248"/>
                <a:gd name="connsiteX26" fmla="*/ 18969 w 157551"/>
                <a:gd name="connsiteY26" fmla="*/ 2748 h 189248"/>
                <a:gd name="connsiteX27" fmla="*/ 18990 w 157551"/>
                <a:gd name="connsiteY27" fmla="*/ 2683 h 189248"/>
                <a:gd name="connsiteX28" fmla="*/ 19012 w 157551"/>
                <a:gd name="connsiteY28" fmla="*/ 2617 h 189248"/>
                <a:gd name="connsiteX29" fmla="*/ 19034 w 157551"/>
                <a:gd name="connsiteY29" fmla="*/ 2552 h 189248"/>
                <a:gd name="connsiteX30" fmla="*/ 19056 w 157551"/>
                <a:gd name="connsiteY30" fmla="*/ 2486 h 189248"/>
                <a:gd name="connsiteX31" fmla="*/ 19056 w 157551"/>
                <a:gd name="connsiteY31" fmla="*/ 2486 h 189248"/>
                <a:gd name="connsiteX32" fmla="*/ 19078 w 157551"/>
                <a:gd name="connsiteY32" fmla="*/ 2421 h 189248"/>
                <a:gd name="connsiteX33" fmla="*/ 19100 w 157551"/>
                <a:gd name="connsiteY33" fmla="*/ 2355 h 189248"/>
                <a:gd name="connsiteX34" fmla="*/ 19121 w 157551"/>
                <a:gd name="connsiteY34" fmla="*/ 2290 h 189248"/>
                <a:gd name="connsiteX35" fmla="*/ 19143 w 157551"/>
                <a:gd name="connsiteY35" fmla="*/ 2225 h 189248"/>
                <a:gd name="connsiteX36" fmla="*/ 19165 w 157551"/>
                <a:gd name="connsiteY36" fmla="*/ 2159 h 189248"/>
                <a:gd name="connsiteX37" fmla="*/ 19186 w 157551"/>
                <a:gd name="connsiteY37" fmla="*/ 2094 h 189248"/>
                <a:gd name="connsiteX38" fmla="*/ 19186 w 157551"/>
                <a:gd name="connsiteY38" fmla="*/ 2050 h 189248"/>
                <a:gd name="connsiteX39" fmla="*/ 19208 w 157551"/>
                <a:gd name="connsiteY39" fmla="*/ 2028 h 189248"/>
                <a:gd name="connsiteX40" fmla="*/ 19230 w 157551"/>
                <a:gd name="connsiteY40" fmla="*/ 1963 h 189248"/>
                <a:gd name="connsiteX41" fmla="*/ 19252 w 157551"/>
                <a:gd name="connsiteY41" fmla="*/ 1897 h 189248"/>
                <a:gd name="connsiteX42" fmla="*/ 19274 w 157551"/>
                <a:gd name="connsiteY42" fmla="*/ 1832 h 189248"/>
                <a:gd name="connsiteX43" fmla="*/ 19295 w 157551"/>
                <a:gd name="connsiteY43" fmla="*/ 1767 h 189248"/>
                <a:gd name="connsiteX44" fmla="*/ 19317 w 157551"/>
                <a:gd name="connsiteY44" fmla="*/ 1701 h 189248"/>
                <a:gd name="connsiteX45" fmla="*/ 19361 w 157551"/>
                <a:gd name="connsiteY45" fmla="*/ 1570 h 189248"/>
                <a:gd name="connsiteX46" fmla="*/ 19383 w 157551"/>
                <a:gd name="connsiteY46" fmla="*/ 1505 h 189248"/>
                <a:gd name="connsiteX47" fmla="*/ 19405 w 157551"/>
                <a:gd name="connsiteY47" fmla="*/ 1439 h 189248"/>
                <a:gd name="connsiteX48" fmla="*/ 19426 w 157551"/>
                <a:gd name="connsiteY48" fmla="*/ 1374 h 189248"/>
                <a:gd name="connsiteX49" fmla="*/ 19448 w 157551"/>
                <a:gd name="connsiteY49" fmla="*/ 1309 h 189248"/>
                <a:gd name="connsiteX50" fmla="*/ 19470 w 157551"/>
                <a:gd name="connsiteY50" fmla="*/ 1243 h 189248"/>
                <a:gd name="connsiteX51" fmla="*/ 19492 w 157551"/>
                <a:gd name="connsiteY51" fmla="*/ 1199 h 189248"/>
                <a:gd name="connsiteX52" fmla="*/ 19492 w 157551"/>
                <a:gd name="connsiteY52" fmla="*/ 1178 h 189248"/>
                <a:gd name="connsiteX53" fmla="*/ 19514 w 157551"/>
                <a:gd name="connsiteY53" fmla="*/ 1112 h 189248"/>
                <a:gd name="connsiteX54" fmla="*/ 19536 w 157551"/>
                <a:gd name="connsiteY54" fmla="*/ 1047 h 189248"/>
                <a:gd name="connsiteX55" fmla="*/ 19557 w 157551"/>
                <a:gd name="connsiteY55" fmla="*/ 981 h 189248"/>
                <a:gd name="connsiteX56" fmla="*/ 19579 w 157551"/>
                <a:gd name="connsiteY56" fmla="*/ 916 h 189248"/>
                <a:gd name="connsiteX57" fmla="*/ 19601 w 157551"/>
                <a:gd name="connsiteY57" fmla="*/ 851 h 189248"/>
                <a:gd name="connsiteX58" fmla="*/ 19623 w 157551"/>
                <a:gd name="connsiteY58" fmla="*/ 785 h 189248"/>
                <a:gd name="connsiteX59" fmla="*/ 19623 w 157551"/>
                <a:gd name="connsiteY59" fmla="*/ 763 h 189248"/>
                <a:gd name="connsiteX60" fmla="*/ 19645 w 157551"/>
                <a:gd name="connsiteY60" fmla="*/ 720 h 189248"/>
                <a:gd name="connsiteX61" fmla="*/ 19667 w 157551"/>
                <a:gd name="connsiteY61" fmla="*/ 654 h 189248"/>
                <a:gd name="connsiteX62" fmla="*/ 19710 w 157551"/>
                <a:gd name="connsiteY62" fmla="*/ 589 h 189248"/>
                <a:gd name="connsiteX63" fmla="*/ 19732 w 157551"/>
                <a:gd name="connsiteY63" fmla="*/ 523 h 189248"/>
                <a:gd name="connsiteX64" fmla="*/ 19753 w 157551"/>
                <a:gd name="connsiteY64" fmla="*/ 458 h 189248"/>
                <a:gd name="connsiteX65" fmla="*/ 19775 w 157551"/>
                <a:gd name="connsiteY65" fmla="*/ 392 h 189248"/>
                <a:gd name="connsiteX66" fmla="*/ 19841 w 157551"/>
                <a:gd name="connsiteY66" fmla="*/ 262 h 189248"/>
                <a:gd name="connsiteX67" fmla="*/ 19884 w 157551"/>
                <a:gd name="connsiteY67" fmla="*/ 196 h 189248"/>
                <a:gd name="connsiteX68" fmla="*/ 19906 w 157551"/>
                <a:gd name="connsiteY68" fmla="*/ 131 h 189248"/>
                <a:gd name="connsiteX69" fmla="*/ 19928 w 157551"/>
                <a:gd name="connsiteY69" fmla="*/ 65 h 189248"/>
                <a:gd name="connsiteX70" fmla="*/ 19972 w 157551"/>
                <a:gd name="connsiteY70" fmla="*/ 0 h 189248"/>
                <a:gd name="connsiteX71" fmla="*/ 93560 w 157551"/>
                <a:gd name="connsiteY71" fmla="*/ 67852 h 189248"/>
                <a:gd name="connsiteX72" fmla="*/ 157552 w 157551"/>
                <a:gd name="connsiteY72" fmla="*/ 189183 h 189248"/>
                <a:gd name="connsiteX73" fmla="*/ 148937 w 157551"/>
                <a:gd name="connsiteY73" fmla="*/ 188049 h 189248"/>
                <a:gd name="connsiteX74" fmla="*/ 122110 w 157551"/>
                <a:gd name="connsiteY74" fmla="*/ 175225 h 189248"/>
                <a:gd name="connsiteX75" fmla="*/ 66908 w 157551"/>
                <a:gd name="connsiteY75" fmla="*/ 146762 h 189248"/>
                <a:gd name="connsiteX76" fmla="*/ 1934 w 157551"/>
                <a:gd name="connsiteY76" fmla="*/ 77361 h 189248"/>
                <a:gd name="connsiteX77" fmla="*/ 1934 w 157551"/>
                <a:gd name="connsiteY77" fmla="*/ 77361 h 18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7551" h="189248">
                  <a:moveTo>
                    <a:pt x="1934" y="77361"/>
                  </a:moveTo>
                  <a:cubicBezTo>
                    <a:pt x="7518" y="62639"/>
                    <a:pt x="20757" y="59346"/>
                    <a:pt x="35283" y="61004"/>
                  </a:cubicBezTo>
                  <a:cubicBezTo>
                    <a:pt x="22502" y="44144"/>
                    <a:pt x="13254" y="25126"/>
                    <a:pt x="18511" y="4187"/>
                  </a:cubicBezTo>
                  <a:lnTo>
                    <a:pt x="18532" y="4122"/>
                  </a:lnTo>
                  <a:lnTo>
                    <a:pt x="18554" y="4057"/>
                  </a:lnTo>
                  <a:lnTo>
                    <a:pt x="18576" y="3991"/>
                  </a:lnTo>
                  <a:lnTo>
                    <a:pt x="18598" y="3926"/>
                  </a:lnTo>
                  <a:lnTo>
                    <a:pt x="18620" y="3860"/>
                  </a:lnTo>
                  <a:lnTo>
                    <a:pt x="18641" y="3795"/>
                  </a:lnTo>
                  <a:lnTo>
                    <a:pt x="18641" y="3751"/>
                  </a:lnTo>
                  <a:lnTo>
                    <a:pt x="18641" y="3729"/>
                  </a:lnTo>
                  <a:lnTo>
                    <a:pt x="18663" y="3664"/>
                  </a:lnTo>
                  <a:lnTo>
                    <a:pt x="18685" y="3598"/>
                  </a:lnTo>
                  <a:lnTo>
                    <a:pt x="18707" y="3533"/>
                  </a:lnTo>
                  <a:lnTo>
                    <a:pt x="18728" y="3468"/>
                  </a:lnTo>
                  <a:lnTo>
                    <a:pt x="18750" y="3402"/>
                  </a:lnTo>
                  <a:lnTo>
                    <a:pt x="18772" y="3337"/>
                  </a:lnTo>
                  <a:lnTo>
                    <a:pt x="18794" y="3272"/>
                  </a:lnTo>
                  <a:lnTo>
                    <a:pt x="18816" y="3206"/>
                  </a:lnTo>
                  <a:lnTo>
                    <a:pt x="18838" y="3141"/>
                  </a:lnTo>
                  <a:lnTo>
                    <a:pt x="18859" y="3075"/>
                  </a:lnTo>
                  <a:lnTo>
                    <a:pt x="18881" y="3010"/>
                  </a:lnTo>
                  <a:lnTo>
                    <a:pt x="18903" y="2944"/>
                  </a:lnTo>
                  <a:lnTo>
                    <a:pt x="18903" y="2901"/>
                  </a:lnTo>
                  <a:lnTo>
                    <a:pt x="18925" y="2879"/>
                  </a:lnTo>
                  <a:lnTo>
                    <a:pt x="18947" y="2813"/>
                  </a:lnTo>
                  <a:lnTo>
                    <a:pt x="18969" y="2748"/>
                  </a:lnTo>
                  <a:lnTo>
                    <a:pt x="18990" y="2683"/>
                  </a:lnTo>
                  <a:lnTo>
                    <a:pt x="19012" y="2617"/>
                  </a:lnTo>
                  <a:lnTo>
                    <a:pt x="19034" y="2552"/>
                  </a:lnTo>
                  <a:lnTo>
                    <a:pt x="19056" y="2486"/>
                  </a:lnTo>
                  <a:lnTo>
                    <a:pt x="19056" y="2486"/>
                  </a:lnTo>
                  <a:lnTo>
                    <a:pt x="19078" y="2421"/>
                  </a:lnTo>
                  <a:lnTo>
                    <a:pt x="19100" y="2355"/>
                  </a:lnTo>
                  <a:lnTo>
                    <a:pt x="19121" y="2290"/>
                  </a:lnTo>
                  <a:lnTo>
                    <a:pt x="19143" y="2225"/>
                  </a:lnTo>
                  <a:lnTo>
                    <a:pt x="19165" y="2159"/>
                  </a:lnTo>
                  <a:lnTo>
                    <a:pt x="19186" y="2094"/>
                  </a:lnTo>
                  <a:lnTo>
                    <a:pt x="19186" y="2050"/>
                  </a:lnTo>
                  <a:lnTo>
                    <a:pt x="19208" y="2028"/>
                  </a:lnTo>
                  <a:lnTo>
                    <a:pt x="19230" y="1963"/>
                  </a:lnTo>
                  <a:lnTo>
                    <a:pt x="19252" y="1897"/>
                  </a:lnTo>
                  <a:lnTo>
                    <a:pt x="19274" y="1832"/>
                  </a:lnTo>
                  <a:lnTo>
                    <a:pt x="19295" y="1767"/>
                  </a:lnTo>
                  <a:lnTo>
                    <a:pt x="19317" y="1701"/>
                  </a:lnTo>
                  <a:lnTo>
                    <a:pt x="19361" y="1570"/>
                  </a:lnTo>
                  <a:lnTo>
                    <a:pt x="19383" y="1505"/>
                  </a:lnTo>
                  <a:lnTo>
                    <a:pt x="19405" y="1439"/>
                  </a:lnTo>
                  <a:lnTo>
                    <a:pt x="19426" y="1374"/>
                  </a:lnTo>
                  <a:lnTo>
                    <a:pt x="19448" y="1309"/>
                  </a:lnTo>
                  <a:lnTo>
                    <a:pt x="19470" y="1243"/>
                  </a:lnTo>
                  <a:lnTo>
                    <a:pt x="19492" y="1199"/>
                  </a:lnTo>
                  <a:lnTo>
                    <a:pt x="19492" y="1178"/>
                  </a:lnTo>
                  <a:lnTo>
                    <a:pt x="19514" y="1112"/>
                  </a:lnTo>
                  <a:lnTo>
                    <a:pt x="19536" y="1047"/>
                  </a:lnTo>
                  <a:lnTo>
                    <a:pt x="19557" y="981"/>
                  </a:lnTo>
                  <a:lnTo>
                    <a:pt x="19579" y="916"/>
                  </a:lnTo>
                  <a:lnTo>
                    <a:pt x="19601" y="851"/>
                  </a:lnTo>
                  <a:lnTo>
                    <a:pt x="19623" y="785"/>
                  </a:lnTo>
                  <a:lnTo>
                    <a:pt x="19623" y="763"/>
                  </a:lnTo>
                  <a:lnTo>
                    <a:pt x="19645" y="720"/>
                  </a:lnTo>
                  <a:lnTo>
                    <a:pt x="19667" y="654"/>
                  </a:lnTo>
                  <a:lnTo>
                    <a:pt x="19710" y="589"/>
                  </a:lnTo>
                  <a:lnTo>
                    <a:pt x="19732" y="523"/>
                  </a:lnTo>
                  <a:lnTo>
                    <a:pt x="19753" y="458"/>
                  </a:lnTo>
                  <a:lnTo>
                    <a:pt x="19775" y="392"/>
                  </a:lnTo>
                  <a:lnTo>
                    <a:pt x="19841" y="262"/>
                  </a:lnTo>
                  <a:lnTo>
                    <a:pt x="19884" y="196"/>
                  </a:lnTo>
                  <a:lnTo>
                    <a:pt x="19906" y="131"/>
                  </a:lnTo>
                  <a:lnTo>
                    <a:pt x="19928" y="65"/>
                  </a:lnTo>
                  <a:lnTo>
                    <a:pt x="19972" y="0"/>
                  </a:lnTo>
                  <a:cubicBezTo>
                    <a:pt x="52971" y="14722"/>
                    <a:pt x="84225" y="40306"/>
                    <a:pt x="93560" y="67852"/>
                  </a:cubicBezTo>
                  <a:cubicBezTo>
                    <a:pt x="104596" y="100415"/>
                    <a:pt x="157552" y="189183"/>
                    <a:pt x="157552" y="189183"/>
                  </a:cubicBezTo>
                  <a:cubicBezTo>
                    <a:pt x="154454" y="189423"/>
                    <a:pt x="151598" y="188987"/>
                    <a:pt x="148937" y="188049"/>
                  </a:cubicBezTo>
                  <a:cubicBezTo>
                    <a:pt x="139798" y="185715"/>
                    <a:pt x="131553" y="180088"/>
                    <a:pt x="122110" y="175225"/>
                  </a:cubicBezTo>
                  <a:cubicBezTo>
                    <a:pt x="103702" y="165737"/>
                    <a:pt x="85316" y="156250"/>
                    <a:pt x="66908" y="146762"/>
                  </a:cubicBezTo>
                  <a:cubicBezTo>
                    <a:pt x="44705" y="135224"/>
                    <a:pt x="-11043" y="111560"/>
                    <a:pt x="1934" y="77361"/>
                  </a:cubicBezTo>
                  <a:lnTo>
                    <a:pt x="1934" y="77361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90249D4F-FB2F-4392-8C7B-67302D378B7B}"/>
                </a:ext>
              </a:extLst>
            </p:cNvPr>
            <p:cNvSpPr/>
            <p:nvPr/>
          </p:nvSpPr>
          <p:spPr>
            <a:xfrm>
              <a:off x="7010814" y="5945893"/>
              <a:ext cx="165999" cy="314603"/>
            </a:xfrm>
            <a:custGeom>
              <a:avLst/>
              <a:gdLst>
                <a:gd name="connsiteX0" fmla="*/ 26812 w 165999"/>
                <a:gd name="connsiteY0" fmla="*/ 103021 h 314603"/>
                <a:gd name="connsiteX1" fmla="*/ 60008 w 165999"/>
                <a:gd name="connsiteY1" fmla="*/ 686 h 314603"/>
                <a:gd name="connsiteX2" fmla="*/ 106159 w 165999"/>
                <a:gd name="connsiteY2" fmla="*/ 84809 h 314603"/>
                <a:gd name="connsiteX3" fmla="*/ 109779 w 165999"/>
                <a:gd name="connsiteY3" fmla="*/ 99575 h 314603"/>
                <a:gd name="connsiteX4" fmla="*/ 159136 w 165999"/>
                <a:gd name="connsiteY4" fmla="*/ 117830 h 314603"/>
                <a:gd name="connsiteX5" fmla="*/ 162909 w 165999"/>
                <a:gd name="connsiteY5" fmla="*/ 205704 h 314603"/>
                <a:gd name="connsiteX6" fmla="*/ 143607 w 165999"/>
                <a:gd name="connsiteY6" fmla="*/ 289718 h 314603"/>
                <a:gd name="connsiteX7" fmla="*/ 88514 w 165999"/>
                <a:gd name="connsiteY7" fmla="*/ 304701 h 314603"/>
                <a:gd name="connsiteX8" fmla="*/ 64392 w 165999"/>
                <a:gd name="connsiteY8" fmla="*/ 266250 h 314603"/>
                <a:gd name="connsiteX9" fmla="*/ 42516 w 165999"/>
                <a:gd name="connsiteY9" fmla="*/ 227689 h 314603"/>
                <a:gd name="connsiteX10" fmla="*/ 1447 w 165999"/>
                <a:gd name="connsiteY10" fmla="*/ 145398 h 314603"/>
                <a:gd name="connsiteX11" fmla="*/ 26812 w 165999"/>
                <a:gd name="connsiteY11" fmla="*/ 103021 h 314603"/>
                <a:gd name="connsiteX12" fmla="*/ 26812 w 165999"/>
                <a:gd name="connsiteY12" fmla="*/ 103021 h 31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999" h="314603">
                  <a:moveTo>
                    <a:pt x="26812" y="103021"/>
                  </a:moveTo>
                  <a:cubicBezTo>
                    <a:pt x="19397" y="48822"/>
                    <a:pt x="20902" y="-6838"/>
                    <a:pt x="60008" y="686"/>
                  </a:cubicBezTo>
                  <a:cubicBezTo>
                    <a:pt x="91960" y="6837"/>
                    <a:pt x="99463" y="59204"/>
                    <a:pt x="106159" y="84809"/>
                  </a:cubicBezTo>
                  <a:cubicBezTo>
                    <a:pt x="107446" y="89716"/>
                    <a:pt x="108645" y="94646"/>
                    <a:pt x="109779" y="99575"/>
                  </a:cubicBezTo>
                  <a:cubicBezTo>
                    <a:pt x="128929" y="88888"/>
                    <a:pt x="152026" y="97197"/>
                    <a:pt x="159136" y="117830"/>
                  </a:cubicBezTo>
                  <a:cubicBezTo>
                    <a:pt x="168515" y="145028"/>
                    <a:pt x="166726" y="177721"/>
                    <a:pt x="162909" y="205704"/>
                  </a:cubicBezTo>
                  <a:cubicBezTo>
                    <a:pt x="159158" y="233250"/>
                    <a:pt x="153815" y="263741"/>
                    <a:pt x="143607" y="289718"/>
                  </a:cubicBezTo>
                  <a:cubicBezTo>
                    <a:pt x="134839" y="311986"/>
                    <a:pt x="106901" y="324549"/>
                    <a:pt x="88514" y="304701"/>
                  </a:cubicBezTo>
                  <a:cubicBezTo>
                    <a:pt x="78699" y="294080"/>
                    <a:pt x="71720" y="278682"/>
                    <a:pt x="64392" y="266250"/>
                  </a:cubicBezTo>
                  <a:cubicBezTo>
                    <a:pt x="56889" y="253512"/>
                    <a:pt x="49627" y="240644"/>
                    <a:pt x="42516" y="227689"/>
                  </a:cubicBezTo>
                  <a:cubicBezTo>
                    <a:pt x="28426" y="202018"/>
                    <a:pt x="9713" y="173621"/>
                    <a:pt x="1447" y="145398"/>
                  </a:cubicBezTo>
                  <a:cubicBezTo>
                    <a:pt x="-4420" y="125442"/>
                    <a:pt x="8252" y="104199"/>
                    <a:pt x="26812" y="103021"/>
                  </a:cubicBezTo>
                  <a:lnTo>
                    <a:pt x="26812" y="103021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5DB1EC4F-CF4B-4CD7-93CB-D8440B97A2C7}"/>
                </a:ext>
              </a:extLst>
            </p:cNvPr>
            <p:cNvSpPr/>
            <p:nvPr/>
          </p:nvSpPr>
          <p:spPr>
            <a:xfrm>
              <a:off x="7010802" y="5946514"/>
              <a:ext cx="114013" cy="313976"/>
            </a:xfrm>
            <a:custGeom>
              <a:avLst/>
              <a:gdLst>
                <a:gd name="connsiteX0" fmla="*/ 26825 w 114013"/>
                <a:gd name="connsiteY0" fmla="*/ 102400 h 313976"/>
                <a:gd name="connsiteX1" fmla="*/ 47458 w 114013"/>
                <a:gd name="connsiteY1" fmla="*/ 0 h 313976"/>
                <a:gd name="connsiteX2" fmla="*/ 113871 w 114013"/>
                <a:gd name="connsiteY2" fmla="*/ 313721 h 313976"/>
                <a:gd name="connsiteX3" fmla="*/ 88505 w 114013"/>
                <a:gd name="connsiteY3" fmla="*/ 304059 h 313976"/>
                <a:gd name="connsiteX4" fmla="*/ 64383 w 114013"/>
                <a:gd name="connsiteY4" fmla="*/ 265607 h 313976"/>
                <a:gd name="connsiteX5" fmla="*/ 42507 w 114013"/>
                <a:gd name="connsiteY5" fmla="*/ 227046 h 313976"/>
                <a:gd name="connsiteX6" fmla="*/ 1438 w 114013"/>
                <a:gd name="connsiteY6" fmla="*/ 144756 h 313976"/>
                <a:gd name="connsiteX7" fmla="*/ 26825 w 114013"/>
                <a:gd name="connsiteY7" fmla="*/ 102400 h 313976"/>
                <a:gd name="connsiteX8" fmla="*/ 26825 w 114013"/>
                <a:gd name="connsiteY8" fmla="*/ 102400 h 31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13" h="313976">
                  <a:moveTo>
                    <a:pt x="26825" y="102400"/>
                  </a:moveTo>
                  <a:cubicBezTo>
                    <a:pt x="20304" y="54744"/>
                    <a:pt x="20697" y="5954"/>
                    <a:pt x="47458" y="0"/>
                  </a:cubicBezTo>
                  <a:cubicBezTo>
                    <a:pt x="84906" y="74504"/>
                    <a:pt x="116400" y="237210"/>
                    <a:pt x="113871" y="313721"/>
                  </a:cubicBezTo>
                  <a:cubicBezTo>
                    <a:pt x="105125" y="314877"/>
                    <a:pt x="96008" y="312194"/>
                    <a:pt x="88505" y="304059"/>
                  </a:cubicBezTo>
                  <a:cubicBezTo>
                    <a:pt x="78690" y="293437"/>
                    <a:pt x="71711" y="278061"/>
                    <a:pt x="64383" y="265607"/>
                  </a:cubicBezTo>
                  <a:cubicBezTo>
                    <a:pt x="56880" y="252870"/>
                    <a:pt x="49617" y="240001"/>
                    <a:pt x="42507" y="227046"/>
                  </a:cubicBezTo>
                  <a:cubicBezTo>
                    <a:pt x="28418" y="201375"/>
                    <a:pt x="9704" y="172978"/>
                    <a:pt x="1438" y="144756"/>
                  </a:cubicBezTo>
                  <a:cubicBezTo>
                    <a:pt x="-4407" y="124799"/>
                    <a:pt x="8264" y="103578"/>
                    <a:pt x="26825" y="102400"/>
                  </a:cubicBezTo>
                  <a:lnTo>
                    <a:pt x="26825" y="102400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1D6FBDCB-93FC-4C10-A69D-C8D10F6301E4}"/>
                </a:ext>
              </a:extLst>
            </p:cNvPr>
            <p:cNvSpPr/>
            <p:nvPr/>
          </p:nvSpPr>
          <p:spPr>
            <a:xfrm>
              <a:off x="6796068" y="6084540"/>
              <a:ext cx="212565" cy="190411"/>
            </a:xfrm>
            <a:custGeom>
              <a:avLst/>
              <a:gdLst>
                <a:gd name="connsiteX0" fmla="*/ 14034 w 212565"/>
                <a:gd name="connsiteY0" fmla="*/ 4570 h 190411"/>
                <a:gd name="connsiteX1" fmla="*/ 69345 w 212565"/>
                <a:gd name="connsiteY1" fmla="*/ 9914 h 190411"/>
                <a:gd name="connsiteX2" fmla="*/ 107753 w 212565"/>
                <a:gd name="connsiteY2" fmla="*/ 27427 h 190411"/>
                <a:gd name="connsiteX3" fmla="*/ 116128 w 212565"/>
                <a:gd name="connsiteY3" fmla="*/ 8191 h 190411"/>
                <a:gd name="connsiteX4" fmla="*/ 139531 w 212565"/>
                <a:gd name="connsiteY4" fmla="*/ 5748 h 190411"/>
                <a:gd name="connsiteX5" fmla="*/ 190589 w 212565"/>
                <a:gd name="connsiteY5" fmla="*/ 70350 h 190411"/>
                <a:gd name="connsiteX6" fmla="*/ 211461 w 212565"/>
                <a:gd name="connsiteY6" fmla="*/ 148082 h 190411"/>
                <a:gd name="connsiteX7" fmla="*/ 211897 w 212565"/>
                <a:gd name="connsiteY7" fmla="*/ 162979 h 190411"/>
                <a:gd name="connsiteX8" fmla="*/ 211876 w 212565"/>
                <a:gd name="connsiteY8" fmla="*/ 164440 h 190411"/>
                <a:gd name="connsiteX9" fmla="*/ 209651 w 212565"/>
                <a:gd name="connsiteY9" fmla="*/ 169653 h 190411"/>
                <a:gd name="connsiteX10" fmla="*/ 206139 w 212565"/>
                <a:gd name="connsiteY10" fmla="*/ 175651 h 190411"/>
                <a:gd name="connsiteX11" fmla="*/ 134013 w 212565"/>
                <a:gd name="connsiteY11" fmla="*/ 185116 h 190411"/>
                <a:gd name="connsiteX12" fmla="*/ 55757 w 212565"/>
                <a:gd name="connsiteY12" fmla="*/ 156850 h 190411"/>
                <a:gd name="connsiteX13" fmla="*/ 4546 w 212565"/>
                <a:gd name="connsiteY13" fmla="*/ 105421 h 190411"/>
                <a:gd name="connsiteX14" fmla="*/ 26466 w 212565"/>
                <a:gd name="connsiteY14" fmla="*/ 71419 h 190411"/>
                <a:gd name="connsiteX15" fmla="*/ 14034 w 212565"/>
                <a:gd name="connsiteY15" fmla="*/ 4570 h 190411"/>
                <a:gd name="connsiteX16" fmla="*/ 14034 w 212565"/>
                <a:gd name="connsiteY16" fmla="*/ 4570 h 19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2565" h="190411">
                  <a:moveTo>
                    <a:pt x="14034" y="4570"/>
                  </a:moveTo>
                  <a:cubicBezTo>
                    <a:pt x="30370" y="-5943"/>
                    <a:pt x="52965" y="4199"/>
                    <a:pt x="69345" y="9914"/>
                  </a:cubicBezTo>
                  <a:cubicBezTo>
                    <a:pt x="82693" y="14581"/>
                    <a:pt x="95517" y="20448"/>
                    <a:pt x="107753" y="27427"/>
                  </a:cubicBezTo>
                  <a:cubicBezTo>
                    <a:pt x="108014" y="20426"/>
                    <a:pt x="110304" y="13796"/>
                    <a:pt x="116128" y="8191"/>
                  </a:cubicBezTo>
                  <a:cubicBezTo>
                    <a:pt x="122933" y="1647"/>
                    <a:pt x="131417" y="-10"/>
                    <a:pt x="139531" y="5748"/>
                  </a:cubicBezTo>
                  <a:cubicBezTo>
                    <a:pt x="163587" y="22869"/>
                    <a:pt x="179378" y="42891"/>
                    <a:pt x="190589" y="70350"/>
                  </a:cubicBezTo>
                  <a:cubicBezTo>
                    <a:pt x="200469" y="94516"/>
                    <a:pt x="209346" y="121517"/>
                    <a:pt x="211461" y="148082"/>
                  </a:cubicBezTo>
                  <a:cubicBezTo>
                    <a:pt x="212704" y="152968"/>
                    <a:pt x="212966" y="157941"/>
                    <a:pt x="211897" y="162979"/>
                  </a:cubicBezTo>
                  <a:cubicBezTo>
                    <a:pt x="211876" y="163459"/>
                    <a:pt x="211897" y="163939"/>
                    <a:pt x="211876" y="164440"/>
                  </a:cubicBezTo>
                  <a:cubicBezTo>
                    <a:pt x="211788" y="166687"/>
                    <a:pt x="210938" y="168410"/>
                    <a:pt x="209651" y="169653"/>
                  </a:cubicBezTo>
                  <a:cubicBezTo>
                    <a:pt x="208713" y="171638"/>
                    <a:pt x="207579" y="173644"/>
                    <a:pt x="206139" y="175651"/>
                  </a:cubicBezTo>
                  <a:cubicBezTo>
                    <a:pt x="190305" y="197701"/>
                    <a:pt x="156084" y="189784"/>
                    <a:pt x="134013" y="185116"/>
                  </a:cubicBezTo>
                  <a:cubicBezTo>
                    <a:pt x="106815" y="179380"/>
                    <a:pt x="80293" y="169915"/>
                    <a:pt x="55757" y="156850"/>
                  </a:cubicBezTo>
                  <a:cubicBezTo>
                    <a:pt x="35582" y="146098"/>
                    <a:pt x="5527" y="131921"/>
                    <a:pt x="4546" y="105421"/>
                  </a:cubicBezTo>
                  <a:cubicBezTo>
                    <a:pt x="3913" y="88366"/>
                    <a:pt x="13467" y="77330"/>
                    <a:pt x="26466" y="71419"/>
                  </a:cubicBezTo>
                  <a:cubicBezTo>
                    <a:pt x="5680" y="51092"/>
                    <a:pt x="-14298" y="22825"/>
                    <a:pt x="14034" y="4570"/>
                  </a:cubicBezTo>
                  <a:lnTo>
                    <a:pt x="14034" y="4570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2EFBD1D7-3EC2-4924-BC68-2076B654521A}"/>
                </a:ext>
              </a:extLst>
            </p:cNvPr>
            <p:cNvSpPr/>
            <p:nvPr/>
          </p:nvSpPr>
          <p:spPr>
            <a:xfrm>
              <a:off x="6796086" y="6105577"/>
              <a:ext cx="209959" cy="169330"/>
            </a:xfrm>
            <a:custGeom>
              <a:avLst/>
              <a:gdLst>
                <a:gd name="connsiteX0" fmla="*/ 209960 w 209959"/>
                <a:gd name="connsiteY0" fmla="*/ 148245 h 169330"/>
                <a:gd name="connsiteX1" fmla="*/ 209611 w 209959"/>
                <a:gd name="connsiteY1" fmla="*/ 148594 h 169330"/>
                <a:gd name="connsiteX2" fmla="*/ 206099 w 209959"/>
                <a:gd name="connsiteY2" fmla="*/ 154570 h 169330"/>
                <a:gd name="connsiteX3" fmla="*/ 133973 w 209959"/>
                <a:gd name="connsiteY3" fmla="*/ 164036 h 169330"/>
                <a:gd name="connsiteX4" fmla="*/ 55717 w 209959"/>
                <a:gd name="connsiteY4" fmla="*/ 135770 h 169330"/>
                <a:gd name="connsiteX5" fmla="*/ 4528 w 209959"/>
                <a:gd name="connsiteY5" fmla="*/ 84341 h 169330"/>
                <a:gd name="connsiteX6" fmla="*/ 26447 w 209959"/>
                <a:gd name="connsiteY6" fmla="*/ 50338 h 169330"/>
                <a:gd name="connsiteX7" fmla="*/ 755 w 209959"/>
                <a:gd name="connsiteY7" fmla="*/ 0 h 169330"/>
                <a:gd name="connsiteX8" fmla="*/ 57854 w 209959"/>
                <a:gd name="connsiteY8" fmla="*/ 48201 h 169330"/>
                <a:gd name="connsiteX9" fmla="*/ 209960 w 209959"/>
                <a:gd name="connsiteY9" fmla="*/ 148245 h 169330"/>
                <a:gd name="connsiteX10" fmla="*/ 209960 w 209959"/>
                <a:gd name="connsiteY10" fmla="*/ 148245 h 16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59" h="169330">
                  <a:moveTo>
                    <a:pt x="209960" y="148245"/>
                  </a:moveTo>
                  <a:lnTo>
                    <a:pt x="209611" y="148594"/>
                  </a:lnTo>
                  <a:cubicBezTo>
                    <a:pt x="208673" y="150579"/>
                    <a:pt x="207539" y="152585"/>
                    <a:pt x="206099" y="154570"/>
                  </a:cubicBezTo>
                  <a:cubicBezTo>
                    <a:pt x="190265" y="176620"/>
                    <a:pt x="156044" y="168703"/>
                    <a:pt x="133973" y="164036"/>
                  </a:cubicBezTo>
                  <a:cubicBezTo>
                    <a:pt x="106775" y="158300"/>
                    <a:pt x="80253" y="148856"/>
                    <a:pt x="55717" y="135770"/>
                  </a:cubicBezTo>
                  <a:cubicBezTo>
                    <a:pt x="35542" y="125017"/>
                    <a:pt x="5487" y="110840"/>
                    <a:pt x="4528" y="84341"/>
                  </a:cubicBezTo>
                  <a:cubicBezTo>
                    <a:pt x="3895" y="67307"/>
                    <a:pt x="13427" y="56249"/>
                    <a:pt x="26447" y="50338"/>
                  </a:cubicBezTo>
                  <a:cubicBezTo>
                    <a:pt x="11246" y="35464"/>
                    <a:pt x="-3542" y="16336"/>
                    <a:pt x="755" y="0"/>
                  </a:cubicBezTo>
                  <a:cubicBezTo>
                    <a:pt x="7516" y="17470"/>
                    <a:pt x="22914" y="36358"/>
                    <a:pt x="57854" y="48201"/>
                  </a:cubicBezTo>
                  <a:cubicBezTo>
                    <a:pt x="118160" y="68659"/>
                    <a:pt x="189719" y="130143"/>
                    <a:pt x="209960" y="148245"/>
                  </a:cubicBezTo>
                  <a:lnTo>
                    <a:pt x="209960" y="148245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81E538C-1D1E-46D7-A989-5A8926B765F0}"/>
                </a:ext>
              </a:extLst>
            </p:cNvPr>
            <p:cNvSpPr/>
            <p:nvPr/>
          </p:nvSpPr>
          <p:spPr>
            <a:xfrm>
              <a:off x="7178777" y="6345142"/>
              <a:ext cx="166959" cy="278697"/>
            </a:xfrm>
            <a:custGeom>
              <a:avLst/>
              <a:gdLst>
                <a:gd name="connsiteX0" fmla="*/ 6309 w 166959"/>
                <a:gd name="connsiteY0" fmla="*/ 59107 h 278697"/>
                <a:gd name="connsiteX1" fmla="*/ 44892 w 166959"/>
                <a:gd name="connsiteY1" fmla="*/ 55617 h 278697"/>
                <a:gd name="connsiteX2" fmla="*/ 102602 w 166959"/>
                <a:gd name="connsiteY2" fmla="*/ 590 h 278697"/>
                <a:gd name="connsiteX3" fmla="*/ 133289 w 166959"/>
                <a:gd name="connsiteY3" fmla="*/ 78562 h 278697"/>
                <a:gd name="connsiteX4" fmla="*/ 133268 w 166959"/>
                <a:gd name="connsiteY4" fmla="*/ 78649 h 278697"/>
                <a:gd name="connsiteX5" fmla="*/ 132221 w 166959"/>
                <a:gd name="connsiteY5" fmla="*/ 94985 h 278697"/>
                <a:gd name="connsiteX6" fmla="*/ 152548 w 166959"/>
                <a:gd name="connsiteY6" fmla="*/ 98802 h 278697"/>
                <a:gd name="connsiteX7" fmla="*/ 105001 w 166959"/>
                <a:gd name="connsiteY7" fmla="*/ 241267 h 278697"/>
                <a:gd name="connsiteX8" fmla="*/ 18741 w 166959"/>
                <a:gd name="connsiteY8" fmla="*/ 264321 h 278697"/>
                <a:gd name="connsiteX9" fmla="*/ 6309 w 166959"/>
                <a:gd name="connsiteY9" fmla="*/ 59107 h 278697"/>
                <a:gd name="connsiteX10" fmla="*/ 6309 w 166959"/>
                <a:gd name="connsiteY10" fmla="*/ 59107 h 27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959" h="278697">
                  <a:moveTo>
                    <a:pt x="6309" y="59107"/>
                  </a:moveTo>
                  <a:cubicBezTo>
                    <a:pt x="13594" y="41615"/>
                    <a:pt x="34663" y="43273"/>
                    <a:pt x="44892" y="55617"/>
                  </a:cubicBezTo>
                  <a:cubicBezTo>
                    <a:pt x="54794" y="29161"/>
                    <a:pt x="70825" y="-4907"/>
                    <a:pt x="102602" y="590"/>
                  </a:cubicBezTo>
                  <a:cubicBezTo>
                    <a:pt x="139723" y="7002"/>
                    <a:pt x="136953" y="50492"/>
                    <a:pt x="133289" y="78562"/>
                  </a:cubicBezTo>
                  <a:cubicBezTo>
                    <a:pt x="133289" y="78583"/>
                    <a:pt x="133289" y="78627"/>
                    <a:pt x="133268" y="78649"/>
                  </a:cubicBezTo>
                  <a:cubicBezTo>
                    <a:pt x="133246" y="84058"/>
                    <a:pt x="132853" y="89532"/>
                    <a:pt x="132221" y="94985"/>
                  </a:cubicBezTo>
                  <a:cubicBezTo>
                    <a:pt x="138481" y="93742"/>
                    <a:pt x="145263" y="94658"/>
                    <a:pt x="152548" y="98802"/>
                  </a:cubicBezTo>
                  <a:cubicBezTo>
                    <a:pt x="197696" y="124516"/>
                    <a:pt x="124064" y="215204"/>
                    <a:pt x="105001" y="241267"/>
                  </a:cubicBezTo>
                  <a:cubicBezTo>
                    <a:pt x="87684" y="264931"/>
                    <a:pt x="43540" y="298061"/>
                    <a:pt x="18741" y="264321"/>
                  </a:cubicBezTo>
                  <a:cubicBezTo>
                    <a:pt x="1293" y="240547"/>
                    <a:pt x="-6406" y="89620"/>
                    <a:pt x="6309" y="59107"/>
                  </a:cubicBezTo>
                  <a:lnTo>
                    <a:pt x="6309" y="59107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C8862B78-505C-4C4B-B93B-C856CCDCDDA9}"/>
                </a:ext>
              </a:extLst>
            </p:cNvPr>
            <p:cNvSpPr/>
            <p:nvPr/>
          </p:nvSpPr>
          <p:spPr>
            <a:xfrm>
              <a:off x="7178777" y="6345120"/>
              <a:ext cx="116059" cy="278693"/>
            </a:xfrm>
            <a:custGeom>
              <a:avLst/>
              <a:gdLst>
                <a:gd name="connsiteX0" fmla="*/ 6309 w 116059"/>
                <a:gd name="connsiteY0" fmla="*/ 59128 h 278693"/>
                <a:gd name="connsiteX1" fmla="*/ 44892 w 116059"/>
                <a:gd name="connsiteY1" fmla="*/ 55617 h 278693"/>
                <a:gd name="connsiteX2" fmla="*/ 102602 w 116059"/>
                <a:gd name="connsiteY2" fmla="*/ 589 h 278693"/>
                <a:gd name="connsiteX3" fmla="*/ 116059 w 116059"/>
                <a:gd name="connsiteY3" fmla="*/ 5388 h 278693"/>
                <a:gd name="connsiteX4" fmla="*/ 45132 w 116059"/>
                <a:gd name="connsiteY4" fmla="*/ 278693 h 278693"/>
                <a:gd name="connsiteX5" fmla="*/ 18741 w 116059"/>
                <a:gd name="connsiteY5" fmla="*/ 264320 h 278693"/>
                <a:gd name="connsiteX6" fmla="*/ 6309 w 116059"/>
                <a:gd name="connsiteY6" fmla="*/ 59128 h 278693"/>
                <a:gd name="connsiteX7" fmla="*/ 6309 w 116059"/>
                <a:gd name="connsiteY7" fmla="*/ 59128 h 2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059" h="278693">
                  <a:moveTo>
                    <a:pt x="6309" y="59128"/>
                  </a:moveTo>
                  <a:cubicBezTo>
                    <a:pt x="13594" y="41637"/>
                    <a:pt x="34663" y="43294"/>
                    <a:pt x="44892" y="55617"/>
                  </a:cubicBezTo>
                  <a:cubicBezTo>
                    <a:pt x="54794" y="29183"/>
                    <a:pt x="70825" y="-4907"/>
                    <a:pt x="102602" y="589"/>
                  </a:cubicBezTo>
                  <a:cubicBezTo>
                    <a:pt x="107859" y="1505"/>
                    <a:pt x="112308" y="3141"/>
                    <a:pt x="116059" y="5388"/>
                  </a:cubicBezTo>
                  <a:cubicBezTo>
                    <a:pt x="103453" y="30622"/>
                    <a:pt x="47029" y="154505"/>
                    <a:pt x="45132" y="278693"/>
                  </a:cubicBezTo>
                  <a:cubicBezTo>
                    <a:pt x="35427" y="278563"/>
                    <a:pt x="26201" y="274484"/>
                    <a:pt x="18741" y="264320"/>
                  </a:cubicBezTo>
                  <a:cubicBezTo>
                    <a:pt x="1293" y="240569"/>
                    <a:pt x="-6406" y="89663"/>
                    <a:pt x="6309" y="59128"/>
                  </a:cubicBezTo>
                  <a:lnTo>
                    <a:pt x="6309" y="59128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131786F-40D2-412D-B8E4-AE7D15A37761}"/>
                </a:ext>
              </a:extLst>
            </p:cNvPr>
            <p:cNvSpPr/>
            <p:nvPr/>
          </p:nvSpPr>
          <p:spPr>
            <a:xfrm>
              <a:off x="6946202" y="6400279"/>
              <a:ext cx="222571" cy="293084"/>
            </a:xfrm>
            <a:custGeom>
              <a:avLst/>
              <a:gdLst>
                <a:gd name="connsiteX0" fmla="*/ 30923 w 222571"/>
                <a:gd name="connsiteY0" fmla="*/ 125998 h 293084"/>
                <a:gd name="connsiteX1" fmla="*/ 1371 w 222571"/>
                <a:gd name="connsiteY1" fmla="*/ 18822 h 293084"/>
                <a:gd name="connsiteX2" fmla="*/ 32515 w 222571"/>
                <a:gd name="connsiteY2" fmla="*/ 1875 h 293084"/>
                <a:gd name="connsiteX3" fmla="*/ 108568 w 222571"/>
                <a:gd name="connsiteY3" fmla="*/ 74416 h 293084"/>
                <a:gd name="connsiteX4" fmla="*/ 133912 w 222571"/>
                <a:gd name="connsiteY4" fmla="*/ 65103 h 293084"/>
                <a:gd name="connsiteX5" fmla="*/ 189943 w 222571"/>
                <a:gd name="connsiteY5" fmla="*/ 147459 h 293084"/>
                <a:gd name="connsiteX6" fmla="*/ 222440 w 222571"/>
                <a:gd name="connsiteY6" fmla="*/ 263840 h 293084"/>
                <a:gd name="connsiteX7" fmla="*/ 152124 w 222571"/>
                <a:gd name="connsiteY7" fmla="*/ 285345 h 293084"/>
                <a:gd name="connsiteX8" fmla="*/ 63094 w 222571"/>
                <a:gd name="connsiteY8" fmla="*/ 234941 h 293084"/>
                <a:gd name="connsiteX9" fmla="*/ 30923 w 222571"/>
                <a:gd name="connsiteY9" fmla="*/ 125998 h 293084"/>
                <a:gd name="connsiteX10" fmla="*/ 30923 w 222571"/>
                <a:gd name="connsiteY10" fmla="*/ 125998 h 29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571" h="293084">
                  <a:moveTo>
                    <a:pt x="30923" y="125998"/>
                  </a:moveTo>
                  <a:cubicBezTo>
                    <a:pt x="8939" y="95529"/>
                    <a:pt x="-4475" y="60872"/>
                    <a:pt x="1371" y="18822"/>
                  </a:cubicBezTo>
                  <a:cubicBezTo>
                    <a:pt x="3355" y="4449"/>
                    <a:pt x="19451" y="-3970"/>
                    <a:pt x="32515" y="1875"/>
                  </a:cubicBezTo>
                  <a:cubicBezTo>
                    <a:pt x="65885" y="16793"/>
                    <a:pt x="88677" y="44754"/>
                    <a:pt x="108568" y="74416"/>
                  </a:cubicBezTo>
                  <a:cubicBezTo>
                    <a:pt x="112952" y="65627"/>
                    <a:pt x="123116" y="61134"/>
                    <a:pt x="133912" y="65103"/>
                  </a:cubicBezTo>
                  <a:cubicBezTo>
                    <a:pt x="166584" y="77099"/>
                    <a:pt x="178754" y="118081"/>
                    <a:pt x="189943" y="147459"/>
                  </a:cubicBezTo>
                  <a:cubicBezTo>
                    <a:pt x="195897" y="163119"/>
                    <a:pt x="224752" y="249881"/>
                    <a:pt x="222440" y="263840"/>
                  </a:cubicBezTo>
                  <a:cubicBezTo>
                    <a:pt x="216268" y="300895"/>
                    <a:pt x="177707" y="296075"/>
                    <a:pt x="152124" y="285345"/>
                  </a:cubicBezTo>
                  <a:cubicBezTo>
                    <a:pt x="120717" y="272149"/>
                    <a:pt x="90880" y="254614"/>
                    <a:pt x="63094" y="234941"/>
                  </a:cubicBezTo>
                  <a:cubicBezTo>
                    <a:pt x="35373" y="215333"/>
                    <a:pt x="-30865" y="137536"/>
                    <a:pt x="30923" y="125998"/>
                  </a:cubicBezTo>
                  <a:lnTo>
                    <a:pt x="30923" y="12599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493" name="Graphic 1943">
              <a:extLst>
                <a:ext uri="{FF2B5EF4-FFF2-40B4-BE49-F238E27FC236}">
                  <a16:creationId xmlns:a16="http://schemas.microsoft.com/office/drawing/2014/main" id="{93352008-3744-4158-8CC3-6C25D87767C3}"/>
                </a:ext>
              </a:extLst>
            </p:cNvPr>
            <p:cNvGrpSpPr/>
            <p:nvPr/>
          </p:nvGrpSpPr>
          <p:grpSpPr>
            <a:xfrm>
              <a:off x="6769220" y="5901208"/>
              <a:ext cx="658979" cy="1769893"/>
              <a:chOff x="6769220" y="5901208"/>
              <a:chExt cx="658979" cy="1769893"/>
            </a:xfrm>
          </p:grpSpPr>
          <p:sp>
            <p:nvSpPr>
              <p:cNvPr id="1777" name="Freeform: Shape 1776">
                <a:extLst>
                  <a:ext uri="{FF2B5EF4-FFF2-40B4-BE49-F238E27FC236}">
                    <a16:creationId xmlns:a16="http://schemas.microsoft.com/office/drawing/2014/main" id="{3CE8B116-5DE8-47DF-8A57-214EB8344D3E}"/>
                  </a:ext>
                </a:extLst>
              </p:cNvPr>
              <p:cNvSpPr/>
              <p:nvPr/>
            </p:nvSpPr>
            <p:spPr>
              <a:xfrm>
                <a:off x="6946202" y="6413060"/>
                <a:ext cx="214108" cy="280339"/>
              </a:xfrm>
              <a:custGeom>
                <a:avLst/>
                <a:gdLst>
                  <a:gd name="connsiteX0" fmla="*/ 30923 w 214108"/>
                  <a:gd name="connsiteY0" fmla="*/ 113240 h 280339"/>
                  <a:gd name="connsiteX1" fmla="*/ 1371 w 214108"/>
                  <a:gd name="connsiteY1" fmla="*/ 6063 h 280339"/>
                  <a:gd name="connsiteX2" fmla="*/ 3181 w 214108"/>
                  <a:gd name="connsiteY2" fmla="*/ 0 h 280339"/>
                  <a:gd name="connsiteX3" fmla="*/ 42636 w 214108"/>
                  <a:gd name="connsiteY3" fmla="*/ 73741 h 280339"/>
                  <a:gd name="connsiteX4" fmla="*/ 214109 w 214108"/>
                  <a:gd name="connsiteY4" fmla="*/ 269882 h 280339"/>
                  <a:gd name="connsiteX5" fmla="*/ 152124 w 214108"/>
                  <a:gd name="connsiteY5" fmla="*/ 272608 h 280339"/>
                  <a:gd name="connsiteX6" fmla="*/ 63094 w 214108"/>
                  <a:gd name="connsiteY6" fmla="*/ 222204 h 280339"/>
                  <a:gd name="connsiteX7" fmla="*/ 30923 w 214108"/>
                  <a:gd name="connsiteY7" fmla="*/ 113240 h 280339"/>
                  <a:gd name="connsiteX8" fmla="*/ 30923 w 214108"/>
                  <a:gd name="connsiteY8" fmla="*/ 113240 h 28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108" h="280339">
                    <a:moveTo>
                      <a:pt x="30923" y="113240"/>
                    </a:moveTo>
                    <a:cubicBezTo>
                      <a:pt x="8939" y="82749"/>
                      <a:pt x="-4475" y="48114"/>
                      <a:pt x="1371" y="6063"/>
                    </a:cubicBezTo>
                    <a:cubicBezTo>
                      <a:pt x="1676" y="3904"/>
                      <a:pt x="2286" y="1876"/>
                      <a:pt x="3181" y="0"/>
                    </a:cubicBezTo>
                    <a:cubicBezTo>
                      <a:pt x="6583" y="22159"/>
                      <a:pt x="14457" y="41767"/>
                      <a:pt x="42636" y="73741"/>
                    </a:cubicBezTo>
                    <a:cubicBezTo>
                      <a:pt x="76202" y="111822"/>
                      <a:pt x="188481" y="240525"/>
                      <a:pt x="214109" y="269882"/>
                    </a:cubicBezTo>
                    <a:cubicBezTo>
                      <a:pt x="199867" y="285738"/>
                      <a:pt x="172059" y="280961"/>
                      <a:pt x="152124" y="272608"/>
                    </a:cubicBezTo>
                    <a:cubicBezTo>
                      <a:pt x="120695" y="259413"/>
                      <a:pt x="90858" y="241877"/>
                      <a:pt x="63094" y="222204"/>
                    </a:cubicBezTo>
                    <a:cubicBezTo>
                      <a:pt x="35373" y="202553"/>
                      <a:pt x="-30865" y="124756"/>
                      <a:pt x="30923" y="113240"/>
                    </a:cubicBezTo>
                    <a:lnTo>
                      <a:pt x="30923" y="113240"/>
                    </a:lnTo>
                    <a:close/>
                  </a:path>
                </a:pathLst>
              </a:custGeom>
              <a:solidFill>
                <a:srgbClr val="72BF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78" name="Freeform: Shape 1777">
                <a:extLst>
                  <a:ext uri="{FF2B5EF4-FFF2-40B4-BE49-F238E27FC236}">
                    <a16:creationId xmlns:a16="http://schemas.microsoft.com/office/drawing/2014/main" id="{D9C60F32-A9A1-43AF-B59A-3A791C6EE78F}"/>
                  </a:ext>
                </a:extLst>
              </p:cNvPr>
              <p:cNvSpPr/>
              <p:nvPr/>
            </p:nvSpPr>
            <p:spPr>
              <a:xfrm>
                <a:off x="7233355" y="6802101"/>
                <a:ext cx="194844" cy="256807"/>
              </a:xfrm>
              <a:custGeom>
                <a:avLst/>
                <a:gdLst>
                  <a:gd name="connsiteX0" fmla="*/ 72059 w 194844"/>
                  <a:gd name="connsiteY0" fmla="*/ 3851 h 256807"/>
                  <a:gd name="connsiteX1" fmla="*/ 93957 w 194844"/>
                  <a:gd name="connsiteY1" fmla="*/ 7210 h 256807"/>
                  <a:gd name="connsiteX2" fmla="*/ 105212 w 194844"/>
                  <a:gd name="connsiteY2" fmla="*/ 51179 h 256807"/>
                  <a:gd name="connsiteX3" fmla="*/ 187262 w 194844"/>
                  <a:gd name="connsiteY3" fmla="*/ 6293 h 256807"/>
                  <a:gd name="connsiteX4" fmla="*/ 190207 w 194844"/>
                  <a:gd name="connsiteY4" fmla="*/ 45857 h 256807"/>
                  <a:gd name="connsiteX5" fmla="*/ 176619 w 194844"/>
                  <a:gd name="connsiteY5" fmla="*/ 83131 h 256807"/>
                  <a:gd name="connsiteX6" fmla="*/ 172824 w 194844"/>
                  <a:gd name="connsiteY6" fmla="*/ 96327 h 256807"/>
                  <a:gd name="connsiteX7" fmla="*/ 187066 w 194844"/>
                  <a:gd name="connsiteY7" fmla="*/ 162630 h 256807"/>
                  <a:gd name="connsiteX8" fmla="*/ 116225 w 194844"/>
                  <a:gd name="connsiteY8" fmla="*/ 225117 h 256807"/>
                  <a:gd name="connsiteX9" fmla="*/ 29224 w 194844"/>
                  <a:gd name="connsiteY9" fmla="*/ 256568 h 256807"/>
                  <a:gd name="connsiteX10" fmla="*/ 72059 w 194844"/>
                  <a:gd name="connsiteY10" fmla="*/ 3851 h 256807"/>
                  <a:gd name="connsiteX11" fmla="*/ 72059 w 194844"/>
                  <a:gd name="connsiteY11" fmla="*/ 3851 h 25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4844" h="256807">
                    <a:moveTo>
                      <a:pt x="72059" y="3851"/>
                    </a:moveTo>
                    <a:cubicBezTo>
                      <a:pt x="78559" y="797"/>
                      <a:pt x="88767" y="2106"/>
                      <a:pt x="93957" y="7210"/>
                    </a:cubicBezTo>
                    <a:cubicBezTo>
                      <a:pt x="107589" y="20601"/>
                      <a:pt x="108156" y="35345"/>
                      <a:pt x="105212" y="51179"/>
                    </a:cubicBezTo>
                    <a:cubicBezTo>
                      <a:pt x="121351" y="33382"/>
                      <a:pt x="159824" y="-17698"/>
                      <a:pt x="187262" y="6293"/>
                    </a:cubicBezTo>
                    <a:cubicBezTo>
                      <a:pt x="199520" y="17002"/>
                      <a:pt x="194154" y="32510"/>
                      <a:pt x="190207" y="45857"/>
                    </a:cubicBezTo>
                    <a:cubicBezTo>
                      <a:pt x="186434" y="58573"/>
                      <a:pt x="181897" y="71005"/>
                      <a:pt x="176619" y="83131"/>
                    </a:cubicBezTo>
                    <a:cubicBezTo>
                      <a:pt x="175528" y="87581"/>
                      <a:pt x="174241" y="91965"/>
                      <a:pt x="172824" y="96327"/>
                    </a:cubicBezTo>
                    <a:cubicBezTo>
                      <a:pt x="194416" y="110503"/>
                      <a:pt x="198211" y="139773"/>
                      <a:pt x="187066" y="162630"/>
                    </a:cubicBezTo>
                    <a:cubicBezTo>
                      <a:pt x="173762" y="189937"/>
                      <a:pt x="141417" y="210155"/>
                      <a:pt x="116225" y="225117"/>
                    </a:cubicBezTo>
                    <a:cubicBezTo>
                      <a:pt x="93150" y="238814"/>
                      <a:pt x="57272" y="259250"/>
                      <a:pt x="29224" y="256568"/>
                    </a:cubicBezTo>
                    <a:cubicBezTo>
                      <a:pt x="-39369" y="249981"/>
                      <a:pt x="28592" y="24221"/>
                      <a:pt x="72059" y="3851"/>
                    </a:cubicBezTo>
                    <a:lnTo>
                      <a:pt x="72059" y="3851"/>
                    </a:lnTo>
                    <a:close/>
                  </a:path>
                </a:pathLst>
              </a:custGeom>
              <a:solidFill>
                <a:srgbClr val="80CC5F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79" name="Freeform: Shape 1778">
                <a:extLst>
                  <a:ext uri="{FF2B5EF4-FFF2-40B4-BE49-F238E27FC236}">
                    <a16:creationId xmlns:a16="http://schemas.microsoft.com/office/drawing/2014/main" id="{1A334892-D568-473E-8D07-3A8D05236CFA}"/>
                  </a:ext>
                </a:extLst>
              </p:cNvPr>
              <p:cNvSpPr/>
              <p:nvPr/>
            </p:nvSpPr>
            <p:spPr>
              <a:xfrm>
                <a:off x="7233388" y="6802108"/>
                <a:ext cx="185505" cy="245502"/>
              </a:xfrm>
              <a:custGeom>
                <a:avLst/>
                <a:gdLst>
                  <a:gd name="connsiteX0" fmla="*/ 72048 w 185505"/>
                  <a:gd name="connsiteY0" fmla="*/ 3844 h 245502"/>
                  <a:gd name="connsiteX1" fmla="*/ 93946 w 185505"/>
                  <a:gd name="connsiteY1" fmla="*/ 7203 h 245502"/>
                  <a:gd name="connsiteX2" fmla="*/ 105200 w 185505"/>
                  <a:gd name="connsiteY2" fmla="*/ 51172 h 245502"/>
                  <a:gd name="connsiteX3" fmla="*/ 185506 w 185505"/>
                  <a:gd name="connsiteY3" fmla="*/ 4869 h 245502"/>
                  <a:gd name="connsiteX4" fmla="*/ 10238 w 185505"/>
                  <a:gd name="connsiteY4" fmla="*/ 245503 h 245502"/>
                  <a:gd name="connsiteX5" fmla="*/ 72048 w 185505"/>
                  <a:gd name="connsiteY5" fmla="*/ 3844 h 245502"/>
                  <a:gd name="connsiteX6" fmla="*/ 72048 w 185505"/>
                  <a:gd name="connsiteY6" fmla="*/ 3844 h 24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505" h="245502">
                    <a:moveTo>
                      <a:pt x="72048" y="3844"/>
                    </a:moveTo>
                    <a:cubicBezTo>
                      <a:pt x="78548" y="790"/>
                      <a:pt x="88733" y="2099"/>
                      <a:pt x="93946" y="7203"/>
                    </a:cubicBezTo>
                    <a:cubicBezTo>
                      <a:pt x="107577" y="20594"/>
                      <a:pt x="108145" y="35338"/>
                      <a:pt x="105200" y="51172"/>
                    </a:cubicBezTo>
                    <a:cubicBezTo>
                      <a:pt x="120991" y="33746"/>
                      <a:pt x="158199" y="-15546"/>
                      <a:pt x="185506" y="4869"/>
                    </a:cubicBezTo>
                    <a:cubicBezTo>
                      <a:pt x="149235" y="50976"/>
                      <a:pt x="36519" y="195666"/>
                      <a:pt x="10238" y="245503"/>
                    </a:cubicBezTo>
                    <a:cubicBezTo>
                      <a:pt x="-23503" y="198959"/>
                      <a:pt x="33750" y="21794"/>
                      <a:pt x="72048" y="3844"/>
                    </a:cubicBezTo>
                    <a:lnTo>
                      <a:pt x="72048" y="3844"/>
                    </a:lnTo>
                    <a:close/>
                  </a:path>
                </a:pathLst>
              </a:custGeom>
              <a:solidFill>
                <a:srgbClr val="72BF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80" name="Freeform: Shape 1779">
                <a:extLst>
                  <a:ext uri="{FF2B5EF4-FFF2-40B4-BE49-F238E27FC236}">
                    <a16:creationId xmlns:a16="http://schemas.microsoft.com/office/drawing/2014/main" id="{756D09BF-F0D7-4183-BA51-AE3A749F6849}"/>
                  </a:ext>
                </a:extLst>
              </p:cNvPr>
              <p:cNvSpPr/>
              <p:nvPr/>
            </p:nvSpPr>
            <p:spPr>
              <a:xfrm>
                <a:off x="6932026" y="6656660"/>
                <a:ext cx="234522" cy="437859"/>
              </a:xfrm>
              <a:custGeom>
                <a:avLst/>
                <a:gdLst>
                  <a:gd name="connsiteX0" fmla="*/ 34259 w 234522"/>
                  <a:gd name="connsiteY0" fmla="*/ 174374 h 437859"/>
                  <a:gd name="connsiteX1" fmla="*/ 41893 w 234522"/>
                  <a:gd name="connsiteY1" fmla="*/ 175486 h 437859"/>
                  <a:gd name="connsiteX2" fmla="*/ 39276 w 234522"/>
                  <a:gd name="connsiteY2" fmla="*/ 170469 h 437859"/>
                  <a:gd name="connsiteX3" fmla="*/ 6713 w 234522"/>
                  <a:gd name="connsiteY3" fmla="*/ 13195 h 437859"/>
                  <a:gd name="connsiteX4" fmla="*/ 36527 w 234522"/>
                  <a:gd name="connsiteY4" fmla="*/ 1832 h 437859"/>
                  <a:gd name="connsiteX5" fmla="*/ 151054 w 234522"/>
                  <a:gd name="connsiteY5" fmla="*/ 129728 h 437859"/>
                  <a:gd name="connsiteX6" fmla="*/ 172232 w 234522"/>
                  <a:gd name="connsiteY6" fmla="*/ 108266 h 437859"/>
                  <a:gd name="connsiteX7" fmla="*/ 188350 w 234522"/>
                  <a:gd name="connsiteY7" fmla="*/ 110731 h 437859"/>
                  <a:gd name="connsiteX8" fmla="*/ 233061 w 234522"/>
                  <a:gd name="connsiteY8" fmla="*/ 247046 h 437859"/>
                  <a:gd name="connsiteX9" fmla="*/ 193213 w 234522"/>
                  <a:gd name="connsiteY9" fmla="*/ 437210 h 437859"/>
                  <a:gd name="connsiteX10" fmla="*/ 126103 w 234522"/>
                  <a:gd name="connsiteY10" fmla="*/ 406371 h 437859"/>
                  <a:gd name="connsiteX11" fmla="*/ 74565 w 234522"/>
                  <a:gd name="connsiteY11" fmla="*/ 349402 h 437859"/>
                  <a:gd name="connsiteX12" fmla="*/ 3441 w 234522"/>
                  <a:gd name="connsiteY12" fmla="*/ 220437 h 437859"/>
                  <a:gd name="connsiteX13" fmla="*/ 34259 w 234522"/>
                  <a:gd name="connsiteY13" fmla="*/ 174374 h 437859"/>
                  <a:gd name="connsiteX14" fmla="*/ 34259 w 234522"/>
                  <a:gd name="connsiteY14" fmla="*/ 174374 h 437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522" h="437859">
                    <a:moveTo>
                      <a:pt x="34259" y="174374"/>
                    </a:moveTo>
                    <a:cubicBezTo>
                      <a:pt x="36789" y="174505"/>
                      <a:pt x="39341" y="174875"/>
                      <a:pt x="41893" y="175486"/>
                    </a:cubicBezTo>
                    <a:cubicBezTo>
                      <a:pt x="41021" y="173807"/>
                      <a:pt x="40148" y="172149"/>
                      <a:pt x="39276" y="170469"/>
                    </a:cubicBezTo>
                    <a:cubicBezTo>
                      <a:pt x="14608" y="122508"/>
                      <a:pt x="-13004" y="67546"/>
                      <a:pt x="6713" y="13195"/>
                    </a:cubicBezTo>
                    <a:cubicBezTo>
                      <a:pt x="10857" y="1766"/>
                      <a:pt x="26058" y="-2901"/>
                      <a:pt x="36527" y="1832"/>
                    </a:cubicBezTo>
                    <a:cubicBezTo>
                      <a:pt x="89243" y="25692"/>
                      <a:pt x="125667" y="77950"/>
                      <a:pt x="151054" y="129728"/>
                    </a:cubicBezTo>
                    <a:cubicBezTo>
                      <a:pt x="155285" y="120458"/>
                      <a:pt x="161915" y="112847"/>
                      <a:pt x="172232" y="108266"/>
                    </a:cubicBezTo>
                    <a:cubicBezTo>
                      <a:pt x="176965" y="106173"/>
                      <a:pt x="184598" y="106827"/>
                      <a:pt x="188350" y="110731"/>
                    </a:cubicBezTo>
                    <a:cubicBezTo>
                      <a:pt x="222264" y="146216"/>
                      <a:pt x="228721" y="199957"/>
                      <a:pt x="233061" y="247046"/>
                    </a:cubicBezTo>
                    <a:cubicBezTo>
                      <a:pt x="235678" y="275247"/>
                      <a:pt x="240018" y="430275"/>
                      <a:pt x="193213" y="437210"/>
                    </a:cubicBezTo>
                    <a:cubicBezTo>
                      <a:pt x="165579" y="441311"/>
                      <a:pt x="144227" y="425367"/>
                      <a:pt x="126103" y="406371"/>
                    </a:cubicBezTo>
                    <a:cubicBezTo>
                      <a:pt x="108436" y="387875"/>
                      <a:pt x="90966" y="369053"/>
                      <a:pt x="74565" y="349402"/>
                    </a:cubicBezTo>
                    <a:cubicBezTo>
                      <a:pt x="43681" y="312433"/>
                      <a:pt x="13452" y="268420"/>
                      <a:pt x="3441" y="220437"/>
                    </a:cubicBezTo>
                    <a:cubicBezTo>
                      <a:pt x="-1117" y="198649"/>
                      <a:pt x="7956" y="173087"/>
                      <a:pt x="34259" y="174374"/>
                    </a:cubicBezTo>
                    <a:lnTo>
                      <a:pt x="34259" y="174374"/>
                    </a:lnTo>
                    <a:close/>
                  </a:path>
                </a:pathLst>
              </a:custGeom>
              <a:solidFill>
                <a:srgbClr val="A0D56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81" name="Freeform: Shape 1780">
                <a:extLst>
                  <a:ext uri="{FF2B5EF4-FFF2-40B4-BE49-F238E27FC236}">
                    <a16:creationId xmlns:a16="http://schemas.microsoft.com/office/drawing/2014/main" id="{E9B568EE-A58D-4371-B0B6-DE430D181F9D}"/>
                  </a:ext>
                </a:extLst>
              </p:cNvPr>
              <p:cNvSpPr/>
              <p:nvPr/>
            </p:nvSpPr>
            <p:spPr>
              <a:xfrm>
                <a:off x="6932026" y="6661349"/>
                <a:ext cx="193191" cy="433170"/>
              </a:xfrm>
              <a:custGeom>
                <a:avLst/>
                <a:gdLst>
                  <a:gd name="connsiteX0" fmla="*/ 34259 w 193191"/>
                  <a:gd name="connsiteY0" fmla="*/ 169685 h 433170"/>
                  <a:gd name="connsiteX1" fmla="*/ 41893 w 193191"/>
                  <a:gd name="connsiteY1" fmla="*/ 170775 h 433170"/>
                  <a:gd name="connsiteX2" fmla="*/ 39276 w 193191"/>
                  <a:gd name="connsiteY2" fmla="*/ 165759 h 433170"/>
                  <a:gd name="connsiteX3" fmla="*/ 6713 w 193191"/>
                  <a:gd name="connsiteY3" fmla="*/ 8484 h 433170"/>
                  <a:gd name="connsiteX4" fmla="*/ 13125 w 193191"/>
                  <a:gd name="connsiteY4" fmla="*/ 0 h 433170"/>
                  <a:gd name="connsiteX5" fmla="*/ 193192 w 193191"/>
                  <a:gd name="connsiteY5" fmla="*/ 432522 h 433170"/>
                  <a:gd name="connsiteX6" fmla="*/ 126081 w 193191"/>
                  <a:gd name="connsiteY6" fmla="*/ 401682 h 433170"/>
                  <a:gd name="connsiteX7" fmla="*/ 74543 w 193191"/>
                  <a:gd name="connsiteY7" fmla="*/ 344713 h 433170"/>
                  <a:gd name="connsiteX8" fmla="*/ 3398 w 193191"/>
                  <a:gd name="connsiteY8" fmla="*/ 215748 h 433170"/>
                  <a:gd name="connsiteX9" fmla="*/ 34259 w 193191"/>
                  <a:gd name="connsiteY9" fmla="*/ 169685 h 433170"/>
                  <a:gd name="connsiteX10" fmla="*/ 34259 w 193191"/>
                  <a:gd name="connsiteY10" fmla="*/ 169685 h 43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191" h="433170">
                    <a:moveTo>
                      <a:pt x="34259" y="169685"/>
                    </a:moveTo>
                    <a:cubicBezTo>
                      <a:pt x="36789" y="169794"/>
                      <a:pt x="39341" y="170186"/>
                      <a:pt x="41893" y="170775"/>
                    </a:cubicBezTo>
                    <a:cubicBezTo>
                      <a:pt x="41021" y="169096"/>
                      <a:pt x="40126" y="167416"/>
                      <a:pt x="39276" y="165759"/>
                    </a:cubicBezTo>
                    <a:cubicBezTo>
                      <a:pt x="14608" y="117798"/>
                      <a:pt x="-13004" y="62836"/>
                      <a:pt x="6713" y="8484"/>
                    </a:cubicBezTo>
                    <a:cubicBezTo>
                      <a:pt x="7977" y="4995"/>
                      <a:pt x="10268" y="2138"/>
                      <a:pt x="13125" y="0"/>
                    </a:cubicBezTo>
                    <a:cubicBezTo>
                      <a:pt x="137422" y="109139"/>
                      <a:pt x="193192" y="432522"/>
                      <a:pt x="193192" y="432522"/>
                    </a:cubicBezTo>
                    <a:cubicBezTo>
                      <a:pt x="165557" y="436622"/>
                      <a:pt x="144227" y="420679"/>
                      <a:pt x="126081" y="401682"/>
                    </a:cubicBezTo>
                    <a:cubicBezTo>
                      <a:pt x="108414" y="383165"/>
                      <a:pt x="90944" y="364342"/>
                      <a:pt x="74543" y="344713"/>
                    </a:cubicBezTo>
                    <a:cubicBezTo>
                      <a:pt x="43660" y="307745"/>
                      <a:pt x="13409" y="263731"/>
                      <a:pt x="3398" y="215748"/>
                    </a:cubicBezTo>
                    <a:cubicBezTo>
                      <a:pt x="-1117" y="193982"/>
                      <a:pt x="7956" y="168398"/>
                      <a:pt x="34259" y="169685"/>
                    </a:cubicBezTo>
                    <a:lnTo>
                      <a:pt x="34259" y="169685"/>
                    </a:lnTo>
                    <a:close/>
                  </a:path>
                </a:pathLst>
              </a:custGeom>
              <a:solidFill>
                <a:srgbClr val="92C9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82" name="Freeform: Shape 1781">
                <a:extLst>
                  <a:ext uri="{FF2B5EF4-FFF2-40B4-BE49-F238E27FC236}">
                    <a16:creationId xmlns:a16="http://schemas.microsoft.com/office/drawing/2014/main" id="{6CDD79FF-2FF4-478F-866C-D1A5D58CDF99}"/>
                  </a:ext>
                </a:extLst>
              </p:cNvPr>
              <p:cNvSpPr/>
              <p:nvPr/>
            </p:nvSpPr>
            <p:spPr>
              <a:xfrm>
                <a:off x="6769220" y="5901208"/>
                <a:ext cx="590690" cy="1769893"/>
              </a:xfrm>
              <a:custGeom>
                <a:avLst/>
                <a:gdLst>
                  <a:gd name="connsiteX0" fmla="*/ 150893 w 590690"/>
                  <a:gd name="connsiteY0" fmla="*/ 119461 h 1769893"/>
                  <a:gd name="connsiteX1" fmla="*/ 116651 w 590690"/>
                  <a:gd name="connsiteY1" fmla="*/ 43016 h 1769893"/>
                  <a:gd name="connsiteX2" fmla="*/ 120751 w 590690"/>
                  <a:gd name="connsiteY2" fmla="*/ 41402 h 1769893"/>
                  <a:gd name="connsiteX3" fmla="*/ 142692 w 590690"/>
                  <a:gd name="connsiteY3" fmla="*/ 86266 h 1769893"/>
                  <a:gd name="connsiteX4" fmla="*/ 110435 w 590690"/>
                  <a:gd name="connsiteY4" fmla="*/ 3495 h 1769893"/>
                  <a:gd name="connsiteX5" fmla="*/ 113990 w 590690"/>
                  <a:gd name="connsiteY5" fmla="*/ 878 h 1769893"/>
                  <a:gd name="connsiteX6" fmla="*/ 172442 w 590690"/>
                  <a:gd name="connsiteY6" fmla="*/ 138371 h 1769893"/>
                  <a:gd name="connsiteX7" fmla="*/ 143259 w 590690"/>
                  <a:gd name="connsiteY7" fmla="*/ 28686 h 1769893"/>
                  <a:gd name="connsiteX8" fmla="*/ 146051 w 590690"/>
                  <a:gd name="connsiteY8" fmla="*/ 27203 h 1769893"/>
                  <a:gd name="connsiteX9" fmla="*/ 177458 w 590690"/>
                  <a:gd name="connsiteY9" fmla="*/ 146615 h 1769893"/>
                  <a:gd name="connsiteX10" fmla="*/ 223282 w 590690"/>
                  <a:gd name="connsiteY10" fmla="*/ 220312 h 1769893"/>
                  <a:gd name="connsiteX11" fmla="*/ 308342 w 590690"/>
                  <a:gd name="connsiteY11" fmla="*/ 389256 h 1769893"/>
                  <a:gd name="connsiteX12" fmla="*/ 345747 w 590690"/>
                  <a:gd name="connsiteY12" fmla="*/ 485701 h 1769893"/>
                  <a:gd name="connsiteX13" fmla="*/ 351374 w 590690"/>
                  <a:gd name="connsiteY13" fmla="*/ 365286 h 1769893"/>
                  <a:gd name="connsiteX14" fmla="*/ 339269 w 590690"/>
                  <a:gd name="connsiteY14" fmla="*/ 212940 h 1769893"/>
                  <a:gd name="connsiteX15" fmla="*/ 342781 w 590690"/>
                  <a:gd name="connsiteY15" fmla="*/ 212068 h 1769893"/>
                  <a:gd name="connsiteX16" fmla="*/ 353228 w 590690"/>
                  <a:gd name="connsiteY16" fmla="*/ 264435 h 1769893"/>
                  <a:gd name="connsiteX17" fmla="*/ 366336 w 590690"/>
                  <a:gd name="connsiteY17" fmla="*/ 163496 h 1769893"/>
                  <a:gd name="connsiteX18" fmla="*/ 371942 w 590690"/>
                  <a:gd name="connsiteY18" fmla="*/ 163605 h 1769893"/>
                  <a:gd name="connsiteX19" fmla="*/ 355191 w 590690"/>
                  <a:gd name="connsiteY19" fmla="*/ 279898 h 1769893"/>
                  <a:gd name="connsiteX20" fmla="*/ 358201 w 590690"/>
                  <a:gd name="connsiteY20" fmla="*/ 316452 h 1769893"/>
                  <a:gd name="connsiteX21" fmla="*/ 388059 w 590690"/>
                  <a:gd name="connsiteY21" fmla="*/ 177978 h 1769893"/>
                  <a:gd name="connsiteX22" fmla="*/ 391571 w 590690"/>
                  <a:gd name="connsiteY22" fmla="*/ 178044 h 1769893"/>
                  <a:gd name="connsiteX23" fmla="*/ 358615 w 590690"/>
                  <a:gd name="connsiteY23" fmla="*/ 326289 h 1769893"/>
                  <a:gd name="connsiteX24" fmla="*/ 359008 w 590690"/>
                  <a:gd name="connsiteY24" fmla="*/ 357958 h 1769893"/>
                  <a:gd name="connsiteX25" fmla="*/ 356369 w 590690"/>
                  <a:gd name="connsiteY25" fmla="*/ 511743 h 1769893"/>
                  <a:gd name="connsiteX26" fmla="*/ 356172 w 590690"/>
                  <a:gd name="connsiteY26" fmla="*/ 513836 h 1769893"/>
                  <a:gd name="connsiteX27" fmla="*/ 429782 w 590690"/>
                  <a:gd name="connsiteY27" fmla="*/ 759770 h 1769893"/>
                  <a:gd name="connsiteX28" fmla="*/ 437394 w 590690"/>
                  <a:gd name="connsiteY28" fmla="*/ 799749 h 1769893"/>
                  <a:gd name="connsiteX29" fmla="*/ 445399 w 590690"/>
                  <a:gd name="connsiteY29" fmla="*/ 710304 h 1769893"/>
                  <a:gd name="connsiteX30" fmla="*/ 468278 w 590690"/>
                  <a:gd name="connsiteY30" fmla="*/ 596410 h 1769893"/>
                  <a:gd name="connsiteX31" fmla="*/ 505552 w 590690"/>
                  <a:gd name="connsiteY31" fmla="*/ 485374 h 1769893"/>
                  <a:gd name="connsiteX32" fmla="*/ 510285 w 590690"/>
                  <a:gd name="connsiteY32" fmla="*/ 486770 h 1769893"/>
                  <a:gd name="connsiteX33" fmla="*/ 477285 w 590690"/>
                  <a:gd name="connsiteY33" fmla="*/ 597806 h 1769893"/>
                  <a:gd name="connsiteX34" fmla="*/ 456435 w 590690"/>
                  <a:gd name="connsiteY34" fmla="*/ 708341 h 1769893"/>
                  <a:gd name="connsiteX35" fmla="*/ 446315 w 590690"/>
                  <a:gd name="connsiteY35" fmla="*/ 868124 h 1769893"/>
                  <a:gd name="connsiteX36" fmla="*/ 403283 w 590690"/>
                  <a:gd name="connsiteY36" fmla="*/ 1246512 h 1769893"/>
                  <a:gd name="connsiteX37" fmla="*/ 446947 w 590690"/>
                  <a:gd name="connsiteY37" fmla="*/ 1174538 h 1769893"/>
                  <a:gd name="connsiteX38" fmla="*/ 480688 w 590690"/>
                  <a:gd name="connsiteY38" fmla="*/ 1122237 h 1769893"/>
                  <a:gd name="connsiteX39" fmla="*/ 487558 w 590690"/>
                  <a:gd name="connsiteY39" fmla="*/ 1035453 h 1769893"/>
                  <a:gd name="connsiteX40" fmla="*/ 492967 w 590690"/>
                  <a:gd name="connsiteY40" fmla="*/ 1036282 h 1769893"/>
                  <a:gd name="connsiteX41" fmla="*/ 488125 w 590690"/>
                  <a:gd name="connsiteY41" fmla="*/ 1111245 h 1769893"/>
                  <a:gd name="connsiteX42" fmla="*/ 498878 w 590690"/>
                  <a:gd name="connsiteY42" fmla="*/ 1095650 h 1769893"/>
                  <a:gd name="connsiteX43" fmla="*/ 519837 w 590690"/>
                  <a:gd name="connsiteY43" fmla="*/ 930349 h 1769893"/>
                  <a:gd name="connsiteX44" fmla="*/ 524396 w 590690"/>
                  <a:gd name="connsiteY44" fmla="*/ 931047 h 1769893"/>
                  <a:gd name="connsiteX45" fmla="*/ 507035 w 590690"/>
                  <a:gd name="connsiteY45" fmla="*/ 1084200 h 1769893"/>
                  <a:gd name="connsiteX46" fmla="*/ 518006 w 590690"/>
                  <a:gd name="connsiteY46" fmla="*/ 1068845 h 1769893"/>
                  <a:gd name="connsiteX47" fmla="*/ 555061 w 590690"/>
                  <a:gd name="connsiteY47" fmla="*/ 922519 h 1769893"/>
                  <a:gd name="connsiteX48" fmla="*/ 558529 w 590690"/>
                  <a:gd name="connsiteY48" fmla="*/ 923544 h 1769893"/>
                  <a:gd name="connsiteX49" fmla="*/ 529696 w 590690"/>
                  <a:gd name="connsiteY49" fmla="*/ 1052945 h 1769893"/>
                  <a:gd name="connsiteX50" fmla="*/ 587471 w 590690"/>
                  <a:gd name="connsiteY50" fmla="*/ 978834 h 1769893"/>
                  <a:gd name="connsiteX51" fmla="*/ 590307 w 590690"/>
                  <a:gd name="connsiteY51" fmla="*/ 981124 h 1769893"/>
                  <a:gd name="connsiteX52" fmla="*/ 459270 w 590690"/>
                  <a:gd name="connsiteY52" fmla="*/ 1175432 h 1769893"/>
                  <a:gd name="connsiteX53" fmla="*/ 399095 w 590690"/>
                  <a:gd name="connsiteY53" fmla="*/ 1278334 h 1769893"/>
                  <a:gd name="connsiteX54" fmla="*/ 357328 w 590690"/>
                  <a:gd name="connsiteY54" fmla="*/ 1359054 h 1769893"/>
                  <a:gd name="connsiteX55" fmla="*/ 300905 w 590690"/>
                  <a:gd name="connsiteY55" fmla="*/ 1457659 h 1769893"/>
                  <a:gd name="connsiteX56" fmla="*/ 9474 w 590690"/>
                  <a:gd name="connsiteY56" fmla="*/ 1768369 h 1769893"/>
                  <a:gd name="connsiteX57" fmla="*/ 2168 w 590690"/>
                  <a:gd name="connsiteY57" fmla="*/ 1758402 h 1769893"/>
                  <a:gd name="connsiteX58" fmla="*/ 263696 w 590690"/>
                  <a:gd name="connsiteY58" fmla="*/ 1487866 h 1769893"/>
                  <a:gd name="connsiteX59" fmla="*/ 323631 w 590690"/>
                  <a:gd name="connsiteY59" fmla="*/ 1394888 h 1769893"/>
                  <a:gd name="connsiteX60" fmla="*/ 341298 w 590690"/>
                  <a:gd name="connsiteY60" fmla="*/ 1136108 h 1769893"/>
                  <a:gd name="connsiteX61" fmla="*/ 249454 w 590690"/>
                  <a:gd name="connsiteY61" fmla="*/ 863980 h 1769893"/>
                  <a:gd name="connsiteX62" fmla="*/ 254165 w 590690"/>
                  <a:gd name="connsiteY62" fmla="*/ 862104 h 1769893"/>
                  <a:gd name="connsiteX63" fmla="*/ 346161 w 590690"/>
                  <a:gd name="connsiteY63" fmla="*/ 1352009 h 1769893"/>
                  <a:gd name="connsiteX64" fmla="*/ 415649 w 590690"/>
                  <a:gd name="connsiteY64" fmla="*/ 1156785 h 1769893"/>
                  <a:gd name="connsiteX65" fmla="*/ 378026 w 590690"/>
                  <a:gd name="connsiteY65" fmla="*/ 772791 h 1769893"/>
                  <a:gd name="connsiteX66" fmla="*/ 224350 w 590690"/>
                  <a:gd name="connsiteY66" fmla="*/ 596934 h 1769893"/>
                  <a:gd name="connsiteX67" fmla="*/ 229105 w 590690"/>
                  <a:gd name="connsiteY67" fmla="*/ 592397 h 1769893"/>
                  <a:gd name="connsiteX68" fmla="*/ 237916 w 590690"/>
                  <a:gd name="connsiteY68" fmla="*/ 600882 h 1769893"/>
                  <a:gd name="connsiteX69" fmla="*/ 198789 w 590690"/>
                  <a:gd name="connsiteY69" fmla="*/ 511568 h 1769893"/>
                  <a:gd name="connsiteX70" fmla="*/ 204023 w 590690"/>
                  <a:gd name="connsiteY70" fmla="*/ 508667 h 1769893"/>
                  <a:gd name="connsiteX71" fmla="*/ 247687 w 590690"/>
                  <a:gd name="connsiteY71" fmla="*/ 610304 h 1769893"/>
                  <a:gd name="connsiteX72" fmla="*/ 265659 w 590690"/>
                  <a:gd name="connsiteY72" fmla="*/ 628733 h 1769893"/>
                  <a:gd name="connsiteX73" fmla="*/ 211439 w 590690"/>
                  <a:gd name="connsiteY73" fmla="*/ 514294 h 1769893"/>
                  <a:gd name="connsiteX74" fmla="*/ 216390 w 590690"/>
                  <a:gd name="connsiteY74" fmla="*/ 510674 h 1769893"/>
                  <a:gd name="connsiteX75" fmla="*/ 272617 w 590690"/>
                  <a:gd name="connsiteY75" fmla="*/ 636149 h 1769893"/>
                  <a:gd name="connsiteX76" fmla="*/ 298244 w 590690"/>
                  <a:gd name="connsiteY76" fmla="*/ 664001 h 1769893"/>
                  <a:gd name="connsiteX77" fmla="*/ 230893 w 590690"/>
                  <a:gd name="connsiteY77" fmla="*/ 523956 h 1769893"/>
                  <a:gd name="connsiteX78" fmla="*/ 235692 w 590690"/>
                  <a:gd name="connsiteY78" fmla="*/ 520445 h 1769893"/>
                  <a:gd name="connsiteX79" fmla="*/ 304372 w 590690"/>
                  <a:gd name="connsiteY79" fmla="*/ 670762 h 1769893"/>
                  <a:gd name="connsiteX80" fmla="*/ 315954 w 590690"/>
                  <a:gd name="connsiteY80" fmla="*/ 683586 h 1769893"/>
                  <a:gd name="connsiteX81" fmla="*/ 351745 w 590690"/>
                  <a:gd name="connsiteY81" fmla="*/ 724394 h 1769893"/>
                  <a:gd name="connsiteX82" fmla="*/ 297895 w 590690"/>
                  <a:gd name="connsiteY82" fmla="*/ 584546 h 1769893"/>
                  <a:gd name="connsiteX83" fmla="*/ 303064 w 590690"/>
                  <a:gd name="connsiteY83" fmla="*/ 580750 h 1769893"/>
                  <a:gd name="connsiteX84" fmla="*/ 358223 w 590690"/>
                  <a:gd name="connsiteY84" fmla="*/ 732354 h 1769893"/>
                  <a:gd name="connsiteX85" fmla="*/ 366532 w 590690"/>
                  <a:gd name="connsiteY85" fmla="*/ 742802 h 1769893"/>
                  <a:gd name="connsiteX86" fmla="*/ 319575 w 590690"/>
                  <a:gd name="connsiteY86" fmla="*/ 594687 h 1769893"/>
                  <a:gd name="connsiteX87" fmla="*/ 324569 w 590690"/>
                  <a:gd name="connsiteY87" fmla="*/ 591939 h 1769893"/>
                  <a:gd name="connsiteX88" fmla="*/ 373926 w 590690"/>
                  <a:gd name="connsiteY88" fmla="*/ 747753 h 1769893"/>
                  <a:gd name="connsiteX89" fmla="*/ 372465 w 590690"/>
                  <a:gd name="connsiteY89" fmla="*/ 750675 h 1769893"/>
                  <a:gd name="connsiteX90" fmla="*/ 389913 w 590690"/>
                  <a:gd name="connsiteY90" fmla="*/ 776564 h 1769893"/>
                  <a:gd name="connsiteX91" fmla="*/ 437307 w 590690"/>
                  <a:gd name="connsiteY91" fmla="*/ 899117 h 1769893"/>
                  <a:gd name="connsiteX92" fmla="*/ 424984 w 590690"/>
                  <a:gd name="connsiteY92" fmla="*/ 795626 h 1769893"/>
                  <a:gd name="connsiteX93" fmla="*/ 310829 w 590690"/>
                  <a:gd name="connsiteY93" fmla="*/ 426878 h 1769893"/>
                  <a:gd name="connsiteX94" fmla="*/ 309934 w 590690"/>
                  <a:gd name="connsiteY94" fmla="*/ 424523 h 1769893"/>
                  <a:gd name="connsiteX95" fmla="*/ 215146 w 590690"/>
                  <a:gd name="connsiteY95" fmla="*/ 335297 h 1769893"/>
                  <a:gd name="connsiteX96" fmla="*/ 152005 w 590690"/>
                  <a:gd name="connsiteY96" fmla="*/ 292483 h 1769893"/>
                  <a:gd name="connsiteX97" fmla="*/ 86509 w 590690"/>
                  <a:gd name="connsiteY97" fmla="*/ 257346 h 1769893"/>
                  <a:gd name="connsiteX98" fmla="*/ 89453 w 590690"/>
                  <a:gd name="connsiteY98" fmla="*/ 250781 h 1769893"/>
                  <a:gd name="connsiteX99" fmla="*/ 220686 w 590690"/>
                  <a:gd name="connsiteY99" fmla="*/ 328448 h 1769893"/>
                  <a:gd name="connsiteX100" fmla="*/ 302868 w 590690"/>
                  <a:gd name="connsiteY100" fmla="*/ 406180 h 1769893"/>
                  <a:gd name="connsiteX101" fmla="*/ 218418 w 590690"/>
                  <a:gd name="connsiteY101" fmla="*/ 232264 h 1769893"/>
                  <a:gd name="connsiteX102" fmla="*/ 157982 w 590690"/>
                  <a:gd name="connsiteY102" fmla="*/ 132395 h 1769893"/>
                  <a:gd name="connsiteX103" fmla="*/ 63564 w 590690"/>
                  <a:gd name="connsiteY103" fmla="*/ 65371 h 1769893"/>
                  <a:gd name="connsiteX104" fmla="*/ 70740 w 590690"/>
                  <a:gd name="connsiteY104" fmla="*/ 67618 h 1769893"/>
                  <a:gd name="connsiteX105" fmla="*/ 150893 w 590690"/>
                  <a:gd name="connsiteY105" fmla="*/ 119461 h 1769893"/>
                  <a:gd name="connsiteX106" fmla="*/ 150893 w 590690"/>
                  <a:gd name="connsiteY106" fmla="*/ 119461 h 1769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90690" h="1769893">
                    <a:moveTo>
                      <a:pt x="150893" y="119461"/>
                    </a:moveTo>
                    <a:cubicBezTo>
                      <a:pt x="139988" y="98872"/>
                      <a:pt x="124699" y="65132"/>
                      <a:pt x="116651" y="43016"/>
                    </a:cubicBezTo>
                    <a:cubicBezTo>
                      <a:pt x="115670" y="40311"/>
                      <a:pt x="119530" y="38850"/>
                      <a:pt x="120751" y="41402"/>
                    </a:cubicBezTo>
                    <a:cubicBezTo>
                      <a:pt x="126008" y="52285"/>
                      <a:pt x="136978" y="75622"/>
                      <a:pt x="142692" y="86266"/>
                    </a:cubicBezTo>
                    <a:cubicBezTo>
                      <a:pt x="129803" y="47858"/>
                      <a:pt x="132463" y="41075"/>
                      <a:pt x="110435" y="3495"/>
                    </a:cubicBezTo>
                    <a:cubicBezTo>
                      <a:pt x="109017" y="1074"/>
                      <a:pt x="112158" y="-1346"/>
                      <a:pt x="113990" y="878"/>
                    </a:cubicBezTo>
                    <a:cubicBezTo>
                      <a:pt x="146836" y="40638"/>
                      <a:pt x="145789" y="94117"/>
                      <a:pt x="172442" y="138371"/>
                    </a:cubicBezTo>
                    <a:cubicBezTo>
                      <a:pt x="166575" y="100486"/>
                      <a:pt x="158178" y="64063"/>
                      <a:pt x="143259" y="28686"/>
                    </a:cubicBezTo>
                    <a:cubicBezTo>
                      <a:pt x="141733" y="25066"/>
                      <a:pt x="144372" y="23735"/>
                      <a:pt x="146051" y="27203"/>
                    </a:cubicBezTo>
                    <a:cubicBezTo>
                      <a:pt x="152965" y="41445"/>
                      <a:pt x="186313" y="138109"/>
                      <a:pt x="177458" y="146615"/>
                    </a:cubicBezTo>
                    <a:cubicBezTo>
                      <a:pt x="192507" y="171326"/>
                      <a:pt x="208036" y="195754"/>
                      <a:pt x="223282" y="220312"/>
                    </a:cubicBezTo>
                    <a:cubicBezTo>
                      <a:pt x="256783" y="274293"/>
                      <a:pt x="284896" y="330193"/>
                      <a:pt x="308342" y="389256"/>
                    </a:cubicBezTo>
                    <a:cubicBezTo>
                      <a:pt x="321014" y="421164"/>
                      <a:pt x="333599" y="453334"/>
                      <a:pt x="345747" y="485701"/>
                    </a:cubicBezTo>
                    <a:cubicBezTo>
                      <a:pt x="344700" y="445548"/>
                      <a:pt x="350458" y="405570"/>
                      <a:pt x="351374" y="365286"/>
                    </a:cubicBezTo>
                    <a:cubicBezTo>
                      <a:pt x="352530" y="314097"/>
                      <a:pt x="346838" y="263475"/>
                      <a:pt x="339269" y="212940"/>
                    </a:cubicBezTo>
                    <a:cubicBezTo>
                      <a:pt x="338964" y="210934"/>
                      <a:pt x="342236" y="210040"/>
                      <a:pt x="342781" y="212068"/>
                    </a:cubicBezTo>
                    <a:cubicBezTo>
                      <a:pt x="347274" y="229342"/>
                      <a:pt x="350698" y="246834"/>
                      <a:pt x="353228" y="264435"/>
                    </a:cubicBezTo>
                    <a:cubicBezTo>
                      <a:pt x="360098" y="231174"/>
                      <a:pt x="364700" y="197455"/>
                      <a:pt x="366336" y="163496"/>
                    </a:cubicBezTo>
                    <a:cubicBezTo>
                      <a:pt x="366489" y="160334"/>
                      <a:pt x="371898" y="160399"/>
                      <a:pt x="371942" y="163605"/>
                    </a:cubicBezTo>
                    <a:cubicBezTo>
                      <a:pt x="372116" y="177084"/>
                      <a:pt x="368517" y="279724"/>
                      <a:pt x="355191" y="279898"/>
                    </a:cubicBezTo>
                    <a:cubicBezTo>
                      <a:pt x="356565" y="292047"/>
                      <a:pt x="357568" y="304239"/>
                      <a:pt x="358201" y="316452"/>
                    </a:cubicBezTo>
                    <a:cubicBezTo>
                      <a:pt x="375780" y="271392"/>
                      <a:pt x="382977" y="225961"/>
                      <a:pt x="388059" y="177978"/>
                    </a:cubicBezTo>
                    <a:cubicBezTo>
                      <a:pt x="388277" y="175994"/>
                      <a:pt x="391396" y="176059"/>
                      <a:pt x="391571" y="178044"/>
                    </a:cubicBezTo>
                    <a:cubicBezTo>
                      <a:pt x="393272" y="197193"/>
                      <a:pt x="378375" y="323933"/>
                      <a:pt x="358615" y="326289"/>
                    </a:cubicBezTo>
                    <a:cubicBezTo>
                      <a:pt x="358986" y="336845"/>
                      <a:pt x="359139" y="347401"/>
                      <a:pt x="359008" y="357958"/>
                    </a:cubicBezTo>
                    <a:cubicBezTo>
                      <a:pt x="358397" y="409190"/>
                      <a:pt x="348779" y="460663"/>
                      <a:pt x="356369" y="511743"/>
                    </a:cubicBezTo>
                    <a:cubicBezTo>
                      <a:pt x="356478" y="512528"/>
                      <a:pt x="356390" y="513226"/>
                      <a:pt x="356172" y="513836"/>
                    </a:cubicBezTo>
                    <a:cubicBezTo>
                      <a:pt x="385638" y="594426"/>
                      <a:pt x="411898" y="676411"/>
                      <a:pt x="429782" y="759770"/>
                    </a:cubicBezTo>
                    <a:cubicBezTo>
                      <a:pt x="432639" y="773053"/>
                      <a:pt x="435148" y="786379"/>
                      <a:pt x="437394" y="799749"/>
                    </a:cubicBezTo>
                    <a:cubicBezTo>
                      <a:pt x="438506" y="769912"/>
                      <a:pt x="441146" y="740075"/>
                      <a:pt x="445399" y="710304"/>
                    </a:cubicBezTo>
                    <a:cubicBezTo>
                      <a:pt x="450873" y="672005"/>
                      <a:pt x="458681" y="633881"/>
                      <a:pt x="468278" y="596410"/>
                    </a:cubicBezTo>
                    <a:cubicBezTo>
                      <a:pt x="477852" y="559093"/>
                      <a:pt x="487885" y="519769"/>
                      <a:pt x="505552" y="485374"/>
                    </a:cubicBezTo>
                    <a:cubicBezTo>
                      <a:pt x="506751" y="483018"/>
                      <a:pt x="511026" y="483913"/>
                      <a:pt x="510285" y="486770"/>
                    </a:cubicBezTo>
                    <a:cubicBezTo>
                      <a:pt x="500819" y="524174"/>
                      <a:pt x="486729" y="560314"/>
                      <a:pt x="477285" y="597806"/>
                    </a:cubicBezTo>
                    <a:cubicBezTo>
                      <a:pt x="468103" y="634251"/>
                      <a:pt x="461255" y="671067"/>
                      <a:pt x="456435" y="708341"/>
                    </a:cubicBezTo>
                    <a:cubicBezTo>
                      <a:pt x="449586" y="761231"/>
                      <a:pt x="446315" y="814710"/>
                      <a:pt x="446315" y="868124"/>
                    </a:cubicBezTo>
                    <a:cubicBezTo>
                      <a:pt x="458398" y="997874"/>
                      <a:pt x="445028" y="1120819"/>
                      <a:pt x="403283" y="1246512"/>
                    </a:cubicBezTo>
                    <a:cubicBezTo>
                      <a:pt x="417634" y="1222107"/>
                      <a:pt x="432443" y="1198093"/>
                      <a:pt x="446947" y="1174538"/>
                    </a:cubicBezTo>
                    <a:cubicBezTo>
                      <a:pt x="457852" y="1156828"/>
                      <a:pt x="469128" y="1139423"/>
                      <a:pt x="480688" y="1122237"/>
                    </a:cubicBezTo>
                    <a:cubicBezTo>
                      <a:pt x="482825" y="1093185"/>
                      <a:pt x="483392" y="1064374"/>
                      <a:pt x="487558" y="1035453"/>
                    </a:cubicBezTo>
                    <a:cubicBezTo>
                      <a:pt x="488060" y="1031964"/>
                      <a:pt x="493425" y="1032792"/>
                      <a:pt x="492967" y="1036282"/>
                    </a:cubicBezTo>
                    <a:cubicBezTo>
                      <a:pt x="489696" y="1060906"/>
                      <a:pt x="486948" y="1086293"/>
                      <a:pt x="488125" y="1111245"/>
                    </a:cubicBezTo>
                    <a:cubicBezTo>
                      <a:pt x="491680" y="1106032"/>
                      <a:pt x="495257" y="1100819"/>
                      <a:pt x="498878" y="1095650"/>
                    </a:cubicBezTo>
                    <a:cubicBezTo>
                      <a:pt x="503043" y="1039924"/>
                      <a:pt x="507994" y="985137"/>
                      <a:pt x="519837" y="930349"/>
                    </a:cubicBezTo>
                    <a:cubicBezTo>
                      <a:pt x="520448" y="927470"/>
                      <a:pt x="524876" y="928103"/>
                      <a:pt x="524396" y="931047"/>
                    </a:cubicBezTo>
                    <a:cubicBezTo>
                      <a:pt x="516064" y="981473"/>
                      <a:pt x="508649" y="1032945"/>
                      <a:pt x="507035" y="1084200"/>
                    </a:cubicBezTo>
                    <a:cubicBezTo>
                      <a:pt x="510677" y="1079074"/>
                      <a:pt x="514297" y="1073927"/>
                      <a:pt x="518006" y="1068845"/>
                    </a:cubicBezTo>
                    <a:cubicBezTo>
                      <a:pt x="526599" y="1019248"/>
                      <a:pt x="538704" y="970109"/>
                      <a:pt x="555061" y="922519"/>
                    </a:cubicBezTo>
                    <a:cubicBezTo>
                      <a:pt x="555716" y="920600"/>
                      <a:pt x="559030" y="921538"/>
                      <a:pt x="558529" y="923544"/>
                    </a:cubicBezTo>
                    <a:cubicBezTo>
                      <a:pt x="547820" y="966511"/>
                      <a:pt x="538071" y="1009521"/>
                      <a:pt x="529696" y="1052945"/>
                    </a:cubicBezTo>
                    <a:cubicBezTo>
                      <a:pt x="548344" y="1027842"/>
                      <a:pt x="567624" y="1003174"/>
                      <a:pt x="587471" y="978834"/>
                    </a:cubicBezTo>
                    <a:cubicBezTo>
                      <a:pt x="588955" y="977002"/>
                      <a:pt x="591703" y="979248"/>
                      <a:pt x="590307" y="981124"/>
                    </a:cubicBezTo>
                    <a:cubicBezTo>
                      <a:pt x="543894" y="1043829"/>
                      <a:pt x="500448" y="1109172"/>
                      <a:pt x="459270" y="1175432"/>
                    </a:cubicBezTo>
                    <a:cubicBezTo>
                      <a:pt x="438289" y="1209195"/>
                      <a:pt x="418223" y="1243503"/>
                      <a:pt x="399095" y="1278334"/>
                    </a:cubicBezTo>
                    <a:cubicBezTo>
                      <a:pt x="384547" y="1304833"/>
                      <a:pt x="371483" y="1332293"/>
                      <a:pt x="357328" y="1359054"/>
                    </a:cubicBezTo>
                    <a:cubicBezTo>
                      <a:pt x="340709" y="1392969"/>
                      <a:pt x="321908" y="1425924"/>
                      <a:pt x="300905" y="1457659"/>
                    </a:cubicBezTo>
                    <a:cubicBezTo>
                      <a:pt x="221952" y="1576961"/>
                      <a:pt x="114884" y="1673145"/>
                      <a:pt x="9474" y="1768369"/>
                    </a:cubicBezTo>
                    <a:cubicBezTo>
                      <a:pt x="3564" y="1773713"/>
                      <a:pt x="-3699" y="1763702"/>
                      <a:pt x="2168" y="1758402"/>
                    </a:cubicBezTo>
                    <a:cubicBezTo>
                      <a:pt x="95189" y="1674388"/>
                      <a:pt x="188908" y="1589110"/>
                      <a:pt x="263696" y="1487866"/>
                    </a:cubicBezTo>
                    <a:cubicBezTo>
                      <a:pt x="285616" y="1458182"/>
                      <a:pt x="305616" y="1427080"/>
                      <a:pt x="323631" y="1394888"/>
                    </a:cubicBezTo>
                    <a:cubicBezTo>
                      <a:pt x="350807" y="1311224"/>
                      <a:pt x="356042" y="1223939"/>
                      <a:pt x="341298" y="1136108"/>
                    </a:cubicBezTo>
                    <a:cubicBezTo>
                      <a:pt x="325332" y="1041037"/>
                      <a:pt x="288713" y="951483"/>
                      <a:pt x="249454" y="863980"/>
                    </a:cubicBezTo>
                    <a:cubicBezTo>
                      <a:pt x="248102" y="860949"/>
                      <a:pt x="252704" y="859269"/>
                      <a:pt x="254165" y="862104"/>
                    </a:cubicBezTo>
                    <a:cubicBezTo>
                      <a:pt x="328255" y="1006249"/>
                      <a:pt x="389106" y="1189304"/>
                      <a:pt x="346161" y="1352009"/>
                    </a:cubicBezTo>
                    <a:cubicBezTo>
                      <a:pt x="376652" y="1289871"/>
                      <a:pt x="400033" y="1224200"/>
                      <a:pt x="415649" y="1156785"/>
                    </a:cubicBezTo>
                    <a:cubicBezTo>
                      <a:pt x="445268" y="1028954"/>
                      <a:pt x="455976" y="886488"/>
                      <a:pt x="378026" y="772791"/>
                    </a:cubicBezTo>
                    <a:cubicBezTo>
                      <a:pt x="333991" y="708560"/>
                      <a:pt x="273925" y="656607"/>
                      <a:pt x="224350" y="596934"/>
                    </a:cubicBezTo>
                    <a:cubicBezTo>
                      <a:pt x="221973" y="594077"/>
                      <a:pt x="226335" y="589846"/>
                      <a:pt x="229105" y="592397"/>
                    </a:cubicBezTo>
                    <a:cubicBezTo>
                      <a:pt x="232093" y="595167"/>
                      <a:pt x="234972" y="598046"/>
                      <a:pt x="237916" y="600882"/>
                    </a:cubicBezTo>
                    <a:cubicBezTo>
                      <a:pt x="224765" y="571154"/>
                      <a:pt x="212878" y="541012"/>
                      <a:pt x="198789" y="511568"/>
                    </a:cubicBezTo>
                    <a:cubicBezTo>
                      <a:pt x="197328" y="508515"/>
                      <a:pt x="202235" y="505745"/>
                      <a:pt x="204023" y="508667"/>
                    </a:cubicBezTo>
                    <a:cubicBezTo>
                      <a:pt x="222693" y="539224"/>
                      <a:pt x="239945" y="575189"/>
                      <a:pt x="247687" y="610304"/>
                    </a:cubicBezTo>
                    <a:cubicBezTo>
                      <a:pt x="253751" y="616367"/>
                      <a:pt x="259727" y="622517"/>
                      <a:pt x="265659" y="628733"/>
                    </a:cubicBezTo>
                    <a:cubicBezTo>
                      <a:pt x="251897" y="588275"/>
                      <a:pt x="234710" y="550521"/>
                      <a:pt x="211439" y="514294"/>
                    </a:cubicBezTo>
                    <a:cubicBezTo>
                      <a:pt x="209323" y="511001"/>
                      <a:pt x="214143" y="507381"/>
                      <a:pt x="216390" y="510674"/>
                    </a:cubicBezTo>
                    <a:cubicBezTo>
                      <a:pt x="242213" y="548559"/>
                      <a:pt x="262148" y="591459"/>
                      <a:pt x="272617" y="636149"/>
                    </a:cubicBezTo>
                    <a:cubicBezTo>
                      <a:pt x="281232" y="645353"/>
                      <a:pt x="289760" y="654644"/>
                      <a:pt x="298244" y="664001"/>
                    </a:cubicBezTo>
                    <a:cubicBezTo>
                      <a:pt x="282170" y="615233"/>
                      <a:pt x="260643" y="565680"/>
                      <a:pt x="230893" y="523956"/>
                    </a:cubicBezTo>
                    <a:cubicBezTo>
                      <a:pt x="228647" y="520816"/>
                      <a:pt x="233707" y="517195"/>
                      <a:pt x="235692" y="520445"/>
                    </a:cubicBezTo>
                    <a:cubicBezTo>
                      <a:pt x="265049" y="568580"/>
                      <a:pt x="289542" y="615996"/>
                      <a:pt x="304372" y="670762"/>
                    </a:cubicBezTo>
                    <a:cubicBezTo>
                      <a:pt x="308233" y="675037"/>
                      <a:pt x="312093" y="679312"/>
                      <a:pt x="315954" y="683586"/>
                    </a:cubicBezTo>
                    <a:cubicBezTo>
                      <a:pt x="328059" y="696978"/>
                      <a:pt x="340164" y="710479"/>
                      <a:pt x="351745" y="724394"/>
                    </a:cubicBezTo>
                    <a:cubicBezTo>
                      <a:pt x="337764" y="675647"/>
                      <a:pt x="323195" y="629344"/>
                      <a:pt x="297895" y="584546"/>
                    </a:cubicBezTo>
                    <a:cubicBezTo>
                      <a:pt x="295888" y="580991"/>
                      <a:pt x="301058" y="577152"/>
                      <a:pt x="303064" y="580750"/>
                    </a:cubicBezTo>
                    <a:cubicBezTo>
                      <a:pt x="328931" y="626814"/>
                      <a:pt x="351789" y="679377"/>
                      <a:pt x="358223" y="732354"/>
                    </a:cubicBezTo>
                    <a:cubicBezTo>
                      <a:pt x="361014" y="735822"/>
                      <a:pt x="363828" y="739268"/>
                      <a:pt x="366532" y="742802"/>
                    </a:cubicBezTo>
                    <a:cubicBezTo>
                      <a:pt x="357241" y="690566"/>
                      <a:pt x="343173" y="642627"/>
                      <a:pt x="319575" y="594687"/>
                    </a:cubicBezTo>
                    <a:cubicBezTo>
                      <a:pt x="318135" y="591787"/>
                      <a:pt x="322890" y="589104"/>
                      <a:pt x="324569" y="591939"/>
                    </a:cubicBezTo>
                    <a:cubicBezTo>
                      <a:pt x="351963" y="638221"/>
                      <a:pt x="370894" y="693837"/>
                      <a:pt x="373926" y="747753"/>
                    </a:cubicBezTo>
                    <a:cubicBezTo>
                      <a:pt x="374013" y="749149"/>
                      <a:pt x="373359" y="750108"/>
                      <a:pt x="372465" y="750675"/>
                    </a:cubicBezTo>
                    <a:cubicBezTo>
                      <a:pt x="378615" y="759072"/>
                      <a:pt x="384482" y="767687"/>
                      <a:pt x="389913" y="776564"/>
                    </a:cubicBezTo>
                    <a:cubicBezTo>
                      <a:pt x="412727" y="813925"/>
                      <a:pt x="427427" y="855998"/>
                      <a:pt x="437307" y="899117"/>
                    </a:cubicBezTo>
                    <a:cubicBezTo>
                      <a:pt x="435213" y="864482"/>
                      <a:pt x="431156" y="829912"/>
                      <a:pt x="424984" y="795626"/>
                    </a:cubicBezTo>
                    <a:cubicBezTo>
                      <a:pt x="402192" y="668864"/>
                      <a:pt x="356020" y="547054"/>
                      <a:pt x="310829" y="426878"/>
                    </a:cubicBezTo>
                    <a:cubicBezTo>
                      <a:pt x="310545" y="426093"/>
                      <a:pt x="310218" y="425308"/>
                      <a:pt x="309934" y="424523"/>
                    </a:cubicBezTo>
                    <a:cubicBezTo>
                      <a:pt x="280338" y="392505"/>
                      <a:pt x="250109" y="361993"/>
                      <a:pt x="215146" y="335297"/>
                    </a:cubicBezTo>
                    <a:cubicBezTo>
                      <a:pt x="194928" y="319855"/>
                      <a:pt x="173903" y="305460"/>
                      <a:pt x="152005" y="292483"/>
                    </a:cubicBezTo>
                    <a:cubicBezTo>
                      <a:pt x="130675" y="279833"/>
                      <a:pt x="107577" y="270280"/>
                      <a:pt x="86509" y="257346"/>
                    </a:cubicBezTo>
                    <a:cubicBezTo>
                      <a:pt x="82561" y="254925"/>
                      <a:pt x="84982" y="249429"/>
                      <a:pt x="89453" y="250781"/>
                    </a:cubicBezTo>
                    <a:cubicBezTo>
                      <a:pt x="136280" y="264980"/>
                      <a:pt x="182671" y="298415"/>
                      <a:pt x="220686" y="328448"/>
                    </a:cubicBezTo>
                    <a:cubicBezTo>
                      <a:pt x="249847" y="351502"/>
                      <a:pt x="278353" y="377456"/>
                      <a:pt x="302868" y="406180"/>
                    </a:cubicBezTo>
                    <a:cubicBezTo>
                      <a:pt x="279269" y="345896"/>
                      <a:pt x="252246" y="287815"/>
                      <a:pt x="218418" y="232264"/>
                    </a:cubicBezTo>
                    <a:cubicBezTo>
                      <a:pt x="198156" y="198960"/>
                      <a:pt x="176847" y="166332"/>
                      <a:pt x="157982" y="132395"/>
                    </a:cubicBezTo>
                    <a:cubicBezTo>
                      <a:pt x="141144" y="124892"/>
                      <a:pt x="80380" y="87705"/>
                      <a:pt x="63564" y="65371"/>
                    </a:cubicBezTo>
                    <a:cubicBezTo>
                      <a:pt x="54796" y="53725"/>
                      <a:pt x="64851" y="62471"/>
                      <a:pt x="70740" y="67618"/>
                    </a:cubicBezTo>
                    <a:cubicBezTo>
                      <a:pt x="96694" y="90388"/>
                      <a:pt x="137065" y="110890"/>
                      <a:pt x="150893" y="119461"/>
                    </a:cubicBezTo>
                    <a:lnTo>
                      <a:pt x="150893" y="119461"/>
                    </a:lnTo>
                    <a:close/>
                  </a:path>
                </a:pathLst>
              </a:custGeom>
              <a:solidFill>
                <a:srgbClr val="56AA4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9ABD8DB2-31CB-46CE-87C9-FAA993876F61}"/>
                </a:ext>
              </a:extLst>
            </p:cNvPr>
            <p:cNvSpPr/>
            <p:nvPr/>
          </p:nvSpPr>
          <p:spPr>
            <a:xfrm>
              <a:off x="8892529" y="6310462"/>
              <a:ext cx="293445" cy="519289"/>
            </a:xfrm>
            <a:custGeom>
              <a:avLst/>
              <a:gdLst>
                <a:gd name="connsiteX0" fmla="*/ 11324 w 293445"/>
                <a:gd name="connsiteY0" fmla="*/ 516276 h 519289"/>
                <a:gd name="connsiteX1" fmla="*/ 7420 w 293445"/>
                <a:gd name="connsiteY1" fmla="*/ 178062 h 519289"/>
                <a:gd name="connsiteX2" fmla="*/ 10365 w 293445"/>
                <a:gd name="connsiteY2" fmla="*/ 178280 h 519289"/>
                <a:gd name="connsiteX3" fmla="*/ 12110 w 293445"/>
                <a:gd name="connsiteY3" fmla="*/ 345391 h 519289"/>
                <a:gd name="connsiteX4" fmla="*/ 55927 w 293445"/>
                <a:gd name="connsiteY4" fmla="*/ 211934 h 519289"/>
                <a:gd name="connsiteX5" fmla="*/ 291937 w 293445"/>
                <a:gd name="connsiteY5" fmla="*/ 46 h 519289"/>
                <a:gd name="connsiteX6" fmla="*/ 292438 w 293445"/>
                <a:gd name="connsiteY6" fmla="*/ 2663 h 519289"/>
                <a:gd name="connsiteX7" fmla="*/ 63321 w 293445"/>
                <a:gd name="connsiteY7" fmla="*/ 230407 h 519289"/>
                <a:gd name="connsiteX8" fmla="*/ 58283 w 293445"/>
                <a:gd name="connsiteY8" fmla="*/ 242294 h 519289"/>
                <a:gd name="connsiteX9" fmla="*/ 69646 w 293445"/>
                <a:gd name="connsiteY9" fmla="*/ 229207 h 519289"/>
                <a:gd name="connsiteX10" fmla="*/ 127400 w 293445"/>
                <a:gd name="connsiteY10" fmla="*/ 191737 h 519289"/>
                <a:gd name="connsiteX11" fmla="*/ 128708 w 293445"/>
                <a:gd name="connsiteY11" fmla="*/ 193722 h 519289"/>
                <a:gd name="connsiteX12" fmla="*/ 74378 w 293445"/>
                <a:gd name="connsiteY12" fmla="*/ 237953 h 519289"/>
                <a:gd name="connsiteX13" fmla="*/ 22535 w 293445"/>
                <a:gd name="connsiteY13" fmla="*/ 370953 h 519289"/>
                <a:gd name="connsiteX14" fmla="*/ 18980 w 293445"/>
                <a:gd name="connsiteY14" fmla="*/ 515839 h 519289"/>
                <a:gd name="connsiteX15" fmla="*/ 11324 w 293445"/>
                <a:gd name="connsiteY15" fmla="*/ 516276 h 519289"/>
                <a:gd name="connsiteX16" fmla="*/ 11324 w 293445"/>
                <a:gd name="connsiteY16" fmla="*/ 516276 h 51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3445" h="519289">
                  <a:moveTo>
                    <a:pt x="11324" y="516276"/>
                  </a:moveTo>
                  <a:cubicBezTo>
                    <a:pt x="-3571" y="458413"/>
                    <a:pt x="-2591" y="234944"/>
                    <a:pt x="7420" y="178062"/>
                  </a:cubicBezTo>
                  <a:cubicBezTo>
                    <a:pt x="7748" y="176208"/>
                    <a:pt x="10343" y="176361"/>
                    <a:pt x="10365" y="178280"/>
                  </a:cubicBezTo>
                  <a:cubicBezTo>
                    <a:pt x="10889" y="234551"/>
                    <a:pt x="6069" y="289906"/>
                    <a:pt x="12110" y="345391"/>
                  </a:cubicBezTo>
                  <a:cubicBezTo>
                    <a:pt x="20681" y="299197"/>
                    <a:pt x="35359" y="254158"/>
                    <a:pt x="55927" y="211934"/>
                  </a:cubicBezTo>
                  <a:cubicBezTo>
                    <a:pt x="104018" y="113242"/>
                    <a:pt x="182514" y="26545"/>
                    <a:pt x="291937" y="46"/>
                  </a:cubicBezTo>
                  <a:cubicBezTo>
                    <a:pt x="293639" y="-369"/>
                    <a:pt x="294031" y="2161"/>
                    <a:pt x="292438" y="2663"/>
                  </a:cubicBezTo>
                  <a:cubicBezTo>
                    <a:pt x="186658" y="36229"/>
                    <a:pt x="106963" y="131998"/>
                    <a:pt x="63321" y="230407"/>
                  </a:cubicBezTo>
                  <a:cubicBezTo>
                    <a:pt x="61575" y="234333"/>
                    <a:pt x="59940" y="238324"/>
                    <a:pt x="58283" y="242294"/>
                  </a:cubicBezTo>
                  <a:cubicBezTo>
                    <a:pt x="62230" y="237539"/>
                    <a:pt x="66243" y="233090"/>
                    <a:pt x="69646" y="229207"/>
                  </a:cubicBezTo>
                  <a:cubicBezTo>
                    <a:pt x="84738" y="212021"/>
                    <a:pt x="106440" y="200200"/>
                    <a:pt x="127400" y="191737"/>
                  </a:cubicBezTo>
                  <a:cubicBezTo>
                    <a:pt x="128621" y="191257"/>
                    <a:pt x="129777" y="192784"/>
                    <a:pt x="128708" y="193722"/>
                  </a:cubicBezTo>
                  <a:cubicBezTo>
                    <a:pt x="110998" y="209360"/>
                    <a:pt x="89319" y="219153"/>
                    <a:pt x="74378" y="237953"/>
                  </a:cubicBezTo>
                  <a:cubicBezTo>
                    <a:pt x="39242" y="282185"/>
                    <a:pt x="30714" y="314769"/>
                    <a:pt x="22535" y="370953"/>
                  </a:cubicBezTo>
                  <a:cubicBezTo>
                    <a:pt x="15425" y="419677"/>
                    <a:pt x="18064" y="466962"/>
                    <a:pt x="18980" y="515839"/>
                  </a:cubicBezTo>
                  <a:cubicBezTo>
                    <a:pt x="19089" y="520441"/>
                    <a:pt x="12371" y="520289"/>
                    <a:pt x="11324" y="516276"/>
                  </a:cubicBezTo>
                  <a:lnTo>
                    <a:pt x="11324" y="516276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FE31107-F549-45F4-8AB8-147355E8B5AD}"/>
                </a:ext>
              </a:extLst>
            </p:cNvPr>
            <p:cNvSpPr/>
            <p:nvPr/>
          </p:nvSpPr>
          <p:spPr>
            <a:xfrm>
              <a:off x="9126728" y="6229587"/>
              <a:ext cx="155430" cy="160484"/>
            </a:xfrm>
            <a:custGeom>
              <a:avLst/>
              <a:gdLst>
                <a:gd name="connsiteX0" fmla="*/ 12372 w 155430"/>
                <a:gd name="connsiteY0" fmla="*/ 26547 h 160484"/>
                <a:gd name="connsiteX1" fmla="*/ 17061 w 155430"/>
                <a:gd name="connsiteY1" fmla="*/ 76754 h 160484"/>
                <a:gd name="connsiteX2" fmla="*/ 10845 w 155430"/>
                <a:gd name="connsiteY2" fmla="*/ 81400 h 160484"/>
                <a:gd name="connsiteX3" fmla="*/ 2579 w 155430"/>
                <a:gd name="connsiteY3" fmla="*/ 116536 h 160484"/>
                <a:gd name="connsiteX4" fmla="*/ 38980 w 155430"/>
                <a:gd name="connsiteY4" fmla="*/ 135206 h 160484"/>
                <a:gd name="connsiteX5" fmla="*/ 49733 w 155430"/>
                <a:gd name="connsiteY5" fmla="*/ 133265 h 160484"/>
                <a:gd name="connsiteX6" fmla="*/ 55731 w 155430"/>
                <a:gd name="connsiteY6" fmla="*/ 146460 h 160484"/>
                <a:gd name="connsiteX7" fmla="*/ 89494 w 155430"/>
                <a:gd name="connsiteY7" fmla="*/ 159219 h 160484"/>
                <a:gd name="connsiteX8" fmla="*/ 112721 w 155430"/>
                <a:gd name="connsiteY8" fmla="*/ 125544 h 160484"/>
                <a:gd name="connsiteX9" fmla="*/ 112744 w 155430"/>
                <a:gd name="connsiteY9" fmla="*/ 125130 h 160484"/>
                <a:gd name="connsiteX10" fmla="*/ 121555 w 155430"/>
                <a:gd name="connsiteY10" fmla="*/ 124650 h 160484"/>
                <a:gd name="connsiteX11" fmla="*/ 155164 w 155430"/>
                <a:gd name="connsiteY11" fmla="*/ 81662 h 160484"/>
                <a:gd name="connsiteX12" fmla="*/ 123016 w 155430"/>
                <a:gd name="connsiteY12" fmla="*/ 52370 h 160484"/>
                <a:gd name="connsiteX13" fmla="*/ 124913 w 155430"/>
                <a:gd name="connsiteY13" fmla="*/ 40418 h 160484"/>
                <a:gd name="connsiteX14" fmla="*/ 88228 w 155430"/>
                <a:gd name="connsiteY14" fmla="*/ 25 h 160484"/>
                <a:gd name="connsiteX15" fmla="*/ 57606 w 155430"/>
                <a:gd name="connsiteY15" fmla="*/ 17997 h 160484"/>
                <a:gd name="connsiteX16" fmla="*/ 12372 w 155430"/>
                <a:gd name="connsiteY16" fmla="*/ 26547 h 160484"/>
                <a:gd name="connsiteX17" fmla="*/ 12372 w 155430"/>
                <a:gd name="connsiteY17" fmla="*/ 26547 h 16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430" h="160484">
                  <a:moveTo>
                    <a:pt x="12372" y="26547"/>
                  </a:moveTo>
                  <a:cubicBezTo>
                    <a:pt x="-1500" y="42446"/>
                    <a:pt x="3931" y="63188"/>
                    <a:pt x="17061" y="76754"/>
                  </a:cubicBezTo>
                  <a:cubicBezTo>
                    <a:pt x="14837" y="78106"/>
                    <a:pt x="12743" y="79655"/>
                    <a:pt x="10845" y="81400"/>
                  </a:cubicBezTo>
                  <a:cubicBezTo>
                    <a:pt x="1097" y="90408"/>
                    <a:pt x="-3136" y="104061"/>
                    <a:pt x="2579" y="116536"/>
                  </a:cubicBezTo>
                  <a:cubicBezTo>
                    <a:pt x="8970" y="130473"/>
                    <a:pt x="24585" y="136340"/>
                    <a:pt x="38980" y="135206"/>
                  </a:cubicBezTo>
                  <a:cubicBezTo>
                    <a:pt x="42493" y="134922"/>
                    <a:pt x="46112" y="134268"/>
                    <a:pt x="49733" y="133265"/>
                  </a:cubicBezTo>
                  <a:cubicBezTo>
                    <a:pt x="50955" y="138020"/>
                    <a:pt x="52961" y="142534"/>
                    <a:pt x="55731" y="146460"/>
                  </a:cubicBezTo>
                  <a:cubicBezTo>
                    <a:pt x="63408" y="157278"/>
                    <a:pt x="76407" y="163254"/>
                    <a:pt x="89494" y="159219"/>
                  </a:cubicBezTo>
                  <a:cubicBezTo>
                    <a:pt x="104151" y="154705"/>
                    <a:pt x="111958" y="139983"/>
                    <a:pt x="112721" y="125544"/>
                  </a:cubicBezTo>
                  <a:lnTo>
                    <a:pt x="112744" y="125130"/>
                  </a:lnTo>
                  <a:cubicBezTo>
                    <a:pt x="115601" y="125304"/>
                    <a:pt x="118545" y="125151"/>
                    <a:pt x="121555" y="124650"/>
                  </a:cubicBezTo>
                  <a:cubicBezTo>
                    <a:pt x="140683" y="121444"/>
                    <a:pt x="157782" y="101378"/>
                    <a:pt x="155164" y="81662"/>
                  </a:cubicBezTo>
                  <a:cubicBezTo>
                    <a:pt x="152809" y="63952"/>
                    <a:pt x="138719" y="54355"/>
                    <a:pt x="123016" y="52370"/>
                  </a:cubicBezTo>
                  <a:cubicBezTo>
                    <a:pt x="124215" y="48641"/>
                    <a:pt x="124892" y="44671"/>
                    <a:pt x="124913" y="40418"/>
                  </a:cubicBezTo>
                  <a:cubicBezTo>
                    <a:pt x="125000" y="21029"/>
                    <a:pt x="108097" y="767"/>
                    <a:pt x="88228" y="25"/>
                  </a:cubicBezTo>
                  <a:cubicBezTo>
                    <a:pt x="73987" y="-498"/>
                    <a:pt x="63583" y="7179"/>
                    <a:pt x="57606" y="17997"/>
                  </a:cubicBezTo>
                  <a:cubicBezTo>
                    <a:pt x="42579" y="11803"/>
                    <a:pt x="23037" y="14311"/>
                    <a:pt x="12372" y="26547"/>
                  </a:cubicBezTo>
                  <a:lnTo>
                    <a:pt x="12372" y="2654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E1FE675F-F2C1-4EFA-BBF2-A8EED8B977E0}"/>
                </a:ext>
              </a:extLst>
            </p:cNvPr>
            <p:cNvSpPr/>
            <p:nvPr/>
          </p:nvSpPr>
          <p:spPr>
            <a:xfrm>
              <a:off x="9158138" y="6257557"/>
              <a:ext cx="102624" cy="105963"/>
            </a:xfrm>
            <a:custGeom>
              <a:avLst/>
              <a:gdLst>
                <a:gd name="connsiteX0" fmla="*/ 8159 w 102624"/>
                <a:gd name="connsiteY0" fmla="*/ 17509 h 105963"/>
                <a:gd name="connsiteX1" fmla="*/ 11256 w 102624"/>
                <a:gd name="connsiteY1" fmla="*/ 50661 h 105963"/>
                <a:gd name="connsiteX2" fmla="*/ 7156 w 102624"/>
                <a:gd name="connsiteY2" fmla="*/ 53736 h 105963"/>
                <a:gd name="connsiteX3" fmla="*/ 1703 w 102624"/>
                <a:gd name="connsiteY3" fmla="*/ 76942 h 105963"/>
                <a:gd name="connsiteX4" fmla="*/ 25738 w 102624"/>
                <a:gd name="connsiteY4" fmla="*/ 89265 h 105963"/>
                <a:gd name="connsiteX5" fmla="*/ 32849 w 102624"/>
                <a:gd name="connsiteY5" fmla="*/ 87978 h 105963"/>
                <a:gd name="connsiteX6" fmla="*/ 36818 w 102624"/>
                <a:gd name="connsiteY6" fmla="*/ 96702 h 105963"/>
                <a:gd name="connsiteX7" fmla="*/ 59109 w 102624"/>
                <a:gd name="connsiteY7" fmla="*/ 105121 h 105963"/>
                <a:gd name="connsiteX8" fmla="*/ 74441 w 102624"/>
                <a:gd name="connsiteY8" fmla="*/ 82896 h 105963"/>
                <a:gd name="connsiteX9" fmla="*/ 74441 w 102624"/>
                <a:gd name="connsiteY9" fmla="*/ 82634 h 105963"/>
                <a:gd name="connsiteX10" fmla="*/ 80264 w 102624"/>
                <a:gd name="connsiteY10" fmla="*/ 82329 h 105963"/>
                <a:gd name="connsiteX11" fmla="*/ 102445 w 102624"/>
                <a:gd name="connsiteY11" fmla="*/ 53932 h 105963"/>
                <a:gd name="connsiteX12" fmla="*/ 81224 w 102624"/>
                <a:gd name="connsiteY12" fmla="*/ 34586 h 105963"/>
                <a:gd name="connsiteX13" fmla="*/ 82468 w 102624"/>
                <a:gd name="connsiteY13" fmla="*/ 26691 h 105963"/>
                <a:gd name="connsiteX14" fmla="*/ 58236 w 102624"/>
                <a:gd name="connsiteY14" fmla="*/ 17 h 105963"/>
                <a:gd name="connsiteX15" fmla="*/ 38017 w 102624"/>
                <a:gd name="connsiteY15" fmla="*/ 11882 h 105963"/>
                <a:gd name="connsiteX16" fmla="*/ 8159 w 102624"/>
                <a:gd name="connsiteY16" fmla="*/ 17509 h 105963"/>
                <a:gd name="connsiteX17" fmla="*/ 8159 w 102624"/>
                <a:gd name="connsiteY17" fmla="*/ 17509 h 10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624" h="105963">
                  <a:moveTo>
                    <a:pt x="8159" y="17509"/>
                  </a:moveTo>
                  <a:cubicBezTo>
                    <a:pt x="-1001" y="28021"/>
                    <a:pt x="2576" y="41697"/>
                    <a:pt x="11256" y="50661"/>
                  </a:cubicBezTo>
                  <a:cubicBezTo>
                    <a:pt x="9774" y="51555"/>
                    <a:pt x="8400" y="52580"/>
                    <a:pt x="7156" y="53736"/>
                  </a:cubicBezTo>
                  <a:cubicBezTo>
                    <a:pt x="723" y="59668"/>
                    <a:pt x="-2070" y="68698"/>
                    <a:pt x="1703" y="76942"/>
                  </a:cubicBezTo>
                  <a:cubicBezTo>
                    <a:pt x="5913" y="86146"/>
                    <a:pt x="16229" y="90006"/>
                    <a:pt x="25738" y="89265"/>
                  </a:cubicBezTo>
                  <a:cubicBezTo>
                    <a:pt x="28050" y="89090"/>
                    <a:pt x="30450" y="88654"/>
                    <a:pt x="32849" y="87978"/>
                  </a:cubicBezTo>
                  <a:cubicBezTo>
                    <a:pt x="33655" y="91119"/>
                    <a:pt x="34987" y="94107"/>
                    <a:pt x="36818" y="96702"/>
                  </a:cubicBezTo>
                  <a:cubicBezTo>
                    <a:pt x="41878" y="103834"/>
                    <a:pt x="50471" y="107804"/>
                    <a:pt x="59109" y="105121"/>
                  </a:cubicBezTo>
                  <a:cubicBezTo>
                    <a:pt x="68770" y="102133"/>
                    <a:pt x="73940" y="92406"/>
                    <a:pt x="74441" y="82896"/>
                  </a:cubicBezTo>
                  <a:lnTo>
                    <a:pt x="74441" y="82634"/>
                  </a:lnTo>
                  <a:cubicBezTo>
                    <a:pt x="76339" y="82744"/>
                    <a:pt x="78258" y="82656"/>
                    <a:pt x="80264" y="82329"/>
                  </a:cubicBezTo>
                  <a:cubicBezTo>
                    <a:pt x="92893" y="80213"/>
                    <a:pt x="104191" y="66953"/>
                    <a:pt x="102445" y="53932"/>
                  </a:cubicBezTo>
                  <a:cubicBezTo>
                    <a:pt x="100897" y="42242"/>
                    <a:pt x="91584" y="35895"/>
                    <a:pt x="81224" y="34586"/>
                  </a:cubicBezTo>
                  <a:cubicBezTo>
                    <a:pt x="82010" y="32122"/>
                    <a:pt x="82468" y="29483"/>
                    <a:pt x="82468" y="26691"/>
                  </a:cubicBezTo>
                  <a:cubicBezTo>
                    <a:pt x="82511" y="13888"/>
                    <a:pt x="71366" y="497"/>
                    <a:pt x="58236" y="17"/>
                  </a:cubicBezTo>
                  <a:cubicBezTo>
                    <a:pt x="48835" y="-332"/>
                    <a:pt x="41965" y="4750"/>
                    <a:pt x="38017" y="11882"/>
                  </a:cubicBezTo>
                  <a:cubicBezTo>
                    <a:pt x="28115" y="7781"/>
                    <a:pt x="15204" y="9439"/>
                    <a:pt x="8159" y="17509"/>
                  </a:cubicBezTo>
                  <a:lnTo>
                    <a:pt x="8159" y="1750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0352A1E-B76D-47C9-83E9-19E9434B7B46}"/>
                </a:ext>
              </a:extLst>
            </p:cNvPr>
            <p:cNvSpPr/>
            <p:nvPr/>
          </p:nvSpPr>
          <p:spPr>
            <a:xfrm>
              <a:off x="8978903" y="6375683"/>
              <a:ext cx="201593" cy="199294"/>
            </a:xfrm>
            <a:custGeom>
              <a:avLst/>
              <a:gdLst>
                <a:gd name="connsiteX0" fmla="*/ 414 w 201593"/>
                <a:gd name="connsiteY0" fmla="*/ 121020 h 199294"/>
                <a:gd name="connsiteX1" fmla="*/ 39194 w 201593"/>
                <a:gd name="connsiteY1" fmla="*/ 81718 h 199294"/>
                <a:gd name="connsiteX2" fmla="*/ 37361 w 201593"/>
                <a:gd name="connsiteY2" fmla="*/ 79580 h 199294"/>
                <a:gd name="connsiteX3" fmla="*/ 44384 w 201593"/>
                <a:gd name="connsiteY3" fmla="*/ 6559 h 199294"/>
                <a:gd name="connsiteX4" fmla="*/ 102792 w 201593"/>
                <a:gd name="connsiteY4" fmla="*/ 30332 h 199294"/>
                <a:gd name="connsiteX5" fmla="*/ 113851 w 201593"/>
                <a:gd name="connsiteY5" fmla="*/ 13211 h 199294"/>
                <a:gd name="connsiteX6" fmla="*/ 163011 w 201593"/>
                <a:gd name="connsiteY6" fmla="*/ 6014 h 199294"/>
                <a:gd name="connsiteX7" fmla="*/ 163840 w 201593"/>
                <a:gd name="connsiteY7" fmla="*/ 74956 h 199294"/>
                <a:gd name="connsiteX8" fmla="*/ 201223 w 201593"/>
                <a:gd name="connsiteY8" fmla="*/ 124139 h 199294"/>
                <a:gd name="connsiteX9" fmla="*/ 163730 w 201593"/>
                <a:gd name="connsiteY9" fmla="*/ 161304 h 199294"/>
                <a:gd name="connsiteX10" fmla="*/ 129466 w 201593"/>
                <a:gd name="connsiteY10" fmla="*/ 155415 h 199294"/>
                <a:gd name="connsiteX11" fmla="*/ 119237 w 201593"/>
                <a:gd name="connsiteY11" fmla="*/ 186255 h 199294"/>
                <a:gd name="connsiteX12" fmla="*/ 52890 w 201593"/>
                <a:gd name="connsiteY12" fmla="*/ 172427 h 199294"/>
                <a:gd name="connsiteX13" fmla="*/ 47198 w 201593"/>
                <a:gd name="connsiteY13" fmla="*/ 151903 h 199294"/>
                <a:gd name="connsiteX14" fmla="*/ 38801 w 201593"/>
                <a:gd name="connsiteY14" fmla="*/ 151795 h 199294"/>
                <a:gd name="connsiteX15" fmla="*/ 414 w 201593"/>
                <a:gd name="connsiteY15" fmla="*/ 121020 h 199294"/>
                <a:gd name="connsiteX16" fmla="*/ 414 w 201593"/>
                <a:gd name="connsiteY16" fmla="*/ 121020 h 199294"/>
                <a:gd name="connsiteX17" fmla="*/ 86762 w 201593"/>
                <a:gd name="connsiteY17" fmla="*/ 94215 h 199294"/>
                <a:gd name="connsiteX18" fmla="*/ 89117 w 201593"/>
                <a:gd name="connsiteY18" fmla="*/ 98076 h 199294"/>
                <a:gd name="connsiteX19" fmla="*/ 93370 w 201593"/>
                <a:gd name="connsiteY19" fmla="*/ 89744 h 199294"/>
                <a:gd name="connsiteX20" fmla="*/ 92803 w 201593"/>
                <a:gd name="connsiteY20" fmla="*/ 90049 h 199294"/>
                <a:gd name="connsiteX21" fmla="*/ 86762 w 201593"/>
                <a:gd name="connsiteY21" fmla="*/ 94215 h 199294"/>
                <a:gd name="connsiteX22" fmla="*/ 86762 w 201593"/>
                <a:gd name="connsiteY22" fmla="*/ 94215 h 199294"/>
                <a:gd name="connsiteX23" fmla="*/ 101899 w 201593"/>
                <a:gd name="connsiteY23" fmla="*/ 82067 h 199294"/>
                <a:gd name="connsiteX24" fmla="*/ 105715 w 201593"/>
                <a:gd name="connsiteY24" fmla="*/ 79820 h 199294"/>
                <a:gd name="connsiteX25" fmla="*/ 104515 w 201593"/>
                <a:gd name="connsiteY25" fmla="*/ 77486 h 199294"/>
                <a:gd name="connsiteX26" fmla="*/ 101899 w 201593"/>
                <a:gd name="connsiteY26" fmla="*/ 82067 h 199294"/>
                <a:gd name="connsiteX27" fmla="*/ 101899 w 201593"/>
                <a:gd name="connsiteY27" fmla="*/ 82067 h 19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593" h="199294">
                  <a:moveTo>
                    <a:pt x="414" y="121020"/>
                  </a:moveTo>
                  <a:cubicBezTo>
                    <a:pt x="-3206" y="98228"/>
                    <a:pt x="17492" y="83855"/>
                    <a:pt x="39194" y="81718"/>
                  </a:cubicBezTo>
                  <a:cubicBezTo>
                    <a:pt x="38539" y="81020"/>
                    <a:pt x="37929" y="80300"/>
                    <a:pt x="37361" y="79580"/>
                  </a:cubicBezTo>
                  <a:cubicBezTo>
                    <a:pt x="14089" y="53168"/>
                    <a:pt x="23664" y="14214"/>
                    <a:pt x="44384" y="6559"/>
                  </a:cubicBezTo>
                  <a:cubicBezTo>
                    <a:pt x="63926" y="-682"/>
                    <a:pt x="91385" y="7082"/>
                    <a:pt x="102792" y="30332"/>
                  </a:cubicBezTo>
                  <a:cubicBezTo>
                    <a:pt x="105366" y="23877"/>
                    <a:pt x="109118" y="18053"/>
                    <a:pt x="113851" y="13211"/>
                  </a:cubicBezTo>
                  <a:cubicBezTo>
                    <a:pt x="126021" y="823"/>
                    <a:pt x="146718" y="-5415"/>
                    <a:pt x="163011" y="6014"/>
                  </a:cubicBezTo>
                  <a:cubicBezTo>
                    <a:pt x="188834" y="24116"/>
                    <a:pt x="181244" y="54869"/>
                    <a:pt x="163840" y="74956"/>
                  </a:cubicBezTo>
                  <a:cubicBezTo>
                    <a:pt x="186391" y="81063"/>
                    <a:pt x="204429" y="96832"/>
                    <a:pt x="201223" y="124139"/>
                  </a:cubicBezTo>
                  <a:cubicBezTo>
                    <a:pt x="198976" y="143157"/>
                    <a:pt x="182052" y="157989"/>
                    <a:pt x="163730" y="161304"/>
                  </a:cubicBezTo>
                  <a:cubicBezTo>
                    <a:pt x="151669" y="163485"/>
                    <a:pt x="139979" y="160780"/>
                    <a:pt x="129466" y="155415"/>
                  </a:cubicBezTo>
                  <a:cubicBezTo>
                    <a:pt x="128747" y="164728"/>
                    <a:pt x="125606" y="175088"/>
                    <a:pt x="119237" y="186255"/>
                  </a:cubicBezTo>
                  <a:cubicBezTo>
                    <a:pt x="101724" y="209963"/>
                    <a:pt x="64363" y="198949"/>
                    <a:pt x="52890" y="172427"/>
                  </a:cubicBezTo>
                  <a:cubicBezTo>
                    <a:pt x="49466" y="165644"/>
                    <a:pt x="47677" y="158686"/>
                    <a:pt x="47198" y="151903"/>
                  </a:cubicBezTo>
                  <a:cubicBezTo>
                    <a:pt x="44406" y="152100"/>
                    <a:pt x="41592" y="152056"/>
                    <a:pt x="38801" y="151795"/>
                  </a:cubicBezTo>
                  <a:cubicBezTo>
                    <a:pt x="21745" y="150159"/>
                    <a:pt x="3272" y="139013"/>
                    <a:pt x="414" y="121020"/>
                  </a:cubicBezTo>
                  <a:lnTo>
                    <a:pt x="414" y="121020"/>
                  </a:lnTo>
                  <a:close/>
                  <a:moveTo>
                    <a:pt x="86762" y="94215"/>
                  </a:moveTo>
                  <a:cubicBezTo>
                    <a:pt x="87678" y="95436"/>
                    <a:pt x="88463" y="96723"/>
                    <a:pt x="89117" y="98076"/>
                  </a:cubicBezTo>
                  <a:cubicBezTo>
                    <a:pt x="89968" y="95044"/>
                    <a:pt x="91408" y="92252"/>
                    <a:pt x="93370" y="89744"/>
                  </a:cubicBezTo>
                  <a:lnTo>
                    <a:pt x="92803" y="90049"/>
                  </a:lnTo>
                  <a:cubicBezTo>
                    <a:pt x="91015" y="91663"/>
                    <a:pt x="89008" y="93059"/>
                    <a:pt x="86762" y="94215"/>
                  </a:cubicBezTo>
                  <a:lnTo>
                    <a:pt x="86762" y="94215"/>
                  </a:lnTo>
                  <a:close/>
                  <a:moveTo>
                    <a:pt x="101899" y="82067"/>
                  </a:moveTo>
                  <a:cubicBezTo>
                    <a:pt x="103120" y="81281"/>
                    <a:pt x="104384" y="80518"/>
                    <a:pt x="105715" y="79820"/>
                  </a:cubicBezTo>
                  <a:cubicBezTo>
                    <a:pt x="105301" y="79079"/>
                    <a:pt x="104908" y="78293"/>
                    <a:pt x="104515" y="77486"/>
                  </a:cubicBezTo>
                  <a:cubicBezTo>
                    <a:pt x="103752" y="79144"/>
                    <a:pt x="102879" y="80671"/>
                    <a:pt x="101899" y="82067"/>
                  </a:cubicBezTo>
                  <a:lnTo>
                    <a:pt x="101899" y="820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2BECCE1-4630-42D3-BA96-5ABCA70D4521}"/>
                </a:ext>
              </a:extLst>
            </p:cNvPr>
            <p:cNvSpPr/>
            <p:nvPr/>
          </p:nvSpPr>
          <p:spPr>
            <a:xfrm>
              <a:off x="9013250" y="6407729"/>
              <a:ext cx="130452" cy="128951"/>
            </a:xfrm>
            <a:custGeom>
              <a:avLst/>
              <a:gdLst>
                <a:gd name="connsiteX0" fmla="*/ 267 w 130452"/>
                <a:gd name="connsiteY0" fmla="*/ 78308 h 128951"/>
                <a:gd name="connsiteX1" fmla="*/ 25370 w 130452"/>
                <a:gd name="connsiteY1" fmla="*/ 52877 h 128951"/>
                <a:gd name="connsiteX2" fmla="*/ 24192 w 130452"/>
                <a:gd name="connsiteY2" fmla="*/ 51482 h 128951"/>
                <a:gd name="connsiteX3" fmla="*/ 28729 w 130452"/>
                <a:gd name="connsiteY3" fmla="*/ 4240 h 128951"/>
                <a:gd name="connsiteX4" fmla="*/ 66526 w 130452"/>
                <a:gd name="connsiteY4" fmla="*/ 19617 h 128951"/>
                <a:gd name="connsiteX5" fmla="*/ 73681 w 130452"/>
                <a:gd name="connsiteY5" fmla="*/ 8537 h 128951"/>
                <a:gd name="connsiteX6" fmla="*/ 105479 w 130452"/>
                <a:gd name="connsiteY6" fmla="*/ 3891 h 128951"/>
                <a:gd name="connsiteX7" fmla="*/ 106025 w 130452"/>
                <a:gd name="connsiteY7" fmla="*/ 48494 h 128951"/>
                <a:gd name="connsiteX8" fmla="*/ 130213 w 130452"/>
                <a:gd name="connsiteY8" fmla="*/ 80315 h 128951"/>
                <a:gd name="connsiteX9" fmla="*/ 105960 w 130452"/>
                <a:gd name="connsiteY9" fmla="*/ 104372 h 128951"/>
                <a:gd name="connsiteX10" fmla="*/ 83800 w 130452"/>
                <a:gd name="connsiteY10" fmla="*/ 100555 h 128951"/>
                <a:gd name="connsiteX11" fmla="*/ 77192 w 130452"/>
                <a:gd name="connsiteY11" fmla="*/ 120511 h 128951"/>
                <a:gd name="connsiteX12" fmla="*/ 34269 w 130452"/>
                <a:gd name="connsiteY12" fmla="*/ 111569 h 128951"/>
                <a:gd name="connsiteX13" fmla="*/ 30583 w 130452"/>
                <a:gd name="connsiteY13" fmla="*/ 98287 h 128951"/>
                <a:gd name="connsiteX14" fmla="*/ 25153 w 130452"/>
                <a:gd name="connsiteY14" fmla="*/ 98221 h 128951"/>
                <a:gd name="connsiteX15" fmla="*/ 267 w 130452"/>
                <a:gd name="connsiteY15" fmla="*/ 78308 h 128951"/>
                <a:gd name="connsiteX16" fmla="*/ 267 w 130452"/>
                <a:gd name="connsiteY16" fmla="*/ 78308 h 128951"/>
                <a:gd name="connsiteX17" fmla="*/ 56123 w 130452"/>
                <a:gd name="connsiteY17" fmla="*/ 60991 h 128951"/>
                <a:gd name="connsiteX18" fmla="*/ 57650 w 130452"/>
                <a:gd name="connsiteY18" fmla="*/ 63499 h 128951"/>
                <a:gd name="connsiteX19" fmla="*/ 60398 w 130452"/>
                <a:gd name="connsiteY19" fmla="*/ 58090 h 128951"/>
                <a:gd name="connsiteX20" fmla="*/ 60027 w 130452"/>
                <a:gd name="connsiteY20" fmla="*/ 58286 h 128951"/>
                <a:gd name="connsiteX21" fmla="*/ 56123 w 130452"/>
                <a:gd name="connsiteY21" fmla="*/ 60991 h 128951"/>
                <a:gd name="connsiteX22" fmla="*/ 56123 w 130452"/>
                <a:gd name="connsiteY22" fmla="*/ 60991 h 128951"/>
                <a:gd name="connsiteX23" fmla="*/ 65916 w 130452"/>
                <a:gd name="connsiteY23" fmla="*/ 53117 h 128951"/>
                <a:gd name="connsiteX24" fmla="*/ 68381 w 130452"/>
                <a:gd name="connsiteY24" fmla="*/ 51656 h 128951"/>
                <a:gd name="connsiteX25" fmla="*/ 67617 w 130452"/>
                <a:gd name="connsiteY25" fmla="*/ 50151 h 128951"/>
                <a:gd name="connsiteX26" fmla="*/ 65916 w 130452"/>
                <a:gd name="connsiteY26" fmla="*/ 53117 h 128951"/>
                <a:gd name="connsiteX27" fmla="*/ 65916 w 130452"/>
                <a:gd name="connsiteY27" fmla="*/ 53117 h 128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0452" h="128951">
                  <a:moveTo>
                    <a:pt x="267" y="78308"/>
                  </a:moveTo>
                  <a:cubicBezTo>
                    <a:pt x="-2068" y="63565"/>
                    <a:pt x="11303" y="54273"/>
                    <a:pt x="25370" y="52877"/>
                  </a:cubicBezTo>
                  <a:cubicBezTo>
                    <a:pt x="24956" y="52419"/>
                    <a:pt x="24564" y="51961"/>
                    <a:pt x="24192" y="51482"/>
                  </a:cubicBezTo>
                  <a:cubicBezTo>
                    <a:pt x="9143" y="34404"/>
                    <a:pt x="15338" y="9213"/>
                    <a:pt x="28729" y="4240"/>
                  </a:cubicBezTo>
                  <a:cubicBezTo>
                    <a:pt x="41380" y="-449"/>
                    <a:pt x="59132" y="4589"/>
                    <a:pt x="66526" y="19617"/>
                  </a:cubicBezTo>
                  <a:cubicBezTo>
                    <a:pt x="68185" y="15451"/>
                    <a:pt x="70627" y="11656"/>
                    <a:pt x="73681" y="8537"/>
                  </a:cubicBezTo>
                  <a:cubicBezTo>
                    <a:pt x="81554" y="533"/>
                    <a:pt x="94946" y="-3502"/>
                    <a:pt x="105479" y="3891"/>
                  </a:cubicBezTo>
                  <a:cubicBezTo>
                    <a:pt x="122187" y="15604"/>
                    <a:pt x="117279" y="35495"/>
                    <a:pt x="106025" y="48494"/>
                  </a:cubicBezTo>
                  <a:cubicBezTo>
                    <a:pt x="120616" y="52441"/>
                    <a:pt x="132284" y="62648"/>
                    <a:pt x="130213" y="80315"/>
                  </a:cubicBezTo>
                  <a:cubicBezTo>
                    <a:pt x="128752" y="92638"/>
                    <a:pt x="117803" y="102212"/>
                    <a:pt x="105960" y="104372"/>
                  </a:cubicBezTo>
                  <a:cubicBezTo>
                    <a:pt x="98151" y="105768"/>
                    <a:pt x="90584" y="104044"/>
                    <a:pt x="83800" y="100555"/>
                  </a:cubicBezTo>
                  <a:cubicBezTo>
                    <a:pt x="83342" y="106575"/>
                    <a:pt x="81292" y="113270"/>
                    <a:pt x="77192" y="120511"/>
                  </a:cubicBezTo>
                  <a:cubicBezTo>
                    <a:pt x="65873" y="135866"/>
                    <a:pt x="41684" y="128712"/>
                    <a:pt x="34269" y="111569"/>
                  </a:cubicBezTo>
                  <a:cubicBezTo>
                    <a:pt x="32044" y="107185"/>
                    <a:pt x="30889" y="102670"/>
                    <a:pt x="30583" y="98287"/>
                  </a:cubicBezTo>
                  <a:cubicBezTo>
                    <a:pt x="28773" y="98417"/>
                    <a:pt x="26962" y="98374"/>
                    <a:pt x="25153" y="98221"/>
                  </a:cubicBezTo>
                  <a:cubicBezTo>
                    <a:pt x="14073" y="97174"/>
                    <a:pt x="2121" y="89977"/>
                    <a:pt x="267" y="78308"/>
                  </a:cubicBezTo>
                  <a:lnTo>
                    <a:pt x="267" y="78308"/>
                  </a:lnTo>
                  <a:close/>
                  <a:moveTo>
                    <a:pt x="56123" y="60991"/>
                  </a:moveTo>
                  <a:cubicBezTo>
                    <a:pt x="56712" y="61776"/>
                    <a:pt x="57213" y="62627"/>
                    <a:pt x="57650" y="63499"/>
                  </a:cubicBezTo>
                  <a:cubicBezTo>
                    <a:pt x="58195" y="61536"/>
                    <a:pt x="59132" y="59726"/>
                    <a:pt x="60398" y="58090"/>
                  </a:cubicBezTo>
                  <a:lnTo>
                    <a:pt x="60027" y="58286"/>
                  </a:lnTo>
                  <a:cubicBezTo>
                    <a:pt x="58893" y="59311"/>
                    <a:pt x="57584" y="60227"/>
                    <a:pt x="56123" y="60991"/>
                  </a:cubicBezTo>
                  <a:lnTo>
                    <a:pt x="56123" y="60991"/>
                  </a:lnTo>
                  <a:close/>
                  <a:moveTo>
                    <a:pt x="65916" y="53117"/>
                  </a:moveTo>
                  <a:cubicBezTo>
                    <a:pt x="66701" y="52594"/>
                    <a:pt x="67530" y="52114"/>
                    <a:pt x="68381" y="51656"/>
                  </a:cubicBezTo>
                  <a:cubicBezTo>
                    <a:pt x="68119" y="51176"/>
                    <a:pt x="67857" y="50675"/>
                    <a:pt x="67617" y="50151"/>
                  </a:cubicBezTo>
                  <a:cubicBezTo>
                    <a:pt x="67138" y="51220"/>
                    <a:pt x="66549" y="52223"/>
                    <a:pt x="65916" y="53117"/>
                  </a:cubicBezTo>
                  <a:lnTo>
                    <a:pt x="65916" y="5311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0437150A-A942-4C30-AC6F-3A517A363046}"/>
                </a:ext>
              </a:extLst>
            </p:cNvPr>
            <p:cNvSpPr/>
            <p:nvPr/>
          </p:nvSpPr>
          <p:spPr>
            <a:xfrm>
              <a:off x="9044261" y="6440942"/>
              <a:ext cx="77306" cy="71292"/>
            </a:xfrm>
            <a:custGeom>
              <a:avLst/>
              <a:gdLst>
                <a:gd name="connsiteX0" fmla="*/ 4872 w 77306"/>
                <a:gd name="connsiteY0" fmla="*/ 16022 h 71292"/>
                <a:gd name="connsiteX1" fmla="*/ 34556 w 77306"/>
                <a:gd name="connsiteY1" fmla="*/ 493 h 71292"/>
                <a:gd name="connsiteX2" fmla="*/ 61274 w 77306"/>
                <a:gd name="connsiteY2" fmla="*/ 8171 h 71292"/>
                <a:gd name="connsiteX3" fmla="*/ 75232 w 77306"/>
                <a:gd name="connsiteY3" fmla="*/ 46993 h 71292"/>
                <a:gd name="connsiteX4" fmla="*/ 52397 w 77306"/>
                <a:gd name="connsiteY4" fmla="*/ 67299 h 71292"/>
                <a:gd name="connsiteX5" fmla="*/ 12637 w 77306"/>
                <a:gd name="connsiteY5" fmla="*/ 61126 h 71292"/>
                <a:gd name="connsiteX6" fmla="*/ 4872 w 77306"/>
                <a:gd name="connsiteY6" fmla="*/ 16022 h 71292"/>
                <a:gd name="connsiteX7" fmla="*/ 4872 w 77306"/>
                <a:gd name="connsiteY7" fmla="*/ 16022 h 7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06" h="71292">
                  <a:moveTo>
                    <a:pt x="4872" y="16022"/>
                  </a:moveTo>
                  <a:cubicBezTo>
                    <a:pt x="11807" y="5444"/>
                    <a:pt x="23018" y="733"/>
                    <a:pt x="34556" y="493"/>
                  </a:cubicBezTo>
                  <a:cubicBezTo>
                    <a:pt x="43760" y="-1142"/>
                    <a:pt x="53684" y="1257"/>
                    <a:pt x="61274" y="8171"/>
                  </a:cubicBezTo>
                  <a:cubicBezTo>
                    <a:pt x="73640" y="16284"/>
                    <a:pt x="81186" y="30177"/>
                    <a:pt x="75232" y="46993"/>
                  </a:cubicBezTo>
                  <a:cubicBezTo>
                    <a:pt x="71503" y="57571"/>
                    <a:pt x="62582" y="64703"/>
                    <a:pt x="52397" y="67299"/>
                  </a:cubicBezTo>
                  <a:cubicBezTo>
                    <a:pt x="39703" y="74365"/>
                    <a:pt x="24044" y="71901"/>
                    <a:pt x="12637" y="61126"/>
                  </a:cubicBezTo>
                  <a:cubicBezTo>
                    <a:pt x="706" y="49872"/>
                    <a:pt x="-4615" y="30461"/>
                    <a:pt x="4872" y="16022"/>
                  </a:cubicBezTo>
                  <a:lnTo>
                    <a:pt x="4872" y="16022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187AA8A0-01D2-4C08-99C8-3DDDF0F8DC4C}"/>
                </a:ext>
              </a:extLst>
            </p:cNvPr>
            <p:cNvSpPr/>
            <p:nvPr/>
          </p:nvSpPr>
          <p:spPr>
            <a:xfrm>
              <a:off x="9069697" y="6465610"/>
              <a:ext cx="28607" cy="28728"/>
            </a:xfrm>
            <a:custGeom>
              <a:avLst/>
              <a:gdLst>
                <a:gd name="connsiteX0" fmla="*/ 7964 w 28607"/>
                <a:gd name="connsiteY0" fmla="*/ 1387 h 28728"/>
                <a:gd name="connsiteX1" fmla="*/ 27288 w 28607"/>
                <a:gd name="connsiteY1" fmla="*/ 8017 h 28728"/>
                <a:gd name="connsiteX2" fmla="*/ 20658 w 28607"/>
                <a:gd name="connsiteY2" fmla="*/ 27341 h 28728"/>
                <a:gd name="connsiteX3" fmla="*/ 1334 w 28607"/>
                <a:gd name="connsiteY3" fmla="*/ 20711 h 28728"/>
                <a:gd name="connsiteX4" fmla="*/ 7964 w 28607"/>
                <a:gd name="connsiteY4" fmla="*/ 1387 h 28728"/>
                <a:gd name="connsiteX5" fmla="*/ 7964 w 28607"/>
                <a:gd name="connsiteY5" fmla="*/ 1387 h 2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07" h="28728">
                  <a:moveTo>
                    <a:pt x="7964" y="1387"/>
                  </a:moveTo>
                  <a:cubicBezTo>
                    <a:pt x="14747" y="-1928"/>
                    <a:pt x="24169" y="863"/>
                    <a:pt x="27288" y="8017"/>
                  </a:cubicBezTo>
                  <a:cubicBezTo>
                    <a:pt x="30406" y="15215"/>
                    <a:pt x="27921" y="23786"/>
                    <a:pt x="20658" y="27341"/>
                  </a:cubicBezTo>
                  <a:cubicBezTo>
                    <a:pt x="13875" y="30656"/>
                    <a:pt x="4452" y="27865"/>
                    <a:pt x="1334" y="20711"/>
                  </a:cubicBezTo>
                  <a:cubicBezTo>
                    <a:pt x="-1808" y="13513"/>
                    <a:pt x="679" y="4920"/>
                    <a:pt x="7964" y="1387"/>
                  </a:cubicBezTo>
                  <a:lnTo>
                    <a:pt x="7964" y="1387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AE29BB60-831E-421E-99BC-4A2357C2D90D}"/>
                </a:ext>
              </a:extLst>
            </p:cNvPr>
            <p:cNvSpPr/>
            <p:nvPr/>
          </p:nvSpPr>
          <p:spPr>
            <a:xfrm>
              <a:off x="9180878" y="6280297"/>
              <a:ext cx="54691" cy="59543"/>
            </a:xfrm>
            <a:custGeom>
              <a:avLst/>
              <a:gdLst>
                <a:gd name="connsiteX0" fmla="*/ 6401 w 54691"/>
                <a:gd name="connsiteY0" fmla="*/ 8988 h 59543"/>
                <a:gd name="connsiteX1" fmla="*/ 20971 w 54691"/>
                <a:gd name="connsiteY1" fmla="*/ 810 h 59543"/>
                <a:gd name="connsiteX2" fmla="*/ 28997 w 54691"/>
                <a:gd name="connsiteY2" fmla="*/ 548 h 59543"/>
                <a:gd name="connsiteX3" fmla="*/ 34995 w 54691"/>
                <a:gd name="connsiteY3" fmla="*/ 3623 h 59543"/>
                <a:gd name="connsiteX4" fmla="*/ 54232 w 54691"/>
                <a:gd name="connsiteY4" fmla="*/ 38760 h 59543"/>
                <a:gd name="connsiteX5" fmla="*/ 45289 w 54691"/>
                <a:gd name="connsiteY5" fmla="*/ 53024 h 59543"/>
                <a:gd name="connsiteX6" fmla="*/ 34406 w 54691"/>
                <a:gd name="connsiteY6" fmla="*/ 58825 h 59543"/>
                <a:gd name="connsiteX7" fmla="*/ 6401 w 54691"/>
                <a:gd name="connsiteY7" fmla="*/ 8988 h 59543"/>
                <a:gd name="connsiteX8" fmla="*/ 6401 w 54691"/>
                <a:gd name="connsiteY8" fmla="*/ 8988 h 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91" h="59543">
                  <a:moveTo>
                    <a:pt x="6401" y="8988"/>
                  </a:moveTo>
                  <a:cubicBezTo>
                    <a:pt x="10763" y="3907"/>
                    <a:pt x="15802" y="1398"/>
                    <a:pt x="20971" y="810"/>
                  </a:cubicBezTo>
                  <a:cubicBezTo>
                    <a:pt x="23588" y="-150"/>
                    <a:pt x="26555" y="-281"/>
                    <a:pt x="28997" y="548"/>
                  </a:cubicBezTo>
                  <a:cubicBezTo>
                    <a:pt x="31090" y="1268"/>
                    <a:pt x="33098" y="2315"/>
                    <a:pt x="34995" y="3623"/>
                  </a:cubicBezTo>
                  <a:cubicBezTo>
                    <a:pt x="47340" y="9861"/>
                    <a:pt x="56936" y="24932"/>
                    <a:pt x="54232" y="38760"/>
                  </a:cubicBezTo>
                  <a:cubicBezTo>
                    <a:pt x="53054" y="44801"/>
                    <a:pt x="49717" y="49687"/>
                    <a:pt x="45289" y="53024"/>
                  </a:cubicBezTo>
                  <a:cubicBezTo>
                    <a:pt x="42628" y="55685"/>
                    <a:pt x="39030" y="57713"/>
                    <a:pt x="34406" y="58825"/>
                  </a:cubicBezTo>
                  <a:cubicBezTo>
                    <a:pt x="7972" y="65128"/>
                    <a:pt x="-10283" y="28422"/>
                    <a:pt x="6401" y="8988"/>
                  </a:cubicBezTo>
                  <a:lnTo>
                    <a:pt x="6401" y="898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2382B2DA-5B03-4DB3-BA02-01B8981C4611}"/>
                </a:ext>
              </a:extLst>
            </p:cNvPr>
            <p:cNvSpPr/>
            <p:nvPr/>
          </p:nvSpPr>
          <p:spPr>
            <a:xfrm>
              <a:off x="9198966" y="6295163"/>
              <a:ext cx="23127" cy="23230"/>
            </a:xfrm>
            <a:custGeom>
              <a:avLst/>
              <a:gdLst>
                <a:gd name="connsiteX0" fmla="*/ 6438 w 23127"/>
                <a:gd name="connsiteY0" fmla="*/ 1125 h 23230"/>
                <a:gd name="connsiteX1" fmla="*/ 22055 w 23127"/>
                <a:gd name="connsiteY1" fmla="*/ 6490 h 23230"/>
                <a:gd name="connsiteX2" fmla="*/ 16689 w 23127"/>
                <a:gd name="connsiteY2" fmla="*/ 22106 h 23230"/>
                <a:gd name="connsiteX3" fmla="*/ 1073 w 23127"/>
                <a:gd name="connsiteY3" fmla="*/ 16741 h 23230"/>
                <a:gd name="connsiteX4" fmla="*/ 6438 w 23127"/>
                <a:gd name="connsiteY4" fmla="*/ 1125 h 23230"/>
                <a:gd name="connsiteX5" fmla="*/ 6438 w 23127"/>
                <a:gd name="connsiteY5" fmla="*/ 1125 h 2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7" h="23230">
                  <a:moveTo>
                    <a:pt x="6438" y="1125"/>
                  </a:moveTo>
                  <a:cubicBezTo>
                    <a:pt x="11935" y="-1558"/>
                    <a:pt x="19546" y="688"/>
                    <a:pt x="22055" y="6490"/>
                  </a:cubicBezTo>
                  <a:cubicBezTo>
                    <a:pt x="24584" y="12291"/>
                    <a:pt x="22578" y="19249"/>
                    <a:pt x="16689" y="22106"/>
                  </a:cubicBezTo>
                  <a:cubicBezTo>
                    <a:pt x="11193" y="24789"/>
                    <a:pt x="3581" y="22542"/>
                    <a:pt x="1073" y="16741"/>
                  </a:cubicBezTo>
                  <a:cubicBezTo>
                    <a:pt x="-1457" y="10939"/>
                    <a:pt x="549" y="4003"/>
                    <a:pt x="6438" y="1125"/>
                  </a:cubicBezTo>
                  <a:lnTo>
                    <a:pt x="6438" y="112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51DF9250-AB07-4799-BCF2-3B7D09F071BE}"/>
                </a:ext>
              </a:extLst>
            </p:cNvPr>
            <p:cNvSpPr/>
            <p:nvPr/>
          </p:nvSpPr>
          <p:spPr>
            <a:xfrm>
              <a:off x="8799677" y="6373645"/>
              <a:ext cx="171188" cy="176499"/>
            </a:xfrm>
            <a:custGeom>
              <a:avLst/>
              <a:gdLst>
                <a:gd name="connsiteX0" fmla="*/ 63021 w 171188"/>
                <a:gd name="connsiteY0" fmla="*/ 1792 h 176499"/>
                <a:gd name="connsiteX1" fmla="*/ 111941 w 171188"/>
                <a:gd name="connsiteY1" fmla="*/ 28815 h 176499"/>
                <a:gd name="connsiteX2" fmla="*/ 119422 w 171188"/>
                <a:gd name="connsiteY2" fmla="*/ 24562 h 176499"/>
                <a:gd name="connsiteX3" fmla="*/ 158790 w 171188"/>
                <a:gd name="connsiteY3" fmla="*/ 31738 h 176499"/>
                <a:gd name="connsiteX4" fmla="*/ 161625 w 171188"/>
                <a:gd name="connsiteY4" fmla="*/ 76994 h 176499"/>
                <a:gd name="connsiteX5" fmla="*/ 154885 w 171188"/>
                <a:gd name="connsiteY5" fmla="*/ 87071 h 176499"/>
                <a:gd name="connsiteX6" fmla="*/ 165617 w 171188"/>
                <a:gd name="connsiteY6" fmla="*/ 99023 h 176499"/>
                <a:gd name="connsiteX7" fmla="*/ 163610 w 171188"/>
                <a:gd name="connsiteY7" fmla="*/ 138980 h 176499"/>
                <a:gd name="connsiteX8" fmla="*/ 119095 w 171188"/>
                <a:gd name="connsiteY8" fmla="*/ 147638 h 176499"/>
                <a:gd name="connsiteX9" fmla="*/ 118681 w 171188"/>
                <a:gd name="connsiteY9" fmla="*/ 147486 h 176499"/>
                <a:gd name="connsiteX10" fmla="*/ 114275 w 171188"/>
                <a:gd name="connsiteY10" fmla="*/ 156232 h 176499"/>
                <a:gd name="connsiteX11" fmla="*/ 55692 w 171188"/>
                <a:gd name="connsiteY11" fmla="*/ 171302 h 176499"/>
                <a:gd name="connsiteX12" fmla="*/ 40185 w 171188"/>
                <a:gd name="connsiteY12" fmla="*/ 125653 h 176499"/>
                <a:gd name="connsiteX13" fmla="*/ 27186 w 171188"/>
                <a:gd name="connsiteY13" fmla="*/ 122273 h 176499"/>
                <a:gd name="connsiteX14" fmla="*/ 2410 w 171188"/>
                <a:gd name="connsiteY14" fmla="*/ 67071 h 176499"/>
                <a:gd name="connsiteX15" fmla="*/ 34231 w 171188"/>
                <a:gd name="connsiteY15" fmla="*/ 43930 h 176499"/>
                <a:gd name="connsiteX16" fmla="*/ 63021 w 171188"/>
                <a:gd name="connsiteY16" fmla="*/ 1792 h 176499"/>
                <a:gd name="connsiteX17" fmla="*/ 63021 w 171188"/>
                <a:gd name="connsiteY17" fmla="*/ 1792 h 17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1188" h="176499">
                  <a:moveTo>
                    <a:pt x="63021" y="1792"/>
                  </a:moveTo>
                  <a:cubicBezTo>
                    <a:pt x="85333" y="-5252"/>
                    <a:pt x="103980" y="9448"/>
                    <a:pt x="111941" y="28815"/>
                  </a:cubicBezTo>
                  <a:cubicBezTo>
                    <a:pt x="114297" y="27136"/>
                    <a:pt x="116805" y="25697"/>
                    <a:pt x="119422" y="24562"/>
                  </a:cubicBezTo>
                  <a:cubicBezTo>
                    <a:pt x="132879" y="18652"/>
                    <a:pt x="148648" y="20418"/>
                    <a:pt x="158790" y="31738"/>
                  </a:cubicBezTo>
                  <a:cubicBezTo>
                    <a:pt x="170131" y="44410"/>
                    <a:pt x="169149" y="62861"/>
                    <a:pt x="161625" y="76994"/>
                  </a:cubicBezTo>
                  <a:cubicBezTo>
                    <a:pt x="159793" y="80441"/>
                    <a:pt x="157524" y="83843"/>
                    <a:pt x="154885" y="87071"/>
                  </a:cubicBezTo>
                  <a:cubicBezTo>
                    <a:pt x="159182" y="90408"/>
                    <a:pt x="162868" y="94465"/>
                    <a:pt x="165617" y="99023"/>
                  </a:cubicBezTo>
                  <a:cubicBezTo>
                    <a:pt x="173207" y="111607"/>
                    <a:pt x="173512" y="127485"/>
                    <a:pt x="163610" y="138980"/>
                  </a:cubicBezTo>
                  <a:cubicBezTo>
                    <a:pt x="152508" y="151848"/>
                    <a:pt x="134078" y="153287"/>
                    <a:pt x="119095" y="147638"/>
                  </a:cubicBezTo>
                  <a:lnTo>
                    <a:pt x="118681" y="147486"/>
                  </a:lnTo>
                  <a:cubicBezTo>
                    <a:pt x="117590" y="150474"/>
                    <a:pt x="116128" y="153374"/>
                    <a:pt x="114275" y="156232"/>
                  </a:cubicBezTo>
                  <a:cubicBezTo>
                    <a:pt x="102540" y="174247"/>
                    <a:pt x="74559" y="182731"/>
                    <a:pt x="55692" y="171302"/>
                  </a:cubicBezTo>
                  <a:cubicBezTo>
                    <a:pt x="38745" y="161052"/>
                    <a:pt x="35234" y="142491"/>
                    <a:pt x="40185" y="125653"/>
                  </a:cubicBezTo>
                  <a:cubicBezTo>
                    <a:pt x="35867" y="125217"/>
                    <a:pt x="31527" y="124148"/>
                    <a:pt x="27186" y="122273"/>
                  </a:cubicBezTo>
                  <a:cubicBezTo>
                    <a:pt x="7448" y="113745"/>
                    <a:pt x="-5638" y="87594"/>
                    <a:pt x="2410" y="67071"/>
                  </a:cubicBezTo>
                  <a:cubicBezTo>
                    <a:pt x="8189" y="52371"/>
                    <a:pt x="20599" y="45217"/>
                    <a:pt x="34231" y="43930"/>
                  </a:cubicBezTo>
                  <a:cubicBezTo>
                    <a:pt x="34645" y="25936"/>
                    <a:pt x="45856" y="7201"/>
                    <a:pt x="63021" y="1792"/>
                  </a:cubicBezTo>
                  <a:lnTo>
                    <a:pt x="63021" y="179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8F412D1-73F9-4FD1-A33C-FEA8692E35B6}"/>
                </a:ext>
              </a:extLst>
            </p:cNvPr>
            <p:cNvSpPr/>
            <p:nvPr/>
          </p:nvSpPr>
          <p:spPr>
            <a:xfrm>
              <a:off x="8828277" y="6410287"/>
              <a:ext cx="113040" cy="116528"/>
            </a:xfrm>
            <a:custGeom>
              <a:avLst/>
              <a:gdLst>
                <a:gd name="connsiteX0" fmla="*/ 41596 w 113040"/>
                <a:gd name="connsiteY0" fmla="*/ 1181 h 116528"/>
                <a:gd name="connsiteX1" fmla="*/ 73896 w 113040"/>
                <a:gd name="connsiteY1" fmla="*/ 19022 h 116528"/>
                <a:gd name="connsiteX2" fmla="*/ 78847 w 113040"/>
                <a:gd name="connsiteY2" fmla="*/ 16208 h 116528"/>
                <a:gd name="connsiteX3" fmla="*/ 104846 w 113040"/>
                <a:gd name="connsiteY3" fmla="*/ 20941 h 116528"/>
                <a:gd name="connsiteX4" fmla="*/ 106722 w 113040"/>
                <a:gd name="connsiteY4" fmla="*/ 50821 h 116528"/>
                <a:gd name="connsiteX5" fmla="*/ 102272 w 113040"/>
                <a:gd name="connsiteY5" fmla="*/ 57474 h 116528"/>
                <a:gd name="connsiteX6" fmla="*/ 109361 w 113040"/>
                <a:gd name="connsiteY6" fmla="*/ 65369 h 116528"/>
                <a:gd name="connsiteX7" fmla="*/ 108031 w 113040"/>
                <a:gd name="connsiteY7" fmla="*/ 91759 h 116528"/>
                <a:gd name="connsiteX8" fmla="*/ 78630 w 113040"/>
                <a:gd name="connsiteY8" fmla="*/ 97474 h 116528"/>
                <a:gd name="connsiteX9" fmla="*/ 78346 w 113040"/>
                <a:gd name="connsiteY9" fmla="*/ 97365 h 116528"/>
                <a:gd name="connsiteX10" fmla="*/ 75446 w 113040"/>
                <a:gd name="connsiteY10" fmla="*/ 103144 h 116528"/>
                <a:gd name="connsiteX11" fmla="*/ 36754 w 113040"/>
                <a:gd name="connsiteY11" fmla="*/ 113112 h 116528"/>
                <a:gd name="connsiteX12" fmla="*/ 26525 w 113040"/>
                <a:gd name="connsiteY12" fmla="*/ 82970 h 116528"/>
                <a:gd name="connsiteX13" fmla="*/ 17953 w 113040"/>
                <a:gd name="connsiteY13" fmla="*/ 80745 h 116528"/>
                <a:gd name="connsiteX14" fmla="*/ 1595 w 113040"/>
                <a:gd name="connsiteY14" fmla="*/ 44300 h 116528"/>
                <a:gd name="connsiteX15" fmla="*/ 22621 w 113040"/>
                <a:gd name="connsiteY15" fmla="*/ 29011 h 116528"/>
                <a:gd name="connsiteX16" fmla="*/ 41596 w 113040"/>
                <a:gd name="connsiteY16" fmla="*/ 1181 h 116528"/>
                <a:gd name="connsiteX17" fmla="*/ 41596 w 113040"/>
                <a:gd name="connsiteY17" fmla="*/ 1181 h 1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040" h="116528">
                  <a:moveTo>
                    <a:pt x="41596" y="1181"/>
                  </a:moveTo>
                  <a:cubicBezTo>
                    <a:pt x="56340" y="-3465"/>
                    <a:pt x="68641" y="6241"/>
                    <a:pt x="73896" y="19022"/>
                  </a:cubicBezTo>
                  <a:cubicBezTo>
                    <a:pt x="75446" y="17910"/>
                    <a:pt x="77103" y="16972"/>
                    <a:pt x="78847" y="16208"/>
                  </a:cubicBezTo>
                  <a:cubicBezTo>
                    <a:pt x="87746" y="12304"/>
                    <a:pt x="98150" y="13460"/>
                    <a:pt x="104846" y="20941"/>
                  </a:cubicBezTo>
                  <a:cubicBezTo>
                    <a:pt x="112327" y="29316"/>
                    <a:pt x="111694" y="41508"/>
                    <a:pt x="106722" y="50821"/>
                  </a:cubicBezTo>
                  <a:cubicBezTo>
                    <a:pt x="105522" y="53090"/>
                    <a:pt x="104017" y="55336"/>
                    <a:pt x="102272" y="57474"/>
                  </a:cubicBezTo>
                  <a:cubicBezTo>
                    <a:pt x="105107" y="59676"/>
                    <a:pt x="107550" y="62359"/>
                    <a:pt x="109361" y="65369"/>
                  </a:cubicBezTo>
                  <a:cubicBezTo>
                    <a:pt x="114377" y="73679"/>
                    <a:pt x="114574" y="84170"/>
                    <a:pt x="108031" y="91759"/>
                  </a:cubicBezTo>
                  <a:cubicBezTo>
                    <a:pt x="100701" y="100266"/>
                    <a:pt x="88532" y="101203"/>
                    <a:pt x="78630" y="97474"/>
                  </a:cubicBezTo>
                  <a:lnTo>
                    <a:pt x="78346" y="97365"/>
                  </a:lnTo>
                  <a:cubicBezTo>
                    <a:pt x="77627" y="99328"/>
                    <a:pt x="76666" y="101269"/>
                    <a:pt x="75446" y="103144"/>
                  </a:cubicBezTo>
                  <a:cubicBezTo>
                    <a:pt x="67681" y="115031"/>
                    <a:pt x="49207" y="120636"/>
                    <a:pt x="36754" y="113112"/>
                  </a:cubicBezTo>
                  <a:cubicBezTo>
                    <a:pt x="25565" y="106329"/>
                    <a:pt x="23253" y="94093"/>
                    <a:pt x="26525" y="82970"/>
                  </a:cubicBezTo>
                  <a:cubicBezTo>
                    <a:pt x="23668" y="82686"/>
                    <a:pt x="20810" y="81967"/>
                    <a:pt x="17953" y="80745"/>
                  </a:cubicBezTo>
                  <a:cubicBezTo>
                    <a:pt x="4910" y="75118"/>
                    <a:pt x="-3726" y="57844"/>
                    <a:pt x="1595" y="44300"/>
                  </a:cubicBezTo>
                  <a:cubicBezTo>
                    <a:pt x="5412" y="34594"/>
                    <a:pt x="13613" y="29862"/>
                    <a:pt x="22621" y="29011"/>
                  </a:cubicBezTo>
                  <a:cubicBezTo>
                    <a:pt x="22860" y="17146"/>
                    <a:pt x="30254" y="4758"/>
                    <a:pt x="41596" y="1181"/>
                  </a:cubicBezTo>
                  <a:lnTo>
                    <a:pt x="41596" y="118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DDF64F1-51FE-40A0-B3B0-D078B8FE2397}"/>
                </a:ext>
              </a:extLst>
            </p:cNvPr>
            <p:cNvSpPr/>
            <p:nvPr/>
          </p:nvSpPr>
          <p:spPr>
            <a:xfrm>
              <a:off x="8851450" y="6436842"/>
              <a:ext cx="68982" cy="65335"/>
            </a:xfrm>
            <a:custGeom>
              <a:avLst/>
              <a:gdLst>
                <a:gd name="connsiteX0" fmla="*/ 58 w 68982"/>
                <a:gd name="connsiteY0" fmla="*/ 26557 h 65335"/>
                <a:gd name="connsiteX1" fmla="*/ 68326 w 68982"/>
                <a:gd name="connsiteY1" fmla="*/ 27952 h 65335"/>
                <a:gd name="connsiteX2" fmla="*/ 16570 w 68982"/>
                <a:gd name="connsiteY2" fmla="*/ 59447 h 65335"/>
                <a:gd name="connsiteX3" fmla="*/ 58 w 68982"/>
                <a:gd name="connsiteY3" fmla="*/ 26557 h 65335"/>
                <a:gd name="connsiteX4" fmla="*/ 58 w 68982"/>
                <a:gd name="connsiteY4" fmla="*/ 26557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2" h="65335">
                  <a:moveTo>
                    <a:pt x="58" y="26557"/>
                  </a:moveTo>
                  <a:cubicBezTo>
                    <a:pt x="2066" y="-6944"/>
                    <a:pt x="60452" y="-11197"/>
                    <a:pt x="68326" y="27952"/>
                  </a:cubicBezTo>
                  <a:cubicBezTo>
                    <a:pt x="74192" y="56982"/>
                    <a:pt x="39427" y="75390"/>
                    <a:pt x="16570" y="59447"/>
                  </a:cubicBezTo>
                  <a:cubicBezTo>
                    <a:pt x="6056" y="52118"/>
                    <a:pt x="-704" y="39468"/>
                    <a:pt x="58" y="26557"/>
                  </a:cubicBezTo>
                  <a:lnTo>
                    <a:pt x="58" y="2655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506" name="Graphic 1943">
              <a:extLst>
                <a:ext uri="{FF2B5EF4-FFF2-40B4-BE49-F238E27FC236}">
                  <a16:creationId xmlns:a16="http://schemas.microsoft.com/office/drawing/2014/main" id="{ADE1D6B5-9023-4686-8F2E-18DC37D65127}"/>
                </a:ext>
              </a:extLst>
            </p:cNvPr>
            <p:cNvGrpSpPr/>
            <p:nvPr/>
          </p:nvGrpSpPr>
          <p:grpSpPr>
            <a:xfrm>
              <a:off x="5522201" y="5785423"/>
              <a:ext cx="4113762" cy="1488000"/>
              <a:chOff x="5522201" y="5785423"/>
              <a:chExt cx="4113762" cy="1488000"/>
            </a:xfrm>
          </p:grpSpPr>
          <p:sp>
            <p:nvSpPr>
              <p:cNvPr id="1772" name="Freeform: Shape 1771">
                <a:extLst>
                  <a:ext uri="{FF2B5EF4-FFF2-40B4-BE49-F238E27FC236}">
                    <a16:creationId xmlns:a16="http://schemas.microsoft.com/office/drawing/2014/main" id="{56681D75-3A07-45AC-A26F-EACAC84B8D71}"/>
                  </a:ext>
                </a:extLst>
              </p:cNvPr>
              <p:cNvSpPr/>
              <p:nvPr/>
            </p:nvSpPr>
            <p:spPr>
              <a:xfrm>
                <a:off x="8868049" y="6453589"/>
                <a:ext cx="26024" cy="25982"/>
              </a:xfrm>
              <a:custGeom>
                <a:avLst/>
                <a:gdLst>
                  <a:gd name="connsiteX0" fmla="*/ 1148 w 26024"/>
                  <a:gd name="connsiteY0" fmla="*/ 18512 h 25982"/>
                  <a:gd name="connsiteX1" fmla="*/ 2152 w 26024"/>
                  <a:gd name="connsiteY1" fmla="*/ 6058 h 25982"/>
                  <a:gd name="connsiteX2" fmla="*/ 2370 w 26024"/>
                  <a:gd name="connsiteY2" fmla="*/ 5665 h 25982"/>
                  <a:gd name="connsiteX3" fmla="*/ 14125 w 26024"/>
                  <a:gd name="connsiteY3" fmla="*/ 38 h 25982"/>
                  <a:gd name="connsiteX4" fmla="*/ 24834 w 26024"/>
                  <a:gd name="connsiteY4" fmla="*/ 7476 h 25982"/>
                  <a:gd name="connsiteX5" fmla="*/ 23809 w 26024"/>
                  <a:gd name="connsiteY5" fmla="*/ 20235 h 25982"/>
                  <a:gd name="connsiteX6" fmla="*/ 12054 w 26024"/>
                  <a:gd name="connsiteY6" fmla="*/ 25862 h 25982"/>
                  <a:gd name="connsiteX7" fmla="*/ 11617 w 26024"/>
                  <a:gd name="connsiteY7" fmla="*/ 25796 h 25982"/>
                  <a:gd name="connsiteX8" fmla="*/ 1148 w 26024"/>
                  <a:gd name="connsiteY8" fmla="*/ 18512 h 25982"/>
                  <a:gd name="connsiteX9" fmla="*/ 1148 w 26024"/>
                  <a:gd name="connsiteY9" fmla="*/ 18512 h 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24" h="25982">
                    <a:moveTo>
                      <a:pt x="1148" y="18512"/>
                    </a:moveTo>
                    <a:cubicBezTo>
                      <a:pt x="-858" y="14237"/>
                      <a:pt x="-52" y="10006"/>
                      <a:pt x="2152" y="6058"/>
                    </a:cubicBezTo>
                    <a:cubicBezTo>
                      <a:pt x="2216" y="5927"/>
                      <a:pt x="2304" y="5796"/>
                      <a:pt x="2370" y="5665"/>
                    </a:cubicBezTo>
                    <a:cubicBezTo>
                      <a:pt x="4551" y="1740"/>
                      <a:pt x="9829" y="-311"/>
                      <a:pt x="14125" y="38"/>
                    </a:cubicBezTo>
                    <a:cubicBezTo>
                      <a:pt x="18728" y="409"/>
                      <a:pt x="22871" y="3288"/>
                      <a:pt x="24834" y="7476"/>
                    </a:cubicBezTo>
                    <a:cubicBezTo>
                      <a:pt x="26732" y="11576"/>
                      <a:pt x="26339" y="16483"/>
                      <a:pt x="23809" y="20235"/>
                    </a:cubicBezTo>
                    <a:cubicBezTo>
                      <a:pt x="21388" y="23812"/>
                      <a:pt x="16503" y="26603"/>
                      <a:pt x="12054" y="25862"/>
                    </a:cubicBezTo>
                    <a:lnTo>
                      <a:pt x="11617" y="25796"/>
                    </a:lnTo>
                    <a:cubicBezTo>
                      <a:pt x="7036" y="25011"/>
                      <a:pt x="3176" y="22874"/>
                      <a:pt x="1148" y="18512"/>
                    </a:cubicBezTo>
                    <a:lnTo>
                      <a:pt x="1148" y="18512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73" name="Freeform: Shape 1772">
                <a:extLst>
                  <a:ext uri="{FF2B5EF4-FFF2-40B4-BE49-F238E27FC236}">
                    <a16:creationId xmlns:a16="http://schemas.microsoft.com/office/drawing/2014/main" id="{1172615D-0E45-4540-B8A1-0E5FF4731118}"/>
                  </a:ext>
                </a:extLst>
              </p:cNvPr>
              <p:cNvSpPr/>
              <p:nvPr/>
            </p:nvSpPr>
            <p:spPr>
              <a:xfrm>
                <a:off x="9171467" y="5785423"/>
                <a:ext cx="464496" cy="1069689"/>
              </a:xfrm>
              <a:custGeom>
                <a:avLst/>
                <a:gdLst>
                  <a:gd name="connsiteX0" fmla="*/ 444713 w 464496"/>
                  <a:gd name="connsiteY0" fmla="*/ 0 h 1069689"/>
                  <a:gd name="connsiteX1" fmla="*/ 0 w 464496"/>
                  <a:gd name="connsiteY1" fmla="*/ 1067967 h 1069689"/>
                  <a:gd name="connsiteX2" fmla="*/ 28593 w 464496"/>
                  <a:gd name="connsiteY2" fmla="*/ 1069690 h 1069689"/>
                  <a:gd name="connsiteX3" fmla="*/ 464496 w 464496"/>
                  <a:gd name="connsiteY3" fmla="*/ 20763 h 1069689"/>
                  <a:gd name="connsiteX4" fmla="*/ 444713 w 464496"/>
                  <a:gd name="connsiteY4" fmla="*/ 0 h 1069689"/>
                  <a:gd name="connsiteX5" fmla="*/ 444713 w 464496"/>
                  <a:gd name="connsiteY5" fmla="*/ 0 h 106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4496" h="1069689">
                    <a:moveTo>
                      <a:pt x="444713" y="0"/>
                    </a:moveTo>
                    <a:cubicBezTo>
                      <a:pt x="443579" y="1091"/>
                      <a:pt x="44101" y="375291"/>
                      <a:pt x="0" y="1067967"/>
                    </a:cubicBezTo>
                    <a:lnTo>
                      <a:pt x="28593" y="1069690"/>
                    </a:lnTo>
                    <a:cubicBezTo>
                      <a:pt x="71974" y="388464"/>
                      <a:pt x="463383" y="21832"/>
                      <a:pt x="464496" y="20763"/>
                    </a:cubicBezTo>
                    <a:lnTo>
                      <a:pt x="444713" y="0"/>
                    </a:lnTo>
                    <a:lnTo>
                      <a:pt x="444713" y="0"/>
                    </a:lnTo>
                    <a:close/>
                  </a:path>
                </a:pathLst>
              </a:custGeom>
              <a:solidFill>
                <a:srgbClr val="4FB0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74" name="Freeform: Shape 1773">
                <a:extLst>
                  <a:ext uri="{FF2B5EF4-FFF2-40B4-BE49-F238E27FC236}">
                    <a16:creationId xmlns:a16="http://schemas.microsoft.com/office/drawing/2014/main" id="{2FFCB855-FAAA-4916-B0FE-775E46E3B519}"/>
                  </a:ext>
                </a:extLst>
              </p:cNvPr>
              <p:cNvSpPr/>
              <p:nvPr/>
            </p:nvSpPr>
            <p:spPr>
              <a:xfrm>
                <a:off x="8206685" y="6346385"/>
                <a:ext cx="288747" cy="664954"/>
              </a:xfrm>
              <a:custGeom>
                <a:avLst/>
                <a:gdLst>
                  <a:gd name="connsiteX0" fmla="*/ 276447 w 288747"/>
                  <a:gd name="connsiteY0" fmla="*/ 0 h 664954"/>
                  <a:gd name="connsiteX1" fmla="*/ 0 w 288747"/>
                  <a:gd name="connsiteY1" fmla="*/ 663886 h 664954"/>
                  <a:gd name="connsiteX2" fmla="*/ 17775 w 288747"/>
                  <a:gd name="connsiteY2" fmla="*/ 664955 h 664954"/>
                  <a:gd name="connsiteX3" fmla="*/ 288748 w 288747"/>
                  <a:gd name="connsiteY3" fmla="*/ 12912 h 664954"/>
                  <a:gd name="connsiteX4" fmla="*/ 276447 w 288747"/>
                  <a:gd name="connsiteY4" fmla="*/ 0 h 664954"/>
                  <a:gd name="connsiteX5" fmla="*/ 276447 w 288747"/>
                  <a:gd name="connsiteY5" fmla="*/ 0 h 66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747" h="664954">
                    <a:moveTo>
                      <a:pt x="276447" y="0"/>
                    </a:moveTo>
                    <a:cubicBezTo>
                      <a:pt x="275727" y="676"/>
                      <a:pt x="27416" y="233306"/>
                      <a:pt x="0" y="663886"/>
                    </a:cubicBezTo>
                    <a:lnTo>
                      <a:pt x="17775" y="664955"/>
                    </a:lnTo>
                    <a:cubicBezTo>
                      <a:pt x="44755" y="241484"/>
                      <a:pt x="288050" y="13566"/>
                      <a:pt x="288748" y="12912"/>
                    </a:cubicBezTo>
                    <a:lnTo>
                      <a:pt x="276447" y="0"/>
                    </a:lnTo>
                    <a:lnTo>
                      <a:pt x="276447" y="0"/>
                    </a:lnTo>
                    <a:close/>
                  </a:path>
                </a:pathLst>
              </a:custGeom>
              <a:solidFill>
                <a:srgbClr val="4FB0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75" name="Freeform: Shape 1774">
                <a:extLst>
                  <a:ext uri="{FF2B5EF4-FFF2-40B4-BE49-F238E27FC236}">
                    <a16:creationId xmlns:a16="http://schemas.microsoft.com/office/drawing/2014/main" id="{CCE987EB-886B-4AE2-8FED-B31234346418}"/>
                  </a:ext>
                </a:extLst>
              </p:cNvPr>
              <p:cNvSpPr/>
              <p:nvPr/>
            </p:nvSpPr>
            <p:spPr>
              <a:xfrm>
                <a:off x="5585318" y="6098314"/>
                <a:ext cx="370549" cy="1103146"/>
              </a:xfrm>
              <a:custGeom>
                <a:avLst/>
                <a:gdLst>
                  <a:gd name="connsiteX0" fmla="*/ 21527 w 370549"/>
                  <a:gd name="connsiteY0" fmla="*/ 0 h 1103146"/>
                  <a:gd name="connsiteX1" fmla="*/ 369947 w 370549"/>
                  <a:gd name="connsiteY1" fmla="*/ 1103147 h 1103146"/>
                  <a:gd name="connsiteX2" fmla="*/ 341311 w 370549"/>
                  <a:gd name="connsiteY2" fmla="*/ 1102340 h 1103146"/>
                  <a:gd name="connsiteX3" fmla="*/ 0 w 370549"/>
                  <a:gd name="connsiteY3" fmla="*/ 18953 h 1103146"/>
                  <a:gd name="connsiteX4" fmla="*/ 21527 w 370549"/>
                  <a:gd name="connsiteY4" fmla="*/ 0 h 1103146"/>
                  <a:gd name="connsiteX5" fmla="*/ 21527 w 370549"/>
                  <a:gd name="connsiteY5" fmla="*/ 0 h 1103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0549" h="1103146">
                    <a:moveTo>
                      <a:pt x="21527" y="0"/>
                    </a:moveTo>
                    <a:cubicBezTo>
                      <a:pt x="22574" y="1178"/>
                      <a:pt x="387331" y="409293"/>
                      <a:pt x="369947" y="1103147"/>
                    </a:cubicBezTo>
                    <a:lnTo>
                      <a:pt x="341311" y="1102340"/>
                    </a:lnTo>
                    <a:cubicBezTo>
                      <a:pt x="358410" y="419959"/>
                      <a:pt x="1003" y="20109"/>
                      <a:pt x="0" y="18953"/>
                    </a:cubicBezTo>
                    <a:lnTo>
                      <a:pt x="21527" y="0"/>
                    </a:lnTo>
                    <a:lnTo>
                      <a:pt x="21527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76" name="Freeform: Shape 1775">
                <a:extLst>
                  <a:ext uri="{FF2B5EF4-FFF2-40B4-BE49-F238E27FC236}">
                    <a16:creationId xmlns:a16="http://schemas.microsoft.com/office/drawing/2014/main" id="{E26EC5D4-F617-4910-BDA9-BBA88C91DD12}"/>
                  </a:ext>
                </a:extLst>
              </p:cNvPr>
              <p:cNvSpPr/>
              <p:nvPr/>
            </p:nvSpPr>
            <p:spPr>
              <a:xfrm>
                <a:off x="5522201" y="6458404"/>
                <a:ext cx="862751" cy="815019"/>
              </a:xfrm>
              <a:custGeom>
                <a:avLst/>
                <a:gdLst>
                  <a:gd name="connsiteX0" fmla="*/ 707439 w 862751"/>
                  <a:gd name="connsiteY0" fmla="*/ 356970 h 815019"/>
                  <a:gd name="connsiteX1" fmla="*/ 650252 w 862751"/>
                  <a:gd name="connsiteY1" fmla="*/ 285759 h 815019"/>
                  <a:gd name="connsiteX2" fmla="*/ 600088 w 862751"/>
                  <a:gd name="connsiteY2" fmla="*/ 206980 h 815019"/>
                  <a:gd name="connsiteX3" fmla="*/ 548921 w 862751"/>
                  <a:gd name="connsiteY3" fmla="*/ 89619 h 815019"/>
                  <a:gd name="connsiteX4" fmla="*/ 544952 w 862751"/>
                  <a:gd name="connsiteY4" fmla="*/ 90796 h 815019"/>
                  <a:gd name="connsiteX5" fmla="*/ 589576 w 862751"/>
                  <a:gd name="connsiteY5" fmla="*/ 208900 h 815019"/>
                  <a:gd name="connsiteX6" fmla="*/ 608987 w 862751"/>
                  <a:gd name="connsiteY6" fmla="*/ 243338 h 815019"/>
                  <a:gd name="connsiteX7" fmla="*/ 538888 w 862751"/>
                  <a:gd name="connsiteY7" fmla="*/ 185628 h 815019"/>
                  <a:gd name="connsiteX8" fmla="*/ 434134 w 862751"/>
                  <a:gd name="connsiteY8" fmla="*/ 125649 h 815019"/>
                  <a:gd name="connsiteX9" fmla="*/ 381265 w 862751"/>
                  <a:gd name="connsiteY9" fmla="*/ 78103 h 815019"/>
                  <a:gd name="connsiteX10" fmla="*/ 319149 w 862751"/>
                  <a:gd name="connsiteY10" fmla="*/ 24057 h 815019"/>
                  <a:gd name="connsiteX11" fmla="*/ 314089 w 862751"/>
                  <a:gd name="connsiteY11" fmla="*/ 29378 h 815019"/>
                  <a:gd name="connsiteX12" fmla="*/ 375093 w 862751"/>
                  <a:gd name="connsiteY12" fmla="*/ 90775 h 815019"/>
                  <a:gd name="connsiteX13" fmla="*/ 394940 w 862751"/>
                  <a:gd name="connsiteY13" fmla="*/ 108463 h 815019"/>
                  <a:gd name="connsiteX14" fmla="*/ 312606 w 862751"/>
                  <a:gd name="connsiteY14" fmla="*/ 77798 h 815019"/>
                  <a:gd name="connsiteX15" fmla="*/ 3204 w 862751"/>
                  <a:gd name="connsiteY15" fmla="*/ 22 h 815019"/>
                  <a:gd name="connsiteX16" fmla="*/ 1939 w 862751"/>
                  <a:gd name="connsiteY16" fmla="*/ 5103 h 815019"/>
                  <a:gd name="connsiteX17" fmla="*/ 131318 w 862751"/>
                  <a:gd name="connsiteY17" fmla="*/ 40131 h 815019"/>
                  <a:gd name="connsiteX18" fmla="*/ 108592 w 862751"/>
                  <a:gd name="connsiteY18" fmla="*/ 45365 h 815019"/>
                  <a:gd name="connsiteX19" fmla="*/ 35221 w 862751"/>
                  <a:gd name="connsiteY19" fmla="*/ 67459 h 815019"/>
                  <a:gd name="connsiteX20" fmla="*/ 36094 w 862751"/>
                  <a:gd name="connsiteY20" fmla="*/ 69400 h 815019"/>
                  <a:gd name="connsiteX21" fmla="*/ 98450 w 862751"/>
                  <a:gd name="connsiteY21" fmla="*/ 55791 h 815019"/>
                  <a:gd name="connsiteX22" fmla="*/ 150751 w 862751"/>
                  <a:gd name="connsiteY22" fmla="*/ 45278 h 815019"/>
                  <a:gd name="connsiteX23" fmla="*/ 490971 w 862751"/>
                  <a:gd name="connsiteY23" fmla="*/ 173087 h 815019"/>
                  <a:gd name="connsiteX24" fmla="*/ 558998 w 862751"/>
                  <a:gd name="connsiteY24" fmla="*/ 220001 h 815019"/>
                  <a:gd name="connsiteX25" fmla="*/ 487198 w 862751"/>
                  <a:gd name="connsiteY25" fmla="*/ 208834 h 815019"/>
                  <a:gd name="connsiteX26" fmla="*/ 354765 w 862751"/>
                  <a:gd name="connsiteY26" fmla="*/ 228158 h 815019"/>
                  <a:gd name="connsiteX27" fmla="*/ 355092 w 862751"/>
                  <a:gd name="connsiteY27" fmla="*/ 230252 h 815019"/>
                  <a:gd name="connsiteX28" fmla="*/ 479826 w 862751"/>
                  <a:gd name="connsiteY28" fmla="*/ 220350 h 815019"/>
                  <a:gd name="connsiteX29" fmla="*/ 582531 w 862751"/>
                  <a:gd name="connsiteY29" fmla="*/ 239499 h 815019"/>
                  <a:gd name="connsiteX30" fmla="*/ 729707 w 862751"/>
                  <a:gd name="connsiteY30" fmla="*/ 414114 h 815019"/>
                  <a:gd name="connsiteX31" fmla="*/ 688617 w 862751"/>
                  <a:gd name="connsiteY31" fmla="*/ 376512 h 815019"/>
                  <a:gd name="connsiteX32" fmla="*/ 584254 w 862751"/>
                  <a:gd name="connsiteY32" fmla="*/ 320263 h 815019"/>
                  <a:gd name="connsiteX33" fmla="*/ 583011 w 862751"/>
                  <a:gd name="connsiteY33" fmla="*/ 323491 h 815019"/>
                  <a:gd name="connsiteX34" fmla="*/ 627461 w 862751"/>
                  <a:gd name="connsiteY34" fmla="*/ 349228 h 815019"/>
                  <a:gd name="connsiteX35" fmla="*/ 683600 w 862751"/>
                  <a:gd name="connsiteY35" fmla="*/ 387025 h 815019"/>
                  <a:gd name="connsiteX36" fmla="*/ 797887 w 862751"/>
                  <a:gd name="connsiteY36" fmla="*/ 549207 h 815019"/>
                  <a:gd name="connsiteX37" fmla="*/ 855074 w 862751"/>
                  <a:gd name="connsiteY37" fmla="*/ 811498 h 815019"/>
                  <a:gd name="connsiteX38" fmla="*/ 862555 w 862751"/>
                  <a:gd name="connsiteY38" fmla="*/ 811324 h 815019"/>
                  <a:gd name="connsiteX39" fmla="*/ 707439 w 862751"/>
                  <a:gd name="connsiteY39" fmla="*/ 356970 h 815019"/>
                  <a:gd name="connsiteX40" fmla="*/ 707439 w 862751"/>
                  <a:gd name="connsiteY40" fmla="*/ 356970 h 81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62751" h="815019">
                    <a:moveTo>
                      <a:pt x="707439" y="356970"/>
                    </a:moveTo>
                    <a:cubicBezTo>
                      <a:pt x="689664" y="332281"/>
                      <a:pt x="670601" y="308421"/>
                      <a:pt x="650252" y="285759"/>
                    </a:cubicBezTo>
                    <a:cubicBezTo>
                      <a:pt x="632412" y="260241"/>
                      <a:pt x="615072" y="234549"/>
                      <a:pt x="600088" y="206980"/>
                    </a:cubicBezTo>
                    <a:cubicBezTo>
                      <a:pt x="579500" y="169096"/>
                      <a:pt x="566937" y="128507"/>
                      <a:pt x="548921" y="89619"/>
                    </a:cubicBezTo>
                    <a:cubicBezTo>
                      <a:pt x="548049" y="87743"/>
                      <a:pt x="544668" y="88724"/>
                      <a:pt x="544952" y="90796"/>
                    </a:cubicBezTo>
                    <a:cubicBezTo>
                      <a:pt x="550971" y="131844"/>
                      <a:pt x="570535" y="172367"/>
                      <a:pt x="589576" y="208900"/>
                    </a:cubicBezTo>
                    <a:cubicBezTo>
                      <a:pt x="595617" y="220503"/>
                      <a:pt x="602117" y="232019"/>
                      <a:pt x="608987" y="243338"/>
                    </a:cubicBezTo>
                    <a:cubicBezTo>
                      <a:pt x="587002" y="222509"/>
                      <a:pt x="563643" y="203142"/>
                      <a:pt x="538888" y="185628"/>
                    </a:cubicBezTo>
                    <a:cubicBezTo>
                      <a:pt x="505889" y="162291"/>
                      <a:pt x="470622" y="142705"/>
                      <a:pt x="434134" y="125649"/>
                    </a:cubicBezTo>
                    <a:cubicBezTo>
                      <a:pt x="417078" y="109226"/>
                      <a:pt x="398822" y="93872"/>
                      <a:pt x="381265" y="78103"/>
                    </a:cubicBezTo>
                    <a:cubicBezTo>
                      <a:pt x="361090" y="59935"/>
                      <a:pt x="342006" y="38888"/>
                      <a:pt x="319149" y="24057"/>
                    </a:cubicBezTo>
                    <a:cubicBezTo>
                      <a:pt x="315965" y="21985"/>
                      <a:pt x="311952" y="26325"/>
                      <a:pt x="314089" y="29378"/>
                    </a:cubicBezTo>
                    <a:cubicBezTo>
                      <a:pt x="330338" y="52825"/>
                      <a:pt x="354045" y="71756"/>
                      <a:pt x="375093" y="90775"/>
                    </a:cubicBezTo>
                    <a:cubicBezTo>
                      <a:pt x="381636" y="96685"/>
                      <a:pt x="388244" y="102618"/>
                      <a:pt x="394940" y="108463"/>
                    </a:cubicBezTo>
                    <a:cubicBezTo>
                      <a:pt x="367852" y="97274"/>
                      <a:pt x="340283" y="87176"/>
                      <a:pt x="312606" y="77798"/>
                    </a:cubicBezTo>
                    <a:cubicBezTo>
                      <a:pt x="212758" y="43948"/>
                      <a:pt x="108243" y="12257"/>
                      <a:pt x="3204" y="22"/>
                    </a:cubicBezTo>
                    <a:cubicBezTo>
                      <a:pt x="-68" y="-349"/>
                      <a:pt x="-1398" y="4144"/>
                      <a:pt x="1939" y="5103"/>
                    </a:cubicBezTo>
                    <a:cubicBezTo>
                      <a:pt x="44622" y="17426"/>
                      <a:pt x="87959" y="28702"/>
                      <a:pt x="131318" y="40131"/>
                    </a:cubicBezTo>
                    <a:cubicBezTo>
                      <a:pt x="123641" y="41810"/>
                      <a:pt x="116029" y="43773"/>
                      <a:pt x="108592" y="45365"/>
                    </a:cubicBezTo>
                    <a:cubicBezTo>
                      <a:pt x="83662" y="50753"/>
                      <a:pt x="58450" y="56641"/>
                      <a:pt x="35221" y="67459"/>
                    </a:cubicBezTo>
                    <a:cubicBezTo>
                      <a:pt x="34044" y="68004"/>
                      <a:pt x="35004" y="69597"/>
                      <a:pt x="36094" y="69400"/>
                    </a:cubicBezTo>
                    <a:cubicBezTo>
                      <a:pt x="56988" y="65475"/>
                      <a:pt x="77621" y="60131"/>
                      <a:pt x="98450" y="55791"/>
                    </a:cubicBezTo>
                    <a:cubicBezTo>
                      <a:pt x="114546" y="52454"/>
                      <a:pt x="133150" y="46652"/>
                      <a:pt x="150751" y="45278"/>
                    </a:cubicBezTo>
                    <a:cubicBezTo>
                      <a:pt x="268483" y="76576"/>
                      <a:pt x="385845" y="110709"/>
                      <a:pt x="490971" y="173087"/>
                    </a:cubicBezTo>
                    <a:cubicBezTo>
                      <a:pt x="514635" y="187133"/>
                      <a:pt x="537318" y="202880"/>
                      <a:pt x="558998" y="220001"/>
                    </a:cubicBezTo>
                    <a:cubicBezTo>
                      <a:pt x="535922" y="212477"/>
                      <a:pt x="511233" y="209467"/>
                      <a:pt x="487198" y="208834"/>
                    </a:cubicBezTo>
                    <a:cubicBezTo>
                      <a:pt x="445017" y="207722"/>
                      <a:pt x="393915" y="211364"/>
                      <a:pt x="354765" y="228158"/>
                    </a:cubicBezTo>
                    <a:cubicBezTo>
                      <a:pt x="353653" y="228638"/>
                      <a:pt x="353849" y="230187"/>
                      <a:pt x="355092" y="230252"/>
                    </a:cubicBezTo>
                    <a:cubicBezTo>
                      <a:pt x="396380" y="232477"/>
                      <a:pt x="438234" y="220219"/>
                      <a:pt x="479826" y="220350"/>
                    </a:cubicBezTo>
                    <a:cubicBezTo>
                      <a:pt x="516053" y="220459"/>
                      <a:pt x="549052" y="227504"/>
                      <a:pt x="582531" y="239499"/>
                    </a:cubicBezTo>
                    <a:cubicBezTo>
                      <a:pt x="639936" y="289293"/>
                      <a:pt x="689358" y="349162"/>
                      <a:pt x="729707" y="414114"/>
                    </a:cubicBezTo>
                    <a:cubicBezTo>
                      <a:pt x="716927" y="400591"/>
                      <a:pt x="703164" y="388007"/>
                      <a:pt x="688617" y="376512"/>
                    </a:cubicBezTo>
                    <a:cubicBezTo>
                      <a:pt x="660896" y="354637"/>
                      <a:pt x="620786" y="322248"/>
                      <a:pt x="584254" y="320263"/>
                    </a:cubicBezTo>
                    <a:cubicBezTo>
                      <a:pt x="582618" y="320176"/>
                      <a:pt x="581855" y="322444"/>
                      <a:pt x="583011" y="323491"/>
                    </a:cubicBezTo>
                    <a:cubicBezTo>
                      <a:pt x="595509" y="334833"/>
                      <a:pt x="612848" y="340874"/>
                      <a:pt x="627461" y="349228"/>
                    </a:cubicBezTo>
                    <a:cubicBezTo>
                      <a:pt x="647112" y="360438"/>
                      <a:pt x="665934" y="372870"/>
                      <a:pt x="683600" y="387025"/>
                    </a:cubicBezTo>
                    <a:cubicBezTo>
                      <a:pt x="747439" y="438192"/>
                      <a:pt x="768225" y="474528"/>
                      <a:pt x="797887" y="549207"/>
                    </a:cubicBezTo>
                    <a:cubicBezTo>
                      <a:pt x="831606" y="634049"/>
                      <a:pt x="847680" y="720877"/>
                      <a:pt x="855074" y="811498"/>
                    </a:cubicBezTo>
                    <a:cubicBezTo>
                      <a:pt x="855466" y="816297"/>
                      <a:pt x="862424" y="816144"/>
                      <a:pt x="862555" y="811324"/>
                    </a:cubicBezTo>
                    <a:cubicBezTo>
                      <a:pt x="866851" y="650189"/>
                      <a:pt x="800373" y="485913"/>
                      <a:pt x="707439" y="356970"/>
                    </a:cubicBezTo>
                    <a:lnTo>
                      <a:pt x="707439" y="35697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827F8829-72FA-40AD-976A-BED8312CF566}"/>
                </a:ext>
              </a:extLst>
            </p:cNvPr>
            <p:cNvSpPr/>
            <p:nvPr/>
          </p:nvSpPr>
          <p:spPr>
            <a:xfrm>
              <a:off x="5680051" y="6438508"/>
              <a:ext cx="120991" cy="114584"/>
            </a:xfrm>
            <a:custGeom>
              <a:avLst/>
              <a:gdLst>
                <a:gd name="connsiteX0" fmla="*/ 117046 w 120991"/>
                <a:gd name="connsiteY0" fmla="*/ 69667 h 114584"/>
                <a:gd name="connsiteX1" fmla="*/ 96152 w 120991"/>
                <a:gd name="connsiteY1" fmla="*/ 3865 h 114584"/>
                <a:gd name="connsiteX2" fmla="*/ 46598 w 120991"/>
                <a:gd name="connsiteY2" fmla="*/ 10343 h 114584"/>
                <a:gd name="connsiteX3" fmla="*/ 513 w 120991"/>
                <a:gd name="connsiteY3" fmla="*/ 76254 h 114584"/>
                <a:gd name="connsiteX4" fmla="*/ 117046 w 120991"/>
                <a:gd name="connsiteY4" fmla="*/ 69667 h 114584"/>
                <a:gd name="connsiteX5" fmla="*/ 117046 w 120991"/>
                <a:gd name="connsiteY5" fmla="*/ 69667 h 114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91" h="114584">
                  <a:moveTo>
                    <a:pt x="117046" y="69667"/>
                  </a:moveTo>
                  <a:cubicBezTo>
                    <a:pt x="125857" y="46636"/>
                    <a:pt x="120339" y="15207"/>
                    <a:pt x="96152" y="3865"/>
                  </a:cubicBezTo>
                  <a:cubicBezTo>
                    <a:pt x="79641" y="-3899"/>
                    <a:pt x="61647" y="943"/>
                    <a:pt x="46598" y="10343"/>
                  </a:cubicBezTo>
                  <a:cubicBezTo>
                    <a:pt x="18572" y="19460"/>
                    <a:pt x="-3696" y="42295"/>
                    <a:pt x="513" y="76254"/>
                  </a:cubicBezTo>
                  <a:cubicBezTo>
                    <a:pt x="8430" y="140377"/>
                    <a:pt x="100034" y="114139"/>
                    <a:pt x="117046" y="69667"/>
                  </a:cubicBezTo>
                  <a:lnTo>
                    <a:pt x="117046" y="696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F1C607A9-D852-4B07-B42D-7A326295CBAF}"/>
                </a:ext>
              </a:extLst>
            </p:cNvPr>
            <p:cNvSpPr/>
            <p:nvPr/>
          </p:nvSpPr>
          <p:spPr>
            <a:xfrm>
              <a:off x="5794307" y="6413476"/>
              <a:ext cx="131140" cy="106365"/>
            </a:xfrm>
            <a:custGeom>
              <a:avLst/>
              <a:gdLst>
                <a:gd name="connsiteX0" fmla="*/ 46716 w 131140"/>
                <a:gd name="connsiteY0" fmla="*/ 1023 h 106365"/>
                <a:gd name="connsiteX1" fmla="*/ 1983 w 131140"/>
                <a:gd name="connsiteY1" fmla="*/ 51383 h 106365"/>
                <a:gd name="connsiteX2" fmla="*/ 1547 w 131140"/>
                <a:gd name="connsiteY2" fmla="*/ 52430 h 106365"/>
                <a:gd name="connsiteX3" fmla="*/ 93608 w 131140"/>
                <a:gd name="connsiteY3" fmla="*/ 100151 h 106365"/>
                <a:gd name="connsiteX4" fmla="*/ 46716 w 131140"/>
                <a:gd name="connsiteY4" fmla="*/ 1023 h 106365"/>
                <a:gd name="connsiteX5" fmla="*/ 46716 w 131140"/>
                <a:gd name="connsiteY5" fmla="*/ 1023 h 10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140" h="106365">
                  <a:moveTo>
                    <a:pt x="46716" y="1023"/>
                  </a:moveTo>
                  <a:cubicBezTo>
                    <a:pt x="16334" y="5298"/>
                    <a:pt x="-7112" y="30424"/>
                    <a:pt x="1983" y="51383"/>
                  </a:cubicBezTo>
                  <a:cubicBezTo>
                    <a:pt x="1786" y="51711"/>
                    <a:pt x="1612" y="52038"/>
                    <a:pt x="1547" y="52430"/>
                  </a:cubicBezTo>
                  <a:cubicBezTo>
                    <a:pt x="-7483" y="97033"/>
                    <a:pt x="52495" y="117665"/>
                    <a:pt x="93608" y="100151"/>
                  </a:cubicBezTo>
                  <a:cubicBezTo>
                    <a:pt x="166084" y="69290"/>
                    <a:pt x="124383" y="-9882"/>
                    <a:pt x="46716" y="1023"/>
                  </a:cubicBezTo>
                  <a:lnTo>
                    <a:pt x="46716" y="102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FD329B4F-5A4B-45AC-95B7-12B06AD43F65}"/>
                </a:ext>
              </a:extLst>
            </p:cNvPr>
            <p:cNvSpPr/>
            <p:nvPr/>
          </p:nvSpPr>
          <p:spPr>
            <a:xfrm>
              <a:off x="5675722" y="6351181"/>
              <a:ext cx="122791" cy="123549"/>
            </a:xfrm>
            <a:custGeom>
              <a:avLst/>
              <a:gdLst>
                <a:gd name="connsiteX0" fmla="*/ 22704 w 122791"/>
                <a:gd name="connsiteY0" fmla="*/ 8662 h 123549"/>
                <a:gd name="connsiteX1" fmla="*/ 64602 w 122791"/>
                <a:gd name="connsiteY1" fmla="*/ 122926 h 123549"/>
                <a:gd name="connsiteX2" fmla="*/ 116118 w 122791"/>
                <a:gd name="connsiteY2" fmla="*/ 79655 h 123549"/>
                <a:gd name="connsiteX3" fmla="*/ 117012 w 122791"/>
                <a:gd name="connsiteY3" fmla="*/ 78520 h 123549"/>
                <a:gd name="connsiteX4" fmla="*/ 22704 w 122791"/>
                <a:gd name="connsiteY4" fmla="*/ 8662 h 123549"/>
                <a:gd name="connsiteX5" fmla="*/ 22704 w 122791"/>
                <a:gd name="connsiteY5" fmla="*/ 8662 h 12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91" h="123549">
                  <a:moveTo>
                    <a:pt x="22704" y="8662"/>
                  </a:moveTo>
                  <a:cubicBezTo>
                    <a:pt x="-27634" y="44627"/>
                    <a:pt x="14416" y="115445"/>
                    <a:pt x="64602" y="122926"/>
                  </a:cubicBezTo>
                  <a:cubicBezTo>
                    <a:pt x="94329" y="127354"/>
                    <a:pt x="114308" y="107703"/>
                    <a:pt x="116118" y="79655"/>
                  </a:cubicBezTo>
                  <a:cubicBezTo>
                    <a:pt x="116467" y="79327"/>
                    <a:pt x="116772" y="78978"/>
                    <a:pt x="117012" y="78520"/>
                  </a:cubicBezTo>
                  <a:cubicBezTo>
                    <a:pt x="145235" y="28073"/>
                    <a:pt x="63032" y="-20172"/>
                    <a:pt x="22704" y="8662"/>
                  </a:cubicBezTo>
                  <a:lnTo>
                    <a:pt x="22704" y="866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2538475-5A87-420D-A5E3-C05DA12AE021}"/>
                </a:ext>
              </a:extLst>
            </p:cNvPr>
            <p:cNvSpPr/>
            <p:nvPr/>
          </p:nvSpPr>
          <p:spPr>
            <a:xfrm>
              <a:off x="5765001" y="6336679"/>
              <a:ext cx="111134" cy="129614"/>
            </a:xfrm>
            <a:custGeom>
              <a:avLst/>
              <a:gdLst>
                <a:gd name="connsiteX0" fmla="*/ 1714 w 111134"/>
                <a:gd name="connsiteY0" fmla="*/ 62401 h 129614"/>
                <a:gd name="connsiteX1" fmla="*/ 32598 w 111134"/>
                <a:gd name="connsiteY1" fmla="*/ 122248 h 129614"/>
                <a:gd name="connsiteX2" fmla="*/ 33426 w 111134"/>
                <a:gd name="connsiteY2" fmla="*/ 123033 h 129614"/>
                <a:gd name="connsiteX3" fmla="*/ 111093 w 111134"/>
                <a:gd name="connsiteY3" fmla="*/ 54331 h 129614"/>
                <a:gd name="connsiteX4" fmla="*/ 1714 w 111134"/>
                <a:gd name="connsiteY4" fmla="*/ 62401 h 129614"/>
                <a:gd name="connsiteX5" fmla="*/ 1714 w 111134"/>
                <a:gd name="connsiteY5" fmla="*/ 62401 h 12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134" h="129614">
                  <a:moveTo>
                    <a:pt x="1714" y="62401"/>
                  </a:moveTo>
                  <a:cubicBezTo>
                    <a:pt x="-5243" y="92281"/>
                    <a:pt x="9762" y="123208"/>
                    <a:pt x="32598" y="122248"/>
                  </a:cubicBezTo>
                  <a:cubicBezTo>
                    <a:pt x="32816" y="122554"/>
                    <a:pt x="33077" y="122837"/>
                    <a:pt x="33426" y="123033"/>
                  </a:cubicBezTo>
                  <a:cubicBezTo>
                    <a:pt x="71791" y="147527"/>
                    <a:pt x="112620" y="98977"/>
                    <a:pt x="111093" y="54331"/>
                  </a:cubicBezTo>
                  <a:cubicBezTo>
                    <a:pt x="108367" y="-24383"/>
                    <a:pt x="19490" y="-13979"/>
                    <a:pt x="1714" y="62401"/>
                  </a:cubicBezTo>
                  <a:lnTo>
                    <a:pt x="1714" y="6240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8154307E-D730-40B0-B60B-310EBDA43BFF}"/>
                </a:ext>
              </a:extLst>
            </p:cNvPr>
            <p:cNvSpPr/>
            <p:nvPr/>
          </p:nvSpPr>
          <p:spPr>
            <a:xfrm>
              <a:off x="5774339" y="6474443"/>
              <a:ext cx="85670" cy="105552"/>
            </a:xfrm>
            <a:custGeom>
              <a:avLst/>
              <a:gdLst>
                <a:gd name="connsiteX0" fmla="*/ 67076 w 85670"/>
                <a:gd name="connsiteY0" fmla="*/ 11790 h 105552"/>
                <a:gd name="connsiteX1" fmla="*/ 10064 w 85670"/>
                <a:gd name="connsiteY1" fmla="*/ 10111 h 105552"/>
                <a:gd name="connsiteX2" fmla="*/ 1579 w 85670"/>
                <a:gd name="connsiteY2" fmla="*/ 50526 h 105552"/>
                <a:gd name="connsiteX3" fmla="*/ 40380 w 85670"/>
                <a:gd name="connsiteY3" fmla="*/ 104441 h 105552"/>
                <a:gd name="connsiteX4" fmla="*/ 67076 w 85670"/>
                <a:gd name="connsiteY4" fmla="*/ 11790 h 105552"/>
                <a:gd name="connsiteX5" fmla="*/ 67076 w 85670"/>
                <a:gd name="connsiteY5" fmla="*/ 11790 h 10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670" h="105552">
                  <a:moveTo>
                    <a:pt x="67076" y="11790"/>
                  </a:moveTo>
                  <a:cubicBezTo>
                    <a:pt x="51547" y="-1361"/>
                    <a:pt x="25527" y="-5636"/>
                    <a:pt x="10064" y="10111"/>
                  </a:cubicBezTo>
                  <a:cubicBezTo>
                    <a:pt x="-493" y="20863"/>
                    <a:pt x="-1627" y="36218"/>
                    <a:pt x="1579" y="50526"/>
                  </a:cubicBezTo>
                  <a:cubicBezTo>
                    <a:pt x="1056" y="74866"/>
                    <a:pt x="12768" y="98443"/>
                    <a:pt x="40380" y="104441"/>
                  </a:cubicBezTo>
                  <a:cubicBezTo>
                    <a:pt x="92551" y="115782"/>
                    <a:pt x="97087" y="37199"/>
                    <a:pt x="67076" y="11790"/>
                  </a:cubicBezTo>
                  <a:lnTo>
                    <a:pt x="67076" y="1179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C817DB83-87E5-4C1F-ADA4-CC8D446C14B2}"/>
                </a:ext>
              </a:extLst>
            </p:cNvPr>
            <p:cNvSpPr/>
            <p:nvPr/>
          </p:nvSpPr>
          <p:spPr>
            <a:xfrm>
              <a:off x="5712431" y="6378268"/>
              <a:ext cx="160512" cy="156403"/>
            </a:xfrm>
            <a:custGeom>
              <a:avLst/>
              <a:gdLst>
                <a:gd name="connsiteX0" fmla="*/ 117665 w 160512"/>
                <a:gd name="connsiteY0" fmla="*/ 117671 h 156403"/>
                <a:gd name="connsiteX1" fmla="*/ 136400 w 160512"/>
                <a:gd name="connsiteY1" fmla="*/ 113701 h 156403"/>
                <a:gd name="connsiteX2" fmla="*/ 126803 w 160512"/>
                <a:gd name="connsiteY2" fmla="*/ 50430 h 156403"/>
                <a:gd name="connsiteX3" fmla="*/ 128767 w 160512"/>
                <a:gd name="connsiteY3" fmla="*/ 34922 h 156403"/>
                <a:gd name="connsiteX4" fmla="*/ 65931 w 160512"/>
                <a:gd name="connsiteY4" fmla="*/ 21640 h 156403"/>
                <a:gd name="connsiteX5" fmla="*/ 14589 w 160512"/>
                <a:gd name="connsiteY5" fmla="*/ 14900 h 156403"/>
                <a:gd name="connsiteX6" fmla="*/ 19627 w 160512"/>
                <a:gd name="connsiteY6" fmla="*/ 78456 h 156403"/>
                <a:gd name="connsiteX7" fmla="*/ 3117 w 160512"/>
                <a:gd name="connsiteY7" fmla="*/ 114465 h 156403"/>
                <a:gd name="connsiteX8" fmla="*/ 64687 w 160512"/>
                <a:gd name="connsiteY8" fmla="*/ 127093 h 156403"/>
                <a:gd name="connsiteX9" fmla="*/ 89355 w 160512"/>
                <a:gd name="connsiteY9" fmla="*/ 155708 h 156403"/>
                <a:gd name="connsiteX10" fmla="*/ 117665 w 160512"/>
                <a:gd name="connsiteY10" fmla="*/ 117671 h 156403"/>
                <a:gd name="connsiteX11" fmla="*/ 117665 w 160512"/>
                <a:gd name="connsiteY11" fmla="*/ 117671 h 156403"/>
                <a:gd name="connsiteX12" fmla="*/ 76422 w 160512"/>
                <a:gd name="connsiteY12" fmla="*/ 78521 h 156403"/>
                <a:gd name="connsiteX13" fmla="*/ 76574 w 160512"/>
                <a:gd name="connsiteY13" fmla="*/ 79437 h 156403"/>
                <a:gd name="connsiteX14" fmla="*/ 76029 w 160512"/>
                <a:gd name="connsiteY14" fmla="*/ 78478 h 156403"/>
                <a:gd name="connsiteX15" fmla="*/ 76422 w 160512"/>
                <a:gd name="connsiteY15" fmla="*/ 78521 h 156403"/>
                <a:gd name="connsiteX16" fmla="*/ 76422 w 160512"/>
                <a:gd name="connsiteY16" fmla="*/ 78521 h 15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0512" h="156403">
                  <a:moveTo>
                    <a:pt x="117665" y="117671"/>
                  </a:moveTo>
                  <a:cubicBezTo>
                    <a:pt x="124099" y="117496"/>
                    <a:pt x="130555" y="116188"/>
                    <a:pt x="136400" y="113701"/>
                  </a:cubicBezTo>
                  <a:cubicBezTo>
                    <a:pt x="176051" y="96820"/>
                    <a:pt x="162507" y="57431"/>
                    <a:pt x="126803" y="50430"/>
                  </a:cubicBezTo>
                  <a:cubicBezTo>
                    <a:pt x="128243" y="45369"/>
                    <a:pt x="128963" y="40091"/>
                    <a:pt x="128767" y="34922"/>
                  </a:cubicBezTo>
                  <a:cubicBezTo>
                    <a:pt x="127283" y="-8415"/>
                    <a:pt x="85190" y="-9724"/>
                    <a:pt x="65931" y="21640"/>
                  </a:cubicBezTo>
                  <a:cubicBezTo>
                    <a:pt x="51710" y="9601"/>
                    <a:pt x="29006" y="4606"/>
                    <a:pt x="14589" y="14900"/>
                  </a:cubicBezTo>
                  <a:cubicBezTo>
                    <a:pt x="-9860" y="32370"/>
                    <a:pt x="-394" y="62643"/>
                    <a:pt x="19627" y="78456"/>
                  </a:cubicBezTo>
                  <a:cubicBezTo>
                    <a:pt x="8417" y="86111"/>
                    <a:pt x="1110" y="98325"/>
                    <a:pt x="3117" y="114465"/>
                  </a:cubicBezTo>
                  <a:cubicBezTo>
                    <a:pt x="7086" y="146483"/>
                    <a:pt x="43510" y="143451"/>
                    <a:pt x="64687" y="127093"/>
                  </a:cubicBezTo>
                  <a:cubicBezTo>
                    <a:pt x="66192" y="140441"/>
                    <a:pt x="73913" y="152349"/>
                    <a:pt x="89355" y="155708"/>
                  </a:cubicBezTo>
                  <a:cubicBezTo>
                    <a:pt x="112779" y="160724"/>
                    <a:pt x="121242" y="137627"/>
                    <a:pt x="117665" y="117671"/>
                  </a:cubicBezTo>
                  <a:lnTo>
                    <a:pt x="117665" y="117671"/>
                  </a:lnTo>
                  <a:close/>
                  <a:moveTo>
                    <a:pt x="76422" y="78521"/>
                  </a:moveTo>
                  <a:lnTo>
                    <a:pt x="76574" y="79437"/>
                  </a:lnTo>
                  <a:lnTo>
                    <a:pt x="76029" y="78478"/>
                  </a:lnTo>
                  <a:lnTo>
                    <a:pt x="76422" y="78521"/>
                  </a:lnTo>
                  <a:lnTo>
                    <a:pt x="76422" y="7852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418FF99F-6A7C-4D07-8A3E-8EA946ABA030}"/>
                </a:ext>
              </a:extLst>
            </p:cNvPr>
            <p:cNvSpPr/>
            <p:nvPr/>
          </p:nvSpPr>
          <p:spPr>
            <a:xfrm>
              <a:off x="5564559" y="6400012"/>
              <a:ext cx="81870" cy="83534"/>
            </a:xfrm>
            <a:custGeom>
              <a:avLst/>
              <a:gdLst>
                <a:gd name="connsiteX0" fmla="*/ 75460 w 81870"/>
                <a:gd name="connsiteY0" fmla="*/ 28992 h 83534"/>
                <a:gd name="connsiteX1" fmla="*/ 33605 w 81870"/>
                <a:gd name="connsiteY1" fmla="*/ 27 h 83534"/>
                <a:gd name="connsiteX2" fmla="*/ 10050 w 81870"/>
                <a:gd name="connsiteY2" fmla="*/ 9646 h 83534"/>
                <a:gd name="connsiteX3" fmla="*/ 1588 w 81870"/>
                <a:gd name="connsiteY3" fmla="*/ 21445 h 83534"/>
                <a:gd name="connsiteX4" fmla="*/ 236 w 81870"/>
                <a:gd name="connsiteY4" fmla="*/ 34684 h 83534"/>
                <a:gd name="connsiteX5" fmla="*/ 8873 w 81870"/>
                <a:gd name="connsiteY5" fmla="*/ 58043 h 83534"/>
                <a:gd name="connsiteX6" fmla="*/ 71098 w 81870"/>
                <a:gd name="connsiteY6" fmla="*/ 75622 h 83534"/>
                <a:gd name="connsiteX7" fmla="*/ 75460 w 81870"/>
                <a:gd name="connsiteY7" fmla="*/ 28992 h 83534"/>
                <a:gd name="connsiteX8" fmla="*/ 75460 w 81870"/>
                <a:gd name="connsiteY8" fmla="*/ 28992 h 8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870" h="83534">
                  <a:moveTo>
                    <a:pt x="75460" y="28992"/>
                  </a:moveTo>
                  <a:cubicBezTo>
                    <a:pt x="69309" y="12045"/>
                    <a:pt x="52319" y="-670"/>
                    <a:pt x="33605" y="27"/>
                  </a:cubicBezTo>
                  <a:cubicBezTo>
                    <a:pt x="24816" y="355"/>
                    <a:pt x="16288" y="3735"/>
                    <a:pt x="10050" y="9646"/>
                  </a:cubicBezTo>
                  <a:cubicBezTo>
                    <a:pt x="6299" y="12678"/>
                    <a:pt x="3289" y="16647"/>
                    <a:pt x="1588" y="21445"/>
                  </a:cubicBezTo>
                  <a:cubicBezTo>
                    <a:pt x="17" y="25873"/>
                    <a:pt x="-288" y="30344"/>
                    <a:pt x="236" y="34684"/>
                  </a:cubicBezTo>
                  <a:cubicBezTo>
                    <a:pt x="606" y="42950"/>
                    <a:pt x="3812" y="50998"/>
                    <a:pt x="8873" y="58043"/>
                  </a:cubicBezTo>
                  <a:cubicBezTo>
                    <a:pt x="21937" y="76233"/>
                    <a:pt x="51206" y="94379"/>
                    <a:pt x="71098" y="75622"/>
                  </a:cubicBezTo>
                  <a:cubicBezTo>
                    <a:pt x="85209" y="62296"/>
                    <a:pt x="84140" y="43910"/>
                    <a:pt x="75460" y="28992"/>
                  </a:cubicBezTo>
                  <a:lnTo>
                    <a:pt x="75460" y="28992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8CFFFC8E-9A90-479B-93BF-E4B61D561FD4}"/>
                </a:ext>
              </a:extLst>
            </p:cNvPr>
            <p:cNvSpPr/>
            <p:nvPr/>
          </p:nvSpPr>
          <p:spPr>
            <a:xfrm>
              <a:off x="5564287" y="6397528"/>
              <a:ext cx="69754" cy="57204"/>
            </a:xfrm>
            <a:custGeom>
              <a:avLst/>
              <a:gdLst>
                <a:gd name="connsiteX0" fmla="*/ 69755 w 69754"/>
                <a:gd name="connsiteY0" fmla="*/ 20396 h 57204"/>
                <a:gd name="connsiteX1" fmla="*/ 1662 w 69754"/>
                <a:gd name="connsiteY1" fmla="*/ 44802 h 57204"/>
                <a:gd name="connsiteX2" fmla="*/ 57170 w 69754"/>
                <a:gd name="connsiteY2" fmla="*/ 47942 h 57204"/>
                <a:gd name="connsiteX3" fmla="*/ 69755 w 69754"/>
                <a:gd name="connsiteY3" fmla="*/ 20396 h 57204"/>
                <a:gd name="connsiteX4" fmla="*/ 69755 w 69754"/>
                <a:gd name="connsiteY4" fmla="*/ 20396 h 5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54" h="57204">
                  <a:moveTo>
                    <a:pt x="69755" y="20396"/>
                  </a:moveTo>
                  <a:cubicBezTo>
                    <a:pt x="43233" y="-17009"/>
                    <a:pt x="-10071" y="505"/>
                    <a:pt x="1662" y="44802"/>
                  </a:cubicBezTo>
                  <a:cubicBezTo>
                    <a:pt x="18544" y="57343"/>
                    <a:pt x="40616" y="63537"/>
                    <a:pt x="57170" y="47942"/>
                  </a:cubicBezTo>
                  <a:cubicBezTo>
                    <a:pt x="65698" y="39873"/>
                    <a:pt x="69493" y="30232"/>
                    <a:pt x="69755" y="20396"/>
                  </a:cubicBezTo>
                  <a:lnTo>
                    <a:pt x="69755" y="2039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68C6CDA-3326-44B7-9909-108399C2F954}"/>
                </a:ext>
              </a:extLst>
            </p:cNvPr>
            <p:cNvSpPr/>
            <p:nvPr/>
          </p:nvSpPr>
          <p:spPr>
            <a:xfrm>
              <a:off x="5727516" y="6589106"/>
              <a:ext cx="194273" cy="185929"/>
            </a:xfrm>
            <a:custGeom>
              <a:avLst/>
              <a:gdLst>
                <a:gd name="connsiteX0" fmla="*/ 92504 w 194273"/>
                <a:gd name="connsiteY0" fmla="*/ 4915 h 185929"/>
                <a:gd name="connsiteX1" fmla="*/ 73136 w 194273"/>
                <a:gd name="connsiteY1" fmla="*/ 30411 h 185929"/>
                <a:gd name="connsiteX2" fmla="*/ 47857 w 194273"/>
                <a:gd name="connsiteY2" fmla="*/ 21142 h 185929"/>
                <a:gd name="connsiteX3" fmla="*/ 3691 w 194273"/>
                <a:gd name="connsiteY3" fmla="*/ 42254 h 185929"/>
                <a:gd name="connsiteX4" fmla="*/ 20813 w 194273"/>
                <a:gd name="connsiteY4" fmla="*/ 98045 h 185929"/>
                <a:gd name="connsiteX5" fmla="*/ 5916 w 194273"/>
                <a:gd name="connsiteY5" fmla="*/ 146530 h 185929"/>
                <a:gd name="connsiteX6" fmla="*/ 73223 w 194273"/>
                <a:gd name="connsiteY6" fmla="*/ 161034 h 185929"/>
                <a:gd name="connsiteX7" fmla="*/ 89864 w 194273"/>
                <a:gd name="connsiteY7" fmla="*/ 181012 h 185929"/>
                <a:gd name="connsiteX8" fmla="*/ 149690 w 194273"/>
                <a:gd name="connsiteY8" fmla="*/ 143454 h 185929"/>
                <a:gd name="connsiteX9" fmla="*/ 148469 w 194273"/>
                <a:gd name="connsiteY9" fmla="*/ 133553 h 185929"/>
                <a:gd name="connsiteX10" fmla="*/ 186353 w 194273"/>
                <a:gd name="connsiteY10" fmla="*/ 115646 h 185929"/>
                <a:gd name="connsiteX11" fmla="*/ 153245 w 194273"/>
                <a:gd name="connsiteY11" fmla="*/ 49561 h 185929"/>
                <a:gd name="connsiteX12" fmla="*/ 148425 w 194273"/>
                <a:gd name="connsiteY12" fmla="*/ 48928 h 185929"/>
                <a:gd name="connsiteX13" fmla="*/ 148469 w 194273"/>
                <a:gd name="connsiteY13" fmla="*/ 48536 h 185929"/>
                <a:gd name="connsiteX14" fmla="*/ 92504 w 194273"/>
                <a:gd name="connsiteY14" fmla="*/ 4915 h 185929"/>
                <a:gd name="connsiteX15" fmla="*/ 92504 w 194273"/>
                <a:gd name="connsiteY15" fmla="*/ 4915 h 185929"/>
                <a:gd name="connsiteX16" fmla="*/ 89886 w 194273"/>
                <a:gd name="connsiteY16" fmla="*/ 91001 h 185929"/>
                <a:gd name="connsiteX17" fmla="*/ 100289 w 194273"/>
                <a:gd name="connsiteY17" fmla="*/ 93901 h 185929"/>
                <a:gd name="connsiteX18" fmla="*/ 101903 w 194273"/>
                <a:gd name="connsiteY18" fmla="*/ 98787 h 185929"/>
                <a:gd name="connsiteX19" fmla="*/ 90518 w 194273"/>
                <a:gd name="connsiteY19" fmla="*/ 102931 h 185929"/>
                <a:gd name="connsiteX20" fmla="*/ 89668 w 194273"/>
                <a:gd name="connsiteY20" fmla="*/ 103432 h 185929"/>
                <a:gd name="connsiteX21" fmla="*/ 85436 w 194273"/>
                <a:gd name="connsiteY21" fmla="*/ 97587 h 185929"/>
                <a:gd name="connsiteX22" fmla="*/ 89886 w 194273"/>
                <a:gd name="connsiteY22" fmla="*/ 91001 h 185929"/>
                <a:gd name="connsiteX23" fmla="*/ 89886 w 194273"/>
                <a:gd name="connsiteY23" fmla="*/ 91001 h 18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273" h="185929">
                  <a:moveTo>
                    <a:pt x="92504" y="4915"/>
                  </a:moveTo>
                  <a:cubicBezTo>
                    <a:pt x="83169" y="10411"/>
                    <a:pt x="76604" y="19855"/>
                    <a:pt x="73136" y="30411"/>
                  </a:cubicBezTo>
                  <a:cubicBezTo>
                    <a:pt x="65894" y="25504"/>
                    <a:pt x="57301" y="22167"/>
                    <a:pt x="47857" y="21142"/>
                  </a:cubicBezTo>
                  <a:cubicBezTo>
                    <a:pt x="29602" y="19157"/>
                    <a:pt x="11129" y="26311"/>
                    <a:pt x="3691" y="42254"/>
                  </a:cubicBezTo>
                  <a:cubicBezTo>
                    <a:pt x="-5818" y="62625"/>
                    <a:pt x="4172" y="84414"/>
                    <a:pt x="20813" y="98045"/>
                  </a:cubicBezTo>
                  <a:cubicBezTo>
                    <a:pt x="8162" y="110543"/>
                    <a:pt x="965" y="129409"/>
                    <a:pt x="5916" y="146530"/>
                  </a:cubicBezTo>
                  <a:cubicBezTo>
                    <a:pt x="14357" y="175625"/>
                    <a:pt x="48533" y="181295"/>
                    <a:pt x="73223" y="161034"/>
                  </a:cubicBezTo>
                  <a:cubicBezTo>
                    <a:pt x="75927" y="169300"/>
                    <a:pt x="81707" y="176388"/>
                    <a:pt x="89864" y="181012"/>
                  </a:cubicBezTo>
                  <a:cubicBezTo>
                    <a:pt x="117083" y="196475"/>
                    <a:pt x="149625" y="173138"/>
                    <a:pt x="149690" y="143454"/>
                  </a:cubicBezTo>
                  <a:cubicBezTo>
                    <a:pt x="149690" y="140118"/>
                    <a:pt x="149275" y="136824"/>
                    <a:pt x="148469" y="133553"/>
                  </a:cubicBezTo>
                  <a:cubicBezTo>
                    <a:pt x="163016" y="133334"/>
                    <a:pt x="177520" y="127489"/>
                    <a:pt x="186353" y="115646"/>
                  </a:cubicBezTo>
                  <a:cubicBezTo>
                    <a:pt x="205786" y="89583"/>
                    <a:pt x="187444" y="55537"/>
                    <a:pt x="153245" y="49561"/>
                  </a:cubicBezTo>
                  <a:cubicBezTo>
                    <a:pt x="151653" y="49277"/>
                    <a:pt x="150039" y="49081"/>
                    <a:pt x="148425" y="48928"/>
                  </a:cubicBezTo>
                  <a:lnTo>
                    <a:pt x="148469" y="48536"/>
                  </a:lnTo>
                  <a:cubicBezTo>
                    <a:pt x="150715" y="18045"/>
                    <a:pt x="121424" y="-12075"/>
                    <a:pt x="92504" y="4915"/>
                  </a:cubicBezTo>
                  <a:lnTo>
                    <a:pt x="92504" y="4915"/>
                  </a:lnTo>
                  <a:close/>
                  <a:moveTo>
                    <a:pt x="89886" y="91001"/>
                  </a:moveTo>
                  <a:cubicBezTo>
                    <a:pt x="93288" y="92593"/>
                    <a:pt x="96778" y="93530"/>
                    <a:pt x="100289" y="93901"/>
                  </a:cubicBezTo>
                  <a:cubicBezTo>
                    <a:pt x="100704" y="95559"/>
                    <a:pt x="101249" y="97195"/>
                    <a:pt x="101903" y="98787"/>
                  </a:cubicBezTo>
                  <a:cubicBezTo>
                    <a:pt x="98087" y="99441"/>
                    <a:pt x="94270" y="100772"/>
                    <a:pt x="90518" y="102931"/>
                  </a:cubicBezTo>
                  <a:lnTo>
                    <a:pt x="89668" y="103432"/>
                  </a:lnTo>
                  <a:cubicBezTo>
                    <a:pt x="88468" y="101295"/>
                    <a:pt x="87029" y="99332"/>
                    <a:pt x="85436" y="97587"/>
                  </a:cubicBezTo>
                  <a:cubicBezTo>
                    <a:pt x="87007" y="95624"/>
                    <a:pt x="88490" y="93443"/>
                    <a:pt x="89886" y="91001"/>
                  </a:cubicBezTo>
                  <a:lnTo>
                    <a:pt x="89886" y="9100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516" name="Graphic 1943">
              <a:extLst>
                <a:ext uri="{FF2B5EF4-FFF2-40B4-BE49-F238E27FC236}">
                  <a16:creationId xmlns:a16="http://schemas.microsoft.com/office/drawing/2014/main" id="{9FD95C4D-F455-4181-BCAB-E4329D64B2C0}"/>
                </a:ext>
              </a:extLst>
            </p:cNvPr>
            <p:cNvGrpSpPr/>
            <p:nvPr/>
          </p:nvGrpSpPr>
          <p:grpSpPr>
            <a:xfrm>
              <a:off x="5755737" y="6627951"/>
              <a:ext cx="442897" cy="243759"/>
              <a:chOff x="5755737" y="6627951"/>
              <a:chExt cx="442897" cy="243759"/>
            </a:xfrm>
          </p:grpSpPr>
          <p:sp>
            <p:nvSpPr>
              <p:cNvPr id="1769" name="Freeform: Shape 1768">
                <a:extLst>
                  <a:ext uri="{FF2B5EF4-FFF2-40B4-BE49-F238E27FC236}">
                    <a16:creationId xmlns:a16="http://schemas.microsoft.com/office/drawing/2014/main" id="{1F76F48D-CAA1-48AF-ABA9-1188470CDAA7}"/>
                  </a:ext>
                </a:extLst>
              </p:cNvPr>
              <p:cNvSpPr/>
              <p:nvPr/>
            </p:nvSpPr>
            <p:spPr>
              <a:xfrm>
                <a:off x="5755737" y="6627951"/>
                <a:ext cx="132155" cy="126445"/>
              </a:xfrm>
              <a:custGeom>
                <a:avLst/>
                <a:gdLst>
                  <a:gd name="connsiteX0" fmla="*/ 62908 w 132155"/>
                  <a:gd name="connsiteY0" fmla="*/ 3343 h 126445"/>
                  <a:gd name="connsiteX1" fmla="*/ 49734 w 132155"/>
                  <a:gd name="connsiteY1" fmla="*/ 20682 h 126445"/>
                  <a:gd name="connsiteX2" fmla="*/ 32548 w 132155"/>
                  <a:gd name="connsiteY2" fmla="*/ 14379 h 126445"/>
                  <a:gd name="connsiteX3" fmla="*/ 2515 w 132155"/>
                  <a:gd name="connsiteY3" fmla="*/ 28730 h 126445"/>
                  <a:gd name="connsiteX4" fmla="*/ 14161 w 132155"/>
                  <a:gd name="connsiteY4" fmla="*/ 66680 h 126445"/>
                  <a:gd name="connsiteX5" fmla="*/ 4041 w 132155"/>
                  <a:gd name="connsiteY5" fmla="*/ 99657 h 126445"/>
                  <a:gd name="connsiteX6" fmla="*/ 49821 w 132155"/>
                  <a:gd name="connsiteY6" fmla="*/ 109516 h 126445"/>
                  <a:gd name="connsiteX7" fmla="*/ 61141 w 132155"/>
                  <a:gd name="connsiteY7" fmla="*/ 123104 h 126445"/>
                  <a:gd name="connsiteX8" fmla="*/ 101839 w 132155"/>
                  <a:gd name="connsiteY8" fmla="*/ 97564 h 126445"/>
                  <a:gd name="connsiteX9" fmla="*/ 101010 w 132155"/>
                  <a:gd name="connsiteY9" fmla="*/ 90846 h 126445"/>
                  <a:gd name="connsiteX10" fmla="*/ 126768 w 132155"/>
                  <a:gd name="connsiteY10" fmla="*/ 78676 h 126445"/>
                  <a:gd name="connsiteX11" fmla="*/ 104238 w 132155"/>
                  <a:gd name="connsiteY11" fmla="*/ 33725 h 126445"/>
                  <a:gd name="connsiteX12" fmla="*/ 100967 w 132155"/>
                  <a:gd name="connsiteY12" fmla="*/ 33289 h 126445"/>
                  <a:gd name="connsiteX13" fmla="*/ 100988 w 132155"/>
                  <a:gd name="connsiteY13" fmla="*/ 33027 h 126445"/>
                  <a:gd name="connsiteX14" fmla="*/ 62908 w 132155"/>
                  <a:gd name="connsiteY14" fmla="*/ 3343 h 126445"/>
                  <a:gd name="connsiteX15" fmla="*/ 62908 w 132155"/>
                  <a:gd name="connsiteY15" fmla="*/ 3343 h 126445"/>
                  <a:gd name="connsiteX16" fmla="*/ 61119 w 132155"/>
                  <a:gd name="connsiteY16" fmla="*/ 61882 h 126445"/>
                  <a:gd name="connsiteX17" fmla="*/ 68186 w 132155"/>
                  <a:gd name="connsiteY17" fmla="*/ 63845 h 126445"/>
                  <a:gd name="connsiteX18" fmla="*/ 69276 w 132155"/>
                  <a:gd name="connsiteY18" fmla="*/ 67182 h 126445"/>
                  <a:gd name="connsiteX19" fmla="*/ 61534 w 132155"/>
                  <a:gd name="connsiteY19" fmla="*/ 69995 h 126445"/>
                  <a:gd name="connsiteX20" fmla="*/ 60945 w 132155"/>
                  <a:gd name="connsiteY20" fmla="*/ 70344 h 126445"/>
                  <a:gd name="connsiteX21" fmla="*/ 58066 w 132155"/>
                  <a:gd name="connsiteY21" fmla="*/ 66375 h 126445"/>
                  <a:gd name="connsiteX22" fmla="*/ 61119 w 132155"/>
                  <a:gd name="connsiteY22" fmla="*/ 61882 h 126445"/>
                  <a:gd name="connsiteX23" fmla="*/ 61119 w 132155"/>
                  <a:gd name="connsiteY23" fmla="*/ 61882 h 126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2155" h="126445">
                    <a:moveTo>
                      <a:pt x="62908" y="3343"/>
                    </a:moveTo>
                    <a:cubicBezTo>
                      <a:pt x="56561" y="7072"/>
                      <a:pt x="52090" y="13506"/>
                      <a:pt x="49734" y="20682"/>
                    </a:cubicBezTo>
                    <a:cubicBezTo>
                      <a:pt x="44827" y="17345"/>
                      <a:pt x="38960" y="15077"/>
                      <a:pt x="32548" y="14379"/>
                    </a:cubicBezTo>
                    <a:cubicBezTo>
                      <a:pt x="20116" y="13027"/>
                      <a:pt x="7575" y="17890"/>
                      <a:pt x="2515" y="28730"/>
                    </a:cubicBezTo>
                    <a:cubicBezTo>
                      <a:pt x="-3963" y="42580"/>
                      <a:pt x="2842" y="57411"/>
                      <a:pt x="14161" y="66680"/>
                    </a:cubicBezTo>
                    <a:cubicBezTo>
                      <a:pt x="5568" y="75186"/>
                      <a:pt x="661" y="88011"/>
                      <a:pt x="4041" y="99657"/>
                    </a:cubicBezTo>
                    <a:cubicBezTo>
                      <a:pt x="9777" y="119440"/>
                      <a:pt x="33028" y="123300"/>
                      <a:pt x="49821" y="109516"/>
                    </a:cubicBezTo>
                    <a:cubicBezTo>
                      <a:pt x="51654" y="115143"/>
                      <a:pt x="55579" y="119963"/>
                      <a:pt x="61141" y="123104"/>
                    </a:cubicBezTo>
                    <a:cubicBezTo>
                      <a:pt x="79658" y="133616"/>
                      <a:pt x="101774" y="117738"/>
                      <a:pt x="101839" y="97564"/>
                    </a:cubicBezTo>
                    <a:cubicBezTo>
                      <a:pt x="101839" y="95295"/>
                      <a:pt x="101556" y="93049"/>
                      <a:pt x="101010" y="90846"/>
                    </a:cubicBezTo>
                    <a:cubicBezTo>
                      <a:pt x="110890" y="90693"/>
                      <a:pt x="120771" y="86724"/>
                      <a:pt x="126768" y="78676"/>
                    </a:cubicBezTo>
                    <a:cubicBezTo>
                      <a:pt x="139986" y="60944"/>
                      <a:pt x="127510" y="37803"/>
                      <a:pt x="104238" y="33725"/>
                    </a:cubicBezTo>
                    <a:cubicBezTo>
                      <a:pt x="103148" y="33528"/>
                      <a:pt x="102057" y="33397"/>
                      <a:pt x="100967" y="33289"/>
                    </a:cubicBezTo>
                    <a:lnTo>
                      <a:pt x="100988" y="33027"/>
                    </a:lnTo>
                    <a:cubicBezTo>
                      <a:pt x="102493" y="12285"/>
                      <a:pt x="82559" y="-8217"/>
                      <a:pt x="62908" y="3343"/>
                    </a:cubicBezTo>
                    <a:lnTo>
                      <a:pt x="62908" y="3343"/>
                    </a:lnTo>
                    <a:close/>
                    <a:moveTo>
                      <a:pt x="61119" y="61882"/>
                    </a:moveTo>
                    <a:cubicBezTo>
                      <a:pt x="63431" y="62951"/>
                      <a:pt x="65809" y="63605"/>
                      <a:pt x="68186" y="63845"/>
                    </a:cubicBezTo>
                    <a:cubicBezTo>
                      <a:pt x="68469" y="64979"/>
                      <a:pt x="68840" y="66091"/>
                      <a:pt x="69276" y="67182"/>
                    </a:cubicBezTo>
                    <a:cubicBezTo>
                      <a:pt x="66681" y="67618"/>
                      <a:pt x="64085" y="68534"/>
                      <a:pt x="61534" y="69995"/>
                    </a:cubicBezTo>
                    <a:lnTo>
                      <a:pt x="60945" y="70344"/>
                    </a:lnTo>
                    <a:cubicBezTo>
                      <a:pt x="60116" y="68883"/>
                      <a:pt x="59156" y="67553"/>
                      <a:pt x="58066" y="66375"/>
                    </a:cubicBezTo>
                    <a:cubicBezTo>
                      <a:pt x="59156" y="65023"/>
                      <a:pt x="60181" y="63540"/>
                      <a:pt x="61119" y="61882"/>
                    </a:cubicBezTo>
                    <a:lnTo>
                      <a:pt x="61119" y="61882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70" name="Freeform: Shape 1769">
                <a:extLst>
                  <a:ext uri="{FF2B5EF4-FFF2-40B4-BE49-F238E27FC236}">
                    <a16:creationId xmlns:a16="http://schemas.microsoft.com/office/drawing/2014/main" id="{E46B17EA-7BF3-471A-BDA8-AAB7DE88A967}"/>
                  </a:ext>
                </a:extLst>
              </p:cNvPr>
              <p:cNvSpPr/>
              <p:nvPr/>
            </p:nvSpPr>
            <p:spPr>
              <a:xfrm>
                <a:off x="6010306" y="6690869"/>
                <a:ext cx="188328" cy="180841"/>
              </a:xfrm>
              <a:custGeom>
                <a:avLst/>
                <a:gdLst>
                  <a:gd name="connsiteX0" fmla="*/ 45549 w 188328"/>
                  <a:gd name="connsiteY0" fmla="*/ 130219 h 180841"/>
                  <a:gd name="connsiteX1" fmla="*/ 838 w 188328"/>
                  <a:gd name="connsiteY1" fmla="*/ 97613 h 180841"/>
                  <a:gd name="connsiteX2" fmla="*/ 26465 w 188328"/>
                  <a:gd name="connsiteY2" fmla="*/ 60928 h 180841"/>
                  <a:gd name="connsiteX3" fmla="*/ 41950 w 188328"/>
                  <a:gd name="connsiteY3" fmla="*/ 57831 h 180841"/>
                  <a:gd name="connsiteX4" fmla="*/ 45244 w 188328"/>
                  <a:gd name="connsiteY4" fmla="*/ 21560 h 180841"/>
                  <a:gd name="connsiteX5" fmla="*/ 94077 w 188328"/>
                  <a:gd name="connsiteY5" fmla="*/ 2977 h 180841"/>
                  <a:gd name="connsiteX6" fmla="*/ 115037 w 188328"/>
                  <a:gd name="connsiteY6" fmla="*/ 22432 h 180841"/>
                  <a:gd name="connsiteX7" fmla="*/ 134121 w 188328"/>
                  <a:gd name="connsiteY7" fmla="*/ 14471 h 180841"/>
                  <a:gd name="connsiteX8" fmla="*/ 179225 w 188328"/>
                  <a:gd name="connsiteY8" fmla="*/ 39314 h 180841"/>
                  <a:gd name="connsiteX9" fmla="*/ 161231 w 188328"/>
                  <a:gd name="connsiteY9" fmla="*/ 86358 h 180841"/>
                  <a:gd name="connsiteX10" fmla="*/ 177022 w 188328"/>
                  <a:gd name="connsiteY10" fmla="*/ 97525 h 180841"/>
                  <a:gd name="connsiteX11" fmla="*/ 181122 w 188328"/>
                  <a:gd name="connsiteY11" fmla="*/ 140950 h 180841"/>
                  <a:gd name="connsiteX12" fmla="*/ 124568 w 188328"/>
                  <a:gd name="connsiteY12" fmla="*/ 150525 h 180841"/>
                  <a:gd name="connsiteX13" fmla="*/ 97981 w 188328"/>
                  <a:gd name="connsiteY13" fmla="*/ 176937 h 180841"/>
                  <a:gd name="connsiteX14" fmla="*/ 47665 w 188328"/>
                  <a:gd name="connsiteY14" fmla="*/ 163197 h 180841"/>
                  <a:gd name="connsiteX15" fmla="*/ 45549 w 188328"/>
                  <a:gd name="connsiteY15" fmla="*/ 130219 h 180841"/>
                  <a:gd name="connsiteX16" fmla="*/ 45549 w 188328"/>
                  <a:gd name="connsiteY16" fmla="*/ 130219 h 18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328" h="180841">
                    <a:moveTo>
                      <a:pt x="45549" y="130219"/>
                    </a:moveTo>
                    <a:cubicBezTo>
                      <a:pt x="24001" y="128409"/>
                      <a:pt x="3128" y="116282"/>
                      <a:pt x="838" y="97613"/>
                    </a:cubicBezTo>
                    <a:cubicBezTo>
                      <a:pt x="-3634" y="80601"/>
                      <a:pt x="10500" y="66751"/>
                      <a:pt x="26465" y="60928"/>
                    </a:cubicBezTo>
                    <a:cubicBezTo>
                      <a:pt x="31481" y="59095"/>
                      <a:pt x="36716" y="58092"/>
                      <a:pt x="41950" y="57831"/>
                    </a:cubicBezTo>
                    <a:cubicBezTo>
                      <a:pt x="39093" y="45202"/>
                      <a:pt x="40118" y="31113"/>
                      <a:pt x="45244" y="21560"/>
                    </a:cubicBezTo>
                    <a:cubicBezTo>
                      <a:pt x="54208" y="4810"/>
                      <a:pt x="75058" y="-5376"/>
                      <a:pt x="94077" y="2977"/>
                    </a:cubicBezTo>
                    <a:cubicBezTo>
                      <a:pt x="102692" y="6772"/>
                      <a:pt x="109890" y="13839"/>
                      <a:pt x="115037" y="22432"/>
                    </a:cubicBezTo>
                    <a:cubicBezTo>
                      <a:pt x="120511" y="18572"/>
                      <a:pt x="126924" y="15802"/>
                      <a:pt x="134121" y="14471"/>
                    </a:cubicBezTo>
                    <a:cubicBezTo>
                      <a:pt x="153750" y="10829"/>
                      <a:pt x="174906" y="20077"/>
                      <a:pt x="179225" y="39314"/>
                    </a:cubicBezTo>
                    <a:cubicBezTo>
                      <a:pt x="182714" y="54864"/>
                      <a:pt x="174579" y="73447"/>
                      <a:pt x="161231" y="86358"/>
                    </a:cubicBezTo>
                    <a:cubicBezTo>
                      <a:pt x="167164" y="89041"/>
                      <a:pt x="172573" y="92749"/>
                      <a:pt x="177022" y="97525"/>
                    </a:cubicBezTo>
                    <a:cubicBezTo>
                      <a:pt x="188210" y="109521"/>
                      <a:pt x="193685" y="127798"/>
                      <a:pt x="181122" y="140950"/>
                    </a:cubicBezTo>
                    <a:cubicBezTo>
                      <a:pt x="169563" y="156632"/>
                      <a:pt x="144633" y="158333"/>
                      <a:pt x="124568" y="150525"/>
                    </a:cubicBezTo>
                    <a:cubicBezTo>
                      <a:pt x="118374" y="162041"/>
                      <a:pt x="108254" y="172422"/>
                      <a:pt x="97981" y="176937"/>
                    </a:cubicBezTo>
                    <a:cubicBezTo>
                      <a:pt x="79835" y="184920"/>
                      <a:pt x="56868" y="180819"/>
                      <a:pt x="47665" y="163197"/>
                    </a:cubicBezTo>
                    <a:cubicBezTo>
                      <a:pt x="42670" y="153687"/>
                      <a:pt x="42365" y="141735"/>
                      <a:pt x="45549" y="130219"/>
                    </a:cubicBezTo>
                    <a:lnTo>
                      <a:pt x="45549" y="130219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71" name="Freeform: Shape 1770">
                <a:extLst>
                  <a:ext uri="{FF2B5EF4-FFF2-40B4-BE49-F238E27FC236}">
                    <a16:creationId xmlns:a16="http://schemas.microsoft.com/office/drawing/2014/main" id="{965261A3-15C8-4DD3-8179-3706746A8B4A}"/>
                  </a:ext>
                </a:extLst>
              </p:cNvPr>
              <p:cNvSpPr/>
              <p:nvPr/>
            </p:nvSpPr>
            <p:spPr>
              <a:xfrm>
                <a:off x="6040878" y="6725117"/>
                <a:ext cx="126034" cy="121070"/>
              </a:xfrm>
              <a:custGeom>
                <a:avLst/>
                <a:gdLst>
                  <a:gd name="connsiteX0" fmla="*/ 30484 w 126034"/>
                  <a:gd name="connsiteY0" fmla="*/ 87160 h 121070"/>
                  <a:gd name="connsiteX1" fmla="*/ 560 w 126034"/>
                  <a:gd name="connsiteY1" fmla="*/ 65328 h 121070"/>
                  <a:gd name="connsiteX2" fmla="*/ 17703 w 126034"/>
                  <a:gd name="connsiteY2" fmla="*/ 40769 h 121070"/>
                  <a:gd name="connsiteX3" fmla="*/ 28085 w 126034"/>
                  <a:gd name="connsiteY3" fmla="*/ 38697 h 121070"/>
                  <a:gd name="connsiteX4" fmla="*/ 30288 w 126034"/>
                  <a:gd name="connsiteY4" fmla="*/ 14422 h 121070"/>
                  <a:gd name="connsiteX5" fmla="*/ 62959 w 126034"/>
                  <a:gd name="connsiteY5" fmla="*/ 1990 h 121070"/>
                  <a:gd name="connsiteX6" fmla="*/ 76983 w 126034"/>
                  <a:gd name="connsiteY6" fmla="*/ 15011 h 121070"/>
                  <a:gd name="connsiteX7" fmla="*/ 89743 w 126034"/>
                  <a:gd name="connsiteY7" fmla="*/ 9689 h 121070"/>
                  <a:gd name="connsiteX8" fmla="*/ 119928 w 126034"/>
                  <a:gd name="connsiteY8" fmla="*/ 26309 h 121070"/>
                  <a:gd name="connsiteX9" fmla="*/ 107889 w 126034"/>
                  <a:gd name="connsiteY9" fmla="*/ 57803 h 121070"/>
                  <a:gd name="connsiteX10" fmla="*/ 118467 w 126034"/>
                  <a:gd name="connsiteY10" fmla="*/ 65284 h 121070"/>
                  <a:gd name="connsiteX11" fmla="*/ 121193 w 126034"/>
                  <a:gd name="connsiteY11" fmla="*/ 94357 h 121070"/>
                  <a:gd name="connsiteX12" fmla="*/ 83331 w 126034"/>
                  <a:gd name="connsiteY12" fmla="*/ 100770 h 121070"/>
                  <a:gd name="connsiteX13" fmla="*/ 65533 w 126034"/>
                  <a:gd name="connsiteY13" fmla="*/ 118458 h 121070"/>
                  <a:gd name="connsiteX14" fmla="*/ 31858 w 126034"/>
                  <a:gd name="connsiteY14" fmla="*/ 109254 h 121070"/>
                  <a:gd name="connsiteX15" fmla="*/ 30484 w 126034"/>
                  <a:gd name="connsiteY15" fmla="*/ 87160 h 121070"/>
                  <a:gd name="connsiteX16" fmla="*/ 30484 w 126034"/>
                  <a:gd name="connsiteY16" fmla="*/ 87160 h 12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6034" h="121070">
                    <a:moveTo>
                      <a:pt x="30484" y="87160"/>
                    </a:moveTo>
                    <a:cubicBezTo>
                      <a:pt x="16067" y="85938"/>
                      <a:pt x="2087" y="77825"/>
                      <a:pt x="560" y="65328"/>
                    </a:cubicBezTo>
                    <a:cubicBezTo>
                      <a:pt x="-2428" y="53943"/>
                      <a:pt x="7016" y="44673"/>
                      <a:pt x="17703" y="40769"/>
                    </a:cubicBezTo>
                    <a:cubicBezTo>
                      <a:pt x="21062" y="39548"/>
                      <a:pt x="24573" y="38872"/>
                      <a:pt x="28085" y="38697"/>
                    </a:cubicBezTo>
                    <a:cubicBezTo>
                      <a:pt x="26165" y="30235"/>
                      <a:pt x="26863" y="20813"/>
                      <a:pt x="30288" y="14422"/>
                    </a:cubicBezTo>
                    <a:cubicBezTo>
                      <a:pt x="36285" y="3212"/>
                      <a:pt x="50244" y="-3593"/>
                      <a:pt x="62959" y="1990"/>
                    </a:cubicBezTo>
                    <a:cubicBezTo>
                      <a:pt x="68739" y="4520"/>
                      <a:pt x="73538" y="9253"/>
                      <a:pt x="76983" y="15011"/>
                    </a:cubicBezTo>
                    <a:cubicBezTo>
                      <a:pt x="80648" y="12438"/>
                      <a:pt x="84944" y="10562"/>
                      <a:pt x="89743" y="9689"/>
                    </a:cubicBezTo>
                    <a:cubicBezTo>
                      <a:pt x="102894" y="7247"/>
                      <a:pt x="117049" y="13441"/>
                      <a:pt x="119928" y="26309"/>
                    </a:cubicBezTo>
                    <a:cubicBezTo>
                      <a:pt x="122262" y="36734"/>
                      <a:pt x="116831" y="49166"/>
                      <a:pt x="107889" y="57803"/>
                    </a:cubicBezTo>
                    <a:cubicBezTo>
                      <a:pt x="111858" y="59592"/>
                      <a:pt x="115479" y="62078"/>
                      <a:pt x="118467" y="65284"/>
                    </a:cubicBezTo>
                    <a:cubicBezTo>
                      <a:pt x="125948" y="73310"/>
                      <a:pt x="129634" y="85546"/>
                      <a:pt x="121193" y="94357"/>
                    </a:cubicBezTo>
                    <a:cubicBezTo>
                      <a:pt x="113450" y="104848"/>
                      <a:pt x="96766" y="106004"/>
                      <a:pt x="83331" y="100770"/>
                    </a:cubicBezTo>
                    <a:cubicBezTo>
                      <a:pt x="79186" y="108469"/>
                      <a:pt x="72404" y="115426"/>
                      <a:pt x="65533" y="118458"/>
                    </a:cubicBezTo>
                    <a:cubicBezTo>
                      <a:pt x="53385" y="123801"/>
                      <a:pt x="38008" y="121053"/>
                      <a:pt x="31858" y="109254"/>
                    </a:cubicBezTo>
                    <a:cubicBezTo>
                      <a:pt x="28564" y="102863"/>
                      <a:pt x="28346" y="94859"/>
                      <a:pt x="30484" y="87160"/>
                    </a:cubicBezTo>
                    <a:lnTo>
                      <a:pt x="30484" y="8716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4A5879FA-C4E8-4401-AAF5-725FFB4541E1}"/>
                </a:ext>
              </a:extLst>
            </p:cNvPr>
            <p:cNvSpPr/>
            <p:nvPr/>
          </p:nvSpPr>
          <p:spPr>
            <a:xfrm>
              <a:off x="6077489" y="6744884"/>
              <a:ext cx="63989" cy="73113"/>
            </a:xfrm>
            <a:custGeom>
              <a:avLst/>
              <a:gdLst>
                <a:gd name="connsiteX0" fmla="*/ 37363 w 63989"/>
                <a:gd name="connsiteY0" fmla="*/ 827 h 73113"/>
                <a:gd name="connsiteX1" fmla="*/ 9053 w 63989"/>
                <a:gd name="connsiteY1" fmla="*/ 12758 h 73113"/>
                <a:gd name="connsiteX2" fmla="*/ 3295 w 63989"/>
                <a:gd name="connsiteY2" fmla="*/ 21504 h 73113"/>
                <a:gd name="connsiteX3" fmla="*/ 89 w 63989"/>
                <a:gd name="connsiteY3" fmla="*/ 40064 h 73113"/>
                <a:gd name="connsiteX4" fmla="*/ 5891 w 63989"/>
                <a:gd name="connsiteY4" fmla="*/ 58385 h 73113"/>
                <a:gd name="connsiteX5" fmla="*/ 11365 w 63989"/>
                <a:gd name="connsiteY5" fmla="*/ 65691 h 73113"/>
                <a:gd name="connsiteX6" fmla="*/ 22946 w 63989"/>
                <a:gd name="connsiteY6" fmla="*/ 71820 h 73113"/>
                <a:gd name="connsiteX7" fmla="*/ 41245 w 63989"/>
                <a:gd name="connsiteY7" fmla="*/ 70991 h 73113"/>
                <a:gd name="connsiteX8" fmla="*/ 63863 w 63989"/>
                <a:gd name="connsiteY8" fmla="*/ 39672 h 73113"/>
                <a:gd name="connsiteX9" fmla="*/ 37363 w 63989"/>
                <a:gd name="connsiteY9" fmla="*/ 827 h 73113"/>
                <a:gd name="connsiteX10" fmla="*/ 37363 w 63989"/>
                <a:gd name="connsiteY10" fmla="*/ 827 h 7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89" h="73113">
                  <a:moveTo>
                    <a:pt x="37363" y="827"/>
                  </a:moveTo>
                  <a:cubicBezTo>
                    <a:pt x="25149" y="-2270"/>
                    <a:pt x="15487" y="3685"/>
                    <a:pt x="9053" y="12758"/>
                  </a:cubicBezTo>
                  <a:cubicBezTo>
                    <a:pt x="6719" y="15288"/>
                    <a:pt x="4757" y="18188"/>
                    <a:pt x="3295" y="21504"/>
                  </a:cubicBezTo>
                  <a:cubicBezTo>
                    <a:pt x="700" y="27371"/>
                    <a:pt x="-325" y="33805"/>
                    <a:pt x="89" y="40064"/>
                  </a:cubicBezTo>
                  <a:cubicBezTo>
                    <a:pt x="176" y="46629"/>
                    <a:pt x="2336" y="52998"/>
                    <a:pt x="5891" y="58385"/>
                  </a:cubicBezTo>
                  <a:cubicBezTo>
                    <a:pt x="7243" y="61068"/>
                    <a:pt x="9032" y="63554"/>
                    <a:pt x="11365" y="65691"/>
                  </a:cubicBezTo>
                  <a:cubicBezTo>
                    <a:pt x="14877" y="68897"/>
                    <a:pt x="18824" y="70860"/>
                    <a:pt x="22946" y="71820"/>
                  </a:cubicBezTo>
                  <a:cubicBezTo>
                    <a:pt x="28683" y="73674"/>
                    <a:pt x="34964" y="73652"/>
                    <a:pt x="41245" y="70991"/>
                  </a:cubicBezTo>
                  <a:cubicBezTo>
                    <a:pt x="53765" y="66782"/>
                    <a:pt x="62641" y="53979"/>
                    <a:pt x="63863" y="39672"/>
                  </a:cubicBezTo>
                  <a:cubicBezTo>
                    <a:pt x="65324" y="22921"/>
                    <a:pt x="54026" y="5059"/>
                    <a:pt x="37363" y="827"/>
                  </a:cubicBezTo>
                  <a:lnTo>
                    <a:pt x="37363" y="82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8734130-F775-434E-9D81-7A4008CF95B3}"/>
                </a:ext>
              </a:extLst>
            </p:cNvPr>
            <p:cNvSpPr/>
            <p:nvPr/>
          </p:nvSpPr>
          <p:spPr>
            <a:xfrm>
              <a:off x="5785456" y="6656053"/>
              <a:ext cx="64066" cy="67123"/>
            </a:xfrm>
            <a:custGeom>
              <a:avLst/>
              <a:gdLst>
                <a:gd name="connsiteX0" fmla="*/ 46145 w 64066"/>
                <a:gd name="connsiteY0" fmla="*/ 3137 h 67123"/>
                <a:gd name="connsiteX1" fmla="*/ 7803 w 64066"/>
                <a:gd name="connsiteY1" fmla="*/ 11883 h 67123"/>
                <a:gd name="connsiteX2" fmla="*/ 4204 w 64066"/>
                <a:gd name="connsiteY2" fmla="*/ 16834 h 67123"/>
                <a:gd name="connsiteX3" fmla="*/ 1717 w 64066"/>
                <a:gd name="connsiteY3" fmla="*/ 42636 h 67123"/>
                <a:gd name="connsiteX4" fmla="*/ 1891 w 64066"/>
                <a:gd name="connsiteY4" fmla="*/ 43050 h 67123"/>
                <a:gd name="connsiteX5" fmla="*/ 6123 w 64066"/>
                <a:gd name="connsiteY5" fmla="*/ 54610 h 67123"/>
                <a:gd name="connsiteX6" fmla="*/ 50900 w 64066"/>
                <a:gd name="connsiteY6" fmla="*/ 57750 h 67123"/>
                <a:gd name="connsiteX7" fmla="*/ 63113 w 64066"/>
                <a:gd name="connsiteY7" fmla="*/ 40040 h 67123"/>
                <a:gd name="connsiteX8" fmla="*/ 46145 w 64066"/>
                <a:gd name="connsiteY8" fmla="*/ 3137 h 67123"/>
                <a:gd name="connsiteX9" fmla="*/ 46145 w 64066"/>
                <a:gd name="connsiteY9" fmla="*/ 3137 h 6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66" h="67123">
                  <a:moveTo>
                    <a:pt x="46145" y="3137"/>
                  </a:moveTo>
                  <a:cubicBezTo>
                    <a:pt x="32949" y="-3101"/>
                    <a:pt x="16527" y="40"/>
                    <a:pt x="7803" y="11883"/>
                  </a:cubicBezTo>
                  <a:cubicBezTo>
                    <a:pt x="6494" y="13366"/>
                    <a:pt x="5250" y="15002"/>
                    <a:pt x="4204" y="16834"/>
                  </a:cubicBezTo>
                  <a:cubicBezTo>
                    <a:pt x="-202" y="24446"/>
                    <a:pt x="-1336" y="34348"/>
                    <a:pt x="1717" y="42636"/>
                  </a:cubicBezTo>
                  <a:cubicBezTo>
                    <a:pt x="1761" y="42766"/>
                    <a:pt x="1827" y="42897"/>
                    <a:pt x="1891" y="43050"/>
                  </a:cubicBezTo>
                  <a:cubicBezTo>
                    <a:pt x="2677" y="47281"/>
                    <a:pt x="4029" y="51273"/>
                    <a:pt x="6123" y="54610"/>
                  </a:cubicBezTo>
                  <a:cubicBezTo>
                    <a:pt x="16374" y="70924"/>
                    <a:pt x="38228" y="70553"/>
                    <a:pt x="50900" y="57750"/>
                  </a:cubicBezTo>
                  <a:cubicBezTo>
                    <a:pt x="56767" y="53606"/>
                    <a:pt x="61260" y="47499"/>
                    <a:pt x="63113" y="40040"/>
                  </a:cubicBezTo>
                  <a:cubicBezTo>
                    <a:pt x="66734" y="25624"/>
                    <a:pt x="59820" y="9593"/>
                    <a:pt x="46145" y="3137"/>
                  </a:cubicBezTo>
                  <a:lnTo>
                    <a:pt x="46145" y="313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DF96B42B-0882-4D54-BB8C-EFEBD6449FE6}"/>
                </a:ext>
              </a:extLst>
            </p:cNvPr>
            <p:cNvSpPr/>
            <p:nvPr/>
          </p:nvSpPr>
          <p:spPr>
            <a:xfrm>
              <a:off x="5801606" y="6677571"/>
              <a:ext cx="26793" cy="26726"/>
            </a:xfrm>
            <a:custGeom>
              <a:avLst/>
              <a:gdLst>
                <a:gd name="connsiteX0" fmla="*/ 13070 w 26793"/>
                <a:gd name="connsiteY0" fmla="*/ 5 h 26726"/>
                <a:gd name="connsiteX1" fmla="*/ 27 w 26793"/>
                <a:gd name="connsiteY1" fmla="*/ 13680 h 26726"/>
                <a:gd name="connsiteX2" fmla="*/ 13724 w 26793"/>
                <a:gd name="connsiteY2" fmla="*/ 26722 h 26726"/>
                <a:gd name="connsiteX3" fmla="*/ 26767 w 26793"/>
                <a:gd name="connsiteY3" fmla="*/ 13025 h 26726"/>
                <a:gd name="connsiteX4" fmla="*/ 13070 w 26793"/>
                <a:gd name="connsiteY4" fmla="*/ 5 h 26726"/>
                <a:gd name="connsiteX5" fmla="*/ 13070 w 26793"/>
                <a:gd name="connsiteY5" fmla="*/ 5 h 2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3" h="26726">
                  <a:moveTo>
                    <a:pt x="13070" y="5"/>
                  </a:moveTo>
                  <a:cubicBezTo>
                    <a:pt x="6090" y="179"/>
                    <a:pt x="-475" y="6482"/>
                    <a:pt x="27" y="13680"/>
                  </a:cubicBezTo>
                  <a:cubicBezTo>
                    <a:pt x="529" y="20921"/>
                    <a:pt x="6221" y="26897"/>
                    <a:pt x="13724" y="26722"/>
                  </a:cubicBezTo>
                  <a:cubicBezTo>
                    <a:pt x="20703" y="26548"/>
                    <a:pt x="27268" y="20245"/>
                    <a:pt x="26767" y="13025"/>
                  </a:cubicBezTo>
                  <a:cubicBezTo>
                    <a:pt x="26265" y="5806"/>
                    <a:pt x="20573" y="-192"/>
                    <a:pt x="13070" y="5"/>
                  </a:cubicBezTo>
                  <a:lnTo>
                    <a:pt x="13070" y="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E811ACC-2250-465F-8422-40AB5FF3865F}"/>
                </a:ext>
              </a:extLst>
            </p:cNvPr>
            <p:cNvSpPr/>
            <p:nvPr/>
          </p:nvSpPr>
          <p:spPr>
            <a:xfrm>
              <a:off x="6098932" y="6769437"/>
              <a:ext cx="21697" cy="22472"/>
            </a:xfrm>
            <a:custGeom>
              <a:avLst/>
              <a:gdLst>
                <a:gd name="connsiteX0" fmla="*/ 10576 w 21697"/>
                <a:gd name="connsiteY0" fmla="*/ 4 h 22472"/>
                <a:gd name="connsiteX1" fmla="*/ 11122 w 21697"/>
                <a:gd name="connsiteY1" fmla="*/ 22469 h 22472"/>
                <a:gd name="connsiteX2" fmla="*/ 10576 w 21697"/>
                <a:gd name="connsiteY2" fmla="*/ 4 h 22472"/>
                <a:gd name="connsiteX3" fmla="*/ 10576 w 21697"/>
                <a:gd name="connsiteY3" fmla="*/ 4 h 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7" h="22472">
                  <a:moveTo>
                    <a:pt x="10576" y="4"/>
                  </a:moveTo>
                  <a:cubicBezTo>
                    <a:pt x="-3862" y="353"/>
                    <a:pt x="-3361" y="22818"/>
                    <a:pt x="11122" y="22469"/>
                  </a:cubicBezTo>
                  <a:cubicBezTo>
                    <a:pt x="25560" y="22098"/>
                    <a:pt x="25058" y="-345"/>
                    <a:pt x="10576" y="4"/>
                  </a:cubicBezTo>
                  <a:lnTo>
                    <a:pt x="10576" y="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87A0FFC2-C144-440F-82F7-709DD4ED6A04}"/>
                </a:ext>
              </a:extLst>
            </p:cNvPr>
            <p:cNvSpPr/>
            <p:nvPr/>
          </p:nvSpPr>
          <p:spPr>
            <a:xfrm>
              <a:off x="5475917" y="6419642"/>
              <a:ext cx="67294" cy="64861"/>
            </a:xfrm>
            <a:custGeom>
              <a:avLst/>
              <a:gdLst>
                <a:gd name="connsiteX0" fmla="*/ 55333 w 67294"/>
                <a:gd name="connsiteY0" fmla="*/ 9863 h 64861"/>
                <a:gd name="connsiteX1" fmla="*/ 24690 w 67294"/>
                <a:gd name="connsiteY1" fmla="*/ 5 h 64861"/>
                <a:gd name="connsiteX2" fmla="*/ 1 w 67294"/>
                <a:gd name="connsiteY2" fmla="*/ 27355 h 64861"/>
                <a:gd name="connsiteX3" fmla="*/ 50186 w 67294"/>
                <a:gd name="connsiteY3" fmla="*/ 61881 h 64861"/>
                <a:gd name="connsiteX4" fmla="*/ 61309 w 67294"/>
                <a:gd name="connsiteY4" fmla="*/ 50954 h 64861"/>
                <a:gd name="connsiteX5" fmla="*/ 66107 w 67294"/>
                <a:gd name="connsiteY5" fmla="*/ 42077 h 64861"/>
                <a:gd name="connsiteX6" fmla="*/ 55333 w 67294"/>
                <a:gd name="connsiteY6" fmla="*/ 9863 h 64861"/>
                <a:gd name="connsiteX7" fmla="*/ 55333 w 67294"/>
                <a:gd name="connsiteY7" fmla="*/ 9863 h 6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94" h="64861">
                  <a:moveTo>
                    <a:pt x="55333" y="9863"/>
                  </a:moveTo>
                  <a:cubicBezTo>
                    <a:pt x="47198" y="3451"/>
                    <a:pt x="35028" y="-148"/>
                    <a:pt x="24690" y="5"/>
                  </a:cubicBezTo>
                  <a:cubicBezTo>
                    <a:pt x="9684" y="223"/>
                    <a:pt x="-87" y="13004"/>
                    <a:pt x="1" y="27355"/>
                  </a:cubicBezTo>
                  <a:cubicBezTo>
                    <a:pt x="131" y="50626"/>
                    <a:pt x="27612" y="73113"/>
                    <a:pt x="50186" y="61881"/>
                  </a:cubicBezTo>
                  <a:cubicBezTo>
                    <a:pt x="55333" y="59329"/>
                    <a:pt x="58997" y="55447"/>
                    <a:pt x="61309" y="50954"/>
                  </a:cubicBezTo>
                  <a:cubicBezTo>
                    <a:pt x="63381" y="48402"/>
                    <a:pt x="65061" y="45436"/>
                    <a:pt x="66107" y="42077"/>
                  </a:cubicBezTo>
                  <a:cubicBezTo>
                    <a:pt x="69706" y="30452"/>
                    <a:pt x="64843" y="17344"/>
                    <a:pt x="55333" y="9863"/>
                  </a:cubicBezTo>
                  <a:lnTo>
                    <a:pt x="55333" y="9863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2828A0B8-B920-46DF-8B85-A060444289B2}"/>
                </a:ext>
              </a:extLst>
            </p:cNvPr>
            <p:cNvSpPr/>
            <p:nvPr/>
          </p:nvSpPr>
          <p:spPr>
            <a:xfrm>
              <a:off x="5471137" y="6417471"/>
              <a:ext cx="48246" cy="52400"/>
            </a:xfrm>
            <a:custGeom>
              <a:avLst/>
              <a:gdLst>
                <a:gd name="connsiteX0" fmla="*/ 42817 w 48246"/>
                <a:gd name="connsiteY0" fmla="*/ 3855 h 52400"/>
                <a:gd name="connsiteX1" fmla="*/ 13264 w 48246"/>
                <a:gd name="connsiteY1" fmla="*/ 51881 h 52400"/>
                <a:gd name="connsiteX2" fmla="*/ 31520 w 48246"/>
                <a:gd name="connsiteY2" fmla="*/ 49438 h 52400"/>
                <a:gd name="connsiteX3" fmla="*/ 42817 w 48246"/>
                <a:gd name="connsiteY3" fmla="*/ 3855 h 52400"/>
                <a:gd name="connsiteX4" fmla="*/ 42817 w 48246"/>
                <a:gd name="connsiteY4" fmla="*/ 3855 h 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46" h="52400">
                  <a:moveTo>
                    <a:pt x="42817" y="3855"/>
                  </a:moveTo>
                  <a:cubicBezTo>
                    <a:pt x="2315" y="-12612"/>
                    <a:pt x="-13563" y="27519"/>
                    <a:pt x="13264" y="51881"/>
                  </a:cubicBezTo>
                  <a:cubicBezTo>
                    <a:pt x="19306" y="52993"/>
                    <a:pt x="25565" y="52383"/>
                    <a:pt x="31520" y="49438"/>
                  </a:cubicBezTo>
                  <a:cubicBezTo>
                    <a:pt x="48008" y="41238"/>
                    <a:pt x="53352" y="18926"/>
                    <a:pt x="42817" y="3855"/>
                  </a:cubicBezTo>
                  <a:lnTo>
                    <a:pt x="42817" y="385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BB24EB5-1B58-4249-99E4-8BB9E6BB1F01}"/>
                </a:ext>
              </a:extLst>
            </p:cNvPr>
            <p:cNvSpPr/>
            <p:nvPr/>
          </p:nvSpPr>
          <p:spPr>
            <a:xfrm>
              <a:off x="5498519" y="6499707"/>
              <a:ext cx="75899" cy="71159"/>
            </a:xfrm>
            <a:custGeom>
              <a:avLst/>
              <a:gdLst>
                <a:gd name="connsiteX0" fmla="*/ 66995 w 75899"/>
                <a:gd name="connsiteY0" fmla="*/ 8315 h 71159"/>
                <a:gd name="connsiteX1" fmla="*/ 27802 w 75899"/>
                <a:gd name="connsiteY1" fmla="*/ 2470 h 71159"/>
                <a:gd name="connsiteX2" fmla="*/ 386 w 75899"/>
                <a:gd name="connsiteY2" fmla="*/ 32590 h 71159"/>
                <a:gd name="connsiteX3" fmla="*/ 2066 w 75899"/>
                <a:gd name="connsiteY3" fmla="*/ 48054 h 71159"/>
                <a:gd name="connsiteX4" fmla="*/ 29612 w 75899"/>
                <a:gd name="connsiteY4" fmla="*/ 71151 h 71159"/>
                <a:gd name="connsiteX5" fmla="*/ 65643 w 75899"/>
                <a:gd name="connsiteY5" fmla="*/ 50496 h 71159"/>
                <a:gd name="connsiteX6" fmla="*/ 66995 w 75899"/>
                <a:gd name="connsiteY6" fmla="*/ 8315 h 71159"/>
                <a:gd name="connsiteX7" fmla="*/ 66995 w 75899"/>
                <a:gd name="connsiteY7" fmla="*/ 8315 h 7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99" h="71159">
                  <a:moveTo>
                    <a:pt x="66995" y="8315"/>
                  </a:moveTo>
                  <a:cubicBezTo>
                    <a:pt x="56461" y="-409"/>
                    <a:pt x="40496" y="-2110"/>
                    <a:pt x="27802" y="2470"/>
                  </a:cubicBezTo>
                  <a:cubicBezTo>
                    <a:pt x="14192" y="7399"/>
                    <a:pt x="2873" y="17890"/>
                    <a:pt x="386" y="32590"/>
                  </a:cubicBezTo>
                  <a:cubicBezTo>
                    <a:pt x="-508" y="37825"/>
                    <a:pt x="190" y="43190"/>
                    <a:pt x="2066" y="48054"/>
                  </a:cubicBezTo>
                  <a:cubicBezTo>
                    <a:pt x="4814" y="61074"/>
                    <a:pt x="15675" y="71500"/>
                    <a:pt x="29612" y="71151"/>
                  </a:cubicBezTo>
                  <a:cubicBezTo>
                    <a:pt x="43440" y="70824"/>
                    <a:pt x="57224" y="60878"/>
                    <a:pt x="65643" y="50496"/>
                  </a:cubicBezTo>
                  <a:cubicBezTo>
                    <a:pt x="75981" y="37694"/>
                    <a:pt x="81717" y="20463"/>
                    <a:pt x="66995" y="8315"/>
                  </a:cubicBezTo>
                  <a:lnTo>
                    <a:pt x="66995" y="8315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B0106CA-3539-4C55-A7AE-825DEECDAECE}"/>
                </a:ext>
              </a:extLst>
            </p:cNvPr>
            <p:cNvSpPr/>
            <p:nvPr/>
          </p:nvSpPr>
          <p:spPr>
            <a:xfrm>
              <a:off x="5491590" y="6505754"/>
              <a:ext cx="62927" cy="68024"/>
            </a:xfrm>
            <a:custGeom>
              <a:avLst/>
              <a:gdLst>
                <a:gd name="connsiteX0" fmla="*/ 26988 w 62927"/>
                <a:gd name="connsiteY0" fmla="*/ 0 h 68024"/>
                <a:gd name="connsiteX1" fmla="*/ 58046 w 62927"/>
                <a:gd name="connsiteY1" fmla="*/ 57623 h 68024"/>
                <a:gd name="connsiteX2" fmla="*/ 49562 w 62927"/>
                <a:gd name="connsiteY2" fmla="*/ 10840 h 68024"/>
                <a:gd name="connsiteX3" fmla="*/ 26988 w 62927"/>
                <a:gd name="connsiteY3" fmla="*/ 0 h 68024"/>
                <a:gd name="connsiteX4" fmla="*/ 26988 w 62927"/>
                <a:gd name="connsiteY4" fmla="*/ 0 h 6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27" h="68024">
                  <a:moveTo>
                    <a:pt x="26988" y="0"/>
                  </a:moveTo>
                  <a:cubicBezTo>
                    <a:pt x="-23220" y="28397"/>
                    <a:pt x="2102" y="93196"/>
                    <a:pt x="58046" y="57623"/>
                  </a:cubicBezTo>
                  <a:cubicBezTo>
                    <a:pt x="65462" y="41680"/>
                    <a:pt x="65745" y="24231"/>
                    <a:pt x="49562" y="10840"/>
                  </a:cubicBezTo>
                  <a:cubicBezTo>
                    <a:pt x="43084" y="5496"/>
                    <a:pt x="35276" y="1919"/>
                    <a:pt x="26988" y="0"/>
                  </a:cubicBezTo>
                  <a:lnTo>
                    <a:pt x="26988" y="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8D4D5503-6E90-4D48-A453-B20D1919E7D3}"/>
                </a:ext>
              </a:extLst>
            </p:cNvPr>
            <p:cNvSpPr/>
            <p:nvPr/>
          </p:nvSpPr>
          <p:spPr>
            <a:xfrm>
              <a:off x="5749841" y="6409966"/>
              <a:ext cx="86550" cy="93880"/>
            </a:xfrm>
            <a:custGeom>
              <a:avLst/>
              <a:gdLst>
                <a:gd name="connsiteX0" fmla="*/ 85489 w 86550"/>
                <a:gd name="connsiteY0" fmla="*/ 36376 h 93880"/>
                <a:gd name="connsiteX1" fmla="*/ 67103 w 86550"/>
                <a:gd name="connsiteY1" fmla="*/ 9658 h 93880"/>
                <a:gd name="connsiteX2" fmla="*/ 32359 w 86550"/>
                <a:gd name="connsiteY2" fmla="*/ 1021 h 93880"/>
                <a:gd name="connsiteX3" fmla="*/ 712 w 86550"/>
                <a:gd name="connsiteY3" fmla="*/ 40367 h 93880"/>
                <a:gd name="connsiteX4" fmla="*/ 581 w 86550"/>
                <a:gd name="connsiteY4" fmla="*/ 41611 h 93880"/>
                <a:gd name="connsiteX5" fmla="*/ 363 w 86550"/>
                <a:gd name="connsiteY5" fmla="*/ 43464 h 93880"/>
                <a:gd name="connsiteX6" fmla="*/ 342 w 86550"/>
                <a:gd name="connsiteY6" fmla="*/ 45056 h 93880"/>
                <a:gd name="connsiteX7" fmla="*/ 298 w 86550"/>
                <a:gd name="connsiteY7" fmla="*/ 45689 h 93880"/>
                <a:gd name="connsiteX8" fmla="*/ 800 w 86550"/>
                <a:gd name="connsiteY8" fmla="*/ 57096 h 93880"/>
                <a:gd name="connsiteX9" fmla="*/ 1476 w 86550"/>
                <a:gd name="connsiteY9" fmla="*/ 59168 h 93880"/>
                <a:gd name="connsiteX10" fmla="*/ 2370 w 86550"/>
                <a:gd name="connsiteY10" fmla="*/ 62396 h 93880"/>
                <a:gd name="connsiteX11" fmla="*/ 2523 w 86550"/>
                <a:gd name="connsiteY11" fmla="*/ 62897 h 93880"/>
                <a:gd name="connsiteX12" fmla="*/ 7713 w 86550"/>
                <a:gd name="connsiteY12" fmla="*/ 74435 h 93880"/>
                <a:gd name="connsiteX13" fmla="*/ 7866 w 86550"/>
                <a:gd name="connsiteY13" fmla="*/ 74719 h 93880"/>
                <a:gd name="connsiteX14" fmla="*/ 10418 w 86550"/>
                <a:gd name="connsiteY14" fmla="*/ 78230 h 93880"/>
                <a:gd name="connsiteX15" fmla="*/ 21498 w 86550"/>
                <a:gd name="connsiteY15" fmla="*/ 88285 h 93880"/>
                <a:gd name="connsiteX16" fmla="*/ 45075 w 86550"/>
                <a:gd name="connsiteY16" fmla="*/ 93628 h 93880"/>
                <a:gd name="connsiteX17" fmla="*/ 78641 w 86550"/>
                <a:gd name="connsiteY17" fmla="*/ 73279 h 93880"/>
                <a:gd name="connsiteX18" fmla="*/ 83701 w 86550"/>
                <a:gd name="connsiteY18" fmla="*/ 62003 h 93880"/>
                <a:gd name="connsiteX19" fmla="*/ 85489 w 86550"/>
                <a:gd name="connsiteY19" fmla="*/ 36376 h 93880"/>
                <a:gd name="connsiteX20" fmla="*/ 85489 w 86550"/>
                <a:gd name="connsiteY20" fmla="*/ 36376 h 93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6550" h="93880">
                  <a:moveTo>
                    <a:pt x="85489" y="36376"/>
                  </a:moveTo>
                  <a:cubicBezTo>
                    <a:pt x="83068" y="25165"/>
                    <a:pt x="76089" y="15874"/>
                    <a:pt x="67103" y="9658"/>
                  </a:cubicBezTo>
                  <a:cubicBezTo>
                    <a:pt x="57659" y="1807"/>
                    <a:pt x="45358" y="-1967"/>
                    <a:pt x="32359" y="1021"/>
                  </a:cubicBezTo>
                  <a:cubicBezTo>
                    <a:pt x="13450" y="5362"/>
                    <a:pt x="3112" y="22395"/>
                    <a:pt x="712" y="40367"/>
                  </a:cubicBezTo>
                  <a:cubicBezTo>
                    <a:pt x="647" y="40782"/>
                    <a:pt x="625" y="41196"/>
                    <a:pt x="581" y="41611"/>
                  </a:cubicBezTo>
                  <a:cubicBezTo>
                    <a:pt x="516" y="42221"/>
                    <a:pt x="428" y="42832"/>
                    <a:pt x="363" y="43464"/>
                  </a:cubicBezTo>
                  <a:cubicBezTo>
                    <a:pt x="320" y="43988"/>
                    <a:pt x="363" y="44533"/>
                    <a:pt x="342" y="45056"/>
                  </a:cubicBezTo>
                  <a:cubicBezTo>
                    <a:pt x="342" y="45274"/>
                    <a:pt x="298" y="45471"/>
                    <a:pt x="298" y="45689"/>
                  </a:cubicBezTo>
                  <a:cubicBezTo>
                    <a:pt x="-204" y="49571"/>
                    <a:pt x="-95" y="53475"/>
                    <a:pt x="800" y="57096"/>
                  </a:cubicBezTo>
                  <a:cubicBezTo>
                    <a:pt x="974" y="57815"/>
                    <a:pt x="1258" y="58470"/>
                    <a:pt x="1476" y="59168"/>
                  </a:cubicBezTo>
                  <a:cubicBezTo>
                    <a:pt x="1715" y="60258"/>
                    <a:pt x="2064" y="61327"/>
                    <a:pt x="2370" y="62396"/>
                  </a:cubicBezTo>
                  <a:cubicBezTo>
                    <a:pt x="2414" y="62570"/>
                    <a:pt x="2457" y="62745"/>
                    <a:pt x="2523" y="62897"/>
                  </a:cubicBezTo>
                  <a:cubicBezTo>
                    <a:pt x="3766" y="66976"/>
                    <a:pt x="5467" y="70858"/>
                    <a:pt x="7713" y="74435"/>
                  </a:cubicBezTo>
                  <a:cubicBezTo>
                    <a:pt x="7779" y="74522"/>
                    <a:pt x="7822" y="74631"/>
                    <a:pt x="7866" y="74719"/>
                  </a:cubicBezTo>
                  <a:cubicBezTo>
                    <a:pt x="8651" y="75940"/>
                    <a:pt x="9524" y="77096"/>
                    <a:pt x="10418" y="78230"/>
                  </a:cubicBezTo>
                  <a:cubicBezTo>
                    <a:pt x="13472" y="82200"/>
                    <a:pt x="17136" y="85711"/>
                    <a:pt x="21498" y="88285"/>
                  </a:cubicBezTo>
                  <a:cubicBezTo>
                    <a:pt x="29327" y="92909"/>
                    <a:pt x="37506" y="94566"/>
                    <a:pt x="45075" y="93628"/>
                  </a:cubicBezTo>
                  <a:cubicBezTo>
                    <a:pt x="58575" y="92625"/>
                    <a:pt x="71138" y="84904"/>
                    <a:pt x="78641" y="73279"/>
                  </a:cubicBezTo>
                  <a:cubicBezTo>
                    <a:pt x="80953" y="69702"/>
                    <a:pt x="82610" y="65907"/>
                    <a:pt x="83701" y="62003"/>
                  </a:cubicBezTo>
                  <a:cubicBezTo>
                    <a:pt x="86710" y="54086"/>
                    <a:pt x="87387" y="45231"/>
                    <a:pt x="85489" y="36376"/>
                  </a:cubicBezTo>
                  <a:lnTo>
                    <a:pt x="85489" y="36376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B05E42F0-D7E5-4F56-B039-E5E9354449E9}"/>
                </a:ext>
              </a:extLst>
            </p:cNvPr>
            <p:cNvSpPr/>
            <p:nvPr/>
          </p:nvSpPr>
          <p:spPr>
            <a:xfrm>
              <a:off x="5771958" y="6436762"/>
              <a:ext cx="35380" cy="35321"/>
            </a:xfrm>
            <a:custGeom>
              <a:avLst/>
              <a:gdLst>
                <a:gd name="connsiteX0" fmla="*/ 17265 w 35380"/>
                <a:gd name="connsiteY0" fmla="*/ 5 h 35321"/>
                <a:gd name="connsiteX1" fmla="*/ 35 w 35380"/>
                <a:gd name="connsiteY1" fmla="*/ 18086 h 35321"/>
                <a:gd name="connsiteX2" fmla="*/ 18115 w 35380"/>
                <a:gd name="connsiteY2" fmla="*/ 35316 h 35321"/>
                <a:gd name="connsiteX3" fmla="*/ 35346 w 35380"/>
                <a:gd name="connsiteY3" fmla="*/ 17236 h 35321"/>
                <a:gd name="connsiteX4" fmla="*/ 17265 w 35380"/>
                <a:gd name="connsiteY4" fmla="*/ 5 h 35321"/>
                <a:gd name="connsiteX5" fmla="*/ 17265 w 35380"/>
                <a:gd name="connsiteY5" fmla="*/ 5 h 3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80" h="35321">
                  <a:moveTo>
                    <a:pt x="17265" y="5"/>
                  </a:moveTo>
                  <a:cubicBezTo>
                    <a:pt x="8017" y="223"/>
                    <a:pt x="-619" y="8577"/>
                    <a:pt x="35" y="18086"/>
                  </a:cubicBezTo>
                  <a:cubicBezTo>
                    <a:pt x="689" y="27639"/>
                    <a:pt x="8214" y="35556"/>
                    <a:pt x="18115" y="35316"/>
                  </a:cubicBezTo>
                  <a:cubicBezTo>
                    <a:pt x="27342" y="35098"/>
                    <a:pt x="36000" y="26767"/>
                    <a:pt x="35346" y="17236"/>
                  </a:cubicBezTo>
                  <a:cubicBezTo>
                    <a:pt x="34691" y="7683"/>
                    <a:pt x="27167" y="-235"/>
                    <a:pt x="17265" y="5"/>
                  </a:cubicBezTo>
                  <a:lnTo>
                    <a:pt x="17265" y="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9CAD40CE-BB2E-4097-B7E7-8060D3D0C99A}"/>
                </a:ext>
              </a:extLst>
            </p:cNvPr>
            <p:cNvSpPr/>
            <p:nvPr/>
          </p:nvSpPr>
          <p:spPr>
            <a:xfrm>
              <a:off x="5961895" y="6399550"/>
              <a:ext cx="179494" cy="180651"/>
            </a:xfrm>
            <a:custGeom>
              <a:avLst/>
              <a:gdLst>
                <a:gd name="connsiteX0" fmla="*/ 53872 w 179494"/>
                <a:gd name="connsiteY0" fmla="*/ 3237 h 180651"/>
                <a:gd name="connsiteX1" fmla="*/ 34526 w 179494"/>
                <a:gd name="connsiteY1" fmla="*/ 58417 h 180651"/>
                <a:gd name="connsiteX2" fmla="*/ 25715 w 179494"/>
                <a:gd name="connsiteY2" fmla="*/ 60315 h 180651"/>
                <a:gd name="connsiteX3" fmla="*/ 0 w 179494"/>
                <a:gd name="connsiteY3" fmla="*/ 93336 h 180651"/>
                <a:gd name="connsiteX4" fmla="*/ 29314 w 179494"/>
                <a:gd name="connsiteY4" fmla="*/ 130610 h 180651"/>
                <a:gd name="connsiteX5" fmla="*/ 41593 w 179494"/>
                <a:gd name="connsiteY5" fmla="*/ 133772 h 180651"/>
                <a:gd name="connsiteX6" fmla="*/ 41549 w 179494"/>
                <a:gd name="connsiteY6" fmla="*/ 150588 h 180651"/>
                <a:gd name="connsiteX7" fmla="*/ 70971 w 179494"/>
                <a:gd name="connsiteY7" fmla="*/ 180359 h 180651"/>
                <a:gd name="connsiteX8" fmla="*/ 111735 w 179494"/>
                <a:gd name="connsiteY8" fmla="*/ 156106 h 180651"/>
                <a:gd name="connsiteX9" fmla="*/ 111953 w 179494"/>
                <a:gd name="connsiteY9" fmla="*/ 155692 h 180651"/>
                <a:gd name="connsiteX10" fmla="*/ 121484 w 179494"/>
                <a:gd name="connsiteY10" fmla="*/ 159443 h 180651"/>
                <a:gd name="connsiteX11" fmla="*/ 177711 w 179494"/>
                <a:gd name="connsiteY11" fmla="*/ 130392 h 180651"/>
                <a:gd name="connsiteX12" fmla="*/ 158017 w 179494"/>
                <a:gd name="connsiteY12" fmla="*/ 83979 h 180651"/>
                <a:gd name="connsiteX13" fmla="*/ 165803 w 179494"/>
                <a:gd name="connsiteY13" fmla="*/ 72289 h 180651"/>
                <a:gd name="connsiteX14" fmla="*/ 146675 w 179494"/>
                <a:gd name="connsiteY14" fmla="*/ 11961 h 180651"/>
                <a:gd name="connsiteX15" fmla="*/ 105715 w 179494"/>
                <a:gd name="connsiteY15" fmla="*/ 16084 h 180651"/>
                <a:gd name="connsiteX16" fmla="*/ 53872 w 179494"/>
                <a:gd name="connsiteY16" fmla="*/ 3237 h 180651"/>
                <a:gd name="connsiteX17" fmla="*/ 53872 w 179494"/>
                <a:gd name="connsiteY17" fmla="*/ 3237 h 18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494" h="180651">
                  <a:moveTo>
                    <a:pt x="53872" y="3237"/>
                  </a:moveTo>
                  <a:cubicBezTo>
                    <a:pt x="31538" y="13292"/>
                    <a:pt x="27241" y="37763"/>
                    <a:pt x="34526" y="58417"/>
                  </a:cubicBezTo>
                  <a:cubicBezTo>
                    <a:pt x="31516" y="58745"/>
                    <a:pt x="28550" y="59377"/>
                    <a:pt x="25715" y="60315"/>
                  </a:cubicBezTo>
                  <a:cubicBezTo>
                    <a:pt x="11102" y="65091"/>
                    <a:pt x="0" y="77458"/>
                    <a:pt x="0" y="93336"/>
                  </a:cubicBezTo>
                  <a:cubicBezTo>
                    <a:pt x="-22" y="111111"/>
                    <a:pt x="13610" y="124852"/>
                    <a:pt x="29314" y="130610"/>
                  </a:cubicBezTo>
                  <a:cubicBezTo>
                    <a:pt x="33130" y="132006"/>
                    <a:pt x="37274" y="133074"/>
                    <a:pt x="41593" y="133772"/>
                  </a:cubicBezTo>
                  <a:cubicBezTo>
                    <a:pt x="40568" y="139378"/>
                    <a:pt x="40502" y="145114"/>
                    <a:pt x="41549" y="150588"/>
                  </a:cubicBezTo>
                  <a:cubicBezTo>
                    <a:pt x="44384" y="165703"/>
                    <a:pt x="55202" y="178287"/>
                    <a:pt x="70971" y="180359"/>
                  </a:cubicBezTo>
                  <a:cubicBezTo>
                    <a:pt x="88594" y="182671"/>
                    <a:pt x="103970" y="170959"/>
                    <a:pt x="111735" y="156106"/>
                  </a:cubicBezTo>
                  <a:lnTo>
                    <a:pt x="111953" y="155692"/>
                  </a:lnTo>
                  <a:cubicBezTo>
                    <a:pt x="114876" y="157240"/>
                    <a:pt x="118038" y="158527"/>
                    <a:pt x="121484" y="159443"/>
                  </a:cubicBezTo>
                  <a:cubicBezTo>
                    <a:pt x="143207" y="165310"/>
                    <a:pt x="170928" y="152442"/>
                    <a:pt x="177711" y="130392"/>
                  </a:cubicBezTo>
                  <a:cubicBezTo>
                    <a:pt x="183796" y="110588"/>
                    <a:pt x="173589" y="93663"/>
                    <a:pt x="158017" y="83979"/>
                  </a:cubicBezTo>
                  <a:cubicBezTo>
                    <a:pt x="161092" y="80642"/>
                    <a:pt x="163731" y="76760"/>
                    <a:pt x="165803" y="72289"/>
                  </a:cubicBezTo>
                  <a:cubicBezTo>
                    <a:pt x="175268" y="51874"/>
                    <a:pt x="167264" y="22365"/>
                    <a:pt x="146675" y="11961"/>
                  </a:cubicBezTo>
                  <a:cubicBezTo>
                    <a:pt x="131931" y="4524"/>
                    <a:pt x="117253" y="7577"/>
                    <a:pt x="105715" y="16084"/>
                  </a:cubicBezTo>
                  <a:cubicBezTo>
                    <a:pt x="92847" y="2321"/>
                    <a:pt x="71037" y="-4484"/>
                    <a:pt x="53872" y="3237"/>
                  </a:cubicBezTo>
                  <a:lnTo>
                    <a:pt x="53872" y="323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D1F19912-1510-4657-955B-D9651A50439D}"/>
                </a:ext>
              </a:extLst>
            </p:cNvPr>
            <p:cNvSpPr/>
            <p:nvPr/>
          </p:nvSpPr>
          <p:spPr>
            <a:xfrm>
              <a:off x="5999671" y="6433777"/>
              <a:ext cx="118449" cy="119324"/>
            </a:xfrm>
            <a:custGeom>
              <a:avLst/>
              <a:gdLst>
                <a:gd name="connsiteX0" fmla="*/ 35595 w 118449"/>
                <a:gd name="connsiteY0" fmla="*/ 2140 h 119324"/>
                <a:gd name="connsiteX1" fmla="*/ 22814 w 118449"/>
                <a:gd name="connsiteY1" fmla="*/ 38586 h 119324"/>
                <a:gd name="connsiteX2" fmla="*/ 16990 w 118449"/>
                <a:gd name="connsiteY2" fmla="*/ 39829 h 119324"/>
                <a:gd name="connsiteX3" fmla="*/ 0 w 118449"/>
                <a:gd name="connsiteY3" fmla="*/ 61639 h 119324"/>
                <a:gd name="connsiteX4" fmla="*/ 19368 w 118449"/>
                <a:gd name="connsiteY4" fmla="*/ 86263 h 119324"/>
                <a:gd name="connsiteX5" fmla="*/ 27459 w 118449"/>
                <a:gd name="connsiteY5" fmla="*/ 88357 h 119324"/>
                <a:gd name="connsiteX6" fmla="*/ 27416 w 118449"/>
                <a:gd name="connsiteY6" fmla="*/ 99458 h 119324"/>
                <a:gd name="connsiteX7" fmla="*/ 46827 w 118449"/>
                <a:gd name="connsiteY7" fmla="*/ 119131 h 119324"/>
                <a:gd name="connsiteX8" fmla="*/ 73741 w 118449"/>
                <a:gd name="connsiteY8" fmla="*/ 103122 h 119324"/>
                <a:gd name="connsiteX9" fmla="*/ 73872 w 118449"/>
                <a:gd name="connsiteY9" fmla="*/ 102839 h 119324"/>
                <a:gd name="connsiteX10" fmla="*/ 80153 w 118449"/>
                <a:gd name="connsiteY10" fmla="*/ 105325 h 119324"/>
                <a:gd name="connsiteX11" fmla="*/ 117274 w 118449"/>
                <a:gd name="connsiteY11" fmla="*/ 86132 h 119324"/>
                <a:gd name="connsiteX12" fmla="*/ 104254 w 118449"/>
                <a:gd name="connsiteY12" fmla="*/ 55467 h 119324"/>
                <a:gd name="connsiteX13" fmla="*/ 109401 w 118449"/>
                <a:gd name="connsiteY13" fmla="*/ 47746 h 119324"/>
                <a:gd name="connsiteX14" fmla="*/ 96773 w 118449"/>
                <a:gd name="connsiteY14" fmla="*/ 7920 h 119324"/>
                <a:gd name="connsiteX15" fmla="*/ 69728 w 118449"/>
                <a:gd name="connsiteY15" fmla="*/ 10646 h 119324"/>
                <a:gd name="connsiteX16" fmla="*/ 35595 w 118449"/>
                <a:gd name="connsiteY16" fmla="*/ 2140 h 119324"/>
                <a:gd name="connsiteX17" fmla="*/ 35595 w 118449"/>
                <a:gd name="connsiteY17" fmla="*/ 2140 h 11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449" h="119324">
                  <a:moveTo>
                    <a:pt x="35595" y="2140"/>
                  </a:moveTo>
                  <a:cubicBezTo>
                    <a:pt x="20851" y="8771"/>
                    <a:pt x="18015" y="24932"/>
                    <a:pt x="22814" y="38586"/>
                  </a:cubicBezTo>
                  <a:cubicBezTo>
                    <a:pt x="20829" y="38804"/>
                    <a:pt x="18888" y="39218"/>
                    <a:pt x="16990" y="39829"/>
                  </a:cubicBezTo>
                  <a:cubicBezTo>
                    <a:pt x="7329" y="42991"/>
                    <a:pt x="22" y="51148"/>
                    <a:pt x="0" y="61639"/>
                  </a:cubicBezTo>
                  <a:cubicBezTo>
                    <a:pt x="0" y="73395"/>
                    <a:pt x="8986" y="82446"/>
                    <a:pt x="19368" y="86263"/>
                  </a:cubicBezTo>
                  <a:cubicBezTo>
                    <a:pt x="21898" y="87179"/>
                    <a:pt x="24624" y="87899"/>
                    <a:pt x="27459" y="88357"/>
                  </a:cubicBezTo>
                  <a:cubicBezTo>
                    <a:pt x="26783" y="92043"/>
                    <a:pt x="26740" y="95838"/>
                    <a:pt x="27416" y="99458"/>
                  </a:cubicBezTo>
                  <a:cubicBezTo>
                    <a:pt x="29291" y="109448"/>
                    <a:pt x="36445" y="117757"/>
                    <a:pt x="46827" y="119131"/>
                  </a:cubicBezTo>
                  <a:cubicBezTo>
                    <a:pt x="58474" y="120658"/>
                    <a:pt x="68615" y="112915"/>
                    <a:pt x="73741" y="103122"/>
                  </a:cubicBezTo>
                  <a:lnTo>
                    <a:pt x="73872" y="102839"/>
                  </a:lnTo>
                  <a:cubicBezTo>
                    <a:pt x="75813" y="103864"/>
                    <a:pt x="77907" y="104693"/>
                    <a:pt x="80153" y="105325"/>
                  </a:cubicBezTo>
                  <a:cubicBezTo>
                    <a:pt x="94483" y="109208"/>
                    <a:pt x="112803" y="100702"/>
                    <a:pt x="117274" y="86132"/>
                  </a:cubicBezTo>
                  <a:cubicBezTo>
                    <a:pt x="121288" y="73046"/>
                    <a:pt x="114548" y="61879"/>
                    <a:pt x="104254" y="55467"/>
                  </a:cubicBezTo>
                  <a:cubicBezTo>
                    <a:pt x="106282" y="53264"/>
                    <a:pt x="108027" y="50712"/>
                    <a:pt x="109401" y="47746"/>
                  </a:cubicBezTo>
                  <a:cubicBezTo>
                    <a:pt x="115660" y="34267"/>
                    <a:pt x="110361" y="14769"/>
                    <a:pt x="96773" y="7920"/>
                  </a:cubicBezTo>
                  <a:cubicBezTo>
                    <a:pt x="87045" y="3013"/>
                    <a:pt x="77340" y="5019"/>
                    <a:pt x="69728" y="10646"/>
                  </a:cubicBezTo>
                  <a:cubicBezTo>
                    <a:pt x="61331" y="1530"/>
                    <a:pt x="46936" y="-2963"/>
                    <a:pt x="35595" y="2140"/>
                  </a:cubicBezTo>
                  <a:lnTo>
                    <a:pt x="35595" y="214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866F119-9809-4568-B934-3520EFE412A3}"/>
                </a:ext>
              </a:extLst>
            </p:cNvPr>
            <p:cNvSpPr/>
            <p:nvPr/>
          </p:nvSpPr>
          <p:spPr>
            <a:xfrm>
              <a:off x="6028230" y="6449788"/>
              <a:ext cx="74118" cy="78135"/>
            </a:xfrm>
            <a:custGeom>
              <a:avLst/>
              <a:gdLst>
                <a:gd name="connsiteX0" fmla="*/ 62085 w 74118"/>
                <a:gd name="connsiteY0" fmla="*/ 8638 h 78135"/>
                <a:gd name="connsiteX1" fmla="*/ 5618 w 74118"/>
                <a:gd name="connsiteY1" fmla="*/ 61201 h 78135"/>
                <a:gd name="connsiteX2" fmla="*/ 72947 w 74118"/>
                <a:gd name="connsiteY2" fmla="*/ 48791 h 78135"/>
                <a:gd name="connsiteX3" fmla="*/ 62085 w 74118"/>
                <a:gd name="connsiteY3" fmla="*/ 8638 h 78135"/>
                <a:gd name="connsiteX4" fmla="*/ 62085 w 74118"/>
                <a:gd name="connsiteY4" fmla="*/ 8638 h 7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18" h="78135">
                  <a:moveTo>
                    <a:pt x="62085" y="8638"/>
                  </a:moveTo>
                  <a:cubicBezTo>
                    <a:pt x="35193" y="-18102"/>
                    <a:pt x="-17218" y="22269"/>
                    <a:pt x="5618" y="61201"/>
                  </a:cubicBezTo>
                  <a:cubicBezTo>
                    <a:pt x="22521" y="90077"/>
                    <a:pt x="65662" y="79434"/>
                    <a:pt x="72947" y="48791"/>
                  </a:cubicBezTo>
                  <a:cubicBezTo>
                    <a:pt x="76284" y="34679"/>
                    <a:pt x="72445" y="18954"/>
                    <a:pt x="62085" y="8638"/>
                  </a:cubicBezTo>
                  <a:lnTo>
                    <a:pt x="62085" y="863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530" name="Graphic 1943">
              <a:extLst>
                <a:ext uri="{FF2B5EF4-FFF2-40B4-BE49-F238E27FC236}">
                  <a16:creationId xmlns:a16="http://schemas.microsoft.com/office/drawing/2014/main" id="{B860ABEA-26DA-41D6-9FD7-5F5D2DCCBB3E}"/>
                </a:ext>
              </a:extLst>
            </p:cNvPr>
            <p:cNvGrpSpPr/>
            <p:nvPr/>
          </p:nvGrpSpPr>
          <p:grpSpPr>
            <a:xfrm>
              <a:off x="4155115" y="5750048"/>
              <a:ext cx="1923490" cy="2079925"/>
              <a:chOff x="4155115" y="5750048"/>
              <a:chExt cx="1923490" cy="2079925"/>
            </a:xfrm>
          </p:grpSpPr>
          <p:sp>
            <p:nvSpPr>
              <p:cNvPr id="1758" name="Freeform: Shape 1757">
                <a:extLst>
                  <a:ext uri="{FF2B5EF4-FFF2-40B4-BE49-F238E27FC236}">
                    <a16:creationId xmlns:a16="http://schemas.microsoft.com/office/drawing/2014/main" id="{D01097F3-EB03-44E7-B758-7C64035850EC}"/>
                  </a:ext>
                </a:extLst>
              </p:cNvPr>
              <p:cNvSpPr/>
              <p:nvPr/>
            </p:nvSpPr>
            <p:spPr>
              <a:xfrm>
                <a:off x="6051339" y="6473041"/>
                <a:ext cx="27266" cy="27186"/>
              </a:xfrm>
              <a:custGeom>
                <a:avLst/>
                <a:gdLst>
                  <a:gd name="connsiteX0" fmla="*/ 26719 w 27266"/>
                  <a:gd name="connsiteY0" fmla="*/ 9703 h 27186"/>
                  <a:gd name="connsiteX1" fmla="*/ 17253 w 27266"/>
                  <a:gd name="connsiteY1" fmla="*/ 673 h 27186"/>
                  <a:gd name="connsiteX2" fmla="*/ 16817 w 27266"/>
                  <a:gd name="connsiteY2" fmla="*/ 521 h 27186"/>
                  <a:gd name="connsiteX3" fmla="*/ 3730 w 27266"/>
                  <a:gd name="connsiteY3" fmla="*/ 4316 h 27186"/>
                  <a:gd name="connsiteX4" fmla="*/ 568 w 27266"/>
                  <a:gd name="connsiteY4" fmla="*/ 17577 h 27186"/>
                  <a:gd name="connsiteX5" fmla="*/ 10252 w 27266"/>
                  <a:gd name="connsiteY5" fmla="*/ 26802 h 27186"/>
                  <a:gd name="connsiteX6" fmla="*/ 23338 w 27266"/>
                  <a:gd name="connsiteY6" fmla="*/ 23007 h 27186"/>
                  <a:gd name="connsiteX7" fmla="*/ 23622 w 27266"/>
                  <a:gd name="connsiteY7" fmla="*/ 22658 h 27186"/>
                  <a:gd name="connsiteX8" fmla="*/ 26719 w 27266"/>
                  <a:gd name="connsiteY8" fmla="*/ 9703 h 27186"/>
                  <a:gd name="connsiteX9" fmla="*/ 26719 w 27266"/>
                  <a:gd name="connsiteY9" fmla="*/ 9703 h 2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266" h="27186">
                    <a:moveTo>
                      <a:pt x="26719" y="9703"/>
                    </a:moveTo>
                    <a:cubicBezTo>
                      <a:pt x="25279" y="4970"/>
                      <a:pt x="21724" y="2244"/>
                      <a:pt x="17253" y="673"/>
                    </a:cubicBezTo>
                    <a:cubicBezTo>
                      <a:pt x="17101" y="630"/>
                      <a:pt x="16970" y="564"/>
                      <a:pt x="16817" y="521"/>
                    </a:cubicBezTo>
                    <a:cubicBezTo>
                      <a:pt x="12368" y="-1028"/>
                      <a:pt x="6828" y="1066"/>
                      <a:pt x="3730" y="4316"/>
                    </a:cubicBezTo>
                    <a:cubicBezTo>
                      <a:pt x="394" y="7806"/>
                      <a:pt x="-828" y="12953"/>
                      <a:pt x="568" y="17577"/>
                    </a:cubicBezTo>
                    <a:cubicBezTo>
                      <a:pt x="1942" y="22091"/>
                      <a:pt x="5672" y="25668"/>
                      <a:pt x="10252" y="26802"/>
                    </a:cubicBezTo>
                    <a:cubicBezTo>
                      <a:pt x="14636" y="27893"/>
                      <a:pt x="20394" y="26671"/>
                      <a:pt x="23338" y="23007"/>
                    </a:cubicBezTo>
                    <a:lnTo>
                      <a:pt x="23622" y="22658"/>
                    </a:lnTo>
                    <a:cubicBezTo>
                      <a:pt x="26631" y="18885"/>
                      <a:pt x="28159" y="14523"/>
                      <a:pt x="26719" y="9703"/>
                    </a:cubicBezTo>
                    <a:lnTo>
                      <a:pt x="26719" y="9703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59" name="Freeform: Shape 1758">
                <a:extLst>
                  <a:ext uri="{FF2B5EF4-FFF2-40B4-BE49-F238E27FC236}">
                    <a16:creationId xmlns:a16="http://schemas.microsoft.com/office/drawing/2014/main" id="{23FECB86-F5F0-4C49-A07A-2766CE50253B}"/>
                  </a:ext>
                </a:extLst>
              </p:cNvPr>
              <p:cNvSpPr/>
              <p:nvPr/>
            </p:nvSpPr>
            <p:spPr>
              <a:xfrm>
                <a:off x="4155115" y="5750048"/>
                <a:ext cx="1278150" cy="1816082"/>
              </a:xfrm>
              <a:custGeom>
                <a:avLst/>
                <a:gdLst>
                  <a:gd name="connsiteX0" fmla="*/ 1019077 w 1278150"/>
                  <a:gd name="connsiteY0" fmla="*/ 1774316 h 1816082"/>
                  <a:gd name="connsiteX1" fmla="*/ 713863 w 1278150"/>
                  <a:gd name="connsiteY1" fmla="*/ 1118914 h 1816082"/>
                  <a:gd name="connsiteX2" fmla="*/ 569260 w 1278150"/>
                  <a:gd name="connsiteY2" fmla="*/ 683056 h 1816082"/>
                  <a:gd name="connsiteX3" fmla="*/ 348190 w 1278150"/>
                  <a:gd name="connsiteY3" fmla="*/ 345954 h 1816082"/>
                  <a:gd name="connsiteX4" fmla="*/ 182737 w 1278150"/>
                  <a:gd name="connsiteY4" fmla="*/ 180021 h 1816082"/>
                  <a:gd name="connsiteX5" fmla="*/ 11896 w 1278150"/>
                  <a:gd name="connsiteY5" fmla="*/ 26672 h 1816082"/>
                  <a:gd name="connsiteX6" fmla="*/ 277110 w 1278150"/>
                  <a:gd name="connsiteY6" fmla="*/ 81853 h 1816082"/>
                  <a:gd name="connsiteX7" fmla="*/ 485770 w 1278150"/>
                  <a:gd name="connsiteY7" fmla="*/ 183118 h 1816082"/>
                  <a:gd name="connsiteX8" fmla="*/ 847430 w 1278150"/>
                  <a:gd name="connsiteY8" fmla="*/ 482400 h 1816082"/>
                  <a:gd name="connsiteX9" fmla="*/ 1259712 w 1278150"/>
                  <a:gd name="connsiteY9" fmla="*/ 1365393 h 1816082"/>
                  <a:gd name="connsiteX10" fmla="*/ 1277901 w 1278150"/>
                  <a:gd name="connsiteY10" fmla="*/ 1644654 h 1816082"/>
                  <a:gd name="connsiteX11" fmla="*/ 1019077 w 1278150"/>
                  <a:gd name="connsiteY11" fmla="*/ 1774316 h 1816082"/>
                  <a:gd name="connsiteX12" fmla="*/ 1019077 w 1278150"/>
                  <a:gd name="connsiteY12" fmla="*/ 1774316 h 1816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8150" h="1816082">
                    <a:moveTo>
                      <a:pt x="1019077" y="1774316"/>
                    </a:moveTo>
                    <a:cubicBezTo>
                      <a:pt x="822457" y="1625918"/>
                      <a:pt x="776262" y="1344804"/>
                      <a:pt x="713863" y="1118914"/>
                    </a:cubicBezTo>
                    <a:cubicBezTo>
                      <a:pt x="672314" y="971651"/>
                      <a:pt x="636654" y="821093"/>
                      <a:pt x="569260" y="683056"/>
                    </a:cubicBezTo>
                    <a:cubicBezTo>
                      <a:pt x="510263" y="562248"/>
                      <a:pt x="436326" y="447591"/>
                      <a:pt x="348190" y="345954"/>
                    </a:cubicBezTo>
                    <a:cubicBezTo>
                      <a:pt x="297001" y="286892"/>
                      <a:pt x="241385" y="231668"/>
                      <a:pt x="182737" y="180021"/>
                    </a:cubicBezTo>
                    <a:cubicBezTo>
                      <a:pt x="125244" y="129378"/>
                      <a:pt x="64633" y="82267"/>
                      <a:pt x="11896" y="26672"/>
                    </a:cubicBezTo>
                    <a:cubicBezTo>
                      <a:pt x="-59816" y="-48857"/>
                      <a:pt x="213489" y="57512"/>
                      <a:pt x="277110" y="81853"/>
                    </a:cubicBezTo>
                    <a:cubicBezTo>
                      <a:pt x="349324" y="109465"/>
                      <a:pt x="419554" y="143118"/>
                      <a:pt x="485770" y="183118"/>
                    </a:cubicBezTo>
                    <a:cubicBezTo>
                      <a:pt x="620188" y="264340"/>
                      <a:pt x="742173" y="365867"/>
                      <a:pt x="847430" y="482400"/>
                    </a:cubicBezTo>
                    <a:cubicBezTo>
                      <a:pt x="1068391" y="727025"/>
                      <a:pt x="1211794" y="1039655"/>
                      <a:pt x="1259712" y="1365393"/>
                    </a:cubicBezTo>
                    <a:cubicBezTo>
                      <a:pt x="1273278" y="1457651"/>
                      <a:pt x="1279515" y="1551414"/>
                      <a:pt x="1277901" y="1644654"/>
                    </a:cubicBezTo>
                    <a:cubicBezTo>
                      <a:pt x="1254084" y="1783411"/>
                      <a:pt x="1149852" y="1873030"/>
                      <a:pt x="1019077" y="1774316"/>
                    </a:cubicBezTo>
                    <a:lnTo>
                      <a:pt x="1019077" y="1774316"/>
                    </a:lnTo>
                    <a:close/>
                  </a:path>
                </a:pathLst>
              </a:custGeom>
              <a:solidFill>
                <a:srgbClr val="4E889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60" name="Freeform: Shape 1759">
                <a:extLst>
                  <a:ext uri="{FF2B5EF4-FFF2-40B4-BE49-F238E27FC236}">
                    <a16:creationId xmlns:a16="http://schemas.microsoft.com/office/drawing/2014/main" id="{BBB1410B-1C0D-4407-A18E-707BF5897DB9}"/>
                  </a:ext>
                </a:extLst>
              </p:cNvPr>
              <p:cNvSpPr/>
              <p:nvPr/>
            </p:nvSpPr>
            <p:spPr>
              <a:xfrm>
                <a:off x="4157894" y="5750088"/>
                <a:ext cx="1275349" cy="1811746"/>
              </a:xfrm>
              <a:custGeom>
                <a:avLst/>
                <a:gdLst>
                  <a:gd name="connsiteX0" fmla="*/ 0 w 1275349"/>
                  <a:gd name="connsiteY0" fmla="*/ 2444 h 1811746"/>
                  <a:gd name="connsiteX1" fmla="*/ 274331 w 1275349"/>
                  <a:gd name="connsiteY1" fmla="*/ 81834 h 1811746"/>
                  <a:gd name="connsiteX2" fmla="*/ 482969 w 1275349"/>
                  <a:gd name="connsiteY2" fmla="*/ 183100 h 1811746"/>
                  <a:gd name="connsiteX3" fmla="*/ 844629 w 1275349"/>
                  <a:gd name="connsiteY3" fmla="*/ 482382 h 1811746"/>
                  <a:gd name="connsiteX4" fmla="*/ 1256910 w 1275349"/>
                  <a:gd name="connsiteY4" fmla="*/ 1365375 h 1811746"/>
                  <a:gd name="connsiteX5" fmla="*/ 1275100 w 1275349"/>
                  <a:gd name="connsiteY5" fmla="*/ 1644635 h 1811746"/>
                  <a:gd name="connsiteX6" fmla="*/ 1155252 w 1275349"/>
                  <a:gd name="connsiteY6" fmla="*/ 1811746 h 1811746"/>
                  <a:gd name="connsiteX7" fmla="*/ 678368 w 1275349"/>
                  <a:gd name="connsiteY7" fmla="*/ 586635 h 1811746"/>
                  <a:gd name="connsiteX8" fmla="*/ 0 w 1275349"/>
                  <a:gd name="connsiteY8" fmla="*/ 2444 h 1811746"/>
                  <a:gd name="connsiteX9" fmla="*/ 0 w 1275349"/>
                  <a:gd name="connsiteY9" fmla="*/ 2444 h 181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349" h="1811746">
                    <a:moveTo>
                      <a:pt x="0" y="2444"/>
                    </a:moveTo>
                    <a:cubicBezTo>
                      <a:pt x="25649" y="-14524"/>
                      <a:pt x="221724" y="61703"/>
                      <a:pt x="274331" y="81834"/>
                    </a:cubicBezTo>
                    <a:cubicBezTo>
                      <a:pt x="346545" y="109446"/>
                      <a:pt x="416753" y="143099"/>
                      <a:pt x="482969" y="183100"/>
                    </a:cubicBezTo>
                    <a:cubicBezTo>
                      <a:pt x="617386" y="264321"/>
                      <a:pt x="739372" y="365849"/>
                      <a:pt x="844629" y="482382"/>
                    </a:cubicBezTo>
                    <a:cubicBezTo>
                      <a:pt x="1065590" y="727007"/>
                      <a:pt x="1208993" y="1039637"/>
                      <a:pt x="1256910" y="1365375"/>
                    </a:cubicBezTo>
                    <a:cubicBezTo>
                      <a:pt x="1270476" y="1457633"/>
                      <a:pt x="1276714" y="1551395"/>
                      <a:pt x="1275100" y="1644635"/>
                    </a:cubicBezTo>
                    <a:cubicBezTo>
                      <a:pt x="1260683" y="1728692"/>
                      <a:pt x="1216735" y="1794690"/>
                      <a:pt x="1155252" y="1811746"/>
                    </a:cubicBezTo>
                    <a:cubicBezTo>
                      <a:pt x="1110584" y="1482475"/>
                      <a:pt x="971129" y="922733"/>
                      <a:pt x="678368" y="586635"/>
                    </a:cubicBezTo>
                    <a:cubicBezTo>
                      <a:pt x="343470" y="202162"/>
                      <a:pt x="0" y="2444"/>
                      <a:pt x="0" y="2444"/>
                    </a:cubicBezTo>
                    <a:lnTo>
                      <a:pt x="0" y="2444"/>
                    </a:lnTo>
                    <a:close/>
                  </a:path>
                </a:pathLst>
              </a:custGeom>
              <a:solidFill>
                <a:srgbClr val="4E7F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61" name="Freeform: Shape 1760">
                <a:extLst>
                  <a:ext uri="{FF2B5EF4-FFF2-40B4-BE49-F238E27FC236}">
                    <a16:creationId xmlns:a16="http://schemas.microsoft.com/office/drawing/2014/main" id="{757FCF09-1191-4DA9-B344-F9DE21684512}"/>
                  </a:ext>
                </a:extLst>
              </p:cNvPr>
              <p:cNvSpPr/>
              <p:nvPr/>
            </p:nvSpPr>
            <p:spPr>
              <a:xfrm>
                <a:off x="4272812" y="5809566"/>
                <a:ext cx="1075475" cy="2020407"/>
              </a:xfrm>
              <a:custGeom>
                <a:avLst/>
                <a:gdLst>
                  <a:gd name="connsiteX0" fmla="*/ 973987 w 1075475"/>
                  <a:gd name="connsiteY0" fmla="*/ 1503477 h 2020407"/>
                  <a:gd name="connsiteX1" fmla="*/ 972373 w 1075475"/>
                  <a:gd name="connsiteY1" fmla="*/ 1498526 h 2020407"/>
                  <a:gd name="connsiteX2" fmla="*/ 675774 w 1075475"/>
                  <a:gd name="connsiteY2" fmla="*/ 1122537 h 2020407"/>
                  <a:gd name="connsiteX3" fmla="*/ 679743 w 1075475"/>
                  <a:gd name="connsiteY3" fmla="*/ 1110782 h 2020407"/>
                  <a:gd name="connsiteX4" fmla="*/ 958349 w 1075475"/>
                  <a:gd name="connsiteY4" fmla="*/ 1424698 h 2020407"/>
                  <a:gd name="connsiteX5" fmla="*/ 958043 w 1075475"/>
                  <a:gd name="connsiteY5" fmla="*/ 1423172 h 2020407"/>
                  <a:gd name="connsiteX6" fmla="*/ 560790 w 1075475"/>
                  <a:gd name="connsiteY6" fmla="*/ 845982 h 2020407"/>
                  <a:gd name="connsiteX7" fmla="*/ 564628 w 1075475"/>
                  <a:gd name="connsiteY7" fmla="*/ 834597 h 2020407"/>
                  <a:gd name="connsiteX8" fmla="*/ 854357 w 1075475"/>
                  <a:gd name="connsiteY8" fmla="*/ 1096190 h 2020407"/>
                  <a:gd name="connsiteX9" fmla="*/ 859919 w 1075475"/>
                  <a:gd name="connsiteY9" fmla="*/ 1102995 h 2020407"/>
                  <a:gd name="connsiteX10" fmla="*/ 532610 w 1075475"/>
                  <a:gd name="connsiteY10" fmla="*/ 770649 h 2020407"/>
                  <a:gd name="connsiteX11" fmla="*/ 537191 w 1075475"/>
                  <a:gd name="connsiteY11" fmla="*/ 757126 h 2020407"/>
                  <a:gd name="connsiteX12" fmla="*/ 809450 w 1075475"/>
                  <a:gd name="connsiteY12" fmla="*/ 985852 h 2020407"/>
                  <a:gd name="connsiteX13" fmla="*/ 462250 w 1075475"/>
                  <a:gd name="connsiteY13" fmla="*/ 455554 h 2020407"/>
                  <a:gd name="connsiteX14" fmla="*/ 3796 w 1075475"/>
                  <a:gd name="connsiteY14" fmla="*/ 18060 h 2020407"/>
                  <a:gd name="connsiteX15" fmla="*/ 14374 w 1075475"/>
                  <a:gd name="connsiteY15" fmla="*/ 1986 h 2020407"/>
                  <a:gd name="connsiteX16" fmla="*/ 753549 w 1075475"/>
                  <a:gd name="connsiteY16" fmla="*/ 802317 h 2020407"/>
                  <a:gd name="connsiteX17" fmla="*/ 685436 w 1075475"/>
                  <a:gd name="connsiteY17" fmla="*/ 597060 h 2020407"/>
                  <a:gd name="connsiteX18" fmla="*/ 556034 w 1075475"/>
                  <a:gd name="connsiteY18" fmla="*/ 334332 h 2020407"/>
                  <a:gd name="connsiteX19" fmla="*/ 572720 w 1075475"/>
                  <a:gd name="connsiteY19" fmla="*/ 326066 h 2020407"/>
                  <a:gd name="connsiteX20" fmla="*/ 786941 w 1075475"/>
                  <a:gd name="connsiteY20" fmla="*/ 861336 h 2020407"/>
                  <a:gd name="connsiteX21" fmla="*/ 927923 w 1075475"/>
                  <a:gd name="connsiteY21" fmla="*/ 1189975 h 2020407"/>
                  <a:gd name="connsiteX22" fmla="*/ 906702 w 1075475"/>
                  <a:gd name="connsiteY22" fmla="*/ 948752 h 2020407"/>
                  <a:gd name="connsiteX23" fmla="*/ 820049 w 1075475"/>
                  <a:gd name="connsiteY23" fmla="*/ 691913 h 2020407"/>
                  <a:gd name="connsiteX24" fmla="*/ 819722 w 1075475"/>
                  <a:gd name="connsiteY24" fmla="*/ 663385 h 2020407"/>
                  <a:gd name="connsiteX25" fmla="*/ 946724 w 1075475"/>
                  <a:gd name="connsiteY25" fmla="*/ 1249605 h 2020407"/>
                  <a:gd name="connsiteX26" fmla="*/ 1016081 w 1075475"/>
                  <a:gd name="connsiteY26" fmla="*/ 1547425 h 2020407"/>
                  <a:gd name="connsiteX27" fmla="*/ 968338 w 1075475"/>
                  <a:gd name="connsiteY27" fmla="*/ 854575 h 2020407"/>
                  <a:gd name="connsiteX28" fmla="*/ 982733 w 1075475"/>
                  <a:gd name="connsiteY28" fmla="*/ 849733 h 2020407"/>
                  <a:gd name="connsiteX29" fmla="*/ 1024129 w 1075475"/>
                  <a:gd name="connsiteY29" fmla="*/ 1597066 h 2020407"/>
                  <a:gd name="connsiteX30" fmla="*/ 1053856 w 1075475"/>
                  <a:gd name="connsiteY30" fmla="*/ 1878856 h 2020407"/>
                  <a:gd name="connsiteX31" fmla="*/ 1051894 w 1075475"/>
                  <a:gd name="connsiteY31" fmla="*/ 1937591 h 2020407"/>
                  <a:gd name="connsiteX32" fmla="*/ 999309 w 1075475"/>
                  <a:gd name="connsiteY32" fmla="*/ 1957417 h 2020407"/>
                  <a:gd name="connsiteX33" fmla="*/ 973987 w 1075475"/>
                  <a:gd name="connsiteY33" fmla="*/ 1503477 h 2020407"/>
                  <a:gd name="connsiteX34" fmla="*/ 973987 w 1075475"/>
                  <a:gd name="connsiteY34" fmla="*/ 1503477 h 202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475" h="2020407">
                    <a:moveTo>
                      <a:pt x="973987" y="1503477"/>
                    </a:moveTo>
                    <a:cubicBezTo>
                      <a:pt x="973202" y="1502038"/>
                      <a:pt x="972613" y="1500424"/>
                      <a:pt x="972373" y="1498526"/>
                    </a:cubicBezTo>
                    <a:cubicBezTo>
                      <a:pt x="967466" y="1459159"/>
                      <a:pt x="712786" y="1143410"/>
                      <a:pt x="675774" y="1122537"/>
                    </a:cubicBezTo>
                    <a:cubicBezTo>
                      <a:pt x="670387" y="1119506"/>
                      <a:pt x="673418" y="1109582"/>
                      <a:pt x="679743" y="1110782"/>
                    </a:cubicBezTo>
                    <a:cubicBezTo>
                      <a:pt x="707879" y="1111741"/>
                      <a:pt x="926855" y="1383477"/>
                      <a:pt x="958349" y="1424698"/>
                    </a:cubicBezTo>
                    <a:cubicBezTo>
                      <a:pt x="958240" y="1424197"/>
                      <a:pt x="958153" y="1423673"/>
                      <a:pt x="958043" y="1423172"/>
                    </a:cubicBezTo>
                    <a:cubicBezTo>
                      <a:pt x="946310" y="1293400"/>
                      <a:pt x="788185" y="1019767"/>
                      <a:pt x="560790" y="845982"/>
                    </a:cubicBezTo>
                    <a:cubicBezTo>
                      <a:pt x="553505" y="843364"/>
                      <a:pt x="557278" y="832198"/>
                      <a:pt x="564628" y="834597"/>
                    </a:cubicBezTo>
                    <a:cubicBezTo>
                      <a:pt x="634617" y="857519"/>
                      <a:pt x="800267" y="1030563"/>
                      <a:pt x="854357" y="1096190"/>
                    </a:cubicBezTo>
                    <a:cubicBezTo>
                      <a:pt x="856189" y="1098415"/>
                      <a:pt x="858065" y="1100684"/>
                      <a:pt x="859919" y="1102995"/>
                    </a:cubicBezTo>
                    <a:cubicBezTo>
                      <a:pt x="811478" y="980530"/>
                      <a:pt x="645632" y="835120"/>
                      <a:pt x="532610" y="770649"/>
                    </a:cubicBezTo>
                    <a:cubicBezTo>
                      <a:pt x="523690" y="768337"/>
                      <a:pt x="528314" y="754836"/>
                      <a:pt x="537191" y="757126"/>
                    </a:cubicBezTo>
                    <a:cubicBezTo>
                      <a:pt x="667071" y="816167"/>
                      <a:pt x="710583" y="865851"/>
                      <a:pt x="809450" y="985852"/>
                    </a:cubicBezTo>
                    <a:cubicBezTo>
                      <a:pt x="720114" y="794836"/>
                      <a:pt x="602774" y="617475"/>
                      <a:pt x="462250" y="455554"/>
                    </a:cubicBezTo>
                    <a:cubicBezTo>
                      <a:pt x="323602" y="295815"/>
                      <a:pt x="168006" y="151125"/>
                      <a:pt x="3796" y="18060"/>
                    </a:cubicBezTo>
                    <a:cubicBezTo>
                      <a:pt x="-5691" y="10383"/>
                      <a:pt x="4407" y="-5583"/>
                      <a:pt x="14374" y="1986"/>
                    </a:cubicBezTo>
                    <a:cubicBezTo>
                      <a:pt x="305346" y="222358"/>
                      <a:pt x="567834" y="486067"/>
                      <a:pt x="753549" y="802317"/>
                    </a:cubicBezTo>
                    <a:cubicBezTo>
                      <a:pt x="737301" y="732044"/>
                      <a:pt x="714313" y="663778"/>
                      <a:pt x="685436" y="597060"/>
                    </a:cubicBezTo>
                    <a:cubicBezTo>
                      <a:pt x="646591" y="507310"/>
                      <a:pt x="597452" y="422773"/>
                      <a:pt x="556034" y="334332"/>
                    </a:cubicBezTo>
                    <a:cubicBezTo>
                      <a:pt x="550844" y="323252"/>
                      <a:pt x="566438" y="316120"/>
                      <a:pt x="572720" y="326066"/>
                    </a:cubicBezTo>
                    <a:cubicBezTo>
                      <a:pt x="673527" y="485151"/>
                      <a:pt x="765370" y="671608"/>
                      <a:pt x="786941" y="861336"/>
                    </a:cubicBezTo>
                    <a:cubicBezTo>
                      <a:pt x="844172" y="967095"/>
                      <a:pt x="890584" y="1077085"/>
                      <a:pt x="927923" y="1189975"/>
                    </a:cubicBezTo>
                    <a:cubicBezTo>
                      <a:pt x="927662" y="1109080"/>
                      <a:pt x="922689" y="1028709"/>
                      <a:pt x="906702" y="948752"/>
                    </a:cubicBezTo>
                    <a:cubicBezTo>
                      <a:pt x="888534" y="857803"/>
                      <a:pt x="854880" y="775905"/>
                      <a:pt x="820049" y="691913"/>
                    </a:cubicBezTo>
                    <a:cubicBezTo>
                      <a:pt x="814815" y="679285"/>
                      <a:pt x="784629" y="609710"/>
                      <a:pt x="819722" y="663385"/>
                    </a:cubicBezTo>
                    <a:cubicBezTo>
                      <a:pt x="920311" y="817236"/>
                      <a:pt x="970650" y="1067706"/>
                      <a:pt x="946724" y="1249605"/>
                    </a:cubicBezTo>
                    <a:cubicBezTo>
                      <a:pt x="976015" y="1347162"/>
                      <a:pt x="998872" y="1446661"/>
                      <a:pt x="1016081" y="1547425"/>
                    </a:cubicBezTo>
                    <a:cubicBezTo>
                      <a:pt x="1102472" y="1243585"/>
                      <a:pt x="1020508" y="975339"/>
                      <a:pt x="968338" y="854575"/>
                    </a:cubicBezTo>
                    <a:cubicBezTo>
                      <a:pt x="966004" y="846222"/>
                      <a:pt x="979178" y="841947"/>
                      <a:pt x="982733" y="849733"/>
                    </a:cubicBezTo>
                    <a:cubicBezTo>
                      <a:pt x="1085307" y="1074664"/>
                      <a:pt x="1108186" y="1367228"/>
                      <a:pt x="1024129" y="1597066"/>
                    </a:cubicBezTo>
                    <a:cubicBezTo>
                      <a:pt x="1038349" y="1690283"/>
                      <a:pt x="1048011" y="1784417"/>
                      <a:pt x="1053856" y="1878856"/>
                    </a:cubicBezTo>
                    <a:cubicBezTo>
                      <a:pt x="1054969" y="1896871"/>
                      <a:pt x="1053529" y="1916937"/>
                      <a:pt x="1051894" y="1937591"/>
                    </a:cubicBezTo>
                    <a:cubicBezTo>
                      <a:pt x="1042297" y="2059446"/>
                      <a:pt x="982842" y="2029849"/>
                      <a:pt x="999309" y="1957417"/>
                    </a:cubicBezTo>
                    <a:cubicBezTo>
                      <a:pt x="1029407" y="1825420"/>
                      <a:pt x="995993" y="1634165"/>
                      <a:pt x="973987" y="1503477"/>
                    </a:cubicBezTo>
                    <a:lnTo>
                      <a:pt x="973987" y="1503477"/>
                    </a:lnTo>
                    <a:close/>
                  </a:path>
                </a:pathLst>
              </a:custGeom>
              <a:solidFill>
                <a:srgbClr val="4D788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62" name="Freeform: Shape 1761">
                <a:extLst>
                  <a:ext uri="{FF2B5EF4-FFF2-40B4-BE49-F238E27FC236}">
                    <a16:creationId xmlns:a16="http://schemas.microsoft.com/office/drawing/2014/main" id="{264A2982-FE34-4B05-B27D-86259688CE65}"/>
                  </a:ext>
                </a:extLst>
              </p:cNvPr>
              <p:cNvSpPr/>
              <p:nvPr/>
            </p:nvSpPr>
            <p:spPr>
              <a:xfrm>
                <a:off x="4545299" y="6455778"/>
                <a:ext cx="500758" cy="714208"/>
              </a:xfrm>
              <a:custGeom>
                <a:avLst/>
                <a:gdLst>
                  <a:gd name="connsiteX0" fmla="*/ 16283 w 500758"/>
                  <a:gd name="connsiteY0" fmla="*/ 224502 h 714208"/>
                  <a:gd name="connsiteX1" fmla="*/ 82303 w 500758"/>
                  <a:gd name="connsiteY1" fmla="*/ 218047 h 714208"/>
                  <a:gd name="connsiteX2" fmla="*/ 96960 w 500758"/>
                  <a:gd name="connsiteY2" fmla="*/ 222474 h 714208"/>
                  <a:gd name="connsiteX3" fmla="*/ 100079 w 500758"/>
                  <a:gd name="connsiteY3" fmla="*/ 223521 h 714208"/>
                  <a:gd name="connsiteX4" fmla="*/ 249283 w 500758"/>
                  <a:gd name="connsiteY4" fmla="*/ 345768 h 714208"/>
                  <a:gd name="connsiteX5" fmla="*/ 301214 w 500758"/>
                  <a:gd name="connsiteY5" fmla="*/ 466118 h 714208"/>
                  <a:gd name="connsiteX6" fmla="*/ 313515 w 500758"/>
                  <a:gd name="connsiteY6" fmla="*/ 497874 h 714208"/>
                  <a:gd name="connsiteX7" fmla="*/ 327844 w 500758"/>
                  <a:gd name="connsiteY7" fmla="*/ 367404 h 714208"/>
                  <a:gd name="connsiteX8" fmla="*/ 343199 w 500758"/>
                  <a:gd name="connsiteY8" fmla="*/ 232202 h 714208"/>
                  <a:gd name="connsiteX9" fmla="*/ 361803 w 500758"/>
                  <a:gd name="connsiteY9" fmla="*/ 113989 h 714208"/>
                  <a:gd name="connsiteX10" fmla="*/ 401389 w 500758"/>
                  <a:gd name="connsiteY10" fmla="*/ 21557 h 714208"/>
                  <a:gd name="connsiteX11" fmla="*/ 474017 w 500758"/>
                  <a:gd name="connsiteY11" fmla="*/ 9779 h 714208"/>
                  <a:gd name="connsiteX12" fmla="*/ 500735 w 500758"/>
                  <a:gd name="connsiteY12" fmla="*/ 83455 h 714208"/>
                  <a:gd name="connsiteX13" fmla="*/ 437419 w 500758"/>
                  <a:gd name="connsiteY13" fmla="*/ 276935 h 714208"/>
                  <a:gd name="connsiteX14" fmla="*/ 341171 w 500758"/>
                  <a:gd name="connsiteY14" fmla="*/ 539619 h 714208"/>
                  <a:gd name="connsiteX15" fmla="*/ 329436 w 500758"/>
                  <a:gd name="connsiteY15" fmla="*/ 537089 h 714208"/>
                  <a:gd name="connsiteX16" fmla="*/ 332708 w 500758"/>
                  <a:gd name="connsiteY16" fmla="*/ 516478 h 714208"/>
                  <a:gd name="connsiteX17" fmla="*/ 319796 w 500758"/>
                  <a:gd name="connsiteY17" fmla="*/ 517132 h 714208"/>
                  <a:gd name="connsiteX18" fmla="*/ 327343 w 500758"/>
                  <a:gd name="connsiteY18" fmla="*/ 544461 h 714208"/>
                  <a:gd name="connsiteX19" fmla="*/ 314954 w 500758"/>
                  <a:gd name="connsiteY19" fmla="*/ 559946 h 714208"/>
                  <a:gd name="connsiteX20" fmla="*/ 314649 w 500758"/>
                  <a:gd name="connsiteY20" fmla="*/ 590372 h 714208"/>
                  <a:gd name="connsiteX21" fmla="*/ 315260 w 500758"/>
                  <a:gd name="connsiteY21" fmla="*/ 626315 h 714208"/>
                  <a:gd name="connsiteX22" fmla="*/ 297942 w 500758"/>
                  <a:gd name="connsiteY22" fmla="*/ 713971 h 714208"/>
                  <a:gd name="connsiteX23" fmla="*/ 277768 w 500758"/>
                  <a:gd name="connsiteY23" fmla="*/ 582040 h 714208"/>
                  <a:gd name="connsiteX24" fmla="*/ 275368 w 500758"/>
                  <a:gd name="connsiteY24" fmla="*/ 574363 h 714208"/>
                  <a:gd name="connsiteX25" fmla="*/ 251813 w 500758"/>
                  <a:gd name="connsiteY25" fmla="*/ 525922 h 714208"/>
                  <a:gd name="connsiteX26" fmla="*/ 175782 w 500758"/>
                  <a:gd name="connsiteY26" fmla="*/ 431308 h 714208"/>
                  <a:gd name="connsiteX27" fmla="*/ 8431 w 500758"/>
                  <a:gd name="connsiteY27" fmla="*/ 290828 h 714208"/>
                  <a:gd name="connsiteX28" fmla="*/ 16283 w 500758"/>
                  <a:gd name="connsiteY28" fmla="*/ 224502 h 714208"/>
                  <a:gd name="connsiteX29" fmla="*/ 16283 w 500758"/>
                  <a:gd name="connsiteY29" fmla="*/ 224502 h 71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0758" h="714208">
                    <a:moveTo>
                      <a:pt x="16283" y="224502"/>
                    </a:moveTo>
                    <a:cubicBezTo>
                      <a:pt x="34931" y="210108"/>
                      <a:pt x="59903" y="212158"/>
                      <a:pt x="82303" y="218047"/>
                    </a:cubicBezTo>
                    <a:cubicBezTo>
                      <a:pt x="87843" y="219181"/>
                      <a:pt x="92903" y="220729"/>
                      <a:pt x="96960" y="222474"/>
                    </a:cubicBezTo>
                    <a:cubicBezTo>
                      <a:pt x="98007" y="222823"/>
                      <a:pt x="99053" y="223172"/>
                      <a:pt x="100079" y="223521"/>
                    </a:cubicBezTo>
                    <a:cubicBezTo>
                      <a:pt x="162369" y="245222"/>
                      <a:pt x="213798" y="290915"/>
                      <a:pt x="249283" y="345768"/>
                    </a:cubicBezTo>
                    <a:cubicBezTo>
                      <a:pt x="272228" y="381232"/>
                      <a:pt x="289938" y="422802"/>
                      <a:pt x="301214" y="466118"/>
                    </a:cubicBezTo>
                    <a:cubicBezTo>
                      <a:pt x="305707" y="476543"/>
                      <a:pt x="309741" y="487165"/>
                      <a:pt x="313515" y="497874"/>
                    </a:cubicBezTo>
                    <a:cubicBezTo>
                      <a:pt x="315412" y="454449"/>
                      <a:pt x="322980" y="410545"/>
                      <a:pt x="327844" y="367404"/>
                    </a:cubicBezTo>
                    <a:cubicBezTo>
                      <a:pt x="332926" y="322344"/>
                      <a:pt x="337833" y="277240"/>
                      <a:pt x="343199" y="232202"/>
                    </a:cubicBezTo>
                    <a:cubicBezTo>
                      <a:pt x="347931" y="192572"/>
                      <a:pt x="353275" y="152986"/>
                      <a:pt x="361803" y="113989"/>
                    </a:cubicBezTo>
                    <a:cubicBezTo>
                      <a:pt x="368979" y="81208"/>
                      <a:pt x="377659" y="46639"/>
                      <a:pt x="401389" y="21557"/>
                    </a:cubicBezTo>
                    <a:cubicBezTo>
                      <a:pt x="420233" y="1622"/>
                      <a:pt x="450484" y="-8978"/>
                      <a:pt x="474017" y="9779"/>
                    </a:cubicBezTo>
                    <a:cubicBezTo>
                      <a:pt x="495609" y="27009"/>
                      <a:pt x="500343" y="57609"/>
                      <a:pt x="500735" y="83455"/>
                    </a:cubicBezTo>
                    <a:cubicBezTo>
                      <a:pt x="501782" y="152943"/>
                      <a:pt x="466907" y="216193"/>
                      <a:pt x="437419" y="276935"/>
                    </a:cubicBezTo>
                    <a:cubicBezTo>
                      <a:pt x="396242" y="361799"/>
                      <a:pt x="369676" y="450087"/>
                      <a:pt x="341171" y="539619"/>
                    </a:cubicBezTo>
                    <a:cubicBezTo>
                      <a:pt x="339120" y="546075"/>
                      <a:pt x="328477" y="543959"/>
                      <a:pt x="329436" y="537089"/>
                    </a:cubicBezTo>
                    <a:cubicBezTo>
                      <a:pt x="330396" y="530197"/>
                      <a:pt x="331508" y="523326"/>
                      <a:pt x="332708" y="516478"/>
                    </a:cubicBezTo>
                    <a:cubicBezTo>
                      <a:pt x="328651" y="518572"/>
                      <a:pt x="323722" y="518746"/>
                      <a:pt x="319796" y="517132"/>
                    </a:cubicBezTo>
                    <a:cubicBezTo>
                      <a:pt x="322544" y="526162"/>
                      <a:pt x="325118" y="535257"/>
                      <a:pt x="327343" y="544461"/>
                    </a:cubicBezTo>
                    <a:cubicBezTo>
                      <a:pt x="329676" y="554166"/>
                      <a:pt x="322588" y="559728"/>
                      <a:pt x="314954" y="559946"/>
                    </a:cubicBezTo>
                    <a:cubicBezTo>
                      <a:pt x="315260" y="570197"/>
                      <a:pt x="315172" y="580361"/>
                      <a:pt x="314649" y="590372"/>
                    </a:cubicBezTo>
                    <a:cubicBezTo>
                      <a:pt x="317703" y="603131"/>
                      <a:pt x="318509" y="615519"/>
                      <a:pt x="315260" y="626315"/>
                    </a:cubicBezTo>
                    <a:cubicBezTo>
                      <a:pt x="312947" y="634014"/>
                      <a:pt x="302937" y="719271"/>
                      <a:pt x="297942" y="713971"/>
                    </a:cubicBezTo>
                    <a:cubicBezTo>
                      <a:pt x="312969" y="687799"/>
                      <a:pt x="283744" y="598332"/>
                      <a:pt x="277768" y="582040"/>
                    </a:cubicBezTo>
                    <a:cubicBezTo>
                      <a:pt x="277113" y="579576"/>
                      <a:pt x="276306" y="577024"/>
                      <a:pt x="275368" y="574363"/>
                    </a:cubicBezTo>
                    <a:cubicBezTo>
                      <a:pt x="270090" y="559335"/>
                      <a:pt x="260777" y="541582"/>
                      <a:pt x="251813" y="525922"/>
                    </a:cubicBezTo>
                    <a:cubicBezTo>
                      <a:pt x="231922" y="490611"/>
                      <a:pt x="205924" y="458397"/>
                      <a:pt x="175782" y="431308"/>
                    </a:cubicBezTo>
                    <a:cubicBezTo>
                      <a:pt x="123808" y="384591"/>
                      <a:pt x="42194" y="355212"/>
                      <a:pt x="8431" y="290828"/>
                    </a:cubicBezTo>
                    <a:cubicBezTo>
                      <a:pt x="-2954" y="269126"/>
                      <a:pt x="-5026" y="240926"/>
                      <a:pt x="16283" y="224502"/>
                    </a:cubicBezTo>
                    <a:lnTo>
                      <a:pt x="16283" y="224502"/>
                    </a:lnTo>
                    <a:close/>
                  </a:path>
                </a:pathLst>
              </a:custGeom>
              <a:solidFill>
                <a:srgbClr val="6ED4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63" name="Freeform: Shape 1762">
                <a:extLst>
                  <a:ext uri="{FF2B5EF4-FFF2-40B4-BE49-F238E27FC236}">
                    <a16:creationId xmlns:a16="http://schemas.microsoft.com/office/drawing/2014/main" id="{345480F8-6635-4B72-A8E7-0D140138EBE4}"/>
                  </a:ext>
                </a:extLst>
              </p:cNvPr>
              <p:cNvSpPr/>
              <p:nvPr/>
            </p:nvSpPr>
            <p:spPr>
              <a:xfrm>
                <a:off x="4545324" y="6693061"/>
                <a:ext cx="313446" cy="476945"/>
              </a:xfrm>
              <a:custGeom>
                <a:avLst/>
                <a:gdLst>
                  <a:gd name="connsiteX0" fmla="*/ 313446 w 313446"/>
                  <a:gd name="connsiteY0" fmla="*/ 398912 h 476945"/>
                  <a:gd name="connsiteX1" fmla="*/ 297918 w 313446"/>
                  <a:gd name="connsiteY1" fmla="*/ 476710 h 476945"/>
                  <a:gd name="connsiteX2" fmla="*/ 277743 w 313446"/>
                  <a:gd name="connsiteY2" fmla="*/ 344779 h 476945"/>
                  <a:gd name="connsiteX3" fmla="*/ 275366 w 313446"/>
                  <a:gd name="connsiteY3" fmla="*/ 337101 h 476945"/>
                  <a:gd name="connsiteX4" fmla="*/ 251810 w 313446"/>
                  <a:gd name="connsiteY4" fmla="*/ 288660 h 476945"/>
                  <a:gd name="connsiteX5" fmla="*/ 175780 w 313446"/>
                  <a:gd name="connsiteY5" fmla="*/ 194047 h 476945"/>
                  <a:gd name="connsiteX6" fmla="*/ 8429 w 313446"/>
                  <a:gd name="connsiteY6" fmla="*/ 53566 h 476945"/>
                  <a:gd name="connsiteX7" fmla="*/ 5223 w 313446"/>
                  <a:gd name="connsiteY7" fmla="*/ 0 h 476945"/>
                  <a:gd name="connsiteX8" fmla="*/ 5223 w 313446"/>
                  <a:gd name="connsiteY8" fmla="*/ 0 h 476945"/>
                  <a:gd name="connsiteX9" fmla="*/ 298027 w 313446"/>
                  <a:gd name="connsiteY9" fmla="*/ 311736 h 476945"/>
                  <a:gd name="connsiteX10" fmla="*/ 313446 w 313446"/>
                  <a:gd name="connsiteY10" fmla="*/ 398912 h 476945"/>
                  <a:gd name="connsiteX11" fmla="*/ 313446 w 313446"/>
                  <a:gd name="connsiteY11" fmla="*/ 398912 h 476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3446" h="476945">
                    <a:moveTo>
                      <a:pt x="313446" y="398912"/>
                    </a:moveTo>
                    <a:cubicBezTo>
                      <a:pt x="309673" y="423187"/>
                      <a:pt x="302061" y="481093"/>
                      <a:pt x="297918" y="476710"/>
                    </a:cubicBezTo>
                    <a:cubicBezTo>
                      <a:pt x="312967" y="450515"/>
                      <a:pt x="283719" y="361071"/>
                      <a:pt x="277743" y="344779"/>
                    </a:cubicBezTo>
                    <a:cubicBezTo>
                      <a:pt x="277089" y="342314"/>
                      <a:pt x="276304" y="339762"/>
                      <a:pt x="275366" y="337101"/>
                    </a:cubicBezTo>
                    <a:cubicBezTo>
                      <a:pt x="270088" y="322096"/>
                      <a:pt x="260775" y="304320"/>
                      <a:pt x="251810" y="288660"/>
                    </a:cubicBezTo>
                    <a:cubicBezTo>
                      <a:pt x="231919" y="253349"/>
                      <a:pt x="205900" y="221157"/>
                      <a:pt x="175780" y="194047"/>
                    </a:cubicBezTo>
                    <a:cubicBezTo>
                      <a:pt x="123805" y="147351"/>
                      <a:pt x="42169" y="117972"/>
                      <a:pt x="8429" y="53566"/>
                    </a:cubicBezTo>
                    <a:cubicBezTo>
                      <a:pt x="-361" y="36772"/>
                      <a:pt x="-3611" y="16096"/>
                      <a:pt x="5223" y="0"/>
                    </a:cubicBezTo>
                    <a:lnTo>
                      <a:pt x="5223" y="0"/>
                    </a:lnTo>
                    <a:cubicBezTo>
                      <a:pt x="5223" y="0"/>
                      <a:pt x="225311" y="61723"/>
                      <a:pt x="298027" y="311736"/>
                    </a:cubicBezTo>
                    <a:cubicBezTo>
                      <a:pt x="306991" y="342576"/>
                      <a:pt x="311920" y="371889"/>
                      <a:pt x="313446" y="398912"/>
                    </a:cubicBezTo>
                    <a:lnTo>
                      <a:pt x="313446" y="398912"/>
                    </a:lnTo>
                    <a:close/>
                  </a:path>
                </a:pathLst>
              </a:custGeom>
              <a:solidFill>
                <a:srgbClr val="68CD7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64" name="Freeform: Shape 1763">
                <a:extLst>
                  <a:ext uri="{FF2B5EF4-FFF2-40B4-BE49-F238E27FC236}">
                    <a16:creationId xmlns:a16="http://schemas.microsoft.com/office/drawing/2014/main" id="{3AB50926-247E-4E36-8FB3-82FABDD4A2EE}"/>
                  </a:ext>
                </a:extLst>
              </p:cNvPr>
              <p:cNvSpPr/>
              <p:nvPr/>
            </p:nvSpPr>
            <p:spPr>
              <a:xfrm>
                <a:off x="4862618" y="6460868"/>
                <a:ext cx="183439" cy="554463"/>
              </a:xfrm>
              <a:custGeom>
                <a:avLst/>
                <a:gdLst>
                  <a:gd name="connsiteX0" fmla="*/ 149566 w 183439"/>
                  <a:gd name="connsiteY0" fmla="*/ 0 h 554463"/>
                  <a:gd name="connsiteX1" fmla="*/ 156698 w 183439"/>
                  <a:gd name="connsiteY1" fmla="*/ 4711 h 554463"/>
                  <a:gd name="connsiteX2" fmla="*/ 183416 w 183439"/>
                  <a:gd name="connsiteY2" fmla="*/ 78386 h 554463"/>
                  <a:gd name="connsiteX3" fmla="*/ 120122 w 183439"/>
                  <a:gd name="connsiteY3" fmla="*/ 271866 h 554463"/>
                  <a:gd name="connsiteX4" fmla="*/ 23873 w 183439"/>
                  <a:gd name="connsiteY4" fmla="*/ 534550 h 554463"/>
                  <a:gd name="connsiteX5" fmla="*/ 12139 w 183439"/>
                  <a:gd name="connsiteY5" fmla="*/ 532020 h 554463"/>
                  <a:gd name="connsiteX6" fmla="*/ 15411 w 183439"/>
                  <a:gd name="connsiteY6" fmla="*/ 511388 h 554463"/>
                  <a:gd name="connsiteX7" fmla="*/ 2499 w 183439"/>
                  <a:gd name="connsiteY7" fmla="*/ 512042 h 554463"/>
                  <a:gd name="connsiteX8" fmla="*/ 776 w 183439"/>
                  <a:gd name="connsiteY8" fmla="*/ 554463 h 554463"/>
                  <a:gd name="connsiteX9" fmla="*/ 10067 w 183439"/>
                  <a:gd name="connsiteY9" fmla="*/ 539371 h 554463"/>
                  <a:gd name="connsiteX10" fmla="*/ 2521 w 183439"/>
                  <a:gd name="connsiteY10" fmla="*/ 512042 h 554463"/>
                  <a:gd name="connsiteX11" fmla="*/ 149566 w 183439"/>
                  <a:gd name="connsiteY11" fmla="*/ 0 h 554463"/>
                  <a:gd name="connsiteX12" fmla="*/ 149566 w 183439"/>
                  <a:gd name="connsiteY12" fmla="*/ 0 h 55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439" h="554463">
                    <a:moveTo>
                      <a:pt x="149566" y="0"/>
                    </a:moveTo>
                    <a:cubicBezTo>
                      <a:pt x="152009" y="1287"/>
                      <a:pt x="154364" y="2857"/>
                      <a:pt x="156698" y="4711"/>
                    </a:cubicBezTo>
                    <a:cubicBezTo>
                      <a:pt x="178312" y="21941"/>
                      <a:pt x="183024" y="52541"/>
                      <a:pt x="183416" y="78386"/>
                    </a:cubicBezTo>
                    <a:cubicBezTo>
                      <a:pt x="184463" y="147874"/>
                      <a:pt x="149588" y="211124"/>
                      <a:pt x="120122" y="271866"/>
                    </a:cubicBezTo>
                    <a:cubicBezTo>
                      <a:pt x="78923" y="356730"/>
                      <a:pt x="52379" y="445019"/>
                      <a:pt x="23873" y="534550"/>
                    </a:cubicBezTo>
                    <a:cubicBezTo>
                      <a:pt x="21823" y="541028"/>
                      <a:pt x="11201" y="538891"/>
                      <a:pt x="12139" y="532020"/>
                    </a:cubicBezTo>
                    <a:cubicBezTo>
                      <a:pt x="13099" y="525129"/>
                      <a:pt x="14211" y="518258"/>
                      <a:pt x="15411" y="511388"/>
                    </a:cubicBezTo>
                    <a:cubicBezTo>
                      <a:pt x="11332" y="513482"/>
                      <a:pt x="6447" y="513656"/>
                      <a:pt x="2499" y="512042"/>
                    </a:cubicBezTo>
                    <a:cubicBezTo>
                      <a:pt x="-184" y="524867"/>
                      <a:pt x="-620" y="539327"/>
                      <a:pt x="776" y="554463"/>
                    </a:cubicBezTo>
                    <a:cubicBezTo>
                      <a:pt x="7079" y="553024"/>
                      <a:pt x="12074" y="547746"/>
                      <a:pt x="10067" y="539371"/>
                    </a:cubicBezTo>
                    <a:cubicBezTo>
                      <a:pt x="7842" y="530188"/>
                      <a:pt x="5269" y="521093"/>
                      <a:pt x="2521" y="512042"/>
                    </a:cubicBezTo>
                    <a:cubicBezTo>
                      <a:pt x="27886" y="390711"/>
                      <a:pt x="149566" y="0"/>
                      <a:pt x="149566" y="0"/>
                    </a:cubicBezTo>
                    <a:lnTo>
                      <a:pt x="149566" y="0"/>
                    </a:lnTo>
                    <a:close/>
                  </a:path>
                </a:pathLst>
              </a:custGeom>
              <a:solidFill>
                <a:srgbClr val="68CD7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65" name="Freeform: Shape 1764">
                <a:extLst>
                  <a:ext uri="{FF2B5EF4-FFF2-40B4-BE49-F238E27FC236}">
                    <a16:creationId xmlns:a16="http://schemas.microsoft.com/office/drawing/2014/main" id="{9FF423D1-4308-40BE-B625-A46DA4F96717}"/>
                  </a:ext>
                </a:extLst>
              </p:cNvPr>
              <p:cNvSpPr/>
              <p:nvPr/>
            </p:nvSpPr>
            <p:spPr>
              <a:xfrm>
                <a:off x="4550546" y="6460868"/>
                <a:ext cx="469991" cy="627506"/>
              </a:xfrm>
              <a:custGeom>
                <a:avLst/>
                <a:gdLst>
                  <a:gd name="connsiteX0" fmla="*/ 299915 w 469991"/>
                  <a:gd name="connsiteY0" fmla="*/ 470515 h 627506"/>
                  <a:gd name="connsiteX1" fmla="*/ 308268 w 469991"/>
                  <a:gd name="connsiteY1" fmla="*/ 492784 h 627506"/>
                  <a:gd name="connsiteX2" fmla="*/ 312346 w 469991"/>
                  <a:gd name="connsiteY2" fmla="*/ 443841 h 627506"/>
                  <a:gd name="connsiteX3" fmla="*/ 319762 w 469991"/>
                  <a:gd name="connsiteY3" fmla="*/ 505783 h 627506"/>
                  <a:gd name="connsiteX4" fmla="*/ 359959 w 469991"/>
                  <a:gd name="connsiteY4" fmla="*/ 322052 h 627506"/>
                  <a:gd name="connsiteX5" fmla="*/ 411518 w 469991"/>
                  <a:gd name="connsiteY5" fmla="*/ 157231 h 627506"/>
                  <a:gd name="connsiteX6" fmla="*/ 461638 w 469991"/>
                  <a:gd name="connsiteY6" fmla="*/ 0 h 627506"/>
                  <a:gd name="connsiteX7" fmla="*/ 468770 w 469991"/>
                  <a:gd name="connsiteY7" fmla="*/ 4711 h 627506"/>
                  <a:gd name="connsiteX8" fmla="*/ 469992 w 469991"/>
                  <a:gd name="connsiteY8" fmla="*/ 5714 h 627506"/>
                  <a:gd name="connsiteX9" fmla="*/ 373655 w 469991"/>
                  <a:gd name="connsiteY9" fmla="*/ 309489 h 627506"/>
                  <a:gd name="connsiteX10" fmla="*/ 327592 w 469991"/>
                  <a:gd name="connsiteY10" fmla="*/ 537866 h 627506"/>
                  <a:gd name="connsiteX11" fmla="*/ 324211 w 469991"/>
                  <a:gd name="connsiteY11" fmla="*/ 532020 h 627506"/>
                  <a:gd name="connsiteX12" fmla="*/ 327483 w 469991"/>
                  <a:gd name="connsiteY12" fmla="*/ 511410 h 627506"/>
                  <a:gd name="connsiteX13" fmla="*/ 314571 w 469991"/>
                  <a:gd name="connsiteY13" fmla="*/ 512064 h 627506"/>
                  <a:gd name="connsiteX14" fmla="*/ 322117 w 469991"/>
                  <a:gd name="connsiteY14" fmla="*/ 539392 h 627506"/>
                  <a:gd name="connsiteX15" fmla="*/ 309729 w 469991"/>
                  <a:gd name="connsiteY15" fmla="*/ 554878 h 627506"/>
                  <a:gd name="connsiteX16" fmla="*/ 309424 w 469991"/>
                  <a:gd name="connsiteY16" fmla="*/ 585303 h 627506"/>
                  <a:gd name="connsiteX17" fmla="*/ 310034 w 469991"/>
                  <a:gd name="connsiteY17" fmla="*/ 621247 h 627506"/>
                  <a:gd name="connsiteX18" fmla="*/ 303491 w 469991"/>
                  <a:gd name="connsiteY18" fmla="*/ 627506 h 627506"/>
                  <a:gd name="connsiteX19" fmla="*/ 289511 w 469991"/>
                  <a:gd name="connsiteY19" fmla="*/ 554921 h 627506"/>
                  <a:gd name="connsiteX20" fmla="*/ 210994 w 469991"/>
                  <a:gd name="connsiteY20" fmla="*/ 395727 h 627506"/>
                  <a:gd name="connsiteX21" fmla="*/ 0 w 469991"/>
                  <a:gd name="connsiteY21" fmla="*/ 232171 h 627506"/>
                  <a:gd name="connsiteX22" fmla="*/ 5147 w 469991"/>
                  <a:gd name="connsiteY22" fmla="*/ 224865 h 627506"/>
                  <a:gd name="connsiteX23" fmla="*/ 223077 w 469991"/>
                  <a:gd name="connsiteY23" fmla="*/ 390231 h 627506"/>
                  <a:gd name="connsiteX24" fmla="*/ 309162 w 469991"/>
                  <a:gd name="connsiteY24" fmla="*/ 572152 h 627506"/>
                  <a:gd name="connsiteX25" fmla="*/ 299915 w 469991"/>
                  <a:gd name="connsiteY25" fmla="*/ 470515 h 627506"/>
                  <a:gd name="connsiteX26" fmla="*/ 299915 w 469991"/>
                  <a:gd name="connsiteY26" fmla="*/ 470515 h 62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9991" h="627506">
                    <a:moveTo>
                      <a:pt x="299915" y="470515"/>
                    </a:moveTo>
                    <a:cubicBezTo>
                      <a:pt x="302880" y="477865"/>
                      <a:pt x="305629" y="485303"/>
                      <a:pt x="308268" y="492784"/>
                    </a:cubicBezTo>
                    <a:cubicBezTo>
                      <a:pt x="308987" y="476513"/>
                      <a:pt x="310470" y="460177"/>
                      <a:pt x="312346" y="443841"/>
                    </a:cubicBezTo>
                    <a:cubicBezTo>
                      <a:pt x="315225" y="464496"/>
                      <a:pt x="317712" y="485150"/>
                      <a:pt x="319762" y="505783"/>
                    </a:cubicBezTo>
                    <a:cubicBezTo>
                      <a:pt x="327199" y="443470"/>
                      <a:pt x="342641" y="381769"/>
                      <a:pt x="359959" y="322052"/>
                    </a:cubicBezTo>
                    <a:cubicBezTo>
                      <a:pt x="375989" y="266763"/>
                      <a:pt x="394026" y="212062"/>
                      <a:pt x="411518" y="157231"/>
                    </a:cubicBezTo>
                    <a:cubicBezTo>
                      <a:pt x="428159" y="105104"/>
                      <a:pt x="442925" y="51625"/>
                      <a:pt x="461638" y="0"/>
                    </a:cubicBezTo>
                    <a:cubicBezTo>
                      <a:pt x="464059" y="1309"/>
                      <a:pt x="466458" y="2857"/>
                      <a:pt x="468770" y="4711"/>
                    </a:cubicBezTo>
                    <a:lnTo>
                      <a:pt x="469992" y="5714"/>
                    </a:lnTo>
                    <a:cubicBezTo>
                      <a:pt x="442751" y="108092"/>
                      <a:pt x="403775" y="208093"/>
                      <a:pt x="373655" y="309489"/>
                    </a:cubicBezTo>
                    <a:cubicBezTo>
                      <a:pt x="351299" y="384800"/>
                      <a:pt x="333917" y="460526"/>
                      <a:pt x="327592" y="537866"/>
                    </a:cubicBezTo>
                    <a:cubicBezTo>
                      <a:pt x="325433" y="536928"/>
                      <a:pt x="323819" y="534878"/>
                      <a:pt x="324211" y="532020"/>
                    </a:cubicBezTo>
                    <a:cubicBezTo>
                      <a:pt x="325171" y="525129"/>
                      <a:pt x="326283" y="518258"/>
                      <a:pt x="327483" y="511410"/>
                    </a:cubicBezTo>
                    <a:cubicBezTo>
                      <a:pt x="323426" y="513503"/>
                      <a:pt x="318519" y="513678"/>
                      <a:pt x="314571" y="512064"/>
                    </a:cubicBezTo>
                    <a:cubicBezTo>
                      <a:pt x="317319" y="521093"/>
                      <a:pt x="319893" y="530188"/>
                      <a:pt x="322117" y="539392"/>
                    </a:cubicBezTo>
                    <a:cubicBezTo>
                      <a:pt x="324451" y="549098"/>
                      <a:pt x="317363" y="554660"/>
                      <a:pt x="309729" y="554878"/>
                    </a:cubicBezTo>
                    <a:cubicBezTo>
                      <a:pt x="310034" y="565129"/>
                      <a:pt x="309947" y="575292"/>
                      <a:pt x="309424" y="585303"/>
                    </a:cubicBezTo>
                    <a:cubicBezTo>
                      <a:pt x="312477" y="598062"/>
                      <a:pt x="313284" y="610451"/>
                      <a:pt x="310034" y="621247"/>
                    </a:cubicBezTo>
                    <a:cubicBezTo>
                      <a:pt x="309009" y="624671"/>
                      <a:pt x="306458" y="626743"/>
                      <a:pt x="303491" y="627506"/>
                    </a:cubicBezTo>
                    <a:cubicBezTo>
                      <a:pt x="300678" y="603275"/>
                      <a:pt x="296425" y="579174"/>
                      <a:pt x="289511" y="554921"/>
                    </a:cubicBezTo>
                    <a:cubicBezTo>
                      <a:pt x="273197" y="497800"/>
                      <a:pt x="246653" y="443296"/>
                      <a:pt x="210994" y="395727"/>
                    </a:cubicBezTo>
                    <a:cubicBezTo>
                      <a:pt x="156795" y="323470"/>
                      <a:pt x="82989" y="267177"/>
                      <a:pt x="0" y="232171"/>
                    </a:cubicBezTo>
                    <a:cubicBezTo>
                      <a:pt x="1396" y="229620"/>
                      <a:pt x="3119" y="227177"/>
                      <a:pt x="5147" y="224865"/>
                    </a:cubicBezTo>
                    <a:cubicBezTo>
                      <a:pt x="91538" y="258235"/>
                      <a:pt x="167634" y="315247"/>
                      <a:pt x="223077" y="390231"/>
                    </a:cubicBezTo>
                    <a:cubicBezTo>
                      <a:pt x="261179" y="441747"/>
                      <a:pt x="292608" y="505695"/>
                      <a:pt x="309162" y="572152"/>
                    </a:cubicBezTo>
                    <a:cubicBezTo>
                      <a:pt x="307221" y="538215"/>
                      <a:pt x="304102" y="504300"/>
                      <a:pt x="299915" y="470515"/>
                    </a:cubicBezTo>
                    <a:lnTo>
                      <a:pt x="299915" y="470515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66" name="Freeform: Shape 1765">
                <a:extLst>
                  <a:ext uri="{FF2B5EF4-FFF2-40B4-BE49-F238E27FC236}">
                    <a16:creationId xmlns:a16="http://schemas.microsoft.com/office/drawing/2014/main" id="{6533ECD7-E158-4991-A97C-9C69EC118C9A}"/>
                  </a:ext>
                </a:extLst>
              </p:cNvPr>
              <p:cNvSpPr/>
              <p:nvPr/>
            </p:nvSpPr>
            <p:spPr>
              <a:xfrm>
                <a:off x="4540180" y="6218816"/>
                <a:ext cx="354685" cy="1006450"/>
              </a:xfrm>
              <a:custGeom>
                <a:avLst/>
                <a:gdLst>
                  <a:gd name="connsiteX0" fmla="*/ 288536 w 354685"/>
                  <a:gd name="connsiteY0" fmla="*/ 980530 h 1006450"/>
                  <a:gd name="connsiteX1" fmla="*/ 277522 w 354685"/>
                  <a:gd name="connsiteY1" fmla="*/ 649732 h 1006450"/>
                  <a:gd name="connsiteX2" fmla="*/ 194424 w 354685"/>
                  <a:gd name="connsiteY2" fmla="*/ 452741 h 1006450"/>
                  <a:gd name="connsiteX3" fmla="*/ 80334 w 354685"/>
                  <a:gd name="connsiteY3" fmla="*/ 271366 h 1006450"/>
                  <a:gd name="connsiteX4" fmla="*/ 835 w 354685"/>
                  <a:gd name="connsiteY4" fmla="*/ 80896 h 1006450"/>
                  <a:gd name="connsiteX5" fmla="*/ 23344 w 354685"/>
                  <a:gd name="connsiteY5" fmla="*/ 12956 h 1006450"/>
                  <a:gd name="connsiteX6" fmla="*/ 96562 w 354685"/>
                  <a:gd name="connsiteY6" fmla="*/ 7024 h 1006450"/>
                  <a:gd name="connsiteX7" fmla="*/ 163214 w 354685"/>
                  <a:gd name="connsiteY7" fmla="*/ 60176 h 1006450"/>
                  <a:gd name="connsiteX8" fmla="*/ 225548 w 354685"/>
                  <a:gd name="connsiteY8" fmla="*/ 137843 h 1006450"/>
                  <a:gd name="connsiteX9" fmla="*/ 348100 w 354685"/>
                  <a:gd name="connsiteY9" fmla="*/ 516514 h 1006450"/>
                  <a:gd name="connsiteX10" fmla="*/ 353182 w 354685"/>
                  <a:gd name="connsiteY10" fmla="*/ 753288 h 1006450"/>
                  <a:gd name="connsiteX11" fmla="*/ 348450 w 354685"/>
                  <a:gd name="connsiteY11" fmla="*/ 869166 h 1006450"/>
                  <a:gd name="connsiteX12" fmla="*/ 335494 w 354685"/>
                  <a:gd name="connsiteY12" fmla="*/ 990672 h 1006450"/>
                  <a:gd name="connsiteX13" fmla="*/ 288536 w 354685"/>
                  <a:gd name="connsiteY13" fmla="*/ 980530 h 1006450"/>
                  <a:gd name="connsiteX14" fmla="*/ 288536 w 354685"/>
                  <a:gd name="connsiteY14" fmla="*/ 980530 h 10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4685" h="1006450">
                    <a:moveTo>
                      <a:pt x="288536" y="980530"/>
                    </a:moveTo>
                    <a:cubicBezTo>
                      <a:pt x="301492" y="837628"/>
                      <a:pt x="319245" y="791587"/>
                      <a:pt x="277522" y="649732"/>
                    </a:cubicBezTo>
                    <a:cubicBezTo>
                      <a:pt x="257326" y="581051"/>
                      <a:pt x="228121" y="515795"/>
                      <a:pt x="194424" y="452741"/>
                    </a:cubicBezTo>
                    <a:cubicBezTo>
                      <a:pt x="160684" y="389578"/>
                      <a:pt x="118568" y="331759"/>
                      <a:pt x="80334" y="271366"/>
                    </a:cubicBezTo>
                    <a:cubicBezTo>
                      <a:pt x="44086" y="214113"/>
                      <a:pt x="8600" y="149446"/>
                      <a:pt x="835" y="80896"/>
                    </a:cubicBezTo>
                    <a:cubicBezTo>
                      <a:pt x="-2065" y="55334"/>
                      <a:pt x="1926" y="29707"/>
                      <a:pt x="23344" y="12956"/>
                    </a:cubicBezTo>
                    <a:cubicBezTo>
                      <a:pt x="44107" y="-3270"/>
                      <a:pt x="73268" y="-3074"/>
                      <a:pt x="96562" y="7024"/>
                    </a:cubicBezTo>
                    <a:cubicBezTo>
                      <a:pt x="122428" y="18256"/>
                      <a:pt x="143890" y="40241"/>
                      <a:pt x="163214" y="60176"/>
                    </a:cubicBezTo>
                    <a:cubicBezTo>
                      <a:pt x="186355" y="84058"/>
                      <a:pt x="207075" y="110209"/>
                      <a:pt x="225548" y="137843"/>
                    </a:cubicBezTo>
                    <a:cubicBezTo>
                      <a:pt x="300445" y="250057"/>
                      <a:pt x="335712" y="383340"/>
                      <a:pt x="348100" y="516514"/>
                    </a:cubicBezTo>
                    <a:cubicBezTo>
                      <a:pt x="355407" y="595185"/>
                      <a:pt x="355865" y="674378"/>
                      <a:pt x="353182" y="753288"/>
                    </a:cubicBezTo>
                    <a:cubicBezTo>
                      <a:pt x="351873" y="791914"/>
                      <a:pt x="350412" y="830562"/>
                      <a:pt x="348450" y="869166"/>
                    </a:cubicBezTo>
                    <a:cubicBezTo>
                      <a:pt x="346356" y="910541"/>
                      <a:pt x="346705" y="950432"/>
                      <a:pt x="335494" y="990672"/>
                    </a:cubicBezTo>
                    <a:cubicBezTo>
                      <a:pt x="328035" y="1017455"/>
                      <a:pt x="286093" y="1007510"/>
                      <a:pt x="288536" y="980530"/>
                    </a:cubicBezTo>
                    <a:lnTo>
                      <a:pt x="288536" y="980530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67" name="Freeform: Shape 1766">
                <a:extLst>
                  <a:ext uri="{FF2B5EF4-FFF2-40B4-BE49-F238E27FC236}">
                    <a16:creationId xmlns:a16="http://schemas.microsoft.com/office/drawing/2014/main" id="{E537DC51-658E-425C-8C35-0E6A44302605}"/>
                  </a:ext>
                </a:extLst>
              </p:cNvPr>
              <p:cNvSpPr/>
              <p:nvPr/>
            </p:nvSpPr>
            <p:spPr>
              <a:xfrm>
                <a:off x="4540158" y="6225294"/>
                <a:ext cx="327801" cy="999970"/>
              </a:xfrm>
              <a:custGeom>
                <a:avLst/>
                <a:gdLst>
                  <a:gd name="connsiteX0" fmla="*/ 288558 w 327801"/>
                  <a:gd name="connsiteY0" fmla="*/ 974051 h 999970"/>
                  <a:gd name="connsiteX1" fmla="*/ 277544 w 327801"/>
                  <a:gd name="connsiteY1" fmla="*/ 643253 h 999970"/>
                  <a:gd name="connsiteX2" fmla="*/ 194446 w 327801"/>
                  <a:gd name="connsiteY2" fmla="*/ 446262 h 999970"/>
                  <a:gd name="connsiteX3" fmla="*/ 80334 w 327801"/>
                  <a:gd name="connsiteY3" fmla="*/ 264887 h 999970"/>
                  <a:gd name="connsiteX4" fmla="*/ 835 w 327801"/>
                  <a:gd name="connsiteY4" fmla="*/ 74417 h 999970"/>
                  <a:gd name="connsiteX5" fmla="*/ 23344 w 327801"/>
                  <a:gd name="connsiteY5" fmla="*/ 6478 h 999970"/>
                  <a:gd name="connsiteX6" fmla="*/ 33748 w 327801"/>
                  <a:gd name="connsiteY6" fmla="*/ 0 h 999970"/>
                  <a:gd name="connsiteX7" fmla="*/ 321165 w 327801"/>
                  <a:gd name="connsiteY7" fmla="*/ 999046 h 999970"/>
                  <a:gd name="connsiteX8" fmla="*/ 288558 w 327801"/>
                  <a:gd name="connsiteY8" fmla="*/ 974051 h 999970"/>
                  <a:gd name="connsiteX9" fmla="*/ 288558 w 327801"/>
                  <a:gd name="connsiteY9" fmla="*/ 974051 h 99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801" h="999970">
                    <a:moveTo>
                      <a:pt x="288558" y="974051"/>
                    </a:moveTo>
                    <a:cubicBezTo>
                      <a:pt x="301514" y="831150"/>
                      <a:pt x="319267" y="785086"/>
                      <a:pt x="277544" y="643253"/>
                    </a:cubicBezTo>
                    <a:cubicBezTo>
                      <a:pt x="257326" y="574572"/>
                      <a:pt x="228143" y="509338"/>
                      <a:pt x="194446" y="446262"/>
                    </a:cubicBezTo>
                    <a:cubicBezTo>
                      <a:pt x="160706" y="383099"/>
                      <a:pt x="118568" y="325258"/>
                      <a:pt x="80334" y="264887"/>
                    </a:cubicBezTo>
                    <a:cubicBezTo>
                      <a:pt x="44107" y="207635"/>
                      <a:pt x="8600" y="142967"/>
                      <a:pt x="835" y="74417"/>
                    </a:cubicBezTo>
                    <a:cubicBezTo>
                      <a:pt x="-2065" y="48833"/>
                      <a:pt x="1926" y="23228"/>
                      <a:pt x="23344" y="6478"/>
                    </a:cubicBezTo>
                    <a:cubicBezTo>
                      <a:pt x="26615" y="3904"/>
                      <a:pt x="30105" y="1767"/>
                      <a:pt x="33748" y="0"/>
                    </a:cubicBezTo>
                    <a:cubicBezTo>
                      <a:pt x="33748" y="0"/>
                      <a:pt x="379529" y="368203"/>
                      <a:pt x="321165" y="999046"/>
                    </a:cubicBezTo>
                    <a:cubicBezTo>
                      <a:pt x="306508" y="1003256"/>
                      <a:pt x="286857" y="992765"/>
                      <a:pt x="288558" y="974051"/>
                    </a:cubicBezTo>
                    <a:lnTo>
                      <a:pt x="288558" y="974051"/>
                    </a:lnTo>
                    <a:close/>
                  </a:path>
                </a:pathLst>
              </a:custGeom>
              <a:solidFill>
                <a:srgbClr val="5CB76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68" name="Freeform: Shape 1767">
                <a:extLst>
                  <a:ext uri="{FF2B5EF4-FFF2-40B4-BE49-F238E27FC236}">
                    <a16:creationId xmlns:a16="http://schemas.microsoft.com/office/drawing/2014/main" id="{684C2E3D-9D0D-40AA-ACF9-06AEF0B728E8}"/>
                  </a:ext>
                </a:extLst>
              </p:cNvPr>
              <p:cNvSpPr/>
              <p:nvPr/>
            </p:nvSpPr>
            <p:spPr>
              <a:xfrm>
                <a:off x="4573927" y="6220801"/>
                <a:ext cx="298378" cy="1004215"/>
              </a:xfrm>
              <a:custGeom>
                <a:avLst/>
                <a:gdLst>
                  <a:gd name="connsiteX0" fmla="*/ 265541 w 298378"/>
                  <a:gd name="connsiteY0" fmla="*/ 636645 h 1004215"/>
                  <a:gd name="connsiteX1" fmla="*/ 115093 w 298378"/>
                  <a:gd name="connsiteY1" fmla="*/ 190754 h 1004215"/>
                  <a:gd name="connsiteX2" fmla="*/ 0 w 298378"/>
                  <a:gd name="connsiteY2" fmla="*/ 4471 h 1004215"/>
                  <a:gd name="connsiteX3" fmla="*/ 12410 w 298378"/>
                  <a:gd name="connsiteY3" fmla="*/ 0 h 1004215"/>
                  <a:gd name="connsiteX4" fmla="*/ 296359 w 298378"/>
                  <a:gd name="connsiteY4" fmla="*/ 745872 h 1004215"/>
                  <a:gd name="connsiteX5" fmla="*/ 284276 w 298378"/>
                  <a:gd name="connsiteY5" fmla="*/ 1004215 h 1004215"/>
                  <a:gd name="connsiteX6" fmla="*/ 265541 w 298378"/>
                  <a:gd name="connsiteY6" fmla="*/ 636645 h 1004215"/>
                  <a:gd name="connsiteX7" fmla="*/ 265541 w 298378"/>
                  <a:gd name="connsiteY7" fmla="*/ 636645 h 1004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378" h="1004215">
                    <a:moveTo>
                      <a:pt x="265541" y="636645"/>
                    </a:moveTo>
                    <a:cubicBezTo>
                      <a:pt x="238671" y="481421"/>
                      <a:pt x="187896" y="330449"/>
                      <a:pt x="115093" y="190754"/>
                    </a:cubicBezTo>
                    <a:cubicBezTo>
                      <a:pt x="81222" y="125737"/>
                      <a:pt x="42094" y="64210"/>
                      <a:pt x="0" y="4471"/>
                    </a:cubicBezTo>
                    <a:cubicBezTo>
                      <a:pt x="3970" y="2530"/>
                      <a:pt x="8135" y="1047"/>
                      <a:pt x="12410" y="0"/>
                    </a:cubicBezTo>
                    <a:cubicBezTo>
                      <a:pt x="174091" y="212477"/>
                      <a:pt x="270078" y="480265"/>
                      <a:pt x="296359" y="745872"/>
                    </a:cubicBezTo>
                    <a:cubicBezTo>
                      <a:pt x="299827" y="792982"/>
                      <a:pt x="300525" y="882928"/>
                      <a:pt x="284276" y="1004215"/>
                    </a:cubicBezTo>
                    <a:cubicBezTo>
                      <a:pt x="291932" y="883342"/>
                      <a:pt x="286196" y="755991"/>
                      <a:pt x="265541" y="636645"/>
                    </a:cubicBezTo>
                    <a:lnTo>
                      <a:pt x="265541" y="636645"/>
                    </a:lnTo>
                    <a:close/>
                  </a:path>
                </a:pathLst>
              </a:custGeom>
              <a:solidFill>
                <a:srgbClr val="58AD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7E5EAC44-D87F-4E7D-B041-4D913A28472E}"/>
                </a:ext>
              </a:extLst>
            </p:cNvPr>
            <p:cNvSpPr/>
            <p:nvPr/>
          </p:nvSpPr>
          <p:spPr>
            <a:xfrm>
              <a:off x="4621682" y="6420904"/>
              <a:ext cx="30736" cy="30876"/>
            </a:xfrm>
            <a:custGeom>
              <a:avLst/>
              <a:gdLst>
                <a:gd name="connsiteX0" fmla="*/ 8690 w 30736"/>
                <a:gd name="connsiteY0" fmla="*/ 1425 h 30876"/>
                <a:gd name="connsiteX1" fmla="*/ 29388 w 30736"/>
                <a:gd name="connsiteY1" fmla="*/ 8775 h 30876"/>
                <a:gd name="connsiteX2" fmla="*/ 22038 w 30736"/>
                <a:gd name="connsiteY2" fmla="*/ 29451 h 30876"/>
                <a:gd name="connsiteX3" fmla="*/ 1362 w 30736"/>
                <a:gd name="connsiteY3" fmla="*/ 22101 h 30876"/>
                <a:gd name="connsiteX4" fmla="*/ 8690 w 30736"/>
                <a:gd name="connsiteY4" fmla="*/ 1425 h 30876"/>
                <a:gd name="connsiteX5" fmla="*/ 8690 w 30736"/>
                <a:gd name="connsiteY5" fmla="*/ 1425 h 3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36" h="30876">
                  <a:moveTo>
                    <a:pt x="8690" y="1425"/>
                  </a:moveTo>
                  <a:cubicBezTo>
                    <a:pt x="16018" y="-2065"/>
                    <a:pt x="26116" y="1033"/>
                    <a:pt x="29388" y="8775"/>
                  </a:cubicBezTo>
                  <a:cubicBezTo>
                    <a:pt x="32660" y="16540"/>
                    <a:pt x="29890" y="25722"/>
                    <a:pt x="22038" y="29451"/>
                  </a:cubicBezTo>
                  <a:cubicBezTo>
                    <a:pt x="14710" y="32941"/>
                    <a:pt x="4612" y="29844"/>
                    <a:pt x="1362" y="22101"/>
                  </a:cubicBezTo>
                  <a:cubicBezTo>
                    <a:pt x="-1931" y="14359"/>
                    <a:pt x="839" y="5155"/>
                    <a:pt x="8690" y="1425"/>
                  </a:cubicBezTo>
                  <a:lnTo>
                    <a:pt x="8690" y="1425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4A7F127-8648-4F7D-BDD3-E004D0A4FBF4}"/>
                </a:ext>
              </a:extLst>
            </p:cNvPr>
            <p:cNvSpPr/>
            <p:nvPr/>
          </p:nvSpPr>
          <p:spPr>
            <a:xfrm>
              <a:off x="4617749" y="6397517"/>
              <a:ext cx="12138" cy="12436"/>
            </a:xfrm>
            <a:custGeom>
              <a:avLst/>
              <a:gdLst>
                <a:gd name="connsiteX0" fmla="*/ 3419 w 12138"/>
                <a:gd name="connsiteY0" fmla="*/ 646 h 12436"/>
                <a:gd name="connsiteX1" fmla="*/ 8719 w 12138"/>
                <a:gd name="connsiteY1" fmla="*/ 11791 h 12436"/>
                <a:gd name="connsiteX2" fmla="*/ 3419 w 12138"/>
                <a:gd name="connsiteY2" fmla="*/ 646 h 12436"/>
                <a:gd name="connsiteX3" fmla="*/ 3419 w 12138"/>
                <a:gd name="connsiteY3" fmla="*/ 646 h 1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" h="12436">
                  <a:moveTo>
                    <a:pt x="3419" y="646"/>
                  </a:moveTo>
                  <a:cubicBezTo>
                    <a:pt x="10595" y="-2779"/>
                    <a:pt x="15917" y="8367"/>
                    <a:pt x="8719" y="11791"/>
                  </a:cubicBezTo>
                  <a:cubicBezTo>
                    <a:pt x="1544" y="15215"/>
                    <a:pt x="-3778" y="4070"/>
                    <a:pt x="3419" y="646"/>
                  </a:cubicBezTo>
                  <a:lnTo>
                    <a:pt x="3419" y="64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6974A01A-99E2-4320-994F-2082A9F32F5A}"/>
                </a:ext>
              </a:extLst>
            </p:cNvPr>
            <p:cNvSpPr/>
            <p:nvPr/>
          </p:nvSpPr>
          <p:spPr>
            <a:xfrm>
              <a:off x="4577527" y="6375554"/>
              <a:ext cx="21189" cy="21728"/>
            </a:xfrm>
            <a:custGeom>
              <a:avLst/>
              <a:gdLst>
                <a:gd name="connsiteX0" fmla="*/ 5953 w 21189"/>
                <a:gd name="connsiteY0" fmla="*/ 1126 h 21728"/>
                <a:gd name="connsiteX1" fmla="*/ 15222 w 21189"/>
                <a:gd name="connsiteY1" fmla="*/ 20602 h 21728"/>
                <a:gd name="connsiteX2" fmla="*/ 5953 w 21189"/>
                <a:gd name="connsiteY2" fmla="*/ 1126 h 21728"/>
                <a:gd name="connsiteX3" fmla="*/ 5953 w 21189"/>
                <a:gd name="connsiteY3" fmla="*/ 1126 h 2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89" h="21728">
                  <a:moveTo>
                    <a:pt x="5953" y="1126"/>
                  </a:moveTo>
                  <a:cubicBezTo>
                    <a:pt x="18494" y="-4850"/>
                    <a:pt x="27785" y="14626"/>
                    <a:pt x="15222" y="20602"/>
                  </a:cubicBezTo>
                  <a:cubicBezTo>
                    <a:pt x="2703" y="26578"/>
                    <a:pt x="-6588" y="7102"/>
                    <a:pt x="5953" y="1126"/>
                  </a:cubicBezTo>
                  <a:lnTo>
                    <a:pt x="5953" y="112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1229C5D-0620-4EEE-A6CB-5FBB04971191}"/>
                </a:ext>
              </a:extLst>
            </p:cNvPr>
            <p:cNvSpPr/>
            <p:nvPr/>
          </p:nvSpPr>
          <p:spPr>
            <a:xfrm>
              <a:off x="4568794" y="6302448"/>
              <a:ext cx="26623" cy="27284"/>
            </a:xfrm>
            <a:custGeom>
              <a:avLst/>
              <a:gdLst>
                <a:gd name="connsiteX0" fmla="*/ 7489 w 26623"/>
                <a:gd name="connsiteY0" fmla="*/ 1407 h 27284"/>
                <a:gd name="connsiteX1" fmla="*/ 19135 w 26623"/>
                <a:gd name="connsiteY1" fmla="*/ 25878 h 27284"/>
                <a:gd name="connsiteX2" fmla="*/ 7489 w 26623"/>
                <a:gd name="connsiteY2" fmla="*/ 1407 h 27284"/>
                <a:gd name="connsiteX3" fmla="*/ 7489 w 26623"/>
                <a:gd name="connsiteY3" fmla="*/ 1407 h 27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23" h="27284">
                  <a:moveTo>
                    <a:pt x="7489" y="1407"/>
                  </a:moveTo>
                  <a:cubicBezTo>
                    <a:pt x="23236" y="-6074"/>
                    <a:pt x="34904" y="18354"/>
                    <a:pt x="19135" y="25878"/>
                  </a:cubicBezTo>
                  <a:cubicBezTo>
                    <a:pt x="3388" y="33359"/>
                    <a:pt x="-8281" y="8910"/>
                    <a:pt x="7489" y="1407"/>
                  </a:cubicBezTo>
                  <a:lnTo>
                    <a:pt x="7489" y="1407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950B3A8-76C5-4455-AB8A-DDC1507214FD}"/>
                </a:ext>
              </a:extLst>
            </p:cNvPr>
            <p:cNvSpPr/>
            <p:nvPr/>
          </p:nvSpPr>
          <p:spPr>
            <a:xfrm>
              <a:off x="4704226" y="6493076"/>
              <a:ext cx="12838" cy="13163"/>
            </a:xfrm>
            <a:custGeom>
              <a:avLst/>
              <a:gdLst>
                <a:gd name="connsiteX0" fmla="*/ 3617 w 12838"/>
                <a:gd name="connsiteY0" fmla="*/ 682 h 13163"/>
                <a:gd name="connsiteX1" fmla="*/ 9222 w 12838"/>
                <a:gd name="connsiteY1" fmla="*/ 12482 h 13163"/>
                <a:gd name="connsiteX2" fmla="*/ 3617 w 12838"/>
                <a:gd name="connsiteY2" fmla="*/ 682 h 13163"/>
                <a:gd name="connsiteX3" fmla="*/ 3617 w 12838"/>
                <a:gd name="connsiteY3" fmla="*/ 682 h 1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38" h="13163">
                  <a:moveTo>
                    <a:pt x="3617" y="682"/>
                  </a:moveTo>
                  <a:cubicBezTo>
                    <a:pt x="11207" y="-2939"/>
                    <a:pt x="16834" y="8861"/>
                    <a:pt x="9222" y="12482"/>
                  </a:cubicBezTo>
                  <a:cubicBezTo>
                    <a:pt x="1632" y="16102"/>
                    <a:pt x="-3995" y="4303"/>
                    <a:pt x="3617" y="682"/>
                  </a:cubicBezTo>
                  <a:lnTo>
                    <a:pt x="3617" y="68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FE7B1D6-4580-4DB3-BB8E-07107ED8074C}"/>
                </a:ext>
              </a:extLst>
            </p:cNvPr>
            <p:cNvSpPr/>
            <p:nvPr/>
          </p:nvSpPr>
          <p:spPr>
            <a:xfrm>
              <a:off x="4668065" y="6475274"/>
              <a:ext cx="13784" cy="14133"/>
            </a:xfrm>
            <a:custGeom>
              <a:avLst/>
              <a:gdLst>
                <a:gd name="connsiteX0" fmla="*/ 3878 w 13784"/>
                <a:gd name="connsiteY0" fmla="*/ 730 h 14133"/>
                <a:gd name="connsiteX1" fmla="*/ 9897 w 13784"/>
                <a:gd name="connsiteY1" fmla="*/ 13402 h 14133"/>
                <a:gd name="connsiteX2" fmla="*/ 3878 w 13784"/>
                <a:gd name="connsiteY2" fmla="*/ 730 h 14133"/>
                <a:gd name="connsiteX3" fmla="*/ 3878 w 13784"/>
                <a:gd name="connsiteY3" fmla="*/ 730 h 14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4" h="14133">
                  <a:moveTo>
                    <a:pt x="3878" y="730"/>
                  </a:moveTo>
                  <a:cubicBezTo>
                    <a:pt x="12035" y="-3152"/>
                    <a:pt x="18076" y="9520"/>
                    <a:pt x="9897" y="13402"/>
                  </a:cubicBezTo>
                  <a:cubicBezTo>
                    <a:pt x="1740" y="17285"/>
                    <a:pt x="-4280" y="4635"/>
                    <a:pt x="3878" y="730"/>
                  </a:cubicBezTo>
                  <a:lnTo>
                    <a:pt x="3878" y="73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F741543-D231-4F43-AFDD-0821544B5175}"/>
                </a:ext>
              </a:extLst>
            </p:cNvPr>
            <p:cNvSpPr/>
            <p:nvPr/>
          </p:nvSpPr>
          <p:spPr>
            <a:xfrm>
              <a:off x="4696781" y="6521280"/>
              <a:ext cx="31796" cy="32595"/>
            </a:xfrm>
            <a:custGeom>
              <a:avLst/>
              <a:gdLst>
                <a:gd name="connsiteX0" fmla="*/ 8946 w 31796"/>
                <a:gd name="connsiteY0" fmla="*/ 1682 h 32595"/>
                <a:gd name="connsiteX1" fmla="*/ 22861 w 31796"/>
                <a:gd name="connsiteY1" fmla="*/ 30908 h 32595"/>
                <a:gd name="connsiteX2" fmla="*/ 8946 w 31796"/>
                <a:gd name="connsiteY2" fmla="*/ 1682 h 32595"/>
                <a:gd name="connsiteX3" fmla="*/ 8946 w 31796"/>
                <a:gd name="connsiteY3" fmla="*/ 1682 h 3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96" h="32595">
                  <a:moveTo>
                    <a:pt x="8946" y="1682"/>
                  </a:moveTo>
                  <a:cubicBezTo>
                    <a:pt x="27746" y="-7260"/>
                    <a:pt x="41683" y="21944"/>
                    <a:pt x="22861" y="30908"/>
                  </a:cubicBezTo>
                  <a:cubicBezTo>
                    <a:pt x="4060" y="39872"/>
                    <a:pt x="-9898" y="10646"/>
                    <a:pt x="8946" y="1682"/>
                  </a:cubicBezTo>
                  <a:lnTo>
                    <a:pt x="8946" y="168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C22E080-DA4D-4D30-A768-948D56248817}"/>
                </a:ext>
              </a:extLst>
            </p:cNvPr>
            <p:cNvSpPr/>
            <p:nvPr/>
          </p:nvSpPr>
          <p:spPr>
            <a:xfrm>
              <a:off x="4655460" y="6510299"/>
              <a:ext cx="20839" cy="21357"/>
            </a:xfrm>
            <a:custGeom>
              <a:avLst/>
              <a:gdLst>
                <a:gd name="connsiteX0" fmla="*/ 5862 w 20839"/>
                <a:gd name="connsiteY0" fmla="*/ 1104 h 21357"/>
                <a:gd name="connsiteX1" fmla="*/ 14978 w 20839"/>
                <a:gd name="connsiteY1" fmla="*/ 20253 h 21357"/>
                <a:gd name="connsiteX2" fmla="*/ 5862 w 20839"/>
                <a:gd name="connsiteY2" fmla="*/ 1104 h 21357"/>
                <a:gd name="connsiteX3" fmla="*/ 5862 w 20839"/>
                <a:gd name="connsiteY3" fmla="*/ 1104 h 2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9" h="21357">
                  <a:moveTo>
                    <a:pt x="5862" y="1104"/>
                  </a:moveTo>
                  <a:cubicBezTo>
                    <a:pt x="18184" y="-4763"/>
                    <a:pt x="27323" y="14387"/>
                    <a:pt x="14978" y="20253"/>
                  </a:cubicBezTo>
                  <a:cubicBezTo>
                    <a:pt x="2655" y="26121"/>
                    <a:pt x="-6483" y="6971"/>
                    <a:pt x="5862" y="1104"/>
                  </a:cubicBezTo>
                  <a:lnTo>
                    <a:pt x="5862" y="1104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BA9F3FD0-D9FA-4469-8F70-582EF15BD410}"/>
                </a:ext>
              </a:extLst>
            </p:cNvPr>
            <p:cNvSpPr/>
            <p:nvPr/>
          </p:nvSpPr>
          <p:spPr>
            <a:xfrm>
              <a:off x="4720498" y="6590593"/>
              <a:ext cx="14065" cy="14052"/>
            </a:xfrm>
            <a:custGeom>
              <a:avLst/>
              <a:gdLst>
                <a:gd name="connsiteX0" fmla="*/ 4008 w 14065"/>
                <a:gd name="connsiteY0" fmla="*/ 658 h 14052"/>
                <a:gd name="connsiteX1" fmla="*/ 13408 w 14065"/>
                <a:gd name="connsiteY1" fmla="*/ 3995 h 14052"/>
                <a:gd name="connsiteX2" fmla="*/ 10071 w 14065"/>
                <a:gd name="connsiteY2" fmla="*/ 13395 h 14052"/>
                <a:gd name="connsiteX3" fmla="*/ 671 w 14065"/>
                <a:gd name="connsiteY3" fmla="*/ 10058 h 14052"/>
                <a:gd name="connsiteX4" fmla="*/ 4008 w 14065"/>
                <a:gd name="connsiteY4" fmla="*/ 658 h 14052"/>
                <a:gd name="connsiteX5" fmla="*/ 4008 w 14065"/>
                <a:gd name="connsiteY5" fmla="*/ 658 h 1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65" h="14052">
                  <a:moveTo>
                    <a:pt x="4008" y="658"/>
                  </a:moveTo>
                  <a:cubicBezTo>
                    <a:pt x="7454" y="-978"/>
                    <a:pt x="11772" y="549"/>
                    <a:pt x="13408" y="3995"/>
                  </a:cubicBezTo>
                  <a:cubicBezTo>
                    <a:pt x="15044" y="7441"/>
                    <a:pt x="13517" y="11759"/>
                    <a:pt x="10071" y="13395"/>
                  </a:cubicBezTo>
                  <a:cubicBezTo>
                    <a:pt x="6625" y="15031"/>
                    <a:pt x="2307" y="13504"/>
                    <a:pt x="671" y="10058"/>
                  </a:cubicBezTo>
                  <a:cubicBezTo>
                    <a:pt x="-987" y="6590"/>
                    <a:pt x="540" y="2294"/>
                    <a:pt x="4008" y="658"/>
                  </a:cubicBezTo>
                  <a:lnTo>
                    <a:pt x="4008" y="65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F4A6C76-6F61-48A8-AFDF-378FDB569028}"/>
                </a:ext>
              </a:extLst>
            </p:cNvPr>
            <p:cNvSpPr/>
            <p:nvPr/>
          </p:nvSpPr>
          <p:spPr>
            <a:xfrm>
              <a:off x="4759565" y="6641099"/>
              <a:ext cx="18257" cy="18711"/>
            </a:xfrm>
            <a:custGeom>
              <a:avLst/>
              <a:gdLst>
                <a:gd name="connsiteX0" fmla="*/ 5138 w 18257"/>
                <a:gd name="connsiteY0" fmla="*/ 970 h 18711"/>
                <a:gd name="connsiteX1" fmla="*/ 13120 w 18257"/>
                <a:gd name="connsiteY1" fmla="*/ 17742 h 18711"/>
                <a:gd name="connsiteX2" fmla="*/ 5138 w 18257"/>
                <a:gd name="connsiteY2" fmla="*/ 970 h 18711"/>
                <a:gd name="connsiteX3" fmla="*/ 5138 w 18257"/>
                <a:gd name="connsiteY3" fmla="*/ 970 h 1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57" h="18711">
                  <a:moveTo>
                    <a:pt x="5138" y="970"/>
                  </a:moveTo>
                  <a:cubicBezTo>
                    <a:pt x="15934" y="-4177"/>
                    <a:pt x="23938" y="12595"/>
                    <a:pt x="13120" y="17742"/>
                  </a:cubicBezTo>
                  <a:cubicBezTo>
                    <a:pt x="2324" y="22889"/>
                    <a:pt x="-5680" y="6117"/>
                    <a:pt x="5138" y="970"/>
                  </a:cubicBezTo>
                  <a:lnTo>
                    <a:pt x="5138" y="97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E8E4D09A-F7DD-49C5-81CB-10233F645968}"/>
                </a:ext>
              </a:extLst>
            </p:cNvPr>
            <p:cNvSpPr/>
            <p:nvPr/>
          </p:nvSpPr>
          <p:spPr>
            <a:xfrm>
              <a:off x="4766836" y="6681687"/>
              <a:ext cx="31240" cy="31376"/>
            </a:xfrm>
            <a:custGeom>
              <a:avLst/>
              <a:gdLst>
                <a:gd name="connsiteX0" fmla="*/ 8837 w 31240"/>
                <a:gd name="connsiteY0" fmla="*/ 1451 h 31376"/>
                <a:gd name="connsiteX1" fmla="*/ 29862 w 31240"/>
                <a:gd name="connsiteY1" fmla="*/ 8910 h 31376"/>
                <a:gd name="connsiteX2" fmla="*/ 22403 w 31240"/>
                <a:gd name="connsiteY2" fmla="*/ 29935 h 31376"/>
                <a:gd name="connsiteX3" fmla="*/ 1378 w 31240"/>
                <a:gd name="connsiteY3" fmla="*/ 22455 h 31376"/>
                <a:gd name="connsiteX4" fmla="*/ 8837 w 31240"/>
                <a:gd name="connsiteY4" fmla="*/ 1451 h 31376"/>
                <a:gd name="connsiteX5" fmla="*/ 8837 w 31240"/>
                <a:gd name="connsiteY5" fmla="*/ 1451 h 3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40" h="31376">
                  <a:moveTo>
                    <a:pt x="8837" y="1451"/>
                  </a:moveTo>
                  <a:cubicBezTo>
                    <a:pt x="16296" y="-2104"/>
                    <a:pt x="26547" y="1058"/>
                    <a:pt x="29862" y="8910"/>
                  </a:cubicBezTo>
                  <a:cubicBezTo>
                    <a:pt x="33199" y="16784"/>
                    <a:pt x="30386" y="26140"/>
                    <a:pt x="22403" y="29935"/>
                  </a:cubicBezTo>
                  <a:cubicBezTo>
                    <a:pt x="14944" y="33469"/>
                    <a:pt x="4693" y="30328"/>
                    <a:pt x="1378" y="22455"/>
                  </a:cubicBezTo>
                  <a:cubicBezTo>
                    <a:pt x="-1959" y="14603"/>
                    <a:pt x="854" y="5246"/>
                    <a:pt x="8837" y="1451"/>
                  </a:cubicBezTo>
                  <a:lnTo>
                    <a:pt x="8837" y="1451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6B8F074E-00DF-4FCE-B9B2-12A4937A9FE2}"/>
                </a:ext>
              </a:extLst>
            </p:cNvPr>
            <p:cNvSpPr/>
            <p:nvPr/>
          </p:nvSpPr>
          <p:spPr>
            <a:xfrm>
              <a:off x="5007357" y="6521307"/>
              <a:ext cx="31557" cy="31707"/>
            </a:xfrm>
            <a:custGeom>
              <a:avLst/>
              <a:gdLst>
                <a:gd name="connsiteX0" fmla="*/ 8929 w 31557"/>
                <a:gd name="connsiteY0" fmla="*/ 1459 h 31707"/>
                <a:gd name="connsiteX1" fmla="*/ 30172 w 31557"/>
                <a:gd name="connsiteY1" fmla="*/ 9005 h 31707"/>
                <a:gd name="connsiteX2" fmla="*/ 22625 w 31557"/>
                <a:gd name="connsiteY2" fmla="*/ 30248 h 31707"/>
                <a:gd name="connsiteX3" fmla="*/ 1382 w 31557"/>
                <a:gd name="connsiteY3" fmla="*/ 22702 h 31707"/>
                <a:gd name="connsiteX4" fmla="*/ 8929 w 31557"/>
                <a:gd name="connsiteY4" fmla="*/ 1459 h 31707"/>
                <a:gd name="connsiteX5" fmla="*/ 8929 w 31557"/>
                <a:gd name="connsiteY5" fmla="*/ 1459 h 31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57" h="31707">
                  <a:moveTo>
                    <a:pt x="8929" y="1459"/>
                  </a:moveTo>
                  <a:cubicBezTo>
                    <a:pt x="16453" y="-2118"/>
                    <a:pt x="26813" y="1066"/>
                    <a:pt x="30172" y="9005"/>
                  </a:cubicBezTo>
                  <a:cubicBezTo>
                    <a:pt x="33530" y="16966"/>
                    <a:pt x="30695" y="26410"/>
                    <a:pt x="22625" y="30248"/>
                  </a:cubicBezTo>
                  <a:cubicBezTo>
                    <a:pt x="15101" y="33825"/>
                    <a:pt x="4741" y="30641"/>
                    <a:pt x="1382" y="22702"/>
                  </a:cubicBezTo>
                  <a:cubicBezTo>
                    <a:pt x="-1976" y="14741"/>
                    <a:pt x="880" y="5297"/>
                    <a:pt x="8929" y="1459"/>
                  </a:cubicBezTo>
                  <a:lnTo>
                    <a:pt x="8929" y="1459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52BE10C-1E36-4E2E-A24A-DBD618588A4A}"/>
                </a:ext>
              </a:extLst>
            </p:cNvPr>
            <p:cNvSpPr/>
            <p:nvPr/>
          </p:nvSpPr>
          <p:spPr>
            <a:xfrm>
              <a:off x="4910714" y="6596413"/>
              <a:ext cx="21898" cy="22448"/>
            </a:xfrm>
            <a:custGeom>
              <a:avLst/>
              <a:gdLst>
                <a:gd name="connsiteX0" fmla="*/ 6160 w 21898"/>
                <a:gd name="connsiteY0" fmla="*/ 1162 h 22448"/>
                <a:gd name="connsiteX1" fmla="*/ 15734 w 21898"/>
                <a:gd name="connsiteY1" fmla="*/ 21293 h 22448"/>
                <a:gd name="connsiteX2" fmla="*/ 6160 w 21898"/>
                <a:gd name="connsiteY2" fmla="*/ 1162 h 22448"/>
                <a:gd name="connsiteX3" fmla="*/ 6160 w 21898"/>
                <a:gd name="connsiteY3" fmla="*/ 1162 h 2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8" h="22448">
                  <a:moveTo>
                    <a:pt x="6160" y="1162"/>
                  </a:moveTo>
                  <a:cubicBezTo>
                    <a:pt x="19115" y="-5010"/>
                    <a:pt x="28712" y="15121"/>
                    <a:pt x="15734" y="21293"/>
                  </a:cubicBezTo>
                  <a:cubicBezTo>
                    <a:pt x="2801" y="27444"/>
                    <a:pt x="-6818" y="7335"/>
                    <a:pt x="6160" y="1162"/>
                  </a:cubicBezTo>
                  <a:lnTo>
                    <a:pt x="6160" y="116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51E1BBFC-8CD1-4BBA-9BA1-E0E9895F2FDE}"/>
                </a:ext>
              </a:extLst>
            </p:cNvPr>
            <p:cNvSpPr/>
            <p:nvPr/>
          </p:nvSpPr>
          <p:spPr>
            <a:xfrm>
              <a:off x="4935695" y="6607534"/>
              <a:ext cx="15420" cy="15816"/>
            </a:xfrm>
            <a:custGeom>
              <a:avLst/>
              <a:gdLst>
                <a:gd name="connsiteX0" fmla="*/ 4340 w 15420"/>
                <a:gd name="connsiteY0" fmla="*/ 816 h 15816"/>
                <a:gd name="connsiteX1" fmla="*/ 11080 w 15420"/>
                <a:gd name="connsiteY1" fmla="*/ 14993 h 15816"/>
                <a:gd name="connsiteX2" fmla="*/ 4340 w 15420"/>
                <a:gd name="connsiteY2" fmla="*/ 816 h 15816"/>
                <a:gd name="connsiteX3" fmla="*/ 4340 w 15420"/>
                <a:gd name="connsiteY3" fmla="*/ 816 h 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20" h="15816">
                  <a:moveTo>
                    <a:pt x="4340" y="816"/>
                  </a:moveTo>
                  <a:cubicBezTo>
                    <a:pt x="13457" y="-3524"/>
                    <a:pt x="20218" y="10653"/>
                    <a:pt x="11080" y="14993"/>
                  </a:cubicBezTo>
                  <a:cubicBezTo>
                    <a:pt x="1963" y="19355"/>
                    <a:pt x="-4798" y="5178"/>
                    <a:pt x="4340" y="816"/>
                  </a:cubicBezTo>
                  <a:lnTo>
                    <a:pt x="4340" y="81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352C9AA-85E5-4380-91E5-7D89597847D0}"/>
                </a:ext>
              </a:extLst>
            </p:cNvPr>
            <p:cNvSpPr/>
            <p:nvPr/>
          </p:nvSpPr>
          <p:spPr>
            <a:xfrm>
              <a:off x="5004995" y="6566281"/>
              <a:ext cx="26343" cy="26471"/>
            </a:xfrm>
            <a:custGeom>
              <a:avLst/>
              <a:gdLst>
                <a:gd name="connsiteX0" fmla="*/ 7451 w 26343"/>
                <a:gd name="connsiteY0" fmla="*/ 1218 h 26471"/>
                <a:gd name="connsiteX1" fmla="*/ 25183 w 26343"/>
                <a:gd name="connsiteY1" fmla="*/ 7522 h 26471"/>
                <a:gd name="connsiteX2" fmla="*/ 18880 w 26343"/>
                <a:gd name="connsiteY2" fmla="*/ 25254 h 26471"/>
                <a:gd name="connsiteX3" fmla="*/ 1148 w 26343"/>
                <a:gd name="connsiteY3" fmla="*/ 18950 h 26471"/>
                <a:gd name="connsiteX4" fmla="*/ 7451 w 26343"/>
                <a:gd name="connsiteY4" fmla="*/ 1218 h 26471"/>
                <a:gd name="connsiteX5" fmla="*/ 7451 w 26343"/>
                <a:gd name="connsiteY5" fmla="*/ 1218 h 2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43" h="26471">
                  <a:moveTo>
                    <a:pt x="7451" y="1218"/>
                  </a:moveTo>
                  <a:cubicBezTo>
                    <a:pt x="13732" y="-1770"/>
                    <a:pt x="22391" y="891"/>
                    <a:pt x="25183" y="7522"/>
                  </a:cubicBezTo>
                  <a:cubicBezTo>
                    <a:pt x="27996" y="14174"/>
                    <a:pt x="25619" y="22047"/>
                    <a:pt x="18880" y="25254"/>
                  </a:cubicBezTo>
                  <a:cubicBezTo>
                    <a:pt x="12598" y="28242"/>
                    <a:pt x="3939" y="25580"/>
                    <a:pt x="1148" y="18950"/>
                  </a:cubicBezTo>
                  <a:cubicBezTo>
                    <a:pt x="-1644" y="12298"/>
                    <a:pt x="733" y="4425"/>
                    <a:pt x="7451" y="1218"/>
                  </a:cubicBezTo>
                  <a:lnTo>
                    <a:pt x="7451" y="121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5900D72-0275-4FEC-83A5-1BD0B5F417B4}"/>
                </a:ext>
              </a:extLst>
            </p:cNvPr>
            <p:cNvSpPr/>
            <p:nvPr/>
          </p:nvSpPr>
          <p:spPr>
            <a:xfrm>
              <a:off x="4995557" y="6597667"/>
              <a:ext cx="16383" cy="16975"/>
            </a:xfrm>
            <a:custGeom>
              <a:avLst/>
              <a:gdLst>
                <a:gd name="connsiteX0" fmla="*/ 4567 w 16383"/>
                <a:gd name="connsiteY0" fmla="*/ 759 h 16975"/>
                <a:gd name="connsiteX1" fmla="*/ 16017 w 16383"/>
                <a:gd name="connsiteY1" fmla="*/ 6670 h 16975"/>
                <a:gd name="connsiteX2" fmla="*/ 16257 w 16383"/>
                <a:gd name="connsiteY2" fmla="*/ 7978 h 16975"/>
                <a:gd name="connsiteX3" fmla="*/ 2800 w 16383"/>
                <a:gd name="connsiteY3" fmla="*/ 14391 h 16975"/>
                <a:gd name="connsiteX4" fmla="*/ 1928 w 16383"/>
                <a:gd name="connsiteY4" fmla="*/ 13387 h 16975"/>
                <a:gd name="connsiteX5" fmla="*/ 4567 w 16383"/>
                <a:gd name="connsiteY5" fmla="*/ 759 h 16975"/>
                <a:gd name="connsiteX6" fmla="*/ 4567 w 16383"/>
                <a:gd name="connsiteY6" fmla="*/ 759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83" h="16975">
                  <a:moveTo>
                    <a:pt x="4567" y="759"/>
                  </a:moveTo>
                  <a:cubicBezTo>
                    <a:pt x="9278" y="-1487"/>
                    <a:pt x="15079" y="1479"/>
                    <a:pt x="16017" y="6670"/>
                  </a:cubicBezTo>
                  <a:cubicBezTo>
                    <a:pt x="16104" y="7106"/>
                    <a:pt x="16170" y="7542"/>
                    <a:pt x="16257" y="7978"/>
                  </a:cubicBezTo>
                  <a:cubicBezTo>
                    <a:pt x="17609" y="15481"/>
                    <a:pt x="7773" y="20170"/>
                    <a:pt x="2800" y="14391"/>
                  </a:cubicBezTo>
                  <a:cubicBezTo>
                    <a:pt x="2517" y="14063"/>
                    <a:pt x="2233" y="13715"/>
                    <a:pt x="1928" y="13387"/>
                  </a:cubicBezTo>
                  <a:cubicBezTo>
                    <a:pt x="-1518" y="9396"/>
                    <a:pt x="-166" y="3027"/>
                    <a:pt x="4567" y="759"/>
                  </a:cubicBezTo>
                  <a:lnTo>
                    <a:pt x="4567" y="759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06870C33-EF26-4858-B94B-D45DCFBEE266}"/>
                </a:ext>
              </a:extLst>
            </p:cNvPr>
            <p:cNvSpPr/>
            <p:nvPr/>
          </p:nvSpPr>
          <p:spPr>
            <a:xfrm>
              <a:off x="4987886" y="6626921"/>
              <a:ext cx="20381" cy="20872"/>
            </a:xfrm>
            <a:custGeom>
              <a:avLst/>
              <a:gdLst>
                <a:gd name="connsiteX0" fmla="*/ 5738 w 20381"/>
                <a:gd name="connsiteY0" fmla="*/ 1080 h 20872"/>
                <a:gd name="connsiteX1" fmla="*/ 14659 w 20381"/>
                <a:gd name="connsiteY1" fmla="*/ 19793 h 20872"/>
                <a:gd name="connsiteX2" fmla="*/ 5738 w 20381"/>
                <a:gd name="connsiteY2" fmla="*/ 1080 h 20872"/>
                <a:gd name="connsiteX3" fmla="*/ 5738 w 20381"/>
                <a:gd name="connsiteY3" fmla="*/ 1080 h 2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81" h="20872">
                  <a:moveTo>
                    <a:pt x="5738" y="1080"/>
                  </a:moveTo>
                  <a:cubicBezTo>
                    <a:pt x="17777" y="-4656"/>
                    <a:pt x="26720" y="14057"/>
                    <a:pt x="14659" y="19793"/>
                  </a:cubicBezTo>
                  <a:cubicBezTo>
                    <a:pt x="2597" y="25529"/>
                    <a:pt x="-6345" y="6816"/>
                    <a:pt x="5738" y="1080"/>
                  </a:cubicBezTo>
                  <a:lnTo>
                    <a:pt x="5738" y="108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187059F2-B7CD-4A77-B50D-67773AA19712}"/>
                </a:ext>
              </a:extLst>
            </p:cNvPr>
            <p:cNvSpPr/>
            <p:nvPr/>
          </p:nvSpPr>
          <p:spPr>
            <a:xfrm>
              <a:off x="4965063" y="6661012"/>
              <a:ext cx="29420" cy="29550"/>
            </a:xfrm>
            <a:custGeom>
              <a:avLst/>
              <a:gdLst>
                <a:gd name="connsiteX0" fmla="*/ 8321 w 29420"/>
                <a:gd name="connsiteY0" fmla="*/ 1362 h 29550"/>
                <a:gd name="connsiteX1" fmla="*/ 28125 w 29420"/>
                <a:gd name="connsiteY1" fmla="*/ 8385 h 29550"/>
                <a:gd name="connsiteX2" fmla="*/ 21102 w 29420"/>
                <a:gd name="connsiteY2" fmla="*/ 28189 h 29550"/>
                <a:gd name="connsiteX3" fmla="*/ 1298 w 29420"/>
                <a:gd name="connsiteY3" fmla="*/ 21166 h 29550"/>
                <a:gd name="connsiteX4" fmla="*/ 8321 w 29420"/>
                <a:gd name="connsiteY4" fmla="*/ 1362 h 29550"/>
                <a:gd name="connsiteX5" fmla="*/ 8321 w 29420"/>
                <a:gd name="connsiteY5" fmla="*/ 1362 h 2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20" h="29550">
                  <a:moveTo>
                    <a:pt x="8321" y="1362"/>
                  </a:moveTo>
                  <a:cubicBezTo>
                    <a:pt x="15344" y="-1975"/>
                    <a:pt x="25007" y="991"/>
                    <a:pt x="28125" y="8385"/>
                  </a:cubicBezTo>
                  <a:cubicBezTo>
                    <a:pt x="31266" y="15822"/>
                    <a:pt x="28605" y="24612"/>
                    <a:pt x="21102" y="28189"/>
                  </a:cubicBezTo>
                  <a:cubicBezTo>
                    <a:pt x="14080" y="31526"/>
                    <a:pt x="4417" y="28560"/>
                    <a:pt x="1298" y="21166"/>
                  </a:cubicBezTo>
                  <a:cubicBezTo>
                    <a:pt x="-1842" y="13750"/>
                    <a:pt x="797" y="4961"/>
                    <a:pt x="8321" y="1362"/>
                  </a:cubicBezTo>
                  <a:lnTo>
                    <a:pt x="8321" y="136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D3F649C2-0964-435A-9894-45EBB94F3069}"/>
                </a:ext>
              </a:extLst>
            </p:cNvPr>
            <p:cNvSpPr/>
            <p:nvPr/>
          </p:nvSpPr>
          <p:spPr>
            <a:xfrm>
              <a:off x="4961380" y="6710480"/>
              <a:ext cx="11183" cy="11458"/>
            </a:xfrm>
            <a:custGeom>
              <a:avLst/>
              <a:gdLst>
                <a:gd name="connsiteX0" fmla="*/ 3149 w 11183"/>
                <a:gd name="connsiteY0" fmla="*/ 596 h 11458"/>
                <a:gd name="connsiteX1" fmla="*/ 8035 w 11183"/>
                <a:gd name="connsiteY1" fmla="*/ 10869 h 11458"/>
                <a:gd name="connsiteX2" fmla="*/ 3149 w 11183"/>
                <a:gd name="connsiteY2" fmla="*/ 596 h 11458"/>
                <a:gd name="connsiteX3" fmla="*/ 3149 w 11183"/>
                <a:gd name="connsiteY3" fmla="*/ 596 h 1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3" h="11458">
                  <a:moveTo>
                    <a:pt x="3149" y="596"/>
                  </a:moveTo>
                  <a:cubicBezTo>
                    <a:pt x="9757" y="-2566"/>
                    <a:pt x="14664" y="7728"/>
                    <a:pt x="8035" y="10869"/>
                  </a:cubicBezTo>
                  <a:cubicBezTo>
                    <a:pt x="1426" y="14010"/>
                    <a:pt x="-3481" y="3737"/>
                    <a:pt x="3149" y="596"/>
                  </a:cubicBezTo>
                  <a:lnTo>
                    <a:pt x="3149" y="59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9734C1F3-17A6-4085-B2CB-97F23C526ABA}"/>
                </a:ext>
              </a:extLst>
            </p:cNvPr>
            <p:cNvSpPr/>
            <p:nvPr/>
          </p:nvSpPr>
          <p:spPr>
            <a:xfrm>
              <a:off x="4956660" y="6739064"/>
              <a:ext cx="11272" cy="11784"/>
            </a:xfrm>
            <a:custGeom>
              <a:avLst/>
              <a:gdLst>
                <a:gd name="connsiteX0" fmla="*/ 366 w 11272"/>
                <a:gd name="connsiteY0" fmla="*/ 3573 h 11784"/>
                <a:gd name="connsiteX1" fmla="*/ 584 w 11272"/>
                <a:gd name="connsiteY1" fmla="*/ 3137 h 11784"/>
                <a:gd name="connsiteX2" fmla="*/ 6778 w 11272"/>
                <a:gd name="connsiteY2" fmla="*/ 192 h 11784"/>
                <a:gd name="connsiteX3" fmla="*/ 7258 w 11272"/>
                <a:gd name="connsiteY3" fmla="*/ 301 h 11784"/>
                <a:gd name="connsiteX4" fmla="*/ 10770 w 11272"/>
                <a:gd name="connsiteY4" fmla="*/ 4445 h 11784"/>
                <a:gd name="connsiteX5" fmla="*/ 11119 w 11272"/>
                <a:gd name="connsiteY5" fmla="*/ 5732 h 11784"/>
                <a:gd name="connsiteX6" fmla="*/ 2133 w 11272"/>
                <a:gd name="connsiteY6" fmla="*/ 10007 h 11784"/>
                <a:gd name="connsiteX7" fmla="*/ 1369 w 11272"/>
                <a:gd name="connsiteY7" fmla="*/ 8916 h 11784"/>
                <a:gd name="connsiteX8" fmla="*/ 366 w 11272"/>
                <a:gd name="connsiteY8" fmla="*/ 3573 h 11784"/>
                <a:gd name="connsiteX9" fmla="*/ 366 w 11272"/>
                <a:gd name="connsiteY9" fmla="*/ 3573 h 1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72" h="11784">
                  <a:moveTo>
                    <a:pt x="366" y="3573"/>
                  </a:moveTo>
                  <a:cubicBezTo>
                    <a:pt x="431" y="3420"/>
                    <a:pt x="519" y="3267"/>
                    <a:pt x="584" y="3137"/>
                  </a:cubicBezTo>
                  <a:cubicBezTo>
                    <a:pt x="1849" y="563"/>
                    <a:pt x="3965" y="-462"/>
                    <a:pt x="6778" y="192"/>
                  </a:cubicBezTo>
                  <a:cubicBezTo>
                    <a:pt x="6931" y="236"/>
                    <a:pt x="7084" y="257"/>
                    <a:pt x="7258" y="301"/>
                  </a:cubicBezTo>
                  <a:cubicBezTo>
                    <a:pt x="9199" y="737"/>
                    <a:pt x="10290" y="2722"/>
                    <a:pt x="10770" y="4445"/>
                  </a:cubicBezTo>
                  <a:cubicBezTo>
                    <a:pt x="10879" y="4882"/>
                    <a:pt x="11010" y="5296"/>
                    <a:pt x="11119" y="5732"/>
                  </a:cubicBezTo>
                  <a:cubicBezTo>
                    <a:pt x="12427" y="10552"/>
                    <a:pt x="5055" y="14064"/>
                    <a:pt x="2133" y="10007"/>
                  </a:cubicBezTo>
                  <a:cubicBezTo>
                    <a:pt x="1871" y="9636"/>
                    <a:pt x="1609" y="9287"/>
                    <a:pt x="1369" y="8916"/>
                  </a:cubicBezTo>
                  <a:cubicBezTo>
                    <a:pt x="322" y="7455"/>
                    <a:pt x="-506" y="5361"/>
                    <a:pt x="366" y="3573"/>
                  </a:cubicBezTo>
                  <a:lnTo>
                    <a:pt x="366" y="3573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3C90B8F-DF65-4CFF-8A3A-B3CD3FA4B47A}"/>
                </a:ext>
              </a:extLst>
            </p:cNvPr>
            <p:cNvSpPr/>
            <p:nvPr/>
          </p:nvSpPr>
          <p:spPr>
            <a:xfrm>
              <a:off x="4930709" y="6796983"/>
              <a:ext cx="14846" cy="15553"/>
            </a:xfrm>
            <a:custGeom>
              <a:avLst/>
              <a:gdLst>
                <a:gd name="connsiteX0" fmla="*/ 602 w 14846"/>
                <a:gd name="connsiteY0" fmla="*/ 9558 h 15553"/>
                <a:gd name="connsiteX1" fmla="*/ 232 w 14846"/>
                <a:gd name="connsiteY1" fmla="*/ 8271 h 15553"/>
                <a:gd name="connsiteX2" fmla="*/ 12467 w 14846"/>
                <a:gd name="connsiteY2" fmla="*/ 2447 h 15553"/>
                <a:gd name="connsiteX3" fmla="*/ 13230 w 14846"/>
                <a:gd name="connsiteY3" fmla="*/ 3538 h 15553"/>
                <a:gd name="connsiteX4" fmla="*/ 10853 w 14846"/>
                <a:gd name="connsiteY4" fmla="*/ 14836 h 15553"/>
                <a:gd name="connsiteX5" fmla="*/ 602 w 14846"/>
                <a:gd name="connsiteY5" fmla="*/ 9558 h 15553"/>
                <a:gd name="connsiteX6" fmla="*/ 602 w 14846"/>
                <a:gd name="connsiteY6" fmla="*/ 9558 h 1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46" h="15553">
                  <a:moveTo>
                    <a:pt x="602" y="9558"/>
                  </a:moveTo>
                  <a:cubicBezTo>
                    <a:pt x="472" y="9122"/>
                    <a:pt x="363" y="8707"/>
                    <a:pt x="232" y="8271"/>
                  </a:cubicBezTo>
                  <a:cubicBezTo>
                    <a:pt x="-1666" y="1750"/>
                    <a:pt x="8607" y="-3158"/>
                    <a:pt x="12467" y="2447"/>
                  </a:cubicBezTo>
                  <a:cubicBezTo>
                    <a:pt x="12729" y="2818"/>
                    <a:pt x="12969" y="3189"/>
                    <a:pt x="13230" y="3538"/>
                  </a:cubicBezTo>
                  <a:cubicBezTo>
                    <a:pt x="15869" y="7355"/>
                    <a:pt x="15411" y="12655"/>
                    <a:pt x="10853" y="14836"/>
                  </a:cubicBezTo>
                  <a:cubicBezTo>
                    <a:pt x="6339" y="16995"/>
                    <a:pt x="1889" y="14007"/>
                    <a:pt x="602" y="9558"/>
                  </a:cubicBezTo>
                  <a:lnTo>
                    <a:pt x="602" y="955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E4D19594-9466-420C-BDE4-38EAAA3A2D8F}"/>
                </a:ext>
              </a:extLst>
            </p:cNvPr>
            <p:cNvSpPr/>
            <p:nvPr/>
          </p:nvSpPr>
          <p:spPr>
            <a:xfrm>
              <a:off x="4934233" y="6766129"/>
              <a:ext cx="15194" cy="15574"/>
            </a:xfrm>
            <a:custGeom>
              <a:avLst/>
              <a:gdLst>
                <a:gd name="connsiteX0" fmla="*/ 4276 w 15194"/>
                <a:gd name="connsiteY0" fmla="*/ 804 h 15574"/>
                <a:gd name="connsiteX1" fmla="*/ 10928 w 15194"/>
                <a:gd name="connsiteY1" fmla="*/ 14763 h 15574"/>
                <a:gd name="connsiteX2" fmla="*/ 4276 w 15194"/>
                <a:gd name="connsiteY2" fmla="*/ 804 h 15574"/>
                <a:gd name="connsiteX3" fmla="*/ 4276 w 15194"/>
                <a:gd name="connsiteY3" fmla="*/ 804 h 1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94" h="15574">
                  <a:moveTo>
                    <a:pt x="4276" y="804"/>
                  </a:moveTo>
                  <a:cubicBezTo>
                    <a:pt x="13262" y="-3471"/>
                    <a:pt x="19914" y="10488"/>
                    <a:pt x="10928" y="14763"/>
                  </a:cubicBezTo>
                  <a:cubicBezTo>
                    <a:pt x="1942" y="19059"/>
                    <a:pt x="-4732" y="5101"/>
                    <a:pt x="4276" y="804"/>
                  </a:cubicBezTo>
                  <a:lnTo>
                    <a:pt x="4276" y="804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CB81BA41-A3CE-4EF8-8F29-36E88ED16A21}"/>
                </a:ext>
              </a:extLst>
            </p:cNvPr>
            <p:cNvSpPr/>
            <p:nvPr/>
          </p:nvSpPr>
          <p:spPr>
            <a:xfrm>
              <a:off x="4944827" y="6494943"/>
              <a:ext cx="31926" cy="32072"/>
            </a:xfrm>
            <a:custGeom>
              <a:avLst/>
              <a:gdLst>
                <a:gd name="connsiteX0" fmla="*/ 9037 w 31926"/>
                <a:gd name="connsiteY0" fmla="*/ 1476 h 32072"/>
                <a:gd name="connsiteX1" fmla="*/ 30520 w 31926"/>
                <a:gd name="connsiteY1" fmla="*/ 9109 h 32072"/>
                <a:gd name="connsiteX2" fmla="*/ 22886 w 31926"/>
                <a:gd name="connsiteY2" fmla="*/ 30593 h 32072"/>
                <a:gd name="connsiteX3" fmla="*/ 1403 w 31926"/>
                <a:gd name="connsiteY3" fmla="*/ 22959 h 32072"/>
                <a:gd name="connsiteX4" fmla="*/ 9037 w 31926"/>
                <a:gd name="connsiteY4" fmla="*/ 1476 h 32072"/>
                <a:gd name="connsiteX5" fmla="*/ 9037 w 31926"/>
                <a:gd name="connsiteY5" fmla="*/ 1476 h 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26" h="32072">
                  <a:moveTo>
                    <a:pt x="9037" y="1476"/>
                  </a:moveTo>
                  <a:cubicBezTo>
                    <a:pt x="16648" y="-2145"/>
                    <a:pt x="27139" y="1083"/>
                    <a:pt x="30520" y="9109"/>
                  </a:cubicBezTo>
                  <a:cubicBezTo>
                    <a:pt x="33922" y="17158"/>
                    <a:pt x="31065" y="26710"/>
                    <a:pt x="22886" y="30593"/>
                  </a:cubicBezTo>
                  <a:cubicBezTo>
                    <a:pt x="15275" y="34213"/>
                    <a:pt x="4784" y="31007"/>
                    <a:pt x="1403" y="22959"/>
                  </a:cubicBezTo>
                  <a:cubicBezTo>
                    <a:pt x="-2000" y="14911"/>
                    <a:pt x="879" y="5380"/>
                    <a:pt x="9037" y="1476"/>
                  </a:cubicBezTo>
                  <a:lnTo>
                    <a:pt x="9037" y="147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419B299E-456D-45ED-8015-C9CBBD888783}"/>
                </a:ext>
              </a:extLst>
            </p:cNvPr>
            <p:cNvSpPr/>
            <p:nvPr/>
          </p:nvSpPr>
          <p:spPr>
            <a:xfrm>
              <a:off x="4954584" y="6539500"/>
              <a:ext cx="14720" cy="15082"/>
            </a:xfrm>
            <a:custGeom>
              <a:avLst/>
              <a:gdLst>
                <a:gd name="connsiteX0" fmla="*/ 4143 w 14720"/>
                <a:gd name="connsiteY0" fmla="*/ 780 h 15082"/>
                <a:gd name="connsiteX1" fmla="*/ 10577 w 14720"/>
                <a:gd name="connsiteY1" fmla="*/ 14302 h 15082"/>
                <a:gd name="connsiteX2" fmla="*/ 4143 w 14720"/>
                <a:gd name="connsiteY2" fmla="*/ 780 h 15082"/>
                <a:gd name="connsiteX3" fmla="*/ 4143 w 14720"/>
                <a:gd name="connsiteY3" fmla="*/ 780 h 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0" h="15082">
                  <a:moveTo>
                    <a:pt x="4143" y="780"/>
                  </a:moveTo>
                  <a:cubicBezTo>
                    <a:pt x="12846" y="-3364"/>
                    <a:pt x="19301" y="10158"/>
                    <a:pt x="10577" y="14302"/>
                  </a:cubicBezTo>
                  <a:cubicBezTo>
                    <a:pt x="1875" y="18446"/>
                    <a:pt x="-4581" y="4924"/>
                    <a:pt x="4143" y="780"/>
                  </a:cubicBezTo>
                  <a:lnTo>
                    <a:pt x="4143" y="78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95FDC24D-C1D3-4DF1-88AA-AEA098B21763}"/>
                </a:ext>
              </a:extLst>
            </p:cNvPr>
            <p:cNvSpPr/>
            <p:nvPr/>
          </p:nvSpPr>
          <p:spPr>
            <a:xfrm>
              <a:off x="4929859" y="6540178"/>
              <a:ext cx="14247" cy="14597"/>
            </a:xfrm>
            <a:custGeom>
              <a:avLst/>
              <a:gdLst>
                <a:gd name="connsiteX0" fmla="*/ 4005 w 14247"/>
                <a:gd name="connsiteY0" fmla="*/ 756 h 14597"/>
                <a:gd name="connsiteX1" fmla="*/ 10243 w 14247"/>
                <a:gd name="connsiteY1" fmla="*/ 13842 h 14597"/>
                <a:gd name="connsiteX2" fmla="*/ 4005 w 14247"/>
                <a:gd name="connsiteY2" fmla="*/ 756 h 14597"/>
                <a:gd name="connsiteX3" fmla="*/ 4005 w 14247"/>
                <a:gd name="connsiteY3" fmla="*/ 756 h 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7" h="14597">
                  <a:moveTo>
                    <a:pt x="4005" y="756"/>
                  </a:moveTo>
                  <a:cubicBezTo>
                    <a:pt x="12424" y="-3257"/>
                    <a:pt x="18684" y="9829"/>
                    <a:pt x="10243" y="13842"/>
                  </a:cubicBezTo>
                  <a:cubicBezTo>
                    <a:pt x="1824" y="17855"/>
                    <a:pt x="-4436" y="4769"/>
                    <a:pt x="4005" y="756"/>
                  </a:cubicBezTo>
                  <a:lnTo>
                    <a:pt x="4005" y="75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556" name="Graphic 1943">
              <a:extLst>
                <a:ext uri="{FF2B5EF4-FFF2-40B4-BE49-F238E27FC236}">
                  <a16:creationId xmlns:a16="http://schemas.microsoft.com/office/drawing/2014/main" id="{360250E1-8B94-4CD0-A494-5958B0C1D207}"/>
                </a:ext>
              </a:extLst>
            </p:cNvPr>
            <p:cNvGrpSpPr/>
            <p:nvPr/>
          </p:nvGrpSpPr>
          <p:grpSpPr>
            <a:xfrm>
              <a:off x="4677780" y="6585520"/>
              <a:ext cx="272974" cy="242146"/>
              <a:chOff x="4677780" y="6585520"/>
              <a:chExt cx="272974" cy="242146"/>
            </a:xfrm>
            <a:solidFill>
              <a:srgbClr val="61C06A"/>
            </a:solidFill>
          </p:grpSpPr>
          <p:sp>
            <p:nvSpPr>
              <p:cNvPr id="1756" name="Freeform: Shape 1755">
                <a:extLst>
                  <a:ext uri="{FF2B5EF4-FFF2-40B4-BE49-F238E27FC236}">
                    <a16:creationId xmlns:a16="http://schemas.microsoft.com/office/drawing/2014/main" id="{638CEBF9-8053-4998-A091-D19F79C4F4EF}"/>
                  </a:ext>
                </a:extLst>
              </p:cNvPr>
              <p:cNvSpPr/>
              <p:nvPr/>
            </p:nvSpPr>
            <p:spPr>
              <a:xfrm>
                <a:off x="4938142" y="6585520"/>
                <a:ext cx="12612" cy="12913"/>
              </a:xfrm>
              <a:custGeom>
                <a:avLst/>
                <a:gdLst>
                  <a:gd name="connsiteX0" fmla="*/ 3552 w 12612"/>
                  <a:gd name="connsiteY0" fmla="*/ 670 h 12913"/>
                  <a:gd name="connsiteX1" fmla="*/ 9070 w 12612"/>
                  <a:gd name="connsiteY1" fmla="*/ 12251 h 12913"/>
                  <a:gd name="connsiteX2" fmla="*/ 3552 w 12612"/>
                  <a:gd name="connsiteY2" fmla="*/ 670 h 12913"/>
                  <a:gd name="connsiteX3" fmla="*/ 3552 w 12612"/>
                  <a:gd name="connsiteY3" fmla="*/ 670 h 12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12" h="12913">
                    <a:moveTo>
                      <a:pt x="3552" y="670"/>
                    </a:moveTo>
                    <a:cubicBezTo>
                      <a:pt x="11011" y="-2885"/>
                      <a:pt x="16529" y="8696"/>
                      <a:pt x="9070" y="12251"/>
                    </a:cubicBezTo>
                    <a:cubicBezTo>
                      <a:pt x="1611" y="15785"/>
                      <a:pt x="-3929" y="4203"/>
                      <a:pt x="3552" y="670"/>
                    </a:cubicBezTo>
                    <a:lnTo>
                      <a:pt x="3552" y="670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57" name="Freeform: Shape 1756">
                <a:extLst>
                  <a:ext uri="{FF2B5EF4-FFF2-40B4-BE49-F238E27FC236}">
                    <a16:creationId xmlns:a16="http://schemas.microsoft.com/office/drawing/2014/main" id="{6821D203-D7C6-486B-9EF8-EA2615295B1F}"/>
                  </a:ext>
                </a:extLst>
              </p:cNvPr>
              <p:cNvSpPr/>
              <p:nvPr/>
            </p:nvSpPr>
            <p:spPr>
              <a:xfrm>
                <a:off x="4677780" y="6797367"/>
                <a:ext cx="29564" cy="30299"/>
              </a:xfrm>
              <a:custGeom>
                <a:avLst/>
                <a:gdLst>
                  <a:gd name="connsiteX0" fmla="*/ 8318 w 29564"/>
                  <a:gd name="connsiteY0" fmla="*/ 1562 h 30299"/>
                  <a:gd name="connsiteX1" fmla="*/ 21252 w 29564"/>
                  <a:gd name="connsiteY1" fmla="*/ 28738 h 30299"/>
                  <a:gd name="connsiteX2" fmla="*/ 8318 w 29564"/>
                  <a:gd name="connsiteY2" fmla="*/ 1562 h 30299"/>
                  <a:gd name="connsiteX3" fmla="*/ 8318 w 29564"/>
                  <a:gd name="connsiteY3" fmla="*/ 1562 h 30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64" h="30299">
                    <a:moveTo>
                      <a:pt x="8318" y="1562"/>
                    </a:moveTo>
                    <a:cubicBezTo>
                      <a:pt x="25788" y="-6748"/>
                      <a:pt x="38765" y="20406"/>
                      <a:pt x="21252" y="28738"/>
                    </a:cubicBezTo>
                    <a:cubicBezTo>
                      <a:pt x="3760" y="37048"/>
                      <a:pt x="-9196" y="9894"/>
                      <a:pt x="8318" y="1562"/>
                    </a:cubicBezTo>
                    <a:lnTo>
                      <a:pt x="8318" y="1562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14B91AF5-3828-4F81-966A-0F9F3CB26A44}"/>
                </a:ext>
              </a:extLst>
            </p:cNvPr>
            <p:cNvSpPr/>
            <p:nvPr/>
          </p:nvSpPr>
          <p:spPr>
            <a:xfrm>
              <a:off x="4655382" y="6780973"/>
              <a:ext cx="15351" cy="15989"/>
            </a:xfrm>
            <a:custGeom>
              <a:avLst/>
              <a:gdLst>
                <a:gd name="connsiteX0" fmla="*/ 4217 w 15351"/>
                <a:gd name="connsiteY0" fmla="*/ 726 h 15989"/>
                <a:gd name="connsiteX1" fmla="*/ 14904 w 15351"/>
                <a:gd name="connsiteY1" fmla="*/ 6222 h 15989"/>
                <a:gd name="connsiteX2" fmla="*/ 15187 w 15351"/>
                <a:gd name="connsiteY2" fmla="*/ 7509 h 15989"/>
                <a:gd name="connsiteX3" fmla="*/ 2559 w 15351"/>
                <a:gd name="connsiteY3" fmla="*/ 13529 h 15989"/>
                <a:gd name="connsiteX4" fmla="*/ 1730 w 15351"/>
                <a:gd name="connsiteY4" fmla="*/ 12482 h 15989"/>
                <a:gd name="connsiteX5" fmla="*/ 4217 w 15351"/>
                <a:gd name="connsiteY5" fmla="*/ 726 h 15989"/>
                <a:gd name="connsiteX6" fmla="*/ 4217 w 15351"/>
                <a:gd name="connsiteY6" fmla="*/ 726 h 1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51" h="15989">
                  <a:moveTo>
                    <a:pt x="4217" y="726"/>
                  </a:moveTo>
                  <a:cubicBezTo>
                    <a:pt x="8753" y="-1433"/>
                    <a:pt x="13835" y="1467"/>
                    <a:pt x="14904" y="6222"/>
                  </a:cubicBezTo>
                  <a:cubicBezTo>
                    <a:pt x="14991" y="6658"/>
                    <a:pt x="15100" y="7073"/>
                    <a:pt x="15187" y="7509"/>
                  </a:cubicBezTo>
                  <a:cubicBezTo>
                    <a:pt x="16736" y="14423"/>
                    <a:pt x="6943" y="19090"/>
                    <a:pt x="2559" y="13529"/>
                  </a:cubicBezTo>
                  <a:cubicBezTo>
                    <a:pt x="2297" y="13179"/>
                    <a:pt x="2014" y="12831"/>
                    <a:pt x="1730" y="12482"/>
                  </a:cubicBezTo>
                  <a:cubicBezTo>
                    <a:pt x="-1258" y="8665"/>
                    <a:pt x="-342" y="2907"/>
                    <a:pt x="4217" y="726"/>
                  </a:cubicBezTo>
                  <a:lnTo>
                    <a:pt x="4217" y="72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C1832101-1667-468C-B689-A32353FE3D87}"/>
                </a:ext>
              </a:extLst>
            </p:cNvPr>
            <p:cNvSpPr/>
            <p:nvPr/>
          </p:nvSpPr>
          <p:spPr>
            <a:xfrm>
              <a:off x="4636536" y="6797692"/>
              <a:ext cx="12602" cy="12921"/>
            </a:xfrm>
            <a:custGeom>
              <a:avLst/>
              <a:gdLst>
                <a:gd name="connsiteX0" fmla="*/ 3543 w 12602"/>
                <a:gd name="connsiteY0" fmla="*/ 670 h 12921"/>
                <a:gd name="connsiteX1" fmla="*/ 9060 w 12602"/>
                <a:gd name="connsiteY1" fmla="*/ 12251 h 12921"/>
                <a:gd name="connsiteX2" fmla="*/ 3543 w 12602"/>
                <a:gd name="connsiteY2" fmla="*/ 670 h 12921"/>
                <a:gd name="connsiteX3" fmla="*/ 3543 w 12602"/>
                <a:gd name="connsiteY3" fmla="*/ 670 h 1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2" h="12921">
                  <a:moveTo>
                    <a:pt x="3543" y="670"/>
                  </a:moveTo>
                  <a:cubicBezTo>
                    <a:pt x="11001" y="-2885"/>
                    <a:pt x="16520" y="8696"/>
                    <a:pt x="9060" y="12251"/>
                  </a:cubicBezTo>
                  <a:cubicBezTo>
                    <a:pt x="1601" y="15806"/>
                    <a:pt x="-3917" y="4225"/>
                    <a:pt x="3543" y="670"/>
                  </a:cubicBezTo>
                  <a:lnTo>
                    <a:pt x="3543" y="67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2B9EC4B-7774-46D2-A232-2550040FD524}"/>
                </a:ext>
              </a:extLst>
            </p:cNvPr>
            <p:cNvSpPr/>
            <p:nvPr/>
          </p:nvSpPr>
          <p:spPr>
            <a:xfrm>
              <a:off x="4618318" y="6750496"/>
              <a:ext cx="13908" cy="14234"/>
            </a:xfrm>
            <a:custGeom>
              <a:avLst/>
              <a:gdLst>
                <a:gd name="connsiteX0" fmla="*/ 3919 w 13908"/>
                <a:gd name="connsiteY0" fmla="*/ 734 h 14234"/>
                <a:gd name="connsiteX1" fmla="*/ 10004 w 13908"/>
                <a:gd name="connsiteY1" fmla="*/ 13493 h 14234"/>
                <a:gd name="connsiteX2" fmla="*/ 3919 w 13908"/>
                <a:gd name="connsiteY2" fmla="*/ 734 h 14234"/>
                <a:gd name="connsiteX3" fmla="*/ 3919 w 13908"/>
                <a:gd name="connsiteY3" fmla="*/ 734 h 1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8" h="14234">
                  <a:moveTo>
                    <a:pt x="3919" y="734"/>
                  </a:moveTo>
                  <a:cubicBezTo>
                    <a:pt x="12141" y="-3170"/>
                    <a:pt x="18226" y="9589"/>
                    <a:pt x="10004" y="13493"/>
                  </a:cubicBezTo>
                  <a:cubicBezTo>
                    <a:pt x="1760" y="17419"/>
                    <a:pt x="-4326" y="4660"/>
                    <a:pt x="3919" y="734"/>
                  </a:cubicBezTo>
                  <a:lnTo>
                    <a:pt x="3919" y="734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3B3B6CB3-150B-4334-B49E-0FFD61E0ACEA}"/>
                </a:ext>
              </a:extLst>
            </p:cNvPr>
            <p:cNvSpPr/>
            <p:nvPr/>
          </p:nvSpPr>
          <p:spPr>
            <a:xfrm>
              <a:off x="4809573" y="6530277"/>
              <a:ext cx="18630" cy="18719"/>
            </a:xfrm>
            <a:custGeom>
              <a:avLst/>
              <a:gdLst>
                <a:gd name="connsiteX0" fmla="*/ 5271 w 18630"/>
                <a:gd name="connsiteY0" fmla="*/ 864 h 18719"/>
                <a:gd name="connsiteX1" fmla="*/ 17812 w 18630"/>
                <a:gd name="connsiteY1" fmla="*/ 5314 h 18719"/>
                <a:gd name="connsiteX2" fmla="*/ 13363 w 18630"/>
                <a:gd name="connsiteY2" fmla="*/ 17855 h 18719"/>
                <a:gd name="connsiteX3" fmla="*/ 822 w 18630"/>
                <a:gd name="connsiteY3" fmla="*/ 13405 h 18719"/>
                <a:gd name="connsiteX4" fmla="*/ 5271 w 18630"/>
                <a:gd name="connsiteY4" fmla="*/ 864 h 18719"/>
                <a:gd name="connsiteX5" fmla="*/ 5271 w 18630"/>
                <a:gd name="connsiteY5" fmla="*/ 864 h 1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30" h="18719">
                  <a:moveTo>
                    <a:pt x="5271" y="864"/>
                  </a:moveTo>
                  <a:cubicBezTo>
                    <a:pt x="9721" y="-1251"/>
                    <a:pt x="15828" y="624"/>
                    <a:pt x="17812" y="5314"/>
                  </a:cubicBezTo>
                  <a:cubicBezTo>
                    <a:pt x="19797" y="10025"/>
                    <a:pt x="18117" y="15586"/>
                    <a:pt x="13363" y="17855"/>
                  </a:cubicBezTo>
                  <a:cubicBezTo>
                    <a:pt x="8913" y="19970"/>
                    <a:pt x="2807" y="18095"/>
                    <a:pt x="822" y="13405"/>
                  </a:cubicBezTo>
                  <a:cubicBezTo>
                    <a:pt x="-1163" y="8716"/>
                    <a:pt x="495" y="3133"/>
                    <a:pt x="5271" y="864"/>
                  </a:cubicBezTo>
                  <a:lnTo>
                    <a:pt x="5271" y="864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8316B2BF-9182-4147-9717-F4A1ACFFE191}"/>
                </a:ext>
              </a:extLst>
            </p:cNvPr>
            <p:cNvSpPr/>
            <p:nvPr/>
          </p:nvSpPr>
          <p:spPr>
            <a:xfrm>
              <a:off x="4767328" y="6491273"/>
              <a:ext cx="30492" cy="30641"/>
            </a:xfrm>
            <a:custGeom>
              <a:avLst/>
              <a:gdLst>
                <a:gd name="connsiteX0" fmla="*/ 8628 w 30492"/>
                <a:gd name="connsiteY0" fmla="*/ 1417 h 30641"/>
                <a:gd name="connsiteX1" fmla="*/ 29152 w 30492"/>
                <a:gd name="connsiteY1" fmla="*/ 8701 h 30641"/>
                <a:gd name="connsiteX2" fmla="*/ 21867 w 30492"/>
                <a:gd name="connsiteY2" fmla="*/ 29225 h 30641"/>
                <a:gd name="connsiteX3" fmla="*/ 1344 w 30492"/>
                <a:gd name="connsiteY3" fmla="*/ 21940 h 30641"/>
                <a:gd name="connsiteX4" fmla="*/ 8628 w 30492"/>
                <a:gd name="connsiteY4" fmla="*/ 1417 h 30641"/>
                <a:gd name="connsiteX5" fmla="*/ 8628 w 30492"/>
                <a:gd name="connsiteY5" fmla="*/ 1417 h 3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92" h="30641">
                  <a:moveTo>
                    <a:pt x="8628" y="1417"/>
                  </a:moveTo>
                  <a:cubicBezTo>
                    <a:pt x="15913" y="-2051"/>
                    <a:pt x="25924" y="1024"/>
                    <a:pt x="29152" y="8701"/>
                  </a:cubicBezTo>
                  <a:cubicBezTo>
                    <a:pt x="32402" y="16401"/>
                    <a:pt x="29654" y="25517"/>
                    <a:pt x="21867" y="29225"/>
                  </a:cubicBezTo>
                  <a:cubicBezTo>
                    <a:pt x="14582" y="32693"/>
                    <a:pt x="4572" y="29618"/>
                    <a:pt x="1344" y="21940"/>
                  </a:cubicBezTo>
                  <a:cubicBezTo>
                    <a:pt x="-1906" y="14263"/>
                    <a:pt x="821" y="5146"/>
                    <a:pt x="8628" y="1417"/>
                  </a:cubicBezTo>
                  <a:lnTo>
                    <a:pt x="8628" y="1417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305E2A7-EE11-4187-9DDC-230884E600CD}"/>
                </a:ext>
              </a:extLst>
            </p:cNvPr>
            <p:cNvSpPr/>
            <p:nvPr/>
          </p:nvSpPr>
          <p:spPr>
            <a:xfrm>
              <a:off x="4779967" y="6442782"/>
              <a:ext cx="16602" cy="17007"/>
            </a:xfrm>
            <a:custGeom>
              <a:avLst/>
              <a:gdLst>
                <a:gd name="connsiteX0" fmla="*/ 4670 w 16602"/>
                <a:gd name="connsiteY0" fmla="*/ 878 h 17007"/>
                <a:gd name="connsiteX1" fmla="*/ 11933 w 16602"/>
                <a:gd name="connsiteY1" fmla="*/ 16123 h 17007"/>
                <a:gd name="connsiteX2" fmla="*/ 4670 w 16602"/>
                <a:gd name="connsiteY2" fmla="*/ 878 h 17007"/>
                <a:gd name="connsiteX3" fmla="*/ 4670 w 16602"/>
                <a:gd name="connsiteY3" fmla="*/ 878 h 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02" h="17007">
                  <a:moveTo>
                    <a:pt x="4670" y="878"/>
                  </a:moveTo>
                  <a:cubicBezTo>
                    <a:pt x="14485" y="-3790"/>
                    <a:pt x="21769" y="11456"/>
                    <a:pt x="11933" y="16123"/>
                  </a:cubicBezTo>
                  <a:cubicBezTo>
                    <a:pt x="2118" y="20812"/>
                    <a:pt x="-5167" y="5545"/>
                    <a:pt x="4670" y="878"/>
                  </a:cubicBezTo>
                  <a:lnTo>
                    <a:pt x="4670" y="87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6EAE7A3F-76D6-434B-A09C-0AF1058A03DF}"/>
                </a:ext>
              </a:extLst>
            </p:cNvPr>
            <p:cNvSpPr/>
            <p:nvPr/>
          </p:nvSpPr>
          <p:spPr>
            <a:xfrm>
              <a:off x="4748788" y="6417869"/>
              <a:ext cx="11661" cy="11944"/>
            </a:xfrm>
            <a:custGeom>
              <a:avLst/>
              <a:gdLst>
                <a:gd name="connsiteX0" fmla="*/ 3286 w 11661"/>
                <a:gd name="connsiteY0" fmla="*/ 622 h 11944"/>
                <a:gd name="connsiteX1" fmla="*/ 8390 w 11661"/>
                <a:gd name="connsiteY1" fmla="*/ 11331 h 11944"/>
                <a:gd name="connsiteX2" fmla="*/ 3286 w 11661"/>
                <a:gd name="connsiteY2" fmla="*/ 622 h 11944"/>
                <a:gd name="connsiteX3" fmla="*/ 3286 w 11661"/>
                <a:gd name="connsiteY3" fmla="*/ 622 h 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1" h="11944">
                  <a:moveTo>
                    <a:pt x="3286" y="622"/>
                  </a:moveTo>
                  <a:cubicBezTo>
                    <a:pt x="10178" y="-2672"/>
                    <a:pt x="15282" y="8037"/>
                    <a:pt x="8390" y="11331"/>
                  </a:cubicBezTo>
                  <a:cubicBezTo>
                    <a:pt x="1476" y="14602"/>
                    <a:pt x="-3628" y="3893"/>
                    <a:pt x="3286" y="622"/>
                  </a:cubicBezTo>
                  <a:lnTo>
                    <a:pt x="3286" y="62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1C5D272-0C14-4CE9-ADDE-71FA82F21800}"/>
                </a:ext>
              </a:extLst>
            </p:cNvPr>
            <p:cNvSpPr/>
            <p:nvPr/>
          </p:nvSpPr>
          <p:spPr>
            <a:xfrm>
              <a:off x="4754479" y="6790412"/>
              <a:ext cx="29811" cy="30549"/>
            </a:xfrm>
            <a:custGeom>
              <a:avLst/>
              <a:gdLst>
                <a:gd name="connsiteX0" fmla="*/ 8391 w 29811"/>
                <a:gd name="connsiteY0" fmla="*/ 1582 h 30549"/>
                <a:gd name="connsiteX1" fmla="*/ 21434 w 29811"/>
                <a:gd name="connsiteY1" fmla="*/ 28976 h 30549"/>
                <a:gd name="connsiteX2" fmla="*/ 8391 w 29811"/>
                <a:gd name="connsiteY2" fmla="*/ 1582 h 30549"/>
                <a:gd name="connsiteX3" fmla="*/ 8391 w 29811"/>
                <a:gd name="connsiteY3" fmla="*/ 1582 h 3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11" h="30549">
                  <a:moveTo>
                    <a:pt x="8391" y="1582"/>
                  </a:moveTo>
                  <a:cubicBezTo>
                    <a:pt x="26014" y="-6815"/>
                    <a:pt x="39079" y="20557"/>
                    <a:pt x="21434" y="28976"/>
                  </a:cubicBezTo>
                  <a:cubicBezTo>
                    <a:pt x="3790" y="37351"/>
                    <a:pt x="-9275" y="9978"/>
                    <a:pt x="8391" y="1582"/>
                  </a:cubicBezTo>
                  <a:lnTo>
                    <a:pt x="8391" y="158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348548C9-DC30-4CF3-BB89-69CA4E89A607}"/>
                </a:ext>
              </a:extLst>
            </p:cNvPr>
            <p:cNvSpPr/>
            <p:nvPr/>
          </p:nvSpPr>
          <p:spPr>
            <a:xfrm>
              <a:off x="4730268" y="6767051"/>
              <a:ext cx="18361" cy="18825"/>
            </a:xfrm>
            <a:custGeom>
              <a:avLst/>
              <a:gdLst>
                <a:gd name="connsiteX0" fmla="*/ 5165 w 18361"/>
                <a:gd name="connsiteY0" fmla="*/ 972 h 18825"/>
                <a:gd name="connsiteX1" fmla="*/ 13191 w 18361"/>
                <a:gd name="connsiteY1" fmla="*/ 17853 h 18825"/>
                <a:gd name="connsiteX2" fmla="*/ 5165 w 18361"/>
                <a:gd name="connsiteY2" fmla="*/ 972 h 18825"/>
                <a:gd name="connsiteX3" fmla="*/ 5165 w 18361"/>
                <a:gd name="connsiteY3" fmla="*/ 972 h 1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1" h="18825">
                  <a:moveTo>
                    <a:pt x="5165" y="972"/>
                  </a:moveTo>
                  <a:cubicBezTo>
                    <a:pt x="16027" y="-4197"/>
                    <a:pt x="24075" y="12684"/>
                    <a:pt x="13191" y="17853"/>
                  </a:cubicBezTo>
                  <a:cubicBezTo>
                    <a:pt x="2352" y="23022"/>
                    <a:pt x="-5718" y="6141"/>
                    <a:pt x="5165" y="972"/>
                  </a:cubicBezTo>
                  <a:lnTo>
                    <a:pt x="5165" y="97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566" name="Graphic 1943">
              <a:extLst>
                <a:ext uri="{FF2B5EF4-FFF2-40B4-BE49-F238E27FC236}">
                  <a16:creationId xmlns:a16="http://schemas.microsoft.com/office/drawing/2014/main" id="{1F238B21-F962-4564-89DD-E521200F5A3E}"/>
                </a:ext>
              </a:extLst>
            </p:cNvPr>
            <p:cNvGrpSpPr/>
            <p:nvPr/>
          </p:nvGrpSpPr>
          <p:grpSpPr>
            <a:xfrm>
              <a:off x="3719399" y="6082464"/>
              <a:ext cx="1001138" cy="1134505"/>
              <a:chOff x="3719399" y="6082464"/>
              <a:chExt cx="1001138" cy="1134505"/>
            </a:xfrm>
          </p:grpSpPr>
          <p:sp>
            <p:nvSpPr>
              <p:cNvPr id="1754" name="Freeform: Shape 1753">
                <a:extLst>
                  <a:ext uri="{FF2B5EF4-FFF2-40B4-BE49-F238E27FC236}">
                    <a16:creationId xmlns:a16="http://schemas.microsoft.com/office/drawing/2014/main" id="{881B917E-4B1F-4DE1-BD16-BC1B8F03F758}"/>
                  </a:ext>
                </a:extLst>
              </p:cNvPr>
              <p:cNvSpPr/>
              <p:nvPr/>
            </p:nvSpPr>
            <p:spPr>
              <a:xfrm>
                <a:off x="4703688" y="6748835"/>
                <a:ext cx="16849" cy="17264"/>
              </a:xfrm>
              <a:custGeom>
                <a:avLst/>
                <a:gdLst>
                  <a:gd name="connsiteX0" fmla="*/ 4744 w 16849"/>
                  <a:gd name="connsiteY0" fmla="*/ 890 h 17264"/>
                  <a:gd name="connsiteX1" fmla="*/ 12116 w 16849"/>
                  <a:gd name="connsiteY1" fmla="*/ 16375 h 17264"/>
                  <a:gd name="connsiteX2" fmla="*/ 4744 w 16849"/>
                  <a:gd name="connsiteY2" fmla="*/ 890 h 17264"/>
                  <a:gd name="connsiteX3" fmla="*/ 4744 w 16849"/>
                  <a:gd name="connsiteY3" fmla="*/ 890 h 1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49" h="17264">
                    <a:moveTo>
                      <a:pt x="4744" y="890"/>
                    </a:moveTo>
                    <a:cubicBezTo>
                      <a:pt x="14711" y="-3843"/>
                      <a:pt x="22083" y="11621"/>
                      <a:pt x="12116" y="16375"/>
                    </a:cubicBezTo>
                    <a:cubicBezTo>
                      <a:pt x="2148" y="21108"/>
                      <a:pt x="-5246" y="5623"/>
                      <a:pt x="4744" y="890"/>
                    </a:cubicBezTo>
                    <a:lnTo>
                      <a:pt x="4744" y="890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55" name="Freeform: Shape 1754">
                <a:extLst>
                  <a:ext uri="{FF2B5EF4-FFF2-40B4-BE49-F238E27FC236}">
                    <a16:creationId xmlns:a16="http://schemas.microsoft.com/office/drawing/2014/main" id="{67885B60-89C1-423B-A383-089B78AB94FC}"/>
                  </a:ext>
                </a:extLst>
              </p:cNvPr>
              <p:cNvSpPr/>
              <p:nvPr/>
            </p:nvSpPr>
            <p:spPr>
              <a:xfrm>
                <a:off x="3719399" y="6082464"/>
                <a:ext cx="443501" cy="1134505"/>
              </a:xfrm>
              <a:custGeom>
                <a:avLst/>
                <a:gdLst>
                  <a:gd name="connsiteX0" fmla="*/ 4665 w 443501"/>
                  <a:gd name="connsiteY0" fmla="*/ 661547 h 1134505"/>
                  <a:gd name="connsiteX1" fmla="*/ 18645 w 443501"/>
                  <a:gd name="connsiteY1" fmla="*/ 571295 h 1134505"/>
                  <a:gd name="connsiteX2" fmla="*/ 22767 w 443501"/>
                  <a:gd name="connsiteY2" fmla="*/ 477991 h 1134505"/>
                  <a:gd name="connsiteX3" fmla="*/ 8503 w 443501"/>
                  <a:gd name="connsiteY3" fmla="*/ 350749 h 1134505"/>
                  <a:gd name="connsiteX4" fmla="*/ 12516 w 443501"/>
                  <a:gd name="connsiteY4" fmla="*/ 349789 h 1134505"/>
                  <a:gd name="connsiteX5" fmla="*/ 32822 w 443501"/>
                  <a:gd name="connsiteY5" fmla="*/ 474392 h 1134505"/>
                  <a:gd name="connsiteX6" fmla="*/ 33214 w 443501"/>
                  <a:gd name="connsiteY6" fmla="*/ 513912 h 1134505"/>
                  <a:gd name="connsiteX7" fmla="*/ 65145 w 443501"/>
                  <a:gd name="connsiteY7" fmla="*/ 428917 h 1134505"/>
                  <a:gd name="connsiteX8" fmla="*/ 125974 w 443501"/>
                  <a:gd name="connsiteY8" fmla="*/ 324642 h 1134505"/>
                  <a:gd name="connsiteX9" fmla="*/ 148025 w 443501"/>
                  <a:gd name="connsiteY9" fmla="*/ 257051 h 1134505"/>
                  <a:gd name="connsiteX10" fmla="*/ 174851 w 443501"/>
                  <a:gd name="connsiteY10" fmla="*/ 179210 h 1134505"/>
                  <a:gd name="connsiteX11" fmla="*/ 181896 w 443501"/>
                  <a:gd name="connsiteY11" fmla="*/ 181282 h 1134505"/>
                  <a:gd name="connsiteX12" fmla="*/ 159693 w 443501"/>
                  <a:gd name="connsiteY12" fmla="*/ 264925 h 1134505"/>
                  <a:gd name="connsiteX13" fmla="*/ 151318 w 443501"/>
                  <a:gd name="connsiteY13" fmla="*/ 290160 h 1134505"/>
                  <a:gd name="connsiteX14" fmla="*/ 207327 w 443501"/>
                  <a:gd name="connsiteY14" fmla="*/ 222482 h 1134505"/>
                  <a:gd name="connsiteX15" fmla="*/ 436554 w 443501"/>
                  <a:gd name="connsiteY15" fmla="*/ 605 h 1134505"/>
                  <a:gd name="connsiteX16" fmla="*/ 440196 w 443501"/>
                  <a:gd name="connsiteY16" fmla="*/ 4378 h 1134505"/>
                  <a:gd name="connsiteX17" fmla="*/ 345604 w 443501"/>
                  <a:gd name="connsiteY17" fmla="*/ 99319 h 1134505"/>
                  <a:gd name="connsiteX18" fmla="*/ 367916 w 443501"/>
                  <a:gd name="connsiteY18" fmla="*/ 92514 h 1134505"/>
                  <a:gd name="connsiteX19" fmla="*/ 442508 w 443501"/>
                  <a:gd name="connsiteY19" fmla="*/ 75022 h 1134505"/>
                  <a:gd name="connsiteX20" fmla="*/ 442726 w 443501"/>
                  <a:gd name="connsiteY20" fmla="*/ 77138 h 1134505"/>
                  <a:gd name="connsiteX21" fmla="*/ 381919 w 443501"/>
                  <a:gd name="connsiteY21" fmla="*/ 96483 h 1134505"/>
                  <a:gd name="connsiteX22" fmla="*/ 331362 w 443501"/>
                  <a:gd name="connsiteY22" fmla="*/ 113496 h 1134505"/>
                  <a:gd name="connsiteX23" fmla="*/ 100412 w 443501"/>
                  <a:gd name="connsiteY23" fmla="*/ 394108 h 1134505"/>
                  <a:gd name="connsiteX24" fmla="*/ 64905 w 443501"/>
                  <a:gd name="connsiteY24" fmla="*/ 468721 h 1134505"/>
                  <a:gd name="connsiteX25" fmla="*/ 121547 w 443501"/>
                  <a:gd name="connsiteY25" fmla="*/ 423203 h 1134505"/>
                  <a:gd name="connsiteX26" fmla="*/ 245931 w 443501"/>
                  <a:gd name="connsiteY26" fmla="*/ 373824 h 1134505"/>
                  <a:gd name="connsiteX27" fmla="*/ 246695 w 443501"/>
                  <a:gd name="connsiteY27" fmla="*/ 375809 h 1134505"/>
                  <a:gd name="connsiteX28" fmla="*/ 133673 w 443501"/>
                  <a:gd name="connsiteY28" fmla="*/ 429528 h 1134505"/>
                  <a:gd name="connsiteX29" fmla="*/ 54262 w 443501"/>
                  <a:gd name="connsiteY29" fmla="*/ 497380 h 1134505"/>
                  <a:gd name="connsiteX30" fmla="*/ 13934 w 443501"/>
                  <a:gd name="connsiteY30" fmla="*/ 722158 h 1134505"/>
                  <a:gd name="connsiteX31" fmla="*/ 30772 w 443501"/>
                  <a:gd name="connsiteY31" fmla="*/ 669049 h 1134505"/>
                  <a:gd name="connsiteX32" fmla="*/ 93084 w 443501"/>
                  <a:gd name="connsiteY32" fmla="*/ 568198 h 1134505"/>
                  <a:gd name="connsiteX33" fmla="*/ 95767 w 443501"/>
                  <a:gd name="connsiteY33" fmla="*/ 570379 h 1134505"/>
                  <a:gd name="connsiteX34" fmla="*/ 70096 w 443501"/>
                  <a:gd name="connsiteY34" fmla="*/ 614872 h 1134505"/>
                  <a:gd name="connsiteX35" fmla="*/ 40325 w 443501"/>
                  <a:gd name="connsiteY35" fmla="*/ 675658 h 1134505"/>
                  <a:gd name="connsiteX36" fmla="*/ 22287 w 443501"/>
                  <a:gd name="connsiteY36" fmla="*/ 873238 h 1134505"/>
                  <a:gd name="connsiteX37" fmla="*/ 103706 w 443501"/>
                  <a:gd name="connsiteY37" fmla="*/ 1129052 h 1134505"/>
                  <a:gd name="connsiteX38" fmla="*/ 97119 w 443501"/>
                  <a:gd name="connsiteY38" fmla="*/ 1132629 h 1134505"/>
                  <a:gd name="connsiteX39" fmla="*/ 4665 w 443501"/>
                  <a:gd name="connsiteY39" fmla="*/ 661547 h 1134505"/>
                  <a:gd name="connsiteX40" fmla="*/ 4665 w 443501"/>
                  <a:gd name="connsiteY40" fmla="*/ 661547 h 113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3501" h="1134505">
                    <a:moveTo>
                      <a:pt x="4665" y="661547"/>
                    </a:moveTo>
                    <a:cubicBezTo>
                      <a:pt x="7740" y="631274"/>
                      <a:pt x="12320" y="601088"/>
                      <a:pt x="18645" y="571295"/>
                    </a:cubicBezTo>
                    <a:cubicBezTo>
                      <a:pt x="21372" y="540281"/>
                      <a:pt x="23553" y="509354"/>
                      <a:pt x="22767" y="477991"/>
                    </a:cubicBezTo>
                    <a:cubicBezTo>
                      <a:pt x="21699" y="434871"/>
                      <a:pt x="12298" y="393432"/>
                      <a:pt x="8503" y="350749"/>
                    </a:cubicBezTo>
                    <a:cubicBezTo>
                      <a:pt x="8329" y="348677"/>
                      <a:pt x="11753" y="347848"/>
                      <a:pt x="12516" y="349789"/>
                    </a:cubicBezTo>
                    <a:cubicBezTo>
                      <a:pt x="27784" y="388350"/>
                      <a:pt x="31077" y="433236"/>
                      <a:pt x="32822" y="474392"/>
                    </a:cubicBezTo>
                    <a:cubicBezTo>
                      <a:pt x="33367" y="487478"/>
                      <a:pt x="33498" y="500673"/>
                      <a:pt x="33214" y="513912"/>
                    </a:cubicBezTo>
                    <a:cubicBezTo>
                      <a:pt x="41873" y="484904"/>
                      <a:pt x="52430" y="456442"/>
                      <a:pt x="65145" y="428917"/>
                    </a:cubicBezTo>
                    <a:cubicBezTo>
                      <a:pt x="82091" y="392210"/>
                      <a:pt x="102855" y="357641"/>
                      <a:pt x="125974" y="324642"/>
                    </a:cubicBezTo>
                    <a:cubicBezTo>
                      <a:pt x="132539" y="301893"/>
                      <a:pt x="140696" y="279472"/>
                      <a:pt x="148025" y="257051"/>
                    </a:cubicBezTo>
                    <a:cubicBezTo>
                      <a:pt x="156443" y="231228"/>
                      <a:pt x="162463" y="203463"/>
                      <a:pt x="174851" y="179210"/>
                    </a:cubicBezTo>
                    <a:cubicBezTo>
                      <a:pt x="176574" y="175830"/>
                      <a:pt x="182201" y="177574"/>
                      <a:pt x="181896" y="181282"/>
                    </a:cubicBezTo>
                    <a:cubicBezTo>
                      <a:pt x="179541" y="209701"/>
                      <a:pt x="168439" y="237945"/>
                      <a:pt x="159693" y="264925"/>
                    </a:cubicBezTo>
                    <a:cubicBezTo>
                      <a:pt x="156967" y="273322"/>
                      <a:pt x="154197" y="281762"/>
                      <a:pt x="151318" y="290160"/>
                    </a:cubicBezTo>
                    <a:cubicBezTo>
                      <a:pt x="169202" y="266932"/>
                      <a:pt x="188046" y="244445"/>
                      <a:pt x="207327" y="222482"/>
                    </a:cubicBezTo>
                    <a:cubicBezTo>
                      <a:pt x="276945" y="143288"/>
                      <a:pt x="351668" y="63659"/>
                      <a:pt x="436554" y="605"/>
                    </a:cubicBezTo>
                    <a:cubicBezTo>
                      <a:pt x="439193" y="-1358"/>
                      <a:pt x="442595" y="1870"/>
                      <a:pt x="440196" y="4378"/>
                    </a:cubicBezTo>
                    <a:cubicBezTo>
                      <a:pt x="409356" y="36374"/>
                      <a:pt x="377448" y="67759"/>
                      <a:pt x="345604" y="99319"/>
                    </a:cubicBezTo>
                    <a:cubicBezTo>
                      <a:pt x="353085" y="96941"/>
                      <a:pt x="360654" y="94848"/>
                      <a:pt x="367916" y="92514"/>
                    </a:cubicBezTo>
                    <a:cubicBezTo>
                      <a:pt x="392214" y="84728"/>
                      <a:pt x="417012" y="77246"/>
                      <a:pt x="442508" y="75022"/>
                    </a:cubicBezTo>
                    <a:cubicBezTo>
                      <a:pt x="443817" y="74913"/>
                      <a:pt x="443773" y="76767"/>
                      <a:pt x="442726" y="77138"/>
                    </a:cubicBezTo>
                    <a:cubicBezTo>
                      <a:pt x="422661" y="84160"/>
                      <a:pt x="402115" y="89831"/>
                      <a:pt x="381919" y="96483"/>
                    </a:cubicBezTo>
                    <a:cubicBezTo>
                      <a:pt x="366302" y="101631"/>
                      <a:pt x="347284" y="105883"/>
                      <a:pt x="331362" y="113496"/>
                    </a:cubicBezTo>
                    <a:cubicBezTo>
                      <a:pt x="244993" y="199406"/>
                      <a:pt x="160347" y="287564"/>
                      <a:pt x="100412" y="394108"/>
                    </a:cubicBezTo>
                    <a:cubicBezTo>
                      <a:pt x="86912" y="418099"/>
                      <a:pt x="75134" y="443050"/>
                      <a:pt x="64905" y="468721"/>
                    </a:cubicBezTo>
                    <a:cubicBezTo>
                      <a:pt x="81132" y="450684"/>
                      <a:pt x="101045" y="435744"/>
                      <a:pt x="121547" y="423203"/>
                    </a:cubicBezTo>
                    <a:cubicBezTo>
                      <a:pt x="157534" y="401196"/>
                      <a:pt x="203619" y="378840"/>
                      <a:pt x="245931" y="373824"/>
                    </a:cubicBezTo>
                    <a:cubicBezTo>
                      <a:pt x="247131" y="373693"/>
                      <a:pt x="247742" y="375133"/>
                      <a:pt x="246695" y="375809"/>
                    </a:cubicBezTo>
                    <a:cubicBezTo>
                      <a:pt x="212038" y="398361"/>
                      <a:pt x="169660" y="408633"/>
                      <a:pt x="133673" y="429528"/>
                    </a:cubicBezTo>
                    <a:cubicBezTo>
                      <a:pt x="102331" y="447718"/>
                      <a:pt x="77271" y="470291"/>
                      <a:pt x="54262" y="497380"/>
                    </a:cubicBezTo>
                    <a:cubicBezTo>
                      <a:pt x="29398" y="569180"/>
                      <a:pt x="16464" y="645734"/>
                      <a:pt x="13934" y="722158"/>
                    </a:cubicBezTo>
                    <a:cubicBezTo>
                      <a:pt x="18253" y="704055"/>
                      <a:pt x="23880" y="686280"/>
                      <a:pt x="30772" y="669049"/>
                    </a:cubicBezTo>
                    <a:cubicBezTo>
                      <a:pt x="43880" y="636247"/>
                      <a:pt x="62441" y="588155"/>
                      <a:pt x="93084" y="568198"/>
                    </a:cubicBezTo>
                    <a:cubicBezTo>
                      <a:pt x="94458" y="567304"/>
                      <a:pt x="96247" y="568896"/>
                      <a:pt x="95767" y="570379"/>
                    </a:cubicBezTo>
                    <a:cubicBezTo>
                      <a:pt x="90598" y="586454"/>
                      <a:pt x="78602" y="600347"/>
                      <a:pt x="70096" y="614872"/>
                    </a:cubicBezTo>
                    <a:cubicBezTo>
                      <a:pt x="58667" y="634393"/>
                      <a:pt x="48569" y="654567"/>
                      <a:pt x="40325" y="675658"/>
                    </a:cubicBezTo>
                    <a:cubicBezTo>
                      <a:pt x="10554" y="751863"/>
                      <a:pt x="10706" y="793717"/>
                      <a:pt x="22287" y="873238"/>
                    </a:cubicBezTo>
                    <a:cubicBezTo>
                      <a:pt x="35439" y="963598"/>
                      <a:pt x="64861" y="1046827"/>
                      <a:pt x="103706" y="1129052"/>
                    </a:cubicBezTo>
                    <a:cubicBezTo>
                      <a:pt x="105756" y="1133414"/>
                      <a:pt x="99649" y="1136751"/>
                      <a:pt x="97119" y="1132629"/>
                    </a:cubicBezTo>
                    <a:cubicBezTo>
                      <a:pt x="12974" y="995180"/>
                      <a:pt x="-11453" y="819650"/>
                      <a:pt x="4665" y="661547"/>
                    </a:cubicBezTo>
                    <a:lnTo>
                      <a:pt x="4665" y="661547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B96A6DAA-155F-4AD1-AFBA-8C4C72EDD072}"/>
                </a:ext>
              </a:extLst>
            </p:cNvPr>
            <p:cNvSpPr/>
            <p:nvPr/>
          </p:nvSpPr>
          <p:spPr>
            <a:xfrm>
              <a:off x="3923471" y="6173465"/>
              <a:ext cx="130516" cy="101560"/>
            </a:xfrm>
            <a:custGeom>
              <a:avLst/>
              <a:gdLst>
                <a:gd name="connsiteX0" fmla="*/ 21968 w 130516"/>
                <a:gd name="connsiteY0" fmla="*/ 88405 h 101560"/>
                <a:gd name="connsiteX1" fmla="*/ 7224 w 130516"/>
                <a:gd name="connsiteY1" fmla="*/ 20945 h 101560"/>
                <a:gd name="connsiteX2" fmla="*/ 53397 w 130516"/>
                <a:gd name="connsiteY2" fmla="*/ 1818 h 101560"/>
                <a:gd name="connsiteX3" fmla="*/ 126243 w 130516"/>
                <a:gd name="connsiteY3" fmla="*/ 35907 h 101560"/>
                <a:gd name="connsiteX4" fmla="*/ 21968 w 130516"/>
                <a:gd name="connsiteY4" fmla="*/ 88405 h 101560"/>
                <a:gd name="connsiteX5" fmla="*/ 21968 w 130516"/>
                <a:gd name="connsiteY5" fmla="*/ 88405 h 10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16" h="101560">
                  <a:moveTo>
                    <a:pt x="21968" y="88405"/>
                  </a:moveTo>
                  <a:cubicBezTo>
                    <a:pt x="2841" y="72854"/>
                    <a:pt x="-8065" y="42865"/>
                    <a:pt x="7224" y="20945"/>
                  </a:cubicBezTo>
                  <a:cubicBezTo>
                    <a:pt x="17671" y="5962"/>
                    <a:pt x="35665" y="1185"/>
                    <a:pt x="53397" y="1818"/>
                  </a:cubicBezTo>
                  <a:cubicBezTo>
                    <a:pt x="82252" y="-4267"/>
                    <a:pt x="112917" y="4391"/>
                    <a:pt x="126243" y="35907"/>
                  </a:cubicBezTo>
                  <a:cubicBezTo>
                    <a:pt x="151391" y="95428"/>
                    <a:pt x="58915" y="118438"/>
                    <a:pt x="21968" y="88405"/>
                  </a:cubicBezTo>
                  <a:lnTo>
                    <a:pt x="21968" y="8840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F6082EA4-93AC-4E35-8517-3CD9C69FCBB6}"/>
                </a:ext>
              </a:extLst>
            </p:cNvPr>
            <p:cNvSpPr/>
            <p:nvPr/>
          </p:nvSpPr>
          <p:spPr>
            <a:xfrm>
              <a:off x="3808341" y="6197864"/>
              <a:ext cx="127260" cy="114777"/>
            </a:xfrm>
            <a:custGeom>
              <a:avLst/>
              <a:gdLst>
                <a:gd name="connsiteX0" fmla="*/ 52256 w 127260"/>
                <a:gd name="connsiteY0" fmla="*/ 4769 h 114777"/>
                <a:gd name="connsiteX1" fmla="*/ 116139 w 127260"/>
                <a:gd name="connsiteY1" fmla="*/ 26056 h 114777"/>
                <a:gd name="connsiteX2" fmla="*/ 117033 w 127260"/>
                <a:gd name="connsiteY2" fmla="*/ 26754 h 114777"/>
                <a:gd name="connsiteX3" fmla="*/ 61111 w 127260"/>
                <a:gd name="connsiteY3" fmla="*/ 114083 h 114777"/>
                <a:gd name="connsiteX4" fmla="*/ 52256 w 127260"/>
                <a:gd name="connsiteY4" fmla="*/ 4769 h 114777"/>
                <a:gd name="connsiteX5" fmla="*/ 52256 w 127260"/>
                <a:gd name="connsiteY5" fmla="*/ 4769 h 11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60" h="114777">
                  <a:moveTo>
                    <a:pt x="52256" y="4769"/>
                  </a:moveTo>
                  <a:cubicBezTo>
                    <a:pt x="80719" y="-6703"/>
                    <a:pt x="113565" y="3351"/>
                    <a:pt x="116139" y="26056"/>
                  </a:cubicBezTo>
                  <a:cubicBezTo>
                    <a:pt x="116487" y="26230"/>
                    <a:pt x="116793" y="26449"/>
                    <a:pt x="117033" y="26754"/>
                  </a:cubicBezTo>
                  <a:cubicBezTo>
                    <a:pt x="147131" y="60887"/>
                    <a:pt x="105473" y="108717"/>
                    <a:pt x="61111" y="114083"/>
                  </a:cubicBezTo>
                  <a:cubicBezTo>
                    <a:pt x="-17057" y="123526"/>
                    <a:pt x="-20482" y="34104"/>
                    <a:pt x="52256" y="4769"/>
                  </a:cubicBezTo>
                  <a:lnTo>
                    <a:pt x="52256" y="47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E4773ED6-EB36-47C0-AEFD-665DE58FF5D5}"/>
                </a:ext>
              </a:extLst>
            </p:cNvPr>
            <p:cNvSpPr/>
            <p:nvPr/>
          </p:nvSpPr>
          <p:spPr>
            <a:xfrm>
              <a:off x="3888940" y="6083868"/>
              <a:ext cx="116653" cy="130791"/>
            </a:xfrm>
            <a:custGeom>
              <a:avLst/>
              <a:gdLst>
                <a:gd name="connsiteX0" fmla="*/ 67929 w 116653"/>
                <a:gd name="connsiteY0" fmla="*/ 204 h 130791"/>
                <a:gd name="connsiteX1" fmla="*/ 88692 w 116653"/>
                <a:gd name="connsiteY1" fmla="*/ 120117 h 130791"/>
                <a:gd name="connsiteX2" fmla="*/ 22432 w 116653"/>
                <a:gd name="connsiteY2" fmla="*/ 108339 h 130791"/>
                <a:gd name="connsiteX3" fmla="*/ 21101 w 116653"/>
                <a:gd name="connsiteY3" fmla="*/ 107816 h 130791"/>
                <a:gd name="connsiteX4" fmla="*/ 67929 w 116653"/>
                <a:gd name="connsiteY4" fmla="*/ 204 h 130791"/>
                <a:gd name="connsiteX5" fmla="*/ 67929 w 116653"/>
                <a:gd name="connsiteY5" fmla="*/ 204 h 13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53" h="130791">
                  <a:moveTo>
                    <a:pt x="67929" y="204"/>
                  </a:moveTo>
                  <a:cubicBezTo>
                    <a:pt x="129499" y="6245"/>
                    <a:pt x="128409" y="88579"/>
                    <a:pt x="88692" y="120117"/>
                  </a:cubicBezTo>
                  <a:cubicBezTo>
                    <a:pt x="65159" y="138809"/>
                    <a:pt x="38026" y="131742"/>
                    <a:pt x="22432" y="108339"/>
                  </a:cubicBezTo>
                  <a:cubicBezTo>
                    <a:pt x="21974" y="108230"/>
                    <a:pt x="21516" y="108078"/>
                    <a:pt x="21101" y="107816"/>
                  </a:cubicBezTo>
                  <a:cubicBezTo>
                    <a:pt x="-28539" y="78219"/>
                    <a:pt x="18593" y="-4638"/>
                    <a:pt x="67929" y="204"/>
                  </a:cubicBezTo>
                  <a:lnTo>
                    <a:pt x="67929" y="20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64CB6D4-61EC-440D-B6F3-5D08226FDCA9}"/>
                </a:ext>
              </a:extLst>
            </p:cNvPr>
            <p:cNvSpPr/>
            <p:nvPr/>
          </p:nvSpPr>
          <p:spPr>
            <a:xfrm>
              <a:off x="3809272" y="6123545"/>
              <a:ext cx="125122" cy="118554"/>
            </a:xfrm>
            <a:custGeom>
              <a:avLst/>
              <a:gdLst>
                <a:gd name="connsiteX0" fmla="*/ 108031 w 125122"/>
                <a:gd name="connsiteY0" fmla="*/ 28619 h 118554"/>
                <a:gd name="connsiteX1" fmla="*/ 111172 w 125122"/>
                <a:gd name="connsiteY1" fmla="*/ 95882 h 118554"/>
                <a:gd name="connsiteX2" fmla="*/ 110845 w 125122"/>
                <a:gd name="connsiteY2" fmla="*/ 96973 h 118554"/>
                <a:gd name="connsiteX3" fmla="*/ 9252 w 125122"/>
                <a:gd name="connsiteY3" fmla="*/ 76232 h 118554"/>
                <a:gd name="connsiteX4" fmla="*/ 108031 w 125122"/>
                <a:gd name="connsiteY4" fmla="*/ 28619 h 118554"/>
                <a:gd name="connsiteX5" fmla="*/ 108031 w 125122"/>
                <a:gd name="connsiteY5" fmla="*/ 28619 h 11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122" h="118554">
                  <a:moveTo>
                    <a:pt x="108031" y="28619"/>
                  </a:moveTo>
                  <a:cubicBezTo>
                    <a:pt x="128991" y="51040"/>
                    <a:pt x="131412" y="85305"/>
                    <a:pt x="111172" y="95882"/>
                  </a:cubicBezTo>
                  <a:cubicBezTo>
                    <a:pt x="111128" y="96253"/>
                    <a:pt x="111042" y="96624"/>
                    <a:pt x="110845" y="96973"/>
                  </a:cubicBezTo>
                  <a:cubicBezTo>
                    <a:pt x="89820" y="137344"/>
                    <a:pt x="30212" y="115686"/>
                    <a:pt x="9252" y="76232"/>
                  </a:cubicBezTo>
                  <a:cubicBezTo>
                    <a:pt x="-27716" y="6678"/>
                    <a:pt x="54487" y="-28677"/>
                    <a:pt x="108031" y="28619"/>
                  </a:cubicBezTo>
                  <a:lnTo>
                    <a:pt x="108031" y="2861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23D51FE-54EA-4B9D-AA5A-20BCD20ECE52}"/>
                </a:ext>
              </a:extLst>
            </p:cNvPr>
            <p:cNvSpPr/>
            <p:nvPr/>
          </p:nvSpPr>
          <p:spPr>
            <a:xfrm>
              <a:off x="3893637" y="6233863"/>
              <a:ext cx="87866" cy="108443"/>
            </a:xfrm>
            <a:custGeom>
              <a:avLst/>
              <a:gdLst>
                <a:gd name="connsiteX0" fmla="*/ 2467 w 87866"/>
                <a:gd name="connsiteY0" fmla="*/ 31126 h 108443"/>
                <a:gd name="connsiteX1" fmla="*/ 51039 w 87866"/>
                <a:gd name="connsiteY1" fmla="*/ 1224 h 108443"/>
                <a:gd name="connsiteX2" fmla="*/ 78563 w 87866"/>
                <a:gd name="connsiteY2" fmla="*/ 31998 h 108443"/>
                <a:gd name="connsiteX3" fmla="*/ 71868 w 87866"/>
                <a:gd name="connsiteY3" fmla="*/ 98084 h 108443"/>
                <a:gd name="connsiteX4" fmla="*/ 2467 w 87866"/>
                <a:gd name="connsiteY4" fmla="*/ 31126 h 108443"/>
                <a:gd name="connsiteX5" fmla="*/ 2467 w 87866"/>
                <a:gd name="connsiteY5" fmla="*/ 31126 h 10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866" h="108443">
                  <a:moveTo>
                    <a:pt x="2467" y="31126"/>
                  </a:moveTo>
                  <a:cubicBezTo>
                    <a:pt x="9359" y="11976"/>
                    <a:pt x="29774" y="-4730"/>
                    <a:pt x="51039" y="1224"/>
                  </a:cubicBezTo>
                  <a:cubicBezTo>
                    <a:pt x="65564" y="5280"/>
                    <a:pt x="74201" y="17996"/>
                    <a:pt x="78563" y="31998"/>
                  </a:cubicBezTo>
                  <a:cubicBezTo>
                    <a:pt x="91170" y="52827"/>
                    <a:pt x="92806" y="79109"/>
                    <a:pt x="71868" y="98084"/>
                  </a:cubicBezTo>
                  <a:cubicBezTo>
                    <a:pt x="32304" y="133940"/>
                    <a:pt x="-10859" y="68138"/>
                    <a:pt x="2467" y="31126"/>
                  </a:cubicBezTo>
                  <a:lnTo>
                    <a:pt x="2467" y="3112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925B86B-05F6-42A8-BABC-758A8E89B50A}"/>
                </a:ext>
              </a:extLst>
            </p:cNvPr>
            <p:cNvSpPr/>
            <p:nvPr/>
          </p:nvSpPr>
          <p:spPr>
            <a:xfrm>
              <a:off x="3853253" y="6127080"/>
              <a:ext cx="157857" cy="166091"/>
            </a:xfrm>
            <a:custGeom>
              <a:avLst/>
              <a:gdLst>
                <a:gd name="connsiteX0" fmla="*/ 57486 w 157857"/>
                <a:gd name="connsiteY0" fmla="*/ 140657 h 166091"/>
                <a:gd name="connsiteX1" fmla="*/ 39275 w 157857"/>
                <a:gd name="connsiteY1" fmla="*/ 146568 h 166091"/>
                <a:gd name="connsiteX2" fmla="*/ 15981 w 157857"/>
                <a:gd name="connsiteY2" fmla="*/ 86938 h 166091"/>
                <a:gd name="connsiteX3" fmla="*/ 6516 w 157857"/>
                <a:gd name="connsiteY3" fmla="*/ 74485 h 166091"/>
                <a:gd name="connsiteX4" fmla="*/ 54324 w 157857"/>
                <a:gd name="connsiteY4" fmla="*/ 31605 h 166091"/>
                <a:gd name="connsiteX5" fmla="*/ 95437 w 157857"/>
                <a:gd name="connsiteY5" fmla="*/ 133 h 166091"/>
                <a:gd name="connsiteX6" fmla="*/ 122808 w 157857"/>
                <a:gd name="connsiteY6" fmla="*/ 57712 h 166091"/>
                <a:gd name="connsiteX7" fmla="*/ 155109 w 157857"/>
                <a:gd name="connsiteY7" fmla="*/ 80657 h 166091"/>
                <a:gd name="connsiteX8" fmla="*/ 108064 w 157857"/>
                <a:gd name="connsiteY8" fmla="*/ 122336 h 166091"/>
                <a:gd name="connsiteX9" fmla="*/ 100976 w 157857"/>
                <a:gd name="connsiteY9" fmla="*/ 159436 h 166091"/>
                <a:gd name="connsiteX10" fmla="*/ 57486 w 157857"/>
                <a:gd name="connsiteY10" fmla="*/ 140657 h 166091"/>
                <a:gd name="connsiteX11" fmla="*/ 57486 w 157857"/>
                <a:gd name="connsiteY11" fmla="*/ 140657 h 166091"/>
                <a:gd name="connsiteX12" fmla="*/ 73669 w 157857"/>
                <a:gd name="connsiteY12" fmla="*/ 86131 h 166091"/>
                <a:gd name="connsiteX13" fmla="*/ 73997 w 157857"/>
                <a:gd name="connsiteY13" fmla="*/ 87004 h 166091"/>
                <a:gd name="connsiteX14" fmla="*/ 73975 w 157857"/>
                <a:gd name="connsiteY14" fmla="*/ 85891 h 166091"/>
                <a:gd name="connsiteX15" fmla="*/ 73669 w 157857"/>
                <a:gd name="connsiteY15" fmla="*/ 86131 h 166091"/>
                <a:gd name="connsiteX16" fmla="*/ 73669 w 157857"/>
                <a:gd name="connsiteY16" fmla="*/ 86131 h 16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857" h="166091">
                  <a:moveTo>
                    <a:pt x="57486" y="140657"/>
                  </a:moveTo>
                  <a:cubicBezTo>
                    <a:pt x="51816" y="143711"/>
                    <a:pt x="45578" y="145804"/>
                    <a:pt x="39275" y="146568"/>
                  </a:cubicBezTo>
                  <a:cubicBezTo>
                    <a:pt x="-3517" y="151737"/>
                    <a:pt x="-11434" y="110843"/>
                    <a:pt x="15981" y="86938"/>
                  </a:cubicBezTo>
                  <a:cubicBezTo>
                    <a:pt x="12208" y="83274"/>
                    <a:pt x="8958" y="79065"/>
                    <a:pt x="6516" y="74485"/>
                  </a:cubicBezTo>
                  <a:cubicBezTo>
                    <a:pt x="-13834" y="36207"/>
                    <a:pt x="22001" y="14048"/>
                    <a:pt x="54324" y="31605"/>
                  </a:cubicBezTo>
                  <a:cubicBezTo>
                    <a:pt x="60627" y="14070"/>
                    <a:pt x="77814" y="-1612"/>
                    <a:pt x="95437" y="133"/>
                  </a:cubicBezTo>
                  <a:cubicBezTo>
                    <a:pt x="125339" y="3056"/>
                    <a:pt x="132252" y="34026"/>
                    <a:pt x="122808" y="57712"/>
                  </a:cubicBezTo>
                  <a:cubicBezTo>
                    <a:pt x="136352" y="58738"/>
                    <a:pt x="148763" y="65673"/>
                    <a:pt x="155109" y="80657"/>
                  </a:cubicBezTo>
                  <a:cubicBezTo>
                    <a:pt x="167672" y="110384"/>
                    <a:pt x="134586" y="125935"/>
                    <a:pt x="108064" y="122336"/>
                  </a:cubicBezTo>
                  <a:cubicBezTo>
                    <a:pt x="113408" y="134659"/>
                    <a:pt x="112688" y="148814"/>
                    <a:pt x="100976" y="159436"/>
                  </a:cubicBezTo>
                  <a:cubicBezTo>
                    <a:pt x="83244" y="175532"/>
                    <a:pt x="64357" y="159741"/>
                    <a:pt x="57486" y="140657"/>
                  </a:cubicBezTo>
                  <a:lnTo>
                    <a:pt x="57486" y="140657"/>
                  </a:lnTo>
                  <a:close/>
                  <a:moveTo>
                    <a:pt x="73669" y="86131"/>
                  </a:moveTo>
                  <a:lnTo>
                    <a:pt x="73997" y="87004"/>
                  </a:lnTo>
                  <a:lnTo>
                    <a:pt x="73975" y="85891"/>
                  </a:lnTo>
                  <a:lnTo>
                    <a:pt x="73669" y="86131"/>
                  </a:lnTo>
                  <a:lnTo>
                    <a:pt x="73669" y="8613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5995A077-7410-420B-807F-F27323455D3B}"/>
                </a:ext>
              </a:extLst>
            </p:cNvPr>
            <p:cNvSpPr/>
            <p:nvPr/>
          </p:nvSpPr>
          <p:spPr>
            <a:xfrm>
              <a:off x="4041349" y="6064496"/>
              <a:ext cx="73116" cy="89390"/>
            </a:xfrm>
            <a:custGeom>
              <a:avLst/>
              <a:gdLst>
                <a:gd name="connsiteX0" fmla="*/ 644 w 73116"/>
                <a:gd name="connsiteY0" fmla="*/ 50350 h 89390"/>
                <a:gd name="connsiteX1" fmla="*/ 22433 w 73116"/>
                <a:gd name="connsiteY1" fmla="*/ 4352 h 89390"/>
                <a:gd name="connsiteX2" fmla="*/ 47646 w 73116"/>
                <a:gd name="connsiteY2" fmla="*/ 906 h 89390"/>
                <a:gd name="connsiteX3" fmla="*/ 60885 w 73116"/>
                <a:gd name="connsiteY3" fmla="*/ 6904 h 89390"/>
                <a:gd name="connsiteX4" fmla="*/ 68671 w 73116"/>
                <a:gd name="connsiteY4" fmla="*/ 17700 h 89390"/>
                <a:gd name="connsiteX5" fmla="*/ 72859 w 73116"/>
                <a:gd name="connsiteY5" fmla="*/ 42237 h 89390"/>
                <a:gd name="connsiteX6" fmla="*/ 27711 w 73116"/>
                <a:gd name="connsiteY6" fmla="*/ 88540 h 89390"/>
                <a:gd name="connsiteX7" fmla="*/ 644 w 73116"/>
                <a:gd name="connsiteY7" fmla="*/ 50350 h 89390"/>
                <a:gd name="connsiteX8" fmla="*/ 644 w 73116"/>
                <a:gd name="connsiteY8" fmla="*/ 50350 h 8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16" h="89390">
                  <a:moveTo>
                    <a:pt x="644" y="50350"/>
                  </a:moveTo>
                  <a:cubicBezTo>
                    <a:pt x="-2474" y="32597"/>
                    <a:pt x="5879" y="13077"/>
                    <a:pt x="22433" y="4352"/>
                  </a:cubicBezTo>
                  <a:cubicBezTo>
                    <a:pt x="30219" y="252"/>
                    <a:pt x="39293" y="-1078"/>
                    <a:pt x="47646" y="906"/>
                  </a:cubicBezTo>
                  <a:cubicBezTo>
                    <a:pt x="52422" y="1648"/>
                    <a:pt x="57003" y="3589"/>
                    <a:pt x="60885" y="6904"/>
                  </a:cubicBezTo>
                  <a:cubicBezTo>
                    <a:pt x="64462" y="9958"/>
                    <a:pt x="66948" y="13666"/>
                    <a:pt x="68671" y="17700"/>
                  </a:cubicBezTo>
                  <a:cubicBezTo>
                    <a:pt x="72488" y="25050"/>
                    <a:pt x="73709" y="33622"/>
                    <a:pt x="72859" y="42237"/>
                  </a:cubicBezTo>
                  <a:cubicBezTo>
                    <a:pt x="70634" y="64527"/>
                    <a:pt x="54342" y="94866"/>
                    <a:pt x="27711" y="88540"/>
                  </a:cubicBezTo>
                  <a:cubicBezTo>
                    <a:pt x="8845" y="84069"/>
                    <a:pt x="601" y="67603"/>
                    <a:pt x="644" y="50350"/>
                  </a:cubicBezTo>
                  <a:lnTo>
                    <a:pt x="644" y="50350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DAFACB1-C4C4-4FBD-830B-F8BC3638D635}"/>
                </a:ext>
              </a:extLst>
            </p:cNvPr>
            <p:cNvSpPr/>
            <p:nvPr/>
          </p:nvSpPr>
          <p:spPr>
            <a:xfrm>
              <a:off x="4041645" y="6061512"/>
              <a:ext cx="71188" cy="59300"/>
            </a:xfrm>
            <a:custGeom>
              <a:avLst/>
              <a:gdLst>
                <a:gd name="connsiteX0" fmla="*/ 0 w 71188"/>
                <a:gd name="connsiteY0" fmla="*/ 40750 h 59300"/>
                <a:gd name="connsiteX1" fmla="*/ 71189 w 71188"/>
                <a:gd name="connsiteY1" fmla="*/ 27881 h 59300"/>
                <a:gd name="connsiteX2" fmla="*/ 24646 w 71188"/>
                <a:gd name="connsiteY2" fmla="*/ 58307 h 59300"/>
                <a:gd name="connsiteX3" fmla="*/ 0 w 71188"/>
                <a:gd name="connsiteY3" fmla="*/ 40750 h 59300"/>
                <a:gd name="connsiteX4" fmla="*/ 0 w 71188"/>
                <a:gd name="connsiteY4" fmla="*/ 40750 h 5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88" h="59300">
                  <a:moveTo>
                    <a:pt x="0" y="40750"/>
                  </a:moveTo>
                  <a:cubicBezTo>
                    <a:pt x="4297" y="-4899"/>
                    <a:pt x="59215" y="-16350"/>
                    <a:pt x="71189" y="27881"/>
                  </a:cubicBezTo>
                  <a:cubicBezTo>
                    <a:pt x="62814" y="47162"/>
                    <a:pt x="46783" y="63563"/>
                    <a:pt x="24646" y="58307"/>
                  </a:cubicBezTo>
                  <a:cubicBezTo>
                    <a:pt x="13239" y="55603"/>
                    <a:pt x="5147" y="49125"/>
                    <a:pt x="0" y="40750"/>
                  </a:cubicBezTo>
                  <a:lnTo>
                    <a:pt x="0" y="4075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8B23FE52-F07C-4AE0-8E72-8231D3C70C04}"/>
                </a:ext>
              </a:extLst>
            </p:cNvPr>
            <p:cNvSpPr/>
            <p:nvPr/>
          </p:nvSpPr>
          <p:spPr>
            <a:xfrm>
              <a:off x="3919008" y="6329507"/>
              <a:ext cx="196321" cy="187920"/>
            </a:xfrm>
            <a:custGeom>
              <a:avLst/>
              <a:gdLst>
                <a:gd name="connsiteX0" fmla="*/ 49441 w 196321"/>
                <a:gd name="connsiteY0" fmla="*/ 18187 h 187920"/>
                <a:gd name="connsiteX1" fmla="*/ 78951 w 196321"/>
                <a:gd name="connsiteY1" fmla="*/ 30597 h 187920"/>
                <a:gd name="connsiteX2" fmla="*/ 96203 w 196321"/>
                <a:gd name="connsiteY2" fmla="*/ 9943 h 187920"/>
                <a:gd name="connsiteX3" fmla="*/ 144992 w 196321"/>
                <a:gd name="connsiteY3" fmla="*/ 6170 h 187920"/>
                <a:gd name="connsiteX4" fmla="*/ 158013 w 196321"/>
                <a:gd name="connsiteY4" fmla="*/ 63051 h 187920"/>
                <a:gd name="connsiteX5" fmla="*/ 195134 w 196321"/>
                <a:gd name="connsiteY5" fmla="*/ 97621 h 187920"/>
                <a:gd name="connsiteX6" fmla="*/ 144055 w 196321"/>
                <a:gd name="connsiteY6" fmla="*/ 143815 h 187920"/>
                <a:gd name="connsiteX7" fmla="*/ 139627 w 196321"/>
                <a:gd name="connsiteY7" fmla="*/ 169420 h 187920"/>
                <a:gd name="connsiteX8" fmla="*/ 69027 w 196321"/>
                <a:gd name="connsiteY8" fmla="*/ 166760 h 187920"/>
                <a:gd name="connsiteX9" fmla="*/ 65144 w 196321"/>
                <a:gd name="connsiteY9" fmla="*/ 157577 h 187920"/>
                <a:gd name="connsiteX10" fmla="*/ 23400 w 196321"/>
                <a:gd name="connsiteY10" fmla="*/ 160980 h 187920"/>
                <a:gd name="connsiteX11" fmla="*/ 19081 w 196321"/>
                <a:gd name="connsiteY11" fmla="*/ 87195 h 187920"/>
                <a:gd name="connsiteX12" fmla="*/ 22920 w 196321"/>
                <a:gd name="connsiteY12" fmla="*/ 84251 h 187920"/>
                <a:gd name="connsiteX13" fmla="*/ 22702 w 196321"/>
                <a:gd name="connsiteY13" fmla="*/ 83924 h 187920"/>
                <a:gd name="connsiteX14" fmla="*/ 49441 w 196321"/>
                <a:gd name="connsiteY14" fmla="*/ 18187 h 187920"/>
                <a:gd name="connsiteX15" fmla="*/ 49441 w 196321"/>
                <a:gd name="connsiteY15" fmla="*/ 18187 h 187920"/>
                <a:gd name="connsiteX16" fmla="*/ 94698 w 196321"/>
                <a:gd name="connsiteY16" fmla="*/ 91448 h 187920"/>
                <a:gd name="connsiteX17" fmla="*/ 87129 w 196321"/>
                <a:gd name="connsiteY17" fmla="*/ 99169 h 187920"/>
                <a:gd name="connsiteX18" fmla="*/ 88176 w 196321"/>
                <a:gd name="connsiteY18" fmla="*/ 104207 h 187920"/>
                <a:gd name="connsiteX19" fmla="*/ 100107 w 196321"/>
                <a:gd name="connsiteY19" fmla="*/ 102092 h 187920"/>
                <a:gd name="connsiteX20" fmla="*/ 101088 w 196321"/>
                <a:gd name="connsiteY20" fmla="*/ 102114 h 187920"/>
                <a:gd name="connsiteX21" fmla="*/ 101830 w 196321"/>
                <a:gd name="connsiteY21" fmla="*/ 94938 h 187920"/>
                <a:gd name="connsiteX22" fmla="*/ 94698 w 196321"/>
                <a:gd name="connsiteY22" fmla="*/ 91448 h 187920"/>
                <a:gd name="connsiteX23" fmla="*/ 94698 w 196321"/>
                <a:gd name="connsiteY23" fmla="*/ 91448 h 18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6321" h="187920">
                  <a:moveTo>
                    <a:pt x="49441" y="18187"/>
                  </a:moveTo>
                  <a:cubicBezTo>
                    <a:pt x="60281" y="18275"/>
                    <a:pt x="70663" y="23204"/>
                    <a:pt x="78951" y="30597"/>
                  </a:cubicBezTo>
                  <a:cubicBezTo>
                    <a:pt x="82767" y="22724"/>
                    <a:pt x="88547" y="15548"/>
                    <a:pt x="96203" y="9943"/>
                  </a:cubicBezTo>
                  <a:cubicBezTo>
                    <a:pt x="111034" y="-897"/>
                    <a:pt x="130597" y="-3929"/>
                    <a:pt x="144992" y="6170"/>
                  </a:cubicBezTo>
                  <a:cubicBezTo>
                    <a:pt x="163400" y="19082"/>
                    <a:pt x="165625" y="42942"/>
                    <a:pt x="158013" y="63051"/>
                  </a:cubicBezTo>
                  <a:cubicBezTo>
                    <a:pt x="175200" y="67566"/>
                    <a:pt x="190882" y="80325"/>
                    <a:pt x="195134" y="97621"/>
                  </a:cubicBezTo>
                  <a:cubicBezTo>
                    <a:pt x="202354" y="127043"/>
                    <a:pt x="175571" y="149028"/>
                    <a:pt x="144055" y="143815"/>
                  </a:cubicBezTo>
                  <a:cubicBezTo>
                    <a:pt x="145843" y="152321"/>
                    <a:pt x="144382" y="161351"/>
                    <a:pt x="139627" y="169420"/>
                  </a:cubicBezTo>
                  <a:cubicBezTo>
                    <a:pt x="123749" y="196422"/>
                    <a:pt x="83923" y="192430"/>
                    <a:pt x="69027" y="166760"/>
                  </a:cubicBezTo>
                  <a:cubicBezTo>
                    <a:pt x="67369" y="163881"/>
                    <a:pt x="66083" y="160784"/>
                    <a:pt x="65144" y="157577"/>
                  </a:cubicBezTo>
                  <a:cubicBezTo>
                    <a:pt x="52429" y="164644"/>
                    <a:pt x="36944" y="166825"/>
                    <a:pt x="23400" y="160980"/>
                  </a:cubicBezTo>
                  <a:cubicBezTo>
                    <a:pt x="-6459" y="148090"/>
                    <a:pt x="-7571" y="109442"/>
                    <a:pt x="19081" y="87195"/>
                  </a:cubicBezTo>
                  <a:cubicBezTo>
                    <a:pt x="20325" y="86148"/>
                    <a:pt x="21611" y="85167"/>
                    <a:pt x="22920" y="84251"/>
                  </a:cubicBezTo>
                  <a:lnTo>
                    <a:pt x="22702" y="83924"/>
                  </a:lnTo>
                  <a:cubicBezTo>
                    <a:pt x="5559" y="58646"/>
                    <a:pt x="15897" y="17904"/>
                    <a:pt x="49441" y="18187"/>
                  </a:cubicBezTo>
                  <a:lnTo>
                    <a:pt x="49441" y="18187"/>
                  </a:lnTo>
                  <a:close/>
                  <a:moveTo>
                    <a:pt x="94698" y="91448"/>
                  </a:moveTo>
                  <a:cubicBezTo>
                    <a:pt x="92538" y="94524"/>
                    <a:pt x="89987" y="97075"/>
                    <a:pt x="87129" y="99169"/>
                  </a:cubicBezTo>
                  <a:cubicBezTo>
                    <a:pt x="87587" y="100805"/>
                    <a:pt x="87959" y="102506"/>
                    <a:pt x="88176" y="104207"/>
                  </a:cubicBezTo>
                  <a:cubicBezTo>
                    <a:pt x="91797" y="102877"/>
                    <a:pt x="95788" y="102114"/>
                    <a:pt x="100107" y="102092"/>
                  </a:cubicBezTo>
                  <a:lnTo>
                    <a:pt x="101088" y="102114"/>
                  </a:lnTo>
                  <a:cubicBezTo>
                    <a:pt x="101067" y="99649"/>
                    <a:pt x="101328" y="97250"/>
                    <a:pt x="101830" y="94938"/>
                  </a:cubicBezTo>
                  <a:cubicBezTo>
                    <a:pt x="99496" y="94022"/>
                    <a:pt x="97119" y="92866"/>
                    <a:pt x="94698" y="91448"/>
                  </a:cubicBezTo>
                  <a:lnTo>
                    <a:pt x="94698" y="9144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FBC185BE-7A9B-4051-A558-3960BAC3F60F}"/>
                </a:ext>
              </a:extLst>
            </p:cNvPr>
            <p:cNvSpPr/>
            <p:nvPr/>
          </p:nvSpPr>
          <p:spPr>
            <a:xfrm>
              <a:off x="3954638" y="6366933"/>
              <a:ext cx="133506" cy="127799"/>
            </a:xfrm>
            <a:custGeom>
              <a:avLst/>
              <a:gdLst>
                <a:gd name="connsiteX0" fmla="*/ 33615 w 133506"/>
                <a:gd name="connsiteY0" fmla="*/ 12364 h 127799"/>
                <a:gd name="connsiteX1" fmla="*/ 53681 w 133506"/>
                <a:gd name="connsiteY1" fmla="*/ 20804 h 127799"/>
                <a:gd name="connsiteX2" fmla="*/ 65415 w 133506"/>
                <a:gd name="connsiteY2" fmla="*/ 6759 h 127799"/>
                <a:gd name="connsiteX3" fmla="*/ 98610 w 133506"/>
                <a:gd name="connsiteY3" fmla="*/ 4185 h 127799"/>
                <a:gd name="connsiteX4" fmla="*/ 107465 w 133506"/>
                <a:gd name="connsiteY4" fmla="*/ 42876 h 127799"/>
                <a:gd name="connsiteX5" fmla="*/ 132700 w 133506"/>
                <a:gd name="connsiteY5" fmla="*/ 66388 h 127799"/>
                <a:gd name="connsiteX6" fmla="*/ 97956 w 133506"/>
                <a:gd name="connsiteY6" fmla="*/ 97795 h 127799"/>
                <a:gd name="connsiteX7" fmla="*/ 94946 w 133506"/>
                <a:gd name="connsiteY7" fmla="*/ 115222 h 127799"/>
                <a:gd name="connsiteX8" fmla="*/ 46942 w 133506"/>
                <a:gd name="connsiteY8" fmla="*/ 113411 h 127799"/>
                <a:gd name="connsiteX9" fmla="*/ 44302 w 133506"/>
                <a:gd name="connsiteY9" fmla="*/ 107173 h 127799"/>
                <a:gd name="connsiteX10" fmla="*/ 15905 w 133506"/>
                <a:gd name="connsiteY10" fmla="*/ 109485 h 127799"/>
                <a:gd name="connsiteX11" fmla="*/ 12983 w 133506"/>
                <a:gd name="connsiteY11" fmla="*/ 59300 h 127799"/>
                <a:gd name="connsiteX12" fmla="*/ 15600 w 133506"/>
                <a:gd name="connsiteY12" fmla="*/ 57293 h 127799"/>
                <a:gd name="connsiteX13" fmla="*/ 15447 w 133506"/>
                <a:gd name="connsiteY13" fmla="*/ 57075 h 127799"/>
                <a:gd name="connsiteX14" fmla="*/ 33615 w 133506"/>
                <a:gd name="connsiteY14" fmla="*/ 12364 h 127799"/>
                <a:gd name="connsiteX15" fmla="*/ 33615 w 133506"/>
                <a:gd name="connsiteY15" fmla="*/ 12364 h 127799"/>
                <a:gd name="connsiteX16" fmla="*/ 64390 w 133506"/>
                <a:gd name="connsiteY16" fmla="*/ 62200 h 127799"/>
                <a:gd name="connsiteX17" fmla="*/ 59242 w 133506"/>
                <a:gd name="connsiteY17" fmla="*/ 67435 h 127799"/>
                <a:gd name="connsiteX18" fmla="*/ 59962 w 133506"/>
                <a:gd name="connsiteY18" fmla="*/ 70859 h 127799"/>
                <a:gd name="connsiteX19" fmla="*/ 68076 w 133506"/>
                <a:gd name="connsiteY19" fmla="*/ 69420 h 127799"/>
                <a:gd name="connsiteX20" fmla="*/ 68752 w 133506"/>
                <a:gd name="connsiteY20" fmla="*/ 69420 h 127799"/>
                <a:gd name="connsiteX21" fmla="*/ 69254 w 133506"/>
                <a:gd name="connsiteY21" fmla="*/ 64534 h 127799"/>
                <a:gd name="connsiteX22" fmla="*/ 64390 w 133506"/>
                <a:gd name="connsiteY22" fmla="*/ 62200 h 127799"/>
                <a:gd name="connsiteX23" fmla="*/ 64390 w 133506"/>
                <a:gd name="connsiteY23" fmla="*/ 62200 h 12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3506" h="127799">
                  <a:moveTo>
                    <a:pt x="33615" y="12364"/>
                  </a:moveTo>
                  <a:cubicBezTo>
                    <a:pt x="40987" y="12429"/>
                    <a:pt x="48053" y="15766"/>
                    <a:pt x="53681" y="20804"/>
                  </a:cubicBezTo>
                  <a:cubicBezTo>
                    <a:pt x="56276" y="15461"/>
                    <a:pt x="60202" y="10554"/>
                    <a:pt x="65415" y="6759"/>
                  </a:cubicBezTo>
                  <a:cubicBezTo>
                    <a:pt x="75491" y="-613"/>
                    <a:pt x="88817" y="-2664"/>
                    <a:pt x="98610" y="4185"/>
                  </a:cubicBezTo>
                  <a:cubicBezTo>
                    <a:pt x="111129" y="12953"/>
                    <a:pt x="112634" y="29179"/>
                    <a:pt x="107465" y="42876"/>
                  </a:cubicBezTo>
                  <a:cubicBezTo>
                    <a:pt x="119156" y="45952"/>
                    <a:pt x="129821" y="54632"/>
                    <a:pt x="132700" y="66388"/>
                  </a:cubicBezTo>
                  <a:cubicBezTo>
                    <a:pt x="137607" y="86388"/>
                    <a:pt x="119396" y="101350"/>
                    <a:pt x="97956" y="97795"/>
                  </a:cubicBezTo>
                  <a:cubicBezTo>
                    <a:pt x="99177" y="103575"/>
                    <a:pt x="98174" y="109725"/>
                    <a:pt x="94946" y="115222"/>
                  </a:cubicBezTo>
                  <a:cubicBezTo>
                    <a:pt x="84150" y="133586"/>
                    <a:pt x="57061" y="130859"/>
                    <a:pt x="46942" y="113411"/>
                  </a:cubicBezTo>
                  <a:cubicBezTo>
                    <a:pt x="45807" y="111448"/>
                    <a:pt x="44935" y="109354"/>
                    <a:pt x="44302" y="107173"/>
                  </a:cubicBezTo>
                  <a:cubicBezTo>
                    <a:pt x="35665" y="111994"/>
                    <a:pt x="25131" y="113455"/>
                    <a:pt x="15905" y="109485"/>
                  </a:cubicBezTo>
                  <a:cubicBezTo>
                    <a:pt x="-4400" y="100718"/>
                    <a:pt x="-5142" y="74436"/>
                    <a:pt x="12983" y="59300"/>
                  </a:cubicBezTo>
                  <a:cubicBezTo>
                    <a:pt x="13833" y="58602"/>
                    <a:pt x="14706" y="57926"/>
                    <a:pt x="15600" y="57293"/>
                  </a:cubicBezTo>
                  <a:lnTo>
                    <a:pt x="15447" y="57075"/>
                  </a:lnTo>
                  <a:cubicBezTo>
                    <a:pt x="3779" y="39867"/>
                    <a:pt x="10802" y="12168"/>
                    <a:pt x="33615" y="12364"/>
                  </a:cubicBezTo>
                  <a:lnTo>
                    <a:pt x="33615" y="12364"/>
                  </a:lnTo>
                  <a:close/>
                  <a:moveTo>
                    <a:pt x="64390" y="62200"/>
                  </a:moveTo>
                  <a:cubicBezTo>
                    <a:pt x="62928" y="64294"/>
                    <a:pt x="61183" y="66039"/>
                    <a:pt x="59242" y="67435"/>
                  </a:cubicBezTo>
                  <a:cubicBezTo>
                    <a:pt x="59569" y="68547"/>
                    <a:pt x="59810" y="69703"/>
                    <a:pt x="59962" y="70859"/>
                  </a:cubicBezTo>
                  <a:cubicBezTo>
                    <a:pt x="62427" y="69943"/>
                    <a:pt x="65131" y="69442"/>
                    <a:pt x="68076" y="69420"/>
                  </a:cubicBezTo>
                  <a:lnTo>
                    <a:pt x="68752" y="69420"/>
                  </a:lnTo>
                  <a:cubicBezTo>
                    <a:pt x="68730" y="67762"/>
                    <a:pt x="68904" y="66105"/>
                    <a:pt x="69254" y="64534"/>
                  </a:cubicBezTo>
                  <a:cubicBezTo>
                    <a:pt x="67662" y="63945"/>
                    <a:pt x="66026" y="63160"/>
                    <a:pt x="64390" y="62200"/>
                  </a:cubicBezTo>
                  <a:lnTo>
                    <a:pt x="64390" y="6220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2D3226A7-AF08-42BC-BDB1-3EF9295C10A2}"/>
                </a:ext>
              </a:extLst>
            </p:cNvPr>
            <p:cNvSpPr/>
            <p:nvPr/>
          </p:nvSpPr>
          <p:spPr>
            <a:xfrm>
              <a:off x="3714928" y="6561676"/>
              <a:ext cx="187208" cy="180039"/>
            </a:xfrm>
            <a:custGeom>
              <a:avLst/>
              <a:gdLst>
                <a:gd name="connsiteX0" fmla="*/ 162572 w 187208"/>
                <a:gd name="connsiteY0" fmla="*/ 100524 h 180039"/>
                <a:gd name="connsiteX1" fmla="*/ 185015 w 187208"/>
                <a:gd name="connsiteY1" fmla="*/ 49946 h 180039"/>
                <a:gd name="connsiteX2" fmla="*/ 144491 w 187208"/>
                <a:gd name="connsiteY2" fmla="*/ 30949 h 180039"/>
                <a:gd name="connsiteX3" fmla="*/ 129529 w 187208"/>
                <a:gd name="connsiteY3" fmla="*/ 36009 h 180039"/>
                <a:gd name="connsiteX4" fmla="*/ 108569 w 187208"/>
                <a:gd name="connsiteY4" fmla="*/ 6238 h 180039"/>
                <a:gd name="connsiteX5" fmla="*/ 56988 w 187208"/>
                <a:gd name="connsiteY5" fmla="*/ 14504 h 180039"/>
                <a:gd name="connsiteX6" fmla="*/ 48547 w 187208"/>
                <a:gd name="connsiteY6" fmla="*/ 41811 h 180039"/>
                <a:gd name="connsiteX7" fmla="*/ 28046 w 187208"/>
                <a:gd name="connsiteY7" fmla="*/ 44428 h 180039"/>
                <a:gd name="connsiteX8" fmla="*/ 1371 w 187208"/>
                <a:gd name="connsiteY8" fmla="*/ 88463 h 180039"/>
                <a:gd name="connsiteX9" fmla="*/ 40456 w 187208"/>
                <a:gd name="connsiteY9" fmla="*/ 120241 h 180039"/>
                <a:gd name="connsiteX10" fmla="*/ 32342 w 187208"/>
                <a:gd name="connsiteY10" fmla="*/ 137798 h 180039"/>
                <a:gd name="connsiteX11" fmla="*/ 50488 w 187208"/>
                <a:gd name="connsiteY11" fmla="*/ 177471 h 180039"/>
                <a:gd name="connsiteX12" fmla="*/ 104273 w 187208"/>
                <a:gd name="connsiteY12" fmla="*/ 157536 h 180039"/>
                <a:gd name="connsiteX13" fmla="*/ 140500 w 187208"/>
                <a:gd name="connsiteY13" fmla="*/ 167155 h 180039"/>
                <a:gd name="connsiteX14" fmla="*/ 177228 w 187208"/>
                <a:gd name="connsiteY14" fmla="*/ 130121 h 180039"/>
                <a:gd name="connsiteX15" fmla="*/ 162572 w 187208"/>
                <a:gd name="connsiteY15" fmla="*/ 100524 h 180039"/>
                <a:gd name="connsiteX16" fmla="*/ 162572 w 187208"/>
                <a:gd name="connsiteY16" fmla="*/ 100524 h 18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7208" h="180039">
                  <a:moveTo>
                    <a:pt x="162572" y="100524"/>
                  </a:moveTo>
                  <a:cubicBezTo>
                    <a:pt x="180326" y="88201"/>
                    <a:pt x="192365" y="67263"/>
                    <a:pt x="185015" y="49946"/>
                  </a:cubicBezTo>
                  <a:cubicBezTo>
                    <a:pt x="180391" y="32977"/>
                    <a:pt x="161242" y="28026"/>
                    <a:pt x="144491" y="30949"/>
                  </a:cubicBezTo>
                  <a:cubicBezTo>
                    <a:pt x="139213" y="31865"/>
                    <a:pt x="134196" y="33632"/>
                    <a:pt x="129529" y="36009"/>
                  </a:cubicBezTo>
                  <a:cubicBezTo>
                    <a:pt x="125712" y="23642"/>
                    <a:pt x="117773" y="11952"/>
                    <a:pt x="108569" y="6238"/>
                  </a:cubicBezTo>
                  <a:cubicBezTo>
                    <a:pt x="92430" y="-3795"/>
                    <a:pt x="69289" y="-2203"/>
                    <a:pt x="56988" y="14504"/>
                  </a:cubicBezTo>
                  <a:cubicBezTo>
                    <a:pt x="51404" y="22094"/>
                    <a:pt x="48722" y="31799"/>
                    <a:pt x="48547" y="41811"/>
                  </a:cubicBezTo>
                  <a:cubicBezTo>
                    <a:pt x="41873" y="41200"/>
                    <a:pt x="34937" y="41985"/>
                    <a:pt x="28046" y="44428"/>
                  </a:cubicBezTo>
                  <a:cubicBezTo>
                    <a:pt x="9223" y="51080"/>
                    <a:pt x="-4496" y="69641"/>
                    <a:pt x="1371" y="88463"/>
                  </a:cubicBezTo>
                  <a:cubicBezTo>
                    <a:pt x="6126" y="103687"/>
                    <a:pt x="22440" y="115726"/>
                    <a:pt x="40456" y="120241"/>
                  </a:cubicBezTo>
                  <a:cubicBezTo>
                    <a:pt x="36661" y="125519"/>
                    <a:pt x="33825" y="131451"/>
                    <a:pt x="32342" y="137798"/>
                  </a:cubicBezTo>
                  <a:cubicBezTo>
                    <a:pt x="28634" y="153763"/>
                    <a:pt x="33018" y="172346"/>
                    <a:pt x="50488" y="177471"/>
                  </a:cubicBezTo>
                  <a:cubicBezTo>
                    <a:pt x="68329" y="185279"/>
                    <a:pt x="90794" y="174330"/>
                    <a:pt x="104273" y="157536"/>
                  </a:cubicBezTo>
                  <a:cubicBezTo>
                    <a:pt x="115396" y="164407"/>
                    <a:pt x="129355" y="168354"/>
                    <a:pt x="140500" y="167155"/>
                  </a:cubicBezTo>
                  <a:cubicBezTo>
                    <a:pt x="160216" y="165017"/>
                    <a:pt x="178057" y="149990"/>
                    <a:pt x="177228" y="130121"/>
                  </a:cubicBezTo>
                  <a:cubicBezTo>
                    <a:pt x="176770" y="119412"/>
                    <a:pt x="171078" y="108899"/>
                    <a:pt x="162572" y="100524"/>
                  </a:cubicBezTo>
                  <a:lnTo>
                    <a:pt x="162572" y="10052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1B435E20-A231-4F60-8BBF-D7BF5E1B1FFE}"/>
                </a:ext>
              </a:extLst>
            </p:cNvPr>
            <p:cNvSpPr/>
            <p:nvPr/>
          </p:nvSpPr>
          <p:spPr>
            <a:xfrm>
              <a:off x="3750846" y="6594992"/>
              <a:ext cx="125303" cy="120510"/>
            </a:xfrm>
            <a:custGeom>
              <a:avLst/>
              <a:gdLst>
                <a:gd name="connsiteX0" fmla="*/ 108813 w 125303"/>
                <a:gd name="connsiteY0" fmla="*/ 67295 h 120510"/>
                <a:gd name="connsiteX1" fmla="*/ 123840 w 125303"/>
                <a:gd name="connsiteY1" fmla="*/ 33445 h 120510"/>
                <a:gd name="connsiteX2" fmla="*/ 96708 w 125303"/>
                <a:gd name="connsiteY2" fmla="*/ 20730 h 120510"/>
                <a:gd name="connsiteX3" fmla="*/ 86697 w 125303"/>
                <a:gd name="connsiteY3" fmla="*/ 24110 h 120510"/>
                <a:gd name="connsiteX4" fmla="*/ 72673 w 125303"/>
                <a:gd name="connsiteY4" fmla="*/ 4176 h 120510"/>
                <a:gd name="connsiteX5" fmla="*/ 38147 w 125303"/>
                <a:gd name="connsiteY5" fmla="*/ 9715 h 120510"/>
                <a:gd name="connsiteX6" fmla="*/ 32499 w 125303"/>
                <a:gd name="connsiteY6" fmla="*/ 27992 h 120510"/>
                <a:gd name="connsiteX7" fmla="*/ 18780 w 125303"/>
                <a:gd name="connsiteY7" fmla="*/ 29737 h 120510"/>
                <a:gd name="connsiteX8" fmla="*/ 917 w 125303"/>
                <a:gd name="connsiteY8" fmla="*/ 59225 h 120510"/>
                <a:gd name="connsiteX9" fmla="*/ 27068 w 125303"/>
                <a:gd name="connsiteY9" fmla="*/ 80490 h 120510"/>
                <a:gd name="connsiteX10" fmla="*/ 21637 w 125303"/>
                <a:gd name="connsiteY10" fmla="*/ 92246 h 120510"/>
                <a:gd name="connsiteX11" fmla="*/ 33785 w 125303"/>
                <a:gd name="connsiteY11" fmla="*/ 118789 h 120510"/>
                <a:gd name="connsiteX12" fmla="*/ 69794 w 125303"/>
                <a:gd name="connsiteY12" fmla="*/ 105441 h 120510"/>
                <a:gd name="connsiteX13" fmla="*/ 94048 w 125303"/>
                <a:gd name="connsiteY13" fmla="*/ 111875 h 120510"/>
                <a:gd name="connsiteX14" fmla="*/ 118628 w 125303"/>
                <a:gd name="connsiteY14" fmla="*/ 87077 h 120510"/>
                <a:gd name="connsiteX15" fmla="*/ 108813 w 125303"/>
                <a:gd name="connsiteY15" fmla="*/ 67295 h 120510"/>
                <a:gd name="connsiteX16" fmla="*/ 108813 w 125303"/>
                <a:gd name="connsiteY16" fmla="*/ 67295 h 12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303" h="120510">
                  <a:moveTo>
                    <a:pt x="108813" y="67295"/>
                  </a:moveTo>
                  <a:cubicBezTo>
                    <a:pt x="120700" y="59050"/>
                    <a:pt x="128748" y="45026"/>
                    <a:pt x="123840" y="33445"/>
                  </a:cubicBezTo>
                  <a:cubicBezTo>
                    <a:pt x="120744" y="22082"/>
                    <a:pt x="107941" y="18788"/>
                    <a:pt x="96708" y="20730"/>
                  </a:cubicBezTo>
                  <a:cubicBezTo>
                    <a:pt x="93175" y="21340"/>
                    <a:pt x="89817" y="22518"/>
                    <a:pt x="86697" y="24110"/>
                  </a:cubicBezTo>
                  <a:cubicBezTo>
                    <a:pt x="84146" y="15844"/>
                    <a:pt x="78824" y="8014"/>
                    <a:pt x="72673" y="4176"/>
                  </a:cubicBezTo>
                  <a:cubicBezTo>
                    <a:pt x="61877" y="-2542"/>
                    <a:pt x="46370" y="-1473"/>
                    <a:pt x="38147" y="9715"/>
                  </a:cubicBezTo>
                  <a:cubicBezTo>
                    <a:pt x="34418" y="14797"/>
                    <a:pt x="32608" y="21297"/>
                    <a:pt x="32499" y="27992"/>
                  </a:cubicBezTo>
                  <a:cubicBezTo>
                    <a:pt x="28028" y="27600"/>
                    <a:pt x="23382" y="28123"/>
                    <a:pt x="18780" y="29737"/>
                  </a:cubicBezTo>
                  <a:cubicBezTo>
                    <a:pt x="6174" y="34186"/>
                    <a:pt x="-3009" y="46619"/>
                    <a:pt x="917" y="59225"/>
                  </a:cubicBezTo>
                  <a:cubicBezTo>
                    <a:pt x="4102" y="69410"/>
                    <a:pt x="15029" y="77480"/>
                    <a:pt x="27068" y="80490"/>
                  </a:cubicBezTo>
                  <a:cubicBezTo>
                    <a:pt x="24538" y="84023"/>
                    <a:pt x="22619" y="87993"/>
                    <a:pt x="21637" y="92246"/>
                  </a:cubicBezTo>
                  <a:cubicBezTo>
                    <a:pt x="19151" y="102933"/>
                    <a:pt x="22095" y="115365"/>
                    <a:pt x="33785" y="118789"/>
                  </a:cubicBezTo>
                  <a:cubicBezTo>
                    <a:pt x="45737" y="124024"/>
                    <a:pt x="60765" y="116673"/>
                    <a:pt x="69794" y="105441"/>
                  </a:cubicBezTo>
                  <a:cubicBezTo>
                    <a:pt x="77232" y="110043"/>
                    <a:pt x="86589" y="112682"/>
                    <a:pt x="94048" y="111875"/>
                  </a:cubicBezTo>
                  <a:cubicBezTo>
                    <a:pt x="107243" y="110458"/>
                    <a:pt x="119195" y="100381"/>
                    <a:pt x="118628" y="87077"/>
                  </a:cubicBezTo>
                  <a:cubicBezTo>
                    <a:pt x="118322" y="79945"/>
                    <a:pt x="114506" y="72900"/>
                    <a:pt x="108813" y="67295"/>
                  </a:cubicBezTo>
                  <a:lnTo>
                    <a:pt x="108813" y="6729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973C9786-C353-4A3D-BEA3-0371BE63FAAA}"/>
                </a:ext>
              </a:extLst>
            </p:cNvPr>
            <p:cNvSpPr/>
            <p:nvPr/>
          </p:nvSpPr>
          <p:spPr>
            <a:xfrm>
              <a:off x="3778639" y="6619324"/>
              <a:ext cx="66163" cy="70311"/>
            </a:xfrm>
            <a:custGeom>
              <a:avLst/>
              <a:gdLst>
                <a:gd name="connsiteX0" fmla="*/ 10092 w 66163"/>
                <a:gd name="connsiteY0" fmla="*/ 7020 h 70311"/>
                <a:gd name="connsiteX1" fmla="*/ 40583 w 66163"/>
                <a:gd name="connsiteY1" fmla="*/ 3225 h 70311"/>
                <a:gd name="connsiteX2" fmla="*/ 49940 w 66163"/>
                <a:gd name="connsiteY2" fmla="*/ 7936 h 70311"/>
                <a:gd name="connsiteX3" fmla="*/ 61979 w 66163"/>
                <a:gd name="connsiteY3" fmla="*/ 22418 h 70311"/>
                <a:gd name="connsiteX4" fmla="*/ 66101 w 66163"/>
                <a:gd name="connsiteY4" fmla="*/ 41175 h 70311"/>
                <a:gd name="connsiteX5" fmla="*/ 65011 w 66163"/>
                <a:gd name="connsiteY5" fmla="*/ 50226 h 70311"/>
                <a:gd name="connsiteX6" fmla="*/ 58032 w 66163"/>
                <a:gd name="connsiteY6" fmla="*/ 61328 h 70311"/>
                <a:gd name="connsiteX7" fmla="*/ 41761 w 66163"/>
                <a:gd name="connsiteY7" fmla="*/ 69747 h 70311"/>
                <a:gd name="connsiteX8" fmla="*/ 6515 w 66163"/>
                <a:gd name="connsiteY8" fmla="*/ 53912 h 70311"/>
                <a:gd name="connsiteX9" fmla="*/ 10092 w 66163"/>
                <a:gd name="connsiteY9" fmla="*/ 7020 h 70311"/>
                <a:gd name="connsiteX10" fmla="*/ 10092 w 66163"/>
                <a:gd name="connsiteY10" fmla="*/ 7020 h 7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163" h="70311">
                  <a:moveTo>
                    <a:pt x="10092" y="7020"/>
                  </a:moveTo>
                  <a:cubicBezTo>
                    <a:pt x="19122" y="-1770"/>
                    <a:pt x="30463" y="-1421"/>
                    <a:pt x="40583" y="3225"/>
                  </a:cubicBezTo>
                  <a:cubicBezTo>
                    <a:pt x="43855" y="4250"/>
                    <a:pt x="47017" y="5798"/>
                    <a:pt x="49940" y="7936"/>
                  </a:cubicBezTo>
                  <a:cubicBezTo>
                    <a:pt x="55109" y="11731"/>
                    <a:pt x="59231" y="16791"/>
                    <a:pt x="61979" y="22418"/>
                  </a:cubicBezTo>
                  <a:cubicBezTo>
                    <a:pt x="65185" y="28154"/>
                    <a:pt x="66472" y="34741"/>
                    <a:pt x="66101" y="41175"/>
                  </a:cubicBezTo>
                  <a:cubicBezTo>
                    <a:pt x="66254" y="44163"/>
                    <a:pt x="65970" y="47216"/>
                    <a:pt x="65011" y="50226"/>
                  </a:cubicBezTo>
                  <a:cubicBezTo>
                    <a:pt x="63571" y="54763"/>
                    <a:pt x="61128" y="58427"/>
                    <a:pt x="58032" y="61328"/>
                  </a:cubicBezTo>
                  <a:cubicBezTo>
                    <a:pt x="53996" y="65799"/>
                    <a:pt x="48544" y="68918"/>
                    <a:pt x="41761" y="69747"/>
                  </a:cubicBezTo>
                  <a:cubicBezTo>
                    <a:pt x="28828" y="72364"/>
                    <a:pt x="14738" y="65690"/>
                    <a:pt x="6515" y="53912"/>
                  </a:cubicBezTo>
                  <a:cubicBezTo>
                    <a:pt x="-3081" y="40128"/>
                    <a:pt x="-2231" y="18994"/>
                    <a:pt x="10092" y="7020"/>
                  </a:cubicBezTo>
                  <a:lnTo>
                    <a:pt x="10092" y="7020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F2E7924-FC4F-4304-A2C0-9F02112F4DB8}"/>
                </a:ext>
              </a:extLst>
            </p:cNvPr>
            <p:cNvSpPr/>
            <p:nvPr/>
          </p:nvSpPr>
          <p:spPr>
            <a:xfrm>
              <a:off x="3985551" y="6395987"/>
              <a:ext cx="65795" cy="64756"/>
            </a:xfrm>
            <a:custGeom>
              <a:avLst/>
              <a:gdLst>
                <a:gd name="connsiteX0" fmla="*/ 5406 w 65795"/>
                <a:gd name="connsiteY0" fmla="*/ 13954 h 64756"/>
                <a:gd name="connsiteX1" fmla="*/ 42985 w 65795"/>
                <a:gd name="connsiteY1" fmla="*/ 2394 h 64756"/>
                <a:gd name="connsiteX2" fmla="*/ 48569 w 65795"/>
                <a:gd name="connsiteY2" fmla="*/ 4881 h 64756"/>
                <a:gd name="connsiteX3" fmla="*/ 63618 w 65795"/>
                <a:gd name="connsiteY3" fmla="*/ 25993 h 64756"/>
                <a:gd name="connsiteX4" fmla="*/ 63683 w 65795"/>
                <a:gd name="connsiteY4" fmla="*/ 26429 h 64756"/>
                <a:gd name="connsiteX5" fmla="*/ 65777 w 65795"/>
                <a:gd name="connsiteY5" fmla="*/ 38556 h 64756"/>
                <a:gd name="connsiteX6" fmla="*/ 28547 w 65795"/>
                <a:gd name="connsiteY6" fmla="*/ 63616 h 64756"/>
                <a:gd name="connsiteX7" fmla="*/ 9114 w 65795"/>
                <a:gd name="connsiteY7" fmla="*/ 54390 h 64756"/>
                <a:gd name="connsiteX8" fmla="*/ 5406 w 65795"/>
                <a:gd name="connsiteY8" fmla="*/ 13954 h 64756"/>
                <a:gd name="connsiteX9" fmla="*/ 5406 w 65795"/>
                <a:gd name="connsiteY9" fmla="*/ 13954 h 6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795" h="64756">
                  <a:moveTo>
                    <a:pt x="5406" y="13954"/>
                  </a:moveTo>
                  <a:cubicBezTo>
                    <a:pt x="13716" y="1958"/>
                    <a:pt x="29529" y="-3516"/>
                    <a:pt x="42985" y="2394"/>
                  </a:cubicBezTo>
                  <a:cubicBezTo>
                    <a:pt x="44861" y="3027"/>
                    <a:pt x="46737" y="3812"/>
                    <a:pt x="48569" y="4881"/>
                  </a:cubicBezTo>
                  <a:cubicBezTo>
                    <a:pt x="56181" y="9287"/>
                    <a:pt x="62113" y="17291"/>
                    <a:pt x="63618" y="25993"/>
                  </a:cubicBezTo>
                  <a:cubicBezTo>
                    <a:pt x="63640" y="26146"/>
                    <a:pt x="63662" y="26277"/>
                    <a:pt x="63683" y="26429"/>
                  </a:cubicBezTo>
                  <a:cubicBezTo>
                    <a:pt x="65101" y="30486"/>
                    <a:pt x="65930" y="34630"/>
                    <a:pt x="65777" y="38556"/>
                  </a:cubicBezTo>
                  <a:cubicBezTo>
                    <a:pt x="65036" y="57815"/>
                    <a:pt x="45930" y="68393"/>
                    <a:pt x="28547" y="63616"/>
                  </a:cubicBezTo>
                  <a:cubicBezTo>
                    <a:pt x="21393" y="62962"/>
                    <a:pt x="14457" y="59908"/>
                    <a:pt x="9114" y="54390"/>
                  </a:cubicBezTo>
                  <a:cubicBezTo>
                    <a:pt x="-1203" y="43703"/>
                    <a:pt x="-3209" y="26386"/>
                    <a:pt x="5406" y="13954"/>
                  </a:cubicBezTo>
                  <a:lnTo>
                    <a:pt x="5406" y="13954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3750C351-3C47-431E-8286-21FA461BE815}"/>
                </a:ext>
              </a:extLst>
            </p:cNvPr>
            <p:cNvSpPr/>
            <p:nvPr/>
          </p:nvSpPr>
          <p:spPr>
            <a:xfrm>
              <a:off x="4007947" y="6415852"/>
              <a:ext cx="26471" cy="26582"/>
            </a:xfrm>
            <a:custGeom>
              <a:avLst/>
              <a:gdLst>
                <a:gd name="connsiteX0" fmla="*/ 6849 w 26471"/>
                <a:gd name="connsiteY0" fmla="*/ 1548 h 26582"/>
                <a:gd name="connsiteX1" fmla="*/ 24973 w 26471"/>
                <a:gd name="connsiteY1" fmla="*/ 6892 h 26582"/>
                <a:gd name="connsiteX2" fmla="*/ 19630 w 26471"/>
                <a:gd name="connsiteY2" fmla="*/ 25038 h 26582"/>
                <a:gd name="connsiteX3" fmla="*/ 1484 w 26471"/>
                <a:gd name="connsiteY3" fmla="*/ 19695 h 26582"/>
                <a:gd name="connsiteX4" fmla="*/ 6849 w 26471"/>
                <a:gd name="connsiteY4" fmla="*/ 1548 h 26582"/>
                <a:gd name="connsiteX5" fmla="*/ 6849 w 26471"/>
                <a:gd name="connsiteY5" fmla="*/ 1548 h 2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71" h="26582">
                  <a:moveTo>
                    <a:pt x="6849" y="1548"/>
                  </a:moveTo>
                  <a:cubicBezTo>
                    <a:pt x="13000" y="-1788"/>
                    <a:pt x="21811" y="393"/>
                    <a:pt x="24973" y="6892"/>
                  </a:cubicBezTo>
                  <a:cubicBezTo>
                    <a:pt x="28158" y="13413"/>
                    <a:pt x="26217" y="21439"/>
                    <a:pt x="19630" y="25038"/>
                  </a:cubicBezTo>
                  <a:cubicBezTo>
                    <a:pt x="13479" y="28375"/>
                    <a:pt x="4668" y="26172"/>
                    <a:pt x="1484" y="19695"/>
                  </a:cubicBezTo>
                  <a:cubicBezTo>
                    <a:pt x="-1679" y="13173"/>
                    <a:pt x="262" y="5147"/>
                    <a:pt x="6849" y="1548"/>
                  </a:cubicBezTo>
                  <a:lnTo>
                    <a:pt x="6849" y="15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33F0E12B-0407-4B48-B18D-678CCC0F9594}"/>
                </a:ext>
              </a:extLst>
            </p:cNvPr>
            <p:cNvSpPr/>
            <p:nvPr/>
          </p:nvSpPr>
          <p:spPr>
            <a:xfrm>
              <a:off x="3799518" y="6642780"/>
              <a:ext cx="22153" cy="22612"/>
            </a:xfrm>
            <a:custGeom>
              <a:avLst/>
              <a:gdLst>
                <a:gd name="connsiteX0" fmla="*/ 5703 w 22153"/>
                <a:gd name="connsiteY0" fmla="*/ 1448 h 22612"/>
                <a:gd name="connsiteX1" fmla="*/ 16455 w 22153"/>
                <a:gd name="connsiteY1" fmla="*/ 21165 h 22612"/>
                <a:gd name="connsiteX2" fmla="*/ 5703 w 22153"/>
                <a:gd name="connsiteY2" fmla="*/ 1448 h 22612"/>
                <a:gd name="connsiteX3" fmla="*/ 5703 w 22153"/>
                <a:gd name="connsiteY3" fmla="*/ 1448 h 2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53" h="22612">
                  <a:moveTo>
                    <a:pt x="5703" y="1448"/>
                  </a:moveTo>
                  <a:cubicBezTo>
                    <a:pt x="18396" y="-5466"/>
                    <a:pt x="29171" y="14251"/>
                    <a:pt x="16455" y="21165"/>
                  </a:cubicBezTo>
                  <a:cubicBezTo>
                    <a:pt x="3740" y="28079"/>
                    <a:pt x="-7013" y="8362"/>
                    <a:pt x="5703" y="1448"/>
                  </a:cubicBezTo>
                  <a:lnTo>
                    <a:pt x="5703" y="14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30362AA-F777-4163-9DA3-AE903FFA5A58}"/>
                </a:ext>
              </a:extLst>
            </p:cNvPr>
            <p:cNvSpPr/>
            <p:nvPr/>
          </p:nvSpPr>
          <p:spPr>
            <a:xfrm>
              <a:off x="4134263" y="6033997"/>
              <a:ext cx="63207" cy="69513"/>
            </a:xfrm>
            <a:custGeom>
              <a:avLst/>
              <a:gdLst>
                <a:gd name="connsiteX0" fmla="*/ 2235 w 63207"/>
                <a:gd name="connsiteY0" fmla="*/ 26956 h 69513"/>
                <a:gd name="connsiteX1" fmla="*/ 23871 w 63207"/>
                <a:gd name="connsiteY1" fmla="*/ 3117 h 69513"/>
                <a:gd name="connsiteX2" fmla="*/ 58920 w 63207"/>
                <a:gd name="connsiteY2" fmla="*/ 14502 h 69513"/>
                <a:gd name="connsiteX3" fmla="*/ 32683 w 63207"/>
                <a:gd name="connsiteY3" fmla="*/ 69464 h 69513"/>
                <a:gd name="connsiteX4" fmla="*/ 17590 w 63207"/>
                <a:gd name="connsiteY4" fmla="*/ 65560 h 69513"/>
                <a:gd name="connsiteX5" fmla="*/ 9019 w 63207"/>
                <a:gd name="connsiteY5" fmla="*/ 60260 h 69513"/>
                <a:gd name="connsiteX6" fmla="*/ 2235 w 63207"/>
                <a:gd name="connsiteY6" fmla="*/ 26956 h 69513"/>
                <a:gd name="connsiteX7" fmla="*/ 2235 w 63207"/>
                <a:gd name="connsiteY7" fmla="*/ 26956 h 6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07" h="69513">
                  <a:moveTo>
                    <a:pt x="2235" y="26956"/>
                  </a:moveTo>
                  <a:cubicBezTo>
                    <a:pt x="6096" y="17337"/>
                    <a:pt x="14842" y="8133"/>
                    <a:pt x="23871" y="3117"/>
                  </a:cubicBezTo>
                  <a:cubicBezTo>
                    <a:pt x="36979" y="-4168"/>
                    <a:pt x="51832" y="2004"/>
                    <a:pt x="58920" y="14502"/>
                  </a:cubicBezTo>
                  <a:cubicBezTo>
                    <a:pt x="70415" y="34742"/>
                    <a:pt x="57830" y="67937"/>
                    <a:pt x="32683" y="69464"/>
                  </a:cubicBezTo>
                  <a:cubicBezTo>
                    <a:pt x="26947" y="69813"/>
                    <a:pt x="21843" y="68308"/>
                    <a:pt x="17590" y="65560"/>
                  </a:cubicBezTo>
                  <a:cubicBezTo>
                    <a:pt x="14515" y="64382"/>
                    <a:pt x="11592" y="62659"/>
                    <a:pt x="9019" y="60260"/>
                  </a:cubicBezTo>
                  <a:cubicBezTo>
                    <a:pt x="76" y="51972"/>
                    <a:pt x="-2280" y="38188"/>
                    <a:pt x="2235" y="26956"/>
                  </a:cubicBezTo>
                  <a:lnTo>
                    <a:pt x="2235" y="26956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B08CFCDA-51FC-4F3B-A5D5-23003A805200}"/>
                </a:ext>
              </a:extLst>
            </p:cNvPr>
            <p:cNvSpPr/>
            <p:nvPr/>
          </p:nvSpPr>
          <p:spPr>
            <a:xfrm>
              <a:off x="4147289" y="6029183"/>
              <a:ext cx="51850" cy="49968"/>
            </a:xfrm>
            <a:custGeom>
              <a:avLst/>
              <a:gdLst>
                <a:gd name="connsiteX0" fmla="*/ 114 w 51850"/>
                <a:gd name="connsiteY0" fmla="*/ 16044 h 49968"/>
                <a:gd name="connsiteX1" fmla="*/ 49689 w 51850"/>
                <a:gd name="connsiteY1" fmla="*/ 42915 h 49968"/>
                <a:gd name="connsiteX2" fmla="*/ 32655 w 51850"/>
                <a:gd name="connsiteY2" fmla="*/ 49916 h 49968"/>
                <a:gd name="connsiteX3" fmla="*/ 114 w 51850"/>
                <a:gd name="connsiteY3" fmla="*/ 16044 h 49968"/>
                <a:gd name="connsiteX4" fmla="*/ 114 w 51850"/>
                <a:gd name="connsiteY4" fmla="*/ 16044 h 4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0" h="49968">
                  <a:moveTo>
                    <a:pt x="114" y="16044"/>
                  </a:moveTo>
                  <a:cubicBezTo>
                    <a:pt x="26984" y="-18460"/>
                    <a:pt x="60769" y="8389"/>
                    <a:pt x="49689" y="42915"/>
                  </a:cubicBezTo>
                  <a:cubicBezTo>
                    <a:pt x="45022" y="46884"/>
                    <a:pt x="39263" y="49502"/>
                    <a:pt x="32655" y="49916"/>
                  </a:cubicBezTo>
                  <a:cubicBezTo>
                    <a:pt x="14269" y="51028"/>
                    <a:pt x="-1500" y="34387"/>
                    <a:pt x="114" y="16044"/>
                  </a:cubicBezTo>
                  <a:lnTo>
                    <a:pt x="114" y="1604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BDC0F873-4BA3-4CE9-B5CF-463699F55313}"/>
                </a:ext>
              </a:extLst>
            </p:cNvPr>
            <p:cNvSpPr/>
            <p:nvPr/>
          </p:nvSpPr>
          <p:spPr>
            <a:xfrm>
              <a:off x="4144263" y="6120690"/>
              <a:ext cx="79396" cy="65544"/>
            </a:xfrm>
            <a:custGeom>
              <a:avLst/>
              <a:gdLst>
                <a:gd name="connsiteX0" fmla="*/ 1744 w 79396"/>
                <a:gd name="connsiteY0" fmla="*/ 25411 h 65544"/>
                <a:gd name="connsiteX1" fmla="*/ 32780 w 79396"/>
                <a:gd name="connsiteY1" fmla="*/ 787 h 65544"/>
                <a:gd name="connsiteX2" fmla="*/ 71581 w 79396"/>
                <a:gd name="connsiteY2" fmla="*/ 13175 h 65544"/>
                <a:gd name="connsiteX3" fmla="*/ 77862 w 79396"/>
                <a:gd name="connsiteY3" fmla="*/ 27417 h 65544"/>
                <a:gd name="connsiteX4" fmla="*/ 65540 w 79396"/>
                <a:gd name="connsiteY4" fmla="*/ 61202 h 65544"/>
                <a:gd name="connsiteX5" fmla="*/ 24012 w 79396"/>
                <a:gd name="connsiteY5" fmla="*/ 61289 h 65544"/>
                <a:gd name="connsiteX6" fmla="*/ 1744 w 79396"/>
                <a:gd name="connsiteY6" fmla="*/ 25411 h 65544"/>
                <a:gd name="connsiteX7" fmla="*/ 1744 w 79396"/>
                <a:gd name="connsiteY7" fmla="*/ 25411 h 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96" h="65544">
                  <a:moveTo>
                    <a:pt x="1744" y="25411"/>
                  </a:moveTo>
                  <a:cubicBezTo>
                    <a:pt x="6521" y="12608"/>
                    <a:pt x="19498" y="3143"/>
                    <a:pt x="32780" y="787"/>
                  </a:cubicBezTo>
                  <a:cubicBezTo>
                    <a:pt x="47023" y="-1743"/>
                    <a:pt x="62071" y="1681"/>
                    <a:pt x="71581" y="13175"/>
                  </a:cubicBezTo>
                  <a:cubicBezTo>
                    <a:pt x="74961" y="17276"/>
                    <a:pt x="77034" y="22270"/>
                    <a:pt x="77862" y="27417"/>
                  </a:cubicBezTo>
                  <a:cubicBezTo>
                    <a:pt x="81984" y="40068"/>
                    <a:pt x="77775" y="54528"/>
                    <a:pt x="65540" y="61202"/>
                  </a:cubicBezTo>
                  <a:cubicBezTo>
                    <a:pt x="53391" y="67810"/>
                    <a:pt x="36488" y="66087"/>
                    <a:pt x="24012" y="61289"/>
                  </a:cubicBezTo>
                  <a:cubicBezTo>
                    <a:pt x="8636" y="55357"/>
                    <a:pt x="-4930" y="43296"/>
                    <a:pt x="1744" y="25411"/>
                  </a:cubicBezTo>
                  <a:lnTo>
                    <a:pt x="1744" y="2541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8D9610CE-CF4D-49A5-B751-C21F04F720A6}"/>
                </a:ext>
              </a:extLst>
            </p:cNvPr>
            <p:cNvSpPr/>
            <p:nvPr/>
          </p:nvSpPr>
          <p:spPr>
            <a:xfrm>
              <a:off x="4168779" y="6120689"/>
              <a:ext cx="64275" cy="65522"/>
            </a:xfrm>
            <a:custGeom>
              <a:avLst/>
              <a:gdLst>
                <a:gd name="connsiteX0" fmla="*/ 16770 w 64275"/>
                <a:gd name="connsiteY0" fmla="*/ 2 h 65522"/>
                <a:gd name="connsiteX1" fmla="*/ 18624 w 64275"/>
                <a:gd name="connsiteY1" fmla="*/ 65433 h 65522"/>
                <a:gd name="connsiteX2" fmla="*/ 2615 w 64275"/>
                <a:gd name="connsiteY2" fmla="*/ 20678 h 65522"/>
                <a:gd name="connsiteX3" fmla="*/ 16770 w 64275"/>
                <a:gd name="connsiteY3" fmla="*/ 2 h 65522"/>
                <a:gd name="connsiteX4" fmla="*/ 16770 w 64275"/>
                <a:gd name="connsiteY4" fmla="*/ 2 h 6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75" h="65522">
                  <a:moveTo>
                    <a:pt x="16770" y="2"/>
                  </a:moveTo>
                  <a:cubicBezTo>
                    <a:pt x="74437" y="-456"/>
                    <a:pt x="84862" y="68334"/>
                    <a:pt x="18624" y="65433"/>
                  </a:cubicBezTo>
                  <a:cubicBezTo>
                    <a:pt x="4229" y="55335"/>
                    <a:pt x="-4713" y="40351"/>
                    <a:pt x="2615" y="20678"/>
                  </a:cubicBezTo>
                  <a:cubicBezTo>
                    <a:pt x="5560" y="12827"/>
                    <a:pt x="10555" y="5804"/>
                    <a:pt x="16770" y="2"/>
                  </a:cubicBezTo>
                  <a:lnTo>
                    <a:pt x="16770" y="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6F58CE20-048F-4C43-B029-3D1F23C69A35}"/>
                </a:ext>
              </a:extLst>
            </p:cNvPr>
            <p:cNvSpPr/>
            <p:nvPr/>
          </p:nvSpPr>
          <p:spPr>
            <a:xfrm>
              <a:off x="3879498" y="6168545"/>
              <a:ext cx="88368" cy="92413"/>
            </a:xfrm>
            <a:custGeom>
              <a:avLst/>
              <a:gdLst>
                <a:gd name="connsiteX0" fmla="*/ 1949 w 88368"/>
                <a:gd name="connsiteY0" fmla="*/ 58843 h 92413"/>
                <a:gd name="connsiteX1" fmla="*/ 4545 w 88368"/>
                <a:gd name="connsiteY1" fmla="*/ 26498 h 92413"/>
                <a:gd name="connsiteX2" fmla="*/ 30325 w 88368"/>
                <a:gd name="connsiteY2" fmla="*/ 1656 h 92413"/>
                <a:gd name="connsiteX3" fmla="*/ 77391 w 88368"/>
                <a:gd name="connsiteY3" fmla="*/ 19955 h 92413"/>
                <a:gd name="connsiteX4" fmla="*/ 78133 w 88368"/>
                <a:gd name="connsiteY4" fmla="*/ 20958 h 92413"/>
                <a:gd name="connsiteX5" fmla="*/ 79245 w 88368"/>
                <a:gd name="connsiteY5" fmla="*/ 22464 h 92413"/>
                <a:gd name="connsiteX6" fmla="*/ 80074 w 88368"/>
                <a:gd name="connsiteY6" fmla="*/ 23838 h 92413"/>
                <a:gd name="connsiteX7" fmla="*/ 80423 w 88368"/>
                <a:gd name="connsiteY7" fmla="*/ 24361 h 92413"/>
                <a:gd name="connsiteX8" fmla="*/ 85679 w 88368"/>
                <a:gd name="connsiteY8" fmla="*/ 34503 h 92413"/>
                <a:gd name="connsiteX9" fmla="*/ 86115 w 88368"/>
                <a:gd name="connsiteY9" fmla="*/ 36618 h 92413"/>
                <a:gd name="connsiteX10" fmla="*/ 86944 w 88368"/>
                <a:gd name="connsiteY10" fmla="*/ 39868 h 92413"/>
                <a:gd name="connsiteX11" fmla="*/ 87075 w 88368"/>
                <a:gd name="connsiteY11" fmla="*/ 40392 h 92413"/>
                <a:gd name="connsiteX12" fmla="*/ 88340 w 88368"/>
                <a:gd name="connsiteY12" fmla="*/ 52976 h 92413"/>
                <a:gd name="connsiteX13" fmla="*/ 88340 w 88368"/>
                <a:gd name="connsiteY13" fmla="*/ 53303 h 92413"/>
                <a:gd name="connsiteX14" fmla="*/ 87882 w 88368"/>
                <a:gd name="connsiteY14" fmla="*/ 57622 h 92413"/>
                <a:gd name="connsiteX15" fmla="*/ 83302 w 88368"/>
                <a:gd name="connsiteY15" fmla="*/ 71864 h 92413"/>
                <a:gd name="connsiteX16" fmla="*/ 65548 w 88368"/>
                <a:gd name="connsiteY16" fmla="*/ 88265 h 92413"/>
                <a:gd name="connsiteX17" fmla="*/ 26311 w 88368"/>
                <a:gd name="connsiteY17" fmla="*/ 87393 h 92413"/>
                <a:gd name="connsiteX18" fmla="*/ 16279 w 88368"/>
                <a:gd name="connsiteY18" fmla="*/ 80152 h 92413"/>
                <a:gd name="connsiteX19" fmla="*/ 1949 w 88368"/>
                <a:gd name="connsiteY19" fmla="*/ 58843 h 92413"/>
                <a:gd name="connsiteX20" fmla="*/ 1949 w 88368"/>
                <a:gd name="connsiteY20" fmla="*/ 58843 h 9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368" h="92413">
                  <a:moveTo>
                    <a:pt x="1949" y="58843"/>
                  </a:moveTo>
                  <a:cubicBezTo>
                    <a:pt x="-1541" y="47916"/>
                    <a:pt x="-144" y="36379"/>
                    <a:pt x="4545" y="26498"/>
                  </a:cubicBezTo>
                  <a:cubicBezTo>
                    <a:pt x="8797" y="14961"/>
                    <a:pt x="17587" y="5560"/>
                    <a:pt x="30325" y="1656"/>
                  </a:cubicBezTo>
                  <a:cubicBezTo>
                    <a:pt x="48863" y="-4014"/>
                    <a:pt x="66334" y="5560"/>
                    <a:pt x="77391" y="19955"/>
                  </a:cubicBezTo>
                  <a:cubicBezTo>
                    <a:pt x="77653" y="20282"/>
                    <a:pt x="77893" y="20609"/>
                    <a:pt x="78133" y="20958"/>
                  </a:cubicBezTo>
                  <a:cubicBezTo>
                    <a:pt x="78503" y="21460"/>
                    <a:pt x="78896" y="21940"/>
                    <a:pt x="79245" y="22464"/>
                  </a:cubicBezTo>
                  <a:cubicBezTo>
                    <a:pt x="79551" y="22900"/>
                    <a:pt x="79769" y="23379"/>
                    <a:pt x="80074" y="23838"/>
                  </a:cubicBezTo>
                  <a:cubicBezTo>
                    <a:pt x="80183" y="24012"/>
                    <a:pt x="80314" y="24186"/>
                    <a:pt x="80423" y="24361"/>
                  </a:cubicBezTo>
                  <a:cubicBezTo>
                    <a:pt x="82800" y="27458"/>
                    <a:pt x="84654" y="30904"/>
                    <a:pt x="85679" y="34503"/>
                  </a:cubicBezTo>
                  <a:cubicBezTo>
                    <a:pt x="85897" y="35223"/>
                    <a:pt x="85963" y="35920"/>
                    <a:pt x="86115" y="36618"/>
                  </a:cubicBezTo>
                  <a:cubicBezTo>
                    <a:pt x="86443" y="37687"/>
                    <a:pt x="86682" y="38778"/>
                    <a:pt x="86944" y="39868"/>
                  </a:cubicBezTo>
                  <a:cubicBezTo>
                    <a:pt x="86988" y="40043"/>
                    <a:pt x="87032" y="40195"/>
                    <a:pt x="87075" y="40392"/>
                  </a:cubicBezTo>
                  <a:cubicBezTo>
                    <a:pt x="88035" y="44536"/>
                    <a:pt x="88493" y="48767"/>
                    <a:pt x="88340" y="52976"/>
                  </a:cubicBezTo>
                  <a:cubicBezTo>
                    <a:pt x="88340" y="53085"/>
                    <a:pt x="88340" y="53194"/>
                    <a:pt x="88340" y="53303"/>
                  </a:cubicBezTo>
                  <a:cubicBezTo>
                    <a:pt x="88275" y="54765"/>
                    <a:pt x="88078" y="56182"/>
                    <a:pt x="87882" y="57622"/>
                  </a:cubicBezTo>
                  <a:cubicBezTo>
                    <a:pt x="87228" y="62594"/>
                    <a:pt x="85788" y="67458"/>
                    <a:pt x="83302" y="71864"/>
                  </a:cubicBezTo>
                  <a:cubicBezTo>
                    <a:pt x="78831" y="79781"/>
                    <a:pt x="72571" y="85321"/>
                    <a:pt x="65548" y="88265"/>
                  </a:cubicBezTo>
                  <a:cubicBezTo>
                    <a:pt x="53356" y="94132"/>
                    <a:pt x="38613" y="93718"/>
                    <a:pt x="26311" y="87393"/>
                  </a:cubicBezTo>
                  <a:cubicBezTo>
                    <a:pt x="22538" y="85452"/>
                    <a:pt x="19201" y="82987"/>
                    <a:pt x="16279" y="80152"/>
                  </a:cubicBezTo>
                  <a:cubicBezTo>
                    <a:pt x="9714" y="74787"/>
                    <a:pt x="4719" y="67458"/>
                    <a:pt x="1949" y="58843"/>
                  </a:cubicBezTo>
                  <a:lnTo>
                    <a:pt x="1949" y="5884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BDED788B-406F-4C92-8710-8730D7A70AC5}"/>
                </a:ext>
              </a:extLst>
            </p:cNvPr>
            <p:cNvSpPr/>
            <p:nvPr/>
          </p:nvSpPr>
          <p:spPr>
            <a:xfrm>
              <a:off x="3907560" y="6194014"/>
              <a:ext cx="34994" cy="35134"/>
            </a:xfrm>
            <a:custGeom>
              <a:avLst/>
              <a:gdLst>
                <a:gd name="connsiteX0" fmla="*/ 9046 w 34994"/>
                <a:gd name="connsiteY0" fmla="*/ 2054 h 35134"/>
                <a:gd name="connsiteX1" fmla="*/ 33015 w 34994"/>
                <a:gd name="connsiteY1" fmla="*/ 9120 h 35134"/>
                <a:gd name="connsiteX2" fmla="*/ 25949 w 34994"/>
                <a:gd name="connsiteY2" fmla="*/ 33090 h 35134"/>
                <a:gd name="connsiteX3" fmla="*/ 1979 w 34994"/>
                <a:gd name="connsiteY3" fmla="*/ 26023 h 35134"/>
                <a:gd name="connsiteX4" fmla="*/ 9046 w 34994"/>
                <a:gd name="connsiteY4" fmla="*/ 2054 h 35134"/>
                <a:gd name="connsiteX5" fmla="*/ 9046 w 34994"/>
                <a:gd name="connsiteY5" fmla="*/ 2054 h 3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94" h="35134">
                  <a:moveTo>
                    <a:pt x="9046" y="2054"/>
                  </a:moveTo>
                  <a:cubicBezTo>
                    <a:pt x="17159" y="-2374"/>
                    <a:pt x="28828" y="527"/>
                    <a:pt x="33015" y="9120"/>
                  </a:cubicBezTo>
                  <a:cubicBezTo>
                    <a:pt x="37225" y="17736"/>
                    <a:pt x="34651" y="28335"/>
                    <a:pt x="25949" y="33090"/>
                  </a:cubicBezTo>
                  <a:cubicBezTo>
                    <a:pt x="17835" y="37496"/>
                    <a:pt x="6167" y="34617"/>
                    <a:pt x="1979" y="26023"/>
                  </a:cubicBezTo>
                  <a:cubicBezTo>
                    <a:pt x="-2230" y="17408"/>
                    <a:pt x="343" y="6787"/>
                    <a:pt x="9046" y="2054"/>
                  </a:cubicBezTo>
                  <a:lnTo>
                    <a:pt x="9046" y="205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FFC948B5-905C-42E3-9D31-84EC702DD52A}"/>
                </a:ext>
              </a:extLst>
            </p:cNvPr>
            <p:cNvSpPr/>
            <p:nvPr/>
          </p:nvSpPr>
          <p:spPr>
            <a:xfrm>
              <a:off x="3621181" y="6279543"/>
              <a:ext cx="178433" cy="182665"/>
            </a:xfrm>
            <a:custGeom>
              <a:avLst/>
              <a:gdLst>
                <a:gd name="connsiteX0" fmla="*/ 82184 w 178433"/>
                <a:gd name="connsiteY0" fmla="*/ 212 h 182665"/>
                <a:gd name="connsiteX1" fmla="*/ 126503 w 178433"/>
                <a:gd name="connsiteY1" fmla="*/ 38358 h 182665"/>
                <a:gd name="connsiteX2" fmla="*/ 135074 w 178433"/>
                <a:gd name="connsiteY2" fmla="*/ 35588 h 182665"/>
                <a:gd name="connsiteX3" fmla="*/ 173831 w 178433"/>
                <a:gd name="connsiteY3" fmla="*/ 51357 h 182665"/>
                <a:gd name="connsiteX4" fmla="*/ 167049 w 178433"/>
                <a:gd name="connsiteY4" fmla="*/ 98293 h 182665"/>
                <a:gd name="connsiteX5" fmla="*/ 157997 w 178433"/>
                <a:gd name="connsiteY5" fmla="*/ 107148 h 182665"/>
                <a:gd name="connsiteX6" fmla="*/ 166438 w 178433"/>
                <a:gd name="connsiteY6" fmla="*/ 121696 h 182665"/>
                <a:gd name="connsiteX7" fmla="*/ 155816 w 178433"/>
                <a:gd name="connsiteY7" fmla="*/ 162176 h 182665"/>
                <a:gd name="connsiteX8" fmla="*/ 108400 w 178433"/>
                <a:gd name="connsiteY8" fmla="*/ 161521 h 182665"/>
                <a:gd name="connsiteX9" fmla="*/ 108008 w 178433"/>
                <a:gd name="connsiteY9" fmla="*/ 161259 h 182665"/>
                <a:gd name="connsiteX10" fmla="*/ 101639 w 178433"/>
                <a:gd name="connsiteY10" fmla="*/ 169264 h 182665"/>
                <a:gd name="connsiteX11" fmla="*/ 38433 w 178433"/>
                <a:gd name="connsiteY11" fmla="*/ 172165 h 182665"/>
                <a:gd name="connsiteX12" fmla="*/ 32326 w 178433"/>
                <a:gd name="connsiteY12" fmla="*/ 122110 h 182665"/>
                <a:gd name="connsiteX13" fmla="*/ 19741 w 178433"/>
                <a:gd name="connsiteY13" fmla="*/ 115872 h 182665"/>
                <a:gd name="connsiteX14" fmla="*/ 6197 w 178433"/>
                <a:gd name="connsiteY14" fmla="*/ 54062 h 182665"/>
                <a:gd name="connsiteX15" fmla="*/ 43733 w 178433"/>
                <a:gd name="connsiteY15" fmla="*/ 37180 h 182665"/>
                <a:gd name="connsiteX16" fmla="*/ 82184 w 178433"/>
                <a:gd name="connsiteY16" fmla="*/ 212 h 182665"/>
                <a:gd name="connsiteX17" fmla="*/ 82184 w 178433"/>
                <a:gd name="connsiteY17" fmla="*/ 212 h 182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433" h="182665">
                  <a:moveTo>
                    <a:pt x="82184" y="212"/>
                  </a:moveTo>
                  <a:cubicBezTo>
                    <a:pt x="106547" y="-2231"/>
                    <a:pt x="122490" y="16831"/>
                    <a:pt x="126503" y="38358"/>
                  </a:cubicBezTo>
                  <a:cubicBezTo>
                    <a:pt x="129273" y="37159"/>
                    <a:pt x="132152" y="36221"/>
                    <a:pt x="135074" y="35588"/>
                  </a:cubicBezTo>
                  <a:cubicBezTo>
                    <a:pt x="150124" y="32426"/>
                    <a:pt x="165893" y="37595"/>
                    <a:pt x="173831" y="51357"/>
                  </a:cubicBezTo>
                  <a:cubicBezTo>
                    <a:pt x="182730" y="66755"/>
                    <a:pt x="177779" y="85447"/>
                    <a:pt x="167049" y="98293"/>
                  </a:cubicBezTo>
                  <a:cubicBezTo>
                    <a:pt x="164432" y="101412"/>
                    <a:pt x="161378" y="104400"/>
                    <a:pt x="157997" y="107148"/>
                  </a:cubicBezTo>
                  <a:cubicBezTo>
                    <a:pt x="161683" y="111488"/>
                    <a:pt x="164584" y="116417"/>
                    <a:pt x="166438" y="121696"/>
                  </a:cubicBezTo>
                  <a:cubicBezTo>
                    <a:pt x="171520" y="136221"/>
                    <a:pt x="168444" y="152514"/>
                    <a:pt x="155816" y="162176"/>
                  </a:cubicBezTo>
                  <a:cubicBezTo>
                    <a:pt x="141705" y="172972"/>
                    <a:pt x="122533" y="170507"/>
                    <a:pt x="108400" y="161521"/>
                  </a:cubicBezTo>
                  <a:lnTo>
                    <a:pt x="108008" y="161259"/>
                  </a:lnTo>
                  <a:cubicBezTo>
                    <a:pt x="106241" y="164073"/>
                    <a:pt x="104147" y="166756"/>
                    <a:pt x="101639" y="169264"/>
                  </a:cubicBezTo>
                  <a:cubicBezTo>
                    <a:pt x="85761" y="185186"/>
                    <a:pt x="55292" y="187868"/>
                    <a:pt x="38433" y="172165"/>
                  </a:cubicBezTo>
                  <a:cubicBezTo>
                    <a:pt x="23274" y="158053"/>
                    <a:pt x="23667" y="138293"/>
                    <a:pt x="32326" y="122110"/>
                  </a:cubicBezTo>
                  <a:cubicBezTo>
                    <a:pt x="27986" y="120736"/>
                    <a:pt x="23776" y="118708"/>
                    <a:pt x="19741" y="115872"/>
                  </a:cubicBezTo>
                  <a:cubicBezTo>
                    <a:pt x="1355" y="102917"/>
                    <a:pt x="-6453" y="73342"/>
                    <a:pt x="6197" y="54062"/>
                  </a:cubicBezTo>
                  <a:cubicBezTo>
                    <a:pt x="15248" y="40256"/>
                    <a:pt x="29512" y="35566"/>
                    <a:pt x="43733" y="37180"/>
                  </a:cubicBezTo>
                  <a:cubicBezTo>
                    <a:pt x="47964" y="18860"/>
                    <a:pt x="63449" y="2066"/>
                    <a:pt x="82184" y="212"/>
                  </a:cubicBezTo>
                  <a:lnTo>
                    <a:pt x="82184" y="21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841C1733-0776-4899-B888-6C51263044F2}"/>
                </a:ext>
              </a:extLst>
            </p:cNvPr>
            <p:cNvSpPr/>
            <p:nvPr/>
          </p:nvSpPr>
          <p:spPr>
            <a:xfrm>
              <a:off x="3648715" y="6318045"/>
              <a:ext cx="117857" cy="120629"/>
            </a:xfrm>
            <a:custGeom>
              <a:avLst/>
              <a:gdLst>
                <a:gd name="connsiteX0" fmla="*/ 54280 w 117857"/>
                <a:gd name="connsiteY0" fmla="*/ 140 h 120629"/>
                <a:gd name="connsiteX1" fmla="*/ 83549 w 117857"/>
                <a:gd name="connsiteY1" fmla="*/ 25331 h 120629"/>
                <a:gd name="connsiteX2" fmla="*/ 89220 w 117857"/>
                <a:gd name="connsiteY2" fmla="*/ 23499 h 120629"/>
                <a:gd name="connsiteX3" fmla="*/ 114826 w 117857"/>
                <a:gd name="connsiteY3" fmla="*/ 33924 h 120629"/>
                <a:gd name="connsiteX4" fmla="*/ 110333 w 117857"/>
                <a:gd name="connsiteY4" fmla="*/ 64917 h 120629"/>
                <a:gd name="connsiteX5" fmla="*/ 104357 w 117857"/>
                <a:gd name="connsiteY5" fmla="*/ 70762 h 120629"/>
                <a:gd name="connsiteX6" fmla="*/ 109918 w 117857"/>
                <a:gd name="connsiteY6" fmla="*/ 80359 h 120629"/>
                <a:gd name="connsiteX7" fmla="*/ 102917 w 117857"/>
                <a:gd name="connsiteY7" fmla="*/ 107098 h 120629"/>
                <a:gd name="connsiteX8" fmla="*/ 71597 w 117857"/>
                <a:gd name="connsiteY8" fmla="*/ 106662 h 120629"/>
                <a:gd name="connsiteX9" fmla="*/ 71336 w 117857"/>
                <a:gd name="connsiteY9" fmla="*/ 106487 h 120629"/>
                <a:gd name="connsiteX10" fmla="*/ 67127 w 117857"/>
                <a:gd name="connsiteY10" fmla="*/ 111766 h 120629"/>
                <a:gd name="connsiteX11" fmla="*/ 25381 w 117857"/>
                <a:gd name="connsiteY11" fmla="*/ 113685 h 120629"/>
                <a:gd name="connsiteX12" fmla="*/ 21347 w 117857"/>
                <a:gd name="connsiteY12" fmla="*/ 80620 h 120629"/>
                <a:gd name="connsiteX13" fmla="*/ 13037 w 117857"/>
                <a:gd name="connsiteY13" fmla="*/ 76498 h 120629"/>
                <a:gd name="connsiteX14" fmla="*/ 4094 w 117857"/>
                <a:gd name="connsiteY14" fmla="*/ 35669 h 120629"/>
                <a:gd name="connsiteX15" fmla="*/ 28893 w 117857"/>
                <a:gd name="connsiteY15" fmla="*/ 24524 h 120629"/>
                <a:gd name="connsiteX16" fmla="*/ 54280 w 117857"/>
                <a:gd name="connsiteY16" fmla="*/ 140 h 120629"/>
                <a:gd name="connsiteX17" fmla="*/ 54280 w 117857"/>
                <a:gd name="connsiteY17" fmla="*/ 140 h 12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7857" h="120629">
                  <a:moveTo>
                    <a:pt x="54280" y="140"/>
                  </a:moveTo>
                  <a:cubicBezTo>
                    <a:pt x="70376" y="-1474"/>
                    <a:pt x="80889" y="11111"/>
                    <a:pt x="83549" y="25331"/>
                  </a:cubicBezTo>
                  <a:cubicBezTo>
                    <a:pt x="85382" y="24546"/>
                    <a:pt x="87279" y="23913"/>
                    <a:pt x="89220" y="23499"/>
                  </a:cubicBezTo>
                  <a:cubicBezTo>
                    <a:pt x="99166" y="21405"/>
                    <a:pt x="109570" y="24829"/>
                    <a:pt x="114826" y="33924"/>
                  </a:cubicBezTo>
                  <a:cubicBezTo>
                    <a:pt x="120693" y="44088"/>
                    <a:pt x="117421" y="56433"/>
                    <a:pt x="110333" y="64917"/>
                  </a:cubicBezTo>
                  <a:cubicBezTo>
                    <a:pt x="108609" y="66967"/>
                    <a:pt x="106581" y="68952"/>
                    <a:pt x="104357" y="70762"/>
                  </a:cubicBezTo>
                  <a:cubicBezTo>
                    <a:pt x="106778" y="73619"/>
                    <a:pt x="108719" y="76891"/>
                    <a:pt x="109918" y="80359"/>
                  </a:cubicBezTo>
                  <a:cubicBezTo>
                    <a:pt x="113277" y="89955"/>
                    <a:pt x="111227" y="100708"/>
                    <a:pt x="102917" y="107098"/>
                  </a:cubicBezTo>
                  <a:cubicBezTo>
                    <a:pt x="93604" y="114230"/>
                    <a:pt x="80932" y="112594"/>
                    <a:pt x="71597" y="106662"/>
                  </a:cubicBezTo>
                  <a:lnTo>
                    <a:pt x="71336" y="106487"/>
                  </a:lnTo>
                  <a:cubicBezTo>
                    <a:pt x="70180" y="108341"/>
                    <a:pt x="68784" y="110108"/>
                    <a:pt x="67127" y="111766"/>
                  </a:cubicBezTo>
                  <a:cubicBezTo>
                    <a:pt x="56636" y="122300"/>
                    <a:pt x="36527" y="124067"/>
                    <a:pt x="25381" y="113685"/>
                  </a:cubicBezTo>
                  <a:cubicBezTo>
                    <a:pt x="15370" y="104350"/>
                    <a:pt x="15632" y="91307"/>
                    <a:pt x="21347" y="80620"/>
                  </a:cubicBezTo>
                  <a:cubicBezTo>
                    <a:pt x="18489" y="79726"/>
                    <a:pt x="15698" y="78374"/>
                    <a:pt x="13037" y="76498"/>
                  </a:cubicBezTo>
                  <a:cubicBezTo>
                    <a:pt x="888" y="67948"/>
                    <a:pt x="-4259" y="48406"/>
                    <a:pt x="4094" y="35669"/>
                  </a:cubicBezTo>
                  <a:cubicBezTo>
                    <a:pt x="10070" y="26552"/>
                    <a:pt x="19493" y="23455"/>
                    <a:pt x="28893" y="24524"/>
                  </a:cubicBezTo>
                  <a:cubicBezTo>
                    <a:pt x="31685" y="12463"/>
                    <a:pt x="41914" y="1383"/>
                    <a:pt x="54280" y="140"/>
                  </a:cubicBezTo>
                  <a:lnTo>
                    <a:pt x="54280" y="14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2C3183D4-7FCA-4751-94E4-6F3F92450D7B}"/>
                </a:ext>
              </a:extLst>
            </p:cNvPr>
            <p:cNvSpPr/>
            <p:nvPr/>
          </p:nvSpPr>
          <p:spPr>
            <a:xfrm>
              <a:off x="3665196" y="6342417"/>
              <a:ext cx="76535" cy="74664"/>
            </a:xfrm>
            <a:custGeom>
              <a:avLst/>
              <a:gdLst>
                <a:gd name="connsiteX0" fmla="*/ 1354 w 76535"/>
                <a:gd name="connsiteY0" fmla="*/ 22747 h 74664"/>
                <a:gd name="connsiteX1" fmla="*/ 76535 w 76535"/>
                <a:gd name="connsiteY1" fmla="*/ 40087 h 74664"/>
                <a:gd name="connsiteX2" fmla="*/ 12019 w 76535"/>
                <a:gd name="connsiteY2" fmla="*/ 62944 h 74664"/>
                <a:gd name="connsiteX3" fmla="*/ 1354 w 76535"/>
                <a:gd name="connsiteY3" fmla="*/ 22747 h 74664"/>
                <a:gd name="connsiteX4" fmla="*/ 1354 w 76535"/>
                <a:gd name="connsiteY4" fmla="*/ 22747 h 7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35" h="74664">
                  <a:moveTo>
                    <a:pt x="1354" y="22747"/>
                  </a:moveTo>
                  <a:cubicBezTo>
                    <a:pt x="11322" y="-13829"/>
                    <a:pt x="76862" y="-5039"/>
                    <a:pt x="76535" y="40087"/>
                  </a:cubicBezTo>
                  <a:cubicBezTo>
                    <a:pt x="76295" y="73544"/>
                    <a:pt x="33612" y="85866"/>
                    <a:pt x="12019" y="62944"/>
                  </a:cubicBezTo>
                  <a:cubicBezTo>
                    <a:pt x="2074" y="52409"/>
                    <a:pt x="-2484" y="36859"/>
                    <a:pt x="1354" y="22747"/>
                  </a:cubicBezTo>
                  <a:lnTo>
                    <a:pt x="1354" y="2274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592" name="Graphic 1943">
              <a:extLst>
                <a:ext uri="{FF2B5EF4-FFF2-40B4-BE49-F238E27FC236}">
                  <a16:creationId xmlns:a16="http://schemas.microsoft.com/office/drawing/2014/main" id="{6D3B9C51-88F1-41D8-8383-53441F857BCE}"/>
                </a:ext>
              </a:extLst>
            </p:cNvPr>
            <p:cNvGrpSpPr/>
            <p:nvPr/>
          </p:nvGrpSpPr>
          <p:grpSpPr>
            <a:xfrm>
              <a:off x="3688970" y="6363433"/>
              <a:ext cx="465612" cy="833230"/>
              <a:chOff x="3688970" y="6363433"/>
              <a:chExt cx="465612" cy="833230"/>
            </a:xfrm>
          </p:grpSpPr>
          <p:sp>
            <p:nvSpPr>
              <p:cNvPr id="1752" name="Freeform: Shape 1751">
                <a:extLst>
                  <a:ext uri="{FF2B5EF4-FFF2-40B4-BE49-F238E27FC236}">
                    <a16:creationId xmlns:a16="http://schemas.microsoft.com/office/drawing/2014/main" id="{46877553-248A-4F62-8AB1-3FC2E292AF79}"/>
                  </a:ext>
                </a:extLst>
              </p:cNvPr>
              <p:cNvSpPr/>
              <p:nvPr/>
            </p:nvSpPr>
            <p:spPr>
              <a:xfrm>
                <a:off x="3688970" y="6363433"/>
                <a:ext cx="27302" cy="27160"/>
              </a:xfrm>
              <a:custGeom>
                <a:avLst/>
                <a:gdLst>
                  <a:gd name="connsiteX0" fmla="*/ 350 w 27302"/>
                  <a:gd name="connsiteY0" fmla="*/ 16671 h 27160"/>
                  <a:gd name="connsiteX1" fmla="*/ 4058 w 27302"/>
                  <a:gd name="connsiteY1" fmla="*/ 4130 h 27160"/>
                  <a:gd name="connsiteX2" fmla="*/ 4363 w 27302"/>
                  <a:gd name="connsiteY2" fmla="*/ 3781 h 27160"/>
                  <a:gd name="connsiteX3" fmla="*/ 17602 w 27302"/>
                  <a:gd name="connsiteY3" fmla="*/ 531 h 27160"/>
                  <a:gd name="connsiteX4" fmla="*/ 26959 w 27302"/>
                  <a:gd name="connsiteY4" fmla="*/ 10433 h 27160"/>
                  <a:gd name="connsiteX5" fmla="*/ 23164 w 27302"/>
                  <a:gd name="connsiteY5" fmla="*/ 23258 h 27160"/>
                  <a:gd name="connsiteX6" fmla="*/ 9925 w 27302"/>
                  <a:gd name="connsiteY6" fmla="*/ 26507 h 27160"/>
                  <a:gd name="connsiteX7" fmla="*/ 9488 w 27302"/>
                  <a:gd name="connsiteY7" fmla="*/ 26333 h 27160"/>
                  <a:gd name="connsiteX8" fmla="*/ 350 w 27302"/>
                  <a:gd name="connsiteY8" fmla="*/ 16671 h 27160"/>
                  <a:gd name="connsiteX9" fmla="*/ 350 w 27302"/>
                  <a:gd name="connsiteY9" fmla="*/ 16671 h 2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302" h="27160">
                    <a:moveTo>
                      <a:pt x="350" y="16671"/>
                    </a:moveTo>
                    <a:cubicBezTo>
                      <a:pt x="-784" y="11851"/>
                      <a:pt x="939" y="7707"/>
                      <a:pt x="4058" y="4130"/>
                    </a:cubicBezTo>
                    <a:cubicBezTo>
                      <a:pt x="4167" y="3999"/>
                      <a:pt x="4254" y="3890"/>
                      <a:pt x="4363" y="3781"/>
                    </a:cubicBezTo>
                    <a:cubicBezTo>
                      <a:pt x="7438" y="226"/>
                      <a:pt x="13283" y="-734"/>
                      <a:pt x="17602" y="531"/>
                    </a:cubicBezTo>
                    <a:cubicBezTo>
                      <a:pt x="22226" y="1905"/>
                      <a:pt x="25868" y="5744"/>
                      <a:pt x="26959" y="10433"/>
                    </a:cubicBezTo>
                    <a:cubicBezTo>
                      <a:pt x="28027" y="15035"/>
                      <a:pt x="26566" y="19986"/>
                      <a:pt x="23164" y="23258"/>
                    </a:cubicBezTo>
                    <a:cubicBezTo>
                      <a:pt x="19914" y="26398"/>
                      <a:pt x="14309" y="28209"/>
                      <a:pt x="9925" y="26507"/>
                    </a:cubicBezTo>
                    <a:lnTo>
                      <a:pt x="9488" y="26333"/>
                    </a:lnTo>
                    <a:cubicBezTo>
                      <a:pt x="4996" y="24610"/>
                      <a:pt x="1506" y="21578"/>
                      <a:pt x="350" y="16671"/>
                    </a:cubicBezTo>
                    <a:lnTo>
                      <a:pt x="350" y="16671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53" name="Freeform: Shape 1752">
                <a:extLst>
                  <a:ext uri="{FF2B5EF4-FFF2-40B4-BE49-F238E27FC236}">
                    <a16:creationId xmlns:a16="http://schemas.microsoft.com/office/drawing/2014/main" id="{476BFAD9-5F80-49AB-B6C5-B8548E251CFC}"/>
                  </a:ext>
                </a:extLst>
              </p:cNvPr>
              <p:cNvSpPr/>
              <p:nvPr/>
            </p:nvSpPr>
            <p:spPr>
              <a:xfrm>
                <a:off x="3861137" y="6677356"/>
                <a:ext cx="293445" cy="519307"/>
              </a:xfrm>
              <a:custGeom>
                <a:avLst/>
                <a:gdLst>
                  <a:gd name="connsiteX0" fmla="*/ 11324 w 293445"/>
                  <a:gd name="connsiteY0" fmla="*/ 516275 h 519307"/>
                  <a:gd name="connsiteX1" fmla="*/ 7420 w 293445"/>
                  <a:gd name="connsiteY1" fmla="*/ 178062 h 519307"/>
                  <a:gd name="connsiteX2" fmla="*/ 10365 w 293445"/>
                  <a:gd name="connsiteY2" fmla="*/ 178280 h 519307"/>
                  <a:gd name="connsiteX3" fmla="*/ 12110 w 293445"/>
                  <a:gd name="connsiteY3" fmla="*/ 345391 h 519307"/>
                  <a:gd name="connsiteX4" fmla="*/ 55927 w 293445"/>
                  <a:gd name="connsiteY4" fmla="*/ 211933 h 519307"/>
                  <a:gd name="connsiteX5" fmla="*/ 291937 w 293445"/>
                  <a:gd name="connsiteY5" fmla="*/ 46 h 519307"/>
                  <a:gd name="connsiteX6" fmla="*/ 292439 w 293445"/>
                  <a:gd name="connsiteY6" fmla="*/ 2685 h 519307"/>
                  <a:gd name="connsiteX7" fmla="*/ 63321 w 293445"/>
                  <a:gd name="connsiteY7" fmla="*/ 230429 h 519307"/>
                  <a:gd name="connsiteX8" fmla="*/ 58282 w 293445"/>
                  <a:gd name="connsiteY8" fmla="*/ 242315 h 519307"/>
                  <a:gd name="connsiteX9" fmla="*/ 69645 w 293445"/>
                  <a:gd name="connsiteY9" fmla="*/ 229229 h 519307"/>
                  <a:gd name="connsiteX10" fmla="*/ 127399 w 293445"/>
                  <a:gd name="connsiteY10" fmla="*/ 191759 h 519307"/>
                  <a:gd name="connsiteX11" fmla="*/ 128708 w 293445"/>
                  <a:gd name="connsiteY11" fmla="*/ 193744 h 519307"/>
                  <a:gd name="connsiteX12" fmla="*/ 74379 w 293445"/>
                  <a:gd name="connsiteY12" fmla="*/ 237975 h 519307"/>
                  <a:gd name="connsiteX13" fmla="*/ 22513 w 293445"/>
                  <a:gd name="connsiteY13" fmla="*/ 370975 h 519307"/>
                  <a:gd name="connsiteX14" fmla="*/ 18958 w 293445"/>
                  <a:gd name="connsiteY14" fmla="*/ 515861 h 519307"/>
                  <a:gd name="connsiteX15" fmla="*/ 11324 w 293445"/>
                  <a:gd name="connsiteY15" fmla="*/ 516275 h 519307"/>
                  <a:gd name="connsiteX16" fmla="*/ 11324 w 293445"/>
                  <a:gd name="connsiteY16" fmla="*/ 516275 h 519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3445" h="519307">
                    <a:moveTo>
                      <a:pt x="11324" y="516275"/>
                    </a:moveTo>
                    <a:cubicBezTo>
                      <a:pt x="-3572" y="458412"/>
                      <a:pt x="-2590" y="234943"/>
                      <a:pt x="7420" y="178062"/>
                    </a:cubicBezTo>
                    <a:cubicBezTo>
                      <a:pt x="7748" y="176186"/>
                      <a:pt x="10343" y="176361"/>
                      <a:pt x="10365" y="178280"/>
                    </a:cubicBezTo>
                    <a:cubicBezTo>
                      <a:pt x="10888" y="234551"/>
                      <a:pt x="6068" y="289905"/>
                      <a:pt x="12110" y="345391"/>
                    </a:cubicBezTo>
                    <a:cubicBezTo>
                      <a:pt x="20681" y="299197"/>
                      <a:pt x="35360" y="254180"/>
                      <a:pt x="55927" y="211933"/>
                    </a:cubicBezTo>
                    <a:cubicBezTo>
                      <a:pt x="103997" y="113219"/>
                      <a:pt x="182514" y="26545"/>
                      <a:pt x="291937" y="46"/>
                    </a:cubicBezTo>
                    <a:cubicBezTo>
                      <a:pt x="293638" y="-369"/>
                      <a:pt x="294031" y="2161"/>
                      <a:pt x="292439" y="2685"/>
                    </a:cubicBezTo>
                    <a:cubicBezTo>
                      <a:pt x="186658" y="36251"/>
                      <a:pt x="106963" y="132020"/>
                      <a:pt x="63321" y="230429"/>
                    </a:cubicBezTo>
                    <a:cubicBezTo>
                      <a:pt x="61576" y="234354"/>
                      <a:pt x="59940" y="238346"/>
                      <a:pt x="58282" y="242315"/>
                    </a:cubicBezTo>
                    <a:cubicBezTo>
                      <a:pt x="62230" y="237560"/>
                      <a:pt x="66222" y="233111"/>
                      <a:pt x="69645" y="229229"/>
                    </a:cubicBezTo>
                    <a:cubicBezTo>
                      <a:pt x="84739" y="212042"/>
                      <a:pt x="106440" y="200221"/>
                      <a:pt x="127399" y="191759"/>
                    </a:cubicBezTo>
                    <a:cubicBezTo>
                      <a:pt x="128621" y="191279"/>
                      <a:pt x="129777" y="192806"/>
                      <a:pt x="128708" y="193744"/>
                    </a:cubicBezTo>
                    <a:cubicBezTo>
                      <a:pt x="110998" y="209382"/>
                      <a:pt x="89318" y="219196"/>
                      <a:pt x="74379" y="237975"/>
                    </a:cubicBezTo>
                    <a:cubicBezTo>
                      <a:pt x="39242" y="282207"/>
                      <a:pt x="30714" y="314791"/>
                      <a:pt x="22513" y="370975"/>
                    </a:cubicBezTo>
                    <a:cubicBezTo>
                      <a:pt x="15403" y="419699"/>
                      <a:pt x="18064" y="466984"/>
                      <a:pt x="18958" y="515861"/>
                    </a:cubicBezTo>
                    <a:cubicBezTo>
                      <a:pt x="19089" y="520463"/>
                      <a:pt x="12371" y="520310"/>
                      <a:pt x="11324" y="516275"/>
                    </a:cubicBezTo>
                    <a:lnTo>
                      <a:pt x="11324" y="516275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19A34514-DB60-410F-86F1-B91DFDC75880}"/>
                </a:ext>
              </a:extLst>
            </p:cNvPr>
            <p:cNvSpPr/>
            <p:nvPr/>
          </p:nvSpPr>
          <p:spPr>
            <a:xfrm>
              <a:off x="4095337" y="6596525"/>
              <a:ext cx="155408" cy="160463"/>
            </a:xfrm>
            <a:custGeom>
              <a:avLst/>
              <a:gdLst>
                <a:gd name="connsiteX0" fmla="*/ 12372 w 155408"/>
                <a:gd name="connsiteY0" fmla="*/ 26525 h 160463"/>
                <a:gd name="connsiteX1" fmla="*/ 17061 w 155408"/>
                <a:gd name="connsiteY1" fmla="*/ 76732 h 160463"/>
                <a:gd name="connsiteX2" fmla="*/ 10845 w 155408"/>
                <a:gd name="connsiteY2" fmla="*/ 81378 h 160463"/>
                <a:gd name="connsiteX3" fmla="*/ 2579 w 155408"/>
                <a:gd name="connsiteY3" fmla="*/ 116515 h 160463"/>
                <a:gd name="connsiteX4" fmla="*/ 38959 w 155408"/>
                <a:gd name="connsiteY4" fmla="*/ 135184 h 160463"/>
                <a:gd name="connsiteX5" fmla="*/ 49711 w 155408"/>
                <a:gd name="connsiteY5" fmla="*/ 133243 h 160463"/>
                <a:gd name="connsiteX6" fmla="*/ 55709 w 155408"/>
                <a:gd name="connsiteY6" fmla="*/ 146438 h 160463"/>
                <a:gd name="connsiteX7" fmla="*/ 89471 w 155408"/>
                <a:gd name="connsiteY7" fmla="*/ 159197 h 160463"/>
                <a:gd name="connsiteX8" fmla="*/ 112700 w 155408"/>
                <a:gd name="connsiteY8" fmla="*/ 125522 h 160463"/>
                <a:gd name="connsiteX9" fmla="*/ 112721 w 155408"/>
                <a:gd name="connsiteY9" fmla="*/ 125130 h 160463"/>
                <a:gd name="connsiteX10" fmla="*/ 121533 w 155408"/>
                <a:gd name="connsiteY10" fmla="*/ 124650 h 160463"/>
                <a:gd name="connsiteX11" fmla="*/ 155143 w 155408"/>
                <a:gd name="connsiteY11" fmla="*/ 81662 h 160463"/>
                <a:gd name="connsiteX12" fmla="*/ 122994 w 155408"/>
                <a:gd name="connsiteY12" fmla="*/ 52370 h 160463"/>
                <a:gd name="connsiteX13" fmla="*/ 124892 w 155408"/>
                <a:gd name="connsiteY13" fmla="*/ 40418 h 160463"/>
                <a:gd name="connsiteX14" fmla="*/ 88207 w 155408"/>
                <a:gd name="connsiteY14" fmla="*/ 25 h 160463"/>
                <a:gd name="connsiteX15" fmla="*/ 57585 w 155408"/>
                <a:gd name="connsiteY15" fmla="*/ 17997 h 160463"/>
                <a:gd name="connsiteX16" fmla="*/ 12372 w 155408"/>
                <a:gd name="connsiteY16" fmla="*/ 26525 h 160463"/>
                <a:gd name="connsiteX17" fmla="*/ 12372 w 155408"/>
                <a:gd name="connsiteY17" fmla="*/ 26525 h 16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408" h="160463">
                  <a:moveTo>
                    <a:pt x="12372" y="26525"/>
                  </a:moveTo>
                  <a:cubicBezTo>
                    <a:pt x="-1500" y="42447"/>
                    <a:pt x="3931" y="63166"/>
                    <a:pt x="17061" y="76732"/>
                  </a:cubicBezTo>
                  <a:cubicBezTo>
                    <a:pt x="14814" y="78085"/>
                    <a:pt x="12743" y="79633"/>
                    <a:pt x="10845" y="81378"/>
                  </a:cubicBezTo>
                  <a:cubicBezTo>
                    <a:pt x="1096" y="90386"/>
                    <a:pt x="-3136" y="104061"/>
                    <a:pt x="2579" y="116515"/>
                  </a:cubicBezTo>
                  <a:cubicBezTo>
                    <a:pt x="8969" y="130451"/>
                    <a:pt x="24564" y="136296"/>
                    <a:pt x="38959" y="135184"/>
                  </a:cubicBezTo>
                  <a:cubicBezTo>
                    <a:pt x="42448" y="134901"/>
                    <a:pt x="46091" y="134246"/>
                    <a:pt x="49711" y="133243"/>
                  </a:cubicBezTo>
                  <a:cubicBezTo>
                    <a:pt x="50932" y="137998"/>
                    <a:pt x="52939" y="142513"/>
                    <a:pt x="55709" y="146438"/>
                  </a:cubicBezTo>
                  <a:cubicBezTo>
                    <a:pt x="63386" y="157256"/>
                    <a:pt x="76385" y="163232"/>
                    <a:pt x="89471" y="159197"/>
                  </a:cubicBezTo>
                  <a:cubicBezTo>
                    <a:pt x="104128" y="154661"/>
                    <a:pt x="111936" y="139939"/>
                    <a:pt x="112700" y="125522"/>
                  </a:cubicBezTo>
                  <a:lnTo>
                    <a:pt x="112721" y="125130"/>
                  </a:lnTo>
                  <a:cubicBezTo>
                    <a:pt x="115579" y="125282"/>
                    <a:pt x="118523" y="125151"/>
                    <a:pt x="121533" y="124650"/>
                  </a:cubicBezTo>
                  <a:cubicBezTo>
                    <a:pt x="140661" y="121444"/>
                    <a:pt x="157760" y="101378"/>
                    <a:pt x="155143" y="81662"/>
                  </a:cubicBezTo>
                  <a:cubicBezTo>
                    <a:pt x="152787" y="63952"/>
                    <a:pt x="138697" y="54355"/>
                    <a:pt x="122994" y="52370"/>
                  </a:cubicBezTo>
                  <a:cubicBezTo>
                    <a:pt x="124194" y="48641"/>
                    <a:pt x="124870" y="44649"/>
                    <a:pt x="124892" y="40418"/>
                  </a:cubicBezTo>
                  <a:cubicBezTo>
                    <a:pt x="124957" y="21029"/>
                    <a:pt x="108076" y="767"/>
                    <a:pt x="88207" y="25"/>
                  </a:cubicBezTo>
                  <a:cubicBezTo>
                    <a:pt x="73964" y="-498"/>
                    <a:pt x="63561" y="7179"/>
                    <a:pt x="57585" y="17997"/>
                  </a:cubicBezTo>
                  <a:cubicBezTo>
                    <a:pt x="42579" y="11781"/>
                    <a:pt x="23037" y="14289"/>
                    <a:pt x="12372" y="26525"/>
                  </a:cubicBezTo>
                  <a:lnTo>
                    <a:pt x="12372" y="2652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594" name="Graphic 1943">
              <a:extLst>
                <a:ext uri="{FF2B5EF4-FFF2-40B4-BE49-F238E27FC236}">
                  <a16:creationId xmlns:a16="http://schemas.microsoft.com/office/drawing/2014/main" id="{1F32C1A6-1A29-45E6-9F0A-E013C1114367}"/>
                </a:ext>
              </a:extLst>
            </p:cNvPr>
            <p:cNvGrpSpPr/>
            <p:nvPr/>
          </p:nvGrpSpPr>
          <p:grpSpPr>
            <a:xfrm>
              <a:off x="3947516" y="6624451"/>
              <a:ext cx="281833" cy="317442"/>
              <a:chOff x="3947516" y="6624451"/>
              <a:chExt cx="281833" cy="317442"/>
            </a:xfrm>
          </p:grpSpPr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15BE150F-8A71-498F-92D4-CD87F3270083}"/>
                  </a:ext>
                </a:extLst>
              </p:cNvPr>
              <p:cNvSpPr/>
              <p:nvPr/>
            </p:nvSpPr>
            <p:spPr>
              <a:xfrm>
                <a:off x="4126739" y="6624451"/>
                <a:ext cx="102609" cy="105965"/>
              </a:xfrm>
              <a:custGeom>
                <a:avLst/>
                <a:gdLst>
                  <a:gd name="connsiteX0" fmla="*/ 8166 w 102609"/>
                  <a:gd name="connsiteY0" fmla="*/ 17531 h 105965"/>
                  <a:gd name="connsiteX1" fmla="*/ 11263 w 102609"/>
                  <a:gd name="connsiteY1" fmla="*/ 50682 h 105965"/>
                  <a:gd name="connsiteX2" fmla="*/ 7163 w 102609"/>
                  <a:gd name="connsiteY2" fmla="*/ 53758 h 105965"/>
                  <a:gd name="connsiteX3" fmla="*/ 1689 w 102609"/>
                  <a:gd name="connsiteY3" fmla="*/ 76964 h 105965"/>
                  <a:gd name="connsiteX4" fmla="*/ 25724 w 102609"/>
                  <a:gd name="connsiteY4" fmla="*/ 89287 h 105965"/>
                  <a:gd name="connsiteX5" fmla="*/ 32834 w 102609"/>
                  <a:gd name="connsiteY5" fmla="*/ 88000 h 105965"/>
                  <a:gd name="connsiteX6" fmla="*/ 36803 w 102609"/>
                  <a:gd name="connsiteY6" fmla="*/ 96702 h 105965"/>
                  <a:gd name="connsiteX7" fmla="*/ 59094 w 102609"/>
                  <a:gd name="connsiteY7" fmla="*/ 105121 h 105965"/>
                  <a:gd name="connsiteX8" fmla="*/ 74426 w 102609"/>
                  <a:gd name="connsiteY8" fmla="*/ 82896 h 105965"/>
                  <a:gd name="connsiteX9" fmla="*/ 74426 w 102609"/>
                  <a:gd name="connsiteY9" fmla="*/ 82635 h 105965"/>
                  <a:gd name="connsiteX10" fmla="*/ 80250 w 102609"/>
                  <a:gd name="connsiteY10" fmla="*/ 82307 h 105965"/>
                  <a:gd name="connsiteX11" fmla="*/ 102431 w 102609"/>
                  <a:gd name="connsiteY11" fmla="*/ 53910 h 105965"/>
                  <a:gd name="connsiteX12" fmla="*/ 81209 w 102609"/>
                  <a:gd name="connsiteY12" fmla="*/ 34586 h 105965"/>
                  <a:gd name="connsiteX13" fmla="*/ 82475 w 102609"/>
                  <a:gd name="connsiteY13" fmla="*/ 26691 h 105965"/>
                  <a:gd name="connsiteX14" fmla="*/ 58243 w 102609"/>
                  <a:gd name="connsiteY14" fmla="*/ 17 h 105965"/>
                  <a:gd name="connsiteX15" fmla="*/ 38025 w 102609"/>
                  <a:gd name="connsiteY15" fmla="*/ 11882 h 105965"/>
                  <a:gd name="connsiteX16" fmla="*/ 8166 w 102609"/>
                  <a:gd name="connsiteY16" fmla="*/ 17531 h 105965"/>
                  <a:gd name="connsiteX17" fmla="*/ 8166 w 102609"/>
                  <a:gd name="connsiteY17" fmla="*/ 17531 h 105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609" h="105965">
                    <a:moveTo>
                      <a:pt x="8166" y="17531"/>
                    </a:moveTo>
                    <a:cubicBezTo>
                      <a:pt x="-994" y="28043"/>
                      <a:pt x="2583" y="41718"/>
                      <a:pt x="11263" y="50682"/>
                    </a:cubicBezTo>
                    <a:cubicBezTo>
                      <a:pt x="9780" y="51577"/>
                      <a:pt x="8407" y="52602"/>
                      <a:pt x="7163" y="53758"/>
                    </a:cubicBezTo>
                    <a:cubicBezTo>
                      <a:pt x="729" y="59712"/>
                      <a:pt x="-2062" y="68720"/>
                      <a:pt x="1689" y="76964"/>
                    </a:cubicBezTo>
                    <a:cubicBezTo>
                      <a:pt x="5898" y="86168"/>
                      <a:pt x="16214" y="90028"/>
                      <a:pt x="25724" y="89287"/>
                    </a:cubicBezTo>
                    <a:cubicBezTo>
                      <a:pt x="28036" y="89090"/>
                      <a:pt x="30435" y="88676"/>
                      <a:pt x="32834" y="88000"/>
                    </a:cubicBezTo>
                    <a:cubicBezTo>
                      <a:pt x="33641" y="91141"/>
                      <a:pt x="34972" y="94129"/>
                      <a:pt x="36803" y="96702"/>
                    </a:cubicBezTo>
                    <a:cubicBezTo>
                      <a:pt x="41863" y="103856"/>
                      <a:pt x="50457" y="107804"/>
                      <a:pt x="59094" y="105121"/>
                    </a:cubicBezTo>
                    <a:cubicBezTo>
                      <a:pt x="68778" y="102133"/>
                      <a:pt x="73946" y="92406"/>
                      <a:pt x="74426" y="82896"/>
                    </a:cubicBezTo>
                    <a:lnTo>
                      <a:pt x="74426" y="82635"/>
                    </a:lnTo>
                    <a:cubicBezTo>
                      <a:pt x="76324" y="82744"/>
                      <a:pt x="78243" y="82656"/>
                      <a:pt x="80250" y="82307"/>
                    </a:cubicBezTo>
                    <a:cubicBezTo>
                      <a:pt x="92878" y="80192"/>
                      <a:pt x="104176" y="66931"/>
                      <a:pt x="102431" y="53910"/>
                    </a:cubicBezTo>
                    <a:cubicBezTo>
                      <a:pt x="100882" y="42220"/>
                      <a:pt x="91569" y="35873"/>
                      <a:pt x="81209" y="34586"/>
                    </a:cubicBezTo>
                    <a:cubicBezTo>
                      <a:pt x="82017" y="32122"/>
                      <a:pt x="82453" y="29483"/>
                      <a:pt x="82475" y="26691"/>
                    </a:cubicBezTo>
                    <a:cubicBezTo>
                      <a:pt x="82518" y="13866"/>
                      <a:pt x="71373" y="497"/>
                      <a:pt x="58243" y="17"/>
                    </a:cubicBezTo>
                    <a:cubicBezTo>
                      <a:pt x="48843" y="-332"/>
                      <a:pt x="41973" y="4750"/>
                      <a:pt x="38025" y="11882"/>
                    </a:cubicBezTo>
                    <a:cubicBezTo>
                      <a:pt x="28123" y="7803"/>
                      <a:pt x="15211" y="9461"/>
                      <a:pt x="8166" y="17531"/>
                    </a:cubicBezTo>
                    <a:lnTo>
                      <a:pt x="8166" y="17531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0C743C0B-D959-48DD-98A5-D5FFFE165C6C}"/>
                  </a:ext>
                </a:extLst>
              </p:cNvPr>
              <p:cNvSpPr/>
              <p:nvPr/>
            </p:nvSpPr>
            <p:spPr>
              <a:xfrm>
                <a:off x="3947516" y="6742599"/>
                <a:ext cx="201610" cy="199294"/>
              </a:xfrm>
              <a:custGeom>
                <a:avLst/>
                <a:gdLst>
                  <a:gd name="connsiteX0" fmla="*/ 410 w 201610"/>
                  <a:gd name="connsiteY0" fmla="*/ 121020 h 199294"/>
                  <a:gd name="connsiteX1" fmla="*/ 39189 w 201610"/>
                  <a:gd name="connsiteY1" fmla="*/ 81718 h 199294"/>
                  <a:gd name="connsiteX2" fmla="*/ 37379 w 201610"/>
                  <a:gd name="connsiteY2" fmla="*/ 79580 h 199294"/>
                  <a:gd name="connsiteX3" fmla="*/ 44401 w 201610"/>
                  <a:gd name="connsiteY3" fmla="*/ 6559 h 199294"/>
                  <a:gd name="connsiteX4" fmla="*/ 102810 w 201610"/>
                  <a:gd name="connsiteY4" fmla="*/ 30332 h 199294"/>
                  <a:gd name="connsiteX5" fmla="*/ 113868 w 201610"/>
                  <a:gd name="connsiteY5" fmla="*/ 13211 h 199294"/>
                  <a:gd name="connsiteX6" fmla="*/ 163028 w 201610"/>
                  <a:gd name="connsiteY6" fmla="*/ 6014 h 199294"/>
                  <a:gd name="connsiteX7" fmla="*/ 163857 w 201610"/>
                  <a:gd name="connsiteY7" fmla="*/ 74957 h 199294"/>
                  <a:gd name="connsiteX8" fmla="*/ 201240 w 201610"/>
                  <a:gd name="connsiteY8" fmla="*/ 124139 h 199294"/>
                  <a:gd name="connsiteX9" fmla="*/ 163748 w 201610"/>
                  <a:gd name="connsiteY9" fmla="*/ 161304 h 199294"/>
                  <a:gd name="connsiteX10" fmla="*/ 129484 w 201610"/>
                  <a:gd name="connsiteY10" fmla="*/ 155415 h 199294"/>
                  <a:gd name="connsiteX11" fmla="*/ 119255 w 201610"/>
                  <a:gd name="connsiteY11" fmla="*/ 186255 h 199294"/>
                  <a:gd name="connsiteX12" fmla="*/ 52908 w 201610"/>
                  <a:gd name="connsiteY12" fmla="*/ 172427 h 199294"/>
                  <a:gd name="connsiteX13" fmla="*/ 47215 w 201610"/>
                  <a:gd name="connsiteY13" fmla="*/ 151903 h 199294"/>
                  <a:gd name="connsiteX14" fmla="*/ 38797 w 201610"/>
                  <a:gd name="connsiteY14" fmla="*/ 151795 h 199294"/>
                  <a:gd name="connsiteX15" fmla="*/ 410 w 201610"/>
                  <a:gd name="connsiteY15" fmla="*/ 121020 h 199294"/>
                  <a:gd name="connsiteX16" fmla="*/ 410 w 201610"/>
                  <a:gd name="connsiteY16" fmla="*/ 121020 h 199294"/>
                  <a:gd name="connsiteX17" fmla="*/ 86758 w 201610"/>
                  <a:gd name="connsiteY17" fmla="*/ 94215 h 199294"/>
                  <a:gd name="connsiteX18" fmla="*/ 89113 w 201610"/>
                  <a:gd name="connsiteY18" fmla="*/ 98076 h 199294"/>
                  <a:gd name="connsiteX19" fmla="*/ 93366 w 201610"/>
                  <a:gd name="connsiteY19" fmla="*/ 89722 h 199294"/>
                  <a:gd name="connsiteX20" fmla="*/ 92799 w 201610"/>
                  <a:gd name="connsiteY20" fmla="*/ 90027 h 199294"/>
                  <a:gd name="connsiteX21" fmla="*/ 86758 w 201610"/>
                  <a:gd name="connsiteY21" fmla="*/ 94215 h 199294"/>
                  <a:gd name="connsiteX22" fmla="*/ 86758 w 201610"/>
                  <a:gd name="connsiteY22" fmla="*/ 94215 h 199294"/>
                  <a:gd name="connsiteX23" fmla="*/ 101894 w 201610"/>
                  <a:gd name="connsiteY23" fmla="*/ 82067 h 199294"/>
                  <a:gd name="connsiteX24" fmla="*/ 105711 w 201610"/>
                  <a:gd name="connsiteY24" fmla="*/ 79820 h 199294"/>
                  <a:gd name="connsiteX25" fmla="*/ 104511 w 201610"/>
                  <a:gd name="connsiteY25" fmla="*/ 77486 h 199294"/>
                  <a:gd name="connsiteX26" fmla="*/ 101894 w 201610"/>
                  <a:gd name="connsiteY26" fmla="*/ 82067 h 199294"/>
                  <a:gd name="connsiteX27" fmla="*/ 101894 w 201610"/>
                  <a:gd name="connsiteY27" fmla="*/ 82067 h 199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610" h="199294">
                    <a:moveTo>
                      <a:pt x="410" y="121020"/>
                    </a:moveTo>
                    <a:cubicBezTo>
                      <a:pt x="-3188" y="98228"/>
                      <a:pt x="17488" y="83855"/>
                      <a:pt x="39189" y="81718"/>
                    </a:cubicBezTo>
                    <a:cubicBezTo>
                      <a:pt x="38535" y="81020"/>
                      <a:pt x="37924" y="80300"/>
                      <a:pt x="37379" y="79580"/>
                    </a:cubicBezTo>
                    <a:cubicBezTo>
                      <a:pt x="14107" y="53168"/>
                      <a:pt x="23682" y="14236"/>
                      <a:pt x="44401" y="6559"/>
                    </a:cubicBezTo>
                    <a:cubicBezTo>
                      <a:pt x="63943" y="-682"/>
                      <a:pt x="91403" y="7082"/>
                      <a:pt x="102810" y="30332"/>
                    </a:cubicBezTo>
                    <a:cubicBezTo>
                      <a:pt x="105383" y="23877"/>
                      <a:pt x="109135" y="18053"/>
                      <a:pt x="113868" y="13211"/>
                    </a:cubicBezTo>
                    <a:cubicBezTo>
                      <a:pt x="126038" y="823"/>
                      <a:pt x="146736" y="-5415"/>
                      <a:pt x="163028" y="6014"/>
                    </a:cubicBezTo>
                    <a:cubicBezTo>
                      <a:pt x="188830" y="24116"/>
                      <a:pt x="181262" y="54869"/>
                      <a:pt x="163857" y="74957"/>
                    </a:cubicBezTo>
                    <a:cubicBezTo>
                      <a:pt x="186409" y="81042"/>
                      <a:pt x="204446" y="96832"/>
                      <a:pt x="201240" y="124139"/>
                    </a:cubicBezTo>
                    <a:cubicBezTo>
                      <a:pt x="198994" y="143179"/>
                      <a:pt x="182069" y="157989"/>
                      <a:pt x="163748" y="161304"/>
                    </a:cubicBezTo>
                    <a:cubicBezTo>
                      <a:pt x="151687" y="163485"/>
                      <a:pt x="139997" y="160780"/>
                      <a:pt x="129484" y="155415"/>
                    </a:cubicBezTo>
                    <a:cubicBezTo>
                      <a:pt x="128764" y="164728"/>
                      <a:pt x="125601" y="175088"/>
                      <a:pt x="119255" y="186255"/>
                    </a:cubicBezTo>
                    <a:cubicBezTo>
                      <a:pt x="101763" y="209963"/>
                      <a:pt x="64380" y="198949"/>
                      <a:pt x="52908" y="172427"/>
                    </a:cubicBezTo>
                    <a:cubicBezTo>
                      <a:pt x="49483" y="165644"/>
                      <a:pt x="47695" y="158686"/>
                      <a:pt x="47215" y="151903"/>
                    </a:cubicBezTo>
                    <a:cubicBezTo>
                      <a:pt x="44423" y="152100"/>
                      <a:pt x="41610" y="152056"/>
                      <a:pt x="38797" y="151795"/>
                    </a:cubicBezTo>
                    <a:cubicBezTo>
                      <a:pt x="21741" y="150159"/>
                      <a:pt x="3267" y="139014"/>
                      <a:pt x="410" y="121020"/>
                    </a:cubicBezTo>
                    <a:lnTo>
                      <a:pt x="410" y="121020"/>
                    </a:lnTo>
                    <a:close/>
                    <a:moveTo>
                      <a:pt x="86758" y="94215"/>
                    </a:moveTo>
                    <a:cubicBezTo>
                      <a:pt x="87673" y="95436"/>
                      <a:pt x="88458" y="96723"/>
                      <a:pt x="89113" y="98076"/>
                    </a:cubicBezTo>
                    <a:cubicBezTo>
                      <a:pt x="89964" y="95044"/>
                      <a:pt x="91425" y="92274"/>
                      <a:pt x="93366" y="89722"/>
                    </a:cubicBezTo>
                    <a:lnTo>
                      <a:pt x="92799" y="90027"/>
                    </a:lnTo>
                    <a:cubicBezTo>
                      <a:pt x="91010" y="91641"/>
                      <a:pt x="89004" y="93059"/>
                      <a:pt x="86758" y="94215"/>
                    </a:cubicBezTo>
                    <a:lnTo>
                      <a:pt x="86758" y="94215"/>
                    </a:lnTo>
                    <a:close/>
                    <a:moveTo>
                      <a:pt x="101894" y="82067"/>
                    </a:moveTo>
                    <a:cubicBezTo>
                      <a:pt x="103115" y="81281"/>
                      <a:pt x="104380" y="80518"/>
                      <a:pt x="105711" y="79820"/>
                    </a:cubicBezTo>
                    <a:cubicBezTo>
                      <a:pt x="105296" y="79079"/>
                      <a:pt x="104903" y="78293"/>
                      <a:pt x="104511" y="77486"/>
                    </a:cubicBezTo>
                    <a:cubicBezTo>
                      <a:pt x="103769" y="79144"/>
                      <a:pt x="102875" y="80671"/>
                      <a:pt x="101894" y="82067"/>
                    </a:cubicBezTo>
                    <a:lnTo>
                      <a:pt x="101894" y="82067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49" name="Freeform: Shape 1748">
                <a:extLst>
                  <a:ext uri="{FF2B5EF4-FFF2-40B4-BE49-F238E27FC236}">
                    <a16:creationId xmlns:a16="http://schemas.microsoft.com/office/drawing/2014/main" id="{BF2B77CB-0820-43D8-B4C7-5CC2C108A709}"/>
                  </a:ext>
                </a:extLst>
              </p:cNvPr>
              <p:cNvSpPr/>
              <p:nvPr/>
            </p:nvSpPr>
            <p:spPr>
              <a:xfrm>
                <a:off x="3981858" y="6774639"/>
                <a:ext cx="130452" cy="128935"/>
              </a:xfrm>
              <a:custGeom>
                <a:avLst/>
                <a:gdLst>
                  <a:gd name="connsiteX0" fmla="*/ 267 w 130452"/>
                  <a:gd name="connsiteY0" fmla="*/ 78314 h 128935"/>
                  <a:gd name="connsiteX1" fmla="*/ 25370 w 130452"/>
                  <a:gd name="connsiteY1" fmla="*/ 52883 h 128935"/>
                  <a:gd name="connsiteX2" fmla="*/ 24193 w 130452"/>
                  <a:gd name="connsiteY2" fmla="*/ 51487 h 128935"/>
                  <a:gd name="connsiteX3" fmla="*/ 28729 w 130452"/>
                  <a:gd name="connsiteY3" fmla="*/ 4246 h 128935"/>
                  <a:gd name="connsiteX4" fmla="*/ 66527 w 130452"/>
                  <a:gd name="connsiteY4" fmla="*/ 19622 h 128935"/>
                  <a:gd name="connsiteX5" fmla="*/ 73681 w 130452"/>
                  <a:gd name="connsiteY5" fmla="*/ 8542 h 128935"/>
                  <a:gd name="connsiteX6" fmla="*/ 105480 w 130452"/>
                  <a:gd name="connsiteY6" fmla="*/ 3875 h 128935"/>
                  <a:gd name="connsiteX7" fmla="*/ 106025 w 130452"/>
                  <a:gd name="connsiteY7" fmla="*/ 48477 h 128935"/>
                  <a:gd name="connsiteX8" fmla="*/ 130213 w 130452"/>
                  <a:gd name="connsiteY8" fmla="*/ 80298 h 128935"/>
                  <a:gd name="connsiteX9" fmla="*/ 105960 w 130452"/>
                  <a:gd name="connsiteY9" fmla="*/ 104333 h 128935"/>
                  <a:gd name="connsiteX10" fmla="*/ 83800 w 130452"/>
                  <a:gd name="connsiteY10" fmla="*/ 100538 h 128935"/>
                  <a:gd name="connsiteX11" fmla="*/ 77192 w 130452"/>
                  <a:gd name="connsiteY11" fmla="*/ 120495 h 128935"/>
                  <a:gd name="connsiteX12" fmla="*/ 34269 w 130452"/>
                  <a:gd name="connsiteY12" fmla="*/ 111553 h 128935"/>
                  <a:gd name="connsiteX13" fmla="*/ 30583 w 130452"/>
                  <a:gd name="connsiteY13" fmla="*/ 98270 h 128935"/>
                  <a:gd name="connsiteX14" fmla="*/ 25153 w 130452"/>
                  <a:gd name="connsiteY14" fmla="*/ 98183 h 128935"/>
                  <a:gd name="connsiteX15" fmla="*/ 267 w 130452"/>
                  <a:gd name="connsiteY15" fmla="*/ 78314 h 128935"/>
                  <a:gd name="connsiteX16" fmla="*/ 267 w 130452"/>
                  <a:gd name="connsiteY16" fmla="*/ 78314 h 128935"/>
                  <a:gd name="connsiteX17" fmla="*/ 56145 w 130452"/>
                  <a:gd name="connsiteY17" fmla="*/ 60996 h 128935"/>
                  <a:gd name="connsiteX18" fmla="*/ 57672 w 130452"/>
                  <a:gd name="connsiteY18" fmla="*/ 63505 h 128935"/>
                  <a:gd name="connsiteX19" fmla="*/ 60420 w 130452"/>
                  <a:gd name="connsiteY19" fmla="*/ 58117 h 128935"/>
                  <a:gd name="connsiteX20" fmla="*/ 60049 w 130452"/>
                  <a:gd name="connsiteY20" fmla="*/ 58314 h 128935"/>
                  <a:gd name="connsiteX21" fmla="*/ 56145 w 130452"/>
                  <a:gd name="connsiteY21" fmla="*/ 60996 h 128935"/>
                  <a:gd name="connsiteX22" fmla="*/ 56145 w 130452"/>
                  <a:gd name="connsiteY22" fmla="*/ 60996 h 128935"/>
                  <a:gd name="connsiteX23" fmla="*/ 65916 w 130452"/>
                  <a:gd name="connsiteY23" fmla="*/ 53123 h 128935"/>
                  <a:gd name="connsiteX24" fmla="*/ 68380 w 130452"/>
                  <a:gd name="connsiteY24" fmla="*/ 51661 h 128935"/>
                  <a:gd name="connsiteX25" fmla="*/ 67617 w 130452"/>
                  <a:gd name="connsiteY25" fmla="*/ 50157 h 128935"/>
                  <a:gd name="connsiteX26" fmla="*/ 65916 w 130452"/>
                  <a:gd name="connsiteY26" fmla="*/ 53123 h 128935"/>
                  <a:gd name="connsiteX27" fmla="*/ 65916 w 130452"/>
                  <a:gd name="connsiteY27" fmla="*/ 53123 h 12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0452" h="128935">
                    <a:moveTo>
                      <a:pt x="267" y="78314"/>
                    </a:moveTo>
                    <a:cubicBezTo>
                      <a:pt x="-2067" y="63570"/>
                      <a:pt x="11303" y="54257"/>
                      <a:pt x="25370" y="52883"/>
                    </a:cubicBezTo>
                    <a:cubicBezTo>
                      <a:pt x="24956" y="52425"/>
                      <a:pt x="24564" y="51967"/>
                      <a:pt x="24193" y="51487"/>
                    </a:cubicBezTo>
                    <a:cubicBezTo>
                      <a:pt x="9122" y="34410"/>
                      <a:pt x="15338" y="9197"/>
                      <a:pt x="28729" y="4246"/>
                    </a:cubicBezTo>
                    <a:cubicBezTo>
                      <a:pt x="41379" y="-443"/>
                      <a:pt x="59133" y="4595"/>
                      <a:pt x="66527" y="19622"/>
                    </a:cubicBezTo>
                    <a:cubicBezTo>
                      <a:pt x="68184" y="15456"/>
                      <a:pt x="70605" y="11661"/>
                      <a:pt x="73681" y="8542"/>
                    </a:cubicBezTo>
                    <a:cubicBezTo>
                      <a:pt x="81554" y="538"/>
                      <a:pt x="94946" y="-3497"/>
                      <a:pt x="105480" y="3875"/>
                    </a:cubicBezTo>
                    <a:cubicBezTo>
                      <a:pt x="122187" y="15587"/>
                      <a:pt x="117280" y="35478"/>
                      <a:pt x="106025" y="48477"/>
                    </a:cubicBezTo>
                    <a:cubicBezTo>
                      <a:pt x="120616" y="52425"/>
                      <a:pt x="132285" y="62632"/>
                      <a:pt x="130213" y="80298"/>
                    </a:cubicBezTo>
                    <a:cubicBezTo>
                      <a:pt x="128752" y="92621"/>
                      <a:pt x="117803" y="102196"/>
                      <a:pt x="105960" y="104333"/>
                    </a:cubicBezTo>
                    <a:cubicBezTo>
                      <a:pt x="98174" y="105729"/>
                      <a:pt x="90584" y="104006"/>
                      <a:pt x="83800" y="100538"/>
                    </a:cubicBezTo>
                    <a:cubicBezTo>
                      <a:pt x="83343" y="106558"/>
                      <a:pt x="81293" y="113254"/>
                      <a:pt x="77192" y="120495"/>
                    </a:cubicBezTo>
                    <a:cubicBezTo>
                      <a:pt x="65872" y="135850"/>
                      <a:pt x="41685" y="128696"/>
                      <a:pt x="34269" y="111553"/>
                    </a:cubicBezTo>
                    <a:cubicBezTo>
                      <a:pt x="32066" y="107169"/>
                      <a:pt x="30889" y="102654"/>
                      <a:pt x="30583" y="98270"/>
                    </a:cubicBezTo>
                    <a:cubicBezTo>
                      <a:pt x="28773" y="98379"/>
                      <a:pt x="26963" y="98357"/>
                      <a:pt x="25153" y="98183"/>
                    </a:cubicBezTo>
                    <a:cubicBezTo>
                      <a:pt x="14073" y="97180"/>
                      <a:pt x="2121" y="89961"/>
                      <a:pt x="267" y="78314"/>
                    </a:cubicBezTo>
                    <a:lnTo>
                      <a:pt x="267" y="78314"/>
                    </a:lnTo>
                    <a:close/>
                    <a:moveTo>
                      <a:pt x="56145" y="60996"/>
                    </a:moveTo>
                    <a:cubicBezTo>
                      <a:pt x="56734" y="61781"/>
                      <a:pt x="57236" y="62632"/>
                      <a:pt x="57672" y="63505"/>
                    </a:cubicBezTo>
                    <a:cubicBezTo>
                      <a:pt x="58217" y="61542"/>
                      <a:pt x="59155" y="59753"/>
                      <a:pt x="60420" y="58117"/>
                    </a:cubicBezTo>
                    <a:lnTo>
                      <a:pt x="60049" y="58314"/>
                    </a:lnTo>
                    <a:cubicBezTo>
                      <a:pt x="58893" y="59317"/>
                      <a:pt x="57584" y="60233"/>
                      <a:pt x="56145" y="60996"/>
                    </a:cubicBezTo>
                    <a:lnTo>
                      <a:pt x="56145" y="60996"/>
                    </a:lnTo>
                    <a:close/>
                    <a:moveTo>
                      <a:pt x="65916" y="53123"/>
                    </a:moveTo>
                    <a:cubicBezTo>
                      <a:pt x="66701" y="52621"/>
                      <a:pt x="67530" y="52120"/>
                      <a:pt x="68380" y="51661"/>
                    </a:cubicBezTo>
                    <a:cubicBezTo>
                      <a:pt x="68119" y="51182"/>
                      <a:pt x="67857" y="50680"/>
                      <a:pt x="67617" y="50157"/>
                    </a:cubicBezTo>
                    <a:cubicBezTo>
                      <a:pt x="67138" y="51225"/>
                      <a:pt x="66549" y="52207"/>
                      <a:pt x="65916" y="53123"/>
                    </a:cubicBezTo>
                    <a:lnTo>
                      <a:pt x="65916" y="53123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C69EF0F7-7D46-4988-B0FF-73E685EFD431}"/>
                  </a:ext>
                </a:extLst>
              </p:cNvPr>
              <p:cNvSpPr/>
              <p:nvPr/>
            </p:nvSpPr>
            <p:spPr>
              <a:xfrm>
                <a:off x="4012869" y="6807836"/>
                <a:ext cx="77306" cy="71292"/>
              </a:xfrm>
              <a:custGeom>
                <a:avLst/>
                <a:gdLst>
                  <a:gd name="connsiteX0" fmla="*/ 4872 w 77306"/>
                  <a:gd name="connsiteY0" fmla="*/ 16022 h 71292"/>
                  <a:gd name="connsiteX1" fmla="*/ 34534 w 77306"/>
                  <a:gd name="connsiteY1" fmla="*/ 493 h 71292"/>
                  <a:gd name="connsiteX2" fmla="*/ 61273 w 77306"/>
                  <a:gd name="connsiteY2" fmla="*/ 8171 h 71292"/>
                  <a:gd name="connsiteX3" fmla="*/ 75232 w 77306"/>
                  <a:gd name="connsiteY3" fmla="*/ 46993 h 71292"/>
                  <a:gd name="connsiteX4" fmla="*/ 52397 w 77306"/>
                  <a:gd name="connsiteY4" fmla="*/ 67299 h 71292"/>
                  <a:gd name="connsiteX5" fmla="*/ 12637 w 77306"/>
                  <a:gd name="connsiteY5" fmla="*/ 61126 h 71292"/>
                  <a:gd name="connsiteX6" fmla="*/ 4872 w 77306"/>
                  <a:gd name="connsiteY6" fmla="*/ 16022 h 71292"/>
                  <a:gd name="connsiteX7" fmla="*/ 4872 w 77306"/>
                  <a:gd name="connsiteY7" fmla="*/ 16022 h 7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306" h="71292">
                    <a:moveTo>
                      <a:pt x="4872" y="16022"/>
                    </a:moveTo>
                    <a:cubicBezTo>
                      <a:pt x="11808" y="5444"/>
                      <a:pt x="23019" y="733"/>
                      <a:pt x="34534" y="493"/>
                    </a:cubicBezTo>
                    <a:cubicBezTo>
                      <a:pt x="43760" y="-1142"/>
                      <a:pt x="53662" y="1257"/>
                      <a:pt x="61273" y="8171"/>
                    </a:cubicBezTo>
                    <a:cubicBezTo>
                      <a:pt x="73640" y="16284"/>
                      <a:pt x="81187" y="30177"/>
                      <a:pt x="75232" y="46993"/>
                    </a:cubicBezTo>
                    <a:cubicBezTo>
                      <a:pt x="71481" y="57571"/>
                      <a:pt x="62582" y="64703"/>
                      <a:pt x="52397" y="67299"/>
                    </a:cubicBezTo>
                    <a:cubicBezTo>
                      <a:pt x="39725" y="74365"/>
                      <a:pt x="24065" y="71901"/>
                      <a:pt x="12637" y="61126"/>
                    </a:cubicBezTo>
                    <a:cubicBezTo>
                      <a:pt x="707" y="49894"/>
                      <a:pt x="-4616" y="30483"/>
                      <a:pt x="4872" y="16022"/>
                    </a:cubicBezTo>
                    <a:lnTo>
                      <a:pt x="4872" y="16022"/>
                    </a:lnTo>
                    <a:close/>
                  </a:path>
                </a:pathLst>
              </a:custGeom>
              <a:solidFill>
                <a:srgbClr val="F4A74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51" name="Freeform: Shape 1750">
                <a:extLst>
                  <a:ext uri="{FF2B5EF4-FFF2-40B4-BE49-F238E27FC236}">
                    <a16:creationId xmlns:a16="http://schemas.microsoft.com/office/drawing/2014/main" id="{2E52C814-26B1-4AC7-B64E-25B84976AE03}"/>
                  </a:ext>
                </a:extLst>
              </p:cNvPr>
              <p:cNvSpPr/>
              <p:nvPr/>
            </p:nvSpPr>
            <p:spPr>
              <a:xfrm>
                <a:off x="4038305" y="6832504"/>
                <a:ext cx="28607" cy="28727"/>
              </a:xfrm>
              <a:custGeom>
                <a:avLst/>
                <a:gdLst>
                  <a:gd name="connsiteX0" fmla="*/ 7964 w 28607"/>
                  <a:gd name="connsiteY0" fmla="*/ 1387 h 28727"/>
                  <a:gd name="connsiteX1" fmla="*/ 27288 w 28607"/>
                  <a:gd name="connsiteY1" fmla="*/ 8017 h 28727"/>
                  <a:gd name="connsiteX2" fmla="*/ 20657 w 28607"/>
                  <a:gd name="connsiteY2" fmla="*/ 27341 h 28727"/>
                  <a:gd name="connsiteX3" fmla="*/ 1333 w 28607"/>
                  <a:gd name="connsiteY3" fmla="*/ 20689 h 28727"/>
                  <a:gd name="connsiteX4" fmla="*/ 7964 w 28607"/>
                  <a:gd name="connsiteY4" fmla="*/ 1387 h 28727"/>
                  <a:gd name="connsiteX5" fmla="*/ 7964 w 28607"/>
                  <a:gd name="connsiteY5" fmla="*/ 1387 h 28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607" h="28727">
                    <a:moveTo>
                      <a:pt x="7964" y="1387"/>
                    </a:moveTo>
                    <a:cubicBezTo>
                      <a:pt x="14747" y="-1928"/>
                      <a:pt x="24169" y="863"/>
                      <a:pt x="27288" y="8017"/>
                    </a:cubicBezTo>
                    <a:cubicBezTo>
                      <a:pt x="30406" y="15215"/>
                      <a:pt x="27920" y="23786"/>
                      <a:pt x="20657" y="27341"/>
                    </a:cubicBezTo>
                    <a:cubicBezTo>
                      <a:pt x="13874" y="30656"/>
                      <a:pt x="4452" y="27864"/>
                      <a:pt x="1333" y="20689"/>
                    </a:cubicBezTo>
                    <a:cubicBezTo>
                      <a:pt x="-1808" y="13535"/>
                      <a:pt x="679" y="4942"/>
                      <a:pt x="7964" y="1387"/>
                    </a:cubicBezTo>
                    <a:lnTo>
                      <a:pt x="7964" y="1387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05D6892-3AE0-4CC1-BA71-97A251204E44}"/>
                </a:ext>
              </a:extLst>
            </p:cNvPr>
            <p:cNvSpPr/>
            <p:nvPr/>
          </p:nvSpPr>
          <p:spPr>
            <a:xfrm>
              <a:off x="4149486" y="6647226"/>
              <a:ext cx="54691" cy="59547"/>
            </a:xfrm>
            <a:custGeom>
              <a:avLst/>
              <a:gdLst>
                <a:gd name="connsiteX0" fmla="*/ 6402 w 54691"/>
                <a:gd name="connsiteY0" fmla="*/ 8976 h 59547"/>
                <a:gd name="connsiteX1" fmla="*/ 20971 w 54691"/>
                <a:gd name="connsiteY1" fmla="*/ 819 h 59547"/>
                <a:gd name="connsiteX2" fmla="*/ 28997 w 54691"/>
                <a:gd name="connsiteY2" fmla="*/ 557 h 59547"/>
                <a:gd name="connsiteX3" fmla="*/ 34995 w 54691"/>
                <a:gd name="connsiteY3" fmla="*/ 3632 h 59547"/>
                <a:gd name="connsiteX4" fmla="*/ 54232 w 54691"/>
                <a:gd name="connsiteY4" fmla="*/ 38769 h 59547"/>
                <a:gd name="connsiteX5" fmla="*/ 45289 w 54691"/>
                <a:gd name="connsiteY5" fmla="*/ 53033 h 59547"/>
                <a:gd name="connsiteX6" fmla="*/ 34406 w 54691"/>
                <a:gd name="connsiteY6" fmla="*/ 58834 h 59547"/>
                <a:gd name="connsiteX7" fmla="*/ 6402 w 54691"/>
                <a:gd name="connsiteY7" fmla="*/ 8976 h 59547"/>
                <a:gd name="connsiteX8" fmla="*/ 6402 w 54691"/>
                <a:gd name="connsiteY8" fmla="*/ 8976 h 5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91" h="59547">
                  <a:moveTo>
                    <a:pt x="6402" y="8976"/>
                  </a:moveTo>
                  <a:cubicBezTo>
                    <a:pt x="10764" y="3894"/>
                    <a:pt x="15802" y="1386"/>
                    <a:pt x="20971" y="819"/>
                  </a:cubicBezTo>
                  <a:cubicBezTo>
                    <a:pt x="23588" y="-141"/>
                    <a:pt x="26554" y="-294"/>
                    <a:pt x="28997" y="557"/>
                  </a:cubicBezTo>
                  <a:cubicBezTo>
                    <a:pt x="31091" y="1277"/>
                    <a:pt x="33098" y="2324"/>
                    <a:pt x="34995" y="3632"/>
                  </a:cubicBezTo>
                  <a:cubicBezTo>
                    <a:pt x="47339" y="9870"/>
                    <a:pt x="56936" y="24941"/>
                    <a:pt x="54232" y="38769"/>
                  </a:cubicBezTo>
                  <a:cubicBezTo>
                    <a:pt x="53054" y="44810"/>
                    <a:pt x="49717" y="49696"/>
                    <a:pt x="45289" y="53033"/>
                  </a:cubicBezTo>
                  <a:cubicBezTo>
                    <a:pt x="42628" y="55694"/>
                    <a:pt x="39052" y="57722"/>
                    <a:pt x="34406" y="58834"/>
                  </a:cubicBezTo>
                  <a:cubicBezTo>
                    <a:pt x="7972" y="65115"/>
                    <a:pt x="-10284" y="28409"/>
                    <a:pt x="6402" y="8976"/>
                  </a:cubicBezTo>
                  <a:lnTo>
                    <a:pt x="6402" y="8976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596" name="Graphic 1943">
              <a:extLst>
                <a:ext uri="{FF2B5EF4-FFF2-40B4-BE49-F238E27FC236}">
                  <a16:creationId xmlns:a16="http://schemas.microsoft.com/office/drawing/2014/main" id="{7921EA4F-DCA8-4AA6-B3F6-BB231B006B07}"/>
                </a:ext>
              </a:extLst>
            </p:cNvPr>
            <p:cNvGrpSpPr/>
            <p:nvPr/>
          </p:nvGrpSpPr>
          <p:grpSpPr>
            <a:xfrm>
              <a:off x="-198614" y="5419928"/>
              <a:ext cx="4389337" cy="2417670"/>
              <a:chOff x="-198614" y="5419928"/>
              <a:chExt cx="4389337" cy="2417670"/>
            </a:xfrm>
          </p:grpSpPr>
          <p:sp>
            <p:nvSpPr>
              <p:cNvPr id="1728" name="Freeform: Shape 1727">
                <a:extLst>
                  <a:ext uri="{FF2B5EF4-FFF2-40B4-BE49-F238E27FC236}">
                    <a16:creationId xmlns:a16="http://schemas.microsoft.com/office/drawing/2014/main" id="{02DEC5B4-10D1-49C2-BEBD-BA9F4009FB73}"/>
                  </a:ext>
                </a:extLst>
              </p:cNvPr>
              <p:cNvSpPr/>
              <p:nvPr/>
            </p:nvSpPr>
            <p:spPr>
              <a:xfrm>
                <a:off x="4167574" y="6662082"/>
                <a:ext cx="23149" cy="23226"/>
              </a:xfrm>
              <a:custGeom>
                <a:avLst/>
                <a:gdLst>
                  <a:gd name="connsiteX0" fmla="*/ 6438 w 23149"/>
                  <a:gd name="connsiteY0" fmla="*/ 1121 h 23226"/>
                  <a:gd name="connsiteX1" fmla="*/ 22076 w 23149"/>
                  <a:gd name="connsiteY1" fmla="*/ 6486 h 23226"/>
                  <a:gd name="connsiteX2" fmla="*/ 16711 w 23149"/>
                  <a:gd name="connsiteY2" fmla="*/ 22102 h 23226"/>
                  <a:gd name="connsiteX3" fmla="*/ 1073 w 23149"/>
                  <a:gd name="connsiteY3" fmla="*/ 16737 h 23226"/>
                  <a:gd name="connsiteX4" fmla="*/ 6438 w 23149"/>
                  <a:gd name="connsiteY4" fmla="*/ 1121 h 23226"/>
                  <a:gd name="connsiteX5" fmla="*/ 6438 w 23149"/>
                  <a:gd name="connsiteY5" fmla="*/ 1121 h 23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49" h="23226">
                    <a:moveTo>
                      <a:pt x="6438" y="1121"/>
                    </a:moveTo>
                    <a:cubicBezTo>
                      <a:pt x="11934" y="-1562"/>
                      <a:pt x="19546" y="706"/>
                      <a:pt x="22076" y="6486"/>
                    </a:cubicBezTo>
                    <a:cubicBezTo>
                      <a:pt x="24606" y="12288"/>
                      <a:pt x="22600" y="19245"/>
                      <a:pt x="16711" y="22102"/>
                    </a:cubicBezTo>
                    <a:cubicBezTo>
                      <a:pt x="11215" y="24785"/>
                      <a:pt x="3603" y="22538"/>
                      <a:pt x="1073" y="16737"/>
                    </a:cubicBezTo>
                    <a:cubicBezTo>
                      <a:pt x="-1457" y="10935"/>
                      <a:pt x="549" y="4000"/>
                      <a:pt x="6438" y="1121"/>
                    </a:cubicBezTo>
                    <a:lnTo>
                      <a:pt x="6438" y="1121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29" name="Freeform: Shape 1728">
                <a:extLst>
                  <a:ext uri="{FF2B5EF4-FFF2-40B4-BE49-F238E27FC236}">
                    <a16:creationId xmlns:a16="http://schemas.microsoft.com/office/drawing/2014/main" id="{ECE595AF-8248-4381-8959-8525E9840E2C}"/>
                  </a:ext>
                </a:extLst>
              </p:cNvPr>
              <p:cNvSpPr/>
              <p:nvPr/>
            </p:nvSpPr>
            <p:spPr>
              <a:xfrm>
                <a:off x="3768285" y="6740560"/>
                <a:ext cx="171188" cy="176507"/>
              </a:xfrm>
              <a:custGeom>
                <a:avLst/>
                <a:gdLst>
                  <a:gd name="connsiteX0" fmla="*/ 63021 w 171188"/>
                  <a:gd name="connsiteY0" fmla="*/ 1792 h 176507"/>
                  <a:gd name="connsiteX1" fmla="*/ 111941 w 171188"/>
                  <a:gd name="connsiteY1" fmla="*/ 28815 h 176507"/>
                  <a:gd name="connsiteX2" fmla="*/ 119422 w 171188"/>
                  <a:gd name="connsiteY2" fmla="*/ 24562 h 176507"/>
                  <a:gd name="connsiteX3" fmla="*/ 158790 w 171188"/>
                  <a:gd name="connsiteY3" fmla="*/ 31738 h 176507"/>
                  <a:gd name="connsiteX4" fmla="*/ 161625 w 171188"/>
                  <a:gd name="connsiteY4" fmla="*/ 76995 h 176507"/>
                  <a:gd name="connsiteX5" fmla="*/ 154886 w 171188"/>
                  <a:gd name="connsiteY5" fmla="*/ 87071 h 176507"/>
                  <a:gd name="connsiteX6" fmla="*/ 165617 w 171188"/>
                  <a:gd name="connsiteY6" fmla="*/ 99023 h 176507"/>
                  <a:gd name="connsiteX7" fmla="*/ 163610 w 171188"/>
                  <a:gd name="connsiteY7" fmla="*/ 138980 h 176507"/>
                  <a:gd name="connsiteX8" fmla="*/ 119095 w 171188"/>
                  <a:gd name="connsiteY8" fmla="*/ 147638 h 176507"/>
                  <a:gd name="connsiteX9" fmla="*/ 118681 w 171188"/>
                  <a:gd name="connsiteY9" fmla="*/ 147486 h 176507"/>
                  <a:gd name="connsiteX10" fmla="*/ 114275 w 171188"/>
                  <a:gd name="connsiteY10" fmla="*/ 156232 h 176507"/>
                  <a:gd name="connsiteX11" fmla="*/ 55692 w 171188"/>
                  <a:gd name="connsiteY11" fmla="*/ 171325 h 176507"/>
                  <a:gd name="connsiteX12" fmla="*/ 40185 w 171188"/>
                  <a:gd name="connsiteY12" fmla="*/ 125675 h 176507"/>
                  <a:gd name="connsiteX13" fmla="*/ 27187 w 171188"/>
                  <a:gd name="connsiteY13" fmla="*/ 122295 h 176507"/>
                  <a:gd name="connsiteX14" fmla="*/ 2410 w 171188"/>
                  <a:gd name="connsiteY14" fmla="*/ 67093 h 176507"/>
                  <a:gd name="connsiteX15" fmla="*/ 34231 w 171188"/>
                  <a:gd name="connsiteY15" fmla="*/ 43952 h 176507"/>
                  <a:gd name="connsiteX16" fmla="*/ 63021 w 171188"/>
                  <a:gd name="connsiteY16" fmla="*/ 1792 h 176507"/>
                  <a:gd name="connsiteX17" fmla="*/ 63021 w 171188"/>
                  <a:gd name="connsiteY17" fmla="*/ 1792 h 17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188" h="176507">
                    <a:moveTo>
                      <a:pt x="63021" y="1792"/>
                    </a:moveTo>
                    <a:cubicBezTo>
                      <a:pt x="85333" y="-5252"/>
                      <a:pt x="103981" y="9448"/>
                      <a:pt x="111941" y="28815"/>
                    </a:cubicBezTo>
                    <a:cubicBezTo>
                      <a:pt x="114297" y="27136"/>
                      <a:pt x="116805" y="25697"/>
                      <a:pt x="119422" y="24562"/>
                    </a:cubicBezTo>
                    <a:cubicBezTo>
                      <a:pt x="132880" y="18652"/>
                      <a:pt x="148670" y="20418"/>
                      <a:pt x="158790" y="31738"/>
                    </a:cubicBezTo>
                    <a:cubicBezTo>
                      <a:pt x="170131" y="44410"/>
                      <a:pt x="169150" y="62861"/>
                      <a:pt x="161625" y="76995"/>
                    </a:cubicBezTo>
                    <a:cubicBezTo>
                      <a:pt x="159793" y="80419"/>
                      <a:pt x="157525" y="83821"/>
                      <a:pt x="154886" y="87071"/>
                    </a:cubicBezTo>
                    <a:cubicBezTo>
                      <a:pt x="159182" y="90408"/>
                      <a:pt x="162869" y="94465"/>
                      <a:pt x="165617" y="99023"/>
                    </a:cubicBezTo>
                    <a:cubicBezTo>
                      <a:pt x="173207" y="111608"/>
                      <a:pt x="173512" y="127485"/>
                      <a:pt x="163610" y="138980"/>
                    </a:cubicBezTo>
                    <a:cubicBezTo>
                      <a:pt x="152509" y="151848"/>
                      <a:pt x="134079" y="153287"/>
                      <a:pt x="119095" y="147638"/>
                    </a:cubicBezTo>
                    <a:lnTo>
                      <a:pt x="118681" y="147486"/>
                    </a:lnTo>
                    <a:cubicBezTo>
                      <a:pt x="117590" y="150452"/>
                      <a:pt x="116129" y="153374"/>
                      <a:pt x="114275" y="156232"/>
                    </a:cubicBezTo>
                    <a:cubicBezTo>
                      <a:pt x="102541" y="174247"/>
                      <a:pt x="74559" y="182731"/>
                      <a:pt x="55692" y="171325"/>
                    </a:cubicBezTo>
                    <a:cubicBezTo>
                      <a:pt x="38746" y="161074"/>
                      <a:pt x="35234" y="142513"/>
                      <a:pt x="40185" y="125675"/>
                    </a:cubicBezTo>
                    <a:cubicBezTo>
                      <a:pt x="35867" y="125239"/>
                      <a:pt x="31527" y="124170"/>
                      <a:pt x="27187" y="122295"/>
                    </a:cubicBezTo>
                    <a:cubicBezTo>
                      <a:pt x="7448" y="113767"/>
                      <a:pt x="-5638" y="87616"/>
                      <a:pt x="2410" y="67093"/>
                    </a:cubicBezTo>
                    <a:cubicBezTo>
                      <a:pt x="8189" y="52392"/>
                      <a:pt x="20600" y="45239"/>
                      <a:pt x="34231" y="43952"/>
                    </a:cubicBezTo>
                    <a:cubicBezTo>
                      <a:pt x="34646" y="25936"/>
                      <a:pt x="45856" y="7201"/>
                      <a:pt x="63021" y="1792"/>
                    </a:cubicBezTo>
                    <a:lnTo>
                      <a:pt x="63021" y="1792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30" name="Freeform: Shape 1729">
                <a:extLst>
                  <a:ext uri="{FF2B5EF4-FFF2-40B4-BE49-F238E27FC236}">
                    <a16:creationId xmlns:a16="http://schemas.microsoft.com/office/drawing/2014/main" id="{9CFA1BAD-4632-48EC-9707-6B07107A50BC}"/>
                  </a:ext>
                </a:extLst>
              </p:cNvPr>
              <p:cNvSpPr/>
              <p:nvPr/>
            </p:nvSpPr>
            <p:spPr>
              <a:xfrm>
                <a:off x="3796886" y="6777203"/>
                <a:ext cx="113040" cy="116528"/>
              </a:xfrm>
              <a:custGeom>
                <a:avLst/>
                <a:gdLst>
                  <a:gd name="connsiteX0" fmla="*/ 41596 w 113040"/>
                  <a:gd name="connsiteY0" fmla="*/ 1181 h 116528"/>
                  <a:gd name="connsiteX1" fmla="*/ 73896 w 113040"/>
                  <a:gd name="connsiteY1" fmla="*/ 19022 h 116528"/>
                  <a:gd name="connsiteX2" fmla="*/ 78847 w 113040"/>
                  <a:gd name="connsiteY2" fmla="*/ 16208 h 116528"/>
                  <a:gd name="connsiteX3" fmla="*/ 104846 w 113040"/>
                  <a:gd name="connsiteY3" fmla="*/ 20941 h 116528"/>
                  <a:gd name="connsiteX4" fmla="*/ 106721 w 113040"/>
                  <a:gd name="connsiteY4" fmla="*/ 50821 h 116528"/>
                  <a:gd name="connsiteX5" fmla="*/ 102272 w 113040"/>
                  <a:gd name="connsiteY5" fmla="*/ 57474 h 116528"/>
                  <a:gd name="connsiteX6" fmla="*/ 109360 w 113040"/>
                  <a:gd name="connsiteY6" fmla="*/ 65369 h 116528"/>
                  <a:gd name="connsiteX7" fmla="*/ 108030 w 113040"/>
                  <a:gd name="connsiteY7" fmla="*/ 91759 h 116528"/>
                  <a:gd name="connsiteX8" fmla="*/ 78630 w 113040"/>
                  <a:gd name="connsiteY8" fmla="*/ 97474 h 116528"/>
                  <a:gd name="connsiteX9" fmla="*/ 78346 w 113040"/>
                  <a:gd name="connsiteY9" fmla="*/ 97365 h 116528"/>
                  <a:gd name="connsiteX10" fmla="*/ 75445 w 113040"/>
                  <a:gd name="connsiteY10" fmla="*/ 103144 h 116528"/>
                  <a:gd name="connsiteX11" fmla="*/ 36754 w 113040"/>
                  <a:gd name="connsiteY11" fmla="*/ 113112 h 116528"/>
                  <a:gd name="connsiteX12" fmla="*/ 26524 w 113040"/>
                  <a:gd name="connsiteY12" fmla="*/ 82970 h 116528"/>
                  <a:gd name="connsiteX13" fmla="*/ 17953 w 113040"/>
                  <a:gd name="connsiteY13" fmla="*/ 80745 h 116528"/>
                  <a:gd name="connsiteX14" fmla="*/ 1595 w 113040"/>
                  <a:gd name="connsiteY14" fmla="*/ 44300 h 116528"/>
                  <a:gd name="connsiteX15" fmla="*/ 22620 w 113040"/>
                  <a:gd name="connsiteY15" fmla="*/ 29011 h 116528"/>
                  <a:gd name="connsiteX16" fmla="*/ 41596 w 113040"/>
                  <a:gd name="connsiteY16" fmla="*/ 1181 h 116528"/>
                  <a:gd name="connsiteX17" fmla="*/ 41596 w 113040"/>
                  <a:gd name="connsiteY17" fmla="*/ 1181 h 116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3040" h="116528">
                    <a:moveTo>
                      <a:pt x="41596" y="1181"/>
                    </a:moveTo>
                    <a:cubicBezTo>
                      <a:pt x="56340" y="-3465"/>
                      <a:pt x="68640" y="6241"/>
                      <a:pt x="73896" y="19022"/>
                    </a:cubicBezTo>
                    <a:cubicBezTo>
                      <a:pt x="75445" y="17910"/>
                      <a:pt x="77103" y="16972"/>
                      <a:pt x="78847" y="16208"/>
                    </a:cubicBezTo>
                    <a:cubicBezTo>
                      <a:pt x="87746" y="12304"/>
                      <a:pt x="98150" y="13460"/>
                      <a:pt x="104846" y="20941"/>
                    </a:cubicBezTo>
                    <a:cubicBezTo>
                      <a:pt x="112327" y="29316"/>
                      <a:pt x="111694" y="41508"/>
                      <a:pt x="106721" y="50821"/>
                    </a:cubicBezTo>
                    <a:cubicBezTo>
                      <a:pt x="105522" y="53090"/>
                      <a:pt x="104017" y="55336"/>
                      <a:pt x="102272" y="57474"/>
                    </a:cubicBezTo>
                    <a:cubicBezTo>
                      <a:pt x="105107" y="59676"/>
                      <a:pt x="107550" y="62359"/>
                      <a:pt x="109360" y="65369"/>
                    </a:cubicBezTo>
                    <a:cubicBezTo>
                      <a:pt x="114377" y="73679"/>
                      <a:pt x="114573" y="84170"/>
                      <a:pt x="108030" y="91759"/>
                    </a:cubicBezTo>
                    <a:cubicBezTo>
                      <a:pt x="100701" y="100266"/>
                      <a:pt x="88532" y="101203"/>
                      <a:pt x="78630" y="97474"/>
                    </a:cubicBezTo>
                    <a:lnTo>
                      <a:pt x="78346" y="97365"/>
                    </a:lnTo>
                    <a:cubicBezTo>
                      <a:pt x="77626" y="99328"/>
                      <a:pt x="76666" y="101269"/>
                      <a:pt x="75445" y="103144"/>
                    </a:cubicBezTo>
                    <a:cubicBezTo>
                      <a:pt x="67681" y="115031"/>
                      <a:pt x="49207" y="120636"/>
                      <a:pt x="36754" y="113112"/>
                    </a:cubicBezTo>
                    <a:cubicBezTo>
                      <a:pt x="25565" y="106350"/>
                      <a:pt x="23253" y="94093"/>
                      <a:pt x="26524" y="82970"/>
                    </a:cubicBezTo>
                    <a:cubicBezTo>
                      <a:pt x="23668" y="82686"/>
                      <a:pt x="20810" y="81967"/>
                      <a:pt x="17953" y="80745"/>
                    </a:cubicBezTo>
                    <a:cubicBezTo>
                      <a:pt x="4910" y="75118"/>
                      <a:pt x="-3726" y="57844"/>
                      <a:pt x="1595" y="44300"/>
                    </a:cubicBezTo>
                    <a:cubicBezTo>
                      <a:pt x="5412" y="34595"/>
                      <a:pt x="13613" y="29862"/>
                      <a:pt x="22620" y="29011"/>
                    </a:cubicBezTo>
                    <a:cubicBezTo>
                      <a:pt x="22860" y="17124"/>
                      <a:pt x="30254" y="4758"/>
                      <a:pt x="41596" y="1181"/>
                    </a:cubicBezTo>
                    <a:lnTo>
                      <a:pt x="41596" y="1181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31" name="Freeform: Shape 1730">
                <a:extLst>
                  <a:ext uri="{FF2B5EF4-FFF2-40B4-BE49-F238E27FC236}">
                    <a16:creationId xmlns:a16="http://schemas.microsoft.com/office/drawing/2014/main" id="{0A440310-4491-4B2B-A226-41C8CE57C5B7}"/>
                  </a:ext>
                </a:extLst>
              </p:cNvPr>
              <p:cNvSpPr/>
              <p:nvPr/>
            </p:nvSpPr>
            <p:spPr>
              <a:xfrm>
                <a:off x="3820058" y="6803758"/>
                <a:ext cx="68977" cy="65335"/>
              </a:xfrm>
              <a:custGeom>
                <a:avLst/>
                <a:gdLst>
                  <a:gd name="connsiteX0" fmla="*/ 59 w 68977"/>
                  <a:gd name="connsiteY0" fmla="*/ 26557 h 65335"/>
                  <a:gd name="connsiteX1" fmla="*/ 68325 w 68977"/>
                  <a:gd name="connsiteY1" fmla="*/ 27952 h 65335"/>
                  <a:gd name="connsiteX2" fmla="*/ 16569 w 68977"/>
                  <a:gd name="connsiteY2" fmla="*/ 59446 h 65335"/>
                  <a:gd name="connsiteX3" fmla="*/ 59 w 68977"/>
                  <a:gd name="connsiteY3" fmla="*/ 26557 h 65335"/>
                  <a:gd name="connsiteX4" fmla="*/ 59 w 68977"/>
                  <a:gd name="connsiteY4" fmla="*/ 26557 h 6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77" h="65335">
                    <a:moveTo>
                      <a:pt x="59" y="26557"/>
                    </a:moveTo>
                    <a:cubicBezTo>
                      <a:pt x="2065" y="-6944"/>
                      <a:pt x="60452" y="-11197"/>
                      <a:pt x="68325" y="27952"/>
                    </a:cubicBezTo>
                    <a:cubicBezTo>
                      <a:pt x="74170" y="56982"/>
                      <a:pt x="39426" y="75390"/>
                      <a:pt x="16569" y="59446"/>
                    </a:cubicBezTo>
                    <a:cubicBezTo>
                      <a:pt x="6056" y="52118"/>
                      <a:pt x="-705" y="39468"/>
                      <a:pt x="59" y="26557"/>
                    </a:cubicBezTo>
                    <a:lnTo>
                      <a:pt x="59" y="26557"/>
                    </a:lnTo>
                    <a:close/>
                  </a:path>
                </a:pathLst>
              </a:custGeom>
              <a:solidFill>
                <a:srgbClr val="F4A74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6C8395B8-11E1-4179-8B27-C217066F77A2}"/>
                  </a:ext>
                </a:extLst>
              </p:cNvPr>
              <p:cNvSpPr/>
              <p:nvPr/>
            </p:nvSpPr>
            <p:spPr>
              <a:xfrm>
                <a:off x="3836666" y="6820483"/>
                <a:ext cx="26014" cy="25960"/>
              </a:xfrm>
              <a:custGeom>
                <a:avLst/>
                <a:gdLst>
                  <a:gd name="connsiteX0" fmla="*/ 1139 w 26014"/>
                  <a:gd name="connsiteY0" fmla="*/ 18512 h 25960"/>
                  <a:gd name="connsiteX1" fmla="*/ 2142 w 26014"/>
                  <a:gd name="connsiteY1" fmla="*/ 6058 h 25960"/>
                  <a:gd name="connsiteX2" fmla="*/ 2360 w 26014"/>
                  <a:gd name="connsiteY2" fmla="*/ 5666 h 25960"/>
                  <a:gd name="connsiteX3" fmla="*/ 14116 w 26014"/>
                  <a:gd name="connsiteY3" fmla="*/ 39 h 25960"/>
                  <a:gd name="connsiteX4" fmla="*/ 24824 w 26014"/>
                  <a:gd name="connsiteY4" fmla="*/ 7476 h 25960"/>
                  <a:gd name="connsiteX5" fmla="*/ 23799 w 26014"/>
                  <a:gd name="connsiteY5" fmla="*/ 20213 h 25960"/>
                  <a:gd name="connsiteX6" fmla="*/ 12044 w 26014"/>
                  <a:gd name="connsiteY6" fmla="*/ 25840 h 25960"/>
                  <a:gd name="connsiteX7" fmla="*/ 11608 w 26014"/>
                  <a:gd name="connsiteY7" fmla="*/ 25775 h 25960"/>
                  <a:gd name="connsiteX8" fmla="*/ 1139 w 26014"/>
                  <a:gd name="connsiteY8" fmla="*/ 18512 h 25960"/>
                  <a:gd name="connsiteX9" fmla="*/ 1139 w 26014"/>
                  <a:gd name="connsiteY9" fmla="*/ 18512 h 2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14" h="25960">
                    <a:moveTo>
                      <a:pt x="1139" y="18512"/>
                    </a:moveTo>
                    <a:cubicBezTo>
                      <a:pt x="-846" y="14237"/>
                      <a:pt x="-61" y="10006"/>
                      <a:pt x="2142" y="6058"/>
                    </a:cubicBezTo>
                    <a:cubicBezTo>
                      <a:pt x="2207" y="5927"/>
                      <a:pt x="2295" y="5797"/>
                      <a:pt x="2360" y="5666"/>
                    </a:cubicBezTo>
                    <a:cubicBezTo>
                      <a:pt x="4541" y="1718"/>
                      <a:pt x="9841" y="-310"/>
                      <a:pt x="14116" y="39"/>
                    </a:cubicBezTo>
                    <a:cubicBezTo>
                      <a:pt x="18718" y="409"/>
                      <a:pt x="22862" y="3288"/>
                      <a:pt x="24824" y="7476"/>
                    </a:cubicBezTo>
                    <a:cubicBezTo>
                      <a:pt x="26722" y="11576"/>
                      <a:pt x="26330" y="16483"/>
                      <a:pt x="23799" y="20213"/>
                    </a:cubicBezTo>
                    <a:cubicBezTo>
                      <a:pt x="21379" y="23790"/>
                      <a:pt x="16493" y="26582"/>
                      <a:pt x="12044" y="25840"/>
                    </a:cubicBezTo>
                    <a:lnTo>
                      <a:pt x="11608" y="25775"/>
                    </a:lnTo>
                    <a:cubicBezTo>
                      <a:pt x="7027" y="25033"/>
                      <a:pt x="3167" y="22896"/>
                      <a:pt x="1139" y="18512"/>
                    </a:cubicBezTo>
                    <a:lnTo>
                      <a:pt x="1139" y="18512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33" name="Freeform: Shape 1732">
                <a:extLst>
                  <a:ext uri="{FF2B5EF4-FFF2-40B4-BE49-F238E27FC236}">
                    <a16:creationId xmlns:a16="http://schemas.microsoft.com/office/drawing/2014/main" id="{758009D5-994D-4C71-BBDD-87AD409119D4}"/>
                  </a:ext>
                </a:extLst>
              </p:cNvPr>
              <p:cNvSpPr/>
              <p:nvPr/>
            </p:nvSpPr>
            <p:spPr>
              <a:xfrm>
                <a:off x="1240305" y="6588321"/>
                <a:ext cx="902418" cy="1249277"/>
              </a:xfrm>
              <a:custGeom>
                <a:avLst/>
                <a:gdLst>
                  <a:gd name="connsiteX0" fmla="*/ 2611 w 902418"/>
                  <a:gd name="connsiteY0" fmla="*/ 29 h 1249277"/>
                  <a:gd name="connsiteX1" fmla="*/ 320410 w 902418"/>
                  <a:gd name="connsiteY1" fmla="*/ 123519 h 1249277"/>
                  <a:gd name="connsiteX2" fmla="*/ 611818 w 902418"/>
                  <a:gd name="connsiteY2" fmla="*/ 312223 h 1249277"/>
                  <a:gd name="connsiteX3" fmla="*/ 819758 w 902418"/>
                  <a:gd name="connsiteY3" fmla="*/ 599291 h 1249277"/>
                  <a:gd name="connsiteX4" fmla="*/ 901504 w 902418"/>
                  <a:gd name="connsiteY4" fmla="*/ 909565 h 1249277"/>
                  <a:gd name="connsiteX5" fmla="*/ 844469 w 902418"/>
                  <a:gd name="connsiteY5" fmla="*/ 1242479 h 1249277"/>
                  <a:gd name="connsiteX6" fmla="*/ 816596 w 902418"/>
                  <a:gd name="connsiteY6" fmla="*/ 1234409 h 1249277"/>
                  <a:gd name="connsiteX7" fmla="*/ 817228 w 902418"/>
                  <a:gd name="connsiteY7" fmla="*/ 816064 h 1249277"/>
                  <a:gd name="connsiteX8" fmla="*/ 707042 w 902418"/>
                  <a:gd name="connsiteY8" fmla="*/ 646772 h 1249277"/>
                  <a:gd name="connsiteX9" fmla="*/ 494544 w 902418"/>
                  <a:gd name="connsiteY9" fmla="*/ 402343 h 1249277"/>
                  <a:gd name="connsiteX10" fmla="*/ 268654 w 902418"/>
                  <a:gd name="connsiteY10" fmla="*/ 182080 h 1249277"/>
                  <a:gd name="connsiteX11" fmla="*/ 9154 w 902418"/>
                  <a:gd name="connsiteY11" fmla="*/ 7314 h 1249277"/>
                  <a:gd name="connsiteX12" fmla="*/ 8499 w 902418"/>
                  <a:gd name="connsiteY12" fmla="*/ 6419 h 1249277"/>
                  <a:gd name="connsiteX13" fmla="*/ 1215 w 902418"/>
                  <a:gd name="connsiteY13" fmla="*/ 3497 h 1249277"/>
                  <a:gd name="connsiteX14" fmla="*/ 2611 w 902418"/>
                  <a:gd name="connsiteY14" fmla="*/ 29 h 1249277"/>
                  <a:gd name="connsiteX15" fmla="*/ 2611 w 902418"/>
                  <a:gd name="connsiteY15" fmla="*/ 29 h 124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2418" h="1249277">
                    <a:moveTo>
                      <a:pt x="2611" y="29"/>
                    </a:moveTo>
                    <a:cubicBezTo>
                      <a:pt x="116483" y="16692"/>
                      <a:pt x="224422" y="70716"/>
                      <a:pt x="320410" y="123519"/>
                    </a:cubicBezTo>
                    <a:cubicBezTo>
                      <a:pt x="422417" y="179637"/>
                      <a:pt x="524140" y="240554"/>
                      <a:pt x="611818" y="312223"/>
                    </a:cubicBezTo>
                    <a:cubicBezTo>
                      <a:pt x="708285" y="391067"/>
                      <a:pt x="772539" y="494448"/>
                      <a:pt x="819758" y="599291"/>
                    </a:cubicBezTo>
                    <a:cubicBezTo>
                      <a:pt x="864731" y="699161"/>
                      <a:pt x="896640" y="802978"/>
                      <a:pt x="901504" y="909565"/>
                    </a:cubicBezTo>
                    <a:cubicBezTo>
                      <a:pt x="906738" y="1024419"/>
                      <a:pt x="889748" y="1134605"/>
                      <a:pt x="844469" y="1242479"/>
                    </a:cubicBezTo>
                    <a:cubicBezTo>
                      <a:pt x="838951" y="1255631"/>
                      <a:pt x="811906" y="1247931"/>
                      <a:pt x="816596" y="1234409"/>
                    </a:cubicBezTo>
                    <a:cubicBezTo>
                      <a:pt x="862245" y="1102936"/>
                      <a:pt x="883401" y="946076"/>
                      <a:pt x="817228" y="816064"/>
                    </a:cubicBezTo>
                    <a:cubicBezTo>
                      <a:pt x="787283" y="757198"/>
                      <a:pt x="753062" y="700447"/>
                      <a:pt x="707042" y="646772"/>
                    </a:cubicBezTo>
                    <a:cubicBezTo>
                      <a:pt x="637031" y="565114"/>
                      <a:pt x="566889" y="482605"/>
                      <a:pt x="494544" y="402343"/>
                    </a:cubicBezTo>
                    <a:cubicBezTo>
                      <a:pt x="424947" y="325113"/>
                      <a:pt x="351140" y="249910"/>
                      <a:pt x="268654" y="182080"/>
                    </a:cubicBezTo>
                    <a:cubicBezTo>
                      <a:pt x="189744" y="117194"/>
                      <a:pt x="99252" y="60444"/>
                      <a:pt x="9154" y="7314"/>
                    </a:cubicBezTo>
                    <a:cubicBezTo>
                      <a:pt x="8761" y="7073"/>
                      <a:pt x="8565" y="6768"/>
                      <a:pt x="8499" y="6419"/>
                    </a:cubicBezTo>
                    <a:cubicBezTo>
                      <a:pt x="6057" y="5438"/>
                      <a:pt x="3636" y="4478"/>
                      <a:pt x="1215" y="3497"/>
                    </a:cubicBezTo>
                    <a:cubicBezTo>
                      <a:pt x="-1075" y="2602"/>
                      <a:pt x="146" y="-320"/>
                      <a:pt x="2611" y="29"/>
                    </a:cubicBezTo>
                    <a:lnTo>
                      <a:pt x="2611" y="29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51B0EC8C-2AC2-47DF-8810-17353471C81A}"/>
                  </a:ext>
                </a:extLst>
              </p:cNvPr>
              <p:cNvSpPr/>
              <p:nvPr/>
            </p:nvSpPr>
            <p:spPr>
              <a:xfrm>
                <a:off x="1240320" y="6589593"/>
                <a:ext cx="900375" cy="1248005"/>
              </a:xfrm>
              <a:custGeom>
                <a:avLst/>
                <a:gdLst>
                  <a:gd name="connsiteX0" fmla="*/ 900376 w 900375"/>
                  <a:gd name="connsiteY0" fmla="*/ 1006004 h 1248005"/>
                  <a:gd name="connsiteX1" fmla="*/ 844476 w 900375"/>
                  <a:gd name="connsiteY1" fmla="*/ 1241207 h 1248005"/>
                  <a:gd name="connsiteX2" fmla="*/ 816624 w 900375"/>
                  <a:gd name="connsiteY2" fmla="*/ 1233137 h 1248005"/>
                  <a:gd name="connsiteX3" fmla="*/ 817257 w 900375"/>
                  <a:gd name="connsiteY3" fmla="*/ 814792 h 1248005"/>
                  <a:gd name="connsiteX4" fmla="*/ 707071 w 900375"/>
                  <a:gd name="connsiteY4" fmla="*/ 645500 h 1248005"/>
                  <a:gd name="connsiteX5" fmla="*/ 494550 w 900375"/>
                  <a:gd name="connsiteY5" fmla="*/ 401071 h 1248005"/>
                  <a:gd name="connsiteX6" fmla="*/ 268682 w 900375"/>
                  <a:gd name="connsiteY6" fmla="*/ 180808 h 1248005"/>
                  <a:gd name="connsiteX7" fmla="*/ 9160 w 900375"/>
                  <a:gd name="connsiteY7" fmla="*/ 6042 h 1248005"/>
                  <a:gd name="connsiteX8" fmla="*/ 8484 w 900375"/>
                  <a:gd name="connsiteY8" fmla="*/ 5147 h 1248005"/>
                  <a:gd name="connsiteX9" fmla="*/ 1199 w 900375"/>
                  <a:gd name="connsiteY9" fmla="*/ 2225 h 1248005"/>
                  <a:gd name="connsiteX10" fmla="*/ 131 w 900375"/>
                  <a:gd name="connsiteY10" fmla="*/ 0 h 1248005"/>
                  <a:gd name="connsiteX11" fmla="*/ 378824 w 900375"/>
                  <a:gd name="connsiteY11" fmla="*/ 188769 h 1248005"/>
                  <a:gd name="connsiteX12" fmla="*/ 692131 w 900375"/>
                  <a:gd name="connsiteY12" fmla="*/ 492369 h 1248005"/>
                  <a:gd name="connsiteX13" fmla="*/ 868795 w 900375"/>
                  <a:gd name="connsiteY13" fmla="*/ 835730 h 1248005"/>
                  <a:gd name="connsiteX14" fmla="*/ 900376 w 900375"/>
                  <a:gd name="connsiteY14" fmla="*/ 1006004 h 1248005"/>
                  <a:gd name="connsiteX15" fmla="*/ 900376 w 900375"/>
                  <a:gd name="connsiteY15" fmla="*/ 1006004 h 1248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0375" h="1248005">
                    <a:moveTo>
                      <a:pt x="900376" y="1006004"/>
                    </a:moveTo>
                    <a:cubicBezTo>
                      <a:pt x="894683" y="1086157"/>
                      <a:pt x="876755" y="1164282"/>
                      <a:pt x="844476" y="1241207"/>
                    </a:cubicBezTo>
                    <a:cubicBezTo>
                      <a:pt x="838936" y="1254358"/>
                      <a:pt x="811913" y="1246659"/>
                      <a:pt x="816624" y="1233137"/>
                    </a:cubicBezTo>
                    <a:cubicBezTo>
                      <a:pt x="862273" y="1101642"/>
                      <a:pt x="883407" y="944804"/>
                      <a:pt x="817257" y="814792"/>
                    </a:cubicBezTo>
                    <a:cubicBezTo>
                      <a:pt x="787311" y="755926"/>
                      <a:pt x="753069" y="699132"/>
                      <a:pt x="707071" y="645500"/>
                    </a:cubicBezTo>
                    <a:cubicBezTo>
                      <a:pt x="637059" y="563842"/>
                      <a:pt x="566895" y="481333"/>
                      <a:pt x="494550" y="401071"/>
                    </a:cubicBezTo>
                    <a:cubicBezTo>
                      <a:pt x="424975" y="323819"/>
                      <a:pt x="351147" y="248638"/>
                      <a:pt x="268682" y="180808"/>
                    </a:cubicBezTo>
                    <a:cubicBezTo>
                      <a:pt x="189728" y="115900"/>
                      <a:pt x="99237" y="59150"/>
                      <a:pt x="9160" y="6042"/>
                    </a:cubicBezTo>
                    <a:cubicBezTo>
                      <a:pt x="8746" y="5823"/>
                      <a:pt x="8550" y="5496"/>
                      <a:pt x="8484" y="5147"/>
                    </a:cubicBezTo>
                    <a:cubicBezTo>
                      <a:pt x="6085" y="4187"/>
                      <a:pt x="3642" y="3184"/>
                      <a:pt x="1199" y="2225"/>
                    </a:cubicBezTo>
                    <a:cubicBezTo>
                      <a:pt x="65" y="1767"/>
                      <a:pt x="-196" y="785"/>
                      <a:pt x="131" y="0"/>
                    </a:cubicBezTo>
                    <a:cubicBezTo>
                      <a:pt x="131" y="0"/>
                      <a:pt x="292237" y="122792"/>
                      <a:pt x="378824" y="188769"/>
                    </a:cubicBezTo>
                    <a:cubicBezTo>
                      <a:pt x="465411" y="254745"/>
                      <a:pt x="661727" y="428836"/>
                      <a:pt x="692131" y="492369"/>
                    </a:cubicBezTo>
                    <a:cubicBezTo>
                      <a:pt x="722534" y="555903"/>
                      <a:pt x="821226" y="677845"/>
                      <a:pt x="868795" y="835730"/>
                    </a:cubicBezTo>
                    <a:cubicBezTo>
                      <a:pt x="881379" y="877584"/>
                      <a:pt x="893680" y="939569"/>
                      <a:pt x="900376" y="1006004"/>
                    </a:cubicBezTo>
                    <a:lnTo>
                      <a:pt x="900376" y="1006004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DD618286-1C6B-44E2-8E79-5034F4DB29A7}"/>
                  </a:ext>
                </a:extLst>
              </p:cNvPr>
              <p:cNvSpPr/>
              <p:nvPr/>
            </p:nvSpPr>
            <p:spPr>
              <a:xfrm>
                <a:off x="1262713" y="6599327"/>
                <a:ext cx="878484" cy="1010816"/>
              </a:xfrm>
              <a:custGeom>
                <a:avLst/>
                <a:gdLst>
                  <a:gd name="connsiteX0" fmla="*/ 146943 w 878484"/>
                  <a:gd name="connsiteY0" fmla="*/ 37703 h 1010816"/>
                  <a:gd name="connsiteX1" fmla="*/ 169451 w 878484"/>
                  <a:gd name="connsiteY1" fmla="*/ 47431 h 1010816"/>
                  <a:gd name="connsiteX2" fmla="*/ 194228 w 878484"/>
                  <a:gd name="connsiteY2" fmla="*/ 81084 h 1010816"/>
                  <a:gd name="connsiteX3" fmla="*/ 208492 w 878484"/>
                  <a:gd name="connsiteY3" fmla="*/ 88478 h 1010816"/>
                  <a:gd name="connsiteX4" fmla="*/ 176103 w 878484"/>
                  <a:gd name="connsiteY4" fmla="*/ 50419 h 1010816"/>
                  <a:gd name="connsiteX5" fmla="*/ 203606 w 878484"/>
                  <a:gd name="connsiteY5" fmla="*/ 63309 h 1010816"/>
                  <a:gd name="connsiteX6" fmla="*/ 226616 w 878484"/>
                  <a:gd name="connsiteY6" fmla="*/ 98292 h 1010816"/>
                  <a:gd name="connsiteX7" fmla="*/ 309365 w 878484"/>
                  <a:gd name="connsiteY7" fmla="*/ 147497 h 1010816"/>
                  <a:gd name="connsiteX8" fmla="*/ 276453 w 878484"/>
                  <a:gd name="connsiteY8" fmla="*/ 100779 h 1010816"/>
                  <a:gd name="connsiteX9" fmla="*/ 295493 w 878484"/>
                  <a:gd name="connsiteY9" fmla="*/ 111160 h 1010816"/>
                  <a:gd name="connsiteX10" fmla="*/ 318896 w 878484"/>
                  <a:gd name="connsiteY10" fmla="*/ 153778 h 1010816"/>
                  <a:gd name="connsiteX11" fmla="*/ 341077 w 878484"/>
                  <a:gd name="connsiteY11" fmla="*/ 168413 h 1010816"/>
                  <a:gd name="connsiteX12" fmla="*/ 308929 w 878484"/>
                  <a:gd name="connsiteY12" fmla="*/ 118576 h 1010816"/>
                  <a:gd name="connsiteX13" fmla="*/ 335210 w 878484"/>
                  <a:gd name="connsiteY13" fmla="*/ 133254 h 1010816"/>
                  <a:gd name="connsiteX14" fmla="*/ 356388 w 878484"/>
                  <a:gd name="connsiteY14" fmla="*/ 179034 h 1010816"/>
                  <a:gd name="connsiteX15" fmla="*/ 448733 w 878484"/>
                  <a:gd name="connsiteY15" fmla="*/ 249787 h 1010816"/>
                  <a:gd name="connsiteX16" fmla="*/ 403455 w 878484"/>
                  <a:gd name="connsiteY16" fmla="*/ 172906 h 1010816"/>
                  <a:gd name="connsiteX17" fmla="*/ 419704 w 878484"/>
                  <a:gd name="connsiteY17" fmla="*/ 182764 h 1010816"/>
                  <a:gd name="connsiteX18" fmla="*/ 458003 w 878484"/>
                  <a:gd name="connsiteY18" fmla="*/ 257726 h 1010816"/>
                  <a:gd name="connsiteX19" fmla="*/ 474819 w 878484"/>
                  <a:gd name="connsiteY19" fmla="*/ 272143 h 1010816"/>
                  <a:gd name="connsiteX20" fmla="*/ 435516 w 878484"/>
                  <a:gd name="connsiteY20" fmla="*/ 192557 h 1010816"/>
                  <a:gd name="connsiteX21" fmla="*/ 453117 w 878484"/>
                  <a:gd name="connsiteY21" fmla="*/ 203658 h 1010816"/>
                  <a:gd name="connsiteX22" fmla="*/ 485222 w 878484"/>
                  <a:gd name="connsiteY22" fmla="*/ 281194 h 1010816"/>
                  <a:gd name="connsiteX23" fmla="*/ 486225 w 878484"/>
                  <a:gd name="connsiteY23" fmla="*/ 282110 h 1010816"/>
                  <a:gd name="connsiteX24" fmla="*/ 486269 w 878484"/>
                  <a:gd name="connsiteY24" fmla="*/ 282132 h 1010816"/>
                  <a:gd name="connsiteX25" fmla="*/ 488864 w 878484"/>
                  <a:gd name="connsiteY25" fmla="*/ 284553 h 1010816"/>
                  <a:gd name="connsiteX26" fmla="*/ 541362 w 878484"/>
                  <a:gd name="connsiteY26" fmla="*/ 334346 h 1010816"/>
                  <a:gd name="connsiteX27" fmla="*/ 479246 w 878484"/>
                  <a:gd name="connsiteY27" fmla="*/ 220649 h 1010816"/>
                  <a:gd name="connsiteX28" fmla="*/ 500555 w 878484"/>
                  <a:gd name="connsiteY28" fmla="*/ 235022 h 1010816"/>
                  <a:gd name="connsiteX29" fmla="*/ 553838 w 878484"/>
                  <a:gd name="connsiteY29" fmla="*/ 346800 h 1010816"/>
                  <a:gd name="connsiteX30" fmla="*/ 583892 w 878484"/>
                  <a:gd name="connsiteY30" fmla="*/ 378643 h 1010816"/>
                  <a:gd name="connsiteX31" fmla="*/ 530893 w 878484"/>
                  <a:gd name="connsiteY31" fmla="*/ 256374 h 1010816"/>
                  <a:gd name="connsiteX32" fmla="*/ 554557 w 878484"/>
                  <a:gd name="connsiteY32" fmla="*/ 273888 h 1010816"/>
                  <a:gd name="connsiteX33" fmla="*/ 588298 w 878484"/>
                  <a:gd name="connsiteY33" fmla="*/ 383485 h 1010816"/>
                  <a:gd name="connsiteX34" fmla="*/ 648647 w 878484"/>
                  <a:gd name="connsiteY34" fmla="*/ 455110 h 1010816"/>
                  <a:gd name="connsiteX35" fmla="*/ 605855 w 878484"/>
                  <a:gd name="connsiteY35" fmla="*/ 315218 h 1010816"/>
                  <a:gd name="connsiteX36" fmla="*/ 625506 w 878484"/>
                  <a:gd name="connsiteY36" fmla="*/ 333299 h 1010816"/>
                  <a:gd name="connsiteX37" fmla="*/ 662235 w 878484"/>
                  <a:gd name="connsiteY37" fmla="*/ 472733 h 1010816"/>
                  <a:gd name="connsiteX38" fmla="*/ 676979 w 878484"/>
                  <a:gd name="connsiteY38" fmla="*/ 492624 h 1010816"/>
                  <a:gd name="connsiteX39" fmla="*/ 660468 w 878484"/>
                  <a:gd name="connsiteY39" fmla="*/ 408392 h 1010816"/>
                  <a:gd name="connsiteX40" fmla="*/ 645114 w 878484"/>
                  <a:gd name="connsiteY40" fmla="*/ 352994 h 1010816"/>
                  <a:gd name="connsiteX41" fmla="*/ 659291 w 878484"/>
                  <a:gd name="connsiteY41" fmla="*/ 368349 h 1010816"/>
                  <a:gd name="connsiteX42" fmla="*/ 669563 w 878484"/>
                  <a:gd name="connsiteY42" fmla="*/ 406909 h 1010816"/>
                  <a:gd name="connsiteX43" fmla="*/ 688604 w 878484"/>
                  <a:gd name="connsiteY43" fmla="*/ 508720 h 1010816"/>
                  <a:gd name="connsiteX44" fmla="*/ 746205 w 878484"/>
                  <a:gd name="connsiteY44" fmla="*/ 598622 h 1010816"/>
                  <a:gd name="connsiteX45" fmla="*/ 737110 w 878484"/>
                  <a:gd name="connsiteY45" fmla="*/ 494979 h 1010816"/>
                  <a:gd name="connsiteX46" fmla="*/ 733664 w 878484"/>
                  <a:gd name="connsiteY46" fmla="*/ 468109 h 1010816"/>
                  <a:gd name="connsiteX47" fmla="*/ 745507 w 878484"/>
                  <a:gd name="connsiteY47" fmla="*/ 487586 h 1010816"/>
                  <a:gd name="connsiteX48" fmla="*/ 746881 w 878484"/>
                  <a:gd name="connsiteY48" fmla="*/ 500323 h 1010816"/>
                  <a:gd name="connsiteX49" fmla="*/ 752334 w 878484"/>
                  <a:gd name="connsiteY49" fmla="*/ 609353 h 1010816"/>
                  <a:gd name="connsiteX50" fmla="*/ 766619 w 878484"/>
                  <a:gd name="connsiteY50" fmla="*/ 635351 h 1010816"/>
                  <a:gd name="connsiteX51" fmla="*/ 766641 w 878484"/>
                  <a:gd name="connsiteY51" fmla="*/ 533082 h 1010816"/>
                  <a:gd name="connsiteX52" fmla="*/ 766205 w 878484"/>
                  <a:gd name="connsiteY52" fmla="*/ 524620 h 1010816"/>
                  <a:gd name="connsiteX53" fmla="*/ 781058 w 878484"/>
                  <a:gd name="connsiteY53" fmla="*/ 553737 h 1010816"/>
                  <a:gd name="connsiteX54" fmla="*/ 771461 w 878484"/>
                  <a:gd name="connsiteY54" fmla="*/ 642025 h 1010816"/>
                  <a:gd name="connsiteX55" fmla="*/ 770632 w 878484"/>
                  <a:gd name="connsiteY55" fmla="*/ 643050 h 1010816"/>
                  <a:gd name="connsiteX56" fmla="*/ 806729 w 878484"/>
                  <a:gd name="connsiteY56" fmla="*/ 718405 h 1010816"/>
                  <a:gd name="connsiteX57" fmla="*/ 815954 w 878484"/>
                  <a:gd name="connsiteY57" fmla="*/ 631861 h 1010816"/>
                  <a:gd name="connsiteX58" fmla="*/ 826380 w 878484"/>
                  <a:gd name="connsiteY58" fmla="*/ 658535 h 1010816"/>
                  <a:gd name="connsiteX59" fmla="*/ 810502 w 878484"/>
                  <a:gd name="connsiteY59" fmla="*/ 727064 h 1010816"/>
                  <a:gd name="connsiteX60" fmla="*/ 811113 w 878484"/>
                  <a:gd name="connsiteY60" fmla="*/ 728460 h 1010816"/>
                  <a:gd name="connsiteX61" fmla="*/ 825202 w 878484"/>
                  <a:gd name="connsiteY61" fmla="*/ 763858 h 1010816"/>
                  <a:gd name="connsiteX62" fmla="*/ 832792 w 878484"/>
                  <a:gd name="connsiteY62" fmla="*/ 676180 h 1010816"/>
                  <a:gd name="connsiteX63" fmla="*/ 841015 w 878484"/>
                  <a:gd name="connsiteY63" fmla="*/ 700346 h 1010816"/>
                  <a:gd name="connsiteX64" fmla="*/ 828866 w 878484"/>
                  <a:gd name="connsiteY64" fmla="*/ 765733 h 1010816"/>
                  <a:gd name="connsiteX65" fmla="*/ 826249 w 878484"/>
                  <a:gd name="connsiteY65" fmla="*/ 766759 h 1010816"/>
                  <a:gd name="connsiteX66" fmla="*/ 878485 w 878484"/>
                  <a:gd name="connsiteY66" fmla="*/ 987131 h 1010816"/>
                  <a:gd name="connsiteX67" fmla="*/ 876718 w 878484"/>
                  <a:gd name="connsiteY67" fmla="*/ 1010817 h 1010816"/>
                  <a:gd name="connsiteX68" fmla="*/ 874057 w 878484"/>
                  <a:gd name="connsiteY68" fmla="*/ 1008505 h 1010816"/>
                  <a:gd name="connsiteX69" fmla="*/ 813032 w 878484"/>
                  <a:gd name="connsiteY69" fmla="*/ 769485 h 1010816"/>
                  <a:gd name="connsiteX70" fmla="*/ 762585 w 878484"/>
                  <a:gd name="connsiteY70" fmla="*/ 746017 h 1010816"/>
                  <a:gd name="connsiteX71" fmla="*/ 753053 w 878484"/>
                  <a:gd name="connsiteY71" fmla="*/ 730183 h 1010816"/>
                  <a:gd name="connsiteX72" fmla="*/ 810916 w 878484"/>
                  <a:gd name="connsiteY72" fmla="*/ 763640 h 1010816"/>
                  <a:gd name="connsiteX73" fmla="*/ 797329 w 878484"/>
                  <a:gd name="connsiteY73" fmla="*/ 729637 h 1010816"/>
                  <a:gd name="connsiteX74" fmla="*/ 731265 w 878484"/>
                  <a:gd name="connsiteY74" fmla="*/ 696617 h 1010816"/>
                  <a:gd name="connsiteX75" fmla="*/ 718746 w 878484"/>
                  <a:gd name="connsiteY75" fmla="*/ 678907 h 1010816"/>
                  <a:gd name="connsiteX76" fmla="*/ 756085 w 878484"/>
                  <a:gd name="connsiteY76" fmla="*/ 701131 h 1010816"/>
                  <a:gd name="connsiteX77" fmla="*/ 793577 w 878484"/>
                  <a:gd name="connsiteY77" fmla="*/ 720870 h 1010816"/>
                  <a:gd name="connsiteX78" fmla="*/ 757023 w 878484"/>
                  <a:gd name="connsiteY78" fmla="*/ 643639 h 1010816"/>
                  <a:gd name="connsiteX79" fmla="*/ 682955 w 878484"/>
                  <a:gd name="connsiteY79" fmla="*/ 624206 h 1010816"/>
                  <a:gd name="connsiteX80" fmla="*/ 672050 w 878484"/>
                  <a:gd name="connsiteY80" fmla="*/ 621065 h 1010816"/>
                  <a:gd name="connsiteX81" fmla="*/ 659465 w 878484"/>
                  <a:gd name="connsiteY81" fmla="*/ 606365 h 1010816"/>
                  <a:gd name="connsiteX82" fmla="*/ 676783 w 878484"/>
                  <a:gd name="connsiteY82" fmla="*/ 611338 h 1010816"/>
                  <a:gd name="connsiteX83" fmla="*/ 717066 w 878484"/>
                  <a:gd name="connsiteY83" fmla="*/ 623225 h 1010816"/>
                  <a:gd name="connsiteX84" fmla="*/ 752574 w 878484"/>
                  <a:gd name="connsiteY84" fmla="*/ 635111 h 1010816"/>
                  <a:gd name="connsiteX85" fmla="*/ 736194 w 878484"/>
                  <a:gd name="connsiteY85" fmla="*/ 605275 h 1010816"/>
                  <a:gd name="connsiteX86" fmla="*/ 689302 w 878484"/>
                  <a:gd name="connsiteY86" fmla="*/ 589986 h 1010816"/>
                  <a:gd name="connsiteX87" fmla="*/ 626749 w 878484"/>
                  <a:gd name="connsiteY87" fmla="*/ 568153 h 1010816"/>
                  <a:gd name="connsiteX88" fmla="*/ 611482 w 878484"/>
                  <a:gd name="connsiteY88" fmla="*/ 550378 h 1010816"/>
                  <a:gd name="connsiteX89" fmla="*/ 681559 w 878484"/>
                  <a:gd name="connsiteY89" fmla="*/ 575285 h 1010816"/>
                  <a:gd name="connsiteX90" fmla="*/ 725900 w 878484"/>
                  <a:gd name="connsiteY90" fmla="*/ 591731 h 1010816"/>
                  <a:gd name="connsiteX91" fmla="*/ 729084 w 878484"/>
                  <a:gd name="connsiteY91" fmla="*/ 592864 h 1010816"/>
                  <a:gd name="connsiteX92" fmla="*/ 668691 w 878484"/>
                  <a:gd name="connsiteY92" fmla="*/ 500476 h 1010816"/>
                  <a:gd name="connsiteX93" fmla="*/ 545375 w 878484"/>
                  <a:gd name="connsiteY93" fmla="*/ 473976 h 1010816"/>
                  <a:gd name="connsiteX94" fmla="*/ 534884 w 878484"/>
                  <a:gd name="connsiteY94" fmla="*/ 461980 h 1010816"/>
                  <a:gd name="connsiteX95" fmla="*/ 662693 w 878484"/>
                  <a:gd name="connsiteY95" fmla="*/ 492406 h 1010816"/>
                  <a:gd name="connsiteX96" fmla="*/ 644394 w 878484"/>
                  <a:gd name="connsiteY96" fmla="*/ 468065 h 1010816"/>
                  <a:gd name="connsiteX97" fmla="*/ 576389 w 878484"/>
                  <a:gd name="connsiteY97" fmla="*/ 455852 h 1010816"/>
                  <a:gd name="connsiteX98" fmla="*/ 521471 w 878484"/>
                  <a:gd name="connsiteY98" fmla="*/ 446735 h 1010816"/>
                  <a:gd name="connsiteX99" fmla="*/ 512223 w 878484"/>
                  <a:gd name="connsiteY99" fmla="*/ 436244 h 1010816"/>
                  <a:gd name="connsiteX100" fmla="*/ 578570 w 878484"/>
                  <a:gd name="connsiteY100" fmla="*/ 446342 h 1010816"/>
                  <a:gd name="connsiteX101" fmla="*/ 636651 w 878484"/>
                  <a:gd name="connsiteY101" fmla="*/ 458273 h 1010816"/>
                  <a:gd name="connsiteX102" fmla="*/ 603173 w 878484"/>
                  <a:gd name="connsiteY102" fmla="*/ 417858 h 1010816"/>
                  <a:gd name="connsiteX103" fmla="*/ 574732 w 878484"/>
                  <a:gd name="connsiteY103" fmla="*/ 386255 h 1010816"/>
                  <a:gd name="connsiteX104" fmla="*/ 464459 w 878484"/>
                  <a:gd name="connsiteY104" fmla="*/ 382809 h 1010816"/>
                  <a:gd name="connsiteX105" fmla="*/ 448581 w 878484"/>
                  <a:gd name="connsiteY105" fmla="*/ 365426 h 1010816"/>
                  <a:gd name="connsiteX106" fmla="*/ 565811 w 878484"/>
                  <a:gd name="connsiteY106" fmla="*/ 376745 h 1010816"/>
                  <a:gd name="connsiteX107" fmla="*/ 534819 w 878484"/>
                  <a:gd name="connsiteY107" fmla="*/ 345055 h 1010816"/>
                  <a:gd name="connsiteX108" fmla="*/ 408188 w 878484"/>
                  <a:gd name="connsiteY108" fmla="*/ 322438 h 1010816"/>
                  <a:gd name="connsiteX109" fmla="*/ 394164 w 878484"/>
                  <a:gd name="connsiteY109" fmla="*/ 307955 h 1010816"/>
                  <a:gd name="connsiteX110" fmla="*/ 524394 w 878484"/>
                  <a:gd name="connsiteY110" fmla="*/ 334826 h 1010816"/>
                  <a:gd name="connsiteX111" fmla="*/ 473357 w 878484"/>
                  <a:gd name="connsiteY111" fmla="*/ 287868 h 1010816"/>
                  <a:gd name="connsiteX112" fmla="*/ 366333 w 878484"/>
                  <a:gd name="connsiteY112" fmla="*/ 279973 h 1010816"/>
                  <a:gd name="connsiteX113" fmla="*/ 351852 w 878484"/>
                  <a:gd name="connsiteY113" fmla="*/ 265796 h 1010816"/>
                  <a:gd name="connsiteX114" fmla="*/ 463106 w 878484"/>
                  <a:gd name="connsiteY114" fmla="*/ 278926 h 1010816"/>
                  <a:gd name="connsiteX115" fmla="*/ 439900 w 878484"/>
                  <a:gd name="connsiteY115" fmla="*/ 259362 h 1010816"/>
                  <a:gd name="connsiteX116" fmla="*/ 337849 w 878484"/>
                  <a:gd name="connsiteY116" fmla="*/ 252339 h 1010816"/>
                  <a:gd name="connsiteX117" fmla="*/ 323520 w 878484"/>
                  <a:gd name="connsiteY117" fmla="*/ 238838 h 1010816"/>
                  <a:gd name="connsiteX118" fmla="*/ 428995 w 878484"/>
                  <a:gd name="connsiteY118" fmla="*/ 250485 h 1010816"/>
                  <a:gd name="connsiteX119" fmla="*/ 341884 w 878484"/>
                  <a:gd name="connsiteY119" fmla="*/ 184945 h 1010816"/>
                  <a:gd name="connsiteX120" fmla="*/ 256780 w 878484"/>
                  <a:gd name="connsiteY120" fmla="*/ 179776 h 1010816"/>
                  <a:gd name="connsiteX121" fmla="*/ 246246 w 878484"/>
                  <a:gd name="connsiteY121" fmla="*/ 171052 h 1010816"/>
                  <a:gd name="connsiteX122" fmla="*/ 239135 w 878484"/>
                  <a:gd name="connsiteY122" fmla="*/ 165250 h 1010816"/>
                  <a:gd name="connsiteX123" fmla="*/ 328645 w 878484"/>
                  <a:gd name="connsiteY123" fmla="*/ 176090 h 1010816"/>
                  <a:gd name="connsiteX124" fmla="*/ 301382 w 878484"/>
                  <a:gd name="connsiteY124" fmla="*/ 157900 h 1010816"/>
                  <a:gd name="connsiteX125" fmla="*/ 221578 w 878484"/>
                  <a:gd name="connsiteY125" fmla="*/ 151335 h 1010816"/>
                  <a:gd name="connsiteX126" fmla="*/ 197282 w 878484"/>
                  <a:gd name="connsiteY126" fmla="*/ 132840 h 1010816"/>
                  <a:gd name="connsiteX127" fmla="*/ 279136 w 878484"/>
                  <a:gd name="connsiteY127" fmla="*/ 144160 h 1010816"/>
                  <a:gd name="connsiteX128" fmla="*/ 201556 w 878484"/>
                  <a:gd name="connsiteY128" fmla="*/ 99492 h 1010816"/>
                  <a:gd name="connsiteX129" fmla="*/ 153682 w 878484"/>
                  <a:gd name="connsiteY129" fmla="*/ 99187 h 1010816"/>
                  <a:gd name="connsiteX130" fmla="*/ 150062 w 878484"/>
                  <a:gd name="connsiteY130" fmla="*/ 99099 h 1010816"/>
                  <a:gd name="connsiteX131" fmla="*/ 136431 w 878484"/>
                  <a:gd name="connsiteY131" fmla="*/ 89808 h 1010816"/>
                  <a:gd name="connsiteX132" fmla="*/ 143388 w 878484"/>
                  <a:gd name="connsiteY132" fmla="*/ 90070 h 1010816"/>
                  <a:gd name="connsiteX133" fmla="*/ 184828 w 878484"/>
                  <a:gd name="connsiteY133" fmla="*/ 90550 h 1010816"/>
                  <a:gd name="connsiteX134" fmla="*/ 169146 w 878484"/>
                  <a:gd name="connsiteY134" fmla="*/ 82262 h 1010816"/>
                  <a:gd name="connsiteX135" fmla="*/ 121359 w 878484"/>
                  <a:gd name="connsiteY135" fmla="*/ 79710 h 1010816"/>
                  <a:gd name="connsiteX136" fmla="*/ 108055 w 878484"/>
                  <a:gd name="connsiteY136" fmla="*/ 70986 h 1010816"/>
                  <a:gd name="connsiteX137" fmla="*/ 156169 w 878484"/>
                  <a:gd name="connsiteY137" fmla="*/ 75588 h 1010816"/>
                  <a:gd name="connsiteX138" fmla="*/ 857 w 878484"/>
                  <a:gd name="connsiteY138" fmla="*/ 2414 h 1010816"/>
                  <a:gd name="connsiteX139" fmla="*/ 2188 w 878484"/>
                  <a:gd name="connsiteY139" fmla="*/ 102 h 1010816"/>
                  <a:gd name="connsiteX140" fmla="*/ 175929 w 878484"/>
                  <a:gd name="connsiteY140" fmla="*/ 71793 h 1010816"/>
                  <a:gd name="connsiteX141" fmla="*/ 146943 w 878484"/>
                  <a:gd name="connsiteY141" fmla="*/ 37703 h 1010816"/>
                  <a:gd name="connsiteX142" fmla="*/ 146943 w 878484"/>
                  <a:gd name="connsiteY142" fmla="*/ 37703 h 1010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878484" h="1010816">
                    <a:moveTo>
                      <a:pt x="146943" y="37703"/>
                    </a:moveTo>
                    <a:cubicBezTo>
                      <a:pt x="154489" y="40866"/>
                      <a:pt x="161992" y="44115"/>
                      <a:pt x="169451" y="47431"/>
                    </a:cubicBezTo>
                    <a:cubicBezTo>
                      <a:pt x="178503" y="58314"/>
                      <a:pt x="187074" y="69481"/>
                      <a:pt x="194228" y="81084"/>
                    </a:cubicBezTo>
                    <a:cubicBezTo>
                      <a:pt x="198983" y="83549"/>
                      <a:pt x="203781" y="85970"/>
                      <a:pt x="208492" y="88478"/>
                    </a:cubicBezTo>
                    <a:cubicBezTo>
                      <a:pt x="197216" y="76395"/>
                      <a:pt x="186398" y="63570"/>
                      <a:pt x="176103" y="50419"/>
                    </a:cubicBezTo>
                    <a:cubicBezTo>
                      <a:pt x="185351" y="54606"/>
                      <a:pt x="194512" y="58925"/>
                      <a:pt x="203606" y="63309"/>
                    </a:cubicBezTo>
                    <a:cubicBezTo>
                      <a:pt x="212069" y="74868"/>
                      <a:pt x="219833" y="86580"/>
                      <a:pt x="226616" y="98292"/>
                    </a:cubicBezTo>
                    <a:cubicBezTo>
                      <a:pt x="254839" y="113821"/>
                      <a:pt x="282495" y="130179"/>
                      <a:pt x="309365" y="147497"/>
                    </a:cubicBezTo>
                    <a:cubicBezTo>
                      <a:pt x="297413" y="132557"/>
                      <a:pt x="287249" y="116439"/>
                      <a:pt x="276453" y="100779"/>
                    </a:cubicBezTo>
                    <a:cubicBezTo>
                      <a:pt x="282844" y="104225"/>
                      <a:pt x="289190" y="107693"/>
                      <a:pt x="295493" y="111160"/>
                    </a:cubicBezTo>
                    <a:cubicBezTo>
                      <a:pt x="304632" y="124967"/>
                      <a:pt x="312920" y="139252"/>
                      <a:pt x="318896" y="153778"/>
                    </a:cubicBezTo>
                    <a:cubicBezTo>
                      <a:pt x="326312" y="158642"/>
                      <a:pt x="333793" y="163418"/>
                      <a:pt x="341077" y="168413"/>
                    </a:cubicBezTo>
                    <a:cubicBezTo>
                      <a:pt x="330237" y="151684"/>
                      <a:pt x="319681" y="135043"/>
                      <a:pt x="308929" y="118576"/>
                    </a:cubicBezTo>
                    <a:cubicBezTo>
                      <a:pt x="317697" y="123440"/>
                      <a:pt x="326464" y="128325"/>
                      <a:pt x="335210" y="133254"/>
                    </a:cubicBezTo>
                    <a:cubicBezTo>
                      <a:pt x="343651" y="148413"/>
                      <a:pt x="350848" y="163745"/>
                      <a:pt x="356388" y="179034"/>
                    </a:cubicBezTo>
                    <a:cubicBezTo>
                      <a:pt x="388275" y="201455"/>
                      <a:pt x="419137" y="225054"/>
                      <a:pt x="448733" y="249787"/>
                    </a:cubicBezTo>
                    <a:cubicBezTo>
                      <a:pt x="432332" y="224858"/>
                      <a:pt x="418482" y="198511"/>
                      <a:pt x="403455" y="172906"/>
                    </a:cubicBezTo>
                    <a:cubicBezTo>
                      <a:pt x="408886" y="176177"/>
                      <a:pt x="414295" y="179449"/>
                      <a:pt x="419704" y="182764"/>
                    </a:cubicBezTo>
                    <a:cubicBezTo>
                      <a:pt x="434273" y="207061"/>
                      <a:pt x="448602" y="232055"/>
                      <a:pt x="458003" y="257726"/>
                    </a:cubicBezTo>
                    <a:cubicBezTo>
                      <a:pt x="463630" y="262503"/>
                      <a:pt x="469279" y="267279"/>
                      <a:pt x="474819" y="272143"/>
                    </a:cubicBezTo>
                    <a:cubicBezTo>
                      <a:pt x="459856" y="246581"/>
                      <a:pt x="449126" y="218358"/>
                      <a:pt x="435516" y="192557"/>
                    </a:cubicBezTo>
                    <a:cubicBezTo>
                      <a:pt x="441405" y="196243"/>
                      <a:pt x="447272" y="199929"/>
                      <a:pt x="453117" y="203658"/>
                    </a:cubicBezTo>
                    <a:cubicBezTo>
                      <a:pt x="466334" y="228653"/>
                      <a:pt x="479551" y="255153"/>
                      <a:pt x="485222" y="281194"/>
                    </a:cubicBezTo>
                    <a:cubicBezTo>
                      <a:pt x="485571" y="281499"/>
                      <a:pt x="485898" y="281805"/>
                      <a:pt x="486225" y="282110"/>
                    </a:cubicBezTo>
                    <a:cubicBezTo>
                      <a:pt x="486247" y="282110"/>
                      <a:pt x="486247" y="282110"/>
                      <a:pt x="486269" y="282132"/>
                    </a:cubicBezTo>
                    <a:cubicBezTo>
                      <a:pt x="487883" y="282372"/>
                      <a:pt x="488712" y="283419"/>
                      <a:pt x="488864" y="284553"/>
                    </a:cubicBezTo>
                    <a:cubicBezTo>
                      <a:pt x="506858" y="300780"/>
                      <a:pt x="524394" y="317356"/>
                      <a:pt x="541362" y="334346"/>
                    </a:cubicBezTo>
                    <a:cubicBezTo>
                      <a:pt x="520599" y="296462"/>
                      <a:pt x="500293" y="258424"/>
                      <a:pt x="479246" y="220649"/>
                    </a:cubicBezTo>
                    <a:cubicBezTo>
                      <a:pt x="486400" y="225403"/>
                      <a:pt x="493510" y="230180"/>
                      <a:pt x="500555" y="235022"/>
                    </a:cubicBezTo>
                    <a:cubicBezTo>
                      <a:pt x="520860" y="271445"/>
                      <a:pt x="539050" y="308741"/>
                      <a:pt x="553838" y="346800"/>
                    </a:cubicBezTo>
                    <a:cubicBezTo>
                      <a:pt x="564045" y="357290"/>
                      <a:pt x="574077" y="367891"/>
                      <a:pt x="583892" y="378643"/>
                    </a:cubicBezTo>
                    <a:cubicBezTo>
                      <a:pt x="564524" y="339232"/>
                      <a:pt x="546945" y="297814"/>
                      <a:pt x="530893" y="256374"/>
                    </a:cubicBezTo>
                    <a:cubicBezTo>
                      <a:pt x="538876" y="262132"/>
                      <a:pt x="546749" y="267977"/>
                      <a:pt x="554557" y="273888"/>
                    </a:cubicBezTo>
                    <a:cubicBezTo>
                      <a:pt x="568668" y="310355"/>
                      <a:pt x="580381" y="347519"/>
                      <a:pt x="588298" y="383485"/>
                    </a:cubicBezTo>
                    <a:cubicBezTo>
                      <a:pt x="609388" y="406800"/>
                      <a:pt x="629519" y="430704"/>
                      <a:pt x="648647" y="455110"/>
                    </a:cubicBezTo>
                    <a:cubicBezTo>
                      <a:pt x="625593" y="411206"/>
                      <a:pt x="621144" y="361762"/>
                      <a:pt x="605855" y="315218"/>
                    </a:cubicBezTo>
                    <a:cubicBezTo>
                      <a:pt x="612573" y="321129"/>
                      <a:pt x="619116" y="327149"/>
                      <a:pt x="625506" y="333299"/>
                    </a:cubicBezTo>
                    <a:cubicBezTo>
                      <a:pt x="641559" y="379036"/>
                      <a:pt x="649171" y="427978"/>
                      <a:pt x="662235" y="472733"/>
                    </a:cubicBezTo>
                    <a:cubicBezTo>
                      <a:pt x="667230" y="479342"/>
                      <a:pt x="672137" y="485972"/>
                      <a:pt x="676979" y="492624"/>
                    </a:cubicBezTo>
                    <a:cubicBezTo>
                      <a:pt x="670087" y="464838"/>
                      <a:pt x="667251" y="435655"/>
                      <a:pt x="660468" y="408392"/>
                    </a:cubicBezTo>
                    <a:cubicBezTo>
                      <a:pt x="655845" y="389810"/>
                      <a:pt x="650719" y="371358"/>
                      <a:pt x="645114" y="352994"/>
                    </a:cubicBezTo>
                    <a:cubicBezTo>
                      <a:pt x="649934" y="358054"/>
                      <a:pt x="654645" y="363158"/>
                      <a:pt x="659291" y="368349"/>
                    </a:cubicBezTo>
                    <a:cubicBezTo>
                      <a:pt x="662955" y="381151"/>
                      <a:pt x="666379" y="394019"/>
                      <a:pt x="669563" y="406909"/>
                    </a:cubicBezTo>
                    <a:cubicBezTo>
                      <a:pt x="677546" y="439298"/>
                      <a:pt x="688909" y="475067"/>
                      <a:pt x="688604" y="508720"/>
                    </a:cubicBezTo>
                    <a:cubicBezTo>
                      <a:pt x="709280" y="538120"/>
                      <a:pt x="728517" y="568132"/>
                      <a:pt x="746205" y="598622"/>
                    </a:cubicBezTo>
                    <a:cubicBezTo>
                      <a:pt x="740840" y="564424"/>
                      <a:pt x="740927" y="529244"/>
                      <a:pt x="737110" y="494979"/>
                    </a:cubicBezTo>
                    <a:cubicBezTo>
                      <a:pt x="736107" y="485994"/>
                      <a:pt x="734929" y="477051"/>
                      <a:pt x="733664" y="468109"/>
                    </a:cubicBezTo>
                    <a:cubicBezTo>
                      <a:pt x="737699" y="474565"/>
                      <a:pt x="741647" y="481064"/>
                      <a:pt x="745507" y="487586"/>
                    </a:cubicBezTo>
                    <a:lnTo>
                      <a:pt x="746881" y="500323"/>
                    </a:lnTo>
                    <a:cubicBezTo>
                      <a:pt x="750741" y="536114"/>
                      <a:pt x="756281" y="573540"/>
                      <a:pt x="752334" y="609353"/>
                    </a:cubicBezTo>
                    <a:cubicBezTo>
                      <a:pt x="757219" y="617990"/>
                      <a:pt x="761996" y="626649"/>
                      <a:pt x="766619" y="635351"/>
                    </a:cubicBezTo>
                    <a:cubicBezTo>
                      <a:pt x="764155" y="601480"/>
                      <a:pt x="768103" y="567041"/>
                      <a:pt x="766641" y="533082"/>
                    </a:cubicBezTo>
                    <a:cubicBezTo>
                      <a:pt x="766511" y="530269"/>
                      <a:pt x="766380" y="527433"/>
                      <a:pt x="766205" y="524620"/>
                    </a:cubicBezTo>
                    <a:cubicBezTo>
                      <a:pt x="771331" y="534282"/>
                      <a:pt x="776282" y="543988"/>
                      <a:pt x="781058" y="553737"/>
                    </a:cubicBezTo>
                    <a:cubicBezTo>
                      <a:pt x="782061" y="584489"/>
                      <a:pt x="779444" y="614718"/>
                      <a:pt x="771461" y="642025"/>
                    </a:cubicBezTo>
                    <a:cubicBezTo>
                      <a:pt x="771331" y="642483"/>
                      <a:pt x="771003" y="642810"/>
                      <a:pt x="770632" y="643050"/>
                    </a:cubicBezTo>
                    <a:cubicBezTo>
                      <a:pt x="783675" y="667936"/>
                      <a:pt x="795780" y="693061"/>
                      <a:pt x="806729" y="718405"/>
                    </a:cubicBezTo>
                    <a:cubicBezTo>
                      <a:pt x="808757" y="689463"/>
                      <a:pt x="813228" y="660760"/>
                      <a:pt x="815954" y="631861"/>
                    </a:cubicBezTo>
                    <a:cubicBezTo>
                      <a:pt x="819553" y="640738"/>
                      <a:pt x="823021" y="649615"/>
                      <a:pt x="826380" y="658535"/>
                    </a:cubicBezTo>
                    <a:cubicBezTo>
                      <a:pt x="823719" y="682025"/>
                      <a:pt x="819008" y="705297"/>
                      <a:pt x="810502" y="727064"/>
                    </a:cubicBezTo>
                    <a:cubicBezTo>
                      <a:pt x="810698" y="727522"/>
                      <a:pt x="810916" y="728002"/>
                      <a:pt x="811113" y="728460"/>
                    </a:cubicBezTo>
                    <a:cubicBezTo>
                      <a:pt x="816042" y="740194"/>
                      <a:pt x="820731" y="751993"/>
                      <a:pt x="825202" y="763858"/>
                    </a:cubicBezTo>
                    <a:cubicBezTo>
                      <a:pt x="829215" y="734239"/>
                      <a:pt x="831789" y="705188"/>
                      <a:pt x="832792" y="676180"/>
                    </a:cubicBezTo>
                    <a:cubicBezTo>
                      <a:pt x="835649" y="684206"/>
                      <a:pt x="838397" y="692276"/>
                      <a:pt x="841015" y="700346"/>
                    </a:cubicBezTo>
                    <a:cubicBezTo>
                      <a:pt x="838637" y="722571"/>
                      <a:pt x="834602" y="744512"/>
                      <a:pt x="828866" y="765733"/>
                    </a:cubicBezTo>
                    <a:cubicBezTo>
                      <a:pt x="828539" y="766933"/>
                      <a:pt x="827252" y="767151"/>
                      <a:pt x="826249" y="766759"/>
                    </a:cubicBezTo>
                    <a:cubicBezTo>
                      <a:pt x="853098" y="838537"/>
                      <a:pt x="871505" y="912299"/>
                      <a:pt x="878485" y="987131"/>
                    </a:cubicBezTo>
                    <a:cubicBezTo>
                      <a:pt x="878005" y="995048"/>
                      <a:pt x="877416" y="1002943"/>
                      <a:pt x="876718" y="1010817"/>
                    </a:cubicBezTo>
                    <a:cubicBezTo>
                      <a:pt x="875453" y="1010664"/>
                      <a:pt x="874254" y="1009901"/>
                      <a:pt x="874057" y="1008505"/>
                    </a:cubicBezTo>
                    <a:cubicBezTo>
                      <a:pt x="862367" y="926760"/>
                      <a:pt x="842018" y="846846"/>
                      <a:pt x="813032" y="769485"/>
                    </a:cubicBezTo>
                    <a:cubicBezTo>
                      <a:pt x="795758" y="762637"/>
                      <a:pt x="779095" y="754305"/>
                      <a:pt x="762585" y="746017"/>
                    </a:cubicBezTo>
                    <a:cubicBezTo>
                      <a:pt x="759466" y="740717"/>
                      <a:pt x="756303" y="735439"/>
                      <a:pt x="753053" y="730183"/>
                    </a:cubicBezTo>
                    <a:cubicBezTo>
                      <a:pt x="773381" y="740499"/>
                      <a:pt x="793097" y="751753"/>
                      <a:pt x="810916" y="763640"/>
                    </a:cubicBezTo>
                    <a:cubicBezTo>
                      <a:pt x="806576" y="752255"/>
                      <a:pt x="802039" y="740913"/>
                      <a:pt x="797329" y="729637"/>
                    </a:cubicBezTo>
                    <a:cubicBezTo>
                      <a:pt x="774995" y="721611"/>
                      <a:pt x="751789" y="709790"/>
                      <a:pt x="731265" y="696617"/>
                    </a:cubicBezTo>
                    <a:cubicBezTo>
                      <a:pt x="727208" y="690684"/>
                      <a:pt x="723020" y="684773"/>
                      <a:pt x="718746" y="678907"/>
                    </a:cubicBezTo>
                    <a:cubicBezTo>
                      <a:pt x="731265" y="686235"/>
                      <a:pt x="743391" y="694043"/>
                      <a:pt x="756085" y="701131"/>
                    </a:cubicBezTo>
                    <a:cubicBezTo>
                      <a:pt x="768343" y="707980"/>
                      <a:pt x="781211" y="714152"/>
                      <a:pt x="793577" y="720870"/>
                    </a:cubicBezTo>
                    <a:cubicBezTo>
                      <a:pt x="782410" y="694806"/>
                      <a:pt x="770262" y="669048"/>
                      <a:pt x="757023" y="643639"/>
                    </a:cubicBezTo>
                    <a:cubicBezTo>
                      <a:pt x="734776" y="644424"/>
                      <a:pt x="703544" y="630073"/>
                      <a:pt x="682955" y="624206"/>
                    </a:cubicBezTo>
                    <a:lnTo>
                      <a:pt x="672050" y="621065"/>
                    </a:lnTo>
                    <a:lnTo>
                      <a:pt x="659465" y="606365"/>
                    </a:lnTo>
                    <a:cubicBezTo>
                      <a:pt x="665245" y="607979"/>
                      <a:pt x="671003" y="609615"/>
                      <a:pt x="676783" y="611338"/>
                    </a:cubicBezTo>
                    <a:cubicBezTo>
                      <a:pt x="690196" y="615307"/>
                      <a:pt x="703631" y="619255"/>
                      <a:pt x="717066" y="623225"/>
                    </a:cubicBezTo>
                    <a:cubicBezTo>
                      <a:pt x="723827" y="625231"/>
                      <a:pt x="741254" y="632908"/>
                      <a:pt x="752574" y="635111"/>
                    </a:cubicBezTo>
                    <a:cubicBezTo>
                      <a:pt x="747252" y="625122"/>
                      <a:pt x="741821" y="615155"/>
                      <a:pt x="736194" y="605275"/>
                    </a:cubicBezTo>
                    <a:cubicBezTo>
                      <a:pt x="721407" y="605689"/>
                      <a:pt x="699640" y="593628"/>
                      <a:pt x="689302" y="589986"/>
                    </a:cubicBezTo>
                    <a:cubicBezTo>
                      <a:pt x="668734" y="582766"/>
                      <a:pt x="647404" y="575961"/>
                      <a:pt x="626749" y="568153"/>
                    </a:cubicBezTo>
                    <a:lnTo>
                      <a:pt x="611482" y="550378"/>
                    </a:lnTo>
                    <a:cubicBezTo>
                      <a:pt x="635299" y="557510"/>
                      <a:pt x="658396" y="566976"/>
                      <a:pt x="681559" y="575285"/>
                    </a:cubicBezTo>
                    <a:cubicBezTo>
                      <a:pt x="696412" y="580629"/>
                      <a:pt x="711134" y="586212"/>
                      <a:pt x="725900" y="591731"/>
                    </a:cubicBezTo>
                    <a:cubicBezTo>
                      <a:pt x="726968" y="592145"/>
                      <a:pt x="728037" y="592494"/>
                      <a:pt x="729084" y="592864"/>
                    </a:cubicBezTo>
                    <a:cubicBezTo>
                      <a:pt x="710632" y="561458"/>
                      <a:pt x="690523" y="530640"/>
                      <a:pt x="668691" y="500476"/>
                    </a:cubicBezTo>
                    <a:cubicBezTo>
                      <a:pt x="627535" y="492057"/>
                      <a:pt x="586488" y="482787"/>
                      <a:pt x="545375" y="473976"/>
                    </a:cubicBezTo>
                    <a:lnTo>
                      <a:pt x="534884" y="461980"/>
                    </a:lnTo>
                    <a:cubicBezTo>
                      <a:pt x="578069" y="467695"/>
                      <a:pt x="624023" y="475699"/>
                      <a:pt x="662693" y="492406"/>
                    </a:cubicBezTo>
                    <a:cubicBezTo>
                      <a:pt x="656673" y="484249"/>
                      <a:pt x="650654" y="476114"/>
                      <a:pt x="644394" y="468065"/>
                    </a:cubicBezTo>
                    <a:cubicBezTo>
                      <a:pt x="621602" y="466364"/>
                      <a:pt x="598527" y="459756"/>
                      <a:pt x="576389" y="455852"/>
                    </a:cubicBezTo>
                    <a:cubicBezTo>
                      <a:pt x="558134" y="452624"/>
                      <a:pt x="539813" y="449701"/>
                      <a:pt x="521471" y="446735"/>
                    </a:cubicBezTo>
                    <a:lnTo>
                      <a:pt x="512223" y="436244"/>
                    </a:lnTo>
                    <a:cubicBezTo>
                      <a:pt x="534448" y="438818"/>
                      <a:pt x="556433" y="442264"/>
                      <a:pt x="578570" y="446342"/>
                    </a:cubicBezTo>
                    <a:cubicBezTo>
                      <a:pt x="597371" y="449788"/>
                      <a:pt x="617960" y="452580"/>
                      <a:pt x="636651" y="458273"/>
                    </a:cubicBezTo>
                    <a:cubicBezTo>
                      <a:pt x="625834" y="444663"/>
                      <a:pt x="614710" y="431184"/>
                      <a:pt x="603173" y="417858"/>
                    </a:cubicBezTo>
                    <a:cubicBezTo>
                      <a:pt x="593903" y="407171"/>
                      <a:pt x="584394" y="396658"/>
                      <a:pt x="574732" y="386255"/>
                    </a:cubicBezTo>
                    <a:cubicBezTo>
                      <a:pt x="541340" y="391555"/>
                      <a:pt x="501863" y="389134"/>
                      <a:pt x="464459" y="382809"/>
                    </a:cubicBezTo>
                    <a:cubicBezTo>
                      <a:pt x="459180" y="377007"/>
                      <a:pt x="453902" y="371206"/>
                      <a:pt x="448581" y="365426"/>
                    </a:cubicBezTo>
                    <a:cubicBezTo>
                      <a:pt x="487360" y="371882"/>
                      <a:pt x="525855" y="377749"/>
                      <a:pt x="565811" y="376745"/>
                    </a:cubicBezTo>
                    <a:cubicBezTo>
                      <a:pt x="555670" y="366058"/>
                      <a:pt x="545353" y="355480"/>
                      <a:pt x="534819" y="345055"/>
                    </a:cubicBezTo>
                    <a:cubicBezTo>
                      <a:pt x="493183" y="343899"/>
                      <a:pt x="449213" y="334499"/>
                      <a:pt x="408188" y="322438"/>
                    </a:cubicBezTo>
                    <a:cubicBezTo>
                      <a:pt x="403520" y="317596"/>
                      <a:pt x="398853" y="312754"/>
                      <a:pt x="394164" y="307955"/>
                    </a:cubicBezTo>
                    <a:cubicBezTo>
                      <a:pt x="437457" y="317007"/>
                      <a:pt x="481776" y="324401"/>
                      <a:pt x="524394" y="334826"/>
                    </a:cubicBezTo>
                    <a:cubicBezTo>
                      <a:pt x="507839" y="318817"/>
                      <a:pt x="490827" y="303179"/>
                      <a:pt x="473357" y="287868"/>
                    </a:cubicBezTo>
                    <a:cubicBezTo>
                      <a:pt x="438569" y="288043"/>
                      <a:pt x="402016" y="285055"/>
                      <a:pt x="366333" y="279973"/>
                    </a:cubicBezTo>
                    <a:cubicBezTo>
                      <a:pt x="361535" y="275218"/>
                      <a:pt x="356715" y="270507"/>
                      <a:pt x="351852" y="265796"/>
                    </a:cubicBezTo>
                    <a:cubicBezTo>
                      <a:pt x="388995" y="269744"/>
                      <a:pt x="426399" y="273844"/>
                      <a:pt x="463106" y="278926"/>
                    </a:cubicBezTo>
                    <a:cubicBezTo>
                      <a:pt x="455451" y="272339"/>
                      <a:pt x="447708" y="265818"/>
                      <a:pt x="439900" y="259362"/>
                    </a:cubicBezTo>
                    <a:cubicBezTo>
                      <a:pt x="406072" y="257683"/>
                      <a:pt x="371895" y="255284"/>
                      <a:pt x="337849" y="252339"/>
                    </a:cubicBezTo>
                    <a:cubicBezTo>
                      <a:pt x="333095" y="247824"/>
                      <a:pt x="328318" y="243331"/>
                      <a:pt x="323520" y="238838"/>
                    </a:cubicBezTo>
                    <a:cubicBezTo>
                      <a:pt x="359027" y="240562"/>
                      <a:pt x="394752" y="244422"/>
                      <a:pt x="428995" y="250485"/>
                    </a:cubicBezTo>
                    <a:cubicBezTo>
                      <a:pt x="400903" y="227780"/>
                      <a:pt x="371939" y="205839"/>
                      <a:pt x="341884" y="184945"/>
                    </a:cubicBezTo>
                    <a:cubicBezTo>
                      <a:pt x="314185" y="184313"/>
                      <a:pt x="285373" y="182786"/>
                      <a:pt x="256780" y="179776"/>
                    </a:cubicBezTo>
                    <a:cubicBezTo>
                      <a:pt x="253290" y="176853"/>
                      <a:pt x="249779" y="173931"/>
                      <a:pt x="246246" y="171052"/>
                    </a:cubicBezTo>
                    <a:lnTo>
                      <a:pt x="239135" y="165250"/>
                    </a:lnTo>
                    <a:cubicBezTo>
                      <a:pt x="268929" y="169002"/>
                      <a:pt x="298743" y="172906"/>
                      <a:pt x="328645" y="176090"/>
                    </a:cubicBezTo>
                    <a:cubicBezTo>
                      <a:pt x="319594" y="169961"/>
                      <a:pt x="310586" y="163811"/>
                      <a:pt x="301382" y="157900"/>
                    </a:cubicBezTo>
                    <a:cubicBezTo>
                      <a:pt x="275406" y="156962"/>
                      <a:pt x="248339" y="154934"/>
                      <a:pt x="221578" y="151335"/>
                    </a:cubicBezTo>
                    <a:cubicBezTo>
                      <a:pt x="213574" y="145098"/>
                      <a:pt x="205482" y="138947"/>
                      <a:pt x="197282" y="132840"/>
                    </a:cubicBezTo>
                    <a:cubicBezTo>
                      <a:pt x="224566" y="136439"/>
                      <a:pt x="251895" y="140474"/>
                      <a:pt x="279136" y="144160"/>
                    </a:cubicBezTo>
                    <a:cubicBezTo>
                      <a:pt x="253792" y="128565"/>
                      <a:pt x="227881" y="113756"/>
                      <a:pt x="201556" y="99492"/>
                    </a:cubicBezTo>
                    <a:cubicBezTo>
                      <a:pt x="187205" y="102763"/>
                      <a:pt x="165416" y="99426"/>
                      <a:pt x="153682" y="99187"/>
                    </a:cubicBezTo>
                    <a:lnTo>
                      <a:pt x="150062" y="99099"/>
                    </a:lnTo>
                    <a:cubicBezTo>
                      <a:pt x="145547" y="95980"/>
                      <a:pt x="140989" y="92883"/>
                      <a:pt x="136431" y="89808"/>
                    </a:cubicBezTo>
                    <a:lnTo>
                      <a:pt x="143388" y="90070"/>
                    </a:lnTo>
                    <a:cubicBezTo>
                      <a:pt x="156823" y="90550"/>
                      <a:pt x="171087" y="90070"/>
                      <a:pt x="184828" y="90550"/>
                    </a:cubicBezTo>
                    <a:cubicBezTo>
                      <a:pt x="179593" y="87780"/>
                      <a:pt x="174402" y="84988"/>
                      <a:pt x="169146" y="82262"/>
                    </a:cubicBezTo>
                    <a:cubicBezTo>
                      <a:pt x="153224" y="81651"/>
                      <a:pt x="137281" y="80866"/>
                      <a:pt x="121359" y="79710"/>
                    </a:cubicBezTo>
                    <a:cubicBezTo>
                      <a:pt x="116932" y="76787"/>
                      <a:pt x="112504" y="73887"/>
                      <a:pt x="108055" y="70986"/>
                    </a:cubicBezTo>
                    <a:cubicBezTo>
                      <a:pt x="124108" y="72120"/>
                      <a:pt x="140182" y="73756"/>
                      <a:pt x="156169" y="75588"/>
                    </a:cubicBezTo>
                    <a:cubicBezTo>
                      <a:pt x="105547" y="49743"/>
                      <a:pt x="53595" y="25642"/>
                      <a:pt x="857" y="2414"/>
                    </a:cubicBezTo>
                    <a:cubicBezTo>
                      <a:pt x="-931" y="1629"/>
                      <a:pt x="356" y="-487"/>
                      <a:pt x="2188" y="102"/>
                    </a:cubicBezTo>
                    <a:cubicBezTo>
                      <a:pt x="62210" y="19884"/>
                      <a:pt x="120182" y="44072"/>
                      <a:pt x="175929" y="71793"/>
                    </a:cubicBezTo>
                    <a:cubicBezTo>
                      <a:pt x="165809" y="60779"/>
                      <a:pt x="156583" y="49066"/>
                      <a:pt x="146943" y="37703"/>
                    </a:cubicBezTo>
                    <a:lnTo>
                      <a:pt x="146943" y="37703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36" name="Freeform: Shape 1735">
                <a:extLst>
                  <a:ext uri="{FF2B5EF4-FFF2-40B4-BE49-F238E27FC236}">
                    <a16:creationId xmlns:a16="http://schemas.microsoft.com/office/drawing/2014/main" id="{A10E3A4B-3298-40E0-BAA7-B08A48F305F7}"/>
                  </a:ext>
                </a:extLst>
              </p:cNvPr>
              <p:cNvSpPr/>
              <p:nvPr/>
            </p:nvSpPr>
            <p:spPr>
              <a:xfrm>
                <a:off x="1389176" y="6475450"/>
                <a:ext cx="841503" cy="1100908"/>
              </a:xfrm>
              <a:custGeom>
                <a:avLst/>
                <a:gdLst>
                  <a:gd name="connsiteX0" fmla="*/ 262 w 841503"/>
                  <a:gd name="connsiteY0" fmla="*/ 3390 h 1100908"/>
                  <a:gd name="connsiteX1" fmla="*/ 340373 w 841503"/>
                  <a:gd name="connsiteY1" fmla="*/ 447493 h 1100908"/>
                  <a:gd name="connsiteX2" fmla="*/ 547506 w 841503"/>
                  <a:gd name="connsiteY2" fmla="*/ 638879 h 1100908"/>
                  <a:gd name="connsiteX3" fmla="*/ 832437 w 841503"/>
                  <a:gd name="connsiteY3" fmla="*/ 1098359 h 1100908"/>
                  <a:gd name="connsiteX4" fmla="*/ 841357 w 841503"/>
                  <a:gd name="connsiteY4" fmla="*/ 1094869 h 1100908"/>
                  <a:gd name="connsiteX5" fmla="*/ 658826 w 841503"/>
                  <a:gd name="connsiteY5" fmla="*/ 703002 h 1100908"/>
                  <a:gd name="connsiteX6" fmla="*/ 631454 w 841503"/>
                  <a:gd name="connsiteY6" fmla="*/ 645880 h 1100908"/>
                  <a:gd name="connsiteX7" fmla="*/ 583101 w 841503"/>
                  <a:gd name="connsiteY7" fmla="*/ 565269 h 1100908"/>
                  <a:gd name="connsiteX8" fmla="*/ 467309 w 841503"/>
                  <a:gd name="connsiteY8" fmla="*/ 418027 h 1100908"/>
                  <a:gd name="connsiteX9" fmla="*/ 194854 w 841503"/>
                  <a:gd name="connsiteY9" fmla="*/ 157503 h 1100908"/>
                  <a:gd name="connsiteX10" fmla="*/ 68114 w 841503"/>
                  <a:gd name="connsiteY10" fmla="*/ 52791 h 1100908"/>
                  <a:gd name="connsiteX11" fmla="*/ 3883 w 841503"/>
                  <a:gd name="connsiteY11" fmla="*/ 730 h 1100908"/>
                  <a:gd name="connsiteX12" fmla="*/ 262 w 841503"/>
                  <a:gd name="connsiteY12" fmla="*/ 3390 h 1100908"/>
                  <a:gd name="connsiteX13" fmla="*/ 262 w 841503"/>
                  <a:gd name="connsiteY13" fmla="*/ 3390 h 110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1503" h="1100908">
                    <a:moveTo>
                      <a:pt x="262" y="3390"/>
                    </a:moveTo>
                    <a:cubicBezTo>
                      <a:pt x="87155" y="168691"/>
                      <a:pt x="201288" y="322629"/>
                      <a:pt x="340373" y="447493"/>
                    </a:cubicBezTo>
                    <a:cubicBezTo>
                      <a:pt x="410428" y="510372"/>
                      <a:pt x="483362" y="569719"/>
                      <a:pt x="547506" y="638879"/>
                    </a:cubicBezTo>
                    <a:cubicBezTo>
                      <a:pt x="665609" y="766252"/>
                      <a:pt x="767377" y="937769"/>
                      <a:pt x="832437" y="1098359"/>
                    </a:cubicBezTo>
                    <a:cubicBezTo>
                      <a:pt x="834531" y="1103528"/>
                      <a:pt x="842688" y="1100060"/>
                      <a:pt x="841357" y="1094869"/>
                    </a:cubicBezTo>
                    <a:cubicBezTo>
                      <a:pt x="801204" y="936918"/>
                      <a:pt x="739350" y="838728"/>
                      <a:pt x="658826" y="703002"/>
                    </a:cubicBezTo>
                    <a:cubicBezTo>
                      <a:pt x="650909" y="683438"/>
                      <a:pt x="640680" y="664572"/>
                      <a:pt x="631454" y="645880"/>
                    </a:cubicBezTo>
                    <a:cubicBezTo>
                      <a:pt x="617648" y="617920"/>
                      <a:pt x="600178" y="591311"/>
                      <a:pt x="583101" y="565269"/>
                    </a:cubicBezTo>
                    <a:cubicBezTo>
                      <a:pt x="548946" y="513164"/>
                      <a:pt x="508597" y="464593"/>
                      <a:pt x="467309" y="418027"/>
                    </a:cubicBezTo>
                    <a:cubicBezTo>
                      <a:pt x="384038" y="324134"/>
                      <a:pt x="291191" y="237830"/>
                      <a:pt x="194854" y="157503"/>
                    </a:cubicBezTo>
                    <a:cubicBezTo>
                      <a:pt x="152869" y="122388"/>
                      <a:pt x="110710" y="87578"/>
                      <a:pt x="68114" y="52791"/>
                    </a:cubicBezTo>
                    <a:cubicBezTo>
                      <a:pt x="51560" y="39268"/>
                      <a:pt x="16642" y="15015"/>
                      <a:pt x="3883" y="730"/>
                    </a:cubicBezTo>
                    <a:cubicBezTo>
                      <a:pt x="2159" y="-1233"/>
                      <a:pt x="-916" y="1144"/>
                      <a:pt x="262" y="3390"/>
                    </a:cubicBezTo>
                    <a:lnTo>
                      <a:pt x="262" y="3390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37" name="Freeform: Shape 1736">
                <a:extLst>
                  <a:ext uri="{FF2B5EF4-FFF2-40B4-BE49-F238E27FC236}">
                    <a16:creationId xmlns:a16="http://schemas.microsoft.com/office/drawing/2014/main" id="{8EA767D2-45E1-41A4-9243-D0655A1B9F59}"/>
                  </a:ext>
                </a:extLst>
              </p:cNvPr>
              <p:cNvSpPr/>
              <p:nvPr/>
            </p:nvSpPr>
            <p:spPr>
              <a:xfrm>
                <a:off x="1389176" y="6475447"/>
                <a:ext cx="841501" cy="1100433"/>
              </a:xfrm>
              <a:custGeom>
                <a:avLst/>
                <a:gdLst>
                  <a:gd name="connsiteX0" fmla="*/ 262 w 841501"/>
                  <a:gd name="connsiteY0" fmla="*/ 3393 h 1100433"/>
                  <a:gd name="connsiteX1" fmla="*/ 5475 w 841501"/>
                  <a:gd name="connsiteY1" fmla="*/ 13208 h 1100433"/>
                  <a:gd name="connsiteX2" fmla="*/ 178409 w 841501"/>
                  <a:gd name="connsiteY2" fmla="*/ 184266 h 1100433"/>
                  <a:gd name="connsiteX3" fmla="*/ 322030 w 841501"/>
                  <a:gd name="connsiteY3" fmla="*/ 315107 h 1100433"/>
                  <a:gd name="connsiteX4" fmla="*/ 482293 w 841501"/>
                  <a:gd name="connsiteY4" fmla="*/ 489459 h 1100433"/>
                  <a:gd name="connsiteX5" fmla="*/ 637867 w 841501"/>
                  <a:gd name="connsiteY5" fmla="*/ 701020 h 1100433"/>
                  <a:gd name="connsiteX6" fmla="*/ 838260 w 841501"/>
                  <a:gd name="connsiteY6" fmla="*/ 1100433 h 1100433"/>
                  <a:gd name="connsiteX7" fmla="*/ 841357 w 841501"/>
                  <a:gd name="connsiteY7" fmla="*/ 1094850 h 1100433"/>
                  <a:gd name="connsiteX8" fmla="*/ 658826 w 841501"/>
                  <a:gd name="connsiteY8" fmla="*/ 702983 h 1100433"/>
                  <a:gd name="connsiteX9" fmla="*/ 631432 w 841501"/>
                  <a:gd name="connsiteY9" fmla="*/ 645839 h 1100433"/>
                  <a:gd name="connsiteX10" fmla="*/ 583101 w 841501"/>
                  <a:gd name="connsiteY10" fmla="*/ 565250 h 1100433"/>
                  <a:gd name="connsiteX11" fmla="*/ 467309 w 841501"/>
                  <a:gd name="connsiteY11" fmla="*/ 418008 h 1100433"/>
                  <a:gd name="connsiteX12" fmla="*/ 194854 w 841501"/>
                  <a:gd name="connsiteY12" fmla="*/ 157483 h 1100433"/>
                  <a:gd name="connsiteX13" fmla="*/ 68136 w 841501"/>
                  <a:gd name="connsiteY13" fmla="*/ 52772 h 1100433"/>
                  <a:gd name="connsiteX14" fmla="*/ 3904 w 841501"/>
                  <a:gd name="connsiteY14" fmla="*/ 710 h 1100433"/>
                  <a:gd name="connsiteX15" fmla="*/ 262 w 841501"/>
                  <a:gd name="connsiteY15" fmla="*/ 3393 h 1100433"/>
                  <a:gd name="connsiteX16" fmla="*/ 262 w 841501"/>
                  <a:gd name="connsiteY16" fmla="*/ 3393 h 110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41501" h="1100433">
                    <a:moveTo>
                      <a:pt x="262" y="3393"/>
                    </a:moveTo>
                    <a:lnTo>
                      <a:pt x="5475" y="13208"/>
                    </a:lnTo>
                    <a:cubicBezTo>
                      <a:pt x="5867" y="13600"/>
                      <a:pt x="141397" y="149326"/>
                      <a:pt x="178409" y="184266"/>
                    </a:cubicBezTo>
                    <a:cubicBezTo>
                      <a:pt x="215465" y="219272"/>
                      <a:pt x="322030" y="315107"/>
                      <a:pt x="322030" y="315107"/>
                    </a:cubicBezTo>
                    <a:cubicBezTo>
                      <a:pt x="322030" y="315107"/>
                      <a:pt x="456448" y="458707"/>
                      <a:pt x="482293" y="489459"/>
                    </a:cubicBezTo>
                    <a:cubicBezTo>
                      <a:pt x="508138" y="520212"/>
                      <a:pt x="616274" y="668261"/>
                      <a:pt x="637867" y="701020"/>
                    </a:cubicBezTo>
                    <a:cubicBezTo>
                      <a:pt x="659459" y="733801"/>
                      <a:pt x="827617" y="988568"/>
                      <a:pt x="838260" y="1100433"/>
                    </a:cubicBezTo>
                    <a:cubicBezTo>
                      <a:pt x="840354" y="1099539"/>
                      <a:pt x="842012" y="1097402"/>
                      <a:pt x="841357" y="1094850"/>
                    </a:cubicBezTo>
                    <a:cubicBezTo>
                      <a:pt x="801204" y="936877"/>
                      <a:pt x="739328" y="838687"/>
                      <a:pt x="658826" y="702983"/>
                    </a:cubicBezTo>
                    <a:cubicBezTo>
                      <a:pt x="650909" y="683397"/>
                      <a:pt x="640680" y="664553"/>
                      <a:pt x="631432" y="645839"/>
                    </a:cubicBezTo>
                    <a:cubicBezTo>
                      <a:pt x="617627" y="617879"/>
                      <a:pt x="600178" y="591270"/>
                      <a:pt x="583101" y="565250"/>
                    </a:cubicBezTo>
                    <a:cubicBezTo>
                      <a:pt x="548946" y="513123"/>
                      <a:pt x="508596" y="464552"/>
                      <a:pt x="467309" y="418008"/>
                    </a:cubicBezTo>
                    <a:cubicBezTo>
                      <a:pt x="384059" y="324115"/>
                      <a:pt x="291191" y="237811"/>
                      <a:pt x="194854" y="157483"/>
                    </a:cubicBezTo>
                    <a:cubicBezTo>
                      <a:pt x="152869" y="122369"/>
                      <a:pt x="110731" y="87559"/>
                      <a:pt x="68136" y="52772"/>
                    </a:cubicBezTo>
                    <a:cubicBezTo>
                      <a:pt x="51582" y="39249"/>
                      <a:pt x="16663" y="14996"/>
                      <a:pt x="3904" y="710"/>
                    </a:cubicBezTo>
                    <a:cubicBezTo>
                      <a:pt x="2159" y="-1209"/>
                      <a:pt x="-916" y="1125"/>
                      <a:pt x="262" y="3393"/>
                    </a:cubicBezTo>
                    <a:lnTo>
                      <a:pt x="262" y="3393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38" name="Freeform: Shape 1737">
                <a:extLst>
                  <a:ext uri="{FF2B5EF4-FFF2-40B4-BE49-F238E27FC236}">
                    <a16:creationId xmlns:a16="http://schemas.microsoft.com/office/drawing/2014/main" id="{6A67DAA5-B7B5-405F-8624-42552693A77F}"/>
                  </a:ext>
                </a:extLst>
              </p:cNvPr>
              <p:cNvSpPr/>
              <p:nvPr/>
            </p:nvSpPr>
            <p:spPr>
              <a:xfrm>
                <a:off x="1398663" y="6496157"/>
                <a:ext cx="831738" cy="1075733"/>
              </a:xfrm>
              <a:custGeom>
                <a:avLst/>
                <a:gdLst>
                  <a:gd name="connsiteX0" fmla="*/ 0 w 831738"/>
                  <a:gd name="connsiteY0" fmla="*/ 0 h 1075733"/>
                  <a:gd name="connsiteX1" fmla="*/ 4079 w 831738"/>
                  <a:gd name="connsiteY1" fmla="*/ 7503 h 1075733"/>
                  <a:gd name="connsiteX2" fmla="*/ 75442 w 831738"/>
                  <a:gd name="connsiteY2" fmla="*/ 75726 h 1075733"/>
                  <a:gd name="connsiteX3" fmla="*/ 33610 w 831738"/>
                  <a:gd name="connsiteY3" fmla="*/ 59455 h 1075733"/>
                  <a:gd name="connsiteX4" fmla="*/ 38910 w 831738"/>
                  <a:gd name="connsiteY4" fmla="*/ 68354 h 1075733"/>
                  <a:gd name="connsiteX5" fmla="*/ 50099 w 831738"/>
                  <a:gd name="connsiteY5" fmla="*/ 72672 h 1075733"/>
                  <a:gd name="connsiteX6" fmla="*/ 94177 w 831738"/>
                  <a:gd name="connsiteY6" fmla="*/ 93392 h 1075733"/>
                  <a:gd name="connsiteX7" fmla="*/ 101026 w 831738"/>
                  <a:gd name="connsiteY7" fmla="*/ 99826 h 1075733"/>
                  <a:gd name="connsiteX8" fmla="*/ 44951 w 831738"/>
                  <a:gd name="connsiteY8" fmla="*/ 78365 h 1075733"/>
                  <a:gd name="connsiteX9" fmla="*/ 48943 w 831738"/>
                  <a:gd name="connsiteY9" fmla="*/ 84908 h 1075733"/>
                  <a:gd name="connsiteX10" fmla="*/ 63032 w 831738"/>
                  <a:gd name="connsiteY10" fmla="*/ 89793 h 1075733"/>
                  <a:gd name="connsiteX11" fmla="*/ 115530 w 831738"/>
                  <a:gd name="connsiteY11" fmla="*/ 113458 h 1075733"/>
                  <a:gd name="connsiteX12" fmla="*/ 150841 w 831738"/>
                  <a:gd name="connsiteY12" fmla="*/ 146588 h 1075733"/>
                  <a:gd name="connsiteX13" fmla="*/ 74134 w 831738"/>
                  <a:gd name="connsiteY13" fmla="*/ 124646 h 1075733"/>
                  <a:gd name="connsiteX14" fmla="*/ 79608 w 831738"/>
                  <a:gd name="connsiteY14" fmla="*/ 132978 h 1075733"/>
                  <a:gd name="connsiteX15" fmla="*/ 93043 w 831738"/>
                  <a:gd name="connsiteY15" fmla="*/ 135791 h 1075733"/>
                  <a:gd name="connsiteX16" fmla="*/ 160961 w 831738"/>
                  <a:gd name="connsiteY16" fmla="*/ 156097 h 1075733"/>
                  <a:gd name="connsiteX17" fmla="*/ 176817 w 831738"/>
                  <a:gd name="connsiteY17" fmla="*/ 171015 h 1075733"/>
                  <a:gd name="connsiteX18" fmla="*/ 116729 w 831738"/>
                  <a:gd name="connsiteY18" fmla="*/ 149074 h 1075733"/>
                  <a:gd name="connsiteX19" fmla="*/ 85519 w 831738"/>
                  <a:gd name="connsiteY19" fmla="*/ 141833 h 1075733"/>
                  <a:gd name="connsiteX20" fmla="*/ 89641 w 831738"/>
                  <a:gd name="connsiteY20" fmla="*/ 147940 h 1075733"/>
                  <a:gd name="connsiteX21" fmla="*/ 181615 w 831738"/>
                  <a:gd name="connsiteY21" fmla="*/ 176141 h 1075733"/>
                  <a:gd name="connsiteX22" fmla="*/ 182313 w 831738"/>
                  <a:gd name="connsiteY22" fmla="*/ 176162 h 1075733"/>
                  <a:gd name="connsiteX23" fmla="*/ 229554 w 831738"/>
                  <a:gd name="connsiteY23" fmla="*/ 220983 h 1075733"/>
                  <a:gd name="connsiteX24" fmla="*/ 229598 w 831738"/>
                  <a:gd name="connsiteY24" fmla="*/ 221223 h 1075733"/>
                  <a:gd name="connsiteX25" fmla="*/ 164407 w 831738"/>
                  <a:gd name="connsiteY25" fmla="*/ 198474 h 1075733"/>
                  <a:gd name="connsiteX26" fmla="*/ 120350 w 831738"/>
                  <a:gd name="connsiteY26" fmla="*/ 191757 h 1075733"/>
                  <a:gd name="connsiteX27" fmla="*/ 125475 w 831738"/>
                  <a:gd name="connsiteY27" fmla="*/ 198780 h 1075733"/>
                  <a:gd name="connsiteX28" fmla="*/ 169467 w 831738"/>
                  <a:gd name="connsiteY28" fmla="*/ 204800 h 1075733"/>
                  <a:gd name="connsiteX29" fmla="*/ 238148 w 831738"/>
                  <a:gd name="connsiteY29" fmla="*/ 229271 h 1075733"/>
                  <a:gd name="connsiteX30" fmla="*/ 249358 w 831738"/>
                  <a:gd name="connsiteY30" fmla="*/ 240067 h 1075733"/>
                  <a:gd name="connsiteX31" fmla="*/ 139805 w 831738"/>
                  <a:gd name="connsiteY31" fmla="*/ 218017 h 1075733"/>
                  <a:gd name="connsiteX32" fmla="*/ 145061 w 831738"/>
                  <a:gd name="connsiteY32" fmla="*/ 224909 h 1075733"/>
                  <a:gd name="connsiteX33" fmla="*/ 191517 w 831738"/>
                  <a:gd name="connsiteY33" fmla="*/ 230994 h 1075733"/>
                  <a:gd name="connsiteX34" fmla="*/ 258977 w 831738"/>
                  <a:gd name="connsiteY34" fmla="*/ 249336 h 1075733"/>
                  <a:gd name="connsiteX35" fmla="*/ 307352 w 831738"/>
                  <a:gd name="connsiteY35" fmla="*/ 296905 h 1075733"/>
                  <a:gd name="connsiteX36" fmla="*/ 184647 w 831738"/>
                  <a:gd name="connsiteY36" fmla="*/ 274484 h 1075733"/>
                  <a:gd name="connsiteX37" fmla="*/ 190187 w 831738"/>
                  <a:gd name="connsiteY37" fmla="*/ 281092 h 1075733"/>
                  <a:gd name="connsiteX38" fmla="*/ 224800 w 831738"/>
                  <a:gd name="connsiteY38" fmla="*/ 283492 h 1075733"/>
                  <a:gd name="connsiteX39" fmla="*/ 309380 w 831738"/>
                  <a:gd name="connsiteY39" fmla="*/ 298933 h 1075733"/>
                  <a:gd name="connsiteX40" fmla="*/ 320198 w 831738"/>
                  <a:gd name="connsiteY40" fmla="*/ 309817 h 1075733"/>
                  <a:gd name="connsiteX41" fmla="*/ 252281 w 831738"/>
                  <a:gd name="connsiteY41" fmla="*/ 293568 h 1075733"/>
                  <a:gd name="connsiteX42" fmla="*/ 195399 w 831738"/>
                  <a:gd name="connsiteY42" fmla="*/ 287287 h 1075733"/>
                  <a:gd name="connsiteX43" fmla="*/ 202575 w 831738"/>
                  <a:gd name="connsiteY43" fmla="*/ 295662 h 1075733"/>
                  <a:gd name="connsiteX44" fmla="*/ 325106 w 831738"/>
                  <a:gd name="connsiteY44" fmla="*/ 314789 h 1075733"/>
                  <a:gd name="connsiteX45" fmla="*/ 354899 w 831738"/>
                  <a:gd name="connsiteY45" fmla="*/ 345368 h 1075733"/>
                  <a:gd name="connsiteX46" fmla="*/ 278868 w 831738"/>
                  <a:gd name="connsiteY46" fmla="*/ 328595 h 1075733"/>
                  <a:gd name="connsiteX47" fmla="*/ 225279 w 831738"/>
                  <a:gd name="connsiteY47" fmla="*/ 321376 h 1075733"/>
                  <a:gd name="connsiteX48" fmla="*/ 234462 w 831738"/>
                  <a:gd name="connsiteY48" fmla="*/ 331431 h 1075733"/>
                  <a:gd name="connsiteX49" fmla="*/ 360918 w 831738"/>
                  <a:gd name="connsiteY49" fmla="*/ 351649 h 1075733"/>
                  <a:gd name="connsiteX50" fmla="*/ 371278 w 831738"/>
                  <a:gd name="connsiteY50" fmla="*/ 362554 h 1075733"/>
                  <a:gd name="connsiteX51" fmla="*/ 292826 w 831738"/>
                  <a:gd name="connsiteY51" fmla="*/ 346109 h 1075733"/>
                  <a:gd name="connsiteX52" fmla="*/ 246806 w 831738"/>
                  <a:gd name="connsiteY52" fmla="*/ 344713 h 1075733"/>
                  <a:gd name="connsiteX53" fmla="*/ 253197 w 831738"/>
                  <a:gd name="connsiteY53" fmla="*/ 351452 h 1075733"/>
                  <a:gd name="connsiteX54" fmla="*/ 285825 w 831738"/>
                  <a:gd name="connsiteY54" fmla="*/ 351409 h 1075733"/>
                  <a:gd name="connsiteX55" fmla="*/ 378214 w 831738"/>
                  <a:gd name="connsiteY55" fmla="*/ 369926 h 1075733"/>
                  <a:gd name="connsiteX56" fmla="*/ 382271 w 831738"/>
                  <a:gd name="connsiteY56" fmla="*/ 374266 h 1075733"/>
                  <a:gd name="connsiteX57" fmla="*/ 382467 w 831738"/>
                  <a:gd name="connsiteY57" fmla="*/ 374593 h 1075733"/>
                  <a:gd name="connsiteX58" fmla="*/ 382772 w 831738"/>
                  <a:gd name="connsiteY58" fmla="*/ 374812 h 1075733"/>
                  <a:gd name="connsiteX59" fmla="*/ 391409 w 831738"/>
                  <a:gd name="connsiteY59" fmla="*/ 384103 h 1075733"/>
                  <a:gd name="connsiteX60" fmla="*/ 421813 w 831738"/>
                  <a:gd name="connsiteY60" fmla="*/ 417473 h 1075733"/>
                  <a:gd name="connsiteX61" fmla="*/ 290383 w 831738"/>
                  <a:gd name="connsiteY61" fmla="*/ 388966 h 1075733"/>
                  <a:gd name="connsiteX62" fmla="*/ 297625 w 831738"/>
                  <a:gd name="connsiteY62" fmla="*/ 395968 h 1075733"/>
                  <a:gd name="connsiteX63" fmla="*/ 332281 w 831738"/>
                  <a:gd name="connsiteY63" fmla="*/ 400613 h 1075733"/>
                  <a:gd name="connsiteX64" fmla="*/ 424583 w 831738"/>
                  <a:gd name="connsiteY64" fmla="*/ 420592 h 1075733"/>
                  <a:gd name="connsiteX65" fmla="*/ 430123 w 831738"/>
                  <a:gd name="connsiteY65" fmla="*/ 426807 h 1075733"/>
                  <a:gd name="connsiteX66" fmla="*/ 304669 w 831738"/>
                  <a:gd name="connsiteY66" fmla="*/ 402685 h 1075733"/>
                  <a:gd name="connsiteX67" fmla="*/ 311387 w 831738"/>
                  <a:gd name="connsiteY67" fmla="*/ 408988 h 1075733"/>
                  <a:gd name="connsiteX68" fmla="*/ 433852 w 831738"/>
                  <a:gd name="connsiteY68" fmla="*/ 430995 h 1075733"/>
                  <a:gd name="connsiteX69" fmla="*/ 478934 w 831738"/>
                  <a:gd name="connsiteY69" fmla="*/ 483187 h 1075733"/>
                  <a:gd name="connsiteX70" fmla="*/ 363601 w 831738"/>
                  <a:gd name="connsiteY70" fmla="*/ 455859 h 1075733"/>
                  <a:gd name="connsiteX71" fmla="*/ 373416 w 831738"/>
                  <a:gd name="connsiteY71" fmla="*/ 464474 h 1075733"/>
                  <a:gd name="connsiteX72" fmla="*/ 401464 w 831738"/>
                  <a:gd name="connsiteY72" fmla="*/ 466851 h 1075733"/>
                  <a:gd name="connsiteX73" fmla="*/ 485237 w 831738"/>
                  <a:gd name="connsiteY73" fmla="*/ 490712 h 1075733"/>
                  <a:gd name="connsiteX74" fmla="*/ 492566 w 831738"/>
                  <a:gd name="connsiteY74" fmla="*/ 499523 h 1075733"/>
                  <a:gd name="connsiteX75" fmla="*/ 404277 w 831738"/>
                  <a:gd name="connsiteY75" fmla="*/ 473089 h 1075733"/>
                  <a:gd name="connsiteX76" fmla="*/ 379261 w 831738"/>
                  <a:gd name="connsiteY76" fmla="*/ 469599 h 1075733"/>
                  <a:gd name="connsiteX77" fmla="*/ 388247 w 831738"/>
                  <a:gd name="connsiteY77" fmla="*/ 477451 h 1075733"/>
                  <a:gd name="connsiteX78" fmla="*/ 409272 w 831738"/>
                  <a:gd name="connsiteY78" fmla="*/ 480417 h 1075733"/>
                  <a:gd name="connsiteX79" fmla="*/ 497451 w 831738"/>
                  <a:gd name="connsiteY79" fmla="*/ 505434 h 1075733"/>
                  <a:gd name="connsiteX80" fmla="*/ 547201 w 831738"/>
                  <a:gd name="connsiteY80" fmla="*/ 567877 h 1075733"/>
                  <a:gd name="connsiteX81" fmla="*/ 444714 w 831738"/>
                  <a:gd name="connsiteY81" fmla="*/ 527397 h 1075733"/>
                  <a:gd name="connsiteX82" fmla="*/ 453460 w 831738"/>
                  <a:gd name="connsiteY82" fmla="*/ 535336 h 1075733"/>
                  <a:gd name="connsiteX83" fmla="*/ 551846 w 831738"/>
                  <a:gd name="connsiteY83" fmla="*/ 573962 h 1075733"/>
                  <a:gd name="connsiteX84" fmla="*/ 561814 w 831738"/>
                  <a:gd name="connsiteY84" fmla="*/ 587114 h 1075733"/>
                  <a:gd name="connsiteX85" fmla="*/ 477298 w 831738"/>
                  <a:gd name="connsiteY85" fmla="*/ 557430 h 1075733"/>
                  <a:gd name="connsiteX86" fmla="*/ 480919 w 831738"/>
                  <a:gd name="connsiteY86" fmla="*/ 560832 h 1075733"/>
                  <a:gd name="connsiteX87" fmla="*/ 571279 w 831738"/>
                  <a:gd name="connsiteY87" fmla="*/ 599764 h 1075733"/>
                  <a:gd name="connsiteX88" fmla="*/ 708161 w 831738"/>
                  <a:gd name="connsiteY88" fmla="*/ 809667 h 1075733"/>
                  <a:gd name="connsiteX89" fmla="*/ 773156 w 831738"/>
                  <a:gd name="connsiteY89" fmla="*/ 937999 h 1075733"/>
                  <a:gd name="connsiteX90" fmla="*/ 827922 w 831738"/>
                  <a:gd name="connsiteY90" fmla="*/ 1074663 h 1075733"/>
                  <a:gd name="connsiteX91" fmla="*/ 831739 w 831738"/>
                  <a:gd name="connsiteY91" fmla="*/ 1073921 h 1075733"/>
                  <a:gd name="connsiteX92" fmla="*/ 829645 w 831738"/>
                  <a:gd name="connsiteY92" fmla="*/ 1065873 h 1075733"/>
                  <a:gd name="connsiteX93" fmla="*/ 730102 w 831738"/>
                  <a:gd name="connsiteY93" fmla="*/ 837693 h 1075733"/>
                  <a:gd name="connsiteX94" fmla="*/ 592762 w 831738"/>
                  <a:gd name="connsiteY94" fmla="*/ 620505 h 1075733"/>
                  <a:gd name="connsiteX95" fmla="*/ 574333 w 831738"/>
                  <a:gd name="connsiteY95" fmla="*/ 595554 h 1075733"/>
                  <a:gd name="connsiteX96" fmla="*/ 574420 w 831738"/>
                  <a:gd name="connsiteY96" fmla="*/ 594420 h 1075733"/>
                  <a:gd name="connsiteX97" fmla="*/ 576143 w 831738"/>
                  <a:gd name="connsiteY97" fmla="*/ 548509 h 1075733"/>
                  <a:gd name="connsiteX98" fmla="*/ 573548 w 831738"/>
                  <a:gd name="connsiteY98" fmla="*/ 544562 h 1075733"/>
                  <a:gd name="connsiteX99" fmla="*/ 570582 w 831738"/>
                  <a:gd name="connsiteY99" fmla="*/ 540047 h 1075733"/>
                  <a:gd name="connsiteX100" fmla="*/ 567702 w 831738"/>
                  <a:gd name="connsiteY100" fmla="*/ 586721 h 1075733"/>
                  <a:gd name="connsiteX101" fmla="*/ 552283 w 831738"/>
                  <a:gd name="connsiteY101" fmla="*/ 566568 h 1075733"/>
                  <a:gd name="connsiteX102" fmla="*/ 553046 w 831738"/>
                  <a:gd name="connsiteY102" fmla="*/ 564453 h 1075733"/>
                  <a:gd name="connsiteX103" fmla="*/ 556056 w 831738"/>
                  <a:gd name="connsiteY103" fmla="*/ 518913 h 1075733"/>
                  <a:gd name="connsiteX104" fmla="*/ 550167 w 831738"/>
                  <a:gd name="connsiteY104" fmla="*/ 510690 h 1075733"/>
                  <a:gd name="connsiteX105" fmla="*/ 546677 w 831738"/>
                  <a:gd name="connsiteY105" fmla="*/ 559371 h 1075733"/>
                  <a:gd name="connsiteX106" fmla="*/ 498585 w 831738"/>
                  <a:gd name="connsiteY106" fmla="*/ 499523 h 1075733"/>
                  <a:gd name="connsiteX107" fmla="*/ 511933 w 831738"/>
                  <a:gd name="connsiteY107" fmla="*/ 460897 h 1075733"/>
                  <a:gd name="connsiteX108" fmla="*/ 507026 w 831738"/>
                  <a:gd name="connsiteY108" fmla="*/ 454877 h 1075733"/>
                  <a:gd name="connsiteX109" fmla="*/ 495684 w 831738"/>
                  <a:gd name="connsiteY109" fmla="*/ 496012 h 1075733"/>
                  <a:gd name="connsiteX110" fmla="*/ 488225 w 831738"/>
                  <a:gd name="connsiteY110" fmla="*/ 487070 h 1075733"/>
                  <a:gd name="connsiteX111" fmla="*/ 495597 w 831738"/>
                  <a:gd name="connsiteY111" fmla="*/ 441072 h 1075733"/>
                  <a:gd name="connsiteX112" fmla="*/ 490036 w 831738"/>
                  <a:gd name="connsiteY112" fmla="*/ 434463 h 1075733"/>
                  <a:gd name="connsiteX113" fmla="*/ 483863 w 831738"/>
                  <a:gd name="connsiteY113" fmla="*/ 481857 h 1075733"/>
                  <a:gd name="connsiteX114" fmla="*/ 438258 w 831738"/>
                  <a:gd name="connsiteY114" fmla="*/ 429032 h 1075733"/>
                  <a:gd name="connsiteX115" fmla="*/ 438345 w 831738"/>
                  <a:gd name="connsiteY115" fmla="*/ 428749 h 1075733"/>
                  <a:gd name="connsiteX116" fmla="*/ 447004 w 831738"/>
                  <a:gd name="connsiteY116" fmla="*/ 393241 h 1075733"/>
                  <a:gd name="connsiteX117" fmla="*/ 449098 w 831738"/>
                  <a:gd name="connsiteY117" fmla="*/ 387592 h 1075733"/>
                  <a:gd name="connsiteX118" fmla="*/ 444430 w 831738"/>
                  <a:gd name="connsiteY118" fmla="*/ 382423 h 1075733"/>
                  <a:gd name="connsiteX119" fmla="*/ 435771 w 831738"/>
                  <a:gd name="connsiteY119" fmla="*/ 426240 h 1075733"/>
                  <a:gd name="connsiteX120" fmla="*/ 428770 w 831738"/>
                  <a:gd name="connsiteY120" fmla="*/ 418389 h 1075733"/>
                  <a:gd name="connsiteX121" fmla="*/ 432500 w 831738"/>
                  <a:gd name="connsiteY121" fmla="*/ 369381 h 1075733"/>
                  <a:gd name="connsiteX122" fmla="*/ 425542 w 831738"/>
                  <a:gd name="connsiteY122" fmla="*/ 361856 h 1075733"/>
                  <a:gd name="connsiteX123" fmla="*/ 424125 w 831738"/>
                  <a:gd name="connsiteY123" fmla="*/ 413176 h 1075733"/>
                  <a:gd name="connsiteX124" fmla="*/ 380962 w 831738"/>
                  <a:gd name="connsiteY124" fmla="*/ 365956 h 1075733"/>
                  <a:gd name="connsiteX125" fmla="*/ 382118 w 831738"/>
                  <a:gd name="connsiteY125" fmla="*/ 316556 h 1075733"/>
                  <a:gd name="connsiteX126" fmla="*/ 378454 w 831738"/>
                  <a:gd name="connsiteY126" fmla="*/ 312848 h 1075733"/>
                  <a:gd name="connsiteX127" fmla="*/ 376753 w 831738"/>
                  <a:gd name="connsiteY127" fmla="*/ 361442 h 1075733"/>
                  <a:gd name="connsiteX128" fmla="*/ 364408 w 831738"/>
                  <a:gd name="connsiteY128" fmla="*/ 348290 h 1075733"/>
                  <a:gd name="connsiteX129" fmla="*/ 364233 w 831738"/>
                  <a:gd name="connsiteY129" fmla="*/ 346916 h 1075733"/>
                  <a:gd name="connsiteX130" fmla="*/ 364888 w 831738"/>
                  <a:gd name="connsiteY130" fmla="*/ 299260 h 1075733"/>
                  <a:gd name="connsiteX131" fmla="*/ 360657 w 831738"/>
                  <a:gd name="connsiteY131" fmla="*/ 295073 h 1075733"/>
                  <a:gd name="connsiteX132" fmla="*/ 357843 w 831738"/>
                  <a:gd name="connsiteY132" fmla="*/ 309467 h 1075733"/>
                  <a:gd name="connsiteX133" fmla="*/ 356600 w 831738"/>
                  <a:gd name="connsiteY133" fmla="*/ 340024 h 1075733"/>
                  <a:gd name="connsiteX134" fmla="*/ 331823 w 831738"/>
                  <a:gd name="connsiteY134" fmla="*/ 314200 h 1075733"/>
                  <a:gd name="connsiteX135" fmla="*/ 332020 w 831738"/>
                  <a:gd name="connsiteY135" fmla="*/ 312979 h 1075733"/>
                  <a:gd name="connsiteX136" fmla="*/ 323797 w 831738"/>
                  <a:gd name="connsiteY136" fmla="*/ 259435 h 1075733"/>
                  <a:gd name="connsiteX137" fmla="*/ 318977 w 831738"/>
                  <a:gd name="connsiteY137" fmla="*/ 254898 h 1075733"/>
                  <a:gd name="connsiteX138" fmla="*/ 318737 w 831738"/>
                  <a:gd name="connsiteY138" fmla="*/ 272630 h 1075733"/>
                  <a:gd name="connsiteX139" fmla="*/ 326523 w 831738"/>
                  <a:gd name="connsiteY139" fmla="*/ 308770 h 1075733"/>
                  <a:gd name="connsiteX140" fmla="*/ 312499 w 831738"/>
                  <a:gd name="connsiteY140" fmla="*/ 294418 h 1075733"/>
                  <a:gd name="connsiteX141" fmla="*/ 303666 w 831738"/>
                  <a:gd name="connsiteY141" fmla="*/ 240590 h 1075733"/>
                  <a:gd name="connsiteX142" fmla="*/ 297145 w 831738"/>
                  <a:gd name="connsiteY142" fmla="*/ 234571 h 1075733"/>
                  <a:gd name="connsiteX143" fmla="*/ 297515 w 831738"/>
                  <a:gd name="connsiteY143" fmla="*/ 245018 h 1075733"/>
                  <a:gd name="connsiteX144" fmla="*/ 306000 w 831738"/>
                  <a:gd name="connsiteY144" fmla="*/ 287810 h 1075733"/>
                  <a:gd name="connsiteX145" fmla="*/ 257166 w 831738"/>
                  <a:gd name="connsiteY145" fmla="*/ 239085 h 1075733"/>
                  <a:gd name="connsiteX146" fmla="*/ 251932 w 831738"/>
                  <a:gd name="connsiteY146" fmla="*/ 193851 h 1075733"/>
                  <a:gd name="connsiteX147" fmla="*/ 245541 w 831738"/>
                  <a:gd name="connsiteY147" fmla="*/ 188224 h 1075733"/>
                  <a:gd name="connsiteX148" fmla="*/ 249249 w 831738"/>
                  <a:gd name="connsiteY148" fmla="*/ 231299 h 1075733"/>
                  <a:gd name="connsiteX149" fmla="*/ 234854 w 831738"/>
                  <a:gd name="connsiteY149" fmla="*/ 217275 h 1075733"/>
                  <a:gd name="connsiteX150" fmla="*/ 231779 w 831738"/>
                  <a:gd name="connsiteY150" fmla="*/ 180001 h 1075733"/>
                  <a:gd name="connsiteX151" fmla="*/ 231735 w 831738"/>
                  <a:gd name="connsiteY151" fmla="*/ 176206 h 1075733"/>
                  <a:gd name="connsiteX152" fmla="*/ 224298 w 831738"/>
                  <a:gd name="connsiteY152" fmla="*/ 169794 h 1075733"/>
                  <a:gd name="connsiteX153" fmla="*/ 227504 w 831738"/>
                  <a:gd name="connsiteY153" fmla="*/ 210165 h 1075733"/>
                  <a:gd name="connsiteX154" fmla="*/ 224254 w 831738"/>
                  <a:gd name="connsiteY154" fmla="*/ 207046 h 1075733"/>
                  <a:gd name="connsiteX155" fmla="*/ 185410 w 831738"/>
                  <a:gd name="connsiteY155" fmla="*/ 169707 h 1075733"/>
                  <a:gd name="connsiteX156" fmla="*/ 184996 w 831738"/>
                  <a:gd name="connsiteY156" fmla="*/ 167984 h 1075733"/>
                  <a:gd name="connsiteX157" fmla="*/ 168376 w 831738"/>
                  <a:gd name="connsiteY157" fmla="*/ 128005 h 1075733"/>
                  <a:gd name="connsiteX158" fmla="*/ 167635 w 831738"/>
                  <a:gd name="connsiteY158" fmla="*/ 122051 h 1075733"/>
                  <a:gd name="connsiteX159" fmla="*/ 159587 w 831738"/>
                  <a:gd name="connsiteY159" fmla="*/ 115355 h 1075733"/>
                  <a:gd name="connsiteX160" fmla="*/ 169161 w 831738"/>
                  <a:gd name="connsiteY160" fmla="*/ 154200 h 1075733"/>
                  <a:gd name="connsiteX161" fmla="*/ 160437 w 831738"/>
                  <a:gd name="connsiteY161" fmla="*/ 145911 h 1075733"/>
                  <a:gd name="connsiteX162" fmla="*/ 160459 w 831738"/>
                  <a:gd name="connsiteY162" fmla="*/ 145824 h 1075733"/>
                  <a:gd name="connsiteX163" fmla="*/ 154788 w 831738"/>
                  <a:gd name="connsiteY163" fmla="*/ 128594 h 1075733"/>
                  <a:gd name="connsiteX164" fmla="*/ 150012 w 831738"/>
                  <a:gd name="connsiteY164" fmla="*/ 107394 h 1075733"/>
                  <a:gd name="connsiteX165" fmla="*/ 144407 w 831738"/>
                  <a:gd name="connsiteY165" fmla="*/ 102749 h 1075733"/>
                  <a:gd name="connsiteX166" fmla="*/ 145039 w 831738"/>
                  <a:gd name="connsiteY166" fmla="*/ 107176 h 1075733"/>
                  <a:gd name="connsiteX167" fmla="*/ 154330 w 831738"/>
                  <a:gd name="connsiteY167" fmla="*/ 140154 h 1075733"/>
                  <a:gd name="connsiteX168" fmla="*/ 92411 w 831738"/>
                  <a:gd name="connsiteY168" fmla="*/ 82400 h 1075733"/>
                  <a:gd name="connsiteX169" fmla="*/ 80306 w 831738"/>
                  <a:gd name="connsiteY169" fmla="*/ 49837 h 1075733"/>
                  <a:gd name="connsiteX170" fmla="*/ 76380 w 831738"/>
                  <a:gd name="connsiteY170" fmla="*/ 46609 h 1075733"/>
                  <a:gd name="connsiteX171" fmla="*/ 86391 w 831738"/>
                  <a:gd name="connsiteY171" fmla="*/ 76882 h 1075733"/>
                  <a:gd name="connsiteX172" fmla="*/ 79783 w 831738"/>
                  <a:gd name="connsiteY172" fmla="*/ 70840 h 1075733"/>
                  <a:gd name="connsiteX173" fmla="*/ 71647 w 831738"/>
                  <a:gd name="connsiteY173" fmla="*/ 56511 h 1075733"/>
                  <a:gd name="connsiteX174" fmla="*/ 64603 w 831738"/>
                  <a:gd name="connsiteY174" fmla="*/ 36925 h 1075733"/>
                  <a:gd name="connsiteX175" fmla="*/ 58888 w 831738"/>
                  <a:gd name="connsiteY175" fmla="*/ 32236 h 1075733"/>
                  <a:gd name="connsiteX176" fmla="*/ 65846 w 831738"/>
                  <a:gd name="connsiteY176" fmla="*/ 58190 h 1075733"/>
                  <a:gd name="connsiteX177" fmla="*/ 0 w 831738"/>
                  <a:gd name="connsiteY177" fmla="*/ 0 h 1075733"/>
                  <a:gd name="connsiteX178" fmla="*/ 0 w 831738"/>
                  <a:gd name="connsiteY178" fmla="*/ 0 h 107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831738" h="1075733">
                    <a:moveTo>
                      <a:pt x="0" y="0"/>
                    </a:moveTo>
                    <a:lnTo>
                      <a:pt x="4079" y="7503"/>
                    </a:lnTo>
                    <a:cubicBezTo>
                      <a:pt x="27699" y="30426"/>
                      <a:pt x="51516" y="53130"/>
                      <a:pt x="75442" y="75726"/>
                    </a:cubicBezTo>
                    <a:cubicBezTo>
                      <a:pt x="62552" y="68921"/>
                      <a:pt x="47939" y="63512"/>
                      <a:pt x="33610" y="59455"/>
                    </a:cubicBezTo>
                    <a:cubicBezTo>
                      <a:pt x="35377" y="62421"/>
                      <a:pt x="37143" y="65388"/>
                      <a:pt x="38910" y="68354"/>
                    </a:cubicBezTo>
                    <a:cubicBezTo>
                      <a:pt x="42661" y="69728"/>
                      <a:pt x="46391" y="71167"/>
                      <a:pt x="50099" y="72672"/>
                    </a:cubicBezTo>
                    <a:cubicBezTo>
                      <a:pt x="64930" y="78692"/>
                      <a:pt x="79106" y="87896"/>
                      <a:pt x="94177" y="93392"/>
                    </a:cubicBezTo>
                    <a:lnTo>
                      <a:pt x="101026" y="99826"/>
                    </a:lnTo>
                    <a:cubicBezTo>
                      <a:pt x="83883" y="90470"/>
                      <a:pt x="64406" y="83338"/>
                      <a:pt x="44951" y="78365"/>
                    </a:cubicBezTo>
                    <a:lnTo>
                      <a:pt x="48943" y="84908"/>
                    </a:lnTo>
                    <a:cubicBezTo>
                      <a:pt x="53654" y="86413"/>
                      <a:pt x="58365" y="88027"/>
                      <a:pt x="63032" y="89793"/>
                    </a:cubicBezTo>
                    <a:cubicBezTo>
                      <a:pt x="81091" y="96620"/>
                      <a:pt x="97798" y="106042"/>
                      <a:pt x="115530" y="113458"/>
                    </a:cubicBezTo>
                    <a:lnTo>
                      <a:pt x="150841" y="146588"/>
                    </a:lnTo>
                    <a:cubicBezTo>
                      <a:pt x="127220" y="135704"/>
                      <a:pt x="100415" y="130295"/>
                      <a:pt x="74134" y="124646"/>
                    </a:cubicBezTo>
                    <a:cubicBezTo>
                      <a:pt x="75944" y="127438"/>
                      <a:pt x="77776" y="130208"/>
                      <a:pt x="79608" y="132978"/>
                    </a:cubicBezTo>
                    <a:cubicBezTo>
                      <a:pt x="84101" y="133938"/>
                      <a:pt x="88594" y="134854"/>
                      <a:pt x="93043" y="135791"/>
                    </a:cubicBezTo>
                    <a:cubicBezTo>
                      <a:pt x="116598" y="140786"/>
                      <a:pt x="138736" y="147133"/>
                      <a:pt x="160961" y="156097"/>
                    </a:cubicBezTo>
                    <a:lnTo>
                      <a:pt x="176817" y="171015"/>
                    </a:lnTo>
                    <a:cubicBezTo>
                      <a:pt x="158736" y="159041"/>
                      <a:pt x="137907" y="153850"/>
                      <a:pt x="116729" y="149074"/>
                    </a:cubicBezTo>
                    <a:cubicBezTo>
                      <a:pt x="106457" y="146762"/>
                      <a:pt x="96009" y="144189"/>
                      <a:pt x="85519" y="141833"/>
                    </a:cubicBezTo>
                    <a:lnTo>
                      <a:pt x="89641" y="147940"/>
                    </a:lnTo>
                    <a:cubicBezTo>
                      <a:pt x="121528" y="153436"/>
                      <a:pt x="153349" y="158649"/>
                      <a:pt x="181615" y="176141"/>
                    </a:cubicBezTo>
                    <a:cubicBezTo>
                      <a:pt x="181877" y="176315"/>
                      <a:pt x="182138" y="176293"/>
                      <a:pt x="182313" y="176162"/>
                    </a:cubicBezTo>
                    <a:cubicBezTo>
                      <a:pt x="198104" y="191059"/>
                      <a:pt x="213873" y="205977"/>
                      <a:pt x="229554" y="220983"/>
                    </a:cubicBezTo>
                    <a:lnTo>
                      <a:pt x="229598" y="221223"/>
                    </a:lnTo>
                    <a:cubicBezTo>
                      <a:pt x="209445" y="210536"/>
                      <a:pt x="185388" y="203535"/>
                      <a:pt x="164407" y="198474"/>
                    </a:cubicBezTo>
                    <a:cubicBezTo>
                      <a:pt x="150775" y="195181"/>
                      <a:pt x="135377" y="192062"/>
                      <a:pt x="120350" y="191757"/>
                    </a:cubicBezTo>
                    <a:cubicBezTo>
                      <a:pt x="122051" y="194091"/>
                      <a:pt x="123752" y="196446"/>
                      <a:pt x="125475" y="198780"/>
                    </a:cubicBezTo>
                    <a:cubicBezTo>
                      <a:pt x="140001" y="199369"/>
                      <a:pt x="154374" y="200721"/>
                      <a:pt x="169467" y="204800"/>
                    </a:cubicBezTo>
                    <a:cubicBezTo>
                      <a:pt x="192782" y="211059"/>
                      <a:pt x="214854" y="223447"/>
                      <a:pt x="238148" y="229271"/>
                    </a:cubicBezTo>
                    <a:lnTo>
                      <a:pt x="249358" y="240067"/>
                    </a:lnTo>
                    <a:cubicBezTo>
                      <a:pt x="215356" y="227199"/>
                      <a:pt x="176664" y="218911"/>
                      <a:pt x="139805" y="218017"/>
                    </a:cubicBezTo>
                    <a:lnTo>
                      <a:pt x="145061" y="224909"/>
                    </a:lnTo>
                    <a:cubicBezTo>
                      <a:pt x="160590" y="226326"/>
                      <a:pt x="176054" y="227984"/>
                      <a:pt x="191517" y="230994"/>
                    </a:cubicBezTo>
                    <a:cubicBezTo>
                      <a:pt x="214570" y="235487"/>
                      <a:pt x="236599" y="242444"/>
                      <a:pt x="258977" y="249336"/>
                    </a:cubicBezTo>
                    <a:cubicBezTo>
                      <a:pt x="275225" y="265083"/>
                      <a:pt x="291343" y="280918"/>
                      <a:pt x="307352" y="296905"/>
                    </a:cubicBezTo>
                    <a:cubicBezTo>
                      <a:pt x="269925" y="282990"/>
                      <a:pt x="226304" y="274920"/>
                      <a:pt x="184647" y="274484"/>
                    </a:cubicBezTo>
                    <a:lnTo>
                      <a:pt x="190187" y="281092"/>
                    </a:lnTo>
                    <a:cubicBezTo>
                      <a:pt x="201724" y="281529"/>
                      <a:pt x="213262" y="282183"/>
                      <a:pt x="224800" y="283492"/>
                    </a:cubicBezTo>
                    <a:cubicBezTo>
                      <a:pt x="253393" y="286719"/>
                      <a:pt x="281267" y="293175"/>
                      <a:pt x="309380" y="298933"/>
                    </a:cubicBezTo>
                    <a:cubicBezTo>
                      <a:pt x="313001" y="302554"/>
                      <a:pt x="316600" y="306174"/>
                      <a:pt x="320198" y="309817"/>
                    </a:cubicBezTo>
                    <a:cubicBezTo>
                      <a:pt x="299500" y="298933"/>
                      <a:pt x="275400" y="296403"/>
                      <a:pt x="252281" y="293568"/>
                    </a:cubicBezTo>
                    <a:cubicBezTo>
                      <a:pt x="233633" y="291278"/>
                      <a:pt x="214505" y="288661"/>
                      <a:pt x="195399" y="287287"/>
                    </a:cubicBezTo>
                    <a:cubicBezTo>
                      <a:pt x="197777" y="290078"/>
                      <a:pt x="200176" y="292870"/>
                      <a:pt x="202575" y="295662"/>
                    </a:cubicBezTo>
                    <a:cubicBezTo>
                      <a:pt x="243906" y="299064"/>
                      <a:pt x="285214" y="301136"/>
                      <a:pt x="325106" y="314789"/>
                    </a:cubicBezTo>
                    <a:cubicBezTo>
                      <a:pt x="335095" y="324909"/>
                      <a:pt x="345040" y="335095"/>
                      <a:pt x="354899" y="345368"/>
                    </a:cubicBezTo>
                    <a:cubicBezTo>
                      <a:pt x="331278" y="334659"/>
                      <a:pt x="304342" y="331736"/>
                      <a:pt x="278868" y="328595"/>
                    </a:cubicBezTo>
                    <a:cubicBezTo>
                      <a:pt x="261267" y="326436"/>
                      <a:pt x="243295" y="323644"/>
                      <a:pt x="225279" y="321376"/>
                    </a:cubicBezTo>
                    <a:cubicBezTo>
                      <a:pt x="228333" y="324757"/>
                      <a:pt x="231386" y="328094"/>
                      <a:pt x="234462" y="331431"/>
                    </a:cubicBezTo>
                    <a:cubicBezTo>
                      <a:pt x="276817" y="336556"/>
                      <a:pt x="319413" y="339784"/>
                      <a:pt x="360918" y="351649"/>
                    </a:cubicBezTo>
                    <a:cubicBezTo>
                      <a:pt x="364386" y="355269"/>
                      <a:pt x="367832" y="358912"/>
                      <a:pt x="371278" y="362554"/>
                    </a:cubicBezTo>
                    <a:cubicBezTo>
                      <a:pt x="347592" y="351300"/>
                      <a:pt x="318257" y="347963"/>
                      <a:pt x="292826" y="346109"/>
                    </a:cubicBezTo>
                    <a:cubicBezTo>
                      <a:pt x="277799" y="345019"/>
                      <a:pt x="262313" y="344430"/>
                      <a:pt x="246806" y="344713"/>
                    </a:cubicBezTo>
                    <a:cubicBezTo>
                      <a:pt x="248922" y="346960"/>
                      <a:pt x="251059" y="349206"/>
                      <a:pt x="253197" y="351452"/>
                    </a:cubicBezTo>
                    <a:cubicBezTo>
                      <a:pt x="264037" y="350995"/>
                      <a:pt x="274898" y="350842"/>
                      <a:pt x="285825" y="351409"/>
                    </a:cubicBezTo>
                    <a:cubicBezTo>
                      <a:pt x="318584" y="353110"/>
                      <a:pt x="346916" y="362423"/>
                      <a:pt x="378214" y="369926"/>
                    </a:cubicBezTo>
                    <a:lnTo>
                      <a:pt x="382271" y="374266"/>
                    </a:lnTo>
                    <a:lnTo>
                      <a:pt x="382467" y="374593"/>
                    </a:lnTo>
                    <a:cubicBezTo>
                      <a:pt x="382532" y="374724"/>
                      <a:pt x="382663" y="374790"/>
                      <a:pt x="382772" y="374812"/>
                    </a:cubicBezTo>
                    <a:cubicBezTo>
                      <a:pt x="385651" y="377908"/>
                      <a:pt x="388552" y="381006"/>
                      <a:pt x="391409" y="384103"/>
                    </a:cubicBezTo>
                    <a:cubicBezTo>
                      <a:pt x="401616" y="395161"/>
                      <a:pt x="411758" y="406284"/>
                      <a:pt x="421813" y="417473"/>
                    </a:cubicBezTo>
                    <a:cubicBezTo>
                      <a:pt x="381878" y="400286"/>
                      <a:pt x="335618" y="392282"/>
                      <a:pt x="290383" y="388966"/>
                    </a:cubicBezTo>
                    <a:cubicBezTo>
                      <a:pt x="292783" y="391300"/>
                      <a:pt x="295204" y="393634"/>
                      <a:pt x="297625" y="395968"/>
                    </a:cubicBezTo>
                    <a:cubicBezTo>
                      <a:pt x="309206" y="397189"/>
                      <a:pt x="320765" y="398716"/>
                      <a:pt x="332281" y="400613"/>
                    </a:cubicBezTo>
                    <a:cubicBezTo>
                      <a:pt x="363448" y="405739"/>
                      <a:pt x="393590" y="414942"/>
                      <a:pt x="424583" y="420592"/>
                    </a:cubicBezTo>
                    <a:lnTo>
                      <a:pt x="430123" y="426807"/>
                    </a:lnTo>
                    <a:cubicBezTo>
                      <a:pt x="390471" y="413547"/>
                      <a:pt x="347330" y="404343"/>
                      <a:pt x="304669" y="402685"/>
                    </a:cubicBezTo>
                    <a:cubicBezTo>
                      <a:pt x="306894" y="404801"/>
                      <a:pt x="309141" y="406895"/>
                      <a:pt x="311387" y="408988"/>
                    </a:cubicBezTo>
                    <a:cubicBezTo>
                      <a:pt x="352718" y="411606"/>
                      <a:pt x="393045" y="417865"/>
                      <a:pt x="433852" y="430995"/>
                    </a:cubicBezTo>
                    <a:cubicBezTo>
                      <a:pt x="449098" y="448203"/>
                      <a:pt x="464125" y="465586"/>
                      <a:pt x="478934" y="483187"/>
                    </a:cubicBezTo>
                    <a:cubicBezTo>
                      <a:pt x="446437" y="466502"/>
                      <a:pt x="403514" y="456469"/>
                      <a:pt x="363601" y="455859"/>
                    </a:cubicBezTo>
                    <a:lnTo>
                      <a:pt x="373416" y="464474"/>
                    </a:lnTo>
                    <a:cubicBezTo>
                      <a:pt x="382685" y="464736"/>
                      <a:pt x="391998" y="465434"/>
                      <a:pt x="401464" y="466851"/>
                    </a:cubicBezTo>
                    <a:cubicBezTo>
                      <a:pt x="430842" y="471235"/>
                      <a:pt x="457298" y="481486"/>
                      <a:pt x="485237" y="490712"/>
                    </a:cubicBezTo>
                    <a:lnTo>
                      <a:pt x="492566" y="499523"/>
                    </a:lnTo>
                    <a:cubicBezTo>
                      <a:pt x="466939" y="484125"/>
                      <a:pt x="432544" y="477691"/>
                      <a:pt x="404277" y="473089"/>
                    </a:cubicBezTo>
                    <a:cubicBezTo>
                      <a:pt x="396120" y="471759"/>
                      <a:pt x="387745" y="470559"/>
                      <a:pt x="379261" y="469599"/>
                    </a:cubicBezTo>
                    <a:lnTo>
                      <a:pt x="388247" y="477451"/>
                    </a:lnTo>
                    <a:cubicBezTo>
                      <a:pt x="395226" y="478171"/>
                      <a:pt x="402227" y="479131"/>
                      <a:pt x="409272" y="480417"/>
                    </a:cubicBezTo>
                    <a:cubicBezTo>
                      <a:pt x="439566" y="485914"/>
                      <a:pt x="467702" y="499153"/>
                      <a:pt x="497451" y="505434"/>
                    </a:cubicBezTo>
                    <a:cubicBezTo>
                      <a:pt x="514354" y="525979"/>
                      <a:pt x="530952" y="546808"/>
                      <a:pt x="547201" y="567877"/>
                    </a:cubicBezTo>
                    <a:cubicBezTo>
                      <a:pt x="516186" y="549338"/>
                      <a:pt x="480679" y="535685"/>
                      <a:pt x="444714" y="527397"/>
                    </a:cubicBezTo>
                    <a:lnTo>
                      <a:pt x="453460" y="535336"/>
                    </a:lnTo>
                    <a:cubicBezTo>
                      <a:pt x="487113" y="544867"/>
                      <a:pt x="519131" y="557757"/>
                      <a:pt x="551846" y="573962"/>
                    </a:cubicBezTo>
                    <a:cubicBezTo>
                      <a:pt x="555183" y="578324"/>
                      <a:pt x="558520" y="582708"/>
                      <a:pt x="561814" y="587114"/>
                    </a:cubicBezTo>
                    <a:cubicBezTo>
                      <a:pt x="536906" y="571170"/>
                      <a:pt x="506393" y="563428"/>
                      <a:pt x="477298" y="557430"/>
                    </a:cubicBezTo>
                    <a:lnTo>
                      <a:pt x="480919" y="560832"/>
                    </a:lnTo>
                    <a:cubicBezTo>
                      <a:pt x="512457" y="570908"/>
                      <a:pt x="541595" y="583319"/>
                      <a:pt x="571279" y="599764"/>
                    </a:cubicBezTo>
                    <a:cubicBezTo>
                      <a:pt x="621116" y="666896"/>
                      <a:pt x="667179" y="736777"/>
                      <a:pt x="708161" y="809667"/>
                    </a:cubicBezTo>
                    <a:cubicBezTo>
                      <a:pt x="731673" y="851477"/>
                      <a:pt x="753483" y="894247"/>
                      <a:pt x="773156" y="937999"/>
                    </a:cubicBezTo>
                    <a:cubicBezTo>
                      <a:pt x="793331" y="982841"/>
                      <a:pt x="809427" y="1029166"/>
                      <a:pt x="827922" y="1074663"/>
                    </a:cubicBezTo>
                    <a:cubicBezTo>
                      <a:pt x="828707" y="1076582"/>
                      <a:pt x="831521" y="1075666"/>
                      <a:pt x="831739" y="1073921"/>
                    </a:cubicBezTo>
                    <a:cubicBezTo>
                      <a:pt x="831041" y="1071217"/>
                      <a:pt x="830365" y="1068534"/>
                      <a:pt x="829645" y="1065873"/>
                    </a:cubicBezTo>
                    <a:cubicBezTo>
                      <a:pt x="807224" y="986680"/>
                      <a:pt x="768881" y="909798"/>
                      <a:pt x="730102" y="837693"/>
                    </a:cubicBezTo>
                    <a:cubicBezTo>
                      <a:pt x="689513" y="762186"/>
                      <a:pt x="643210" y="689797"/>
                      <a:pt x="592762" y="620505"/>
                    </a:cubicBezTo>
                    <a:cubicBezTo>
                      <a:pt x="586678" y="612152"/>
                      <a:pt x="580527" y="603842"/>
                      <a:pt x="574333" y="595554"/>
                    </a:cubicBezTo>
                    <a:cubicBezTo>
                      <a:pt x="574442" y="595227"/>
                      <a:pt x="574485" y="594856"/>
                      <a:pt x="574420" y="594420"/>
                    </a:cubicBezTo>
                    <a:cubicBezTo>
                      <a:pt x="572217" y="578041"/>
                      <a:pt x="573199" y="563144"/>
                      <a:pt x="576143" y="548509"/>
                    </a:cubicBezTo>
                    <a:lnTo>
                      <a:pt x="573548" y="544562"/>
                    </a:lnTo>
                    <a:lnTo>
                      <a:pt x="570582" y="540047"/>
                    </a:lnTo>
                    <a:cubicBezTo>
                      <a:pt x="566568" y="555532"/>
                      <a:pt x="564605" y="571454"/>
                      <a:pt x="567702" y="586721"/>
                    </a:cubicBezTo>
                    <a:cubicBezTo>
                      <a:pt x="562599" y="579982"/>
                      <a:pt x="557452" y="573264"/>
                      <a:pt x="552283" y="566568"/>
                    </a:cubicBezTo>
                    <a:cubicBezTo>
                      <a:pt x="552784" y="566088"/>
                      <a:pt x="553090" y="565391"/>
                      <a:pt x="553046" y="564453"/>
                    </a:cubicBezTo>
                    <a:cubicBezTo>
                      <a:pt x="552304" y="548597"/>
                      <a:pt x="553373" y="533569"/>
                      <a:pt x="556056" y="518913"/>
                    </a:cubicBezTo>
                    <a:cubicBezTo>
                      <a:pt x="554115" y="516164"/>
                      <a:pt x="552152" y="513416"/>
                      <a:pt x="550167" y="510690"/>
                    </a:cubicBezTo>
                    <a:cubicBezTo>
                      <a:pt x="547048" y="526699"/>
                      <a:pt x="545958" y="543122"/>
                      <a:pt x="546677" y="559371"/>
                    </a:cubicBezTo>
                    <a:cubicBezTo>
                      <a:pt x="530952" y="539175"/>
                      <a:pt x="514921" y="519240"/>
                      <a:pt x="498585" y="499523"/>
                    </a:cubicBezTo>
                    <a:cubicBezTo>
                      <a:pt x="503340" y="486720"/>
                      <a:pt x="507528" y="473787"/>
                      <a:pt x="511933" y="460897"/>
                    </a:cubicBezTo>
                    <a:lnTo>
                      <a:pt x="507026" y="454877"/>
                    </a:lnTo>
                    <a:cubicBezTo>
                      <a:pt x="502271" y="468400"/>
                      <a:pt x="498193" y="482206"/>
                      <a:pt x="495684" y="496012"/>
                    </a:cubicBezTo>
                    <a:cubicBezTo>
                      <a:pt x="493198" y="493024"/>
                      <a:pt x="490712" y="490036"/>
                      <a:pt x="488225" y="487070"/>
                    </a:cubicBezTo>
                    <a:cubicBezTo>
                      <a:pt x="488051" y="471890"/>
                      <a:pt x="491039" y="456339"/>
                      <a:pt x="495597" y="441072"/>
                    </a:cubicBezTo>
                    <a:lnTo>
                      <a:pt x="490036" y="434463"/>
                    </a:lnTo>
                    <a:cubicBezTo>
                      <a:pt x="485325" y="450493"/>
                      <a:pt x="482511" y="466917"/>
                      <a:pt x="483863" y="481857"/>
                    </a:cubicBezTo>
                    <a:cubicBezTo>
                      <a:pt x="468880" y="464059"/>
                      <a:pt x="453656" y="446459"/>
                      <a:pt x="438258" y="429032"/>
                    </a:cubicBezTo>
                    <a:cubicBezTo>
                      <a:pt x="438302" y="428945"/>
                      <a:pt x="438323" y="428836"/>
                      <a:pt x="438345" y="428749"/>
                    </a:cubicBezTo>
                    <a:cubicBezTo>
                      <a:pt x="440613" y="416644"/>
                      <a:pt x="442860" y="404866"/>
                      <a:pt x="447004" y="393241"/>
                    </a:cubicBezTo>
                    <a:cubicBezTo>
                      <a:pt x="447680" y="391344"/>
                      <a:pt x="448378" y="389468"/>
                      <a:pt x="449098" y="387592"/>
                    </a:cubicBezTo>
                    <a:lnTo>
                      <a:pt x="444430" y="382423"/>
                    </a:lnTo>
                    <a:cubicBezTo>
                      <a:pt x="439436" y="396971"/>
                      <a:pt x="436120" y="412303"/>
                      <a:pt x="435771" y="426240"/>
                    </a:cubicBezTo>
                    <a:lnTo>
                      <a:pt x="428770" y="418389"/>
                    </a:lnTo>
                    <a:cubicBezTo>
                      <a:pt x="430253" y="401725"/>
                      <a:pt x="430297" y="385695"/>
                      <a:pt x="432500" y="369381"/>
                    </a:cubicBezTo>
                    <a:cubicBezTo>
                      <a:pt x="430188" y="366873"/>
                      <a:pt x="427876" y="364364"/>
                      <a:pt x="425542" y="361856"/>
                    </a:cubicBezTo>
                    <a:cubicBezTo>
                      <a:pt x="421966" y="379370"/>
                      <a:pt x="420635" y="396927"/>
                      <a:pt x="424125" y="413176"/>
                    </a:cubicBezTo>
                    <a:cubicBezTo>
                      <a:pt x="409883" y="397298"/>
                      <a:pt x="395510" y="381573"/>
                      <a:pt x="380962" y="365956"/>
                    </a:cubicBezTo>
                    <a:cubicBezTo>
                      <a:pt x="377451" y="350188"/>
                      <a:pt x="379130" y="331627"/>
                      <a:pt x="382118" y="316556"/>
                    </a:cubicBezTo>
                    <a:lnTo>
                      <a:pt x="378454" y="312848"/>
                    </a:lnTo>
                    <a:cubicBezTo>
                      <a:pt x="374615" y="329250"/>
                      <a:pt x="372369" y="346175"/>
                      <a:pt x="376753" y="361442"/>
                    </a:cubicBezTo>
                    <a:cubicBezTo>
                      <a:pt x="372652" y="357036"/>
                      <a:pt x="368530" y="352674"/>
                      <a:pt x="364408" y="348290"/>
                    </a:cubicBezTo>
                    <a:cubicBezTo>
                      <a:pt x="364582" y="347876"/>
                      <a:pt x="364560" y="347396"/>
                      <a:pt x="364233" y="346916"/>
                    </a:cubicBezTo>
                    <a:cubicBezTo>
                      <a:pt x="356011" y="334549"/>
                      <a:pt x="360351" y="315225"/>
                      <a:pt x="364888" y="299260"/>
                    </a:cubicBezTo>
                    <a:lnTo>
                      <a:pt x="360657" y="295073"/>
                    </a:lnTo>
                    <a:cubicBezTo>
                      <a:pt x="359631" y="299893"/>
                      <a:pt x="358694" y="304713"/>
                      <a:pt x="357843" y="309467"/>
                    </a:cubicBezTo>
                    <a:cubicBezTo>
                      <a:pt x="356316" y="317908"/>
                      <a:pt x="354026" y="330405"/>
                      <a:pt x="356600" y="340024"/>
                    </a:cubicBezTo>
                    <a:cubicBezTo>
                      <a:pt x="348377" y="331387"/>
                      <a:pt x="340133" y="322772"/>
                      <a:pt x="331823" y="314200"/>
                    </a:cubicBezTo>
                    <a:cubicBezTo>
                      <a:pt x="332085" y="313895"/>
                      <a:pt x="332216" y="313481"/>
                      <a:pt x="332020" y="312979"/>
                    </a:cubicBezTo>
                    <a:cubicBezTo>
                      <a:pt x="325302" y="295160"/>
                      <a:pt x="323361" y="277842"/>
                      <a:pt x="323797" y="259435"/>
                    </a:cubicBezTo>
                    <a:lnTo>
                      <a:pt x="318977" y="254898"/>
                    </a:lnTo>
                    <a:cubicBezTo>
                      <a:pt x="318672" y="260809"/>
                      <a:pt x="318497" y="266697"/>
                      <a:pt x="318737" y="272630"/>
                    </a:cubicBezTo>
                    <a:cubicBezTo>
                      <a:pt x="319239" y="285040"/>
                      <a:pt x="321114" y="297581"/>
                      <a:pt x="326523" y="308770"/>
                    </a:cubicBezTo>
                    <a:cubicBezTo>
                      <a:pt x="321856" y="303971"/>
                      <a:pt x="317188" y="299195"/>
                      <a:pt x="312499" y="294418"/>
                    </a:cubicBezTo>
                    <a:cubicBezTo>
                      <a:pt x="310754" y="276229"/>
                      <a:pt x="304386" y="259282"/>
                      <a:pt x="303666" y="240590"/>
                    </a:cubicBezTo>
                    <a:lnTo>
                      <a:pt x="297145" y="234571"/>
                    </a:lnTo>
                    <a:cubicBezTo>
                      <a:pt x="297210" y="238082"/>
                      <a:pt x="297341" y="241572"/>
                      <a:pt x="297515" y="245018"/>
                    </a:cubicBezTo>
                    <a:cubicBezTo>
                      <a:pt x="298257" y="258628"/>
                      <a:pt x="299457" y="275094"/>
                      <a:pt x="306000" y="287810"/>
                    </a:cubicBezTo>
                    <a:cubicBezTo>
                      <a:pt x="289838" y="271430"/>
                      <a:pt x="273568" y="255181"/>
                      <a:pt x="257166" y="239085"/>
                    </a:cubicBezTo>
                    <a:cubicBezTo>
                      <a:pt x="251954" y="223971"/>
                      <a:pt x="251168" y="208987"/>
                      <a:pt x="251932" y="193851"/>
                    </a:cubicBezTo>
                    <a:lnTo>
                      <a:pt x="245541" y="188224"/>
                    </a:lnTo>
                    <a:cubicBezTo>
                      <a:pt x="244364" y="203077"/>
                      <a:pt x="245083" y="218213"/>
                      <a:pt x="249249" y="231299"/>
                    </a:cubicBezTo>
                    <a:cubicBezTo>
                      <a:pt x="244451" y="226610"/>
                      <a:pt x="239674" y="221942"/>
                      <a:pt x="234854" y="217275"/>
                    </a:cubicBezTo>
                    <a:cubicBezTo>
                      <a:pt x="233437" y="204865"/>
                      <a:pt x="232084" y="192498"/>
                      <a:pt x="231779" y="180001"/>
                    </a:cubicBezTo>
                    <a:cubicBezTo>
                      <a:pt x="231757" y="178736"/>
                      <a:pt x="231735" y="177471"/>
                      <a:pt x="231735" y="176206"/>
                    </a:cubicBezTo>
                    <a:lnTo>
                      <a:pt x="224298" y="169794"/>
                    </a:lnTo>
                    <a:cubicBezTo>
                      <a:pt x="224080" y="183360"/>
                      <a:pt x="225389" y="197231"/>
                      <a:pt x="227504" y="210165"/>
                    </a:cubicBezTo>
                    <a:lnTo>
                      <a:pt x="224254" y="207046"/>
                    </a:lnTo>
                    <a:cubicBezTo>
                      <a:pt x="211343" y="194571"/>
                      <a:pt x="198387" y="182117"/>
                      <a:pt x="185410" y="169707"/>
                    </a:cubicBezTo>
                    <a:cubicBezTo>
                      <a:pt x="185497" y="169161"/>
                      <a:pt x="185388" y="168573"/>
                      <a:pt x="184996" y="167984"/>
                    </a:cubicBezTo>
                    <a:cubicBezTo>
                      <a:pt x="176599" y="155726"/>
                      <a:pt x="170732" y="142793"/>
                      <a:pt x="168376" y="128005"/>
                    </a:cubicBezTo>
                    <a:cubicBezTo>
                      <a:pt x="168049" y="126020"/>
                      <a:pt x="167809" y="124036"/>
                      <a:pt x="167635" y="122051"/>
                    </a:cubicBezTo>
                    <a:lnTo>
                      <a:pt x="159587" y="115355"/>
                    </a:lnTo>
                    <a:cubicBezTo>
                      <a:pt x="160437" y="128878"/>
                      <a:pt x="163513" y="142444"/>
                      <a:pt x="169161" y="154200"/>
                    </a:cubicBezTo>
                    <a:lnTo>
                      <a:pt x="160437" y="145911"/>
                    </a:lnTo>
                    <a:lnTo>
                      <a:pt x="160459" y="145824"/>
                    </a:lnTo>
                    <a:cubicBezTo>
                      <a:pt x="159783" y="139499"/>
                      <a:pt x="156795" y="134723"/>
                      <a:pt x="154788" y="128594"/>
                    </a:cubicBezTo>
                    <a:cubicBezTo>
                      <a:pt x="152520" y="121702"/>
                      <a:pt x="151102" y="114548"/>
                      <a:pt x="150012" y="107394"/>
                    </a:cubicBezTo>
                    <a:lnTo>
                      <a:pt x="144407" y="102749"/>
                    </a:lnTo>
                    <a:lnTo>
                      <a:pt x="145039" y="107176"/>
                    </a:lnTo>
                    <a:cubicBezTo>
                      <a:pt x="146479" y="116991"/>
                      <a:pt x="148136" y="130971"/>
                      <a:pt x="154330" y="140154"/>
                    </a:cubicBezTo>
                    <a:cubicBezTo>
                      <a:pt x="133829" y="120764"/>
                      <a:pt x="113196" y="101506"/>
                      <a:pt x="92411" y="82400"/>
                    </a:cubicBezTo>
                    <a:cubicBezTo>
                      <a:pt x="88005" y="71647"/>
                      <a:pt x="83948" y="60895"/>
                      <a:pt x="80306" y="49837"/>
                    </a:cubicBezTo>
                    <a:lnTo>
                      <a:pt x="76380" y="46609"/>
                    </a:lnTo>
                    <a:cubicBezTo>
                      <a:pt x="78408" y="56882"/>
                      <a:pt x="81811" y="67220"/>
                      <a:pt x="86391" y="76882"/>
                    </a:cubicBezTo>
                    <a:lnTo>
                      <a:pt x="79783" y="70840"/>
                    </a:lnTo>
                    <a:cubicBezTo>
                      <a:pt x="76947" y="66129"/>
                      <a:pt x="73959" y="61462"/>
                      <a:pt x="71647" y="56511"/>
                    </a:cubicBezTo>
                    <a:cubicBezTo>
                      <a:pt x="68659" y="50120"/>
                      <a:pt x="66478" y="43599"/>
                      <a:pt x="64603" y="36925"/>
                    </a:cubicBezTo>
                    <a:lnTo>
                      <a:pt x="58888" y="32236"/>
                    </a:lnTo>
                    <a:cubicBezTo>
                      <a:pt x="59979" y="40611"/>
                      <a:pt x="62291" y="49750"/>
                      <a:pt x="65846" y="58190"/>
                    </a:cubicBezTo>
                    <a:cubicBezTo>
                      <a:pt x="44144" y="38539"/>
                      <a:pt x="22181" y="1910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39" name="Freeform: Shape 1738">
                <a:extLst>
                  <a:ext uri="{FF2B5EF4-FFF2-40B4-BE49-F238E27FC236}">
                    <a16:creationId xmlns:a16="http://schemas.microsoft.com/office/drawing/2014/main" id="{748AE347-093E-46A5-8F63-08076171881A}"/>
                  </a:ext>
                </a:extLst>
              </p:cNvPr>
              <p:cNvSpPr/>
              <p:nvPr/>
            </p:nvSpPr>
            <p:spPr>
              <a:xfrm>
                <a:off x="-174724" y="5860837"/>
                <a:ext cx="349243" cy="352957"/>
              </a:xfrm>
              <a:custGeom>
                <a:avLst/>
                <a:gdLst>
                  <a:gd name="connsiteX0" fmla="*/ 347667 w 349243"/>
                  <a:gd name="connsiteY0" fmla="*/ 203584 h 352957"/>
                  <a:gd name="connsiteX1" fmla="*/ 281167 w 349243"/>
                  <a:gd name="connsiteY1" fmla="*/ 107117 h 352957"/>
                  <a:gd name="connsiteX2" fmla="*/ 165812 w 349243"/>
                  <a:gd name="connsiteY2" fmla="*/ 39330 h 352957"/>
                  <a:gd name="connsiteX3" fmla="*/ 100403 w 349243"/>
                  <a:gd name="connsiteY3" fmla="*/ 11871 h 352957"/>
                  <a:gd name="connsiteX4" fmla="*/ 60272 w 349243"/>
                  <a:gd name="connsiteY4" fmla="*/ 1729 h 352957"/>
                  <a:gd name="connsiteX5" fmla="*/ 55801 w 349243"/>
                  <a:gd name="connsiteY5" fmla="*/ 464 h 352957"/>
                  <a:gd name="connsiteX6" fmla="*/ 27011 w 349243"/>
                  <a:gd name="connsiteY6" fmla="*/ 12612 h 352957"/>
                  <a:gd name="connsiteX7" fmla="*/ 2191 w 349243"/>
                  <a:gd name="connsiteY7" fmla="*/ 98218 h 352957"/>
                  <a:gd name="connsiteX8" fmla="*/ 16978 w 349243"/>
                  <a:gd name="connsiteY8" fmla="*/ 222799 h 352957"/>
                  <a:gd name="connsiteX9" fmla="*/ 126379 w 349243"/>
                  <a:gd name="connsiteY9" fmla="*/ 352418 h 352957"/>
                  <a:gd name="connsiteX10" fmla="*/ 221734 w 349243"/>
                  <a:gd name="connsiteY10" fmla="*/ 271392 h 352957"/>
                  <a:gd name="connsiteX11" fmla="*/ 253839 w 349243"/>
                  <a:gd name="connsiteY11" fmla="*/ 270563 h 352957"/>
                  <a:gd name="connsiteX12" fmla="*/ 347667 w 349243"/>
                  <a:gd name="connsiteY12" fmla="*/ 203584 h 352957"/>
                  <a:gd name="connsiteX13" fmla="*/ 347667 w 349243"/>
                  <a:gd name="connsiteY13" fmla="*/ 203584 h 352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9243" h="352957">
                    <a:moveTo>
                      <a:pt x="347667" y="203584"/>
                    </a:moveTo>
                    <a:cubicBezTo>
                      <a:pt x="358027" y="156037"/>
                      <a:pt x="315213" y="128905"/>
                      <a:pt x="281167" y="107117"/>
                    </a:cubicBezTo>
                    <a:cubicBezTo>
                      <a:pt x="243588" y="83060"/>
                      <a:pt x="205987" y="58938"/>
                      <a:pt x="165812" y="39330"/>
                    </a:cubicBezTo>
                    <a:cubicBezTo>
                      <a:pt x="144547" y="28948"/>
                      <a:pt x="122628" y="20006"/>
                      <a:pt x="100403" y="11871"/>
                    </a:cubicBezTo>
                    <a:cubicBezTo>
                      <a:pt x="87077" y="6985"/>
                      <a:pt x="73707" y="2056"/>
                      <a:pt x="60272" y="1729"/>
                    </a:cubicBezTo>
                    <a:cubicBezTo>
                      <a:pt x="58810" y="1183"/>
                      <a:pt x="57327" y="747"/>
                      <a:pt x="55801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200"/>
                      <a:pt x="2191" y="98218"/>
                    </a:cubicBezTo>
                    <a:cubicBezTo>
                      <a:pt x="-994" y="140138"/>
                      <a:pt x="4895" y="182973"/>
                      <a:pt x="16978" y="222799"/>
                    </a:cubicBezTo>
                    <a:cubicBezTo>
                      <a:pt x="33009" y="275624"/>
                      <a:pt x="63936" y="345526"/>
                      <a:pt x="126379" y="352418"/>
                    </a:cubicBezTo>
                    <a:cubicBezTo>
                      <a:pt x="178658" y="358176"/>
                      <a:pt x="206968" y="316976"/>
                      <a:pt x="221734" y="271392"/>
                    </a:cubicBezTo>
                    <a:cubicBezTo>
                      <a:pt x="232007" y="272418"/>
                      <a:pt x="242846" y="272090"/>
                      <a:pt x="253839" y="270563"/>
                    </a:cubicBezTo>
                    <a:cubicBezTo>
                      <a:pt x="293686" y="265111"/>
                      <a:pt x="338158" y="247226"/>
                      <a:pt x="347667" y="203584"/>
                    </a:cubicBezTo>
                    <a:lnTo>
                      <a:pt x="347667" y="20358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40" name="Freeform: Shape 1739">
                <a:extLst>
                  <a:ext uri="{FF2B5EF4-FFF2-40B4-BE49-F238E27FC236}">
                    <a16:creationId xmlns:a16="http://schemas.microsoft.com/office/drawing/2014/main" id="{AD35597D-F3EE-4371-8966-9F5A7DCD18BB}"/>
                  </a:ext>
                </a:extLst>
              </p:cNvPr>
              <p:cNvSpPr/>
              <p:nvPr/>
            </p:nvSpPr>
            <p:spPr>
              <a:xfrm>
                <a:off x="-174724" y="5860837"/>
                <a:ext cx="231641" cy="275617"/>
              </a:xfrm>
              <a:custGeom>
                <a:avLst/>
                <a:gdLst>
                  <a:gd name="connsiteX0" fmla="*/ 217372 w 231641"/>
                  <a:gd name="connsiteY0" fmla="*/ 67334 h 275617"/>
                  <a:gd name="connsiteX1" fmla="*/ 165812 w 231641"/>
                  <a:gd name="connsiteY1" fmla="*/ 39330 h 275617"/>
                  <a:gd name="connsiteX2" fmla="*/ 100403 w 231641"/>
                  <a:gd name="connsiteY2" fmla="*/ 11871 h 275617"/>
                  <a:gd name="connsiteX3" fmla="*/ 60272 w 231641"/>
                  <a:gd name="connsiteY3" fmla="*/ 1729 h 275617"/>
                  <a:gd name="connsiteX4" fmla="*/ 55801 w 231641"/>
                  <a:gd name="connsiteY4" fmla="*/ 464 h 275617"/>
                  <a:gd name="connsiteX5" fmla="*/ 27011 w 231641"/>
                  <a:gd name="connsiteY5" fmla="*/ 12612 h 275617"/>
                  <a:gd name="connsiteX6" fmla="*/ 2191 w 231641"/>
                  <a:gd name="connsiteY6" fmla="*/ 98218 h 275617"/>
                  <a:gd name="connsiteX7" fmla="*/ 16978 w 231641"/>
                  <a:gd name="connsiteY7" fmla="*/ 222799 h 275617"/>
                  <a:gd name="connsiteX8" fmla="*/ 60294 w 231641"/>
                  <a:gd name="connsiteY8" fmla="*/ 255165 h 275617"/>
                  <a:gd name="connsiteX9" fmla="*/ 54056 w 231641"/>
                  <a:gd name="connsiteY9" fmla="*/ 203278 h 275617"/>
                  <a:gd name="connsiteX10" fmla="*/ 103304 w 231641"/>
                  <a:gd name="connsiteY10" fmla="*/ 247881 h 275617"/>
                  <a:gd name="connsiteX11" fmla="*/ 125637 w 231641"/>
                  <a:gd name="connsiteY11" fmla="*/ 223889 h 275617"/>
                  <a:gd name="connsiteX12" fmla="*/ 101690 w 231641"/>
                  <a:gd name="connsiteY12" fmla="*/ 180138 h 275617"/>
                  <a:gd name="connsiteX13" fmla="*/ 163849 w 231641"/>
                  <a:gd name="connsiteY13" fmla="*/ 192635 h 275617"/>
                  <a:gd name="connsiteX14" fmla="*/ 162650 w 231641"/>
                  <a:gd name="connsiteY14" fmla="*/ 147531 h 275617"/>
                  <a:gd name="connsiteX15" fmla="*/ 192944 w 231641"/>
                  <a:gd name="connsiteY15" fmla="*/ 160966 h 275617"/>
                  <a:gd name="connsiteX16" fmla="*/ 218070 w 231641"/>
                  <a:gd name="connsiteY16" fmla="*/ 125372 h 275617"/>
                  <a:gd name="connsiteX17" fmla="*/ 198877 w 231641"/>
                  <a:gd name="connsiteY17" fmla="*/ 100006 h 275617"/>
                  <a:gd name="connsiteX18" fmla="*/ 217372 w 231641"/>
                  <a:gd name="connsiteY18" fmla="*/ 67334 h 275617"/>
                  <a:gd name="connsiteX19" fmla="*/ 217372 w 231641"/>
                  <a:gd name="connsiteY19" fmla="*/ 67334 h 27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1641" h="275617">
                    <a:moveTo>
                      <a:pt x="217372" y="67334"/>
                    </a:moveTo>
                    <a:cubicBezTo>
                      <a:pt x="200534" y="57389"/>
                      <a:pt x="183413" y="47923"/>
                      <a:pt x="165812" y="39330"/>
                    </a:cubicBezTo>
                    <a:cubicBezTo>
                      <a:pt x="144547" y="28948"/>
                      <a:pt x="122606" y="20006"/>
                      <a:pt x="100403" y="11871"/>
                    </a:cubicBezTo>
                    <a:cubicBezTo>
                      <a:pt x="87077" y="6985"/>
                      <a:pt x="73707" y="2056"/>
                      <a:pt x="60272" y="1729"/>
                    </a:cubicBezTo>
                    <a:cubicBezTo>
                      <a:pt x="58810" y="1183"/>
                      <a:pt x="57327" y="747"/>
                      <a:pt x="55801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178"/>
                      <a:pt x="2191" y="98218"/>
                    </a:cubicBezTo>
                    <a:cubicBezTo>
                      <a:pt x="-994" y="140138"/>
                      <a:pt x="4895" y="182995"/>
                      <a:pt x="16978" y="222799"/>
                    </a:cubicBezTo>
                    <a:cubicBezTo>
                      <a:pt x="20882" y="235667"/>
                      <a:pt x="54165" y="311218"/>
                      <a:pt x="60294" y="255165"/>
                    </a:cubicBezTo>
                    <a:cubicBezTo>
                      <a:pt x="62278" y="237063"/>
                      <a:pt x="58113" y="220378"/>
                      <a:pt x="54056" y="203278"/>
                    </a:cubicBezTo>
                    <a:cubicBezTo>
                      <a:pt x="66749" y="220661"/>
                      <a:pt x="82300" y="236016"/>
                      <a:pt x="103304" y="247881"/>
                    </a:cubicBezTo>
                    <a:cubicBezTo>
                      <a:pt x="118963" y="256736"/>
                      <a:pt x="132879" y="237957"/>
                      <a:pt x="125637" y="223889"/>
                    </a:cubicBezTo>
                    <a:cubicBezTo>
                      <a:pt x="118004" y="209102"/>
                      <a:pt x="109956" y="194576"/>
                      <a:pt x="101690" y="180138"/>
                    </a:cubicBezTo>
                    <a:cubicBezTo>
                      <a:pt x="120752" y="197608"/>
                      <a:pt x="145223" y="212592"/>
                      <a:pt x="163849" y="192635"/>
                    </a:cubicBezTo>
                    <a:cubicBezTo>
                      <a:pt x="175889" y="179745"/>
                      <a:pt x="171963" y="163278"/>
                      <a:pt x="162650" y="147531"/>
                    </a:cubicBezTo>
                    <a:cubicBezTo>
                      <a:pt x="172203" y="152678"/>
                      <a:pt x="182214" y="157215"/>
                      <a:pt x="192944" y="160966"/>
                    </a:cubicBezTo>
                    <a:cubicBezTo>
                      <a:pt x="212574" y="167837"/>
                      <a:pt x="228495" y="141163"/>
                      <a:pt x="218070" y="125372"/>
                    </a:cubicBezTo>
                    <a:cubicBezTo>
                      <a:pt x="212072" y="116277"/>
                      <a:pt x="205660" y="107858"/>
                      <a:pt x="198877" y="100006"/>
                    </a:cubicBezTo>
                    <a:cubicBezTo>
                      <a:pt x="215562" y="105764"/>
                      <a:pt x="251636" y="87575"/>
                      <a:pt x="217372" y="67334"/>
                    </a:cubicBezTo>
                    <a:lnTo>
                      <a:pt x="217372" y="67334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41" name="Freeform: Shape 1740">
                <a:extLst>
                  <a:ext uri="{FF2B5EF4-FFF2-40B4-BE49-F238E27FC236}">
                    <a16:creationId xmlns:a16="http://schemas.microsoft.com/office/drawing/2014/main" id="{D9F7EC09-6CBC-4507-886B-03E2EF36105D}"/>
                  </a:ext>
                </a:extLst>
              </p:cNvPr>
              <p:cNvSpPr/>
              <p:nvPr/>
            </p:nvSpPr>
            <p:spPr>
              <a:xfrm>
                <a:off x="-198614" y="5419928"/>
                <a:ext cx="325380" cy="367291"/>
              </a:xfrm>
              <a:custGeom>
                <a:avLst/>
                <a:gdLst>
                  <a:gd name="connsiteX0" fmla="*/ 26320 w 325380"/>
                  <a:gd name="connsiteY0" fmla="*/ 351340 h 367291"/>
                  <a:gd name="connsiteX1" fmla="*/ 79320 w 325380"/>
                  <a:gd name="connsiteY1" fmla="*/ 364338 h 367291"/>
                  <a:gd name="connsiteX2" fmla="*/ 152646 w 325380"/>
                  <a:gd name="connsiteY2" fmla="*/ 334982 h 367291"/>
                  <a:gd name="connsiteX3" fmla="*/ 283944 w 325380"/>
                  <a:gd name="connsiteY3" fmla="*/ 264730 h 367291"/>
                  <a:gd name="connsiteX4" fmla="*/ 312800 w 325380"/>
                  <a:gd name="connsiteY4" fmla="*/ 136333 h 367291"/>
                  <a:gd name="connsiteX5" fmla="*/ 244555 w 325380"/>
                  <a:gd name="connsiteY5" fmla="*/ 104642 h 367291"/>
                  <a:gd name="connsiteX6" fmla="*/ 207085 w 325380"/>
                  <a:gd name="connsiteY6" fmla="*/ 112559 h 367291"/>
                  <a:gd name="connsiteX7" fmla="*/ 203813 w 325380"/>
                  <a:gd name="connsiteY7" fmla="*/ 113366 h 367291"/>
                  <a:gd name="connsiteX8" fmla="*/ 201654 w 325380"/>
                  <a:gd name="connsiteY8" fmla="*/ 90706 h 367291"/>
                  <a:gd name="connsiteX9" fmla="*/ 177270 w 325380"/>
                  <a:gd name="connsiteY9" fmla="*/ 29811 h 367291"/>
                  <a:gd name="connsiteX10" fmla="*/ 68044 w 325380"/>
                  <a:gd name="connsiteY10" fmla="*/ 27390 h 367291"/>
                  <a:gd name="connsiteX11" fmla="*/ 17422 w 325380"/>
                  <a:gd name="connsiteY11" fmla="*/ 149266 h 367291"/>
                  <a:gd name="connsiteX12" fmla="*/ 606 w 325380"/>
                  <a:gd name="connsiteY12" fmla="*/ 277969 h 367291"/>
                  <a:gd name="connsiteX13" fmla="*/ 21260 w 325380"/>
                  <a:gd name="connsiteY13" fmla="*/ 334327 h 367291"/>
                  <a:gd name="connsiteX14" fmla="*/ 26320 w 325380"/>
                  <a:gd name="connsiteY14" fmla="*/ 351340 h 367291"/>
                  <a:gd name="connsiteX15" fmla="*/ 26320 w 325380"/>
                  <a:gd name="connsiteY15" fmla="*/ 351340 h 367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5380" h="367291">
                    <a:moveTo>
                      <a:pt x="26320" y="351340"/>
                    </a:moveTo>
                    <a:cubicBezTo>
                      <a:pt x="40083" y="367676"/>
                      <a:pt x="59538" y="370380"/>
                      <a:pt x="79320" y="364338"/>
                    </a:cubicBezTo>
                    <a:cubicBezTo>
                      <a:pt x="104205" y="356727"/>
                      <a:pt x="128764" y="345254"/>
                      <a:pt x="152646" y="334982"/>
                    </a:cubicBezTo>
                    <a:cubicBezTo>
                      <a:pt x="197248" y="315810"/>
                      <a:pt x="248197" y="299016"/>
                      <a:pt x="283944" y="264730"/>
                    </a:cubicBezTo>
                    <a:cubicBezTo>
                      <a:pt x="317205" y="232822"/>
                      <a:pt x="341175" y="178928"/>
                      <a:pt x="312800" y="136333"/>
                    </a:cubicBezTo>
                    <a:cubicBezTo>
                      <a:pt x="297445" y="113301"/>
                      <a:pt x="271992" y="101851"/>
                      <a:pt x="244555" y="104642"/>
                    </a:cubicBezTo>
                    <a:cubicBezTo>
                      <a:pt x="231861" y="105929"/>
                      <a:pt x="219429" y="109528"/>
                      <a:pt x="207085" y="112559"/>
                    </a:cubicBezTo>
                    <a:lnTo>
                      <a:pt x="203813" y="113366"/>
                    </a:lnTo>
                    <a:cubicBezTo>
                      <a:pt x="203551" y="105733"/>
                      <a:pt x="203159" y="98077"/>
                      <a:pt x="201654" y="90706"/>
                    </a:cubicBezTo>
                    <a:cubicBezTo>
                      <a:pt x="197292" y="69571"/>
                      <a:pt x="190138" y="47368"/>
                      <a:pt x="177270" y="29811"/>
                    </a:cubicBezTo>
                    <a:cubicBezTo>
                      <a:pt x="149135" y="-8532"/>
                      <a:pt x="97422" y="-10473"/>
                      <a:pt x="68044" y="27390"/>
                    </a:cubicBezTo>
                    <a:cubicBezTo>
                      <a:pt x="41675" y="61371"/>
                      <a:pt x="27847" y="108176"/>
                      <a:pt x="17422" y="149266"/>
                    </a:cubicBezTo>
                    <a:cubicBezTo>
                      <a:pt x="6909" y="190684"/>
                      <a:pt x="-2513" y="235068"/>
                      <a:pt x="606" y="277969"/>
                    </a:cubicBezTo>
                    <a:cubicBezTo>
                      <a:pt x="2067" y="297969"/>
                      <a:pt x="6080" y="320216"/>
                      <a:pt x="21260" y="334327"/>
                    </a:cubicBezTo>
                    <a:cubicBezTo>
                      <a:pt x="20541" y="340063"/>
                      <a:pt x="21958" y="346170"/>
                      <a:pt x="26320" y="351340"/>
                    </a:cubicBezTo>
                    <a:lnTo>
                      <a:pt x="26320" y="35134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42" name="Freeform: Shape 1741">
                <a:extLst>
                  <a:ext uri="{FF2B5EF4-FFF2-40B4-BE49-F238E27FC236}">
                    <a16:creationId xmlns:a16="http://schemas.microsoft.com/office/drawing/2014/main" id="{3EEC7D4F-49BF-49BF-BC05-F0CB9F703745}"/>
                  </a:ext>
                </a:extLst>
              </p:cNvPr>
              <p:cNvSpPr/>
              <p:nvPr/>
            </p:nvSpPr>
            <p:spPr>
              <a:xfrm>
                <a:off x="-198256" y="5568188"/>
                <a:ext cx="220740" cy="219032"/>
              </a:xfrm>
              <a:custGeom>
                <a:avLst/>
                <a:gdLst>
                  <a:gd name="connsiteX0" fmla="*/ 25962 w 220740"/>
                  <a:gd name="connsiteY0" fmla="*/ 203080 h 219032"/>
                  <a:gd name="connsiteX1" fmla="*/ 78962 w 220740"/>
                  <a:gd name="connsiteY1" fmla="*/ 216079 h 219032"/>
                  <a:gd name="connsiteX2" fmla="*/ 152288 w 220740"/>
                  <a:gd name="connsiteY2" fmla="*/ 186700 h 219032"/>
                  <a:gd name="connsiteX3" fmla="*/ 133967 w 220740"/>
                  <a:gd name="connsiteY3" fmla="*/ 172131 h 219032"/>
                  <a:gd name="connsiteX4" fmla="*/ 150129 w 220740"/>
                  <a:gd name="connsiteY4" fmla="*/ 116536 h 219032"/>
                  <a:gd name="connsiteX5" fmla="*/ 196759 w 220740"/>
                  <a:gd name="connsiteY5" fmla="*/ 55925 h 219032"/>
                  <a:gd name="connsiteX6" fmla="*/ 137762 w 220740"/>
                  <a:gd name="connsiteY6" fmla="*/ 57932 h 219032"/>
                  <a:gd name="connsiteX7" fmla="*/ 92419 w 220740"/>
                  <a:gd name="connsiteY7" fmla="*/ 36383 h 219032"/>
                  <a:gd name="connsiteX8" fmla="*/ 96388 w 220740"/>
                  <a:gd name="connsiteY8" fmla="*/ 26242 h 219032"/>
                  <a:gd name="connsiteX9" fmla="*/ 33858 w 220740"/>
                  <a:gd name="connsiteY9" fmla="*/ 54311 h 219032"/>
                  <a:gd name="connsiteX10" fmla="*/ 33661 w 220740"/>
                  <a:gd name="connsiteY10" fmla="*/ 27616 h 219032"/>
                  <a:gd name="connsiteX11" fmla="*/ 313 w 220740"/>
                  <a:gd name="connsiteY11" fmla="*/ 129688 h 219032"/>
                  <a:gd name="connsiteX12" fmla="*/ 20968 w 220740"/>
                  <a:gd name="connsiteY12" fmla="*/ 186046 h 219032"/>
                  <a:gd name="connsiteX13" fmla="*/ 25962 w 220740"/>
                  <a:gd name="connsiteY13" fmla="*/ 203080 h 219032"/>
                  <a:gd name="connsiteX14" fmla="*/ 25962 w 220740"/>
                  <a:gd name="connsiteY14" fmla="*/ 203080 h 21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0740" h="219032">
                    <a:moveTo>
                      <a:pt x="25962" y="203080"/>
                    </a:moveTo>
                    <a:cubicBezTo>
                      <a:pt x="39725" y="219416"/>
                      <a:pt x="59180" y="222121"/>
                      <a:pt x="78962" y="216079"/>
                    </a:cubicBezTo>
                    <a:cubicBezTo>
                      <a:pt x="103847" y="208467"/>
                      <a:pt x="128406" y="196973"/>
                      <a:pt x="152288" y="186700"/>
                    </a:cubicBezTo>
                    <a:cubicBezTo>
                      <a:pt x="259268" y="134486"/>
                      <a:pt x="167686" y="155293"/>
                      <a:pt x="133967" y="172131"/>
                    </a:cubicBezTo>
                    <a:cubicBezTo>
                      <a:pt x="244219" y="118434"/>
                      <a:pt x="249192" y="52283"/>
                      <a:pt x="150129" y="116536"/>
                    </a:cubicBezTo>
                    <a:cubicBezTo>
                      <a:pt x="164436" y="99786"/>
                      <a:pt x="192070" y="76144"/>
                      <a:pt x="196759" y="55925"/>
                    </a:cubicBezTo>
                    <a:cubicBezTo>
                      <a:pt x="202670" y="30385"/>
                      <a:pt x="186574" y="13112"/>
                      <a:pt x="137762" y="57932"/>
                    </a:cubicBezTo>
                    <a:cubicBezTo>
                      <a:pt x="170478" y="14966"/>
                      <a:pt x="128580" y="-5820"/>
                      <a:pt x="92419" y="36383"/>
                    </a:cubicBezTo>
                    <a:cubicBezTo>
                      <a:pt x="93749" y="33003"/>
                      <a:pt x="94970" y="29600"/>
                      <a:pt x="96388" y="26242"/>
                    </a:cubicBezTo>
                    <a:cubicBezTo>
                      <a:pt x="111285" y="-9571"/>
                      <a:pt x="66028" y="-16180"/>
                      <a:pt x="33858" y="54311"/>
                    </a:cubicBezTo>
                    <a:cubicBezTo>
                      <a:pt x="33770" y="45413"/>
                      <a:pt x="33727" y="36514"/>
                      <a:pt x="33661" y="27616"/>
                    </a:cubicBezTo>
                    <a:cubicBezTo>
                      <a:pt x="33312" y="-36354"/>
                      <a:pt x="-3765" y="73570"/>
                      <a:pt x="313" y="129688"/>
                    </a:cubicBezTo>
                    <a:cubicBezTo>
                      <a:pt x="1775" y="149688"/>
                      <a:pt x="5788" y="171935"/>
                      <a:pt x="20968" y="186046"/>
                    </a:cubicBezTo>
                    <a:cubicBezTo>
                      <a:pt x="20183" y="191804"/>
                      <a:pt x="21600" y="197911"/>
                      <a:pt x="25962" y="203080"/>
                    </a:cubicBezTo>
                    <a:lnTo>
                      <a:pt x="25962" y="203080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43" name="Freeform: Shape 1742">
                <a:extLst>
                  <a:ext uri="{FF2B5EF4-FFF2-40B4-BE49-F238E27FC236}">
                    <a16:creationId xmlns:a16="http://schemas.microsoft.com/office/drawing/2014/main" id="{52800287-FF9E-46D2-9AC7-8D2935B8F4D0}"/>
                  </a:ext>
                </a:extLst>
              </p:cNvPr>
              <p:cNvSpPr/>
              <p:nvPr/>
            </p:nvSpPr>
            <p:spPr>
              <a:xfrm>
                <a:off x="-146497" y="5655845"/>
                <a:ext cx="376890" cy="317137"/>
              </a:xfrm>
              <a:custGeom>
                <a:avLst/>
                <a:gdLst>
                  <a:gd name="connsiteX0" fmla="*/ 361098 w 376890"/>
                  <a:gd name="connsiteY0" fmla="*/ 50907 h 317137"/>
                  <a:gd name="connsiteX1" fmla="*/ 318699 w 376890"/>
                  <a:gd name="connsiteY1" fmla="*/ 139959 h 317137"/>
                  <a:gd name="connsiteX2" fmla="*/ 360684 w 376890"/>
                  <a:gd name="connsiteY2" fmla="*/ 280658 h 317137"/>
                  <a:gd name="connsiteX3" fmla="*/ 244500 w 376890"/>
                  <a:gd name="connsiteY3" fmla="*/ 315249 h 317137"/>
                  <a:gd name="connsiteX4" fmla="*/ 96342 w 376890"/>
                  <a:gd name="connsiteY4" fmla="*/ 266895 h 317137"/>
                  <a:gd name="connsiteX5" fmla="*/ 1162 w 376890"/>
                  <a:gd name="connsiteY5" fmla="*/ 165106 h 317137"/>
                  <a:gd name="connsiteX6" fmla="*/ 41576 w 376890"/>
                  <a:gd name="connsiteY6" fmla="*/ 112412 h 317137"/>
                  <a:gd name="connsiteX7" fmla="*/ 100028 w 376890"/>
                  <a:gd name="connsiteY7" fmla="*/ 66218 h 317137"/>
                  <a:gd name="connsiteX8" fmla="*/ 231305 w 376890"/>
                  <a:gd name="connsiteY8" fmla="*/ 4604 h 317137"/>
                  <a:gd name="connsiteX9" fmla="*/ 361098 w 376890"/>
                  <a:gd name="connsiteY9" fmla="*/ 50907 h 317137"/>
                  <a:gd name="connsiteX10" fmla="*/ 361098 w 376890"/>
                  <a:gd name="connsiteY10" fmla="*/ 50907 h 317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890" h="317137">
                    <a:moveTo>
                      <a:pt x="361098" y="50907"/>
                    </a:moveTo>
                    <a:cubicBezTo>
                      <a:pt x="373552" y="87265"/>
                      <a:pt x="348165" y="116665"/>
                      <a:pt x="318699" y="139959"/>
                    </a:cubicBezTo>
                    <a:cubicBezTo>
                      <a:pt x="366093" y="167047"/>
                      <a:pt x="397674" y="238171"/>
                      <a:pt x="360684" y="280658"/>
                    </a:cubicBezTo>
                    <a:cubicBezTo>
                      <a:pt x="332069" y="313548"/>
                      <a:pt x="285678" y="321312"/>
                      <a:pt x="244500" y="315249"/>
                    </a:cubicBezTo>
                    <a:cubicBezTo>
                      <a:pt x="194162" y="307812"/>
                      <a:pt x="142558" y="287724"/>
                      <a:pt x="96342" y="266895"/>
                    </a:cubicBezTo>
                    <a:cubicBezTo>
                      <a:pt x="58479" y="249818"/>
                      <a:pt x="-9722" y="216579"/>
                      <a:pt x="1162" y="165106"/>
                    </a:cubicBezTo>
                    <a:cubicBezTo>
                      <a:pt x="6047" y="142053"/>
                      <a:pt x="24695" y="127200"/>
                      <a:pt x="41576" y="112412"/>
                    </a:cubicBezTo>
                    <a:cubicBezTo>
                      <a:pt x="60246" y="96076"/>
                      <a:pt x="79766" y="80526"/>
                      <a:pt x="100028" y="66218"/>
                    </a:cubicBezTo>
                    <a:cubicBezTo>
                      <a:pt x="139243" y="38584"/>
                      <a:pt x="184304" y="15443"/>
                      <a:pt x="231305" y="4604"/>
                    </a:cubicBezTo>
                    <a:cubicBezTo>
                      <a:pt x="276845" y="-5865"/>
                      <a:pt x="343105" y="-1634"/>
                      <a:pt x="361098" y="50907"/>
                    </a:cubicBezTo>
                    <a:lnTo>
                      <a:pt x="361098" y="50907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D0309C88-A733-4DBF-B0B6-F83A50A483A6}"/>
                  </a:ext>
                </a:extLst>
              </p:cNvPr>
              <p:cNvSpPr/>
              <p:nvPr/>
            </p:nvSpPr>
            <p:spPr>
              <a:xfrm>
                <a:off x="-143912" y="5693322"/>
                <a:ext cx="266860" cy="263945"/>
              </a:xfrm>
              <a:custGeom>
                <a:avLst/>
                <a:gdLst>
                  <a:gd name="connsiteX0" fmla="*/ 176462 w 266860"/>
                  <a:gd name="connsiteY0" fmla="*/ 262069 h 263945"/>
                  <a:gd name="connsiteX1" fmla="*/ 93757 w 266860"/>
                  <a:gd name="connsiteY1" fmla="*/ 229441 h 263945"/>
                  <a:gd name="connsiteX2" fmla="*/ 12710 w 266860"/>
                  <a:gd name="connsiteY2" fmla="*/ 176529 h 263945"/>
                  <a:gd name="connsiteX3" fmla="*/ 1041 w 266860"/>
                  <a:gd name="connsiteY3" fmla="*/ 130814 h 263945"/>
                  <a:gd name="connsiteX4" fmla="*/ 38 w 266860"/>
                  <a:gd name="connsiteY4" fmla="*/ 122243 h 263945"/>
                  <a:gd name="connsiteX5" fmla="*/ 39013 w 266860"/>
                  <a:gd name="connsiteY5" fmla="*/ 74958 h 263945"/>
                  <a:gd name="connsiteX6" fmla="*/ 97465 w 266860"/>
                  <a:gd name="connsiteY6" fmla="*/ 28785 h 263945"/>
                  <a:gd name="connsiteX7" fmla="*/ 135131 w 266860"/>
                  <a:gd name="connsiteY7" fmla="*/ 4816 h 263945"/>
                  <a:gd name="connsiteX8" fmla="*/ 147716 w 266860"/>
                  <a:gd name="connsiteY8" fmla="*/ 30879 h 263945"/>
                  <a:gd name="connsiteX9" fmla="*/ 206517 w 266860"/>
                  <a:gd name="connsiteY9" fmla="*/ 25143 h 263945"/>
                  <a:gd name="connsiteX10" fmla="*/ 211489 w 266860"/>
                  <a:gd name="connsiteY10" fmla="*/ 70421 h 263945"/>
                  <a:gd name="connsiteX11" fmla="*/ 205077 w 266860"/>
                  <a:gd name="connsiteY11" fmla="*/ 71730 h 263945"/>
                  <a:gd name="connsiteX12" fmla="*/ 242853 w 266860"/>
                  <a:gd name="connsiteY12" fmla="*/ 70509 h 263945"/>
                  <a:gd name="connsiteX13" fmla="*/ 247651 w 266860"/>
                  <a:gd name="connsiteY13" fmla="*/ 114260 h 263945"/>
                  <a:gd name="connsiteX14" fmla="*/ 169264 w 266860"/>
                  <a:gd name="connsiteY14" fmla="*/ 132494 h 263945"/>
                  <a:gd name="connsiteX15" fmla="*/ 234783 w 266860"/>
                  <a:gd name="connsiteY15" fmla="*/ 126976 h 263945"/>
                  <a:gd name="connsiteX16" fmla="*/ 259538 w 266860"/>
                  <a:gd name="connsiteY16" fmla="*/ 172058 h 263945"/>
                  <a:gd name="connsiteX17" fmla="*/ 174783 w 266860"/>
                  <a:gd name="connsiteY17" fmla="*/ 193606 h 263945"/>
                  <a:gd name="connsiteX18" fmla="*/ 150704 w 266860"/>
                  <a:gd name="connsiteY18" fmla="*/ 188001 h 263945"/>
                  <a:gd name="connsiteX19" fmla="*/ 160671 w 266860"/>
                  <a:gd name="connsiteY19" fmla="*/ 196093 h 263945"/>
                  <a:gd name="connsiteX20" fmla="*/ 197705 w 266860"/>
                  <a:gd name="connsiteY20" fmla="*/ 205057 h 263945"/>
                  <a:gd name="connsiteX21" fmla="*/ 210312 w 266860"/>
                  <a:gd name="connsiteY21" fmla="*/ 256682 h 263945"/>
                  <a:gd name="connsiteX22" fmla="*/ 176462 w 266860"/>
                  <a:gd name="connsiteY22" fmla="*/ 262069 h 263945"/>
                  <a:gd name="connsiteX23" fmla="*/ 176462 w 266860"/>
                  <a:gd name="connsiteY23" fmla="*/ 262069 h 26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66860" h="263945">
                    <a:moveTo>
                      <a:pt x="176462" y="262069"/>
                    </a:moveTo>
                    <a:cubicBezTo>
                      <a:pt x="150595" y="253847"/>
                      <a:pt x="120017" y="241262"/>
                      <a:pt x="93757" y="229441"/>
                    </a:cubicBezTo>
                    <a:cubicBezTo>
                      <a:pt x="69613" y="218558"/>
                      <a:pt x="33146" y="201087"/>
                      <a:pt x="12710" y="176529"/>
                    </a:cubicBezTo>
                    <a:cubicBezTo>
                      <a:pt x="8129" y="161000"/>
                      <a:pt x="5032" y="144751"/>
                      <a:pt x="1041" y="130814"/>
                    </a:cubicBezTo>
                    <a:cubicBezTo>
                      <a:pt x="190" y="127848"/>
                      <a:pt x="-115" y="124969"/>
                      <a:pt x="38" y="122243"/>
                    </a:cubicBezTo>
                    <a:cubicBezTo>
                      <a:pt x="6472" y="102199"/>
                      <a:pt x="23484" y="88546"/>
                      <a:pt x="39013" y="74958"/>
                    </a:cubicBezTo>
                    <a:cubicBezTo>
                      <a:pt x="57683" y="58622"/>
                      <a:pt x="77203" y="43071"/>
                      <a:pt x="97465" y="28785"/>
                    </a:cubicBezTo>
                    <a:cubicBezTo>
                      <a:pt x="109504" y="20279"/>
                      <a:pt x="122110" y="12231"/>
                      <a:pt x="135131" y="4816"/>
                    </a:cubicBezTo>
                    <a:cubicBezTo>
                      <a:pt x="166146" y="-12829"/>
                      <a:pt x="157596" y="23115"/>
                      <a:pt x="147716" y="30879"/>
                    </a:cubicBezTo>
                    <a:cubicBezTo>
                      <a:pt x="167018" y="26910"/>
                      <a:pt x="186735" y="25121"/>
                      <a:pt x="206517" y="25143"/>
                    </a:cubicBezTo>
                    <a:cubicBezTo>
                      <a:pt x="232362" y="25165"/>
                      <a:pt x="237226" y="64925"/>
                      <a:pt x="211489" y="70421"/>
                    </a:cubicBezTo>
                    <a:cubicBezTo>
                      <a:pt x="209417" y="70858"/>
                      <a:pt x="207258" y="71294"/>
                      <a:pt x="205077" y="71730"/>
                    </a:cubicBezTo>
                    <a:cubicBezTo>
                      <a:pt x="217618" y="71119"/>
                      <a:pt x="230225" y="70683"/>
                      <a:pt x="242853" y="70509"/>
                    </a:cubicBezTo>
                    <a:cubicBezTo>
                      <a:pt x="267978" y="70182"/>
                      <a:pt x="272340" y="108873"/>
                      <a:pt x="247651" y="114260"/>
                    </a:cubicBezTo>
                    <a:cubicBezTo>
                      <a:pt x="221457" y="119975"/>
                      <a:pt x="195350" y="126212"/>
                      <a:pt x="169264" y="132494"/>
                    </a:cubicBezTo>
                    <a:cubicBezTo>
                      <a:pt x="191773" y="134151"/>
                      <a:pt x="213954" y="133214"/>
                      <a:pt x="234783" y="126976"/>
                    </a:cubicBezTo>
                    <a:cubicBezTo>
                      <a:pt x="261282" y="119037"/>
                      <a:pt x="276899" y="154042"/>
                      <a:pt x="259538" y="172058"/>
                    </a:cubicBezTo>
                    <a:cubicBezTo>
                      <a:pt x="236222" y="196267"/>
                      <a:pt x="206669" y="200607"/>
                      <a:pt x="174783" y="193606"/>
                    </a:cubicBezTo>
                    <a:cubicBezTo>
                      <a:pt x="166778" y="191840"/>
                      <a:pt x="158752" y="189964"/>
                      <a:pt x="150704" y="188001"/>
                    </a:cubicBezTo>
                    <a:cubicBezTo>
                      <a:pt x="153975" y="190749"/>
                      <a:pt x="157356" y="193519"/>
                      <a:pt x="160671" y="196093"/>
                    </a:cubicBezTo>
                    <a:cubicBezTo>
                      <a:pt x="172340" y="200629"/>
                      <a:pt x="184619" y="203814"/>
                      <a:pt x="197705" y="205057"/>
                    </a:cubicBezTo>
                    <a:cubicBezTo>
                      <a:pt x="224859" y="207631"/>
                      <a:pt x="234630" y="242004"/>
                      <a:pt x="210312" y="256682"/>
                    </a:cubicBezTo>
                    <a:cubicBezTo>
                      <a:pt x="199036" y="263509"/>
                      <a:pt x="188916" y="266017"/>
                      <a:pt x="176462" y="262069"/>
                    </a:cubicBezTo>
                    <a:lnTo>
                      <a:pt x="176462" y="262069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D24A00D4-829D-41C9-928F-F1F689669F17}"/>
                  </a:ext>
                </a:extLst>
              </p:cNvPr>
              <p:cNvSpPr/>
              <p:nvPr/>
            </p:nvSpPr>
            <p:spPr>
              <a:xfrm>
                <a:off x="-6273" y="5828272"/>
                <a:ext cx="21112" cy="21128"/>
              </a:xfrm>
              <a:custGeom>
                <a:avLst/>
                <a:gdLst>
                  <a:gd name="connsiteX0" fmla="*/ 21112 w 21112"/>
                  <a:gd name="connsiteY0" fmla="*/ 10564 h 21128"/>
                  <a:gd name="connsiteX1" fmla="*/ 10556 w 21112"/>
                  <a:gd name="connsiteY1" fmla="*/ 21120 h 21128"/>
                  <a:gd name="connsiteX2" fmla="*/ 0 w 21112"/>
                  <a:gd name="connsiteY2" fmla="*/ 10564 h 21128"/>
                  <a:gd name="connsiteX3" fmla="*/ 10556 w 21112"/>
                  <a:gd name="connsiteY3" fmla="*/ 8 h 21128"/>
                  <a:gd name="connsiteX4" fmla="*/ 21112 w 21112"/>
                  <a:gd name="connsiteY4" fmla="*/ 10564 h 21128"/>
                  <a:gd name="connsiteX5" fmla="*/ 21112 w 21112"/>
                  <a:gd name="connsiteY5" fmla="*/ 10564 h 2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12" h="21128">
                    <a:moveTo>
                      <a:pt x="21112" y="10564"/>
                    </a:moveTo>
                    <a:cubicBezTo>
                      <a:pt x="21112" y="16082"/>
                      <a:pt x="16271" y="21360"/>
                      <a:pt x="10556" y="21120"/>
                    </a:cubicBezTo>
                    <a:cubicBezTo>
                      <a:pt x="4842" y="20859"/>
                      <a:pt x="0" y="16475"/>
                      <a:pt x="0" y="10564"/>
                    </a:cubicBezTo>
                    <a:cubicBezTo>
                      <a:pt x="0" y="5046"/>
                      <a:pt x="4842" y="-232"/>
                      <a:pt x="10556" y="8"/>
                    </a:cubicBezTo>
                    <a:cubicBezTo>
                      <a:pt x="16271" y="270"/>
                      <a:pt x="21112" y="4653"/>
                      <a:pt x="21112" y="10564"/>
                    </a:cubicBezTo>
                    <a:lnTo>
                      <a:pt x="21112" y="10564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46" name="Freeform: Shape 1745">
                <a:extLst>
                  <a:ext uri="{FF2B5EF4-FFF2-40B4-BE49-F238E27FC236}">
                    <a16:creationId xmlns:a16="http://schemas.microsoft.com/office/drawing/2014/main" id="{6FAFD525-9E1C-4FC2-B837-C07F1698745D}"/>
                  </a:ext>
                </a:extLst>
              </p:cNvPr>
              <p:cNvSpPr/>
              <p:nvPr/>
            </p:nvSpPr>
            <p:spPr>
              <a:xfrm>
                <a:off x="-11049" y="5753983"/>
                <a:ext cx="16728" cy="16153"/>
              </a:xfrm>
              <a:custGeom>
                <a:avLst/>
                <a:gdLst>
                  <a:gd name="connsiteX0" fmla="*/ 16729 w 16728"/>
                  <a:gd name="connsiteY0" fmla="*/ 8081 h 16153"/>
                  <a:gd name="connsiteX1" fmla="*/ 0 w 16728"/>
                  <a:gd name="connsiteY1" fmla="*/ 8081 h 16153"/>
                  <a:gd name="connsiteX2" fmla="*/ 16729 w 16728"/>
                  <a:gd name="connsiteY2" fmla="*/ 8081 h 16153"/>
                  <a:gd name="connsiteX3" fmla="*/ 16729 w 16728"/>
                  <a:gd name="connsiteY3" fmla="*/ 8081 h 1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28" h="16153">
                    <a:moveTo>
                      <a:pt x="16729" y="8081"/>
                    </a:moveTo>
                    <a:cubicBezTo>
                      <a:pt x="16729" y="18833"/>
                      <a:pt x="0" y="18855"/>
                      <a:pt x="0" y="8081"/>
                    </a:cubicBezTo>
                    <a:cubicBezTo>
                      <a:pt x="0" y="-2694"/>
                      <a:pt x="16729" y="-2694"/>
                      <a:pt x="16729" y="8081"/>
                    </a:cubicBezTo>
                    <a:lnTo>
                      <a:pt x="16729" y="8081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F7F04F08-AD50-48E9-95A2-D3D0447B5CBC}"/>
                </a:ext>
              </a:extLst>
            </p:cNvPr>
            <p:cNvSpPr/>
            <p:nvPr/>
          </p:nvSpPr>
          <p:spPr>
            <a:xfrm>
              <a:off x="9394399" y="5701998"/>
              <a:ext cx="381584" cy="317191"/>
            </a:xfrm>
            <a:custGeom>
              <a:avLst/>
              <a:gdLst>
                <a:gd name="connsiteX0" fmla="*/ 341 w 381584"/>
                <a:gd name="connsiteY0" fmla="*/ 74242 h 317191"/>
                <a:gd name="connsiteX1" fmla="*/ 61672 w 381584"/>
                <a:gd name="connsiteY1" fmla="*/ 151495 h 317191"/>
                <a:gd name="connsiteX2" fmla="*/ 52359 w 381584"/>
                <a:gd name="connsiteY2" fmla="*/ 298039 h 317191"/>
                <a:gd name="connsiteX3" fmla="*/ 173340 w 381584"/>
                <a:gd name="connsiteY3" fmla="*/ 305651 h 317191"/>
                <a:gd name="connsiteX4" fmla="*/ 306842 w 381584"/>
                <a:gd name="connsiteY4" fmla="*/ 225236 h 317191"/>
                <a:gd name="connsiteX5" fmla="*/ 376722 w 381584"/>
                <a:gd name="connsiteY5" fmla="*/ 104690 h 317191"/>
                <a:gd name="connsiteX6" fmla="*/ 325511 w 381584"/>
                <a:gd name="connsiteY6" fmla="*/ 62421 h 317191"/>
                <a:gd name="connsiteX7" fmla="*/ 258161 w 381584"/>
                <a:gd name="connsiteY7" fmla="*/ 30556 h 317191"/>
                <a:gd name="connsiteX8" fmla="*/ 116394 w 381584"/>
                <a:gd name="connsiteY8" fmla="*/ 0 h 317191"/>
                <a:gd name="connsiteX9" fmla="*/ 341 w 381584"/>
                <a:gd name="connsiteY9" fmla="*/ 74242 h 317191"/>
                <a:gd name="connsiteX10" fmla="*/ 341 w 381584"/>
                <a:gd name="connsiteY10" fmla="*/ 74242 h 31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584" h="317191">
                  <a:moveTo>
                    <a:pt x="341" y="74242"/>
                  </a:moveTo>
                  <a:cubicBezTo>
                    <a:pt x="-3629" y="112476"/>
                    <a:pt x="27712" y="135399"/>
                    <a:pt x="61672" y="151495"/>
                  </a:cubicBezTo>
                  <a:cubicBezTo>
                    <a:pt x="21562" y="188529"/>
                    <a:pt x="6774" y="264931"/>
                    <a:pt x="52359" y="298039"/>
                  </a:cubicBezTo>
                  <a:cubicBezTo>
                    <a:pt x="87626" y="323666"/>
                    <a:pt x="134583" y="320809"/>
                    <a:pt x="173340" y="305651"/>
                  </a:cubicBezTo>
                  <a:cubicBezTo>
                    <a:pt x="220713" y="287112"/>
                    <a:pt x="266492" y="255945"/>
                    <a:pt x="306842" y="225236"/>
                  </a:cubicBezTo>
                  <a:cubicBezTo>
                    <a:pt x="339884" y="200088"/>
                    <a:pt x="398903" y="152389"/>
                    <a:pt x="376722" y="104690"/>
                  </a:cubicBezTo>
                  <a:cubicBezTo>
                    <a:pt x="366799" y="83316"/>
                    <a:pt x="345293" y="73043"/>
                    <a:pt x="325511" y="62421"/>
                  </a:cubicBezTo>
                  <a:cubicBezTo>
                    <a:pt x="303657" y="50687"/>
                    <a:pt x="281149" y="39935"/>
                    <a:pt x="258161" y="30556"/>
                  </a:cubicBezTo>
                  <a:cubicBezTo>
                    <a:pt x="213733" y="12432"/>
                    <a:pt x="164639" y="0"/>
                    <a:pt x="116394" y="0"/>
                  </a:cubicBezTo>
                  <a:cubicBezTo>
                    <a:pt x="69697" y="-22"/>
                    <a:pt x="6055" y="18975"/>
                    <a:pt x="341" y="74242"/>
                  </a:cubicBezTo>
                  <a:lnTo>
                    <a:pt x="341" y="7424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DF06222-36A7-42EA-8D16-C3CE4420516A}"/>
                </a:ext>
              </a:extLst>
            </p:cNvPr>
            <p:cNvSpPr/>
            <p:nvPr/>
          </p:nvSpPr>
          <p:spPr>
            <a:xfrm>
              <a:off x="9503979" y="5715686"/>
              <a:ext cx="265521" cy="267177"/>
            </a:xfrm>
            <a:custGeom>
              <a:avLst/>
              <a:gdLst>
                <a:gd name="connsiteX0" fmla="*/ 124001 w 265521"/>
                <a:gd name="connsiteY0" fmla="*/ 261930 h 267177"/>
                <a:gd name="connsiteX1" fmla="*/ 197261 w 265521"/>
                <a:gd name="connsiteY1" fmla="*/ 211548 h 267177"/>
                <a:gd name="connsiteX2" fmla="*/ 264372 w 265521"/>
                <a:gd name="connsiteY2" fmla="*/ 141776 h 267177"/>
                <a:gd name="connsiteX3" fmla="*/ 265485 w 265521"/>
                <a:gd name="connsiteY3" fmla="*/ 94600 h 267177"/>
                <a:gd name="connsiteX4" fmla="*/ 264525 w 265521"/>
                <a:gd name="connsiteY4" fmla="*/ 86029 h 267177"/>
                <a:gd name="connsiteX5" fmla="*/ 215931 w 265521"/>
                <a:gd name="connsiteY5" fmla="*/ 48711 h 267177"/>
                <a:gd name="connsiteX6" fmla="*/ 148581 w 265521"/>
                <a:gd name="connsiteY6" fmla="*/ 16846 h 267177"/>
                <a:gd name="connsiteX7" fmla="*/ 106486 w 265521"/>
                <a:gd name="connsiteY7" fmla="*/ 1950 h 267177"/>
                <a:gd name="connsiteX8" fmla="*/ 100074 w 265521"/>
                <a:gd name="connsiteY8" fmla="*/ 30173 h 267177"/>
                <a:gd name="connsiteX9" fmla="*/ 41492 w 265521"/>
                <a:gd name="connsiteY9" fmla="*/ 37784 h 267177"/>
                <a:gd name="connsiteX10" fmla="*/ 46814 w 265521"/>
                <a:gd name="connsiteY10" fmla="*/ 83019 h 267177"/>
                <a:gd name="connsiteX11" fmla="*/ 53357 w 265521"/>
                <a:gd name="connsiteY11" fmla="*/ 82866 h 267177"/>
                <a:gd name="connsiteX12" fmla="*/ 16279 w 265521"/>
                <a:gd name="connsiteY12" fmla="*/ 90173 h 267177"/>
                <a:gd name="connsiteX13" fmla="*/ 21426 w 265521"/>
                <a:gd name="connsiteY13" fmla="*/ 133881 h 267177"/>
                <a:gd name="connsiteX14" fmla="*/ 101907 w 265521"/>
                <a:gd name="connsiteY14" fmla="*/ 134034 h 267177"/>
                <a:gd name="connsiteX15" fmla="*/ 36824 w 265521"/>
                <a:gd name="connsiteY15" fmla="*/ 143368 h 267177"/>
                <a:gd name="connsiteX16" fmla="*/ 22822 w 265521"/>
                <a:gd name="connsiteY16" fmla="*/ 192856 h 267177"/>
                <a:gd name="connsiteX17" fmla="*/ 110260 w 265521"/>
                <a:gd name="connsiteY17" fmla="*/ 194819 h 267177"/>
                <a:gd name="connsiteX18" fmla="*/ 132463 w 265521"/>
                <a:gd name="connsiteY18" fmla="*/ 183957 h 267177"/>
                <a:gd name="connsiteX19" fmla="*/ 124567 w 265521"/>
                <a:gd name="connsiteY19" fmla="*/ 194077 h 267177"/>
                <a:gd name="connsiteX20" fmla="*/ 90500 w 265521"/>
                <a:gd name="connsiteY20" fmla="*/ 211133 h 267177"/>
                <a:gd name="connsiteX21" fmla="*/ 89802 w 265521"/>
                <a:gd name="connsiteY21" fmla="*/ 264263 h 267177"/>
                <a:gd name="connsiteX22" fmla="*/ 124001 w 265521"/>
                <a:gd name="connsiteY22" fmla="*/ 261930 h 267177"/>
                <a:gd name="connsiteX23" fmla="*/ 124001 w 265521"/>
                <a:gd name="connsiteY23" fmla="*/ 261930 h 26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5521" h="267177">
                  <a:moveTo>
                    <a:pt x="124001" y="261930"/>
                  </a:moveTo>
                  <a:cubicBezTo>
                    <a:pt x="147360" y="248102"/>
                    <a:pt x="174317" y="228974"/>
                    <a:pt x="197261" y="211548"/>
                  </a:cubicBezTo>
                  <a:cubicBezTo>
                    <a:pt x="218331" y="195517"/>
                    <a:pt x="249956" y="170304"/>
                    <a:pt x="264372" y="141776"/>
                  </a:cubicBezTo>
                  <a:cubicBezTo>
                    <a:pt x="265332" y="125615"/>
                    <a:pt x="264721" y="109083"/>
                    <a:pt x="265485" y="94600"/>
                  </a:cubicBezTo>
                  <a:cubicBezTo>
                    <a:pt x="265637" y="91525"/>
                    <a:pt x="265310" y="88668"/>
                    <a:pt x="264525" y="86029"/>
                  </a:cubicBezTo>
                  <a:cubicBezTo>
                    <a:pt x="253750" y="67948"/>
                    <a:pt x="234121" y="58482"/>
                    <a:pt x="215931" y="48711"/>
                  </a:cubicBezTo>
                  <a:cubicBezTo>
                    <a:pt x="194077" y="36977"/>
                    <a:pt x="171569" y="26225"/>
                    <a:pt x="148581" y="16846"/>
                  </a:cubicBezTo>
                  <a:cubicBezTo>
                    <a:pt x="134950" y="11285"/>
                    <a:pt x="120860" y="6247"/>
                    <a:pt x="106486" y="1950"/>
                  </a:cubicBezTo>
                  <a:cubicBezTo>
                    <a:pt x="72310" y="-8279"/>
                    <a:pt x="88711" y="24807"/>
                    <a:pt x="100074" y="30173"/>
                  </a:cubicBezTo>
                  <a:cubicBezTo>
                    <a:pt x="80380" y="30631"/>
                    <a:pt x="60751" y="33335"/>
                    <a:pt x="41492" y="37784"/>
                  </a:cubicBezTo>
                  <a:cubicBezTo>
                    <a:pt x="16323" y="43608"/>
                    <a:pt x="20489" y="83433"/>
                    <a:pt x="46814" y="83019"/>
                  </a:cubicBezTo>
                  <a:cubicBezTo>
                    <a:pt x="48930" y="82976"/>
                    <a:pt x="51132" y="82932"/>
                    <a:pt x="53357" y="82866"/>
                  </a:cubicBezTo>
                  <a:cubicBezTo>
                    <a:pt x="40990" y="85091"/>
                    <a:pt x="28624" y="87490"/>
                    <a:pt x="16279" y="90173"/>
                  </a:cubicBezTo>
                  <a:cubicBezTo>
                    <a:pt x="-8279" y="95495"/>
                    <a:pt x="-3830" y="134164"/>
                    <a:pt x="21426" y="133881"/>
                  </a:cubicBezTo>
                  <a:cubicBezTo>
                    <a:pt x="48231" y="133576"/>
                    <a:pt x="75080" y="133772"/>
                    <a:pt x="101907" y="134034"/>
                  </a:cubicBezTo>
                  <a:cubicBezTo>
                    <a:pt x="80358" y="140708"/>
                    <a:pt x="58526" y="144786"/>
                    <a:pt x="36824" y="143368"/>
                  </a:cubicBezTo>
                  <a:cubicBezTo>
                    <a:pt x="9213" y="141558"/>
                    <a:pt x="1863" y="179181"/>
                    <a:pt x="22822" y="192856"/>
                  </a:cubicBezTo>
                  <a:cubicBezTo>
                    <a:pt x="50980" y="211220"/>
                    <a:pt x="80751" y="208821"/>
                    <a:pt x="110260" y="194819"/>
                  </a:cubicBezTo>
                  <a:cubicBezTo>
                    <a:pt x="117654" y="191308"/>
                    <a:pt x="125069" y="187665"/>
                    <a:pt x="132463" y="183957"/>
                  </a:cubicBezTo>
                  <a:cubicBezTo>
                    <a:pt x="129889" y="187382"/>
                    <a:pt x="127229" y="190828"/>
                    <a:pt x="124567" y="194077"/>
                  </a:cubicBezTo>
                  <a:cubicBezTo>
                    <a:pt x="114207" y="201122"/>
                    <a:pt x="102954" y="206989"/>
                    <a:pt x="90500" y="211133"/>
                  </a:cubicBezTo>
                  <a:cubicBezTo>
                    <a:pt x="64632" y="219748"/>
                    <a:pt x="62801" y="255430"/>
                    <a:pt x="89802" y="264263"/>
                  </a:cubicBezTo>
                  <a:cubicBezTo>
                    <a:pt x="102321" y="268386"/>
                    <a:pt x="112746" y="268582"/>
                    <a:pt x="124001" y="261930"/>
                  </a:cubicBezTo>
                  <a:lnTo>
                    <a:pt x="124001" y="26193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4367338-6367-4121-9983-595408A86A73}"/>
                </a:ext>
              </a:extLst>
            </p:cNvPr>
            <p:cNvSpPr/>
            <p:nvPr/>
          </p:nvSpPr>
          <p:spPr>
            <a:xfrm>
              <a:off x="9486218" y="5423339"/>
              <a:ext cx="345669" cy="375461"/>
            </a:xfrm>
            <a:custGeom>
              <a:avLst/>
              <a:gdLst>
                <a:gd name="connsiteX0" fmla="*/ 221304 w 345669"/>
                <a:gd name="connsiteY0" fmla="*/ 250 h 375461"/>
                <a:gd name="connsiteX1" fmla="*/ 300782 w 345669"/>
                <a:gd name="connsiteY1" fmla="*/ 92071 h 375461"/>
                <a:gd name="connsiteX2" fmla="*/ 336027 w 345669"/>
                <a:gd name="connsiteY2" fmla="*/ 222236 h 375461"/>
                <a:gd name="connsiteX3" fmla="*/ 344686 w 345669"/>
                <a:gd name="connsiteY3" fmla="*/ 292814 h 375461"/>
                <a:gd name="connsiteX4" fmla="*/ 343094 w 345669"/>
                <a:gd name="connsiteY4" fmla="*/ 334167 h 375461"/>
                <a:gd name="connsiteX5" fmla="*/ 343050 w 345669"/>
                <a:gd name="connsiteY5" fmla="*/ 338812 h 375461"/>
                <a:gd name="connsiteX6" fmla="*/ 321872 w 345669"/>
                <a:gd name="connsiteY6" fmla="*/ 362804 h 375461"/>
                <a:gd name="connsiteX7" fmla="*/ 226168 w 345669"/>
                <a:gd name="connsiteY7" fmla="*/ 361495 h 375461"/>
                <a:gd name="connsiteX8" fmla="*/ 102177 w 345669"/>
                <a:gd name="connsiteY8" fmla="*/ 310895 h 375461"/>
                <a:gd name="connsiteX9" fmla="*/ 1412 w 345669"/>
                <a:gd name="connsiteY9" fmla="*/ 168342 h 375461"/>
                <a:gd name="connsiteX10" fmla="*/ 113561 w 345669"/>
                <a:gd name="connsiteY10" fmla="*/ 100861 h 375461"/>
                <a:gd name="connsiteX11" fmla="*/ 124052 w 345669"/>
                <a:gd name="connsiteY11" fmla="*/ 70392 h 375461"/>
                <a:gd name="connsiteX12" fmla="*/ 221304 w 345669"/>
                <a:gd name="connsiteY12" fmla="*/ 250 h 375461"/>
                <a:gd name="connsiteX13" fmla="*/ 221304 w 345669"/>
                <a:gd name="connsiteY13" fmla="*/ 250 h 37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5669" h="375461">
                  <a:moveTo>
                    <a:pt x="221304" y="250"/>
                  </a:moveTo>
                  <a:cubicBezTo>
                    <a:pt x="273432" y="4263"/>
                    <a:pt x="288546" y="53140"/>
                    <a:pt x="300782" y="92071"/>
                  </a:cubicBezTo>
                  <a:cubicBezTo>
                    <a:pt x="314304" y="135060"/>
                    <a:pt x="327870" y="178091"/>
                    <a:pt x="336027" y="222236"/>
                  </a:cubicBezTo>
                  <a:cubicBezTo>
                    <a:pt x="340345" y="245616"/>
                    <a:pt x="342984" y="269193"/>
                    <a:pt x="344686" y="292814"/>
                  </a:cubicBezTo>
                  <a:cubicBezTo>
                    <a:pt x="345710" y="306991"/>
                    <a:pt x="346801" y="321211"/>
                    <a:pt x="343094" y="334167"/>
                  </a:cubicBezTo>
                  <a:cubicBezTo>
                    <a:pt x="343225" y="335715"/>
                    <a:pt x="343225" y="337286"/>
                    <a:pt x="343050" y="338812"/>
                  </a:cubicBezTo>
                  <a:cubicBezTo>
                    <a:pt x="341567" y="351288"/>
                    <a:pt x="332974" y="358594"/>
                    <a:pt x="321872" y="362804"/>
                  </a:cubicBezTo>
                  <a:cubicBezTo>
                    <a:pt x="293235" y="383436"/>
                    <a:pt x="257640" y="375803"/>
                    <a:pt x="226168" y="361495"/>
                  </a:cubicBezTo>
                  <a:cubicBezTo>
                    <a:pt x="182002" y="352269"/>
                    <a:pt x="139602" y="334101"/>
                    <a:pt x="102177" y="310895"/>
                  </a:cubicBezTo>
                  <a:cubicBezTo>
                    <a:pt x="52536" y="280099"/>
                    <a:pt x="-10234" y="230066"/>
                    <a:pt x="1412" y="168342"/>
                  </a:cubicBezTo>
                  <a:cubicBezTo>
                    <a:pt x="11162" y="116674"/>
                    <a:pt x="62154" y="101624"/>
                    <a:pt x="113561" y="100861"/>
                  </a:cubicBezTo>
                  <a:cubicBezTo>
                    <a:pt x="115611" y="90741"/>
                    <a:pt x="119188" y="80468"/>
                    <a:pt x="124052" y="70392"/>
                  </a:cubicBezTo>
                  <a:cubicBezTo>
                    <a:pt x="141696" y="33881"/>
                    <a:pt x="173475" y="-3414"/>
                    <a:pt x="221304" y="250"/>
                  </a:cubicBezTo>
                  <a:lnTo>
                    <a:pt x="221304" y="25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600" name="Graphic 1943">
              <a:extLst>
                <a:ext uri="{FF2B5EF4-FFF2-40B4-BE49-F238E27FC236}">
                  <a16:creationId xmlns:a16="http://schemas.microsoft.com/office/drawing/2014/main" id="{8DA4DAB3-28E9-4E4F-8229-F8222F5221FE}"/>
                </a:ext>
              </a:extLst>
            </p:cNvPr>
            <p:cNvGrpSpPr/>
            <p:nvPr/>
          </p:nvGrpSpPr>
          <p:grpSpPr>
            <a:xfrm>
              <a:off x="9543894" y="5562822"/>
              <a:ext cx="597005" cy="650972"/>
              <a:chOff x="9543894" y="5562822"/>
              <a:chExt cx="597005" cy="650972"/>
            </a:xfrm>
          </p:grpSpPr>
          <p:sp>
            <p:nvSpPr>
              <p:cNvPr id="1725" name="Freeform: Shape 1724">
                <a:extLst>
                  <a:ext uri="{FF2B5EF4-FFF2-40B4-BE49-F238E27FC236}">
                    <a16:creationId xmlns:a16="http://schemas.microsoft.com/office/drawing/2014/main" id="{EF0F705A-DB3F-4E62-A071-1E33585B8A59}"/>
                  </a:ext>
                </a:extLst>
              </p:cNvPr>
              <p:cNvSpPr/>
              <p:nvPr/>
            </p:nvSpPr>
            <p:spPr>
              <a:xfrm>
                <a:off x="9543894" y="5562822"/>
                <a:ext cx="288036" cy="235999"/>
              </a:xfrm>
              <a:custGeom>
                <a:avLst/>
                <a:gdLst>
                  <a:gd name="connsiteX0" fmla="*/ 264981 w 288036"/>
                  <a:gd name="connsiteY0" fmla="*/ 25260 h 235999"/>
                  <a:gd name="connsiteX1" fmla="*/ 278373 w 288036"/>
                  <a:gd name="connsiteY1" fmla="*/ 82774 h 235999"/>
                  <a:gd name="connsiteX2" fmla="*/ 287053 w 288036"/>
                  <a:gd name="connsiteY2" fmla="*/ 153353 h 235999"/>
                  <a:gd name="connsiteX3" fmla="*/ 285461 w 288036"/>
                  <a:gd name="connsiteY3" fmla="*/ 194705 h 235999"/>
                  <a:gd name="connsiteX4" fmla="*/ 285417 w 288036"/>
                  <a:gd name="connsiteY4" fmla="*/ 199351 h 235999"/>
                  <a:gd name="connsiteX5" fmla="*/ 264240 w 288036"/>
                  <a:gd name="connsiteY5" fmla="*/ 223342 h 235999"/>
                  <a:gd name="connsiteX6" fmla="*/ 168535 w 288036"/>
                  <a:gd name="connsiteY6" fmla="*/ 222033 h 235999"/>
                  <a:gd name="connsiteX7" fmla="*/ 44544 w 288036"/>
                  <a:gd name="connsiteY7" fmla="*/ 171433 h 235999"/>
                  <a:gd name="connsiteX8" fmla="*/ 24172 w 288036"/>
                  <a:gd name="connsiteY8" fmla="*/ 120528 h 235999"/>
                  <a:gd name="connsiteX9" fmla="*/ 75776 w 288036"/>
                  <a:gd name="connsiteY9" fmla="*/ 141662 h 235999"/>
                  <a:gd name="connsiteX10" fmla="*/ 44565 w 288036"/>
                  <a:gd name="connsiteY10" fmla="*/ 81509 h 235999"/>
                  <a:gd name="connsiteX11" fmla="*/ 75994 w 288036"/>
                  <a:gd name="connsiteY11" fmla="*/ 67180 h 235999"/>
                  <a:gd name="connsiteX12" fmla="*/ 113900 w 288036"/>
                  <a:gd name="connsiteY12" fmla="*/ 102883 h 235999"/>
                  <a:gd name="connsiteX13" fmla="*/ 119680 w 288036"/>
                  <a:gd name="connsiteY13" fmla="*/ 39786 h 235999"/>
                  <a:gd name="connsiteX14" fmla="*/ 165831 w 288036"/>
                  <a:gd name="connsiteY14" fmla="*/ 54137 h 235999"/>
                  <a:gd name="connsiteX15" fmla="*/ 161076 w 288036"/>
                  <a:gd name="connsiteY15" fmla="*/ 21225 h 235999"/>
                  <a:gd name="connsiteX16" fmla="*/ 205308 w 288036"/>
                  <a:gd name="connsiteY16" fmla="*/ 7616 h 235999"/>
                  <a:gd name="connsiteX17" fmla="*/ 225701 w 288036"/>
                  <a:gd name="connsiteY17" fmla="*/ 33374 h 235999"/>
                  <a:gd name="connsiteX18" fmla="*/ 264981 w 288036"/>
                  <a:gd name="connsiteY18" fmla="*/ 25260 h 235999"/>
                  <a:gd name="connsiteX19" fmla="*/ 264981 w 288036"/>
                  <a:gd name="connsiteY19" fmla="*/ 25260 h 235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8036" h="235999">
                    <a:moveTo>
                      <a:pt x="264981" y="25260"/>
                    </a:moveTo>
                    <a:cubicBezTo>
                      <a:pt x="270171" y="44279"/>
                      <a:pt x="274796" y="63407"/>
                      <a:pt x="278373" y="82774"/>
                    </a:cubicBezTo>
                    <a:cubicBezTo>
                      <a:pt x="282691" y="106155"/>
                      <a:pt x="285330" y="129732"/>
                      <a:pt x="287053" y="153353"/>
                    </a:cubicBezTo>
                    <a:cubicBezTo>
                      <a:pt x="288078" y="167529"/>
                      <a:pt x="289168" y="181750"/>
                      <a:pt x="285461" y="194705"/>
                    </a:cubicBezTo>
                    <a:cubicBezTo>
                      <a:pt x="285592" y="196254"/>
                      <a:pt x="285592" y="197824"/>
                      <a:pt x="285417" y="199351"/>
                    </a:cubicBezTo>
                    <a:cubicBezTo>
                      <a:pt x="283934" y="211826"/>
                      <a:pt x="275341" y="219133"/>
                      <a:pt x="264240" y="223342"/>
                    </a:cubicBezTo>
                    <a:cubicBezTo>
                      <a:pt x="235602" y="243975"/>
                      <a:pt x="200008" y="236341"/>
                      <a:pt x="168535" y="222033"/>
                    </a:cubicBezTo>
                    <a:cubicBezTo>
                      <a:pt x="124369" y="212808"/>
                      <a:pt x="81970" y="194661"/>
                      <a:pt x="44544" y="171433"/>
                    </a:cubicBezTo>
                    <a:cubicBezTo>
                      <a:pt x="32461" y="163931"/>
                      <a:pt x="-35436" y="109994"/>
                      <a:pt x="24172" y="120528"/>
                    </a:cubicBezTo>
                    <a:cubicBezTo>
                      <a:pt x="43431" y="123930"/>
                      <a:pt x="59397" y="132785"/>
                      <a:pt x="75776" y="141662"/>
                    </a:cubicBezTo>
                    <a:cubicBezTo>
                      <a:pt x="61664" y="124432"/>
                      <a:pt x="50519" y="105064"/>
                      <a:pt x="44565" y="81509"/>
                    </a:cubicBezTo>
                    <a:cubicBezTo>
                      <a:pt x="40116" y="63930"/>
                      <a:pt x="63693" y="56122"/>
                      <a:pt x="75994" y="67180"/>
                    </a:cubicBezTo>
                    <a:cubicBezTo>
                      <a:pt x="88949" y="78805"/>
                      <a:pt x="101512" y="90757"/>
                      <a:pt x="113900" y="102883"/>
                    </a:cubicBezTo>
                    <a:cubicBezTo>
                      <a:pt x="101621" y="79546"/>
                      <a:pt x="93507" y="51760"/>
                      <a:pt x="119680" y="39786"/>
                    </a:cubicBezTo>
                    <a:cubicBezTo>
                      <a:pt x="136583" y="32043"/>
                      <a:pt x="152374" y="40615"/>
                      <a:pt x="165831" y="54137"/>
                    </a:cubicBezTo>
                    <a:cubicBezTo>
                      <a:pt x="163388" y="43494"/>
                      <a:pt x="161731" y="32589"/>
                      <a:pt x="161076" y="21225"/>
                    </a:cubicBezTo>
                    <a:cubicBezTo>
                      <a:pt x="159898" y="440"/>
                      <a:pt x="192156" y="-6997"/>
                      <a:pt x="205308" y="7616"/>
                    </a:cubicBezTo>
                    <a:cubicBezTo>
                      <a:pt x="212876" y="16013"/>
                      <a:pt x="219616" y="24628"/>
                      <a:pt x="225701" y="33374"/>
                    </a:cubicBezTo>
                    <a:cubicBezTo>
                      <a:pt x="224806" y="15729"/>
                      <a:pt x="254403" y="-13453"/>
                      <a:pt x="264981" y="25260"/>
                    </a:cubicBezTo>
                    <a:lnTo>
                      <a:pt x="264981" y="2526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26" name="Freeform: Shape 1725">
                <a:extLst>
                  <a:ext uri="{FF2B5EF4-FFF2-40B4-BE49-F238E27FC236}">
                    <a16:creationId xmlns:a16="http://schemas.microsoft.com/office/drawing/2014/main" id="{B3A65132-B1CE-4A18-BFD9-7CA3D62EDD24}"/>
                  </a:ext>
                </a:extLst>
              </p:cNvPr>
              <p:cNvSpPr/>
              <p:nvPr/>
            </p:nvSpPr>
            <p:spPr>
              <a:xfrm>
                <a:off x="9791657" y="5860837"/>
                <a:ext cx="349243" cy="352957"/>
              </a:xfrm>
              <a:custGeom>
                <a:avLst/>
                <a:gdLst>
                  <a:gd name="connsiteX0" fmla="*/ 347666 w 349243"/>
                  <a:gd name="connsiteY0" fmla="*/ 203584 h 352957"/>
                  <a:gd name="connsiteX1" fmla="*/ 281167 w 349243"/>
                  <a:gd name="connsiteY1" fmla="*/ 107117 h 352957"/>
                  <a:gd name="connsiteX2" fmla="*/ 165812 w 349243"/>
                  <a:gd name="connsiteY2" fmla="*/ 39330 h 352957"/>
                  <a:gd name="connsiteX3" fmla="*/ 100403 w 349243"/>
                  <a:gd name="connsiteY3" fmla="*/ 11871 h 352957"/>
                  <a:gd name="connsiteX4" fmla="*/ 60272 w 349243"/>
                  <a:gd name="connsiteY4" fmla="*/ 1729 h 352957"/>
                  <a:gd name="connsiteX5" fmla="*/ 55800 w 349243"/>
                  <a:gd name="connsiteY5" fmla="*/ 464 h 352957"/>
                  <a:gd name="connsiteX6" fmla="*/ 27011 w 349243"/>
                  <a:gd name="connsiteY6" fmla="*/ 12612 h 352957"/>
                  <a:gd name="connsiteX7" fmla="*/ 2190 w 349243"/>
                  <a:gd name="connsiteY7" fmla="*/ 98218 h 352957"/>
                  <a:gd name="connsiteX8" fmla="*/ 16978 w 349243"/>
                  <a:gd name="connsiteY8" fmla="*/ 222799 h 352957"/>
                  <a:gd name="connsiteX9" fmla="*/ 126378 w 349243"/>
                  <a:gd name="connsiteY9" fmla="*/ 352418 h 352957"/>
                  <a:gd name="connsiteX10" fmla="*/ 221734 w 349243"/>
                  <a:gd name="connsiteY10" fmla="*/ 271392 h 352957"/>
                  <a:gd name="connsiteX11" fmla="*/ 253839 w 349243"/>
                  <a:gd name="connsiteY11" fmla="*/ 270563 h 352957"/>
                  <a:gd name="connsiteX12" fmla="*/ 347666 w 349243"/>
                  <a:gd name="connsiteY12" fmla="*/ 203584 h 352957"/>
                  <a:gd name="connsiteX13" fmla="*/ 347666 w 349243"/>
                  <a:gd name="connsiteY13" fmla="*/ 203584 h 352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9243" h="352957">
                    <a:moveTo>
                      <a:pt x="347666" y="203584"/>
                    </a:moveTo>
                    <a:cubicBezTo>
                      <a:pt x="358026" y="156037"/>
                      <a:pt x="315213" y="128905"/>
                      <a:pt x="281167" y="107117"/>
                    </a:cubicBezTo>
                    <a:cubicBezTo>
                      <a:pt x="243588" y="83060"/>
                      <a:pt x="205986" y="58938"/>
                      <a:pt x="165812" y="39330"/>
                    </a:cubicBezTo>
                    <a:cubicBezTo>
                      <a:pt x="144547" y="28948"/>
                      <a:pt x="122628" y="20006"/>
                      <a:pt x="100403" y="11871"/>
                    </a:cubicBezTo>
                    <a:cubicBezTo>
                      <a:pt x="87076" y="6985"/>
                      <a:pt x="73707" y="2056"/>
                      <a:pt x="60272" y="1729"/>
                    </a:cubicBezTo>
                    <a:cubicBezTo>
                      <a:pt x="58810" y="1183"/>
                      <a:pt x="57328" y="747"/>
                      <a:pt x="55800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200"/>
                      <a:pt x="2190" y="98218"/>
                    </a:cubicBezTo>
                    <a:cubicBezTo>
                      <a:pt x="-994" y="140138"/>
                      <a:pt x="4895" y="182973"/>
                      <a:pt x="16978" y="222799"/>
                    </a:cubicBezTo>
                    <a:cubicBezTo>
                      <a:pt x="33009" y="275624"/>
                      <a:pt x="63936" y="345526"/>
                      <a:pt x="126378" y="352418"/>
                    </a:cubicBezTo>
                    <a:cubicBezTo>
                      <a:pt x="178658" y="358176"/>
                      <a:pt x="206968" y="316976"/>
                      <a:pt x="221734" y="271392"/>
                    </a:cubicBezTo>
                    <a:cubicBezTo>
                      <a:pt x="232006" y="272418"/>
                      <a:pt x="242847" y="272090"/>
                      <a:pt x="253839" y="270563"/>
                    </a:cubicBezTo>
                    <a:cubicBezTo>
                      <a:pt x="293686" y="265111"/>
                      <a:pt x="338136" y="247226"/>
                      <a:pt x="347666" y="203584"/>
                    </a:cubicBezTo>
                    <a:lnTo>
                      <a:pt x="347666" y="20358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27" name="Freeform: Shape 1726">
                <a:extLst>
                  <a:ext uri="{FF2B5EF4-FFF2-40B4-BE49-F238E27FC236}">
                    <a16:creationId xmlns:a16="http://schemas.microsoft.com/office/drawing/2014/main" id="{04C53151-5722-410D-B4DA-BADCF233A255}"/>
                  </a:ext>
                </a:extLst>
              </p:cNvPr>
              <p:cNvSpPr/>
              <p:nvPr/>
            </p:nvSpPr>
            <p:spPr>
              <a:xfrm>
                <a:off x="9791635" y="5860837"/>
                <a:ext cx="231651" cy="275617"/>
              </a:xfrm>
              <a:custGeom>
                <a:avLst/>
                <a:gdLst>
                  <a:gd name="connsiteX0" fmla="*/ 217371 w 231651"/>
                  <a:gd name="connsiteY0" fmla="*/ 67334 h 275617"/>
                  <a:gd name="connsiteX1" fmla="*/ 165812 w 231651"/>
                  <a:gd name="connsiteY1" fmla="*/ 39330 h 275617"/>
                  <a:gd name="connsiteX2" fmla="*/ 100403 w 231651"/>
                  <a:gd name="connsiteY2" fmla="*/ 11871 h 275617"/>
                  <a:gd name="connsiteX3" fmla="*/ 60272 w 231651"/>
                  <a:gd name="connsiteY3" fmla="*/ 1729 h 275617"/>
                  <a:gd name="connsiteX4" fmla="*/ 55801 w 231651"/>
                  <a:gd name="connsiteY4" fmla="*/ 464 h 275617"/>
                  <a:gd name="connsiteX5" fmla="*/ 27011 w 231651"/>
                  <a:gd name="connsiteY5" fmla="*/ 12612 h 275617"/>
                  <a:gd name="connsiteX6" fmla="*/ 2191 w 231651"/>
                  <a:gd name="connsiteY6" fmla="*/ 98218 h 275617"/>
                  <a:gd name="connsiteX7" fmla="*/ 16978 w 231651"/>
                  <a:gd name="connsiteY7" fmla="*/ 222799 h 275617"/>
                  <a:gd name="connsiteX8" fmla="*/ 60294 w 231651"/>
                  <a:gd name="connsiteY8" fmla="*/ 255165 h 275617"/>
                  <a:gd name="connsiteX9" fmla="*/ 54056 w 231651"/>
                  <a:gd name="connsiteY9" fmla="*/ 203278 h 275617"/>
                  <a:gd name="connsiteX10" fmla="*/ 103304 w 231651"/>
                  <a:gd name="connsiteY10" fmla="*/ 247881 h 275617"/>
                  <a:gd name="connsiteX11" fmla="*/ 125638 w 231651"/>
                  <a:gd name="connsiteY11" fmla="*/ 223889 h 275617"/>
                  <a:gd name="connsiteX12" fmla="*/ 101690 w 231651"/>
                  <a:gd name="connsiteY12" fmla="*/ 180138 h 275617"/>
                  <a:gd name="connsiteX13" fmla="*/ 163850 w 231651"/>
                  <a:gd name="connsiteY13" fmla="*/ 192635 h 275617"/>
                  <a:gd name="connsiteX14" fmla="*/ 162672 w 231651"/>
                  <a:gd name="connsiteY14" fmla="*/ 147531 h 275617"/>
                  <a:gd name="connsiteX15" fmla="*/ 192966 w 231651"/>
                  <a:gd name="connsiteY15" fmla="*/ 160966 h 275617"/>
                  <a:gd name="connsiteX16" fmla="*/ 218091 w 231651"/>
                  <a:gd name="connsiteY16" fmla="*/ 125372 h 275617"/>
                  <a:gd name="connsiteX17" fmla="*/ 198899 w 231651"/>
                  <a:gd name="connsiteY17" fmla="*/ 100006 h 275617"/>
                  <a:gd name="connsiteX18" fmla="*/ 217371 w 231651"/>
                  <a:gd name="connsiteY18" fmla="*/ 67334 h 275617"/>
                  <a:gd name="connsiteX19" fmla="*/ 217371 w 231651"/>
                  <a:gd name="connsiteY19" fmla="*/ 67334 h 27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1651" h="275617">
                    <a:moveTo>
                      <a:pt x="217371" y="67334"/>
                    </a:moveTo>
                    <a:cubicBezTo>
                      <a:pt x="200534" y="57389"/>
                      <a:pt x="183413" y="47923"/>
                      <a:pt x="165812" y="39330"/>
                    </a:cubicBezTo>
                    <a:cubicBezTo>
                      <a:pt x="144547" y="28948"/>
                      <a:pt x="122606" y="20006"/>
                      <a:pt x="100403" y="11871"/>
                    </a:cubicBezTo>
                    <a:cubicBezTo>
                      <a:pt x="87077" y="6985"/>
                      <a:pt x="73707" y="2056"/>
                      <a:pt x="60272" y="1729"/>
                    </a:cubicBezTo>
                    <a:cubicBezTo>
                      <a:pt x="58811" y="1183"/>
                      <a:pt x="57327" y="747"/>
                      <a:pt x="55801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178"/>
                      <a:pt x="2191" y="98218"/>
                    </a:cubicBezTo>
                    <a:cubicBezTo>
                      <a:pt x="-993" y="140138"/>
                      <a:pt x="4895" y="182995"/>
                      <a:pt x="16978" y="222799"/>
                    </a:cubicBezTo>
                    <a:cubicBezTo>
                      <a:pt x="20882" y="235667"/>
                      <a:pt x="54165" y="311218"/>
                      <a:pt x="60294" y="255165"/>
                    </a:cubicBezTo>
                    <a:cubicBezTo>
                      <a:pt x="62278" y="237063"/>
                      <a:pt x="58113" y="220378"/>
                      <a:pt x="54056" y="203278"/>
                    </a:cubicBezTo>
                    <a:cubicBezTo>
                      <a:pt x="66750" y="220661"/>
                      <a:pt x="82300" y="236016"/>
                      <a:pt x="103304" y="247881"/>
                    </a:cubicBezTo>
                    <a:cubicBezTo>
                      <a:pt x="118964" y="256736"/>
                      <a:pt x="132879" y="237957"/>
                      <a:pt x="125638" y="223889"/>
                    </a:cubicBezTo>
                    <a:cubicBezTo>
                      <a:pt x="118004" y="209102"/>
                      <a:pt x="109955" y="194576"/>
                      <a:pt x="101690" y="180138"/>
                    </a:cubicBezTo>
                    <a:cubicBezTo>
                      <a:pt x="120752" y="197608"/>
                      <a:pt x="145224" y="212592"/>
                      <a:pt x="163850" y="192635"/>
                    </a:cubicBezTo>
                    <a:cubicBezTo>
                      <a:pt x="175889" y="179745"/>
                      <a:pt x="171963" y="163278"/>
                      <a:pt x="162672" y="147531"/>
                    </a:cubicBezTo>
                    <a:cubicBezTo>
                      <a:pt x="172225" y="152678"/>
                      <a:pt x="182235" y="157215"/>
                      <a:pt x="192966" y="160966"/>
                    </a:cubicBezTo>
                    <a:cubicBezTo>
                      <a:pt x="212595" y="167837"/>
                      <a:pt x="228517" y="141163"/>
                      <a:pt x="218091" y="125372"/>
                    </a:cubicBezTo>
                    <a:cubicBezTo>
                      <a:pt x="212093" y="116277"/>
                      <a:pt x="205681" y="107858"/>
                      <a:pt x="198899" y="100006"/>
                    </a:cubicBezTo>
                    <a:cubicBezTo>
                      <a:pt x="215562" y="105764"/>
                      <a:pt x="251658" y="87575"/>
                      <a:pt x="217371" y="67334"/>
                    </a:cubicBezTo>
                    <a:lnTo>
                      <a:pt x="217371" y="67334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43AA4FDB-A2E7-4E29-84AE-0D2E13A9735B}"/>
                </a:ext>
              </a:extLst>
            </p:cNvPr>
            <p:cNvSpPr/>
            <p:nvPr/>
          </p:nvSpPr>
          <p:spPr>
            <a:xfrm>
              <a:off x="9505453" y="5889502"/>
              <a:ext cx="325007" cy="353221"/>
            </a:xfrm>
            <a:custGeom>
              <a:avLst/>
              <a:gdLst>
                <a:gd name="connsiteX0" fmla="*/ 280346 w 325007"/>
                <a:gd name="connsiteY0" fmla="*/ 698 h 353221"/>
                <a:gd name="connsiteX1" fmla="*/ 315309 w 325007"/>
                <a:gd name="connsiteY1" fmla="*/ 42617 h 353221"/>
                <a:gd name="connsiteX2" fmla="*/ 321154 w 325007"/>
                <a:gd name="connsiteY2" fmla="*/ 121396 h 353221"/>
                <a:gd name="connsiteX3" fmla="*/ 315723 w 325007"/>
                <a:gd name="connsiteY3" fmla="*/ 270208 h 353221"/>
                <a:gd name="connsiteX4" fmla="*/ 213061 w 325007"/>
                <a:gd name="connsiteY4" fmla="*/ 352543 h 353221"/>
                <a:gd name="connsiteX5" fmla="*/ 154610 w 325007"/>
                <a:gd name="connsiteY5" fmla="*/ 305171 h 353221"/>
                <a:gd name="connsiteX6" fmla="*/ 145253 w 325007"/>
                <a:gd name="connsiteY6" fmla="*/ 268027 h 353221"/>
                <a:gd name="connsiteX7" fmla="*/ 144533 w 325007"/>
                <a:gd name="connsiteY7" fmla="*/ 264734 h 353221"/>
                <a:gd name="connsiteX8" fmla="*/ 123224 w 325007"/>
                <a:gd name="connsiteY8" fmla="*/ 272739 h 353221"/>
                <a:gd name="connsiteX9" fmla="*/ 57816 w 325007"/>
                <a:gd name="connsiteY9" fmla="*/ 277602 h 353221"/>
                <a:gd name="connsiteX10" fmla="*/ 7652 w 325007"/>
                <a:gd name="connsiteY10" fmla="*/ 180546 h 353221"/>
                <a:gd name="connsiteX11" fmla="*/ 94893 w 325007"/>
                <a:gd name="connsiteY11" fmla="*/ 81527 h 353221"/>
                <a:gd name="connsiteX12" fmla="*/ 203138 w 325007"/>
                <a:gd name="connsiteY12" fmla="*/ 9880 h 353221"/>
                <a:gd name="connsiteX13" fmla="*/ 262833 w 325007"/>
                <a:gd name="connsiteY13" fmla="*/ 3664 h 353221"/>
                <a:gd name="connsiteX14" fmla="*/ 280346 w 325007"/>
                <a:gd name="connsiteY14" fmla="*/ 698 h 353221"/>
                <a:gd name="connsiteX15" fmla="*/ 280346 w 325007"/>
                <a:gd name="connsiteY15" fmla="*/ 698 h 35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007" h="353221">
                  <a:moveTo>
                    <a:pt x="280346" y="698"/>
                  </a:moveTo>
                  <a:cubicBezTo>
                    <a:pt x="301066" y="5889"/>
                    <a:pt x="312038" y="22159"/>
                    <a:pt x="315309" y="42617"/>
                  </a:cubicBezTo>
                  <a:cubicBezTo>
                    <a:pt x="319409" y="68332"/>
                    <a:pt x="319867" y="95420"/>
                    <a:pt x="321154" y="121396"/>
                  </a:cubicBezTo>
                  <a:cubicBezTo>
                    <a:pt x="323532" y="169881"/>
                    <a:pt x="330816" y="223033"/>
                    <a:pt x="315723" y="270208"/>
                  </a:cubicBezTo>
                  <a:cubicBezTo>
                    <a:pt x="301678" y="314113"/>
                    <a:pt x="263793" y="359326"/>
                    <a:pt x="213061" y="352543"/>
                  </a:cubicBezTo>
                  <a:cubicBezTo>
                    <a:pt x="185625" y="348879"/>
                    <a:pt x="164163" y="331038"/>
                    <a:pt x="154610" y="305171"/>
                  </a:cubicBezTo>
                  <a:cubicBezTo>
                    <a:pt x="150204" y="293197"/>
                    <a:pt x="147958" y="280459"/>
                    <a:pt x="145253" y="268027"/>
                  </a:cubicBezTo>
                  <a:lnTo>
                    <a:pt x="144533" y="264734"/>
                  </a:lnTo>
                  <a:cubicBezTo>
                    <a:pt x="137555" y="267853"/>
                    <a:pt x="130531" y="270885"/>
                    <a:pt x="123224" y="272739"/>
                  </a:cubicBezTo>
                  <a:cubicBezTo>
                    <a:pt x="102330" y="278104"/>
                    <a:pt x="79233" y="281441"/>
                    <a:pt x="57816" y="277602"/>
                  </a:cubicBezTo>
                  <a:cubicBezTo>
                    <a:pt x="11011" y="269183"/>
                    <a:pt x="-13461" y="223578"/>
                    <a:pt x="7652" y="180546"/>
                  </a:cubicBezTo>
                  <a:cubicBezTo>
                    <a:pt x="26583" y="141920"/>
                    <a:pt x="62548" y="108943"/>
                    <a:pt x="94893" y="81527"/>
                  </a:cubicBezTo>
                  <a:cubicBezTo>
                    <a:pt x="127478" y="53893"/>
                    <a:pt x="163203" y="25932"/>
                    <a:pt x="203138" y="9880"/>
                  </a:cubicBezTo>
                  <a:cubicBezTo>
                    <a:pt x="221742" y="2399"/>
                    <a:pt x="243487" y="-3774"/>
                    <a:pt x="262833" y="3664"/>
                  </a:cubicBezTo>
                  <a:cubicBezTo>
                    <a:pt x="267675" y="458"/>
                    <a:pt x="273782" y="-960"/>
                    <a:pt x="280346" y="698"/>
                  </a:cubicBezTo>
                  <a:lnTo>
                    <a:pt x="280346" y="69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602" name="Graphic 1943">
              <a:extLst>
                <a:ext uri="{FF2B5EF4-FFF2-40B4-BE49-F238E27FC236}">
                  <a16:creationId xmlns:a16="http://schemas.microsoft.com/office/drawing/2014/main" id="{30358AA9-4050-4A76-A46F-9B6316637DEE}"/>
                </a:ext>
              </a:extLst>
            </p:cNvPr>
            <p:cNvGrpSpPr/>
            <p:nvPr/>
          </p:nvGrpSpPr>
          <p:grpSpPr>
            <a:xfrm>
              <a:off x="9611929" y="5419928"/>
              <a:ext cx="584844" cy="695999"/>
              <a:chOff x="9611929" y="5419928"/>
              <a:chExt cx="584844" cy="695999"/>
            </a:xfrm>
          </p:grpSpPr>
          <p:sp>
            <p:nvSpPr>
              <p:cNvPr id="1720" name="Freeform: Shape 1719">
                <a:extLst>
                  <a:ext uri="{FF2B5EF4-FFF2-40B4-BE49-F238E27FC236}">
                    <a16:creationId xmlns:a16="http://schemas.microsoft.com/office/drawing/2014/main" id="{A6F59A5D-A822-4EFA-B446-EAE1128F71D2}"/>
                  </a:ext>
                </a:extLst>
              </p:cNvPr>
              <p:cNvSpPr/>
              <p:nvPr/>
            </p:nvSpPr>
            <p:spPr>
              <a:xfrm>
                <a:off x="9611929" y="5889502"/>
                <a:ext cx="214677" cy="226425"/>
              </a:xfrm>
              <a:custGeom>
                <a:avLst/>
                <a:gdLst>
                  <a:gd name="connsiteX0" fmla="*/ 173870 w 214677"/>
                  <a:gd name="connsiteY0" fmla="*/ 698 h 226425"/>
                  <a:gd name="connsiteX1" fmla="*/ 208833 w 214677"/>
                  <a:gd name="connsiteY1" fmla="*/ 42595 h 226425"/>
                  <a:gd name="connsiteX2" fmla="*/ 214677 w 214677"/>
                  <a:gd name="connsiteY2" fmla="*/ 121374 h 226425"/>
                  <a:gd name="connsiteX3" fmla="*/ 193543 w 214677"/>
                  <a:gd name="connsiteY3" fmla="*/ 111298 h 226425"/>
                  <a:gd name="connsiteX4" fmla="*/ 150707 w 214677"/>
                  <a:gd name="connsiteY4" fmla="*/ 150251 h 226425"/>
                  <a:gd name="connsiteX5" fmla="*/ 116749 w 214677"/>
                  <a:gd name="connsiteY5" fmla="*/ 218758 h 226425"/>
                  <a:gd name="connsiteX6" fmla="*/ 92627 w 214677"/>
                  <a:gd name="connsiteY6" fmla="*/ 164864 h 226425"/>
                  <a:gd name="connsiteX7" fmla="*/ 53347 w 214677"/>
                  <a:gd name="connsiteY7" fmla="*/ 133588 h 226425"/>
                  <a:gd name="connsiteX8" fmla="*/ 45974 w 214677"/>
                  <a:gd name="connsiteY8" fmla="*/ 141615 h 226425"/>
                  <a:gd name="connsiteX9" fmla="*/ 43707 w 214677"/>
                  <a:gd name="connsiteY9" fmla="*/ 73108 h 226425"/>
                  <a:gd name="connsiteX10" fmla="*/ 19628 w 214677"/>
                  <a:gd name="connsiteY10" fmla="*/ 84668 h 226425"/>
                  <a:gd name="connsiteX11" fmla="*/ 96662 w 214677"/>
                  <a:gd name="connsiteY11" fmla="*/ 9858 h 226425"/>
                  <a:gd name="connsiteX12" fmla="*/ 156357 w 214677"/>
                  <a:gd name="connsiteY12" fmla="*/ 3664 h 226425"/>
                  <a:gd name="connsiteX13" fmla="*/ 173870 w 214677"/>
                  <a:gd name="connsiteY13" fmla="*/ 698 h 226425"/>
                  <a:gd name="connsiteX14" fmla="*/ 173870 w 214677"/>
                  <a:gd name="connsiteY14" fmla="*/ 698 h 22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4677" h="226425">
                    <a:moveTo>
                      <a:pt x="173870" y="698"/>
                    </a:moveTo>
                    <a:cubicBezTo>
                      <a:pt x="194590" y="5889"/>
                      <a:pt x="205561" y="22159"/>
                      <a:pt x="208833" y="42595"/>
                    </a:cubicBezTo>
                    <a:cubicBezTo>
                      <a:pt x="212933" y="68310"/>
                      <a:pt x="213391" y="95398"/>
                      <a:pt x="214677" y="121374"/>
                    </a:cubicBezTo>
                    <a:cubicBezTo>
                      <a:pt x="214765" y="240416"/>
                      <a:pt x="193216" y="149008"/>
                      <a:pt x="193543" y="111298"/>
                    </a:cubicBezTo>
                    <a:cubicBezTo>
                      <a:pt x="193739" y="233938"/>
                      <a:pt x="136509" y="267461"/>
                      <a:pt x="150707" y="150251"/>
                    </a:cubicBezTo>
                    <a:cubicBezTo>
                      <a:pt x="141962" y="170448"/>
                      <a:pt x="132845" y="205693"/>
                      <a:pt x="116749" y="218758"/>
                    </a:cubicBezTo>
                    <a:cubicBezTo>
                      <a:pt x="96400" y="235290"/>
                      <a:pt x="73805" y="228420"/>
                      <a:pt x="92627" y="164864"/>
                    </a:cubicBezTo>
                    <a:cubicBezTo>
                      <a:pt x="68396" y="213131"/>
                      <a:pt x="31339" y="184625"/>
                      <a:pt x="53347" y="133588"/>
                    </a:cubicBezTo>
                    <a:cubicBezTo>
                      <a:pt x="50904" y="136271"/>
                      <a:pt x="48373" y="138866"/>
                      <a:pt x="45974" y="141615"/>
                    </a:cubicBezTo>
                    <a:cubicBezTo>
                      <a:pt x="20347" y="170709"/>
                      <a:pt x="-5476" y="132978"/>
                      <a:pt x="43707" y="73108"/>
                    </a:cubicBezTo>
                    <a:cubicBezTo>
                      <a:pt x="35680" y="76925"/>
                      <a:pt x="27653" y="80807"/>
                      <a:pt x="19628" y="84668"/>
                    </a:cubicBezTo>
                    <a:cubicBezTo>
                      <a:pt x="-37974" y="112454"/>
                      <a:pt x="44469" y="30840"/>
                      <a:pt x="96662" y="9858"/>
                    </a:cubicBezTo>
                    <a:cubicBezTo>
                      <a:pt x="115266" y="2377"/>
                      <a:pt x="137011" y="-3795"/>
                      <a:pt x="156357" y="3664"/>
                    </a:cubicBezTo>
                    <a:cubicBezTo>
                      <a:pt x="161198" y="458"/>
                      <a:pt x="167306" y="-960"/>
                      <a:pt x="173870" y="698"/>
                    </a:cubicBezTo>
                    <a:lnTo>
                      <a:pt x="173870" y="698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21" name="Freeform: Shape 1720">
                <a:extLst>
                  <a:ext uri="{FF2B5EF4-FFF2-40B4-BE49-F238E27FC236}">
                    <a16:creationId xmlns:a16="http://schemas.microsoft.com/office/drawing/2014/main" id="{D76ACFDF-FE14-40E5-B940-485616623159}"/>
                  </a:ext>
                </a:extLst>
              </p:cNvPr>
              <p:cNvSpPr/>
              <p:nvPr/>
            </p:nvSpPr>
            <p:spPr>
              <a:xfrm>
                <a:off x="9767768" y="5419928"/>
                <a:ext cx="325379" cy="367291"/>
              </a:xfrm>
              <a:custGeom>
                <a:avLst/>
                <a:gdLst>
                  <a:gd name="connsiteX0" fmla="*/ 26321 w 325379"/>
                  <a:gd name="connsiteY0" fmla="*/ 351340 h 367291"/>
                  <a:gd name="connsiteX1" fmla="*/ 79319 w 325379"/>
                  <a:gd name="connsiteY1" fmla="*/ 364338 h 367291"/>
                  <a:gd name="connsiteX2" fmla="*/ 152646 w 325379"/>
                  <a:gd name="connsiteY2" fmla="*/ 334982 h 367291"/>
                  <a:gd name="connsiteX3" fmla="*/ 283944 w 325379"/>
                  <a:gd name="connsiteY3" fmla="*/ 264730 h 367291"/>
                  <a:gd name="connsiteX4" fmla="*/ 312799 w 325379"/>
                  <a:gd name="connsiteY4" fmla="*/ 136333 h 367291"/>
                  <a:gd name="connsiteX5" fmla="*/ 244554 w 325379"/>
                  <a:gd name="connsiteY5" fmla="*/ 104642 h 367291"/>
                  <a:gd name="connsiteX6" fmla="*/ 207085 w 325379"/>
                  <a:gd name="connsiteY6" fmla="*/ 112559 h 367291"/>
                  <a:gd name="connsiteX7" fmla="*/ 203813 w 325379"/>
                  <a:gd name="connsiteY7" fmla="*/ 113366 h 367291"/>
                  <a:gd name="connsiteX8" fmla="*/ 201653 w 325379"/>
                  <a:gd name="connsiteY8" fmla="*/ 90706 h 367291"/>
                  <a:gd name="connsiteX9" fmla="*/ 177270 w 325379"/>
                  <a:gd name="connsiteY9" fmla="*/ 29811 h 367291"/>
                  <a:gd name="connsiteX10" fmla="*/ 68044 w 325379"/>
                  <a:gd name="connsiteY10" fmla="*/ 27390 h 367291"/>
                  <a:gd name="connsiteX11" fmla="*/ 17422 w 325379"/>
                  <a:gd name="connsiteY11" fmla="*/ 149266 h 367291"/>
                  <a:gd name="connsiteX12" fmla="*/ 606 w 325379"/>
                  <a:gd name="connsiteY12" fmla="*/ 277969 h 367291"/>
                  <a:gd name="connsiteX13" fmla="*/ 21260 w 325379"/>
                  <a:gd name="connsiteY13" fmla="*/ 334327 h 367291"/>
                  <a:gd name="connsiteX14" fmla="*/ 26321 w 325379"/>
                  <a:gd name="connsiteY14" fmla="*/ 351340 h 367291"/>
                  <a:gd name="connsiteX15" fmla="*/ 26321 w 325379"/>
                  <a:gd name="connsiteY15" fmla="*/ 351340 h 367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5379" h="367291">
                    <a:moveTo>
                      <a:pt x="26321" y="351340"/>
                    </a:moveTo>
                    <a:cubicBezTo>
                      <a:pt x="40082" y="367676"/>
                      <a:pt x="59538" y="370380"/>
                      <a:pt x="79319" y="364338"/>
                    </a:cubicBezTo>
                    <a:cubicBezTo>
                      <a:pt x="104205" y="356727"/>
                      <a:pt x="128763" y="345254"/>
                      <a:pt x="152646" y="334982"/>
                    </a:cubicBezTo>
                    <a:cubicBezTo>
                      <a:pt x="197248" y="315810"/>
                      <a:pt x="248197" y="299016"/>
                      <a:pt x="283944" y="264730"/>
                    </a:cubicBezTo>
                    <a:cubicBezTo>
                      <a:pt x="317205" y="232822"/>
                      <a:pt x="341175" y="178928"/>
                      <a:pt x="312799" y="136333"/>
                    </a:cubicBezTo>
                    <a:cubicBezTo>
                      <a:pt x="297444" y="113301"/>
                      <a:pt x="271992" y="101851"/>
                      <a:pt x="244554" y="104642"/>
                    </a:cubicBezTo>
                    <a:cubicBezTo>
                      <a:pt x="231861" y="105929"/>
                      <a:pt x="219429" y="109528"/>
                      <a:pt x="207085" y="112559"/>
                    </a:cubicBezTo>
                    <a:lnTo>
                      <a:pt x="203813" y="113366"/>
                    </a:lnTo>
                    <a:cubicBezTo>
                      <a:pt x="203551" y="105733"/>
                      <a:pt x="203158" y="98077"/>
                      <a:pt x="201653" y="90706"/>
                    </a:cubicBezTo>
                    <a:cubicBezTo>
                      <a:pt x="197291" y="69571"/>
                      <a:pt x="190138" y="47368"/>
                      <a:pt x="177270" y="29811"/>
                    </a:cubicBezTo>
                    <a:cubicBezTo>
                      <a:pt x="149134" y="-8532"/>
                      <a:pt x="97422" y="-10473"/>
                      <a:pt x="68044" y="27390"/>
                    </a:cubicBezTo>
                    <a:cubicBezTo>
                      <a:pt x="41674" y="61371"/>
                      <a:pt x="27847" y="108176"/>
                      <a:pt x="17422" y="149266"/>
                    </a:cubicBezTo>
                    <a:cubicBezTo>
                      <a:pt x="6908" y="190684"/>
                      <a:pt x="-2513" y="235068"/>
                      <a:pt x="606" y="277969"/>
                    </a:cubicBezTo>
                    <a:cubicBezTo>
                      <a:pt x="2067" y="297969"/>
                      <a:pt x="6080" y="320216"/>
                      <a:pt x="21260" y="334327"/>
                    </a:cubicBezTo>
                    <a:cubicBezTo>
                      <a:pt x="20540" y="340063"/>
                      <a:pt x="21958" y="346170"/>
                      <a:pt x="26321" y="351340"/>
                    </a:cubicBezTo>
                    <a:lnTo>
                      <a:pt x="26321" y="35134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FB019C42-D9AC-4329-941E-BB745F7938B1}"/>
                  </a:ext>
                </a:extLst>
              </p:cNvPr>
              <p:cNvSpPr/>
              <p:nvPr/>
            </p:nvSpPr>
            <p:spPr>
              <a:xfrm>
                <a:off x="9768104" y="5568188"/>
                <a:ext cx="220762" cy="219032"/>
              </a:xfrm>
              <a:custGeom>
                <a:avLst/>
                <a:gdLst>
                  <a:gd name="connsiteX0" fmla="*/ 25984 w 220762"/>
                  <a:gd name="connsiteY0" fmla="*/ 203080 h 219032"/>
                  <a:gd name="connsiteX1" fmla="*/ 78983 w 220762"/>
                  <a:gd name="connsiteY1" fmla="*/ 216079 h 219032"/>
                  <a:gd name="connsiteX2" fmla="*/ 152310 w 220762"/>
                  <a:gd name="connsiteY2" fmla="*/ 186700 h 219032"/>
                  <a:gd name="connsiteX3" fmla="*/ 133989 w 220762"/>
                  <a:gd name="connsiteY3" fmla="*/ 172131 h 219032"/>
                  <a:gd name="connsiteX4" fmla="*/ 150150 w 220762"/>
                  <a:gd name="connsiteY4" fmla="*/ 116536 h 219032"/>
                  <a:gd name="connsiteX5" fmla="*/ 196780 w 220762"/>
                  <a:gd name="connsiteY5" fmla="*/ 55925 h 219032"/>
                  <a:gd name="connsiteX6" fmla="*/ 137762 w 220762"/>
                  <a:gd name="connsiteY6" fmla="*/ 57932 h 219032"/>
                  <a:gd name="connsiteX7" fmla="*/ 92419 w 220762"/>
                  <a:gd name="connsiteY7" fmla="*/ 36383 h 219032"/>
                  <a:gd name="connsiteX8" fmla="*/ 96388 w 220762"/>
                  <a:gd name="connsiteY8" fmla="*/ 26242 h 219032"/>
                  <a:gd name="connsiteX9" fmla="*/ 33857 w 220762"/>
                  <a:gd name="connsiteY9" fmla="*/ 54311 h 219032"/>
                  <a:gd name="connsiteX10" fmla="*/ 33662 w 220762"/>
                  <a:gd name="connsiteY10" fmla="*/ 27616 h 219032"/>
                  <a:gd name="connsiteX11" fmla="*/ 313 w 220762"/>
                  <a:gd name="connsiteY11" fmla="*/ 129688 h 219032"/>
                  <a:gd name="connsiteX12" fmla="*/ 20967 w 220762"/>
                  <a:gd name="connsiteY12" fmla="*/ 186046 h 219032"/>
                  <a:gd name="connsiteX13" fmla="*/ 25984 w 220762"/>
                  <a:gd name="connsiteY13" fmla="*/ 203080 h 219032"/>
                  <a:gd name="connsiteX14" fmla="*/ 25984 w 220762"/>
                  <a:gd name="connsiteY14" fmla="*/ 203080 h 21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0762" h="219032">
                    <a:moveTo>
                      <a:pt x="25984" y="203080"/>
                    </a:moveTo>
                    <a:cubicBezTo>
                      <a:pt x="39746" y="219416"/>
                      <a:pt x="59201" y="222121"/>
                      <a:pt x="78983" y="216079"/>
                    </a:cubicBezTo>
                    <a:cubicBezTo>
                      <a:pt x="103869" y="208467"/>
                      <a:pt x="128427" y="196973"/>
                      <a:pt x="152310" y="186700"/>
                    </a:cubicBezTo>
                    <a:cubicBezTo>
                      <a:pt x="259289" y="134486"/>
                      <a:pt x="167708" y="155293"/>
                      <a:pt x="133989" y="172131"/>
                    </a:cubicBezTo>
                    <a:cubicBezTo>
                      <a:pt x="244240" y="118434"/>
                      <a:pt x="249213" y="52283"/>
                      <a:pt x="150150" y="116536"/>
                    </a:cubicBezTo>
                    <a:cubicBezTo>
                      <a:pt x="164458" y="99786"/>
                      <a:pt x="192091" y="76144"/>
                      <a:pt x="196780" y="55925"/>
                    </a:cubicBezTo>
                    <a:cubicBezTo>
                      <a:pt x="202692" y="30385"/>
                      <a:pt x="186595" y="13112"/>
                      <a:pt x="137762" y="57932"/>
                    </a:cubicBezTo>
                    <a:cubicBezTo>
                      <a:pt x="170478" y="14966"/>
                      <a:pt x="128579" y="-5820"/>
                      <a:pt x="92419" y="36383"/>
                    </a:cubicBezTo>
                    <a:cubicBezTo>
                      <a:pt x="93749" y="33003"/>
                      <a:pt x="94970" y="29600"/>
                      <a:pt x="96388" y="26242"/>
                    </a:cubicBezTo>
                    <a:cubicBezTo>
                      <a:pt x="111284" y="-9571"/>
                      <a:pt x="66028" y="-16180"/>
                      <a:pt x="33857" y="54311"/>
                    </a:cubicBezTo>
                    <a:cubicBezTo>
                      <a:pt x="33770" y="45413"/>
                      <a:pt x="33726" y="36514"/>
                      <a:pt x="33662" y="27616"/>
                    </a:cubicBezTo>
                    <a:cubicBezTo>
                      <a:pt x="33312" y="-36354"/>
                      <a:pt x="-3765" y="73570"/>
                      <a:pt x="313" y="129688"/>
                    </a:cubicBezTo>
                    <a:cubicBezTo>
                      <a:pt x="1775" y="149688"/>
                      <a:pt x="5787" y="171935"/>
                      <a:pt x="20967" y="186046"/>
                    </a:cubicBezTo>
                    <a:cubicBezTo>
                      <a:pt x="20204" y="191804"/>
                      <a:pt x="21622" y="197911"/>
                      <a:pt x="25984" y="203080"/>
                    </a:cubicBezTo>
                    <a:lnTo>
                      <a:pt x="25984" y="203080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71CD9AC2-5A28-45AB-9B8B-03DB8EE97D55}"/>
                  </a:ext>
                </a:extLst>
              </p:cNvPr>
              <p:cNvSpPr/>
              <p:nvPr/>
            </p:nvSpPr>
            <p:spPr>
              <a:xfrm>
                <a:off x="9819884" y="5655845"/>
                <a:ext cx="376889" cy="317137"/>
              </a:xfrm>
              <a:custGeom>
                <a:avLst/>
                <a:gdLst>
                  <a:gd name="connsiteX0" fmla="*/ 361098 w 376889"/>
                  <a:gd name="connsiteY0" fmla="*/ 50907 h 317137"/>
                  <a:gd name="connsiteX1" fmla="*/ 318698 w 376889"/>
                  <a:gd name="connsiteY1" fmla="*/ 139959 h 317137"/>
                  <a:gd name="connsiteX2" fmla="*/ 360683 w 376889"/>
                  <a:gd name="connsiteY2" fmla="*/ 280658 h 317137"/>
                  <a:gd name="connsiteX3" fmla="*/ 244500 w 376889"/>
                  <a:gd name="connsiteY3" fmla="*/ 315249 h 317137"/>
                  <a:gd name="connsiteX4" fmla="*/ 96342 w 376889"/>
                  <a:gd name="connsiteY4" fmla="*/ 266895 h 317137"/>
                  <a:gd name="connsiteX5" fmla="*/ 1162 w 376889"/>
                  <a:gd name="connsiteY5" fmla="*/ 165106 h 317137"/>
                  <a:gd name="connsiteX6" fmla="*/ 41576 w 376889"/>
                  <a:gd name="connsiteY6" fmla="*/ 112412 h 317137"/>
                  <a:gd name="connsiteX7" fmla="*/ 100028 w 376889"/>
                  <a:gd name="connsiteY7" fmla="*/ 66218 h 317137"/>
                  <a:gd name="connsiteX8" fmla="*/ 231305 w 376889"/>
                  <a:gd name="connsiteY8" fmla="*/ 4604 h 317137"/>
                  <a:gd name="connsiteX9" fmla="*/ 361098 w 376889"/>
                  <a:gd name="connsiteY9" fmla="*/ 50907 h 317137"/>
                  <a:gd name="connsiteX10" fmla="*/ 361098 w 376889"/>
                  <a:gd name="connsiteY10" fmla="*/ 50907 h 317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889" h="317137">
                    <a:moveTo>
                      <a:pt x="361098" y="50907"/>
                    </a:moveTo>
                    <a:cubicBezTo>
                      <a:pt x="373551" y="87265"/>
                      <a:pt x="348165" y="116665"/>
                      <a:pt x="318698" y="139959"/>
                    </a:cubicBezTo>
                    <a:cubicBezTo>
                      <a:pt x="366092" y="167047"/>
                      <a:pt x="397674" y="238171"/>
                      <a:pt x="360683" y="280658"/>
                    </a:cubicBezTo>
                    <a:cubicBezTo>
                      <a:pt x="332068" y="313548"/>
                      <a:pt x="285677" y="321312"/>
                      <a:pt x="244500" y="315249"/>
                    </a:cubicBezTo>
                    <a:cubicBezTo>
                      <a:pt x="194161" y="307812"/>
                      <a:pt x="142558" y="287724"/>
                      <a:pt x="96342" y="266895"/>
                    </a:cubicBezTo>
                    <a:cubicBezTo>
                      <a:pt x="58501" y="249818"/>
                      <a:pt x="-9722" y="216579"/>
                      <a:pt x="1162" y="165106"/>
                    </a:cubicBezTo>
                    <a:cubicBezTo>
                      <a:pt x="6047" y="142053"/>
                      <a:pt x="24695" y="127200"/>
                      <a:pt x="41576" y="112412"/>
                    </a:cubicBezTo>
                    <a:cubicBezTo>
                      <a:pt x="60246" y="96076"/>
                      <a:pt x="79766" y="80526"/>
                      <a:pt x="100028" y="66218"/>
                    </a:cubicBezTo>
                    <a:cubicBezTo>
                      <a:pt x="139243" y="38584"/>
                      <a:pt x="184303" y="15443"/>
                      <a:pt x="231305" y="4604"/>
                    </a:cubicBezTo>
                    <a:cubicBezTo>
                      <a:pt x="276844" y="-5865"/>
                      <a:pt x="343104" y="-1634"/>
                      <a:pt x="361098" y="50907"/>
                    </a:cubicBezTo>
                    <a:lnTo>
                      <a:pt x="361098" y="50907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AEC5D85C-A4E4-4DD7-A5F8-813600619752}"/>
                  </a:ext>
                </a:extLst>
              </p:cNvPr>
              <p:cNvSpPr/>
              <p:nvPr/>
            </p:nvSpPr>
            <p:spPr>
              <a:xfrm>
                <a:off x="9822469" y="5693322"/>
                <a:ext cx="266860" cy="263945"/>
              </a:xfrm>
              <a:custGeom>
                <a:avLst/>
                <a:gdLst>
                  <a:gd name="connsiteX0" fmla="*/ 176462 w 266860"/>
                  <a:gd name="connsiteY0" fmla="*/ 262069 h 263945"/>
                  <a:gd name="connsiteX1" fmla="*/ 93757 w 266860"/>
                  <a:gd name="connsiteY1" fmla="*/ 229441 h 263945"/>
                  <a:gd name="connsiteX2" fmla="*/ 12710 w 266860"/>
                  <a:gd name="connsiteY2" fmla="*/ 176529 h 263945"/>
                  <a:gd name="connsiteX3" fmla="*/ 1041 w 266860"/>
                  <a:gd name="connsiteY3" fmla="*/ 130814 h 263945"/>
                  <a:gd name="connsiteX4" fmla="*/ 38 w 266860"/>
                  <a:gd name="connsiteY4" fmla="*/ 122243 h 263945"/>
                  <a:gd name="connsiteX5" fmla="*/ 39013 w 266860"/>
                  <a:gd name="connsiteY5" fmla="*/ 74958 h 263945"/>
                  <a:gd name="connsiteX6" fmla="*/ 97464 w 266860"/>
                  <a:gd name="connsiteY6" fmla="*/ 28785 h 263945"/>
                  <a:gd name="connsiteX7" fmla="*/ 135131 w 266860"/>
                  <a:gd name="connsiteY7" fmla="*/ 4816 h 263945"/>
                  <a:gd name="connsiteX8" fmla="*/ 147716 w 266860"/>
                  <a:gd name="connsiteY8" fmla="*/ 30879 h 263945"/>
                  <a:gd name="connsiteX9" fmla="*/ 206516 w 266860"/>
                  <a:gd name="connsiteY9" fmla="*/ 25143 h 263945"/>
                  <a:gd name="connsiteX10" fmla="*/ 211490 w 266860"/>
                  <a:gd name="connsiteY10" fmla="*/ 70421 h 263945"/>
                  <a:gd name="connsiteX11" fmla="*/ 205077 w 266860"/>
                  <a:gd name="connsiteY11" fmla="*/ 71730 h 263945"/>
                  <a:gd name="connsiteX12" fmla="*/ 242853 w 266860"/>
                  <a:gd name="connsiteY12" fmla="*/ 70509 h 263945"/>
                  <a:gd name="connsiteX13" fmla="*/ 247650 w 266860"/>
                  <a:gd name="connsiteY13" fmla="*/ 114260 h 263945"/>
                  <a:gd name="connsiteX14" fmla="*/ 169264 w 266860"/>
                  <a:gd name="connsiteY14" fmla="*/ 132494 h 263945"/>
                  <a:gd name="connsiteX15" fmla="*/ 234782 w 266860"/>
                  <a:gd name="connsiteY15" fmla="*/ 126976 h 263945"/>
                  <a:gd name="connsiteX16" fmla="*/ 259537 w 266860"/>
                  <a:gd name="connsiteY16" fmla="*/ 172058 h 263945"/>
                  <a:gd name="connsiteX17" fmla="*/ 174783 w 266860"/>
                  <a:gd name="connsiteY17" fmla="*/ 193606 h 263945"/>
                  <a:gd name="connsiteX18" fmla="*/ 150704 w 266860"/>
                  <a:gd name="connsiteY18" fmla="*/ 188001 h 263945"/>
                  <a:gd name="connsiteX19" fmla="*/ 160671 w 266860"/>
                  <a:gd name="connsiteY19" fmla="*/ 196093 h 263945"/>
                  <a:gd name="connsiteX20" fmla="*/ 197705 w 266860"/>
                  <a:gd name="connsiteY20" fmla="*/ 205057 h 263945"/>
                  <a:gd name="connsiteX21" fmla="*/ 210312 w 266860"/>
                  <a:gd name="connsiteY21" fmla="*/ 256682 h 263945"/>
                  <a:gd name="connsiteX22" fmla="*/ 176462 w 266860"/>
                  <a:gd name="connsiteY22" fmla="*/ 262069 h 263945"/>
                  <a:gd name="connsiteX23" fmla="*/ 176462 w 266860"/>
                  <a:gd name="connsiteY23" fmla="*/ 262069 h 26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66860" h="263945">
                    <a:moveTo>
                      <a:pt x="176462" y="262069"/>
                    </a:moveTo>
                    <a:cubicBezTo>
                      <a:pt x="150594" y="253847"/>
                      <a:pt x="120016" y="241262"/>
                      <a:pt x="93757" y="229441"/>
                    </a:cubicBezTo>
                    <a:cubicBezTo>
                      <a:pt x="69613" y="218558"/>
                      <a:pt x="33146" y="201087"/>
                      <a:pt x="12710" y="176529"/>
                    </a:cubicBezTo>
                    <a:cubicBezTo>
                      <a:pt x="8129" y="161000"/>
                      <a:pt x="5032" y="144751"/>
                      <a:pt x="1041" y="130814"/>
                    </a:cubicBezTo>
                    <a:cubicBezTo>
                      <a:pt x="190" y="127848"/>
                      <a:pt x="-115" y="124969"/>
                      <a:pt x="38" y="122243"/>
                    </a:cubicBezTo>
                    <a:cubicBezTo>
                      <a:pt x="6472" y="102199"/>
                      <a:pt x="23484" y="88546"/>
                      <a:pt x="39013" y="74958"/>
                    </a:cubicBezTo>
                    <a:cubicBezTo>
                      <a:pt x="57683" y="58622"/>
                      <a:pt x="77203" y="43071"/>
                      <a:pt x="97464" y="28785"/>
                    </a:cubicBezTo>
                    <a:cubicBezTo>
                      <a:pt x="109504" y="20279"/>
                      <a:pt x="122111" y="12231"/>
                      <a:pt x="135131" y="4816"/>
                    </a:cubicBezTo>
                    <a:cubicBezTo>
                      <a:pt x="166146" y="-12829"/>
                      <a:pt x="157574" y="23115"/>
                      <a:pt x="147716" y="30879"/>
                    </a:cubicBezTo>
                    <a:cubicBezTo>
                      <a:pt x="167018" y="26910"/>
                      <a:pt x="186735" y="25121"/>
                      <a:pt x="206516" y="25143"/>
                    </a:cubicBezTo>
                    <a:cubicBezTo>
                      <a:pt x="232362" y="25165"/>
                      <a:pt x="237226" y="64925"/>
                      <a:pt x="211490" y="70421"/>
                    </a:cubicBezTo>
                    <a:cubicBezTo>
                      <a:pt x="209417" y="70858"/>
                      <a:pt x="207258" y="71294"/>
                      <a:pt x="205077" y="71730"/>
                    </a:cubicBezTo>
                    <a:cubicBezTo>
                      <a:pt x="217617" y="71119"/>
                      <a:pt x="230224" y="70683"/>
                      <a:pt x="242853" y="70509"/>
                    </a:cubicBezTo>
                    <a:cubicBezTo>
                      <a:pt x="267978" y="70182"/>
                      <a:pt x="272340" y="108873"/>
                      <a:pt x="247650" y="114260"/>
                    </a:cubicBezTo>
                    <a:cubicBezTo>
                      <a:pt x="221457" y="119975"/>
                      <a:pt x="195349" y="126212"/>
                      <a:pt x="169264" y="132494"/>
                    </a:cubicBezTo>
                    <a:cubicBezTo>
                      <a:pt x="191773" y="134151"/>
                      <a:pt x="213954" y="133214"/>
                      <a:pt x="234782" y="126976"/>
                    </a:cubicBezTo>
                    <a:cubicBezTo>
                      <a:pt x="261282" y="119037"/>
                      <a:pt x="276898" y="154042"/>
                      <a:pt x="259537" y="172058"/>
                    </a:cubicBezTo>
                    <a:cubicBezTo>
                      <a:pt x="236222" y="196267"/>
                      <a:pt x="206670" y="200607"/>
                      <a:pt x="174783" y="193606"/>
                    </a:cubicBezTo>
                    <a:cubicBezTo>
                      <a:pt x="166778" y="191840"/>
                      <a:pt x="158752" y="189964"/>
                      <a:pt x="150704" y="188001"/>
                    </a:cubicBezTo>
                    <a:cubicBezTo>
                      <a:pt x="153975" y="190749"/>
                      <a:pt x="157356" y="193519"/>
                      <a:pt x="160671" y="196093"/>
                    </a:cubicBezTo>
                    <a:cubicBezTo>
                      <a:pt x="172340" y="200629"/>
                      <a:pt x="184619" y="203814"/>
                      <a:pt x="197705" y="205057"/>
                    </a:cubicBezTo>
                    <a:cubicBezTo>
                      <a:pt x="224859" y="207631"/>
                      <a:pt x="234630" y="242004"/>
                      <a:pt x="210312" y="256682"/>
                    </a:cubicBezTo>
                    <a:cubicBezTo>
                      <a:pt x="199036" y="263509"/>
                      <a:pt x="188916" y="266017"/>
                      <a:pt x="176462" y="262069"/>
                    </a:cubicBezTo>
                    <a:lnTo>
                      <a:pt x="176462" y="262069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9F6953A5-78E0-48F9-A9E8-45484B7C1D24}"/>
                </a:ext>
              </a:extLst>
            </p:cNvPr>
            <p:cNvSpPr/>
            <p:nvPr/>
          </p:nvSpPr>
          <p:spPr>
            <a:xfrm>
              <a:off x="9818407" y="5960748"/>
              <a:ext cx="23358" cy="23397"/>
            </a:xfrm>
            <a:custGeom>
              <a:avLst/>
              <a:gdLst>
                <a:gd name="connsiteX0" fmla="*/ 23359 w 23358"/>
                <a:gd name="connsiteY0" fmla="*/ 11699 h 23397"/>
                <a:gd name="connsiteX1" fmla="*/ 11669 w 23358"/>
                <a:gd name="connsiteY1" fmla="*/ 23389 h 23397"/>
                <a:gd name="connsiteX2" fmla="*/ 0 w 23358"/>
                <a:gd name="connsiteY2" fmla="*/ 11699 h 23397"/>
                <a:gd name="connsiteX3" fmla="*/ 11669 w 23358"/>
                <a:gd name="connsiteY3" fmla="*/ 8 h 23397"/>
                <a:gd name="connsiteX4" fmla="*/ 23359 w 23358"/>
                <a:gd name="connsiteY4" fmla="*/ 11699 h 23397"/>
                <a:gd name="connsiteX5" fmla="*/ 23359 w 23358"/>
                <a:gd name="connsiteY5" fmla="*/ 11699 h 2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58" h="23397">
                  <a:moveTo>
                    <a:pt x="23359" y="11699"/>
                  </a:moveTo>
                  <a:cubicBezTo>
                    <a:pt x="23359" y="17806"/>
                    <a:pt x="17994" y="23651"/>
                    <a:pt x="11669" y="23389"/>
                  </a:cubicBezTo>
                  <a:cubicBezTo>
                    <a:pt x="5343" y="23106"/>
                    <a:pt x="0" y="18264"/>
                    <a:pt x="0" y="11699"/>
                  </a:cubicBezTo>
                  <a:cubicBezTo>
                    <a:pt x="0" y="5592"/>
                    <a:pt x="5365" y="-253"/>
                    <a:pt x="11669" y="8"/>
                  </a:cubicBezTo>
                  <a:cubicBezTo>
                    <a:pt x="17994" y="292"/>
                    <a:pt x="23359" y="5134"/>
                    <a:pt x="23359" y="11699"/>
                  </a:cubicBezTo>
                  <a:lnTo>
                    <a:pt x="23359" y="116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AB00BF-DEEF-485F-B948-344DE7502238}"/>
                </a:ext>
              </a:extLst>
            </p:cNvPr>
            <p:cNvSpPr/>
            <p:nvPr/>
          </p:nvSpPr>
          <p:spPr>
            <a:xfrm>
              <a:off x="9867043" y="5949846"/>
              <a:ext cx="15812" cy="15286"/>
            </a:xfrm>
            <a:custGeom>
              <a:avLst/>
              <a:gdLst>
                <a:gd name="connsiteX0" fmla="*/ 15813 w 15812"/>
                <a:gd name="connsiteY0" fmla="*/ 7639 h 15286"/>
                <a:gd name="connsiteX1" fmla="*/ 0 w 15812"/>
                <a:gd name="connsiteY1" fmla="*/ 7639 h 15286"/>
                <a:gd name="connsiteX2" fmla="*/ 15813 w 15812"/>
                <a:gd name="connsiteY2" fmla="*/ 7639 h 15286"/>
                <a:gd name="connsiteX3" fmla="*/ 15813 w 15812"/>
                <a:gd name="connsiteY3" fmla="*/ 7639 h 1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2" h="15286">
                  <a:moveTo>
                    <a:pt x="15813" y="7639"/>
                  </a:moveTo>
                  <a:cubicBezTo>
                    <a:pt x="15813" y="17825"/>
                    <a:pt x="0" y="17846"/>
                    <a:pt x="0" y="7639"/>
                  </a:cubicBezTo>
                  <a:cubicBezTo>
                    <a:pt x="0" y="-2546"/>
                    <a:pt x="15813" y="-2546"/>
                    <a:pt x="15813" y="7639"/>
                  </a:cubicBezTo>
                  <a:lnTo>
                    <a:pt x="15813" y="76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BAA7351A-C707-41BA-8450-5D614515E784}"/>
                </a:ext>
              </a:extLst>
            </p:cNvPr>
            <p:cNvSpPr/>
            <p:nvPr/>
          </p:nvSpPr>
          <p:spPr>
            <a:xfrm>
              <a:off x="9883270" y="5925156"/>
              <a:ext cx="13260" cy="12799"/>
            </a:xfrm>
            <a:custGeom>
              <a:avLst/>
              <a:gdLst>
                <a:gd name="connsiteX0" fmla="*/ 13261 w 13260"/>
                <a:gd name="connsiteY0" fmla="*/ 6396 h 12799"/>
                <a:gd name="connsiteX1" fmla="*/ 0 w 13260"/>
                <a:gd name="connsiteY1" fmla="*/ 6396 h 12799"/>
                <a:gd name="connsiteX2" fmla="*/ 13261 w 13260"/>
                <a:gd name="connsiteY2" fmla="*/ 6396 h 12799"/>
                <a:gd name="connsiteX3" fmla="*/ 13261 w 13260"/>
                <a:gd name="connsiteY3" fmla="*/ 6396 h 1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799">
                  <a:moveTo>
                    <a:pt x="13261" y="6396"/>
                  </a:moveTo>
                  <a:cubicBezTo>
                    <a:pt x="13261" y="14924"/>
                    <a:pt x="0" y="14946"/>
                    <a:pt x="0" y="6396"/>
                  </a:cubicBezTo>
                  <a:cubicBezTo>
                    <a:pt x="0" y="-2132"/>
                    <a:pt x="13261" y="-2132"/>
                    <a:pt x="13261" y="6396"/>
                  </a:cubicBezTo>
                  <a:lnTo>
                    <a:pt x="13261" y="6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10C70DFD-940E-48BD-8B25-08454CF5EB8F}"/>
                </a:ext>
              </a:extLst>
            </p:cNvPr>
            <p:cNvSpPr/>
            <p:nvPr/>
          </p:nvSpPr>
          <p:spPr>
            <a:xfrm>
              <a:off x="9831645" y="5930363"/>
              <a:ext cx="12802" cy="12366"/>
            </a:xfrm>
            <a:custGeom>
              <a:avLst/>
              <a:gdLst>
                <a:gd name="connsiteX0" fmla="*/ 12803 w 12802"/>
                <a:gd name="connsiteY0" fmla="*/ 6183 h 12366"/>
                <a:gd name="connsiteX1" fmla="*/ 0 w 12802"/>
                <a:gd name="connsiteY1" fmla="*/ 6183 h 12366"/>
                <a:gd name="connsiteX2" fmla="*/ 12803 w 12802"/>
                <a:gd name="connsiteY2" fmla="*/ 6183 h 12366"/>
                <a:gd name="connsiteX3" fmla="*/ 12803 w 12802"/>
                <a:gd name="connsiteY3" fmla="*/ 6183 h 12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02" h="12366">
                  <a:moveTo>
                    <a:pt x="12803" y="6183"/>
                  </a:moveTo>
                  <a:cubicBezTo>
                    <a:pt x="12803" y="14428"/>
                    <a:pt x="0" y="14428"/>
                    <a:pt x="0" y="6183"/>
                  </a:cubicBezTo>
                  <a:cubicBezTo>
                    <a:pt x="22" y="-2061"/>
                    <a:pt x="12803" y="-2061"/>
                    <a:pt x="12803" y="6183"/>
                  </a:cubicBezTo>
                  <a:lnTo>
                    <a:pt x="12803" y="61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FBDFDA5-7B76-4DCC-AB13-3FEF9165F890}"/>
                </a:ext>
              </a:extLst>
            </p:cNvPr>
            <p:cNvSpPr/>
            <p:nvPr/>
          </p:nvSpPr>
          <p:spPr>
            <a:xfrm>
              <a:off x="9762048" y="5955590"/>
              <a:ext cx="18386" cy="17748"/>
            </a:xfrm>
            <a:custGeom>
              <a:avLst/>
              <a:gdLst>
                <a:gd name="connsiteX0" fmla="*/ 18387 w 18386"/>
                <a:gd name="connsiteY0" fmla="*/ 8874 h 17748"/>
                <a:gd name="connsiteX1" fmla="*/ 0 w 18386"/>
                <a:gd name="connsiteY1" fmla="*/ 8874 h 17748"/>
                <a:gd name="connsiteX2" fmla="*/ 18387 w 18386"/>
                <a:gd name="connsiteY2" fmla="*/ 8874 h 17748"/>
                <a:gd name="connsiteX3" fmla="*/ 18387 w 18386"/>
                <a:gd name="connsiteY3" fmla="*/ 8874 h 1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6" h="17748">
                  <a:moveTo>
                    <a:pt x="18387" y="8874"/>
                  </a:moveTo>
                  <a:cubicBezTo>
                    <a:pt x="18387" y="20695"/>
                    <a:pt x="0" y="20717"/>
                    <a:pt x="0" y="8874"/>
                  </a:cubicBezTo>
                  <a:cubicBezTo>
                    <a:pt x="22" y="-2947"/>
                    <a:pt x="18387" y="-2969"/>
                    <a:pt x="18387" y="8874"/>
                  </a:cubicBezTo>
                  <a:lnTo>
                    <a:pt x="18387" y="8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34C2D212-93C8-4894-BE8F-CCB95D13D9C3}"/>
                </a:ext>
              </a:extLst>
            </p:cNvPr>
            <p:cNvSpPr/>
            <p:nvPr/>
          </p:nvSpPr>
          <p:spPr>
            <a:xfrm>
              <a:off x="9780718" y="5937215"/>
              <a:ext cx="10992" cy="10616"/>
            </a:xfrm>
            <a:custGeom>
              <a:avLst/>
              <a:gdLst>
                <a:gd name="connsiteX0" fmla="*/ 10993 w 10992"/>
                <a:gd name="connsiteY0" fmla="*/ 5308 h 10616"/>
                <a:gd name="connsiteX1" fmla="*/ 0 w 10992"/>
                <a:gd name="connsiteY1" fmla="*/ 5308 h 10616"/>
                <a:gd name="connsiteX2" fmla="*/ 10993 w 10992"/>
                <a:gd name="connsiteY2" fmla="*/ 5308 h 10616"/>
                <a:gd name="connsiteX3" fmla="*/ 10993 w 10992"/>
                <a:gd name="connsiteY3" fmla="*/ 5308 h 1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2" h="10616">
                  <a:moveTo>
                    <a:pt x="10993" y="5308"/>
                  </a:moveTo>
                  <a:cubicBezTo>
                    <a:pt x="10993" y="12375"/>
                    <a:pt x="0" y="12396"/>
                    <a:pt x="0" y="5308"/>
                  </a:cubicBezTo>
                  <a:cubicBezTo>
                    <a:pt x="0" y="-1758"/>
                    <a:pt x="10993" y="-1780"/>
                    <a:pt x="10993" y="5308"/>
                  </a:cubicBezTo>
                  <a:lnTo>
                    <a:pt x="10993" y="53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D30AC7B-E719-4783-BE28-28643082A02E}"/>
                </a:ext>
              </a:extLst>
            </p:cNvPr>
            <p:cNvSpPr/>
            <p:nvPr/>
          </p:nvSpPr>
          <p:spPr>
            <a:xfrm>
              <a:off x="9714975" y="5964447"/>
              <a:ext cx="16860" cy="17132"/>
            </a:xfrm>
            <a:custGeom>
              <a:avLst/>
              <a:gdLst>
                <a:gd name="connsiteX0" fmla="*/ 10672 w 16860"/>
                <a:gd name="connsiteY0" fmla="*/ 343 h 17132"/>
                <a:gd name="connsiteX1" fmla="*/ 15732 w 16860"/>
                <a:gd name="connsiteY1" fmla="*/ 12754 h 17132"/>
                <a:gd name="connsiteX2" fmla="*/ 15535 w 16860"/>
                <a:gd name="connsiteY2" fmla="*/ 13125 h 17132"/>
                <a:gd name="connsiteX3" fmla="*/ 1359 w 16860"/>
                <a:gd name="connsiteY3" fmla="*/ 13125 h 17132"/>
                <a:gd name="connsiteX4" fmla="*/ 1141 w 16860"/>
                <a:gd name="connsiteY4" fmla="*/ 12754 h 17132"/>
                <a:gd name="connsiteX5" fmla="*/ 6179 w 16860"/>
                <a:gd name="connsiteY5" fmla="*/ 343 h 17132"/>
                <a:gd name="connsiteX6" fmla="*/ 10672 w 16860"/>
                <a:gd name="connsiteY6" fmla="*/ 343 h 17132"/>
                <a:gd name="connsiteX7" fmla="*/ 10672 w 16860"/>
                <a:gd name="connsiteY7" fmla="*/ 343 h 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0" h="17132">
                  <a:moveTo>
                    <a:pt x="10672" y="343"/>
                  </a:moveTo>
                  <a:cubicBezTo>
                    <a:pt x="15754" y="2416"/>
                    <a:pt x="18567" y="7519"/>
                    <a:pt x="15732" y="12754"/>
                  </a:cubicBezTo>
                  <a:cubicBezTo>
                    <a:pt x="15666" y="12884"/>
                    <a:pt x="15601" y="12994"/>
                    <a:pt x="15535" y="13125"/>
                  </a:cubicBezTo>
                  <a:cubicBezTo>
                    <a:pt x="12636" y="18468"/>
                    <a:pt x="4260" y="18468"/>
                    <a:pt x="1359" y="13125"/>
                  </a:cubicBezTo>
                  <a:cubicBezTo>
                    <a:pt x="1294" y="12994"/>
                    <a:pt x="1228" y="12863"/>
                    <a:pt x="1141" y="12754"/>
                  </a:cubicBezTo>
                  <a:cubicBezTo>
                    <a:pt x="-1716" y="7519"/>
                    <a:pt x="1098" y="2394"/>
                    <a:pt x="6179" y="343"/>
                  </a:cubicBezTo>
                  <a:cubicBezTo>
                    <a:pt x="7313" y="-114"/>
                    <a:pt x="9516" y="-114"/>
                    <a:pt x="10672" y="343"/>
                  </a:cubicBezTo>
                  <a:lnTo>
                    <a:pt x="10672" y="3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C7ECBD91-6525-4758-A6BC-CF3740EFE0B8}"/>
                </a:ext>
              </a:extLst>
            </p:cNvPr>
            <p:cNvSpPr/>
            <p:nvPr/>
          </p:nvSpPr>
          <p:spPr>
            <a:xfrm>
              <a:off x="9752408" y="5926015"/>
              <a:ext cx="19739" cy="19056"/>
            </a:xfrm>
            <a:custGeom>
              <a:avLst/>
              <a:gdLst>
                <a:gd name="connsiteX0" fmla="*/ 19739 w 19739"/>
                <a:gd name="connsiteY0" fmla="*/ 9529 h 19056"/>
                <a:gd name="connsiteX1" fmla="*/ 0 w 19739"/>
                <a:gd name="connsiteY1" fmla="*/ 9529 h 19056"/>
                <a:gd name="connsiteX2" fmla="*/ 19739 w 19739"/>
                <a:gd name="connsiteY2" fmla="*/ 9529 h 19056"/>
                <a:gd name="connsiteX3" fmla="*/ 19739 w 19739"/>
                <a:gd name="connsiteY3" fmla="*/ 9529 h 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39" h="19056">
                  <a:moveTo>
                    <a:pt x="19739" y="9529"/>
                  </a:moveTo>
                  <a:cubicBezTo>
                    <a:pt x="19739" y="22222"/>
                    <a:pt x="0" y="22244"/>
                    <a:pt x="0" y="9529"/>
                  </a:cubicBezTo>
                  <a:cubicBezTo>
                    <a:pt x="0" y="-3165"/>
                    <a:pt x="19739" y="-3187"/>
                    <a:pt x="19739" y="9529"/>
                  </a:cubicBezTo>
                  <a:lnTo>
                    <a:pt x="19739" y="952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CF8B0D20-8C3E-4BE0-9887-B7A18A48CB30}"/>
                </a:ext>
              </a:extLst>
            </p:cNvPr>
            <p:cNvSpPr/>
            <p:nvPr/>
          </p:nvSpPr>
          <p:spPr>
            <a:xfrm>
              <a:off x="9730206" y="5942645"/>
              <a:ext cx="16270" cy="15719"/>
            </a:xfrm>
            <a:custGeom>
              <a:avLst/>
              <a:gdLst>
                <a:gd name="connsiteX0" fmla="*/ 16270 w 16270"/>
                <a:gd name="connsiteY0" fmla="*/ 7860 h 15719"/>
                <a:gd name="connsiteX1" fmla="*/ 0 w 16270"/>
                <a:gd name="connsiteY1" fmla="*/ 7860 h 15719"/>
                <a:gd name="connsiteX2" fmla="*/ 16270 w 16270"/>
                <a:gd name="connsiteY2" fmla="*/ 7860 h 15719"/>
                <a:gd name="connsiteX3" fmla="*/ 16270 w 16270"/>
                <a:gd name="connsiteY3" fmla="*/ 7860 h 1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70" h="15719">
                  <a:moveTo>
                    <a:pt x="16270" y="7860"/>
                  </a:moveTo>
                  <a:cubicBezTo>
                    <a:pt x="16270" y="18329"/>
                    <a:pt x="0" y="18351"/>
                    <a:pt x="0" y="7860"/>
                  </a:cubicBezTo>
                  <a:cubicBezTo>
                    <a:pt x="0" y="-2609"/>
                    <a:pt x="16270" y="-2631"/>
                    <a:pt x="16270" y="7860"/>
                  </a:cubicBezTo>
                  <a:lnTo>
                    <a:pt x="16270" y="78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9B4CE0E6-2A7A-4900-A2D9-1499B0ACA947}"/>
                </a:ext>
              </a:extLst>
            </p:cNvPr>
            <p:cNvSpPr/>
            <p:nvPr/>
          </p:nvSpPr>
          <p:spPr>
            <a:xfrm>
              <a:off x="9721590" y="5910137"/>
              <a:ext cx="19585" cy="18925"/>
            </a:xfrm>
            <a:custGeom>
              <a:avLst/>
              <a:gdLst>
                <a:gd name="connsiteX0" fmla="*/ 19586 w 19585"/>
                <a:gd name="connsiteY0" fmla="*/ 9463 h 18925"/>
                <a:gd name="connsiteX1" fmla="*/ 0 w 19585"/>
                <a:gd name="connsiteY1" fmla="*/ 9463 h 18925"/>
                <a:gd name="connsiteX2" fmla="*/ 19586 w 19585"/>
                <a:gd name="connsiteY2" fmla="*/ 9463 h 18925"/>
                <a:gd name="connsiteX3" fmla="*/ 19586 w 19585"/>
                <a:gd name="connsiteY3" fmla="*/ 9463 h 1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5" h="18925">
                  <a:moveTo>
                    <a:pt x="19586" y="9463"/>
                  </a:moveTo>
                  <a:cubicBezTo>
                    <a:pt x="19586" y="22069"/>
                    <a:pt x="0" y="22091"/>
                    <a:pt x="0" y="9463"/>
                  </a:cubicBezTo>
                  <a:cubicBezTo>
                    <a:pt x="-21" y="-3144"/>
                    <a:pt x="19586" y="-3165"/>
                    <a:pt x="19586" y="9463"/>
                  </a:cubicBezTo>
                  <a:lnTo>
                    <a:pt x="19586" y="946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BD57F0-4CF7-4060-A6C8-2B89F7059DF6}"/>
                </a:ext>
              </a:extLst>
            </p:cNvPr>
            <p:cNvSpPr/>
            <p:nvPr/>
          </p:nvSpPr>
          <p:spPr>
            <a:xfrm>
              <a:off x="9696857" y="5931187"/>
              <a:ext cx="15201" cy="14689"/>
            </a:xfrm>
            <a:custGeom>
              <a:avLst/>
              <a:gdLst>
                <a:gd name="connsiteX0" fmla="*/ 15201 w 15201"/>
                <a:gd name="connsiteY0" fmla="*/ 7345 h 14689"/>
                <a:gd name="connsiteX1" fmla="*/ 0 w 15201"/>
                <a:gd name="connsiteY1" fmla="*/ 7345 h 14689"/>
                <a:gd name="connsiteX2" fmla="*/ 15201 w 15201"/>
                <a:gd name="connsiteY2" fmla="*/ 7345 h 14689"/>
                <a:gd name="connsiteX3" fmla="*/ 15201 w 15201"/>
                <a:gd name="connsiteY3" fmla="*/ 7345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01" h="14689">
                  <a:moveTo>
                    <a:pt x="15201" y="7345"/>
                  </a:moveTo>
                  <a:cubicBezTo>
                    <a:pt x="15201" y="17137"/>
                    <a:pt x="0" y="17137"/>
                    <a:pt x="0" y="7345"/>
                  </a:cubicBezTo>
                  <a:cubicBezTo>
                    <a:pt x="-22" y="-2448"/>
                    <a:pt x="15201" y="-2448"/>
                    <a:pt x="15201" y="7345"/>
                  </a:cubicBezTo>
                  <a:lnTo>
                    <a:pt x="15201" y="73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F8287BA-8450-426B-86A3-19B8C1B55814}"/>
                </a:ext>
              </a:extLst>
            </p:cNvPr>
            <p:cNvSpPr/>
            <p:nvPr/>
          </p:nvSpPr>
          <p:spPr>
            <a:xfrm>
              <a:off x="9696901" y="5903289"/>
              <a:ext cx="13107" cy="12652"/>
            </a:xfrm>
            <a:custGeom>
              <a:avLst/>
              <a:gdLst>
                <a:gd name="connsiteX0" fmla="*/ 13108 w 13107"/>
                <a:gd name="connsiteY0" fmla="*/ 6322 h 12652"/>
                <a:gd name="connsiteX1" fmla="*/ 0 w 13107"/>
                <a:gd name="connsiteY1" fmla="*/ 6322 h 12652"/>
                <a:gd name="connsiteX2" fmla="*/ 13108 w 13107"/>
                <a:gd name="connsiteY2" fmla="*/ 6322 h 12652"/>
                <a:gd name="connsiteX3" fmla="*/ 13108 w 13107"/>
                <a:gd name="connsiteY3" fmla="*/ 6322 h 1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7" h="12652">
                  <a:moveTo>
                    <a:pt x="13108" y="6322"/>
                  </a:moveTo>
                  <a:cubicBezTo>
                    <a:pt x="13108" y="14763"/>
                    <a:pt x="0" y="14763"/>
                    <a:pt x="0" y="6322"/>
                  </a:cubicBezTo>
                  <a:cubicBezTo>
                    <a:pt x="0" y="-2097"/>
                    <a:pt x="13108" y="-2118"/>
                    <a:pt x="13108" y="6322"/>
                  </a:cubicBezTo>
                  <a:lnTo>
                    <a:pt x="13108" y="63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A59BB617-E1E4-4611-84B7-73478AF15125}"/>
                </a:ext>
              </a:extLst>
            </p:cNvPr>
            <p:cNvSpPr/>
            <p:nvPr/>
          </p:nvSpPr>
          <p:spPr>
            <a:xfrm>
              <a:off x="9672517" y="5914774"/>
              <a:ext cx="12039" cy="11622"/>
            </a:xfrm>
            <a:custGeom>
              <a:avLst/>
              <a:gdLst>
                <a:gd name="connsiteX0" fmla="*/ 12039 w 12039"/>
                <a:gd name="connsiteY0" fmla="*/ 5807 h 11622"/>
                <a:gd name="connsiteX1" fmla="*/ 0 w 12039"/>
                <a:gd name="connsiteY1" fmla="*/ 5807 h 11622"/>
                <a:gd name="connsiteX2" fmla="*/ 12039 w 12039"/>
                <a:gd name="connsiteY2" fmla="*/ 5807 h 11622"/>
                <a:gd name="connsiteX3" fmla="*/ 12039 w 12039"/>
                <a:gd name="connsiteY3" fmla="*/ 5807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9" h="11622">
                  <a:moveTo>
                    <a:pt x="12039" y="5807"/>
                  </a:moveTo>
                  <a:cubicBezTo>
                    <a:pt x="12039" y="13550"/>
                    <a:pt x="0" y="13571"/>
                    <a:pt x="0" y="5807"/>
                  </a:cubicBezTo>
                  <a:cubicBezTo>
                    <a:pt x="-21" y="-1936"/>
                    <a:pt x="12039" y="-1936"/>
                    <a:pt x="12039" y="5807"/>
                  </a:cubicBezTo>
                  <a:lnTo>
                    <a:pt x="12039" y="5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EE3C1999-8D38-41B6-BB42-08AD0A292998}"/>
                </a:ext>
              </a:extLst>
            </p:cNvPr>
            <p:cNvSpPr/>
            <p:nvPr/>
          </p:nvSpPr>
          <p:spPr>
            <a:xfrm>
              <a:off x="9685996" y="5866473"/>
              <a:ext cx="12955" cy="12513"/>
            </a:xfrm>
            <a:custGeom>
              <a:avLst/>
              <a:gdLst>
                <a:gd name="connsiteX0" fmla="*/ 12955 w 12955"/>
                <a:gd name="connsiteY0" fmla="*/ 6257 h 12513"/>
                <a:gd name="connsiteX1" fmla="*/ 0 w 12955"/>
                <a:gd name="connsiteY1" fmla="*/ 6257 h 12513"/>
                <a:gd name="connsiteX2" fmla="*/ 12955 w 12955"/>
                <a:gd name="connsiteY2" fmla="*/ 6257 h 12513"/>
                <a:gd name="connsiteX3" fmla="*/ 12955 w 12955"/>
                <a:gd name="connsiteY3" fmla="*/ 6257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5" h="12513">
                  <a:moveTo>
                    <a:pt x="12955" y="6257"/>
                  </a:moveTo>
                  <a:cubicBezTo>
                    <a:pt x="12955" y="14588"/>
                    <a:pt x="0" y="14610"/>
                    <a:pt x="0" y="6257"/>
                  </a:cubicBezTo>
                  <a:cubicBezTo>
                    <a:pt x="21" y="-2075"/>
                    <a:pt x="12955" y="-2097"/>
                    <a:pt x="12955" y="6257"/>
                  </a:cubicBezTo>
                  <a:lnTo>
                    <a:pt x="12955" y="62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60CCE85A-28F3-4D9B-8EFE-0A0A47D2E35D}"/>
                </a:ext>
              </a:extLst>
            </p:cNvPr>
            <p:cNvSpPr/>
            <p:nvPr/>
          </p:nvSpPr>
          <p:spPr>
            <a:xfrm>
              <a:off x="9678885" y="5886314"/>
              <a:ext cx="15223" cy="14697"/>
            </a:xfrm>
            <a:custGeom>
              <a:avLst/>
              <a:gdLst>
                <a:gd name="connsiteX0" fmla="*/ 15224 w 15223"/>
                <a:gd name="connsiteY0" fmla="*/ 7353 h 14697"/>
                <a:gd name="connsiteX1" fmla="*/ 0 w 15223"/>
                <a:gd name="connsiteY1" fmla="*/ 7353 h 14697"/>
                <a:gd name="connsiteX2" fmla="*/ 15224 w 15223"/>
                <a:gd name="connsiteY2" fmla="*/ 7353 h 14697"/>
                <a:gd name="connsiteX3" fmla="*/ 15224 w 15223"/>
                <a:gd name="connsiteY3" fmla="*/ 7353 h 1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3" h="14697">
                  <a:moveTo>
                    <a:pt x="15224" y="7353"/>
                  </a:moveTo>
                  <a:cubicBezTo>
                    <a:pt x="15224" y="17146"/>
                    <a:pt x="0" y="17146"/>
                    <a:pt x="0" y="7353"/>
                  </a:cubicBezTo>
                  <a:cubicBezTo>
                    <a:pt x="22" y="-2440"/>
                    <a:pt x="15224" y="-2462"/>
                    <a:pt x="15224" y="7353"/>
                  </a:cubicBezTo>
                  <a:lnTo>
                    <a:pt x="15224" y="7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A54060D6-54D0-4F71-9CC0-EC077608F176}"/>
                </a:ext>
              </a:extLst>
            </p:cNvPr>
            <p:cNvSpPr/>
            <p:nvPr/>
          </p:nvSpPr>
          <p:spPr>
            <a:xfrm>
              <a:off x="9658558" y="5878929"/>
              <a:ext cx="14002" cy="13519"/>
            </a:xfrm>
            <a:custGeom>
              <a:avLst/>
              <a:gdLst>
                <a:gd name="connsiteX0" fmla="*/ 14002 w 14002"/>
                <a:gd name="connsiteY0" fmla="*/ 6756 h 13519"/>
                <a:gd name="connsiteX1" fmla="*/ 0 w 14002"/>
                <a:gd name="connsiteY1" fmla="*/ 6756 h 13519"/>
                <a:gd name="connsiteX2" fmla="*/ 14002 w 14002"/>
                <a:gd name="connsiteY2" fmla="*/ 6756 h 13519"/>
                <a:gd name="connsiteX3" fmla="*/ 14002 w 14002"/>
                <a:gd name="connsiteY3" fmla="*/ 6756 h 1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2" h="13519">
                  <a:moveTo>
                    <a:pt x="14002" y="6756"/>
                  </a:moveTo>
                  <a:cubicBezTo>
                    <a:pt x="14002" y="15763"/>
                    <a:pt x="0" y="15785"/>
                    <a:pt x="0" y="6756"/>
                  </a:cubicBezTo>
                  <a:cubicBezTo>
                    <a:pt x="0" y="-2252"/>
                    <a:pt x="14002" y="-2252"/>
                    <a:pt x="14002" y="6756"/>
                  </a:cubicBezTo>
                  <a:lnTo>
                    <a:pt x="14002" y="67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633ACE2-C5B0-4812-AB71-4884DFE87C8C}"/>
                </a:ext>
              </a:extLst>
            </p:cNvPr>
            <p:cNvSpPr/>
            <p:nvPr/>
          </p:nvSpPr>
          <p:spPr>
            <a:xfrm>
              <a:off x="9639479" y="5873097"/>
              <a:ext cx="16305" cy="16685"/>
            </a:xfrm>
            <a:custGeom>
              <a:avLst/>
              <a:gdLst>
                <a:gd name="connsiteX0" fmla="*/ 13583 w 16305"/>
                <a:gd name="connsiteY0" fmla="*/ 2184 h 16685"/>
                <a:gd name="connsiteX1" fmla="*/ 13933 w 16305"/>
                <a:gd name="connsiteY1" fmla="*/ 2511 h 16685"/>
                <a:gd name="connsiteX2" fmla="*/ 13933 w 16305"/>
                <a:gd name="connsiteY2" fmla="*/ 14070 h 16685"/>
                <a:gd name="connsiteX3" fmla="*/ 13213 w 16305"/>
                <a:gd name="connsiteY3" fmla="*/ 14681 h 16685"/>
                <a:gd name="connsiteX4" fmla="*/ 3092 w 16305"/>
                <a:gd name="connsiteY4" fmla="*/ 14681 h 16685"/>
                <a:gd name="connsiteX5" fmla="*/ 2373 w 16305"/>
                <a:gd name="connsiteY5" fmla="*/ 14070 h 16685"/>
                <a:gd name="connsiteX6" fmla="*/ 2373 w 16305"/>
                <a:gd name="connsiteY6" fmla="*/ 2511 h 16685"/>
                <a:gd name="connsiteX7" fmla="*/ 2722 w 16305"/>
                <a:gd name="connsiteY7" fmla="*/ 2184 h 16685"/>
                <a:gd name="connsiteX8" fmla="*/ 13583 w 16305"/>
                <a:gd name="connsiteY8" fmla="*/ 2184 h 16685"/>
                <a:gd name="connsiteX9" fmla="*/ 13583 w 16305"/>
                <a:gd name="connsiteY9" fmla="*/ 2184 h 1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305" h="16685">
                  <a:moveTo>
                    <a:pt x="13583" y="2184"/>
                  </a:moveTo>
                  <a:cubicBezTo>
                    <a:pt x="13692" y="2293"/>
                    <a:pt x="13802" y="2402"/>
                    <a:pt x="13933" y="2511"/>
                  </a:cubicBezTo>
                  <a:cubicBezTo>
                    <a:pt x="16986" y="5324"/>
                    <a:pt x="17204" y="11300"/>
                    <a:pt x="13933" y="14070"/>
                  </a:cubicBezTo>
                  <a:cubicBezTo>
                    <a:pt x="13692" y="14267"/>
                    <a:pt x="13452" y="14485"/>
                    <a:pt x="13213" y="14681"/>
                  </a:cubicBezTo>
                  <a:cubicBezTo>
                    <a:pt x="10072" y="17342"/>
                    <a:pt x="6255" y="17364"/>
                    <a:pt x="3092" y="14681"/>
                  </a:cubicBezTo>
                  <a:cubicBezTo>
                    <a:pt x="2853" y="14485"/>
                    <a:pt x="2612" y="14267"/>
                    <a:pt x="2373" y="14070"/>
                  </a:cubicBezTo>
                  <a:cubicBezTo>
                    <a:pt x="-899" y="11300"/>
                    <a:pt x="-681" y="5303"/>
                    <a:pt x="2373" y="2511"/>
                  </a:cubicBezTo>
                  <a:cubicBezTo>
                    <a:pt x="2482" y="2402"/>
                    <a:pt x="2612" y="2293"/>
                    <a:pt x="2722" y="2184"/>
                  </a:cubicBezTo>
                  <a:cubicBezTo>
                    <a:pt x="5862" y="-717"/>
                    <a:pt x="10399" y="-739"/>
                    <a:pt x="13583" y="2184"/>
                  </a:cubicBezTo>
                  <a:lnTo>
                    <a:pt x="13583" y="21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74146BD2-170F-4F3B-B4E7-3C9EA5674986}"/>
                </a:ext>
              </a:extLst>
            </p:cNvPr>
            <p:cNvSpPr/>
            <p:nvPr/>
          </p:nvSpPr>
          <p:spPr>
            <a:xfrm>
              <a:off x="9647959" y="5821461"/>
              <a:ext cx="13259" cy="12808"/>
            </a:xfrm>
            <a:custGeom>
              <a:avLst/>
              <a:gdLst>
                <a:gd name="connsiteX0" fmla="*/ 13260 w 13259"/>
                <a:gd name="connsiteY0" fmla="*/ 6404 h 12808"/>
                <a:gd name="connsiteX1" fmla="*/ 0 w 13259"/>
                <a:gd name="connsiteY1" fmla="*/ 6404 h 12808"/>
                <a:gd name="connsiteX2" fmla="*/ 13260 w 13259"/>
                <a:gd name="connsiteY2" fmla="*/ 6404 h 12808"/>
                <a:gd name="connsiteX3" fmla="*/ 13260 w 13259"/>
                <a:gd name="connsiteY3" fmla="*/ 6404 h 1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59" h="12808">
                  <a:moveTo>
                    <a:pt x="13260" y="6404"/>
                  </a:moveTo>
                  <a:cubicBezTo>
                    <a:pt x="13260" y="14932"/>
                    <a:pt x="0" y="14954"/>
                    <a:pt x="0" y="6404"/>
                  </a:cubicBezTo>
                  <a:cubicBezTo>
                    <a:pt x="21" y="-2124"/>
                    <a:pt x="13260" y="-2146"/>
                    <a:pt x="13260" y="6404"/>
                  </a:cubicBezTo>
                  <a:lnTo>
                    <a:pt x="13260" y="64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4F611290-8B67-447C-A75D-96A920B8D902}"/>
                </a:ext>
              </a:extLst>
            </p:cNvPr>
            <p:cNvSpPr/>
            <p:nvPr/>
          </p:nvSpPr>
          <p:spPr>
            <a:xfrm>
              <a:off x="9676071" y="5822699"/>
              <a:ext cx="16881" cy="16308"/>
            </a:xfrm>
            <a:custGeom>
              <a:avLst/>
              <a:gdLst>
                <a:gd name="connsiteX0" fmla="*/ 16882 w 16881"/>
                <a:gd name="connsiteY0" fmla="*/ 8154 h 16308"/>
                <a:gd name="connsiteX1" fmla="*/ 0 w 16881"/>
                <a:gd name="connsiteY1" fmla="*/ 8154 h 16308"/>
                <a:gd name="connsiteX2" fmla="*/ 16882 w 16881"/>
                <a:gd name="connsiteY2" fmla="*/ 8154 h 16308"/>
                <a:gd name="connsiteX3" fmla="*/ 16882 w 16881"/>
                <a:gd name="connsiteY3" fmla="*/ 8154 h 1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1" h="16308">
                  <a:moveTo>
                    <a:pt x="16882" y="8154"/>
                  </a:moveTo>
                  <a:cubicBezTo>
                    <a:pt x="16882" y="19016"/>
                    <a:pt x="0" y="19038"/>
                    <a:pt x="0" y="8154"/>
                  </a:cubicBezTo>
                  <a:cubicBezTo>
                    <a:pt x="0" y="-2707"/>
                    <a:pt x="16882" y="-2729"/>
                    <a:pt x="16882" y="8154"/>
                  </a:cubicBezTo>
                  <a:lnTo>
                    <a:pt x="16882" y="8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EB544826-20E5-4B51-ABA3-D0C36265A99D}"/>
                </a:ext>
              </a:extLst>
            </p:cNvPr>
            <p:cNvSpPr/>
            <p:nvPr/>
          </p:nvSpPr>
          <p:spPr>
            <a:xfrm>
              <a:off x="9653127" y="5844640"/>
              <a:ext cx="16881" cy="16308"/>
            </a:xfrm>
            <a:custGeom>
              <a:avLst/>
              <a:gdLst>
                <a:gd name="connsiteX0" fmla="*/ 16882 w 16881"/>
                <a:gd name="connsiteY0" fmla="*/ 8154 h 16308"/>
                <a:gd name="connsiteX1" fmla="*/ 0 w 16881"/>
                <a:gd name="connsiteY1" fmla="*/ 8154 h 16308"/>
                <a:gd name="connsiteX2" fmla="*/ 16882 w 16881"/>
                <a:gd name="connsiteY2" fmla="*/ 8154 h 16308"/>
                <a:gd name="connsiteX3" fmla="*/ 16882 w 16881"/>
                <a:gd name="connsiteY3" fmla="*/ 8154 h 1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1" h="16308">
                  <a:moveTo>
                    <a:pt x="16882" y="8154"/>
                  </a:moveTo>
                  <a:cubicBezTo>
                    <a:pt x="16882" y="19016"/>
                    <a:pt x="0" y="19038"/>
                    <a:pt x="0" y="8154"/>
                  </a:cubicBezTo>
                  <a:cubicBezTo>
                    <a:pt x="22" y="-2707"/>
                    <a:pt x="16882" y="-2729"/>
                    <a:pt x="16882" y="8154"/>
                  </a:cubicBezTo>
                  <a:lnTo>
                    <a:pt x="16882" y="8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24456423-6FB0-435E-8B73-EE33282D973A}"/>
                </a:ext>
              </a:extLst>
            </p:cNvPr>
            <p:cNvSpPr/>
            <p:nvPr/>
          </p:nvSpPr>
          <p:spPr>
            <a:xfrm>
              <a:off x="9644577" y="5794078"/>
              <a:ext cx="10076" cy="9732"/>
            </a:xfrm>
            <a:custGeom>
              <a:avLst/>
              <a:gdLst>
                <a:gd name="connsiteX0" fmla="*/ 10077 w 10076"/>
                <a:gd name="connsiteY0" fmla="*/ 4867 h 9732"/>
                <a:gd name="connsiteX1" fmla="*/ 0 w 10076"/>
                <a:gd name="connsiteY1" fmla="*/ 4867 h 9732"/>
                <a:gd name="connsiteX2" fmla="*/ 10077 w 10076"/>
                <a:gd name="connsiteY2" fmla="*/ 4867 h 9732"/>
                <a:gd name="connsiteX3" fmla="*/ 10077 w 10076"/>
                <a:gd name="connsiteY3" fmla="*/ 486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" h="9732">
                  <a:moveTo>
                    <a:pt x="10077" y="4867"/>
                  </a:moveTo>
                  <a:cubicBezTo>
                    <a:pt x="10077" y="11344"/>
                    <a:pt x="0" y="11366"/>
                    <a:pt x="0" y="4867"/>
                  </a:cubicBezTo>
                  <a:cubicBezTo>
                    <a:pt x="0" y="-1611"/>
                    <a:pt x="10077" y="-1633"/>
                    <a:pt x="10077" y="4867"/>
                  </a:cubicBezTo>
                  <a:lnTo>
                    <a:pt x="10077" y="48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45475399-9B04-4621-B1A1-0FF8652BE326}"/>
                </a:ext>
              </a:extLst>
            </p:cNvPr>
            <p:cNvSpPr/>
            <p:nvPr/>
          </p:nvSpPr>
          <p:spPr>
            <a:xfrm>
              <a:off x="9676879" y="5775602"/>
              <a:ext cx="13260" cy="12799"/>
            </a:xfrm>
            <a:custGeom>
              <a:avLst/>
              <a:gdLst>
                <a:gd name="connsiteX0" fmla="*/ 13261 w 13260"/>
                <a:gd name="connsiteY0" fmla="*/ 6396 h 12799"/>
                <a:gd name="connsiteX1" fmla="*/ 0 w 13260"/>
                <a:gd name="connsiteY1" fmla="*/ 6396 h 12799"/>
                <a:gd name="connsiteX2" fmla="*/ 13261 w 13260"/>
                <a:gd name="connsiteY2" fmla="*/ 6396 h 12799"/>
                <a:gd name="connsiteX3" fmla="*/ 13261 w 13260"/>
                <a:gd name="connsiteY3" fmla="*/ 6396 h 1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799">
                  <a:moveTo>
                    <a:pt x="13261" y="6396"/>
                  </a:moveTo>
                  <a:cubicBezTo>
                    <a:pt x="13261" y="14924"/>
                    <a:pt x="0" y="14946"/>
                    <a:pt x="0" y="6396"/>
                  </a:cubicBezTo>
                  <a:cubicBezTo>
                    <a:pt x="0" y="-2132"/>
                    <a:pt x="13261" y="-2132"/>
                    <a:pt x="13261" y="6396"/>
                  </a:cubicBezTo>
                  <a:lnTo>
                    <a:pt x="13261" y="6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F8CBD59E-1348-4458-BB70-5206C35D24C1}"/>
                </a:ext>
              </a:extLst>
            </p:cNvPr>
            <p:cNvSpPr/>
            <p:nvPr/>
          </p:nvSpPr>
          <p:spPr>
            <a:xfrm>
              <a:off x="9680150" y="5719787"/>
              <a:ext cx="16707" cy="16723"/>
            </a:xfrm>
            <a:custGeom>
              <a:avLst/>
              <a:gdLst>
                <a:gd name="connsiteX0" fmla="*/ 16707 w 16707"/>
                <a:gd name="connsiteY0" fmla="*/ 8362 h 16723"/>
                <a:gd name="connsiteX1" fmla="*/ 8354 w 16707"/>
                <a:gd name="connsiteY1" fmla="*/ 16715 h 16723"/>
                <a:gd name="connsiteX2" fmla="*/ 0 w 16707"/>
                <a:gd name="connsiteY2" fmla="*/ 8362 h 16723"/>
                <a:gd name="connsiteX3" fmla="*/ 8354 w 16707"/>
                <a:gd name="connsiteY3" fmla="*/ 8 h 16723"/>
                <a:gd name="connsiteX4" fmla="*/ 16707 w 16707"/>
                <a:gd name="connsiteY4" fmla="*/ 8362 h 16723"/>
                <a:gd name="connsiteX5" fmla="*/ 16707 w 16707"/>
                <a:gd name="connsiteY5" fmla="*/ 8362 h 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07" h="16723">
                  <a:moveTo>
                    <a:pt x="16707" y="8362"/>
                  </a:moveTo>
                  <a:cubicBezTo>
                    <a:pt x="16707" y="12745"/>
                    <a:pt x="12868" y="16933"/>
                    <a:pt x="8354" y="16715"/>
                  </a:cubicBezTo>
                  <a:cubicBezTo>
                    <a:pt x="3817" y="16519"/>
                    <a:pt x="0" y="13051"/>
                    <a:pt x="0" y="8362"/>
                  </a:cubicBezTo>
                  <a:cubicBezTo>
                    <a:pt x="0" y="3978"/>
                    <a:pt x="3839" y="-210"/>
                    <a:pt x="8354" y="8"/>
                  </a:cubicBezTo>
                  <a:cubicBezTo>
                    <a:pt x="12868" y="205"/>
                    <a:pt x="16707" y="3694"/>
                    <a:pt x="16707" y="8362"/>
                  </a:cubicBezTo>
                  <a:lnTo>
                    <a:pt x="16707" y="83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3C3E0F21-79CB-48E7-A434-74501D910A30}"/>
                </a:ext>
              </a:extLst>
            </p:cNvPr>
            <p:cNvSpPr/>
            <p:nvPr/>
          </p:nvSpPr>
          <p:spPr>
            <a:xfrm>
              <a:off x="9645668" y="5751265"/>
              <a:ext cx="14362" cy="13626"/>
            </a:xfrm>
            <a:custGeom>
              <a:avLst/>
              <a:gdLst>
                <a:gd name="connsiteX0" fmla="*/ 10426 w 14362"/>
                <a:gd name="connsiteY0" fmla="*/ 831 h 13626"/>
                <a:gd name="connsiteX1" fmla="*/ 11188 w 14362"/>
                <a:gd name="connsiteY1" fmla="*/ 1223 h 13626"/>
                <a:gd name="connsiteX2" fmla="*/ 11188 w 14362"/>
                <a:gd name="connsiteY2" fmla="*/ 12412 h 13626"/>
                <a:gd name="connsiteX3" fmla="*/ 10426 w 14362"/>
                <a:gd name="connsiteY3" fmla="*/ 12805 h 13626"/>
                <a:gd name="connsiteX4" fmla="*/ 0 w 14362"/>
                <a:gd name="connsiteY4" fmla="*/ 6829 h 13626"/>
                <a:gd name="connsiteX5" fmla="*/ 10426 w 14362"/>
                <a:gd name="connsiteY5" fmla="*/ 831 h 13626"/>
                <a:gd name="connsiteX6" fmla="*/ 10426 w 14362"/>
                <a:gd name="connsiteY6" fmla="*/ 831 h 1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2" h="13626">
                  <a:moveTo>
                    <a:pt x="10426" y="831"/>
                  </a:moveTo>
                  <a:cubicBezTo>
                    <a:pt x="10687" y="962"/>
                    <a:pt x="10928" y="1093"/>
                    <a:pt x="11188" y="1223"/>
                  </a:cubicBezTo>
                  <a:cubicBezTo>
                    <a:pt x="15421" y="3361"/>
                    <a:pt x="15421" y="10253"/>
                    <a:pt x="11188" y="12412"/>
                  </a:cubicBezTo>
                  <a:cubicBezTo>
                    <a:pt x="10928" y="12543"/>
                    <a:pt x="10687" y="12674"/>
                    <a:pt x="10426" y="12805"/>
                  </a:cubicBezTo>
                  <a:cubicBezTo>
                    <a:pt x="5823" y="15138"/>
                    <a:pt x="0" y="12303"/>
                    <a:pt x="0" y="6829"/>
                  </a:cubicBezTo>
                  <a:cubicBezTo>
                    <a:pt x="0" y="1333"/>
                    <a:pt x="5823" y="-1525"/>
                    <a:pt x="10426" y="831"/>
                  </a:cubicBezTo>
                  <a:lnTo>
                    <a:pt x="10426" y="8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91BF60C-F4B3-4FF9-9C27-5AA78C3C12BF}"/>
                </a:ext>
              </a:extLst>
            </p:cNvPr>
            <p:cNvSpPr/>
            <p:nvPr/>
          </p:nvSpPr>
          <p:spPr>
            <a:xfrm>
              <a:off x="9710031" y="5715095"/>
              <a:ext cx="16728" cy="16153"/>
            </a:xfrm>
            <a:custGeom>
              <a:avLst/>
              <a:gdLst>
                <a:gd name="connsiteX0" fmla="*/ 16728 w 16728"/>
                <a:gd name="connsiteY0" fmla="*/ 8081 h 16153"/>
                <a:gd name="connsiteX1" fmla="*/ 0 w 16728"/>
                <a:gd name="connsiteY1" fmla="*/ 8081 h 16153"/>
                <a:gd name="connsiteX2" fmla="*/ 16728 w 16728"/>
                <a:gd name="connsiteY2" fmla="*/ 8081 h 16153"/>
                <a:gd name="connsiteX3" fmla="*/ 16728 w 16728"/>
                <a:gd name="connsiteY3" fmla="*/ 8081 h 1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28" h="16153">
                  <a:moveTo>
                    <a:pt x="16728" y="8081"/>
                  </a:moveTo>
                  <a:cubicBezTo>
                    <a:pt x="16728" y="18833"/>
                    <a:pt x="0" y="18855"/>
                    <a:pt x="0" y="8081"/>
                  </a:cubicBezTo>
                  <a:cubicBezTo>
                    <a:pt x="21" y="-2694"/>
                    <a:pt x="16728" y="-2694"/>
                    <a:pt x="16728" y="8081"/>
                  </a:cubicBezTo>
                  <a:lnTo>
                    <a:pt x="16728" y="80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34EDA8D1-D3B2-46F8-ABD4-B1AC03163C89}"/>
                </a:ext>
              </a:extLst>
            </p:cNvPr>
            <p:cNvSpPr/>
            <p:nvPr/>
          </p:nvSpPr>
          <p:spPr>
            <a:xfrm>
              <a:off x="9709136" y="5687129"/>
              <a:ext cx="8571" cy="8277"/>
            </a:xfrm>
            <a:custGeom>
              <a:avLst/>
              <a:gdLst>
                <a:gd name="connsiteX0" fmla="*/ 8572 w 8571"/>
                <a:gd name="connsiteY0" fmla="*/ 4138 h 8277"/>
                <a:gd name="connsiteX1" fmla="*/ 0 w 8571"/>
                <a:gd name="connsiteY1" fmla="*/ 4138 h 8277"/>
                <a:gd name="connsiteX2" fmla="*/ 8572 w 8571"/>
                <a:gd name="connsiteY2" fmla="*/ 4138 h 8277"/>
                <a:gd name="connsiteX3" fmla="*/ 8572 w 8571"/>
                <a:gd name="connsiteY3" fmla="*/ 4138 h 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1" h="8277">
                  <a:moveTo>
                    <a:pt x="8572" y="4138"/>
                  </a:moveTo>
                  <a:cubicBezTo>
                    <a:pt x="8572" y="9657"/>
                    <a:pt x="0" y="9657"/>
                    <a:pt x="0" y="4138"/>
                  </a:cubicBezTo>
                  <a:cubicBezTo>
                    <a:pt x="0" y="-1379"/>
                    <a:pt x="8572" y="-1379"/>
                    <a:pt x="8572" y="4138"/>
                  </a:cubicBezTo>
                  <a:lnTo>
                    <a:pt x="8572" y="41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5EBDB4B-6308-4B4A-BBEE-7E634E05C67B}"/>
                </a:ext>
              </a:extLst>
            </p:cNvPr>
            <p:cNvSpPr/>
            <p:nvPr/>
          </p:nvSpPr>
          <p:spPr>
            <a:xfrm>
              <a:off x="9695330" y="5740294"/>
              <a:ext cx="18233" cy="17600"/>
            </a:xfrm>
            <a:custGeom>
              <a:avLst/>
              <a:gdLst>
                <a:gd name="connsiteX0" fmla="*/ 18233 w 18233"/>
                <a:gd name="connsiteY0" fmla="*/ 8792 h 17600"/>
                <a:gd name="connsiteX1" fmla="*/ 0 w 18233"/>
                <a:gd name="connsiteY1" fmla="*/ 8792 h 17600"/>
                <a:gd name="connsiteX2" fmla="*/ 18233 w 18233"/>
                <a:gd name="connsiteY2" fmla="*/ 8792 h 17600"/>
                <a:gd name="connsiteX3" fmla="*/ 18233 w 18233"/>
                <a:gd name="connsiteY3" fmla="*/ 8792 h 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33" h="17600">
                  <a:moveTo>
                    <a:pt x="18233" y="8792"/>
                  </a:moveTo>
                  <a:cubicBezTo>
                    <a:pt x="18233" y="20526"/>
                    <a:pt x="0" y="20548"/>
                    <a:pt x="0" y="8792"/>
                  </a:cubicBezTo>
                  <a:cubicBezTo>
                    <a:pt x="0" y="-2920"/>
                    <a:pt x="18233" y="-2942"/>
                    <a:pt x="18233" y="8792"/>
                  </a:cubicBezTo>
                  <a:lnTo>
                    <a:pt x="18233" y="87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183546EE-89E7-47E4-BAAE-A455FB86DA89}"/>
                </a:ext>
              </a:extLst>
            </p:cNvPr>
            <p:cNvSpPr/>
            <p:nvPr/>
          </p:nvSpPr>
          <p:spPr>
            <a:xfrm>
              <a:off x="9732932" y="5698124"/>
              <a:ext cx="18822" cy="18189"/>
            </a:xfrm>
            <a:custGeom>
              <a:avLst/>
              <a:gdLst>
                <a:gd name="connsiteX0" fmla="*/ 18822 w 18822"/>
                <a:gd name="connsiteY0" fmla="*/ 9087 h 18189"/>
                <a:gd name="connsiteX1" fmla="*/ 0 w 18822"/>
                <a:gd name="connsiteY1" fmla="*/ 9087 h 18189"/>
                <a:gd name="connsiteX2" fmla="*/ 18822 w 18822"/>
                <a:gd name="connsiteY2" fmla="*/ 9087 h 18189"/>
                <a:gd name="connsiteX3" fmla="*/ 18822 w 18822"/>
                <a:gd name="connsiteY3" fmla="*/ 9087 h 1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22" h="18189">
                  <a:moveTo>
                    <a:pt x="18822" y="9087"/>
                  </a:moveTo>
                  <a:cubicBezTo>
                    <a:pt x="18822" y="21213"/>
                    <a:pt x="0" y="21235"/>
                    <a:pt x="0" y="9087"/>
                  </a:cubicBezTo>
                  <a:cubicBezTo>
                    <a:pt x="0" y="-3018"/>
                    <a:pt x="18822" y="-3040"/>
                    <a:pt x="18822" y="9087"/>
                  </a:cubicBezTo>
                  <a:lnTo>
                    <a:pt x="18822" y="90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8967AE7-28A0-43DC-BF67-5F450EFE95BE}"/>
                </a:ext>
              </a:extLst>
            </p:cNvPr>
            <p:cNvSpPr/>
            <p:nvPr/>
          </p:nvSpPr>
          <p:spPr>
            <a:xfrm>
              <a:off x="9755964" y="5678233"/>
              <a:ext cx="14612" cy="14116"/>
            </a:xfrm>
            <a:custGeom>
              <a:avLst/>
              <a:gdLst>
                <a:gd name="connsiteX0" fmla="*/ 14612 w 14612"/>
                <a:gd name="connsiteY0" fmla="*/ 7058 h 14116"/>
                <a:gd name="connsiteX1" fmla="*/ 0 w 14612"/>
                <a:gd name="connsiteY1" fmla="*/ 7058 h 14116"/>
                <a:gd name="connsiteX2" fmla="*/ 14612 w 14612"/>
                <a:gd name="connsiteY2" fmla="*/ 7058 h 14116"/>
                <a:gd name="connsiteX3" fmla="*/ 14612 w 14612"/>
                <a:gd name="connsiteY3" fmla="*/ 7058 h 14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2" h="14116">
                  <a:moveTo>
                    <a:pt x="14612" y="7058"/>
                  </a:moveTo>
                  <a:cubicBezTo>
                    <a:pt x="14612" y="16459"/>
                    <a:pt x="0" y="16480"/>
                    <a:pt x="0" y="7058"/>
                  </a:cubicBezTo>
                  <a:cubicBezTo>
                    <a:pt x="0" y="-2342"/>
                    <a:pt x="14612" y="-2364"/>
                    <a:pt x="14612" y="7058"/>
                  </a:cubicBezTo>
                  <a:lnTo>
                    <a:pt x="14612" y="70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E6721BB-5BD9-49AE-91A1-1D32E6448A56}"/>
                </a:ext>
              </a:extLst>
            </p:cNvPr>
            <p:cNvSpPr/>
            <p:nvPr/>
          </p:nvSpPr>
          <p:spPr>
            <a:xfrm>
              <a:off x="9805080" y="5689520"/>
              <a:ext cx="18080" cy="17461"/>
            </a:xfrm>
            <a:custGeom>
              <a:avLst/>
              <a:gdLst>
                <a:gd name="connsiteX0" fmla="*/ 18081 w 18080"/>
                <a:gd name="connsiteY0" fmla="*/ 8727 h 17461"/>
                <a:gd name="connsiteX1" fmla="*/ 0 w 18080"/>
                <a:gd name="connsiteY1" fmla="*/ 8727 h 17461"/>
                <a:gd name="connsiteX2" fmla="*/ 18081 w 18080"/>
                <a:gd name="connsiteY2" fmla="*/ 8727 h 17461"/>
                <a:gd name="connsiteX3" fmla="*/ 18081 w 18080"/>
                <a:gd name="connsiteY3" fmla="*/ 8727 h 1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0" h="17461">
                  <a:moveTo>
                    <a:pt x="18081" y="8727"/>
                  </a:moveTo>
                  <a:cubicBezTo>
                    <a:pt x="18081" y="20374"/>
                    <a:pt x="0" y="20374"/>
                    <a:pt x="0" y="8727"/>
                  </a:cubicBezTo>
                  <a:cubicBezTo>
                    <a:pt x="0" y="-2898"/>
                    <a:pt x="18081" y="-2920"/>
                    <a:pt x="18081" y="8727"/>
                  </a:cubicBezTo>
                  <a:lnTo>
                    <a:pt x="18081" y="87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A651F63-AB69-4AF4-B206-55B9D3FD3826}"/>
                </a:ext>
              </a:extLst>
            </p:cNvPr>
            <p:cNvSpPr/>
            <p:nvPr/>
          </p:nvSpPr>
          <p:spPr>
            <a:xfrm>
              <a:off x="9758341" y="5634460"/>
              <a:ext cx="31799" cy="31825"/>
            </a:xfrm>
            <a:custGeom>
              <a:avLst/>
              <a:gdLst>
                <a:gd name="connsiteX0" fmla="*/ 31800 w 31799"/>
                <a:gd name="connsiteY0" fmla="*/ 15912 h 31825"/>
                <a:gd name="connsiteX1" fmla="*/ 15900 w 31799"/>
                <a:gd name="connsiteY1" fmla="*/ 31812 h 31825"/>
                <a:gd name="connsiteX2" fmla="*/ 0 w 31799"/>
                <a:gd name="connsiteY2" fmla="*/ 15912 h 31825"/>
                <a:gd name="connsiteX3" fmla="*/ 15900 w 31799"/>
                <a:gd name="connsiteY3" fmla="*/ 12 h 31825"/>
                <a:gd name="connsiteX4" fmla="*/ 31800 w 31799"/>
                <a:gd name="connsiteY4" fmla="*/ 15912 h 31825"/>
                <a:gd name="connsiteX5" fmla="*/ 31800 w 31799"/>
                <a:gd name="connsiteY5" fmla="*/ 15912 h 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99" h="31825">
                  <a:moveTo>
                    <a:pt x="31800" y="15912"/>
                  </a:moveTo>
                  <a:cubicBezTo>
                    <a:pt x="31800" y="24244"/>
                    <a:pt x="24493" y="32205"/>
                    <a:pt x="15900" y="31812"/>
                  </a:cubicBezTo>
                  <a:cubicBezTo>
                    <a:pt x="7284" y="31419"/>
                    <a:pt x="0" y="24833"/>
                    <a:pt x="0" y="15912"/>
                  </a:cubicBezTo>
                  <a:cubicBezTo>
                    <a:pt x="0" y="7602"/>
                    <a:pt x="7307" y="-358"/>
                    <a:pt x="15900" y="12"/>
                  </a:cubicBezTo>
                  <a:cubicBezTo>
                    <a:pt x="24514" y="405"/>
                    <a:pt x="31800" y="7014"/>
                    <a:pt x="31800" y="15912"/>
                  </a:cubicBezTo>
                  <a:lnTo>
                    <a:pt x="31800" y="159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4944C606-FCEF-4FB2-9A65-4B585435C047}"/>
                </a:ext>
              </a:extLst>
            </p:cNvPr>
            <p:cNvSpPr/>
            <p:nvPr/>
          </p:nvSpPr>
          <p:spPr>
            <a:xfrm>
              <a:off x="9778624" y="5681970"/>
              <a:ext cx="17165" cy="16595"/>
            </a:xfrm>
            <a:custGeom>
              <a:avLst/>
              <a:gdLst>
                <a:gd name="connsiteX0" fmla="*/ 17165 w 17165"/>
                <a:gd name="connsiteY0" fmla="*/ 8293 h 16595"/>
                <a:gd name="connsiteX1" fmla="*/ 0 w 17165"/>
                <a:gd name="connsiteY1" fmla="*/ 8293 h 16595"/>
                <a:gd name="connsiteX2" fmla="*/ 17165 w 17165"/>
                <a:gd name="connsiteY2" fmla="*/ 8293 h 16595"/>
                <a:gd name="connsiteX3" fmla="*/ 17165 w 17165"/>
                <a:gd name="connsiteY3" fmla="*/ 8293 h 1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65" h="16595">
                  <a:moveTo>
                    <a:pt x="17165" y="8293"/>
                  </a:moveTo>
                  <a:cubicBezTo>
                    <a:pt x="17165" y="19351"/>
                    <a:pt x="0" y="19373"/>
                    <a:pt x="0" y="8293"/>
                  </a:cubicBezTo>
                  <a:cubicBezTo>
                    <a:pt x="0" y="-2764"/>
                    <a:pt x="17165" y="-2764"/>
                    <a:pt x="17165" y="8293"/>
                  </a:cubicBezTo>
                  <a:lnTo>
                    <a:pt x="17165" y="82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B647B6F5-0A35-48DE-A72A-389A8E71030C}"/>
                </a:ext>
              </a:extLst>
            </p:cNvPr>
            <p:cNvSpPr/>
            <p:nvPr/>
          </p:nvSpPr>
          <p:spPr>
            <a:xfrm>
              <a:off x="9810860" y="5659438"/>
              <a:ext cx="20501" cy="19792"/>
            </a:xfrm>
            <a:custGeom>
              <a:avLst/>
              <a:gdLst>
                <a:gd name="connsiteX0" fmla="*/ 20502 w 20501"/>
                <a:gd name="connsiteY0" fmla="*/ 9888 h 19792"/>
                <a:gd name="connsiteX1" fmla="*/ 0 w 20501"/>
                <a:gd name="connsiteY1" fmla="*/ 9888 h 19792"/>
                <a:gd name="connsiteX2" fmla="*/ 20502 w 20501"/>
                <a:gd name="connsiteY2" fmla="*/ 9888 h 19792"/>
                <a:gd name="connsiteX3" fmla="*/ 20502 w 20501"/>
                <a:gd name="connsiteY3" fmla="*/ 9888 h 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01" h="19792">
                  <a:moveTo>
                    <a:pt x="20502" y="9888"/>
                  </a:moveTo>
                  <a:cubicBezTo>
                    <a:pt x="20502" y="23084"/>
                    <a:pt x="0" y="23105"/>
                    <a:pt x="0" y="9888"/>
                  </a:cubicBezTo>
                  <a:cubicBezTo>
                    <a:pt x="0" y="-3285"/>
                    <a:pt x="20502" y="-3307"/>
                    <a:pt x="20502" y="9888"/>
                  </a:cubicBezTo>
                  <a:lnTo>
                    <a:pt x="20502" y="98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31C78B4-8609-4A29-8AD6-14280D293FBF}"/>
                </a:ext>
              </a:extLst>
            </p:cNvPr>
            <p:cNvSpPr/>
            <p:nvPr/>
          </p:nvSpPr>
          <p:spPr>
            <a:xfrm>
              <a:off x="9787392" y="5657878"/>
              <a:ext cx="19585" cy="18925"/>
            </a:xfrm>
            <a:custGeom>
              <a:avLst/>
              <a:gdLst>
                <a:gd name="connsiteX0" fmla="*/ 19586 w 19585"/>
                <a:gd name="connsiteY0" fmla="*/ 9463 h 18925"/>
                <a:gd name="connsiteX1" fmla="*/ 0 w 19585"/>
                <a:gd name="connsiteY1" fmla="*/ 9463 h 18925"/>
                <a:gd name="connsiteX2" fmla="*/ 19586 w 19585"/>
                <a:gd name="connsiteY2" fmla="*/ 9463 h 18925"/>
                <a:gd name="connsiteX3" fmla="*/ 19586 w 19585"/>
                <a:gd name="connsiteY3" fmla="*/ 9463 h 1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5" h="18925">
                  <a:moveTo>
                    <a:pt x="19586" y="9463"/>
                  </a:moveTo>
                  <a:cubicBezTo>
                    <a:pt x="19586" y="22069"/>
                    <a:pt x="0" y="22091"/>
                    <a:pt x="0" y="9463"/>
                  </a:cubicBezTo>
                  <a:cubicBezTo>
                    <a:pt x="0" y="-3143"/>
                    <a:pt x="19586" y="-3165"/>
                    <a:pt x="19586" y="9463"/>
                  </a:cubicBezTo>
                  <a:lnTo>
                    <a:pt x="19586" y="946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672A7F50-9BCD-41DC-A777-F52F45B0A65C}"/>
                </a:ext>
              </a:extLst>
            </p:cNvPr>
            <p:cNvSpPr/>
            <p:nvPr/>
          </p:nvSpPr>
          <p:spPr>
            <a:xfrm>
              <a:off x="9806040" y="5621561"/>
              <a:ext cx="12191" cy="11777"/>
            </a:xfrm>
            <a:custGeom>
              <a:avLst/>
              <a:gdLst>
                <a:gd name="connsiteX0" fmla="*/ 12192 w 12191"/>
                <a:gd name="connsiteY0" fmla="*/ 5889 h 11777"/>
                <a:gd name="connsiteX1" fmla="*/ 0 w 12191"/>
                <a:gd name="connsiteY1" fmla="*/ 5889 h 11777"/>
                <a:gd name="connsiteX2" fmla="*/ 12192 w 12191"/>
                <a:gd name="connsiteY2" fmla="*/ 5889 h 11777"/>
                <a:gd name="connsiteX3" fmla="*/ 12192 w 12191"/>
                <a:gd name="connsiteY3" fmla="*/ 5889 h 1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" h="11777">
                  <a:moveTo>
                    <a:pt x="12192" y="5889"/>
                  </a:moveTo>
                  <a:cubicBezTo>
                    <a:pt x="12192" y="13741"/>
                    <a:pt x="0" y="13741"/>
                    <a:pt x="0" y="5889"/>
                  </a:cubicBezTo>
                  <a:cubicBezTo>
                    <a:pt x="0" y="-1963"/>
                    <a:pt x="12192" y="-1963"/>
                    <a:pt x="12192" y="5889"/>
                  </a:cubicBezTo>
                  <a:lnTo>
                    <a:pt x="12192" y="58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FAEFB61B-F999-4BE0-BB20-5E28A52B259A}"/>
                </a:ext>
              </a:extLst>
            </p:cNvPr>
            <p:cNvSpPr/>
            <p:nvPr/>
          </p:nvSpPr>
          <p:spPr>
            <a:xfrm>
              <a:off x="9881875" y="5655659"/>
              <a:ext cx="20043" cy="19351"/>
            </a:xfrm>
            <a:custGeom>
              <a:avLst/>
              <a:gdLst>
                <a:gd name="connsiteX0" fmla="*/ 20044 w 20043"/>
                <a:gd name="connsiteY0" fmla="*/ 9676 h 19351"/>
                <a:gd name="connsiteX1" fmla="*/ 0 w 20043"/>
                <a:gd name="connsiteY1" fmla="*/ 9676 h 19351"/>
                <a:gd name="connsiteX2" fmla="*/ 20044 w 20043"/>
                <a:gd name="connsiteY2" fmla="*/ 9676 h 19351"/>
                <a:gd name="connsiteX3" fmla="*/ 20044 w 20043"/>
                <a:gd name="connsiteY3" fmla="*/ 9676 h 1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43" h="19351">
                  <a:moveTo>
                    <a:pt x="20044" y="9676"/>
                  </a:moveTo>
                  <a:cubicBezTo>
                    <a:pt x="20044" y="22566"/>
                    <a:pt x="0" y="22587"/>
                    <a:pt x="0" y="9676"/>
                  </a:cubicBezTo>
                  <a:cubicBezTo>
                    <a:pt x="0" y="-3214"/>
                    <a:pt x="20044" y="-3236"/>
                    <a:pt x="20044" y="9676"/>
                  </a:cubicBezTo>
                  <a:lnTo>
                    <a:pt x="20044" y="96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6E3C5311-0996-4799-B28A-BDFA3D4464AF}"/>
                </a:ext>
              </a:extLst>
            </p:cNvPr>
            <p:cNvSpPr/>
            <p:nvPr/>
          </p:nvSpPr>
          <p:spPr>
            <a:xfrm>
              <a:off x="9850712" y="5699693"/>
              <a:ext cx="17807" cy="17785"/>
            </a:xfrm>
            <a:custGeom>
              <a:avLst/>
              <a:gdLst>
                <a:gd name="connsiteX0" fmla="*/ 17422 w 17807"/>
                <a:gd name="connsiteY0" fmla="*/ 10767 h 17785"/>
                <a:gd name="connsiteX1" fmla="*/ 17226 w 17807"/>
                <a:gd name="connsiteY1" fmla="*/ 11356 h 17785"/>
                <a:gd name="connsiteX2" fmla="*/ 8785 w 17807"/>
                <a:gd name="connsiteY2" fmla="*/ 17768 h 17785"/>
                <a:gd name="connsiteX3" fmla="*/ 8284 w 17807"/>
                <a:gd name="connsiteY3" fmla="*/ 17746 h 17785"/>
                <a:gd name="connsiteX4" fmla="*/ 61 w 17807"/>
                <a:gd name="connsiteY4" fmla="*/ 9524 h 17785"/>
                <a:gd name="connsiteX5" fmla="*/ 17 w 17807"/>
                <a:gd name="connsiteY5" fmla="*/ 9022 h 17785"/>
                <a:gd name="connsiteX6" fmla="*/ 6429 w 17807"/>
                <a:gd name="connsiteY6" fmla="*/ 581 h 17785"/>
                <a:gd name="connsiteX7" fmla="*/ 7018 w 17807"/>
                <a:gd name="connsiteY7" fmla="*/ 385 h 17785"/>
                <a:gd name="connsiteX8" fmla="*/ 17422 w 17807"/>
                <a:gd name="connsiteY8" fmla="*/ 10767 h 17785"/>
                <a:gd name="connsiteX9" fmla="*/ 17422 w 17807"/>
                <a:gd name="connsiteY9" fmla="*/ 10767 h 1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07" h="17785">
                  <a:moveTo>
                    <a:pt x="17422" y="10767"/>
                  </a:moveTo>
                  <a:cubicBezTo>
                    <a:pt x="17357" y="10963"/>
                    <a:pt x="17291" y="11160"/>
                    <a:pt x="17226" y="11356"/>
                  </a:cubicBezTo>
                  <a:cubicBezTo>
                    <a:pt x="16026" y="14802"/>
                    <a:pt x="12754" y="18052"/>
                    <a:pt x="8785" y="17768"/>
                  </a:cubicBezTo>
                  <a:cubicBezTo>
                    <a:pt x="8611" y="17768"/>
                    <a:pt x="8458" y="17746"/>
                    <a:pt x="8284" y="17746"/>
                  </a:cubicBezTo>
                  <a:cubicBezTo>
                    <a:pt x="3616" y="17419"/>
                    <a:pt x="410" y="14235"/>
                    <a:pt x="61" y="9524"/>
                  </a:cubicBezTo>
                  <a:cubicBezTo>
                    <a:pt x="61" y="9349"/>
                    <a:pt x="40" y="9197"/>
                    <a:pt x="17" y="9022"/>
                  </a:cubicBezTo>
                  <a:cubicBezTo>
                    <a:pt x="-266" y="5031"/>
                    <a:pt x="2962" y="1803"/>
                    <a:pt x="6429" y="581"/>
                  </a:cubicBezTo>
                  <a:cubicBezTo>
                    <a:pt x="6627" y="516"/>
                    <a:pt x="6822" y="451"/>
                    <a:pt x="7018" y="385"/>
                  </a:cubicBezTo>
                  <a:cubicBezTo>
                    <a:pt x="12951" y="-1665"/>
                    <a:pt x="19472" y="4856"/>
                    <a:pt x="17422" y="10767"/>
                  </a:cubicBezTo>
                  <a:lnTo>
                    <a:pt x="17422" y="107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B8AD0D76-8FCE-41D6-85B6-DD0B964F9E2C}"/>
                </a:ext>
              </a:extLst>
            </p:cNvPr>
            <p:cNvSpPr/>
            <p:nvPr/>
          </p:nvSpPr>
          <p:spPr>
            <a:xfrm>
              <a:off x="9841552" y="5675013"/>
              <a:ext cx="18921" cy="19351"/>
            </a:xfrm>
            <a:custGeom>
              <a:avLst/>
              <a:gdLst>
                <a:gd name="connsiteX0" fmla="*/ 17531 w 18921"/>
                <a:gd name="connsiteY0" fmla="*/ 4564 h 19351"/>
                <a:gd name="connsiteX1" fmla="*/ 17727 w 18921"/>
                <a:gd name="connsiteY1" fmla="*/ 4935 h 19351"/>
                <a:gd name="connsiteX2" fmla="*/ 9461 w 18921"/>
                <a:gd name="connsiteY2" fmla="*/ 19351 h 19351"/>
                <a:gd name="connsiteX3" fmla="*/ 1194 w 18921"/>
                <a:gd name="connsiteY3" fmla="*/ 4935 h 19351"/>
                <a:gd name="connsiteX4" fmla="*/ 1391 w 18921"/>
                <a:gd name="connsiteY4" fmla="*/ 4564 h 19351"/>
                <a:gd name="connsiteX5" fmla="*/ 17531 w 18921"/>
                <a:gd name="connsiteY5" fmla="*/ 4564 h 19351"/>
                <a:gd name="connsiteX6" fmla="*/ 17531 w 18921"/>
                <a:gd name="connsiteY6" fmla="*/ 4564 h 1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21" h="19351">
                  <a:moveTo>
                    <a:pt x="17531" y="4564"/>
                  </a:moveTo>
                  <a:cubicBezTo>
                    <a:pt x="17596" y="4695"/>
                    <a:pt x="17662" y="4825"/>
                    <a:pt x="17727" y="4935"/>
                  </a:cubicBezTo>
                  <a:cubicBezTo>
                    <a:pt x="21129" y="11260"/>
                    <a:pt x="16921" y="19351"/>
                    <a:pt x="9461" y="19351"/>
                  </a:cubicBezTo>
                  <a:cubicBezTo>
                    <a:pt x="2002" y="19351"/>
                    <a:pt x="-2207" y="11281"/>
                    <a:pt x="1194" y="4935"/>
                  </a:cubicBezTo>
                  <a:cubicBezTo>
                    <a:pt x="1260" y="4804"/>
                    <a:pt x="1325" y="4673"/>
                    <a:pt x="1391" y="4564"/>
                  </a:cubicBezTo>
                  <a:cubicBezTo>
                    <a:pt x="4663" y="-1521"/>
                    <a:pt x="14281" y="-1521"/>
                    <a:pt x="17531" y="4564"/>
                  </a:cubicBezTo>
                  <a:lnTo>
                    <a:pt x="17531" y="45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DC7DAABF-1D4B-4F1A-B1FE-EC5C3E7CF568}"/>
                </a:ext>
              </a:extLst>
            </p:cNvPr>
            <p:cNvSpPr/>
            <p:nvPr/>
          </p:nvSpPr>
          <p:spPr>
            <a:xfrm>
              <a:off x="9871907" y="5684739"/>
              <a:ext cx="16030" cy="16022"/>
            </a:xfrm>
            <a:custGeom>
              <a:avLst/>
              <a:gdLst>
                <a:gd name="connsiteX0" fmla="*/ 16031 w 16030"/>
                <a:gd name="connsiteY0" fmla="*/ 8011 h 16022"/>
                <a:gd name="connsiteX1" fmla="*/ 8027 w 16030"/>
                <a:gd name="connsiteY1" fmla="*/ 16016 h 16022"/>
                <a:gd name="connsiteX2" fmla="*/ 0 w 16030"/>
                <a:gd name="connsiteY2" fmla="*/ 8011 h 16022"/>
                <a:gd name="connsiteX3" fmla="*/ 8027 w 16030"/>
                <a:gd name="connsiteY3" fmla="*/ 7 h 16022"/>
                <a:gd name="connsiteX4" fmla="*/ 16031 w 16030"/>
                <a:gd name="connsiteY4" fmla="*/ 8011 h 16022"/>
                <a:gd name="connsiteX5" fmla="*/ 16031 w 16030"/>
                <a:gd name="connsiteY5" fmla="*/ 8011 h 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0" h="16022">
                  <a:moveTo>
                    <a:pt x="16031" y="8011"/>
                  </a:moveTo>
                  <a:cubicBezTo>
                    <a:pt x="16031" y="12199"/>
                    <a:pt x="12345" y="16212"/>
                    <a:pt x="8027" y="16016"/>
                  </a:cubicBezTo>
                  <a:cubicBezTo>
                    <a:pt x="3686" y="15819"/>
                    <a:pt x="0" y="12504"/>
                    <a:pt x="0" y="8011"/>
                  </a:cubicBezTo>
                  <a:cubicBezTo>
                    <a:pt x="0" y="3824"/>
                    <a:pt x="3686" y="-189"/>
                    <a:pt x="8027" y="7"/>
                  </a:cubicBezTo>
                  <a:cubicBezTo>
                    <a:pt x="12366" y="203"/>
                    <a:pt x="16031" y="3540"/>
                    <a:pt x="16031" y="8011"/>
                  </a:cubicBezTo>
                  <a:lnTo>
                    <a:pt x="16031" y="80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88E4FFC-8136-443B-B74E-62DC1D061B6F}"/>
                </a:ext>
              </a:extLst>
            </p:cNvPr>
            <p:cNvSpPr/>
            <p:nvPr/>
          </p:nvSpPr>
          <p:spPr>
            <a:xfrm>
              <a:off x="9851078" y="5661646"/>
              <a:ext cx="13849" cy="13388"/>
            </a:xfrm>
            <a:custGeom>
              <a:avLst/>
              <a:gdLst>
                <a:gd name="connsiteX0" fmla="*/ 13850 w 13849"/>
                <a:gd name="connsiteY0" fmla="*/ 6699 h 13388"/>
                <a:gd name="connsiteX1" fmla="*/ 0 w 13849"/>
                <a:gd name="connsiteY1" fmla="*/ 6699 h 13388"/>
                <a:gd name="connsiteX2" fmla="*/ 13850 w 13849"/>
                <a:gd name="connsiteY2" fmla="*/ 6699 h 13388"/>
                <a:gd name="connsiteX3" fmla="*/ 13850 w 13849"/>
                <a:gd name="connsiteY3" fmla="*/ 6699 h 1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49" h="13388">
                  <a:moveTo>
                    <a:pt x="13850" y="6699"/>
                  </a:moveTo>
                  <a:cubicBezTo>
                    <a:pt x="13850" y="15619"/>
                    <a:pt x="0" y="15619"/>
                    <a:pt x="0" y="6699"/>
                  </a:cubicBezTo>
                  <a:cubicBezTo>
                    <a:pt x="0" y="-2222"/>
                    <a:pt x="13850" y="-2244"/>
                    <a:pt x="13850" y="6699"/>
                  </a:cubicBezTo>
                  <a:lnTo>
                    <a:pt x="13850" y="66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398B5199-45C1-441F-BA12-3C046ABD4AF3}"/>
                </a:ext>
              </a:extLst>
            </p:cNvPr>
            <p:cNvSpPr/>
            <p:nvPr/>
          </p:nvSpPr>
          <p:spPr>
            <a:xfrm>
              <a:off x="9853347" y="5638949"/>
              <a:ext cx="11297" cy="10902"/>
            </a:xfrm>
            <a:custGeom>
              <a:avLst/>
              <a:gdLst>
                <a:gd name="connsiteX0" fmla="*/ 11297 w 11297"/>
                <a:gd name="connsiteY0" fmla="*/ 5447 h 10902"/>
                <a:gd name="connsiteX1" fmla="*/ 0 w 11297"/>
                <a:gd name="connsiteY1" fmla="*/ 5447 h 10902"/>
                <a:gd name="connsiteX2" fmla="*/ 11297 w 11297"/>
                <a:gd name="connsiteY2" fmla="*/ 5447 h 10902"/>
                <a:gd name="connsiteX3" fmla="*/ 11297 w 11297"/>
                <a:gd name="connsiteY3" fmla="*/ 5447 h 1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97" h="10902">
                  <a:moveTo>
                    <a:pt x="11297" y="5447"/>
                  </a:moveTo>
                  <a:cubicBezTo>
                    <a:pt x="11297" y="12710"/>
                    <a:pt x="0" y="12732"/>
                    <a:pt x="0" y="5447"/>
                  </a:cubicBezTo>
                  <a:cubicBezTo>
                    <a:pt x="0" y="-1816"/>
                    <a:pt x="11297" y="-1816"/>
                    <a:pt x="11297" y="5447"/>
                  </a:cubicBezTo>
                  <a:lnTo>
                    <a:pt x="11297" y="54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E968D28F-0A25-4885-BA7C-FDF89B75DFB8}"/>
                </a:ext>
              </a:extLst>
            </p:cNvPr>
            <p:cNvSpPr/>
            <p:nvPr/>
          </p:nvSpPr>
          <p:spPr>
            <a:xfrm>
              <a:off x="9902532" y="5761302"/>
              <a:ext cx="17614" cy="17836"/>
            </a:xfrm>
            <a:custGeom>
              <a:avLst/>
              <a:gdLst>
                <a:gd name="connsiteX0" fmla="*/ 17119 w 17614"/>
                <a:gd name="connsiteY0" fmla="*/ 5669 h 17836"/>
                <a:gd name="connsiteX1" fmla="*/ 17577 w 17614"/>
                <a:gd name="connsiteY1" fmla="*/ 9115 h 17836"/>
                <a:gd name="connsiteX2" fmla="*/ 4294 w 17614"/>
                <a:gd name="connsiteY2" fmla="*/ 16748 h 17836"/>
                <a:gd name="connsiteX3" fmla="*/ 4294 w 17614"/>
                <a:gd name="connsiteY3" fmla="*/ 1503 h 17836"/>
                <a:gd name="connsiteX4" fmla="*/ 5406 w 17614"/>
                <a:gd name="connsiteY4" fmla="*/ 914 h 17836"/>
                <a:gd name="connsiteX5" fmla="*/ 17119 w 17614"/>
                <a:gd name="connsiteY5" fmla="*/ 5669 h 17836"/>
                <a:gd name="connsiteX6" fmla="*/ 17119 w 17614"/>
                <a:gd name="connsiteY6" fmla="*/ 5669 h 1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14" h="17836">
                  <a:moveTo>
                    <a:pt x="17119" y="5669"/>
                  </a:moveTo>
                  <a:cubicBezTo>
                    <a:pt x="17315" y="6803"/>
                    <a:pt x="17468" y="7959"/>
                    <a:pt x="17577" y="9115"/>
                  </a:cubicBezTo>
                  <a:cubicBezTo>
                    <a:pt x="18253" y="15963"/>
                    <a:pt x="9637" y="19867"/>
                    <a:pt x="4294" y="16748"/>
                  </a:cubicBezTo>
                  <a:cubicBezTo>
                    <a:pt x="-1420" y="13411"/>
                    <a:pt x="-1443" y="4840"/>
                    <a:pt x="4294" y="1503"/>
                  </a:cubicBezTo>
                  <a:cubicBezTo>
                    <a:pt x="4643" y="1285"/>
                    <a:pt x="5014" y="1088"/>
                    <a:pt x="5406" y="914"/>
                  </a:cubicBezTo>
                  <a:cubicBezTo>
                    <a:pt x="9550" y="-1158"/>
                    <a:pt x="16203" y="238"/>
                    <a:pt x="17119" y="5669"/>
                  </a:cubicBezTo>
                  <a:lnTo>
                    <a:pt x="17119" y="56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418BACF7-B424-49D3-96B8-DBE6BBF7EFAA}"/>
                </a:ext>
              </a:extLst>
            </p:cNvPr>
            <p:cNvSpPr/>
            <p:nvPr/>
          </p:nvSpPr>
          <p:spPr>
            <a:xfrm>
              <a:off x="9922464" y="5747044"/>
              <a:ext cx="18669" cy="18042"/>
            </a:xfrm>
            <a:custGeom>
              <a:avLst/>
              <a:gdLst>
                <a:gd name="connsiteX0" fmla="*/ 18670 w 18669"/>
                <a:gd name="connsiteY0" fmla="*/ 9021 h 18042"/>
                <a:gd name="connsiteX1" fmla="*/ 0 w 18669"/>
                <a:gd name="connsiteY1" fmla="*/ 9021 h 18042"/>
                <a:gd name="connsiteX2" fmla="*/ 18670 w 18669"/>
                <a:gd name="connsiteY2" fmla="*/ 9021 h 18042"/>
                <a:gd name="connsiteX3" fmla="*/ 18670 w 18669"/>
                <a:gd name="connsiteY3" fmla="*/ 9021 h 1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9" h="18042">
                  <a:moveTo>
                    <a:pt x="18670" y="9021"/>
                  </a:moveTo>
                  <a:cubicBezTo>
                    <a:pt x="18670" y="21039"/>
                    <a:pt x="0" y="21061"/>
                    <a:pt x="0" y="9021"/>
                  </a:cubicBezTo>
                  <a:cubicBezTo>
                    <a:pt x="-22" y="-2996"/>
                    <a:pt x="18670" y="-3018"/>
                    <a:pt x="18670" y="9021"/>
                  </a:cubicBezTo>
                  <a:lnTo>
                    <a:pt x="18670" y="90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090ABC65-73C4-49B2-AED2-5E82CDCF8D4F}"/>
                </a:ext>
              </a:extLst>
            </p:cNvPr>
            <p:cNvSpPr/>
            <p:nvPr/>
          </p:nvSpPr>
          <p:spPr>
            <a:xfrm>
              <a:off x="9881024" y="5729591"/>
              <a:ext cx="19737" cy="19056"/>
            </a:xfrm>
            <a:custGeom>
              <a:avLst/>
              <a:gdLst>
                <a:gd name="connsiteX0" fmla="*/ 19738 w 19737"/>
                <a:gd name="connsiteY0" fmla="*/ 9528 h 19056"/>
                <a:gd name="connsiteX1" fmla="*/ 0 w 19737"/>
                <a:gd name="connsiteY1" fmla="*/ 9528 h 19056"/>
                <a:gd name="connsiteX2" fmla="*/ 19738 w 19737"/>
                <a:gd name="connsiteY2" fmla="*/ 9528 h 19056"/>
                <a:gd name="connsiteX3" fmla="*/ 19738 w 19737"/>
                <a:gd name="connsiteY3" fmla="*/ 9528 h 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37" h="19056">
                  <a:moveTo>
                    <a:pt x="19738" y="9528"/>
                  </a:moveTo>
                  <a:cubicBezTo>
                    <a:pt x="19738" y="22222"/>
                    <a:pt x="0" y="22244"/>
                    <a:pt x="0" y="9528"/>
                  </a:cubicBezTo>
                  <a:cubicBezTo>
                    <a:pt x="0" y="-3165"/>
                    <a:pt x="19738" y="-3187"/>
                    <a:pt x="19738" y="9528"/>
                  </a:cubicBezTo>
                  <a:lnTo>
                    <a:pt x="19738" y="95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5DF7EADE-57B8-4966-B2A9-41A11B06CA48}"/>
                </a:ext>
              </a:extLst>
            </p:cNvPr>
            <p:cNvSpPr/>
            <p:nvPr/>
          </p:nvSpPr>
          <p:spPr>
            <a:xfrm>
              <a:off x="9900414" y="5718009"/>
              <a:ext cx="16880" cy="16308"/>
            </a:xfrm>
            <a:custGeom>
              <a:avLst/>
              <a:gdLst>
                <a:gd name="connsiteX0" fmla="*/ 16881 w 16880"/>
                <a:gd name="connsiteY0" fmla="*/ 8154 h 16308"/>
                <a:gd name="connsiteX1" fmla="*/ 0 w 16880"/>
                <a:gd name="connsiteY1" fmla="*/ 8154 h 16308"/>
                <a:gd name="connsiteX2" fmla="*/ 16881 w 16880"/>
                <a:gd name="connsiteY2" fmla="*/ 8154 h 16308"/>
                <a:gd name="connsiteX3" fmla="*/ 16881 w 16880"/>
                <a:gd name="connsiteY3" fmla="*/ 8154 h 1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0" h="16308">
                  <a:moveTo>
                    <a:pt x="16881" y="8154"/>
                  </a:moveTo>
                  <a:cubicBezTo>
                    <a:pt x="16881" y="19016"/>
                    <a:pt x="0" y="19038"/>
                    <a:pt x="0" y="8154"/>
                  </a:cubicBezTo>
                  <a:cubicBezTo>
                    <a:pt x="0" y="-2707"/>
                    <a:pt x="16881" y="-2729"/>
                    <a:pt x="16881" y="8154"/>
                  </a:cubicBezTo>
                  <a:lnTo>
                    <a:pt x="16881" y="8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327B3FD6-0CD7-42FE-A553-A6BD8C8E1819}"/>
                </a:ext>
              </a:extLst>
            </p:cNvPr>
            <p:cNvSpPr/>
            <p:nvPr/>
          </p:nvSpPr>
          <p:spPr>
            <a:xfrm>
              <a:off x="9920542" y="5690231"/>
              <a:ext cx="14508" cy="15441"/>
            </a:xfrm>
            <a:custGeom>
              <a:avLst/>
              <a:gdLst>
                <a:gd name="connsiteX0" fmla="*/ 13372 w 14508"/>
                <a:gd name="connsiteY0" fmla="*/ 3435 h 15441"/>
                <a:gd name="connsiteX1" fmla="*/ 13416 w 14508"/>
                <a:gd name="connsiteY1" fmla="*/ 11941 h 15441"/>
                <a:gd name="connsiteX2" fmla="*/ 1093 w 14508"/>
                <a:gd name="connsiteY2" fmla="*/ 11941 h 15441"/>
                <a:gd name="connsiteX3" fmla="*/ 1137 w 14508"/>
                <a:gd name="connsiteY3" fmla="*/ 3435 h 15441"/>
                <a:gd name="connsiteX4" fmla="*/ 13372 w 14508"/>
                <a:gd name="connsiteY4" fmla="*/ 3435 h 15441"/>
                <a:gd name="connsiteX5" fmla="*/ 13372 w 14508"/>
                <a:gd name="connsiteY5" fmla="*/ 3435 h 1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08" h="15441">
                  <a:moveTo>
                    <a:pt x="13372" y="3435"/>
                  </a:moveTo>
                  <a:cubicBezTo>
                    <a:pt x="15029" y="6445"/>
                    <a:pt x="14724" y="8888"/>
                    <a:pt x="13416" y="11941"/>
                  </a:cubicBezTo>
                  <a:cubicBezTo>
                    <a:pt x="11409" y="16609"/>
                    <a:pt x="3099" y="16609"/>
                    <a:pt x="1093" y="11941"/>
                  </a:cubicBezTo>
                  <a:cubicBezTo>
                    <a:pt x="-216" y="8888"/>
                    <a:pt x="-522" y="6445"/>
                    <a:pt x="1137" y="3435"/>
                  </a:cubicBezTo>
                  <a:cubicBezTo>
                    <a:pt x="3688" y="-1145"/>
                    <a:pt x="10820" y="-1145"/>
                    <a:pt x="13372" y="3435"/>
                  </a:cubicBezTo>
                  <a:lnTo>
                    <a:pt x="13372" y="34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E97318DA-772E-430E-8040-CA2E93710E6F}"/>
                </a:ext>
              </a:extLst>
            </p:cNvPr>
            <p:cNvSpPr/>
            <p:nvPr/>
          </p:nvSpPr>
          <p:spPr>
            <a:xfrm>
              <a:off x="9888265" y="5694839"/>
              <a:ext cx="13260" cy="12799"/>
            </a:xfrm>
            <a:custGeom>
              <a:avLst/>
              <a:gdLst>
                <a:gd name="connsiteX0" fmla="*/ 13261 w 13260"/>
                <a:gd name="connsiteY0" fmla="*/ 6396 h 12799"/>
                <a:gd name="connsiteX1" fmla="*/ 0 w 13260"/>
                <a:gd name="connsiteY1" fmla="*/ 6396 h 12799"/>
                <a:gd name="connsiteX2" fmla="*/ 13261 w 13260"/>
                <a:gd name="connsiteY2" fmla="*/ 6396 h 12799"/>
                <a:gd name="connsiteX3" fmla="*/ 13261 w 13260"/>
                <a:gd name="connsiteY3" fmla="*/ 6396 h 1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799">
                  <a:moveTo>
                    <a:pt x="13261" y="6396"/>
                  </a:moveTo>
                  <a:cubicBezTo>
                    <a:pt x="13261" y="14924"/>
                    <a:pt x="0" y="14946"/>
                    <a:pt x="0" y="6396"/>
                  </a:cubicBezTo>
                  <a:cubicBezTo>
                    <a:pt x="0" y="-2132"/>
                    <a:pt x="13261" y="-2132"/>
                    <a:pt x="13261" y="6396"/>
                  </a:cubicBezTo>
                  <a:lnTo>
                    <a:pt x="13261" y="6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ECCEA270-9688-4C66-B1A5-9F5F2BCF223F}"/>
                </a:ext>
              </a:extLst>
            </p:cNvPr>
            <p:cNvSpPr/>
            <p:nvPr/>
          </p:nvSpPr>
          <p:spPr>
            <a:xfrm>
              <a:off x="9925103" y="5717742"/>
              <a:ext cx="15354" cy="14836"/>
            </a:xfrm>
            <a:custGeom>
              <a:avLst/>
              <a:gdLst>
                <a:gd name="connsiteX0" fmla="*/ 15355 w 15354"/>
                <a:gd name="connsiteY0" fmla="*/ 7418 h 14836"/>
                <a:gd name="connsiteX1" fmla="*/ 0 w 15354"/>
                <a:gd name="connsiteY1" fmla="*/ 7418 h 14836"/>
                <a:gd name="connsiteX2" fmla="*/ 15355 w 15354"/>
                <a:gd name="connsiteY2" fmla="*/ 7418 h 14836"/>
                <a:gd name="connsiteX3" fmla="*/ 15355 w 15354"/>
                <a:gd name="connsiteY3" fmla="*/ 7418 h 1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4" h="14836">
                  <a:moveTo>
                    <a:pt x="15355" y="7418"/>
                  </a:moveTo>
                  <a:cubicBezTo>
                    <a:pt x="15355" y="17298"/>
                    <a:pt x="0" y="17320"/>
                    <a:pt x="0" y="7418"/>
                  </a:cubicBezTo>
                  <a:cubicBezTo>
                    <a:pt x="0" y="-2462"/>
                    <a:pt x="15355" y="-2484"/>
                    <a:pt x="15355" y="7418"/>
                  </a:cubicBezTo>
                  <a:lnTo>
                    <a:pt x="15355" y="7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EAFC2641-C710-4C93-8DD2-1A74C4C0D0FA}"/>
                </a:ext>
              </a:extLst>
            </p:cNvPr>
            <p:cNvSpPr/>
            <p:nvPr/>
          </p:nvSpPr>
          <p:spPr>
            <a:xfrm>
              <a:off x="9900980" y="5786298"/>
              <a:ext cx="11756" cy="11344"/>
            </a:xfrm>
            <a:custGeom>
              <a:avLst/>
              <a:gdLst>
                <a:gd name="connsiteX0" fmla="*/ 11756 w 11756"/>
                <a:gd name="connsiteY0" fmla="*/ 5668 h 11344"/>
                <a:gd name="connsiteX1" fmla="*/ 0 w 11756"/>
                <a:gd name="connsiteY1" fmla="*/ 5668 h 11344"/>
                <a:gd name="connsiteX2" fmla="*/ 11756 w 11756"/>
                <a:gd name="connsiteY2" fmla="*/ 5668 h 11344"/>
                <a:gd name="connsiteX3" fmla="*/ 11756 w 11756"/>
                <a:gd name="connsiteY3" fmla="*/ 5668 h 1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56" h="11344">
                  <a:moveTo>
                    <a:pt x="11756" y="5668"/>
                  </a:moveTo>
                  <a:cubicBezTo>
                    <a:pt x="11756" y="13236"/>
                    <a:pt x="0" y="13236"/>
                    <a:pt x="0" y="5668"/>
                  </a:cubicBezTo>
                  <a:cubicBezTo>
                    <a:pt x="0" y="-1878"/>
                    <a:pt x="11756" y="-1900"/>
                    <a:pt x="11756" y="5668"/>
                  </a:cubicBezTo>
                  <a:lnTo>
                    <a:pt x="11756" y="56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AF145573-C467-4D0D-A8A6-6538090CDE4C}"/>
                </a:ext>
              </a:extLst>
            </p:cNvPr>
            <p:cNvSpPr/>
            <p:nvPr/>
          </p:nvSpPr>
          <p:spPr>
            <a:xfrm>
              <a:off x="9942245" y="5781807"/>
              <a:ext cx="18975" cy="18345"/>
            </a:xfrm>
            <a:custGeom>
              <a:avLst/>
              <a:gdLst>
                <a:gd name="connsiteX0" fmla="*/ 18975 w 18975"/>
                <a:gd name="connsiteY0" fmla="*/ 9177 h 18345"/>
                <a:gd name="connsiteX1" fmla="*/ 0 w 18975"/>
                <a:gd name="connsiteY1" fmla="*/ 9177 h 18345"/>
                <a:gd name="connsiteX2" fmla="*/ 18975 w 18975"/>
                <a:gd name="connsiteY2" fmla="*/ 9177 h 18345"/>
                <a:gd name="connsiteX3" fmla="*/ 18975 w 18975"/>
                <a:gd name="connsiteY3" fmla="*/ 9177 h 1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75" h="18345">
                  <a:moveTo>
                    <a:pt x="18975" y="9177"/>
                  </a:moveTo>
                  <a:cubicBezTo>
                    <a:pt x="18975" y="21390"/>
                    <a:pt x="0" y="21412"/>
                    <a:pt x="0" y="9177"/>
                  </a:cubicBezTo>
                  <a:cubicBezTo>
                    <a:pt x="-21" y="-3059"/>
                    <a:pt x="18975" y="-3059"/>
                    <a:pt x="18975" y="9177"/>
                  </a:cubicBezTo>
                  <a:lnTo>
                    <a:pt x="18975" y="91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038DC09B-F850-4232-A728-B2771D7C9CE9}"/>
                </a:ext>
              </a:extLst>
            </p:cNvPr>
            <p:cNvSpPr/>
            <p:nvPr/>
          </p:nvSpPr>
          <p:spPr>
            <a:xfrm>
              <a:off x="9926739" y="5821178"/>
              <a:ext cx="20043" cy="19351"/>
            </a:xfrm>
            <a:custGeom>
              <a:avLst/>
              <a:gdLst>
                <a:gd name="connsiteX0" fmla="*/ 20044 w 20043"/>
                <a:gd name="connsiteY0" fmla="*/ 9676 h 19351"/>
                <a:gd name="connsiteX1" fmla="*/ 0 w 20043"/>
                <a:gd name="connsiteY1" fmla="*/ 9676 h 19351"/>
                <a:gd name="connsiteX2" fmla="*/ 20044 w 20043"/>
                <a:gd name="connsiteY2" fmla="*/ 9676 h 19351"/>
                <a:gd name="connsiteX3" fmla="*/ 20044 w 20043"/>
                <a:gd name="connsiteY3" fmla="*/ 9676 h 1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43" h="19351">
                  <a:moveTo>
                    <a:pt x="20044" y="9676"/>
                  </a:moveTo>
                  <a:cubicBezTo>
                    <a:pt x="20044" y="22565"/>
                    <a:pt x="0" y="22587"/>
                    <a:pt x="0" y="9676"/>
                  </a:cubicBezTo>
                  <a:cubicBezTo>
                    <a:pt x="0" y="-3214"/>
                    <a:pt x="20044" y="-3236"/>
                    <a:pt x="20044" y="9676"/>
                  </a:cubicBezTo>
                  <a:lnTo>
                    <a:pt x="20044" y="96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24157E37-84D1-4D59-B86F-73D5DB2F45CF}"/>
                </a:ext>
              </a:extLst>
            </p:cNvPr>
            <p:cNvSpPr/>
            <p:nvPr/>
          </p:nvSpPr>
          <p:spPr>
            <a:xfrm>
              <a:off x="9907240" y="5807313"/>
              <a:ext cx="19149" cy="19163"/>
            </a:xfrm>
            <a:custGeom>
              <a:avLst/>
              <a:gdLst>
                <a:gd name="connsiteX0" fmla="*/ 19149 w 19149"/>
                <a:gd name="connsiteY0" fmla="*/ 9582 h 19163"/>
                <a:gd name="connsiteX1" fmla="*/ 9575 w 19149"/>
                <a:gd name="connsiteY1" fmla="*/ 19157 h 19163"/>
                <a:gd name="connsiteX2" fmla="*/ 0 w 19149"/>
                <a:gd name="connsiteY2" fmla="*/ 9582 h 19163"/>
                <a:gd name="connsiteX3" fmla="*/ 9575 w 19149"/>
                <a:gd name="connsiteY3" fmla="*/ 7 h 19163"/>
                <a:gd name="connsiteX4" fmla="*/ 19149 w 19149"/>
                <a:gd name="connsiteY4" fmla="*/ 9582 h 19163"/>
                <a:gd name="connsiteX5" fmla="*/ 19149 w 19149"/>
                <a:gd name="connsiteY5" fmla="*/ 9582 h 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49" h="19163">
                  <a:moveTo>
                    <a:pt x="19149" y="9582"/>
                  </a:moveTo>
                  <a:cubicBezTo>
                    <a:pt x="19149" y="14577"/>
                    <a:pt x="14743" y="19375"/>
                    <a:pt x="9575" y="19157"/>
                  </a:cubicBezTo>
                  <a:cubicBezTo>
                    <a:pt x="4383" y="18917"/>
                    <a:pt x="0" y="14947"/>
                    <a:pt x="0" y="9582"/>
                  </a:cubicBezTo>
                  <a:cubicBezTo>
                    <a:pt x="0" y="4587"/>
                    <a:pt x="4406" y="-211"/>
                    <a:pt x="9575" y="7"/>
                  </a:cubicBezTo>
                  <a:cubicBezTo>
                    <a:pt x="14766" y="247"/>
                    <a:pt x="19149" y="4217"/>
                    <a:pt x="19149" y="9582"/>
                  </a:cubicBezTo>
                  <a:lnTo>
                    <a:pt x="19149" y="95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833CC11-E743-4CBA-BD0B-87A520DB06F6}"/>
                </a:ext>
              </a:extLst>
            </p:cNvPr>
            <p:cNvSpPr/>
            <p:nvPr/>
          </p:nvSpPr>
          <p:spPr>
            <a:xfrm>
              <a:off x="9900500" y="5852737"/>
              <a:ext cx="18692" cy="18042"/>
            </a:xfrm>
            <a:custGeom>
              <a:avLst/>
              <a:gdLst>
                <a:gd name="connsiteX0" fmla="*/ 18692 w 18692"/>
                <a:gd name="connsiteY0" fmla="*/ 9021 h 18042"/>
                <a:gd name="connsiteX1" fmla="*/ 0 w 18692"/>
                <a:gd name="connsiteY1" fmla="*/ 9021 h 18042"/>
                <a:gd name="connsiteX2" fmla="*/ 18692 w 18692"/>
                <a:gd name="connsiteY2" fmla="*/ 9021 h 18042"/>
                <a:gd name="connsiteX3" fmla="*/ 18692 w 18692"/>
                <a:gd name="connsiteY3" fmla="*/ 9021 h 1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2" h="18042">
                  <a:moveTo>
                    <a:pt x="18692" y="9021"/>
                  </a:moveTo>
                  <a:cubicBezTo>
                    <a:pt x="18692" y="21039"/>
                    <a:pt x="0" y="21061"/>
                    <a:pt x="0" y="9021"/>
                  </a:cubicBezTo>
                  <a:cubicBezTo>
                    <a:pt x="0" y="-2996"/>
                    <a:pt x="18692" y="-3018"/>
                    <a:pt x="18692" y="9021"/>
                  </a:cubicBezTo>
                  <a:lnTo>
                    <a:pt x="18692" y="90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5DFFD6E3-380F-4828-AD38-01C58721EEE7}"/>
                </a:ext>
              </a:extLst>
            </p:cNvPr>
            <p:cNvSpPr/>
            <p:nvPr/>
          </p:nvSpPr>
          <p:spPr>
            <a:xfrm>
              <a:off x="9899192" y="5834406"/>
              <a:ext cx="15354" cy="14836"/>
            </a:xfrm>
            <a:custGeom>
              <a:avLst/>
              <a:gdLst>
                <a:gd name="connsiteX0" fmla="*/ 15355 w 15354"/>
                <a:gd name="connsiteY0" fmla="*/ 7418 h 14836"/>
                <a:gd name="connsiteX1" fmla="*/ 0 w 15354"/>
                <a:gd name="connsiteY1" fmla="*/ 7418 h 14836"/>
                <a:gd name="connsiteX2" fmla="*/ 15355 w 15354"/>
                <a:gd name="connsiteY2" fmla="*/ 7418 h 14836"/>
                <a:gd name="connsiteX3" fmla="*/ 15355 w 15354"/>
                <a:gd name="connsiteY3" fmla="*/ 7418 h 1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4" h="14836">
                  <a:moveTo>
                    <a:pt x="15355" y="7418"/>
                  </a:moveTo>
                  <a:cubicBezTo>
                    <a:pt x="15355" y="17298"/>
                    <a:pt x="0" y="17320"/>
                    <a:pt x="0" y="7418"/>
                  </a:cubicBezTo>
                  <a:cubicBezTo>
                    <a:pt x="-22" y="-2462"/>
                    <a:pt x="15355" y="-2484"/>
                    <a:pt x="15355" y="7418"/>
                  </a:cubicBezTo>
                  <a:lnTo>
                    <a:pt x="15355" y="7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FB25E3FA-CFAF-410C-80A5-FBE280D08B41}"/>
                </a:ext>
              </a:extLst>
            </p:cNvPr>
            <p:cNvSpPr/>
            <p:nvPr/>
          </p:nvSpPr>
          <p:spPr>
            <a:xfrm>
              <a:off x="9889813" y="5882838"/>
              <a:ext cx="14155" cy="13675"/>
            </a:xfrm>
            <a:custGeom>
              <a:avLst/>
              <a:gdLst>
                <a:gd name="connsiteX0" fmla="*/ 14155 w 14155"/>
                <a:gd name="connsiteY0" fmla="*/ 6838 h 13675"/>
                <a:gd name="connsiteX1" fmla="*/ 0 w 14155"/>
                <a:gd name="connsiteY1" fmla="*/ 6838 h 13675"/>
                <a:gd name="connsiteX2" fmla="*/ 14155 w 14155"/>
                <a:gd name="connsiteY2" fmla="*/ 6838 h 13675"/>
                <a:gd name="connsiteX3" fmla="*/ 14155 w 14155"/>
                <a:gd name="connsiteY3" fmla="*/ 6838 h 1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55" h="13675">
                  <a:moveTo>
                    <a:pt x="14155" y="6838"/>
                  </a:moveTo>
                  <a:cubicBezTo>
                    <a:pt x="14155" y="15954"/>
                    <a:pt x="0" y="15954"/>
                    <a:pt x="0" y="6838"/>
                  </a:cubicBezTo>
                  <a:cubicBezTo>
                    <a:pt x="0" y="-2279"/>
                    <a:pt x="14155" y="-2279"/>
                    <a:pt x="14155" y="6838"/>
                  </a:cubicBezTo>
                  <a:lnTo>
                    <a:pt x="14155" y="68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244A977-19B5-4BB6-B572-626FF53731CE}"/>
                </a:ext>
              </a:extLst>
            </p:cNvPr>
            <p:cNvSpPr/>
            <p:nvPr/>
          </p:nvSpPr>
          <p:spPr>
            <a:xfrm>
              <a:off x="9928135" y="5894243"/>
              <a:ext cx="13259" cy="12808"/>
            </a:xfrm>
            <a:custGeom>
              <a:avLst/>
              <a:gdLst>
                <a:gd name="connsiteX0" fmla="*/ 13260 w 13259"/>
                <a:gd name="connsiteY0" fmla="*/ 6404 h 12808"/>
                <a:gd name="connsiteX1" fmla="*/ 0 w 13259"/>
                <a:gd name="connsiteY1" fmla="*/ 6404 h 12808"/>
                <a:gd name="connsiteX2" fmla="*/ 13260 w 13259"/>
                <a:gd name="connsiteY2" fmla="*/ 6404 h 12808"/>
                <a:gd name="connsiteX3" fmla="*/ 13260 w 13259"/>
                <a:gd name="connsiteY3" fmla="*/ 6404 h 1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59" h="12808">
                  <a:moveTo>
                    <a:pt x="13260" y="6404"/>
                  </a:moveTo>
                  <a:cubicBezTo>
                    <a:pt x="13260" y="14932"/>
                    <a:pt x="0" y="14954"/>
                    <a:pt x="0" y="6404"/>
                  </a:cubicBezTo>
                  <a:cubicBezTo>
                    <a:pt x="21" y="-2124"/>
                    <a:pt x="13260" y="-2146"/>
                    <a:pt x="13260" y="6404"/>
                  </a:cubicBezTo>
                  <a:lnTo>
                    <a:pt x="13260" y="64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CD21F955-C57F-49EC-AEA0-F607EBFB3C86}"/>
                </a:ext>
              </a:extLst>
            </p:cNvPr>
            <p:cNvSpPr/>
            <p:nvPr/>
          </p:nvSpPr>
          <p:spPr>
            <a:xfrm>
              <a:off x="9934865" y="5859308"/>
              <a:ext cx="15763" cy="15888"/>
            </a:xfrm>
            <a:custGeom>
              <a:avLst/>
              <a:gdLst>
                <a:gd name="connsiteX0" fmla="*/ 13203 w 15763"/>
                <a:gd name="connsiteY0" fmla="*/ 2102 h 15888"/>
                <a:gd name="connsiteX1" fmla="*/ 13465 w 15763"/>
                <a:gd name="connsiteY1" fmla="*/ 2342 h 15888"/>
                <a:gd name="connsiteX2" fmla="*/ 13465 w 15763"/>
                <a:gd name="connsiteY2" fmla="*/ 13531 h 15888"/>
                <a:gd name="connsiteX3" fmla="*/ 13203 w 15763"/>
                <a:gd name="connsiteY3" fmla="*/ 13771 h 15888"/>
                <a:gd name="connsiteX4" fmla="*/ 2560 w 15763"/>
                <a:gd name="connsiteY4" fmla="*/ 13771 h 15888"/>
                <a:gd name="connsiteX5" fmla="*/ 2298 w 15763"/>
                <a:gd name="connsiteY5" fmla="*/ 13531 h 15888"/>
                <a:gd name="connsiteX6" fmla="*/ 2298 w 15763"/>
                <a:gd name="connsiteY6" fmla="*/ 2342 h 15888"/>
                <a:gd name="connsiteX7" fmla="*/ 2560 w 15763"/>
                <a:gd name="connsiteY7" fmla="*/ 2102 h 15888"/>
                <a:gd name="connsiteX8" fmla="*/ 13203 w 15763"/>
                <a:gd name="connsiteY8" fmla="*/ 2102 h 15888"/>
                <a:gd name="connsiteX9" fmla="*/ 13203 w 15763"/>
                <a:gd name="connsiteY9" fmla="*/ 2102 h 1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3" h="15888">
                  <a:moveTo>
                    <a:pt x="13203" y="2102"/>
                  </a:moveTo>
                  <a:cubicBezTo>
                    <a:pt x="13290" y="2189"/>
                    <a:pt x="13378" y="2255"/>
                    <a:pt x="13465" y="2342"/>
                  </a:cubicBezTo>
                  <a:cubicBezTo>
                    <a:pt x="16541" y="5003"/>
                    <a:pt x="16518" y="10870"/>
                    <a:pt x="13465" y="13531"/>
                  </a:cubicBezTo>
                  <a:cubicBezTo>
                    <a:pt x="13378" y="13618"/>
                    <a:pt x="13290" y="13683"/>
                    <a:pt x="13203" y="13771"/>
                  </a:cubicBezTo>
                  <a:cubicBezTo>
                    <a:pt x="9975" y="16584"/>
                    <a:pt x="5810" y="16606"/>
                    <a:pt x="2560" y="13771"/>
                  </a:cubicBezTo>
                  <a:cubicBezTo>
                    <a:pt x="2473" y="13683"/>
                    <a:pt x="2385" y="13618"/>
                    <a:pt x="2298" y="13531"/>
                  </a:cubicBezTo>
                  <a:cubicBezTo>
                    <a:pt x="-777" y="10870"/>
                    <a:pt x="-755" y="5003"/>
                    <a:pt x="2298" y="2342"/>
                  </a:cubicBezTo>
                  <a:cubicBezTo>
                    <a:pt x="2385" y="2255"/>
                    <a:pt x="2473" y="2189"/>
                    <a:pt x="2560" y="2102"/>
                  </a:cubicBezTo>
                  <a:cubicBezTo>
                    <a:pt x="5788" y="-690"/>
                    <a:pt x="9954" y="-712"/>
                    <a:pt x="13203" y="2102"/>
                  </a:cubicBezTo>
                  <a:lnTo>
                    <a:pt x="13203" y="21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A09D9CB3-962F-4425-B096-C3B788F8CA86}"/>
                </a:ext>
              </a:extLst>
            </p:cNvPr>
            <p:cNvSpPr/>
            <p:nvPr/>
          </p:nvSpPr>
          <p:spPr>
            <a:xfrm>
              <a:off x="9905538" y="5895587"/>
              <a:ext cx="14613" cy="14124"/>
            </a:xfrm>
            <a:custGeom>
              <a:avLst/>
              <a:gdLst>
                <a:gd name="connsiteX0" fmla="*/ 14613 w 14613"/>
                <a:gd name="connsiteY0" fmla="*/ 7066 h 14124"/>
                <a:gd name="connsiteX1" fmla="*/ 0 w 14613"/>
                <a:gd name="connsiteY1" fmla="*/ 7066 h 14124"/>
                <a:gd name="connsiteX2" fmla="*/ 14613 w 14613"/>
                <a:gd name="connsiteY2" fmla="*/ 7066 h 14124"/>
                <a:gd name="connsiteX3" fmla="*/ 14613 w 14613"/>
                <a:gd name="connsiteY3" fmla="*/ 7066 h 1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3" h="14124">
                  <a:moveTo>
                    <a:pt x="14613" y="7066"/>
                  </a:moveTo>
                  <a:cubicBezTo>
                    <a:pt x="14613" y="16467"/>
                    <a:pt x="0" y="16489"/>
                    <a:pt x="0" y="7066"/>
                  </a:cubicBezTo>
                  <a:cubicBezTo>
                    <a:pt x="0" y="-2355"/>
                    <a:pt x="14613" y="-2355"/>
                    <a:pt x="14613" y="7066"/>
                  </a:cubicBezTo>
                  <a:lnTo>
                    <a:pt x="14613" y="70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42FAEE31-799D-493B-A784-8E8572F6B6F1}"/>
                </a:ext>
              </a:extLst>
            </p:cNvPr>
            <p:cNvSpPr/>
            <p:nvPr/>
          </p:nvSpPr>
          <p:spPr>
            <a:xfrm>
              <a:off x="9914731" y="5936766"/>
              <a:ext cx="12114" cy="13181"/>
            </a:xfrm>
            <a:custGeom>
              <a:avLst/>
              <a:gdLst>
                <a:gd name="connsiteX0" fmla="*/ 10110 w 12114"/>
                <a:gd name="connsiteY0" fmla="*/ 1700 h 13181"/>
                <a:gd name="connsiteX1" fmla="*/ 10110 w 12114"/>
                <a:gd name="connsiteY1" fmla="*/ 11449 h 13181"/>
                <a:gd name="connsiteX2" fmla="*/ 2847 w 12114"/>
                <a:gd name="connsiteY2" fmla="*/ 12387 h 13181"/>
                <a:gd name="connsiteX3" fmla="*/ 100 w 12114"/>
                <a:gd name="connsiteY3" fmla="*/ 5604 h 13181"/>
                <a:gd name="connsiteX4" fmla="*/ 470 w 12114"/>
                <a:gd name="connsiteY4" fmla="*/ 4382 h 13181"/>
                <a:gd name="connsiteX5" fmla="*/ 426 w 12114"/>
                <a:gd name="connsiteY5" fmla="*/ 4252 h 13181"/>
                <a:gd name="connsiteX6" fmla="*/ 10110 w 12114"/>
                <a:gd name="connsiteY6" fmla="*/ 1700 h 13181"/>
                <a:gd name="connsiteX7" fmla="*/ 10110 w 12114"/>
                <a:gd name="connsiteY7" fmla="*/ 1700 h 1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14" h="13181">
                  <a:moveTo>
                    <a:pt x="10110" y="1700"/>
                  </a:moveTo>
                  <a:cubicBezTo>
                    <a:pt x="12684" y="4753"/>
                    <a:pt x="12880" y="8417"/>
                    <a:pt x="10110" y="11449"/>
                  </a:cubicBezTo>
                  <a:cubicBezTo>
                    <a:pt x="8322" y="13390"/>
                    <a:pt x="5051" y="13695"/>
                    <a:pt x="2847" y="12387"/>
                  </a:cubicBezTo>
                  <a:cubicBezTo>
                    <a:pt x="339" y="10925"/>
                    <a:pt x="-271" y="8286"/>
                    <a:pt x="100" y="5604"/>
                  </a:cubicBezTo>
                  <a:cubicBezTo>
                    <a:pt x="121" y="5167"/>
                    <a:pt x="231" y="4753"/>
                    <a:pt x="470" y="4382"/>
                  </a:cubicBezTo>
                  <a:cubicBezTo>
                    <a:pt x="907" y="3445"/>
                    <a:pt x="884" y="3401"/>
                    <a:pt x="426" y="4252"/>
                  </a:cubicBezTo>
                  <a:cubicBezTo>
                    <a:pt x="1190" y="129"/>
                    <a:pt x="7384" y="-1528"/>
                    <a:pt x="10110" y="1700"/>
                  </a:cubicBezTo>
                  <a:lnTo>
                    <a:pt x="10110" y="17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81F0D32-952B-4201-BCFF-69B96A47C5DE}"/>
                </a:ext>
              </a:extLst>
            </p:cNvPr>
            <p:cNvSpPr/>
            <p:nvPr/>
          </p:nvSpPr>
          <p:spPr>
            <a:xfrm>
              <a:off x="9899628" y="5965454"/>
              <a:ext cx="14461" cy="13977"/>
            </a:xfrm>
            <a:custGeom>
              <a:avLst/>
              <a:gdLst>
                <a:gd name="connsiteX0" fmla="*/ 14461 w 14461"/>
                <a:gd name="connsiteY0" fmla="*/ 6993 h 13977"/>
                <a:gd name="connsiteX1" fmla="*/ 0 w 14461"/>
                <a:gd name="connsiteY1" fmla="*/ 6993 h 13977"/>
                <a:gd name="connsiteX2" fmla="*/ 14461 w 14461"/>
                <a:gd name="connsiteY2" fmla="*/ 6993 h 13977"/>
                <a:gd name="connsiteX3" fmla="*/ 14461 w 14461"/>
                <a:gd name="connsiteY3" fmla="*/ 6993 h 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1" h="13977">
                  <a:moveTo>
                    <a:pt x="14461" y="6993"/>
                  </a:moveTo>
                  <a:cubicBezTo>
                    <a:pt x="14461" y="16306"/>
                    <a:pt x="0" y="16306"/>
                    <a:pt x="0" y="6993"/>
                  </a:cubicBezTo>
                  <a:cubicBezTo>
                    <a:pt x="0" y="-2320"/>
                    <a:pt x="14461" y="-2342"/>
                    <a:pt x="14461" y="6993"/>
                  </a:cubicBezTo>
                  <a:lnTo>
                    <a:pt x="14461" y="6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4488EFCB-3DCD-43FC-916C-A58142821CA2}"/>
                </a:ext>
              </a:extLst>
            </p:cNvPr>
            <p:cNvSpPr/>
            <p:nvPr/>
          </p:nvSpPr>
          <p:spPr>
            <a:xfrm>
              <a:off x="9891624" y="5950453"/>
              <a:ext cx="12497" cy="12063"/>
            </a:xfrm>
            <a:custGeom>
              <a:avLst/>
              <a:gdLst>
                <a:gd name="connsiteX0" fmla="*/ 12497 w 12497"/>
                <a:gd name="connsiteY0" fmla="*/ 6028 h 12063"/>
                <a:gd name="connsiteX1" fmla="*/ 0 w 12497"/>
                <a:gd name="connsiteY1" fmla="*/ 6028 h 12063"/>
                <a:gd name="connsiteX2" fmla="*/ 12497 w 12497"/>
                <a:gd name="connsiteY2" fmla="*/ 6028 h 12063"/>
                <a:gd name="connsiteX3" fmla="*/ 12497 w 12497"/>
                <a:gd name="connsiteY3" fmla="*/ 6028 h 1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7" h="12063">
                  <a:moveTo>
                    <a:pt x="12497" y="6028"/>
                  </a:moveTo>
                  <a:cubicBezTo>
                    <a:pt x="12497" y="14076"/>
                    <a:pt x="0" y="14076"/>
                    <a:pt x="0" y="6028"/>
                  </a:cubicBezTo>
                  <a:cubicBezTo>
                    <a:pt x="0" y="-1998"/>
                    <a:pt x="12497" y="-2020"/>
                    <a:pt x="12497" y="6028"/>
                  </a:cubicBezTo>
                  <a:lnTo>
                    <a:pt x="12497" y="60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3091FA08-95F4-4976-8725-C6BF484413BB}"/>
                </a:ext>
              </a:extLst>
            </p:cNvPr>
            <p:cNvSpPr/>
            <p:nvPr/>
          </p:nvSpPr>
          <p:spPr>
            <a:xfrm>
              <a:off x="9860740" y="5984401"/>
              <a:ext cx="14461" cy="13961"/>
            </a:xfrm>
            <a:custGeom>
              <a:avLst/>
              <a:gdLst>
                <a:gd name="connsiteX0" fmla="*/ 14461 w 14461"/>
                <a:gd name="connsiteY0" fmla="*/ 6977 h 13961"/>
                <a:gd name="connsiteX1" fmla="*/ 0 w 14461"/>
                <a:gd name="connsiteY1" fmla="*/ 6977 h 13961"/>
                <a:gd name="connsiteX2" fmla="*/ 14461 w 14461"/>
                <a:gd name="connsiteY2" fmla="*/ 6977 h 13961"/>
                <a:gd name="connsiteX3" fmla="*/ 14461 w 14461"/>
                <a:gd name="connsiteY3" fmla="*/ 6977 h 1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1" h="13961">
                  <a:moveTo>
                    <a:pt x="14461" y="6977"/>
                  </a:moveTo>
                  <a:cubicBezTo>
                    <a:pt x="14461" y="16290"/>
                    <a:pt x="0" y="16290"/>
                    <a:pt x="0" y="6977"/>
                  </a:cubicBezTo>
                  <a:cubicBezTo>
                    <a:pt x="0" y="-2315"/>
                    <a:pt x="14461" y="-2336"/>
                    <a:pt x="14461" y="6977"/>
                  </a:cubicBezTo>
                  <a:lnTo>
                    <a:pt x="14461" y="69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13E830B2-3AA9-4D13-98DD-F2FC857D180E}"/>
                </a:ext>
              </a:extLst>
            </p:cNvPr>
            <p:cNvSpPr/>
            <p:nvPr/>
          </p:nvSpPr>
          <p:spPr>
            <a:xfrm>
              <a:off x="9856465" y="5963093"/>
              <a:ext cx="9029" cy="8718"/>
            </a:xfrm>
            <a:custGeom>
              <a:avLst/>
              <a:gdLst>
                <a:gd name="connsiteX0" fmla="*/ 9030 w 9029"/>
                <a:gd name="connsiteY0" fmla="*/ 4359 h 8718"/>
                <a:gd name="connsiteX1" fmla="*/ 0 w 9029"/>
                <a:gd name="connsiteY1" fmla="*/ 4359 h 8718"/>
                <a:gd name="connsiteX2" fmla="*/ 9030 w 9029"/>
                <a:gd name="connsiteY2" fmla="*/ 4359 h 8718"/>
                <a:gd name="connsiteX3" fmla="*/ 9030 w 9029"/>
                <a:gd name="connsiteY3" fmla="*/ 4359 h 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9" h="8718">
                  <a:moveTo>
                    <a:pt x="9030" y="4359"/>
                  </a:moveTo>
                  <a:cubicBezTo>
                    <a:pt x="9030" y="10161"/>
                    <a:pt x="0" y="10183"/>
                    <a:pt x="0" y="4359"/>
                  </a:cubicBezTo>
                  <a:cubicBezTo>
                    <a:pt x="0" y="-1442"/>
                    <a:pt x="9030" y="-1464"/>
                    <a:pt x="9030" y="4359"/>
                  </a:cubicBezTo>
                  <a:lnTo>
                    <a:pt x="9030" y="43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085ACB1E-DA02-45F0-BA95-A7EB03341FC2}"/>
                </a:ext>
              </a:extLst>
            </p:cNvPr>
            <p:cNvSpPr/>
            <p:nvPr/>
          </p:nvSpPr>
          <p:spPr>
            <a:xfrm>
              <a:off x="9825429" y="5990917"/>
              <a:ext cx="11298" cy="10910"/>
            </a:xfrm>
            <a:custGeom>
              <a:avLst/>
              <a:gdLst>
                <a:gd name="connsiteX0" fmla="*/ 11298 w 11298"/>
                <a:gd name="connsiteY0" fmla="*/ 5455 h 10910"/>
                <a:gd name="connsiteX1" fmla="*/ 0 w 11298"/>
                <a:gd name="connsiteY1" fmla="*/ 5455 h 10910"/>
                <a:gd name="connsiteX2" fmla="*/ 11298 w 11298"/>
                <a:gd name="connsiteY2" fmla="*/ 5455 h 10910"/>
                <a:gd name="connsiteX3" fmla="*/ 11298 w 11298"/>
                <a:gd name="connsiteY3" fmla="*/ 5455 h 1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98" h="10910">
                  <a:moveTo>
                    <a:pt x="11298" y="5455"/>
                  </a:moveTo>
                  <a:cubicBezTo>
                    <a:pt x="11298" y="12718"/>
                    <a:pt x="0" y="12740"/>
                    <a:pt x="0" y="5455"/>
                  </a:cubicBezTo>
                  <a:cubicBezTo>
                    <a:pt x="0" y="-1808"/>
                    <a:pt x="11298" y="-1829"/>
                    <a:pt x="11298" y="5455"/>
                  </a:cubicBezTo>
                  <a:lnTo>
                    <a:pt x="11298" y="54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F64356FC-9171-4BDC-957B-828D1A8E8563}"/>
                </a:ext>
              </a:extLst>
            </p:cNvPr>
            <p:cNvSpPr/>
            <p:nvPr/>
          </p:nvSpPr>
          <p:spPr>
            <a:xfrm>
              <a:off x="9788526" y="5999835"/>
              <a:ext cx="9335" cy="9004"/>
            </a:xfrm>
            <a:custGeom>
              <a:avLst/>
              <a:gdLst>
                <a:gd name="connsiteX0" fmla="*/ 9335 w 9335"/>
                <a:gd name="connsiteY0" fmla="*/ 4498 h 9004"/>
                <a:gd name="connsiteX1" fmla="*/ 0 w 9335"/>
                <a:gd name="connsiteY1" fmla="*/ 4498 h 9004"/>
                <a:gd name="connsiteX2" fmla="*/ 9335 w 9335"/>
                <a:gd name="connsiteY2" fmla="*/ 4498 h 9004"/>
                <a:gd name="connsiteX3" fmla="*/ 9335 w 9335"/>
                <a:gd name="connsiteY3" fmla="*/ 4498 h 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5" h="9004">
                  <a:moveTo>
                    <a:pt x="9335" y="4498"/>
                  </a:moveTo>
                  <a:cubicBezTo>
                    <a:pt x="9335" y="10496"/>
                    <a:pt x="0" y="10518"/>
                    <a:pt x="0" y="4498"/>
                  </a:cubicBezTo>
                  <a:cubicBezTo>
                    <a:pt x="0" y="-1499"/>
                    <a:pt x="9335" y="-1499"/>
                    <a:pt x="9335" y="4498"/>
                  </a:cubicBezTo>
                  <a:lnTo>
                    <a:pt x="9335" y="44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009A7CBA-5332-4093-BD4A-2FED0E21B877}"/>
                </a:ext>
              </a:extLst>
            </p:cNvPr>
            <p:cNvSpPr/>
            <p:nvPr/>
          </p:nvSpPr>
          <p:spPr>
            <a:xfrm>
              <a:off x="9794262" y="5970707"/>
              <a:ext cx="9793" cy="9454"/>
            </a:xfrm>
            <a:custGeom>
              <a:avLst/>
              <a:gdLst>
                <a:gd name="connsiteX0" fmla="*/ 9793 w 9793"/>
                <a:gd name="connsiteY0" fmla="*/ 4727 h 9454"/>
                <a:gd name="connsiteX1" fmla="*/ 0 w 9793"/>
                <a:gd name="connsiteY1" fmla="*/ 4727 h 9454"/>
                <a:gd name="connsiteX2" fmla="*/ 9793 w 9793"/>
                <a:gd name="connsiteY2" fmla="*/ 4727 h 9454"/>
                <a:gd name="connsiteX3" fmla="*/ 9793 w 9793"/>
                <a:gd name="connsiteY3" fmla="*/ 4727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93" h="9454">
                  <a:moveTo>
                    <a:pt x="9793" y="4727"/>
                  </a:moveTo>
                  <a:cubicBezTo>
                    <a:pt x="9793" y="11030"/>
                    <a:pt x="0" y="11030"/>
                    <a:pt x="0" y="4727"/>
                  </a:cubicBezTo>
                  <a:cubicBezTo>
                    <a:pt x="22" y="-1576"/>
                    <a:pt x="9793" y="-1576"/>
                    <a:pt x="9793" y="4727"/>
                  </a:cubicBezTo>
                  <a:lnTo>
                    <a:pt x="9793" y="47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B06F30F0-0937-4026-A3A5-37D7CA9E19A0}"/>
                </a:ext>
              </a:extLst>
            </p:cNvPr>
            <p:cNvSpPr/>
            <p:nvPr/>
          </p:nvSpPr>
          <p:spPr>
            <a:xfrm>
              <a:off x="9766541" y="5988900"/>
              <a:ext cx="13414" cy="12947"/>
            </a:xfrm>
            <a:custGeom>
              <a:avLst/>
              <a:gdLst>
                <a:gd name="connsiteX0" fmla="*/ 13414 w 13414"/>
                <a:gd name="connsiteY0" fmla="*/ 6469 h 12947"/>
                <a:gd name="connsiteX1" fmla="*/ 0 w 13414"/>
                <a:gd name="connsiteY1" fmla="*/ 6469 h 12947"/>
                <a:gd name="connsiteX2" fmla="*/ 13414 w 13414"/>
                <a:gd name="connsiteY2" fmla="*/ 6469 h 12947"/>
                <a:gd name="connsiteX3" fmla="*/ 13414 w 13414"/>
                <a:gd name="connsiteY3" fmla="*/ 6469 h 1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4" h="12947">
                  <a:moveTo>
                    <a:pt x="13414" y="6469"/>
                  </a:moveTo>
                  <a:cubicBezTo>
                    <a:pt x="13414" y="15107"/>
                    <a:pt x="0" y="15107"/>
                    <a:pt x="0" y="6469"/>
                  </a:cubicBezTo>
                  <a:cubicBezTo>
                    <a:pt x="0" y="-2146"/>
                    <a:pt x="13414" y="-2167"/>
                    <a:pt x="13414" y="6469"/>
                  </a:cubicBezTo>
                  <a:lnTo>
                    <a:pt x="13414" y="64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3E093911-9570-4B2A-BA35-48260EA1D723}"/>
                </a:ext>
              </a:extLst>
            </p:cNvPr>
            <p:cNvSpPr/>
            <p:nvPr/>
          </p:nvSpPr>
          <p:spPr>
            <a:xfrm>
              <a:off x="9794786" y="5943373"/>
              <a:ext cx="14765" cy="14263"/>
            </a:xfrm>
            <a:custGeom>
              <a:avLst/>
              <a:gdLst>
                <a:gd name="connsiteX0" fmla="*/ 14766 w 14765"/>
                <a:gd name="connsiteY0" fmla="*/ 7132 h 14263"/>
                <a:gd name="connsiteX1" fmla="*/ 0 w 14765"/>
                <a:gd name="connsiteY1" fmla="*/ 7132 h 14263"/>
                <a:gd name="connsiteX2" fmla="*/ 14766 w 14765"/>
                <a:gd name="connsiteY2" fmla="*/ 7132 h 14263"/>
                <a:gd name="connsiteX3" fmla="*/ 14766 w 14765"/>
                <a:gd name="connsiteY3" fmla="*/ 7132 h 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5" h="14263">
                  <a:moveTo>
                    <a:pt x="14766" y="7132"/>
                  </a:moveTo>
                  <a:cubicBezTo>
                    <a:pt x="14766" y="16641"/>
                    <a:pt x="0" y="16641"/>
                    <a:pt x="0" y="7132"/>
                  </a:cubicBezTo>
                  <a:cubicBezTo>
                    <a:pt x="0" y="-2377"/>
                    <a:pt x="14766" y="-2377"/>
                    <a:pt x="14766" y="7132"/>
                  </a:cubicBezTo>
                  <a:lnTo>
                    <a:pt x="14766" y="7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E3EBBA4E-1969-425B-9482-9D1FF1DEF920}"/>
                </a:ext>
              </a:extLst>
            </p:cNvPr>
            <p:cNvSpPr/>
            <p:nvPr/>
          </p:nvSpPr>
          <p:spPr>
            <a:xfrm>
              <a:off x="9866935" y="5896604"/>
              <a:ext cx="18058" cy="18095"/>
            </a:xfrm>
            <a:custGeom>
              <a:avLst/>
              <a:gdLst>
                <a:gd name="connsiteX0" fmla="*/ 18059 w 18058"/>
                <a:gd name="connsiteY0" fmla="*/ 9037 h 18095"/>
                <a:gd name="connsiteX1" fmla="*/ 9029 w 18058"/>
                <a:gd name="connsiteY1" fmla="*/ 18088 h 18095"/>
                <a:gd name="connsiteX2" fmla="*/ 0 w 18058"/>
                <a:gd name="connsiteY2" fmla="*/ 9037 h 18095"/>
                <a:gd name="connsiteX3" fmla="*/ 9029 w 18058"/>
                <a:gd name="connsiteY3" fmla="*/ 8 h 18095"/>
                <a:gd name="connsiteX4" fmla="*/ 18059 w 18058"/>
                <a:gd name="connsiteY4" fmla="*/ 9037 h 18095"/>
                <a:gd name="connsiteX5" fmla="*/ 18059 w 18058"/>
                <a:gd name="connsiteY5" fmla="*/ 9037 h 1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58" h="18095">
                  <a:moveTo>
                    <a:pt x="18059" y="9037"/>
                  </a:moveTo>
                  <a:cubicBezTo>
                    <a:pt x="18059" y="13770"/>
                    <a:pt x="13893" y="18306"/>
                    <a:pt x="9029" y="18088"/>
                  </a:cubicBezTo>
                  <a:cubicBezTo>
                    <a:pt x="4121" y="17870"/>
                    <a:pt x="0" y="14119"/>
                    <a:pt x="0" y="9037"/>
                  </a:cubicBezTo>
                  <a:cubicBezTo>
                    <a:pt x="0" y="4304"/>
                    <a:pt x="4165" y="-211"/>
                    <a:pt x="9029" y="8"/>
                  </a:cubicBezTo>
                  <a:cubicBezTo>
                    <a:pt x="13915" y="204"/>
                    <a:pt x="18059" y="3955"/>
                    <a:pt x="18059" y="9037"/>
                  </a:cubicBezTo>
                  <a:lnTo>
                    <a:pt x="18059" y="90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3AA54070-4C35-4BE3-B8C6-55D1B1C7BF52}"/>
                </a:ext>
              </a:extLst>
            </p:cNvPr>
            <p:cNvSpPr/>
            <p:nvPr/>
          </p:nvSpPr>
          <p:spPr>
            <a:xfrm>
              <a:off x="9907087" y="5912149"/>
              <a:ext cx="17470" cy="16864"/>
            </a:xfrm>
            <a:custGeom>
              <a:avLst/>
              <a:gdLst>
                <a:gd name="connsiteX0" fmla="*/ 17471 w 17470"/>
                <a:gd name="connsiteY0" fmla="*/ 8432 h 16864"/>
                <a:gd name="connsiteX1" fmla="*/ 0 w 17470"/>
                <a:gd name="connsiteY1" fmla="*/ 8432 h 16864"/>
                <a:gd name="connsiteX2" fmla="*/ 17471 w 17470"/>
                <a:gd name="connsiteY2" fmla="*/ 8432 h 16864"/>
                <a:gd name="connsiteX3" fmla="*/ 17471 w 17470"/>
                <a:gd name="connsiteY3" fmla="*/ 8432 h 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70" h="16864">
                  <a:moveTo>
                    <a:pt x="17471" y="8432"/>
                  </a:moveTo>
                  <a:cubicBezTo>
                    <a:pt x="17471" y="19665"/>
                    <a:pt x="0" y="19686"/>
                    <a:pt x="0" y="8432"/>
                  </a:cubicBezTo>
                  <a:cubicBezTo>
                    <a:pt x="0" y="-2800"/>
                    <a:pt x="17471" y="-2822"/>
                    <a:pt x="17471" y="8432"/>
                  </a:cubicBezTo>
                  <a:lnTo>
                    <a:pt x="17471" y="84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41E8EDBD-7598-4351-B0D5-5D171BFC057C}"/>
                </a:ext>
              </a:extLst>
            </p:cNvPr>
            <p:cNvSpPr/>
            <p:nvPr/>
          </p:nvSpPr>
          <p:spPr>
            <a:xfrm>
              <a:off x="9730052" y="5671294"/>
              <a:ext cx="16576" cy="16006"/>
            </a:xfrm>
            <a:custGeom>
              <a:avLst/>
              <a:gdLst>
                <a:gd name="connsiteX0" fmla="*/ 16576 w 16576"/>
                <a:gd name="connsiteY0" fmla="*/ 7999 h 16006"/>
                <a:gd name="connsiteX1" fmla="*/ 0 w 16576"/>
                <a:gd name="connsiteY1" fmla="*/ 7999 h 16006"/>
                <a:gd name="connsiteX2" fmla="*/ 16576 w 16576"/>
                <a:gd name="connsiteY2" fmla="*/ 7999 h 16006"/>
                <a:gd name="connsiteX3" fmla="*/ 16576 w 16576"/>
                <a:gd name="connsiteY3" fmla="*/ 7999 h 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6" h="16006">
                  <a:moveTo>
                    <a:pt x="16576" y="7999"/>
                  </a:moveTo>
                  <a:cubicBezTo>
                    <a:pt x="16576" y="18664"/>
                    <a:pt x="0" y="18686"/>
                    <a:pt x="0" y="7999"/>
                  </a:cubicBezTo>
                  <a:cubicBezTo>
                    <a:pt x="22" y="-2666"/>
                    <a:pt x="16576" y="-2666"/>
                    <a:pt x="16576" y="7999"/>
                  </a:cubicBezTo>
                  <a:lnTo>
                    <a:pt x="16576" y="79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grpSp>
          <p:nvGrpSpPr>
            <p:cNvPr id="674" name="Graphic 1943">
              <a:extLst>
                <a:ext uri="{FF2B5EF4-FFF2-40B4-BE49-F238E27FC236}">
                  <a16:creationId xmlns:a16="http://schemas.microsoft.com/office/drawing/2014/main" id="{BCDA3FA3-140F-4809-8C57-500663EC5544}"/>
                </a:ext>
              </a:extLst>
            </p:cNvPr>
            <p:cNvGrpSpPr/>
            <p:nvPr/>
          </p:nvGrpSpPr>
          <p:grpSpPr>
            <a:xfrm>
              <a:off x="9676552" y="5697437"/>
              <a:ext cx="304669" cy="151963"/>
              <a:chOff x="9676552" y="5697437"/>
              <a:chExt cx="304669" cy="151963"/>
            </a:xfrm>
            <a:solidFill>
              <a:srgbClr val="F58700"/>
            </a:solidFill>
          </p:grpSpPr>
          <p:sp>
            <p:nvSpPr>
              <p:cNvPr id="1716" name="Freeform: Shape 1715">
                <a:extLst>
                  <a:ext uri="{FF2B5EF4-FFF2-40B4-BE49-F238E27FC236}">
                    <a16:creationId xmlns:a16="http://schemas.microsoft.com/office/drawing/2014/main" id="{089FA8B7-2BD6-4710-82BA-0A2DAAC9D6EF}"/>
                  </a:ext>
                </a:extLst>
              </p:cNvPr>
              <p:cNvSpPr/>
              <p:nvPr/>
            </p:nvSpPr>
            <p:spPr>
              <a:xfrm>
                <a:off x="9676552" y="5697437"/>
                <a:ext cx="9923" cy="9602"/>
              </a:xfrm>
              <a:custGeom>
                <a:avLst/>
                <a:gdLst>
                  <a:gd name="connsiteX0" fmla="*/ 9923 w 9923"/>
                  <a:gd name="connsiteY0" fmla="*/ 4801 h 9602"/>
                  <a:gd name="connsiteX1" fmla="*/ 0 w 9923"/>
                  <a:gd name="connsiteY1" fmla="*/ 4801 h 9602"/>
                  <a:gd name="connsiteX2" fmla="*/ 9923 w 9923"/>
                  <a:gd name="connsiteY2" fmla="*/ 4801 h 9602"/>
                  <a:gd name="connsiteX3" fmla="*/ 9923 w 9923"/>
                  <a:gd name="connsiteY3" fmla="*/ 4801 h 9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3" h="9602">
                    <a:moveTo>
                      <a:pt x="9923" y="4801"/>
                    </a:moveTo>
                    <a:cubicBezTo>
                      <a:pt x="9923" y="11191"/>
                      <a:pt x="0" y="11213"/>
                      <a:pt x="0" y="4801"/>
                    </a:cubicBezTo>
                    <a:cubicBezTo>
                      <a:pt x="0" y="-1589"/>
                      <a:pt x="9923" y="-1611"/>
                      <a:pt x="9923" y="4801"/>
                    </a:cubicBezTo>
                    <a:lnTo>
                      <a:pt x="9923" y="4801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14925469-87D3-4A6D-B048-8C80C6C98271}"/>
                  </a:ext>
                </a:extLst>
              </p:cNvPr>
              <p:cNvSpPr/>
              <p:nvPr/>
            </p:nvSpPr>
            <p:spPr>
              <a:xfrm>
                <a:off x="9960108" y="5828272"/>
                <a:ext cx="21112" cy="21128"/>
              </a:xfrm>
              <a:custGeom>
                <a:avLst/>
                <a:gdLst>
                  <a:gd name="connsiteX0" fmla="*/ 21113 w 21112"/>
                  <a:gd name="connsiteY0" fmla="*/ 10564 h 21128"/>
                  <a:gd name="connsiteX1" fmla="*/ 10557 w 21112"/>
                  <a:gd name="connsiteY1" fmla="*/ 21120 h 21128"/>
                  <a:gd name="connsiteX2" fmla="*/ 0 w 21112"/>
                  <a:gd name="connsiteY2" fmla="*/ 10564 h 21128"/>
                  <a:gd name="connsiteX3" fmla="*/ 10557 w 21112"/>
                  <a:gd name="connsiteY3" fmla="*/ 8 h 21128"/>
                  <a:gd name="connsiteX4" fmla="*/ 21113 w 21112"/>
                  <a:gd name="connsiteY4" fmla="*/ 10564 h 21128"/>
                  <a:gd name="connsiteX5" fmla="*/ 21113 w 21112"/>
                  <a:gd name="connsiteY5" fmla="*/ 10564 h 2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12" h="21128">
                    <a:moveTo>
                      <a:pt x="21113" y="10564"/>
                    </a:moveTo>
                    <a:cubicBezTo>
                      <a:pt x="21113" y="16082"/>
                      <a:pt x="16270" y="21360"/>
                      <a:pt x="10557" y="21120"/>
                    </a:cubicBezTo>
                    <a:cubicBezTo>
                      <a:pt x="4842" y="20859"/>
                      <a:pt x="0" y="16475"/>
                      <a:pt x="0" y="10564"/>
                    </a:cubicBezTo>
                    <a:cubicBezTo>
                      <a:pt x="0" y="5046"/>
                      <a:pt x="4842" y="-232"/>
                      <a:pt x="10557" y="8"/>
                    </a:cubicBezTo>
                    <a:cubicBezTo>
                      <a:pt x="16270" y="270"/>
                      <a:pt x="21113" y="4653"/>
                      <a:pt x="21113" y="10564"/>
                    </a:cubicBezTo>
                    <a:lnTo>
                      <a:pt x="21113" y="10564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60D3F16C-F66B-455F-A7DC-47A15AF51FC7}"/>
                  </a:ext>
                </a:extLst>
              </p:cNvPr>
              <p:cNvSpPr/>
              <p:nvPr/>
            </p:nvSpPr>
            <p:spPr>
              <a:xfrm>
                <a:off x="9914002" y="5789436"/>
                <a:ext cx="17621" cy="17020"/>
              </a:xfrm>
              <a:custGeom>
                <a:avLst/>
                <a:gdLst>
                  <a:gd name="connsiteX0" fmla="*/ 17622 w 17621"/>
                  <a:gd name="connsiteY0" fmla="*/ 8506 h 17020"/>
                  <a:gd name="connsiteX1" fmla="*/ 0 w 17621"/>
                  <a:gd name="connsiteY1" fmla="*/ 8506 h 17020"/>
                  <a:gd name="connsiteX2" fmla="*/ 17622 w 17621"/>
                  <a:gd name="connsiteY2" fmla="*/ 8506 h 17020"/>
                  <a:gd name="connsiteX3" fmla="*/ 17622 w 17621"/>
                  <a:gd name="connsiteY3" fmla="*/ 8506 h 17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21" h="17020">
                    <a:moveTo>
                      <a:pt x="17622" y="8506"/>
                    </a:moveTo>
                    <a:cubicBezTo>
                      <a:pt x="17622" y="19848"/>
                      <a:pt x="0" y="19869"/>
                      <a:pt x="0" y="8506"/>
                    </a:cubicBezTo>
                    <a:cubicBezTo>
                      <a:pt x="0" y="-2835"/>
                      <a:pt x="17622" y="-2835"/>
                      <a:pt x="17622" y="8506"/>
                    </a:cubicBezTo>
                    <a:lnTo>
                      <a:pt x="17622" y="8506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  <p:sp>
            <p:nvSpPr>
              <p:cNvPr id="1719" name="Freeform: Shape 1718">
                <a:extLst>
                  <a:ext uri="{FF2B5EF4-FFF2-40B4-BE49-F238E27FC236}">
                    <a16:creationId xmlns:a16="http://schemas.microsoft.com/office/drawing/2014/main" id="{E6830B24-CE4C-4B36-82A3-2DD2603A0DF5}"/>
                  </a:ext>
                </a:extLst>
              </p:cNvPr>
              <p:cNvSpPr/>
              <p:nvPr/>
            </p:nvSpPr>
            <p:spPr>
              <a:xfrm>
                <a:off x="9955310" y="5753983"/>
                <a:ext cx="16728" cy="16153"/>
              </a:xfrm>
              <a:custGeom>
                <a:avLst/>
                <a:gdLst>
                  <a:gd name="connsiteX0" fmla="*/ 16728 w 16728"/>
                  <a:gd name="connsiteY0" fmla="*/ 8081 h 16153"/>
                  <a:gd name="connsiteX1" fmla="*/ 0 w 16728"/>
                  <a:gd name="connsiteY1" fmla="*/ 8081 h 16153"/>
                  <a:gd name="connsiteX2" fmla="*/ 16728 w 16728"/>
                  <a:gd name="connsiteY2" fmla="*/ 8081 h 16153"/>
                  <a:gd name="connsiteX3" fmla="*/ 16728 w 16728"/>
                  <a:gd name="connsiteY3" fmla="*/ 8081 h 1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28" h="16153">
                    <a:moveTo>
                      <a:pt x="16728" y="8081"/>
                    </a:moveTo>
                    <a:cubicBezTo>
                      <a:pt x="16728" y="18833"/>
                      <a:pt x="0" y="18855"/>
                      <a:pt x="0" y="8081"/>
                    </a:cubicBezTo>
                    <a:cubicBezTo>
                      <a:pt x="21" y="-2694"/>
                      <a:pt x="16728" y="-2694"/>
                      <a:pt x="16728" y="8081"/>
                    </a:cubicBezTo>
                    <a:lnTo>
                      <a:pt x="16728" y="8081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en-US" sz="2700">
                  <a:solidFill>
                    <a:prstClr val="black"/>
                  </a:solidFill>
                  <a:latin typeface="#9Slide03 AmpleSoft"/>
                </a:endParaRPr>
              </a:p>
            </p:txBody>
          </p:sp>
        </p:grp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9251EFB2-7BC4-4945-A0E0-6E8E3D3C2011}"/>
                </a:ext>
              </a:extLst>
            </p:cNvPr>
            <p:cNvSpPr/>
            <p:nvPr/>
          </p:nvSpPr>
          <p:spPr>
            <a:xfrm>
              <a:off x="9661066" y="5797628"/>
              <a:ext cx="10992" cy="10616"/>
            </a:xfrm>
            <a:custGeom>
              <a:avLst/>
              <a:gdLst>
                <a:gd name="connsiteX0" fmla="*/ 10993 w 10992"/>
                <a:gd name="connsiteY0" fmla="*/ 5308 h 10616"/>
                <a:gd name="connsiteX1" fmla="*/ 0 w 10992"/>
                <a:gd name="connsiteY1" fmla="*/ 5308 h 10616"/>
                <a:gd name="connsiteX2" fmla="*/ 10993 w 10992"/>
                <a:gd name="connsiteY2" fmla="*/ 5308 h 10616"/>
                <a:gd name="connsiteX3" fmla="*/ 10993 w 10992"/>
                <a:gd name="connsiteY3" fmla="*/ 5308 h 1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2" h="10616">
                  <a:moveTo>
                    <a:pt x="10993" y="5308"/>
                  </a:moveTo>
                  <a:cubicBezTo>
                    <a:pt x="10993" y="12375"/>
                    <a:pt x="0" y="12396"/>
                    <a:pt x="0" y="5308"/>
                  </a:cubicBezTo>
                  <a:cubicBezTo>
                    <a:pt x="0" y="-1758"/>
                    <a:pt x="10993" y="-1780"/>
                    <a:pt x="10993" y="5308"/>
                  </a:cubicBezTo>
                  <a:lnTo>
                    <a:pt x="10993" y="53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466ECBB8-F9F8-43B4-9EDE-093429BC265A}"/>
                </a:ext>
              </a:extLst>
            </p:cNvPr>
            <p:cNvSpPr/>
            <p:nvPr/>
          </p:nvSpPr>
          <p:spPr>
            <a:xfrm>
              <a:off x="9614501" y="5839976"/>
              <a:ext cx="20349" cy="19653"/>
            </a:xfrm>
            <a:custGeom>
              <a:avLst/>
              <a:gdLst>
                <a:gd name="connsiteX0" fmla="*/ 20349 w 20349"/>
                <a:gd name="connsiteY0" fmla="*/ 9831 h 19653"/>
                <a:gd name="connsiteX1" fmla="*/ 0 w 20349"/>
                <a:gd name="connsiteY1" fmla="*/ 9831 h 19653"/>
                <a:gd name="connsiteX2" fmla="*/ 20349 w 20349"/>
                <a:gd name="connsiteY2" fmla="*/ 9831 h 19653"/>
                <a:gd name="connsiteX3" fmla="*/ 20349 w 20349"/>
                <a:gd name="connsiteY3" fmla="*/ 9831 h 1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49" h="19653">
                  <a:moveTo>
                    <a:pt x="20349" y="9831"/>
                  </a:moveTo>
                  <a:cubicBezTo>
                    <a:pt x="20349" y="22917"/>
                    <a:pt x="0" y="22939"/>
                    <a:pt x="0" y="9831"/>
                  </a:cubicBezTo>
                  <a:cubicBezTo>
                    <a:pt x="22" y="-3255"/>
                    <a:pt x="20349" y="-3299"/>
                    <a:pt x="20349" y="9831"/>
                  </a:cubicBezTo>
                  <a:lnTo>
                    <a:pt x="20349" y="98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1300B8CC-E9B1-41EC-9246-388FA89FAB1A}"/>
                </a:ext>
              </a:extLst>
            </p:cNvPr>
            <p:cNvSpPr/>
            <p:nvPr/>
          </p:nvSpPr>
          <p:spPr>
            <a:xfrm>
              <a:off x="9616311" y="5796807"/>
              <a:ext cx="14765" cy="14264"/>
            </a:xfrm>
            <a:custGeom>
              <a:avLst/>
              <a:gdLst>
                <a:gd name="connsiteX0" fmla="*/ 14766 w 14765"/>
                <a:gd name="connsiteY0" fmla="*/ 7132 h 14264"/>
                <a:gd name="connsiteX1" fmla="*/ 0 w 14765"/>
                <a:gd name="connsiteY1" fmla="*/ 7132 h 14264"/>
                <a:gd name="connsiteX2" fmla="*/ 14766 w 14765"/>
                <a:gd name="connsiteY2" fmla="*/ 7132 h 14264"/>
                <a:gd name="connsiteX3" fmla="*/ 14766 w 14765"/>
                <a:gd name="connsiteY3" fmla="*/ 7132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5" h="14264">
                  <a:moveTo>
                    <a:pt x="14766" y="7132"/>
                  </a:moveTo>
                  <a:cubicBezTo>
                    <a:pt x="14766" y="16642"/>
                    <a:pt x="0" y="16642"/>
                    <a:pt x="0" y="7132"/>
                  </a:cubicBezTo>
                  <a:cubicBezTo>
                    <a:pt x="0" y="-2377"/>
                    <a:pt x="14766" y="-2377"/>
                    <a:pt x="14766" y="7132"/>
                  </a:cubicBezTo>
                  <a:lnTo>
                    <a:pt x="14766" y="7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BCE8B93-12B1-43C0-B0E5-F5916C0B7B9D}"/>
                </a:ext>
              </a:extLst>
            </p:cNvPr>
            <p:cNvSpPr/>
            <p:nvPr/>
          </p:nvSpPr>
          <p:spPr>
            <a:xfrm>
              <a:off x="9625333" y="5821337"/>
              <a:ext cx="13287" cy="12456"/>
            </a:xfrm>
            <a:custGeom>
              <a:avLst/>
              <a:gdLst>
                <a:gd name="connsiteX0" fmla="*/ 8950 w 13287"/>
                <a:gd name="connsiteY0" fmla="*/ 705 h 12456"/>
                <a:gd name="connsiteX1" fmla="*/ 12811 w 13287"/>
                <a:gd name="connsiteY1" fmla="*/ 8732 h 12456"/>
                <a:gd name="connsiteX2" fmla="*/ 4370 w 13287"/>
                <a:gd name="connsiteY2" fmla="*/ 11567 h 12456"/>
                <a:gd name="connsiteX3" fmla="*/ 1556 w 13287"/>
                <a:gd name="connsiteY3" fmla="*/ 9255 h 12456"/>
                <a:gd name="connsiteX4" fmla="*/ 443 w 13287"/>
                <a:gd name="connsiteY4" fmla="*/ 3344 h 12456"/>
                <a:gd name="connsiteX5" fmla="*/ 5394 w 13287"/>
                <a:gd name="connsiteY5" fmla="*/ 8 h 12456"/>
                <a:gd name="connsiteX6" fmla="*/ 8950 w 13287"/>
                <a:gd name="connsiteY6" fmla="*/ 705 h 12456"/>
                <a:gd name="connsiteX7" fmla="*/ 8950 w 13287"/>
                <a:gd name="connsiteY7" fmla="*/ 705 h 1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" h="12456">
                  <a:moveTo>
                    <a:pt x="8950" y="705"/>
                  </a:moveTo>
                  <a:cubicBezTo>
                    <a:pt x="12352" y="1774"/>
                    <a:pt x="14228" y="5373"/>
                    <a:pt x="12811" y="8732"/>
                  </a:cubicBezTo>
                  <a:cubicBezTo>
                    <a:pt x="11545" y="11742"/>
                    <a:pt x="7314" y="13682"/>
                    <a:pt x="4370" y="11567"/>
                  </a:cubicBezTo>
                  <a:cubicBezTo>
                    <a:pt x="3367" y="10847"/>
                    <a:pt x="2341" y="10193"/>
                    <a:pt x="1556" y="9255"/>
                  </a:cubicBezTo>
                  <a:cubicBezTo>
                    <a:pt x="139" y="7554"/>
                    <a:pt x="-494" y="5460"/>
                    <a:pt x="443" y="3344"/>
                  </a:cubicBezTo>
                  <a:cubicBezTo>
                    <a:pt x="1273" y="1469"/>
                    <a:pt x="3236" y="-123"/>
                    <a:pt x="5394" y="8"/>
                  </a:cubicBezTo>
                  <a:cubicBezTo>
                    <a:pt x="6638" y="95"/>
                    <a:pt x="7772" y="313"/>
                    <a:pt x="8950" y="705"/>
                  </a:cubicBezTo>
                  <a:lnTo>
                    <a:pt x="8950" y="7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3F43CE55-4366-4953-B985-3F59F0E5B165}"/>
                </a:ext>
              </a:extLst>
            </p:cNvPr>
            <p:cNvSpPr/>
            <p:nvPr/>
          </p:nvSpPr>
          <p:spPr>
            <a:xfrm>
              <a:off x="9624032" y="5924166"/>
              <a:ext cx="13260" cy="12808"/>
            </a:xfrm>
            <a:custGeom>
              <a:avLst/>
              <a:gdLst>
                <a:gd name="connsiteX0" fmla="*/ 13261 w 13260"/>
                <a:gd name="connsiteY0" fmla="*/ 6404 h 12808"/>
                <a:gd name="connsiteX1" fmla="*/ 0 w 13260"/>
                <a:gd name="connsiteY1" fmla="*/ 6404 h 12808"/>
                <a:gd name="connsiteX2" fmla="*/ 13261 w 13260"/>
                <a:gd name="connsiteY2" fmla="*/ 6404 h 12808"/>
                <a:gd name="connsiteX3" fmla="*/ 13261 w 13260"/>
                <a:gd name="connsiteY3" fmla="*/ 6404 h 1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808">
                  <a:moveTo>
                    <a:pt x="13261" y="6404"/>
                  </a:moveTo>
                  <a:cubicBezTo>
                    <a:pt x="13261" y="14932"/>
                    <a:pt x="0" y="14954"/>
                    <a:pt x="0" y="6404"/>
                  </a:cubicBezTo>
                  <a:cubicBezTo>
                    <a:pt x="0" y="-2124"/>
                    <a:pt x="13261" y="-2146"/>
                    <a:pt x="13261" y="6404"/>
                  </a:cubicBezTo>
                  <a:lnTo>
                    <a:pt x="13261" y="64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A5FB8231-203A-4395-9D0F-F64C78FFA6AB}"/>
                </a:ext>
              </a:extLst>
            </p:cNvPr>
            <p:cNvSpPr/>
            <p:nvPr/>
          </p:nvSpPr>
          <p:spPr>
            <a:xfrm>
              <a:off x="9660194" y="5942433"/>
              <a:ext cx="16728" cy="16145"/>
            </a:xfrm>
            <a:custGeom>
              <a:avLst/>
              <a:gdLst>
                <a:gd name="connsiteX0" fmla="*/ 16728 w 16728"/>
                <a:gd name="connsiteY0" fmla="*/ 8073 h 16145"/>
                <a:gd name="connsiteX1" fmla="*/ 0 w 16728"/>
                <a:gd name="connsiteY1" fmla="*/ 8073 h 16145"/>
                <a:gd name="connsiteX2" fmla="*/ 16728 w 16728"/>
                <a:gd name="connsiteY2" fmla="*/ 8073 h 16145"/>
                <a:gd name="connsiteX3" fmla="*/ 16728 w 16728"/>
                <a:gd name="connsiteY3" fmla="*/ 8073 h 1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28" h="16145">
                  <a:moveTo>
                    <a:pt x="16728" y="8073"/>
                  </a:moveTo>
                  <a:cubicBezTo>
                    <a:pt x="16728" y="18825"/>
                    <a:pt x="0" y="18847"/>
                    <a:pt x="0" y="8073"/>
                  </a:cubicBezTo>
                  <a:cubicBezTo>
                    <a:pt x="0" y="-2680"/>
                    <a:pt x="16728" y="-2702"/>
                    <a:pt x="16728" y="8073"/>
                  </a:cubicBezTo>
                  <a:lnTo>
                    <a:pt x="16728" y="80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C1671904-CA21-49C6-ACD2-6CC337E33397}"/>
                </a:ext>
              </a:extLst>
            </p:cNvPr>
            <p:cNvSpPr/>
            <p:nvPr/>
          </p:nvSpPr>
          <p:spPr>
            <a:xfrm>
              <a:off x="9646475" y="5899821"/>
              <a:ext cx="18233" cy="17617"/>
            </a:xfrm>
            <a:custGeom>
              <a:avLst/>
              <a:gdLst>
                <a:gd name="connsiteX0" fmla="*/ 18233 w 18233"/>
                <a:gd name="connsiteY0" fmla="*/ 8809 h 17617"/>
                <a:gd name="connsiteX1" fmla="*/ 0 w 18233"/>
                <a:gd name="connsiteY1" fmla="*/ 8809 h 17617"/>
                <a:gd name="connsiteX2" fmla="*/ 18233 w 18233"/>
                <a:gd name="connsiteY2" fmla="*/ 8809 h 17617"/>
                <a:gd name="connsiteX3" fmla="*/ 18233 w 18233"/>
                <a:gd name="connsiteY3" fmla="*/ 8809 h 1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33" h="17617">
                  <a:moveTo>
                    <a:pt x="18233" y="8809"/>
                  </a:moveTo>
                  <a:cubicBezTo>
                    <a:pt x="18233" y="20543"/>
                    <a:pt x="0" y="20564"/>
                    <a:pt x="0" y="8809"/>
                  </a:cubicBezTo>
                  <a:cubicBezTo>
                    <a:pt x="0" y="-2925"/>
                    <a:pt x="18233" y="-2947"/>
                    <a:pt x="18233" y="8809"/>
                  </a:cubicBezTo>
                  <a:lnTo>
                    <a:pt x="18233" y="88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06F81D60-A559-464B-8866-E0C9FDB701A2}"/>
                </a:ext>
              </a:extLst>
            </p:cNvPr>
            <p:cNvSpPr/>
            <p:nvPr/>
          </p:nvSpPr>
          <p:spPr>
            <a:xfrm>
              <a:off x="9641699" y="5933839"/>
              <a:ext cx="13849" cy="13388"/>
            </a:xfrm>
            <a:custGeom>
              <a:avLst/>
              <a:gdLst>
                <a:gd name="connsiteX0" fmla="*/ 13850 w 13849"/>
                <a:gd name="connsiteY0" fmla="*/ 6698 h 13388"/>
                <a:gd name="connsiteX1" fmla="*/ 0 w 13849"/>
                <a:gd name="connsiteY1" fmla="*/ 6698 h 13388"/>
                <a:gd name="connsiteX2" fmla="*/ 13850 w 13849"/>
                <a:gd name="connsiteY2" fmla="*/ 6698 h 13388"/>
                <a:gd name="connsiteX3" fmla="*/ 13850 w 13849"/>
                <a:gd name="connsiteY3" fmla="*/ 6698 h 1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49" h="13388">
                  <a:moveTo>
                    <a:pt x="13850" y="6698"/>
                  </a:moveTo>
                  <a:cubicBezTo>
                    <a:pt x="13850" y="15619"/>
                    <a:pt x="0" y="15619"/>
                    <a:pt x="0" y="6698"/>
                  </a:cubicBezTo>
                  <a:cubicBezTo>
                    <a:pt x="-22" y="-2222"/>
                    <a:pt x="13850" y="-2244"/>
                    <a:pt x="13850" y="6698"/>
                  </a:cubicBezTo>
                  <a:lnTo>
                    <a:pt x="13850" y="66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68949AF6-AB6A-4520-B393-7E125AE02ACE}"/>
                </a:ext>
              </a:extLst>
            </p:cNvPr>
            <p:cNvSpPr/>
            <p:nvPr/>
          </p:nvSpPr>
          <p:spPr>
            <a:xfrm>
              <a:off x="9619146" y="5756777"/>
              <a:ext cx="15071" cy="14541"/>
            </a:xfrm>
            <a:custGeom>
              <a:avLst/>
              <a:gdLst>
                <a:gd name="connsiteX0" fmla="*/ 15071 w 15071"/>
                <a:gd name="connsiteY0" fmla="*/ 7271 h 14541"/>
                <a:gd name="connsiteX1" fmla="*/ 0 w 15071"/>
                <a:gd name="connsiteY1" fmla="*/ 7271 h 14541"/>
                <a:gd name="connsiteX2" fmla="*/ 15071 w 15071"/>
                <a:gd name="connsiteY2" fmla="*/ 7271 h 14541"/>
                <a:gd name="connsiteX3" fmla="*/ 15071 w 15071"/>
                <a:gd name="connsiteY3" fmla="*/ 7271 h 1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71" h="14541">
                  <a:moveTo>
                    <a:pt x="15071" y="7271"/>
                  </a:moveTo>
                  <a:cubicBezTo>
                    <a:pt x="15071" y="16955"/>
                    <a:pt x="0" y="16977"/>
                    <a:pt x="0" y="7271"/>
                  </a:cubicBezTo>
                  <a:cubicBezTo>
                    <a:pt x="0" y="-2413"/>
                    <a:pt x="15071" y="-2435"/>
                    <a:pt x="15071" y="7271"/>
                  </a:cubicBezTo>
                  <a:lnTo>
                    <a:pt x="15071" y="72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A7F84EE8-BCAA-44D8-9FCA-2BB774872923}"/>
                </a:ext>
              </a:extLst>
            </p:cNvPr>
            <p:cNvSpPr/>
            <p:nvPr/>
          </p:nvSpPr>
          <p:spPr>
            <a:xfrm>
              <a:off x="9648809" y="5714585"/>
              <a:ext cx="11581" cy="11205"/>
            </a:xfrm>
            <a:custGeom>
              <a:avLst/>
              <a:gdLst>
                <a:gd name="connsiteX0" fmla="*/ 11581 w 11581"/>
                <a:gd name="connsiteY0" fmla="*/ 5603 h 11205"/>
                <a:gd name="connsiteX1" fmla="*/ 0 w 11581"/>
                <a:gd name="connsiteY1" fmla="*/ 5603 h 11205"/>
                <a:gd name="connsiteX2" fmla="*/ 11581 w 11581"/>
                <a:gd name="connsiteY2" fmla="*/ 5603 h 11205"/>
                <a:gd name="connsiteX3" fmla="*/ 11581 w 11581"/>
                <a:gd name="connsiteY3" fmla="*/ 5603 h 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1" h="11205">
                  <a:moveTo>
                    <a:pt x="11581" y="5603"/>
                  </a:moveTo>
                  <a:cubicBezTo>
                    <a:pt x="11581" y="13062"/>
                    <a:pt x="0" y="13083"/>
                    <a:pt x="0" y="5603"/>
                  </a:cubicBezTo>
                  <a:cubicBezTo>
                    <a:pt x="0" y="-1857"/>
                    <a:pt x="11581" y="-1878"/>
                    <a:pt x="11581" y="5603"/>
                  </a:cubicBezTo>
                  <a:lnTo>
                    <a:pt x="11581" y="56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C0FC4917-B592-4AC3-88A1-F35BFFFAB26F}"/>
                </a:ext>
              </a:extLst>
            </p:cNvPr>
            <p:cNvSpPr/>
            <p:nvPr/>
          </p:nvSpPr>
          <p:spPr>
            <a:xfrm>
              <a:off x="9694851" y="5670959"/>
              <a:ext cx="15201" cy="14705"/>
            </a:xfrm>
            <a:custGeom>
              <a:avLst/>
              <a:gdLst>
                <a:gd name="connsiteX0" fmla="*/ 15201 w 15201"/>
                <a:gd name="connsiteY0" fmla="*/ 7353 h 14705"/>
                <a:gd name="connsiteX1" fmla="*/ 0 w 15201"/>
                <a:gd name="connsiteY1" fmla="*/ 7353 h 14705"/>
                <a:gd name="connsiteX2" fmla="*/ 15201 w 15201"/>
                <a:gd name="connsiteY2" fmla="*/ 7353 h 14705"/>
                <a:gd name="connsiteX3" fmla="*/ 15201 w 15201"/>
                <a:gd name="connsiteY3" fmla="*/ 7353 h 1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01" h="14705">
                  <a:moveTo>
                    <a:pt x="15201" y="7353"/>
                  </a:moveTo>
                  <a:cubicBezTo>
                    <a:pt x="15201" y="17146"/>
                    <a:pt x="0" y="17167"/>
                    <a:pt x="0" y="7353"/>
                  </a:cubicBezTo>
                  <a:cubicBezTo>
                    <a:pt x="0" y="-2440"/>
                    <a:pt x="15201" y="-2462"/>
                    <a:pt x="15201" y="7353"/>
                  </a:cubicBezTo>
                  <a:lnTo>
                    <a:pt x="15201" y="7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074BE592-BC3C-470A-90D3-DF690E3B7352}"/>
                </a:ext>
              </a:extLst>
            </p:cNvPr>
            <p:cNvSpPr/>
            <p:nvPr/>
          </p:nvSpPr>
          <p:spPr>
            <a:xfrm>
              <a:off x="9621131" y="5722876"/>
              <a:ext cx="15071" cy="14550"/>
            </a:xfrm>
            <a:custGeom>
              <a:avLst/>
              <a:gdLst>
                <a:gd name="connsiteX0" fmla="*/ 15071 w 15071"/>
                <a:gd name="connsiteY0" fmla="*/ 7279 h 14550"/>
                <a:gd name="connsiteX1" fmla="*/ 0 w 15071"/>
                <a:gd name="connsiteY1" fmla="*/ 7279 h 14550"/>
                <a:gd name="connsiteX2" fmla="*/ 15071 w 15071"/>
                <a:gd name="connsiteY2" fmla="*/ 7279 h 14550"/>
                <a:gd name="connsiteX3" fmla="*/ 15071 w 15071"/>
                <a:gd name="connsiteY3" fmla="*/ 7279 h 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71" h="14550">
                  <a:moveTo>
                    <a:pt x="15071" y="7279"/>
                  </a:moveTo>
                  <a:cubicBezTo>
                    <a:pt x="15071" y="16963"/>
                    <a:pt x="0" y="16985"/>
                    <a:pt x="0" y="7279"/>
                  </a:cubicBezTo>
                  <a:cubicBezTo>
                    <a:pt x="0" y="-2426"/>
                    <a:pt x="15071" y="-2426"/>
                    <a:pt x="15071" y="7279"/>
                  </a:cubicBezTo>
                  <a:lnTo>
                    <a:pt x="15071" y="72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C66212FF-039B-49A0-AEEB-2B0E26DBE000}"/>
                </a:ext>
              </a:extLst>
            </p:cNvPr>
            <p:cNvSpPr/>
            <p:nvPr/>
          </p:nvSpPr>
          <p:spPr>
            <a:xfrm>
              <a:off x="9642484" y="5693252"/>
              <a:ext cx="8266" cy="7982"/>
            </a:xfrm>
            <a:custGeom>
              <a:avLst/>
              <a:gdLst>
                <a:gd name="connsiteX0" fmla="*/ 8266 w 8266"/>
                <a:gd name="connsiteY0" fmla="*/ 3991 h 7982"/>
                <a:gd name="connsiteX1" fmla="*/ 0 w 8266"/>
                <a:gd name="connsiteY1" fmla="*/ 3991 h 7982"/>
                <a:gd name="connsiteX2" fmla="*/ 8266 w 8266"/>
                <a:gd name="connsiteY2" fmla="*/ 3991 h 7982"/>
                <a:gd name="connsiteX3" fmla="*/ 8266 w 8266"/>
                <a:gd name="connsiteY3" fmla="*/ 3991 h 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66" h="7982">
                  <a:moveTo>
                    <a:pt x="8266" y="3991"/>
                  </a:moveTo>
                  <a:cubicBezTo>
                    <a:pt x="8266" y="9313"/>
                    <a:pt x="0" y="9313"/>
                    <a:pt x="0" y="3991"/>
                  </a:cubicBezTo>
                  <a:cubicBezTo>
                    <a:pt x="0" y="-1330"/>
                    <a:pt x="8266" y="-1330"/>
                    <a:pt x="8266" y="3991"/>
                  </a:cubicBezTo>
                  <a:lnTo>
                    <a:pt x="8266" y="39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77EF9BF-D6A6-4D45-B340-9B1A8C5E0BAD}"/>
                </a:ext>
              </a:extLst>
            </p:cNvPr>
            <p:cNvSpPr/>
            <p:nvPr/>
          </p:nvSpPr>
          <p:spPr>
            <a:xfrm>
              <a:off x="9694357" y="5717573"/>
              <a:ext cx="199763" cy="204172"/>
            </a:xfrm>
            <a:custGeom>
              <a:avLst/>
              <a:gdLst>
                <a:gd name="connsiteX0" fmla="*/ 108541 w 199763"/>
                <a:gd name="connsiteY0" fmla="*/ 455 h 204172"/>
                <a:gd name="connsiteX1" fmla="*/ 132838 w 199763"/>
                <a:gd name="connsiteY1" fmla="*/ 4359 h 204172"/>
                <a:gd name="connsiteX2" fmla="*/ 198226 w 199763"/>
                <a:gd name="connsiteY2" fmla="*/ 109572 h 204172"/>
                <a:gd name="connsiteX3" fmla="*/ 198292 w 199763"/>
                <a:gd name="connsiteY3" fmla="*/ 118536 h 204172"/>
                <a:gd name="connsiteX4" fmla="*/ 196459 w 199763"/>
                <a:gd name="connsiteY4" fmla="*/ 129856 h 204172"/>
                <a:gd name="connsiteX5" fmla="*/ 193842 w 199763"/>
                <a:gd name="connsiteY5" fmla="*/ 146083 h 204172"/>
                <a:gd name="connsiteX6" fmla="*/ 37636 w 199763"/>
                <a:gd name="connsiteY6" fmla="*/ 181765 h 204172"/>
                <a:gd name="connsiteX7" fmla="*/ 36175 w 199763"/>
                <a:gd name="connsiteY7" fmla="*/ 180194 h 204172"/>
                <a:gd name="connsiteX8" fmla="*/ 22063 w 199763"/>
                <a:gd name="connsiteY8" fmla="*/ 165974 h 204172"/>
                <a:gd name="connsiteX9" fmla="*/ 21474 w 199763"/>
                <a:gd name="connsiteY9" fmla="*/ 165036 h 204172"/>
                <a:gd name="connsiteX10" fmla="*/ 646 w 199763"/>
                <a:gd name="connsiteY10" fmla="*/ 94632 h 204172"/>
                <a:gd name="connsiteX11" fmla="*/ 27080 w 199763"/>
                <a:gd name="connsiteY11" fmla="*/ 35941 h 204172"/>
                <a:gd name="connsiteX12" fmla="*/ 72860 w 199763"/>
                <a:gd name="connsiteY12" fmla="*/ 4119 h 204172"/>
                <a:gd name="connsiteX13" fmla="*/ 108541 w 199763"/>
                <a:gd name="connsiteY13" fmla="*/ 455 h 204172"/>
                <a:gd name="connsiteX14" fmla="*/ 108541 w 199763"/>
                <a:gd name="connsiteY14" fmla="*/ 455 h 20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763" h="204172">
                  <a:moveTo>
                    <a:pt x="108541" y="455"/>
                  </a:moveTo>
                  <a:cubicBezTo>
                    <a:pt x="116568" y="761"/>
                    <a:pt x="124726" y="2004"/>
                    <a:pt x="132838" y="4359"/>
                  </a:cubicBezTo>
                  <a:cubicBezTo>
                    <a:pt x="182915" y="18950"/>
                    <a:pt x="206209" y="65101"/>
                    <a:pt x="198226" y="109572"/>
                  </a:cubicBezTo>
                  <a:cubicBezTo>
                    <a:pt x="198401" y="112517"/>
                    <a:pt x="198467" y="115483"/>
                    <a:pt x="198292" y="118536"/>
                  </a:cubicBezTo>
                  <a:cubicBezTo>
                    <a:pt x="198051" y="122572"/>
                    <a:pt x="197354" y="126301"/>
                    <a:pt x="196459" y="129856"/>
                  </a:cubicBezTo>
                  <a:cubicBezTo>
                    <a:pt x="196111" y="135221"/>
                    <a:pt x="195281" y="140652"/>
                    <a:pt x="193842" y="146083"/>
                  </a:cubicBezTo>
                  <a:cubicBezTo>
                    <a:pt x="178117" y="205276"/>
                    <a:pt x="78618" y="222921"/>
                    <a:pt x="37636" y="181765"/>
                  </a:cubicBezTo>
                  <a:cubicBezTo>
                    <a:pt x="37135" y="181241"/>
                    <a:pt x="36677" y="180718"/>
                    <a:pt x="36175" y="180194"/>
                  </a:cubicBezTo>
                  <a:cubicBezTo>
                    <a:pt x="30875" y="176661"/>
                    <a:pt x="26077" y="172016"/>
                    <a:pt x="22063" y="165974"/>
                  </a:cubicBezTo>
                  <a:cubicBezTo>
                    <a:pt x="21867" y="165669"/>
                    <a:pt x="21693" y="165342"/>
                    <a:pt x="21474" y="165036"/>
                  </a:cubicBezTo>
                  <a:cubicBezTo>
                    <a:pt x="5903" y="147021"/>
                    <a:pt x="-2473" y="122833"/>
                    <a:pt x="646" y="94632"/>
                  </a:cubicBezTo>
                  <a:cubicBezTo>
                    <a:pt x="3133" y="72059"/>
                    <a:pt x="12838" y="51819"/>
                    <a:pt x="27080" y="35941"/>
                  </a:cubicBezTo>
                  <a:cubicBezTo>
                    <a:pt x="38901" y="21240"/>
                    <a:pt x="54496" y="9768"/>
                    <a:pt x="72860" y="4119"/>
                  </a:cubicBezTo>
                  <a:cubicBezTo>
                    <a:pt x="85074" y="346"/>
                    <a:pt x="97135" y="-723"/>
                    <a:pt x="108541" y="455"/>
                  </a:cubicBezTo>
                  <a:lnTo>
                    <a:pt x="108541" y="455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B3315AB-AD0C-4F16-82AA-F0AF4265A94D}"/>
                </a:ext>
              </a:extLst>
            </p:cNvPr>
            <p:cNvSpPr/>
            <p:nvPr/>
          </p:nvSpPr>
          <p:spPr>
            <a:xfrm>
              <a:off x="9850432" y="5920812"/>
              <a:ext cx="28492" cy="25238"/>
            </a:xfrm>
            <a:custGeom>
              <a:avLst/>
              <a:gdLst>
                <a:gd name="connsiteX0" fmla="*/ 17985 w 28492"/>
                <a:gd name="connsiteY0" fmla="*/ 467 h 25238"/>
                <a:gd name="connsiteX1" fmla="*/ 24877 w 28492"/>
                <a:gd name="connsiteY1" fmla="*/ 4284 h 25238"/>
                <a:gd name="connsiteX2" fmla="*/ 28105 w 28492"/>
                <a:gd name="connsiteY2" fmla="*/ 10020 h 25238"/>
                <a:gd name="connsiteX3" fmla="*/ 26775 w 28492"/>
                <a:gd name="connsiteY3" fmla="*/ 19530 h 25238"/>
                <a:gd name="connsiteX4" fmla="*/ 19795 w 28492"/>
                <a:gd name="connsiteY4" fmla="*/ 24895 h 25238"/>
                <a:gd name="connsiteX5" fmla="*/ 13820 w 28492"/>
                <a:gd name="connsiteY5" fmla="*/ 24895 h 25238"/>
                <a:gd name="connsiteX6" fmla="*/ 3394 w 28492"/>
                <a:gd name="connsiteY6" fmla="*/ 21078 h 25238"/>
                <a:gd name="connsiteX7" fmla="*/ 1584 w 28492"/>
                <a:gd name="connsiteY7" fmla="*/ 6967 h 25238"/>
                <a:gd name="connsiteX8" fmla="*/ 17985 w 28492"/>
                <a:gd name="connsiteY8" fmla="*/ 467 h 25238"/>
                <a:gd name="connsiteX9" fmla="*/ 17985 w 28492"/>
                <a:gd name="connsiteY9" fmla="*/ 467 h 2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92" h="25238">
                  <a:moveTo>
                    <a:pt x="17985" y="467"/>
                  </a:moveTo>
                  <a:cubicBezTo>
                    <a:pt x="20646" y="1122"/>
                    <a:pt x="22936" y="2277"/>
                    <a:pt x="24877" y="4284"/>
                  </a:cubicBezTo>
                  <a:cubicBezTo>
                    <a:pt x="26470" y="5942"/>
                    <a:pt x="27539" y="7817"/>
                    <a:pt x="28105" y="10020"/>
                  </a:cubicBezTo>
                  <a:cubicBezTo>
                    <a:pt x="29044" y="13597"/>
                    <a:pt x="28149" y="16280"/>
                    <a:pt x="26775" y="19530"/>
                  </a:cubicBezTo>
                  <a:cubicBezTo>
                    <a:pt x="25772" y="21929"/>
                    <a:pt x="22238" y="24350"/>
                    <a:pt x="19795" y="24895"/>
                  </a:cubicBezTo>
                  <a:cubicBezTo>
                    <a:pt x="17811" y="25353"/>
                    <a:pt x="15760" y="25353"/>
                    <a:pt x="13820" y="24895"/>
                  </a:cubicBezTo>
                  <a:cubicBezTo>
                    <a:pt x="9676" y="25200"/>
                    <a:pt x="6688" y="23652"/>
                    <a:pt x="3394" y="21078"/>
                  </a:cubicBezTo>
                  <a:cubicBezTo>
                    <a:pt x="-423" y="18090"/>
                    <a:pt x="-1012" y="10871"/>
                    <a:pt x="1584" y="6967"/>
                  </a:cubicBezTo>
                  <a:cubicBezTo>
                    <a:pt x="5270" y="1427"/>
                    <a:pt x="11442" y="-1125"/>
                    <a:pt x="17985" y="467"/>
                  </a:cubicBezTo>
                  <a:lnTo>
                    <a:pt x="17985" y="4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9BE5535-BCE0-4DF0-9EAC-9F9709BBA9F9}"/>
                </a:ext>
              </a:extLst>
            </p:cNvPr>
            <p:cNvSpPr/>
            <p:nvPr/>
          </p:nvSpPr>
          <p:spPr>
            <a:xfrm>
              <a:off x="9754424" y="5782755"/>
              <a:ext cx="84885" cy="79372"/>
            </a:xfrm>
            <a:custGeom>
              <a:avLst/>
              <a:gdLst>
                <a:gd name="connsiteX0" fmla="*/ 71136 w 84885"/>
                <a:gd name="connsiteY0" fmla="*/ 6658 h 79372"/>
                <a:gd name="connsiteX1" fmla="*/ 84790 w 84885"/>
                <a:gd name="connsiteY1" fmla="*/ 41119 h 79372"/>
                <a:gd name="connsiteX2" fmla="*/ 79773 w 84885"/>
                <a:gd name="connsiteY2" fmla="*/ 56059 h 79372"/>
                <a:gd name="connsiteX3" fmla="*/ 63786 w 84885"/>
                <a:gd name="connsiteY3" fmla="*/ 73245 h 79372"/>
                <a:gd name="connsiteX4" fmla="*/ 51573 w 84885"/>
                <a:gd name="connsiteY4" fmla="*/ 77324 h 79372"/>
                <a:gd name="connsiteX5" fmla="*/ 27952 w 84885"/>
                <a:gd name="connsiteY5" fmla="*/ 77455 h 79372"/>
                <a:gd name="connsiteX6" fmla="*/ 27538 w 84885"/>
                <a:gd name="connsiteY6" fmla="*/ 77259 h 79372"/>
                <a:gd name="connsiteX7" fmla="*/ 17461 w 84885"/>
                <a:gd name="connsiteY7" fmla="*/ 72613 h 79372"/>
                <a:gd name="connsiteX8" fmla="*/ 15650 w 84885"/>
                <a:gd name="connsiteY8" fmla="*/ 71741 h 79372"/>
                <a:gd name="connsiteX9" fmla="*/ 4113 w 84885"/>
                <a:gd name="connsiteY9" fmla="*/ 58066 h 79372"/>
                <a:gd name="connsiteX10" fmla="*/ 6054 w 84885"/>
                <a:gd name="connsiteY10" fmla="*/ 21664 h 79372"/>
                <a:gd name="connsiteX11" fmla="*/ 37199 w 84885"/>
                <a:gd name="connsiteY11" fmla="*/ 2558 h 79372"/>
                <a:gd name="connsiteX12" fmla="*/ 71136 w 84885"/>
                <a:gd name="connsiteY12" fmla="*/ 6658 h 79372"/>
                <a:gd name="connsiteX13" fmla="*/ 71136 w 84885"/>
                <a:gd name="connsiteY13" fmla="*/ 6658 h 7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85" h="79372">
                  <a:moveTo>
                    <a:pt x="71136" y="6658"/>
                  </a:moveTo>
                  <a:cubicBezTo>
                    <a:pt x="80536" y="14641"/>
                    <a:pt x="85662" y="28883"/>
                    <a:pt x="84790" y="41119"/>
                  </a:cubicBezTo>
                  <a:cubicBezTo>
                    <a:pt x="84397" y="46702"/>
                    <a:pt x="82565" y="51697"/>
                    <a:pt x="79773" y="56059"/>
                  </a:cubicBezTo>
                  <a:cubicBezTo>
                    <a:pt x="76851" y="63060"/>
                    <a:pt x="71616" y="69189"/>
                    <a:pt x="63786" y="73245"/>
                  </a:cubicBezTo>
                  <a:cubicBezTo>
                    <a:pt x="59904" y="75252"/>
                    <a:pt x="55781" y="76539"/>
                    <a:pt x="51573" y="77324"/>
                  </a:cubicBezTo>
                  <a:cubicBezTo>
                    <a:pt x="44091" y="79854"/>
                    <a:pt x="35891" y="80203"/>
                    <a:pt x="27952" y="77455"/>
                  </a:cubicBezTo>
                  <a:cubicBezTo>
                    <a:pt x="27798" y="77390"/>
                    <a:pt x="27669" y="77324"/>
                    <a:pt x="27538" y="77259"/>
                  </a:cubicBezTo>
                  <a:cubicBezTo>
                    <a:pt x="23873" y="76168"/>
                    <a:pt x="20514" y="74576"/>
                    <a:pt x="17461" y="72613"/>
                  </a:cubicBezTo>
                  <a:cubicBezTo>
                    <a:pt x="16872" y="72308"/>
                    <a:pt x="16218" y="72090"/>
                    <a:pt x="15650" y="71741"/>
                  </a:cubicBezTo>
                  <a:cubicBezTo>
                    <a:pt x="9761" y="68229"/>
                    <a:pt x="5944" y="63409"/>
                    <a:pt x="4113" y="58066"/>
                  </a:cubicBezTo>
                  <a:cubicBezTo>
                    <a:pt x="-1558" y="47182"/>
                    <a:pt x="-1775" y="33682"/>
                    <a:pt x="6054" y="21664"/>
                  </a:cubicBezTo>
                  <a:cubicBezTo>
                    <a:pt x="13186" y="10737"/>
                    <a:pt x="24920" y="4063"/>
                    <a:pt x="37199" y="2558"/>
                  </a:cubicBezTo>
                  <a:cubicBezTo>
                    <a:pt x="49173" y="-1499"/>
                    <a:pt x="61910" y="-1150"/>
                    <a:pt x="71136" y="6658"/>
                  </a:cubicBezTo>
                  <a:lnTo>
                    <a:pt x="71136" y="66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C19F28B6-C36C-4459-8E98-E91CC6B4434D}"/>
                </a:ext>
              </a:extLst>
            </p:cNvPr>
            <p:cNvSpPr/>
            <p:nvPr/>
          </p:nvSpPr>
          <p:spPr>
            <a:xfrm>
              <a:off x="9834829" y="5846569"/>
              <a:ext cx="23424" cy="23444"/>
            </a:xfrm>
            <a:custGeom>
              <a:avLst/>
              <a:gdLst>
                <a:gd name="connsiteX0" fmla="*/ 23425 w 23424"/>
                <a:gd name="connsiteY0" fmla="*/ 11722 h 23444"/>
                <a:gd name="connsiteX1" fmla="*/ 11712 w 23424"/>
                <a:gd name="connsiteY1" fmla="*/ 23434 h 23444"/>
                <a:gd name="connsiteX2" fmla="*/ 0 w 23424"/>
                <a:gd name="connsiteY2" fmla="*/ 11722 h 23444"/>
                <a:gd name="connsiteX3" fmla="*/ 11712 w 23424"/>
                <a:gd name="connsiteY3" fmla="*/ 10 h 23444"/>
                <a:gd name="connsiteX4" fmla="*/ 23425 w 23424"/>
                <a:gd name="connsiteY4" fmla="*/ 11722 h 23444"/>
                <a:gd name="connsiteX5" fmla="*/ 23425 w 23424"/>
                <a:gd name="connsiteY5" fmla="*/ 11722 h 2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24" h="23444">
                  <a:moveTo>
                    <a:pt x="23425" y="11722"/>
                  </a:moveTo>
                  <a:cubicBezTo>
                    <a:pt x="23425" y="17851"/>
                    <a:pt x="18037" y="23718"/>
                    <a:pt x="11712" y="23434"/>
                  </a:cubicBezTo>
                  <a:cubicBezTo>
                    <a:pt x="5365" y="23151"/>
                    <a:pt x="0" y="18287"/>
                    <a:pt x="0" y="11722"/>
                  </a:cubicBezTo>
                  <a:cubicBezTo>
                    <a:pt x="0" y="5593"/>
                    <a:pt x="5388" y="-274"/>
                    <a:pt x="11712" y="10"/>
                  </a:cubicBezTo>
                  <a:cubicBezTo>
                    <a:pt x="18060" y="315"/>
                    <a:pt x="23425" y="5179"/>
                    <a:pt x="23425" y="11722"/>
                  </a:cubicBezTo>
                  <a:lnTo>
                    <a:pt x="23425" y="11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884C4AA-EFCC-436B-B7E0-5343041769A8}"/>
                </a:ext>
              </a:extLst>
            </p:cNvPr>
            <p:cNvSpPr/>
            <p:nvPr/>
          </p:nvSpPr>
          <p:spPr>
            <a:xfrm>
              <a:off x="9848504" y="5824771"/>
              <a:ext cx="19215" cy="18549"/>
            </a:xfrm>
            <a:custGeom>
              <a:avLst/>
              <a:gdLst>
                <a:gd name="connsiteX0" fmla="*/ 19215 w 19215"/>
                <a:gd name="connsiteY0" fmla="*/ 9267 h 18549"/>
                <a:gd name="connsiteX1" fmla="*/ 0 w 19215"/>
                <a:gd name="connsiteY1" fmla="*/ 9267 h 18549"/>
                <a:gd name="connsiteX2" fmla="*/ 19215 w 19215"/>
                <a:gd name="connsiteY2" fmla="*/ 9267 h 18549"/>
                <a:gd name="connsiteX3" fmla="*/ 19215 w 19215"/>
                <a:gd name="connsiteY3" fmla="*/ 9267 h 1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5" h="18549">
                  <a:moveTo>
                    <a:pt x="19215" y="9267"/>
                  </a:moveTo>
                  <a:cubicBezTo>
                    <a:pt x="19215" y="21633"/>
                    <a:pt x="0" y="21655"/>
                    <a:pt x="0" y="9267"/>
                  </a:cubicBezTo>
                  <a:cubicBezTo>
                    <a:pt x="0" y="-3078"/>
                    <a:pt x="19215" y="-3100"/>
                    <a:pt x="19215" y="9267"/>
                  </a:cubicBezTo>
                  <a:lnTo>
                    <a:pt x="19215" y="92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5716618-48C8-4479-A41C-186BAC6ACADC}"/>
                </a:ext>
              </a:extLst>
            </p:cNvPr>
            <p:cNvSpPr/>
            <p:nvPr/>
          </p:nvSpPr>
          <p:spPr>
            <a:xfrm>
              <a:off x="9851312" y="5808991"/>
              <a:ext cx="11085" cy="10432"/>
            </a:xfrm>
            <a:custGeom>
              <a:avLst/>
              <a:gdLst>
                <a:gd name="connsiteX0" fmla="*/ 11085 w 11085"/>
                <a:gd name="connsiteY0" fmla="*/ 5221 h 10432"/>
                <a:gd name="connsiteX1" fmla="*/ 2972 w 11085"/>
                <a:gd name="connsiteY1" fmla="*/ 9867 h 10432"/>
                <a:gd name="connsiteX2" fmla="*/ 2536 w 11085"/>
                <a:gd name="connsiteY2" fmla="*/ 9670 h 10432"/>
                <a:gd name="connsiteX3" fmla="*/ 2536 w 11085"/>
                <a:gd name="connsiteY3" fmla="*/ 750 h 10432"/>
                <a:gd name="connsiteX4" fmla="*/ 2972 w 11085"/>
                <a:gd name="connsiteY4" fmla="*/ 554 h 10432"/>
                <a:gd name="connsiteX5" fmla="*/ 11085 w 11085"/>
                <a:gd name="connsiteY5" fmla="*/ 5221 h 10432"/>
                <a:gd name="connsiteX6" fmla="*/ 11085 w 11085"/>
                <a:gd name="connsiteY6" fmla="*/ 5221 h 1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85" h="10432">
                  <a:moveTo>
                    <a:pt x="11085" y="5221"/>
                  </a:moveTo>
                  <a:cubicBezTo>
                    <a:pt x="11085" y="9692"/>
                    <a:pt x="6592" y="11437"/>
                    <a:pt x="2972" y="9867"/>
                  </a:cubicBezTo>
                  <a:cubicBezTo>
                    <a:pt x="2819" y="9801"/>
                    <a:pt x="2688" y="9736"/>
                    <a:pt x="2536" y="9670"/>
                  </a:cubicBezTo>
                  <a:cubicBezTo>
                    <a:pt x="-845" y="8209"/>
                    <a:pt x="-845" y="2189"/>
                    <a:pt x="2536" y="750"/>
                  </a:cubicBezTo>
                  <a:cubicBezTo>
                    <a:pt x="2688" y="684"/>
                    <a:pt x="2819" y="619"/>
                    <a:pt x="2972" y="554"/>
                  </a:cubicBezTo>
                  <a:cubicBezTo>
                    <a:pt x="6592" y="-995"/>
                    <a:pt x="11085" y="750"/>
                    <a:pt x="11085" y="5221"/>
                  </a:cubicBezTo>
                  <a:lnTo>
                    <a:pt x="11085" y="5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9BCCBAC5-9C2D-4B50-80E5-489875B5CCAF}"/>
                </a:ext>
              </a:extLst>
            </p:cNvPr>
            <p:cNvSpPr/>
            <p:nvPr/>
          </p:nvSpPr>
          <p:spPr>
            <a:xfrm>
              <a:off x="9862223" y="5789885"/>
              <a:ext cx="13827" cy="13364"/>
            </a:xfrm>
            <a:custGeom>
              <a:avLst/>
              <a:gdLst>
                <a:gd name="connsiteX0" fmla="*/ 13827 w 13827"/>
                <a:gd name="connsiteY0" fmla="*/ 6682 h 13364"/>
                <a:gd name="connsiteX1" fmla="*/ 0 w 13827"/>
                <a:gd name="connsiteY1" fmla="*/ 6682 h 13364"/>
                <a:gd name="connsiteX2" fmla="*/ 13827 w 13827"/>
                <a:gd name="connsiteY2" fmla="*/ 6682 h 13364"/>
                <a:gd name="connsiteX3" fmla="*/ 13827 w 13827"/>
                <a:gd name="connsiteY3" fmla="*/ 6682 h 1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27" h="13364">
                  <a:moveTo>
                    <a:pt x="13827" y="6682"/>
                  </a:moveTo>
                  <a:cubicBezTo>
                    <a:pt x="13827" y="15581"/>
                    <a:pt x="0" y="15603"/>
                    <a:pt x="0" y="6682"/>
                  </a:cubicBezTo>
                  <a:cubicBezTo>
                    <a:pt x="0" y="-2216"/>
                    <a:pt x="13827" y="-2238"/>
                    <a:pt x="13827" y="6682"/>
                  </a:cubicBezTo>
                  <a:lnTo>
                    <a:pt x="13827" y="66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3C7F669E-6728-4B08-8E80-6C7C0F16519A}"/>
                </a:ext>
              </a:extLst>
            </p:cNvPr>
            <p:cNvSpPr/>
            <p:nvPr/>
          </p:nvSpPr>
          <p:spPr>
            <a:xfrm>
              <a:off x="9841547" y="5770300"/>
              <a:ext cx="13282" cy="12840"/>
            </a:xfrm>
            <a:custGeom>
              <a:avLst/>
              <a:gdLst>
                <a:gd name="connsiteX0" fmla="*/ 13282 w 13282"/>
                <a:gd name="connsiteY0" fmla="*/ 6421 h 12840"/>
                <a:gd name="connsiteX1" fmla="*/ 0 w 13282"/>
                <a:gd name="connsiteY1" fmla="*/ 6421 h 12840"/>
                <a:gd name="connsiteX2" fmla="*/ 13282 w 13282"/>
                <a:gd name="connsiteY2" fmla="*/ 6421 h 12840"/>
                <a:gd name="connsiteX3" fmla="*/ 13282 w 13282"/>
                <a:gd name="connsiteY3" fmla="*/ 6421 h 1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2" h="12840">
                  <a:moveTo>
                    <a:pt x="13282" y="6421"/>
                  </a:moveTo>
                  <a:cubicBezTo>
                    <a:pt x="13282" y="14970"/>
                    <a:pt x="0" y="14992"/>
                    <a:pt x="0" y="6421"/>
                  </a:cubicBezTo>
                  <a:cubicBezTo>
                    <a:pt x="0" y="-2129"/>
                    <a:pt x="13282" y="-2151"/>
                    <a:pt x="13282" y="6421"/>
                  </a:cubicBezTo>
                  <a:lnTo>
                    <a:pt x="13282" y="6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FD2435F-52FA-4717-A850-4D47D7B0EA45}"/>
                </a:ext>
              </a:extLst>
            </p:cNvPr>
            <p:cNvSpPr/>
            <p:nvPr/>
          </p:nvSpPr>
          <p:spPr>
            <a:xfrm>
              <a:off x="9840937" y="5787399"/>
              <a:ext cx="16706" cy="16128"/>
            </a:xfrm>
            <a:custGeom>
              <a:avLst/>
              <a:gdLst>
                <a:gd name="connsiteX0" fmla="*/ 16706 w 16706"/>
                <a:gd name="connsiteY0" fmla="*/ 8056 h 16128"/>
                <a:gd name="connsiteX1" fmla="*/ 0 w 16706"/>
                <a:gd name="connsiteY1" fmla="*/ 8056 h 16128"/>
                <a:gd name="connsiteX2" fmla="*/ 16706 w 16706"/>
                <a:gd name="connsiteY2" fmla="*/ 8056 h 16128"/>
                <a:gd name="connsiteX3" fmla="*/ 16706 w 16706"/>
                <a:gd name="connsiteY3" fmla="*/ 8056 h 1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06" h="16128">
                  <a:moveTo>
                    <a:pt x="16706" y="8056"/>
                  </a:moveTo>
                  <a:cubicBezTo>
                    <a:pt x="16706" y="18809"/>
                    <a:pt x="0" y="18830"/>
                    <a:pt x="0" y="8056"/>
                  </a:cubicBezTo>
                  <a:cubicBezTo>
                    <a:pt x="21" y="-2675"/>
                    <a:pt x="16706" y="-2696"/>
                    <a:pt x="16706" y="8056"/>
                  </a:cubicBezTo>
                  <a:lnTo>
                    <a:pt x="16706" y="80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7EB7DE9A-6840-4027-A444-E04EB9A5DB44}"/>
                </a:ext>
              </a:extLst>
            </p:cNvPr>
            <p:cNvSpPr/>
            <p:nvPr/>
          </p:nvSpPr>
          <p:spPr>
            <a:xfrm>
              <a:off x="9824329" y="5759616"/>
              <a:ext cx="18984" cy="18764"/>
            </a:xfrm>
            <a:custGeom>
              <a:avLst/>
              <a:gdLst>
                <a:gd name="connsiteX0" fmla="*/ 13161 w 18984"/>
                <a:gd name="connsiteY0" fmla="*/ 725 h 18764"/>
                <a:gd name="connsiteX1" fmla="*/ 18984 w 18984"/>
                <a:gd name="connsiteY1" fmla="*/ 9383 h 18764"/>
                <a:gd name="connsiteX2" fmla="*/ 12027 w 18984"/>
                <a:gd name="connsiteY2" fmla="*/ 18522 h 18764"/>
                <a:gd name="connsiteX3" fmla="*/ 11678 w 18984"/>
                <a:gd name="connsiteY3" fmla="*/ 18588 h 18764"/>
                <a:gd name="connsiteX4" fmla="*/ 1492 w 18984"/>
                <a:gd name="connsiteY4" fmla="*/ 14443 h 18764"/>
                <a:gd name="connsiteX5" fmla="*/ 1340 w 18984"/>
                <a:gd name="connsiteY5" fmla="*/ 14182 h 18764"/>
                <a:gd name="connsiteX6" fmla="*/ 13161 w 18984"/>
                <a:gd name="connsiteY6" fmla="*/ 725 h 18764"/>
                <a:gd name="connsiteX7" fmla="*/ 13161 w 18984"/>
                <a:gd name="connsiteY7" fmla="*/ 725 h 1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84" h="18764">
                  <a:moveTo>
                    <a:pt x="13161" y="725"/>
                  </a:moveTo>
                  <a:cubicBezTo>
                    <a:pt x="16607" y="2186"/>
                    <a:pt x="18984" y="5567"/>
                    <a:pt x="18984" y="9383"/>
                  </a:cubicBezTo>
                  <a:cubicBezTo>
                    <a:pt x="18984" y="13222"/>
                    <a:pt x="16083" y="17868"/>
                    <a:pt x="12027" y="18522"/>
                  </a:cubicBezTo>
                  <a:cubicBezTo>
                    <a:pt x="11917" y="18544"/>
                    <a:pt x="11787" y="18566"/>
                    <a:pt x="11678" y="18588"/>
                  </a:cubicBezTo>
                  <a:cubicBezTo>
                    <a:pt x="7599" y="19242"/>
                    <a:pt x="3738" y="18129"/>
                    <a:pt x="1492" y="14443"/>
                  </a:cubicBezTo>
                  <a:lnTo>
                    <a:pt x="1340" y="14182"/>
                  </a:lnTo>
                  <a:cubicBezTo>
                    <a:pt x="-3350" y="6461"/>
                    <a:pt x="5157" y="-2656"/>
                    <a:pt x="13161" y="725"/>
                  </a:cubicBezTo>
                  <a:lnTo>
                    <a:pt x="13161" y="7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5DC50719-9531-4B67-AF4D-CFBDC33AEBD3}"/>
                </a:ext>
              </a:extLst>
            </p:cNvPr>
            <p:cNvSpPr/>
            <p:nvPr/>
          </p:nvSpPr>
          <p:spPr>
            <a:xfrm>
              <a:off x="9807143" y="5741802"/>
              <a:ext cx="14216" cy="14215"/>
            </a:xfrm>
            <a:custGeom>
              <a:avLst/>
              <a:gdLst>
                <a:gd name="connsiteX0" fmla="*/ 13247 w 14216"/>
                <a:gd name="connsiteY0" fmla="*/ 10207 h 14215"/>
                <a:gd name="connsiteX1" fmla="*/ 12833 w 14216"/>
                <a:gd name="connsiteY1" fmla="*/ 10839 h 14215"/>
                <a:gd name="connsiteX2" fmla="*/ 1971 w 14216"/>
                <a:gd name="connsiteY2" fmla="*/ 12235 h 14215"/>
                <a:gd name="connsiteX3" fmla="*/ 3368 w 14216"/>
                <a:gd name="connsiteY3" fmla="*/ 1373 h 14215"/>
                <a:gd name="connsiteX4" fmla="*/ 4000 w 14216"/>
                <a:gd name="connsiteY4" fmla="*/ 959 h 14215"/>
                <a:gd name="connsiteX5" fmla="*/ 13247 w 14216"/>
                <a:gd name="connsiteY5" fmla="*/ 10207 h 14215"/>
                <a:gd name="connsiteX6" fmla="*/ 13247 w 14216"/>
                <a:gd name="connsiteY6" fmla="*/ 10207 h 1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6" h="14215">
                  <a:moveTo>
                    <a:pt x="13247" y="10207"/>
                  </a:moveTo>
                  <a:lnTo>
                    <a:pt x="12833" y="10839"/>
                  </a:lnTo>
                  <a:cubicBezTo>
                    <a:pt x="10456" y="14569"/>
                    <a:pt x="5199" y="15463"/>
                    <a:pt x="1971" y="12235"/>
                  </a:cubicBezTo>
                  <a:cubicBezTo>
                    <a:pt x="-1234" y="9029"/>
                    <a:pt x="-362" y="3751"/>
                    <a:pt x="3368" y="1373"/>
                  </a:cubicBezTo>
                  <a:cubicBezTo>
                    <a:pt x="3586" y="1243"/>
                    <a:pt x="3782" y="1112"/>
                    <a:pt x="4000" y="959"/>
                  </a:cubicBezTo>
                  <a:cubicBezTo>
                    <a:pt x="9671" y="-2618"/>
                    <a:pt x="16847" y="4558"/>
                    <a:pt x="13247" y="10207"/>
                  </a:cubicBezTo>
                  <a:lnTo>
                    <a:pt x="13247" y="102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FF1A086F-5593-46FA-BC4C-A177BD54F200}"/>
                </a:ext>
              </a:extLst>
            </p:cNvPr>
            <p:cNvSpPr/>
            <p:nvPr/>
          </p:nvSpPr>
          <p:spPr>
            <a:xfrm>
              <a:off x="9763095" y="5769024"/>
              <a:ext cx="13653" cy="13176"/>
            </a:xfrm>
            <a:custGeom>
              <a:avLst/>
              <a:gdLst>
                <a:gd name="connsiteX0" fmla="*/ 13654 w 13653"/>
                <a:gd name="connsiteY0" fmla="*/ 6584 h 13176"/>
                <a:gd name="connsiteX1" fmla="*/ 0 w 13653"/>
                <a:gd name="connsiteY1" fmla="*/ 6584 h 13176"/>
                <a:gd name="connsiteX2" fmla="*/ 13654 w 13653"/>
                <a:gd name="connsiteY2" fmla="*/ 6584 h 13176"/>
                <a:gd name="connsiteX3" fmla="*/ 13654 w 13653"/>
                <a:gd name="connsiteY3" fmla="*/ 6584 h 1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3" h="13176">
                  <a:moveTo>
                    <a:pt x="13654" y="6584"/>
                  </a:moveTo>
                  <a:cubicBezTo>
                    <a:pt x="13654" y="15374"/>
                    <a:pt x="0" y="15374"/>
                    <a:pt x="0" y="6584"/>
                  </a:cubicBezTo>
                  <a:cubicBezTo>
                    <a:pt x="0" y="-2184"/>
                    <a:pt x="13654" y="-2206"/>
                    <a:pt x="13654" y="6584"/>
                  </a:cubicBezTo>
                  <a:lnTo>
                    <a:pt x="13654" y="65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D51179E4-3D80-4110-B7C3-C8ED0FA0450C}"/>
                </a:ext>
              </a:extLst>
            </p:cNvPr>
            <p:cNvSpPr/>
            <p:nvPr/>
          </p:nvSpPr>
          <p:spPr>
            <a:xfrm>
              <a:off x="9766911" y="5747437"/>
              <a:ext cx="10425" cy="10059"/>
            </a:xfrm>
            <a:custGeom>
              <a:avLst/>
              <a:gdLst>
                <a:gd name="connsiteX0" fmla="*/ 10426 w 10425"/>
                <a:gd name="connsiteY0" fmla="*/ 5030 h 10059"/>
                <a:gd name="connsiteX1" fmla="*/ 0 w 10425"/>
                <a:gd name="connsiteY1" fmla="*/ 5030 h 10059"/>
                <a:gd name="connsiteX2" fmla="*/ 10426 w 10425"/>
                <a:gd name="connsiteY2" fmla="*/ 5030 h 10059"/>
                <a:gd name="connsiteX3" fmla="*/ 10426 w 10425"/>
                <a:gd name="connsiteY3" fmla="*/ 5030 h 1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5" h="10059">
                  <a:moveTo>
                    <a:pt x="10426" y="5030"/>
                  </a:moveTo>
                  <a:cubicBezTo>
                    <a:pt x="10426" y="11726"/>
                    <a:pt x="0" y="11748"/>
                    <a:pt x="0" y="5030"/>
                  </a:cubicBezTo>
                  <a:cubicBezTo>
                    <a:pt x="0" y="-1666"/>
                    <a:pt x="10426" y="-1688"/>
                    <a:pt x="10426" y="5030"/>
                  </a:cubicBezTo>
                  <a:lnTo>
                    <a:pt x="10426" y="50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E347A59D-D4D3-4384-9B79-F17B0D9B1E6B}"/>
                </a:ext>
              </a:extLst>
            </p:cNvPr>
            <p:cNvSpPr/>
            <p:nvPr/>
          </p:nvSpPr>
          <p:spPr>
            <a:xfrm>
              <a:off x="9734633" y="5767899"/>
              <a:ext cx="24253" cy="24272"/>
            </a:xfrm>
            <a:custGeom>
              <a:avLst/>
              <a:gdLst>
                <a:gd name="connsiteX0" fmla="*/ 24253 w 24253"/>
                <a:gd name="connsiteY0" fmla="*/ 12136 h 24272"/>
                <a:gd name="connsiteX1" fmla="*/ 12127 w 24253"/>
                <a:gd name="connsiteY1" fmla="*/ 24263 h 24272"/>
                <a:gd name="connsiteX2" fmla="*/ 0 w 24253"/>
                <a:gd name="connsiteY2" fmla="*/ 12136 h 24272"/>
                <a:gd name="connsiteX3" fmla="*/ 12127 w 24253"/>
                <a:gd name="connsiteY3" fmla="*/ 10 h 24272"/>
                <a:gd name="connsiteX4" fmla="*/ 24253 w 24253"/>
                <a:gd name="connsiteY4" fmla="*/ 12136 h 24272"/>
                <a:gd name="connsiteX5" fmla="*/ 24253 w 24253"/>
                <a:gd name="connsiteY5" fmla="*/ 12136 h 2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53" h="24272">
                  <a:moveTo>
                    <a:pt x="24253" y="12136"/>
                  </a:moveTo>
                  <a:cubicBezTo>
                    <a:pt x="24253" y="18483"/>
                    <a:pt x="18670" y="24546"/>
                    <a:pt x="12127" y="24263"/>
                  </a:cubicBezTo>
                  <a:cubicBezTo>
                    <a:pt x="5561" y="23957"/>
                    <a:pt x="0" y="18941"/>
                    <a:pt x="0" y="12136"/>
                  </a:cubicBezTo>
                  <a:cubicBezTo>
                    <a:pt x="0" y="5789"/>
                    <a:pt x="5584" y="-274"/>
                    <a:pt x="12127" y="10"/>
                  </a:cubicBezTo>
                  <a:cubicBezTo>
                    <a:pt x="18691" y="293"/>
                    <a:pt x="24253" y="5331"/>
                    <a:pt x="24253" y="12136"/>
                  </a:cubicBezTo>
                  <a:lnTo>
                    <a:pt x="24253" y="121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2D96E029-2934-453F-8DAD-0E0FD8C403E7}"/>
                </a:ext>
              </a:extLst>
            </p:cNvPr>
            <p:cNvSpPr/>
            <p:nvPr/>
          </p:nvSpPr>
          <p:spPr>
            <a:xfrm>
              <a:off x="9729400" y="5797244"/>
              <a:ext cx="19308" cy="19782"/>
            </a:xfrm>
            <a:custGeom>
              <a:avLst/>
              <a:gdLst>
                <a:gd name="connsiteX0" fmla="*/ 18100 w 19308"/>
                <a:gd name="connsiteY0" fmla="*/ 14722 h 19782"/>
                <a:gd name="connsiteX1" fmla="*/ 17882 w 19308"/>
                <a:gd name="connsiteY1" fmla="*/ 15136 h 19782"/>
                <a:gd name="connsiteX2" fmla="*/ 1438 w 19308"/>
                <a:gd name="connsiteY2" fmla="*/ 15136 h 19782"/>
                <a:gd name="connsiteX3" fmla="*/ 1220 w 19308"/>
                <a:gd name="connsiteY3" fmla="*/ 14722 h 19782"/>
                <a:gd name="connsiteX4" fmla="*/ 9661 w 19308"/>
                <a:gd name="connsiteY4" fmla="*/ 0 h 19782"/>
                <a:gd name="connsiteX5" fmla="*/ 18100 w 19308"/>
                <a:gd name="connsiteY5" fmla="*/ 14722 h 19782"/>
                <a:gd name="connsiteX6" fmla="*/ 18100 w 19308"/>
                <a:gd name="connsiteY6" fmla="*/ 14722 h 19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08" h="19782">
                  <a:moveTo>
                    <a:pt x="18100" y="14722"/>
                  </a:moveTo>
                  <a:cubicBezTo>
                    <a:pt x="18036" y="14875"/>
                    <a:pt x="17948" y="15006"/>
                    <a:pt x="17882" y="15136"/>
                  </a:cubicBezTo>
                  <a:cubicBezTo>
                    <a:pt x="14568" y="21331"/>
                    <a:pt x="4753" y="21331"/>
                    <a:pt x="1438" y="15136"/>
                  </a:cubicBezTo>
                  <a:cubicBezTo>
                    <a:pt x="1372" y="15006"/>
                    <a:pt x="1285" y="14853"/>
                    <a:pt x="1220" y="14722"/>
                  </a:cubicBezTo>
                  <a:cubicBezTo>
                    <a:pt x="-2249" y="8244"/>
                    <a:pt x="2027" y="0"/>
                    <a:pt x="9661" y="0"/>
                  </a:cubicBezTo>
                  <a:cubicBezTo>
                    <a:pt x="17272" y="22"/>
                    <a:pt x="21547" y="8266"/>
                    <a:pt x="18100" y="14722"/>
                  </a:cubicBezTo>
                  <a:lnTo>
                    <a:pt x="18100" y="14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569FF98-2760-4B4F-AB50-4F32F2E48814}"/>
                </a:ext>
              </a:extLst>
            </p:cNvPr>
            <p:cNvSpPr/>
            <p:nvPr/>
          </p:nvSpPr>
          <p:spPr>
            <a:xfrm>
              <a:off x="9721699" y="5822446"/>
              <a:ext cx="28637" cy="26982"/>
            </a:xfrm>
            <a:custGeom>
              <a:avLst/>
              <a:gdLst>
                <a:gd name="connsiteX0" fmla="*/ 14875 w 28637"/>
                <a:gd name="connsiteY0" fmla="*/ 7187 h 26982"/>
                <a:gd name="connsiteX1" fmla="*/ 13567 w 28637"/>
                <a:gd name="connsiteY1" fmla="*/ 11483 h 26982"/>
                <a:gd name="connsiteX2" fmla="*/ 28638 w 28637"/>
                <a:gd name="connsiteY2" fmla="*/ 18223 h 26982"/>
                <a:gd name="connsiteX3" fmla="*/ 10513 w 28637"/>
                <a:gd name="connsiteY3" fmla="*/ 18223 h 26982"/>
                <a:gd name="connsiteX4" fmla="*/ 12236 w 28637"/>
                <a:gd name="connsiteY4" fmla="*/ 12835 h 26982"/>
                <a:gd name="connsiteX5" fmla="*/ 0 w 28637"/>
                <a:gd name="connsiteY5" fmla="*/ 7208 h 26982"/>
                <a:gd name="connsiteX6" fmla="*/ 14875 w 28637"/>
                <a:gd name="connsiteY6" fmla="*/ 7187 h 26982"/>
                <a:gd name="connsiteX7" fmla="*/ 14875 w 28637"/>
                <a:gd name="connsiteY7" fmla="*/ 7187 h 2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37" h="26982">
                  <a:moveTo>
                    <a:pt x="14875" y="7187"/>
                  </a:moveTo>
                  <a:cubicBezTo>
                    <a:pt x="14875" y="8931"/>
                    <a:pt x="14374" y="10371"/>
                    <a:pt x="13567" y="11483"/>
                  </a:cubicBezTo>
                  <a:cubicBezTo>
                    <a:pt x="18736" y="7361"/>
                    <a:pt x="28638" y="9586"/>
                    <a:pt x="28638" y="18223"/>
                  </a:cubicBezTo>
                  <a:cubicBezTo>
                    <a:pt x="28638" y="29891"/>
                    <a:pt x="10513" y="29913"/>
                    <a:pt x="10513" y="18223"/>
                  </a:cubicBezTo>
                  <a:cubicBezTo>
                    <a:pt x="10513" y="15998"/>
                    <a:pt x="11167" y="14209"/>
                    <a:pt x="12236" y="12835"/>
                  </a:cubicBezTo>
                  <a:cubicBezTo>
                    <a:pt x="7962" y="16085"/>
                    <a:pt x="0" y="14231"/>
                    <a:pt x="0" y="7208"/>
                  </a:cubicBezTo>
                  <a:cubicBezTo>
                    <a:pt x="-21" y="-2388"/>
                    <a:pt x="14875" y="-2410"/>
                    <a:pt x="14875" y="7187"/>
                  </a:cubicBezTo>
                  <a:lnTo>
                    <a:pt x="14875" y="71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F8A05E23-AE42-430E-8C17-DD3679F10735}"/>
                </a:ext>
              </a:extLst>
            </p:cNvPr>
            <p:cNvSpPr/>
            <p:nvPr/>
          </p:nvSpPr>
          <p:spPr>
            <a:xfrm>
              <a:off x="9730206" y="5852983"/>
              <a:ext cx="13282" cy="12841"/>
            </a:xfrm>
            <a:custGeom>
              <a:avLst/>
              <a:gdLst>
                <a:gd name="connsiteX0" fmla="*/ 13282 w 13282"/>
                <a:gd name="connsiteY0" fmla="*/ 6421 h 12841"/>
                <a:gd name="connsiteX1" fmla="*/ 0 w 13282"/>
                <a:gd name="connsiteY1" fmla="*/ 6421 h 12841"/>
                <a:gd name="connsiteX2" fmla="*/ 13282 w 13282"/>
                <a:gd name="connsiteY2" fmla="*/ 6421 h 12841"/>
                <a:gd name="connsiteX3" fmla="*/ 13282 w 13282"/>
                <a:gd name="connsiteY3" fmla="*/ 6421 h 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2" h="12841">
                  <a:moveTo>
                    <a:pt x="13282" y="6421"/>
                  </a:moveTo>
                  <a:cubicBezTo>
                    <a:pt x="13282" y="14970"/>
                    <a:pt x="0" y="14992"/>
                    <a:pt x="0" y="6421"/>
                  </a:cubicBezTo>
                  <a:cubicBezTo>
                    <a:pt x="0" y="-2129"/>
                    <a:pt x="13282" y="-2151"/>
                    <a:pt x="13282" y="6421"/>
                  </a:cubicBezTo>
                  <a:lnTo>
                    <a:pt x="13282" y="6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6BC7385-DDAE-41C1-AABA-ECDA44458100}"/>
                </a:ext>
              </a:extLst>
            </p:cNvPr>
            <p:cNvSpPr/>
            <p:nvPr/>
          </p:nvSpPr>
          <p:spPr>
            <a:xfrm>
              <a:off x="9751405" y="5857489"/>
              <a:ext cx="3947" cy="3819"/>
            </a:xfrm>
            <a:custGeom>
              <a:avLst/>
              <a:gdLst>
                <a:gd name="connsiteX0" fmla="*/ 3948 w 3947"/>
                <a:gd name="connsiteY0" fmla="*/ 1914 h 3819"/>
                <a:gd name="connsiteX1" fmla="*/ 0 w 3947"/>
                <a:gd name="connsiteY1" fmla="*/ 1914 h 3819"/>
                <a:gd name="connsiteX2" fmla="*/ 3948 w 3947"/>
                <a:gd name="connsiteY2" fmla="*/ 1914 h 3819"/>
                <a:gd name="connsiteX3" fmla="*/ 3948 w 3947"/>
                <a:gd name="connsiteY3" fmla="*/ 1914 h 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7" h="3819">
                  <a:moveTo>
                    <a:pt x="3948" y="1914"/>
                  </a:moveTo>
                  <a:cubicBezTo>
                    <a:pt x="3948" y="4444"/>
                    <a:pt x="0" y="4466"/>
                    <a:pt x="0" y="1914"/>
                  </a:cubicBezTo>
                  <a:cubicBezTo>
                    <a:pt x="0" y="-638"/>
                    <a:pt x="3948" y="-638"/>
                    <a:pt x="3948" y="1914"/>
                  </a:cubicBezTo>
                  <a:lnTo>
                    <a:pt x="3948" y="19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6DD9D930-5E89-4F1B-8C08-E1E158A4FC77}"/>
                </a:ext>
              </a:extLst>
            </p:cNvPr>
            <p:cNvSpPr/>
            <p:nvPr/>
          </p:nvSpPr>
          <p:spPr>
            <a:xfrm>
              <a:off x="9742048" y="5871464"/>
              <a:ext cx="13828" cy="13356"/>
            </a:xfrm>
            <a:custGeom>
              <a:avLst/>
              <a:gdLst>
                <a:gd name="connsiteX0" fmla="*/ 13829 w 13828"/>
                <a:gd name="connsiteY0" fmla="*/ 6674 h 13356"/>
                <a:gd name="connsiteX1" fmla="*/ 0 w 13828"/>
                <a:gd name="connsiteY1" fmla="*/ 6674 h 13356"/>
                <a:gd name="connsiteX2" fmla="*/ 13829 w 13828"/>
                <a:gd name="connsiteY2" fmla="*/ 6674 h 13356"/>
                <a:gd name="connsiteX3" fmla="*/ 13829 w 13828"/>
                <a:gd name="connsiteY3" fmla="*/ 6674 h 13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28" h="13356">
                  <a:moveTo>
                    <a:pt x="13829" y="6674"/>
                  </a:moveTo>
                  <a:cubicBezTo>
                    <a:pt x="13829" y="15573"/>
                    <a:pt x="0" y="15595"/>
                    <a:pt x="0" y="6674"/>
                  </a:cubicBezTo>
                  <a:cubicBezTo>
                    <a:pt x="0" y="-2225"/>
                    <a:pt x="13829" y="-2225"/>
                    <a:pt x="13829" y="6674"/>
                  </a:cubicBezTo>
                  <a:lnTo>
                    <a:pt x="13829" y="6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FFB961D-FB5B-4687-91C3-EDA17FDB4F63}"/>
                </a:ext>
              </a:extLst>
            </p:cNvPr>
            <p:cNvSpPr/>
            <p:nvPr/>
          </p:nvSpPr>
          <p:spPr>
            <a:xfrm>
              <a:off x="9765407" y="5862977"/>
              <a:ext cx="22268" cy="21510"/>
            </a:xfrm>
            <a:custGeom>
              <a:avLst/>
              <a:gdLst>
                <a:gd name="connsiteX0" fmla="*/ 22268 w 22268"/>
                <a:gd name="connsiteY0" fmla="*/ 10755 h 21510"/>
                <a:gd name="connsiteX1" fmla="*/ 0 w 22268"/>
                <a:gd name="connsiteY1" fmla="*/ 10755 h 21510"/>
                <a:gd name="connsiteX2" fmla="*/ 22268 w 22268"/>
                <a:gd name="connsiteY2" fmla="*/ 10755 h 21510"/>
                <a:gd name="connsiteX3" fmla="*/ 22268 w 22268"/>
                <a:gd name="connsiteY3" fmla="*/ 10755 h 2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68" h="21510">
                  <a:moveTo>
                    <a:pt x="22268" y="10755"/>
                  </a:moveTo>
                  <a:cubicBezTo>
                    <a:pt x="22268" y="25085"/>
                    <a:pt x="0" y="25107"/>
                    <a:pt x="0" y="10755"/>
                  </a:cubicBezTo>
                  <a:cubicBezTo>
                    <a:pt x="0" y="-3574"/>
                    <a:pt x="22268" y="-3596"/>
                    <a:pt x="22268" y="10755"/>
                  </a:cubicBezTo>
                  <a:lnTo>
                    <a:pt x="22268" y="107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CDC8C735-E973-4014-B131-4C1DADFC05C0}"/>
                </a:ext>
              </a:extLst>
            </p:cNvPr>
            <p:cNvSpPr/>
            <p:nvPr/>
          </p:nvSpPr>
          <p:spPr>
            <a:xfrm>
              <a:off x="9779845" y="5881707"/>
              <a:ext cx="15441" cy="14918"/>
            </a:xfrm>
            <a:custGeom>
              <a:avLst/>
              <a:gdLst>
                <a:gd name="connsiteX0" fmla="*/ 15442 w 15441"/>
                <a:gd name="connsiteY0" fmla="*/ 7467 h 14918"/>
                <a:gd name="connsiteX1" fmla="*/ 0 w 15441"/>
                <a:gd name="connsiteY1" fmla="*/ 7467 h 14918"/>
                <a:gd name="connsiteX2" fmla="*/ 15442 w 15441"/>
                <a:gd name="connsiteY2" fmla="*/ 7467 h 14918"/>
                <a:gd name="connsiteX3" fmla="*/ 15442 w 15441"/>
                <a:gd name="connsiteY3" fmla="*/ 7467 h 1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41" h="14918">
                  <a:moveTo>
                    <a:pt x="15442" y="7467"/>
                  </a:moveTo>
                  <a:cubicBezTo>
                    <a:pt x="15442" y="17391"/>
                    <a:pt x="0" y="17413"/>
                    <a:pt x="0" y="7467"/>
                  </a:cubicBezTo>
                  <a:cubicBezTo>
                    <a:pt x="0" y="-2478"/>
                    <a:pt x="15442" y="-2500"/>
                    <a:pt x="15442" y="7467"/>
                  </a:cubicBezTo>
                  <a:lnTo>
                    <a:pt x="15442" y="74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9AA8C81D-7287-40C0-B0CB-EBFD89C57E01}"/>
                </a:ext>
              </a:extLst>
            </p:cNvPr>
            <p:cNvSpPr/>
            <p:nvPr/>
          </p:nvSpPr>
          <p:spPr>
            <a:xfrm>
              <a:off x="9800718" y="5869472"/>
              <a:ext cx="11145" cy="10746"/>
            </a:xfrm>
            <a:custGeom>
              <a:avLst/>
              <a:gdLst>
                <a:gd name="connsiteX0" fmla="*/ 11146 w 11145"/>
                <a:gd name="connsiteY0" fmla="*/ 5373 h 10746"/>
                <a:gd name="connsiteX1" fmla="*/ 0 w 11145"/>
                <a:gd name="connsiteY1" fmla="*/ 5373 h 10746"/>
                <a:gd name="connsiteX2" fmla="*/ 11146 w 11145"/>
                <a:gd name="connsiteY2" fmla="*/ 5373 h 10746"/>
                <a:gd name="connsiteX3" fmla="*/ 11146 w 11145"/>
                <a:gd name="connsiteY3" fmla="*/ 5373 h 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5" h="10746">
                  <a:moveTo>
                    <a:pt x="11146" y="5373"/>
                  </a:moveTo>
                  <a:cubicBezTo>
                    <a:pt x="11146" y="12527"/>
                    <a:pt x="0" y="12549"/>
                    <a:pt x="0" y="5373"/>
                  </a:cubicBezTo>
                  <a:cubicBezTo>
                    <a:pt x="22" y="-1780"/>
                    <a:pt x="11146" y="-1802"/>
                    <a:pt x="11146" y="5373"/>
                  </a:cubicBezTo>
                  <a:lnTo>
                    <a:pt x="11146" y="53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5857E050-71F7-4308-A69C-9419F1D4401D}"/>
                </a:ext>
              </a:extLst>
            </p:cNvPr>
            <p:cNvSpPr/>
            <p:nvPr/>
          </p:nvSpPr>
          <p:spPr>
            <a:xfrm>
              <a:off x="9814240" y="5874292"/>
              <a:ext cx="19389" cy="18729"/>
            </a:xfrm>
            <a:custGeom>
              <a:avLst/>
              <a:gdLst>
                <a:gd name="connsiteX0" fmla="*/ 19390 w 19389"/>
                <a:gd name="connsiteY0" fmla="*/ 9365 h 18729"/>
                <a:gd name="connsiteX1" fmla="*/ 0 w 19389"/>
                <a:gd name="connsiteY1" fmla="*/ 9365 h 18729"/>
                <a:gd name="connsiteX2" fmla="*/ 19390 w 19389"/>
                <a:gd name="connsiteY2" fmla="*/ 9365 h 18729"/>
                <a:gd name="connsiteX3" fmla="*/ 19390 w 19389"/>
                <a:gd name="connsiteY3" fmla="*/ 9365 h 1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89" h="18729">
                  <a:moveTo>
                    <a:pt x="19390" y="9365"/>
                  </a:moveTo>
                  <a:cubicBezTo>
                    <a:pt x="19390" y="21840"/>
                    <a:pt x="0" y="21862"/>
                    <a:pt x="0" y="9365"/>
                  </a:cubicBezTo>
                  <a:cubicBezTo>
                    <a:pt x="0" y="-3111"/>
                    <a:pt x="19390" y="-3133"/>
                    <a:pt x="19390" y="9365"/>
                  </a:cubicBezTo>
                  <a:lnTo>
                    <a:pt x="19390" y="93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8C4B12B7-BE56-4BDE-A27D-9435CD017371}"/>
                </a:ext>
              </a:extLst>
            </p:cNvPr>
            <p:cNvSpPr/>
            <p:nvPr/>
          </p:nvSpPr>
          <p:spPr>
            <a:xfrm>
              <a:off x="9841896" y="5878626"/>
              <a:ext cx="10403" cy="10059"/>
            </a:xfrm>
            <a:custGeom>
              <a:avLst/>
              <a:gdLst>
                <a:gd name="connsiteX0" fmla="*/ 10404 w 10403"/>
                <a:gd name="connsiteY0" fmla="*/ 5030 h 10059"/>
                <a:gd name="connsiteX1" fmla="*/ 0 w 10403"/>
                <a:gd name="connsiteY1" fmla="*/ 5030 h 10059"/>
                <a:gd name="connsiteX2" fmla="*/ 10404 w 10403"/>
                <a:gd name="connsiteY2" fmla="*/ 5030 h 10059"/>
                <a:gd name="connsiteX3" fmla="*/ 10404 w 10403"/>
                <a:gd name="connsiteY3" fmla="*/ 5030 h 1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03" h="10059">
                  <a:moveTo>
                    <a:pt x="10404" y="5030"/>
                  </a:moveTo>
                  <a:cubicBezTo>
                    <a:pt x="10404" y="11726"/>
                    <a:pt x="0" y="11747"/>
                    <a:pt x="0" y="5030"/>
                  </a:cubicBezTo>
                  <a:cubicBezTo>
                    <a:pt x="-22" y="-1666"/>
                    <a:pt x="10404" y="-1688"/>
                    <a:pt x="10404" y="5030"/>
                  </a:cubicBezTo>
                  <a:lnTo>
                    <a:pt x="10404" y="50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49C337E4-4D30-47B5-BAE6-6B4B2A1B91AA}"/>
                </a:ext>
              </a:extLst>
            </p:cNvPr>
            <p:cNvSpPr/>
            <p:nvPr/>
          </p:nvSpPr>
          <p:spPr>
            <a:xfrm>
              <a:off x="9859906" y="5873849"/>
              <a:ext cx="4571" cy="4195"/>
            </a:xfrm>
            <a:custGeom>
              <a:avLst/>
              <a:gdLst>
                <a:gd name="connsiteX0" fmla="*/ 2077 w 4571"/>
                <a:gd name="connsiteY0" fmla="*/ 4093 h 4195"/>
                <a:gd name="connsiteX1" fmla="*/ 442 w 4571"/>
                <a:gd name="connsiteY1" fmla="*/ 3177 h 4195"/>
                <a:gd name="connsiteX2" fmla="*/ 442 w 4571"/>
                <a:gd name="connsiteY2" fmla="*/ 1018 h 4195"/>
                <a:gd name="connsiteX3" fmla="*/ 2077 w 4571"/>
                <a:gd name="connsiteY3" fmla="*/ 102 h 4195"/>
                <a:gd name="connsiteX4" fmla="*/ 2077 w 4571"/>
                <a:gd name="connsiteY4" fmla="*/ 4093 h 4195"/>
                <a:gd name="connsiteX5" fmla="*/ 2077 w 4571"/>
                <a:gd name="connsiteY5" fmla="*/ 4093 h 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1" h="4195">
                  <a:moveTo>
                    <a:pt x="2077" y="4093"/>
                  </a:moveTo>
                  <a:cubicBezTo>
                    <a:pt x="1401" y="3897"/>
                    <a:pt x="943" y="3679"/>
                    <a:pt x="442" y="3177"/>
                  </a:cubicBezTo>
                  <a:cubicBezTo>
                    <a:pt x="-147" y="2588"/>
                    <a:pt x="-147" y="1607"/>
                    <a:pt x="442" y="1018"/>
                  </a:cubicBezTo>
                  <a:cubicBezTo>
                    <a:pt x="943" y="516"/>
                    <a:pt x="1401" y="298"/>
                    <a:pt x="2077" y="102"/>
                  </a:cubicBezTo>
                  <a:cubicBezTo>
                    <a:pt x="5393" y="-836"/>
                    <a:pt x="5414" y="5031"/>
                    <a:pt x="2077" y="4093"/>
                  </a:cubicBezTo>
                  <a:lnTo>
                    <a:pt x="2077" y="40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8207489F-47D2-4FB0-A979-4D0BA9AA7B3A}"/>
                </a:ext>
              </a:extLst>
            </p:cNvPr>
            <p:cNvSpPr/>
            <p:nvPr/>
          </p:nvSpPr>
          <p:spPr>
            <a:xfrm>
              <a:off x="9875332" y="5853525"/>
              <a:ext cx="3053" cy="2944"/>
            </a:xfrm>
            <a:custGeom>
              <a:avLst/>
              <a:gdLst>
                <a:gd name="connsiteX0" fmla="*/ 3053 w 3053"/>
                <a:gd name="connsiteY0" fmla="*/ 1472 h 2944"/>
                <a:gd name="connsiteX1" fmla="*/ 0 w 3053"/>
                <a:gd name="connsiteY1" fmla="*/ 1472 h 2944"/>
                <a:gd name="connsiteX2" fmla="*/ 3053 w 3053"/>
                <a:gd name="connsiteY2" fmla="*/ 1472 h 2944"/>
                <a:gd name="connsiteX3" fmla="*/ 3053 w 3053"/>
                <a:gd name="connsiteY3" fmla="*/ 1472 h 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3" h="2944">
                  <a:moveTo>
                    <a:pt x="3053" y="1472"/>
                  </a:moveTo>
                  <a:cubicBezTo>
                    <a:pt x="3053" y="3435"/>
                    <a:pt x="0" y="3435"/>
                    <a:pt x="0" y="1472"/>
                  </a:cubicBezTo>
                  <a:cubicBezTo>
                    <a:pt x="0" y="-491"/>
                    <a:pt x="3053" y="-491"/>
                    <a:pt x="3053" y="1472"/>
                  </a:cubicBezTo>
                  <a:lnTo>
                    <a:pt x="3053" y="14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4983887F-ABB5-4C28-9870-50724199EF88}"/>
                </a:ext>
              </a:extLst>
            </p:cNvPr>
            <p:cNvSpPr/>
            <p:nvPr/>
          </p:nvSpPr>
          <p:spPr>
            <a:xfrm>
              <a:off x="9873674" y="5833255"/>
              <a:ext cx="10774" cy="10419"/>
            </a:xfrm>
            <a:custGeom>
              <a:avLst/>
              <a:gdLst>
                <a:gd name="connsiteX0" fmla="*/ 10774 w 10774"/>
                <a:gd name="connsiteY0" fmla="*/ 5210 h 10419"/>
                <a:gd name="connsiteX1" fmla="*/ 0 w 10774"/>
                <a:gd name="connsiteY1" fmla="*/ 5210 h 10419"/>
                <a:gd name="connsiteX2" fmla="*/ 10774 w 10774"/>
                <a:gd name="connsiteY2" fmla="*/ 5210 h 10419"/>
                <a:gd name="connsiteX3" fmla="*/ 10774 w 10774"/>
                <a:gd name="connsiteY3" fmla="*/ 5210 h 1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74" h="10419">
                  <a:moveTo>
                    <a:pt x="10774" y="5210"/>
                  </a:moveTo>
                  <a:cubicBezTo>
                    <a:pt x="10774" y="12146"/>
                    <a:pt x="0" y="12167"/>
                    <a:pt x="0" y="5210"/>
                  </a:cubicBezTo>
                  <a:cubicBezTo>
                    <a:pt x="0" y="-1726"/>
                    <a:pt x="10774" y="-1748"/>
                    <a:pt x="10774" y="5210"/>
                  </a:cubicBezTo>
                  <a:lnTo>
                    <a:pt x="10774" y="521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8C447B9-B203-43EE-80D2-998B76B11FAD}"/>
                </a:ext>
              </a:extLst>
            </p:cNvPr>
            <p:cNvSpPr/>
            <p:nvPr/>
          </p:nvSpPr>
          <p:spPr>
            <a:xfrm>
              <a:off x="9881373" y="5817756"/>
              <a:ext cx="8614" cy="8317"/>
            </a:xfrm>
            <a:custGeom>
              <a:avLst/>
              <a:gdLst>
                <a:gd name="connsiteX0" fmla="*/ 8614 w 8614"/>
                <a:gd name="connsiteY0" fmla="*/ 4155 h 8317"/>
                <a:gd name="connsiteX1" fmla="*/ 0 w 8614"/>
                <a:gd name="connsiteY1" fmla="*/ 4155 h 8317"/>
                <a:gd name="connsiteX2" fmla="*/ 8614 w 8614"/>
                <a:gd name="connsiteY2" fmla="*/ 4155 h 8317"/>
                <a:gd name="connsiteX3" fmla="*/ 8614 w 8614"/>
                <a:gd name="connsiteY3" fmla="*/ 4155 h 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14" h="8317">
                  <a:moveTo>
                    <a:pt x="8614" y="4155"/>
                  </a:moveTo>
                  <a:cubicBezTo>
                    <a:pt x="8614" y="9695"/>
                    <a:pt x="0" y="9716"/>
                    <a:pt x="0" y="4155"/>
                  </a:cubicBezTo>
                  <a:cubicBezTo>
                    <a:pt x="0" y="-1385"/>
                    <a:pt x="8614" y="-1385"/>
                    <a:pt x="8614" y="4155"/>
                  </a:cubicBezTo>
                  <a:lnTo>
                    <a:pt x="8614" y="41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058E0C2F-7E98-4D3B-9C85-5FD330EB2788}"/>
                </a:ext>
              </a:extLst>
            </p:cNvPr>
            <p:cNvSpPr/>
            <p:nvPr/>
          </p:nvSpPr>
          <p:spPr>
            <a:xfrm>
              <a:off x="9875790" y="5785758"/>
              <a:ext cx="10948" cy="10583"/>
            </a:xfrm>
            <a:custGeom>
              <a:avLst/>
              <a:gdLst>
                <a:gd name="connsiteX0" fmla="*/ 10949 w 10948"/>
                <a:gd name="connsiteY0" fmla="*/ 5292 h 10583"/>
                <a:gd name="connsiteX1" fmla="*/ 0 w 10948"/>
                <a:gd name="connsiteY1" fmla="*/ 5292 h 10583"/>
                <a:gd name="connsiteX2" fmla="*/ 10949 w 10948"/>
                <a:gd name="connsiteY2" fmla="*/ 5292 h 10583"/>
                <a:gd name="connsiteX3" fmla="*/ 10949 w 10948"/>
                <a:gd name="connsiteY3" fmla="*/ 5292 h 1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48" h="10583">
                  <a:moveTo>
                    <a:pt x="10949" y="5292"/>
                  </a:moveTo>
                  <a:cubicBezTo>
                    <a:pt x="10949" y="12337"/>
                    <a:pt x="0" y="12358"/>
                    <a:pt x="0" y="5292"/>
                  </a:cubicBezTo>
                  <a:cubicBezTo>
                    <a:pt x="0" y="-1753"/>
                    <a:pt x="10949" y="-1775"/>
                    <a:pt x="10949" y="5292"/>
                  </a:cubicBezTo>
                  <a:lnTo>
                    <a:pt x="10949" y="52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9C20494-8BA1-400A-AFF9-4986236CB217}"/>
                </a:ext>
              </a:extLst>
            </p:cNvPr>
            <p:cNvSpPr/>
            <p:nvPr/>
          </p:nvSpPr>
          <p:spPr>
            <a:xfrm>
              <a:off x="9862747" y="5771600"/>
              <a:ext cx="10599" cy="10231"/>
            </a:xfrm>
            <a:custGeom>
              <a:avLst/>
              <a:gdLst>
                <a:gd name="connsiteX0" fmla="*/ 10600 w 10599"/>
                <a:gd name="connsiteY0" fmla="*/ 5120 h 10231"/>
                <a:gd name="connsiteX1" fmla="*/ 0 w 10599"/>
                <a:gd name="connsiteY1" fmla="*/ 5120 h 10231"/>
                <a:gd name="connsiteX2" fmla="*/ 10600 w 10599"/>
                <a:gd name="connsiteY2" fmla="*/ 5120 h 10231"/>
                <a:gd name="connsiteX3" fmla="*/ 10600 w 10599"/>
                <a:gd name="connsiteY3" fmla="*/ 5120 h 1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9" h="10231">
                  <a:moveTo>
                    <a:pt x="10600" y="5120"/>
                  </a:moveTo>
                  <a:cubicBezTo>
                    <a:pt x="10600" y="11925"/>
                    <a:pt x="0" y="11947"/>
                    <a:pt x="0" y="5120"/>
                  </a:cubicBezTo>
                  <a:cubicBezTo>
                    <a:pt x="0" y="-1707"/>
                    <a:pt x="10600" y="-1707"/>
                    <a:pt x="10600" y="5120"/>
                  </a:cubicBezTo>
                  <a:lnTo>
                    <a:pt x="10600" y="51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9960F10A-7EA7-4F0C-A511-097A42A80828}"/>
                </a:ext>
              </a:extLst>
            </p:cNvPr>
            <p:cNvSpPr/>
            <p:nvPr/>
          </p:nvSpPr>
          <p:spPr>
            <a:xfrm>
              <a:off x="9812779" y="5899205"/>
              <a:ext cx="13479" cy="13004"/>
            </a:xfrm>
            <a:custGeom>
              <a:avLst/>
              <a:gdLst>
                <a:gd name="connsiteX0" fmla="*/ 13479 w 13479"/>
                <a:gd name="connsiteY0" fmla="*/ 6502 h 13004"/>
                <a:gd name="connsiteX1" fmla="*/ 0 w 13479"/>
                <a:gd name="connsiteY1" fmla="*/ 6502 h 13004"/>
                <a:gd name="connsiteX2" fmla="*/ 13479 w 13479"/>
                <a:gd name="connsiteY2" fmla="*/ 6502 h 13004"/>
                <a:gd name="connsiteX3" fmla="*/ 13479 w 13479"/>
                <a:gd name="connsiteY3" fmla="*/ 6502 h 1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9" h="13004">
                  <a:moveTo>
                    <a:pt x="13479" y="6502"/>
                  </a:moveTo>
                  <a:cubicBezTo>
                    <a:pt x="13479" y="15161"/>
                    <a:pt x="0" y="15183"/>
                    <a:pt x="0" y="6502"/>
                  </a:cubicBezTo>
                  <a:cubicBezTo>
                    <a:pt x="21" y="-2156"/>
                    <a:pt x="13479" y="-2178"/>
                    <a:pt x="13479" y="6502"/>
                  </a:cubicBezTo>
                  <a:lnTo>
                    <a:pt x="13479" y="65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2655C3F1-C961-4FE9-AF34-B27FC87EED6F}"/>
                </a:ext>
              </a:extLst>
            </p:cNvPr>
            <p:cNvSpPr/>
            <p:nvPr/>
          </p:nvSpPr>
          <p:spPr>
            <a:xfrm>
              <a:off x="9791427" y="5902042"/>
              <a:ext cx="9879" cy="9544"/>
            </a:xfrm>
            <a:custGeom>
              <a:avLst/>
              <a:gdLst>
                <a:gd name="connsiteX0" fmla="*/ 9880 w 9879"/>
                <a:gd name="connsiteY0" fmla="*/ 4777 h 9544"/>
                <a:gd name="connsiteX1" fmla="*/ 0 w 9879"/>
                <a:gd name="connsiteY1" fmla="*/ 4777 h 9544"/>
                <a:gd name="connsiteX2" fmla="*/ 9880 w 9879"/>
                <a:gd name="connsiteY2" fmla="*/ 4777 h 9544"/>
                <a:gd name="connsiteX3" fmla="*/ 9880 w 9879"/>
                <a:gd name="connsiteY3" fmla="*/ 4777 h 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79" h="9544">
                  <a:moveTo>
                    <a:pt x="9880" y="4777"/>
                  </a:moveTo>
                  <a:cubicBezTo>
                    <a:pt x="9880" y="11123"/>
                    <a:pt x="0" y="11145"/>
                    <a:pt x="0" y="4777"/>
                  </a:cubicBezTo>
                  <a:cubicBezTo>
                    <a:pt x="21" y="-1592"/>
                    <a:pt x="9880" y="-1592"/>
                    <a:pt x="9880" y="4777"/>
                  </a:cubicBezTo>
                  <a:lnTo>
                    <a:pt x="9880" y="47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16E48B01-0B5C-4672-A3F7-99B968423FFC}"/>
                </a:ext>
              </a:extLst>
            </p:cNvPr>
            <p:cNvSpPr/>
            <p:nvPr/>
          </p:nvSpPr>
          <p:spPr>
            <a:xfrm>
              <a:off x="9762419" y="5901699"/>
              <a:ext cx="10599" cy="10239"/>
            </a:xfrm>
            <a:custGeom>
              <a:avLst/>
              <a:gdLst>
                <a:gd name="connsiteX0" fmla="*/ 10600 w 10599"/>
                <a:gd name="connsiteY0" fmla="*/ 5120 h 10239"/>
                <a:gd name="connsiteX1" fmla="*/ 0 w 10599"/>
                <a:gd name="connsiteY1" fmla="*/ 5120 h 10239"/>
                <a:gd name="connsiteX2" fmla="*/ 10600 w 10599"/>
                <a:gd name="connsiteY2" fmla="*/ 5120 h 10239"/>
                <a:gd name="connsiteX3" fmla="*/ 10600 w 10599"/>
                <a:gd name="connsiteY3" fmla="*/ 5120 h 1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9" h="10239">
                  <a:moveTo>
                    <a:pt x="10600" y="5120"/>
                  </a:moveTo>
                  <a:cubicBezTo>
                    <a:pt x="10600" y="11947"/>
                    <a:pt x="0" y="11947"/>
                    <a:pt x="0" y="5120"/>
                  </a:cubicBezTo>
                  <a:cubicBezTo>
                    <a:pt x="0" y="-1707"/>
                    <a:pt x="10600" y="-1707"/>
                    <a:pt x="10600" y="5120"/>
                  </a:cubicBezTo>
                  <a:lnTo>
                    <a:pt x="10600" y="51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EA1B1BC8-01F4-4388-93DA-19D0A287EA39}"/>
                </a:ext>
              </a:extLst>
            </p:cNvPr>
            <p:cNvSpPr/>
            <p:nvPr/>
          </p:nvSpPr>
          <p:spPr>
            <a:xfrm>
              <a:off x="9717288" y="5860443"/>
              <a:ext cx="9236" cy="8934"/>
            </a:xfrm>
            <a:custGeom>
              <a:avLst/>
              <a:gdLst>
                <a:gd name="connsiteX0" fmla="*/ 7792 w 9236"/>
                <a:gd name="connsiteY0" fmla="*/ 1337 h 8934"/>
                <a:gd name="connsiteX1" fmla="*/ 8076 w 9236"/>
                <a:gd name="connsiteY1" fmla="*/ 1599 h 8934"/>
                <a:gd name="connsiteX2" fmla="*/ 8076 w 9236"/>
                <a:gd name="connsiteY2" fmla="*/ 7313 h 8934"/>
                <a:gd name="connsiteX3" fmla="*/ 7792 w 9236"/>
                <a:gd name="connsiteY3" fmla="*/ 7597 h 8934"/>
                <a:gd name="connsiteX4" fmla="*/ 3495 w 9236"/>
                <a:gd name="connsiteY4" fmla="*/ 8731 h 8934"/>
                <a:gd name="connsiteX5" fmla="*/ 2994 w 9236"/>
                <a:gd name="connsiteY5" fmla="*/ 8535 h 8934"/>
                <a:gd name="connsiteX6" fmla="*/ 2994 w 9236"/>
                <a:gd name="connsiteY6" fmla="*/ 399 h 8934"/>
                <a:gd name="connsiteX7" fmla="*/ 3495 w 9236"/>
                <a:gd name="connsiteY7" fmla="*/ 203 h 8934"/>
                <a:gd name="connsiteX8" fmla="*/ 7792 w 9236"/>
                <a:gd name="connsiteY8" fmla="*/ 1337 h 8934"/>
                <a:gd name="connsiteX9" fmla="*/ 7792 w 9236"/>
                <a:gd name="connsiteY9" fmla="*/ 1337 h 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36" h="8934">
                  <a:moveTo>
                    <a:pt x="7792" y="1337"/>
                  </a:moveTo>
                  <a:lnTo>
                    <a:pt x="8076" y="1599"/>
                  </a:lnTo>
                  <a:cubicBezTo>
                    <a:pt x="9624" y="3104"/>
                    <a:pt x="9624" y="5808"/>
                    <a:pt x="8076" y="7313"/>
                  </a:cubicBezTo>
                  <a:lnTo>
                    <a:pt x="7792" y="7597"/>
                  </a:lnTo>
                  <a:cubicBezTo>
                    <a:pt x="6745" y="8600"/>
                    <a:pt x="4935" y="9298"/>
                    <a:pt x="3495" y="8731"/>
                  </a:cubicBezTo>
                  <a:cubicBezTo>
                    <a:pt x="3343" y="8665"/>
                    <a:pt x="3168" y="8600"/>
                    <a:pt x="2994" y="8535"/>
                  </a:cubicBezTo>
                  <a:cubicBezTo>
                    <a:pt x="-998" y="6964"/>
                    <a:pt x="-998" y="1970"/>
                    <a:pt x="2994" y="399"/>
                  </a:cubicBezTo>
                  <a:cubicBezTo>
                    <a:pt x="3147" y="334"/>
                    <a:pt x="3321" y="269"/>
                    <a:pt x="3495" y="203"/>
                  </a:cubicBezTo>
                  <a:cubicBezTo>
                    <a:pt x="4935" y="-364"/>
                    <a:pt x="6745" y="334"/>
                    <a:pt x="7792" y="1337"/>
                  </a:cubicBezTo>
                  <a:lnTo>
                    <a:pt x="7792" y="13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678DD73D-5107-4137-80EB-E1A8CD907EB4}"/>
                </a:ext>
              </a:extLst>
            </p:cNvPr>
            <p:cNvSpPr/>
            <p:nvPr/>
          </p:nvSpPr>
          <p:spPr>
            <a:xfrm>
              <a:off x="9712866" y="5845464"/>
              <a:ext cx="8563" cy="8042"/>
            </a:xfrm>
            <a:custGeom>
              <a:avLst/>
              <a:gdLst>
                <a:gd name="connsiteX0" fmla="*/ 7699 w 8563"/>
                <a:gd name="connsiteY0" fmla="*/ 1944 h 8042"/>
                <a:gd name="connsiteX1" fmla="*/ 7590 w 8563"/>
                <a:gd name="connsiteY1" fmla="*/ 1682 h 8042"/>
                <a:gd name="connsiteX2" fmla="*/ 7590 w 8563"/>
                <a:gd name="connsiteY2" fmla="*/ 6372 h 8042"/>
                <a:gd name="connsiteX3" fmla="*/ 7699 w 8563"/>
                <a:gd name="connsiteY3" fmla="*/ 6110 h 8042"/>
                <a:gd name="connsiteX4" fmla="*/ 0 w 8563"/>
                <a:gd name="connsiteY4" fmla="*/ 4016 h 8042"/>
                <a:gd name="connsiteX5" fmla="*/ 7699 w 8563"/>
                <a:gd name="connsiteY5" fmla="*/ 1944 h 8042"/>
                <a:gd name="connsiteX6" fmla="*/ 7699 w 8563"/>
                <a:gd name="connsiteY6" fmla="*/ 1944 h 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63" h="8042">
                  <a:moveTo>
                    <a:pt x="7699" y="1944"/>
                  </a:moveTo>
                  <a:cubicBezTo>
                    <a:pt x="7656" y="1857"/>
                    <a:pt x="7612" y="1770"/>
                    <a:pt x="7590" y="1682"/>
                  </a:cubicBezTo>
                  <a:cubicBezTo>
                    <a:pt x="8899" y="2707"/>
                    <a:pt x="8876" y="5347"/>
                    <a:pt x="7590" y="6372"/>
                  </a:cubicBezTo>
                  <a:cubicBezTo>
                    <a:pt x="7634" y="6284"/>
                    <a:pt x="7677" y="6197"/>
                    <a:pt x="7699" y="6110"/>
                  </a:cubicBezTo>
                  <a:cubicBezTo>
                    <a:pt x="5518" y="9468"/>
                    <a:pt x="0" y="8247"/>
                    <a:pt x="0" y="4016"/>
                  </a:cubicBezTo>
                  <a:cubicBezTo>
                    <a:pt x="0" y="-193"/>
                    <a:pt x="5518" y="-1437"/>
                    <a:pt x="7699" y="1944"/>
                  </a:cubicBezTo>
                  <a:lnTo>
                    <a:pt x="7699" y="19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8C2C67C-1367-4357-996C-1D6D24629CE2}"/>
                </a:ext>
              </a:extLst>
            </p:cNvPr>
            <p:cNvSpPr/>
            <p:nvPr/>
          </p:nvSpPr>
          <p:spPr>
            <a:xfrm>
              <a:off x="9714196" y="5793972"/>
              <a:ext cx="12214" cy="11785"/>
            </a:xfrm>
            <a:custGeom>
              <a:avLst/>
              <a:gdLst>
                <a:gd name="connsiteX0" fmla="*/ 12214 w 12214"/>
                <a:gd name="connsiteY0" fmla="*/ 5889 h 11785"/>
                <a:gd name="connsiteX1" fmla="*/ 0 w 12214"/>
                <a:gd name="connsiteY1" fmla="*/ 5889 h 11785"/>
                <a:gd name="connsiteX2" fmla="*/ 12214 w 12214"/>
                <a:gd name="connsiteY2" fmla="*/ 5889 h 11785"/>
                <a:gd name="connsiteX3" fmla="*/ 12214 w 12214"/>
                <a:gd name="connsiteY3" fmla="*/ 5889 h 1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4" h="11785">
                  <a:moveTo>
                    <a:pt x="12214" y="5889"/>
                  </a:moveTo>
                  <a:cubicBezTo>
                    <a:pt x="12214" y="13741"/>
                    <a:pt x="0" y="13763"/>
                    <a:pt x="0" y="5889"/>
                  </a:cubicBezTo>
                  <a:cubicBezTo>
                    <a:pt x="0" y="-1963"/>
                    <a:pt x="12214" y="-1963"/>
                    <a:pt x="12214" y="5889"/>
                  </a:cubicBezTo>
                  <a:lnTo>
                    <a:pt x="12214" y="58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ACC5967A-6981-40CF-BA61-E70B24E8D2A0}"/>
                </a:ext>
              </a:extLst>
            </p:cNvPr>
            <p:cNvSpPr/>
            <p:nvPr/>
          </p:nvSpPr>
          <p:spPr>
            <a:xfrm>
              <a:off x="9721503" y="5778002"/>
              <a:ext cx="6455" cy="6248"/>
            </a:xfrm>
            <a:custGeom>
              <a:avLst/>
              <a:gdLst>
                <a:gd name="connsiteX0" fmla="*/ 6456 w 6455"/>
                <a:gd name="connsiteY0" fmla="*/ 3124 h 6248"/>
                <a:gd name="connsiteX1" fmla="*/ 0 w 6455"/>
                <a:gd name="connsiteY1" fmla="*/ 3124 h 6248"/>
                <a:gd name="connsiteX2" fmla="*/ 6456 w 6455"/>
                <a:gd name="connsiteY2" fmla="*/ 3124 h 6248"/>
                <a:gd name="connsiteX3" fmla="*/ 6456 w 6455"/>
                <a:gd name="connsiteY3" fmla="*/ 3124 h 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55" h="6248">
                  <a:moveTo>
                    <a:pt x="6456" y="3124"/>
                  </a:moveTo>
                  <a:cubicBezTo>
                    <a:pt x="6456" y="7290"/>
                    <a:pt x="0" y="7290"/>
                    <a:pt x="0" y="3124"/>
                  </a:cubicBezTo>
                  <a:cubicBezTo>
                    <a:pt x="-21" y="-1041"/>
                    <a:pt x="6456" y="-1041"/>
                    <a:pt x="6456" y="3124"/>
                  </a:cubicBezTo>
                  <a:lnTo>
                    <a:pt x="6456" y="31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FFF8B1C9-4090-4474-8A32-68DCBC76F376}"/>
                </a:ext>
              </a:extLst>
            </p:cNvPr>
            <p:cNvSpPr/>
            <p:nvPr/>
          </p:nvSpPr>
          <p:spPr>
            <a:xfrm>
              <a:off x="9781656" y="5732628"/>
              <a:ext cx="29281" cy="38367"/>
            </a:xfrm>
            <a:custGeom>
              <a:avLst/>
              <a:gdLst>
                <a:gd name="connsiteX0" fmla="*/ 22814 w 29281"/>
                <a:gd name="connsiteY0" fmla="*/ 11006 h 38367"/>
                <a:gd name="connsiteX1" fmla="*/ 21069 w 29281"/>
                <a:gd name="connsiteY1" fmla="*/ 17135 h 38367"/>
                <a:gd name="connsiteX2" fmla="*/ 22726 w 29281"/>
                <a:gd name="connsiteY2" fmla="*/ 17658 h 38367"/>
                <a:gd name="connsiteX3" fmla="*/ 28746 w 29281"/>
                <a:gd name="connsiteY3" fmla="*/ 29937 h 38367"/>
                <a:gd name="connsiteX4" fmla="*/ 28441 w 29281"/>
                <a:gd name="connsiteY4" fmla="*/ 30701 h 38367"/>
                <a:gd name="connsiteX5" fmla="*/ 14329 w 29281"/>
                <a:gd name="connsiteY5" fmla="*/ 37484 h 38367"/>
                <a:gd name="connsiteX6" fmla="*/ 9313 w 29281"/>
                <a:gd name="connsiteY6" fmla="*/ 22631 h 38367"/>
                <a:gd name="connsiteX7" fmla="*/ 9727 w 29281"/>
                <a:gd name="connsiteY7" fmla="*/ 21933 h 38367"/>
                <a:gd name="connsiteX8" fmla="*/ 9750 w 29281"/>
                <a:gd name="connsiteY8" fmla="*/ 21911 h 38367"/>
                <a:gd name="connsiteX9" fmla="*/ 0 w 29281"/>
                <a:gd name="connsiteY9" fmla="*/ 11028 h 38367"/>
                <a:gd name="connsiteX10" fmla="*/ 22814 w 29281"/>
                <a:gd name="connsiteY10" fmla="*/ 11006 h 38367"/>
                <a:gd name="connsiteX11" fmla="*/ 22814 w 29281"/>
                <a:gd name="connsiteY11" fmla="*/ 11006 h 3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81" h="38367">
                  <a:moveTo>
                    <a:pt x="22814" y="11006"/>
                  </a:moveTo>
                  <a:cubicBezTo>
                    <a:pt x="22814" y="13471"/>
                    <a:pt x="22137" y="15477"/>
                    <a:pt x="21069" y="17135"/>
                  </a:cubicBezTo>
                  <a:cubicBezTo>
                    <a:pt x="21636" y="17266"/>
                    <a:pt x="22181" y="17440"/>
                    <a:pt x="22726" y="17658"/>
                  </a:cubicBezTo>
                  <a:cubicBezTo>
                    <a:pt x="27045" y="19490"/>
                    <a:pt x="30687" y="25096"/>
                    <a:pt x="28746" y="29937"/>
                  </a:cubicBezTo>
                  <a:cubicBezTo>
                    <a:pt x="28637" y="30199"/>
                    <a:pt x="28549" y="30439"/>
                    <a:pt x="28441" y="30701"/>
                  </a:cubicBezTo>
                  <a:cubicBezTo>
                    <a:pt x="26129" y="36481"/>
                    <a:pt x="20611" y="40145"/>
                    <a:pt x="14329" y="37484"/>
                  </a:cubicBezTo>
                  <a:cubicBezTo>
                    <a:pt x="8680" y="35106"/>
                    <a:pt x="6042" y="28062"/>
                    <a:pt x="9313" y="22631"/>
                  </a:cubicBezTo>
                  <a:cubicBezTo>
                    <a:pt x="9444" y="22413"/>
                    <a:pt x="9596" y="22173"/>
                    <a:pt x="9727" y="21933"/>
                  </a:cubicBezTo>
                  <a:cubicBezTo>
                    <a:pt x="9727" y="21933"/>
                    <a:pt x="9727" y="21933"/>
                    <a:pt x="9750" y="21911"/>
                  </a:cubicBezTo>
                  <a:cubicBezTo>
                    <a:pt x="4645" y="21257"/>
                    <a:pt x="0" y="17658"/>
                    <a:pt x="0" y="11028"/>
                  </a:cubicBezTo>
                  <a:cubicBezTo>
                    <a:pt x="21" y="-3650"/>
                    <a:pt x="22814" y="-3694"/>
                    <a:pt x="22814" y="11006"/>
                  </a:cubicBezTo>
                  <a:lnTo>
                    <a:pt x="22814" y="110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005DFF8C-40CA-441E-8F51-24DABCCF787B}"/>
                </a:ext>
              </a:extLst>
            </p:cNvPr>
            <p:cNvSpPr/>
            <p:nvPr/>
          </p:nvSpPr>
          <p:spPr>
            <a:xfrm>
              <a:off x="9837054" y="5745864"/>
              <a:ext cx="6826" cy="6575"/>
            </a:xfrm>
            <a:custGeom>
              <a:avLst/>
              <a:gdLst>
                <a:gd name="connsiteX0" fmla="*/ 6826 w 6826"/>
                <a:gd name="connsiteY0" fmla="*/ 3288 h 6575"/>
                <a:gd name="connsiteX1" fmla="*/ 0 w 6826"/>
                <a:gd name="connsiteY1" fmla="*/ 3288 h 6575"/>
                <a:gd name="connsiteX2" fmla="*/ 6826 w 6826"/>
                <a:gd name="connsiteY2" fmla="*/ 3288 h 6575"/>
                <a:gd name="connsiteX3" fmla="*/ 6826 w 6826"/>
                <a:gd name="connsiteY3" fmla="*/ 3288 h 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26" h="6575">
                  <a:moveTo>
                    <a:pt x="6826" y="3288"/>
                  </a:moveTo>
                  <a:cubicBezTo>
                    <a:pt x="6826" y="7672"/>
                    <a:pt x="0" y="7672"/>
                    <a:pt x="0" y="3288"/>
                  </a:cubicBezTo>
                  <a:cubicBezTo>
                    <a:pt x="0" y="-1096"/>
                    <a:pt x="6826" y="-1096"/>
                    <a:pt x="6826" y="3288"/>
                  </a:cubicBezTo>
                  <a:lnTo>
                    <a:pt x="6826" y="3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7A8F7670-BEDB-40A1-8ACD-92A8DE1C918A}"/>
                </a:ext>
              </a:extLst>
            </p:cNvPr>
            <p:cNvSpPr/>
            <p:nvPr/>
          </p:nvSpPr>
          <p:spPr>
            <a:xfrm>
              <a:off x="9854633" y="5745679"/>
              <a:ext cx="349" cy="343"/>
            </a:xfrm>
            <a:custGeom>
              <a:avLst/>
              <a:gdLst>
                <a:gd name="connsiteX0" fmla="*/ 349 w 349"/>
                <a:gd name="connsiteY0" fmla="*/ 180 h 343"/>
                <a:gd name="connsiteX1" fmla="*/ 0 w 349"/>
                <a:gd name="connsiteY1" fmla="*/ 180 h 343"/>
                <a:gd name="connsiteX2" fmla="*/ 349 w 349"/>
                <a:gd name="connsiteY2" fmla="*/ 180 h 343"/>
                <a:gd name="connsiteX3" fmla="*/ 349 w 349"/>
                <a:gd name="connsiteY3" fmla="*/ 180 h 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" h="343">
                  <a:moveTo>
                    <a:pt x="349" y="180"/>
                  </a:moveTo>
                  <a:cubicBezTo>
                    <a:pt x="349" y="398"/>
                    <a:pt x="0" y="398"/>
                    <a:pt x="0" y="180"/>
                  </a:cubicBezTo>
                  <a:cubicBezTo>
                    <a:pt x="0" y="-60"/>
                    <a:pt x="349" y="-60"/>
                    <a:pt x="349" y="180"/>
                  </a:cubicBezTo>
                  <a:lnTo>
                    <a:pt x="349" y="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9F6DF031-4ACC-4D45-8FAB-7EDEA15DFC5E}"/>
                </a:ext>
              </a:extLst>
            </p:cNvPr>
            <p:cNvSpPr/>
            <p:nvPr/>
          </p:nvSpPr>
          <p:spPr>
            <a:xfrm>
              <a:off x="2253513" y="5714374"/>
              <a:ext cx="435894" cy="489899"/>
            </a:xfrm>
            <a:custGeom>
              <a:avLst/>
              <a:gdLst>
                <a:gd name="connsiteX0" fmla="*/ 24327 w 435894"/>
                <a:gd name="connsiteY0" fmla="*/ 348345 h 489899"/>
                <a:gd name="connsiteX1" fmla="*/ 152834 w 435894"/>
                <a:gd name="connsiteY1" fmla="*/ 353623 h 489899"/>
                <a:gd name="connsiteX2" fmla="*/ 289541 w 435894"/>
                <a:gd name="connsiteY2" fmla="*/ 487626 h 489899"/>
                <a:gd name="connsiteX3" fmla="*/ 400098 w 435894"/>
                <a:gd name="connsiteY3" fmla="*/ 374692 h 489899"/>
                <a:gd name="connsiteX4" fmla="*/ 434449 w 435894"/>
                <a:gd name="connsiteY4" fmla="*/ 174429 h 489899"/>
                <a:gd name="connsiteX5" fmla="*/ 374994 w 435894"/>
                <a:gd name="connsiteY5" fmla="*/ 2760 h 489899"/>
                <a:gd name="connsiteX6" fmla="*/ 289629 w 435894"/>
                <a:gd name="connsiteY6" fmla="*/ 17307 h 489899"/>
                <a:gd name="connsiteX7" fmla="*/ 200795 w 435894"/>
                <a:gd name="connsiteY7" fmla="*/ 56631 h 489899"/>
                <a:gd name="connsiteX8" fmla="*/ 49889 w 435894"/>
                <a:gd name="connsiteY8" fmla="*/ 170525 h 489899"/>
                <a:gd name="connsiteX9" fmla="*/ 24327 w 435894"/>
                <a:gd name="connsiteY9" fmla="*/ 348345 h 489899"/>
                <a:gd name="connsiteX10" fmla="*/ 24327 w 435894"/>
                <a:gd name="connsiteY10" fmla="*/ 348345 h 48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5894" h="489899">
                  <a:moveTo>
                    <a:pt x="24327" y="348345"/>
                  </a:moveTo>
                  <a:cubicBezTo>
                    <a:pt x="58679" y="384812"/>
                    <a:pt x="108014" y="373427"/>
                    <a:pt x="152834" y="353623"/>
                  </a:cubicBezTo>
                  <a:cubicBezTo>
                    <a:pt x="155233" y="424769"/>
                    <a:pt x="218025" y="504442"/>
                    <a:pt x="289541" y="487626"/>
                  </a:cubicBezTo>
                  <a:cubicBezTo>
                    <a:pt x="344874" y="474627"/>
                    <a:pt x="382061" y="425859"/>
                    <a:pt x="400098" y="374692"/>
                  </a:cubicBezTo>
                  <a:cubicBezTo>
                    <a:pt x="422148" y="312140"/>
                    <a:pt x="430393" y="240406"/>
                    <a:pt x="434449" y="174429"/>
                  </a:cubicBezTo>
                  <a:cubicBezTo>
                    <a:pt x="437786" y="120383"/>
                    <a:pt x="440971" y="21517"/>
                    <a:pt x="374994" y="2760"/>
                  </a:cubicBezTo>
                  <a:cubicBezTo>
                    <a:pt x="345441" y="-5637"/>
                    <a:pt x="316979" y="6838"/>
                    <a:pt x="289629" y="17307"/>
                  </a:cubicBezTo>
                  <a:cubicBezTo>
                    <a:pt x="259421" y="28889"/>
                    <a:pt x="229628" y="41931"/>
                    <a:pt x="200795" y="56631"/>
                  </a:cubicBezTo>
                  <a:cubicBezTo>
                    <a:pt x="145048" y="85050"/>
                    <a:pt x="90980" y="122913"/>
                    <a:pt x="49889" y="170525"/>
                  </a:cubicBezTo>
                  <a:cubicBezTo>
                    <a:pt x="10129" y="216632"/>
                    <a:pt x="-25335" y="295608"/>
                    <a:pt x="24327" y="348345"/>
                  </a:cubicBezTo>
                  <a:lnTo>
                    <a:pt x="24327" y="34834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76BBE079-438E-41C6-9FFB-5217DCB3C67C}"/>
                </a:ext>
              </a:extLst>
            </p:cNvPr>
            <p:cNvSpPr/>
            <p:nvPr/>
          </p:nvSpPr>
          <p:spPr>
            <a:xfrm>
              <a:off x="2380414" y="5714369"/>
              <a:ext cx="309007" cy="332077"/>
            </a:xfrm>
            <a:custGeom>
              <a:avLst/>
              <a:gdLst>
                <a:gd name="connsiteX0" fmla="*/ 294898 w 309007"/>
                <a:gd name="connsiteY0" fmla="*/ 289659 h 332077"/>
                <a:gd name="connsiteX1" fmla="*/ 307570 w 309007"/>
                <a:gd name="connsiteY1" fmla="*/ 174435 h 332077"/>
                <a:gd name="connsiteX2" fmla="*/ 295858 w 309007"/>
                <a:gd name="connsiteY2" fmla="*/ 48764 h 332077"/>
                <a:gd name="connsiteX3" fmla="*/ 250252 w 309007"/>
                <a:gd name="connsiteY3" fmla="*/ 7498 h 332077"/>
                <a:gd name="connsiteX4" fmla="*/ 240983 w 309007"/>
                <a:gd name="connsiteY4" fmla="*/ 1130 h 332077"/>
                <a:gd name="connsiteX5" fmla="*/ 162749 w 309007"/>
                <a:gd name="connsiteY5" fmla="*/ 17313 h 332077"/>
                <a:gd name="connsiteX6" fmla="*/ 73915 w 309007"/>
                <a:gd name="connsiteY6" fmla="*/ 56637 h 332077"/>
                <a:gd name="connsiteX7" fmla="*/ 23359 w 309007"/>
                <a:gd name="connsiteY7" fmla="*/ 85492 h 332077"/>
                <a:gd name="connsiteX8" fmla="*/ 45758 w 309007"/>
                <a:gd name="connsiteY8" fmla="*/ 115852 h 332077"/>
                <a:gd name="connsiteX9" fmla="*/ 3380 w 309007"/>
                <a:gd name="connsiteY9" fmla="*/ 180171 h 332077"/>
                <a:gd name="connsiteX10" fmla="*/ 52563 w 309007"/>
                <a:gd name="connsiteY10" fmla="*/ 213454 h 332077"/>
                <a:gd name="connsiteX11" fmla="*/ 57994 w 309007"/>
                <a:gd name="connsiteY11" fmla="*/ 206867 h 332077"/>
                <a:gd name="connsiteX12" fmla="*/ 33610 w 309007"/>
                <a:gd name="connsiteY12" fmla="*/ 249703 h 332077"/>
                <a:gd name="connsiteX13" fmla="*/ 81135 w 309007"/>
                <a:gd name="connsiteY13" fmla="*/ 281873 h 332077"/>
                <a:gd name="connsiteX14" fmla="*/ 149837 w 309007"/>
                <a:gd name="connsiteY14" fmla="*/ 202570 h 332077"/>
                <a:gd name="connsiteX15" fmla="*/ 103599 w 309007"/>
                <a:gd name="connsiteY15" fmla="*/ 274784 h 332077"/>
                <a:gd name="connsiteX16" fmla="*/ 140524 w 309007"/>
                <a:gd name="connsiteY16" fmla="*/ 330750 h 332077"/>
                <a:gd name="connsiteX17" fmla="*/ 216948 w 309007"/>
                <a:gd name="connsiteY17" fmla="*/ 246126 h 332077"/>
                <a:gd name="connsiteX18" fmla="*/ 225127 w 309007"/>
                <a:gd name="connsiteY18" fmla="*/ 214959 h 332077"/>
                <a:gd name="connsiteX19" fmla="*/ 228398 w 309007"/>
                <a:gd name="connsiteY19" fmla="*/ 231360 h 332077"/>
                <a:gd name="connsiteX20" fmla="*/ 216206 w 309007"/>
                <a:gd name="connsiteY20" fmla="*/ 279517 h 332077"/>
                <a:gd name="connsiteX21" fmla="*/ 268071 w 309007"/>
                <a:gd name="connsiteY21" fmla="*/ 325450 h 332077"/>
                <a:gd name="connsiteX22" fmla="*/ 294898 w 309007"/>
                <a:gd name="connsiteY22" fmla="*/ 289659 h 332077"/>
                <a:gd name="connsiteX23" fmla="*/ 294898 w 309007"/>
                <a:gd name="connsiteY23" fmla="*/ 289659 h 33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9007" h="332077">
                  <a:moveTo>
                    <a:pt x="294898" y="289659"/>
                  </a:moveTo>
                  <a:cubicBezTo>
                    <a:pt x="301158" y="254806"/>
                    <a:pt x="305236" y="211905"/>
                    <a:pt x="307570" y="174435"/>
                  </a:cubicBezTo>
                  <a:cubicBezTo>
                    <a:pt x="309686" y="139975"/>
                    <a:pt x="311757" y="87303"/>
                    <a:pt x="295858" y="48764"/>
                  </a:cubicBezTo>
                  <a:cubicBezTo>
                    <a:pt x="280721" y="34041"/>
                    <a:pt x="263884" y="20585"/>
                    <a:pt x="250252" y="7498"/>
                  </a:cubicBezTo>
                  <a:cubicBezTo>
                    <a:pt x="247351" y="4707"/>
                    <a:pt x="244233" y="2613"/>
                    <a:pt x="240983" y="1130"/>
                  </a:cubicBezTo>
                  <a:cubicBezTo>
                    <a:pt x="213960" y="-3647"/>
                    <a:pt x="187874" y="7673"/>
                    <a:pt x="162749" y="17313"/>
                  </a:cubicBezTo>
                  <a:cubicBezTo>
                    <a:pt x="132541" y="28894"/>
                    <a:pt x="102749" y="41937"/>
                    <a:pt x="73915" y="56637"/>
                  </a:cubicBezTo>
                  <a:cubicBezTo>
                    <a:pt x="56794" y="65361"/>
                    <a:pt x="39826" y="74980"/>
                    <a:pt x="23359" y="85492"/>
                  </a:cubicBezTo>
                  <a:cubicBezTo>
                    <a:pt x="-15856" y="110531"/>
                    <a:pt x="30796" y="122505"/>
                    <a:pt x="45758" y="115852"/>
                  </a:cubicBezTo>
                  <a:cubicBezTo>
                    <a:pt x="29422" y="135678"/>
                    <a:pt x="15376" y="157357"/>
                    <a:pt x="3380" y="180171"/>
                  </a:cubicBezTo>
                  <a:cubicBezTo>
                    <a:pt x="-12323" y="209986"/>
                    <a:pt x="30556" y="239779"/>
                    <a:pt x="52563" y="213454"/>
                  </a:cubicBezTo>
                  <a:cubicBezTo>
                    <a:pt x="54329" y="211338"/>
                    <a:pt x="56140" y="209113"/>
                    <a:pt x="57994" y="206867"/>
                  </a:cubicBezTo>
                  <a:cubicBezTo>
                    <a:pt x="49640" y="220957"/>
                    <a:pt x="41483" y="235220"/>
                    <a:pt x="33610" y="249703"/>
                  </a:cubicBezTo>
                  <a:cubicBezTo>
                    <a:pt x="17950" y="278471"/>
                    <a:pt x="59891" y="307042"/>
                    <a:pt x="81135" y="281873"/>
                  </a:cubicBezTo>
                  <a:cubicBezTo>
                    <a:pt x="103665" y="255133"/>
                    <a:pt x="126740" y="228830"/>
                    <a:pt x="149837" y="202570"/>
                  </a:cubicBezTo>
                  <a:cubicBezTo>
                    <a:pt x="138060" y="229528"/>
                    <a:pt x="123490" y="254544"/>
                    <a:pt x="103599" y="274784"/>
                  </a:cubicBezTo>
                  <a:cubicBezTo>
                    <a:pt x="78299" y="300521"/>
                    <a:pt x="109183" y="339801"/>
                    <a:pt x="140524" y="330750"/>
                  </a:cubicBezTo>
                  <a:cubicBezTo>
                    <a:pt x="182640" y="318601"/>
                    <a:pt x="205606" y="287173"/>
                    <a:pt x="216948" y="246126"/>
                  </a:cubicBezTo>
                  <a:cubicBezTo>
                    <a:pt x="219783" y="235831"/>
                    <a:pt x="222509" y="225428"/>
                    <a:pt x="225127" y="214959"/>
                  </a:cubicBezTo>
                  <a:cubicBezTo>
                    <a:pt x="226304" y="220411"/>
                    <a:pt x="227438" y="225995"/>
                    <a:pt x="228398" y="231360"/>
                  </a:cubicBezTo>
                  <a:cubicBezTo>
                    <a:pt x="226523" y="247587"/>
                    <a:pt x="222727" y="263683"/>
                    <a:pt x="216206" y="279517"/>
                  </a:cubicBezTo>
                  <a:cubicBezTo>
                    <a:pt x="202662" y="312386"/>
                    <a:pt x="236337" y="344600"/>
                    <a:pt x="268071" y="325450"/>
                  </a:cubicBezTo>
                  <a:cubicBezTo>
                    <a:pt x="282815" y="316551"/>
                    <a:pt x="291888" y="306431"/>
                    <a:pt x="294898" y="289659"/>
                  </a:cubicBezTo>
                  <a:lnTo>
                    <a:pt x="294898" y="28965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7079275A-0C2E-4DCE-9B34-6912114AF3D8}"/>
                </a:ext>
              </a:extLst>
            </p:cNvPr>
            <p:cNvSpPr/>
            <p:nvPr/>
          </p:nvSpPr>
          <p:spPr>
            <a:xfrm>
              <a:off x="2153753" y="5426627"/>
              <a:ext cx="489488" cy="430771"/>
            </a:xfrm>
            <a:custGeom>
              <a:avLst/>
              <a:gdLst>
                <a:gd name="connsiteX0" fmla="*/ 42473 w 489488"/>
                <a:gd name="connsiteY0" fmla="*/ 26929 h 430771"/>
                <a:gd name="connsiteX1" fmla="*/ 200816 w 489488"/>
                <a:gd name="connsiteY1" fmla="*/ 26711 h 430771"/>
                <a:gd name="connsiteX2" fmla="*/ 359312 w 489488"/>
                <a:gd name="connsiteY2" fmla="*/ 102807 h 430771"/>
                <a:gd name="connsiteX3" fmla="*/ 436368 w 489488"/>
                <a:gd name="connsiteY3" fmla="*/ 154389 h 430771"/>
                <a:gd name="connsiteX4" fmla="*/ 475823 w 489488"/>
                <a:gd name="connsiteY4" fmla="*/ 191204 h 430771"/>
                <a:gd name="connsiteX5" fmla="*/ 480360 w 489488"/>
                <a:gd name="connsiteY5" fmla="*/ 195218 h 430771"/>
                <a:gd name="connsiteX6" fmla="*/ 486008 w 489488"/>
                <a:gd name="connsiteY6" fmla="*/ 236548 h 430771"/>
                <a:gd name="connsiteX7" fmla="*/ 403194 w 489488"/>
                <a:gd name="connsiteY7" fmla="*/ 329897 h 430771"/>
                <a:gd name="connsiteX8" fmla="*/ 247643 w 489488"/>
                <a:gd name="connsiteY8" fmla="*/ 409178 h 430771"/>
                <a:gd name="connsiteX9" fmla="*/ 21077 w 489488"/>
                <a:gd name="connsiteY9" fmla="*/ 387214 h 430771"/>
                <a:gd name="connsiteX10" fmla="*/ 49997 w 489488"/>
                <a:gd name="connsiteY10" fmla="*/ 219035 h 430771"/>
                <a:gd name="connsiteX11" fmla="*/ 28863 w 489488"/>
                <a:gd name="connsiteY11" fmla="*/ 182742 h 430771"/>
                <a:gd name="connsiteX12" fmla="*/ 42473 w 489488"/>
                <a:gd name="connsiteY12" fmla="*/ 26929 h 430771"/>
                <a:gd name="connsiteX13" fmla="*/ 42473 w 489488"/>
                <a:gd name="connsiteY13" fmla="*/ 26929 h 43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9488" h="430771">
                  <a:moveTo>
                    <a:pt x="42473" y="26929"/>
                  </a:moveTo>
                  <a:cubicBezTo>
                    <a:pt x="90826" y="-21120"/>
                    <a:pt x="151961" y="5620"/>
                    <a:pt x="200816" y="26711"/>
                  </a:cubicBezTo>
                  <a:cubicBezTo>
                    <a:pt x="254775" y="49982"/>
                    <a:pt x="308799" y="73232"/>
                    <a:pt x="359312" y="102807"/>
                  </a:cubicBezTo>
                  <a:cubicBezTo>
                    <a:pt x="386051" y="118467"/>
                    <a:pt x="411591" y="135959"/>
                    <a:pt x="436368" y="154389"/>
                  </a:cubicBezTo>
                  <a:cubicBezTo>
                    <a:pt x="451221" y="165446"/>
                    <a:pt x="466205" y="176504"/>
                    <a:pt x="475823" y="191204"/>
                  </a:cubicBezTo>
                  <a:cubicBezTo>
                    <a:pt x="477459" y="192404"/>
                    <a:pt x="479007" y="193735"/>
                    <a:pt x="480360" y="195218"/>
                  </a:cubicBezTo>
                  <a:cubicBezTo>
                    <a:pt x="491417" y="207322"/>
                    <a:pt x="491287" y="222023"/>
                    <a:pt x="486008" y="236548"/>
                  </a:cubicBezTo>
                  <a:cubicBezTo>
                    <a:pt x="481995" y="282394"/>
                    <a:pt x="444133" y="311031"/>
                    <a:pt x="403194" y="329897"/>
                  </a:cubicBezTo>
                  <a:cubicBezTo>
                    <a:pt x="356476" y="365622"/>
                    <a:pt x="302431" y="392013"/>
                    <a:pt x="247643" y="409178"/>
                  </a:cubicBezTo>
                  <a:cubicBezTo>
                    <a:pt x="174971" y="431947"/>
                    <a:pt x="72091" y="451293"/>
                    <a:pt x="21077" y="387214"/>
                  </a:cubicBezTo>
                  <a:cubicBezTo>
                    <a:pt x="-21628" y="333561"/>
                    <a:pt x="6965" y="270442"/>
                    <a:pt x="49997" y="219035"/>
                  </a:cubicBezTo>
                  <a:cubicBezTo>
                    <a:pt x="41753" y="208413"/>
                    <a:pt x="34665" y="196112"/>
                    <a:pt x="28863" y="182742"/>
                  </a:cubicBezTo>
                  <a:cubicBezTo>
                    <a:pt x="7838" y="134149"/>
                    <a:pt x="-1890" y="71029"/>
                    <a:pt x="42473" y="26929"/>
                  </a:cubicBezTo>
                  <a:lnTo>
                    <a:pt x="42473" y="2692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8160C6CF-85CA-40FA-B312-971C2EBB4704}"/>
                </a:ext>
              </a:extLst>
            </p:cNvPr>
            <p:cNvSpPr/>
            <p:nvPr/>
          </p:nvSpPr>
          <p:spPr>
            <a:xfrm>
              <a:off x="2301772" y="5488223"/>
              <a:ext cx="341491" cy="356738"/>
            </a:xfrm>
            <a:custGeom>
              <a:avLst/>
              <a:gdLst>
                <a:gd name="connsiteX0" fmla="*/ 143157 w 341491"/>
                <a:gd name="connsiteY0" fmla="*/ 5420 h 356738"/>
                <a:gd name="connsiteX1" fmla="*/ 211315 w 341491"/>
                <a:gd name="connsiteY1" fmla="*/ 41211 h 356738"/>
                <a:gd name="connsiteX2" fmla="*/ 288371 w 341491"/>
                <a:gd name="connsiteY2" fmla="*/ 92793 h 356738"/>
                <a:gd name="connsiteX3" fmla="*/ 327826 w 341491"/>
                <a:gd name="connsiteY3" fmla="*/ 129608 h 356738"/>
                <a:gd name="connsiteX4" fmla="*/ 332362 w 341491"/>
                <a:gd name="connsiteY4" fmla="*/ 133622 h 356738"/>
                <a:gd name="connsiteX5" fmla="*/ 338011 w 341491"/>
                <a:gd name="connsiteY5" fmla="*/ 174952 h 356738"/>
                <a:gd name="connsiteX6" fmla="*/ 255197 w 341491"/>
                <a:gd name="connsiteY6" fmla="*/ 268301 h 356738"/>
                <a:gd name="connsiteX7" fmla="*/ 99645 w 341491"/>
                <a:gd name="connsiteY7" fmla="*/ 347582 h 356738"/>
                <a:gd name="connsiteX8" fmla="*/ 32055 w 341491"/>
                <a:gd name="connsiteY8" fmla="*/ 324332 h 356738"/>
                <a:gd name="connsiteX9" fmla="*/ 96897 w 341491"/>
                <a:gd name="connsiteY9" fmla="*/ 291420 h 356738"/>
                <a:gd name="connsiteX10" fmla="*/ 10943 w 341491"/>
                <a:gd name="connsiteY10" fmla="*/ 270983 h 356738"/>
                <a:gd name="connsiteX11" fmla="*/ 23571 w 341491"/>
                <a:gd name="connsiteY11" fmla="*/ 227755 h 356738"/>
                <a:gd name="connsiteX12" fmla="*/ 91096 w 341491"/>
                <a:gd name="connsiteY12" fmla="*/ 220732 h 356738"/>
                <a:gd name="connsiteX13" fmla="*/ 33734 w 341491"/>
                <a:gd name="connsiteY13" fmla="*/ 161277 h 356738"/>
                <a:gd name="connsiteX14" fmla="*/ 87192 w 341491"/>
                <a:gd name="connsiteY14" fmla="*/ 127951 h 356738"/>
                <a:gd name="connsiteX15" fmla="*/ 50659 w 341491"/>
                <a:gd name="connsiteY15" fmla="*/ 104614 h 356738"/>
                <a:gd name="connsiteX16" fmla="*/ 74891 w 341491"/>
                <a:gd name="connsiteY16" fmla="*/ 49346 h 356738"/>
                <a:gd name="connsiteX17" fmla="*/ 117704 w 341491"/>
                <a:gd name="connsiteY17" fmla="*/ 51178 h 356738"/>
                <a:gd name="connsiteX18" fmla="*/ 143157 w 341491"/>
                <a:gd name="connsiteY18" fmla="*/ 5420 h 356738"/>
                <a:gd name="connsiteX19" fmla="*/ 143157 w 341491"/>
                <a:gd name="connsiteY19" fmla="*/ 5420 h 35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1491" h="356738">
                  <a:moveTo>
                    <a:pt x="143157" y="5420"/>
                  </a:moveTo>
                  <a:cubicBezTo>
                    <a:pt x="166342" y="16500"/>
                    <a:pt x="189177" y="28234"/>
                    <a:pt x="211315" y="41211"/>
                  </a:cubicBezTo>
                  <a:cubicBezTo>
                    <a:pt x="238054" y="56871"/>
                    <a:pt x="263594" y="74363"/>
                    <a:pt x="288371" y="92793"/>
                  </a:cubicBezTo>
                  <a:cubicBezTo>
                    <a:pt x="303224" y="103850"/>
                    <a:pt x="318207" y="114908"/>
                    <a:pt x="327826" y="129608"/>
                  </a:cubicBezTo>
                  <a:cubicBezTo>
                    <a:pt x="329461" y="130808"/>
                    <a:pt x="331010" y="132139"/>
                    <a:pt x="332362" y="133622"/>
                  </a:cubicBezTo>
                  <a:cubicBezTo>
                    <a:pt x="343420" y="145726"/>
                    <a:pt x="343289" y="160427"/>
                    <a:pt x="338011" y="174952"/>
                  </a:cubicBezTo>
                  <a:cubicBezTo>
                    <a:pt x="333998" y="220798"/>
                    <a:pt x="296135" y="249435"/>
                    <a:pt x="255197" y="268301"/>
                  </a:cubicBezTo>
                  <a:cubicBezTo>
                    <a:pt x="208479" y="304026"/>
                    <a:pt x="154433" y="330417"/>
                    <a:pt x="99645" y="347582"/>
                  </a:cubicBezTo>
                  <a:cubicBezTo>
                    <a:pt x="81957" y="353121"/>
                    <a:pt x="-29123" y="374190"/>
                    <a:pt x="32055" y="324332"/>
                  </a:cubicBezTo>
                  <a:cubicBezTo>
                    <a:pt x="51815" y="308236"/>
                    <a:pt x="74149" y="300013"/>
                    <a:pt x="96897" y="291420"/>
                  </a:cubicBezTo>
                  <a:cubicBezTo>
                    <a:pt x="67868" y="290656"/>
                    <a:pt x="39253" y="285182"/>
                    <a:pt x="10943" y="270983"/>
                  </a:cubicBezTo>
                  <a:cubicBezTo>
                    <a:pt x="-10192" y="260384"/>
                    <a:pt x="2175" y="230481"/>
                    <a:pt x="23571" y="227755"/>
                  </a:cubicBezTo>
                  <a:cubicBezTo>
                    <a:pt x="46079" y="224876"/>
                    <a:pt x="68587" y="222652"/>
                    <a:pt x="91096" y="220732"/>
                  </a:cubicBezTo>
                  <a:cubicBezTo>
                    <a:pt x="57617" y="212989"/>
                    <a:pt x="23266" y="197308"/>
                    <a:pt x="33734" y="161277"/>
                  </a:cubicBezTo>
                  <a:cubicBezTo>
                    <a:pt x="40496" y="138006"/>
                    <a:pt x="62393" y="129717"/>
                    <a:pt x="87192" y="127951"/>
                  </a:cubicBezTo>
                  <a:cubicBezTo>
                    <a:pt x="74607" y="121299"/>
                    <a:pt x="62437" y="113665"/>
                    <a:pt x="50659" y="104614"/>
                  </a:cubicBezTo>
                  <a:cubicBezTo>
                    <a:pt x="29133" y="88082"/>
                    <a:pt x="49285" y="49892"/>
                    <a:pt x="74891" y="49346"/>
                  </a:cubicBezTo>
                  <a:cubicBezTo>
                    <a:pt x="89613" y="49019"/>
                    <a:pt x="103877" y="49695"/>
                    <a:pt x="117704" y="51178"/>
                  </a:cubicBezTo>
                  <a:cubicBezTo>
                    <a:pt x="99515" y="36980"/>
                    <a:pt x="95938" y="-17110"/>
                    <a:pt x="143157" y="5420"/>
                  </a:cubicBezTo>
                  <a:lnTo>
                    <a:pt x="143157" y="542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3527775F-5371-4035-974C-02394DF04C1D}"/>
                </a:ext>
              </a:extLst>
            </p:cNvPr>
            <p:cNvSpPr/>
            <p:nvPr/>
          </p:nvSpPr>
          <p:spPr>
            <a:xfrm>
              <a:off x="2733957" y="5540327"/>
              <a:ext cx="481159" cy="409866"/>
            </a:xfrm>
            <a:custGeom>
              <a:avLst/>
              <a:gdLst>
                <a:gd name="connsiteX0" fmla="*/ 462645 w 481159"/>
                <a:gd name="connsiteY0" fmla="*/ 32946 h 409866"/>
                <a:gd name="connsiteX1" fmla="*/ 310757 w 481159"/>
                <a:gd name="connsiteY1" fmla="*/ 16392 h 409866"/>
                <a:gd name="connsiteX2" fmla="*/ 145565 w 481159"/>
                <a:gd name="connsiteY2" fmla="*/ 72510 h 409866"/>
                <a:gd name="connsiteX3" fmla="*/ 62730 w 481159"/>
                <a:gd name="connsiteY3" fmla="*/ 113688 h 409866"/>
                <a:gd name="connsiteX4" fmla="*/ 18520 w 481159"/>
                <a:gd name="connsiteY4" fmla="*/ 144680 h 409866"/>
                <a:gd name="connsiteX5" fmla="*/ 13460 w 481159"/>
                <a:gd name="connsiteY5" fmla="*/ 148018 h 409866"/>
                <a:gd name="connsiteX6" fmla="*/ 919 w 481159"/>
                <a:gd name="connsiteY6" fmla="*/ 186796 h 409866"/>
                <a:gd name="connsiteX7" fmla="*/ 64278 w 481159"/>
                <a:gd name="connsiteY7" fmla="*/ 284223 h 409866"/>
                <a:gd name="connsiteX8" fmla="*/ 199851 w 481159"/>
                <a:gd name="connsiteY8" fmla="*/ 375761 h 409866"/>
                <a:gd name="connsiteX9" fmla="*/ 420987 w 481159"/>
                <a:gd name="connsiteY9" fmla="*/ 378204 h 409866"/>
                <a:gd name="connsiteX10" fmla="*/ 422252 w 481159"/>
                <a:gd name="connsiteY10" fmla="*/ 215063 h 409866"/>
                <a:gd name="connsiteX11" fmla="*/ 448773 w 481159"/>
                <a:gd name="connsiteY11" fmla="*/ 182674 h 409866"/>
                <a:gd name="connsiteX12" fmla="*/ 462645 w 481159"/>
                <a:gd name="connsiteY12" fmla="*/ 32946 h 409866"/>
                <a:gd name="connsiteX13" fmla="*/ 462645 w 481159"/>
                <a:gd name="connsiteY13" fmla="*/ 32946 h 4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1159" h="409866">
                  <a:moveTo>
                    <a:pt x="462645" y="32946"/>
                  </a:moveTo>
                  <a:cubicBezTo>
                    <a:pt x="424542" y="-17785"/>
                    <a:pt x="361292" y="1365"/>
                    <a:pt x="310757" y="16392"/>
                  </a:cubicBezTo>
                  <a:cubicBezTo>
                    <a:pt x="254988" y="32990"/>
                    <a:pt x="199132" y="49565"/>
                    <a:pt x="145565" y="72510"/>
                  </a:cubicBezTo>
                  <a:cubicBezTo>
                    <a:pt x="117212" y="84658"/>
                    <a:pt x="89687" y="98682"/>
                    <a:pt x="62730" y="113688"/>
                  </a:cubicBezTo>
                  <a:cubicBezTo>
                    <a:pt x="46568" y="122674"/>
                    <a:pt x="30298" y="131660"/>
                    <a:pt x="18520" y="144680"/>
                  </a:cubicBezTo>
                  <a:cubicBezTo>
                    <a:pt x="16731" y="145662"/>
                    <a:pt x="15030" y="146752"/>
                    <a:pt x="13460" y="148018"/>
                  </a:cubicBezTo>
                  <a:cubicBezTo>
                    <a:pt x="766" y="158399"/>
                    <a:pt x="-1655" y="172401"/>
                    <a:pt x="919" y="186796"/>
                  </a:cubicBezTo>
                  <a:cubicBezTo>
                    <a:pt x="-3138" y="230853"/>
                    <a:pt x="28247" y="262042"/>
                    <a:pt x="64278" y="284223"/>
                  </a:cubicBezTo>
                  <a:cubicBezTo>
                    <a:pt x="102948" y="323067"/>
                    <a:pt x="150233" y="353755"/>
                    <a:pt x="199851" y="375761"/>
                  </a:cubicBezTo>
                  <a:cubicBezTo>
                    <a:pt x="265653" y="404922"/>
                    <a:pt x="361008" y="433973"/>
                    <a:pt x="420987" y="378204"/>
                  </a:cubicBezTo>
                  <a:cubicBezTo>
                    <a:pt x="471194" y="331508"/>
                    <a:pt x="454662" y="268454"/>
                    <a:pt x="422252" y="215063"/>
                  </a:cubicBezTo>
                  <a:cubicBezTo>
                    <a:pt x="432001" y="205793"/>
                    <a:pt x="440921" y="194801"/>
                    <a:pt x="448773" y="182674"/>
                  </a:cubicBezTo>
                  <a:cubicBezTo>
                    <a:pt x="477367" y="138617"/>
                    <a:pt x="497607" y="79511"/>
                    <a:pt x="462645" y="32946"/>
                  </a:cubicBezTo>
                  <a:lnTo>
                    <a:pt x="462645" y="3294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600543AA-47AE-46AB-81CE-FDC1A28782D3}"/>
                </a:ext>
              </a:extLst>
            </p:cNvPr>
            <p:cNvSpPr/>
            <p:nvPr/>
          </p:nvSpPr>
          <p:spPr>
            <a:xfrm>
              <a:off x="2733957" y="5582509"/>
              <a:ext cx="311931" cy="349215"/>
            </a:xfrm>
            <a:custGeom>
              <a:avLst/>
              <a:gdLst>
                <a:gd name="connsiteX0" fmla="*/ 217147 w 311931"/>
                <a:gd name="connsiteY0" fmla="*/ 3283 h 349215"/>
                <a:gd name="connsiteX1" fmla="*/ 145565 w 311931"/>
                <a:gd name="connsiteY1" fmla="*/ 30328 h 349215"/>
                <a:gd name="connsiteX2" fmla="*/ 62730 w 311931"/>
                <a:gd name="connsiteY2" fmla="*/ 71506 h 349215"/>
                <a:gd name="connsiteX3" fmla="*/ 18520 w 311931"/>
                <a:gd name="connsiteY3" fmla="*/ 102498 h 349215"/>
                <a:gd name="connsiteX4" fmla="*/ 13460 w 311931"/>
                <a:gd name="connsiteY4" fmla="*/ 105836 h 349215"/>
                <a:gd name="connsiteX5" fmla="*/ 919 w 311931"/>
                <a:gd name="connsiteY5" fmla="*/ 144614 h 349215"/>
                <a:gd name="connsiteX6" fmla="*/ 64278 w 311931"/>
                <a:gd name="connsiteY6" fmla="*/ 242041 h 349215"/>
                <a:gd name="connsiteX7" fmla="*/ 199851 w 311931"/>
                <a:gd name="connsiteY7" fmla="*/ 333579 h 349215"/>
                <a:gd name="connsiteX8" fmla="*/ 268707 w 311931"/>
                <a:gd name="connsiteY8" fmla="*/ 318400 h 349215"/>
                <a:gd name="connsiteX9" fmla="*/ 212174 w 311931"/>
                <a:gd name="connsiteY9" fmla="*/ 280362 h 349215"/>
                <a:gd name="connsiteX10" fmla="*/ 298173 w 311931"/>
                <a:gd name="connsiteY10" fmla="*/ 269762 h 349215"/>
                <a:gd name="connsiteX11" fmla="*/ 293505 w 311931"/>
                <a:gd name="connsiteY11" fmla="*/ 227298 h 349215"/>
                <a:gd name="connsiteX12" fmla="*/ 229928 w 311931"/>
                <a:gd name="connsiteY12" fmla="*/ 213666 h 349215"/>
                <a:gd name="connsiteX13" fmla="*/ 295206 w 311931"/>
                <a:gd name="connsiteY13" fmla="*/ 162957 h 349215"/>
                <a:gd name="connsiteX14" fmla="*/ 249666 w 311931"/>
                <a:gd name="connsiteY14" fmla="*/ 125705 h 349215"/>
                <a:gd name="connsiteX15" fmla="*/ 288729 w 311931"/>
                <a:gd name="connsiteY15" fmla="*/ 107253 h 349215"/>
                <a:gd name="connsiteX16" fmla="*/ 275010 w 311931"/>
                <a:gd name="connsiteY16" fmla="*/ 52138 h 349215"/>
                <a:gd name="connsiteX17" fmla="*/ 233636 w 311931"/>
                <a:gd name="connsiteY17" fmla="*/ 49456 h 349215"/>
                <a:gd name="connsiteX18" fmla="*/ 217147 w 311931"/>
                <a:gd name="connsiteY18" fmla="*/ 3283 h 349215"/>
                <a:gd name="connsiteX19" fmla="*/ 217147 w 311931"/>
                <a:gd name="connsiteY19" fmla="*/ 3283 h 34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1931" h="349215">
                  <a:moveTo>
                    <a:pt x="217147" y="3283"/>
                  </a:moveTo>
                  <a:cubicBezTo>
                    <a:pt x="192981" y="11440"/>
                    <a:pt x="169055" y="20273"/>
                    <a:pt x="145565" y="30328"/>
                  </a:cubicBezTo>
                  <a:cubicBezTo>
                    <a:pt x="117212" y="42476"/>
                    <a:pt x="89687" y="56500"/>
                    <a:pt x="62730" y="71506"/>
                  </a:cubicBezTo>
                  <a:cubicBezTo>
                    <a:pt x="46568" y="80492"/>
                    <a:pt x="30298" y="89478"/>
                    <a:pt x="18520" y="102498"/>
                  </a:cubicBezTo>
                  <a:cubicBezTo>
                    <a:pt x="16731" y="103458"/>
                    <a:pt x="15030" y="104570"/>
                    <a:pt x="13460" y="105836"/>
                  </a:cubicBezTo>
                  <a:cubicBezTo>
                    <a:pt x="766" y="116217"/>
                    <a:pt x="-1655" y="130220"/>
                    <a:pt x="919" y="144614"/>
                  </a:cubicBezTo>
                  <a:cubicBezTo>
                    <a:pt x="-3138" y="188671"/>
                    <a:pt x="28247" y="219860"/>
                    <a:pt x="64278" y="242041"/>
                  </a:cubicBezTo>
                  <a:cubicBezTo>
                    <a:pt x="102948" y="280886"/>
                    <a:pt x="150233" y="311573"/>
                    <a:pt x="199851" y="333579"/>
                  </a:cubicBezTo>
                  <a:cubicBezTo>
                    <a:pt x="215860" y="340690"/>
                    <a:pt x="318805" y="372206"/>
                    <a:pt x="268707" y="318400"/>
                  </a:cubicBezTo>
                  <a:cubicBezTo>
                    <a:pt x="252545" y="301017"/>
                    <a:pt x="232502" y="290897"/>
                    <a:pt x="212174" y="280362"/>
                  </a:cubicBezTo>
                  <a:cubicBezTo>
                    <a:pt x="240157" y="282630"/>
                    <a:pt x="268554" y="280362"/>
                    <a:pt x="298173" y="269762"/>
                  </a:cubicBezTo>
                  <a:cubicBezTo>
                    <a:pt x="320267" y="261867"/>
                    <a:pt x="313571" y="232096"/>
                    <a:pt x="293505" y="227298"/>
                  </a:cubicBezTo>
                  <a:cubicBezTo>
                    <a:pt x="272414" y="222237"/>
                    <a:pt x="251215" y="217810"/>
                    <a:pt x="229928" y="213666"/>
                  </a:cubicBezTo>
                  <a:cubicBezTo>
                    <a:pt x="263385" y="209740"/>
                    <a:pt x="299045" y="198355"/>
                    <a:pt x="295206" y="162957"/>
                  </a:cubicBezTo>
                  <a:cubicBezTo>
                    <a:pt x="292742" y="140100"/>
                    <a:pt x="273156" y="129958"/>
                    <a:pt x="249666" y="125705"/>
                  </a:cubicBezTo>
                  <a:cubicBezTo>
                    <a:pt x="262883" y="120667"/>
                    <a:pt x="275882" y="114647"/>
                    <a:pt x="288729" y="107253"/>
                  </a:cubicBezTo>
                  <a:cubicBezTo>
                    <a:pt x="312218" y="93731"/>
                    <a:pt x="299481" y="55301"/>
                    <a:pt x="275010" y="52138"/>
                  </a:cubicBezTo>
                  <a:cubicBezTo>
                    <a:pt x="260921" y="50328"/>
                    <a:pt x="247158" y="49477"/>
                    <a:pt x="233636" y="49456"/>
                  </a:cubicBezTo>
                  <a:cubicBezTo>
                    <a:pt x="253549" y="37831"/>
                    <a:pt x="266308" y="-13315"/>
                    <a:pt x="217147" y="3283"/>
                  </a:cubicBezTo>
                  <a:lnTo>
                    <a:pt x="217147" y="328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5460F2A-37DB-42F9-AB22-458EA61F2B3B}"/>
                </a:ext>
              </a:extLst>
            </p:cNvPr>
            <p:cNvSpPr/>
            <p:nvPr/>
          </p:nvSpPr>
          <p:spPr>
            <a:xfrm>
              <a:off x="2645223" y="5763006"/>
              <a:ext cx="401829" cy="488150"/>
            </a:xfrm>
            <a:custGeom>
              <a:avLst/>
              <a:gdLst>
                <a:gd name="connsiteX0" fmla="*/ 78246 w 401829"/>
                <a:gd name="connsiteY0" fmla="*/ 10791 h 488150"/>
                <a:gd name="connsiteX1" fmla="*/ 149391 w 401829"/>
                <a:gd name="connsiteY1" fmla="*/ 11991 h 488150"/>
                <a:gd name="connsiteX2" fmla="*/ 232118 w 401829"/>
                <a:gd name="connsiteY2" fmla="*/ 73344 h 488150"/>
                <a:gd name="connsiteX3" fmla="*/ 374409 w 401829"/>
                <a:gd name="connsiteY3" fmla="*/ 205471 h 488150"/>
                <a:gd name="connsiteX4" fmla="*/ 368215 w 401829"/>
                <a:gd name="connsiteY4" fmla="*/ 376944 h 488150"/>
                <a:gd name="connsiteX5" fmla="*/ 271660 w 401829"/>
                <a:gd name="connsiteY5" fmla="*/ 394283 h 488150"/>
                <a:gd name="connsiteX6" fmla="*/ 227036 w 401829"/>
                <a:gd name="connsiteY6" fmla="*/ 371862 h 488150"/>
                <a:gd name="connsiteX7" fmla="*/ 223176 w 401829"/>
                <a:gd name="connsiteY7" fmla="*/ 369768 h 488150"/>
                <a:gd name="connsiteX8" fmla="*/ 212947 w 401829"/>
                <a:gd name="connsiteY8" fmla="*/ 397620 h 488150"/>
                <a:gd name="connsiteX9" fmla="*/ 162020 w 401829"/>
                <a:gd name="connsiteY9" fmla="*/ 466323 h 488150"/>
                <a:gd name="connsiteX10" fmla="*/ 23480 w 401829"/>
                <a:gd name="connsiteY10" fmla="*/ 433171 h 488150"/>
                <a:gd name="connsiteX11" fmla="*/ 56 w 401829"/>
                <a:gd name="connsiteY11" fmla="*/ 262701 h 488150"/>
                <a:gd name="connsiteX12" fmla="*/ 21539 w 401829"/>
                <a:gd name="connsiteY12" fmla="*/ 94827 h 488150"/>
                <a:gd name="connsiteX13" fmla="*/ 66272 w 401829"/>
                <a:gd name="connsiteY13" fmla="*/ 30617 h 488150"/>
                <a:gd name="connsiteX14" fmla="*/ 78246 w 401829"/>
                <a:gd name="connsiteY14" fmla="*/ 10791 h 488150"/>
                <a:gd name="connsiteX15" fmla="*/ 78246 w 401829"/>
                <a:gd name="connsiteY15" fmla="*/ 10791 h 4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1829" h="488150">
                  <a:moveTo>
                    <a:pt x="78246" y="10791"/>
                  </a:moveTo>
                  <a:cubicBezTo>
                    <a:pt x="101016" y="-5239"/>
                    <a:pt x="126447" y="-2208"/>
                    <a:pt x="149391" y="11991"/>
                  </a:cubicBezTo>
                  <a:cubicBezTo>
                    <a:pt x="178246" y="29832"/>
                    <a:pt x="205401" y="52449"/>
                    <a:pt x="232118" y="73344"/>
                  </a:cubicBezTo>
                  <a:cubicBezTo>
                    <a:pt x="281999" y="112297"/>
                    <a:pt x="340690" y="150378"/>
                    <a:pt x="374409" y="205471"/>
                  </a:cubicBezTo>
                  <a:cubicBezTo>
                    <a:pt x="405772" y="256725"/>
                    <a:pt x="418117" y="332647"/>
                    <a:pt x="368215" y="376944"/>
                  </a:cubicBezTo>
                  <a:cubicBezTo>
                    <a:pt x="341235" y="400892"/>
                    <a:pt x="305336" y="406890"/>
                    <a:pt x="271660" y="394283"/>
                  </a:cubicBezTo>
                  <a:cubicBezTo>
                    <a:pt x="256088" y="388460"/>
                    <a:pt x="241606" y="379801"/>
                    <a:pt x="227036" y="371862"/>
                  </a:cubicBezTo>
                  <a:lnTo>
                    <a:pt x="223176" y="369768"/>
                  </a:lnTo>
                  <a:cubicBezTo>
                    <a:pt x="220319" y="379321"/>
                    <a:pt x="217309" y="388831"/>
                    <a:pt x="212947" y="397620"/>
                  </a:cubicBezTo>
                  <a:cubicBezTo>
                    <a:pt x="200450" y="422833"/>
                    <a:pt x="184070" y="448460"/>
                    <a:pt x="162020" y="466323"/>
                  </a:cubicBezTo>
                  <a:cubicBezTo>
                    <a:pt x="113841" y="505364"/>
                    <a:pt x="47973" y="490663"/>
                    <a:pt x="23480" y="433171"/>
                  </a:cubicBezTo>
                  <a:cubicBezTo>
                    <a:pt x="1495" y="381568"/>
                    <a:pt x="-402" y="317990"/>
                    <a:pt x="56" y="262701"/>
                  </a:cubicBezTo>
                  <a:cubicBezTo>
                    <a:pt x="536" y="206997"/>
                    <a:pt x="3371" y="147913"/>
                    <a:pt x="21539" y="94827"/>
                  </a:cubicBezTo>
                  <a:cubicBezTo>
                    <a:pt x="30001" y="70072"/>
                    <a:pt x="42455" y="43376"/>
                    <a:pt x="66272" y="30617"/>
                  </a:cubicBezTo>
                  <a:cubicBezTo>
                    <a:pt x="67210" y="23092"/>
                    <a:pt x="71027" y="15851"/>
                    <a:pt x="78246" y="10791"/>
                  </a:cubicBezTo>
                  <a:lnTo>
                    <a:pt x="78246" y="1079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866848C8-2BB9-44D9-8542-4BD69026347C}"/>
                </a:ext>
              </a:extLst>
            </p:cNvPr>
            <p:cNvSpPr/>
            <p:nvPr/>
          </p:nvSpPr>
          <p:spPr>
            <a:xfrm>
              <a:off x="2653147" y="5763004"/>
              <a:ext cx="281603" cy="287624"/>
            </a:xfrm>
            <a:custGeom>
              <a:avLst/>
              <a:gdLst>
                <a:gd name="connsiteX0" fmla="*/ 70322 w 281603"/>
                <a:gd name="connsiteY0" fmla="*/ 10794 h 287624"/>
                <a:gd name="connsiteX1" fmla="*/ 141468 w 281603"/>
                <a:gd name="connsiteY1" fmla="*/ 11971 h 287624"/>
                <a:gd name="connsiteX2" fmla="*/ 224194 w 281603"/>
                <a:gd name="connsiteY2" fmla="*/ 73324 h 287624"/>
                <a:gd name="connsiteX3" fmla="*/ 196255 w 281603"/>
                <a:gd name="connsiteY3" fmla="*/ 85603 h 287624"/>
                <a:gd name="connsiteX4" fmla="*/ 198196 w 281603"/>
                <a:gd name="connsiteY4" fmla="*/ 161067 h 287624"/>
                <a:gd name="connsiteX5" fmla="*/ 236888 w 281603"/>
                <a:gd name="connsiteY5" fmla="*/ 252932 h 287624"/>
                <a:gd name="connsiteX6" fmla="*/ 163147 w 281603"/>
                <a:gd name="connsiteY6" fmla="*/ 230838 h 287624"/>
                <a:gd name="connsiteX7" fmla="*/ 98828 w 281603"/>
                <a:gd name="connsiteY7" fmla="*/ 242965 h 287624"/>
                <a:gd name="connsiteX8" fmla="*/ 100464 w 281603"/>
                <a:gd name="connsiteY8" fmla="*/ 257055 h 287624"/>
                <a:gd name="connsiteX9" fmla="*/ 30911 w 281603"/>
                <a:gd name="connsiteY9" fmla="*/ 200937 h 287624"/>
                <a:gd name="connsiteX10" fmla="*/ 21816 w 281603"/>
                <a:gd name="connsiteY10" fmla="*/ 234546 h 287624"/>
                <a:gd name="connsiteX11" fmla="*/ 13615 w 281603"/>
                <a:gd name="connsiteY11" fmla="*/ 94785 h 287624"/>
                <a:gd name="connsiteX12" fmla="*/ 58348 w 281603"/>
                <a:gd name="connsiteY12" fmla="*/ 30576 h 287624"/>
                <a:gd name="connsiteX13" fmla="*/ 70322 w 281603"/>
                <a:gd name="connsiteY13" fmla="*/ 10794 h 287624"/>
                <a:gd name="connsiteX14" fmla="*/ 70322 w 281603"/>
                <a:gd name="connsiteY14" fmla="*/ 10794 h 28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03" h="287624">
                  <a:moveTo>
                    <a:pt x="70322" y="10794"/>
                  </a:moveTo>
                  <a:cubicBezTo>
                    <a:pt x="93092" y="-5237"/>
                    <a:pt x="118501" y="-2205"/>
                    <a:pt x="141468" y="11971"/>
                  </a:cubicBezTo>
                  <a:cubicBezTo>
                    <a:pt x="170323" y="29834"/>
                    <a:pt x="197477" y="52429"/>
                    <a:pt x="224194" y="73324"/>
                  </a:cubicBezTo>
                  <a:cubicBezTo>
                    <a:pt x="341774" y="174655"/>
                    <a:pt x="233202" y="118035"/>
                    <a:pt x="196255" y="85603"/>
                  </a:cubicBezTo>
                  <a:cubicBezTo>
                    <a:pt x="317456" y="189879"/>
                    <a:pt x="301796" y="274917"/>
                    <a:pt x="198196" y="161067"/>
                  </a:cubicBezTo>
                  <a:cubicBezTo>
                    <a:pt x="210694" y="186934"/>
                    <a:pt x="237695" y="225909"/>
                    <a:pt x="236888" y="252932"/>
                  </a:cubicBezTo>
                  <a:cubicBezTo>
                    <a:pt x="235885" y="287109"/>
                    <a:pt x="209843" y="303532"/>
                    <a:pt x="163147" y="230838"/>
                  </a:cubicBezTo>
                  <a:cubicBezTo>
                    <a:pt x="190148" y="295877"/>
                    <a:pt x="130432" y="308178"/>
                    <a:pt x="98828" y="242965"/>
                  </a:cubicBezTo>
                  <a:cubicBezTo>
                    <a:pt x="99374" y="247654"/>
                    <a:pt x="99810" y="252365"/>
                    <a:pt x="100464" y="257055"/>
                  </a:cubicBezTo>
                  <a:cubicBezTo>
                    <a:pt x="107356" y="307153"/>
                    <a:pt x="48097" y="300479"/>
                    <a:pt x="30911" y="200937"/>
                  </a:cubicBezTo>
                  <a:cubicBezTo>
                    <a:pt x="27836" y="212125"/>
                    <a:pt x="24826" y="223336"/>
                    <a:pt x="21816" y="234546"/>
                  </a:cubicBezTo>
                  <a:cubicBezTo>
                    <a:pt x="180" y="315092"/>
                    <a:pt x="-10158" y="164164"/>
                    <a:pt x="13615" y="94785"/>
                  </a:cubicBezTo>
                  <a:cubicBezTo>
                    <a:pt x="22078" y="70031"/>
                    <a:pt x="34509" y="43335"/>
                    <a:pt x="58348" y="30576"/>
                  </a:cubicBezTo>
                  <a:cubicBezTo>
                    <a:pt x="59286" y="23095"/>
                    <a:pt x="63103" y="15854"/>
                    <a:pt x="70322" y="10794"/>
                  </a:cubicBezTo>
                  <a:lnTo>
                    <a:pt x="70322" y="1079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19FBEF7B-57D0-43A5-90EE-67ACE9E9666D}"/>
                </a:ext>
              </a:extLst>
            </p:cNvPr>
            <p:cNvSpPr/>
            <p:nvPr/>
          </p:nvSpPr>
          <p:spPr>
            <a:xfrm>
              <a:off x="2326906" y="5197567"/>
              <a:ext cx="420474" cy="466725"/>
            </a:xfrm>
            <a:custGeom>
              <a:avLst/>
              <a:gdLst>
                <a:gd name="connsiteX0" fmla="*/ 286224 w 420474"/>
                <a:gd name="connsiteY0" fmla="*/ 466721 h 466725"/>
                <a:gd name="connsiteX1" fmla="*/ 344196 w 420474"/>
                <a:gd name="connsiteY1" fmla="*/ 425477 h 466725"/>
                <a:gd name="connsiteX2" fmla="*/ 377675 w 420474"/>
                <a:gd name="connsiteY2" fmla="*/ 328072 h 466725"/>
                <a:gd name="connsiteX3" fmla="*/ 420184 w 420474"/>
                <a:gd name="connsiteY3" fmla="*/ 138627 h 466725"/>
                <a:gd name="connsiteX4" fmla="*/ 318024 w 420474"/>
                <a:gd name="connsiteY4" fmla="*/ 764 h 466725"/>
                <a:gd name="connsiteX5" fmla="*/ 228623 w 420474"/>
                <a:gd name="connsiteY5" fmla="*/ 41135 h 466725"/>
                <a:gd name="connsiteX6" fmla="*/ 204523 w 420474"/>
                <a:gd name="connsiteY6" fmla="*/ 84865 h 466725"/>
                <a:gd name="connsiteX7" fmla="*/ 202538 w 420474"/>
                <a:gd name="connsiteY7" fmla="*/ 88769 h 466725"/>
                <a:gd name="connsiteX8" fmla="*/ 178328 w 420474"/>
                <a:gd name="connsiteY8" fmla="*/ 71604 h 466725"/>
                <a:gd name="connsiteX9" fmla="*/ 97455 w 420474"/>
                <a:gd name="connsiteY9" fmla="*/ 43796 h 466725"/>
                <a:gd name="connsiteX10" fmla="*/ 2013 w 420474"/>
                <a:gd name="connsiteY10" fmla="*/ 149532 h 466725"/>
                <a:gd name="connsiteX11" fmla="*/ 79200 w 420474"/>
                <a:gd name="connsiteY11" fmla="*/ 303317 h 466725"/>
                <a:gd name="connsiteX12" fmla="*/ 191938 w 420474"/>
                <a:gd name="connsiteY12" fmla="*/ 429556 h 466725"/>
                <a:gd name="connsiteX13" fmla="*/ 265155 w 420474"/>
                <a:gd name="connsiteY13" fmla="*/ 457168 h 466725"/>
                <a:gd name="connsiteX14" fmla="*/ 286224 w 420474"/>
                <a:gd name="connsiteY14" fmla="*/ 466721 h 466725"/>
                <a:gd name="connsiteX15" fmla="*/ 286224 w 420474"/>
                <a:gd name="connsiteY15" fmla="*/ 4667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0474" h="466725">
                  <a:moveTo>
                    <a:pt x="286224" y="466721"/>
                  </a:moveTo>
                  <a:cubicBezTo>
                    <a:pt x="314054" y="467048"/>
                    <a:pt x="333313" y="450167"/>
                    <a:pt x="344196" y="425477"/>
                  </a:cubicBezTo>
                  <a:cubicBezTo>
                    <a:pt x="357893" y="394419"/>
                    <a:pt x="367468" y="360417"/>
                    <a:pt x="377675" y="328072"/>
                  </a:cubicBezTo>
                  <a:cubicBezTo>
                    <a:pt x="396737" y="267723"/>
                    <a:pt x="423564" y="203099"/>
                    <a:pt x="420184" y="138627"/>
                  </a:cubicBezTo>
                  <a:cubicBezTo>
                    <a:pt x="417021" y="78605"/>
                    <a:pt x="384240" y="9052"/>
                    <a:pt x="318024" y="764"/>
                  </a:cubicBezTo>
                  <a:cubicBezTo>
                    <a:pt x="282233" y="-3707"/>
                    <a:pt x="249234" y="11669"/>
                    <a:pt x="228623" y="41135"/>
                  </a:cubicBezTo>
                  <a:cubicBezTo>
                    <a:pt x="219092" y="54766"/>
                    <a:pt x="212047" y="70077"/>
                    <a:pt x="204523" y="84865"/>
                  </a:cubicBezTo>
                  <a:lnTo>
                    <a:pt x="202538" y="88769"/>
                  </a:lnTo>
                  <a:cubicBezTo>
                    <a:pt x="194773" y="82509"/>
                    <a:pt x="186900" y="76380"/>
                    <a:pt x="178328" y="71604"/>
                  </a:cubicBezTo>
                  <a:cubicBezTo>
                    <a:pt x="153748" y="57885"/>
                    <a:pt x="125743" y="46042"/>
                    <a:pt x="97455" y="43796"/>
                  </a:cubicBezTo>
                  <a:cubicBezTo>
                    <a:pt x="35645" y="38888"/>
                    <a:pt x="-10331" y="88267"/>
                    <a:pt x="2013" y="149532"/>
                  </a:cubicBezTo>
                  <a:cubicBezTo>
                    <a:pt x="13093" y="204516"/>
                    <a:pt x="47510" y="258017"/>
                    <a:pt x="79200" y="303317"/>
                  </a:cubicBezTo>
                  <a:cubicBezTo>
                    <a:pt x="111131" y="348967"/>
                    <a:pt x="146921" y="396077"/>
                    <a:pt x="191938" y="429556"/>
                  </a:cubicBezTo>
                  <a:cubicBezTo>
                    <a:pt x="212920" y="445150"/>
                    <a:pt x="238285" y="460134"/>
                    <a:pt x="265155" y="457168"/>
                  </a:cubicBezTo>
                  <a:cubicBezTo>
                    <a:pt x="270172" y="462817"/>
                    <a:pt x="277435" y="466612"/>
                    <a:pt x="286224" y="466721"/>
                  </a:cubicBezTo>
                  <a:lnTo>
                    <a:pt x="286224" y="46672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92F452B-186E-4A19-8FA6-9ABF2FFF4332}"/>
                </a:ext>
              </a:extLst>
            </p:cNvPr>
            <p:cNvSpPr/>
            <p:nvPr/>
          </p:nvSpPr>
          <p:spPr>
            <a:xfrm>
              <a:off x="2422671" y="5354379"/>
              <a:ext cx="295626" cy="309913"/>
            </a:xfrm>
            <a:custGeom>
              <a:avLst/>
              <a:gdLst>
                <a:gd name="connsiteX0" fmla="*/ 190459 w 295626"/>
                <a:gd name="connsiteY0" fmla="*/ 309909 h 309913"/>
                <a:gd name="connsiteX1" fmla="*/ 248431 w 295626"/>
                <a:gd name="connsiteY1" fmla="*/ 268666 h 309913"/>
                <a:gd name="connsiteX2" fmla="*/ 281910 w 295626"/>
                <a:gd name="connsiteY2" fmla="*/ 171260 h 309913"/>
                <a:gd name="connsiteX3" fmla="*/ 251921 w 295626"/>
                <a:gd name="connsiteY3" fmla="*/ 176953 h 309913"/>
                <a:gd name="connsiteX4" fmla="*/ 210808 w 295626"/>
                <a:gd name="connsiteY4" fmla="*/ 113637 h 309913"/>
                <a:gd name="connsiteX5" fmla="*/ 190699 w 295626"/>
                <a:gd name="connsiteY5" fmla="*/ 15993 h 309913"/>
                <a:gd name="connsiteX6" fmla="*/ 142411 w 295626"/>
                <a:gd name="connsiteY6" fmla="*/ 75949 h 309913"/>
                <a:gd name="connsiteX7" fmla="*/ 82520 w 295626"/>
                <a:gd name="connsiteY7" fmla="*/ 102362 h 309913"/>
                <a:gd name="connsiteX8" fmla="*/ 75889 w 295626"/>
                <a:gd name="connsiteY8" fmla="*/ 89821 h 309913"/>
                <a:gd name="connsiteX9" fmla="*/ 50328 w 295626"/>
                <a:gd name="connsiteY9" fmla="*/ 175448 h 309913"/>
                <a:gd name="connsiteX10" fmla="*/ 23806 w 295626"/>
                <a:gd name="connsiteY10" fmla="*/ 152896 h 309913"/>
                <a:gd name="connsiteX11" fmla="*/ 96151 w 295626"/>
                <a:gd name="connsiteY11" fmla="*/ 272766 h 309913"/>
                <a:gd name="connsiteX12" fmla="*/ 169369 w 295626"/>
                <a:gd name="connsiteY12" fmla="*/ 300378 h 309913"/>
                <a:gd name="connsiteX13" fmla="*/ 190459 w 295626"/>
                <a:gd name="connsiteY13" fmla="*/ 309909 h 309913"/>
                <a:gd name="connsiteX14" fmla="*/ 190459 w 295626"/>
                <a:gd name="connsiteY14" fmla="*/ 309909 h 30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5626" h="309913">
                  <a:moveTo>
                    <a:pt x="190459" y="309909"/>
                  </a:moveTo>
                  <a:cubicBezTo>
                    <a:pt x="218289" y="310214"/>
                    <a:pt x="237548" y="293355"/>
                    <a:pt x="248431" y="268666"/>
                  </a:cubicBezTo>
                  <a:cubicBezTo>
                    <a:pt x="262128" y="237608"/>
                    <a:pt x="271703" y="203605"/>
                    <a:pt x="281910" y="171260"/>
                  </a:cubicBezTo>
                  <a:cubicBezTo>
                    <a:pt x="321496" y="21183"/>
                    <a:pt x="264026" y="129297"/>
                    <a:pt x="251921" y="176953"/>
                  </a:cubicBezTo>
                  <a:cubicBezTo>
                    <a:pt x="292815" y="22383"/>
                    <a:pt x="231768" y="-38861"/>
                    <a:pt x="210808" y="113637"/>
                  </a:cubicBezTo>
                  <a:cubicBezTo>
                    <a:pt x="206468" y="85240"/>
                    <a:pt x="206686" y="37825"/>
                    <a:pt x="190699" y="15993"/>
                  </a:cubicBezTo>
                  <a:cubicBezTo>
                    <a:pt x="170525" y="-11620"/>
                    <a:pt x="139750" y="-10420"/>
                    <a:pt x="142411" y="75949"/>
                  </a:cubicBezTo>
                  <a:cubicBezTo>
                    <a:pt x="127863" y="7050"/>
                    <a:pt x="71680" y="30715"/>
                    <a:pt x="82520" y="102362"/>
                  </a:cubicBezTo>
                  <a:cubicBezTo>
                    <a:pt x="80317" y="98174"/>
                    <a:pt x="78005" y="94052"/>
                    <a:pt x="75889" y="89821"/>
                  </a:cubicBezTo>
                  <a:cubicBezTo>
                    <a:pt x="53228" y="44608"/>
                    <a:pt x="8147" y="83648"/>
                    <a:pt x="50328" y="175448"/>
                  </a:cubicBezTo>
                  <a:cubicBezTo>
                    <a:pt x="41451" y="167967"/>
                    <a:pt x="32640" y="160421"/>
                    <a:pt x="23806" y="152896"/>
                  </a:cubicBezTo>
                  <a:cubicBezTo>
                    <a:pt x="-39618" y="98741"/>
                    <a:pt x="37285" y="229014"/>
                    <a:pt x="96151" y="272766"/>
                  </a:cubicBezTo>
                  <a:cubicBezTo>
                    <a:pt x="117133" y="288382"/>
                    <a:pt x="142498" y="303366"/>
                    <a:pt x="169369" y="300378"/>
                  </a:cubicBezTo>
                  <a:cubicBezTo>
                    <a:pt x="174429" y="306005"/>
                    <a:pt x="181648" y="309800"/>
                    <a:pt x="190459" y="309909"/>
                  </a:cubicBezTo>
                  <a:lnTo>
                    <a:pt x="190459" y="30990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ED761BEA-F110-423B-BA04-51070D50CF2C}"/>
                </a:ext>
              </a:extLst>
            </p:cNvPr>
            <p:cNvSpPr/>
            <p:nvPr/>
          </p:nvSpPr>
          <p:spPr>
            <a:xfrm>
              <a:off x="2667563" y="5220900"/>
              <a:ext cx="439150" cy="486849"/>
            </a:xfrm>
            <a:custGeom>
              <a:avLst/>
              <a:gdLst>
                <a:gd name="connsiteX0" fmla="*/ 211480 w 439150"/>
                <a:gd name="connsiteY0" fmla="*/ 6548 h 486849"/>
                <a:gd name="connsiteX1" fmla="*/ 263258 w 439150"/>
                <a:gd name="connsiteY1" fmla="*/ 124280 h 486849"/>
                <a:gd name="connsiteX2" fmla="*/ 437893 w 439150"/>
                <a:gd name="connsiteY2" fmla="*/ 202710 h 486849"/>
                <a:gd name="connsiteX3" fmla="*/ 373073 w 439150"/>
                <a:gd name="connsiteY3" fmla="*/ 346855 h 486849"/>
                <a:gd name="connsiteX4" fmla="*/ 199135 w 439150"/>
                <a:gd name="connsiteY4" fmla="*/ 451894 h 486849"/>
                <a:gd name="connsiteX5" fmla="*/ 17607 w 439150"/>
                <a:gd name="connsiteY5" fmla="*/ 459135 h 486849"/>
                <a:gd name="connsiteX6" fmla="*/ 28 w 439150"/>
                <a:gd name="connsiteY6" fmla="*/ 374358 h 486849"/>
                <a:gd name="connsiteX7" fmla="*/ 4238 w 439150"/>
                <a:gd name="connsiteY7" fmla="*/ 277302 h 486849"/>
                <a:gd name="connsiteX8" fmla="*/ 55252 w 439150"/>
                <a:gd name="connsiteY8" fmla="*/ 95250 h 486849"/>
                <a:gd name="connsiteX9" fmla="*/ 211480 w 439150"/>
                <a:gd name="connsiteY9" fmla="*/ 6548 h 486849"/>
                <a:gd name="connsiteX10" fmla="*/ 211480 w 439150"/>
                <a:gd name="connsiteY10" fmla="*/ 6548 h 48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150" h="486849">
                  <a:moveTo>
                    <a:pt x="211480" y="6548"/>
                  </a:moveTo>
                  <a:cubicBezTo>
                    <a:pt x="257979" y="25239"/>
                    <a:pt x="265351" y="75337"/>
                    <a:pt x="263258" y="124280"/>
                  </a:cubicBezTo>
                  <a:cubicBezTo>
                    <a:pt x="330368" y="100572"/>
                    <a:pt x="427468" y="129994"/>
                    <a:pt x="437893" y="202710"/>
                  </a:cubicBezTo>
                  <a:cubicBezTo>
                    <a:pt x="445963" y="258981"/>
                    <a:pt x="414120" y="311391"/>
                    <a:pt x="373073" y="346855"/>
                  </a:cubicBezTo>
                  <a:cubicBezTo>
                    <a:pt x="322865" y="390214"/>
                    <a:pt x="259070" y="424042"/>
                    <a:pt x="199135" y="451894"/>
                  </a:cubicBezTo>
                  <a:cubicBezTo>
                    <a:pt x="150040" y="474707"/>
                    <a:pt x="59134" y="513726"/>
                    <a:pt x="17607" y="459135"/>
                  </a:cubicBezTo>
                  <a:cubicBezTo>
                    <a:pt x="-997" y="434685"/>
                    <a:pt x="246" y="403627"/>
                    <a:pt x="28" y="374358"/>
                  </a:cubicBezTo>
                  <a:cubicBezTo>
                    <a:pt x="-212" y="342013"/>
                    <a:pt x="1075" y="309515"/>
                    <a:pt x="4238" y="277302"/>
                  </a:cubicBezTo>
                  <a:cubicBezTo>
                    <a:pt x="10366" y="215033"/>
                    <a:pt x="25917" y="150889"/>
                    <a:pt x="55252" y="95250"/>
                  </a:cubicBezTo>
                  <a:cubicBezTo>
                    <a:pt x="83671" y="41357"/>
                    <a:pt x="144282" y="-20454"/>
                    <a:pt x="211480" y="6548"/>
                  </a:cubicBezTo>
                  <a:lnTo>
                    <a:pt x="211480" y="654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63FF44A-BF02-463B-A4F4-201A1125DFAC}"/>
                </a:ext>
              </a:extLst>
            </p:cNvPr>
            <p:cNvSpPr/>
            <p:nvPr/>
          </p:nvSpPr>
          <p:spPr>
            <a:xfrm>
              <a:off x="2667541" y="5377676"/>
              <a:ext cx="325950" cy="330054"/>
            </a:xfrm>
            <a:custGeom>
              <a:avLst/>
              <a:gdLst>
                <a:gd name="connsiteX0" fmla="*/ 301818 w 325950"/>
                <a:gd name="connsiteY0" fmla="*/ 241267 h 330054"/>
                <a:gd name="connsiteX1" fmla="*/ 199157 w 325950"/>
                <a:gd name="connsiteY1" fmla="*/ 295095 h 330054"/>
                <a:gd name="connsiteX2" fmla="*/ 77891 w 325950"/>
                <a:gd name="connsiteY2" fmla="*/ 330036 h 330054"/>
                <a:gd name="connsiteX3" fmla="*/ 22820 w 325950"/>
                <a:gd name="connsiteY3" fmla="*/ 302620 h 330054"/>
                <a:gd name="connsiteX4" fmla="*/ 13507 w 325950"/>
                <a:gd name="connsiteY4" fmla="*/ 296317 h 330054"/>
                <a:gd name="connsiteX5" fmla="*/ 28 w 325950"/>
                <a:gd name="connsiteY5" fmla="*/ 217560 h 330054"/>
                <a:gd name="connsiteX6" fmla="*/ 4238 w 325950"/>
                <a:gd name="connsiteY6" fmla="*/ 120503 h 330054"/>
                <a:gd name="connsiteX7" fmla="*/ 12678 w 325950"/>
                <a:gd name="connsiteY7" fmla="*/ 62902 h 330054"/>
                <a:gd name="connsiteX8" fmla="*/ 49123 w 325950"/>
                <a:gd name="connsiteY8" fmla="*/ 72695 h 330054"/>
                <a:gd name="connsiteX9" fmla="*/ 93551 w 325950"/>
                <a:gd name="connsiteY9" fmla="*/ 9772 h 330054"/>
                <a:gd name="connsiteX10" fmla="*/ 142472 w 325950"/>
                <a:gd name="connsiteY10" fmla="*/ 43425 h 330054"/>
                <a:gd name="connsiteX11" fmla="*/ 138306 w 325950"/>
                <a:gd name="connsiteY11" fmla="*/ 50863 h 330054"/>
                <a:gd name="connsiteX12" fmla="*/ 169298 w 325950"/>
                <a:gd name="connsiteY12" fmla="*/ 12542 h 330054"/>
                <a:gd name="connsiteX13" fmla="*/ 216583 w 325950"/>
                <a:gd name="connsiteY13" fmla="*/ 45083 h 330054"/>
                <a:gd name="connsiteX14" fmla="*/ 167815 w 325950"/>
                <a:gd name="connsiteY14" fmla="*/ 137974 h 330054"/>
                <a:gd name="connsiteX15" fmla="*/ 218176 w 325950"/>
                <a:gd name="connsiteY15" fmla="*/ 68595 h 330054"/>
                <a:gd name="connsiteX16" fmla="*/ 283759 w 325950"/>
                <a:gd name="connsiteY16" fmla="*/ 82575 h 330054"/>
                <a:gd name="connsiteX17" fmla="*/ 232810 w 325950"/>
                <a:gd name="connsiteY17" fmla="*/ 184604 h 330054"/>
                <a:gd name="connsiteX18" fmla="*/ 206769 w 325950"/>
                <a:gd name="connsiteY18" fmla="*/ 203579 h 330054"/>
                <a:gd name="connsiteX19" fmla="*/ 223235 w 325950"/>
                <a:gd name="connsiteY19" fmla="*/ 200635 h 330054"/>
                <a:gd name="connsiteX20" fmla="*/ 263628 w 325950"/>
                <a:gd name="connsiteY20" fmla="*/ 171736 h 330054"/>
                <a:gd name="connsiteX21" fmla="*/ 325330 w 325950"/>
                <a:gd name="connsiteY21" fmla="*/ 203274 h 330054"/>
                <a:gd name="connsiteX22" fmla="*/ 301818 w 325950"/>
                <a:gd name="connsiteY22" fmla="*/ 241267 h 330054"/>
                <a:gd name="connsiteX23" fmla="*/ 301818 w 325950"/>
                <a:gd name="connsiteY23" fmla="*/ 241267 h 33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5950" h="330054">
                  <a:moveTo>
                    <a:pt x="301818" y="241267"/>
                  </a:moveTo>
                  <a:cubicBezTo>
                    <a:pt x="271655" y="259784"/>
                    <a:pt x="233203" y="279239"/>
                    <a:pt x="199157" y="295095"/>
                  </a:cubicBezTo>
                  <a:cubicBezTo>
                    <a:pt x="167859" y="309643"/>
                    <a:pt x="119549" y="330777"/>
                    <a:pt x="77891" y="330036"/>
                  </a:cubicBezTo>
                  <a:cubicBezTo>
                    <a:pt x="58654" y="321312"/>
                    <a:pt x="39985" y="310537"/>
                    <a:pt x="22820" y="302620"/>
                  </a:cubicBezTo>
                  <a:cubicBezTo>
                    <a:pt x="19156" y="300941"/>
                    <a:pt x="16081" y="298781"/>
                    <a:pt x="13507" y="296317"/>
                  </a:cubicBezTo>
                  <a:cubicBezTo>
                    <a:pt x="-801" y="272893"/>
                    <a:pt x="224" y="244474"/>
                    <a:pt x="28" y="217560"/>
                  </a:cubicBezTo>
                  <a:cubicBezTo>
                    <a:pt x="-212" y="185215"/>
                    <a:pt x="1075" y="152696"/>
                    <a:pt x="4238" y="120503"/>
                  </a:cubicBezTo>
                  <a:cubicBezTo>
                    <a:pt x="6113" y="101376"/>
                    <a:pt x="8883" y="82074"/>
                    <a:pt x="12678" y="62902"/>
                  </a:cubicBezTo>
                  <a:cubicBezTo>
                    <a:pt x="21686" y="17253"/>
                    <a:pt x="49865" y="56315"/>
                    <a:pt x="49123" y="72695"/>
                  </a:cubicBezTo>
                  <a:cubicBezTo>
                    <a:pt x="61642" y="50252"/>
                    <a:pt x="76692" y="29271"/>
                    <a:pt x="93551" y="9772"/>
                  </a:cubicBezTo>
                  <a:cubicBezTo>
                    <a:pt x="115601" y="-15724"/>
                    <a:pt x="158982" y="13349"/>
                    <a:pt x="142472" y="43425"/>
                  </a:cubicBezTo>
                  <a:cubicBezTo>
                    <a:pt x="141141" y="45847"/>
                    <a:pt x="139724" y="48333"/>
                    <a:pt x="138306" y="50863"/>
                  </a:cubicBezTo>
                  <a:cubicBezTo>
                    <a:pt x="148382" y="37951"/>
                    <a:pt x="158677" y="25148"/>
                    <a:pt x="169298" y="12542"/>
                  </a:cubicBezTo>
                  <a:cubicBezTo>
                    <a:pt x="190367" y="-12540"/>
                    <a:pt x="232265" y="16119"/>
                    <a:pt x="216583" y="45083"/>
                  </a:cubicBezTo>
                  <a:cubicBezTo>
                    <a:pt x="199920" y="75814"/>
                    <a:pt x="183824" y="106894"/>
                    <a:pt x="167815" y="137974"/>
                  </a:cubicBezTo>
                  <a:cubicBezTo>
                    <a:pt x="188622" y="117188"/>
                    <a:pt x="206594" y="94484"/>
                    <a:pt x="218176" y="68595"/>
                  </a:cubicBezTo>
                  <a:cubicBezTo>
                    <a:pt x="232898" y="35661"/>
                    <a:pt x="280749" y="50078"/>
                    <a:pt x="283759" y="82575"/>
                  </a:cubicBezTo>
                  <a:cubicBezTo>
                    <a:pt x="287794" y="126218"/>
                    <a:pt x="266922" y="159086"/>
                    <a:pt x="232810" y="184604"/>
                  </a:cubicBezTo>
                  <a:cubicBezTo>
                    <a:pt x="224261" y="190995"/>
                    <a:pt x="215558" y="197341"/>
                    <a:pt x="206769" y="203579"/>
                  </a:cubicBezTo>
                  <a:cubicBezTo>
                    <a:pt x="212287" y="202685"/>
                    <a:pt x="217892" y="201703"/>
                    <a:pt x="223235" y="200635"/>
                  </a:cubicBezTo>
                  <a:cubicBezTo>
                    <a:pt x="237652" y="192979"/>
                    <a:pt x="251262" y="183557"/>
                    <a:pt x="263628" y="171736"/>
                  </a:cubicBezTo>
                  <a:cubicBezTo>
                    <a:pt x="289299" y="147134"/>
                    <a:pt x="331568" y="166741"/>
                    <a:pt x="325330" y="203274"/>
                  </a:cubicBezTo>
                  <a:cubicBezTo>
                    <a:pt x="322473" y="220220"/>
                    <a:pt x="316344" y="232347"/>
                    <a:pt x="301818" y="241267"/>
                  </a:cubicBezTo>
                  <a:lnTo>
                    <a:pt x="301818" y="24126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32E6AFAE-9936-4696-9D51-69FF0E9FD2DC}"/>
                </a:ext>
              </a:extLst>
            </p:cNvPr>
            <p:cNvSpPr/>
            <p:nvPr/>
          </p:nvSpPr>
          <p:spPr>
            <a:xfrm>
              <a:off x="2827203" y="5784989"/>
              <a:ext cx="30364" cy="30288"/>
            </a:xfrm>
            <a:custGeom>
              <a:avLst/>
              <a:gdLst>
                <a:gd name="connsiteX0" fmla="*/ 25122 w 30364"/>
                <a:gd name="connsiteY0" fmla="*/ 3618 h 30288"/>
                <a:gd name="connsiteX1" fmla="*/ 26714 w 30364"/>
                <a:gd name="connsiteY1" fmla="*/ 25101 h 30288"/>
                <a:gd name="connsiteX2" fmla="*/ 5231 w 30364"/>
                <a:gd name="connsiteY2" fmla="*/ 26671 h 30288"/>
                <a:gd name="connsiteX3" fmla="*/ 3661 w 30364"/>
                <a:gd name="connsiteY3" fmla="*/ 5188 h 30288"/>
                <a:gd name="connsiteX4" fmla="*/ 25122 w 30364"/>
                <a:gd name="connsiteY4" fmla="*/ 3618 h 30288"/>
                <a:gd name="connsiteX5" fmla="*/ 25122 w 30364"/>
                <a:gd name="connsiteY5" fmla="*/ 3618 h 3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64" h="30288">
                  <a:moveTo>
                    <a:pt x="25122" y="3618"/>
                  </a:moveTo>
                  <a:cubicBezTo>
                    <a:pt x="31164" y="8830"/>
                    <a:pt x="32363" y="19103"/>
                    <a:pt x="26714" y="25101"/>
                  </a:cubicBezTo>
                  <a:cubicBezTo>
                    <a:pt x="21044" y="31099"/>
                    <a:pt x="11709" y="32255"/>
                    <a:pt x="5231" y="26671"/>
                  </a:cubicBezTo>
                  <a:cubicBezTo>
                    <a:pt x="-788" y="21458"/>
                    <a:pt x="-2010" y="11186"/>
                    <a:pt x="3661" y="5188"/>
                  </a:cubicBezTo>
                  <a:cubicBezTo>
                    <a:pt x="9310" y="-810"/>
                    <a:pt x="18644" y="-1966"/>
                    <a:pt x="25122" y="3618"/>
                  </a:cubicBezTo>
                  <a:lnTo>
                    <a:pt x="25122" y="36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772BB18E-CA53-4CDF-B434-A041A95FF9D3}"/>
                </a:ext>
              </a:extLst>
            </p:cNvPr>
            <p:cNvSpPr/>
            <p:nvPr/>
          </p:nvSpPr>
          <p:spPr>
            <a:xfrm>
              <a:off x="2855546" y="5732749"/>
              <a:ext cx="20571" cy="20713"/>
            </a:xfrm>
            <a:custGeom>
              <a:avLst/>
              <a:gdLst>
                <a:gd name="connsiteX0" fmla="*/ 17019 w 20571"/>
                <a:gd name="connsiteY0" fmla="*/ 2553 h 20713"/>
                <a:gd name="connsiteX1" fmla="*/ 3541 w 20571"/>
                <a:gd name="connsiteY1" fmla="*/ 18169 h 20713"/>
                <a:gd name="connsiteX2" fmla="*/ 17019 w 20571"/>
                <a:gd name="connsiteY2" fmla="*/ 2553 h 20713"/>
                <a:gd name="connsiteX3" fmla="*/ 17019 w 20571"/>
                <a:gd name="connsiteY3" fmla="*/ 2553 h 2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1" h="20713">
                  <a:moveTo>
                    <a:pt x="17019" y="2553"/>
                  </a:moveTo>
                  <a:cubicBezTo>
                    <a:pt x="27074" y="11234"/>
                    <a:pt x="13617" y="26850"/>
                    <a:pt x="3541" y="18169"/>
                  </a:cubicBezTo>
                  <a:cubicBezTo>
                    <a:pt x="-6492" y="9489"/>
                    <a:pt x="6965" y="-6149"/>
                    <a:pt x="17019" y="2553"/>
                  </a:cubicBezTo>
                  <a:lnTo>
                    <a:pt x="17019" y="25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CD5D5195-A3FF-422D-BA83-8753CD51F78C}"/>
                </a:ext>
              </a:extLst>
            </p:cNvPr>
            <p:cNvSpPr/>
            <p:nvPr/>
          </p:nvSpPr>
          <p:spPr>
            <a:xfrm>
              <a:off x="2844357" y="5697592"/>
              <a:ext cx="17244" cy="17350"/>
            </a:xfrm>
            <a:custGeom>
              <a:avLst/>
              <a:gdLst>
                <a:gd name="connsiteX0" fmla="*/ 14271 w 17244"/>
                <a:gd name="connsiteY0" fmla="*/ 2137 h 17350"/>
                <a:gd name="connsiteX1" fmla="*/ 2973 w 17244"/>
                <a:gd name="connsiteY1" fmla="*/ 15224 h 17350"/>
                <a:gd name="connsiteX2" fmla="*/ 14271 w 17244"/>
                <a:gd name="connsiteY2" fmla="*/ 2137 h 17350"/>
                <a:gd name="connsiteX3" fmla="*/ 14271 w 17244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50">
                  <a:moveTo>
                    <a:pt x="14271" y="2137"/>
                  </a:moveTo>
                  <a:cubicBezTo>
                    <a:pt x="22690" y="9400"/>
                    <a:pt x="11414" y="22486"/>
                    <a:pt x="2973" y="15224"/>
                  </a:cubicBezTo>
                  <a:cubicBezTo>
                    <a:pt x="-5445" y="7939"/>
                    <a:pt x="5830" y="-5147"/>
                    <a:pt x="14271" y="2137"/>
                  </a:cubicBezTo>
                  <a:lnTo>
                    <a:pt x="14271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92944ED2-07BA-4701-A021-B587264AA469}"/>
                </a:ext>
              </a:extLst>
            </p:cNvPr>
            <p:cNvSpPr/>
            <p:nvPr/>
          </p:nvSpPr>
          <p:spPr>
            <a:xfrm>
              <a:off x="2805415" y="5753311"/>
              <a:ext cx="16652" cy="16752"/>
            </a:xfrm>
            <a:custGeom>
              <a:avLst/>
              <a:gdLst>
                <a:gd name="connsiteX0" fmla="*/ 13780 w 16652"/>
                <a:gd name="connsiteY0" fmla="*/ 2057 h 16752"/>
                <a:gd name="connsiteX1" fmla="*/ 2875 w 16652"/>
                <a:gd name="connsiteY1" fmla="*/ 14685 h 16752"/>
                <a:gd name="connsiteX2" fmla="*/ 13780 w 16652"/>
                <a:gd name="connsiteY2" fmla="*/ 2057 h 16752"/>
                <a:gd name="connsiteX3" fmla="*/ 13780 w 16652"/>
                <a:gd name="connsiteY3" fmla="*/ 2057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52" h="16752">
                  <a:moveTo>
                    <a:pt x="13780" y="2057"/>
                  </a:moveTo>
                  <a:cubicBezTo>
                    <a:pt x="21916" y="9080"/>
                    <a:pt x="11010" y="21730"/>
                    <a:pt x="2875" y="14685"/>
                  </a:cubicBezTo>
                  <a:cubicBezTo>
                    <a:pt x="-5260" y="7684"/>
                    <a:pt x="5623" y="-4966"/>
                    <a:pt x="13780" y="2057"/>
                  </a:cubicBezTo>
                  <a:lnTo>
                    <a:pt x="13780" y="20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F1273BC9-DD0D-49F8-84D3-7501A99B70BC}"/>
                </a:ext>
              </a:extLst>
            </p:cNvPr>
            <p:cNvSpPr/>
            <p:nvPr/>
          </p:nvSpPr>
          <p:spPr>
            <a:xfrm>
              <a:off x="2772436" y="5839374"/>
              <a:ext cx="23899" cy="24057"/>
            </a:xfrm>
            <a:custGeom>
              <a:avLst/>
              <a:gdLst>
                <a:gd name="connsiteX0" fmla="*/ 19780 w 23899"/>
                <a:gd name="connsiteY0" fmla="*/ 2952 h 24057"/>
                <a:gd name="connsiteX1" fmla="*/ 4120 w 23899"/>
                <a:gd name="connsiteY1" fmla="*/ 21098 h 24057"/>
                <a:gd name="connsiteX2" fmla="*/ 19780 w 23899"/>
                <a:gd name="connsiteY2" fmla="*/ 2952 h 24057"/>
                <a:gd name="connsiteX3" fmla="*/ 19780 w 23899"/>
                <a:gd name="connsiteY3" fmla="*/ 2952 h 2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99" h="24057">
                  <a:moveTo>
                    <a:pt x="19780" y="2952"/>
                  </a:moveTo>
                  <a:cubicBezTo>
                    <a:pt x="31448" y="13028"/>
                    <a:pt x="15810" y="31196"/>
                    <a:pt x="4120" y="21098"/>
                  </a:cubicBezTo>
                  <a:cubicBezTo>
                    <a:pt x="-7549" y="11021"/>
                    <a:pt x="8089" y="-7125"/>
                    <a:pt x="19780" y="2952"/>
                  </a:cubicBezTo>
                  <a:lnTo>
                    <a:pt x="19780" y="29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290B67AD-8FAD-44C7-8DB5-16471B1B8E84}"/>
                </a:ext>
              </a:extLst>
            </p:cNvPr>
            <p:cNvSpPr/>
            <p:nvPr/>
          </p:nvSpPr>
          <p:spPr>
            <a:xfrm>
              <a:off x="2768331" y="5810761"/>
              <a:ext cx="14287" cy="14383"/>
            </a:xfrm>
            <a:custGeom>
              <a:avLst/>
              <a:gdLst>
                <a:gd name="connsiteX0" fmla="*/ 11824 w 14287"/>
                <a:gd name="connsiteY0" fmla="*/ 1772 h 14383"/>
                <a:gd name="connsiteX1" fmla="*/ 2467 w 14287"/>
                <a:gd name="connsiteY1" fmla="*/ 12612 h 14383"/>
                <a:gd name="connsiteX2" fmla="*/ 11824 w 14287"/>
                <a:gd name="connsiteY2" fmla="*/ 1772 h 14383"/>
                <a:gd name="connsiteX3" fmla="*/ 11824 w 14287"/>
                <a:gd name="connsiteY3" fmla="*/ 1772 h 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14383">
                  <a:moveTo>
                    <a:pt x="11824" y="1772"/>
                  </a:moveTo>
                  <a:cubicBezTo>
                    <a:pt x="18803" y="7792"/>
                    <a:pt x="9446" y="18653"/>
                    <a:pt x="2467" y="12612"/>
                  </a:cubicBezTo>
                  <a:cubicBezTo>
                    <a:pt x="-4512" y="6592"/>
                    <a:pt x="4822" y="-4270"/>
                    <a:pt x="11824" y="1772"/>
                  </a:cubicBezTo>
                  <a:lnTo>
                    <a:pt x="11824" y="17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8835684-E601-47EE-A9A3-DCFEAED183B9}"/>
                </a:ext>
              </a:extLst>
            </p:cNvPr>
            <p:cNvSpPr/>
            <p:nvPr/>
          </p:nvSpPr>
          <p:spPr>
            <a:xfrm>
              <a:off x="2741213" y="5895078"/>
              <a:ext cx="22002" cy="21950"/>
            </a:xfrm>
            <a:custGeom>
              <a:avLst/>
              <a:gdLst>
                <a:gd name="connsiteX0" fmla="*/ 4633 w 22002"/>
                <a:gd name="connsiteY0" fmla="*/ 1621 h 21950"/>
                <a:gd name="connsiteX1" fmla="*/ 21187 w 22002"/>
                <a:gd name="connsiteY1" fmla="*/ 7205 h 21950"/>
                <a:gd name="connsiteX2" fmla="*/ 21384 w 22002"/>
                <a:gd name="connsiteY2" fmla="*/ 7728 h 21950"/>
                <a:gd name="connsiteX3" fmla="*/ 9301 w 22002"/>
                <a:gd name="connsiteY3" fmla="*/ 21730 h 21950"/>
                <a:gd name="connsiteX4" fmla="*/ 8756 w 22002"/>
                <a:gd name="connsiteY4" fmla="*/ 21599 h 21950"/>
                <a:gd name="connsiteX5" fmla="*/ 795 w 22002"/>
                <a:gd name="connsiteY5" fmla="*/ 6049 h 21950"/>
                <a:gd name="connsiteX6" fmla="*/ 4633 w 22002"/>
                <a:gd name="connsiteY6" fmla="*/ 1621 h 21950"/>
                <a:gd name="connsiteX7" fmla="*/ 4633 w 22002"/>
                <a:gd name="connsiteY7" fmla="*/ 1621 h 2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02" h="21950">
                  <a:moveTo>
                    <a:pt x="4633" y="1621"/>
                  </a:moveTo>
                  <a:cubicBezTo>
                    <a:pt x="11002" y="-1651"/>
                    <a:pt x="18461" y="-58"/>
                    <a:pt x="21187" y="7205"/>
                  </a:cubicBezTo>
                  <a:cubicBezTo>
                    <a:pt x="21253" y="7379"/>
                    <a:pt x="21318" y="7553"/>
                    <a:pt x="21384" y="7728"/>
                  </a:cubicBezTo>
                  <a:cubicBezTo>
                    <a:pt x="24175" y="15165"/>
                    <a:pt x="17065" y="23410"/>
                    <a:pt x="9301" y="21730"/>
                  </a:cubicBezTo>
                  <a:cubicBezTo>
                    <a:pt x="9126" y="21687"/>
                    <a:pt x="8930" y="21643"/>
                    <a:pt x="8756" y="21599"/>
                  </a:cubicBezTo>
                  <a:cubicBezTo>
                    <a:pt x="1166" y="19964"/>
                    <a:pt x="-1495" y="12832"/>
                    <a:pt x="795" y="6049"/>
                  </a:cubicBezTo>
                  <a:cubicBezTo>
                    <a:pt x="1318" y="4543"/>
                    <a:pt x="3216" y="2362"/>
                    <a:pt x="4633" y="1621"/>
                  </a:cubicBezTo>
                  <a:lnTo>
                    <a:pt x="4633" y="16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CE012909-387E-4D37-99AC-5E7FFAEB17ED}"/>
                </a:ext>
              </a:extLst>
            </p:cNvPr>
            <p:cNvSpPr/>
            <p:nvPr/>
          </p:nvSpPr>
          <p:spPr>
            <a:xfrm>
              <a:off x="2735366" y="5822705"/>
              <a:ext cx="25663" cy="25830"/>
            </a:xfrm>
            <a:custGeom>
              <a:avLst/>
              <a:gdLst>
                <a:gd name="connsiteX0" fmla="*/ 21234 w 25663"/>
                <a:gd name="connsiteY0" fmla="*/ 3176 h 25830"/>
                <a:gd name="connsiteX1" fmla="*/ 4418 w 25663"/>
                <a:gd name="connsiteY1" fmla="*/ 22652 h 25830"/>
                <a:gd name="connsiteX2" fmla="*/ 21234 w 25663"/>
                <a:gd name="connsiteY2" fmla="*/ 3176 h 25830"/>
                <a:gd name="connsiteX3" fmla="*/ 21234 w 25663"/>
                <a:gd name="connsiteY3" fmla="*/ 3176 h 2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63" h="25830">
                  <a:moveTo>
                    <a:pt x="21234" y="3176"/>
                  </a:moveTo>
                  <a:cubicBezTo>
                    <a:pt x="33775" y="13993"/>
                    <a:pt x="16980" y="33492"/>
                    <a:pt x="4418" y="22652"/>
                  </a:cubicBezTo>
                  <a:cubicBezTo>
                    <a:pt x="-8101" y="11856"/>
                    <a:pt x="8693" y="-7664"/>
                    <a:pt x="21234" y="3176"/>
                  </a:cubicBezTo>
                  <a:lnTo>
                    <a:pt x="21234" y="31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FB98E461-C712-44FA-9975-8FC660AFC33E}"/>
                </a:ext>
              </a:extLst>
            </p:cNvPr>
            <p:cNvSpPr/>
            <p:nvPr/>
          </p:nvSpPr>
          <p:spPr>
            <a:xfrm>
              <a:off x="2732007" y="5861347"/>
              <a:ext cx="21155" cy="21289"/>
            </a:xfrm>
            <a:custGeom>
              <a:avLst/>
              <a:gdLst>
                <a:gd name="connsiteX0" fmla="*/ 17504 w 21155"/>
                <a:gd name="connsiteY0" fmla="*/ 2614 h 21289"/>
                <a:gd name="connsiteX1" fmla="*/ 3654 w 21155"/>
                <a:gd name="connsiteY1" fmla="*/ 18667 h 21289"/>
                <a:gd name="connsiteX2" fmla="*/ 17504 w 21155"/>
                <a:gd name="connsiteY2" fmla="*/ 2614 h 21289"/>
                <a:gd name="connsiteX3" fmla="*/ 17504 w 21155"/>
                <a:gd name="connsiteY3" fmla="*/ 2614 h 2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55" h="21289">
                  <a:moveTo>
                    <a:pt x="17504" y="2614"/>
                  </a:moveTo>
                  <a:cubicBezTo>
                    <a:pt x="27842" y="11535"/>
                    <a:pt x="13992" y="27609"/>
                    <a:pt x="3654" y="18667"/>
                  </a:cubicBezTo>
                  <a:cubicBezTo>
                    <a:pt x="-6684" y="9746"/>
                    <a:pt x="7144" y="-6306"/>
                    <a:pt x="17504" y="2614"/>
                  </a:cubicBezTo>
                  <a:lnTo>
                    <a:pt x="17504" y="26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788B1B1-0BB0-4E39-A2DC-55186A3B8C06}"/>
                </a:ext>
              </a:extLst>
            </p:cNvPr>
            <p:cNvSpPr/>
            <p:nvPr/>
          </p:nvSpPr>
          <p:spPr>
            <a:xfrm>
              <a:off x="2693388" y="5839722"/>
              <a:ext cx="25463" cy="25644"/>
            </a:xfrm>
            <a:custGeom>
              <a:avLst/>
              <a:gdLst>
                <a:gd name="connsiteX0" fmla="*/ 21074 w 25463"/>
                <a:gd name="connsiteY0" fmla="*/ 3149 h 25644"/>
                <a:gd name="connsiteX1" fmla="*/ 4389 w 25463"/>
                <a:gd name="connsiteY1" fmla="*/ 22495 h 25644"/>
                <a:gd name="connsiteX2" fmla="*/ 21074 w 25463"/>
                <a:gd name="connsiteY2" fmla="*/ 3149 h 25644"/>
                <a:gd name="connsiteX3" fmla="*/ 21074 w 25463"/>
                <a:gd name="connsiteY3" fmla="*/ 3149 h 2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3" h="25644">
                  <a:moveTo>
                    <a:pt x="21074" y="3149"/>
                  </a:moveTo>
                  <a:cubicBezTo>
                    <a:pt x="33506" y="13880"/>
                    <a:pt x="16843" y="33248"/>
                    <a:pt x="4389" y="22495"/>
                  </a:cubicBezTo>
                  <a:cubicBezTo>
                    <a:pt x="-8043" y="11764"/>
                    <a:pt x="8620" y="-7603"/>
                    <a:pt x="21074" y="3149"/>
                  </a:cubicBezTo>
                  <a:lnTo>
                    <a:pt x="21074" y="31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4C14676E-289A-437E-99A3-1AE1F07BA7B9}"/>
                </a:ext>
              </a:extLst>
            </p:cNvPr>
            <p:cNvSpPr/>
            <p:nvPr/>
          </p:nvSpPr>
          <p:spPr>
            <a:xfrm>
              <a:off x="2691998" y="5885308"/>
              <a:ext cx="19791" cy="19911"/>
            </a:xfrm>
            <a:custGeom>
              <a:avLst/>
              <a:gdLst>
                <a:gd name="connsiteX0" fmla="*/ 16378 w 19791"/>
                <a:gd name="connsiteY0" fmla="*/ 2449 h 19911"/>
                <a:gd name="connsiteX1" fmla="*/ 3423 w 19791"/>
                <a:gd name="connsiteY1" fmla="*/ 17454 h 19911"/>
                <a:gd name="connsiteX2" fmla="*/ 16378 w 19791"/>
                <a:gd name="connsiteY2" fmla="*/ 2449 h 19911"/>
                <a:gd name="connsiteX3" fmla="*/ 16378 w 19791"/>
                <a:gd name="connsiteY3" fmla="*/ 2449 h 1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91" h="19911">
                  <a:moveTo>
                    <a:pt x="16378" y="2449"/>
                  </a:moveTo>
                  <a:cubicBezTo>
                    <a:pt x="26040" y="10780"/>
                    <a:pt x="13107" y="25829"/>
                    <a:pt x="3423" y="17454"/>
                  </a:cubicBezTo>
                  <a:cubicBezTo>
                    <a:pt x="-6261" y="9123"/>
                    <a:pt x="6694" y="-5905"/>
                    <a:pt x="16378" y="2449"/>
                  </a:cubicBezTo>
                  <a:lnTo>
                    <a:pt x="16378" y="2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3CD4667F-FC8A-484E-BAE3-1EE6FBFE387A}"/>
                </a:ext>
              </a:extLst>
            </p:cNvPr>
            <p:cNvSpPr/>
            <p:nvPr/>
          </p:nvSpPr>
          <p:spPr>
            <a:xfrm>
              <a:off x="2663983" y="5863030"/>
              <a:ext cx="17044" cy="17151"/>
            </a:xfrm>
            <a:custGeom>
              <a:avLst/>
              <a:gdLst>
                <a:gd name="connsiteX0" fmla="*/ 14099 w 17044"/>
                <a:gd name="connsiteY0" fmla="*/ 2109 h 17151"/>
                <a:gd name="connsiteX1" fmla="*/ 2933 w 17044"/>
                <a:gd name="connsiteY1" fmla="*/ 15043 h 17151"/>
                <a:gd name="connsiteX2" fmla="*/ 14099 w 17044"/>
                <a:gd name="connsiteY2" fmla="*/ 2109 h 17151"/>
                <a:gd name="connsiteX3" fmla="*/ 14099 w 17044"/>
                <a:gd name="connsiteY3" fmla="*/ 2109 h 1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44" h="17151">
                  <a:moveTo>
                    <a:pt x="14099" y="2109"/>
                  </a:moveTo>
                  <a:cubicBezTo>
                    <a:pt x="22431" y="9285"/>
                    <a:pt x="11286" y="22240"/>
                    <a:pt x="2933" y="15043"/>
                  </a:cubicBezTo>
                  <a:cubicBezTo>
                    <a:pt x="-5377" y="7867"/>
                    <a:pt x="5768" y="-5088"/>
                    <a:pt x="14099" y="2109"/>
                  </a:cubicBezTo>
                  <a:lnTo>
                    <a:pt x="14099" y="21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7B86F383-DA0F-4AC2-BF37-E58B61FCCD63}"/>
                </a:ext>
              </a:extLst>
            </p:cNvPr>
            <p:cNvSpPr/>
            <p:nvPr/>
          </p:nvSpPr>
          <p:spPr>
            <a:xfrm>
              <a:off x="2654256" y="5897684"/>
              <a:ext cx="15668" cy="15761"/>
            </a:xfrm>
            <a:custGeom>
              <a:avLst/>
              <a:gdLst>
                <a:gd name="connsiteX0" fmla="*/ 12965 w 15668"/>
                <a:gd name="connsiteY0" fmla="*/ 1937 h 15761"/>
                <a:gd name="connsiteX1" fmla="*/ 2692 w 15668"/>
                <a:gd name="connsiteY1" fmla="*/ 13824 h 15761"/>
                <a:gd name="connsiteX2" fmla="*/ 12965 w 15668"/>
                <a:gd name="connsiteY2" fmla="*/ 1937 h 15761"/>
                <a:gd name="connsiteX3" fmla="*/ 12965 w 15668"/>
                <a:gd name="connsiteY3" fmla="*/ 1937 h 1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68" h="15761">
                  <a:moveTo>
                    <a:pt x="12965" y="1937"/>
                  </a:moveTo>
                  <a:cubicBezTo>
                    <a:pt x="20620" y="8546"/>
                    <a:pt x="10369" y="20433"/>
                    <a:pt x="2692" y="13824"/>
                  </a:cubicBezTo>
                  <a:cubicBezTo>
                    <a:pt x="-4942" y="7215"/>
                    <a:pt x="5309" y="-4671"/>
                    <a:pt x="12965" y="1937"/>
                  </a:cubicBezTo>
                  <a:lnTo>
                    <a:pt x="12965" y="19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ACEDCF81-045D-49E7-8A9E-9168A91C2E63}"/>
                </a:ext>
              </a:extLst>
            </p:cNvPr>
            <p:cNvSpPr/>
            <p:nvPr/>
          </p:nvSpPr>
          <p:spPr>
            <a:xfrm>
              <a:off x="2618318" y="5842533"/>
              <a:ext cx="16843" cy="16946"/>
            </a:xfrm>
            <a:custGeom>
              <a:avLst/>
              <a:gdLst>
                <a:gd name="connsiteX0" fmla="*/ 13940 w 16843"/>
                <a:gd name="connsiteY0" fmla="*/ 2083 h 16946"/>
                <a:gd name="connsiteX1" fmla="*/ 2904 w 16843"/>
                <a:gd name="connsiteY1" fmla="*/ 14864 h 16946"/>
                <a:gd name="connsiteX2" fmla="*/ 13940 w 16843"/>
                <a:gd name="connsiteY2" fmla="*/ 2083 h 16946"/>
                <a:gd name="connsiteX3" fmla="*/ 13940 w 16843"/>
                <a:gd name="connsiteY3" fmla="*/ 2083 h 16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43" h="16946">
                  <a:moveTo>
                    <a:pt x="13940" y="2083"/>
                  </a:moveTo>
                  <a:cubicBezTo>
                    <a:pt x="22163" y="9171"/>
                    <a:pt x="11148" y="21974"/>
                    <a:pt x="2904" y="14864"/>
                  </a:cubicBezTo>
                  <a:cubicBezTo>
                    <a:pt x="-5319" y="7776"/>
                    <a:pt x="5696" y="-5027"/>
                    <a:pt x="13940" y="2083"/>
                  </a:cubicBezTo>
                  <a:lnTo>
                    <a:pt x="13940" y="20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88CA05D-E5CB-4142-8F2C-9A783EAA16FC}"/>
                </a:ext>
              </a:extLst>
            </p:cNvPr>
            <p:cNvSpPr/>
            <p:nvPr/>
          </p:nvSpPr>
          <p:spPr>
            <a:xfrm>
              <a:off x="2632422" y="5864806"/>
              <a:ext cx="19779" cy="19911"/>
            </a:xfrm>
            <a:custGeom>
              <a:avLst/>
              <a:gdLst>
                <a:gd name="connsiteX0" fmla="*/ 16369 w 19779"/>
                <a:gd name="connsiteY0" fmla="*/ 2449 h 19911"/>
                <a:gd name="connsiteX1" fmla="*/ 3414 w 19779"/>
                <a:gd name="connsiteY1" fmla="*/ 17454 h 19911"/>
                <a:gd name="connsiteX2" fmla="*/ 16369 w 19779"/>
                <a:gd name="connsiteY2" fmla="*/ 2449 h 19911"/>
                <a:gd name="connsiteX3" fmla="*/ 16369 w 19779"/>
                <a:gd name="connsiteY3" fmla="*/ 2449 h 1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" h="19911">
                  <a:moveTo>
                    <a:pt x="16369" y="2449"/>
                  </a:moveTo>
                  <a:cubicBezTo>
                    <a:pt x="26031" y="10780"/>
                    <a:pt x="13076" y="25829"/>
                    <a:pt x="3414" y="17454"/>
                  </a:cubicBezTo>
                  <a:cubicBezTo>
                    <a:pt x="-6248" y="9123"/>
                    <a:pt x="6685" y="-5905"/>
                    <a:pt x="16369" y="2449"/>
                  </a:cubicBezTo>
                  <a:lnTo>
                    <a:pt x="16369" y="2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6E591B83-CA17-41E7-8E81-A3BFDB428761}"/>
                </a:ext>
              </a:extLst>
            </p:cNvPr>
            <p:cNvSpPr/>
            <p:nvPr/>
          </p:nvSpPr>
          <p:spPr>
            <a:xfrm>
              <a:off x="2607500" y="5879458"/>
              <a:ext cx="18219" cy="18333"/>
            </a:xfrm>
            <a:custGeom>
              <a:avLst/>
              <a:gdLst>
                <a:gd name="connsiteX0" fmla="*/ 15075 w 18219"/>
                <a:gd name="connsiteY0" fmla="*/ 2257 h 18333"/>
                <a:gd name="connsiteX1" fmla="*/ 3144 w 18219"/>
                <a:gd name="connsiteY1" fmla="*/ 16085 h 18333"/>
                <a:gd name="connsiteX2" fmla="*/ 15075 w 18219"/>
                <a:gd name="connsiteY2" fmla="*/ 2257 h 18333"/>
                <a:gd name="connsiteX3" fmla="*/ 15075 w 18219"/>
                <a:gd name="connsiteY3" fmla="*/ 2257 h 1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19" h="18333">
                  <a:moveTo>
                    <a:pt x="15075" y="2257"/>
                  </a:moveTo>
                  <a:cubicBezTo>
                    <a:pt x="23973" y="9934"/>
                    <a:pt x="12065" y="23762"/>
                    <a:pt x="3144" y="16085"/>
                  </a:cubicBezTo>
                  <a:cubicBezTo>
                    <a:pt x="-5754" y="8408"/>
                    <a:pt x="6154" y="-5442"/>
                    <a:pt x="15075" y="2257"/>
                  </a:cubicBezTo>
                  <a:lnTo>
                    <a:pt x="15075" y="22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90478866-3F71-4B95-A1D5-93CDFA686E80}"/>
                </a:ext>
              </a:extLst>
            </p:cNvPr>
            <p:cNvSpPr/>
            <p:nvPr/>
          </p:nvSpPr>
          <p:spPr>
            <a:xfrm>
              <a:off x="2586387" y="5891976"/>
              <a:ext cx="21291" cy="21414"/>
            </a:xfrm>
            <a:custGeom>
              <a:avLst/>
              <a:gdLst>
                <a:gd name="connsiteX0" fmla="*/ 9274 w 21291"/>
                <a:gd name="connsiteY0" fmla="*/ 121 h 21414"/>
                <a:gd name="connsiteX1" fmla="*/ 9885 w 21291"/>
                <a:gd name="connsiteY1" fmla="*/ 55 h 21414"/>
                <a:gd name="connsiteX2" fmla="*/ 21291 w 21291"/>
                <a:gd name="connsiteY2" fmla="*/ 9914 h 21414"/>
                <a:gd name="connsiteX3" fmla="*/ 21270 w 21291"/>
                <a:gd name="connsiteY3" fmla="*/ 11135 h 21414"/>
                <a:gd name="connsiteX4" fmla="*/ 12655 w 21291"/>
                <a:gd name="connsiteY4" fmla="*/ 21124 h 21414"/>
                <a:gd name="connsiteX5" fmla="*/ 11433 w 21291"/>
                <a:gd name="connsiteY5" fmla="*/ 21320 h 21414"/>
                <a:gd name="connsiteX6" fmla="*/ 26 w 21291"/>
                <a:gd name="connsiteY6" fmla="*/ 11484 h 21414"/>
                <a:gd name="connsiteX7" fmla="*/ 4 w 21291"/>
                <a:gd name="connsiteY7" fmla="*/ 10873 h 21414"/>
                <a:gd name="connsiteX8" fmla="*/ 9274 w 21291"/>
                <a:gd name="connsiteY8" fmla="*/ 121 h 21414"/>
                <a:gd name="connsiteX9" fmla="*/ 9274 w 21291"/>
                <a:gd name="connsiteY9" fmla="*/ 121 h 2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1" h="21414">
                  <a:moveTo>
                    <a:pt x="9274" y="121"/>
                  </a:moveTo>
                  <a:cubicBezTo>
                    <a:pt x="9470" y="99"/>
                    <a:pt x="9688" y="77"/>
                    <a:pt x="9885" y="55"/>
                  </a:cubicBezTo>
                  <a:cubicBezTo>
                    <a:pt x="15272" y="-577"/>
                    <a:pt x="21357" y="4308"/>
                    <a:pt x="21291" y="9914"/>
                  </a:cubicBezTo>
                  <a:cubicBezTo>
                    <a:pt x="21291" y="10328"/>
                    <a:pt x="21291" y="10742"/>
                    <a:pt x="21270" y="11135"/>
                  </a:cubicBezTo>
                  <a:cubicBezTo>
                    <a:pt x="21226" y="16500"/>
                    <a:pt x="17998" y="20274"/>
                    <a:pt x="12655" y="21124"/>
                  </a:cubicBezTo>
                  <a:cubicBezTo>
                    <a:pt x="12240" y="21190"/>
                    <a:pt x="11847" y="21255"/>
                    <a:pt x="11433" y="21320"/>
                  </a:cubicBezTo>
                  <a:cubicBezTo>
                    <a:pt x="5915" y="22193"/>
                    <a:pt x="179" y="16871"/>
                    <a:pt x="26" y="11484"/>
                  </a:cubicBezTo>
                  <a:cubicBezTo>
                    <a:pt x="26" y="11288"/>
                    <a:pt x="26" y="11070"/>
                    <a:pt x="4" y="10873"/>
                  </a:cubicBezTo>
                  <a:cubicBezTo>
                    <a:pt x="-148" y="5268"/>
                    <a:pt x="3690" y="775"/>
                    <a:pt x="9274" y="121"/>
                  </a:cubicBezTo>
                  <a:lnTo>
                    <a:pt x="9274" y="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A13C603E-64D5-4D90-A94A-5190802F09B5}"/>
                </a:ext>
              </a:extLst>
            </p:cNvPr>
            <p:cNvSpPr/>
            <p:nvPr/>
          </p:nvSpPr>
          <p:spPr>
            <a:xfrm>
              <a:off x="2541563" y="5841519"/>
              <a:ext cx="17244" cy="17350"/>
            </a:xfrm>
            <a:custGeom>
              <a:avLst/>
              <a:gdLst>
                <a:gd name="connsiteX0" fmla="*/ 14271 w 17244"/>
                <a:gd name="connsiteY0" fmla="*/ 2137 h 17350"/>
                <a:gd name="connsiteX1" fmla="*/ 2973 w 17244"/>
                <a:gd name="connsiteY1" fmla="*/ 15224 h 17350"/>
                <a:gd name="connsiteX2" fmla="*/ 14271 w 17244"/>
                <a:gd name="connsiteY2" fmla="*/ 2137 h 17350"/>
                <a:gd name="connsiteX3" fmla="*/ 14271 w 17244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50">
                  <a:moveTo>
                    <a:pt x="14271" y="2137"/>
                  </a:moveTo>
                  <a:cubicBezTo>
                    <a:pt x="22690" y="9400"/>
                    <a:pt x="11414" y="22486"/>
                    <a:pt x="2973" y="15224"/>
                  </a:cubicBezTo>
                  <a:cubicBezTo>
                    <a:pt x="-5445" y="7939"/>
                    <a:pt x="5831" y="-5147"/>
                    <a:pt x="14271" y="2137"/>
                  </a:cubicBezTo>
                  <a:lnTo>
                    <a:pt x="14271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CB85E4F2-6DDA-4153-A2D4-217064D8A3EE}"/>
                </a:ext>
              </a:extLst>
            </p:cNvPr>
            <p:cNvSpPr/>
            <p:nvPr/>
          </p:nvSpPr>
          <p:spPr>
            <a:xfrm>
              <a:off x="2567648" y="5812170"/>
              <a:ext cx="21935" cy="22089"/>
            </a:xfrm>
            <a:custGeom>
              <a:avLst/>
              <a:gdLst>
                <a:gd name="connsiteX0" fmla="*/ 18154 w 21935"/>
                <a:gd name="connsiteY0" fmla="*/ 2718 h 22089"/>
                <a:gd name="connsiteX1" fmla="*/ 3781 w 21935"/>
                <a:gd name="connsiteY1" fmla="*/ 19382 h 22089"/>
                <a:gd name="connsiteX2" fmla="*/ 18154 w 21935"/>
                <a:gd name="connsiteY2" fmla="*/ 2718 h 22089"/>
                <a:gd name="connsiteX3" fmla="*/ 18154 w 21935"/>
                <a:gd name="connsiteY3" fmla="*/ 2718 h 2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35" h="22089">
                  <a:moveTo>
                    <a:pt x="18154" y="2718"/>
                  </a:moveTo>
                  <a:cubicBezTo>
                    <a:pt x="28863" y="11966"/>
                    <a:pt x="14512" y="28629"/>
                    <a:pt x="3781" y="19382"/>
                  </a:cubicBezTo>
                  <a:cubicBezTo>
                    <a:pt x="-6928" y="10112"/>
                    <a:pt x="7423" y="-6551"/>
                    <a:pt x="18154" y="2718"/>
                  </a:cubicBezTo>
                  <a:lnTo>
                    <a:pt x="18154" y="27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AFE9951-5D07-410F-A3BC-6763BD04BE20}"/>
                </a:ext>
              </a:extLst>
            </p:cNvPr>
            <p:cNvSpPr/>
            <p:nvPr/>
          </p:nvSpPr>
          <p:spPr>
            <a:xfrm>
              <a:off x="2569764" y="5853490"/>
              <a:ext cx="21935" cy="22078"/>
            </a:xfrm>
            <a:custGeom>
              <a:avLst/>
              <a:gdLst>
                <a:gd name="connsiteX0" fmla="*/ 18154 w 21935"/>
                <a:gd name="connsiteY0" fmla="*/ 2708 h 22078"/>
                <a:gd name="connsiteX1" fmla="*/ 3781 w 21935"/>
                <a:gd name="connsiteY1" fmla="*/ 19371 h 22078"/>
                <a:gd name="connsiteX2" fmla="*/ 18154 w 21935"/>
                <a:gd name="connsiteY2" fmla="*/ 2708 h 22078"/>
                <a:gd name="connsiteX3" fmla="*/ 18154 w 21935"/>
                <a:gd name="connsiteY3" fmla="*/ 2708 h 2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35" h="22078">
                  <a:moveTo>
                    <a:pt x="18154" y="2708"/>
                  </a:moveTo>
                  <a:cubicBezTo>
                    <a:pt x="28863" y="11955"/>
                    <a:pt x="14512" y="28618"/>
                    <a:pt x="3781" y="19371"/>
                  </a:cubicBezTo>
                  <a:cubicBezTo>
                    <a:pt x="-6928" y="10123"/>
                    <a:pt x="7424" y="-6540"/>
                    <a:pt x="18154" y="2708"/>
                  </a:cubicBezTo>
                  <a:lnTo>
                    <a:pt x="18154" y="27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14B05546-9FB0-42C9-90C5-1EE11D6FF10D}"/>
                </a:ext>
              </a:extLst>
            </p:cNvPr>
            <p:cNvSpPr/>
            <p:nvPr/>
          </p:nvSpPr>
          <p:spPr>
            <a:xfrm>
              <a:off x="2510831" y="5823884"/>
              <a:ext cx="13112" cy="13195"/>
            </a:xfrm>
            <a:custGeom>
              <a:avLst/>
              <a:gdLst>
                <a:gd name="connsiteX0" fmla="*/ 10848 w 13112"/>
                <a:gd name="connsiteY0" fmla="*/ 1626 h 13195"/>
                <a:gd name="connsiteX1" fmla="*/ 2255 w 13112"/>
                <a:gd name="connsiteY1" fmla="*/ 11572 h 13195"/>
                <a:gd name="connsiteX2" fmla="*/ 10848 w 13112"/>
                <a:gd name="connsiteY2" fmla="*/ 1626 h 13195"/>
                <a:gd name="connsiteX3" fmla="*/ 10848 w 13112"/>
                <a:gd name="connsiteY3" fmla="*/ 1626 h 1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2" h="13195">
                  <a:moveTo>
                    <a:pt x="10848" y="1626"/>
                  </a:moveTo>
                  <a:cubicBezTo>
                    <a:pt x="17261" y="7144"/>
                    <a:pt x="8667" y="17112"/>
                    <a:pt x="2255" y="11572"/>
                  </a:cubicBezTo>
                  <a:cubicBezTo>
                    <a:pt x="-4135" y="6032"/>
                    <a:pt x="4436" y="-3914"/>
                    <a:pt x="10848" y="1626"/>
                  </a:cubicBezTo>
                  <a:lnTo>
                    <a:pt x="10848" y="16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EAD553B3-351E-49E2-9FBB-CB67EE41E215}"/>
                </a:ext>
              </a:extLst>
            </p:cNvPr>
            <p:cNvSpPr/>
            <p:nvPr/>
          </p:nvSpPr>
          <p:spPr>
            <a:xfrm>
              <a:off x="2520921" y="5773907"/>
              <a:ext cx="17232" cy="17350"/>
            </a:xfrm>
            <a:custGeom>
              <a:avLst/>
              <a:gdLst>
                <a:gd name="connsiteX0" fmla="*/ 14259 w 17232"/>
                <a:gd name="connsiteY0" fmla="*/ 2137 h 17350"/>
                <a:gd name="connsiteX1" fmla="*/ 2961 w 17232"/>
                <a:gd name="connsiteY1" fmla="*/ 15224 h 17350"/>
                <a:gd name="connsiteX2" fmla="*/ 14259 w 17232"/>
                <a:gd name="connsiteY2" fmla="*/ 2137 h 17350"/>
                <a:gd name="connsiteX3" fmla="*/ 14259 w 17232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32" h="17350">
                  <a:moveTo>
                    <a:pt x="14259" y="2137"/>
                  </a:moveTo>
                  <a:cubicBezTo>
                    <a:pt x="22678" y="9400"/>
                    <a:pt x="11402" y="22486"/>
                    <a:pt x="2961" y="15224"/>
                  </a:cubicBezTo>
                  <a:cubicBezTo>
                    <a:pt x="-5436" y="7939"/>
                    <a:pt x="5840" y="-5147"/>
                    <a:pt x="14259" y="2137"/>
                  </a:cubicBezTo>
                  <a:lnTo>
                    <a:pt x="14259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270EC73-638E-40D0-99AC-3955F89855FE}"/>
                </a:ext>
              </a:extLst>
            </p:cNvPr>
            <p:cNvSpPr/>
            <p:nvPr/>
          </p:nvSpPr>
          <p:spPr>
            <a:xfrm>
              <a:off x="2469779" y="5720955"/>
              <a:ext cx="21729" cy="21685"/>
            </a:xfrm>
            <a:custGeom>
              <a:avLst/>
              <a:gdLst>
                <a:gd name="connsiteX0" fmla="*/ 17986 w 21729"/>
                <a:gd name="connsiteY0" fmla="*/ 2591 h 21685"/>
                <a:gd name="connsiteX1" fmla="*/ 19120 w 21729"/>
                <a:gd name="connsiteY1" fmla="*/ 17968 h 21685"/>
                <a:gd name="connsiteX2" fmla="*/ 3743 w 21729"/>
                <a:gd name="connsiteY2" fmla="*/ 19102 h 21685"/>
                <a:gd name="connsiteX3" fmla="*/ 2609 w 21729"/>
                <a:gd name="connsiteY3" fmla="*/ 3725 h 21685"/>
                <a:gd name="connsiteX4" fmla="*/ 17986 w 21729"/>
                <a:gd name="connsiteY4" fmla="*/ 2591 h 21685"/>
                <a:gd name="connsiteX5" fmla="*/ 17986 w 21729"/>
                <a:gd name="connsiteY5" fmla="*/ 2591 h 2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9" h="21685">
                  <a:moveTo>
                    <a:pt x="17986" y="2591"/>
                  </a:moveTo>
                  <a:cubicBezTo>
                    <a:pt x="22304" y="6321"/>
                    <a:pt x="23155" y="13693"/>
                    <a:pt x="19120" y="17968"/>
                  </a:cubicBezTo>
                  <a:cubicBezTo>
                    <a:pt x="15063" y="22264"/>
                    <a:pt x="8367" y="23093"/>
                    <a:pt x="3743" y="19102"/>
                  </a:cubicBezTo>
                  <a:cubicBezTo>
                    <a:pt x="-575" y="15372"/>
                    <a:pt x="-1426" y="8022"/>
                    <a:pt x="2609" y="3725"/>
                  </a:cubicBezTo>
                  <a:cubicBezTo>
                    <a:pt x="6666" y="-593"/>
                    <a:pt x="13362" y="-1400"/>
                    <a:pt x="17986" y="2591"/>
                  </a:cubicBezTo>
                  <a:lnTo>
                    <a:pt x="17986" y="25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2329C72D-87AD-4127-8FD5-312B15D43CD3}"/>
                </a:ext>
              </a:extLst>
            </p:cNvPr>
            <p:cNvSpPr/>
            <p:nvPr/>
          </p:nvSpPr>
          <p:spPr>
            <a:xfrm>
              <a:off x="2470598" y="5783219"/>
              <a:ext cx="18354" cy="18521"/>
            </a:xfrm>
            <a:custGeom>
              <a:avLst/>
              <a:gdLst>
                <a:gd name="connsiteX0" fmla="*/ 6065 w 18354"/>
                <a:gd name="connsiteY0" fmla="*/ 939 h 18521"/>
                <a:gd name="connsiteX1" fmla="*/ 7113 w 18354"/>
                <a:gd name="connsiteY1" fmla="*/ 524 h 18521"/>
                <a:gd name="connsiteX2" fmla="*/ 18148 w 18354"/>
                <a:gd name="connsiteY2" fmla="*/ 10055 h 18521"/>
                <a:gd name="connsiteX3" fmla="*/ 17887 w 18354"/>
                <a:gd name="connsiteY3" fmla="*/ 11146 h 18521"/>
                <a:gd name="connsiteX4" fmla="*/ 3099 w 18354"/>
                <a:gd name="connsiteY4" fmla="*/ 16337 h 18521"/>
                <a:gd name="connsiteX5" fmla="*/ 6065 w 18354"/>
                <a:gd name="connsiteY5" fmla="*/ 939 h 18521"/>
                <a:gd name="connsiteX6" fmla="*/ 6065 w 18354"/>
                <a:gd name="connsiteY6" fmla="*/ 939 h 1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54" h="18521">
                  <a:moveTo>
                    <a:pt x="6065" y="939"/>
                  </a:moveTo>
                  <a:cubicBezTo>
                    <a:pt x="6414" y="808"/>
                    <a:pt x="6763" y="655"/>
                    <a:pt x="7113" y="524"/>
                  </a:cubicBezTo>
                  <a:cubicBezTo>
                    <a:pt x="12827" y="-1810"/>
                    <a:pt x="19632" y="4057"/>
                    <a:pt x="18148" y="10055"/>
                  </a:cubicBezTo>
                  <a:cubicBezTo>
                    <a:pt x="18061" y="10426"/>
                    <a:pt x="17974" y="10797"/>
                    <a:pt x="17887" y="11146"/>
                  </a:cubicBezTo>
                  <a:cubicBezTo>
                    <a:pt x="16273" y="17689"/>
                    <a:pt x="8508" y="21004"/>
                    <a:pt x="3099" y="16337"/>
                  </a:cubicBezTo>
                  <a:cubicBezTo>
                    <a:pt x="-2332" y="11648"/>
                    <a:pt x="-172" y="3490"/>
                    <a:pt x="6065" y="939"/>
                  </a:cubicBezTo>
                  <a:lnTo>
                    <a:pt x="6065" y="9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EC8D52F2-1BCD-4375-9B0F-23416331EC7C}"/>
                </a:ext>
              </a:extLst>
            </p:cNvPr>
            <p:cNvSpPr/>
            <p:nvPr/>
          </p:nvSpPr>
          <p:spPr>
            <a:xfrm>
              <a:off x="2490337" y="5687072"/>
              <a:ext cx="21747" cy="21890"/>
            </a:xfrm>
            <a:custGeom>
              <a:avLst/>
              <a:gdLst>
                <a:gd name="connsiteX0" fmla="*/ 17995 w 21747"/>
                <a:gd name="connsiteY0" fmla="*/ 2690 h 21890"/>
                <a:gd name="connsiteX1" fmla="*/ 3752 w 21747"/>
                <a:gd name="connsiteY1" fmla="*/ 19201 h 21890"/>
                <a:gd name="connsiteX2" fmla="*/ 17995 w 21747"/>
                <a:gd name="connsiteY2" fmla="*/ 2690 h 21890"/>
                <a:gd name="connsiteX3" fmla="*/ 17995 w 21747"/>
                <a:gd name="connsiteY3" fmla="*/ 2690 h 2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7" h="21890">
                  <a:moveTo>
                    <a:pt x="17995" y="2690"/>
                  </a:moveTo>
                  <a:cubicBezTo>
                    <a:pt x="28616" y="11851"/>
                    <a:pt x="14396" y="28383"/>
                    <a:pt x="3752" y="19201"/>
                  </a:cubicBezTo>
                  <a:cubicBezTo>
                    <a:pt x="-6869" y="10040"/>
                    <a:pt x="7351" y="-6492"/>
                    <a:pt x="17995" y="2690"/>
                  </a:cubicBezTo>
                  <a:lnTo>
                    <a:pt x="17995" y="2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16CC31FC-9885-465A-B497-3B192DBEC4B9}"/>
                </a:ext>
              </a:extLst>
            </p:cNvPr>
            <p:cNvSpPr/>
            <p:nvPr/>
          </p:nvSpPr>
          <p:spPr>
            <a:xfrm>
              <a:off x="2459885" y="5670149"/>
              <a:ext cx="11157" cy="11224"/>
            </a:xfrm>
            <a:custGeom>
              <a:avLst/>
              <a:gdLst>
                <a:gd name="connsiteX0" fmla="*/ 9232 w 11157"/>
                <a:gd name="connsiteY0" fmla="*/ 1380 h 11224"/>
                <a:gd name="connsiteX1" fmla="*/ 1925 w 11157"/>
                <a:gd name="connsiteY1" fmla="*/ 9842 h 11224"/>
                <a:gd name="connsiteX2" fmla="*/ 9232 w 11157"/>
                <a:gd name="connsiteY2" fmla="*/ 1380 h 11224"/>
                <a:gd name="connsiteX3" fmla="*/ 9232 w 11157"/>
                <a:gd name="connsiteY3" fmla="*/ 1380 h 1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57" h="11224">
                  <a:moveTo>
                    <a:pt x="9232" y="1380"/>
                  </a:moveTo>
                  <a:cubicBezTo>
                    <a:pt x="14684" y="6091"/>
                    <a:pt x="7378" y="14554"/>
                    <a:pt x="1925" y="9842"/>
                  </a:cubicBezTo>
                  <a:cubicBezTo>
                    <a:pt x="-3527" y="5153"/>
                    <a:pt x="3779" y="-3331"/>
                    <a:pt x="9232" y="1380"/>
                  </a:cubicBezTo>
                  <a:lnTo>
                    <a:pt x="9232" y="13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B7F4DD11-1A95-491A-A028-A4B5D25F7981}"/>
                </a:ext>
              </a:extLst>
            </p:cNvPr>
            <p:cNvSpPr/>
            <p:nvPr/>
          </p:nvSpPr>
          <p:spPr>
            <a:xfrm>
              <a:off x="2503041" y="5721951"/>
              <a:ext cx="23711" cy="23852"/>
            </a:xfrm>
            <a:custGeom>
              <a:avLst/>
              <a:gdLst>
                <a:gd name="connsiteX0" fmla="*/ 19620 w 23711"/>
                <a:gd name="connsiteY0" fmla="*/ 2925 h 23852"/>
                <a:gd name="connsiteX1" fmla="*/ 4091 w 23711"/>
                <a:gd name="connsiteY1" fmla="*/ 20919 h 23852"/>
                <a:gd name="connsiteX2" fmla="*/ 19620 w 23711"/>
                <a:gd name="connsiteY2" fmla="*/ 2925 h 23852"/>
                <a:gd name="connsiteX3" fmla="*/ 19620 w 23711"/>
                <a:gd name="connsiteY3" fmla="*/ 2925 h 2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11" h="23852">
                  <a:moveTo>
                    <a:pt x="19620" y="2925"/>
                  </a:moveTo>
                  <a:cubicBezTo>
                    <a:pt x="31201" y="12915"/>
                    <a:pt x="15694" y="30930"/>
                    <a:pt x="4091" y="20919"/>
                  </a:cubicBezTo>
                  <a:cubicBezTo>
                    <a:pt x="-7490" y="10930"/>
                    <a:pt x="8017" y="-7064"/>
                    <a:pt x="19620" y="2925"/>
                  </a:cubicBezTo>
                  <a:lnTo>
                    <a:pt x="19620" y="29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3DA5C85E-8A5C-4043-9DB5-E28954D69ACD}"/>
                </a:ext>
              </a:extLst>
            </p:cNvPr>
            <p:cNvSpPr/>
            <p:nvPr/>
          </p:nvSpPr>
          <p:spPr>
            <a:xfrm>
              <a:off x="2493598" y="5648477"/>
              <a:ext cx="24494" cy="24642"/>
            </a:xfrm>
            <a:custGeom>
              <a:avLst/>
              <a:gdLst>
                <a:gd name="connsiteX0" fmla="*/ 20273 w 24494"/>
                <a:gd name="connsiteY0" fmla="*/ 3030 h 24642"/>
                <a:gd name="connsiteX1" fmla="*/ 4221 w 24494"/>
                <a:gd name="connsiteY1" fmla="*/ 21612 h 24642"/>
                <a:gd name="connsiteX2" fmla="*/ 20273 w 24494"/>
                <a:gd name="connsiteY2" fmla="*/ 3030 h 24642"/>
                <a:gd name="connsiteX3" fmla="*/ 20273 w 24494"/>
                <a:gd name="connsiteY3" fmla="*/ 3030 h 2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94" h="24642">
                  <a:moveTo>
                    <a:pt x="20273" y="3030"/>
                  </a:moveTo>
                  <a:cubicBezTo>
                    <a:pt x="32225" y="13346"/>
                    <a:pt x="16217" y="31950"/>
                    <a:pt x="4221" y="21612"/>
                  </a:cubicBezTo>
                  <a:cubicBezTo>
                    <a:pt x="-7731" y="11296"/>
                    <a:pt x="8278" y="-7308"/>
                    <a:pt x="20273" y="3030"/>
                  </a:cubicBezTo>
                  <a:lnTo>
                    <a:pt x="20273" y="30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DC4913E5-5756-41C6-8AFE-15DCA7DD19B3}"/>
                </a:ext>
              </a:extLst>
            </p:cNvPr>
            <p:cNvSpPr/>
            <p:nvPr/>
          </p:nvSpPr>
          <p:spPr>
            <a:xfrm>
              <a:off x="2492519" y="5611902"/>
              <a:ext cx="18999" cy="19122"/>
            </a:xfrm>
            <a:custGeom>
              <a:avLst/>
              <a:gdLst>
                <a:gd name="connsiteX0" fmla="*/ 15725 w 18999"/>
                <a:gd name="connsiteY0" fmla="*/ 2353 h 19122"/>
                <a:gd name="connsiteX1" fmla="*/ 3271 w 18999"/>
                <a:gd name="connsiteY1" fmla="*/ 16770 h 19122"/>
                <a:gd name="connsiteX2" fmla="*/ 15725 w 18999"/>
                <a:gd name="connsiteY2" fmla="*/ 2353 h 19122"/>
                <a:gd name="connsiteX3" fmla="*/ 15725 w 18999"/>
                <a:gd name="connsiteY3" fmla="*/ 2353 h 1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99" h="19122">
                  <a:moveTo>
                    <a:pt x="15725" y="2353"/>
                  </a:moveTo>
                  <a:cubicBezTo>
                    <a:pt x="24995" y="10357"/>
                    <a:pt x="12584" y="24796"/>
                    <a:pt x="3271" y="16770"/>
                  </a:cubicBezTo>
                  <a:cubicBezTo>
                    <a:pt x="-5998" y="8765"/>
                    <a:pt x="6434" y="-5673"/>
                    <a:pt x="15725" y="2353"/>
                  </a:cubicBezTo>
                  <a:lnTo>
                    <a:pt x="15725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4A46BBEC-B062-4F1B-8A1C-E5355D3574EA}"/>
                </a:ext>
              </a:extLst>
            </p:cNvPr>
            <p:cNvSpPr/>
            <p:nvPr/>
          </p:nvSpPr>
          <p:spPr>
            <a:xfrm>
              <a:off x="2546385" y="5570474"/>
              <a:ext cx="23510" cy="23656"/>
            </a:xfrm>
            <a:custGeom>
              <a:avLst/>
              <a:gdLst>
                <a:gd name="connsiteX0" fmla="*/ 19461 w 23510"/>
                <a:gd name="connsiteY0" fmla="*/ 2908 h 23656"/>
                <a:gd name="connsiteX1" fmla="*/ 4063 w 23510"/>
                <a:gd name="connsiteY1" fmla="*/ 20749 h 23656"/>
                <a:gd name="connsiteX2" fmla="*/ 19461 w 23510"/>
                <a:gd name="connsiteY2" fmla="*/ 2908 h 23656"/>
                <a:gd name="connsiteX3" fmla="*/ 19461 w 23510"/>
                <a:gd name="connsiteY3" fmla="*/ 2908 h 2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10" h="23656">
                  <a:moveTo>
                    <a:pt x="19461" y="2908"/>
                  </a:moveTo>
                  <a:cubicBezTo>
                    <a:pt x="30933" y="12810"/>
                    <a:pt x="15557" y="30673"/>
                    <a:pt x="4063" y="20749"/>
                  </a:cubicBezTo>
                  <a:cubicBezTo>
                    <a:pt x="-7432" y="10847"/>
                    <a:pt x="7945" y="-7016"/>
                    <a:pt x="19461" y="2908"/>
                  </a:cubicBezTo>
                  <a:lnTo>
                    <a:pt x="19461" y="29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9C78F7C1-ADA7-4AB6-8F37-87A181938D02}"/>
                </a:ext>
              </a:extLst>
            </p:cNvPr>
            <p:cNvSpPr/>
            <p:nvPr/>
          </p:nvSpPr>
          <p:spPr>
            <a:xfrm>
              <a:off x="2456266" y="5560287"/>
              <a:ext cx="41328" cy="41238"/>
            </a:xfrm>
            <a:custGeom>
              <a:avLst/>
              <a:gdLst>
                <a:gd name="connsiteX0" fmla="*/ 34203 w 41328"/>
                <a:gd name="connsiteY0" fmla="*/ 4916 h 41238"/>
                <a:gd name="connsiteX1" fmla="*/ 36362 w 41328"/>
                <a:gd name="connsiteY1" fmla="*/ 34164 h 41238"/>
                <a:gd name="connsiteX2" fmla="*/ 7115 w 41328"/>
                <a:gd name="connsiteY2" fmla="*/ 36323 h 41238"/>
                <a:gd name="connsiteX3" fmla="*/ 4977 w 41328"/>
                <a:gd name="connsiteY3" fmla="*/ 7075 h 41238"/>
                <a:gd name="connsiteX4" fmla="*/ 34203 w 41328"/>
                <a:gd name="connsiteY4" fmla="*/ 4916 h 41238"/>
                <a:gd name="connsiteX5" fmla="*/ 34203 w 41328"/>
                <a:gd name="connsiteY5" fmla="*/ 4916 h 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28" h="41238">
                  <a:moveTo>
                    <a:pt x="34203" y="4916"/>
                  </a:moveTo>
                  <a:cubicBezTo>
                    <a:pt x="42426" y="12004"/>
                    <a:pt x="44040" y="26007"/>
                    <a:pt x="36362" y="34164"/>
                  </a:cubicBezTo>
                  <a:cubicBezTo>
                    <a:pt x="28641" y="42343"/>
                    <a:pt x="15926" y="43913"/>
                    <a:pt x="7115" y="36323"/>
                  </a:cubicBezTo>
                  <a:cubicBezTo>
                    <a:pt x="-1086" y="29235"/>
                    <a:pt x="-2722" y="15232"/>
                    <a:pt x="4977" y="7075"/>
                  </a:cubicBezTo>
                  <a:cubicBezTo>
                    <a:pt x="12676" y="-1104"/>
                    <a:pt x="25392" y="-2674"/>
                    <a:pt x="34203" y="4916"/>
                  </a:cubicBezTo>
                  <a:lnTo>
                    <a:pt x="34203" y="49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6349C483-652E-4DCF-8A55-A0FBA90870C0}"/>
                </a:ext>
              </a:extLst>
            </p:cNvPr>
            <p:cNvSpPr/>
            <p:nvPr/>
          </p:nvSpPr>
          <p:spPr>
            <a:xfrm>
              <a:off x="2516168" y="5590851"/>
              <a:ext cx="22339" cy="22485"/>
            </a:xfrm>
            <a:custGeom>
              <a:avLst/>
              <a:gdLst>
                <a:gd name="connsiteX0" fmla="*/ 18489 w 22339"/>
                <a:gd name="connsiteY0" fmla="*/ 2771 h 22485"/>
                <a:gd name="connsiteX1" fmla="*/ 3854 w 22339"/>
                <a:gd name="connsiteY1" fmla="*/ 19717 h 22485"/>
                <a:gd name="connsiteX2" fmla="*/ 18489 w 22339"/>
                <a:gd name="connsiteY2" fmla="*/ 2771 h 22485"/>
                <a:gd name="connsiteX3" fmla="*/ 18489 w 22339"/>
                <a:gd name="connsiteY3" fmla="*/ 2771 h 2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9" h="22485">
                  <a:moveTo>
                    <a:pt x="18489" y="2771"/>
                  </a:moveTo>
                  <a:cubicBezTo>
                    <a:pt x="29394" y="12171"/>
                    <a:pt x="14781" y="29161"/>
                    <a:pt x="3854" y="19717"/>
                  </a:cubicBezTo>
                  <a:cubicBezTo>
                    <a:pt x="-7052" y="10295"/>
                    <a:pt x="7540" y="-6673"/>
                    <a:pt x="18489" y="2771"/>
                  </a:cubicBezTo>
                  <a:lnTo>
                    <a:pt x="18489" y="27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0B860B06-2B33-4C0F-A6FA-C5AFCE72580D}"/>
                </a:ext>
              </a:extLst>
            </p:cNvPr>
            <p:cNvSpPr/>
            <p:nvPr/>
          </p:nvSpPr>
          <p:spPr>
            <a:xfrm>
              <a:off x="2522226" y="5537369"/>
              <a:ext cx="26647" cy="26815"/>
            </a:xfrm>
            <a:custGeom>
              <a:avLst/>
              <a:gdLst>
                <a:gd name="connsiteX0" fmla="*/ 22049 w 26647"/>
                <a:gd name="connsiteY0" fmla="*/ 3297 h 26815"/>
                <a:gd name="connsiteX1" fmla="*/ 4601 w 26647"/>
                <a:gd name="connsiteY1" fmla="*/ 23516 h 26815"/>
                <a:gd name="connsiteX2" fmla="*/ 22049 w 26647"/>
                <a:gd name="connsiteY2" fmla="*/ 3297 h 26815"/>
                <a:gd name="connsiteX3" fmla="*/ 22049 w 26647"/>
                <a:gd name="connsiteY3" fmla="*/ 3297 h 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47" h="26815">
                  <a:moveTo>
                    <a:pt x="22049" y="3297"/>
                  </a:moveTo>
                  <a:cubicBezTo>
                    <a:pt x="35070" y="14530"/>
                    <a:pt x="17622" y="34770"/>
                    <a:pt x="4601" y="23516"/>
                  </a:cubicBezTo>
                  <a:cubicBezTo>
                    <a:pt x="-8420" y="12305"/>
                    <a:pt x="9007" y="-7957"/>
                    <a:pt x="22049" y="3297"/>
                  </a:cubicBezTo>
                  <a:lnTo>
                    <a:pt x="22049" y="32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16323FED-2B39-44A1-A72E-290A432C5C9D}"/>
                </a:ext>
              </a:extLst>
            </p:cNvPr>
            <p:cNvSpPr/>
            <p:nvPr/>
          </p:nvSpPr>
          <p:spPr>
            <a:xfrm>
              <a:off x="2500453" y="5559892"/>
              <a:ext cx="25462" cy="25646"/>
            </a:xfrm>
            <a:custGeom>
              <a:avLst/>
              <a:gdLst>
                <a:gd name="connsiteX0" fmla="*/ 21074 w 25462"/>
                <a:gd name="connsiteY0" fmla="*/ 3152 h 25646"/>
                <a:gd name="connsiteX1" fmla="*/ 4389 w 25462"/>
                <a:gd name="connsiteY1" fmla="*/ 22497 h 25646"/>
                <a:gd name="connsiteX2" fmla="*/ 21074 w 25462"/>
                <a:gd name="connsiteY2" fmla="*/ 3152 h 25646"/>
                <a:gd name="connsiteX3" fmla="*/ 21074 w 25462"/>
                <a:gd name="connsiteY3" fmla="*/ 3152 h 2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2" h="25646">
                  <a:moveTo>
                    <a:pt x="21074" y="3152"/>
                  </a:moveTo>
                  <a:cubicBezTo>
                    <a:pt x="33506" y="13882"/>
                    <a:pt x="16843" y="33250"/>
                    <a:pt x="4389" y="22497"/>
                  </a:cubicBezTo>
                  <a:cubicBezTo>
                    <a:pt x="-8043" y="11745"/>
                    <a:pt x="8620" y="-7601"/>
                    <a:pt x="21074" y="3152"/>
                  </a:cubicBezTo>
                  <a:lnTo>
                    <a:pt x="21074" y="31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3165C6BD-2C84-4129-BAFB-A1AB95DBF1B4}"/>
                </a:ext>
              </a:extLst>
            </p:cNvPr>
            <p:cNvSpPr/>
            <p:nvPr/>
          </p:nvSpPr>
          <p:spPr>
            <a:xfrm>
              <a:off x="2478638" y="5515979"/>
              <a:ext cx="15851" cy="15963"/>
            </a:xfrm>
            <a:custGeom>
              <a:avLst/>
              <a:gdLst>
                <a:gd name="connsiteX0" fmla="*/ 13118 w 15851"/>
                <a:gd name="connsiteY0" fmla="*/ 1961 h 15963"/>
                <a:gd name="connsiteX1" fmla="*/ 2736 w 15851"/>
                <a:gd name="connsiteY1" fmla="*/ 14001 h 15963"/>
                <a:gd name="connsiteX2" fmla="*/ 13118 w 15851"/>
                <a:gd name="connsiteY2" fmla="*/ 1961 h 15963"/>
                <a:gd name="connsiteX3" fmla="*/ 13118 w 15851"/>
                <a:gd name="connsiteY3" fmla="*/ 1961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51" h="15963">
                  <a:moveTo>
                    <a:pt x="13118" y="1961"/>
                  </a:moveTo>
                  <a:cubicBezTo>
                    <a:pt x="20861" y="8657"/>
                    <a:pt x="10479" y="20696"/>
                    <a:pt x="2736" y="14001"/>
                  </a:cubicBezTo>
                  <a:cubicBezTo>
                    <a:pt x="-5006" y="7327"/>
                    <a:pt x="5354" y="-4735"/>
                    <a:pt x="13118" y="1961"/>
                  </a:cubicBezTo>
                  <a:lnTo>
                    <a:pt x="13118" y="19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86A51525-5D37-40AA-BFB3-2ECFFC464874}"/>
                </a:ext>
              </a:extLst>
            </p:cNvPr>
            <p:cNvSpPr/>
            <p:nvPr/>
          </p:nvSpPr>
          <p:spPr>
            <a:xfrm>
              <a:off x="2578872" y="5464402"/>
              <a:ext cx="26054" cy="26224"/>
            </a:xfrm>
            <a:custGeom>
              <a:avLst/>
              <a:gdLst>
                <a:gd name="connsiteX0" fmla="*/ 21565 w 26054"/>
                <a:gd name="connsiteY0" fmla="*/ 3221 h 26224"/>
                <a:gd name="connsiteX1" fmla="*/ 4487 w 26054"/>
                <a:gd name="connsiteY1" fmla="*/ 23003 h 26224"/>
                <a:gd name="connsiteX2" fmla="*/ 21565 w 26054"/>
                <a:gd name="connsiteY2" fmla="*/ 3221 h 26224"/>
                <a:gd name="connsiteX3" fmla="*/ 21565 w 26054"/>
                <a:gd name="connsiteY3" fmla="*/ 3221 h 2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54" h="26224">
                  <a:moveTo>
                    <a:pt x="21565" y="3221"/>
                  </a:moveTo>
                  <a:cubicBezTo>
                    <a:pt x="34280" y="14214"/>
                    <a:pt x="17246" y="33996"/>
                    <a:pt x="4487" y="23003"/>
                  </a:cubicBezTo>
                  <a:cubicBezTo>
                    <a:pt x="-8228" y="12011"/>
                    <a:pt x="8827" y="-7771"/>
                    <a:pt x="21565" y="3221"/>
                  </a:cubicBezTo>
                  <a:lnTo>
                    <a:pt x="21565" y="3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531DAEED-7E6F-4647-8953-14DB91558387}"/>
                </a:ext>
              </a:extLst>
            </p:cNvPr>
            <p:cNvSpPr/>
            <p:nvPr/>
          </p:nvSpPr>
          <p:spPr>
            <a:xfrm>
              <a:off x="2595815" y="5534589"/>
              <a:ext cx="22604" cy="23347"/>
            </a:xfrm>
            <a:custGeom>
              <a:avLst/>
              <a:gdLst>
                <a:gd name="connsiteX0" fmla="*/ 20369 w 22604"/>
                <a:gd name="connsiteY0" fmla="*/ 4813 h 23347"/>
                <a:gd name="connsiteX1" fmla="*/ 20761 w 22604"/>
                <a:gd name="connsiteY1" fmla="*/ 5511 h 23347"/>
                <a:gd name="connsiteX2" fmla="*/ 19911 w 22604"/>
                <a:gd name="connsiteY2" fmla="*/ 19295 h 23347"/>
                <a:gd name="connsiteX3" fmla="*/ 19453 w 22604"/>
                <a:gd name="connsiteY3" fmla="*/ 19753 h 23347"/>
                <a:gd name="connsiteX4" fmla="*/ 4360 w 22604"/>
                <a:gd name="connsiteY4" fmla="*/ 20865 h 23347"/>
                <a:gd name="connsiteX5" fmla="*/ 3836 w 22604"/>
                <a:gd name="connsiteY5" fmla="*/ 20473 h 23347"/>
                <a:gd name="connsiteX6" fmla="*/ 979 w 22604"/>
                <a:gd name="connsiteY6" fmla="*/ 6972 h 23347"/>
                <a:gd name="connsiteX7" fmla="*/ 1285 w 22604"/>
                <a:gd name="connsiteY7" fmla="*/ 6230 h 23347"/>
                <a:gd name="connsiteX8" fmla="*/ 20369 w 22604"/>
                <a:gd name="connsiteY8" fmla="*/ 4813 h 23347"/>
                <a:gd name="connsiteX9" fmla="*/ 20369 w 22604"/>
                <a:gd name="connsiteY9" fmla="*/ 4813 h 2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04" h="23347">
                  <a:moveTo>
                    <a:pt x="20369" y="4813"/>
                  </a:moveTo>
                  <a:cubicBezTo>
                    <a:pt x="20500" y="5053"/>
                    <a:pt x="20631" y="5271"/>
                    <a:pt x="20761" y="5511"/>
                  </a:cubicBezTo>
                  <a:cubicBezTo>
                    <a:pt x="23139" y="9633"/>
                    <a:pt x="23575" y="15631"/>
                    <a:pt x="19911" y="19295"/>
                  </a:cubicBezTo>
                  <a:cubicBezTo>
                    <a:pt x="19758" y="19447"/>
                    <a:pt x="19605" y="19600"/>
                    <a:pt x="19453" y="19753"/>
                  </a:cubicBezTo>
                  <a:cubicBezTo>
                    <a:pt x="15134" y="24093"/>
                    <a:pt x="9289" y="24551"/>
                    <a:pt x="4360" y="20865"/>
                  </a:cubicBezTo>
                  <a:cubicBezTo>
                    <a:pt x="4185" y="20734"/>
                    <a:pt x="4011" y="20603"/>
                    <a:pt x="3836" y="20473"/>
                  </a:cubicBezTo>
                  <a:cubicBezTo>
                    <a:pt x="-351" y="17354"/>
                    <a:pt x="-787" y="11399"/>
                    <a:pt x="979" y="6972"/>
                  </a:cubicBezTo>
                  <a:cubicBezTo>
                    <a:pt x="1088" y="6710"/>
                    <a:pt x="1176" y="6470"/>
                    <a:pt x="1285" y="6230"/>
                  </a:cubicBezTo>
                  <a:cubicBezTo>
                    <a:pt x="4295" y="-1360"/>
                    <a:pt x="16290" y="-2232"/>
                    <a:pt x="20369" y="4813"/>
                  </a:cubicBezTo>
                  <a:lnTo>
                    <a:pt x="20369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2A7358AC-B0C9-479F-93F2-C322B8E753EF}"/>
                </a:ext>
              </a:extLst>
            </p:cNvPr>
            <p:cNvSpPr/>
            <p:nvPr/>
          </p:nvSpPr>
          <p:spPr>
            <a:xfrm>
              <a:off x="2563536" y="5521758"/>
              <a:ext cx="25182" cy="25080"/>
            </a:xfrm>
            <a:custGeom>
              <a:avLst/>
              <a:gdLst>
                <a:gd name="connsiteX0" fmla="*/ 14459 w 25182"/>
                <a:gd name="connsiteY0" fmla="*/ 261 h 25080"/>
                <a:gd name="connsiteX1" fmla="*/ 15004 w 25182"/>
                <a:gd name="connsiteY1" fmla="*/ 392 h 25080"/>
                <a:gd name="connsiteX2" fmla="*/ 22179 w 25182"/>
                <a:gd name="connsiteY2" fmla="*/ 20828 h 25080"/>
                <a:gd name="connsiteX3" fmla="*/ 914 w 25182"/>
                <a:gd name="connsiteY3" fmla="*/ 16706 h 25080"/>
                <a:gd name="connsiteX4" fmla="*/ 718 w 25182"/>
                <a:gd name="connsiteY4" fmla="*/ 16182 h 25080"/>
                <a:gd name="connsiteX5" fmla="*/ 14459 w 25182"/>
                <a:gd name="connsiteY5" fmla="*/ 261 h 25080"/>
                <a:gd name="connsiteX6" fmla="*/ 14459 w 25182"/>
                <a:gd name="connsiteY6" fmla="*/ 261 h 2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82" h="25080">
                  <a:moveTo>
                    <a:pt x="14459" y="261"/>
                  </a:moveTo>
                  <a:cubicBezTo>
                    <a:pt x="14633" y="305"/>
                    <a:pt x="14829" y="348"/>
                    <a:pt x="15004" y="392"/>
                  </a:cubicBezTo>
                  <a:cubicBezTo>
                    <a:pt x="24142" y="2442"/>
                    <a:pt x="28548" y="13456"/>
                    <a:pt x="22179" y="20828"/>
                  </a:cubicBezTo>
                  <a:cubicBezTo>
                    <a:pt x="15811" y="28200"/>
                    <a:pt x="4273" y="25452"/>
                    <a:pt x="914" y="16706"/>
                  </a:cubicBezTo>
                  <a:cubicBezTo>
                    <a:pt x="849" y="16531"/>
                    <a:pt x="783" y="16357"/>
                    <a:pt x="718" y="16182"/>
                  </a:cubicBezTo>
                  <a:cubicBezTo>
                    <a:pt x="-2510" y="7786"/>
                    <a:pt x="5691" y="-1702"/>
                    <a:pt x="14459" y="261"/>
                  </a:cubicBezTo>
                  <a:lnTo>
                    <a:pt x="14459" y="2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484086BB-F269-4FFB-AC27-6BDC6813C1B0}"/>
                </a:ext>
              </a:extLst>
            </p:cNvPr>
            <p:cNvSpPr/>
            <p:nvPr/>
          </p:nvSpPr>
          <p:spPr>
            <a:xfrm>
              <a:off x="2598353" y="5502295"/>
              <a:ext cx="20831" cy="20778"/>
            </a:xfrm>
            <a:custGeom>
              <a:avLst/>
              <a:gdLst>
                <a:gd name="connsiteX0" fmla="*/ 17242 w 20831"/>
                <a:gd name="connsiteY0" fmla="*/ 2471 h 20778"/>
                <a:gd name="connsiteX1" fmla="*/ 18333 w 20831"/>
                <a:gd name="connsiteY1" fmla="*/ 17215 h 20778"/>
                <a:gd name="connsiteX2" fmla="*/ 3589 w 20831"/>
                <a:gd name="connsiteY2" fmla="*/ 18306 h 20778"/>
                <a:gd name="connsiteX3" fmla="*/ 2498 w 20831"/>
                <a:gd name="connsiteY3" fmla="*/ 3584 h 20778"/>
                <a:gd name="connsiteX4" fmla="*/ 17242 w 20831"/>
                <a:gd name="connsiteY4" fmla="*/ 2471 h 20778"/>
                <a:gd name="connsiteX5" fmla="*/ 17242 w 20831"/>
                <a:gd name="connsiteY5" fmla="*/ 2471 h 2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31" h="20778">
                  <a:moveTo>
                    <a:pt x="17242" y="2471"/>
                  </a:moveTo>
                  <a:cubicBezTo>
                    <a:pt x="21386" y="6048"/>
                    <a:pt x="22193" y="13093"/>
                    <a:pt x="18333" y="17215"/>
                  </a:cubicBezTo>
                  <a:cubicBezTo>
                    <a:pt x="14450" y="21337"/>
                    <a:pt x="8038" y="22122"/>
                    <a:pt x="3589" y="18306"/>
                  </a:cubicBezTo>
                  <a:cubicBezTo>
                    <a:pt x="-555" y="14729"/>
                    <a:pt x="-1362" y="7684"/>
                    <a:pt x="2498" y="3584"/>
                  </a:cubicBezTo>
                  <a:cubicBezTo>
                    <a:pt x="6402" y="-560"/>
                    <a:pt x="12815" y="-1346"/>
                    <a:pt x="17242" y="2471"/>
                  </a:cubicBezTo>
                  <a:lnTo>
                    <a:pt x="17242" y="24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89330A17-FEEB-4D43-BF5E-041CDC51D667}"/>
                </a:ext>
              </a:extLst>
            </p:cNvPr>
            <p:cNvSpPr/>
            <p:nvPr/>
          </p:nvSpPr>
          <p:spPr>
            <a:xfrm>
              <a:off x="2556975" y="5504455"/>
              <a:ext cx="18024" cy="18137"/>
            </a:xfrm>
            <a:custGeom>
              <a:avLst/>
              <a:gdLst>
                <a:gd name="connsiteX0" fmla="*/ 14912 w 18024"/>
                <a:gd name="connsiteY0" fmla="*/ 2231 h 18137"/>
                <a:gd name="connsiteX1" fmla="*/ 3113 w 18024"/>
                <a:gd name="connsiteY1" fmla="*/ 15906 h 18137"/>
                <a:gd name="connsiteX2" fmla="*/ 14912 w 18024"/>
                <a:gd name="connsiteY2" fmla="*/ 2231 h 18137"/>
                <a:gd name="connsiteX3" fmla="*/ 14912 w 18024"/>
                <a:gd name="connsiteY3" fmla="*/ 2231 h 1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24" h="18137">
                  <a:moveTo>
                    <a:pt x="14912" y="2231"/>
                  </a:moveTo>
                  <a:cubicBezTo>
                    <a:pt x="23724" y="9821"/>
                    <a:pt x="11924" y="23518"/>
                    <a:pt x="3113" y="15906"/>
                  </a:cubicBezTo>
                  <a:cubicBezTo>
                    <a:pt x="-5699" y="8316"/>
                    <a:pt x="6101" y="-5381"/>
                    <a:pt x="14912" y="2231"/>
                  </a:cubicBezTo>
                  <a:lnTo>
                    <a:pt x="14912" y="22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0C695723-B5C7-4007-B91C-BE2B6641D80F}"/>
                </a:ext>
              </a:extLst>
            </p:cNvPr>
            <p:cNvSpPr/>
            <p:nvPr/>
          </p:nvSpPr>
          <p:spPr>
            <a:xfrm>
              <a:off x="2535872" y="5484761"/>
              <a:ext cx="14688" cy="14775"/>
            </a:xfrm>
            <a:custGeom>
              <a:avLst/>
              <a:gdLst>
                <a:gd name="connsiteX0" fmla="*/ 12155 w 14688"/>
                <a:gd name="connsiteY0" fmla="*/ 1815 h 14775"/>
                <a:gd name="connsiteX1" fmla="*/ 2537 w 14688"/>
                <a:gd name="connsiteY1" fmla="*/ 12961 h 14775"/>
                <a:gd name="connsiteX2" fmla="*/ 12155 w 14688"/>
                <a:gd name="connsiteY2" fmla="*/ 1815 h 14775"/>
                <a:gd name="connsiteX3" fmla="*/ 12155 w 14688"/>
                <a:gd name="connsiteY3" fmla="*/ 1815 h 1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8" h="14775">
                  <a:moveTo>
                    <a:pt x="12155" y="1815"/>
                  </a:moveTo>
                  <a:cubicBezTo>
                    <a:pt x="19330" y="8010"/>
                    <a:pt x="9712" y="19155"/>
                    <a:pt x="2537" y="12961"/>
                  </a:cubicBezTo>
                  <a:cubicBezTo>
                    <a:pt x="-4639" y="6766"/>
                    <a:pt x="4957" y="-4379"/>
                    <a:pt x="12155" y="1815"/>
                  </a:cubicBezTo>
                  <a:lnTo>
                    <a:pt x="12155" y="18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5F7D39A7-AA06-4439-84A2-9CE5954718E2}"/>
                </a:ext>
              </a:extLst>
            </p:cNvPr>
            <p:cNvSpPr/>
            <p:nvPr/>
          </p:nvSpPr>
          <p:spPr>
            <a:xfrm>
              <a:off x="2700614" y="5535465"/>
              <a:ext cx="23079" cy="23931"/>
            </a:xfrm>
            <a:custGeom>
              <a:avLst/>
              <a:gdLst>
                <a:gd name="connsiteX0" fmla="*/ 15244 w 23079"/>
                <a:gd name="connsiteY0" fmla="*/ 1232 h 23931"/>
                <a:gd name="connsiteX1" fmla="*/ 19039 w 23079"/>
                <a:gd name="connsiteY1" fmla="*/ 3718 h 23931"/>
                <a:gd name="connsiteX2" fmla="*/ 15244 w 23079"/>
                <a:gd name="connsiteY2" fmla="*/ 23326 h 23931"/>
                <a:gd name="connsiteX3" fmla="*/ 195 w 23079"/>
                <a:gd name="connsiteY3" fmla="*/ 10327 h 23931"/>
                <a:gd name="connsiteX4" fmla="*/ 544 w 23079"/>
                <a:gd name="connsiteY4" fmla="*/ 8735 h 23931"/>
                <a:gd name="connsiteX5" fmla="*/ 15244 w 23079"/>
                <a:gd name="connsiteY5" fmla="*/ 1232 h 23931"/>
                <a:gd name="connsiteX6" fmla="*/ 15244 w 23079"/>
                <a:gd name="connsiteY6" fmla="*/ 1232 h 2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79" h="23931">
                  <a:moveTo>
                    <a:pt x="15244" y="1232"/>
                  </a:moveTo>
                  <a:cubicBezTo>
                    <a:pt x="16531" y="2017"/>
                    <a:pt x="17796" y="2846"/>
                    <a:pt x="19039" y="3718"/>
                  </a:cubicBezTo>
                  <a:cubicBezTo>
                    <a:pt x="26367" y="8887"/>
                    <a:pt x="22899" y="20730"/>
                    <a:pt x="15244" y="23326"/>
                  </a:cubicBezTo>
                  <a:cubicBezTo>
                    <a:pt x="7065" y="26118"/>
                    <a:pt x="-1398" y="18833"/>
                    <a:pt x="195" y="10327"/>
                  </a:cubicBezTo>
                  <a:cubicBezTo>
                    <a:pt x="282" y="9782"/>
                    <a:pt x="391" y="9258"/>
                    <a:pt x="544" y="8735"/>
                  </a:cubicBezTo>
                  <a:cubicBezTo>
                    <a:pt x="2048" y="2890"/>
                    <a:pt x="9115" y="-2498"/>
                    <a:pt x="15244" y="1232"/>
                  </a:cubicBezTo>
                  <a:lnTo>
                    <a:pt x="15244" y="12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909A6D8F-1932-40F8-B726-A7127B6D6AD7}"/>
                </a:ext>
              </a:extLst>
            </p:cNvPr>
            <p:cNvSpPr/>
            <p:nvPr/>
          </p:nvSpPr>
          <p:spPr>
            <a:xfrm>
              <a:off x="2703293" y="5503216"/>
              <a:ext cx="24300" cy="24467"/>
            </a:xfrm>
            <a:custGeom>
              <a:avLst/>
              <a:gdLst>
                <a:gd name="connsiteX0" fmla="*/ 20111 w 24300"/>
                <a:gd name="connsiteY0" fmla="*/ 3012 h 24467"/>
                <a:gd name="connsiteX1" fmla="*/ 4189 w 24300"/>
                <a:gd name="connsiteY1" fmla="*/ 21464 h 24467"/>
                <a:gd name="connsiteX2" fmla="*/ 20111 w 24300"/>
                <a:gd name="connsiteY2" fmla="*/ 3012 h 24467"/>
                <a:gd name="connsiteX3" fmla="*/ 20111 w 24300"/>
                <a:gd name="connsiteY3" fmla="*/ 3012 h 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00" h="24467">
                  <a:moveTo>
                    <a:pt x="20111" y="3012"/>
                  </a:moveTo>
                  <a:cubicBezTo>
                    <a:pt x="31976" y="13263"/>
                    <a:pt x="16076" y="31715"/>
                    <a:pt x="4189" y="21464"/>
                  </a:cubicBezTo>
                  <a:cubicBezTo>
                    <a:pt x="-7676" y="11213"/>
                    <a:pt x="8224" y="-7261"/>
                    <a:pt x="20111" y="3012"/>
                  </a:cubicBezTo>
                  <a:lnTo>
                    <a:pt x="20111" y="30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B69D1B69-0734-4B2E-9554-C2E4DE61FE34}"/>
                </a:ext>
              </a:extLst>
            </p:cNvPr>
            <p:cNvSpPr/>
            <p:nvPr/>
          </p:nvSpPr>
          <p:spPr>
            <a:xfrm>
              <a:off x="2651056" y="5528437"/>
              <a:ext cx="25675" cy="25832"/>
            </a:xfrm>
            <a:custGeom>
              <a:avLst/>
              <a:gdLst>
                <a:gd name="connsiteX0" fmla="*/ 21246 w 25675"/>
                <a:gd name="connsiteY0" fmla="*/ 3178 h 25832"/>
                <a:gd name="connsiteX1" fmla="*/ 4430 w 25675"/>
                <a:gd name="connsiteY1" fmla="*/ 22654 h 25832"/>
                <a:gd name="connsiteX2" fmla="*/ 21246 w 25675"/>
                <a:gd name="connsiteY2" fmla="*/ 3178 h 25832"/>
                <a:gd name="connsiteX3" fmla="*/ 21246 w 25675"/>
                <a:gd name="connsiteY3" fmla="*/ 3178 h 2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5" h="25832">
                  <a:moveTo>
                    <a:pt x="21246" y="3178"/>
                  </a:moveTo>
                  <a:cubicBezTo>
                    <a:pt x="33787" y="13996"/>
                    <a:pt x="16993" y="33494"/>
                    <a:pt x="4430" y="22654"/>
                  </a:cubicBezTo>
                  <a:cubicBezTo>
                    <a:pt x="-8111" y="11836"/>
                    <a:pt x="8683" y="-7662"/>
                    <a:pt x="21246" y="3178"/>
                  </a:cubicBezTo>
                  <a:lnTo>
                    <a:pt x="21246" y="31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8C34C74C-8EED-405D-9A24-0CCA46069B67}"/>
                </a:ext>
              </a:extLst>
            </p:cNvPr>
            <p:cNvSpPr/>
            <p:nvPr/>
          </p:nvSpPr>
          <p:spPr>
            <a:xfrm>
              <a:off x="2655413" y="5501549"/>
              <a:ext cx="21935" cy="22087"/>
            </a:xfrm>
            <a:custGeom>
              <a:avLst/>
              <a:gdLst>
                <a:gd name="connsiteX0" fmla="*/ 18154 w 21935"/>
                <a:gd name="connsiteY0" fmla="*/ 2716 h 22087"/>
                <a:gd name="connsiteX1" fmla="*/ 3781 w 21935"/>
                <a:gd name="connsiteY1" fmla="*/ 19379 h 22087"/>
                <a:gd name="connsiteX2" fmla="*/ 18154 w 21935"/>
                <a:gd name="connsiteY2" fmla="*/ 2716 h 22087"/>
                <a:gd name="connsiteX3" fmla="*/ 18154 w 21935"/>
                <a:gd name="connsiteY3" fmla="*/ 2716 h 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35" h="22087">
                  <a:moveTo>
                    <a:pt x="18154" y="2716"/>
                  </a:moveTo>
                  <a:cubicBezTo>
                    <a:pt x="28863" y="11964"/>
                    <a:pt x="14512" y="28627"/>
                    <a:pt x="3781" y="19379"/>
                  </a:cubicBezTo>
                  <a:cubicBezTo>
                    <a:pt x="-6928" y="10132"/>
                    <a:pt x="7424" y="-6553"/>
                    <a:pt x="18154" y="2716"/>
                  </a:cubicBezTo>
                  <a:lnTo>
                    <a:pt x="18154" y="27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6C4EE783-B045-4781-A853-3787F28BBECA}"/>
                </a:ext>
              </a:extLst>
            </p:cNvPr>
            <p:cNvSpPr/>
            <p:nvPr/>
          </p:nvSpPr>
          <p:spPr>
            <a:xfrm>
              <a:off x="2644725" y="5460003"/>
              <a:ext cx="20047" cy="19854"/>
            </a:xfrm>
            <a:custGeom>
              <a:avLst/>
              <a:gdLst>
                <a:gd name="connsiteX0" fmla="*/ 10936 w 20047"/>
                <a:gd name="connsiteY0" fmla="*/ 183 h 19854"/>
                <a:gd name="connsiteX1" fmla="*/ 19376 w 20047"/>
                <a:gd name="connsiteY1" fmla="*/ 7381 h 19854"/>
                <a:gd name="connsiteX2" fmla="*/ 8886 w 20047"/>
                <a:gd name="connsiteY2" fmla="*/ 19551 h 19854"/>
                <a:gd name="connsiteX3" fmla="*/ 532 w 20047"/>
                <a:gd name="connsiteY3" fmla="*/ 12244 h 19854"/>
                <a:gd name="connsiteX4" fmla="*/ 10936 w 20047"/>
                <a:gd name="connsiteY4" fmla="*/ 183 h 19854"/>
                <a:gd name="connsiteX5" fmla="*/ 10936 w 20047"/>
                <a:gd name="connsiteY5" fmla="*/ 183 h 1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47" h="19854">
                  <a:moveTo>
                    <a:pt x="10936" y="183"/>
                  </a:moveTo>
                  <a:cubicBezTo>
                    <a:pt x="15320" y="1121"/>
                    <a:pt x="17479" y="3477"/>
                    <a:pt x="19376" y="7381"/>
                  </a:cubicBezTo>
                  <a:cubicBezTo>
                    <a:pt x="22277" y="13357"/>
                    <a:pt x="15211" y="21536"/>
                    <a:pt x="8886" y="19551"/>
                  </a:cubicBezTo>
                  <a:cubicBezTo>
                    <a:pt x="4763" y="18242"/>
                    <a:pt x="2103" y="16476"/>
                    <a:pt x="532" y="12244"/>
                  </a:cubicBezTo>
                  <a:cubicBezTo>
                    <a:pt x="-1867" y="5832"/>
                    <a:pt x="4240" y="-1234"/>
                    <a:pt x="10936" y="183"/>
                  </a:cubicBezTo>
                  <a:lnTo>
                    <a:pt x="10936" y="1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C9F9A57-39A4-4364-98F5-009D6F42EF53}"/>
                </a:ext>
              </a:extLst>
            </p:cNvPr>
            <p:cNvSpPr/>
            <p:nvPr/>
          </p:nvSpPr>
          <p:spPr>
            <a:xfrm>
              <a:off x="2621271" y="5496459"/>
              <a:ext cx="17232" cy="17348"/>
            </a:xfrm>
            <a:custGeom>
              <a:avLst/>
              <a:gdLst>
                <a:gd name="connsiteX0" fmla="*/ 14259 w 17232"/>
                <a:gd name="connsiteY0" fmla="*/ 2135 h 17348"/>
                <a:gd name="connsiteX1" fmla="*/ 2961 w 17232"/>
                <a:gd name="connsiteY1" fmla="*/ 15221 h 17348"/>
                <a:gd name="connsiteX2" fmla="*/ 14259 w 17232"/>
                <a:gd name="connsiteY2" fmla="*/ 2135 h 17348"/>
                <a:gd name="connsiteX3" fmla="*/ 14259 w 17232"/>
                <a:gd name="connsiteY3" fmla="*/ 2135 h 17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32" h="17348">
                  <a:moveTo>
                    <a:pt x="14259" y="2135"/>
                  </a:moveTo>
                  <a:cubicBezTo>
                    <a:pt x="22678" y="9398"/>
                    <a:pt x="11402" y="22484"/>
                    <a:pt x="2961" y="15221"/>
                  </a:cubicBezTo>
                  <a:cubicBezTo>
                    <a:pt x="-5436" y="7958"/>
                    <a:pt x="5840" y="-5150"/>
                    <a:pt x="14259" y="2135"/>
                  </a:cubicBezTo>
                  <a:lnTo>
                    <a:pt x="14259" y="21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D46EE069-2E56-4F1E-B073-F3E30C4F75D7}"/>
                </a:ext>
              </a:extLst>
            </p:cNvPr>
            <p:cNvSpPr/>
            <p:nvPr/>
          </p:nvSpPr>
          <p:spPr>
            <a:xfrm>
              <a:off x="2675795" y="5478069"/>
              <a:ext cx="19970" cy="20099"/>
            </a:xfrm>
            <a:custGeom>
              <a:avLst/>
              <a:gdLst>
                <a:gd name="connsiteX0" fmla="*/ 16529 w 19970"/>
                <a:gd name="connsiteY0" fmla="*/ 2466 h 20099"/>
                <a:gd name="connsiteX1" fmla="*/ 3442 w 19970"/>
                <a:gd name="connsiteY1" fmla="*/ 17625 h 20099"/>
                <a:gd name="connsiteX2" fmla="*/ 16529 w 19970"/>
                <a:gd name="connsiteY2" fmla="*/ 2466 h 20099"/>
                <a:gd name="connsiteX3" fmla="*/ 16529 w 19970"/>
                <a:gd name="connsiteY3" fmla="*/ 2466 h 2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0" h="20099">
                  <a:moveTo>
                    <a:pt x="16529" y="2466"/>
                  </a:moveTo>
                  <a:cubicBezTo>
                    <a:pt x="26278" y="10885"/>
                    <a:pt x="13214" y="26065"/>
                    <a:pt x="3442" y="17625"/>
                  </a:cubicBezTo>
                  <a:cubicBezTo>
                    <a:pt x="-6307" y="9206"/>
                    <a:pt x="6758" y="-5952"/>
                    <a:pt x="16529" y="2466"/>
                  </a:cubicBezTo>
                  <a:lnTo>
                    <a:pt x="16529" y="24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28192650-38E3-4575-8F41-06A2E92D77BD}"/>
                </a:ext>
              </a:extLst>
            </p:cNvPr>
            <p:cNvSpPr/>
            <p:nvPr/>
          </p:nvSpPr>
          <p:spPr>
            <a:xfrm>
              <a:off x="2721994" y="5562939"/>
              <a:ext cx="15277" cy="15379"/>
            </a:xfrm>
            <a:custGeom>
              <a:avLst/>
              <a:gdLst>
                <a:gd name="connsiteX0" fmla="*/ 12643 w 15277"/>
                <a:gd name="connsiteY0" fmla="*/ 1894 h 15379"/>
                <a:gd name="connsiteX1" fmla="*/ 2632 w 15277"/>
                <a:gd name="connsiteY1" fmla="*/ 13497 h 15379"/>
                <a:gd name="connsiteX2" fmla="*/ 12643 w 15277"/>
                <a:gd name="connsiteY2" fmla="*/ 1894 h 15379"/>
                <a:gd name="connsiteX3" fmla="*/ 12643 w 15277"/>
                <a:gd name="connsiteY3" fmla="*/ 1894 h 1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77" h="15379">
                  <a:moveTo>
                    <a:pt x="12643" y="1894"/>
                  </a:moveTo>
                  <a:cubicBezTo>
                    <a:pt x="20102" y="8328"/>
                    <a:pt x="10112" y="19931"/>
                    <a:pt x="2632" y="13497"/>
                  </a:cubicBezTo>
                  <a:cubicBezTo>
                    <a:pt x="-4828" y="7041"/>
                    <a:pt x="5184" y="-4562"/>
                    <a:pt x="12643" y="1894"/>
                  </a:cubicBezTo>
                  <a:lnTo>
                    <a:pt x="12643" y="18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35EC97D1-7D4D-433C-9C9D-9D852C55EA76}"/>
                </a:ext>
              </a:extLst>
            </p:cNvPr>
            <p:cNvSpPr/>
            <p:nvPr/>
          </p:nvSpPr>
          <p:spPr>
            <a:xfrm>
              <a:off x="2754531" y="5513052"/>
              <a:ext cx="24691" cy="24846"/>
            </a:xfrm>
            <a:custGeom>
              <a:avLst/>
              <a:gdLst>
                <a:gd name="connsiteX0" fmla="*/ 20433 w 24691"/>
                <a:gd name="connsiteY0" fmla="*/ 3056 h 24846"/>
                <a:gd name="connsiteX1" fmla="*/ 4271 w 24691"/>
                <a:gd name="connsiteY1" fmla="*/ 21791 h 24846"/>
                <a:gd name="connsiteX2" fmla="*/ 20433 w 24691"/>
                <a:gd name="connsiteY2" fmla="*/ 3056 h 24846"/>
                <a:gd name="connsiteX3" fmla="*/ 20433 w 24691"/>
                <a:gd name="connsiteY3" fmla="*/ 3056 h 2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" h="24846">
                  <a:moveTo>
                    <a:pt x="20433" y="3056"/>
                  </a:moveTo>
                  <a:cubicBezTo>
                    <a:pt x="32494" y="13459"/>
                    <a:pt x="16332" y="32216"/>
                    <a:pt x="4271" y="21791"/>
                  </a:cubicBezTo>
                  <a:cubicBezTo>
                    <a:pt x="-7812" y="11387"/>
                    <a:pt x="8350" y="-7369"/>
                    <a:pt x="20433" y="3056"/>
                  </a:cubicBezTo>
                  <a:lnTo>
                    <a:pt x="20433" y="30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3953D1EA-69A8-4CD3-88F6-30AC007A250F}"/>
                </a:ext>
              </a:extLst>
            </p:cNvPr>
            <p:cNvSpPr/>
            <p:nvPr/>
          </p:nvSpPr>
          <p:spPr>
            <a:xfrm>
              <a:off x="2780466" y="5561101"/>
              <a:ext cx="26064" cy="26241"/>
            </a:xfrm>
            <a:custGeom>
              <a:avLst/>
              <a:gdLst>
                <a:gd name="connsiteX0" fmla="*/ 21565 w 26064"/>
                <a:gd name="connsiteY0" fmla="*/ 3230 h 26241"/>
                <a:gd name="connsiteX1" fmla="*/ 4487 w 26064"/>
                <a:gd name="connsiteY1" fmla="*/ 23012 h 26241"/>
                <a:gd name="connsiteX2" fmla="*/ 21565 w 26064"/>
                <a:gd name="connsiteY2" fmla="*/ 3230 h 26241"/>
                <a:gd name="connsiteX3" fmla="*/ 21565 w 26064"/>
                <a:gd name="connsiteY3" fmla="*/ 3230 h 2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64" h="26241">
                  <a:moveTo>
                    <a:pt x="21565" y="3230"/>
                  </a:moveTo>
                  <a:cubicBezTo>
                    <a:pt x="34302" y="14222"/>
                    <a:pt x="17246" y="34026"/>
                    <a:pt x="4487" y="23012"/>
                  </a:cubicBezTo>
                  <a:cubicBezTo>
                    <a:pt x="-8228" y="12019"/>
                    <a:pt x="8828" y="-7784"/>
                    <a:pt x="21565" y="3230"/>
                  </a:cubicBezTo>
                  <a:lnTo>
                    <a:pt x="21565" y="32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2227E09F-21CB-4199-B933-F9213A7B27C3}"/>
                </a:ext>
              </a:extLst>
            </p:cNvPr>
            <p:cNvSpPr/>
            <p:nvPr/>
          </p:nvSpPr>
          <p:spPr>
            <a:xfrm>
              <a:off x="2750279" y="5569606"/>
              <a:ext cx="24891" cy="24831"/>
            </a:xfrm>
            <a:custGeom>
              <a:avLst/>
              <a:gdLst>
                <a:gd name="connsiteX0" fmla="*/ 20606 w 24891"/>
                <a:gd name="connsiteY0" fmla="*/ 2969 h 24831"/>
                <a:gd name="connsiteX1" fmla="*/ 21893 w 24891"/>
                <a:gd name="connsiteY1" fmla="*/ 20570 h 24831"/>
                <a:gd name="connsiteX2" fmla="*/ 4292 w 24891"/>
                <a:gd name="connsiteY2" fmla="*/ 21879 h 24831"/>
                <a:gd name="connsiteX3" fmla="*/ 3005 w 24891"/>
                <a:gd name="connsiteY3" fmla="*/ 4278 h 24831"/>
                <a:gd name="connsiteX4" fmla="*/ 20606 w 24891"/>
                <a:gd name="connsiteY4" fmla="*/ 2969 h 24831"/>
                <a:gd name="connsiteX5" fmla="*/ 20606 w 24891"/>
                <a:gd name="connsiteY5" fmla="*/ 2969 h 2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1" h="24831">
                  <a:moveTo>
                    <a:pt x="20606" y="2969"/>
                  </a:moveTo>
                  <a:cubicBezTo>
                    <a:pt x="25535" y="7244"/>
                    <a:pt x="26538" y="15663"/>
                    <a:pt x="21893" y="20570"/>
                  </a:cubicBezTo>
                  <a:cubicBezTo>
                    <a:pt x="17248" y="25499"/>
                    <a:pt x="9592" y="26437"/>
                    <a:pt x="4292" y="21879"/>
                  </a:cubicBezTo>
                  <a:cubicBezTo>
                    <a:pt x="-659" y="17626"/>
                    <a:pt x="-1640" y="9185"/>
                    <a:pt x="3005" y="4278"/>
                  </a:cubicBezTo>
                  <a:cubicBezTo>
                    <a:pt x="7651" y="-673"/>
                    <a:pt x="15306" y="-1611"/>
                    <a:pt x="20606" y="2969"/>
                  </a:cubicBezTo>
                  <a:lnTo>
                    <a:pt x="20606" y="29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6361ED2C-123F-4E5E-A6E2-A6C15954BF95}"/>
                </a:ext>
              </a:extLst>
            </p:cNvPr>
            <p:cNvSpPr/>
            <p:nvPr/>
          </p:nvSpPr>
          <p:spPr>
            <a:xfrm>
              <a:off x="2788921" y="5614893"/>
              <a:ext cx="24300" cy="24456"/>
            </a:xfrm>
            <a:custGeom>
              <a:avLst/>
              <a:gdLst>
                <a:gd name="connsiteX0" fmla="*/ 20111 w 24300"/>
                <a:gd name="connsiteY0" fmla="*/ 3004 h 24456"/>
                <a:gd name="connsiteX1" fmla="*/ 4189 w 24300"/>
                <a:gd name="connsiteY1" fmla="*/ 21455 h 24456"/>
                <a:gd name="connsiteX2" fmla="*/ 20111 w 24300"/>
                <a:gd name="connsiteY2" fmla="*/ 3004 h 24456"/>
                <a:gd name="connsiteX3" fmla="*/ 20111 w 24300"/>
                <a:gd name="connsiteY3" fmla="*/ 3004 h 2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00" h="24456">
                  <a:moveTo>
                    <a:pt x="20111" y="3004"/>
                  </a:moveTo>
                  <a:cubicBezTo>
                    <a:pt x="31976" y="13233"/>
                    <a:pt x="16076" y="31706"/>
                    <a:pt x="4189" y="21455"/>
                  </a:cubicBezTo>
                  <a:cubicBezTo>
                    <a:pt x="-7676" y="11204"/>
                    <a:pt x="8224" y="-7247"/>
                    <a:pt x="20111" y="3004"/>
                  </a:cubicBezTo>
                  <a:lnTo>
                    <a:pt x="20111" y="30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78A361DE-1BFD-4B8B-A5BF-7CCF7819CD7E}"/>
                </a:ext>
              </a:extLst>
            </p:cNvPr>
            <p:cNvSpPr/>
            <p:nvPr/>
          </p:nvSpPr>
          <p:spPr>
            <a:xfrm>
              <a:off x="2768860" y="5603034"/>
              <a:ext cx="19970" cy="20118"/>
            </a:xfrm>
            <a:custGeom>
              <a:avLst/>
              <a:gdLst>
                <a:gd name="connsiteX0" fmla="*/ 16529 w 19970"/>
                <a:gd name="connsiteY0" fmla="*/ 2475 h 20118"/>
                <a:gd name="connsiteX1" fmla="*/ 3442 w 19970"/>
                <a:gd name="connsiteY1" fmla="*/ 17655 h 20118"/>
                <a:gd name="connsiteX2" fmla="*/ 16529 w 19970"/>
                <a:gd name="connsiteY2" fmla="*/ 2475 h 20118"/>
                <a:gd name="connsiteX3" fmla="*/ 16529 w 19970"/>
                <a:gd name="connsiteY3" fmla="*/ 2475 h 2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0" h="20118">
                  <a:moveTo>
                    <a:pt x="16529" y="2475"/>
                  </a:moveTo>
                  <a:cubicBezTo>
                    <a:pt x="26278" y="10893"/>
                    <a:pt x="13213" y="26073"/>
                    <a:pt x="3442" y="17655"/>
                  </a:cubicBezTo>
                  <a:cubicBezTo>
                    <a:pt x="-6307" y="9214"/>
                    <a:pt x="6758" y="-5966"/>
                    <a:pt x="16529" y="2475"/>
                  </a:cubicBezTo>
                  <a:lnTo>
                    <a:pt x="16529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A2E50021-FAC5-400E-8897-90D0262B7894}"/>
                </a:ext>
              </a:extLst>
            </p:cNvPr>
            <p:cNvSpPr/>
            <p:nvPr/>
          </p:nvSpPr>
          <p:spPr>
            <a:xfrm>
              <a:off x="2808388" y="5654434"/>
              <a:ext cx="18407" cy="18540"/>
            </a:xfrm>
            <a:custGeom>
              <a:avLst/>
              <a:gdLst>
                <a:gd name="connsiteX0" fmla="*/ 15234 w 18407"/>
                <a:gd name="connsiteY0" fmla="*/ 2285 h 18540"/>
                <a:gd name="connsiteX1" fmla="*/ 3173 w 18407"/>
                <a:gd name="connsiteY1" fmla="*/ 16266 h 18540"/>
                <a:gd name="connsiteX2" fmla="*/ 15234 w 18407"/>
                <a:gd name="connsiteY2" fmla="*/ 2285 h 18540"/>
                <a:gd name="connsiteX3" fmla="*/ 15234 w 18407"/>
                <a:gd name="connsiteY3" fmla="*/ 2285 h 18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07" h="18540">
                  <a:moveTo>
                    <a:pt x="15234" y="2285"/>
                  </a:moveTo>
                  <a:cubicBezTo>
                    <a:pt x="24220" y="10050"/>
                    <a:pt x="12181" y="24030"/>
                    <a:pt x="3173" y="16266"/>
                  </a:cubicBezTo>
                  <a:cubicBezTo>
                    <a:pt x="-5813" y="8479"/>
                    <a:pt x="6227" y="-5501"/>
                    <a:pt x="15234" y="2285"/>
                  </a:cubicBezTo>
                  <a:lnTo>
                    <a:pt x="15234" y="22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47F546AE-A588-4783-9C1D-375B1D547A1A}"/>
                </a:ext>
              </a:extLst>
            </p:cNvPr>
            <p:cNvSpPr/>
            <p:nvPr/>
          </p:nvSpPr>
          <p:spPr>
            <a:xfrm>
              <a:off x="2852078" y="5626972"/>
              <a:ext cx="17244" cy="17347"/>
            </a:xfrm>
            <a:custGeom>
              <a:avLst/>
              <a:gdLst>
                <a:gd name="connsiteX0" fmla="*/ 14271 w 17244"/>
                <a:gd name="connsiteY0" fmla="*/ 2135 h 17347"/>
                <a:gd name="connsiteX1" fmla="*/ 2973 w 17244"/>
                <a:gd name="connsiteY1" fmla="*/ 15221 h 17347"/>
                <a:gd name="connsiteX2" fmla="*/ 14271 w 17244"/>
                <a:gd name="connsiteY2" fmla="*/ 2135 h 17347"/>
                <a:gd name="connsiteX3" fmla="*/ 14271 w 17244"/>
                <a:gd name="connsiteY3" fmla="*/ 2135 h 1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47">
                  <a:moveTo>
                    <a:pt x="14271" y="2135"/>
                  </a:moveTo>
                  <a:cubicBezTo>
                    <a:pt x="22690" y="9398"/>
                    <a:pt x="11414" y="22484"/>
                    <a:pt x="2973" y="15221"/>
                  </a:cubicBezTo>
                  <a:cubicBezTo>
                    <a:pt x="-5445" y="7959"/>
                    <a:pt x="5831" y="-5149"/>
                    <a:pt x="14271" y="2135"/>
                  </a:cubicBezTo>
                  <a:lnTo>
                    <a:pt x="14271" y="21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55066B0-96CD-4320-B17B-D7CEED4201F3}"/>
                </a:ext>
              </a:extLst>
            </p:cNvPr>
            <p:cNvSpPr/>
            <p:nvPr/>
          </p:nvSpPr>
          <p:spPr>
            <a:xfrm>
              <a:off x="2824233" y="5588964"/>
              <a:ext cx="20567" cy="20722"/>
            </a:xfrm>
            <a:custGeom>
              <a:avLst/>
              <a:gdLst>
                <a:gd name="connsiteX0" fmla="*/ 9073 w 20567"/>
                <a:gd name="connsiteY0" fmla="*/ 143 h 20722"/>
                <a:gd name="connsiteX1" fmla="*/ 9531 w 20567"/>
                <a:gd name="connsiteY1" fmla="*/ 78 h 20722"/>
                <a:gd name="connsiteX2" fmla="*/ 20567 w 20567"/>
                <a:gd name="connsiteY2" fmla="*/ 9609 h 20722"/>
                <a:gd name="connsiteX3" fmla="*/ 20567 w 20567"/>
                <a:gd name="connsiteY3" fmla="*/ 10067 h 20722"/>
                <a:gd name="connsiteX4" fmla="*/ 11494 w 20567"/>
                <a:gd name="connsiteY4" fmla="*/ 20579 h 20722"/>
                <a:gd name="connsiteX5" fmla="*/ 11036 w 20567"/>
                <a:gd name="connsiteY5" fmla="*/ 20645 h 20722"/>
                <a:gd name="connsiteX6" fmla="*/ 0 w 20567"/>
                <a:gd name="connsiteY6" fmla="*/ 11114 h 20722"/>
                <a:gd name="connsiteX7" fmla="*/ 0 w 20567"/>
                <a:gd name="connsiteY7" fmla="*/ 10656 h 20722"/>
                <a:gd name="connsiteX8" fmla="*/ 9073 w 20567"/>
                <a:gd name="connsiteY8" fmla="*/ 143 h 20722"/>
                <a:gd name="connsiteX9" fmla="*/ 9073 w 20567"/>
                <a:gd name="connsiteY9" fmla="*/ 143 h 2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567" h="20722">
                  <a:moveTo>
                    <a:pt x="9073" y="143"/>
                  </a:moveTo>
                  <a:cubicBezTo>
                    <a:pt x="9226" y="121"/>
                    <a:pt x="9378" y="99"/>
                    <a:pt x="9531" y="78"/>
                  </a:cubicBezTo>
                  <a:cubicBezTo>
                    <a:pt x="14787" y="-686"/>
                    <a:pt x="20545" y="4309"/>
                    <a:pt x="20567" y="9609"/>
                  </a:cubicBezTo>
                  <a:cubicBezTo>
                    <a:pt x="20567" y="9761"/>
                    <a:pt x="20567" y="9914"/>
                    <a:pt x="20567" y="10067"/>
                  </a:cubicBezTo>
                  <a:cubicBezTo>
                    <a:pt x="20589" y="15650"/>
                    <a:pt x="17056" y="19772"/>
                    <a:pt x="11494" y="20579"/>
                  </a:cubicBezTo>
                  <a:cubicBezTo>
                    <a:pt x="11341" y="20601"/>
                    <a:pt x="11189" y="20623"/>
                    <a:pt x="11036" y="20645"/>
                  </a:cubicBezTo>
                  <a:cubicBezTo>
                    <a:pt x="5780" y="21408"/>
                    <a:pt x="22" y="16414"/>
                    <a:pt x="0" y="11114"/>
                  </a:cubicBezTo>
                  <a:cubicBezTo>
                    <a:pt x="0" y="10961"/>
                    <a:pt x="0" y="10808"/>
                    <a:pt x="0" y="10656"/>
                  </a:cubicBezTo>
                  <a:cubicBezTo>
                    <a:pt x="-22" y="5050"/>
                    <a:pt x="3512" y="928"/>
                    <a:pt x="9073" y="143"/>
                  </a:cubicBezTo>
                  <a:lnTo>
                    <a:pt x="9073" y="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281B59F7-ED81-401E-BF56-50FA459F73E6}"/>
                </a:ext>
              </a:extLst>
            </p:cNvPr>
            <p:cNvSpPr/>
            <p:nvPr/>
          </p:nvSpPr>
          <p:spPr>
            <a:xfrm>
              <a:off x="2834463" y="5649437"/>
              <a:ext cx="18996" cy="19122"/>
            </a:xfrm>
            <a:custGeom>
              <a:avLst/>
              <a:gdLst>
                <a:gd name="connsiteX0" fmla="*/ 15725 w 18996"/>
                <a:gd name="connsiteY0" fmla="*/ 2353 h 19122"/>
                <a:gd name="connsiteX1" fmla="*/ 3271 w 18996"/>
                <a:gd name="connsiteY1" fmla="*/ 16770 h 19122"/>
                <a:gd name="connsiteX2" fmla="*/ 15725 w 18996"/>
                <a:gd name="connsiteY2" fmla="*/ 2353 h 19122"/>
                <a:gd name="connsiteX3" fmla="*/ 15725 w 18996"/>
                <a:gd name="connsiteY3" fmla="*/ 2353 h 1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96" h="19122">
                  <a:moveTo>
                    <a:pt x="15725" y="2353"/>
                  </a:moveTo>
                  <a:cubicBezTo>
                    <a:pt x="24994" y="10357"/>
                    <a:pt x="12563" y="24796"/>
                    <a:pt x="3271" y="16770"/>
                  </a:cubicBezTo>
                  <a:cubicBezTo>
                    <a:pt x="-5998" y="8765"/>
                    <a:pt x="6434" y="-5673"/>
                    <a:pt x="15725" y="2353"/>
                  </a:cubicBezTo>
                  <a:lnTo>
                    <a:pt x="15725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AFD2D12-6BE5-4FA7-8D3C-8ECDA1D5FD7D}"/>
                </a:ext>
              </a:extLst>
            </p:cNvPr>
            <p:cNvSpPr/>
            <p:nvPr/>
          </p:nvSpPr>
          <p:spPr>
            <a:xfrm>
              <a:off x="2882501" y="5677678"/>
              <a:ext cx="16717" cy="16683"/>
            </a:xfrm>
            <a:custGeom>
              <a:avLst/>
              <a:gdLst>
                <a:gd name="connsiteX0" fmla="*/ 7054 w 16717"/>
                <a:gd name="connsiteY0" fmla="*/ 1 h 16683"/>
                <a:gd name="connsiteX1" fmla="*/ 16673 w 16717"/>
                <a:gd name="connsiteY1" fmla="*/ 8289 h 16683"/>
                <a:gd name="connsiteX2" fmla="*/ 11417 w 16717"/>
                <a:gd name="connsiteY2" fmla="*/ 16271 h 16683"/>
                <a:gd name="connsiteX3" fmla="*/ 2387 w 16717"/>
                <a:gd name="connsiteY3" fmla="*/ 13218 h 16683"/>
                <a:gd name="connsiteX4" fmla="*/ 1493 w 16717"/>
                <a:gd name="connsiteY4" fmla="*/ 11822 h 16683"/>
                <a:gd name="connsiteX5" fmla="*/ 1340 w 16717"/>
                <a:gd name="connsiteY5" fmla="*/ 11757 h 16683"/>
                <a:gd name="connsiteX6" fmla="*/ 7054 w 16717"/>
                <a:gd name="connsiteY6" fmla="*/ 1 h 16683"/>
                <a:gd name="connsiteX7" fmla="*/ 7054 w 16717"/>
                <a:gd name="connsiteY7" fmla="*/ 1 h 1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17" h="16683">
                  <a:moveTo>
                    <a:pt x="7054" y="1"/>
                  </a:moveTo>
                  <a:cubicBezTo>
                    <a:pt x="12267" y="66"/>
                    <a:pt x="16040" y="2989"/>
                    <a:pt x="16673" y="8289"/>
                  </a:cubicBezTo>
                  <a:cubicBezTo>
                    <a:pt x="17087" y="11713"/>
                    <a:pt x="14579" y="15181"/>
                    <a:pt x="11417" y="16271"/>
                  </a:cubicBezTo>
                  <a:cubicBezTo>
                    <a:pt x="7840" y="17493"/>
                    <a:pt x="4699" y="15857"/>
                    <a:pt x="2387" y="13218"/>
                  </a:cubicBezTo>
                  <a:cubicBezTo>
                    <a:pt x="1973" y="12825"/>
                    <a:pt x="1667" y="12367"/>
                    <a:pt x="1493" y="11822"/>
                  </a:cubicBezTo>
                  <a:cubicBezTo>
                    <a:pt x="947" y="10601"/>
                    <a:pt x="882" y="10579"/>
                    <a:pt x="1340" y="11757"/>
                  </a:cubicBezTo>
                  <a:cubicBezTo>
                    <a:pt x="-2106" y="7438"/>
                    <a:pt x="1558" y="-86"/>
                    <a:pt x="7054" y="1"/>
                  </a:cubicBezTo>
                  <a:lnTo>
                    <a:pt x="7054" y="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8D228C83-4E51-45E2-81EE-F7901207F456}"/>
                </a:ext>
              </a:extLst>
            </p:cNvPr>
            <p:cNvSpPr/>
            <p:nvPr/>
          </p:nvSpPr>
          <p:spPr>
            <a:xfrm>
              <a:off x="2898374" y="5714895"/>
              <a:ext cx="18808" cy="18917"/>
            </a:xfrm>
            <a:custGeom>
              <a:avLst/>
              <a:gdLst>
                <a:gd name="connsiteX0" fmla="*/ 15565 w 18808"/>
                <a:gd name="connsiteY0" fmla="*/ 2327 h 18917"/>
                <a:gd name="connsiteX1" fmla="*/ 3243 w 18808"/>
                <a:gd name="connsiteY1" fmla="*/ 16591 h 18917"/>
                <a:gd name="connsiteX2" fmla="*/ 15565 w 18808"/>
                <a:gd name="connsiteY2" fmla="*/ 2327 h 18917"/>
                <a:gd name="connsiteX3" fmla="*/ 15565 w 18808"/>
                <a:gd name="connsiteY3" fmla="*/ 2327 h 18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8" h="18917">
                  <a:moveTo>
                    <a:pt x="15565" y="2327"/>
                  </a:moveTo>
                  <a:cubicBezTo>
                    <a:pt x="24748" y="10244"/>
                    <a:pt x="12447" y="24530"/>
                    <a:pt x="3243" y="16591"/>
                  </a:cubicBezTo>
                  <a:cubicBezTo>
                    <a:pt x="-5940" y="8674"/>
                    <a:pt x="6361" y="-5612"/>
                    <a:pt x="15565" y="2327"/>
                  </a:cubicBezTo>
                  <a:lnTo>
                    <a:pt x="15565" y="23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DF43CD14-42AF-4C92-A379-18A4EC39796D}"/>
                </a:ext>
              </a:extLst>
            </p:cNvPr>
            <p:cNvSpPr/>
            <p:nvPr/>
          </p:nvSpPr>
          <p:spPr>
            <a:xfrm>
              <a:off x="2876259" y="5711443"/>
              <a:ext cx="16251" cy="16343"/>
            </a:xfrm>
            <a:custGeom>
              <a:avLst/>
              <a:gdLst>
                <a:gd name="connsiteX0" fmla="*/ 13449 w 16251"/>
                <a:gd name="connsiteY0" fmla="*/ 2005 h 16343"/>
                <a:gd name="connsiteX1" fmla="*/ 2806 w 16251"/>
                <a:gd name="connsiteY1" fmla="*/ 14328 h 16343"/>
                <a:gd name="connsiteX2" fmla="*/ 13449 w 16251"/>
                <a:gd name="connsiteY2" fmla="*/ 2005 h 16343"/>
                <a:gd name="connsiteX3" fmla="*/ 13449 w 16251"/>
                <a:gd name="connsiteY3" fmla="*/ 2005 h 1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51" h="16343">
                  <a:moveTo>
                    <a:pt x="13449" y="2005"/>
                  </a:moveTo>
                  <a:cubicBezTo>
                    <a:pt x="21388" y="8853"/>
                    <a:pt x="10745" y="21198"/>
                    <a:pt x="2806" y="14328"/>
                  </a:cubicBezTo>
                  <a:cubicBezTo>
                    <a:pt x="-5133" y="7501"/>
                    <a:pt x="5488" y="-4844"/>
                    <a:pt x="13449" y="2005"/>
                  </a:cubicBezTo>
                  <a:lnTo>
                    <a:pt x="13449" y="20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30A5B9F2-F59F-437B-85C4-FCFD3FF1CFFD}"/>
                </a:ext>
              </a:extLst>
            </p:cNvPr>
            <p:cNvSpPr/>
            <p:nvPr/>
          </p:nvSpPr>
          <p:spPr>
            <a:xfrm>
              <a:off x="2883935" y="5769412"/>
              <a:ext cx="18808" cy="18926"/>
            </a:xfrm>
            <a:custGeom>
              <a:avLst/>
              <a:gdLst>
                <a:gd name="connsiteX0" fmla="*/ 15565 w 18808"/>
                <a:gd name="connsiteY0" fmla="*/ 2335 h 18926"/>
                <a:gd name="connsiteX1" fmla="*/ 3243 w 18808"/>
                <a:gd name="connsiteY1" fmla="*/ 16599 h 18926"/>
                <a:gd name="connsiteX2" fmla="*/ 15565 w 18808"/>
                <a:gd name="connsiteY2" fmla="*/ 2335 h 18926"/>
                <a:gd name="connsiteX3" fmla="*/ 15565 w 18808"/>
                <a:gd name="connsiteY3" fmla="*/ 2335 h 1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8" h="18926">
                  <a:moveTo>
                    <a:pt x="15565" y="2335"/>
                  </a:moveTo>
                  <a:cubicBezTo>
                    <a:pt x="24748" y="10253"/>
                    <a:pt x="12447" y="24538"/>
                    <a:pt x="3243" y="16599"/>
                  </a:cubicBezTo>
                  <a:cubicBezTo>
                    <a:pt x="-5940" y="8682"/>
                    <a:pt x="6361" y="-5625"/>
                    <a:pt x="15565" y="2335"/>
                  </a:cubicBezTo>
                  <a:lnTo>
                    <a:pt x="15565" y="23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2BDD4E71-5658-4743-8CAA-7EA9AE8EEA02}"/>
                </a:ext>
              </a:extLst>
            </p:cNvPr>
            <p:cNvSpPr/>
            <p:nvPr/>
          </p:nvSpPr>
          <p:spPr>
            <a:xfrm>
              <a:off x="2857910" y="5759469"/>
              <a:ext cx="11752" cy="11830"/>
            </a:xfrm>
            <a:custGeom>
              <a:avLst/>
              <a:gdLst>
                <a:gd name="connsiteX0" fmla="*/ 9726 w 11752"/>
                <a:gd name="connsiteY0" fmla="*/ 1460 h 11830"/>
                <a:gd name="connsiteX1" fmla="*/ 2027 w 11752"/>
                <a:gd name="connsiteY1" fmla="*/ 10381 h 11830"/>
                <a:gd name="connsiteX2" fmla="*/ 9726 w 11752"/>
                <a:gd name="connsiteY2" fmla="*/ 1460 h 11830"/>
                <a:gd name="connsiteX3" fmla="*/ 9726 w 11752"/>
                <a:gd name="connsiteY3" fmla="*/ 1460 h 1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52" h="11830">
                  <a:moveTo>
                    <a:pt x="9726" y="1460"/>
                  </a:moveTo>
                  <a:cubicBezTo>
                    <a:pt x="15462" y="6411"/>
                    <a:pt x="7784" y="15332"/>
                    <a:pt x="2027" y="10381"/>
                  </a:cubicBezTo>
                  <a:cubicBezTo>
                    <a:pt x="-3709" y="5408"/>
                    <a:pt x="3968" y="-3512"/>
                    <a:pt x="9726" y="1460"/>
                  </a:cubicBezTo>
                  <a:lnTo>
                    <a:pt x="9726" y="14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91FA0FD1-F303-4612-9F15-03C9C1FDD5BD}"/>
                </a:ext>
              </a:extLst>
            </p:cNvPr>
            <p:cNvSpPr/>
            <p:nvPr/>
          </p:nvSpPr>
          <p:spPr>
            <a:xfrm>
              <a:off x="2859497" y="5812137"/>
              <a:ext cx="14685" cy="14773"/>
            </a:xfrm>
            <a:custGeom>
              <a:avLst/>
              <a:gdLst>
                <a:gd name="connsiteX0" fmla="*/ 12152 w 14685"/>
                <a:gd name="connsiteY0" fmla="*/ 1813 h 14773"/>
                <a:gd name="connsiteX1" fmla="*/ 2533 w 14685"/>
                <a:gd name="connsiteY1" fmla="*/ 12958 h 14773"/>
                <a:gd name="connsiteX2" fmla="*/ 12152 w 14685"/>
                <a:gd name="connsiteY2" fmla="*/ 1813 h 14773"/>
                <a:gd name="connsiteX3" fmla="*/ 12152 w 14685"/>
                <a:gd name="connsiteY3" fmla="*/ 1813 h 14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5" h="14773">
                  <a:moveTo>
                    <a:pt x="12152" y="1813"/>
                  </a:moveTo>
                  <a:cubicBezTo>
                    <a:pt x="19327" y="8007"/>
                    <a:pt x="9709" y="19152"/>
                    <a:pt x="2533" y="12958"/>
                  </a:cubicBezTo>
                  <a:cubicBezTo>
                    <a:pt x="-4642" y="6786"/>
                    <a:pt x="4976" y="-4381"/>
                    <a:pt x="12152" y="1813"/>
                  </a:cubicBezTo>
                  <a:lnTo>
                    <a:pt x="12152" y="1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D18D4217-74D8-4E48-90FF-78EBBCB5B15E}"/>
                </a:ext>
              </a:extLst>
            </p:cNvPr>
            <p:cNvSpPr/>
            <p:nvPr/>
          </p:nvSpPr>
          <p:spPr>
            <a:xfrm>
              <a:off x="2836379" y="5857618"/>
              <a:ext cx="12132" cy="12207"/>
            </a:xfrm>
            <a:custGeom>
              <a:avLst/>
              <a:gdLst>
                <a:gd name="connsiteX0" fmla="*/ 10035 w 12132"/>
                <a:gd name="connsiteY0" fmla="*/ 1502 h 12207"/>
                <a:gd name="connsiteX1" fmla="*/ 2096 w 12132"/>
                <a:gd name="connsiteY1" fmla="*/ 10706 h 12207"/>
                <a:gd name="connsiteX2" fmla="*/ 10035 w 12132"/>
                <a:gd name="connsiteY2" fmla="*/ 1502 h 12207"/>
                <a:gd name="connsiteX3" fmla="*/ 10035 w 12132"/>
                <a:gd name="connsiteY3" fmla="*/ 1502 h 1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2" h="12207">
                  <a:moveTo>
                    <a:pt x="10035" y="1502"/>
                  </a:moveTo>
                  <a:cubicBezTo>
                    <a:pt x="15968" y="6606"/>
                    <a:pt x="8029" y="15831"/>
                    <a:pt x="2096" y="10706"/>
                  </a:cubicBezTo>
                  <a:cubicBezTo>
                    <a:pt x="-3836" y="5602"/>
                    <a:pt x="4103" y="-3623"/>
                    <a:pt x="10035" y="1502"/>
                  </a:cubicBezTo>
                  <a:lnTo>
                    <a:pt x="10035" y="15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856F49EA-1993-4888-BBE8-91F98D3D8CF5}"/>
                </a:ext>
              </a:extLst>
            </p:cNvPr>
            <p:cNvSpPr/>
            <p:nvPr/>
          </p:nvSpPr>
          <p:spPr>
            <a:xfrm>
              <a:off x="2812635" y="5826796"/>
              <a:ext cx="12723" cy="12805"/>
            </a:xfrm>
            <a:custGeom>
              <a:avLst/>
              <a:gdLst>
                <a:gd name="connsiteX0" fmla="*/ 10529 w 12723"/>
                <a:gd name="connsiteY0" fmla="*/ 1572 h 12805"/>
                <a:gd name="connsiteX1" fmla="*/ 2198 w 12723"/>
                <a:gd name="connsiteY1" fmla="*/ 11233 h 12805"/>
                <a:gd name="connsiteX2" fmla="*/ 10529 w 12723"/>
                <a:gd name="connsiteY2" fmla="*/ 1572 h 12805"/>
                <a:gd name="connsiteX3" fmla="*/ 10529 w 12723"/>
                <a:gd name="connsiteY3" fmla="*/ 1572 h 1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3" h="12805">
                  <a:moveTo>
                    <a:pt x="10529" y="1572"/>
                  </a:moveTo>
                  <a:cubicBezTo>
                    <a:pt x="16745" y="6937"/>
                    <a:pt x="8414" y="16599"/>
                    <a:pt x="2198" y="11233"/>
                  </a:cubicBezTo>
                  <a:cubicBezTo>
                    <a:pt x="-4018" y="5868"/>
                    <a:pt x="4291" y="-3794"/>
                    <a:pt x="10529" y="1572"/>
                  </a:cubicBezTo>
                  <a:lnTo>
                    <a:pt x="10529" y="15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CD267907-8C89-401D-84F5-318C4E823F08}"/>
                </a:ext>
              </a:extLst>
            </p:cNvPr>
            <p:cNvSpPr/>
            <p:nvPr/>
          </p:nvSpPr>
          <p:spPr>
            <a:xfrm>
              <a:off x="2807880" y="5866991"/>
              <a:ext cx="17417" cy="17552"/>
            </a:xfrm>
            <a:custGeom>
              <a:avLst/>
              <a:gdLst>
                <a:gd name="connsiteX0" fmla="*/ 14412 w 17417"/>
                <a:gd name="connsiteY0" fmla="*/ 2161 h 17552"/>
                <a:gd name="connsiteX1" fmla="*/ 3005 w 17417"/>
                <a:gd name="connsiteY1" fmla="*/ 15400 h 17552"/>
                <a:gd name="connsiteX2" fmla="*/ 14412 w 17417"/>
                <a:gd name="connsiteY2" fmla="*/ 2161 h 17552"/>
                <a:gd name="connsiteX3" fmla="*/ 14412 w 17417"/>
                <a:gd name="connsiteY3" fmla="*/ 2161 h 1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17" h="17552">
                  <a:moveTo>
                    <a:pt x="14412" y="2161"/>
                  </a:moveTo>
                  <a:cubicBezTo>
                    <a:pt x="22918" y="9511"/>
                    <a:pt x="11533" y="22750"/>
                    <a:pt x="3005" y="15400"/>
                  </a:cubicBezTo>
                  <a:cubicBezTo>
                    <a:pt x="-5501" y="8050"/>
                    <a:pt x="5884" y="-5211"/>
                    <a:pt x="14412" y="2161"/>
                  </a:cubicBezTo>
                  <a:lnTo>
                    <a:pt x="14412" y="21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82CA1201-EAED-41B7-A3F2-67343AF6DDCA}"/>
                </a:ext>
              </a:extLst>
            </p:cNvPr>
            <p:cNvSpPr/>
            <p:nvPr/>
          </p:nvSpPr>
          <p:spPr>
            <a:xfrm>
              <a:off x="2787333" y="5799344"/>
              <a:ext cx="19208" cy="19310"/>
            </a:xfrm>
            <a:custGeom>
              <a:avLst/>
              <a:gdLst>
                <a:gd name="connsiteX0" fmla="*/ 15897 w 19208"/>
                <a:gd name="connsiteY0" fmla="*/ 2370 h 19310"/>
                <a:gd name="connsiteX1" fmla="*/ 3312 w 19208"/>
                <a:gd name="connsiteY1" fmla="*/ 16940 h 19310"/>
                <a:gd name="connsiteX2" fmla="*/ 15897 w 19208"/>
                <a:gd name="connsiteY2" fmla="*/ 2370 h 19310"/>
                <a:gd name="connsiteX3" fmla="*/ 15897 w 19208"/>
                <a:gd name="connsiteY3" fmla="*/ 2370 h 1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8" h="19310">
                  <a:moveTo>
                    <a:pt x="15897" y="2370"/>
                  </a:moveTo>
                  <a:cubicBezTo>
                    <a:pt x="25275" y="10462"/>
                    <a:pt x="12712" y="25031"/>
                    <a:pt x="3312" y="16940"/>
                  </a:cubicBezTo>
                  <a:cubicBezTo>
                    <a:pt x="-6066" y="8848"/>
                    <a:pt x="6496" y="-5721"/>
                    <a:pt x="15897" y="2370"/>
                  </a:cubicBezTo>
                  <a:lnTo>
                    <a:pt x="15897" y="23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FA3B536B-29BE-4764-B130-E7B4354F71BE}"/>
                </a:ext>
              </a:extLst>
            </p:cNvPr>
            <p:cNvSpPr/>
            <p:nvPr/>
          </p:nvSpPr>
          <p:spPr>
            <a:xfrm>
              <a:off x="2803757" y="5686238"/>
              <a:ext cx="23503" cy="23442"/>
            </a:xfrm>
            <a:custGeom>
              <a:avLst/>
              <a:gdLst>
                <a:gd name="connsiteX0" fmla="*/ 19451 w 23503"/>
                <a:gd name="connsiteY0" fmla="*/ 2805 h 23442"/>
                <a:gd name="connsiteX1" fmla="*/ 20672 w 23503"/>
                <a:gd name="connsiteY1" fmla="*/ 19424 h 23442"/>
                <a:gd name="connsiteX2" fmla="*/ 4053 w 23503"/>
                <a:gd name="connsiteY2" fmla="*/ 20645 h 23442"/>
                <a:gd name="connsiteX3" fmla="*/ 2831 w 23503"/>
                <a:gd name="connsiteY3" fmla="*/ 4026 h 23442"/>
                <a:gd name="connsiteX4" fmla="*/ 19451 w 23503"/>
                <a:gd name="connsiteY4" fmla="*/ 2805 h 23442"/>
                <a:gd name="connsiteX5" fmla="*/ 19451 w 23503"/>
                <a:gd name="connsiteY5" fmla="*/ 2805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3" h="23442">
                  <a:moveTo>
                    <a:pt x="19451" y="2805"/>
                  </a:moveTo>
                  <a:cubicBezTo>
                    <a:pt x="24118" y="6839"/>
                    <a:pt x="25056" y="14800"/>
                    <a:pt x="20672" y="19424"/>
                  </a:cubicBezTo>
                  <a:cubicBezTo>
                    <a:pt x="16289" y="24070"/>
                    <a:pt x="9047" y="24964"/>
                    <a:pt x="4053" y="20645"/>
                  </a:cubicBezTo>
                  <a:cubicBezTo>
                    <a:pt x="-614" y="16610"/>
                    <a:pt x="-1552" y="8650"/>
                    <a:pt x="2831" y="4026"/>
                  </a:cubicBezTo>
                  <a:cubicBezTo>
                    <a:pt x="7215" y="-642"/>
                    <a:pt x="14435" y="-1514"/>
                    <a:pt x="19451" y="2805"/>
                  </a:cubicBezTo>
                  <a:lnTo>
                    <a:pt x="19451" y="28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1D8F2C7B-6252-4898-ABEC-697289953DEC}"/>
                </a:ext>
              </a:extLst>
            </p:cNvPr>
            <p:cNvSpPr/>
            <p:nvPr/>
          </p:nvSpPr>
          <p:spPr>
            <a:xfrm>
              <a:off x="2852876" y="5659883"/>
              <a:ext cx="22715" cy="22876"/>
            </a:xfrm>
            <a:custGeom>
              <a:avLst/>
              <a:gdLst>
                <a:gd name="connsiteX0" fmla="*/ 18795 w 22715"/>
                <a:gd name="connsiteY0" fmla="*/ 2812 h 22876"/>
                <a:gd name="connsiteX1" fmla="*/ 3920 w 22715"/>
                <a:gd name="connsiteY1" fmla="*/ 20064 h 22876"/>
                <a:gd name="connsiteX2" fmla="*/ 18795 w 22715"/>
                <a:gd name="connsiteY2" fmla="*/ 2812 h 22876"/>
                <a:gd name="connsiteX3" fmla="*/ 18795 w 22715"/>
                <a:gd name="connsiteY3" fmla="*/ 2812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15" h="22876">
                  <a:moveTo>
                    <a:pt x="18795" y="2812"/>
                  </a:moveTo>
                  <a:cubicBezTo>
                    <a:pt x="29897" y="12387"/>
                    <a:pt x="15022" y="29661"/>
                    <a:pt x="3920" y="20064"/>
                  </a:cubicBezTo>
                  <a:cubicBezTo>
                    <a:pt x="-7181" y="10489"/>
                    <a:pt x="7694" y="-6785"/>
                    <a:pt x="18795" y="2812"/>
                  </a:cubicBezTo>
                  <a:lnTo>
                    <a:pt x="18795" y="28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917F344-3FCE-43C1-9E9C-4C2C663B19DB}"/>
                </a:ext>
              </a:extLst>
            </p:cNvPr>
            <p:cNvSpPr/>
            <p:nvPr/>
          </p:nvSpPr>
          <p:spPr>
            <a:xfrm>
              <a:off x="2464109" y="5630127"/>
              <a:ext cx="21552" cy="21690"/>
            </a:xfrm>
            <a:custGeom>
              <a:avLst/>
              <a:gdLst>
                <a:gd name="connsiteX0" fmla="*/ 17832 w 21552"/>
                <a:gd name="connsiteY0" fmla="*/ 2666 h 21690"/>
                <a:gd name="connsiteX1" fmla="*/ 3721 w 21552"/>
                <a:gd name="connsiteY1" fmla="*/ 19024 h 21690"/>
                <a:gd name="connsiteX2" fmla="*/ 17832 w 21552"/>
                <a:gd name="connsiteY2" fmla="*/ 2666 h 21690"/>
                <a:gd name="connsiteX3" fmla="*/ 17832 w 21552"/>
                <a:gd name="connsiteY3" fmla="*/ 2666 h 2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52" h="21690">
                  <a:moveTo>
                    <a:pt x="17832" y="2666"/>
                  </a:moveTo>
                  <a:cubicBezTo>
                    <a:pt x="28366" y="11761"/>
                    <a:pt x="14255" y="28119"/>
                    <a:pt x="3721" y="19024"/>
                  </a:cubicBezTo>
                  <a:cubicBezTo>
                    <a:pt x="-6814" y="9929"/>
                    <a:pt x="7298" y="-6429"/>
                    <a:pt x="17832" y="2666"/>
                  </a:cubicBezTo>
                  <a:lnTo>
                    <a:pt x="17832" y="26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8AA36B0C-EB67-4E12-8520-363A13F2BFD8}"/>
                </a:ext>
              </a:extLst>
            </p:cNvPr>
            <p:cNvSpPr/>
            <p:nvPr/>
          </p:nvSpPr>
          <p:spPr>
            <a:xfrm>
              <a:off x="2442650" y="5710106"/>
              <a:ext cx="12924" cy="13009"/>
            </a:xfrm>
            <a:custGeom>
              <a:avLst/>
              <a:gdLst>
                <a:gd name="connsiteX0" fmla="*/ 10698 w 12924"/>
                <a:gd name="connsiteY0" fmla="*/ 1598 h 13009"/>
                <a:gd name="connsiteX1" fmla="*/ 2236 w 12924"/>
                <a:gd name="connsiteY1" fmla="*/ 11412 h 13009"/>
                <a:gd name="connsiteX2" fmla="*/ 10698 w 12924"/>
                <a:gd name="connsiteY2" fmla="*/ 1598 h 13009"/>
                <a:gd name="connsiteX3" fmla="*/ 10698 w 12924"/>
                <a:gd name="connsiteY3" fmla="*/ 1598 h 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4" h="13009">
                  <a:moveTo>
                    <a:pt x="10698" y="1598"/>
                  </a:moveTo>
                  <a:cubicBezTo>
                    <a:pt x="17001" y="7050"/>
                    <a:pt x="8561" y="16865"/>
                    <a:pt x="2236" y="11412"/>
                  </a:cubicBezTo>
                  <a:cubicBezTo>
                    <a:pt x="-4089" y="5960"/>
                    <a:pt x="4373" y="-3855"/>
                    <a:pt x="10698" y="1598"/>
                  </a:cubicBezTo>
                  <a:lnTo>
                    <a:pt x="10698" y="15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198E5495-37F7-4730-8854-0E5B8DDF464D}"/>
                </a:ext>
              </a:extLst>
            </p:cNvPr>
            <p:cNvSpPr/>
            <p:nvPr/>
          </p:nvSpPr>
          <p:spPr>
            <a:xfrm>
              <a:off x="2816545" y="5533872"/>
              <a:ext cx="27415" cy="27342"/>
            </a:xfrm>
            <a:custGeom>
              <a:avLst/>
              <a:gdLst>
                <a:gd name="connsiteX0" fmla="*/ 22694 w 27415"/>
                <a:gd name="connsiteY0" fmla="*/ 3261 h 27342"/>
                <a:gd name="connsiteX1" fmla="*/ 24111 w 27415"/>
                <a:gd name="connsiteY1" fmla="*/ 22651 h 27342"/>
                <a:gd name="connsiteX2" fmla="*/ 4722 w 27415"/>
                <a:gd name="connsiteY2" fmla="*/ 24090 h 27342"/>
                <a:gd name="connsiteX3" fmla="*/ 3304 w 27415"/>
                <a:gd name="connsiteY3" fmla="*/ 4701 h 27342"/>
                <a:gd name="connsiteX4" fmla="*/ 22694 w 27415"/>
                <a:gd name="connsiteY4" fmla="*/ 3261 h 27342"/>
                <a:gd name="connsiteX5" fmla="*/ 22694 w 27415"/>
                <a:gd name="connsiteY5" fmla="*/ 3261 h 2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15" h="27342">
                  <a:moveTo>
                    <a:pt x="22694" y="3261"/>
                  </a:moveTo>
                  <a:cubicBezTo>
                    <a:pt x="28146" y="7950"/>
                    <a:pt x="29215" y="17242"/>
                    <a:pt x="24111" y="22651"/>
                  </a:cubicBezTo>
                  <a:cubicBezTo>
                    <a:pt x="18986" y="28081"/>
                    <a:pt x="10545" y="29107"/>
                    <a:pt x="4722" y="24090"/>
                  </a:cubicBezTo>
                  <a:cubicBezTo>
                    <a:pt x="-731" y="19379"/>
                    <a:pt x="-1799" y="10088"/>
                    <a:pt x="3304" y="4701"/>
                  </a:cubicBezTo>
                  <a:cubicBezTo>
                    <a:pt x="8408" y="-730"/>
                    <a:pt x="16849" y="-1777"/>
                    <a:pt x="22694" y="3261"/>
                  </a:cubicBezTo>
                  <a:lnTo>
                    <a:pt x="22694" y="32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68C74F2B-2B29-4A45-850A-6AC652F4B40B}"/>
                </a:ext>
              </a:extLst>
            </p:cNvPr>
            <p:cNvSpPr/>
            <p:nvPr/>
          </p:nvSpPr>
          <p:spPr>
            <a:xfrm>
              <a:off x="2737667" y="5548428"/>
              <a:ext cx="22927" cy="23072"/>
            </a:xfrm>
            <a:custGeom>
              <a:avLst/>
              <a:gdLst>
                <a:gd name="connsiteX0" fmla="*/ 18976 w 22927"/>
                <a:gd name="connsiteY0" fmla="*/ 2838 h 23072"/>
                <a:gd name="connsiteX1" fmla="*/ 3949 w 22927"/>
                <a:gd name="connsiteY1" fmla="*/ 20243 h 23072"/>
                <a:gd name="connsiteX2" fmla="*/ 18976 w 22927"/>
                <a:gd name="connsiteY2" fmla="*/ 2838 h 23072"/>
                <a:gd name="connsiteX3" fmla="*/ 18976 w 22927"/>
                <a:gd name="connsiteY3" fmla="*/ 2838 h 2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27" h="23072">
                  <a:moveTo>
                    <a:pt x="18976" y="2838"/>
                  </a:moveTo>
                  <a:cubicBezTo>
                    <a:pt x="30165" y="12500"/>
                    <a:pt x="15181" y="29905"/>
                    <a:pt x="3949" y="20243"/>
                  </a:cubicBezTo>
                  <a:cubicBezTo>
                    <a:pt x="-7240" y="10581"/>
                    <a:pt x="7766" y="-6846"/>
                    <a:pt x="18976" y="2838"/>
                  </a:cubicBezTo>
                  <a:lnTo>
                    <a:pt x="18976" y="28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7B7EDA6B-5D2C-40A8-A4BB-EF9258E04E11}"/>
                </a:ext>
              </a:extLst>
            </p:cNvPr>
            <p:cNvSpPr/>
            <p:nvPr/>
          </p:nvSpPr>
          <p:spPr>
            <a:xfrm>
              <a:off x="2737648" y="5478105"/>
              <a:ext cx="21744" cy="21892"/>
            </a:xfrm>
            <a:custGeom>
              <a:avLst/>
              <a:gdLst>
                <a:gd name="connsiteX0" fmla="*/ 17992 w 21744"/>
                <a:gd name="connsiteY0" fmla="*/ 2692 h 21892"/>
                <a:gd name="connsiteX1" fmla="*/ 3749 w 21744"/>
                <a:gd name="connsiteY1" fmla="*/ 19203 h 21892"/>
                <a:gd name="connsiteX2" fmla="*/ 17992 w 21744"/>
                <a:gd name="connsiteY2" fmla="*/ 2692 h 21892"/>
                <a:gd name="connsiteX3" fmla="*/ 17992 w 21744"/>
                <a:gd name="connsiteY3" fmla="*/ 2692 h 2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4" h="21892">
                  <a:moveTo>
                    <a:pt x="17992" y="2692"/>
                  </a:moveTo>
                  <a:cubicBezTo>
                    <a:pt x="28613" y="11853"/>
                    <a:pt x="14393" y="28385"/>
                    <a:pt x="3749" y="19203"/>
                  </a:cubicBezTo>
                  <a:cubicBezTo>
                    <a:pt x="-6872" y="10021"/>
                    <a:pt x="7370" y="-6490"/>
                    <a:pt x="17992" y="2692"/>
                  </a:cubicBezTo>
                  <a:lnTo>
                    <a:pt x="17992" y="26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DA4A2C3E-B0FB-49E3-A62A-A469AE91CA51}"/>
                </a:ext>
              </a:extLst>
            </p:cNvPr>
            <p:cNvSpPr/>
            <p:nvPr/>
          </p:nvSpPr>
          <p:spPr>
            <a:xfrm>
              <a:off x="2528626" y="5809954"/>
              <a:ext cx="14296" cy="14383"/>
            </a:xfrm>
            <a:custGeom>
              <a:avLst/>
              <a:gdLst>
                <a:gd name="connsiteX0" fmla="*/ 11833 w 14296"/>
                <a:gd name="connsiteY0" fmla="*/ 1772 h 14383"/>
                <a:gd name="connsiteX1" fmla="*/ 2476 w 14296"/>
                <a:gd name="connsiteY1" fmla="*/ 12612 h 14383"/>
                <a:gd name="connsiteX2" fmla="*/ 11833 w 14296"/>
                <a:gd name="connsiteY2" fmla="*/ 1772 h 14383"/>
                <a:gd name="connsiteX3" fmla="*/ 11833 w 14296"/>
                <a:gd name="connsiteY3" fmla="*/ 1772 h 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6" h="14383">
                  <a:moveTo>
                    <a:pt x="11833" y="1772"/>
                  </a:moveTo>
                  <a:cubicBezTo>
                    <a:pt x="18812" y="7792"/>
                    <a:pt x="9455" y="18653"/>
                    <a:pt x="2476" y="12612"/>
                  </a:cubicBezTo>
                  <a:cubicBezTo>
                    <a:pt x="-4525" y="6592"/>
                    <a:pt x="4832" y="-4270"/>
                    <a:pt x="11833" y="1772"/>
                  </a:cubicBezTo>
                  <a:lnTo>
                    <a:pt x="11833" y="17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3B5C873A-61B4-4FC9-8496-717977FAC179}"/>
                </a:ext>
              </a:extLst>
            </p:cNvPr>
            <p:cNvSpPr/>
            <p:nvPr/>
          </p:nvSpPr>
          <p:spPr>
            <a:xfrm>
              <a:off x="2533119" y="5885094"/>
              <a:ext cx="26446" cy="26631"/>
            </a:xfrm>
            <a:custGeom>
              <a:avLst/>
              <a:gdLst>
                <a:gd name="connsiteX0" fmla="*/ 21887 w 26446"/>
                <a:gd name="connsiteY0" fmla="*/ 3273 h 26631"/>
                <a:gd name="connsiteX1" fmla="*/ 4569 w 26446"/>
                <a:gd name="connsiteY1" fmla="*/ 23361 h 26631"/>
                <a:gd name="connsiteX2" fmla="*/ 21887 w 26446"/>
                <a:gd name="connsiteY2" fmla="*/ 3273 h 26631"/>
                <a:gd name="connsiteX3" fmla="*/ 21887 w 26446"/>
                <a:gd name="connsiteY3" fmla="*/ 3273 h 2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6" h="26631">
                  <a:moveTo>
                    <a:pt x="21887" y="3273"/>
                  </a:moveTo>
                  <a:cubicBezTo>
                    <a:pt x="34799" y="14419"/>
                    <a:pt x="17503" y="34528"/>
                    <a:pt x="4569" y="23361"/>
                  </a:cubicBezTo>
                  <a:cubicBezTo>
                    <a:pt x="-8364" y="12194"/>
                    <a:pt x="8953" y="-7893"/>
                    <a:pt x="21887" y="3273"/>
                  </a:cubicBezTo>
                  <a:lnTo>
                    <a:pt x="21887" y="32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A9B8BBA8-F1B9-4B48-90AE-C2C3AAF3A172}"/>
                </a:ext>
              </a:extLst>
            </p:cNvPr>
            <p:cNvSpPr/>
            <p:nvPr/>
          </p:nvSpPr>
          <p:spPr>
            <a:xfrm>
              <a:off x="2490625" y="5850656"/>
              <a:ext cx="19208" cy="19327"/>
            </a:xfrm>
            <a:custGeom>
              <a:avLst/>
              <a:gdLst>
                <a:gd name="connsiteX0" fmla="*/ 15897 w 19208"/>
                <a:gd name="connsiteY0" fmla="*/ 2379 h 19327"/>
                <a:gd name="connsiteX1" fmla="*/ 3312 w 19208"/>
                <a:gd name="connsiteY1" fmla="*/ 16948 h 19327"/>
                <a:gd name="connsiteX2" fmla="*/ 15897 w 19208"/>
                <a:gd name="connsiteY2" fmla="*/ 2379 h 19327"/>
                <a:gd name="connsiteX3" fmla="*/ 15897 w 19208"/>
                <a:gd name="connsiteY3" fmla="*/ 2379 h 1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8" h="19327">
                  <a:moveTo>
                    <a:pt x="15897" y="2379"/>
                  </a:moveTo>
                  <a:cubicBezTo>
                    <a:pt x="25275" y="10471"/>
                    <a:pt x="12713" y="25062"/>
                    <a:pt x="3312" y="16948"/>
                  </a:cubicBezTo>
                  <a:cubicBezTo>
                    <a:pt x="-6066" y="8857"/>
                    <a:pt x="6496" y="-5735"/>
                    <a:pt x="15897" y="2379"/>
                  </a:cubicBezTo>
                  <a:lnTo>
                    <a:pt x="15897" y="23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1AB18ED5-4581-4080-AC24-A79E3DC77B5A}"/>
                </a:ext>
              </a:extLst>
            </p:cNvPr>
            <p:cNvSpPr/>
            <p:nvPr/>
          </p:nvSpPr>
          <p:spPr>
            <a:xfrm>
              <a:off x="2521745" y="5864024"/>
              <a:ext cx="17365" cy="15859"/>
            </a:xfrm>
            <a:custGeom>
              <a:avLst/>
              <a:gdLst>
                <a:gd name="connsiteX0" fmla="*/ 5387 w 17365"/>
                <a:gd name="connsiteY0" fmla="*/ 1246 h 15859"/>
                <a:gd name="connsiteX1" fmla="*/ 16598 w 17365"/>
                <a:gd name="connsiteY1" fmla="*/ 4278 h 15859"/>
                <a:gd name="connsiteX2" fmla="*/ 12214 w 17365"/>
                <a:gd name="connsiteY2" fmla="*/ 15030 h 15859"/>
                <a:gd name="connsiteX3" fmla="*/ 7547 w 17365"/>
                <a:gd name="connsiteY3" fmla="*/ 15859 h 15859"/>
                <a:gd name="connsiteX4" fmla="*/ 742 w 17365"/>
                <a:gd name="connsiteY4" fmla="*/ 11911 h 15859"/>
                <a:gd name="connsiteX5" fmla="*/ 1680 w 17365"/>
                <a:gd name="connsiteY5" fmla="*/ 4190 h 15859"/>
                <a:gd name="connsiteX6" fmla="*/ 5387 w 17365"/>
                <a:gd name="connsiteY6" fmla="*/ 1246 h 15859"/>
                <a:gd name="connsiteX7" fmla="*/ 5387 w 17365"/>
                <a:gd name="connsiteY7" fmla="*/ 1246 h 1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65" h="15859">
                  <a:moveTo>
                    <a:pt x="5387" y="1246"/>
                  </a:moveTo>
                  <a:cubicBezTo>
                    <a:pt x="9335" y="-1197"/>
                    <a:pt x="14482" y="25"/>
                    <a:pt x="16598" y="4278"/>
                  </a:cubicBezTo>
                  <a:cubicBezTo>
                    <a:pt x="18495" y="8094"/>
                    <a:pt x="16816" y="13918"/>
                    <a:pt x="12214" y="15030"/>
                  </a:cubicBezTo>
                  <a:cubicBezTo>
                    <a:pt x="10666" y="15401"/>
                    <a:pt x="9139" y="15881"/>
                    <a:pt x="7547" y="15859"/>
                  </a:cubicBezTo>
                  <a:cubicBezTo>
                    <a:pt x="4668" y="15837"/>
                    <a:pt x="2051" y="14659"/>
                    <a:pt x="742" y="11911"/>
                  </a:cubicBezTo>
                  <a:cubicBezTo>
                    <a:pt x="-414" y="9512"/>
                    <a:pt x="-305" y="6219"/>
                    <a:pt x="1680" y="4190"/>
                  </a:cubicBezTo>
                  <a:cubicBezTo>
                    <a:pt x="2814" y="3013"/>
                    <a:pt x="3992" y="2096"/>
                    <a:pt x="5387" y="1246"/>
                  </a:cubicBezTo>
                  <a:lnTo>
                    <a:pt x="5387" y="1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DEF6255-F427-4CD6-A239-F4371982FFD4}"/>
                </a:ext>
              </a:extLst>
            </p:cNvPr>
            <p:cNvSpPr/>
            <p:nvPr/>
          </p:nvSpPr>
          <p:spPr>
            <a:xfrm>
              <a:off x="2622545" y="5952621"/>
              <a:ext cx="17244" cy="17350"/>
            </a:xfrm>
            <a:custGeom>
              <a:avLst/>
              <a:gdLst>
                <a:gd name="connsiteX0" fmla="*/ 14271 w 17244"/>
                <a:gd name="connsiteY0" fmla="*/ 2137 h 17350"/>
                <a:gd name="connsiteX1" fmla="*/ 2973 w 17244"/>
                <a:gd name="connsiteY1" fmla="*/ 15224 h 17350"/>
                <a:gd name="connsiteX2" fmla="*/ 14271 w 17244"/>
                <a:gd name="connsiteY2" fmla="*/ 2137 h 17350"/>
                <a:gd name="connsiteX3" fmla="*/ 14271 w 17244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50">
                  <a:moveTo>
                    <a:pt x="14271" y="2137"/>
                  </a:moveTo>
                  <a:cubicBezTo>
                    <a:pt x="22690" y="9400"/>
                    <a:pt x="11414" y="22487"/>
                    <a:pt x="2973" y="15224"/>
                  </a:cubicBezTo>
                  <a:cubicBezTo>
                    <a:pt x="-5445" y="7939"/>
                    <a:pt x="5831" y="-5147"/>
                    <a:pt x="14271" y="2137"/>
                  </a:cubicBezTo>
                  <a:lnTo>
                    <a:pt x="14271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9FAFE2E0-8C2A-46EC-88ED-96E159A28D25}"/>
                </a:ext>
              </a:extLst>
            </p:cNvPr>
            <p:cNvSpPr/>
            <p:nvPr/>
          </p:nvSpPr>
          <p:spPr>
            <a:xfrm>
              <a:off x="2672257" y="5929930"/>
              <a:ext cx="21747" cy="21890"/>
            </a:xfrm>
            <a:custGeom>
              <a:avLst/>
              <a:gdLst>
                <a:gd name="connsiteX0" fmla="*/ 17995 w 21747"/>
                <a:gd name="connsiteY0" fmla="*/ 2690 h 21890"/>
                <a:gd name="connsiteX1" fmla="*/ 3752 w 21747"/>
                <a:gd name="connsiteY1" fmla="*/ 19201 h 21890"/>
                <a:gd name="connsiteX2" fmla="*/ 17995 w 21747"/>
                <a:gd name="connsiteY2" fmla="*/ 2690 h 21890"/>
                <a:gd name="connsiteX3" fmla="*/ 17995 w 21747"/>
                <a:gd name="connsiteY3" fmla="*/ 2690 h 2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7" h="21890">
                  <a:moveTo>
                    <a:pt x="17995" y="2690"/>
                  </a:moveTo>
                  <a:cubicBezTo>
                    <a:pt x="28616" y="11851"/>
                    <a:pt x="14396" y="28383"/>
                    <a:pt x="3752" y="19201"/>
                  </a:cubicBezTo>
                  <a:cubicBezTo>
                    <a:pt x="-6869" y="10040"/>
                    <a:pt x="7351" y="-6492"/>
                    <a:pt x="17995" y="2690"/>
                  </a:cubicBezTo>
                  <a:lnTo>
                    <a:pt x="17995" y="2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0583CE45-EDFF-4E77-85FA-EC01EC301DDD}"/>
                </a:ext>
              </a:extLst>
            </p:cNvPr>
            <p:cNvSpPr/>
            <p:nvPr/>
          </p:nvSpPr>
          <p:spPr>
            <a:xfrm>
              <a:off x="2618898" y="5906066"/>
              <a:ext cx="23711" cy="23861"/>
            </a:xfrm>
            <a:custGeom>
              <a:avLst/>
              <a:gdLst>
                <a:gd name="connsiteX0" fmla="*/ 19620 w 23711"/>
                <a:gd name="connsiteY0" fmla="*/ 2934 h 23861"/>
                <a:gd name="connsiteX1" fmla="*/ 4091 w 23711"/>
                <a:gd name="connsiteY1" fmla="*/ 20927 h 23861"/>
                <a:gd name="connsiteX2" fmla="*/ 19620 w 23711"/>
                <a:gd name="connsiteY2" fmla="*/ 2934 h 23861"/>
                <a:gd name="connsiteX3" fmla="*/ 19620 w 23711"/>
                <a:gd name="connsiteY3" fmla="*/ 2934 h 2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11" h="23861">
                  <a:moveTo>
                    <a:pt x="19620" y="2934"/>
                  </a:moveTo>
                  <a:cubicBezTo>
                    <a:pt x="31201" y="12923"/>
                    <a:pt x="15694" y="30938"/>
                    <a:pt x="4091" y="20927"/>
                  </a:cubicBezTo>
                  <a:cubicBezTo>
                    <a:pt x="-7490" y="10938"/>
                    <a:pt x="8017" y="-7077"/>
                    <a:pt x="19620" y="2934"/>
                  </a:cubicBezTo>
                  <a:lnTo>
                    <a:pt x="19620" y="29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9998E511-7E54-495A-88CF-2ACB8BB54C40}"/>
                </a:ext>
              </a:extLst>
            </p:cNvPr>
            <p:cNvSpPr/>
            <p:nvPr/>
          </p:nvSpPr>
          <p:spPr>
            <a:xfrm>
              <a:off x="2647289" y="5942996"/>
              <a:ext cx="18028" cy="18137"/>
            </a:xfrm>
            <a:custGeom>
              <a:avLst/>
              <a:gdLst>
                <a:gd name="connsiteX0" fmla="*/ 14915 w 18028"/>
                <a:gd name="connsiteY0" fmla="*/ 2231 h 18137"/>
                <a:gd name="connsiteX1" fmla="*/ 3116 w 18028"/>
                <a:gd name="connsiteY1" fmla="*/ 15906 h 18137"/>
                <a:gd name="connsiteX2" fmla="*/ 14915 w 18028"/>
                <a:gd name="connsiteY2" fmla="*/ 2231 h 18137"/>
                <a:gd name="connsiteX3" fmla="*/ 14915 w 18028"/>
                <a:gd name="connsiteY3" fmla="*/ 2231 h 1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28" h="18137">
                  <a:moveTo>
                    <a:pt x="14915" y="2231"/>
                  </a:moveTo>
                  <a:cubicBezTo>
                    <a:pt x="23727" y="9821"/>
                    <a:pt x="11927" y="23518"/>
                    <a:pt x="3116" y="15906"/>
                  </a:cubicBezTo>
                  <a:cubicBezTo>
                    <a:pt x="-5696" y="8316"/>
                    <a:pt x="6082" y="-5381"/>
                    <a:pt x="14915" y="2231"/>
                  </a:cubicBezTo>
                  <a:lnTo>
                    <a:pt x="14915" y="22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B9781CA1-FF14-4BC6-B2EE-72FD3D4EEC5F}"/>
                </a:ext>
              </a:extLst>
            </p:cNvPr>
            <p:cNvSpPr/>
            <p:nvPr/>
          </p:nvSpPr>
          <p:spPr>
            <a:xfrm>
              <a:off x="2453627" y="5813534"/>
              <a:ext cx="19591" cy="19719"/>
            </a:xfrm>
            <a:custGeom>
              <a:avLst/>
              <a:gdLst>
                <a:gd name="connsiteX0" fmla="*/ 16209 w 19591"/>
                <a:gd name="connsiteY0" fmla="*/ 2422 h 19719"/>
                <a:gd name="connsiteX1" fmla="*/ 3385 w 19591"/>
                <a:gd name="connsiteY1" fmla="*/ 17297 h 19719"/>
                <a:gd name="connsiteX2" fmla="*/ 16209 w 19591"/>
                <a:gd name="connsiteY2" fmla="*/ 2422 h 19719"/>
                <a:gd name="connsiteX3" fmla="*/ 16209 w 19591"/>
                <a:gd name="connsiteY3" fmla="*/ 2422 h 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91" h="19719">
                  <a:moveTo>
                    <a:pt x="16209" y="2422"/>
                  </a:moveTo>
                  <a:cubicBezTo>
                    <a:pt x="25784" y="10689"/>
                    <a:pt x="12960" y="25563"/>
                    <a:pt x="3385" y="17297"/>
                  </a:cubicBezTo>
                  <a:cubicBezTo>
                    <a:pt x="-6190" y="9031"/>
                    <a:pt x="6613" y="-5844"/>
                    <a:pt x="16209" y="2422"/>
                  </a:cubicBezTo>
                  <a:lnTo>
                    <a:pt x="16209" y="24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E97F6F9D-72C1-47F7-9EC5-F079DCC47809}"/>
                </a:ext>
              </a:extLst>
            </p:cNvPr>
            <p:cNvSpPr/>
            <p:nvPr/>
          </p:nvSpPr>
          <p:spPr>
            <a:xfrm>
              <a:off x="2436350" y="5750863"/>
              <a:ext cx="15085" cy="15181"/>
            </a:xfrm>
            <a:custGeom>
              <a:avLst/>
              <a:gdLst>
                <a:gd name="connsiteX0" fmla="*/ 12483 w 15085"/>
                <a:gd name="connsiteY0" fmla="*/ 1865 h 15181"/>
                <a:gd name="connsiteX1" fmla="*/ 2603 w 15085"/>
                <a:gd name="connsiteY1" fmla="*/ 13316 h 15181"/>
                <a:gd name="connsiteX2" fmla="*/ 12483 w 15085"/>
                <a:gd name="connsiteY2" fmla="*/ 1865 h 15181"/>
                <a:gd name="connsiteX3" fmla="*/ 12483 w 15085"/>
                <a:gd name="connsiteY3" fmla="*/ 1865 h 1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5" h="15181">
                  <a:moveTo>
                    <a:pt x="12483" y="1865"/>
                  </a:moveTo>
                  <a:cubicBezTo>
                    <a:pt x="19855" y="8212"/>
                    <a:pt x="9975" y="19684"/>
                    <a:pt x="2603" y="13316"/>
                  </a:cubicBezTo>
                  <a:cubicBezTo>
                    <a:pt x="-4769" y="6969"/>
                    <a:pt x="5111" y="-4503"/>
                    <a:pt x="12483" y="1865"/>
                  </a:cubicBezTo>
                  <a:lnTo>
                    <a:pt x="12483" y="18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C81C5535-C12C-44E6-A152-89568046E7CA}"/>
                </a:ext>
              </a:extLst>
            </p:cNvPr>
            <p:cNvSpPr/>
            <p:nvPr/>
          </p:nvSpPr>
          <p:spPr>
            <a:xfrm>
              <a:off x="2433436" y="5665590"/>
              <a:ext cx="19788" cy="19924"/>
            </a:xfrm>
            <a:custGeom>
              <a:avLst/>
              <a:gdLst>
                <a:gd name="connsiteX0" fmla="*/ 16378 w 19788"/>
                <a:gd name="connsiteY0" fmla="*/ 2449 h 19924"/>
                <a:gd name="connsiteX1" fmla="*/ 3423 w 19788"/>
                <a:gd name="connsiteY1" fmla="*/ 17476 h 19924"/>
                <a:gd name="connsiteX2" fmla="*/ 16378 w 19788"/>
                <a:gd name="connsiteY2" fmla="*/ 2449 h 19924"/>
                <a:gd name="connsiteX3" fmla="*/ 16378 w 19788"/>
                <a:gd name="connsiteY3" fmla="*/ 2449 h 1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88" h="19924">
                  <a:moveTo>
                    <a:pt x="16378" y="2449"/>
                  </a:moveTo>
                  <a:cubicBezTo>
                    <a:pt x="26040" y="10802"/>
                    <a:pt x="13085" y="25829"/>
                    <a:pt x="3423" y="17476"/>
                  </a:cubicBezTo>
                  <a:cubicBezTo>
                    <a:pt x="-6261" y="9123"/>
                    <a:pt x="6694" y="-5905"/>
                    <a:pt x="16378" y="2449"/>
                  </a:cubicBezTo>
                  <a:lnTo>
                    <a:pt x="16378" y="2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A3D4A293-5B36-462D-8044-7A8DAE7E17DE}"/>
                </a:ext>
              </a:extLst>
            </p:cNvPr>
            <p:cNvSpPr/>
            <p:nvPr/>
          </p:nvSpPr>
          <p:spPr>
            <a:xfrm>
              <a:off x="2421852" y="5782675"/>
              <a:ext cx="19588" cy="19717"/>
            </a:xfrm>
            <a:custGeom>
              <a:avLst/>
              <a:gdLst>
                <a:gd name="connsiteX0" fmla="*/ 16207 w 19588"/>
                <a:gd name="connsiteY0" fmla="*/ 2420 h 19717"/>
                <a:gd name="connsiteX1" fmla="*/ 3382 w 19588"/>
                <a:gd name="connsiteY1" fmla="*/ 17295 h 19717"/>
                <a:gd name="connsiteX2" fmla="*/ 16207 w 19588"/>
                <a:gd name="connsiteY2" fmla="*/ 2420 h 19717"/>
                <a:gd name="connsiteX3" fmla="*/ 16207 w 19588"/>
                <a:gd name="connsiteY3" fmla="*/ 2420 h 1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8" h="19717">
                  <a:moveTo>
                    <a:pt x="16207" y="2420"/>
                  </a:moveTo>
                  <a:cubicBezTo>
                    <a:pt x="25781" y="10686"/>
                    <a:pt x="12957" y="25561"/>
                    <a:pt x="3382" y="17295"/>
                  </a:cubicBezTo>
                  <a:cubicBezTo>
                    <a:pt x="-6193" y="9051"/>
                    <a:pt x="6632" y="-5846"/>
                    <a:pt x="16207" y="2420"/>
                  </a:cubicBezTo>
                  <a:lnTo>
                    <a:pt x="16207" y="24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623CB728-55F8-4979-BC6F-0B11CCC2441F}"/>
                </a:ext>
              </a:extLst>
            </p:cNvPr>
            <p:cNvSpPr/>
            <p:nvPr/>
          </p:nvSpPr>
          <p:spPr>
            <a:xfrm>
              <a:off x="2409080" y="5741379"/>
              <a:ext cx="10768" cy="10834"/>
            </a:xfrm>
            <a:custGeom>
              <a:avLst/>
              <a:gdLst>
                <a:gd name="connsiteX0" fmla="*/ 8913 w 10768"/>
                <a:gd name="connsiteY0" fmla="*/ 1339 h 10834"/>
                <a:gd name="connsiteX1" fmla="*/ 1868 w 10768"/>
                <a:gd name="connsiteY1" fmla="*/ 9496 h 10834"/>
                <a:gd name="connsiteX2" fmla="*/ 8913 w 10768"/>
                <a:gd name="connsiteY2" fmla="*/ 1339 h 10834"/>
                <a:gd name="connsiteX3" fmla="*/ 8913 w 10768"/>
                <a:gd name="connsiteY3" fmla="*/ 1339 h 1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8" h="10834">
                  <a:moveTo>
                    <a:pt x="8913" y="1339"/>
                  </a:moveTo>
                  <a:cubicBezTo>
                    <a:pt x="14169" y="5875"/>
                    <a:pt x="7124" y="14054"/>
                    <a:pt x="1868" y="9496"/>
                  </a:cubicBezTo>
                  <a:cubicBezTo>
                    <a:pt x="-3410" y="4959"/>
                    <a:pt x="3635" y="-3220"/>
                    <a:pt x="8913" y="1339"/>
                  </a:cubicBezTo>
                  <a:lnTo>
                    <a:pt x="8913" y="13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22DCCCA8-A971-4C41-A943-EDEB45DD3E6F}"/>
                </a:ext>
              </a:extLst>
            </p:cNvPr>
            <p:cNvSpPr/>
            <p:nvPr/>
          </p:nvSpPr>
          <p:spPr>
            <a:xfrm>
              <a:off x="2531442" y="5569194"/>
              <a:ext cx="267541" cy="267976"/>
            </a:xfrm>
            <a:custGeom>
              <a:avLst/>
              <a:gdLst>
                <a:gd name="connsiteX0" fmla="*/ 36650 w 267541"/>
                <a:gd name="connsiteY0" fmla="*/ 41047 h 267976"/>
                <a:gd name="connsiteX1" fmla="*/ 61209 w 267541"/>
                <a:gd name="connsiteY1" fmla="*/ 20393 h 267976"/>
                <a:gd name="connsiteX2" fmla="*/ 220752 w 267541"/>
                <a:gd name="connsiteY2" fmla="*/ 45475 h 267976"/>
                <a:gd name="connsiteX3" fmla="*/ 229650 w 267541"/>
                <a:gd name="connsiteY3" fmla="*/ 53065 h 267976"/>
                <a:gd name="connsiteX4" fmla="*/ 239247 w 267541"/>
                <a:gd name="connsiteY4" fmla="*/ 64515 h 267976"/>
                <a:gd name="connsiteX5" fmla="*/ 253031 w 267541"/>
                <a:gd name="connsiteY5" fmla="*/ 80916 h 267976"/>
                <a:gd name="connsiteX6" fmla="*/ 155190 w 267541"/>
                <a:gd name="connsiteY6" fmla="*/ 265498 h 267976"/>
                <a:gd name="connsiteX7" fmla="*/ 152398 w 267541"/>
                <a:gd name="connsiteY7" fmla="*/ 265607 h 267976"/>
                <a:gd name="connsiteX8" fmla="*/ 126335 w 267541"/>
                <a:gd name="connsiteY8" fmla="*/ 267417 h 267976"/>
                <a:gd name="connsiteX9" fmla="*/ 124917 w 267541"/>
                <a:gd name="connsiteY9" fmla="*/ 267177 h 267976"/>
                <a:gd name="connsiteX10" fmla="*/ 37675 w 267541"/>
                <a:gd name="connsiteY10" fmla="*/ 227766 h 267976"/>
                <a:gd name="connsiteX11" fmla="*/ 2234 w 267541"/>
                <a:gd name="connsiteY11" fmla="*/ 151669 h 267976"/>
                <a:gd name="connsiteX12" fmla="*/ 9845 w 267541"/>
                <a:gd name="connsiteY12" fmla="*/ 79368 h 267976"/>
                <a:gd name="connsiteX13" fmla="*/ 36650 w 267541"/>
                <a:gd name="connsiteY13" fmla="*/ 41047 h 267976"/>
                <a:gd name="connsiteX14" fmla="*/ 36650 w 267541"/>
                <a:gd name="connsiteY14" fmla="*/ 41047 h 26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7541" h="267976">
                  <a:moveTo>
                    <a:pt x="36650" y="41047"/>
                  </a:moveTo>
                  <a:cubicBezTo>
                    <a:pt x="43782" y="33370"/>
                    <a:pt x="51961" y="26391"/>
                    <a:pt x="61209" y="20393"/>
                  </a:cubicBezTo>
                  <a:cubicBezTo>
                    <a:pt x="118265" y="-16598"/>
                    <a:pt x="183652" y="-305"/>
                    <a:pt x="220752" y="45475"/>
                  </a:cubicBezTo>
                  <a:cubicBezTo>
                    <a:pt x="223805" y="47808"/>
                    <a:pt x="226793" y="50273"/>
                    <a:pt x="229650" y="53065"/>
                  </a:cubicBezTo>
                  <a:cubicBezTo>
                    <a:pt x="233424" y="56729"/>
                    <a:pt x="236521" y="60589"/>
                    <a:pt x="239247" y="64515"/>
                  </a:cubicBezTo>
                  <a:cubicBezTo>
                    <a:pt x="244263" y="69423"/>
                    <a:pt x="248909" y="74875"/>
                    <a:pt x="253031" y="80916"/>
                  </a:cubicBezTo>
                  <a:cubicBezTo>
                    <a:pt x="298048" y="146849"/>
                    <a:pt x="230719" y="260132"/>
                    <a:pt x="155190" y="265498"/>
                  </a:cubicBezTo>
                  <a:cubicBezTo>
                    <a:pt x="154252" y="265563"/>
                    <a:pt x="153336" y="265563"/>
                    <a:pt x="152398" y="265607"/>
                  </a:cubicBezTo>
                  <a:cubicBezTo>
                    <a:pt x="144372" y="267831"/>
                    <a:pt x="135735" y="268617"/>
                    <a:pt x="126335" y="267417"/>
                  </a:cubicBezTo>
                  <a:cubicBezTo>
                    <a:pt x="125855" y="267352"/>
                    <a:pt x="125397" y="267243"/>
                    <a:pt x="124917" y="267177"/>
                  </a:cubicBezTo>
                  <a:cubicBezTo>
                    <a:pt x="93859" y="267199"/>
                    <a:pt x="62845" y="254854"/>
                    <a:pt x="37675" y="227766"/>
                  </a:cubicBezTo>
                  <a:cubicBezTo>
                    <a:pt x="17523" y="206064"/>
                    <a:pt x="5810" y="179260"/>
                    <a:pt x="2234" y="151669"/>
                  </a:cubicBezTo>
                  <a:cubicBezTo>
                    <a:pt x="-2194" y="127482"/>
                    <a:pt x="-231" y="102291"/>
                    <a:pt x="9845" y="79368"/>
                  </a:cubicBezTo>
                  <a:cubicBezTo>
                    <a:pt x="16563" y="64101"/>
                    <a:pt x="25767" y="51298"/>
                    <a:pt x="36650" y="41047"/>
                  </a:cubicBezTo>
                  <a:lnTo>
                    <a:pt x="36650" y="41047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433629C1-D78B-4887-9F97-283DD7BF1A87}"/>
                </a:ext>
              </a:extLst>
            </p:cNvPr>
            <p:cNvSpPr/>
            <p:nvPr/>
          </p:nvSpPr>
          <p:spPr>
            <a:xfrm>
              <a:off x="2816168" y="5715146"/>
              <a:ext cx="35561" cy="35746"/>
            </a:xfrm>
            <a:custGeom>
              <a:avLst/>
              <a:gdLst>
                <a:gd name="connsiteX0" fmla="*/ 8370 w 35561"/>
                <a:gd name="connsiteY0" fmla="*/ 3559 h 35746"/>
                <a:gd name="connsiteX1" fmla="*/ 18011 w 35561"/>
                <a:gd name="connsiteY1" fmla="*/ 26 h 35746"/>
                <a:gd name="connsiteX2" fmla="*/ 26429 w 35561"/>
                <a:gd name="connsiteY2" fmla="*/ 1727 h 35746"/>
                <a:gd name="connsiteX3" fmla="*/ 34696 w 35561"/>
                <a:gd name="connsiteY3" fmla="*/ 11149 h 35746"/>
                <a:gd name="connsiteX4" fmla="*/ 34041 w 35561"/>
                <a:gd name="connsiteY4" fmla="*/ 22621 h 35746"/>
                <a:gd name="connsiteX5" fmla="*/ 28938 w 35561"/>
                <a:gd name="connsiteY5" fmla="*/ 28532 h 35746"/>
                <a:gd name="connsiteX6" fmla="*/ 16309 w 35561"/>
                <a:gd name="connsiteY6" fmla="*/ 35577 h 35746"/>
                <a:gd name="connsiteX7" fmla="*/ 824 w 35561"/>
                <a:gd name="connsiteY7" fmla="*/ 25347 h 35746"/>
                <a:gd name="connsiteX8" fmla="*/ 8370 w 35561"/>
                <a:gd name="connsiteY8" fmla="*/ 3559 h 35746"/>
                <a:gd name="connsiteX9" fmla="*/ 8370 w 35561"/>
                <a:gd name="connsiteY9" fmla="*/ 3559 h 35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61" h="35746">
                  <a:moveTo>
                    <a:pt x="8370" y="3559"/>
                  </a:moveTo>
                  <a:cubicBezTo>
                    <a:pt x="11293" y="1487"/>
                    <a:pt x="14390" y="222"/>
                    <a:pt x="18011" y="26"/>
                  </a:cubicBezTo>
                  <a:cubicBezTo>
                    <a:pt x="20999" y="-127"/>
                    <a:pt x="23747" y="396"/>
                    <a:pt x="26429" y="1727"/>
                  </a:cubicBezTo>
                  <a:cubicBezTo>
                    <a:pt x="30748" y="3864"/>
                    <a:pt x="32645" y="7005"/>
                    <a:pt x="34696" y="11149"/>
                  </a:cubicBezTo>
                  <a:cubicBezTo>
                    <a:pt x="36200" y="14181"/>
                    <a:pt x="35590" y="19721"/>
                    <a:pt x="34041" y="22621"/>
                  </a:cubicBezTo>
                  <a:cubicBezTo>
                    <a:pt x="32798" y="24955"/>
                    <a:pt x="31075" y="26983"/>
                    <a:pt x="28938" y="28532"/>
                  </a:cubicBezTo>
                  <a:cubicBezTo>
                    <a:pt x="25710" y="32872"/>
                    <a:pt x="21653" y="34530"/>
                    <a:pt x="16309" y="35577"/>
                  </a:cubicBezTo>
                  <a:cubicBezTo>
                    <a:pt x="10094" y="36798"/>
                    <a:pt x="2482" y="31236"/>
                    <a:pt x="824" y="25347"/>
                  </a:cubicBezTo>
                  <a:cubicBezTo>
                    <a:pt x="-1531" y="16929"/>
                    <a:pt x="1217" y="8663"/>
                    <a:pt x="8370" y="3559"/>
                  </a:cubicBezTo>
                  <a:lnTo>
                    <a:pt x="8370" y="35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0AB386F2-BF47-4A07-B500-9F855A0D642B}"/>
                </a:ext>
              </a:extLst>
            </p:cNvPr>
            <p:cNvSpPr/>
            <p:nvPr/>
          </p:nvSpPr>
          <p:spPr>
            <a:xfrm>
              <a:off x="2615116" y="5648197"/>
              <a:ext cx="103491" cy="112679"/>
            </a:xfrm>
            <a:custGeom>
              <a:avLst/>
              <a:gdLst>
                <a:gd name="connsiteX0" fmla="*/ 42747 w 103491"/>
                <a:gd name="connsiteY0" fmla="*/ 497 h 112679"/>
                <a:gd name="connsiteX1" fmla="*/ 88374 w 103491"/>
                <a:gd name="connsiteY1" fmla="*/ 16375 h 112679"/>
                <a:gd name="connsiteX2" fmla="*/ 98844 w 103491"/>
                <a:gd name="connsiteY2" fmla="*/ 34041 h 112679"/>
                <a:gd name="connsiteX3" fmla="*/ 102181 w 103491"/>
                <a:gd name="connsiteY3" fmla="*/ 64445 h 112679"/>
                <a:gd name="connsiteX4" fmla="*/ 95790 w 103491"/>
                <a:gd name="connsiteY4" fmla="*/ 79996 h 112679"/>
                <a:gd name="connsiteX5" fmla="*/ 75790 w 103491"/>
                <a:gd name="connsiteY5" fmla="*/ 103420 h 112679"/>
                <a:gd name="connsiteX6" fmla="*/ 75245 w 103491"/>
                <a:gd name="connsiteY6" fmla="*/ 103682 h 112679"/>
                <a:gd name="connsiteX7" fmla="*/ 62093 w 103491"/>
                <a:gd name="connsiteY7" fmla="*/ 109679 h 112679"/>
                <a:gd name="connsiteX8" fmla="*/ 59694 w 103491"/>
                <a:gd name="connsiteY8" fmla="*/ 110726 h 112679"/>
                <a:gd name="connsiteX9" fmla="*/ 36379 w 103491"/>
                <a:gd name="connsiteY9" fmla="*/ 110465 h 112679"/>
                <a:gd name="connsiteX10" fmla="*/ 2115 w 103491"/>
                <a:gd name="connsiteY10" fmla="*/ 77553 h 112679"/>
                <a:gd name="connsiteX11" fmla="*/ 9770 w 103491"/>
                <a:gd name="connsiteY11" fmla="*/ 30530 h 112679"/>
                <a:gd name="connsiteX12" fmla="*/ 42747 w 103491"/>
                <a:gd name="connsiteY12" fmla="*/ 497 h 112679"/>
                <a:gd name="connsiteX13" fmla="*/ 42747 w 103491"/>
                <a:gd name="connsiteY13" fmla="*/ 497 h 11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491" h="112679">
                  <a:moveTo>
                    <a:pt x="42747" y="497"/>
                  </a:moveTo>
                  <a:cubicBezTo>
                    <a:pt x="58647" y="-1990"/>
                    <a:pt x="77055" y="5099"/>
                    <a:pt x="88374" y="16375"/>
                  </a:cubicBezTo>
                  <a:cubicBezTo>
                    <a:pt x="93543" y="21522"/>
                    <a:pt x="96924" y="27585"/>
                    <a:pt x="98844" y="34041"/>
                  </a:cubicBezTo>
                  <a:cubicBezTo>
                    <a:pt x="103271" y="42874"/>
                    <a:pt x="104863" y="53278"/>
                    <a:pt x="102181" y="64445"/>
                  </a:cubicBezTo>
                  <a:cubicBezTo>
                    <a:pt x="100850" y="69963"/>
                    <a:pt x="98625" y="75154"/>
                    <a:pt x="95790" y="79996"/>
                  </a:cubicBezTo>
                  <a:cubicBezTo>
                    <a:pt x="91930" y="89527"/>
                    <a:pt x="85278" y="97924"/>
                    <a:pt x="75790" y="103420"/>
                  </a:cubicBezTo>
                  <a:cubicBezTo>
                    <a:pt x="75615" y="103529"/>
                    <a:pt x="75419" y="103573"/>
                    <a:pt x="75245" y="103682"/>
                  </a:cubicBezTo>
                  <a:cubicBezTo>
                    <a:pt x="71057" y="106364"/>
                    <a:pt x="66630" y="108327"/>
                    <a:pt x="62093" y="109679"/>
                  </a:cubicBezTo>
                  <a:cubicBezTo>
                    <a:pt x="61286" y="110007"/>
                    <a:pt x="60523" y="110443"/>
                    <a:pt x="59694" y="110726"/>
                  </a:cubicBezTo>
                  <a:cubicBezTo>
                    <a:pt x="51210" y="113540"/>
                    <a:pt x="43205" y="113191"/>
                    <a:pt x="36379" y="110465"/>
                  </a:cubicBezTo>
                  <a:cubicBezTo>
                    <a:pt x="20806" y="106779"/>
                    <a:pt x="7284" y="95503"/>
                    <a:pt x="2115" y="77553"/>
                  </a:cubicBezTo>
                  <a:cubicBezTo>
                    <a:pt x="-2597" y="61217"/>
                    <a:pt x="828" y="43921"/>
                    <a:pt x="9770" y="30530"/>
                  </a:cubicBezTo>
                  <a:cubicBezTo>
                    <a:pt x="15986" y="15219"/>
                    <a:pt x="27175" y="2940"/>
                    <a:pt x="42747" y="497"/>
                  </a:cubicBezTo>
                  <a:lnTo>
                    <a:pt x="42747" y="4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3F9A3D2-97CC-4693-83AB-8CA8294C097A}"/>
                </a:ext>
              </a:extLst>
            </p:cNvPr>
            <p:cNvSpPr/>
            <p:nvPr/>
          </p:nvSpPr>
          <p:spPr>
            <a:xfrm>
              <a:off x="2728513" y="5671468"/>
              <a:ext cx="30458" cy="30372"/>
            </a:xfrm>
            <a:custGeom>
              <a:avLst/>
              <a:gdLst>
                <a:gd name="connsiteX0" fmla="*/ 25207 w 30458"/>
                <a:gd name="connsiteY0" fmla="*/ 3616 h 30372"/>
                <a:gd name="connsiteX1" fmla="*/ 26800 w 30458"/>
                <a:gd name="connsiteY1" fmla="*/ 25164 h 30372"/>
                <a:gd name="connsiteX2" fmla="*/ 5251 w 30458"/>
                <a:gd name="connsiteY2" fmla="*/ 26756 h 30372"/>
                <a:gd name="connsiteX3" fmla="*/ 3659 w 30458"/>
                <a:gd name="connsiteY3" fmla="*/ 5208 h 30372"/>
                <a:gd name="connsiteX4" fmla="*/ 25207 w 30458"/>
                <a:gd name="connsiteY4" fmla="*/ 3616 h 30372"/>
                <a:gd name="connsiteX5" fmla="*/ 25207 w 30458"/>
                <a:gd name="connsiteY5" fmla="*/ 3616 h 3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8" h="30372">
                  <a:moveTo>
                    <a:pt x="25207" y="3616"/>
                  </a:moveTo>
                  <a:cubicBezTo>
                    <a:pt x="31249" y="8828"/>
                    <a:pt x="32471" y="19167"/>
                    <a:pt x="26800" y="25164"/>
                  </a:cubicBezTo>
                  <a:cubicBezTo>
                    <a:pt x="21107" y="31184"/>
                    <a:pt x="11729" y="32340"/>
                    <a:pt x="5251" y="26756"/>
                  </a:cubicBezTo>
                  <a:cubicBezTo>
                    <a:pt x="-790" y="21544"/>
                    <a:pt x="-2012" y="11228"/>
                    <a:pt x="3659" y="5208"/>
                  </a:cubicBezTo>
                  <a:cubicBezTo>
                    <a:pt x="9351" y="-812"/>
                    <a:pt x="18730" y="-1968"/>
                    <a:pt x="25207" y="3616"/>
                  </a:cubicBezTo>
                  <a:lnTo>
                    <a:pt x="25207" y="36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4852D1B9-B9BD-490F-B64E-63F0C8CCD6C6}"/>
                </a:ext>
              </a:extLst>
            </p:cNvPr>
            <p:cNvSpPr/>
            <p:nvPr/>
          </p:nvSpPr>
          <p:spPr>
            <a:xfrm>
              <a:off x="2717158" y="5641998"/>
              <a:ext cx="24998" cy="25145"/>
            </a:xfrm>
            <a:custGeom>
              <a:avLst/>
              <a:gdLst>
                <a:gd name="connsiteX0" fmla="*/ 20684 w 24998"/>
                <a:gd name="connsiteY0" fmla="*/ 3096 h 25145"/>
                <a:gd name="connsiteX1" fmla="*/ 4305 w 24998"/>
                <a:gd name="connsiteY1" fmla="*/ 22049 h 25145"/>
                <a:gd name="connsiteX2" fmla="*/ 20684 w 24998"/>
                <a:gd name="connsiteY2" fmla="*/ 3096 h 25145"/>
                <a:gd name="connsiteX3" fmla="*/ 20684 w 24998"/>
                <a:gd name="connsiteY3" fmla="*/ 3096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8" h="25145">
                  <a:moveTo>
                    <a:pt x="20684" y="3096"/>
                  </a:moveTo>
                  <a:cubicBezTo>
                    <a:pt x="32898" y="13631"/>
                    <a:pt x="16541" y="32606"/>
                    <a:pt x="4305" y="22049"/>
                  </a:cubicBezTo>
                  <a:cubicBezTo>
                    <a:pt x="-7887" y="11515"/>
                    <a:pt x="8449" y="-7460"/>
                    <a:pt x="20684" y="3096"/>
                  </a:cubicBezTo>
                  <a:lnTo>
                    <a:pt x="20684" y="30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FDD4048E-8B5E-40AF-B100-861DD3C78550}"/>
                </a:ext>
              </a:extLst>
            </p:cNvPr>
            <p:cNvSpPr/>
            <p:nvPr/>
          </p:nvSpPr>
          <p:spPr>
            <a:xfrm>
              <a:off x="2701804" y="5631703"/>
              <a:ext cx="14334" cy="14462"/>
            </a:xfrm>
            <a:custGeom>
              <a:avLst/>
              <a:gdLst>
                <a:gd name="connsiteX0" fmla="*/ 11916 w 14334"/>
                <a:gd name="connsiteY0" fmla="*/ 1744 h 14462"/>
                <a:gd name="connsiteX1" fmla="*/ 9604 w 14334"/>
                <a:gd name="connsiteY1" fmla="*/ 13696 h 14462"/>
                <a:gd name="connsiteX2" fmla="*/ 9037 w 14334"/>
                <a:gd name="connsiteY2" fmla="*/ 13980 h 14462"/>
                <a:gd name="connsiteX3" fmla="*/ 226 w 14334"/>
                <a:gd name="connsiteY3" fmla="*/ 6368 h 14462"/>
                <a:gd name="connsiteX4" fmla="*/ 422 w 14334"/>
                <a:gd name="connsiteY4" fmla="*/ 5779 h 14462"/>
                <a:gd name="connsiteX5" fmla="*/ 11916 w 14334"/>
                <a:gd name="connsiteY5" fmla="*/ 1744 h 14462"/>
                <a:gd name="connsiteX6" fmla="*/ 11916 w 14334"/>
                <a:gd name="connsiteY6" fmla="*/ 1744 h 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34" h="14462">
                  <a:moveTo>
                    <a:pt x="11916" y="1744"/>
                  </a:moveTo>
                  <a:cubicBezTo>
                    <a:pt x="16322" y="5539"/>
                    <a:pt x="14206" y="11450"/>
                    <a:pt x="9604" y="13696"/>
                  </a:cubicBezTo>
                  <a:cubicBezTo>
                    <a:pt x="9408" y="13784"/>
                    <a:pt x="9233" y="13871"/>
                    <a:pt x="9037" y="13980"/>
                  </a:cubicBezTo>
                  <a:cubicBezTo>
                    <a:pt x="4718" y="16074"/>
                    <a:pt x="-1236" y="10948"/>
                    <a:pt x="226" y="6368"/>
                  </a:cubicBezTo>
                  <a:cubicBezTo>
                    <a:pt x="291" y="6172"/>
                    <a:pt x="356" y="5976"/>
                    <a:pt x="422" y="5779"/>
                  </a:cubicBezTo>
                  <a:cubicBezTo>
                    <a:pt x="1970" y="872"/>
                    <a:pt x="7510" y="-2072"/>
                    <a:pt x="11916" y="1744"/>
                  </a:cubicBezTo>
                  <a:lnTo>
                    <a:pt x="11916" y="17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D53296E5-297B-4805-A80E-C88F3D89DB87}"/>
                </a:ext>
              </a:extLst>
            </p:cNvPr>
            <p:cNvSpPr/>
            <p:nvPr/>
          </p:nvSpPr>
          <p:spPr>
            <a:xfrm>
              <a:off x="2693056" y="5602708"/>
              <a:ext cx="17988" cy="18109"/>
            </a:xfrm>
            <a:custGeom>
              <a:avLst/>
              <a:gdLst>
                <a:gd name="connsiteX0" fmla="*/ 14885 w 17988"/>
                <a:gd name="connsiteY0" fmla="*/ 2233 h 18109"/>
                <a:gd name="connsiteX1" fmla="*/ 3107 w 17988"/>
                <a:gd name="connsiteY1" fmla="*/ 15887 h 18109"/>
                <a:gd name="connsiteX2" fmla="*/ 14885 w 17988"/>
                <a:gd name="connsiteY2" fmla="*/ 2233 h 18109"/>
                <a:gd name="connsiteX3" fmla="*/ 14885 w 17988"/>
                <a:gd name="connsiteY3" fmla="*/ 2233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88" h="18109">
                  <a:moveTo>
                    <a:pt x="14885" y="2233"/>
                  </a:moveTo>
                  <a:cubicBezTo>
                    <a:pt x="23674" y="9802"/>
                    <a:pt x="11897" y="23477"/>
                    <a:pt x="3107" y="15887"/>
                  </a:cubicBezTo>
                  <a:cubicBezTo>
                    <a:pt x="-5682" y="8297"/>
                    <a:pt x="6073" y="-5378"/>
                    <a:pt x="14885" y="2233"/>
                  </a:cubicBezTo>
                  <a:lnTo>
                    <a:pt x="14885" y="22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3FFC1DDA-55AC-4660-A4A0-7C524AFBE676}"/>
                </a:ext>
              </a:extLst>
            </p:cNvPr>
            <p:cNvSpPr/>
            <p:nvPr/>
          </p:nvSpPr>
          <p:spPr>
            <a:xfrm>
              <a:off x="2655972" y="5606833"/>
              <a:ext cx="17283" cy="17394"/>
            </a:xfrm>
            <a:custGeom>
              <a:avLst/>
              <a:gdLst>
                <a:gd name="connsiteX0" fmla="*/ 14302 w 17283"/>
                <a:gd name="connsiteY0" fmla="*/ 2143 h 17394"/>
                <a:gd name="connsiteX1" fmla="*/ 2982 w 17283"/>
                <a:gd name="connsiteY1" fmla="*/ 15251 h 17394"/>
                <a:gd name="connsiteX2" fmla="*/ 14302 w 17283"/>
                <a:gd name="connsiteY2" fmla="*/ 2143 h 17394"/>
                <a:gd name="connsiteX3" fmla="*/ 14302 w 17283"/>
                <a:gd name="connsiteY3" fmla="*/ 2143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83" h="17394">
                  <a:moveTo>
                    <a:pt x="14302" y="2143"/>
                  </a:moveTo>
                  <a:cubicBezTo>
                    <a:pt x="22742" y="9428"/>
                    <a:pt x="11445" y="22558"/>
                    <a:pt x="2982" y="15251"/>
                  </a:cubicBezTo>
                  <a:cubicBezTo>
                    <a:pt x="-5458" y="7967"/>
                    <a:pt x="5839" y="-5163"/>
                    <a:pt x="14302" y="2143"/>
                  </a:cubicBezTo>
                  <a:lnTo>
                    <a:pt x="14302" y="2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E07E1FB5-C27B-4695-BFBB-78ABDB9F4E0D}"/>
                </a:ext>
              </a:extLst>
            </p:cNvPr>
            <p:cNvSpPr/>
            <p:nvPr/>
          </p:nvSpPr>
          <p:spPr>
            <a:xfrm>
              <a:off x="2673195" y="5619479"/>
              <a:ext cx="21716" cy="21865"/>
            </a:xfrm>
            <a:custGeom>
              <a:avLst/>
              <a:gdLst>
                <a:gd name="connsiteX0" fmla="*/ 17973 w 21716"/>
                <a:gd name="connsiteY0" fmla="*/ 2693 h 21865"/>
                <a:gd name="connsiteX1" fmla="*/ 3753 w 21716"/>
                <a:gd name="connsiteY1" fmla="*/ 19181 h 21865"/>
                <a:gd name="connsiteX2" fmla="*/ 17973 w 21716"/>
                <a:gd name="connsiteY2" fmla="*/ 2693 h 21865"/>
                <a:gd name="connsiteX3" fmla="*/ 17973 w 21716"/>
                <a:gd name="connsiteY3" fmla="*/ 2693 h 2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6" h="21865">
                  <a:moveTo>
                    <a:pt x="17973" y="2693"/>
                  </a:moveTo>
                  <a:cubicBezTo>
                    <a:pt x="28573" y="11853"/>
                    <a:pt x="14374" y="28342"/>
                    <a:pt x="3753" y="19181"/>
                  </a:cubicBezTo>
                  <a:cubicBezTo>
                    <a:pt x="-6869" y="10021"/>
                    <a:pt x="7352" y="-6490"/>
                    <a:pt x="17973" y="2693"/>
                  </a:cubicBezTo>
                  <a:lnTo>
                    <a:pt x="17973" y="26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BBB4B70D-C37E-47E8-9FB9-6E2A691C6498}"/>
                </a:ext>
              </a:extLst>
            </p:cNvPr>
            <p:cNvSpPr/>
            <p:nvPr/>
          </p:nvSpPr>
          <p:spPr>
            <a:xfrm>
              <a:off x="2632667" y="5610846"/>
              <a:ext cx="24570" cy="24676"/>
            </a:xfrm>
            <a:custGeom>
              <a:avLst/>
              <a:gdLst>
                <a:gd name="connsiteX0" fmla="*/ 6680 w 24570"/>
                <a:gd name="connsiteY0" fmla="*/ 1293 h 24676"/>
                <a:gd name="connsiteX1" fmla="*/ 20180 w 24570"/>
                <a:gd name="connsiteY1" fmla="*/ 2929 h 24676"/>
                <a:gd name="connsiteX2" fmla="*/ 23278 w 24570"/>
                <a:gd name="connsiteY2" fmla="*/ 17585 h 24676"/>
                <a:gd name="connsiteX3" fmla="*/ 23038 w 24570"/>
                <a:gd name="connsiteY3" fmla="*/ 17978 h 24676"/>
                <a:gd name="connsiteX4" fmla="*/ 10278 w 24570"/>
                <a:gd name="connsiteY4" fmla="*/ 24499 h 24676"/>
                <a:gd name="connsiteX5" fmla="*/ 9886 w 24570"/>
                <a:gd name="connsiteY5" fmla="*/ 24434 h 24676"/>
                <a:gd name="connsiteX6" fmla="*/ 6680 w 24570"/>
                <a:gd name="connsiteY6" fmla="*/ 1293 h 24676"/>
                <a:gd name="connsiteX7" fmla="*/ 6680 w 24570"/>
                <a:gd name="connsiteY7" fmla="*/ 1293 h 2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70" h="24676">
                  <a:moveTo>
                    <a:pt x="6680" y="1293"/>
                  </a:moveTo>
                  <a:cubicBezTo>
                    <a:pt x="11042" y="-866"/>
                    <a:pt x="16429" y="-321"/>
                    <a:pt x="20180" y="2929"/>
                  </a:cubicBezTo>
                  <a:cubicBezTo>
                    <a:pt x="23975" y="6200"/>
                    <a:pt x="26091" y="13027"/>
                    <a:pt x="23278" y="17585"/>
                  </a:cubicBezTo>
                  <a:cubicBezTo>
                    <a:pt x="23190" y="17716"/>
                    <a:pt x="23103" y="17847"/>
                    <a:pt x="23038" y="17978"/>
                  </a:cubicBezTo>
                  <a:cubicBezTo>
                    <a:pt x="20202" y="22558"/>
                    <a:pt x="15818" y="25437"/>
                    <a:pt x="10278" y="24499"/>
                  </a:cubicBezTo>
                  <a:lnTo>
                    <a:pt x="9886" y="24434"/>
                  </a:lnTo>
                  <a:cubicBezTo>
                    <a:pt x="-1761" y="22471"/>
                    <a:pt x="-3484" y="6309"/>
                    <a:pt x="6680" y="1293"/>
                  </a:cubicBezTo>
                  <a:lnTo>
                    <a:pt x="6680" y="12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FBF239B-3978-48F6-A9DF-B1CBAEF641D5}"/>
                </a:ext>
              </a:extLst>
            </p:cNvPr>
            <p:cNvSpPr/>
            <p:nvPr/>
          </p:nvSpPr>
          <p:spPr>
            <a:xfrm>
              <a:off x="2599313" y="5616139"/>
              <a:ext cx="17908" cy="18642"/>
            </a:xfrm>
            <a:custGeom>
              <a:avLst/>
              <a:gdLst>
                <a:gd name="connsiteX0" fmla="*/ 17220 w 17908"/>
                <a:gd name="connsiteY0" fmla="*/ 5771 h 18642"/>
                <a:gd name="connsiteX1" fmla="*/ 17504 w 17908"/>
                <a:gd name="connsiteY1" fmla="*/ 6709 h 18642"/>
                <a:gd name="connsiteX2" fmla="*/ 9630 w 17908"/>
                <a:gd name="connsiteY2" fmla="*/ 18617 h 18642"/>
                <a:gd name="connsiteX3" fmla="*/ 99 w 17908"/>
                <a:gd name="connsiteY3" fmla="*/ 7974 h 18642"/>
                <a:gd name="connsiteX4" fmla="*/ 230 w 17908"/>
                <a:gd name="connsiteY4" fmla="*/ 6992 h 18642"/>
                <a:gd name="connsiteX5" fmla="*/ 17220 w 17908"/>
                <a:gd name="connsiteY5" fmla="*/ 5771 h 18642"/>
                <a:gd name="connsiteX6" fmla="*/ 17220 w 17908"/>
                <a:gd name="connsiteY6" fmla="*/ 5771 h 1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8" h="18642">
                  <a:moveTo>
                    <a:pt x="17220" y="5771"/>
                  </a:moveTo>
                  <a:lnTo>
                    <a:pt x="17504" y="6709"/>
                  </a:lnTo>
                  <a:cubicBezTo>
                    <a:pt x="19161" y="12249"/>
                    <a:pt x="15563" y="18181"/>
                    <a:pt x="9630" y="18617"/>
                  </a:cubicBezTo>
                  <a:cubicBezTo>
                    <a:pt x="3742" y="19054"/>
                    <a:pt x="-730" y="13710"/>
                    <a:pt x="99" y="7974"/>
                  </a:cubicBezTo>
                  <a:cubicBezTo>
                    <a:pt x="143" y="7647"/>
                    <a:pt x="186" y="7320"/>
                    <a:pt x="230" y="6992"/>
                  </a:cubicBezTo>
                  <a:cubicBezTo>
                    <a:pt x="1517" y="-1601"/>
                    <a:pt x="14712" y="-2582"/>
                    <a:pt x="17220" y="5771"/>
                  </a:cubicBezTo>
                  <a:lnTo>
                    <a:pt x="17220" y="57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E584A417-156B-4A43-80B6-DDBFE85FE65A}"/>
                </a:ext>
              </a:extLst>
            </p:cNvPr>
            <p:cNvSpPr/>
            <p:nvPr/>
          </p:nvSpPr>
          <p:spPr>
            <a:xfrm>
              <a:off x="2587970" y="5682926"/>
              <a:ext cx="17748" cy="17859"/>
            </a:xfrm>
            <a:custGeom>
              <a:avLst/>
              <a:gdLst>
                <a:gd name="connsiteX0" fmla="*/ 14691 w 17748"/>
                <a:gd name="connsiteY0" fmla="*/ 2191 h 17859"/>
                <a:gd name="connsiteX1" fmla="*/ 3066 w 17748"/>
                <a:gd name="connsiteY1" fmla="*/ 15669 h 17859"/>
                <a:gd name="connsiteX2" fmla="*/ 14691 w 17748"/>
                <a:gd name="connsiteY2" fmla="*/ 2191 h 17859"/>
                <a:gd name="connsiteX3" fmla="*/ 14691 w 17748"/>
                <a:gd name="connsiteY3" fmla="*/ 2191 h 1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48" h="17859">
                  <a:moveTo>
                    <a:pt x="14691" y="2191"/>
                  </a:moveTo>
                  <a:cubicBezTo>
                    <a:pt x="23350" y="9672"/>
                    <a:pt x="11747" y="23150"/>
                    <a:pt x="3066" y="15669"/>
                  </a:cubicBezTo>
                  <a:cubicBezTo>
                    <a:pt x="-5614" y="8188"/>
                    <a:pt x="6011" y="-5290"/>
                    <a:pt x="14691" y="2191"/>
                  </a:cubicBezTo>
                  <a:lnTo>
                    <a:pt x="14691" y="21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B4AD5EEE-1F2E-4D5B-A82F-E405A996CA4F}"/>
                </a:ext>
              </a:extLst>
            </p:cNvPr>
            <p:cNvSpPr/>
            <p:nvPr/>
          </p:nvSpPr>
          <p:spPr>
            <a:xfrm>
              <a:off x="2569096" y="5663138"/>
              <a:ext cx="13543" cy="13630"/>
            </a:xfrm>
            <a:custGeom>
              <a:avLst/>
              <a:gdLst>
                <a:gd name="connsiteX0" fmla="*/ 11210 w 13543"/>
                <a:gd name="connsiteY0" fmla="*/ 1674 h 13630"/>
                <a:gd name="connsiteX1" fmla="*/ 2333 w 13543"/>
                <a:gd name="connsiteY1" fmla="*/ 11946 h 13630"/>
                <a:gd name="connsiteX2" fmla="*/ 11210 w 13543"/>
                <a:gd name="connsiteY2" fmla="*/ 1674 h 13630"/>
                <a:gd name="connsiteX3" fmla="*/ 11210 w 13543"/>
                <a:gd name="connsiteY3" fmla="*/ 1674 h 1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3" h="13630">
                  <a:moveTo>
                    <a:pt x="11210" y="1674"/>
                  </a:moveTo>
                  <a:cubicBezTo>
                    <a:pt x="17819" y="7388"/>
                    <a:pt x="8964" y="17682"/>
                    <a:pt x="2333" y="11946"/>
                  </a:cubicBezTo>
                  <a:cubicBezTo>
                    <a:pt x="-4275" y="6254"/>
                    <a:pt x="4580" y="-4041"/>
                    <a:pt x="11210" y="1674"/>
                  </a:cubicBezTo>
                  <a:lnTo>
                    <a:pt x="11210" y="1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B4FA70E-1B9F-40DD-A0B0-81322D2D8631}"/>
                </a:ext>
              </a:extLst>
            </p:cNvPr>
            <p:cNvSpPr/>
            <p:nvPr/>
          </p:nvSpPr>
          <p:spPr>
            <a:xfrm>
              <a:off x="2565717" y="5702748"/>
              <a:ext cx="31512" cy="31427"/>
            </a:xfrm>
            <a:custGeom>
              <a:avLst/>
              <a:gdLst>
                <a:gd name="connsiteX0" fmla="*/ 26083 w 31512"/>
                <a:gd name="connsiteY0" fmla="*/ 3743 h 31427"/>
                <a:gd name="connsiteX1" fmla="*/ 27719 w 31512"/>
                <a:gd name="connsiteY1" fmla="*/ 26033 h 31427"/>
                <a:gd name="connsiteX2" fmla="*/ 5429 w 31512"/>
                <a:gd name="connsiteY2" fmla="*/ 27669 h 31427"/>
                <a:gd name="connsiteX3" fmla="*/ 3793 w 31512"/>
                <a:gd name="connsiteY3" fmla="*/ 5379 h 31427"/>
                <a:gd name="connsiteX4" fmla="*/ 26083 w 31512"/>
                <a:gd name="connsiteY4" fmla="*/ 3743 h 31427"/>
                <a:gd name="connsiteX5" fmla="*/ 26083 w 31512"/>
                <a:gd name="connsiteY5" fmla="*/ 3743 h 31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12" h="31427">
                  <a:moveTo>
                    <a:pt x="26083" y="3743"/>
                  </a:moveTo>
                  <a:cubicBezTo>
                    <a:pt x="32343" y="9152"/>
                    <a:pt x="33586" y="19817"/>
                    <a:pt x="27719" y="26033"/>
                  </a:cubicBezTo>
                  <a:cubicBezTo>
                    <a:pt x="21830" y="32271"/>
                    <a:pt x="12147" y="33471"/>
                    <a:pt x="5429" y="27669"/>
                  </a:cubicBezTo>
                  <a:cubicBezTo>
                    <a:pt x="-831" y="22260"/>
                    <a:pt x="-2074" y="11595"/>
                    <a:pt x="3793" y="5379"/>
                  </a:cubicBezTo>
                  <a:cubicBezTo>
                    <a:pt x="9682" y="-837"/>
                    <a:pt x="19366" y="-2037"/>
                    <a:pt x="26083" y="3743"/>
                  </a:cubicBezTo>
                  <a:lnTo>
                    <a:pt x="26083" y="37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F7517D9-BEB3-4512-8EC5-778A32BC162B}"/>
                </a:ext>
              </a:extLst>
            </p:cNvPr>
            <p:cNvSpPr/>
            <p:nvPr/>
          </p:nvSpPr>
          <p:spPr>
            <a:xfrm>
              <a:off x="2588844" y="5736421"/>
              <a:ext cx="25739" cy="25625"/>
            </a:xfrm>
            <a:custGeom>
              <a:avLst/>
              <a:gdLst>
                <a:gd name="connsiteX0" fmla="*/ 24788 w 25739"/>
                <a:gd name="connsiteY0" fmla="*/ 8543 h 25625"/>
                <a:gd name="connsiteX1" fmla="*/ 25006 w 25739"/>
                <a:gd name="connsiteY1" fmla="*/ 9132 h 25625"/>
                <a:gd name="connsiteX2" fmla="*/ 11004 w 25739"/>
                <a:gd name="connsiteY2" fmla="*/ 25359 h 25625"/>
                <a:gd name="connsiteX3" fmla="*/ 10393 w 25739"/>
                <a:gd name="connsiteY3" fmla="*/ 25228 h 25625"/>
                <a:gd name="connsiteX4" fmla="*/ 3065 w 25739"/>
                <a:gd name="connsiteY4" fmla="*/ 4355 h 25625"/>
                <a:gd name="connsiteX5" fmla="*/ 24788 w 25739"/>
                <a:gd name="connsiteY5" fmla="*/ 8543 h 25625"/>
                <a:gd name="connsiteX6" fmla="*/ 24788 w 25739"/>
                <a:gd name="connsiteY6" fmla="*/ 8543 h 2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39" h="25625">
                  <a:moveTo>
                    <a:pt x="24788" y="8543"/>
                  </a:moveTo>
                  <a:cubicBezTo>
                    <a:pt x="24853" y="8739"/>
                    <a:pt x="24941" y="8936"/>
                    <a:pt x="25006" y="9132"/>
                  </a:cubicBezTo>
                  <a:cubicBezTo>
                    <a:pt x="28299" y="17681"/>
                    <a:pt x="19946" y="27365"/>
                    <a:pt x="11004" y="25359"/>
                  </a:cubicBezTo>
                  <a:cubicBezTo>
                    <a:pt x="10807" y="25315"/>
                    <a:pt x="10611" y="25272"/>
                    <a:pt x="10393" y="25228"/>
                  </a:cubicBezTo>
                  <a:cubicBezTo>
                    <a:pt x="1058" y="23134"/>
                    <a:pt x="-3435" y="11880"/>
                    <a:pt x="3065" y="4355"/>
                  </a:cubicBezTo>
                  <a:cubicBezTo>
                    <a:pt x="9564" y="-3191"/>
                    <a:pt x="21342" y="-377"/>
                    <a:pt x="24788" y="8543"/>
                  </a:cubicBezTo>
                  <a:lnTo>
                    <a:pt x="24788" y="85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20ABC2AE-1CCD-4B8B-A50E-A18CDA328191}"/>
                </a:ext>
              </a:extLst>
            </p:cNvPr>
            <p:cNvSpPr/>
            <p:nvPr/>
          </p:nvSpPr>
          <p:spPr>
            <a:xfrm>
              <a:off x="2605730" y="5763689"/>
              <a:ext cx="42701" cy="24193"/>
            </a:xfrm>
            <a:custGeom>
              <a:avLst/>
              <a:gdLst>
                <a:gd name="connsiteX0" fmla="*/ 16038 w 42701"/>
                <a:gd name="connsiteY0" fmla="*/ 7099 h 24193"/>
                <a:gd name="connsiteX1" fmla="*/ 19157 w 42701"/>
                <a:gd name="connsiteY1" fmla="*/ 12050 h 24193"/>
                <a:gd name="connsiteX2" fmla="*/ 38633 w 42701"/>
                <a:gd name="connsiteY2" fmla="*/ 2911 h 24193"/>
                <a:gd name="connsiteX3" fmla="*/ 23192 w 42701"/>
                <a:gd name="connsiteY3" fmla="*/ 20818 h 24193"/>
                <a:gd name="connsiteX4" fmla="*/ 19331 w 42701"/>
                <a:gd name="connsiteY4" fmla="*/ 14515 h 24193"/>
                <a:gd name="connsiteX5" fmla="*/ 3344 w 42701"/>
                <a:gd name="connsiteY5" fmla="*/ 21799 h 24193"/>
                <a:gd name="connsiteX6" fmla="*/ 16038 w 42701"/>
                <a:gd name="connsiteY6" fmla="*/ 7099 h 24193"/>
                <a:gd name="connsiteX7" fmla="*/ 16038 w 42701"/>
                <a:gd name="connsiteY7" fmla="*/ 7099 h 2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01" h="24193">
                  <a:moveTo>
                    <a:pt x="16038" y="7099"/>
                  </a:moveTo>
                  <a:cubicBezTo>
                    <a:pt x="17761" y="8582"/>
                    <a:pt x="18742" y="10305"/>
                    <a:pt x="19157" y="12050"/>
                  </a:cubicBezTo>
                  <a:cubicBezTo>
                    <a:pt x="19484" y="3435"/>
                    <a:pt x="30106" y="-4439"/>
                    <a:pt x="38633" y="2911"/>
                  </a:cubicBezTo>
                  <a:cubicBezTo>
                    <a:pt x="50149" y="12857"/>
                    <a:pt x="34729" y="30785"/>
                    <a:pt x="23192" y="20818"/>
                  </a:cubicBezTo>
                  <a:cubicBezTo>
                    <a:pt x="20989" y="18920"/>
                    <a:pt x="19789" y="16739"/>
                    <a:pt x="19331" y="14515"/>
                  </a:cubicBezTo>
                  <a:cubicBezTo>
                    <a:pt x="18895" y="21516"/>
                    <a:pt x="10280" y="27775"/>
                    <a:pt x="3344" y="21799"/>
                  </a:cubicBezTo>
                  <a:cubicBezTo>
                    <a:pt x="-6122" y="13642"/>
                    <a:pt x="6550" y="-1080"/>
                    <a:pt x="16038" y="7099"/>
                  </a:cubicBezTo>
                  <a:lnTo>
                    <a:pt x="16038" y="7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90352F2-F1D0-46DB-9CD7-EB043A3EBA40}"/>
                </a:ext>
              </a:extLst>
            </p:cNvPr>
            <p:cNvSpPr/>
            <p:nvPr/>
          </p:nvSpPr>
          <p:spPr>
            <a:xfrm>
              <a:off x="2642733" y="5787183"/>
              <a:ext cx="17284" cy="17394"/>
            </a:xfrm>
            <a:custGeom>
              <a:avLst/>
              <a:gdLst>
                <a:gd name="connsiteX0" fmla="*/ 14302 w 17284"/>
                <a:gd name="connsiteY0" fmla="*/ 2143 h 17394"/>
                <a:gd name="connsiteX1" fmla="*/ 2982 w 17284"/>
                <a:gd name="connsiteY1" fmla="*/ 15251 h 17394"/>
                <a:gd name="connsiteX2" fmla="*/ 14302 w 17284"/>
                <a:gd name="connsiteY2" fmla="*/ 2143 h 17394"/>
                <a:gd name="connsiteX3" fmla="*/ 14302 w 17284"/>
                <a:gd name="connsiteY3" fmla="*/ 2143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84" h="17394">
                  <a:moveTo>
                    <a:pt x="14302" y="2143"/>
                  </a:moveTo>
                  <a:cubicBezTo>
                    <a:pt x="22743" y="9428"/>
                    <a:pt x="11445" y="22558"/>
                    <a:pt x="2982" y="15251"/>
                  </a:cubicBezTo>
                  <a:cubicBezTo>
                    <a:pt x="-5458" y="7967"/>
                    <a:pt x="5840" y="-5163"/>
                    <a:pt x="14302" y="2143"/>
                  </a:cubicBezTo>
                  <a:lnTo>
                    <a:pt x="14302" y="2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7FEA58EE-AE83-4C8E-91EC-BF9F1A5E866A}"/>
                </a:ext>
              </a:extLst>
            </p:cNvPr>
            <p:cNvSpPr/>
            <p:nvPr/>
          </p:nvSpPr>
          <p:spPr>
            <a:xfrm>
              <a:off x="2662898" y="5776973"/>
              <a:ext cx="5143" cy="5176"/>
            </a:xfrm>
            <a:custGeom>
              <a:avLst/>
              <a:gdLst>
                <a:gd name="connsiteX0" fmla="*/ 4257 w 5143"/>
                <a:gd name="connsiteY0" fmla="*/ 641 h 5176"/>
                <a:gd name="connsiteX1" fmla="*/ 898 w 5143"/>
                <a:gd name="connsiteY1" fmla="*/ 4545 h 5176"/>
                <a:gd name="connsiteX2" fmla="*/ 4257 w 5143"/>
                <a:gd name="connsiteY2" fmla="*/ 641 h 5176"/>
                <a:gd name="connsiteX3" fmla="*/ 4257 w 5143"/>
                <a:gd name="connsiteY3" fmla="*/ 641 h 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" h="5176">
                  <a:moveTo>
                    <a:pt x="4257" y="641"/>
                  </a:moveTo>
                  <a:cubicBezTo>
                    <a:pt x="6765" y="2801"/>
                    <a:pt x="3407" y="6705"/>
                    <a:pt x="898" y="4545"/>
                  </a:cubicBezTo>
                  <a:cubicBezTo>
                    <a:pt x="-1632" y="2364"/>
                    <a:pt x="1727" y="-1540"/>
                    <a:pt x="4257" y="641"/>
                  </a:cubicBezTo>
                  <a:lnTo>
                    <a:pt x="4257" y="6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9DB0737D-C28D-4CF8-B7A0-9CDDC1FC997D}"/>
                </a:ext>
              </a:extLst>
            </p:cNvPr>
            <p:cNvSpPr/>
            <p:nvPr/>
          </p:nvSpPr>
          <p:spPr>
            <a:xfrm>
              <a:off x="2671214" y="5790812"/>
              <a:ext cx="17976" cy="18100"/>
            </a:xfrm>
            <a:custGeom>
              <a:avLst/>
              <a:gdLst>
                <a:gd name="connsiteX0" fmla="*/ 14872 w 17976"/>
                <a:gd name="connsiteY0" fmla="*/ 2223 h 18100"/>
                <a:gd name="connsiteX1" fmla="*/ 3095 w 17976"/>
                <a:gd name="connsiteY1" fmla="*/ 15876 h 18100"/>
                <a:gd name="connsiteX2" fmla="*/ 14872 w 17976"/>
                <a:gd name="connsiteY2" fmla="*/ 2223 h 18100"/>
                <a:gd name="connsiteX3" fmla="*/ 14872 w 17976"/>
                <a:gd name="connsiteY3" fmla="*/ 2223 h 1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6" h="18100">
                  <a:moveTo>
                    <a:pt x="14872" y="2223"/>
                  </a:moveTo>
                  <a:cubicBezTo>
                    <a:pt x="23662" y="9813"/>
                    <a:pt x="11884" y="23466"/>
                    <a:pt x="3095" y="15876"/>
                  </a:cubicBezTo>
                  <a:cubicBezTo>
                    <a:pt x="-5673" y="8308"/>
                    <a:pt x="6083" y="-5367"/>
                    <a:pt x="14872" y="2223"/>
                  </a:cubicBezTo>
                  <a:lnTo>
                    <a:pt x="14872" y="22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A2049594-B069-4B5D-BCB8-4E5AE519C2E6}"/>
                </a:ext>
              </a:extLst>
            </p:cNvPr>
            <p:cNvSpPr/>
            <p:nvPr/>
          </p:nvSpPr>
          <p:spPr>
            <a:xfrm>
              <a:off x="2684849" y="5754332"/>
              <a:ext cx="28954" cy="29150"/>
            </a:xfrm>
            <a:custGeom>
              <a:avLst/>
              <a:gdLst>
                <a:gd name="connsiteX0" fmla="*/ 23963 w 28954"/>
                <a:gd name="connsiteY0" fmla="*/ 3587 h 29150"/>
                <a:gd name="connsiteX1" fmla="*/ 4988 w 28954"/>
                <a:gd name="connsiteY1" fmla="*/ 25572 h 29150"/>
                <a:gd name="connsiteX2" fmla="*/ 23963 w 28954"/>
                <a:gd name="connsiteY2" fmla="*/ 3587 h 29150"/>
                <a:gd name="connsiteX3" fmla="*/ 23963 w 28954"/>
                <a:gd name="connsiteY3" fmla="*/ 3587 h 2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54" h="29150">
                  <a:moveTo>
                    <a:pt x="23963" y="3587"/>
                  </a:moveTo>
                  <a:cubicBezTo>
                    <a:pt x="38096" y="15801"/>
                    <a:pt x="19165" y="37786"/>
                    <a:pt x="4988" y="25572"/>
                  </a:cubicBezTo>
                  <a:cubicBezTo>
                    <a:pt x="-9145" y="13358"/>
                    <a:pt x="9808" y="-8648"/>
                    <a:pt x="23963" y="3587"/>
                  </a:cubicBezTo>
                  <a:lnTo>
                    <a:pt x="23963" y="35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B95F2354-82B6-4465-983B-31FDC2BEF5E0}"/>
                </a:ext>
              </a:extLst>
            </p:cNvPr>
            <p:cNvSpPr/>
            <p:nvPr/>
          </p:nvSpPr>
          <p:spPr>
            <a:xfrm>
              <a:off x="2713918" y="5761060"/>
              <a:ext cx="20083" cy="20218"/>
            </a:xfrm>
            <a:custGeom>
              <a:avLst/>
              <a:gdLst>
                <a:gd name="connsiteX0" fmla="*/ 16618 w 20083"/>
                <a:gd name="connsiteY0" fmla="*/ 2487 h 20218"/>
                <a:gd name="connsiteX1" fmla="*/ 3466 w 20083"/>
                <a:gd name="connsiteY1" fmla="*/ 17732 h 20218"/>
                <a:gd name="connsiteX2" fmla="*/ 16618 w 20083"/>
                <a:gd name="connsiteY2" fmla="*/ 2487 h 20218"/>
                <a:gd name="connsiteX3" fmla="*/ 16618 w 20083"/>
                <a:gd name="connsiteY3" fmla="*/ 2487 h 2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83" h="20218">
                  <a:moveTo>
                    <a:pt x="16618" y="2487"/>
                  </a:moveTo>
                  <a:cubicBezTo>
                    <a:pt x="26432" y="10949"/>
                    <a:pt x="13280" y="26216"/>
                    <a:pt x="3466" y="17732"/>
                  </a:cubicBezTo>
                  <a:cubicBezTo>
                    <a:pt x="-6349" y="9270"/>
                    <a:pt x="6803" y="-5998"/>
                    <a:pt x="16618" y="2487"/>
                  </a:cubicBezTo>
                  <a:lnTo>
                    <a:pt x="16618" y="24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3D3A9E3-28C3-4EDE-8EB2-64898711A11B}"/>
                </a:ext>
              </a:extLst>
            </p:cNvPr>
            <p:cNvSpPr/>
            <p:nvPr/>
          </p:nvSpPr>
          <p:spPr>
            <a:xfrm>
              <a:off x="2718531" y="5733186"/>
              <a:ext cx="14478" cy="14571"/>
            </a:xfrm>
            <a:custGeom>
              <a:avLst/>
              <a:gdLst>
                <a:gd name="connsiteX0" fmla="*/ 11983 w 14478"/>
                <a:gd name="connsiteY0" fmla="*/ 1789 h 14571"/>
                <a:gd name="connsiteX1" fmla="*/ 2496 w 14478"/>
                <a:gd name="connsiteY1" fmla="*/ 12782 h 14571"/>
                <a:gd name="connsiteX2" fmla="*/ 11983 w 14478"/>
                <a:gd name="connsiteY2" fmla="*/ 1789 h 14571"/>
                <a:gd name="connsiteX3" fmla="*/ 11983 w 14478"/>
                <a:gd name="connsiteY3" fmla="*/ 1789 h 1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8" h="14571">
                  <a:moveTo>
                    <a:pt x="11983" y="1789"/>
                  </a:moveTo>
                  <a:cubicBezTo>
                    <a:pt x="19050" y="7896"/>
                    <a:pt x="9584" y="18889"/>
                    <a:pt x="2496" y="12782"/>
                  </a:cubicBezTo>
                  <a:cubicBezTo>
                    <a:pt x="-4571" y="6675"/>
                    <a:pt x="4895" y="-4318"/>
                    <a:pt x="11983" y="1789"/>
                  </a:cubicBezTo>
                  <a:lnTo>
                    <a:pt x="11983" y="17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92016A0B-6427-4E05-A384-123C1199E425}"/>
                </a:ext>
              </a:extLst>
            </p:cNvPr>
            <p:cNvSpPr/>
            <p:nvPr/>
          </p:nvSpPr>
          <p:spPr>
            <a:xfrm>
              <a:off x="2736902" y="5717875"/>
              <a:ext cx="25226" cy="25386"/>
            </a:xfrm>
            <a:custGeom>
              <a:avLst/>
              <a:gdLst>
                <a:gd name="connsiteX0" fmla="*/ 20874 w 25226"/>
                <a:gd name="connsiteY0" fmla="*/ 3120 h 25386"/>
                <a:gd name="connsiteX1" fmla="*/ 4364 w 25226"/>
                <a:gd name="connsiteY1" fmla="*/ 22269 h 25386"/>
                <a:gd name="connsiteX2" fmla="*/ 20874 w 25226"/>
                <a:gd name="connsiteY2" fmla="*/ 3120 h 25386"/>
                <a:gd name="connsiteX3" fmla="*/ 20874 w 25226"/>
                <a:gd name="connsiteY3" fmla="*/ 3120 h 2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26" h="25386">
                  <a:moveTo>
                    <a:pt x="20874" y="3120"/>
                  </a:moveTo>
                  <a:cubicBezTo>
                    <a:pt x="33197" y="13741"/>
                    <a:pt x="16687" y="32913"/>
                    <a:pt x="4364" y="22269"/>
                  </a:cubicBezTo>
                  <a:cubicBezTo>
                    <a:pt x="-7981" y="11626"/>
                    <a:pt x="8530" y="-7524"/>
                    <a:pt x="20874" y="3120"/>
                  </a:cubicBezTo>
                  <a:lnTo>
                    <a:pt x="20874" y="31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C6AA576-D50B-4F30-AA40-6D8B24EDBA44}"/>
                </a:ext>
              </a:extLst>
            </p:cNvPr>
            <p:cNvSpPr/>
            <p:nvPr/>
          </p:nvSpPr>
          <p:spPr>
            <a:xfrm>
              <a:off x="2762467" y="5700891"/>
              <a:ext cx="13543" cy="13630"/>
            </a:xfrm>
            <a:custGeom>
              <a:avLst/>
              <a:gdLst>
                <a:gd name="connsiteX0" fmla="*/ 11210 w 13543"/>
                <a:gd name="connsiteY0" fmla="*/ 1674 h 13630"/>
                <a:gd name="connsiteX1" fmla="*/ 2333 w 13543"/>
                <a:gd name="connsiteY1" fmla="*/ 11946 h 13630"/>
                <a:gd name="connsiteX2" fmla="*/ 11210 w 13543"/>
                <a:gd name="connsiteY2" fmla="*/ 1674 h 13630"/>
                <a:gd name="connsiteX3" fmla="*/ 11210 w 13543"/>
                <a:gd name="connsiteY3" fmla="*/ 1674 h 1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3" h="13630">
                  <a:moveTo>
                    <a:pt x="11210" y="1674"/>
                  </a:moveTo>
                  <a:cubicBezTo>
                    <a:pt x="17819" y="7388"/>
                    <a:pt x="8964" y="17682"/>
                    <a:pt x="2333" y="11946"/>
                  </a:cubicBezTo>
                  <a:cubicBezTo>
                    <a:pt x="-4275" y="6254"/>
                    <a:pt x="4580" y="-4041"/>
                    <a:pt x="11210" y="1674"/>
                  </a:cubicBezTo>
                  <a:lnTo>
                    <a:pt x="11210" y="1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414E5CF4-5F3C-4B9E-B26F-F18B52C80321}"/>
                </a:ext>
              </a:extLst>
            </p:cNvPr>
            <p:cNvSpPr/>
            <p:nvPr/>
          </p:nvSpPr>
          <p:spPr>
            <a:xfrm>
              <a:off x="2771809" y="5683195"/>
              <a:ext cx="5701" cy="5788"/>
            </a:xfrm>
            <a:custGeom>
              <a:avLst/>
              <a:gdLst>
                <a:gd name="connsiteX0" fmla="*/ 4441 w 5701"/>
                <a:gd name="connsiteY0" fmla="*/ 4953 h 5788"/>
                <a:gd name="connsiteX1" fmla="*/ 2151 w 5701"/>
                <a:gd name="connsiteY1" fmla="*/ 5782 h 5788"/>
                <a:gd name="connsiteX2" fmla="*/ 13 w 5701"/>
                <a:gd name="connsiteY2" fmla="*/ 3950 h 5788"/>
                <a:gd name="connsiteX3" fmla="*/ 515 w 5701"/>
                <a:gd name="connsiteY3" fmla="*/ 1551 h 5788"/>
                <a:gd name="connsiteX4" fmla="*/ 4441 w 5701"/>
                <a:gd name="connsiteY4" fmla="*/ 4953 h 5788"/>
                <a:gd name="connsiteX5" fmla="*/ 4441 w 5701"/>
                <a:gd name="connsiteY5" fmla="*/ 4953 h 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01" h="5788">
                  <a:moveTo>
                    <a:pt x="4441" y="4953"/>
                  </a:moveTo>
                  <a:cubicBezTo>
                    <a:pt x="3677" y="5477"/>
                    <a:pt x="3067" y="5717"/>
                    <a:pt x="2151" y="5782"/>
                  </a:cubicBezTo>
                  <a:cubicBezTo>
                    <a:pt x="1082" y="5869"/>
                    <a:pt x="101" y="5019"/>
                    <a:pt x="13" y="3950"/>
                  </a:cubicBezTo>
                  <a:cubicBezTo>
                    <a:pt x="-52" y="3034"/>
                    <a:pt x="122" y="2402"/>
                    <a:pt x="515" y="1551"/>
                  </a:cubicBezTo>
                  <a:cubicBezTo>
                    <a:pt x="2434" y="-2528"/>
                    <a:pt x="8236" y="2445"/>
                    <a:pt x="4441" y="4953"/>
                  </a:cubicBezTo>
                  <a:lnTo>
                    <a:pt x="4441" y="49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BF58749D-40B2-44FE-BE40-1C956982CF16}"/>
                </a:ext>
              </a:extLst>
            </p:cNvPr>
            <p:cNvSpPr/>
            <p:nvPr/>
          </p:nvSpPr>
          <p:spPr>
            <a:xfrm>
              <a:off x="2764310" y="5651910"/>
              <a:ext cx="3968" cy="3994"/>
            </a:xfrm>
            <a:custGeom>
              <a:avLst/>
              <a:gdLst>
                <a:gd name="connsiteX0" fmla="*/ 3282 w 3968"/>
                <a:gd name="connsiteY0" fmla="*/ 491 h 3994"/>
                <a:gd name="connsiteX1" fmla="*/ 686 w 3968"/>
                <a:gd name="connsiteY1" fmla="*/ 3501 h 3994"/>
                <a:gd name="connsiteX2" fmla="*/ 3282 w 3968"/>
                <a:gd name="connsiteY2" fmla="*/ 491 h 3994"/>
                <a:gd name="connsiteX3" fmla="*/ 3282 w 3968"/>
                <a:gd name="connsiteY3" fmla="*/ 491 h 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8" h="3994">
                  <a:moveTo>
                    <a:pt x="3282" y="491"/>
                  </a:moveTo>
                  <a:cubicBezTo>
                    <a:pt x="5223" y="2171"/>
                    <a:pt x="2628" y="5180"/>
                    <a:pt x="686" y="3501"/>
                  </a:cubicBezTo>
                  <a:cubicBezTo>
                    <a:pt x="-1255" y="1844"/>
                    <a:pt x="1341" y="-1188"/>
                    <a:pt x="3282" y="491"/>
                  </a:cubicBezTo>
                  <a:lnTo>
                    <a:pt x="3282" y="4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1D8D2F49-C3AA-4E91-85A5-62E16EC128F0}"/>
                </a:ext>
              </a:extLst>
            </p:cNvPr>
            <p:cNvSpPr/>
            <p:nvPr/>
          </p:nvSpPr>
          <p:spPr>
            <a:xfrm>
              <a:off x="2744844" y="5630596"/>
              <a:ext cx="14020" cy="14114"/>
            </a:xfrm>
            <a:custGeom>
              <a:avLst/>
              <a:gdLst>
                <a:gd name="connsiteX0" fmla="*/ 11603 w 14020"/>
                <a:gd name="connsiteY0" fmla="*/ 1740 h 14114"/>
                <a:gd name="connsiteX1" fmla="*/ 2421 w 14020"/>
                <a:gd name="connsiteY1" fmla="*/ 12383 h 14114"/>
                <a:gd name="connsiteX2" fmla="*/ 11603 w 14020"/>
                <a:gd name="connsiteY2" fmla="*/ 1740 h 14114"/>
                <a:gd name="connsiteX3" fmla="*/ 11603 w 14020"/>
                <a:gd name="connsiteY3" fmla="*/ 1740 h 1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20" h="14114">
                  <a:moveTo>
                    <a:pt x="11603" y="1740"/>
                  </a:moveTo>
                  <a:cubicBezTo>
                    <a:pt x="18451" y="7650"/>
                    <a:pt x="9269" y="18294"/>
                    <a:pt x="2421" y="12383"/>
                  </a:cubicBezTo>
                  <a:cubicBezTo>
                    <a:pt x="-4428" y="6473"/>
                    <a:pt x="4732" y="-4193"/>
                    <a:pt x="11603" y="1740"/>
                  </a:cubicBezTo>
                  <a:lnTo>
                    <a:pt x="11603" y="17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8D3B4038-B164-459D-B1A8-4BED28D11E78}"/>
                </a:ext>
              </a:extLst>
            </p:cNvPr>
            <p:cNvSpPr/>
            <p:nvPr/>
          </p:nvSpPr>
          <p:spPr>
            <a:xfrm>
              <a:off x="2735559" y="5611397"/>
              <a:ext cx="11218" cy="11288"/>
            </a:xfrm>
            <a:custGeom>
              <a:avLst/>
              <a:gdLst>
                <a:gd name="connsiteX0" fmla="*/ 9284 w 11218"/>
                <a:gd name="connsiteY0" fmla="*/ 1397 h 11288"/>
                <a:gd name="connsiteX1" fmla="*/ 1934 w 11218"/>
                <a:gd name="connsiteY1" fmla="*/ 9903 h 11288"/>
                <a:gd name="connsiteX2" fmla="*/ 9284 w 11218"/>
                <a:gd name="connsiteY2" fmla="*/ 1397 h 11288"/>
                <a:gd name="connsiteX3" fmla="*/ 9284 w 11218"/>
                <a:gd name="connsiteY3" fmla="*/ 1397 h 1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8" h="11288">
                  <a:moveTo>
                    <a:pt x="9284" y="1397"/>
                  </a:moveTo>
                  <a:cubicBezTo>
                    <a:pt x="14759" y="6108"/>
                    <a:pt x="7430" y="14636"/>
                    <a:pt x="1934" y="9903"/>
                  </a:cubicBezTo>
                  <a:cubicBezTo>
                    <a:pt x="-3540" y="5170"/>
                    <a:pt x="3788" y="-3358"/>
                    <a:pt x="9284" y="1397"/>
                  </a:cubicBezTo>
                  <a:lnTo>
                    <a:pt x="9284" y="13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7CA3C893-1C67-4567-8B39-C6C4110AC9AE}"/>
                </a:ext>
              </a:extLst>
            </p:cNvPr>
            <p:cNvSpPr/>
            <p:nvPr/>
          </p:nvSpPr>
          <p:spPr>
            <a:xfrm>
              <a:off x="2699811" y="5587919"/>
              <a:ext cx="14251" cy="14338"/>
            </a:xfrm>
            <a:custGeom>
              <a:avLst/>
              <a:gdLst>
                <a:gd name="connsiteX0" fmla="*/ 11793 w 14251"/>
                <a:gd name="connsiteY0" fmla="*/ 1755 h 14338"/>
                <a:gd name="connsiteX1" fmla="*/ 2458 w 14251"/>
                <a:gd name="connsiteY1" fmla="*/ 12573 h 14338"/>
                <a:gd name="connsiteX2" fmla="*/ 11793 w 14251"/>
                <a:gd name="connsiteY2" fmla="*/ 1755 h 14338"/>
                <a:gd name="connsiteX3" fmla="*/ 11793 w 14251"/>
                <a:gd name="connsiteY3" fmla="*/ 1755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51" h="14338">
                  <a:moveTo>
                    <a:pt x="11793" y="1755"/>
                  </a:moveTo>
                  <a:cubicBezTo>
                    <a:pt x="18750" y="7775"/>
                    <a:pt x="9437" y="18593"/>
                    <a:pt x="2458" y="12573"/>
                  </a:cubicBezTo>
                  <a:cubicBezTo>
                    <a:pt x="-4499" y="6575"/>
                    <a:pt x="4814" y="-4243"/>
                    <a:pt x="11793" y="1755"/>
                  </a:cubicBezTo>
                  <a:lnTo>
                    <a:pt x="11793" y="17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326EB875-6E31-40A1-B35E-398AABEBD2AB}"/>
                </a:ext>
              </a:extLst>
            </p:cNvPr>
            <p:cNvSpPr/>
            <p:nvPr/>
          </p:nvSpPr>
          <p:spPr>
            <a:xfrm>
              <a:off x="2674621" y="5589013"/>
              <a:ext cx="13780" cy="13862"/>
            </a:xfrm>
            <a:custGeom>
              <a:avLst/>
              <a:gdLst>
                <a:gd name="connsiteX0" fmla="*/ 11400 w 13780"/>
                <a:gd name="connsiteY0" fmla="*/ 1708 h 13862"/>
                <a:gd name="connsiteX1" fmla="*/ 2371 w 13780"/>
                <a:gd name="connsiteY1" fmla="*/ 12155 h 13862"/>
                <a:gd name="connsiteX2" fmla="*/ 11400 w 13780"/>
                <a:gd name="connsiteY2" fmla="*/ 1708 h 13862"/>
                <a:gd name="connsiteX3" fmla="*/ 11400 w 13780"/>
                <a:gd name="connsiteY3" fmla="*/ 1708 h 1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0" h="13862">
                  <a:moveTo>
                    <a:pt x="11400" y="1708"/>
                  </a:moveTo>
                  <a:cubicBezTo>
                    <a:pt x="18140" y="7509"/>
                    <a:pt x="9110" y="17978"/>
                    <a:pt x="2371" y="12155"/>
                  </a:cubicBezTo>
                  <a:cubicBezTo>
                    <a:pt x="-4347" y="6354"/>
                    <a:pt x="4661" y="-4115"/>
                    <a:pt x="11400" y="1708"/>
                  </a:cubicBezTo>
                  <a:lnTo>
                    <a:pt x="11400" y="17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CE44B7F6-21FC-477D-B799-E125B2533072}"/>
                </a:ext>
              </a:extLst>
            </p:cNvPr>
            <p:cNvSpPr/>
            <p:nvPr/>
          </p:nvSpPr>
          <p:spPr>
            <a:xfrm>
              <a:off x="2758761" y="5744891"/>
              <a:ext cx="17520" cy="17616"/>
            </a:xfrm>
            <a:custGeom>
              <a:avLst/>
              <a:gdLst>
                <a:gd name="connsiteX0" fmla="*/ 14501 w 17520"/>
                <a:gd name="connsiteY0" fmla="*/ 2167 h 17616"/>
                <a:gd name="connsiteX1" fmla="*/ 3029 w 17520"/>
                <a:gd name="connsiteY1" fmla="*/ 15450 h 17616"/>
                <a:gd name="connsiteX2" fmla="*/ 14501 w 17520"/>
                <a:gd name="connsiteY2" fmla="*/ 2167 h 17616"/>
                <a:gd name="connsiteX3" fmla="*/ 14501 w 17520"/>
                <a:gd name="connsiteY3" fmla="*/ 2167 h 1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20" h="17616">
                  <a:moveTo>
                    <a:pt x="14501" y="2167"/>
                  </a:moveTo>
                  <a:cubicBezTo>
                    <a:pt x="23051" y="9539"/>
                    <a:pt x="11600" y="22843"/>
                    <a:pt x="3029" y="15450"/>
                  </a:cubicBezTo>
                  <a:cubicBezTo>
                    <a:pt x="-5543" y="8078"/>
                    <a:pt x="5930" y="-5227"/>
                    <a:pt x="14501" y="2167"/>
                  </a:cubicBezTo>
                  <a:lnTo>
                    <a:pt x="14501" y="21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DD09EFA6-BACE-44FF-9470-4010FC7C6E3E}"/>
                </a:ext>
              </a:extLst>
            </p:cNvPr>
            <p:cNvSpPr/>
            <p:nvPr/>
          </p:nvSpPr>
          <p:spPr>
            <a:xfrm>
              <a:off x="2742460" y="5771028"/>
              <a:ext cx="12845" cy="12933"/>
            </a:xfrm>
            <a:custGeom>
              <a:avLst/>
              <a:gdLst>
                <a:gd name="connsiteX0" fmla="*/ 10627 w 12845"/>
                <a:gd name="connsiteY0" fmla="*/ 1592 h 12933"/>
                <a:gd name="connsiteX1" fmla="*/ 2209 w 12845"/>
                <a:gd name="connsiteY1" fmla="*/ 11341 h 12933"/>
                <a:gd name="connsiteX2" fmla="*/ 10627 w 12845"/>
                <a:gd name="connsiteY2" fmla="*/ 1592 h 12933"/>
                <a:gd name="connsiteX3" fmla="*/ 10627 w 12845"/>
                <a:gd name="connsiteY3" fmla="*/ 1592 h 1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5" h="12933">
                  <a:moveTo>
                    <a:pt x="10627" y="1592"/>
                  </a:moveTo>
                  <a:cubicBezTo>
                    <a:pt x="16909" y="7001"/>
                    <a:pt x="8490" y="16772"/>
                    <a:pt x="2209" y="11341"/>
                  </a:cubicBezTo>
                  <a:cubicBezTo>
                    <a:pt x="-4051" y="5932"/>
                    <a:pt x="4346" y="-3839"/>
                    <a:pt x="10627" y="1592"/>
                  </a:cubicBezTo>
                  <a:lnTo>
                    <a:pt x="10627" y="15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9B96E2D4-B769-4531-BC5F-DF514D44C746}"/>
                </a:ext>
              </a:extLst>
            </p:cNvPr>
            <p:cNvSpPr/>
            <p:nvPr/>
          </p:nvSpPr>
          <p:spPr>
            <a:xfrm>
              <a:off x="2717565" y="5798860"/>
              <a:ext cx="13780" cy="13865"/>
            </a:xfrm>
            <a:custGeom>
              <a:avLst/>
              <a:gdLst>
                <a:gd name="connsiteX0" fmla="*/ 11400 w 13780"/>
                <a:gd name="connsiteY0" fmla="*/ 1699 h 13865"/>
                <a:gd name="connsiteX1" fmla="*/ 2371 w 13780"/>
                <a:gd name="connsiteY1" fmla="*/ 12168 h 13865"/>
                <a:gd name="connsiteX2" fmla="*/ 11400 w 13780"/>
                <a:gd name="connsiteY2" fmla="*/ 1699 h 13865"/>
                <a:gd name="connsiteX3" fmla="*/ 11400 w 13780"/>
                <a:gd name="connsiteY3" fmla="*/ 1699 h 1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0" h="13865">
                  <a:moveTo>
                    <a:pt x="11400" y="1699"/>
                  </a:moveTo>
                  <a:cubicBezTo>
                    <a:pt x="18140" y="7501"/>
                    <a:pt x="9110" y="17970"/>
                    <a:pt x="2371" y="12168"/>
                  </a:cubicBezTo>
                  <a:cubicBezTo>
                    <a:pt x="-4347" y="6345"/>
                    <a:pt x="4661" y="-4102"/>
                    <a:pt x="11400" y="1699"/>
                  </a:cubicBezTo>
                  <a:lnTo>
                    <a:pt x="11400" y="16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9759FEC-FCB3-46FE-B64D-9088663F2C73}"/>
                </a:ext>
              </a:extLst>
            </p:cNvPr>
            <p:cNvSpPr/>
            <p:nvPr/>
          </p:nvSpPr>
          <p:spPr>
            <a:xfrm>
              <a:off x="2638293" y="5809437"/>
              <a:ext cx="11597" cy="11708"/>
            </a:xfrm>
            <a:custGeom>
              <a:avLst/>
              <a:gdLst>
                <a:gd name="connsiteX0" fmla="*/ 5416 w 11597"/>
                <a:gd name="connsiteY0" fmla="*/ 64 h 11708"/>
                <a:gd name="connsiteX1" fmla="*/ 5917 w 11597"/>
                <a:gd name="connsiteY1" fmla="*/ 20 h 11708"/>
                <a:gd name="connsiteX2" fmla="*/ 11566 w 11597"/>
                <a:gd name="connsiteY2" fmla="*/ 4884 h 11708"/>
                <a:gd name="connsiteX3" fmla="*/ 11588 w 11597"/>
                <a:gd name="connsiteY3" fmla="*/ 5386 h 11708"/>
                <a:gd name="connsiteX4" fmla="*/ 9036 w 11597"/>
                <a:gd name="connsiteY4" fmla="*/ 10598 h 11708"/>
                <a:gd name="connsiteX5" fmla="*/ 8426 w 11597"/>
                <a:gd name="connsiteY5" fmla="*/ 10925 h 11708"/>
                <a:gd name="connsiteX6" fmla="*/ 399 w 11597"/>
                <a:gd name="connsiteY6" fmla="*/ 3990 h 11708"/>
                <a:gd name="connsiteX7" fmla="*/ 639 w 11597"/>
                <a:gd name="connsiteY7" fmla="*/ 3335 h 11708"/>
                <a:gd name="connsiteX8" fmla="*/ 5416 w 11597"/>
                <a:gd name="connsiteY8" fmla="*/ 64 h 11708"/>
                <a:gd name="connsiteX9" fmla="*/ 5416 w 11597"/>
                <a:gd name="connsiteY9" fmla="*/ 64 h 1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97" h="11708">
                  <a:moveTo>
                    <a:pt x="5416" y="64"/>
                  </a:moveTo>
                  <a:lnTo>
                    <a:pt x="5917" y="20"/>
                  </a:lnTo>
                  <a:cubicBezTo>
                    <a:pt x="8709" y="-241"/>
                    <a:pt x="11392" y="2071"/>
                    <a:pt x="11566" y="4884"/>
                  </a:cubicBezTo>
                  <a:lnTo>
                    <a:pt x="11588" y="5386"/>
                  </a:lnTo>
                  <a:cubicBezTo>
                    <a:pt x="11697" y="7283"/>
                    <a:pt x="10825" y="9661"/>
                    <a:pt x="9036" y="10598"/>
                  </a:cubicBezTo>
                  <a:cubicBezTo>
                    <a:pt x="8840" y="10707"/>
                    <a:pt x="8622" y="10817"/>
                    <a:pt x="8426" y="10925"/>
                  </a:cubicBezTo>
                  <a:cubicBezTo>
                    <a:pt x="3475" y="13521"/>
                    <a:pt x="-1455" y="9268"/>
                    <a:pt x="399" y="3990"/>
                  </a:cubicBezTo>
                  <a:cubicBezTo>
                    <a:pt x="465" y="3772"/>
                    <a:pt x="552" y="3554"/>
                    <a:pt x="639" y="3335"/>
                  </a:cubicBezTo>
                  <a:cubicBezTo>
                    <a:pt x="1294" y="1438"/>
                    <a:pt x="3540" y="238"/>
                    <a:pt x="5416" y="64"/>
                  </a:cubicBezTo>
                  <a:lnTo>
                    <a:pt x="5416" y="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AD0D452B-4FB4-4D38-AEF3-44C3D5B04248}"/>
                </a:ext>
              </a:extLst>
            </p:cNvPr>
            <p:cNvSpPr/>
            <p:nvPr/>
          </p:nvSpPr>
          <p:spPr>
            <a:xfrm>
              <a:off x="2619314" y="5801561"/>
              <a:ext cx="10706" cy="10846"/>
            </a:xfrm>
            <a:custGeom>
              <a:avLst/>
              <a:gdLst>
                <a:gd name="connsiteX0" fmla="*/ 6335 w 10706"/>
                <a:gd name="connsiteY0" fmla="*/ 154 h 10846"/>
                <a:gd name="connsiteX1" fmla="*/ 5986 w 10706"/>
                <a:gd name="connsiteY1" fmla="*/ 45 h 10846"/>
                <a:gd name="connsiteX2" fmla="*/ 10632 w 10706"/>
                <a:gd name="connsiteY2" fmla="*/ 4036 h 10846"/>
                <a:gd name="connsiteX3" fmla="*/ 10479 w 10706"/>
                <a:gd name="connsiteY3" fmla="*/ 3709 h 10846"/>
                <a:gd name="connsiteX4" fmla="*/ 1864 w 10706"/>
                <a:gd name="connsiteY4" fmla="*/ 9532 h 10846"/>
                <a:gd name="connsiteX5" fmla="*/ 6335 w 10706"/>
                <a:gd name="connsiteY5" fmla="*/ 154 h 10846"/>
                <a:gd name="connsiteX6" fmla="*/ 6335 w 10706"/>
                <a:gd name="connsiteY6" fmla="*/ 154 h 10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06" h="10846">
                  <a:moveTo>
                    <a:pt x="6335" y="154"/>
                  </a:moveTo>
                  <a:cubicBezTo>
                    <a:pt x="6226" y="111"/>
                    <a:pt x="6095" y="67"/>
                    <a:pt x="5986" y="45"/>
                  </a:cubicBezTo>
                  <a:cubicBezTo>
                    <a:pt x="8102" y="-348"/>
                    <a:pt x="10719" y="1899"/>
                    <a:pt x="10632" y="4036"/>
                  </a:cubicBezTo>
                  <a:cubicBezTo>
                    <a:pt x="10588" y="3927"/>
                    <a:pt x="10523" y="3818"/>
                    <a:pt x="10479" y="3709"/>
                  </a:cubicBezTo>
                  <a:cubicBezTo>
                    <a:pt x="11940" y="8726"/>
                    <a:pt x="6030" y="13131"/>
                    <a:pt x="1864" y="9532"/>
                  </a:cubicBezTo>
                  <a:cubicBezTo>
                    <a:pt x="-2323" y="5934"/>
                    <a:pt x="1144" y="-544"/>
                    <a:pt x="6335" y="154"/>
                  </a:cubicBezTo>
                  <a:lnTo>
                    <a:pt x="6335" y="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344BA091-8095-443C-85FB-FCFD54BE7283}"/>
                </a:ext>
              </a:extLst>
            </p:cNvPr>
            <p:cNvSpPr/>
            <p:nvPr/>
          </p:nvSpPr>
          <p:spPr>
            <a:xfrm>
              <a:off x="2570585" y="5753494"/>
              <a:ext cx="15887" cy="15972"/>
            </a:xfrm>
            <a:custGeom>
              <a:avLst/>
              <a:gdLst>
                <a:gd name="connsiteX0" fmla="*/ 13146 w 15887"/>
                <a:gd name="connsiteY0" fmla="*/ 1961 h 15972"/>
                <a:gd name="connsiteX1" fmla="*/ 2742 w 15887"/>
                <a:gd name="connsiteY1" fmla="*/ 14000 h 15972"/>
                <a:gd name="connsiteX2" fmla="*/ 13146 w 15887"/>
                <a:gd name="connsiteY2" fmla="*/ 1961 h 15972"/>
                <a:gd name="connsiteX3" fmla="*/ 13146 w 15887"/>
                <a:gd name="connsiteY3" fmla="*/ 1961 h 1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87" h="15972">
                  <a:moveTo>
                    <a:pt x="13146" y="1961"/>
                  </a:moveTo>
                  <a:cubicBezTo>
                    <a:pt x="20910" y="8657"/>
                    <a:pt x="10506" y="20718"/>
                    <a:pt x="2742" y="14000"/>
                  </a:cubicBezTo>
                  <a:cubicBezTo>
                    <a:pt x="-5023" y="7326"/>
                    <a:pt x="5381" y="-4735"/>
                    <a:pt x="13146" y="1961"/>
                  </a:cubicBezTo>
                  <a:lnTo>
                    <a:pt x="13146" y="19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57E0F611-BE40-4163-90F0-76EF76BC1D8C}"/>
                </a:ext>
              </a:extLst>
            </p:cNvPr>
            <p:cNvSpPr/>
            <p:nvPr/>
          </p:nvSpPr>
          <p:spPr>
            <a:xfrm>
              <a:off x="2559578" y="5736942"/>
              <a:ext cx="8391" cy="8465"/>
            </a:xfrm>
            <a:custGeom>
              <a:avLst/>
              <a:gdLst>
                <a:gd name="connsiteX0" fmla="*/ 6944 w 8391"/>
                <a:gd name="connsiteY0" fmla="*/ 1043 h 8465"/>
                <a:gd name="connsiteX1" fmla="*/ 1448 w 8391"/>
                <a:gd name="connsiteY1" fmla="*/ 7433 h 8465"/>
                <a:gd name="connsiteX2" fmla="*/ 6944 w 8391"/>
                <a:gd name="connsiteY2" fmla="*/ 1043 h 8465"/>
                <a:gd name="connsiteX3" fmla="*/ 6944 w 8391"/>
                <a:gd name="connsiteY3" fmla="*/ 1043 h 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8465">
                  <a:moveTo>
                    <a:pt x="6944" y="1043"/>
                  </a:moveTo>
                  <a:cubicBezTo>
                    <a:pt x="11044" y="4576"/>
                    <a:pt x="5548" y="10966"/>
                    <a:pt x="1448" y="7433"/>
                  </a:cubicBezTo>
                  <a:cubicBezTo>
                    <a:pt x="-2653" y="3878"/>
                    <a:pt x="2844" y="-2512"/>
                    <a:pt x="6944" y="1043"/>
                  </a:cubicBezTo>
                  <a:lnTo>
                    <a:pt x="6944" y="10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41B5480D-B8E4-49AD-9B92-65AEAA84DEF7}"/>
                </a:ext>
              </a:extLst>
            </p:cNvPr>
            <p:cNvSpPr/>
            <p:nvPr/>
          </p:nvSpPr>
          <p:spPr>
            <a:xfrm>
              <a:off x="2570177" y="5626834"/>
              <a:ext cx="50790" cy="35981"/>
            </a:xfrm>
            <a:custGeom>
              <a:avLst/>
              <a:gdLst>
                <a:gd name="connsiteX0" fmla="*/ 24546 w 50790"/>
                <a:gd name="connsiteY0" fmla="*/ 3669 h 35981"/>
                <a:gd name="connsiteX1" fmla="*/ 29082 w 50790"/>
                <a:gd name="connsiteY1" fmla="*/ 10605 h 35981"/>
                <a:gd name="connsiteX2" fmla="*/ 31024 w 50790"/>
                <a:gd name="connsiteY2" fmla="*/ 9427 h 35981"/>
                <a:gd name="connsiteX3" fmla="*/ 48254 w 50790"/>
                <a:gd name="connsiteY3" fmla="*/ 13920 h 35981"/>
                <a:gd name="connsiteX4" fmla="*/ 48734 w 50790"/>
                <a:gd name="connsiteY4" fmla="*/ 14858 h 35981"/>
                <a:gd name="connsiteX5" fmla="*/ 43390 w 50790"/>
                <a:gd name="connsiteY5" fmla="*/ 34574 h 35981"/>
                <a:gd name="connsiteX6" fmla="*/ 24481 w 50790"/>
                <a:gd name="connsiteY6" fmla="*/ 26875 h 35981"/>
                <a:gd name="connsiteX7" fmla="*/ 24153 w 50790"/>
                <a:gd name="connsiteY7" fmla="*/ 25850 h 35981"/>
                <a:gd name="connsiteX8" fmla="*/ 24153 w 50790"/>
                <a:gd name="connsiteY8" fmla="*/ 25828 h 35981"/>
                <a:gd name="connsiteX9" fmla="*/ 5113 w 50790"/>
                <a:gd name="connsiteY9" fmla="*/ 26177 h 35981"/>
                <a:gd name="connsiteX10" fmla="*/ 24546 w 50790"/>
                <a:gd name="connsiteY10" fmla="*/ 3669 h 35981"/>
                <a:gd name="connsiteX11" fmla="*/ 24546 w 50790"/>
                <a:gd name="connsiteY11" fmla="*/ 3669 h 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35981">
                  <a:moveTo>
                    <a:pt x="24546" y="3669"/>
                  </a:moveTo>
                  <a:cubicBezTo>
                    <a:pt x="26988" y="5763"/>
                    <a:pt x="28384" y="8162"/>
                    <a:pt x="29082" y="10605"/>
                  </a:cubicBezTo>
                  <a:cubicBezTo>
                    <a:pt x="29693" y="10168"/>
                    <a:pt x="30326" y="9754"/>
                    <a:pt x="31024" y="9427"/>
                  </a:cubicBezTo>
                  <a:cubicBezTo>
                    <a:pt x="36498" y="6701"/>
                    <a:pt x="45157" y="7900"/>
                    <a:pt x="48254" y="13920"/>
                  </a:cubicBezTo>
                  <a:cubicBezTo>
                    <a:pt x="48406" y="14225"/>
                    <a:pt x="48581" y="14552"/>
                    <a:pt x="48734" y="14858"/>
                  </a:cubicBezTo>
                  <a:cubicBezTo>
                    <a:pt x="52463" y="22077"/>
                    <a:pt x="51373" y="30626"/>
                    <a:pt x="43390" y="34574"/>
                  </a:cubicBezTo>
                  <a:cubicBezTo>
                    <a:pt x="36236" y="38129"/>
                    <a:pt x="27032" y="34727"/>
                    <a:pt x="24481" y="26875"/>
                  </a:cubicBezTo>
                  <a:cubicBezTo>
                    <a:pt x="24371" y="26548"/>
                    <a:pt x="24262" y="26199"/>
                    <a:pt x="24153" y="25850"/>
                  </a:cubicBezTo>
                  <a:cubicBezTo>
                    <a:pt x="24153" y="25828"/>
                    <a:pt x="24153" y="25828"/>
                    <a:pt x="24153" y="25828"/>
                  </a:cubicBezTo>
                  <a:cubicBezTo>
                    <a:pt x="19180" y="30299"/>
                    <a:pt x="11656" y="31826"/>
                    <a:pt x="5113" y="26177"/>
                  </a:cubicBezTo>
                  <a:cubicBezTo>
                    <a:pt x="-9369" y="13680"/>
                    <a:pt x="10042" y="-8850"/>
                    <a:pt x="24546" y="3669"/>
                  </a:cubicBezTo>
                  <a:lnTo>
                    <a:pt x="24546" y="36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18B62202-8442-4CA0-8D82-325312800D60}"/>
                </a:ext>
              </a:extLst>
            </p:cNvPr>
            <p:cNvSpPr/>
            <p:nvPr/>
          </p:nvSpPr>
          <p:spPr>
            <a:xfrm>
              <a:off x="2626396" y="5595204"/>
              <a:ext cx="8880" cy="8929"/>
            </a:xfrm>
            <a:custGeom>
              <a:avLst/>
              <a:gdLst>
                <a:gd name="connsiteX0" fmla="*/ 7346 w 8880"/>
                <a:gd name="connsiteY0" fmla="*/ 1101 h 8929"/>
                <a:gd name="connsiteX1" fmla="*/ 1522 w 8880"/>
                <a:gd name="connsiteY1" fmla="*/ 7840 h 8929"/>
                <a:gd name="connsiteX2" fmla="*/ 7346 w 8880"/>
                <a:gd name="connsiteY2" fmla="*/ 1101 h 8929"/>
                <a:gd name="connsiteX3" fmla="*/ 7346 w 8880"/>
                <a:gd name="connsiteY3" fmla="*/ 1101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0" h="8929">
                  <a:moveTo>
                    <a:pt x="7346" y="1101"/>
                  </a:moveTo>
                  <a:cubicBezTo>
                    <a:pt x="11686" y="4830"/>
                    <a:pt x="5885" y="11570"/>
                    <a:pt x="1522" y="7840"/>
                  </a:cubicBezTo>
                  <a:cubicBezTo>
                    <a:pt x="-2796" y="4089"/>
                    <a:pt x="3005" y="-2651"/>
                    <a:pt x="7346" y="1101"/>
                  </a:cubicBezTo>
                  <a:lnTo>
                    <a:pt x="7346" y="11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D69C3506-0552-40FF-BE83-72915309BFCC}"/>
                </a:ext>
              </a:extLst>
            </p:cNvPr>
            <p:cNvSpPr/>
            <p:nvPr/>
          </p:nvSpPr>
          <p:spPr>
            <a:xfrm>
              <a:off x="2639543" y="5582463"/>
              <a:ext cx="476" cy="464"/>
            </a:xfrm>
            <a:custGeom>
              <a:avLst/>
              <a:gdLst>
                <a:gd name="connsiteX0" fmla="*/ 393 w 476"/>
                <a:gd name="connsiteY0" fmla="*/ 58 h 464"/>
                <a:gd name="connsiteX1" fmla="*/ 87 w 476"/>
                <a:gd name="connsiteY1" fmla="*/ 407 h 464"/>
                <a:gd name="connsiteX2" fmla="*/ 393 w 476"/>
                <a:gd name="connsiteY2" fmla="*/ 58 h 464"/>
                <a:gd name="connsiteX3" fmla="*/ 393 w 476"/>
                <a:gd name="connsiteY3" fmla="*/ 58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64">
                  <a:moveTo>
                    <a:pt x="393" y="58"/>
                  </a:moveTo>
                  <a:cubicBezTo>
                    <a:pt x="633" y="254"/>
                    <a:pt x="305" y="603"/>
                    <a:pt x="87" y="407"/>
                  </a:cubicBezTo>
                  <a:cubicBezTo>
                    <a:pt x="-153" y="211"/>
                    <a:pt x="153" y="-138"/>
                    <a:pt x="393" y="58"/>
                  </a:cubicBezTo>
                  <a:lnTo>
                    <a:pt x="393" y="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74526B7E-E99E-4A42-B108-43A81E0D2C0D}"/>
                </a:ext>
              </a:extLst>
            </p:cNvPr>
            <p:cNvSpPr/>
            <p:nvPr/>
          </p:nvSpPr>
          <p:spPr>
            <a:xfrm>
              <a:off x="3512572" y="5283603"/>
              <a:ext cx="362113" cy="319116"/>
            </a:xfrm>
            <a:custGeom>
              <a:avLst/>
              <a:gdLst>
                <a:gd name="connsiteX0" fmla="*/ 3727 w 362113"/>
                <a:gd name="connsiteY0" fmla="*/ 143781 h 319116"/>
                <a:gd name="connsiteX1" fmla="*/ 88569 w 362113"/>
                <a:gd name="connsiteY1" fmla="*/ 186093 h 319116"/>
                <a:gd name="connsiteX2" fmla="*/ 140107 w 362113"/>
                <a:gd name="connsiteY2" fmla="*/ 317457 h 319116"/>
                <a:gd name="connsiteX3" fmla="*/ 248527 w 362113"/>
                <a:gd name="connsiteY3" fmla="*/ 274839 h 319116"/>
                <a:gd name="connsiteX4" fmla="*/ 332038 w 362113"/>
                <a:gd name="connsiteY4" fmla="*/ 150498 h 319116"/>
                <a:gd name="connsiteX5" fmla="*/ 343816 w 362113"/>
                <a:gd name="connsiteY5" fmla="*/ 17084 h 319116"/>
                <a:gd name="connsiteX6" fmla="*/ 282027 w 362113"/>
                <a:gd name="connsiteY6" fmla="*/ 1119 h 319116"/>
                <a:gd name="connsiteX7" fmla="*/ 210423 w 362113"/>
                <a:gd name="connsiteY7" fmla="*/ 770 h 319116"/>
                <a:gd name="connsiteX8" fmla="*/ 74567 w 362113"/>
                <a:gd name="connsiteY8" fmla="*/ 31850 h 319116"/>
                <a:gd name="connsiteX9" fmla="*/ 3727 w 362113"/>
                <a:gd name="connsiteY9" fmla="*/ 143781 h 319116"/>
                <a:gd name="connsiteX10" fmla="*/ 3727 w 362113"/>
                <a:gd name="connsiteY10" fmla="*/ 143781 h 31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2113" h="319116">
                  <a:moveTo>
                    <a:pt x="3727" y="143781"/>
                  </a:moveTo>
                  <a:cubicBezTo>
                    <a:pt x="15831" y="178677"/>
                    <a:pt x="52451" y="185896"/>
                    <a:pt x="88569" y="186093"/>
                  </a:cubicBezTo>
                  <a:cubicBezTo>
                    <a:pt x="68721" y="234665"/>
                    <a:pt x="86933" y="307184"/>
                    <a:pt x="140107" y="317457"/>
                  </a:cubicBezTo>
                  <a:cubicBezTo>
                    <a:pt x="181241" y="325396"/>
                    <a:pt x="220958" y="303825"/>
                    <a:pt x="248527" y="274839"/>
                  </a:cubicBezTo>
                  <a:cubicBezTo>
                    <a:pt x="282223" y="239419"/>
                    <a:pt x="309399" y="193639"/>
                    <a:pt x="332038" y="150498"/>
                  </a:cubicBezTo>
                  <a:cubicBezTo>
                    <a:pt x="350577" y="115144"/>
                    <a:pt x="382551" y="49603"/>
                    <a:pt x="343816" y="17084"/>
                  </a:cubicBezTo>
                  <a:cubicBezTo>
                    <a:pt x="326477" y="2515"/>
                    <a:pt x="303554" y="2319"/>
                    <a:pt x="282027" y="1119"/>
                  </a:cubicBezTo>
                  <a:cubicBezTo>
                    <a:pt x="258210" y="-190"/>
                    <a:pt x="234241" y="-408"/>
                    <a:pt x="210423" y="770"/>
                  </a:cubicBezTo>
                  <a:cubicBezTo>
                    <a:pt x="164360" y="3060"/>
                    <a:pt x="116574" y="12220"/>
                    <a:pt x="74567" y="31850"/>
                  </a:cubicBezTo>
                  <a:cubicBezTo>
                    <a:pt x="33890" y="50912"/>
                    <a:pt x="-13787" y="93333"/>
                    <a:pt x="3727" y="143781"/>
                  </a:cubicBezTo>
                  <a:lnTo>
                    <a:pt x="3727" y="14378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E92B247C-611E-400F-BC14-F04B3410FFA3}"/>
                </a:ext>
              </a:extLst>
            </p:cNvPr>
            <p:cNvSpPr/>
            <p:nvPr/>
          </p:nvSpPr>
          <p:spPr>
            <a:xfrm>
              <a:off x="3629814" y="5283646"/>
              <a:ext cx="244828" cy="240354"/>
            </a:xfrm>
            <a:custGeom>
              <a:avLst/>
              <a:gdLst>
                <a:gd name="connsiteX0" fmla="*/ 171524 w 244828"/>
                <a:gd name="connsiteY0" fmla="*/ 224152 h 240354"/>
                <a:gd name="connsiteX1" fmla="*/ 214795 w 244828"/>
                <a:gd name="connsiteY1" fmla="*/ 150476 h 240354"/>
                <a:gd name="connsiteX2" fmla="*/ 244828 w 244828"/>
                <a:gd name="connsiteY2" fmla="*/ 62428 h 240354"/>
                <a:gd name="connsiteX3" fmla="*/ 226595 w 244828"/>
                <a:gd name="connsiteY3" fmla="*/ 20901 h 240354"/>
                <a:gd name="connsiteX4" fmla="*/ 222277 w 244828"/>
                <a:gd name="connsiteY4" fmla="*/ 13834 h 240354"/>
                <a:gd name="connsiteX5" fmla="*/ 164762 w 244828"/>
                <a:gd name="connsiteY5" fmla="*/ 1119 h 240354"/>
                <a:gd name="connsiteX6" fmla="*/ 93159 w 244828"/>
                <a:gd name="connsiteY6" fmla="*/ 770 h 240354"/>
                <a:gd name="connsiteX7" fmla="*/ 50454 w 244828"/>
                <a:gd name="connsiteY7" fmla="*/ 4936 h 240354"/>
                <a:gd name="connsiteX8" fmla="*/ 56365 w 244828"/>
                <a:gd name="connsiteY8" fmla="*/ 32111 h 240354"/>
                <a:gd name="connsiteX9" fmla="*/ 8469 w 244828"/>
                <a:gd name="connsiteY9" fmla="*/ 62581 h 240354"/>
                <a:gd name="connsiteX10" fmla="*/ 31501 w 244828"/>
                <a:gd name="connsiteY10" fmla="*/ 99789 h 240354"/>
                <a:gd name="connsiteX11" fmla="*/ 37128 w 244828"/>
                <a:gd name="connsiteY11" fmla="*/ 96997 h 240354"/>
                <a:gd name="connsiteX12" fmla="*/ 7815 w 244828"/>
                <a:gd name="connsiteY12" fmla="*/ 118459 h 240354"/>
                <a:gd name="connsiteX13" fmla="*/ 30083 w 244828"/>
                <a:gd name="connsiteY13" fmla="*/ 154424 h 240354"/>
                <a:gd name="connsiteX14" fmla="*/ 100226 w 244828"/>
                <a:gd name="connsiteY14" fmla="*/ 121796 h 240354"/>
                <a:gd name="connsiteX15" fmla="*/ 47357 w 244828"/>
                <a:gd name="connsiteY15" fmla="*/ 156409 h 240354"/>
                <a:gd name="connsiteX16" fmla="*/ 55318 w 244828"/>
                <a:gd name="connsiteY16" fmla="*/ 205199 h 240354"/>
                <a:gd name="connsiteX17" fmla="*/ 132243 w 244828"/>
                <a:gd name="connsiteY17" fmla="*/ 171327 h 240354"/>
                <a:gd name="connsiteX18" fmla="*/ 147140 w 244828"/>
                <a:gd name="connsiteY18" fmla="*/ 152832 h 240354"/>
                <a:gd name="connsiteX19" fmla="*/ 144392 w 244828"/>
                <a:gd name="connsiteY19" fmla="*/ 164871 h 240354"/>
                <a:gd name="connsiteX20" fmla="*/ 121665 w 244828"/>
                <a:gd name="connsiteY20" fmla="*/ 193574 h 240354"/>
                <a:gd name="connsiteX21" fmla="*/ 142691 w 244828"/>
                <a:gd name="connsiteY21" fmla="*/ 240117 h 240354"/>
                <a:gd name="connsiteX22" fmla="*/ 171524 w 244828"/>
                <a:gd name="connsiteY22" fmla="*/ 224152 h 240354"/>
                <a:gd name="connsiteX23" fmla="*/ 171524 w 244828"/>
                <a:gd name="connsiteY23" fmla="*/ 224152 h 24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4828" h="240354">
                  <a:moveTo>
                    <a:pt x="171524" y="224152"/>
                  </a:moveTo>
                  <a:cubicBezTo>
                    <a:pt x="186246" y="202603"/>
                    <a:pt x="201927" y="174991"/>
                    <a:pt x="214795" y="150476"/>
                  </a:cubicBezTo>
                  <a:cubicBezTo>
                    <a:pt x="226617" y="127946"/>
                    <a:pt x="243891" y="93115"/>
                    <a:pt x="244828" y="62428"/>
                  </a:cubicBezTo>
                  <a:cubicBezTo>
                    <a:pt x="239092" y="47968"/>
                    <a:pt x="231829" y="33835"/>
                    <a:pt x="226595" y="20901"/>
                  </a:cubicBezTo>
                  <a:cubicBezTo>
                    <a:pt x="225483" y="18153"/>
                    <a:pt x="224021" y="15797"/>
                    <a:pt x="222277" y="13834"/>
                  </a:cubicBezTo>
                  <a:cubicBezTo>
                    <a:pt x="205548" y="2471"/>
                    <a:pt x="184588" y="2210"/>
                    <a:pt x="164762" y="1119"/>
                  </a:cubicBezTo>
                  <a:cubicBezTo>
                    <a:pt x="140946" y="-190"/>
                    <a:pt x="116976" y="-408"/>
                    <a:pt x="93159" y="770"/>
                  </a:cubicBezTo>
                  <a:cubicBezTo>
                    <a:pt x="79004" y="1468"/>
                    <a:pt x="64697" y="2820"/>
                    <a:pt x="50454" y="4936"/>
                  </a:cubicBezTo>
                  <a:cubicBezTo>
                    <a:pt x="16517" y="9930"/>
                    <a:pt x="44282" y="32068"/>
                    <a:pt x="56365" y="32111"/>
                  </a:cubicBezTo>
                  <a:cubicBezTo>
                    <a:pt x="39396" y="40530"/>
                    <a:pt x="23409" y="50868"/>
                    <a:pt x="8469" y="62581"/>
                  </a:cubicBezTo>
                  <a:cubicBezTo>
                    <a:pt x="-11073" y="77913"/>
                    <a:pt x="8775" y="110869"/>
                    <a:pt x="31501" y="99789"/>
                  </a:cubicBezTo>
                  <a:cubicBezTo>
                    <a:pt x="33333" y="98895"/>
                    <a:pt x="35209" y="97957"/>
                    <a:pt x="37128" y="96997"/>
                  </a:cubicBezTo>
                  <a:cubicBezTo>
                    <a:pt x="27270" y="103955"/>
                    <a:pt x="17477" y="111087"/>
                    <a:pt x="7815" y="118459"/>
                  </a:cubicBezTo>
                  <a:cubicBezTo>
                    <a:pt x="-11400" y="133093"/>
                    <a:pt x="8208" y="164959"/>
                    <a:pt x="30083" y="154424"/>
                  </a:cubicBezTo>
                  <a:cubicBezTo>
                    <a:pt x="53312" y="143235"/>
                    <a:pt x="76758" y="132505"/>
                    <a:pt x="100226" y="121796"/>
                  </a:cubicBezTo>
                  <a:cubicBezTo>
                    <a:pt x="84173" y="136387"/>
                    <a:pt x="66834" y="148819"/>
                    <a:pt x="47357" y="156409"/>
                  </a:cubicBezTo>
                  <a:cubicBezTo>
                    <a:pt x="22581" y="166093"/>
                    <a:pt x="31501" y="201818"/>
                    <a:pt x="55318" y="205199"/>
                  </a:cubicBezTo>
                  <a:cubicBezTo>
                    <a:pt x="87314" y="209735"/>
                    <a:pt x="112243" y="195515"/>
                    <a:pt x="132243" y="171327"/>
                  </a:cubicBezTo>
                  <a:cubicBezTo>
                    <a:pt x="137260" y="165264"/>
                    <a:pt x="142232" y="159070"/>
                    <a:pt x="147140" y="152832"/>
                  </a:cubicBezTo>
                  <a:cubicBezTo>
                    <a:pt x="146289" y="156845"/>
                    <a:pt x="145373" y="160945"/>
                    <a:pt x="144392" y="164871"/>
                  </a:cubicBezTo>
                  <a:cubicBezTo>
                    <a:pt x="138241" y="175209"/>
                    <a:pt x="130825" y="184893"/>
                    <a:pt x="121665" y="193574"/>
                  </a:cubicBezTo>
                  <a:cubicBezTo>
                    <a:pt x="102647" y="211611"/>
                    <a:pt x="115580" y="243410"/>
                    <a:pt x="142691" y="240117"/>
                  </a:cubicBezTo>
                  <a:cubicBezTo>
                    <a:pt x="155275" y="238590"/>
                    <a:pt x="164414" y="234512"/>
                    <a:pt x="171524" y="224152"/>
                  </a:cubicBezTo>
                  <a:lnTo>
                    <a:pt x="171524" y="224152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F5BD7FCE-4163-41C5-8565-C91BE47B3D58}"/>
                </a:ext>
              </a:extLst>
            </p:cNvPr>
            <p:cNvSpPr/>
            <p:nvPr/>
          </p:nvSpPr>
          <p:spPr>
            <a:xfrm>
              <a:off x="3519665" y="4988380"/>
              <a:ext cx="370618" cy="326429"/>
            </a:xfrm>
            <a:custGeom>
              <a:avLst/>
              <a:gdLst>
                <a:gd name="connsiteX0" fmla="*/ 125467 w 370618"/>
                <a:gd name="connsiteY0" fmla="*/ 4672 h 326429"/>
                <a:gd name="connsiteX1" fmla="*/ 232032 w 370618"/>
                <a:gd name="connsiteY1" fmla="*/ 52284 h 326429"/>
                <a:gd name="connsiteX2" fmla="*/ 315697 w 370618"/>
                <a:gd name="connsiteY2" fmla="*/ 151281 h 326429"/>
                <a:gd name="connsiteX3" fmla="*/ 351968 w 370618"/>
                <a:gd name="connsiteY3" fmla="*/ 209210 h 326429"/>
                <a:gd name="connsiteX4" fmla="*/ 367410 w 370618"/>
                <a:gd name="connsiteY4" fmla="*/ 245873 h 326429"/>
                <a:gd name="connsiteX5" fmla="*/ 369263 w 370618"/>
                <a:gd name="connsiteY5" fmla="*/ 249929 h 326429"/>
                <a:gd name="connsiteX6" fmla="*/ 360583 w 370618"/>
                <a:gd name="connsiteY6" fmla="*/ 279439 h 326429"/>
                <a:gd name="connsiteX7" fmla="*/ 276722 w 370618"/>
                <a:gd name="connsiteY7" fmla="*/ 317236 h 326429"/>
                <a:gd name="connsiteX8" fmla="*/ 148172 w 370618"/>
                <a:gd name="connsiteY8" fmla="*/ 323649 h 326429"/>
                <a:gd name="connsiteX9" fmla="*/ 2413 w 370618"/>
                <a:gd name="connsiteY9" fmla="*/ 240551 h 326429"/>
                <a:gd name="connsiteX10" fmla="*/ 72598 w 370618"/>
                <a:gd name="connsiteY10" fmla="*/ 136145 h 326429"/>
                <a:gd name="connsiteX11" fmla="*/ 69327 w 370618"/>
                <a:gd name="connsiteY11" fmla="*/ 105370 h 326429"/>
                <a:gd name="connsiteX12" fmla="*/ 125467 w 370618"/>
                <a:gd name="connsiteY12" fmla="*/ 4672 h 326429"/>
                <a:gd name="connsiteX13" fmla="*/ 125467 w 370618"/>
                <a:gd name="connsiteY13" fmla="*/ 4672 h 32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0618" h="326429">
                  <a:moveTo>
                    <a:pt x="125467" y="4672"/>
                  </a:moveTo>
                  <a:cubicBezTo>
                    <a:pt x="172490" y="-13060"/>
                    <a:pt x="205532" y="23363"/>
                    <a:pt x="232032" y="52284"/>
                  </a:cubicBezTo>
                  <a:cubicBezTo>
                    <a:pt x="261302" y="84214"/>
                    <a:pt x="290637" y="116145"/>
                    <a:pt x="315697" y="151281"/>
                  </a:cubicBezTo>
                  <a:cubicBezTo>
                    <a:pt x="328958" y="169885"/>
                    <a:pt x="340866" y="189340"/>
                    <a:pt x="351968" y="209210"/>
                  </a:cubicBezTo>
                  <a:cubicBezTo>
                    <a:pt x="358620" y="221118"/>
                    <a:pt x="365359" y="233070"/>
                    <a:pt x="367410" y="245873"/>
                  </a:cubicBezTo>
                  <a:cubicBezTo>
                    <a:pt x="368151" y="247181"/>
                    <a:pt x="368783" y="248534"/>
                    <a:pt x="369263" y="249929"/>
                  </a:cubicBezTo>
                  <a:cubicBezTo>
                    <a:pt x="373036" y="261402"/>
                    <a:pt x="368543" y="271260"/>
                    <a:pt x="360583" y="279439"/>
                  </a:cubicBezTo>
                  <a:cubicBezTo>
                    <a:pt x="344050" y="309058"/>
                    <a:pt x="309939" y="316909"/>
                    <a:pt x="276722" y="317236"/>
                  </a:cubicBezTo>
                  <a:cubicBezTo>
                    <a:pt x="234519" y="327182"/>
                    <a:pt x="190222" y="328621"/>
                    <a:pt x="148172" y="323649"/>
                  </a:cubicBezTo>
                  <a:cubicBezTo>
                    <a:pt x="92424" y="317040"/>
                    <a:pt x="17396" y="299025"/>
                    <a:pt x="2413" y="240551"/>
                  </a:cubicBezTo>
                  <a:cubicBezTo>
                    <a:pt x="-10128" y="191587"/>
                    <a:pt x="28149" y="157759"/>
                    <a:pt x="72598" y="136145"/>
                  </a:cubicBezTo>
                  <a:cubicBezTo>
                    <a:pt x="70264" y="126505"/>
                    <a:pt x="69196" y="116101"/>
                    <a:pt x="69327" y="105370"/>
                  </a:cubicBezTo>
                  <a:cubicBezTo>
                    <a:pt x="69828" y="66352"/>
                    <a:pt x="82304" y="20942"/>
                    <a:pt x="125467" y="4672"/>
                  </a:cubicBezTo>
                  <a:lnTo>
                    <a:pt x="125467" y="467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977203CA-3D18-437B-B3E7-C536A1ABAFCE}"/>
                </a:ext>
              </a:extLst>
            </p:cNvPr>
            <p:cNvSpPr/>
            <p:nvPr/>
          </p:nvSpPr>
          <p:spPr>
            <a:xfrm>
              <a:off x="3609760" y="5084066"/>
              <a:ext cx="280501" cy="230720"/>
            </a:xfrm>
            <a:custGeom>
              <a:avLst/>
              <a:gdLst>
                <a:gd name="connsiteX0" fmla="*/ 190531 w 280501"/>
                <a:gd name="connsiteY0" fmla="*/ 10949 h 230720"/>
                <a:gd name="connsiteX1" fmla="*/ 225580 w 280501"/>
                <a:gd name="connsiteY1" fmla="*/ 55573 h 230720"/>
                <a:gd name="connsiteX2" fmla="*/ 261851 w 280501"/>
                <a:gd name="connsiteY2" fmla="*/ 113501 h 230720"/>
                <a:gd name="connsiteX3" fmla="*/ 277293 w 280501"/>
                <a:gd name="connsiteY3" fmla="*/ 150164 h 230720"/>
                <a:gd name="connsiteX4" fmla="*/ 279147 w 280501"/>
                <a:gd name="connsiteY4" fmla="*/ 154221 h 230720"/>
                <a:gd name="connsiteX5" fmla="*/ 270466 w 280501"/>
                <a:gd name="connsiteY5" fmla="*/ 183731 h 230720"/>
                <a:gd name="connsiteX6" fmla="*/ 186605 w 280501"/>
                <a:gd name="connsiteY6" fmla="*/ 221528 h 230720"/>
                <a:gd name="connsiteX7" fmla="*/ 58055 w 280501"/>
                <a:gd name="connsiteY7" fmla="*/ 227940 h 230720"/>
                <a:gd name="connsiteX8" fmla="*/ 19603 w 280501"/>
                <a:gd name="connsiteY8" fmla="*/ 191909 h 230720"/>
                <a:gd name="connsiteX9" fmla="*/ 73148 w 280501"/>
                <a:gd name="connsiteY9" fmla="*/ 189314 h 230720"/>
                <a:gd name="connsiteX10" fmla="*/ 21501 w 280501"/>
                <a:gd name="connsiteY10" fmla="*/ 149641 h 230720"/>
                <a:gd name="connsiteX11" fmla="*/ 43027 w 280501"/>
                <a:gd name="connsiteY11" fmla="*/ 124385 h 230720"/>
                <a:gd name="connsiteX12" fmla="*/ 90574 w 280501"/>
                <a:gd name="connsiteY12" fmla="*/ 140044 h 230720"/>
                <a:gd name="connsiteX13" fmla="*/ 69942 w 280501"/>
                <a:gd name="connsiteY13" fmla="*/ 82749 h 230720"/>
                <a:gd name="connsiteX14" fmla="*/ 115939 w 280501"/>
                <a:gd name="connsiteY14" fmla="*/ 76467 h 230720"/>
                <a:gd name="connsiteX15" fmla="*/ 98404 w 280501"/>
                <a:gd name="connsiteY15" fmla="*/ 49749 h 230720"/>
                <a:gd name="connsiteX16" fmla="*/ 131381 w 280501"/>
                <a:gd name="connsiteY16" fmla="*/ 19891 h 230720"/>
                <a:gd name="connsiteX17" fmla="*/ 159626 w 280501"/>
                <a:gd name="connsiteY17" fmla="*/ 34024 h 230720"/>
                <a:gd name="connsiteX18" fmla="*/ 190531 w 280501"/>
                <a:gd name="connsiteY18" fmla="*/ 10949 h 230720"/>
                <a:gd name="connsiteX19" fmla="*/ 190531 w 280501"/>
                <a:gd name="connsiteY19" fmla="*/ 10949 h 23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0501" h="230720">
                  <a:moveTo>
                    <a:pt x="190531" y="10949"/>
                  </a:moveTo>
                  <a:cubicBezTo>
                    <a:pt x="202788" y="25387"/>
                    <a:pt x="214610" y="40175"/>
                    <a:pt x="225580" y="55573"/>
                  </a:cubicBezTo>
                  <a:cubicBezTo>
                    <a:pt x="238841" y="74177"/>
                    <a:pt x="250749" y="93632"/>
                    <a:pt x="261851" y="113501"/>
                  </a:cubicBezTo>
                  <a:cubicBezTo>
                    <a:pt x="268503" y="125410"/>
                    <a:pt x="275242" y="137362"/>
                    <a:pt x="277293" y="150164"/>
                  </a:cubicBezTo>
                  <a:cubicBezTo>
                    <a:pt x="278034" y="151473"/>
                    <a:pt x="278689" y="152825"/>
                    <a:pt x="279147" y="154221"/>
                  </a:cubicBezTo>
                  <a:cubicBezTo>
                    <a:pt x="282920" y="165693"/>
                    <a:pt x="278427" y="175552"/>
                    <a:pt x="270466" y="183731"/>
                  </a:cubicBezTo>
                  <a:cubicBezTo>
                    <a:pt x="253934" y="213349"/>
                    <a:pt x="219822" y="221201"/>
                    <a:pt x="186605" y="221528"/>
                  </a:cubicBezTo>
                  <a:cubicBezTo>
                    <a:pt x="144402" y="231474"/>
                    <a:pt x="100084" y="232913"/>
                    <a:pt x="58055" y="227940"/>
                  </a:cubicBezTo>
                  <a:cubicBezTo>
                    <a:pt x="44489" y="226326"/>
                    <a:pt x="-36580" y="207002"/>
                    <a:pt x="19603" y="191909"/>
                  </a:cubicBezTo>
                  <a:cubicBezTo>
                    <a:pt x="37750" y="187024"/>
                    <a:pt x="55241" y="188245"/>
                    <a:pt x="73148" y="189314"/>
                  </a:cubicBezTo>
                  <a:cubicBezTo>
                    <a:pt x="53845" y="180045"/>
                    <a:pt x="36267" y="167722"/>
                    <a:pt x="21501" y="149641"/>
                  </a:cubicBezTo>
                  <a:cubicBezTo>
                    <a:pt x="10487" y="136140"/>
                    <a:pt x="27826" y="119761"/>
                    <a:pt x="43027" y="124385"/>
                  </a:cubicBezTo>
                  <a:cubicBezTo>
                    <a:pt x="59036" y="129226"/>
                    <a:pt x="74849" y="134526"/>
                    <a:pt x="90574" y="140044"/>
                  </a:cubicBezTo>
                  <a:cubicBezTo>
                    <a:pt x="70378" y="124734"/>
                    <a:pt x="52014" y="103817"/>
                    <a:pt x="69942" y="82749"/>
                  </a:cubicBezTo>
                  <a:cubicBezTo>
                    <a:pt x="81501" y="69139"/>
                    <a:pt x="98731" y="70164"/>
                    <a:pt x="115939" y="76467"/>
                  </a:cubicBezTo>
                  <a:cubicBezTo>
                    <a:pt x="109484" y="68179"/>
                    <a:pt x="103595" y="59390"/>
                    <a:pt x="98404" y="49749"/>
                  </a:cubicBezTo>
                  <a:cubicBezTo>
                    <a:pt x="88917" y="32127"/>
                    <a:pt x="113977" y="12541"/>
                    <a:pt x="131381" y="19891"/>
                  </a:cubicBezTo>
                  <a:cubicBezTo>
                    <a:pt x="141392" y="24122"/>
                    <a:pt x="150771" y="28855"/>
                    <a:pt x="159626" y="34024"/>
                  </a:cubicBezTo>
                  <a:cubicBezTo>
                    <a:pt x="151687" y="19019"/>
                    <a:pt x="165580" y="-18452"/>
                    <a:pt x="190531" y="10949"/>
                  </a:cubicBezTo>
                  <a:lnTo>
                    <a:pt x="190531" y="109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C640AC42-CBCF-4C46-ACC2-C2B8427F2E9B}"/>
                </a:ext>
              </a:extLst>
            </p:cNvPr>
            <p:cNvSpPr/>
            <p:nvPr/>
          </p:nvSpPr>
          <p:spPr>
            <a:xfrm>
              <a:off x="3917330" y="5306200"/>
              <a:ext cx="366244" cy="293207"/>
            </a:xfrm>
            <a:custGeom>
              <a:avLst/>
              <a:gdLst>
                <a:gd name="connsiteX0" fmla="*/ 364534 w 366244"/>
                <a:gd name="connsiteY0" fmla="*/ 69079 h 293207"/>
                <a:gd name="connsiteX1" fmla="*/ 267369 w 366244"/>
                <a:gd name="connsiteY1" fmla="*/ 12154 h 293207"/>
                <a:gd name="connsiteX2" fmla="*/ 139342 w 366244"/>
                <a:gd name="connsiteY2" fmla="*/ 71 h 293207"/>
                <a:gd name="connsiteX3" fmla="*/ 71206 w 366244"/>
                <a:gd name="connsiteY3" fmla="*/ 2775 h 293207"/>
                <a:gd name="connsiteX4" fmla="*/ 32122 w 366244"/>
                <a:gd name="connsiteY4" fmla="*/ 10278 h 293207"/>
                <a:gd name="connsiteX5" fmla="*/ 27716 w 366244"/>
                <a:gd name="connsiteY5" fmla="*/ 11020 h 293207"/>
                <a:gd name="connsiteX6" fmla="*/ 7585 w 366244"/>
                <a:gd name="connsiteY6" fmla="*/ 33310 h 293207"/>
                <a:gd name="connsiteX7" fmla="*/ 20802 w 366244"/>
                <a:gd name="connsiteY7" fmla="*/ 117956 h 293207"/>
                <a:gd name="connsiteX8" fmla="*/ 84380 w 366244"/>
                <a:gd name="connsiteY8" fmla="*/ 220421 h 293207"/>
                <a:gd name="connsiteX9" fmla="*/ 232385 w 366244"/>
                <a:gd name="connsiteY9" fmla="*/ 288775 h 293207"/>
                <a:gd name="connsiteX10" fmla="*/ 282440 w 366244"/>
                <a:gd name="connsiteY10" fmla="*/ 179418 h 293207"/>
                <a:gd name="connsiteX11" fmla="*/ 310051 w 366244"/>
                <a:gd name="connsiteY11" fmla="*/ 165633 h 293207"/>
                <a:gd name="connsiteX12" fmla="*/ 364534 w 366244"/>
                <a:gd name="connsiteY12" fmla="*/ 69079 h 293207"/>
                <a:gd name="connsiteX13" fmla="*/ 364534 w 366244"/>
                <a:gd name="connsiteY13" fmla="*/ 69079 h 29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6244" h="293207">
                  <a:moveTo>
                    <a:pt x="364534" y="69079"/>
                  </a:moveTo>
                  <a:cubicBezTo>
                    <a:pt x="354217" y="23452"/>
                    <a:pt x="305886" y="17279"/>
                    <a:pt x="267369" y="12154"/>
                  </a:cubicBezTo>
                  <a:cubicBezTo>
                    <a:pt x="224839" y="6505"/>
                    <a:pt x="182287" y="790"/>
                    <a:pt x="139342" y="71"/>
                  </a:cubicBezTo>
                  <a:cubicBezTo>
                    <a:pt x="116593" y="-300"/>
                    <a:pt x="93867" y="812"/>
                    <a:pt x="71206" y="2775"/>
                  </a:cubicBezTo>
                  <a:cubicBezTo>
                    <a:pt x="57618" y="3953"/>
                    <a:pt x="43965" y="5087"/>
                    <a:pt x="32122" y="10278"/>
                  </a:cubicBezTo>
                  <a:cubicBezTo>
                    <a:pt x="30617" y="10409"/>
                    <a:pt x="29156" y="10627"/>
                    <a:pt x="27716" y="11020"/>
                  </a:cubicBezTo>
                  <a:cubicBezTo>
                    <a:pt x="16048" y="14182"/>
                    <a:pt x="10202" y="22863"/>
                    <a:pt x="7585" y="33310"/>
                  </a:cubicBezTo>
                  <a:cubicBezTo>
                    <a:pt x="-8424" y="61729"/>
                    <a:pt x="3267" y="92176"/>
                    <a:pt x="20802" y="117956"/>
                  </a:cubicBezTo>
                  <a:cubicBezTo>
                    <a:pt x="35088" y="155753"/>
                    <a:pt x="57640" y="190650"/>
                    <a:pt x="84380" y="220421"/>
                  </a:cubicBezTo>
                  <a:cubicBezTo>
                    <a:pt x="119843" y="259898"/>
                    <a:pt x="175220" y="308186"/>
                    <a:pt x="232385" y="288775"/>
                  </a:cubicBezTo>
                  <a:cubicBezTo>
                    <a:pt x="280237" y="272526"/>
                    <a:pt x="288132" y="225110"/>
                    <a:pt x="282440" y="179418"/>
                  </a:cubicBezTo>
                  <a:cubicBezTo>
                    <a:pt x="291796" y="176124"/>
                    <a:pt x="301109" y="171435"/>
                    <a:pt x="310051" y="165633"/>
                  </a:cubicBezTo>
                  <a:cubicBezTo>
                    <a:pt x="342571" y="144608"/>
                    <a:pt x="374000" y="110955"/>
                    <a:pt x="364534" y="69079"/>
                  </a:cubicBezTo>
                  <a:lnTo>
                    <a:pt x="364534" y="6907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5C99E015-0F0E-40E6-B961-892C993A992B}"/>
                </a:ext>
              </a:extLst>
            </p:cNvPr>
            <p:cNvSpPr/>
            <p:nvPr/>
          </p:nvSpPr>
          <p:spPr>
            <a:xfrm>
              <a:off x="3917330" y="5306200"/>
              <a:ext cx="229685" cy="253206"/>
            </a:xfrm>
            <a:custGeom>
              <a:avLst/>
              <a:gdLst>
                <a:gd name="connsiteX0" fmla="*/ 195634 w 229685"/>
                <a:gd name="connsiteY0" fmla="*/ 3473 h 253206"/>
                <a:gd name="connsiteX1" fmla="*/ 139342 w 229685"/>
                <a:gd name="connsiteY1" fmla="*/ 71 h 253206"/>
                <a:gd name="connsiteX2" fmla="*/ 71206 w 229685"/>
                <a:gd name="connsiteY2" fmla="*/ 2775 h 253206"/>
                <a:gd name="connsiteX3" fmla="*/ 32122 w 229685"/>
                <a:gd name="connsiteY3" fmla="*/ 10278 h 253206"/>
                <a:gd name="connsiteX4" fmla="*/ 27716 w 229685"/>
                <a:gd name="connsiteY4" fmla="*/ 11020 h 253206"/>
                <a:gd name="connsiteX5" fmla="*/ 7585 w 229685"/>
                <a:gd name="connsiteY5" fmla="*/ 33310 h 253206"/>
                <a:gd name="connsiteX6" fmla="*/ 20802 w 229685"/>
                <a:gd name="connsiteY6" fmla="*/ 117956 h 253206"/>
                <a:gd name="connsiteX7" fmla="*/ 84380 w 229685"/>
                <a:gd name="connsiteY7" fmla="*/ 220421 h 253206"/>
                <a:gd name="connsiteX8" fmla="*/ 135263 w 229685"/>
                <a:gd name="connsiteY8" fmla="*/ 230977 h 253206"/>
                <a:gd name="connsiteX9" fmla="*/ 108720 w 229685"/>
                <a:gd name="connsiteY9" fmla="*/ 188338 h 253206"/>
                <a:gd name="connsiteX10" fmla="*/ 169746 w 229685"/>
                <a:gd name="connsiteY10" fmla="*/ 207139 h 253206"/>
                <a:gd name="connsiteX11" fmla="*/ 179429 w 229685"/>
                <a:gd name="connsiteY11" fmla="*/ 177171 h 253206"/>
                <a:gd name="connsiteX12" fmla="*/ 140781 w 229685"/>
                <a:gd name="connsiteY12" fmla="*/ 148818 h 253206"/>
                <a:gd name="connsiteX13" fmla="*/ 199975 w 229685"/>
                <a:gd name="connsiteY13" fmla="*/ 134401 h 253206"/>
                <a:gd name="connsiteX14" fmla="*/ 180585 w 229685"/>
                <a:gd name="connsiteY14" fmla="*/ 95622 h 253206"/>
                <a:gd name="connsiteX15" fmla="*/ 212428 w 229685"/>
                <a:gd name="connsiteY15" fmla="*/ 94990 h 253206"/>
                <a:gd name="connsiteX16" fmla="*/ 219822 w 229685"/>
                <a:gd name="connsiteY16" fmla="*/ 53768 h 253206"/>
                <a:gd name="connsiteX17" fmla="*/ 192799 w 229685"/>
                <a:gd name="connsiteY17" fmla="*/ 39482 h 253206"/>
                <a:gd name="connsiteX18" fmla="*/ 195634 w 229685"/>
                <a:gd name="connsiteY18" fmla="*/ 3473 h 253206"/>
                <a:gd name="connsiteX19" fmla="*/ 195634 w 229685"/>
                <a:gd name="connsiteY19" fmla="*/ 3473 h 25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9685" h="253206">
                  <a:moveTo>
                    <a:pt x="195634" y="3473"/>
                  </a:moveTo>
                  <a:cubicBezTo>
                    <a:pt x="176921" y="1663"/>
                    <a:pt x="158164" y="398"/>
                    <a:pt x="139342" y="71"/>
                  </a:cubicBezTo>
                  <a:cubicBezTo>
                    <a:pt x="116593" y="-300"/>
                    <a:pt x="93867" y="812"/>
                    <a:pt x="71206" y="2775"/>
                  </a:cubicBezTo>
                  <a:cubicBezTo>
                    <a:pt x="57618" y="3953"/>
                    <a:pt x="43965" y="5087"/>
                    <a:pt x="32122" y="10278"/>
                  </a:cubicBezTo>
                  <a:cubicBezTo>
                    <a:pt x="30639" y="10409"/>
                    <a:pt x="29156" y="10627"/>
                    <a:pt x="27716" y="11020"/>
                  </a:cubicBezTo>
                  <a:cubicBezTo>
                    <a:pt x="16048" y="14182"/>
                    <a:pt x="10202" y="22863"/>
                    <a:pt x="7585" y="33310"/>
                  </a:cubicBezTo>
                  <a:cubicBezTo>
                    <a:pt x="-8424" y="61729"/>
                    <a:pt x="3267" y="92176"/>
                    <a:pt x="20802" y="117956"/>
                  </a:cubicBezTo>
                  <a:cubicBezTo>
                    <a:pt x="35088" y="155732"/>
                    <a:pt x="57640" y="190650"/>
                    <a:pt x="84380" y="220421"/>
                  </a:cubicBezTo>
                  <a:cubicBezTo>
                    <a:pt x="93016" y="230039"/>
                    <a:pt x="152733" y="282275"/>
                    <a:pt x="135263" y="230977"/>
                  </a:cubicBezTo>
                  <a:cubicBezTo>
                    <a:pt x="129636" y="214401"/>
                    <a:pt x="119211" y="201555"/>
                    <a:pt x="108720" y="188338"/>
                  </a:cubicBezTo>
                  <a:cubicBezTo>
                    <a:pt x="126866" y="198305"/>
                    <a:pt x="146648" y="205350"/>
                    <a:pt x="169746" y="207139"/>
                  </a:cubicBezTo>
                  <a:cubicBezTo>
                    <a:pt x="186997" y="208491"/>
                    <a:pt x="191469" y="186441"/>
                    <a:pt x="179429" y="177171"/>
                  </a:cubicBezTo>
                  <a:cubicBezTo>
                    <a:pt x="166779" y="167400"/>
                    <a:pt x="153846" y="158022"/>
                    <a:pt x="140781" y="148818"/>
                  </a:cubicBezTo>
                  <a:cubicBezTo>
                    <a:pt x="164467" y="156277"/>
                    <a:pt x="191883" y="159374"/>
                    <a:pt x="199975" y="134401"/>
                  </a:cubicBezTo>
                  <a:cubicBezTo>
                    <a:pt x="205209" y="118283"/>
                    <a:pt x="195089" y="105546"/>
                    <a:pt x="180585" y="95622"/>
                  </a:cubicBezTo>
                  <a:cubicBezTo>
                    <a:pt x="190989" y="96211"/>
                    <a:pt x="201567" y="96102"/>
                    <a:pt x="212428" y="94990"/>
                  </a:cubicBezTo>
                  <a:cubicBezTo>
                    <a:pt x="232319" y="92983"/>
                    <a:pt x="235329" y="63277"/>
                    <a:pt x="219822" y="53768"/>
                  </a:cubicBezTo>
                  <a:cubicBezTo>
                    <a:pt x="210902" y="48294"/>
                    <a:pt x="201894" y="43583"/>
                    <a:pt x="192799" y="39482"/>
                  </a:cubicBezTo>
                  <a:cubicBezTo>
                    <a:pt x="209702" y="37672"/>
                    <a:pt x="233715" y="7137"/>
                    <a:pt x="195634" y="3473"/>
                  </a:cubicBezTo>
                  <a:lnTo>
                    <a:pt x="195634" y="347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07EC4951-CA4A-4DA9-9025-CA6D2BF7F467}"/>
                </a:ext>
              </a:extLst>
            </p:cNvPr>
            <p:cNvSpPr/>
            <p:nvPr/>
          </p:nvSpPr>
          <p:spPr>
            <a:xfrm>
              <a:off x="3738881" y="5366587"/>
              <a:ext cx="305869" cy="337842"/>
            </a:xfrm>
            <a:custGeom>
              <a:avLst/>
              <a:gdLst>
                <a:gd name="connsiteX0" fmla="*/ 164267 w 305869"/>
                <a:gd name="connsiteY0" fmla="*/ 861 h 337842"/>
                <a:gd name="connsiteX1" fmla="*/ 211749 w 305869"/>
                <a:gd name="connsiteY1" fmla="*/ 23108 h 337842"/>
                <a:gd name="connsiteX2" fmla="*/ 248892 w 305869"/>
                <a:gd name="connsiteY2" fmla="*/ 89324 h 337842"/>
                <a:gd name="connsiteX3" fmla="*/ 304726 w 305869"/>
                <a:gd name="connsiteY3" fmla="*/ 221103 h 337842"/>
                <a:gd name="connsiteX4" fmla="*/ 248848 w 305869"/>
                <a:gd name="connsiteY4" fmla="*/ 334560 h 337842"/>
                <a:gd name="connsiteX5" fmla="*/ 178684 w 305869"/>
                <a:gd name="connsiteY5" fmla="*/ 317090 h 337842"/>
                <a:gd name="connsiteX6" fmla="*/ 155434 w 305869"/>
                <a:gd name="connsiteY6" fmla="*/ 288540 h 337842"/>
                <a:gd name="connsiteX7" fmla="*/ 153471 w 305869"/>
                <a:gd name="connsiteY7" fmla="*/ 285967 h 337842"/>
                <a:gd name="connsiteX8" fmla="*/ 138182 w 305869"/>
                <a:gd name="connsiteY8" fmla="*/ 301605 h 337842"/>
                <a:gd name="connsiteX9" fmla="*/ 83198 w 305869"/>
                <a:gd name="connsiteY9" fmla="*/ 332444 h 337842"/>
                <a:gd name="connsiteX10" fmla="*/ 13 w 305869"/>
                <a:gd name="connsiteY10" fmla="*/ 268344 h 337842"/>
                <a:gd name="connsiteX11" fmla="*/ 35674 w 305869"/>
                <a:gd name="connsiteY11" fmla="*/ 146642 h 337842"/>
                <a:gd name="connsiteX12" fmla="*/ 100756 w 305869"/>
                <a:gd name="connsiteY12" fmla="*/ 40207 h 337842"/>
                <a:gd name="connsiteX13" fmla="*/ 150200 w 305869"/>
                <a:gd name="connsiteY13" fmla="*/ 10502 h 337842"/>
                <a:gd name="connsiteX14" fmla="*/ 164267 w 305869"/>
                <a:gd name="connsiteY14" fmla="*/ 861 h 337842"/>
                <a:gd name="connsiteX15" fmla="*/ 164267 w 305869"/>
                <a:gd name="connsiteY15" fmla="*/ 861 h 33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869" h="337842">
                  <a:moveTo>
                    <a:pt x="164267" y="861"/>
                  </a:moveTo>
                  <a:cubicBezTo>
                    <a:pt x="184420" y="-3043"/>
                    <a:pt x="200603" y="6663"/>
                    <a:pt x="211749" y="23108"/>
                  </a:cubicBezTo>
                  <a:cubicBezTo>
                    <a:pt x="225773" y="43828"/>
                    <a:pt x="237223" y="67230"/>
                    <a:pt x="248892" y="89324"/>
                  </a:cubicBezTo>
                  <a:cubicBezTo>
                    <a:pt x="270702" y="130568"/>
                    <a:pt x="298685" y="173883"/>
                    <a:pt x="304726" y="221103"/>
                  </a:cubicBezTo>
                  <a:cubicBezTo>
                    <a:pt x="310353" y="265051"/>
                    <a:pt x="295762" y="319816"/>
                    <a:pt x="248848" y="334560"/>
                  </a:cubicBezTo>
                  <a:cubicBezTo>
                    <a:pt x="223482" y="342521"/>
                    <a:pt x="197528" y="335738"/>
                    <a:pt x="178684" y="317090"/>
                  </a:cubicBezTo>
                  <a:cubicBezTo>
                    <a:pt x="169960" y="308453"/>
                    <a:pt x="162850" y="298290"/>
                    <a:pt x="155434" y="288540"/>
                  </a:cubicBezTo>
                  <a:lnTo>
                    <a:pt x="153471" y="285967"/>
                  </a:lnTo>
                  <a:cubicBezTo>
                    <a:pt x="148651" y="291528"/>
                    <a:pt x="143766" y="297003"/>
                    <a:pt x="138182" y="301605"/>
                  </a:cubicBezTo>
                  <a:cubicBezTo>
                    <a:pt x="122173" y="314800"/>
                    <a:pt x="103417" y="327079"/>
                    <a:pt x="83198" y="332444"/>
                  </a:cubicBezTo>
                  <a:cubicBezTo>
                    <a:pt x="39011" y="344157"/>
                    <a:pt x="-837" y="314407"/>
                    <a:pt x="13" y="268344"/>
                  </a:cubicBezTo>
                  <a:cubicBezTo>
                    <a:pt x="799" y="227013"/>
                    <a:pt x="18683" y="183654"/>
                    <a:pt x="35674" y="146642"/>
                  </a:cubicBezTo>
                  <a:cubicBezTo>
                    <a:pt x="52794" y="109324"/>
                    <a:pt x="72533" y="70437"/>
                    <a:pt x="100756" y="40207"/>
                  </a:cubicBezTo>
                  <a:cubicBezTo>
                    <a:pt x="113907" y="26118"/>
                    <a:pt x="130330" y="11897"/>
                    <a:pt x="150200" y="10502"/>
                  </a:cubicBezTo>
                  <a:cubicBezTo>
                    <a:pt x="153144" y="5812"/>
                    <a:pt x="157899" y="2105"/>
                    <a:pt x="164267" y="861"/>
                  </a:cubicBezTo>
                  <a:lnTo>
                    <a:pt x="164267" y="86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316D90C7-9847-4B6F-9406-320B10880FB9}"/>
                </a:ext>
              </a:extLst>
            </p:cNvPr>
            <p:cNvSpPr/>
            <p:nvPr/>
          </p:nvSpPr>
          <p:spPr>
            <a:xfrm>
              <a:off x="3786820" y="5366587"/>
              <a:ext cx="220377" cy="228825"/>
            </a:xfrm>
            <a:custGeom>
              <a:avLst/>
              <a:gdLst>
                <a:gd name="connsiteX0" fmla="*/ 116329 w 220377"/>
                <a:gd name="connsiteY0" fmla="*/ 861 h 228825"/>
                <a:gd name="connsiteX1" fmla="*/ 163832 w 220377"/>
                <a:gd name="connsiteY1" fmla="*/ 23108 h 228825"/>
                <a:gd name="connsiteX2" fmla="*/ 200975 w 220377"/>
                <a:gd name="connsiteY2" fmla="*/ 89324 h 228825"/>
                <a:gd name="connsiteX3" fmla="*/ 178467 w 220377"/>
                <a:gd name="connsiteY3" fmla="*/ 89150 h 228825"/>
                <a:gd name="connsiteX4" fmla="*/ 157005 w 220377"/>
                <a:gd name="connsiteY4" fmla="*/ 140491 h 228825"/>
                <a:gd name="connsiteX5" fmla="*/ 155326 w 220377"/>
                <a:gd name="connsiteY5" fmla="*/ 213949 h 228825"/>
                <a:gd name="connsiteX6" fmla="*/ 112381 w 220377"/>
                <a:gd name="connsiteY6" fmla="*/ 176849 h 228825"/>
                <a:gd name="connsiteX7" fmla="*/ 65467 w 220377"/>
                <a:gd name="connsiteY7" fmla="*/ 165617 h 228825"/>
                <a:gd name="connsiteX8" fmla="*/ 62305 w 220377"/>
                <a:gd name="connsiteY8" fmla="*/ 175584 h 228825"/>
                <a:gd name="connsiteX9" fmla="*/ 32447 w 220377"/>
                <a:gd name="connsiteY9" fmla="*/ 116849 h 228825"/>
                <a:gd name="connsiteX10" fmla="*/ 16198 w 220377"/>
                <a:gd name="connsiteY10" fmla="*/ 136718 h 228825"/>
                <a:gd name="connsiteX11" fmla="*/ 52839 w 220377"/>
                <a:gd name="connsiteY11" fmla="*/ 40229 h 228825"/>
                <a:gd name="connsiteX12" fmla="*/ 102283 w 220377"/>
                <a:gd name="connsiteY12" fmla="*/ 10523 h 228825"/>
                <a:gd name="connsiteX13" fmla="*/ 116329 w 220377"/>
                <a:gd name="connsiteY13" fmla="*/ 861 h 228825"/>
                <a:gd name="connsiteX14" fmla="*/ 116329 w 220377"/>
                <a:gd name="connsiteY14" fmla="*/ 861 h 2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0377" h="228825">
                  <a:moveTo>
                    <a:pt x="116329" y="861"/>
                  </a:moveTo>
                  <a:cubicBezTo>
                    <a:pt x="136482" y="-3043"/>
                    <a:pt x="152665" y="6663"/>
                    <a:pt x="163832" y="23108"/>
                  </a:cubicBezTo>
                  <a:cubicBezTo>
                    <a:pt x="177856" y="43828"/>
                    <a:pt x="189285" y="67230"/>
                    <a:pt x="200975" y="89324"/>
                  </a:cubicBezTo>
                  <a:cubicBezTo>
                    <a:pt x="249504" y="192945"/>
                    <a:pt x="193538" y="122127"/>
                    <a:pt x="178467" y="89150"/>
                  </a:cubicBezTo>
                  <a:cubicBezTo>
                    <a:pt x="228544" y="195846"/>
                    <a:pt x="192360" y="248322"/>
                    <a:pt x="157005" y="140491"/>
                  </a:cubicBezTo>
                  <a:cubicBezTo>
                    <a:pt x="157616" y="161647"/>
                    <a:pt x="164029" y="196021"/>
                    <a:pt x="155326" y="213949"/>
                  </a:cubicBezTo>
                  <a:cubicBezTo>
                    <a:pt x="144334" y="236632"/>
                    <a:pt x="121869" y="239816"/>
                    <a:pt x="112381" y="176849"/>
                  </a:cubicBezTo>
                  <a:cubicBezTo>
                    <a:pt x="110920" y="228736"/>
                    <a:pt x="67059" y="219009"/>
                    <a:pt x="65467" y="165617"/>
                  </a:cubicBezTo>
                  <a:cubicBezTo>
                    <a:pt x="64420" y="168954"/>
                    <a:pt x="63286" y="172226"/>
                    <a:pt x="62305" y="175584"/>
                  </a:cubicBezTo>
                  <a:cubicBezTo>
                    <a:pt x="51836" y="211353"/>
                    <a:pt x="13995" y="188998"/>
                    <a:pt x="32447" y="116849"/>
                  </a:cubicBezTo>
                  <a:cubicBezTo>
                    <a:pt x="27016" y="123458"/>
                    <a:pt x="21607" y="130088"/>
                    <a:pt x="16198" y="136718"/>
                  </a:cubicBezTo>
                  <a:cubicBezTo>
                    <a:pt x="-22646" y="184352"/>
                    <a:pt x="15914" y="79749"/>
                    <a:pt x="52839" y="40229"/>
                  </a:cubicBezTo>
                  <a:cubicBezTo>
                    <a:pt x="65991" y="26140"/>
                    <a:pt x="82414" y="11919"/>
                    <a:pt x="102283" y="10523"/>
                  </a:cubicBezTo>
                  <a:cubicBezTo>
                    <a:pt x="105206" y="5812"/>
                    <a:pt x="109961" y="2105"/>
                    <a:pt x="116329" y="861"/>
                  </a:cubicBezTo>
                  <a:lnTo>
                    <a:pt x="116329" y="86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02322E2A-7269-4BAE-9761-4AA973C0FE97}"/>
                </a:ext>
              </a:extLst>
            </p:cNvPr>
            <p:cNvSpPr/>
            <p:nvPr/>
          </p:nvSpPr>
          <p:spPr>
            <a:xfrm>
              <a:off x="3762168" y="4910050"/>
              <a:ext cx="298400" cy="354613"/>
            </a:xfrm>
            <a:custGeom>
              <a:avLst/>
              <a:gdLst>
                <a:gd name="connsiteX0" fmla="*/ 99803 w 298400"/>
                <a:gd name="connsiteY0" fmla="*/ 350484 h 354613"/>
                <a:gd name="connsiteX1" fmla="*/ 151232 w 298400"/>
                <a:gd name="connsiteY1" fmla="*/ 340233 h 354613"/>
                <a:gd name="connsiteX2" fmla="*/ 203141 w 298400"/>
                <a:gd name="connsiteY2" fmla="*/ 284813 h 354613"/>
                <a:gd name="connsiteX3" fmla="*/ 288877 w 298400"/>
                <a:gd name="connsiteY3" fmla="*/ 170200 h 354613"/>
                <a:gd name="connsiteX4" fmla="*/ 261745 w 298400"/>
                <a:gd name="connsiteY4" fmla="*/ 46666 h 354613"/>
                <a:gd name="connsiteX5" fmla="*/ 189422 w 298400"/>
                <a:gd name="connsiteY5" fmla="*/ 46840 h 354613"/>
                <a:gd name="connsiteX6" fmla="*/ 160022 w 298400"/>
                <a:gd name="connsiteY6" fmla="*/ 68978 h 354613"/>
                <a:gd name="connsiteX7" fmla="*/ 157514 w 298400"/>
                <a:gd name="connsiteY7" fmla="*/ 71006 h 354613"/>
                <a:gd name="connsiteX8" fmla="*/ 146412 w 298400"/>
                <a:gd name="connsiteY8" fmla="*/ 52162 h 354613"/>
                <a:gd name="connsiteX9" fmla="*/ 100414 w 298400"/>
                <a:gd name="connsiteY9" fmla="*/ 9065 h 354613"/>
                <a:gd name="connsiteX10" fmla="*/ 4318 w 298400"/>
                <a:gd name="connsiteY10" fmla="*/ 51399 h 354613"/>
                <a:gd name="connsiteX11" fmla="*/ 9857 w 298400"/>
                <a:gd name="connsiteY11" fmla="*/ 178117 h 354613"/>
                <a:gd name="connsiteX12" fmla="*/ 47611 w 298400"/>
                <a:gd name="connsiteY12" fmla="*/ 297027 h 354613"/>
                <a:gd name="connsiteX13" fmla="*/ 88527 w 298400"/>
                <a:gd name="connsiteY13" fmla="*/ 337682 h 354613"/>
                <a:gd name="connsiteX14" fmla="*/ 99803 w 298400"/>
                <a:gd name="connsiteY14" fmla="*/ 350484 h 354613"/>
                <a:gd name="connsiteX15" fmla="*/ 99803 w 298400"/>
                <a:gd name="connsiteY15" fmla="*/ 350484 h 35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8400" h="354613">
                  <a:moveTo>
                    <a:pt x="99803" y="350484"/>
                  </a:moveTo>
                  <a:cubicBezTo>
                    <a:pt x="118429" y="359099"/>
                    <a:pt x="136466" y="353538"/>
                    <a:pt x="151232" y="340233"/>
                  </a:cubicBezTo>
                  <a:cubicBezTo>
                    <a:pt x="169814" y="323483"/>
                    <a:pt x="186500" y="303483"/>
                    <a:pt x="203141" y="284813"/>
                  </a:cubicBezTo>
                  <a:cubicBezTo>
                    <a:pt x="234177" y="249982"/>
                    <a:pt x="271712" y="214606"/>
                    <a:pt x="288877" y="170200"/>
                  </a:cubicBezTo>
                  <a:cubicBezTo>
                    <a:pt x="304864" y="128891"/>
                    <a:pt x="303774" y="72206"/>
                    <a:pt x="261745" y="46666"/>
                  </a:cubicBezTo>
                  <a:cubicBezTo>
                    <a:pt x="239019" y="32860"/>
                    <a:pt x="212192" y="33252"/>
                    <a:pt x="189422" y="46840"/>
                  </a:cubicBezTo>
                  <a:cubicBezTo>
                    <a:pt x="178909" y="53122"/>
                    <a:pt x="169553" y="61322"/>
                    <a:pt x="160022" y="68978"/>
                  </a:cubicBezTo>
                  <a:lnTo>
                    <a:pt x="157514" y="71006"/>
                  </a:lnTo>
                  <a:cubicBezTo>
                    <a:pt x="154177" y="64463"/>
                    <a:pt x="150730" y="57964"/>
                    <a:pt x="146412" y="52162"/>
                  </a:cubicBezTo>
                  <a:cubicBezTo>
                    <a:pt x="134024" y="35521"/>
                    <a:pt x="118757" y="19119"/>
                    <a:pt x="100414" y="9065"/>
                  </a:cubicBezTo>
                  <a:cubicBezTo>
                    <a:pt x="60326" y="-12877"/>
                    <a:pt x="14503" y="6469"/>
                    <a:pt x="4318" y="51399"/>
                  </a:cubicBezTo>
                  <a:cubicBezTo>
                    <a:pt x="-4800" y="91726"/>
                    <a:pt x="2202" y="138095"/>
                    <a:pt x="9857" y="178117"/>
                  </a:cubicBezTo>
                  <a:cubicBezTo>
                    <a:pt x="17556" y="218444"/>
                    <a:pt x="27414" y="260931"/>
                    <a:pt x="47611" y="297027"/>
                  </a:cubicBezTo>
                  <a:cubicBezTo>
                    <a:pt x="57033" y="313843"/>
                    <a:pt x="69574" y="331575"/>
                    <a:pt x="88527" y="337682"/>
                  </a:cubicBezTo>
                  <a:cubicBezTo>
                    <a:pt x="90185" y="343025"/>
                    <a:pt x="93914" y="347758"/>
                    <a:pt x="99803" y="350484"/>
                  </a:cubicBezTo>
                  <a:lnTo>
                    <a:pt x="99803" y="35048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9FDA5B4-35EF-4522-B4D6-59F1DAA87DBC}"/>
                </a:ext>
              </a:extLst>
            </p:cNvPr>
            <p:cNvSpPr/>
            <p:nvPr/>
          </p:nvSpPr>
          <p:spPr>
            <a:xfrm>
              <a:off x="3782629" y="5044144"/>
              <a:ext cx="213979" cy="220523"/>
            </a:xfrm>
            <a:custGeom>
              <a:avLst/>
              <a:gdLst>
                <a:gd name="connsiteX0" fmla="*/ 79342 w 213979"/>
                <a:gd name="connsiteY0" fmla="*/ 216390 h 220523"/>
                <a:gd name="connsiteX1" fmla="*/ 130771 w 213979"/>
                <a:gd name="connsiteY1" fmla="*/ 206140 h 220523"/>
                <a:gd name="connsiteX2" fmla="*/ 182658 w 213979"/>
                <a:gd name="connsiteY2" fmla="*/ 150719 h 220523"/>
                <a:gd name="connsiteX3" fmla="*/ 160782 w 213979"/>
                <a:gd name="connsiteY3" fmla="*/ 145507 h 220523"/>
                <a:gd name="connsiteX4" fmla="*/ 152210 w 213979"/>
                <a:gd name="connsiteY4" fmla="*/ 90523 h 220523"/>
                <a:gd name="connsiteX5" fmla="*/ 168132 w 213979"/>
                <a:gd name="connsiteY5" fmla="*/ 18788 h 220523"/>
                <a:gd name="connsiteX6" fmla="*/ 117575 w 213979"/>
                <a:gd name="connsiteY6" fmla="*/ 44546 h 220523"/>
                <a:gd name="connsiteX7" fmla="*/ 69331 w 213979"/>
                <a:gd name="connsiteY7" fmla="*/ 44241 h 220523"/>
                <a:gd name="connsiteX8" fmla="*/ 68655 w 213979"/>
                <a:gd name="connsiteY8" fmla="*/ 33794 h 220523"/>
                <a:gd name="connsiteX9" fmla="*/ 25623 w 213979"/>
                <a:gd name="connsiteY9" fmla="*/ 83696 h 220523"/>
                <a:gd name="connsiteX10" fmla="*/ 14587 w 213979"/>
                <a:gd name="connsiteY10" fmla="*/ 60512 h 220523"/>
                <a:gd name="connsiteX11" fmla="*/ 27084 w 213979"/>
                <a:gd name="connsiteY11" fmla="*/ 162955 h 220523"/>
                <a:gd name="connsiteX12" fmla="*/ 68000 w 213979"/>
                <a:gd name="connsiteY12" fmla="*/ 203610 h 220523"/>
                <a:gd name="connsiteX13" fmla="*/ 79342 w 213979"/>
                <a:gd name="connsiteY13" fmla="*/ 216390 h 220523"/>
                <a:gd name="connsiteX14" fmla="*/ 79342 w 213979"/>
                <a:gd name="connsiteY14" fmla="*/ 216390 h 22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3979" h="220523">
                  <a:moveTo>
                    <a:pt x="79342" y="216390"/>
                  </a:moveTo>
                  <a:cubicBezTo>
                    <a:pt x="97968" y="225006"/>
                    <a:pt x="116005" y="219466"/>
                    <a:pt x="130771" y="206140"/>
                  </a:cubicBezTo>
                  <a:cubicBezTo>
                    <a:pt x="149353" y="189389"/>
                    <a:pt x="166038" y="169411"/>
                    <a:pt x="182658" y="150719"/>
                  </a:cubicBezTo>
                  <a:cubicBezTo>
                    <a:pt x="254545" y="61711"/>
                    <a:pt x="183268" y="117110"/>
                    <a:pt x="160782" y="145507"/>
                  </a:cubicBezTo>
                  <a:cubicBezTo>
                    <a:pt x="234915" y="53881"/>
                    <a:pt x="212320" y="-5726"/>
                    <a:pt x="152210" y="90523"/>
                  </a:cubicBezTo>
                  <a:cubicBezTo>
                    <a:pt x="157860" y="70130"/>
                    <a:pt x="172298" y="38287"/>
                    <a:pt x="168132" y="18788"/>
                  </a:cubicBezTo>
                  <a:cubicBezTo>
                    <a:pt x="162876" y="-5857"/>
                    <a:pt x="141829" y="-14342"/>
                    <a:pt x="117575" y="44546"/>
                  </a:cubicBezTo>
                  <a:cubicBezTo>
                    <a:pt x="128568" y="-6184"/>
                    <a:pt x="83639" y="-7210"/>
                    <a:pt x="69331" y="44241"/>
                  </a:cubicBezTo>
                  <a:cubicBezTo>
                    <a:pt x="69113" y="40751"/>
                    <a:pt x="68808" y="37284"/>
                    <a:pt x="68655" y="33794"/>
                  </a:cubicBezTo>
                  <a:cubicBezTo>
                    <a:pt x="67041" y="-3436"/>
                    <a:pt x="24947" y="9214"/>
                    <a:pt x="25623" y="83696"/>
                  </a:cubicBezTo>
                  <a:cubicBezTo>
                    <a:pt x="21915" y="75975"/>
                    <a:pt x="18251" y="68254"/>
                    <a:pt x="14587" y="60512"/>
                  </a:cubicBezTo>
                  <a:cubicBezTo>
                    <a:pt x="-11738" y="4961"/>
                    <a:pt x="694" y="115779"/>
                    <a:pt x="27084" y="162955"/>
                  </a:cubicBezTo>
                  <a:cubicBezTo>
                    <a:pt x="36506" y="179771"/>
                    <a:pt x="49047" y="197503"/>
                    <a:pt x="68000" y="203610"/>
                  </a:cubicBezTo>
                  <a:cubicBezTo>
                    <a:pt x="69723" y="208931"/>
                    <a:pt x="73453" y="213664"/>
                    <a:pt x="79342" y="216390"/>
                  </a:cubicBezTo>
                  <a:lnTo>
                    <a:pt x="79342" y="21639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218E3AB0-D512-49BE-A43B-F844722AFD0C}"/>
                </a:ext>
              </a:extLst>
            </p:cNvPr>
            <p:cNvSpPr/>
            <p:nvPr/>
          </p:nvSpPr>
          <p:spPr>
            <a:xfrm>
              <a:off x="3904278" y="5026695"/>
              <a:ext cx="363858" cy="316116"/>
            </a:xfrm>
            <a:custGeom>
              <a:avLst/>
              <a:gdLst>
                <a:gd name="connsiteX0" fmla="*/ 268295 w 363858"/>
                <a:gd name="connsiteY0" fmla="*/ 20228 h 316116"/>
                <a:gd name="connsiteX1" fmla="*/ 267618 w 363858"/>
                <a:gd name="connsiteY1" fmla="*/ 115038 h 316116"/>
                <a:gd name="connsiteX2" fmla="*/ 361425 w 363858"/>
                <a:gd name="connsiteY2" fmla="*/ 220448 h 316116"/>
                <a:gd name="connsiteX3" fmla="*/ 274336 w 363858"/>
                <a:gd name="connsiteY3" fmla="*/ 297853 h 316116"/>
                <a:gd name="connsiteX4" fmla="*/ 125655 w 363858"/>
                <a:gd name="connsiteY4" fmla="*/ 316042 h 316116"/>
                <a:gd name="connsiteX5" fmla="*/ 1379 w 363858"/>
                <a:gd name="connsiteY5" fmla="*/ 266162 h 316116"/>
                <a:gd name="connsiteX6" fmla="*/ 15120 w 363858"/>
                <a:gd name="connsiteY6" fmla="*/ 203828 h 316116"/>
                <a:gd name="connsiteX7" fmla="*/ 47224 w 363858"/>
                <a:gd name="connsiteY7" fmla="*/ 139836 h 316116"/>
                <a:gd name="connsiteX8" fmla="*/ 136451 w 363858"/>
                <a:gd name="connsiteY8" fmla="*/ 32769 h 316116"/>
                <a:gd name="connsiteX9" fmla="*/ 268295 w 363858"/>
                <a:gd name="connsiteY9" fmla="*/ 20228 h 316116"/>
                <a:gd name="connsiteX10" fmla="*/ 268295 w 363858"/>
                <a:gd name="connsiteY10" fmla="*/ 20228 h 31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3858" h="316116">
                  <a:moveTo>
                    <a:pt x="268295" y="20228"/>
                  </a:moveTo>
                  <a:cubicBezTo>
                    <a:pt x="293922" y="46815"/>
                    <a:pt x="283780" y="82737"/>
                    <a:pt x="267618" y="115038"/>
                  </a:cubicBezTo>
                  <a:cubicBezTo>
                    <a:pt x="319898" y="119335"/>
                    <a:pt x="376343" y="168408"/>
                    <a:pt x="361425" y="220448"/>
                  </a:cubicBezTo>
                  <a:cubicBezTo>
                    <a:pt x="349887" y="260731"/>
                    <a:pt x="312657" y="286380"/>
                    <a:pt x="274336" y="297853"/>
                  </a:cubicBezTo>
                  <a:cubicBezTo>
                    <a:pt x="227488" y="311877"/>
                    <a:pt x="174379" y="315388"/>
                    <a:pt x="125655" y="316042"/>
                  </a:cubicBezTo>
                  <a:cubicBezTo>
                    <a:pt x="85742" y="316588"/>
                    <a:pt x="12829" y="315410"/>
                    <a:pt x="1379" y="266162"/>
                  </a:cubicBezTo>
                  <a:cubicBezTo>
                    <a:pt x="-3746" y="244090"/>
                    <a:pt x="6439" y="223588"/>
                    <a:pt x="15120" y="203828"/>
                  </a:cubicBezTo>
                  <a:cubicBezTo>
                    <a:pt x="24717" y="181996"/>
                    <a:pt x="35382" y="160534"/>
                    <a:pt x="47224" y="139836"/>
                  </a:cubicBezTo>
                  <a:cubicBezTo>
                    <a:pt x="70125" y="99814"/>
                    <a:pt x="99940" y="61341"/>
                    <a:pt x="136451" y="32769"/>
                  </a:cubicBezTo>
                  <a:cubicBezTo>
                    <a:pt x="171827" y="5092"/>
                    <a:pt x="231261" y="-18224"/>
                    <a:pt x="268295" y="20228"/>
                  </a:cubicBezTo>
                  <a:lnTo>
                    <a:pt x="268295" y="2022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F774CD01-8190-40BB-9B20-2B97B376787B}"/>
                </a:ext>
              </a:extLst>
            </p:cNvPr>
            <p:cNvSpPr/>
            <p:nvPr/>
          </p:nvSpPr>
          <p:spPr>
            <a:xfrm>
              <a:off x="3904309" y="5116901"/>
              <a:ext cx="248011" cy="225888"/>
            </a:xfrm>
            <a:custGeom>
              <a:avLst/>
              <a:gdLst>
                <a:gd name="connsiteX0" fmla="*/ 210946 w 248011"/>
                <a:gd name="connsiteY0" fmla="*/ 220580 h 225888"/>
                <a:gd name="connsiteX1" fmla="*/ 125667 w 248011"/>
                <a:gd name="connsiteY1" fmla="*/ 225815 h 225888"/>
                <a:gd name="connsiteX2" fmla="*/ 33562 w 248011"/>
                <a:gd name="connsiteY2" fmla="*/ 212728 h 225888"/>
                <a:gd name="connsiteX3" fmla="*/ 4794 w 248011"/>
                <a:gd name="connsiteY3" fmla="*/ 177679 h 225888"/>
                <a:gd name="connsiteX4" fmla="*/ 432 w 248011"/>
                <a:gd name="connsiteY4" fmla="*/ 170634 h 225888"/>
                <a:gd name="connsiteX5" fmla="*/ 15132 w 248011"/>
                <a:gd name="connsiteY5" fmla="*/ 113600 h 225888"/>
                <a:gd name="connsiteX6" fmla="*/ 47237 w 248011"/>
                <a:gd name="connsiteY6" fmla="*/ 49587 h 225888"/>
                <a:gd name="connsiteX7" fmla="*/ 70269 w 248011"/>
                <a:gd name="connsiteY7" fmla="*/ 13382 h 225888"/>
                <a:gd name="connsiteX8" fmla="*/ 91839 w 248011"/>
                <a:gd name="connsiteY8" fmla="*/ 30961 h 225888"/>
                <a:gd name="connsiteX9" fmla="*/ 140695 w 248011"/>
                <a:gd name="connsiteY9" fmla="*/ 2040 h 225888"/>
                <a:gd name="connsiteX10" fmla="*/ 163443 w 248011"/>
                <a:gd name="connsiteY10" fmla="*/ 39423 h 225888"/>
                <a:gd name="connsiteX11" fmla="*/ 158404 w 248011"/>
                <a:gd name="connsiteY11" fmla="*/ 43174 h 225888"/>
                <a:gd name="connsiteX12" fmla="*/ 190815 w 248011"/>
                <a:gd name="connsiteY12" fmla="*/ 26751 h 225888"/>
                <a:gd name="connsiteX13" fmla="*/ 212800 w 248011"/>
                <a:gd name="connsiteY13" fmla="*/ 62891 h 225888"/>
                <a:gd name="connsiteX14" fmla="*/ 151970 w 248011"/>
                <a:gd name="connsiteY14" fmla="*/ 110656 h 225888"/>
                <a:gd name="connsiteX15" fmla="*/ 206780 w 248011"/>
                <a:gd name="connsiteY15" fmla="*/ 79183 h 225888"/>
                <a:gd name="connsiteX16" fmla="*/ 246671 w 248011"/>
                <a:gd name="connsiteY16" fmla="*/ 108366 h 225888"/>
                <a:gd name="connsiteX17" fmla="*/ 181633 w 248011"/>
                <a:gd name="connsiteY17" fmla="*/ 161627 h 225888"/>
                <a:gd name="connsiteX18" fmla="*/ 158404 w 248011"/>
                <a:gd name="connsiteY18" fmla="*/ 166534 h 225888"/>
                <a:gd name="connsiteX19" fmla="*/ 170378 w 248011"/>
                <a:gd name="connsiteY19" fmla="*/ 169522 h 225888"/>
                <a:gd name="connsiteX20" fmla="*/ 206257 w 248011"/>
                <a:gd name="connsiteY20" fmla="*/ 162259 h 225888"/>
                <a:gd name="connsiteX21" fmla="*/ 238252 w 248011"/>
                <a:gd name="connsiteY21" fmla="*/ 202063 h 225888"/>
                <a:gd name="connsiteX22" fmla="*/ 210946 w 248011"/>
                <a:gd name="connsiteY22" fmla="*/ 220580 h 225888"/>
                <a:gd name="connsiteX23" fmla="*/ 210946 w 248011"/>
                <a:gd name="connsiteY23" fmla="*/ 220580 h 22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8011" h="225888">
                  <a:moveTo>
                    <a:pt x="210946" y="220580"/>
                  </a:moveTo>
                  <a:cubicBezTo>
                    <a:pt x="185078" y="223961"/>
                    <a:pt x="153345" y="225422"/>
                    <a:pt x="125667" y="225815"/>
                  </a:cubicBezTo>
                  <a:cubicBezTo>
                    <a:pt x="100214" y="226164"/>
                    <a:pt x="61348" y="225793"/>
                    <a:pt x="33562" y="212728"/>
                  </a:cubicBezTo>
                  <a:cubicBezTo>
                    <a:pt x="23267" y="201060"/>
                    <a:pt x="13954" y="188192"/>
                    <a:pt x="4794" y="177679"/>
                  </a:cubicBezTo>
                  <a:cubicBezTo>
                    <a:pt x="2853" y="175433"/>
                    <a:pt x="1413" y="173077"/>
                    <a:pt x="432" y="170634"/>
                  </a:cubicBezTo>
                  <a:cubicBezTo>
                    <a:pt x="-2120" y="150569"/>
                    <a:pt x="7128" y="131768"/>
                    <a:pt x="15132" y="113600"/>
                  </a:cubicBezTo>
                  <a:cubicBezTo>
                    <a:pt x="24729" y="91768"/>
                    <a:pt x="35394" y="70285"/>
                    <a:pt x="47237" y="49587"/>
                  </a:cubicBezTo>
                  <a:cubicBezTo>
                    <a:pt x="54260" y="37286"/>
                    <a:pt x="61959" y="25137"/>
                    <a:pt x="70269" y="13382"/>
                  </a:cubicBezTo>
                  <a:cubicBezTo>
                    <a:pt x="90095" y="-14601"/>
                    <a:pt x="97270" y="20165"/>
                    <a:pt x="91839" y="30961"/>
                  </a:cubicBezTo>
                  <a:cubicBezTo>
                    <a:pt x="107020" y="19641"/>
                    <a:pt x="123486" y="10066"/>
                    <a:pt x="140695" y="2040"/>
                  </a:cubicBezTo>
                  <a:cubicBezTo>
                    <a:pt x="163203" y="-8451"/>
                    <a:pt x="183617" y="24178"/>
                    <a:pt x="163443" y="39423"/>
                  </a:cubicBezTo>
                  <a:cubicBezTo>
                    <a:pt x="161829" y="40645"/>
                    <a:pt x="160128" y="41910"/>
                    <a:pt x="158404" y="43174"/>
                  </a:cubicBezTo>
                  <a:cubicBezTo>
                    <a:pt x="169070" y="37526"/>
                    <a:pt x="179866" y="32029"/>
                    <a:pt x="190815" y="26751"/>
                  </a:cubicBezTo>
                  <a:cubicBezTo>
                    <a:pt x="212538" y="16239"/>
                    <a:pt x="232102" y="48147"/>
                    <a:pt x="212800" y="62891"/>
                  </a:cubicBezTo>
                  <a:cubicBezTo>
                    <a:pt x="192320" y="78529"/>
                    <a:pt x="172123" y="94582"/>
                    <a:pt x="151970" y="110656"/>
                  </a:cubicBezTo>
                  <a:cubicBezTo>
                    <a:pt x="172232" y="102935"/>
                    <a:pt x="191164" y="93098"/>
                    <a:pt x="206780" y="79183"/>
                  </a:cubicBezTo>
                  <a:cubicBezTo>
                    <a:pt x="226627" y="61473"/>
                    <a:pt x="254457" y="85596"/>
                    <a:pt x="246671" y="108366"/>
                  </a:cubicBezTo>
                  <a:cubicBezTo>
                    <a:pt x="236224" y="138944"/>
                    <a:pt x="212276" y="154735"/>
                    <a:pt x="181633" y="161627"/>
                  </a:cubicBezTo>
                  <a:cubicBezTo>
                    <a:pt x="173956" y="163350"/>
                    <a:pt x="166191" y="164986"/>
                    <a:pt x="158404" y="166534"/>
                  </a:cubicBezTo>
                  <a:cubicBezTo>
                    <a:pt x="162374" y="167603"/>
                    <a:pt x="166431" y="168628"/>
                    <a:pt x="170378" y="169522"/>
                  </a:cubicBezTo>
                  <a:cubicBezTo>
                    <a:pt x="182396" y="168715"/>
                    <a:pt x="194370" y="166490"/>
                    <a:pt x="206257" y="162259"/>
                  </a:cubicBezTo>
                  <a:cubicBezTo>
                    <a:pt x="230946" y="153448"/>
                    <a:pt x="253454" y="179402"/>
                    <a:pt x="238252" y="202063"/>
                  </a:cubicBezTo>
                  <a:cubicBezTo>
                    <a:pt x="231164" y="212641"/>
                    <a:pt x="223399" y="218944"/>
                    <a:pt x="210946" y="220580"/>
                  </a:cubicBezTo>
                  <a:lnTo>
                    <a:pt x="210946" y="22058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31FCFD5-A007-4B08-AEF6-90B620BA0588}"/>
                </a:ext>
              </a:extLst>
            </p:cNvPr>
            <p:cNvSpPr/>
            <p:nvPr/>
          </p:nvSpPr>
          <p:spPr>
            <a:xfrm>
              <a:off x="3964027" y="5409927"/>
              <a:ext cx="22323" cy="22219"/>
            </a:xfrm>
            <a:custGeom>
              <a:avLst/>
              <a:gdLst>
                <a:gd name="connsiteX0" fmla="*/ 21325 w 22323"/>
                <a:gd name="connsiteY0" fmla="*/ 6355 h 22219"/>
                <a:gd name="connsiteX1" fmla="*/ 15916 w 22323"/>
                <a:gd name="connsiteY1" fmla="*/ 21273 h 22219"/>
                <a:gd name="connsiteX2" fmla="*/ 998 w 22323"/>
                <a:gd name="connsiteY2" fmla="*/ 15865 h 22219"/>
                <a:gd name="connsiteX3" fmla="*/ 6407 w 22323"/>
                <a:gd name="connsiteY3" fmla="*/ 946 h 22219"/>
                <a:gd name="connsiteX4" fmla="*/ 21325 w 22323"/>
                <a:gd name="connsiteY4" fmla="*/ 6355 h 22219"/>
                <a:gd name="connsiteX5" fmla="*/ 21325 w 22323"/>
                <a:gd name="connsiteY5" fmla="*/ 635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23" h="22219">
                  <a:moveTo>
                    <a:pt x="21325" y="6355"/>
                  </a:moveTo>
                  <a:cubicBezTo>
                    <a:pt x="23812" y="11677"/>
                    <a:pt x="21522" y="18962"/>
                    <a:pt x="15916" y="21273"/>
                  </a:cubicBezTo>
                  <a:cubicBezTo>
                    <a:pt x="10290" y="23607"/>
                    <a:pt x="3659" y="21557"/>
                    <a:pt x="998" y="15865"/>
                  </a:cubicBezTo>
                  <a:cubicBezTo>
                    <a:pt x="-1488" y="10543"/>
                    <a:pt x="802" y="3258"/>
                    <a:pt x="6407" y="946"/>
                  </a:cubicBezTo>
                  <a:cubicBezTo>
                    <a:pt x="12034" y="-1387"/>
                    <a:pt x="18664" y="663"/>
                    <a:pt x="21325" y="6355"/>
                  </a:cubicBezTo>
                  <a:lnTo>
                    <a:pt x="21325" y="63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E9F2CB4A-F95D-4828-8BBA-B38B50B40F64}"/>
                </a:ext>
              </a:extLst>
            </p:cNvPr>
            <p:cNvSpPr/>
            <p:nvPr/>
          </p:nvSpPr>
          <p:spPr>
            <a:xfrm>
              <a:off x="4000505" y="5382287"/>
              <a:ext cx="15321" cy="14925"/>
            </a:xfrm>
            <a:custGeom>
              <a:avLst/>
              <a:gdLst>
                <a:gd name="connsiteX0" fmla="*/ 14553 w 15321"/>
                <a:gd name="connsiteY0" fmla="*/ 4246 h 14925"/>
                <a:gd name="connsiteX1" fmla="*/ 769 w 15321"/>
                <a:gd name="connsiteY1" fmla="*/ 10680 h 14925"/>
                <a:gd name="connsiteX2" fmla="*/ 14553 w 15321"/>
                <a:gd name="connsiteY2" fmla="*/ 4246 h 14925"/>
                <a:gd name="connsiteX3" fmla="*/ 14553 w 15321"/>
                <a:gd name="connsiteY3" fmla="*/ 4246 h 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21" h="14925">
                  <a:moveTo>
                    <a:pt x="14553" y="4246"/>
                  </a:moveTo>
                  <a:cubicBezTo>
                    <a:pt x="18697" y="13101"/>
                    <a:pt x="4934" y="19556"/>
                    <a:pt x="769" y="10680"/>
                  </a:cubicBezTo>
                  <a:cubicBezTo>
                    <a:pt x="-3375" y="1825"/>
                    <a:pt x="10387" y="-4631"/>
                    <a:pt x="14553" y="4246"/>
                  </a:cubicBezTo>
                  <a:lnTo>
                    <a:pt x="14553" y="4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3086D229-7D92-49C2-9F3E-950140984359}"/>
                </a:ext>
              </a:extLst>
            </p:cNvPr>
            <p:cNvSpPr/>
            <p:nvPr/>
          </p:nvSpPr>
          <p:spPr>
            <a:xfrm>
              <a:off x="4004229" y="5354840"/>
              <a:ext cx="12823" cy="12506"/>
            </a:xfrm>
            <a:custGeom>
              <a:avLst/>
              <a:gdLst>
                <a:gd name="connsiteX0" fmla="*/ 12181 w 12823"/>
                <a:gd name="connsiteY0" fmla="*/ 3557 h 12506"/>
                <a:gd name="connsiteX1" fmla="*/ 643 w 12823"/>
                <a:gd name="connsiteY1" fmla="*/ 8944 h 12506"/>
                <a:gd name="connsiteX2" fmla="*/ 12181 w 12823"/>
                <a:gd name="connsiteY2" fmla="*/ 3557 h 12506"/>
                <a:gd name="connsiteX3" fmla="*/ 12181 w 12823"/>
                <a:gd name="connsiteY3" fmla="*/ 3557 h 1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3" h="12506">
                  <a:moveTo>
                    <a:pt x="12181" y="3557"/>
                  </a:moveTo>
                  <a:cubicBezTo>
                    <a:pt x="15649" y="10995"/>
                    <a:pt x="4111" y="16382"/>
                    <a:pt x="643" y="8944"/>
                  </a:cubicBezTo>
                  <a:cubicBezTo>
                    <a:pt x="-2824" y="1529"/>
                    <a:pt x="8692" y="-3880"/>
                    <a:pt x="12181" y="3557"/>
                  </a:cubicBezTo>
                  <a:lnTo>
                    <a:pt x="12181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1020A4E-21C6-4494-BD64-D9AA13A1B6BE}"/>
                </a:ext>
              </a:extLst>
            </p:cNvPr>
            <p:cNvSpPr/>
            <p:nvPr/>
          </p:nvSpPr>
          <p:spPr>
            <a:xfrm>
              <a:off x="3961326" y="5380504"/>
              <a:ext cx="12392" cy="12078"/>
            </a:xfrm>
            <a:custGeom>
              <a:avLst/>
              <a:gdLst>
                <a:gd name="connsiteX0" fmla="*/ 11769 w 12392"/>
                <a:gd name="connsiteY0" fmla="*/ 3433 h 12078"/>
                <a:gd name="connsiteX1" fmla="*/ 624 w 12392"/>
                <a:gd name="connsiteY1" fmla="*/ 8645 h 12078"/>
                <a:gd name="connsiteX2" fmla="*/ 11769 w 12392"/>
                <a:gd name="connsiteY2" fmla="*/ 3433 h 12078"/>
                <a:gd name="connsiteX3" fmla="*/ 11769 w 12392"/>
                <a:gd name="connsiteY3" fmla="*/ 3433 h 1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2" h="12078">
                  <a:moveTo>
                    <a:pt x="11769" y="3433"/>
                  </a:moveTo>
                  <a:cubicBezTo>
                    <a:pt x="15128" y="10608"/>
                    <a:pt x="3983" y="15821"/>
                    <a:pt x="624" y="8645"/>
                  </a:cubicBezTo>
                  <a:cubicBezTo>
                    <a:pt x="-2735" y="1470"/>
                    <a:pt x="8410" y="-3743"/>
                    <a:pt x="11769" y="3433"/>
                  </a:cubicBezTo>
                  <a:lnTo>
                    <a:pt x="11769" y="34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C36580CC-44FB-472C-B538-828E086DA3D0}"/>
                </a:ext>
              </a:extLst>
            </p:cNvPr>
            <p:cNvSpPr/>
            <p:nvPr/>
          </p:nvSpPr>
          <p:spPr>
            <a:xfrm>
              <a:off x="3911814" y="5429363"/>
              <a:ext cx="17790" cy="17348"/>
            </a:xfrm>
            <a:custGeom>
              <a:avLst/>
              <a:gdLst>
                <a:gd name="connsiteX0" fmla="*/ 16897 w 17790"/>
                <a:gd name="connsiteY0" fmla="*/ 4934 h 17348"/>
                <a:gd name="connsiteX1" fmla="*/ 888 w 17790"/>
                <a:gd name="connsiteY1" fmla="*/ 12415 h 17348"/>
                <a:gd name="connsiteX2" fmla="*/ 16897 w 17790"/>
                <a:gd name="connsiteY2" fmla="*/ 4934 h 17348"/>
                <a:gd name="connsiteX3" fmla="*/ 16897 w 17790"/>
                <a:gd name="connsiteY3" fmla="*/ 4934 h 17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90" h="17348">
                  <a:moveTo>
                    <a:pt x="16897" y="4934"/>
                  </a:moveTo>
                  <a:cubicBezTo>
                    <a:pt x="21717" y="15228"/>
                    <a:pt x="5708" y="22731"/>
                    <a:pt x="888" y="12415"/>
                  </a:cubicBezTo>
                  <a:cubicBezTo>
                    <a:pt x="-3911" y="2120"/>
                    <a:pt x="12077" y="-5382"/>
                    <a:pt x="16897" y="4934"/>
                  </a:cubicBezTo>
                  <a:lnTo>
                    <a:pt x="16897" y="49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D492341A-85DF-408B-8406-B3D8CF5FC6C2}"/>
                </a:ext>
              </a:extLst>
            </p:cNvPr>
            <p:cNvSpPr/>
            <p:nvPr/>
          </p:nvSpPr>
          <p:spPr>
            <a:xfrm>
              <a:off x="3919496" y="5407660"/>
              <a:ext cx="10643" cy="10373"/>
            </a:xfrm>
            <a:custGeom>
              <a:avLst/>
              <a:gdLst>
                <a:gd name="connsiteX0" fmla="*/ 10109 w 10643"/>
                <a:gd name="connsiteY0" fmla="*/ 2951 h 10373"/>
                <a:gd name="connsiteX1" fmla="*/ 534 w 10643"/>
                <a:gd name="connsiteY1" fmla="*/ 7422 h 10373"/>
                <a:gd name="connsiteX2" fmla="*/ 10109 w 10643"/>
                <a:gd name="connsiteY2" fmla="*/ 2951 h 10373"/>
                <a:gd name="connsiteX3" fmla="*/ 10109 w 10643"/>
                <a:gd name="connsiteY3" fmla="*/ 2951 h 1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43" h="10373">
                  <a:moveTo>
                    <a:pt x="10109" y="2951"/>
                  </a:moveTo>
                  <a:cubicBezTo>
                    <a:pt x="12987" y="9102"/>
                    <a:pt x="3435" y="13595"/>
                    <a:pt x="534" y="7422"/>
                  </a:cubicBezTo>
                  <a:cubicBezTo>
                    <a:pt x="-2346" y="1272"/>
                    <a:pt x="7230" y="-3221"/>
                    <a:pt x="10109" y="2951"/>
                  </a:cubicBezTo>
                  <a:lnTo>
                    <a:pt x="10109" y="29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22251B42-656E-4E68-B9C9-31A7CC93F676}"/>
                </a:ext>
              </a:extLst>
            </p:cNvPr>
            <p:cNvSpPr/>
            <p:nvPr/>
          </p:nvSpPr>
          <p:spPr>
            <a:xfrm>
              <a:off x="3874489" y="5456876"/>
              <a:ext cx="16116" cy="16341"/>
            </a:xfrm>
            <a:custGeom>
              <a:avLst/>
              <a:gdLst>
                <a:gd name="connsiteX0" fmla="*/ 6653 w 16116"/>
                <a:gd name="connsiteY0" fmla="*/ 17 h 16341"/>
                <a:gd name="connsiteX1" fmla="*/ 16097 w 16116"/>
                <a:gd name="connsiteY1" fmla="*/ 8763 h 16341"/>
                <a:gd name="connsiteX2" fmla="*/ 16075 w 16116"/>
                <a:gd name="connsiteY2" fmla="*/ 9177 h 16341"/>
                <a:gd name="connsiteX3" fmla="*/ 3731 w 16116"/>
                <a:gd name="connsiteY3" fmla="*/ 14957 h 16341"/>
                <a:gd name="connsiteX4" fmla="*/ 3403 w 16116"/>
                <a:gd name="connsiteY4" fmla="*/ 14717 h 16341"/>
                <a:gd name="connsiteX5" fmla="*/ 2749 w 16116"/>
                <a:gd name="connsiteY5" fmla="*/ 1849 h 16341"/>
                <a:gd name="connsiteX6" fmla="*/ 6653 w 16116"/>
                <a:gd name="connsiteY6" fmla="*/ 17 h 16341"/>
                <a:gd name="connsiteX7" fmla="*/ 6653 w 16116"/>
                <a:gd name="connsiteY7" fmla="*/ 17 h 16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16" h="16341">
                  <a:moveTo>
                    <a:pt x="6653" y="17"/>
                  </a:moveTo>
                  <a:cubicBezTo>
                    <a:pt x="11931" y="-267"/>
                    <a:pt x="16446" y="3049"/>
                    <a:pt x="16097" y="8763"/>
                  </a:cubicBezTo>
                  <a:cubicBezTo>
                    <a:pt x="16097" y="8894"/>
                    <a:pt x="16075" y="9046"/>
                    <a:pt x="16075" y="9177"/>
                  </a:cubicBezTo>
                  <a:cubicBezTo>
                    <a:pt x="15726" y="15022"/>
                    <a:pt x="8442" y="18403"/>
                    <a:pt x="3731" y="14957"/>
                  </a:cubicBezTo>
                  <a:cubicBezTo>
                    <a:pt x="3622" y="14870"/>
                    <a:pt x="3512" y="14804"/>
                    <a:pt x="3403" y="14717"/>
                  </a:cubicBezTo>
                  <a:cubicBezTo>
                    <a:pt x="-1198" y="11315"/>
                    <a:pt x="-850" y="5731"/>
                    <a:pt x="2749" y="1849"/>
                  </a:cubicBezTo>
                  <a:cubicBezTo>
                    <a:pt x="3534" y="955"/>
                    <a:pt x="5454" y="60"/>
                    <a:pt x="6653" y="17"/>
                  </a:cubicBezTo>
                  <a:lnTo>
                    <a:pt x="6653" y="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814C866-3E13-4019-8916-3CE920B01995}"/>
                </a:ext>
              </a:extLst>
            </p:cNvPr>
            <p:cNvSpPr/>
            <p:nvPr/>
          </p:nvSpPr>
          <p:spPr>
            <a:xfrm>
              <a:off x="3891590" y="5407190"/>
              <a:ext cx="19104" cy="18624"/>
            </a:xfrm>
            <a:custGeom>
              <a:avLst/>
              <a:gdLst>
                <a:gd name="connsiteX0" fmla="*/ 18146 w 19104"/>
                <a:gd name="connsiteY0" fmla="*/ 5297 h 18624"/>
                <a:gd name="connsiteX1" fmla="*/ 959 w 19104"/>
                <a:gd name="connsiteY1" fmla="*/ 13323 h 18624"/>
                <a:gd name="connsiteX2" fmla="*/ 18146 w 19104"/>
                <a:gd name="connsiteY2" fmla="*/ 5297 h 18624"/>
                <a:gd name="connsiteX3" fmla="*/ 18146 w 19104"/>
                <a:gd name="connsiteY3" fmla="*/ 5297 h 1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4" h="18624">
                  <a:moveTo>
                    <a:pt x="18146" y="5297"/>
                  </a:moveTo>
                  <a:cubicBezTo>
                    <a:pt x="23315" y="16354"/>
                    <a:pt x="6150" y="24402"/>
                    <a:pt x="959" y="13323"/>
                  </a:cubicBezTo>
                  <a:cubicBezTo>
                    <a:pt x="-4210" y="2287"/>
                    <a:pt x="12955" y="-5783"/>
                    <a:pt x="18146" y="5297"/>
                  </a:cubicBezTo>
                  <a:lnTo>
                    <a:pt x="18146" y="52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631FB293-A94B-4E5D-B054-54ABCEA17609}"/>
                </a:ext>
              </a:extLst>
            </p:cNvPr>
            <p:cNvSpPr/>
            <p:nvPr/>
          </p:nvSpPr>
          <p:spPr>
            <a:xfrm>
              <a:off x="3878523" y="5431595"/>
              <a:ext cx="15730" cy="15349"/>
            </a:xfrm>
            <a:custGeom>
              <a:avLst/>
              <a:gdLst>
                <a:gd name="connsiteX0" fmla="*/ 14943 w 15730"/>
                <a:gd name="connsiteY0" fmla="*/ 4359 h 15349"/>
                <a:gd name="connsiteX1" fmla="*/ 788 w 15730"/>
                <a:gd name="connsiteY1" fmla="*/ 10990 h 15349"/>
                <a:gd name="connsiteX2" fmla="*/ 14943 w 15730"/>
                <a:gd name="connsiteY2" fmla="*/ 4359 h 15349"/>
                <a:gd name="connsiteX3" fmla="*/ 14943 w 15730"/>
                <a:gd name="connsiteY3" fmla="*/ 4359 h 1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30" h="15349">
                  <a:moveTo>
                    <a:pt x="14943" y="4359"/>
                  </a:moveTo>
                  <a:cubicBezTo>
                    <a:pt x="19196" y="13476"/>
                    <a:pt x="5041" y="20107"/>
                    <a:pt x="788" y="10990"/>
                  </a:cubicBezTo>
                  <a:cubicBezTo>
                    <a:pt x="-3465" y="1873"/>
                    <a:pt x="10690" y="-4757"/>
                    <a:pt x="14943" y="4359"/>
                  </a:cubicBezTo>
                  <a:lnTo>
                    <a:pt x="14943" y="43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E0014E36-A104-4D38-923E-84CFEB7B2594}"/>
                </a:ext>
              </a:extLst>
            </p:cNvPr>
            <p:cNvSpPr/>
            <p:nvPr/>
          </p:nvSpPr>
          <p:spPr>
            <a:xfrm>
              <a:off x="3858252" y="5405962"/>
              <a:ext cx="18954" cy="18496"/>
            </a:xfrm>
            <a:custGeom>
              <a:avLst/>
              <a:gdLst>
                <a:gd name="connsiteX0" fmla="*/ 18005 w 18954"/>
                <a:gd name="connsiteY0" fmla="*/ 5260 h 18496"/>
                <a:gd name="connsiteX1" fmla="*/ 950 w 18954"/>
                <a:gd name="connsiteY1" fmla="*/ 13242 h 18496"/>
                <a:gd name="connsiteX2" fmla="*/ 18005 w 18954"/>
                <a:gd name="connsiteY2" fmla="*/ 5260 h 18496"/>
                <a:gd name="connsiteX3" fmla="*/ 18005 w 18954"/>
                <a:gd name="connsiteY3" fmla="*/ 5260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54" h="18496">
                  <a:moveTo>
                    <a:pt x="18005" y="5260"/>
                  </a:moveTo>
                  <a:cubicBezTo>
                    <a:pt x="23131" y="16230"/>
                    <a:pt x="6075" y="24235"/>
                    <a:pt x="950" y="13242"/>
                  </a:cubicBezTo>
                  <a:cubicBezTo>
                    <a:pt x="-4176" y="2250"/>
                    <a:pt x="12880" y="-5733"/>
                    <a:pt x="18005" y="5260"/>
                  </a:cubicBezTo>
                  <a:lnTo>
                    <a:pt x="18005" y="5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2233FD76-8BA2-4214-8645-158B2B4D6A63}"/>
                </a:ext>
              </a:extLst>
            </p:cNvPr>
            <p:cNvSpPr/>
            <p:nvPr/>
          </p:nvSpPr>
          <p:spPr>
            <a:xfrm>
              <a:off x="3844654" y="5435474"/>
              <a:ext cx="14721" cy="14353"/>
            </a:xfrm>
            <a:custGeom>
              <a:avLst/>
              <a:gdLst>
                <a:gd name="connsiteX0" fmla="*/ 13980 w 14721"/>
                <a:gd name="connsiteY0" fmla="*/ 4080 h 14353"/>
                <a:gd name="connsiteX1" fmla="*/ 741 w 14721"/>
                <a:gd name="connsiteY1" fmla="*/ 10274 h 14353"/>
                <a:gd name="connsiteX2" fmla="*/ 13980 w 14721"/>
                <a:gd name="connsiteY2" fmla="*/ 4080 h 14353"/>
                <a:gd name="connsiteX3" fmla="*/ 13980 w 14721"/>
                <a:gd name="connsiteY3" fmla="*/ 4080 h 1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1" h="14353">
                  <a:moveTo>
                    <a:pt x="13980" y="4080"/>
                  </a:moveTo>
                  <a:cubicBezTo>
                    <a:pt x="17971" y="12608"/>
                    <a:pt x="4733" y="18802"/>
                    <a:pt x="741" y="10274"/>
                  </a:cubicBezTo>
                  <a:cubicBezTo>
                    <a:pt x="-3250" y="1746"/>
                    <a:pt x="9989" y="-4448"/>
                    <a:pt x="13980" y="4080"/>
                  </a:cubicBezTo>
                  <a:lnTo>
                    <a:pt x="13980" y="40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4F506549-620C-46A6-9B49-99D7E6A6C595}"/>
                </a:ext>
              </a:extLst>
            </p:cNvPr>
            <p:cNvSpPr/>
            <p:nvPr/>
          </p:nvSpPr>
          <p:spPr>
            <a:xfrm>
              <a:off x="3833027" y="5411698"/>
              <a:ext cx="12675" cy="12364"/>
            </a:xfrm>
            <a:custGeom>
              <a:avLst/>
              <a:gdLst>
                <a:gd name="connsiteX0" fmla="*/ 12041 w 12675"/>
                <a:gd name="connsiteY0" fmla="*/ 3515 h 12364"/>
                <a:gd name="connsiteX1" fmla="*/ 634 w 12675"/>
                <a:gd name="connsiteY1" fmla="*/ 8859 h 12364"/>
                <a:gd name="connsiteX2" fmla="*/ 12041 w 12675"/>
                <a:gd name="connsiteY2" fmla="*/ 3515 h 12364"/>
                <a:gd name="connsiteX3" fmla="*/ 12041 w 12675"/>
                <a:gd name="connsiteY3" fmla="*/ 3515 h 1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5" h="12364">
                  <a:moveTo>
                    <a:pt x="12041" y="3515"/>
                  </a:moveTo>
                  <a:cubicBezTo>
                    <a:pt x="15465" y="10865"/>
                    <a:pt x="4080" y="16187"/>
                    <a:pt x="634" y="8859"/>
                  </a:cubicBezTo>
                  <a:cubicBezTo>
                    <a:pt x="-2790" y="1509"/>
                    <a:pt x="8617" y="-3835"/>
                    <a:pt x="12041" y="3515"/>
                  </a:cubicBezTo>
                  <a:lnTo>
                    <a:pt x="12041" y="35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752B4A7-2EB1-4F58-86F1-DBC95125FE52}"/>
                </a:ext>
              </a:extLst>
            </p:cNvPr>
            <p:cNvSpPr/>
            <p:nvPr/>
          </p:nvSpPr>
          <p:spPr>
            <a:xfrm>
              <a:off x="3816301" y="5431889"/>
              <a:ext cx="11665" cy="11358"/>
            </a:xfrm>
            <a:custGeom>
              <a:avLst/>
              <a:gdLst>
                <a:gd name="connsiteX0" fmla="*/ 11078 w 11665"/>
                <a:gd name="connsiteY0" fmla="*/ 3236 h 11358"/>
                <a:gd name="connsiteX1" fmla="*/ 587 w 11665"/>
                <a:gd name="connsiteY1" fmla="*/ 8122 h 11358"/>
                <a:gd name="connsiteX2" fmla="*/ 11078 w 11665"/>
                <a:gd name="connsiteY2" fmla="*/ 3236 h 11358"/>
                <a:gd name="connsiteX3" fmla="*/ 11078 w 11665"/>
                <a:gd name="connsiteY3" fmla="*/ 3236 h 1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5" h="11358">
                  <a:moveTo>
                    <a:pt x="11078" y="3236"/>
                  </a:moveTo>
                  <a:cubicBezTo>
                    <a:pt x="14241" y="9976"/>
                    <a:pt x="3750" y="14883"/>
                    <a:pt x="587" y="8122"/>
                  </a:cubicBezTo>
                  <a:cubicBezTo>
                    <a:pt x="-2575" y="1383"/>
                    <a:pt x="7916" y="-3525"/>
                    <a:pt x="11078" y="3236"/>
                  </a:cubicBezTo>
                  <a:lnTo>
                    <a:pt x="11078" y="32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AEBD830-3248-409C-B269-E7C91FFA8319}"/>
                </a:ext>
              </a:extLst>
            </p:cNvPr>
            <p:cNvSpPr/>
            <p:nvPr/>
          </p:nvSpPr>
          <p:spPr>
            <a:xfrm>
              <a:off x="3808542" y="5384105"/>
              <a:ext cx="12534" cy="12226"/>
            </a:xfrm>
            <a:custGeom>
              <a:avLst/>
              <a:gdLst>
                <a:gd name="connsiteX0" fmla="*/ 11902 w 12534"/>
                <a:gd name="connsiteY0" fmla="*/ 3474 h 12226"/>
                <a:gd name="connsiteX1" fmla="*/ 626 w 12534"/>
                <a:gd name="connsiteY1" fmla="*/ 8752 h 12226"/>
                <a:gd name="connsiteX2" fmla="*/ 11902 w 12534"/>
                <a:gd name="connsiteY2" fmla="*/ 3474 h 12226"/>
                <a:gd name="connsiteX3" fmla="*/ 11902 w 12534"/>
                <a:gd name="connsiteY3" fmla="*/ 3474 h 1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34" h="12226">
                  <a:moveTo>
                    <a:pt x="11902" y="3474"/>
                  </a:moveTo>
                  <a:cubicBezTo>
                    <a:pt x="15304" y="10737"/>
                    <a:pt x="4028" y="16015"/>
                    <a:pt x="626" y="8752"/>
                  </a:cubicBezTo>
                  <a:cubicBezTo>
                    <a:pt x="-2754" y="1489"/>
                    <a:pt x="8500" y="-3789"/>
                    <a:pt x="11902" y="3474"/>
                  </a:cubicBezTo>
                  <a:lnTo>
                    <a:pt x="11902" y="34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0695FA84-7EC6-4794-B84E-AC875F693E4B}"/>
                </a:ext>
              </a:extLst>
            </p:cNvPr>
            <p:cNvSpPr/>
            <p:nvPr/>
          </p:nvSpPr>
          <p:spPr>
            <a:xfrm>
              <a:off x="3810760" y="5403708"/>
              <a:ext cx="14721" cy="14363"/>
            </a:xfrm>
            <a:custGeom>
              <a:avLst/>
              <a:gdLst>
                <a:gd name="connsiteX0" fmla="*/ 13980 w 14721"/>
                <a:gd name="connsiteY0" fmla="*/ 4090 h 14363"/>
                <a:gd name="connsiteX1" fmla="*/ 741 w 14721"/>
                <a:gd name="connsiteY1" fmla="*/ 10284 h 14363"/>
                <a:gd name="connsiteX2" fmla="*/ 13980 w 14721"/>
                <a:gd name="connsiteY2" fmla="*/ 4090 h 14363"/>
                <a:gd name="connsiteX3" fmla="*/ 13980 w 14721"/>
                <a:gd name="connsiteY3" fmla="*/ 4090 h 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1" h="14363">
                  <a:moveTo>
                    <a:pt x="13980" y="4090"/>
                  </a:moveTo>
                  <a:cubicBezTo>
                    <a:pt x="17972" y="12617"/>
                    <a:pt x="4733" y="18812"/>
                    <a:pt x="741" y="10284"/>
                  </a:cubicBezTo>
                  <a:cubicBezTo>
                    <a:pt x="-3250" y="1756"/>
                    <a:pt x="9989" y="-4460"/>
                    <a:pt x="13980" y="4090"/>
                  </a:cubicBezTo>
                  <a:lnTo>
                    <a:pt x="13980" y="40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18AA0E1-0718-4639-AEF1-0ACC82408D18}"/>
                </a:ext>
              </a:extLst>
            </p:cNvPr>
            <p:cNvSpPr/>
            <p:nvPr/>
          </p:nvSpPr>
          <p:spPr>
            <a:xfrm>
              <a:off x="3789863" y="5405854"/>
              <a:ext cx="13549" cy="13215"/>
            </a:xfrm>
            <a:custGeom>
              <a:avLst/>
              <a:gdLst>
                <a:gd name="connsiteX0" fmla="*/ 12871 w 13549"/>
                <a:gd name="connsiteY0" fmla="*/ 3754 h 13215"/>
                <a:gd name="connsiteX1" fmla="*/ 679 w 13549"/>
                <a:gd name="connsiteY1" fmla="*/ 9447 h 13215"/>
                <a:gd name="connsiteX2" fmla="*/ 12871 w 13549"/>
                <a:gd name="connsiteY2" fmla="*/ 3754 h 13215"/>
                <a:gd name="connsiteX3" fmla="*/ 12871 w 13549"/>
                <a:gd name="connsiteY3" fmla="*/ 3754 h 13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9" h="13215">
                  <a:moveTo>
                    <a:pt x="12871" y="3754"/>
                  </a:moveTo>
                  <a:cubicBezTo>
                    <a:pt x="16535" y="11606"/>
                    <a:pt x="4343" y="17320"/>
                    <a:pt x="679" y="9447"/>
                  </a:cubicBezTo>
                  <a:cubicBezTo>
                    <a:pt x="-2986" y="1617"/>
                    <a:pt x="9207" y="-4097"/>
                    <a:pt x="12871" y="3754"/>
                  </a:cubicBezTo>
                  <a:lnTo>
                    <a:pt x="12871" y="37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4B32811-9DDB-4F50-AAF3-28D8DF596518}"/>
                </a:ext>
              </a:extLst>
            </p:cNvPr>
            <p:cNvSpPr/>
            <p:nvPr/>
          </p:nvSpPr>
          <p:spPr>
            <a:xfrm>
              <a:off x="3771424" y="5408112"/>
              <a:ext cx="15776" cy="15830"/>
            </a:xfrm>
            <a:custGeom>
              <a:avLst/>
              <a:gdLst>
                <a:gd name="connsiteX0" fmla="*/ 10089 w 15776"/>
                <a:gd name="connsiteY0" fmla="*/ 384 h 15830"/>
                <a:gd name="connsiteX1" fmla="*/ 10525 w 15776"/>
                <a:gd name="connsiteY1" fmla="*/ 515 h 15830"/>
                <a:gd name="connsiteX2" fmla="*/ 15236 w 15776"/>
                <a:gd name="connsiteY2" fmla="*/ 10569 h 15830"/>
                <a:gd name="connsiteX3" fmla="*/ 14865 w 15776"/>
                <a:gd name="connsiteY3" fmla="*/ 11398 h 15830"/>
                <a:gd name="connsiteX4" fmla="*/ 6054 w 15776"/>
                <a:gd name="connsiteY4" fmla="*/ 15520 h 15830"/>
                <a:gd name="connsiteX5" fmla="*/ 5181 w 15776"/>
                <a:gd name="connsiteY5" fmla="*/ 15281 h 15830"/>
                <a:gd name="connsiteX6" fmla="*/ 471 w 15776"/>
                <a:gd name="connsiteY6" fmla="*/ 5226 h 15830"/>
                <a:gd name="connsiteX7" fmla="*/ 645 w 15776"/>
                <a:gd name="connsiteY7" fmla="*/ 4811 h 15830"/>
                <a:gd name="connsiteX8" fmla="*/ 10089 w 15776"/>
                <a:gd name="connsiteY8" fmla="*/ 384 h 15830"/>
                <a:gd name="connsiteX9" fmla="*/ 10089 w 15776"/>
                <a:gd name="connsiteY9" fmla="*/ 384 h 1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6" h="15830">
                  <a:moveTo>
                    <a:pt x="10089" y="384"/>
                  </a:moveTo>
                  <a:cubicBezTo>
                    <a:pt x="10242" y="428"/>
                    <a:pt x="10373" y="471"/>
                    <a:pt x="10525" y="515"/>
                  </a:cubicBezTo>
                  <a:cubicBezTo>
                    <a:pt x="14342" y="1714"/>
                    <a:pt x="16959" y="6840"/>
                    <a:pt x="15236" y="10569"/>
                  </a:cubicBezTo>
                  <a:cubicBezTo>
                    <a:pt x="15105" y="10853"/>
                    <a:pt x="14974" y="11115"/>
                    <a:pt x="14865" y="11398"/>
                  </a:cubicBezTo>
                  <a:cubicBezTo>
                    <a:pt x="13208" y="14997"/>
                    <a:pt x="9892" y="16545"/>
                    <a:pt x="6054" y="15520"/>
                  </a:cubicBezTo>
                  <a:cubicBezTo>
                    <a:pt x="5770" y="15433"/>
                    <a:pt x="5465" y="15368"/>
                    <a:pt x="5181" y="15281"/>
                  </a:cubicBezTo>
                  <a:cubicBezTo>
                    <a:pt x="1212" y="14212"/>
                    <a:pt x="-1034" y="8890"/>
                    <a:pt x="471" y="5226"/>
                  </a:cubicBezTo>
                  <a:cubicBezTo>
                    <a:pt x="536" y="5095"/>
                    <a:pt x="580" y="4942"/>
                    <a:pt x="645" y="4811"/>
                  </a:cubicBezTo>
                  <a:cubicBezTo>
                    <a:pt x="2194" y="995"/>
                    <a:pt x="6141" y="-859"/>
                    <a:pt x="10089" y="384"/>
                  </a:cubicBezTo>
                  <a:lnTo>
                    <a:pt x="10089" y="3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F83FDC8-8DFB-43C7-BFB5-4BE41FE881A7}"/>
                </a:ext>
              </a:extLst>
            </p:cNvPr>
            <p:cNvSpPr/>
            <p:nvPr/>
          </p:nvSpPr>
          <p:spPr>
            <a:xfrm>
              <a:off x="3757140" y="5360324"/>
              <a:ext cx="12822" cy="12491"/>
            </a:xfrm>
            <a:custGeom>
              <a:avLst/>
              <a:gdLst>
                <a:gd name="connsiteX0" fmla="*/ 12180 w 12822"/>
                <a:gd name="connsiteY0" fmla="*/ 3547 h 12491"/>
                <a:gd name="connsiteX1" fmla="*/ 643 w 12822"/>
                <a:gd name="connsiteY1" fmla="*/ 8935 h 12491"/>
                <a:gd name="connsiteX2" fmla="*/ 12180 w 12822"/>
                <a:gd name="connsiteY2" fmla="*/ 3547 h 12491"/>
                <a:gd name="connsiteX3" fmla="*/ 12180 w 12822"/>
                <a:gd name="connsiteY3" fmla="*/ 3547 h 1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491">
                  <a:moveTo>
                    <a:pt x="12180" y="3547"/>
                  </a:moveTo>
                  <a:cubicBezTo>
                    <a:pt x="15648" y="10963"/>
                    <a:pt x="4110" y="16372"/>
                    <a:pt x="643" y="8935"/>
                  </a:cubicBezTo>
                  <a:cubicBezTo>
                    <a:pt x="-2825" y="1519"/>
                    <a:pt x="8712" y="-3868"/>
                    <a:pt x="12180" y="3547"/>
                  </a:cubicBezTo>
                  <a:lnTo>
                    <a:pt x="12180" y="35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8808C281-2766-4EC8-9212-F572692897F8}"/>
                </a:ext>
              </a:extLst>
            </p:cNvPr>
            <p:cNvSpPr/>
            <p:nvPr/>
          </p:nvSpPr>
          <p:spPr>
            <a:xfrm>
              <a:off x="3782654" y="5349052"/>
              <a:ext cx="16336" cy="15920"/>
            </a:xfrm>
            <a:custGeom>
              <a:avLst/>
              <a:gdLst>
                <a:gd name="connsiteX0" fmla="*/ 15522 w 16336"/>
                <a:gd name="connsiteY0" fmla="*/ 4525 h 15920"/>
                <a:gd name="connsiteX1" fmla="*/ 822 w 16336"/>
                <a:gd name="connsiteY1" fmla="*/ 11395 h 15920"/>
                <a:gd name="connsiteX2" fmla="*/ 15522 w 16336"/>
                <a:gd name="connsiteY2" fmla="*/ 4525 h 15920"/>
                <a:gd name="connsiteX3" fmla="*/ 15522 w 16336"/>
                <a:gd name="connsiteY3" fmla="*/ 4525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36" h="15920">
                  <a:moveTo>
                    <a:pt x="15522" y="4525"/>
                  </a:moveTo>
                  <a:cubicBezTo>
                    <a:pt x="19927" y="13969"/>
                    <a:pt x="5249" y="20861"/>
                    <a:pt x="822" y="11395"/>
                  </a:cubicBezTo>
                  <a:cubicBezTo>
                    <a:pt x="-3606" y="1951"/>
                    <a:pt x="11094" y="-4941"/>
                    <a:pt x="15522" y="4525"/>
                  </a:cubicBezTo>
                  <a:lnTo>
                    <a:pt x="15522" y="45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8C2946A0-B954-4F59-B00D-9AA169CCB979}"/>
                </a:ext>
              </a:extLst>
            </p:cNvPr>
            <p:cNvSpPr/>
            <p:nvPr/>
          </p:nvSpPr>
          <p:spPr>
            <a:xfrm>
              <a:off x="3771602" y="5377471"/>
              <a:ext cx="16330" cy="15920"/>
            </a:xfrm>
            <a:custGeom>
              <a:avLst/>
              <a:gdLst>
                <a:gd name="connsiteX0" fmla="*/ 15515 w 16330"/>
                <a:gd name="connsiteY0" fmla="*/ 4525 h 15920"/>
                <a:gd name="connsiteX1" fmla="*/ 815 w 16330"/>
                <a:gd name="connsiteY1" fmla="*/ 11395 h 15920"/>
                <a:gd name="connsiteX2" fmla="*/ 15515 w 16330"/>
                <a:gd name="connsiteY2" fmla="*/ 4525 h 15920"/>
                <a:gd name="connsiteX3" fmla="*/ 15515 w 16330"/>
                <a:gd name="connsiteY3" fmla="*/ 4525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30" h="15920">
                  <a:moveTo>
                    <a:pt x="15515" y="4525"/>
                  </a:moveTo>
                  <a:cubicBezTo>
                    <a:pt x="19921" y="13969"/>
                    <a:pt x="5243" y="20861"/>
                    <a:pt x="815" y="11395"/>
                  </a:cubicBezTo>
                  <a:cubicBezTo>
                    <a:pt x="-3590" y="1951"/>
                    <a:pt x="11088" y="-4941"/>
                    <a:pt x="15515" y="4525"/>
                  </a:cubicBezTo>
                  <a:lnTo>
                    <a:pt x="15515" y="45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E76C5B5F-9969-4418-AF19-6F6A89A26020}"/>
                </a:ext>
              </a:extLst>
            </p:cNvPr>
            <p:cNvSpPr/>
            <p:nvPr/>
          </p:nvSpPr>
          <p:spPr>
            <a:xfrm>
              <a:off x="3742571" y="5338672"/>
              <a:ext cx="9768" cy="9526"/>
            </a:xfrm>
            <a:custGeom>
              <a:avLst/>
              <a:gdLst>
                <a:gd name="connsiteX0" fmla="*/ 9279 w 9768"/>
                <a:gd name="connsiteY0" fmla="*/ 2713 h 9526"/>
                <a:gd name="connsiteX1" fmla="*/ 490 w 9768"/>
                <a:gd name="connsiteY1" fmla="*/ 6813 h 9526"/>
                <a:gd name="connsiteX2" fmla="*/ 9279 w 9768"/>
                <a:gd name="connsiteY2" fmla="*/ 2713 h 9526"/>
                <a:gd name="connsiteX3" fmla="*/ 9279 w 9768"/>
                <a:gd name="connsiteY3" fmla="*/ 2713 h 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68" h="9526">
                  <a:moveTo>
                    <a:pt x="9279" y="2713"/>
                  </a:moveTo>
                  <a:cubicBezTo>
                    <a:pt x="11918" y="8362"/>
                    <a:pt x="3150" y="12484"/>
                    <a:pt x="490" y="6813"/>
                  </a:cubicBezTo>
                  <a:cubicBezTo>
                    <a:pt x="-2150" y="1164"/>
                    <a:pt x="6618" y="-2958"/>
                    <a:pt x="9279" y="2713"/>
                  </a:cubicBezTo>
                  <a:lnTo>
                    <a:pt x="9279" y="27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ABF0B05E-C54E-4398-A479-AF2DE946B059}"/>
                </a:ext>
              </a:extLst>
            </p:cNvPr>
            <p:cNvSpPr/>
            <p:nvPr/>
          </p:nvSpPr>
          <p:spPr>
            <a:xfrm>
              <a:off x="3763662" y="5308624"/>
              <a:ext cx="12822" cy="12501"/>
            </a:xfrm>
            <a:custGeom>
              <a:avLst/>
              <a:gdLst>
                <a:gd name="connsiteX0" fmla="*/ 12180 w 12822"/>
                <a:gd name="connsiteY0" fmla="*/ 3557 h 12501"/>
                <a:gd name="connsiteX1" fmla="*/ 643 w 12822"/>
                <a:gd name="connsiteY1" fmla="*/ 8944 h 12501"/>
                <a:gd name="connsiteX2" fmla="*/ 12180 w 12822"/>
                <a:gd name="connsiteY2" fmla="*/ 3557 h 12501"/>
                <a:gd name="connsiteX3" fmla="*/ 12180 w 12822"/>
                <a:gd name="connsiteY3" fmla="*/ 3557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1">
                  <a:moveTo>
                    <a:pt x="12180" y="3557"/>
                  </a:moveTo>
                  <a:cubicBezTo>
                    <a:pt x="15648" y="10973"/>
                    <a:pt x="4110" y="16382"/>
                    <a:pt x="643" y="8944"/>
                  </a:cubicBezTo>
                  <a:cubicBezTo>
                    <a:pt x="-2825" y="1529"/>
                    <a:pt x="8712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A2A4A92E-7BE2-4DF7-B34C-69A9AAC3A6EE}"/>
                </a:ext>
              </a:extLst>
            </p:cNvPr>
            <p:cNvSpPr/>
            <p:nvPr/>
          </p:nvSpPr>
          <p:spPr>
            <a:xfrm>
              <a:off x="3744513" y="5258010"/>
              <a:ext cx="15992" cy="15919"/>
            </a:xfrm>
            <a:custGeom>
              <a:avLst/>
              <a:gdLst>
                <a:gd name="connsiteX0" fmla="*/ 15276 w 15992"/>
                <a:gd name="connsiteY0" fmla="*/ 4553 h 15919"/>
                <a:gd name="connsiteX1" fmla="*/ 11394 w 15992"/>
                <a:gd name="connsiteY1" fmla="*/ 15240 h 15919"/>
                <a:gd name="connsiteX2" fmla="*/ 707 w 15992"/>
                <a:gd name="connsiteY2" fmla="*/ 11357 h 15919"/>
                <a:gd name="connsiteX3" fmla="*/ 4589 w 15992"/>
                <a:gd name="connsiteY3" fmla="*/ 670 h 15919"/>
                <a:gd name="connsiteX4" fmla="*/ 15276 w 15992"/>
                <a:gd name="connsiteY4" fmla="*/ 4553 h 15919"/>
                <a:gd name="connsiteX5" fmla="*/ 15276 w 15992"/>
                <a:gd name="connsiteY5" fmla="*/ 4553 h 1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92" h="15919">
                  <a:moveTo>
                    <a:pt x="15276" y="4553"/>
                  </a:moveTo>
                  <a:cubicBezTo>
                    <a:pt x="17065" y="8369"/>
                    <a:pt x="15407" y="13582"/>
                    <a:pt x="11394" y="15240"/>
                  </a:cubicBezTo>
                  <a:cubicBezTo>
                    <a:pt x="7359" y="16919"/>
                    <a:pt x="2626" y="15436"/>
                    <a:pt x="707" y="11357"/>
                  </a:cubicBezTo>
                  <a:cubicBezTo>
                    <a:pt x="-1060" y="7562"/>
                    <a:pt x="576" y="2350"/>
                    <a:pt x="4589" y="670"/>
                  </a:cubicBezTo>
                  <a:cubicBezTo>
                    <a:pt x="8602" y="-987"/>
                    <a:pt x="13357" y="474"/>
                    <a:pt x="15276" y="4553"/>
                  </a:cubicBezTo>
                  <a:lnTo>
                    <a:pt x="15276" y="45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2433C199-A644-4B57-B5D9-C95BAA113BCA}"/>
                </a:ext>
              </a:extLst>
            </p:cNvPr>
            <p:cNvSpPr/>
            <p:nvPr/>
          </p:nvSpPr>
          <p:spPr>
            <a:xfrm>
              <a:off x="3726752" y="5299984"/>
              <a:ext cx="13781" cy="13185"/>
            </a:xfrm>
            <a:custGeom>
              <a:avLst/>
              <a:gdLst>
                <a:gd name="connsiteX0" fmla="*/ 7279 w 13781"/>
                <a:gd name="connsiteY0" fmla="*/ 5 h 13185"/>
                <a:gd name="connsiteX1" fmla="*/ 8108 w 13781"/>
                <a:gd name="connsiteY1" fmla="*/ 26 h 13185"/>
                <a:gd name="connsiteX2" fmla="*/ 12666 w 13781"/>
                <a:gd name="connsiteY2" fmla="*/ 9754 h 13185"/>
                <a:gd name="connsiteX3" fmla="*/ 12164 w 13781"/>
                <a:gd name="connsiteY3" fmla="*/ 10408 h 13185"/>
                <a:gd name="connsiteX4" fmla="*/ 648 w 13781"/>
                <a:gd name="connsiteY4" fmla="*/ 9427 h 13185"/>
                <a:gd name="connsiteX5" fmla="*/ 7279 w 13781"/>
                <a:gd name="connsiteY5" fmla="*/ 5 h 13185"/>
                <a:gd name="connsiteX6" fmla="*/ 7279 w 13781"/>
                <a:gd name="connsiteY6" fmla="*/ 5 h 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" h="13185">
                  <a:moveTo>
                    <a:pt x="7279" y="5"/>
                  </a:moveTo>
                  <a:cubicBezTo>
                    <a:pt x="7563" y="5"/>
                    <a:pt x="7824" y="26"/>
                    <a:pt x="8108" y="26"/>
                  </a:cubicBezTo>
                  <a:cubicBezTo>
                    <a:pt x="12666" y="179"/>
                    <a:pt x="15458" y="6177"/>
                    <a:pt x="12666" y="9754"/>
                  </a:cubicBezTo>
                  <a:cubicBezTo>
                    <a:pt x="12492" y="9972"/>
                    <a:pt x="12317" y="10190"/>
                    <a:pt x="12164" y="10408"/>
                  </a:cubicBezTo>
                  <a:cubicBezTo>
                    <a:pt x="9111" y="14312"/>
                    <a:pt x="2873" y="14203"/>
                    <a:pt x="648" y="9427"/>
                  </a:cubicBezTo>
                  <a:cubicBezTo>
                    <a:pt x="-1598" y="4672"/>
                    <a:pt x="2328" y="-170"/>
                    <a:pt x="7279" y="5"/>
                  </a:cubicBezTo>
                  <a:lnTo>
                    <a:pt x="7279" y="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930A9E72-3FDD-4C45-9297-5C438DE4B379}"/>
                </a:ext>
              </a:extLst>
            </p:cNvPr>
            <p:cNvSpPr/>
            <p:nvPr/>
          </p:nvSpPr>
          <p:spPr>
            <a:xfrm>
              <a:off x="3768419" y="5241563"/>
              <a:ext cx="16175" cy="15782"/>
            </a:xfrm>
            <a:custGeom>
              <a:avLst/>
              <a:gdLst>
                <a:gd name="connsiteX0" fmla="*/ 15361 w 16175"/>
                <a:gd name="connsiteY0" fmla="*/ 4489 h 15782"/>
                <a:gd name="connsiteX1" fmla="*/ 814 w 16175"/>
                <a:gd name="connsiteY1" fmla="*/ 11294 h 15782"/>
                <a:gd name="connsiteX2" fmla="*/ 15361 w 16175"/>
                <a:gd name="connsiteY2" fmla="*/ 4489 h 15782"/>
                <a:gd name="connsiteX3" fmla="*/ 15361 w 16175"/>
                <a:gd name="connsiteY3" fmla="*/ 4489 h 1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5" h="15782">
                  <a:moveTo>
                    <a:pt x="15361" y="4489"/>
                  </a:moveTo>
                  <a:cubicBezTo>
                    <a:pt x="19745" y="13867"/>
                    <a:pt x="5198" y="20672"/>
                    <a:pt x="814" y="11294"/>
                  </a:cubicBezTo>
                  <a:cubicBezTo>
                    <a:pt x="-3570" y="1915"/>
                    <a:pt x="10977" y="-4890"/>
                    <a:pt x="15361" y="4489"/>
                  </a:cubicBezTo>
                  <a:lnTo>
                    <a:pt x="15361" y="44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C8148E3B-D37F-433F-9688-9B7923310DA7}"/>
                </a:ext>
              </a:extLst>
            </p:cNvPr>
            <p:cNvSpPr/>
            <p:nvPr/>
          </p:nvSpPr>
          <p:spPr>
            <a:xfrm>
              <a:off x="3755047" y="5219664"/>
              <a:ext cx="8300" cy="8093"/>
            </a:xfrm>
            <a:custGeom>
              <a:avLst/>
              <a:gdLst>
                <a:gd name="connsiteX0" fmla="*/ 7883 w 8300"/>
                <a:gd name="connsiteY0" fmla="*/ 2309 h 8093"/>
                <a:gd name="connsiteX1" fmla="*/ 424 w 8300"/>
                <a:gd name="connsiteY1" fmla="*/ 5799 h 8093"/>
                <a:gd name="connsiteX2" fmla="*/ 7883 w 8300"/>
                <a:gd name="connsiteY2" fmla="*/ 2309 h 8093"/>
                <a:gd name="connsiteX3" fmla="*/ 7883 w 8300"/>
                <a:gd name="connsiteY3" fmla="*/ 2309 h 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0" h="8093">
                  <a:moveTo>
                    <a:pt x="7883" y="2309"/>
                  </a:moveTo>
                  <a:cubicBezTo>
                    <a:pt x="10130" y="7107"/>
                    <a:pt x="2671" y="10597"/>
                    <a:pt x="424" y="5799"/>
                  </a:cubicBezTo>
                  <a:cubicBezTo>
                    <a:pt x="-1844" y="979"/>
                    <a:pt x="5615" y="-2511"/>
                    <a:pt x="7883" y="2309"/>
                  </a:cubicBezTo>
                  <a:lnTo>
                    <a:pt x="7883" y="2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B0045248-DAED-4E82-9649-C107CE545D91}"/>
                </a:ext>
              </a:extLst>
            </p:cNvPr>
            <p:cNvSpPr/>
            <p:nvPr/>
          </p:nvSpPr>
          <p:spPr>
            <a:xfrm>
              <a:off x="3766079" y="5269098"/>
              <a:ext cx="17650" cy="17200"/>
            </a:xfrm>
            <a:custGeom>
              <a:avLst/>
              <a:gdLst>
                <a:gd name="connsiteX0" fmla="*/ 16764 w 17650"/>
                <a:gd name="connsiteY0" fmla="*/ 4893 h 17200"/>
                <a:gd name="connsiteX1" fmla="*/ 886 w 17650"/>
                <a:gd name="connsiteY1" fmla="*/ 12308 h 17200"/>
                <a:gd name="connsiteX2" fmla="*/ 16764 w 17650"/>
                <a:gd name="connsiteY2" fmla="*/ 4893 h 17200"/>
                <a:gd name="connsiteX3" fmla="*/ 16764 w 17650"/>
                <a:gd name="connsiteY3" fmla="*/ 4893 h 1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50" h="17200">
                  <a:moveTo>
                    <a:pt x="16764" y="4893"/>
                  </a:moveTo>
                  <a:cubicBezTo>
                    <a:pt x="21540" y="15100"/>
                    <a:pt x="5684" y="22537"/>
                    <a:pt x="886" y="12308"/>
                  </a:cubicBezTo>
                  <a:cubicBezTo>
                    <a:pt x="-3891" y="2101"/>
                    <a:pt x="11987" y="-5336"/>
                    <a:pt x="16764" y="4893"/>
                  </a:cubicBezTo>
                  <a:lnTo>
                    <a:pt x="16764" y="4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7514622-C7D2-4736-8452-76C6D8DDE6E0}"/>
                </a:ext>
              </a:extLst>
            </p:cNvPr>
            <p:cNvSpPr/>
            <p:nvPr/>
          </p:nvSpPr>
          <p:spPr>
            <a:xfrm>
              <a:off x="3781733" y="5216946"/>
              <a:ext cx="18228" cy="17767"/>
            </a:xfrm>
            <a:custGeom>
              <a:avLst/>
              <a:gdLst>
                <a:gd name="connsiteX0" fmla="*/ 17315 w 18228"/>
                <a:gd name="connsiteY0" fmla="*/ 5049 h 17767"/>
                <a:gd name="connsiteX1" fmla="*/ 913 w 18228"/>
                <a:gd name="connsiteY1" fmla="*/ 12704 h 17767"/>
                <a:gd name="connsiteX2" fmla="*/ 17315 w 18228"/>
                <a:gd name="connsiteY2" fmla="*/ 5049 h 17767"/>
                <a:gd name="connsiteX3" fmla="*/ 17315 w 18228"/>
                <a:gd name="connsiteY3" fmla="*/ 5049 h 1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8" h="17767">
                  <a:moveTo>
                    <a:pt x="17315" y="5049"/>
                  </a:moveTo>
                  <a:cubicBezTo>
                    <a:pt x="22244" y="15605"/>
                    <a:pt x="5864" y="23282"/>
                    <a:pt x="913" y="12704"/>
                  </a:cubicBezTo>
                  <a:cubicBezTo>
                    <a:pt x="-4016" y="2170"/>
                    <a:pt x="12385" y="-5508"/>
                    <a:pt x="17315" y="5049"/>
                  </a:cubicBezTo>
                  <a:lnTo>
                    <a:pt x="17315" y="50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758F9951-7E79-48F3-B88A-7F8FB83CC298}"/>
                </a:ext>
              </a:extLst>
            </p:cNvPr>
            <p:cNvSpPr/>
            <p:nvPr/>
          </p:nvSpPr>
          <p:spPr>
            <a:xfrm>
              <a:off x="3793100" y="5191310"/>
              <a:ext cx="14136" cy="13797"/>
            </a:xfrm>
            <a:custGeom>
              <a:avLst/>
              <a:gdLst>
                <a:gd name="connsiteX0" fmla="*/ 13429 w 14136"/>
                <a:gd name="connsiteY0" fmla="*/ 3924 h 13797"/>
                <a:gd name="connsiteX1" fmla="*/ 714 w 14136"/>
                <a:gd name="connsiteY1" fmla="*/ 9878 h 13797"/>
                <a:gd name="connsiteX2" fmla="*/ 13429 w 14136"/>
                <a:gd name="connsiteY2" fmla="*/ 3924 h 13797"/>
                <a:gd name="connsiteX3" fmla="*/ 13429 w 14136"/>
                <a:gd name="connsiteY3" fmla="*/ 3924 h 1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36" h="13797">
                  <a:moveTo>
                    <a:pt x="13429" y="3924"/>
                  </a:moveTo>
                  <a:cubicBezTo>
                    <a:pt x="17246" y="12103"/>
                    <a:pt x="4552" y="18079"/>
                    <a:pt x="714" y="9878"/>
                  </a:cubicBezTo>
                  <a:cubicBezTo>
                    <a:pt x="-3125" y="1678"/>
                    <a:pt x="9590" y="-4277"/>
                    <a:pt x="13429" y="3924"/>
                  </a:cubicBezTo>
                  <a:lnTo>
                    <a:pt x="13429" y="39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93461B22-3449-4D5C-9DC6-F0DADF9DD89A}"/>
                </a:ext>
              </a:extLst>
            </p:cNvPr>
            <p:cNvSpPr/>
            <p:nvPr/>
          </p:nvSpPr>
          <p:spPr>
            <a:xfrm>
              <a:off x="3840948" y="5180262"/>
              <a:ext cx="17495" cy="17067"/>
            </a:xfrm>
            <a:custGeom>
              <a:avLst/>
              <a:gdLst>
                <a:gd name="connsiteX0" fmla="*/ 16618 w 17495"/>
                <a:gd name="connsiteY0" fmla="*/ 4852 h 17067"/>
                <a:gd name="connsiteX1" fmla="*/ 871 w 17495"/>
                <a:gd name="connsiteY1" fmla="*/ 12202 h 17067"/>
                <a:gd name="connsiteX2" fmla="*/ 16618 w 17495"/>
                <a:gd name="connsiteY2" fmla="*/ 4852 h 17067"/>
                <a:gd name="connsiteX3" fmla="*/ 16618 w 17495"/>
                <a:gd name="connsiteY3" fmla="*/ 4852 h 1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95" h="17067">
                  <a:moveTo>
                    <a:pt x="16618" y="4852"/>
                  </a:moveTo>
                  <a:cubicBezTo>
                    <a:pt x="21350" y="14993"/>
                    <a:pt x="5625" y="22365"/>
                    <a:pt x="871" y="12202"/>
                  </a:cubicBezTo>
                  <a:cubicBezTo>
                    <a:pt x="-3841" y="2082"/>
                    <a:pt x="11884" y="-5290"/>
                    <a:pt x="16618" y="4852"/>
                  </a:cubicBezTo>
                  <a:lnTo>
                    <a:pt x="16618" y="48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3693E3A-E28D-4974-9422-45B5A0D1F65B}"/>
                </a:ext>
              </a:extLst>
            </p:cNvPr>
            <p:cNvSpPr/>
            <p:nvPr/>
          </p:nvSpPr>
          <p:spPr>
            <a:xfrm>
              <a:off x="3780287" y="5148235"/>
              <a:ext cx="30411" cy="30265"/>
            </a:xfrm>
            <a:custGeom>
              <a:avLst/>
              <a:gdLst>
                <a:gd name="connsiteX0" fmla="*/ 29055 w 30411"/>
                <a:gd name="connsiteY0" fmla="*/ 8656 h 30265"/>
                <a:gd name="connsiteX1" fmla="*/ 21683 w 30411"/>
                <a:gd name="connsiteY1" fmla="*/ 28983 h 30265"/>
                <a:gd name="connsiteX2" fmla="*/ 1356 w 30411"/>
                <a:gd name="connsiteY2" fmla="*/ 21611 h 30265"/>
                <a:gd name="connsiteX3" fmla="*/ 8728 w 30411"/>
                <a:gd name="connsiteY3" fmla="*/ 1306 h 30265"/>
                <a:gd name="connsiteX4" fmla="*/ 29055 w 30411"/>
                <a:gd name="connsiteY4" fmla="*/ 8656 h 30265"/>
                <a:gd name="connsiteX5" fmla="*/ 29055 w 30411"/>
                <a:gd name="connsiteY5" fmla="*/ 8656 h 3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11" h="30265">
                  <a:moveTo>
                    <a:pt x="29055" y="8656"/>
                  </a:moveTo>
                  <a:cubicBezTo>
                    <a:pt x="32436" y="15897"/>
                    <a:pt x="29317" y="25821"/>
                    <a:pt x="21683" y="28983"/>
                  </a:cubicBezTo>
                  <a:cubicBezTo>
                    <a:pt x="14028" y="32145"/>
                    <a:pt x="4998" y="29376"/>
                    <a:pt x="1356" y="21611"/>
                  </a:cubicBezTo>
                  <a:cubicBezTo>
                    <a:pt x="-2025" y="14370"/>
                    <a:pt x="1094" y="4446"/>
                    <a:pt x="8728" y="1306"/>
                  </a:cubicBezTo>
                  <a:cubicBezTo>
                    <a:pt x="16405" y="-1901"/>
                    <a:pt x="25435" y="891"/>
                    <a:pt x="29055" y="8656"/>
                  </a:cubicBezTo>
                  <a:lnTo>
                    <a:pt x="29055" y="86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E5D50E9B-0479-4140-B1AC-137165F49C7F}"/>
                </a:ext>
              </a:extLst>
            </p:cNvPr>
            <p:cNvSpPr/>
            <p:nvPr/>
          </p:nvSpPr>
          <p:spPr>
            <a:xfrm>
              <a:off x="3814704" y="5184711"/>
              <a:ext cx="16627" cy="16211"/>
            </a:xfrm>
            <a:custGeom>
              <a:avLst/>
              <a:gdLst>
                <a:gd name="connsiteX0" fmla="*/ 15794 w 16627"/>
                <a:gd name="connsiteY0" fmla="*/ 4612 h 16211"/>
                <a:gd name="connsiteX1" fmla="*/ 833 w 16627"/>
                <a:gd name="connsiteY1" fmla="*/ 11613 h 16211"/>
                <a:gd name="connsiteX2" fmla="*/ 15794 w 16627"/>
                <a:gd name="connsiteY2" fmla="*/ 4612 h 16211"/>
                <a:gd name="connsiteX3" fmla="*/ 15794 w 16627"/>
                <a:gd name="connsiteY3" fmla="*/ 4612 h 1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27" h="16211">
                  <a:moveTo>
                    <a:pt x="15794" y="4612"/>
                  </a:moveTo>
                  <a:cubicBezTo>
                    <a:pt x="20287" y="14231"/>
                    <a:pt x="5347" y="21232"/>
                    <a:pt x="833" y="11613"/>
                  </a:cubicBezTo>
                  <a:cubicBezTo>
                    <a:pt x="-3660" y="1973"/>
                    <a:pt x="11280" y="-5028"/>
                    <a:pt x="15794" y="4612"/>
                  </a:cubicBezTo>
                  <a:lnTo>
                    <a:pt x="15794" y="46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C68E6942-974F-47AB-92EE-F3953CC5808F}"/>
                </a:ext>
              </a:extLst>
            </p:cNvPr>
            <p:cNvSpPr/>
            <p:nvPr/>
          </p:nvSpPr>
          <p:spPr>
            <a:xfrm>
              <a:off x="3834105" y="5151109"/>
              <a:ext cx="19830" cy="19338"/>
            </a:xfrm>
            <a:custGeom>
              <a:avLst/>
              <a:gdLst>
                <a:gd name="connsiteX0" fmla="*/ 18836 w 19830"/>
                <a:gd name="connsiteY0" fmla="*/ 5499 h 19338"/>
                <a:gd name="connsiteX1" fmla="*/ 995 w 19830"/>
                <a:gd name="connsiteY1" fmla="*/ 13830 h 19338"/>
                <a:gd name="connsiteX2" fmla="*/ 18836 w 19830"/>
                <a:gd name="connsiteY2" fmla="*/ 5499 h 19338"/>
                <a:gd name="connsiteX3" fmla="*/ 18836 w 19830"/>
                <a:gd name="connsiteY3" fmla="*/ 5499 h 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30" h="19338">
                  <a:moveTo>
                    <a:pt x="18836" y="5499"/>
                  </a:moveTo>
                  <a:cubicBezTo>
                    <a:pt x="24201" y="16971"/>
                    <a:pt x="6361" y="25346"/>
                    <a:pt x="995" y="13830"/>
                  </a:cubicBezTo>
                  <a:cubicBezTo>
                    <a:pt x="-4370" y="2358"/>
                    <a:pt x="13449" y="-5995"/>
                    <a:pt x="18836" y="5499"/>
                  </a:cubicBezTo>
                  <a:lnTo>
                    <a:pt x="18836" y="54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F7BE40F3-5FCB-4EC8-AA1D-B6FD42B9EB38}"/>
                </a:ext>
              </a:extLst>
            </p:cNvPr>
            <p:cNvSpPr/>
            <p:nvPr/>
          </p:nvSpPr>
          <p:spPr>
            <a:xfrm>
              <a:off x="3812886" y="5159548"/>
              <a:ext cx="18955" cy="18491"/>
            </a:xfrm>
            <a:custGeom>
              <a:avLst/>
              <a:gdLst>
                <a:gd name="connsiteX0" fmla="*/ 18005 w 18955"/>
                <a:gd name="connsiteY0" fmla="*/ 5260 h 18491"/>
                <a:gd name="connsiteX1" fmla="*/ 950 w 18955"/>
                <a:gd name="connsiteY1" fmla="*/ 13221 h 18491"/>
                <a:gd name="connsiteX2" fmla="*/ 18005 w 18955"/>
                <a:gd name="connsiteY2" fmla="*/ 5260 h 18491"/>
                <a:gd name="connsiteX3" fmla="*/ 18005 w 18955"/>
                <a:gd name="connsiteY3" fmla="*/ 5260 h 1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55" h="18491">
                  <a:moveTo>
                    <a:pt x="18005" y="5260"/>
                  </a:moveTo>
                  <a:cubicBezTo>
                    <a:pt x="23131" y="16231"/>
                    <a:pt x="6096" y="24235"/>
                    <a:pt x="950" y="13221"/>
                  </a:cubicBezTo>
                  <a:cubicBezTo>
                    <a:pt x="-4176" y="2251"/>
                    <a:pt x="12880" y="-5732"/>
                    <a:pt x="18005" y="5260"/>
                  </a:cubicBezTo>
                  <a:lnTo>
                    <a:pt x="18005" y="5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B613A8B4-3C65-4F46-87B2-F8533AD1C2E5}"/>
                </a:ext>
              </a:extLst>
            </p:cNvPr>
            <p:cNvSpPr/>
            <p:nvPr/>
          </p:nvSpPr>
          <p:spPr>
            <a:xfrm>
              <a:off x="3813261" y="5122228"/>
              <a:ext cx="11807" cy="11506"/>
            </a:xfrm>
            <a:custGeom>
              <a:avLst/>
              <a:gdLst>
                <a:gd name="connsiteX0" fmla="*/ 11217 w 11807"/>
                <a:gd name="connsiteY0" fmla="*/ 3278 h 11506"/>
                <a:gd name="connsiteX1" fmla="*/ 596 w 11807"/>
                <a:gd name="connsiteY1" fmla="*/ 8229 h 11506"/>
                <a:gd name="connsiteX2" fmla="*/ 11217 w 11807"/>
                <a:gd name="connsiteY2" fmla="*/ 3278 h 11506"/>
                <a:gd name="connsiteX3" fmla="*/ 11217 w 11807"/>
                <a:gd name="connsiteY3" fmla="*/ 3278 h 1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07" h="11506">
                  <a:moveTo>
                    <a:pt x="11217" y="3278"/>
                  </a:moveTo>
                  <a:cubicBezTo>
                    <a:pt x="14402" y="10104"/>
                    <a:pt x="3802" y="15077"/>
                    <a:pt x="596" y="8229"/>
                  </a:cubicBezTo>
                  <a:cubicBezTo>
                    <a:pt x="-2610" y="1402"/>
                    <a:pt x="8011" y="-3571"/>
                    <a:pt x="11217" y="3278"/>
                  </a:cubicBezTo>
                  <a:lnTo>
                    <a:pt x="11217" y="32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E0847EBA-667C-474C-BFF9-278304490138}"/>
                </a:ext>
              </a:extLst>
            </p:cNvPr>
            <p:cNvSpPr/>
            <p:nvPr/>
          </p:nvSpPr>
          <p:spPr>
            <a:xfrm>
              <a:off x="3894328" y="5119041"/>
              <a:ext cx="19393" cy="18915"/>
            </a:xfrm>
            <a:custGeom>
              <a:avLst/>
              <a:gdLst>
                <a:gd name="connsiteX0" fmla="*/ 18417 w 19393"/>
                <a:gd name="connsiteY0" fmla="*/ 5374 h 18915"/>
                <a:gd name="connsiteX1" fmla="*/ 969 w 19393"/>
                <a:gd name="connsiteY1" fmla="*/ 13531 h 18915"/>
                <a:gd name="connsiteX2" fmla="*/ 18417 w 19393"/>
                <a:gd name="connsiteY2" fmla="*/ 5374 h 18915"/>
                <a:gd name="connsiteX3" fmla="*/ 18417 w 19393"/>
                <a:gd name="connsiteY3" fmla="*/ 5374 h 1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93" h="18915">
                  <a:moveTo>
                    <a:pt x="18417" y="5374"/>
                  </a:moveTo>
                  <a:cubicBezTo>
                    <a:pt x="23674" y="16606"/>
                    <a:pt x="6226" y="24785"/>
                    <a:pt x="969" y="13531"/>
                  </a:cubicBezTo>
                  <a:cubicBezTo>
                    <a:pt x="-4265" y="2299"/>
                    <a:pt x="13161" y="-5858"/>
                    <a:pt x="18417" y="5374"/>
                  </a:cubicBezTo>
                  <a:lnTo>
                    <a:pt x="18417" y="53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D9730E75-D244-438F-9586-5F738F0AB093}"/>
                </a:ext>
              </a:extLst>
            </p:cNvPr>
            <p:cNvSpPr/>
            <p:nvPr/>
          </p:nvSpPr>
          <p:spPr>
            <a:xfrm>
              <a:off x="3884991" y="5170709"/>
              <a:ext cx="16810" cy="17188"/>
            </a:xfrm>
            <a:custGeom>
              <a:avLst/>
              <a:gdLst>
                <a:gd name="connsiteX0" fmla="*/ 16696 w 16810"/>
                <a:gd name="connsiteY0" fmla="*/ 6749 h 17188"/>
                <a:gd name="connsiteX1" fmla="*/ 16762 w 16810"/>
                <a:gd name="connsiteY1" fmla="*/ 7338 h 17188"/>
                <a:gd name="connsiteX2" fmla="*/ 12029 w 16810"/>
                <a:gd name="connsiteY2" fmla="*/ 16367 h 17188"/>
                <a:gd name="connsiteX3" fmla="*/ 11571 w 16810"/>
                <a:gd name="connsiteY3" fmla="*/ 16542 h 17188"/>
                <a:gd name="connsiteX4" fmla="*/ 1080 w 16810"/>
                <a:gd name="connsiteY4" fmla="*/ 12747 h 17188"/>
                <a:gd name="connsiteX5" fmla="*/ 840 w 16810"/>
                <a:gd name="connsiteY5" fmla="*/ 12332 h 17188"/>
                <a:gd name="connsiteX6" fmla="*/ 2999 w 16810"/>
                <a:gd name="connsiteY6" fmla="*/ 2387 h 17188"/>
                <a:gd name="connsiteX7" fmla="*/ 3435 w 16810"/>
                <a:gd name="connsiteY7" fmla="*/ 1972 h 17188"/>
                <a:gd name="connsiteX8" fmla="*/ 16696 w 16810"/>
                <a:gd name="connsiteY8" fmla="*/ 6749 h 17188"/>
                <a:gd name="connsiteX9" fmla="*/ 16696 w 16810"/>
                <a:gd name="connsiteY9" fmla="*/ 6749 h 1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810" h="17188">
                  <a:moveTo>
                    <a:pt x="16696" y="6749"/>
                  </a:moveTo>
                  <a:cubicBezTo>
                    <a:pt x="16718" y="6945"/>
                    <a:pt x="16740" y="7141"/>
                    <a:pt x="16762" y="7338"/>
                  </a:cubicBezTo>
                  <a:cubicBezTo>
                    <a:pt x="17111" y="10827"/>
                    <a:pt x="15606" y="14993"/>
                    <a:pt x="12029" y="16367"/>
                  </a:cubicBezTo>
                  <a:cubicBezTo>
                    <a:pt x="11876" y="16433"/>
                    <a:pt x="11723" y="16476"/>
                    <a:pt x="11571" y="16542"/>
                  </a:cubicBezTo>
                  <a:cubicBezTo>
                    <a:pt x="7361" y="18156"/>
                    <a:pt x="3283" y="16694"/>
                    <a:pt x="1080" y="12747"/>
                  </a:cubicBezTo>
                  <a:cubicBezTo>
                    <a:pt x="993" y="12594"/>
                    <a:pt x="927" y="12463"/>
                    <a:pt x="840" y="12332"/>
                  </a:cubicBezTo>
                  <a:cubicBezTo>
                    <a:pt x="-1036" y="8973"/>
                    <a:pt x="469" y="4851"/>
                    <a:pt x="2999" y="2387"/>
                  </a:cubicBezTo>
                  <a:cubicBezTo>
                    <a:pt x="3152" y="2256"/>
                    <a:pt x="3283" y="2103"/>
                    <a:pt x="3435" y="1972"/>
                  </a:cubicBezTo>
                  <a:cubicBezTo>
                    <a:pt x="7754" y="-2259"/>
                    <a:pt x="16086" y="773"/>
                    <a:pt x="16696" y="6749"/>
                  </a:cubicBezTo>
                  <a:lnTo>
                    <a:pt x="16696" y="67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C2E8CE54-A7A2-4EDF-8328-F0890AD59927}"/>
                </a:ext>
              </a:extLst>
            </p:cNvPr>
            <p:cNvSpPr/>
            <p:nvPr/>
          </p:nvSpPr>
          <p:spPr>
            <a:xfrm>
              <a:off x="3867169" y="5152657"/>
              <a:ext cx="18281" cy="18649"/>
            </a:xfrm>
            <a:custGeom>
              <a:avLst/>
              <a:gdLst>
                <a:gd name="connsiteX0" fmla="*/ 14082 w 18281"/>
                <a:gd name="connsiteY0" fmla="*/ 1595 h 18649"/>
                <a:gd name="connsiteX1" fmla="*/ 14409 w 18281"/>
                <a:gd name="connsiteY1" fmla="*/ 1857 h 18649"/>
                <a:gd name="connsiteX2" fmla="*/ 13079 w 18281"/>
                <a:gd name="connsiteY2" fmla="*/ 17778 h 18649"/>
                <a:gd name="connsiteX3" fmla="*/ 14 w 18281"/>
                <a:gd name="connsiteY3" fmla="*/ 8596 h 18649"/>
                <a:gd name="connsiteX4" fmla="*/ 36 w 18281"/>
                <a:gd name="connsiteY4" fmla="*/ 8182 h 18649"/>
                <a:gd name="connsiteX5" fmla="*/ 14082 w 18281"/>
                <a:gd name="connsiteY5" fmla="*/ 1595 h 18649"/>
                <a:gd name="connsiteX6" fmla="*/ 14082 w 18281"/>
                <a:gd name="connsiteY6" fmla="*/ 1595 h 1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81" h="18649">
                  <a:moveTo>
                    <a:pt x="14082" y="1595"/>
                  </a:moveTo>
                  <a:cubicBezTo>
                    <a:pt x="14191" y="1682"/>
                    <a:pt x="14300" y="1770"/>
                    <a:pt x="14409" y="1857"/>
                  </a:cubicBezTo>
                  <a:cubicBezTo>
                    <a:pt x="19949" y="5979"/>
                    <a:pt x="19578" y="14725"/>
                    <a:pt x="13079" y="17778"/>
                  </a:cubicBezTo>
                  <a:cubicBezTo>
                    <a:pt x="6579" y="20810"/>
                    <a:pt x="-356" y="15488"/>
                    <a:pt x="14" y="8596"/>
                  </a:cubicBezTo>
                  <a:cubicBezTo>
                    <a:pt x="14" y="8466"/>
                    <a:pt x="36" y="8313"/>
                    <a:pt x="36" y="8182"/>
                  </a:cubicBezTo>
                  <a:cubicBezTo>
                    <a:pt x="407" y="1530"/>
                    <a:pt x="8760" y="-2374"/>
                    <a:pt x="14082" y="1595"/>
                  </a:cubicBezTo>
                  <a:lnTo>
                    <a:pt x="14082" y="1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79C83F34-9BFB-43B5-B0BA-0C10954DFE9F}"/>
                </a:ext>
              </a:extLst>
            </p:cNvPr>
            <p:cNvSpPr/>
            <p:nvPr/>
          </p:nvSpPr>
          <p:spPr>
            <a:xfrm>
              <a:off x="3897123" y="5149624"/>
              <a:ext cx="15301" cy="15241"/>
            </a:xfrm>
            <a:custGeom>
              <a:avLst/>
              <a:gdLst>
                <a:gd name="connsiteX0" fmla="*/ 14619 w 15301"/>
                <a:gd name="connsiteY0" fmla="*/ 4366 h 15241"/>
                <a:gd name="connsiteX1" fmla="*/ 10911 w 15301"/>
                <a:gd name="connsiteY1" fmla="*/ 14595 h 15241"/>
                <a:gd name="connsiteX2" fmla="*/ 682 w 15301"/>
                <a:gd name="connsiteY2" fmla="*/ 10888 h 15241"/>
                <a:gd name="connsiteX3" fmla="*/ 4390 w 15301"/>
                <a:gd name="connsiteY3" fmla="*/ 659 h 15241"/>
                <a:gd name="connsiteX4" fmla="*/ 14619 w 15301"/>
                <a:gd name="connsiteY4" fmla="*/ 4366 h 15241"/>
                <a:gd name="connsiteX5" fmla="*/ 14619 w 15301"/>
                <a:gd name="connsiteY5" fmla="*/ 4366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1" h="15241">
                  <a:moveTo>
                    <a:pt x="14619" y="4366"/>
                  </a:moveTo>
                  <a:cubicBezTo>
                    <a:pt x="16320" y="8009"/>
                    <a:pt x="14750" y="13003"/>
                    <a:pt x="10911" y="14595"/>
                  </a:cubicBezTo>
                  <a:cubicBezTo>
                    <a:pt x="7051" y="16188"/>
                    <a:pt x="2493" y="14792"/>
                    <a:pt x="682" y="10888"/>
                  </a:cubicBezTo>
                  <a:cubicBezTo>
                    <a:pt x="-1019" y="7245"/>
                    <a:pt x="551" y="2251"/>
                    <a:pt x="4390" y="659"/>
                  </a:cubicBezTo>
                  <a:cubicBezTo>
                    <a:pt x="8250" y="-955"/>
                    <a:pt x="12787" y="441"/>
                    <a:pt x="14619" y="4366"/>
                  </a:cubicBezTo>
                  <a:lnTo>
                    <a:pt x="14619" y="43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21165901-6D9E-45E0-921A-E01C21856BC2}"/>
                </a:ext>
              </a:extLst>
            </p:cNvPr>
            <p:cNvSpPr/>
            <p:nvPr/>
          </p:nvSpPr>
          <p:spPr>
            <a:xfrm>
              <a:off x="3869036" y="5138369"/>
              <a:ext cx="13408" cy="13067"/>
            </a:xfrm>
            <a:custGeom>
              <a:avLst/>
              <a:gdLst>
                <a:gd name="connsiteX0" fmla="*/ 12739 w 13408"/>
                <a:gd name="connsiteY0" fmla="*/ 3713 h 13067"/>
                <a:gd name="connsiteX1" fmla="*/ 677 w 13408"/>
                <a:gd name="connsiteY1" fmla="*/ 9340 h 13067"/>
                <a:gd name="connsiteX2" fmla="*/ 12739 w 13408"/>
                <a:gd name="connsiteY2" fmla="*/ 3713 h 13067"/>
                <a:gd name="connsiteX3" fmla="*/ 12739 w 13408"/>
                <a:gd name="connsiteY3" fmla="*/ 3713 h 1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8" h="13067">
                  <a:moveTo>
                    <a:pt x="12739" y="3713"/>
                  </a:moveTo>
                  <a:cubicBezTo>
                    <a:pt x="16359" y="11478"/>
                    <a:pt x="4298" y="17127"/>
                    <a:pt x="677" y="9340"/>
                  </a:cubicBezTo>
                  <a:cubicBezTo>
                    <a:pt x="-2965" y="1598"/>
                    <a:pt x="9096" y="-4051"/>
                    <a:pt x="12739" y="3713"/>
                  </a:cubicBezTo>
                  <a:lnTo>
                    <a:pt x="12739" y="37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E8144B4B-2DD2-48DE-803C-18FD245FE263}"/>
                </a:ext>
              </a:extLst>
            </p:cNvPr>
            <p:cNvSpPr/>
            <p:nvPr/>
          </p:nvSpPr>
          <p:spPr>
            <a:xfrm>
              <a:off x="3861398" y="5118338"/>
              <a:ext cx="10932" cy="10649"/>
            </a:xfrm>
            <a:custGeom>
              <a:avLst/>
              <a:gdLst>
                <a:gd name="connsiteX0" fmla="*/ 10388 w 10932"/>
                <a:gd name="connsiteY0" fmla="*/ 3024 h 10649"/>
                <a:gd name="connsiteX1" fmla="*/ 551 w 10932"/>
                <a:gd name="connsiteY1" fmla="*/ 7626 h 10649"/>
                <a:gd name="connsiteX2" fmla="*/ 10388 w 10932"/>
                <a:gd name="connsiteY2" fmla="*/ 3024 h 10649"/>
                <a:gd name="connsiteX3" fmla="*/ 10388 w 10932"/>
                <a:gd name="connsiteY3" fmla="*/ 3024 h 1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2" h="10649">
                  <a:moveTo>
                    <a:pt x="10388" y="3024"/>
                  </a:moveTo>
                  <a:cubicBezTo>
                    <a:pt x="13332" y="9349"/>
                    <a:pt x="3517" y="13951"/>
                    <a:pt x="551" y="7626"/>
                  </a:cubicBezTo>
                  <a:cubicBezTo>
                    <a:pt x="-2415" y="1301"/>
                    <a:pt x="7421" y="-3301"/>
                    <a:pt x="10388" y="3024"/>
                  </a:cubicBezTo>
                  <a:lnTo>
                    <a:pt x="10388" y="30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8455D77-AA22-49FA-8D81-56915C5B8389}"/>
                </a:ext>
              </a:extLst>
            </p:cNvPr>
            <p:cNvSpPr/>
            <p:nvPr/>
          </p:nvSpPr>
          <p:spPr>
            <a:xfrm>
              <a:off x="3955209" y="5203012"/>
              <a:ext cx="17128" cy="17573"/>
            </a:xfrm>
            <a:custGeom>
              <a:avLst/>
              <a:gdLst>
                <a:gd name="connsiteX0" fmla="*/ 14330 w 17128"/>
                <a:gd name="connsiteY0" fmla="*/ 2690 h 17573"/>
                <a:gd name="connsiteX1" fmla="*/ 16141 w 17128"/>
                <a:gd name="connsiteY1" fmla="*/ 5504 h 17573"/>
                <a:gd name="connsiteX2" fmla="*/ 7678 w 17128"/>
                <a:gd name="connsiteY2" fmla="*/ 17543 h 17573"/>
                <a:gd name="connsiteX3" fmla="*/ 1462 w 17128"/>
                <a:gd name="connsiteY3" fmla="*/ 4261 h 17573"/>
                <a:gd name="connsiteX4" fmla="*/ 2182 w 17128"/>
                <a:gd name="connsiteY4" fmla="*/ 3301 h 17573"/>
                <a:gd name="connsiteX5" fmla="*/ 14330 w 17128"/>
                <a:gd name="connsiteY5" fmla="*/ 2690 h 17573"/>
                <a:gd name="connsiteX6" fmla="*/ 14330 w 17128"/>
                <a:gd name="connsiteY6" fmla="*/ 2690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28" h="17573">
                  <a:moveTo>
                    <a:pt x="14330" y="2690"/>
                  </a:moveTo>
                  <a:cubicBezTo>
                    <a:pt x="14963" y="3606"/>
                    <a:pt x="15574" y="4544"/>
                    <a:pt x="16141" y="5504"/>
                  </a:cubicBezTo>
                  <a:cubicBezTo>
                    <a:pt x="19521" y="11196"/>
                    <a:pt x="13611" y="18088"/>
                    <a:pt x="7678" y="17543"/>
                  </a:cubicBezTo>
                  <a:cubicBezTo>
                    <a:pt x="1331" y="16954"/>
                    <a:pt x="-2158" y="9517"/>
                    <a:pt x="1462" y="4261"/>
                  </a:cubicBezTo>
                  <a:cubicBezTo>
                    <a:pt x="1680" y="3933"/>
                    <a:pt x="1920" y="3606"/>
                    <a:pt x="2182" y="3301"/>
                  </a:cubicBezTo>
                  <a:cubicBezTo>
                    <a:pt x="4974" y="-189"/>
                    <a:pt x="11342" y="-1672"/>
                    <a:pt x="14330" y="2690"/>
                  </a:cubicBezTo>
                  <a:lnTo>
                    <a:pt x="14330" y="2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133346E1-E7B1-4553-803C-533C6B6E4FC6}"/>
                </a:ext>
              </a:extLst>
            </p:cNvPr>
            <p:cNvSpPr/>
            <p:nvPr/>
          </p:nvSpPr>
          <p:spPr>
            <a:xfrm>
              <a:off x="3966629" y="5182453"/>
              <a:ext cx="18080" cy="17634"/>
            </a:xfrm>
            <a:custGeom>
              <a:avLst/>
              <a:gdLst>
                <a:gd name="connsiteX0" fmla="*/ 17175 w 18080"/>
                <a:gd name="connsiteY0" fmla="*/ 5016 h 17634"/>
                <a:gd name="connsiteX1" fmla="*/ 904 w 18080"/>
                <a:gd name="connsiteY1" fmla="*/ 12628 h 17634"/>
                <a:gd name="connsiteX2" fmla="*/ 17175 w 18080"/>
                <a:gd name="connsiteY2" fmla="*/ 5016 h 17634"/>
                <a:gd name="connsiteX3" fmla="*/ 17175 w 18080"/>
                <a:gd name="connsiteY3" fmla="*/ 5016 h 1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0" h="17634">
                  <a:moveTo>
                    <a:pt x="17175" y="5016"/>
                  </a:moveTo>
                  <a:cubicBezTo>
                    <a:pt x="22060" y="15485"/>
                    <a:pt x="5812" y="23097"/>
                    <a:pt x="904" y="12628"/>
                  </a:cubicBezTo>
                  <a:cubicBezTo>
                    <a:pt x="-3981" y="2159"/>
                    <a:pt x="12289" y="-5475"/>
                    <a:pt x="17175" y="5016"/>
                  </a:cubicBezTo>
                  <a:lnTo>
                    <a:pt x="17175" y="50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939D4954-7E09-49F6-908E-914D12556B07}"/>
                </a:ext>
              </a:extLst>
            </p:cNvPr>
            <p:cNvSpPr/>
            <p:nvPr/>
          </p:nvSpPr>
          <p:spPr>
            <a:xfrm>
              <a:off x="3923630" y="5183825"/>
              <a:ext cx="19102" cy="18629"/>
            </a:xfrm>
            <a:custGeom>
              <a:avLst/>
              <a:gdLst>
                <a:gd name="connsiteX0" fmla="*/ 18145 w 19102"/>
                <a:gd name="connsiteY0" fmla="*/ 5302 h 18629"/>
                <a:gd name="connsiteX1" fmla="*/ 958 w 19102"/>
                <a:gd name="connsiteY1" fmla="*/ 13328 h 18629"/>
                <a:gd name="connsiteX2" fmla="*/ 18145 w 19102"/>
                <a:gd name="connsiteY2" fmla="*/ 5302 h 18629"/>
                <a:gd name="connsiteX3" fmla="*/ 18145 w 19102"/>
                <a:gd name="connsiteY3" fmla="*/ 5302 h 1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2" h="18629">
                  <a:moveTo>
                    <a:pt x="18145" y="5302"/>
                  </a:moveTo>
                  <a:cubicBezTo>
                    <a:pt x="23314" y="16359"/>
                    <a:pt x="6127" y="24407"/>
                    <a:pt x="958" y="13328"/>
                  </a:cubicBezTo>
                  <a:cubicBezTo>
                    <a:pt x="-4211" y="2270"/>
                    <a:pt x="12976" y="-5778"/>
                    <a:pt x="18145" y="5302"/>
                  </a:cubicBezTo>
                  <a:lnTo>
                    <a:pt x="18145" y="53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BD1EB216-0403-4019-B1D5-6F367E4209CF}"/>
                </a:ext>
              </a:extLst>
            </p:cNvPr>
            <p:cNvSpPr/>
            <p:nvPr/>
          </p:nvSpPr>
          <p:spPr>
            <a:xfrm>
              <a:off x="3935376" y="5166603"/>
              <a:ext cx="16336" cy="15925"/>
            </a:xfrm>
            <a:custGeom>
              <a:avLst/>
              <a:gdLst>
                <a:gd name="connsiteX0" fmla="*/ 15515 w 16336"/>
                <a:gd name="connsiteY0" fmla="*/ 4530 h 15925"/>
                <a:gd name="connsiteX1" fmla="*/ 815 w 16336"/>
                <a:gd name="connsiteY1" fmla="*/ 11400 h 15925"/>
                <a:gd name="connsiteX2" fmla="*/ 15515 w 16336"/>
                <a:gd name="connsiteY2" fmla="*/ 4530 h 15925"/>
                <a:gd name="connsiteX3" fmla="*/ 15515 w 16336"/>
                <a:gd name="connsiteY3" fmla="*/ 4530 h 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36" h="15925">
                  <a:moveTo>
                    <a:pt x="15515" y="4530"/>
                  </a:moveTo>
                  <a:cubicBezTo>
                    <a:pt x="19943" y="13974"/>
                    <a:pt x="5243" y="20866"/>
                    <a:pt x="815" y="11400"/>
                  </a:cubicBezTo>
                  <a:cubicBezTo>
                    <a:pt x="-3590" y="1934"/>
                    <a:pt x="11088" y="-4936"/>
                    <a:pt x="15515" y="4530"/>
                  </a:cubicBezTo>
                  <a:lnTo>
                    <a:pt x="15515" y="45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5B0C393C-CD02-499D-9787-A83DCA9F3E15}"/>
                </a:ext>
              </a:extLst>
            </p:cNvPr>
            <p:cNvSpPr/>
            <p:nvPr/>
          </p:nvSpPr>
          <p:spPr>
            <a:xfrm>
              <a:off x="3941467" y="5134881"/>
              <a:ext cx="14181" cy="14896"/>
            </a:xfrm>
            <a:custGeom>
              <a:avLst/>
              <a:gdLst>
                <a:gd name="connsiteX0" fmla="*/ 10667 w 14181"/>
                <a:gd name="connsiteY0" fmla="*/ 1203 h 14896"/>
                <a:gd name="connsiteX1" fmla="*/ 14179 w 14181"/>
                <a:gd name="connsiteY1" fmla="*/ 8596 h 14896"/>
                <a:gd name="connsiteX2" fmla="*/ 3448 w 14181"/>
                <a:gd name="connsiteY2" fmla="*/ 13613 h 14896"/>
                <a:gd name="connsiteX3" fmla="*/ 24 w 14181"/>
                <a:gd name="connsiteY3" fmla="*/ 6197 h 14896"/>
                <a:gd name="connsiteX4" fmla="*/ 10667 w 14181"/>
                <a:gd name="connsiteY4" fmla="*/ 1203 h 14896"/>
                <a:gd name="connsiteX5" fmla="*/ 10667 w 14181"/>
                <a:gd name="connsiteY5" fmla="*/ 1203 h 1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1" h="14896">
                  <a:moveTo>
                    <a:pt x="10667" y="1203"/>
                  </a:moveTo>
                  <a:cubicBezTo>
                    <a:pt x="13328" y="3144"/>
                    <a:pt x="14070" y="5390"/>
                    <a:pt x="14179" y="8596"/>
                  </a:cubicBezTo>
                  <a:cubicBezTo>
                    <a:pt x="14331" y="13482"/>
                    <a:pt x="7113" y="16863"/>
                    <a:pt x="3448" y="13613"/>
                  </a:cubicBezTo>
                  <a:cubicBezTo>
                    <a:pt x="1071" y="11497"/>
                    <a:pt x="-194" y="9491"/>
                    <a:pt x="24" y="6197"/>
                  </a:cubicBezTo>
                  <a:cubicBezTo>
                    <a:pt x="351" y="1137"/>
                    <a:pt x="6589" y="-1785"/>
                    <a:pt x="10667" y="1203"/>
                  </a:cubicBezTo>
                  <a:lnTo>
                    <a:pt x="10667" y="12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AB1BE3B-8224-41A4-B701-0A7A1962F9FE}"/>
                </a:ext>
              </a:extLst>
            </p:cNvPr>
            <p:cNvSpPr/>
            <p:nvPr/>
          </p:nvSpPr>
          <p:spPr>
            <a:xfrm>
              <a:off x="3914829" y="5152287"/>
              <a:ext cx="12822" cy="12501"/>
            </a:xfrm>
            <a:custGeom>
              <a:avLst/>
              <a:gdLst>
                <a:gd name="connsiteX0" fmla="*/ 12180 w 12822"/>
                <a:gd name="connsiteY0" fmla="*/ 3557 h 12501"/>
                <a:gd name="connsiteX1" fmla="*/ 642 w 12822"/>
                <a:gd name="connsiteY1" fmla="*/ 8944 h 12501"/>
                <a:gd name="connsiteX2" fmla="*/ 12180 w 12822"/>
                <a:gd name="connsiteY2" fmla="*/ 3557 h 12501"/>
                <a:gd name="connsiteX3" fmla="*/ 12180 w 12822"/>
                <a:gd name="connsiteY3" fmla="*/ 3557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1">
                  <a:moveTo>
                    <a:pt x="12180" y="3557"/>
                  </a:moveTo>
                  <a:cubicBezTo>
                    <a:pt x="15648" y="10973"/>
                    <a:pt x="4110" y="16382"/>
                    <a:pt x="642" y="8944"/>
                  </a:cubicBezTo>
                  <a:cubicBezTo>
                    <a:pt x="-2825" y="1529"/>
                    <a:pt x="8713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4FB41685-673C-4B8B-BDEE-91CE55E5558B}"/>
                </a:ext>
              </a:extLst>
            </p:cNvPr>
            <p:cNvSpPr/>
            <p:nvPr/>
          </p:nvSpPr>
          <p:spPr>
            <a:xfrm>
              <a:off x="3956532" y="5156696"/>
              <a:ext cx="14862" cy="14501"/>
            </a:xfrm>
            <a:custGeom>
              <a:avLst/>
              <a:gdLst>
                <a:gd name="connsiteX0" fmla="*/ 14120 w 14862"/>
                <a:gd name="connsiteY0" fmla="*/ 4121 h 14501"/>
                <a:gd name="connsiteX1" fmla="*/ 750 w 14862"/>
                <a:gd name="connsiteY1" fmla="*/ 10381 h 14501"/>
                <a:gd name="connsiteX2" fmla="*/ 14120 w 14862"/>
                <a:gd name="connsiteY2" fmla="*/ 4121 h 14501"/>
                <a:gd name="connsiteX3" fmla="*/ 14120 w 14862"/>
                <a:gd name="connsiteY3" fmla="*/ 4121 h 1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2" h="14501">
                  <a:moveTo>
                    <a:pt x="14120" y="4121"/>
                  </a:moveTo>
                  <a:cubicBezTo>
                    <a:pt x="18133" y="12736"/>
                    <a:pt x="4763" y="18996"/>
                    <a:pt x="750" y="10381"/>
                  </a:cubicBezTo>
                  <a:cubicBezTo>
                    <a:pt x="-3285" y="1766"/>
                    <a:pt x="10085" y="-4494"/>
                    <a:pt x="14120" y="4121"/>
                  </a:cubicBezTo>
                  <a:lnTo>
                    <a:pt x="14120" y="4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59B58D77-642B-4EA9-BF88-BC0E3488802B}"/>
                </a:ext>
              </a:extLst>
            </p:cNvPr>
            <p:cNvSpPr/>
            <p:nvPr/>
          </p:nvSpPr>
          <p:spPr>
            <a:xfrm>
              <a:off x="3962905" y="5227130"/>
              <a:ext cx="11370" cy="11078"/>
            </a:xfrm>
            <a:custGeom>
              <a:avLst/>
              <a:gdLst>
                <a:gd name="connsiteX0" fmla="*/ 10800 w 11370"/>
                <a:gd name="connsiteY0" fmla="*/ 3153 h 11078"/>
                <a:gd name="connsiteX1" fmla="*/ 571 w 11370"/>
                <a:gd name="connsiteY1" fmla="*/ 7930 h 11078"/>
                <a:gd name="connsiteX2" fmla="*/ 10800 w 11370"/>
                <a:gd name="connsiteY2" fmla="*/ 3153 h 11078"/>
                <a:gd name="connsiteX3" fmla="*/ 10800 w 11370"/>
                <a:gd name="connsiteY3" fmla="*/ 3153 h 1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0" h="11078">
                  <a:moveTo>
                    <a:pt x="10800" y="3153"/>
                  </a:moveTo>
                  <a:cubicBezTo>
                    <a:pt x="13875" y="9718"/>
                    <a:pt x="3646" y="14517"/>
                    <a:pt x="571" y="7930"/>
                  </a:cubicBezTo>
                  <a:cubicBezTo>
                    <a:pt x="-2504" y="1343"/>
                    <a:pt x="7703" y="-3433"/>
                    <a:pt x="10800" y="3153"/>
                  </a:cubicBezTo>
                  <a:lnTo>
                    <a:pt x="10800" y="31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8F94C2C0-2C06-4DB2-8476-95DEA03BD51C}"/>
                </a:ext>
              </a:extLst>
            </p:cNvPr>
            <p:cNvSpPr/>
            <p:nvPr/>
          </p:nvSpPr>
          <p:spPr>
            <a:xfrm>
              <a:off x="3998061" y="5204582"/>
              <a:ext cx="18378" cy="17915"/>
            </a:xfrm>
            <a:custGeom>
              <a:avLst/>
              <a:gdLst>
                <a:gd name="connsiteX0" fmla="*/ 17455 w 18378"/>
                <a:gd name="connsiteY0" fmla="*/ 5090 h 17915"/>
                <a:gd name="connsiteX1" fmla="*/ 923 w 18378"/>
                <a:gd name="connsiteY1" fmla="*/ 12811 h 17915"/>
                <a:gd name="connsiteX2" fmla="*/ 17455 w 18378"/>
                <a:gd name="connsiteY2" fmla="*/ 5090 h 17915"/>
                <a:gd name="connsiteX3" fmla="*/ 17455 w 18378"/>
                <a:gd name="connsiteY3" fmla="*/ 5090 h 1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78" h="17915">
                  <a:moveTo>
                    <a:pt x="17455" y="5090"/>
                  </a:moveTo>
                  <a:cubicBezTo>
                    <a:pt x="22428" y="15733"/>
                    <a:pt x="5917" y="23476"/>
                    <a:pt x="923" y="12811"/>
                  </a:cubicBezTo>
                  <a:cubicBezTo>
                    <a:pt x="-4050" y="2189"/>
                    <a:pt x="12461" y="-5554"/>
                    <a:pt x="17455" y="5090"/>
                  </a:cubicBezTo>
                  <a:lnTo>
                    <a:pt x="17455" y="50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8F1575C5-9B21-4922-96B7-D37C7A5433E6}"/>
                </a:ext>
              </a:extLst>
            </p:cNvPr>
            <p:cNvSpPr/>
            <p:nvPr/>
          </p:nvSpPr>
          <p:spPr>
            <a:xfrm>
              <a:off x="4000756" y="5244899"/>
              <a:ext cx="19399" cy="18915"/>
            </a:xfrm>
            <a:custGeom>
              <a:avLst/>
              <a:gdLst>
                <a:gd name="connsiteX0" fmla="*/ 18424 w 19399"/>
                <a:gd name="connsiteY0" fmla="*/ 5384 h 18915"/>
                <a:gd name="connsiteX1" fmla="*/ 976 w 19399"/>
                <a:gd name="connsiteY1" fmla="*/ 13541 h 18915"/>
                <a:gd name="connsiteX2" fmla="*/ 18424 w 19399"/>
                <a:gd name="connsiteY2" fmla="*/ 5384 h 18915"/>
                <a:gd name="connsiteX3" fmla="*/ 18424 w 19399"/>
                <a:gd name="connsiteY3" fmla="*/ 5384 h 1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99" h="18915">
                  <a:moveTo>
                    <a:pt x="18424" y="5384"/>
                  </a:moveTo>
                  <a:cubicBezTo>
                    <a:pt x="23681" y="16616"/>
                    <a:pt x="6232" y="24773"/>
                    <a:pt x="976" y="13541"/>
                  </a:cubicBezTo>
                  <a:cubicBezTo>
                    <a:pt x="-4281" y="2309"/>
                    <a:pt x="13168" y="-5870"/>
                    <a:pt x="18424" y="5384"/>
                  </a:cubicBezTo>
                  <a:lnTo>
                    <a:pt x="18424" y="53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DB79F8C2-E4FF-41C2-961C-A5887436930F}"/>
                </a:ext>
              </a:extLst>
            </p:cNvPr>
            <p:cNvSpPr/>
            <p:nvPr/>
          </p:nvSpPr>
          <p:spPr>
            <a:xfrm>
              <a:off x="3978280" y="5241207"/>
              <a:ext cx="18267" cy="18196"/>
            </a:xfrm>
            <a:custGeom>
              <a:avLst/>
              <a:gdLst>
                <a:gd name="connsiteX0" fmla="*/ 17454 w 18267"/>
                <a:gd name="connsiteY0" fmla="*/ 5216 h 18196"/>
                <a:gd name="connsiteX1" fmla="*/ 13026 w 18267"/>
                <a:gd name="connsiteY1" fmla="*/ 17429 h 18196"/>
                <a:gd name="connsiteX2" fmla="*/ 813 w 18267"/>
                <a:gd name="connsiteY2" fmla="*/ 13002 h 18196"/>
                <a:gd name="connsiteX3" fmla="*/ 5241 w 18267"/>
                <a:gd name="connsiteY3" fmla="*/ 766 h 18196"/>
                <a:gd name="connsiteX4" fmla="*/ 17454 w 18267"/>
                <a:gd name="connsiteY4" fmla="*/ 5216 h 18196"/>
                <a:gd name="connsiteX5" fmla="*/ 17454 w 18267"/>
                <a:gd name="connsiteY5" fmla="*/ 5216 h 1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67" h="18196">
                  <a:moveTo>
                    <a:pt x="17454" y="5216"/>
                  </a:moveTo>
                  <a:cubicBezTo>
                    <a:pt x="19483" y="9578"/>
                    <a:pt x="17607" y="15532"/>
                    <a:pt x="13026" y="17429"/>
                  </a:cubicBezTo>
                  <a:cubicBezTo>
                    <a:pt x="8425" y="19327"/>
                    <a:pt x="2994" y="17648"/>
                    <a:pt x="813" y="13002"/>
                  </a:cubicBezTo>
                  <a:cubicBezTo>
                    <a:pt x="-1216" y="8640"/>
                    <a:pt x="660" y="2686"/>
                    <a:pt x="5241" y="766"/>
                  </a:cubicBezTo>
                  <a:cubicBezTo>
                    <a:pt x="9842" y="-1131"/>
                    <a:pt x="15273" y="548"/>
                    <a:pt x="17454" y="5216"/>
                  </a:cubicBezTo>
                  <a:lnTo>
                    <a:pt x="17454" y="5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72655102-6CBE-49C5-99ED-E9A790E91800}"/>
                </a:ext>
              </a:extLst>
            </p:cNvPr>
            <p:cNvSpPr/>
            <p:nvPr/>
          </p:nvSpPr>
          <p:spPr>
            <a:xfrm>
              <a:off x="3990554" y="5283401"/>
              <a:ext cx="18081" cy="17624"/>
            </a:xfrm>
            <a:custGeom>
              <a:avLst/>
              <a:gdLst>
                <a:gd name="connsiteX0" fmla="*/ 17176 w 18081"/>
                <a:gd name="connsiteY0" fmla="*/ 5007 h 17624"/>
                <a:gd name="connsiteX1" fmla="*/ 905 w 18081"/>
                <a:gd name="connsiteY1" fmla="*/ 12618 h 17624"/>
                <a:gd name="connsiteX2" fmla="*/ 17176 w 18081"/>
                <a:gd name="connsiteY2" fmla="*/ 5007 h 17624"/>
                <a:gd name="connsiteX3" fmla="*/ 17176 w 18081"/>
                <a:gd name="connsiteY3" fmla="*/ 5007 h 1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1" h="17624">
                  <a:moveTo>
                    <a:pt x="17176" y="5007"/>
                  </a:moveTo>
                  <a:cubicBezTo>
                    <a:pt x="22061" y="15475"/>
                    <a:pt x="5813" y="23087"/>
                    <a:pt x="905" y="12618"/>
                  </a:cubicBezTo>
                  <a:cubicBezTo>
                    <a:pt x="-3980" y="2149"/>
                    <a:pt x="12268" y="-5462"/>
                    <a:pt x="17176" y="5007"/>
                  </a:cubicBezTo>
                  <a:lnTo>
                    <a:pt x="17176" y="50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FACAB99A-4C7F-41C5-A2EF-FB02A1A2C9E9}"/>
                </a:ext>
              </a:extLst>
            </p:cNvPr>
            <p:cNvSpPr/>
            <p:nvPr/>
          </p:nvSpPr>
          <p:spPr>
            <a:xfrm>
              <a:off x="3981440" y="5268823"/>
              <a:ext cx="14862" cy="14501"/>
            </a:xfrm>
            <a:custGeom>
              <a:avLst/>
              <a:gdLst>
                <a:gd name="connsiteX0" fmla="*/ 14120 w 14862"/>
                <a:gd name="connsiteY0" fmla="*/ 4121 h 14501"/>
                <a:gd name="connsiteX1" fmla="*/ 750 w 14862"/>
                <a:gd name="connsiteY1" fmla="*/ 10381 h 14501"/>
                <a:gd name="connsiteX2" fmla="*/ 14120 w 14862"/>
                <a:gd name="connsiteY2" fmla="*/ 4121 h 14501"/>
                <a:gd name="connsiteX3" fmla="*/ 14120 w 14862"/>
                <a:gd name="connsiteY3" fmla="*/ 4121 h 1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2" h="14501">
                  <a:moveTo>
                    <a:pt x="14120" y="4121"/>
                  </a:moveTo>
                  <a:cubicBezTo>
                    <a:pt x="18133" y="12736"/>
                    <a:pt x="4763" y="18996"/>
                    <a:pt x="750" y="10381"/>
                  </a:cubicBezTo>
                  <a:cubicBezTo>
                    <a:pt x="-3285" y="1766"/>
                    <a:pt x="10085" y="-4494"/>
                    <a:pt x="14120" y="4121"/>
                  </a:cubicBezTo>
                  <a:lnTo>
                    <a:pt x="14120" y="4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FFEA7AE5-0B65-419C-B37E-59D00D4741E4}"/>
                </a:ext>
              </a:extLst>
            </p:cNvPr>
            <p:cNvSpPr/>
            <p:nvPr/>
          </p:nvSpPr>
          <p:spPr>
            <a:xfrm>
              <a:off x="3992822" y="5315120"/>
              <a:ext cx="13698" cy="13358"/>
            </a:xfrm>
            <a:custGeom>
              <a:avLst/>
              <a:gdLst>
                <a:gd name="connsiteX0" fmla="*/ 13011 w 13698"/>
                <a:gd name="connsiteY0" fmla="*/ 3800 h 13358"/>
                <a:gd name="connsiteX1" fmla="*/ 687 w 13698"/>
                <a:gd name="connsiteY1" fmla="*/ 9558 h 13358"/>
                <a:gd name="connsiteX2" fmla="*/ 13011 w 13698"/>
                <a:gd name="connsiteY2" fmla="*/ 3800 h 13358"/>
                <a:gd name="connsiteX3" fmla="*/ 13011 w 13698"/>
                <a:gd name="connsiteY3" fmla="*/ 3800 h 1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8" h="13358">
                  <a:moveTo>
                    <a:pt x="13011" y="3800"/>
                  </a:moveTo>
                  <a:cubicBezTo>
                    <a:pt x="16718" y="11739"/>
                    <a:pt x="4396" y="17497"/>
                    <a:pt x="687" y="9558"/>
                  </a:cubicBezTo>
                  <a:cubicBezTo>
                    <a:pt x="-3020" y="1619"/>
                    <a:pt x="9303" y="-4139"/>
                    <a:pt x="13011" y="3800"/>
                  </a:cubicBezTo>
                  <a:lnTo>
                    <a:pt x="13011" y="38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7A051C03-A2E0-4EDD-BA5A-8D6C4C13D10F}"/>
                </a:ext>
              </a:extLst>
            </p:cNvPr>
            <p:cNvSpPr/>
            <p:nvPr/>
          </p:nvSpPr>
          <p:spPr>
            <a:xfrm>
              <a:off x="4030708" y="5309671"/>
              <a:ext cx="12822" cy="12506"/>
            </a:xfrm>
            <a:custGeom>
              <a:avLst/>
              <a:gdLst>
                <a:gd name="connsiteX0" fmla="*/ 12180 w 12822"/>
                <a:gd name="connsiteY0" fmla="*/ 3557 h 12506"/>
                <a:gd name="connsiteX1" fmla="*/ 643 w 12822"/>
                <a:gd name="connsiteY1" fmla="*/ 8944 h 12506"/>
                <a:gd name="connsiteX2" fmla="*/ 12180 w 12822"/>
                <a:gd name="connsiteY2" fmla="*/ 3557 h 12506"/>
                <a:gd name="connsiteX3" fmla="*/ 12180 w 12822"/>
                <a:gd name="connsiteY3" fmla="*/ 3557 h 1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6">
                  <a:moveTo>
                    <a:pt x="12180" y="3557"/>
                  </a:moveTo>
                  <a:cubicBezTo>
                    <a:pt x="15648" y="10995"/>
                    <a:pt x="4111" y="16382"/>
                    <a:pt x="643" y="8944"/>
                  </a:cubicBezTo>
                  <a:cubicBezTo>
                    <a:pt x="-2825" y="1529"/>
                    <a:pt x="8712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643B80F4-91BF-4350-902B-EC108624303E}"/>
                </a:ext>
              </a:extLst>
            </p:cNvPr>
            <p:cNvSpPr/>
            <p:nvPr/>
          </p:nvSpPr>
          <p:spPr>
            <a:xfrm>
              <a:off x="4022855" y="5276013"/>
              <a:ext cx="15267" cy="15183"/>
            </a:xfrm>
            <a:custGeom>
              <a:avLst/>
              <a:gdLst>
                <a:gd name="connsiteX0" fmla="*/ 9891 w 15267"/>
                <a:gd name="connsiteY0" fmla="*/ 355 h 15183"/>
                <a:gd name="connsiteX1" fmla="*/ 10219 w 15267"/>
                <a:gd name="connsiteY1" fmla="*/ 442 h 15183"/>
                <a:gd name="connsiteX2" fmla="*/ 14777 w 15267"/>
                <a:gd name="connsiteY2" fmla="*/ 10192 h 15183"/>
                <a:gd name="connsiteX3" fmla="*/ 14646 w 15267"/>
                <a:gd name="connsiteY3" fmla="*/ 10497 h 15183"/>
                <a:gd name="connsiteX4" fmla="*/ 5377 w 15267"/>
                <a:gd name="connsiteY4" fmla="*/ 14837 h 15183"/>
                <a:gd name="connsiteX5" fmla="*/ 5049 w 15267"/>
                <a:gd name="connsiteY5" fmla="*/ 14750 h 15183"/>
                <a:gd name="connsiteX6" fmla="*/ 491 w 15267"/>
                <a:gd name="connsiteY6" fmla="*/ 5001 h 15183"/>
                <a:gd name="connsiteX7" fmla="*/ 622 w 15267"/>
                <a:gd name="connsiteY7" fmla="*/ 4695 h 15183"/>
                <a:gd name="connsiteX8" fmla="*/ 9891 w 15267"/>
                <a:gd name="connsiteY8" fmla="*/ 355 h 15183"/>
                <a:gd name="connsiteX9" fmla="*/ 9891 w 15267"/>
                <a:gd name="connsiteY9" fmla="*/ 355 h 15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67" h="15183">
                  <a:moveTo>
                    <a:pt x="9891" y="355"/>
                  </a:moveTo>
                  <a:cubicBezTo>
                    <a:pt x="10000" y="377"/>
                    <a:pt x="10109" y="421"/>
                    <a:pt x="10219" y="442"/>
                  </a:cubicBezTo>
                  <a:cubicBezTo>
                    <a:pt x="13970" y="1511"/>
                    <a:pt x="16347" y="6615"/>
                    <a:pt x="14777" y="10192"/>
                  </a:cubicBezTo>
                  <a:cubicBezTo>
                    <a:pt x="14733" y="10301"/>
                    <a:pt x="14690" y="10388"/>
                    <a:pt x="14646" y="10497"/>
                  </a:cubicBezTo>
                  <a:cubicBezTo>
                    <a:pt x="12967" y="14270"/>
                    <a:pt x="9368" y="15971"/>
                    <a:pt x="5377" y="14837"/>
                  </a:cubicBezTo>
                  <a:cubicBezTo>
                    <a:pt x="5268" y="14815"/>
                    <a:pt x="5158" y="14772"/>
                    <a:pt x="5049" y="14750"/>
                  </a:cubicBezTo>
                  <a:cubicBezTo>
                    <a:pt x="1298" y="13681"/>
                    <a:pt x="-1080" y="8578"/>
                    <a:pt x="491" y="5001"/>
                  </a:cubicBezTo>
                  <a:cubicBezTo>
                    <a:pt x="535" y="4892"/>
                    <a:pt x="578" y="4804"/>
                    <a:pt x="622" y="4695"/>
                  </a:cubicBezTo>
                  <a:cubicBezTo>
                    <a:pt x="2279" y="922"/>
                    <a:pt x="5900" y="-801"/>
                    <a:pt x="9891" y="355"/>
                  </a:cubicBezTo>
                  <a:lnTo>
                    <a:pt x="9891" y="3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7F1206A1-5308-4E12-BA50-690275180E91}"/>
                </a:ext>
              </a:extLst>
            </p:cNvPr>
            <p:cNvSpPr/>
            <p:nvPr/>
          </p:nvSpPr>
          <p:spPr>
            <a:xfrm>
              <a:off x="4011771" y="5319700"/>
              <a:ext cx="14135" cy="13782"/>
            </a:xfrm>
            <a:custGeom>
              <a:avLst/>
              <a:gdLst>
                <a:gd name="connsiteX0" fmla="*/ 13429 w 14135"/>
                <a:gd name="connsiteY0" fmla="*/ 3909 h 13782"/>
                <a:gd name="connsiteX1" fmla="*/ 714 w 14135"/>
                <a:gd name="connsiteY1" fmla="*/ 9864 h 13782"/>
                <a:gd name="connsiteX2" fmla="*/ 13429 w 14135"/>
                <a:gd name="connsiteY2" fmla="*/ 3909 h 13782"/>
                <a:gd name="connsiteX3" fmla="*/ 13429 w 14135"/>
                <a:gd name="connsiteY3" fmla="*/ 3909 h 1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35" h="13782">
                  <a:moveTo>
                    <a:pt x="13429" y="3909"/>
                  </a:moveTo>
                  <a:cubicBezTo>
                    <a:pt x="17246" y="12088"/>
                    <a:pt x="4531" y="18064"/>
                    <a:pt x="714" y="9864"/>
                  </a:cubicBezTo>
                  <a:cubicBezTo>
                    <a:pt x="-3125" y="1685"/>
                    <a:pt x="9590" y="-4270"/>
                    <a:pt x="13429" y="3909"/>
                  </a:cubicBezTo>
                  <a:lnTo>
                    <a:pt x="13429" y="39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11B28801-61E9-40D3-91FF-7A830E81027B}"/>
                </a:ext>
              </a:extLst>
            </p:cNvPr>
            <p:cNvSpPr/>
            <p:nvPr/>
          </p:nvSpPr>
          <p:spPr>
            <a:xfrm>
              <a:off x="4036317" y="5352496"/>
              <a:ext cx="11873" cy="12682"/>
            </a:xfrm>
            <a:custGeom>
              <a:avLst/>
              <a:gdLst>
                <a:gd name="connsiteX0" fmla="*/ 7530 w 11873"/>
                <a:gd name="connsiteY0" fmla="*/ 405 h 12682"/>
                <a:gd name="connsiteX1" fmla="*/ 11500 w 11873"/>
                <a:gd name="connsiteY1" fmla="*/ 8889 h 12682"/>
                <a:gd name="connsiteX2" fmla="*/ 5546 w 11873"/>
                <a:gd name="connsiteY2" fmla="*/ 12662 h 12682"/>
                <a:gd name="connsiteX3" fmla="*/ 398 w 11873"/>
                <a:gd name="connsiteY3" fmla="*/ 7886 h 12682"/>
                <a:gd name="connsiteX4" fmla="*/ 223 w 11873"/>
                <a:gd name="connsiteY4" fmla="*/ 6664 h 12682"/>
                <a:gd name="connsiteX5" fmla="*/ 137 w 11873"/>
                <a:gd name="connsiteY5" fmla="*/ 6577 h 12682"/>
                <a:gd name="connsiteX6" fmla="*/ 7530 w 11873"/>
                <a:gd name="connsiteY6" fmla="*/ 405 h 12682"/>
                <a:gd name="connsiteX7" fmla="*/ 7530 w 11873"/>
                <a:gd name="connsiteY7" fmla="*/ 405 h 1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73" h="12682">
                  <a:moveTo>
                    <a:pt x="7530" y="405"/>
                  </a:moveTo>
                  <a:cubicBezTo>
                    <a:pt x="10998" y="2019"/>
                    <a:pt x="12678" y="5116"/>
                    <a:pt x="11500" y="8889"/>
                  </a:cubicBezTo>
                  <a:cubicBezTo>
                    <a:pt x="10736" y="11310"/>
                    <a:pt x="8010" y="12880"/>
                    <a:pt x="5546" y="12662"/>
                  </a:cubicBezTo>
                  <a:cubicBezTo>
                    <a:pt x="2776" y="12400"/>
                    <a:pt x="1162" y="10372"/>
                    <a:pt x="398" y="7886"/>
                  </a:cubicBezTo>
                  <a:cubicBezTo>
                    <a:pt x="245" y="7493"/>
                    <a:pt x="180" y="7101"/>
                    <a:pt x="223" y="6664"/>
                  </a:cubicBezTo>
                  <a:cubicBezTo>
                    <a:pt x="223" y="5683"/>
                    <a:pt x="180" y="5639"/>
                    <a:pt x="137" y="6577"/>
                  </a:cubicBezTo>
                  <a:cubicBezTo>
                    <a:pt x="-867" y="2673"/>
                    <a:pt x="3866" y="-1297"/>
                    <a:pt x="7530" y="405"/>
                  </a:cubicBezTo>
                  <a:lnTo>
                    <a:pt x="7530" y="4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25051816-1919-415C-B2E1-DA5020765C62}"/>
                </a:ext>
              </a:extLst>
            </p:cNvPr>
            <p:cNvSpPr/>
            <p:nvPr/>
          </p:nvSpPr>
          <p:spPr>
            <a:xfrm>
              <a:off x="4035029" y="5382977"/>
              <a:ext cx="13994" cy="13654"/>
            </a:xfrm>
            <a:custGeom>
              <a:avLst/>
              <a:gdLst>
                <a:gd name="connsiteX0" fmla="*/ 13290 w 13994"/>
                <a:gd name="connsiteY0" fmla="*/ 3883 h 13654"/>
                <a:gd name="connsiteX1" fmla="*/ 705 w 13994"/>
                <a:gd name="connsiteY1" fmla="*/ 9772 h 13654"/>
                <a:gd name="connsiteX2" fmla="*/ 13290 w 13994"/>
                <a:gd name="connsiteY2" fmla="*/ 3883 h 13654"/>
                <a:gd name="connsiteX3" fmla="*/ 13290 w 13994"/>
                <a:gd name="connsiteY3" fmla="*/ 3883 h 1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4" h="13654">
                  <a:moveTo>
                    <a:pt x="13290" y="3883"/>
                  </a:moveTo>
                  <a:cubicBezTo>
                    <a:pt x="17085" y="11996"/>
                    <a:pt x="4500" y="17885"/>
                    <a:pt x="705" y="9772"/>
                  </a:cubicBezTo>
                  <a:cubicBezTo>
                    <a:pt x="-3090" y="1658"/>
                    <a:pt x="9495" y="-4231"/>
                    <a:pt x="13290" y="3883"/>
                  </a:cubicBezTo>
                  <a:lnTo>
                    <a:pt x="13290" y="38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9197C7F-C921-45C4-9833-AF642B24E0CA}"/>
                </a:ext>
              </a:extLst>
            </p:cNvPr>
            <p:cNvSpPr/>
            <p:nvPr/>
          </p:nvSpPr>
          <p:spPr>
            <a:xfrm>
              <a:off x="4021671" y="5373657"/>
              <a:ext cx="12095" cy="11792"/>
            </a:xfrm>
            <a:custGeom>
              <a:avLst/>
              <a:gdLst>
                <a:gd name="connsiteX0" fmla="*/ 11490 w 12095"/>
                <a:gd name="connsiteY0" fmla="*/ 3345 h 11792"/>
                <a:gd name="connsiteX1" fmla="*/ 606 w 12095"/>
                <a:gd name="connsiteY1" fmla="*/ 8448 h 11792"/>
                <a:gd name="connsiteX2" fmla="*/ 11490 w 12095"/>
                <a:gd name="connsiteY2" fmla="*/ 3345 h 11792"/>
                <a:gd name="connsiteX3" fmla="*/ 11490 w 12095"/>
                <a:gd name="connsiteY3" fmla="*/ 3345 h 1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5" h="11792">
                  <a:moveTo>
                    <a:pt x="11490" y="3345"/>
                  </a:moveTo>
                  <a:cubicBezTo>
                    <a:pt x="14761" y="10346"/>
                    <a:pt x="3878" y="15449"/>
                    <a:pt x="606" y="8448"/>
                  </a:cubicBezTo>
                  <a:cubicBezTo>
                    <a:pt x="-2665" y="1447"/>
                    <a:pt x="8218" y="-3657"/>
                    <a:pt x="11490" y="3345"/>
                  </a:cubicBezTo>
                  <a:lnTo>
                    <a:pt x="11490" y="33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DC02BA20-AC99-4151-8415-667ED2C376AD}"/>
                </a:ext>
              </a:extLst>
            </p:cNvPr>
            <p:cNvSpPr/>
            <p:nvPr/>
          </p:nvSpPr>
          <p:spPr>
            <a:xfrm>
              <a:off x="4008879" y="5415283"/>
              <a:ext cx="13994" cy="13649"/>
            </a:xfrm>
            <a:custGeom>
              <a:avLst/>
              <a:gdLst>
                <a:gd name="connsiteX0" fmla="*/ 13290 w 13994"/>
                <a:gd name="connsiteY0" fmla="*/ 3878 h 13649"/>
                <a:gd name="connsiteX1" fmla="*/ 705 w 13994"/>
                <a:gd name="connsiteY1" fmla="*/ 9767 h 13649"/>
                <a:gd name="connsiteX2" fmla="*/ 13290 w 13994"/>
                <a:gd name="connsiteY2" fmla="*/ 3878 h 13649"/>
                <a:gd name="connsiteX3" fmla="*/ 13290 w 13994"/>
                <a:gd name="connsiteY3" fmla="*/ 3878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4" h="13649">
                  <a:moveTo>
                    <a:pt x="13290" y="3878"/>
                  </a:moveTo>
                  <a:cubicBezTo>
                    <a:pt x="17085" y="11991"/>
                    <a:pt x="4500" y="17880"/>
                    <a:pt x="705" y="9767"/>
                  </a:cubicBezTo>
                  <a:cubicBezTo>
                    <a:pt x="-3090" y="1675"/>
                    <a:pt x="9495" y="-4236"/>
                    <a:pt x="13290" y="3878"/>
                  </a:cubicBezTo>
                  <a:lnTo>
                    <a:pt x="13290" y="38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4A49D6B4-63A0-4ADE-8C3D-2EF27957864D}"/>
                </a:ext>
              </a:extLst>
            </p:cNvPr>
            <p:cNvSpPr/>
            <p:nvPr/>
          </p:nvSpPr>
          <p:spPr>
            <a:xfrm>
              <a:off x="3995705" y="5399862"/>
              <a:ext cx="8730" cy="8521"/>
            </a:xfrm>
            <a:custGeom>
              <a:avLst/>
              <a:gdLst>
                <a:gd name="connsiteX0" fmla="*/ 8295 w 8730"/>
                <a:gd name="connsiteY0" fmla="*/ 2418 h 8521"/>
                <a:gd name="connsiteX1" fmla="*/ 443 w 8730"/>
                <a:gd name="connsiteY1" fmla="*/ 6104 h 8521"/>
                <a:gd name="connsiteX2" fmla="*/ 8295 w 8730"/>
                <a:gd name="connsiteY2" fmla="*/ 2418 h 8521"/>
                <a:gd name="connsiteX3" fmla="*/ 8295 w 8730"/>
                <a:gd name="connsiteY3" fmla="*/ 2418 h 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0" h="8521">
                  <a:moveTo>
                    <a:pt x="8295" y="2418"/>
                  </a:moveTo>
                  <a:cubicBezTo>
                    <a:pt x="10651" y="7478"/>
                    <a:pt x="2799" y="11164"/>
                    <a:pt x="443" y="6104"/>
                  </a:cubicBezTo>
                  <a:cubicBezTo>
                    <a:pt x="-1934" y="1044"/>
                    <a:pt x="5917" y="-2642"/>
                    <a:pt x="8295" y="2418"/>
                  </a:cubicBezTo>
                  <a:lnTo>
                    <a:pt x="8295" y="2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B31FB389-34CC-4728-AE67-E11FE8E43C65}"/>
                </a:ext>
              </a:extLst>
            </p:cNvPr>
            <p:cNvSpPr/>
            <p:nvPr/>
          </p:nvSpPr>
          <p:spPr>
            <a:xfrm>
              <a:off x="3980316" y="5436144"/>
              <a:ext cx="10930" cy="10664"/>
            </a:xfrm>
            <a:custGeom>
              <a:avLst/>
              <a:gdLst>
                <a:gd name="connsiteX0" fmla="*/ 10380 w 10930"/>
                <a:gd name="connsiteY0" fmla="*/ 3039 h 10664"/>
                <a:gd name="connsiteX1" fmla="*/ 544 w 10930"/>
                <a:gd name="connsiteY1" fmla="*/ 7641 h 10664"/>
                <a:gd name="connsiteX2" fmla="*/ 10380 w 10930"/>
                <a:gd name="connsiteY2" fmla="*/ 3039 h 10664"/>
                <a:gd name="connsiteX3" fmla="*/ 10380 w 10930"/>
                <a:gd name="connsiteY3" fmla="*/ 3039 h 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0" h="10664">
                  <a:moveTo>
                    <a:pt x="10380" y="3039"/>
                  </a:moveTo>
                  <a:cubicBezTo>
                    <a:pt x="13346" y="9364"/>
                    <a:pt x="3510" y="13966"/>
                    <a:pt x="544" y="7641"/>
                  </a:cubicBezTo>
                  <a:cubicBezTo>
                    <a:pt x="-2401" y="1294"/>
                    <a:pt x="7436" y="-3308"/>
                    <a:pt x="10380" y="3039"/>
                  </a:cubicBezTo>
                  <a:lnTo>
                    <a:pt x="10380" y="30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05A09D8-44F8-4E81-A408-52A11FE8F9D8}"/>
                </a:ext>
              </a:extLst>
            </p:cNvPr>
            <p:cNvSpPr/>
            <p:nvPr/>
          </p:nvSpPr>
          <p:spPr>
            <a:xfrm>
              <a:off x="3951529" y="5459430"/>
              <a:ext cx="9041" cy="8802"/>
            </a:xfrm>
            <a:custGeom>
              <a:avLst/>
              <a:gdLst>
                <a:gd name="connsiteX0" fmla="*/ 8589 w 9041"/>
                <a:gd name="connsiteY0" fmla="*/ 2501 h 8802"/>
                <a:gd name="connsiteX1" fmla="*/ 453 w 9041"/>
                <a:gd name="connsiteY1" fmla="*/ 6296 h 8802"/>
                <a:gd name="connsiteX2" fmla="*/ 8589 w 9041"/>
                <a:gd name="connsiteY2" fmla="*/ 2501 h 8802"/>
                <a:gd name="connsiteX3" fmla="*/ 8589 w 9041"/>
                <a:gd name="connsiteY3" fmla="*/ 2501 h 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1" h="8802">
                  <a:moveTo>
                    <a:pt x="8589" y="2501"/>
                  </a:moveTo>
                  <a:cubicBezTo>
                    <a:pt x="11031" y="7736"/>
                    <a:pt x="2918" y="11531"/>
                    <a:pt x="453" y="6296"/>
                  </a:cubicBezTo>
                  <a:cubicBezTo>
                    <a:pt x="-1989" y="1084"/>
                    <a:pt x="6124" y="-2733"/>
                    <a:pt x="8589" y="2501"/>
                  </a:cubicBezTo>
                  <a:lnTo>
                    <a:pt x="8589" y="25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1460A2F5-E139-485B-B5FF-FDD44045B15F}"/>
                </a:ext>
              </a:extLst>
            </p:cNvPr>
            <p:cNvSpPr/>
            <p:nvPr/>
          </p:nvSpPr>
          <p:spPr>
            <a:xfrm>
              <a:off x="3944749" y="5431602"/>
              <a:ext cx="9471" cy="9236"/>
            </a:xfrm>
            <a:custGeom>
              <a:avLst/>
              <a:gdLst>
                <a:gd name="connsiteX0" fmla="*/ 9000 w 9471"/>
                <a:gd name="connsiteY0" fmla="*/ 2630 h 9236"/>
                <a:gd name="connsiteX1" fmla="*/ 472 w 9471"/>
                <a:gd name="connsiteY1" fmla="*/ 6621 h 9236"/>
                <a:gd name="connsiteX2" fmla="*/ 9000 w 9471"/>
                <a:gd name="connsiteY2" fmla="*/ 2630 h 9236"/>
                <a:gd name="connsiteX3" fmla="*/ 9000 w 9471"/>
                <a:gd name="connsiteY3" fmla="*/ 2630 h 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71" h="9236">
                  <a:moveTo>
                    <a:pt x="9000" y="2630"/>
                  </a:moveTo>
                  <a:cubicBezTo>
                    <a:pt x="11552" y="8104"/>
                    <a:pt x="3045" y="12096"/>
                    <a:pt x="472" y="6621"/>
                  </a:cubicBezTo>
                  <a:cubicBezTo>
                    <a:pt x="-2080" y="1125"/>
                    <a:pt x="6426" y="-2867"/>
                    <a:pt x="9000" y="2630"/>
                  </a:cubicBezTo>
                  <a:lnTo>
                    <a:pt x="9000" y="26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DF6EC43E-85E4-4BC4-A0CC-7B71254A81A2}"/>
                </a:ext>
              </a:extLst>
            </p:cNvPr>
            <p:cNvSpPr/>
            <p:nvPr/>
          </p:nvSpPr>
          <p:spPr>
            <a:xfrm>
              <a:off x="3928539" y="5457809"/>
              <a:ext cx="12971" cy="12654"/>
            </a:xfrm>
            <a:custGeom>
              <a:avLst/>
              <a:gdLst>
                <a:gd name="connsiteX0" fmla="*/ 12320 w 12971"/>
                <a:gd name="connsiteY0" fmla="*/ 3598 h 12654"/>
                <a:gd name="connsiteX1" fmla="*/ 651 w 12971"/>
                <a:gd name="connsiteY1" fmla="*/ 9051 h 12654"/>
                <a:gd name="connsiteX2" fmla="*/ 12320 w 12971"/>
                <a:gd name="connsiteY2" fmla="*/ 3598 h 12654"/>
                <a:gd name="connsiteX3" fmla="*/ 12320 w 12971"/>
                <a:gd name="connsiteY3" fmla="*/ 3598 h 1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71" h="12654">
                  <a:moveTo>
                    <a:pt x="12320" y="3598"/>
                  </a:moveTo>
                  <a:cubicBezTo>
                    <a:pt x="15831" y="11123"/>
                    <a:pt x="4163" y="16575"/>
                    <a:pt x="651" y="9051"/>
                  </a:cubicBezTo>
                  <a:cubicBezTo>
                    <a:pt x="-2860" y="1548"/>
                    <a:pt x="8808" y="-3926"/>
                    <a:pt x="12320" y="3598"/>
                  </a:cubicBezTo>
                  <a:lnTo>
                    <a:pt x="12320" y="35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C831BFEE-FEAA-4F13-863D-A8AD33D90185}"/>
                </a:ext>
              </a:extLst>
            </p:cNvPr>
            <p:cNvSpPr/>
            <p:nvPr/>
          </p:nvSpPr>
          <p:spPr>
            <a:xfrm>
              <a:off x="3934815" y="5406340"/>
              <a:ext cx="14283" cy="13929"/>
            </a:xfrm>
            <a:custGeom>
              <a:avLst/>
              <a:gdLst>
                <a:gd name="connsiteX0" fmla="*/ 13569 w 14283"/>
                <a:gd name="connsiteY0" fmla="*/ 3966 h 13929"/>
                <a:gd name="connsiteX1" fmla="*/ 722 w 14283"/>
                <a:gd name="connsiteY1" fmla="*/ 9964 h 13929"/>
                <a:gd name="connsiteX2" fmla="*/ 13569 w 14283"/>
                <a:gd name="connsiteY2" fmla="*/ 3966 h 13929"/>
                <a:gd name="connsiteX3" fmla="*/ 13569 w 14283"/>
                <a:gd name="connsiteY3" fmla="*/ 3966 h 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3" h="13929">
                  <a:moveTo>
                    <a:pt x="13569" y="3966"/>
                  </a:moveTo>
                  <a:cubicBezTo>
                    <a:pt x="17429" y="12232"/>
                    <a:pt x="4583" y="18252"/>
                    <a:pt x="722" y="9964"/>
                  </a:cubicBezTo>
                  <a:cubicBezTo>
                    <a:pt x="-3160" y="1698"/>
                    <a:pt x="9686" y="-4322"/>
                    <a:pt x="13569" y="3966"/>
                  </a:cubicBezTo>
                  <a:lnTo>
                    <a:pt x="13569" y="39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F59438E2-2AB5-452D-9046-93598E1DC96C}"/>
                </a:ext>
              </a:extLst>
            </p:cNvPr>
            <p:cNvSpPr/>
            <p:nvPr/>
          </p:nvSpPr>
          <p:spPr>
            <a:xfrm>
              <a:off x="3979304" y="5335609"/>
              <a:ext cx="17266" cy="17200"/>
            </a:xfrm>
            <a:custGeom>
              <a:avLst/>
              <a:gdLst>
                <a:gd name="connsiteX0" fmla="*/ 16496 w 17266"/>
                <a:gd name="connsiteY0" fmla="*/ 4925 h 17200"/>
                <a:gd name="connsiteX1" fmla="*/ 12308 w 17266"/>
                <a:gd name="connsiteY1" fmla="*/ 16463 h 17200"/>
                <a:gd name="connsiteX2" fmla="*/ 771 w 17266"/>
                <a:gd name="connsiteY2" fmla="*/ 12275 h 17200"/>
                <a:gd name="connsiteX3" fmla="*/ 4958 w 17266"/>
                <a:gd name="connsiteY3" fmla="*/ 737 h 17200"/>
                <a:gd name="connsiteX4" fmla="*/ 16496 w 17266"/>
                <a:gd name="connsiteY4" fmla="*/ 4925 h 17200"/>
                <a:gd name="connsiteX5" fmla="*/ 16496 w 17266"/>
                <a:gd name="connsiteY5" fmla="*/ 4925 h 1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66" h="17200">
                  <a:moveTo>
                    <a:pt x="16496" y="4925"/>
                  </a:moveTo>
                  <a:cubicBezTo>
                    <a:pt x="18415" y="9047"/>
                    <a:pt x="16649" y="14674"/>
                    <a:pt x="12308" y="16463"/>
                  </a:cubicBezTo>
                  <a:cubicBezTo>
                    <a:pt x="7946" y="18273"/>
                    <a:pt x="2821" y="16703"/>
                    <a:pt x="771" y="12275"/>
                  </a:cubicBezTo>
                  <a:cubicBezTo>
                    <a:pt x="-1149" y="8153"/>
                    <a:pt x="618" y="2526"/>
                    <a:pt x="4958" y="737"/>
                  </a:cubicBezTo>
                  <a:cubicBezTo>
                    <a:pt x="9298" y="-1073"/>
                    <a:pt x="14424" y="498"/>
                    <a:pt x="16496" y="4925"/>
                  </a:cubicBezTo>
                  <a:lnTo>
                    <a:pt x="16496" y="49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ACD1ADBE-D40A-42B1-91F1-ACDB844CB611}"/>
                </a:ext>
              </a:extLst>
            </p:cNvPr>
            <p:cNvSpPr/>
            <p:nvPr/>
          </p:nvSpPr>
          <p:spPr>
            <a:xfrm>
              <a:off x="4020278" y="5332756"/>
              <a:ext cx="16915" cy="16486"/>
            </a:xfrm>
            <a:custGeom>
              <a:avLst/>
              <a:gdLst>
                <a:gd name="connsiteX0" fmla="*/ 16067 w 16915"/>
                <a:gd name="connsiteY0" fmla="*/ 4681 h 16486"/>
                <a:gd name="connsiteX1" fmla="*/ 843 w 16915"/>
                <a:gd name="connsiteY1" fmla="*/ 11791 h 16486"/>
                <a:gd name="connsiteX2" fmla="*/ 16067 w 16915"/>
                <a:gd name="connsiteY2" fmla="*/ 4681 h 16486"/>
                <a:gd name="connsiteX3" fmla="*/ 16067 w 16915"/>
                <a:gd name="connsiteY3" fmla="*/ 4681 h 1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5" h="16486">
                  <a:moveTo>
                    <a:pt x="16067" y="4681"/>
                  </a:moveTo>
                  <a:cubicBezTo>
                    <a:pt x="20646" y="14474"/>
                    <a:pt x="5423" y="21606"/>
                    <a:pt x="843" y="11791"/>
                  </a:cubicBezTo>
                  <a:cubicBezTo>
                    <a:pt x="-3716" y="2020"/>
                    <a:pt x="11486" y="-5112"/>
                    <a:pt x="16067" y="4681"/>
                  </a:cubicBezTo>
                  <a:lnTo>
                    <a:pt x="16067" y="46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F32AFD32-ED06-404F-9CE2-45747D61D880}"/>
                </a:ext>
              </a:extLst>
            </p:cNvPr>
            <p:cNvSpPr/>
            <p:nvPr/>
          </p:nvSpPr>
          <p:spPr>
            <a:xfrm>
              <a:off x="3768007" y="5195328"/>
              <a:ext cx="16033" cy="15639"/>
            </a:xfrm>
            <a:custGeom>
              <a:avLst/>
              <a:gdLst>
                <a:gd name="connsiteX0" fmla="*/ 15228 w 16033"/>
                <a:gd name="connsiteY0" fmla="*/ 4443 h 15639"/>
                <a:gd name="connsiteX1" fmla="*/ 812 w 16033"/>
                <a:gd name="connsiteY1" fmla="*/ 11182 h 15639"/>
                <a:gd name="connsiteX2" fmla="*/ 15228 w 16033"/>
                <a:gd name="connsiteY2" fmla="*/ 4443 h 15639"/>
                <a:gd name="connsiteX3" fmla="*/ 15228 w 16033"/>
                <a:gd name="connsiteY3" fmla="*/ 4443 h 1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33" h="15639">
                  <a:moveTo>
                    <a:pt x="15228" y="4443"/>
                  </a:moveTo>
                  <a:cubicBezTo>
                    <a:pt x="19569" y="13734"/>
                    <a:pt x="5152" y="20495"/>
                    <a:pt x="812" y="11182"/>
                  </a:cubicBezTo>
                  <a:cubicBezTo>
                    <a:pt x="-3551" y="1913"/>
                    <a:pt x="10888" y="-4849"/>
                    <a:pt x="15228" y="4443"/>
                  </a:cubicBezTo>
                  <a:lnTo>
                    <a:pt x="15228" y="44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404A295A-BC14-48BB-9142-3A0D8AF4FD51}"/>
                </a:ext>
              </a:extLst>
            </p:cNvPr>
            <p:cNvSpPr/>
            <p:nvPr/>
          </p:nvSpPr>
          <p:spPr>
            <a:xfrm>
              <a:off x="3731079" y="5241548"/>
              <a:ext cx="9605" cy="9378"/>
            </a:xfrm>
            <a:custGeom>
              <a:avLst/>
              <a:gdLst>
                <a:gd name="connsiteX0" fmla="*/ 9125 w 9605"/>
                <a:gd name="connsiteY0" fmla="*/ 2672 h 9378"/>
                <a:gd name="connsiteX1" fmla="*/ 488 w 9605"/>
                <a:gd name="connsiteY1" fmla="*/ 6707 h 9378"/>
                <a:gd name="connsiteX2" fmla="*/ 9125 w 9605"/>
                <a:gd name="connsiteY2" fmla="*/ 2672 h 9378"/>
                <a:gd name="connsiteX3" fmla="*/ 9125 w 9605"/>
                <a:gd name="connsiteY3" fmla="*/ 2672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05" h="9378">
                  <a:moveTo>
                    <a:pt x="9125" y="2672"/>
                  </a:moveTo>
                  <a:cubicBezTo>
                    <a:pt x="11720" y="8233"/>
                    <a:pt x="3083" y="12290"/>
                    <a:pt x="488" y="6707"/>
                  </a:cubicBezTo>
                  <a:cubicBezTo>
                    <a:pt x="-2129" y="1145"/>
                    <a:pt x="6508" y="-2912"/>
                    <a:pt x="9125" y="2672"/>
                  </a:cubicBezTo>
                  <a:lnTo>
                    <a:pt x="9125" y="26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5A6E84B7-BB98-4715-AF2F-36FFD09C5245}"/>
                </a:ext>
              </a:extLst>
            </p:cNvPr>
            <p:cNvSpPr/>
            <p:nvPr/>
          </p:nvSpPr>
          <p:spPr>
            <a:xfrm>
              <a:off x="4033131" y="5237469"/>
              <a:ext cx="20167" cy="20085"/>
            </a:xfrm>
            <a:custGeom>
              <a:avLst/>
              <a:gdLst>
                <a:gd name="connsiteX0" fmla="*/ 19266 w 20167"/>
                <a:gd name="connsiteY0" fmla="*/ 5748 h 20085"/>
                <a:gd name="connsiteX1" fmla="*/ 14380 w 20167"/>
                <a:gd name="connsiteY1" fmla="*/ 19227 h 20085"/>
                <a:gd name="connsiteX2" fmla="*/ 901 w 20167"/>
                <a:gd name="connsiteY2" fmla="*/ 14341 h 20085"/>
                <a:gd name="connsiteX3" fmla="*/ 5787 w 20167"/>
                <a:gd name="connsiteY3" fmla="*/ 862 h 20085"/>
                <a:gd name="connsiteX4" fmla="*/ 19266 w 20167"/>
                <a:gd name="connsiteY4" fmla="*/ 5748 h 20085"/>
                <a:gd name="connsiteX5" fmla="*/ 19266 w 20167"/>
                <a:gd name="connsiteY5" fmla="*/ 5748 h 2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7" h="20085">
                  <a:moveTo>
                    <a:pt x="19266" y="5748"/>
                  </a:moveTo>
                  <a:cubicBezTo>
                    <a:pt x="21512" y="10546"/>
                    <a:pt x="19440" y="17133"/>
                    <a:pt x="14380" y="19227"/>
                  </a:cubicBezTo>
                  <a:cubicBezTo>
                    <a:pt x="9299" y="21342"/>
                    <a:pt x="3323" y="19489"/>
                    <a:pt x="901" y="14341"/>
                  </a:cubicBezTo>
                  <a:cubicBezTo>
                    <a:pt x="-1345" y="9543"/>
                    <a:pt x="727" y="2956"/>
                    <a:pt x="5787" y="862"/>
                  </a:cubicBezTo>
                  <a:cubicBezTo>
                    <a:pt x="10869" y="-1253"/>
                    <a:pt x="16867" y="579"/>
                    <a:pt x="19266" y="5748"/>
                  </a:cubicBezTo>
                  <a:lnTo>
                    <a:pt x="19266" y="57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689A140E-1C1A-404B-B1CF-B07213B35C33}"/>
                </a:ext>
              </a:extLst>
            </p:cNvPr>
            <p:cNvSpPr/>
            <p:nvPr/>
          </p:nvSpPr>
          <p:spPr>
            <a:xfrm>
              <a:off x="3976366" y="5223069"/>
              <a:ext cx="17063" cy="16629"/>
            </a:xfrm>
            <a:custGeom>
              <a:avLst/>
              <a:gdLst>
                <a:gd name="connsiteX0" fmla="*/ 16205 w 17063"/>
                <a:gd name="connsiteY0" fmla="*/ 4727 h 16629"/>
                <a:gd name="connsiteX1" fmla="*/ 851 w 17063"/>
                <a:gd name="connsiteY1" fmla="*/ 11903 h 16629"/>
                <a:gd name="connsiteX2" fmla="*/ 16205 w 17063"/>
                <a:gd name="connsiteY2" fmla="*/ 4727 h 16629"/>
                <a:gd name="connsiteX3" fmla="*/ 16205 w 17063"/>
                <a:gd name="connsiteY3" fmla="*/ 4727 h 1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63" h="16629">
                  <a:moveTo>
                    <a:pt x="16205" y="4727"/>
                  </a:moveTo>
                  <a:cubicBezTo>
                    <a:pt x="20829" y="14607"/>
                    <a:pt x="5475" y="21783"/>
                    <a:pt x="851" y="11903"/>
                  </a:cubicBezTo>
                  <a:cubicBezTo>
                    <a:pt x="-3751" y="2023"/>
                    <a:pt x="11603" y="-5153"/>
                    <a:pt x="16205" y="4727"/>
                  </a:cubicBezTo>
                  <a:lnTo>
                    <a:pt x="16205" y="47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97723E4F-6CEC-46E0-8E85-D97EF835BCAF}"/>
                </a:ext>
              </a:extLst>
            </p:cNvPr>
            <p:cNvSpPr/>
            <p:nvPr/>
          </p:nvSpPr>
          <p:spPr>
            <a:xfrm>
              <a:off x="3997813" y="5175608"/>
              <a:ext cx="16182" cy="15777"/>
            </a:xfrm>
            <a:custGeom>
              <a:avLst/>
              <a:gdLst>
                <a:gd name="connsiteX0" fmla="*/ 15369 w 16182"/>
                <a:gd name="connsiteY0" fmla="*/ 4489 h 15777"/>
                <a:gd name="connsiteX1" fmla="*/ 821 w 16182"/>
                <a:gd name="connsiteY1" fmla="*/ 11294 h 15777"/>
                <a:gd name="connsiteX2" fmla="*/ 15369 w 16182"/>
                <a:gd name="connsiteY2" fmla="*/ 4489 h 15777"/>
                <a:gd name="connsiteX3" fmla="*/ 15369 w 16182"/>
                <a:gd name="connsiteY3" fmla="*/ 4489 h 1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82" h="15777">
                  <a:moveTo>
                    <a:pt x="15369" y="4489"/>
                  </a:moveTo>
                  <a:cubicBezTo>
                    <a:pt x="19753" y="13845"/>
                    <a:pt x="5205" y="20672"/>
                    <a:pt x="821" y="11294"/>
                  </a:cubicBezTo>
                  <a:cubicBezTo>
                    <a:pt x="-3584" y="1915"/>
                    <a:pt x="10963" y="-4890"/>
                    <a:pt x="15369" y="4489"/>
                  </a:cubicBezTo>
                  <a:lnTo>
                    <a:pt x="15369" y="44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E348FAA3-E9DD-43EE-B472-107858DC9D02}"/>
                </a:ext>
              </a:extLst>
            </p:cNvPr>
            <p:cNvSpPr/>
            <p:nvPr/>
          </p:nvSpPr>
          <p:spPr>
            <a:xfrm>
              <a:off x="3758513" y="5334823"/>
              <a:ext cx="10643" cy="10363"/>
            </a:xfrm>
            <a:custGeom>
              <a:avLst/>
              <a:gdLst>
                <a:gd name="connsiteX0" fmla="*/ 10109 w 10643"/>
                <a:gd name="connsiteY0" fmla="*/ 2942 h 10363"/>
                <a:gd name="connsiteX1" fmla="*/ 534 w 10643"/>
                <a:gd name="connsiteY1" fmla="*/ 7413 h 10363"/>
                <a:gd name="connsiteX2" fmla="*/ 10109 w 10643"/>
                <a:gd name="connsiteY2" fmla="*/ 2942 h 10363"/>
                <a:gd name="connsiteX3" fmla="*/ 10109 w 10643"/>
                <a:gd name="connsiteY3" fmla="*/ 2942 h 1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43" h="10363">
                  <a:moveTo>
                    <a:pt x="10109" y="2942"/>
                  </a:moveTo>
                  <a:cubicBezTo>
                    <a:pt x="12988" y="9092"/>
                    <a:pt x="3435" y="13585"/>
                    <a:pt x="534" y="7413"/>
                  </a:cubicBezTo>
                  <a:cubicBezTo>
                    <a:pt x="-2344" y="1262"/>
                    <a:pt x="7208" y="-3209"/>
                    <a:pt x="10109" y="2942"/>
                  </a:cubicBezTo>
                  <a:lnTo>
                    <a:pt x="10109" y="29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DD115EAA-E402-4D16-8F3F-107A66E2C328}"/>
                </a:ext>
              </a:extLst>
            </p:cNvPr>
            <p:cNvSpPr/>
            <p:nvPr/>
          </p:nvSpPr>
          <p:spPr>
            <a:xfrm>
              <a:off x="3736600" y="5388251"/>
              <a:ext cx="19683" cy="19190"/>
            </a:xfrm>
            <a:custGeom>
              <a:avLst/>
              <a:gdLst>
                <a:gd name="connsiteX0" fmla="*/ 18697 w 19683"/>
                <a:gd name="connsiteY0" fmla="*/ 5457 h 19190"/>
                <a:gd name="connsiteX1" fmla="*/ 987 w 19683"/>
                <a:gd name="connsiteY1" fmla="*/ 13724 h 19190"/>
                <a:gd name="connsiteX2" fmla="*/ 18697 w 19683"/>
                <a:gd name="connsiteY2" fmla="*/ 5457 h 19190"/>
                <a:gd name="connsiteX3" fmla="*/ 18697 w 19683"/>
                <a:gd name="connsiteY3" fmla="*/ 5457 h 1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83" h="19190">
                  <a:moveTo>
                    <a:pt x="18697" y="5457"/>
                  </a:moveTo>
                  <a:cubicBezTo>
                    <a:pt x="24018" y="16842"/>
                    <a:pt x="6330" y="25152"/>
                    <a:pt x="987" y="13724"/>
                  </a:cubicBezTo>
                  <a:cubicBezTo>
                    <a:pt x="-4335" y="2339"/>
                    <a:pt x="13353" y="-5949"/>
                    <a:pt x="18697" y="5457"/>
                  </a:cubicBezTo>
                  <a:lnTo>
                    <a:pt x="18697" y="54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D124FE5B-0A29-4260-A94F-B29E0CDAF6DC}"/>
                </a:ext>
              </a:extLst>
            </p:cNvPr>
            <p:cNvSpPr/>
            <p:nvPr/>
          </p:nvSpPr>
          <p:spPr>
            <a:xfrm>
              <a:off x="3719772" y="5351356"/>
              <a:ext cx="14276" cy="13929"/>
            </a:xfrm>
            <a:custGeom>
              <a:avLst/>
              <a:gdLst>
                <a:gd name="connsiteX0" fmla="*/ 13561 w 14276"/>
                <a:gd name="connsiteY0" fmla="*/ 3966 h 13929"/>
                <a:gd name="connsiteX1" fmla="*/ 715 w 14276"/>
                <a:gd name="connsiteY1" fmla="*/ 9964 h 13929"/>
                <a:gd name="connsiteX2" fmla="*/ 13561 w 14276"/>
                <a:gd name="connsiteY2" fmla="*/ 3966 h 13929"/>
                <a:gd name="connsiteX3" fmla="*/ 13561 w 14276"/>
                <a:gd name="connsiteY3" fmla="*/ 3966 h 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76" h="13929">
                  <a:moveTo>
                    <a:pt x="13561" y="3966"/>
                  </a:moveTo>
                  <a:cubicBezTo>
                    <a:pt x="17422" y="12232"/>
                    <a:pt x="4576" y="18252"/>
                    <a:pt x="715" y="9964"/>
                  </a:cubicBezTo>
                  <a:cubicBezTo>
                    <a:pt x="-3145" y="1698"/>
                    <a:pt x="9701" y="-4322"/>
                    <a:pt x="13561" y="3966"/>
                  </a:cubicBezTo>
                  <a:lnTo>
                    <a:pt x="13561" y="39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3F69152B-DB53-4143-88C3-B3F168745D99}"/>
                </a:ext>
              </a:extLst>
            </p:cNvPr>
            <p:cNvSpPr/>
            <p:nvPr/>
          </p:nvSpPr>
          <p:spPr>
            <a:xfrm>
              <a:off x="3737149" y="5369708"/>
              <a:ext cx="12981" cy="11469"/>
            </a:xfrm>
            <a:custGeom>
              <a:avLst/>
              <a:gdLst>
                <a:gd name="connsiteX0" fmla="*/ 6348 w 12981"/>
                <a:gd name="connsiteY0" fmla="*/ 52 h 11469"/>
                <a:gd name="connsiteX1" fmla="*/ 12979 w 12981"/>
                <a:gd name="connsiteY1" fmla="*/ 5483 h 11469"/>
                <a:gd name="connsiteX2" fmla="*/ 6785 w 12981"/>
                <a:gd name="connsiteY2" fmla="*/ 11393 h 11469"/>
                <a:gd name="connsiteX3" fmla="*/ 3382 w 12981"/>
                <a:gd name="connsiteY3" fmla="*/ 10543 h 11469"/>
                <a:gd name="connsiteX4" fmla="*/ 1 w 12981"/>
                <a:gd name="connsiteY4" fmla="*/ 5853 h 11469"/>
                <a:gd name="connsiteX5" fmla="*/ 2968 w 12981"/>
                <a:gd name="connsiteY5" fmla="*/ 946 h 11469"/>
                <a:gd name="connsiteX6" fmla="*/ 6348 w 12981"/>
                <a:gd name="connsiteY6" fmla="*/ 52 h 11469"/>
                <a:gd name="connsiteX7" fmla="*/ 6348 w 12981"/>
                <a:gd name="connsiteY7" fmla="*/ 52 h 1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81" h="11469">
                  <a:moveTo>
                    <a:pt x="6348" y="52"/>
                  </a:moveTo>
                  <a:cubicBezTo>
                    <a:pt x="9751" y="-384"/>
                    <a:pt x="12826" y="1971"/>
                    <a:pt x="12979" y="5483"/>
                  </a:cubicBezTo>
                  <a:cubicBezTo>
                    <a:pt x="13087" y="8623"/>
                    <a:pt x="10209" y="12026"/>
                    <a:pt x="6785" y="11393"/>
                  </a:cubicBezTo>
                  <a:cubicBezTo>
                    <a:pt x="5629" y="11175"/>
                    <a:pt x="4472" y="11023"/>
                    <a:pt x="3382" y="10543"/>
                  </a:cubicBezTo>
                  <a:cubicBezTo>
                    <a:pt x="1463" y="9649"/>
                    <a:pt x="45" y="8078"/>
                    <a:pt x="1" y="5853"/>
                  </a:cubicBezTo>
                  <a:cubicBezTo>
                    <a:pt x="-42" y="3891"/>
                    <a:pt x="1027" y="1710"/>
                    <a:pt x="2968" y="946"/>
                  </a:cubicBezTo>
                  <a:cubicBezTo>
                    <a:pt x="4102" y="466"/>
                    <a:pt x="5171" y="205"/>
                    <a:pt x="6348" y="52"/>
                  </a:cubicBezTo>
                  <a:lnTo>
                    <a:pt x="6348" y="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838CCC9-3FA5-46FF-A746-C66C08AF9131}"/>
                </a:ext>
              </a:extLst>
            </p:cNvPr>
            <p:cNvSpPr/>
            <p:nvPr/>
          </p:nvSpPr>
          <p:spPr>
            <a:xfrm>
              <a:off x="3778100" y="5459486"/>
              <a:ext cx="12822" cy="12501"/>
            </a:xfrm>
            <a:custGeom>
              <a:avLst/>
              <a:gdLst>
                <a:gd name="connsiteX0" fmla="*/ 12180 w 12822"/>
                <a:gd name="connsiteY0" fmla="*/ 3557 h 12501"/>
                <a:gd name="connsiteX1" fmla="*/ 642 w 12822"/>
                <a:gd name="connsiteY1" fmla="*/ 8944 h 12501"/>
                <a:gd name="connsiteX2" fmla="*/ 12180 w 12822"/>
                <a:gd name="connsiteY2" fmla="*/ 3557 h 12501"/>
                <a:gd name="connsiteX3" fmla="*/ 12180 w 12822"/>
                <a:gd name="connsiteY3" fmla="*/ 3557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1">
                  <a:moveTo>
                    <a:pt x="12180" y="3557"/>
                  </a:moveTo>
                  <a:cubicBezTo>
                    <a:pt x="15648" y="10973"/>
                    <a:pt x="4110" y="16382"/>
                    <a:pt x="642" y="8944"/>
                  </a:cubicBezTo>
                  <a:cubicBezTo>
                    <a:pt x="-2825" y="1529"/>
                    <a:pt x="8712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A5BA5600-440C-4736-815C-9B4144B2D15A}"/>
                </a:ext>
              </a:extLst>
            </p:cNvPr>
            <p:cNvSpPr/>
            <p:nvPr/>
          </p:nvSpPr>
          <p:spPr>
            <a:xfrm>
              <a:off x="3817522" y="5459781"/>
              <a:ext cx="16189" cy="15777"/>
            </a:xfrm>
            <a:custGeom>
              <a:avLst/>
              <a:gdLst>
                <a:gd name="connsiteX0" fmla="*/ 15376 w 16189"/>
                <a:gd name="connsiteY0" fmla="*/ 4484 h 15777"/>
                <a:gd name="connsiteX1" fmla="*/ 807 w 16189"/>
                <a:gd name="connsiteY1" fmla="*/ 11289 h 15777"/>
                <a:gd name="connsiteX2" fmla="*/ 15376 w 16189"/>
                <a:gd name="connsiteY2" fmla="*/ 4484 h 15777"/>
                <a:gd name="connsiteX3" fmla="*/ 15376 w 16189"/>
                <a:gd name="connsiteY3" fmla="*/ 4484 h 1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89" h="15777">
                  <a:moveTo>
                    <a:pt x="15376" y="4484"/>
                  </a:moveTo>
                  <a:cubicBezTo>
                    <a:pt x="19760" y="13862"/>
                    <a:pt x="5212" y="20667"/>
                    <a:pt x="807" y="11289"/>
                  </a:cubicBezTo>
                  <a:cubicBezTo>
                    <a:pt x="-3556" y="1932"/>
                    <a:pt x="10992" y="-4895"/>
                    <a:pt x="15376" y="4484"/>
                  </a:cubicBezTo>
                  <a:lnTo>
                    <a:pt x="15376" y="44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4FC3CB3-A734-40C2-AB73-72DC7FC63324}"/>
                </a:ext>
              </a:extLst>
            </p:cNvPr>
            <p:cNvSpPr/>
            <p:nvPr/>
          </p:nvSpPr>
          <p:spPr>
            <a:xfrm>
              <a:off x="3788463" y="5427878"/>
              <a:ext cx="17643" cy="17200"/>
            </a:xfrm>
            <a:custGeom>
              <a:avLst/>
              <a:gdLst>
                <a:gd name="connsiteX0" fmla="*/ 16757 w 17643"/>
                <a:gd name="connsiteY0" fmla="*/ 4893 h 17200"/>
                <a:gd name="connsiteX1" fmla="*/ 879 w 17643"/>
                <a:gd name="connsiteY1" fmla="*/ 12308 h 17200"/>
                <a:gd name="connsiteX2" fmla="*/ 16757 w 17643"/>
                <a:gd name="connsiteY2" fmla="*/ 4893 h 17200"/>
                <a:gd name="connsiteX3" fmla="*/ 16757 w 17643"/>
                <a:gd name="connsiteY3" fmla="*/ 4893 h 1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43" h="17200">
                  <a:moveTo>
                    <a:pt x="16757" y="4893"/>
                  </a:moveTo>
                  <a:cubicBezTo>
                    <a:pt x="21534" y="15100"/>
                    <a:pt x="5677" y="22537"/>
                    <a:pt x="879" y="12308"/>
                  </a:cubicBezTo>
                  <a:cubicBezTo>
                    <a:pt x="-3876" y="2101"/>
                    <a:pt x="11980" y="-5336"/>
                    <a:pt x="16757" y="4893"/>
                  </a:cubicBezTo>
                  <a:lnTo>
                    <a:pt x="16757" y="4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2E28591A-2359-4A1C-A421-A8E6B3C85A07}"/>
                </a:ext>
              </a:extLst>
            </p:cNvPr>
            <p:cNvSpPr/>
            <p:nvPr/>
          </p:nvSpPr>
          <p:spPr>
            <a:xfrm>
              <a:off x="3797498" y="5460574"/>
              <a:ext cx="13409" cy="13073"/>
            </a:xfrm>
            <a:custGeom>
              <a:avLst/>
              <a:gdLst>
                <a:gd name="connsiteX0" fmla="*/ 12738 w 13409"/>
                <a:gd name="connsiteY0" fmla="*/ 3712 h 13073"/>
                <a:gd name="connsiteX1" fmla="*/ 678 w 13409"/>
                <a:gd name="connsiteY1" fmla="*/ 9361 h 13073"/>
                <a:gd name="connsiteX2" fmla="*/ 12738 w 13409"/>
                <a:gd name="connsiteY2" fmla="*/ 3712 h 13073"/>
                <a:gd name="connsiteX3" fmla="*/ 12738 w 13409"/>
                <a:gd name="connsiteY3" fmla="*/ 3712 h 1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9" h="13073">
                  <a:moveTo>
                    <a:pt x="12738" y="3712"/>
                  </a:moveTo>
                  <a:cubicBezTo>
                    <a:pt x="16359" y="11477"/>
                    <a:pt x="4320" y="17126"/>
                    <a:pt x="678" y="9361"/>
                  </a:cubicBezTo>
                  <a:cubicBezTo>
                    <a:pt x="-2965" y="1597"/>
                    <a:pt x="9096" y="-4052"/>
                    <a:pt x="12738" y="3712"/>
                  </a:cubicBezTo>
                  <a:lnTo>
                    <a:pt x="12738" y="37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D41E912E-E619-4355-82C3-1B977AFFD7D2}"/>
                </a:ext>
              </a:extLst>
            </p:cNvPr>
            <p:cNvSpPr/>
            <p:nvPr/>
          </p:nvSpPr>
          <p:spPr>
            <a:xfrm>
              <a:off x="3705992" y="5315274"/>
              <a:ext cx="14573" cy="14215"/>
            </a:xfrm>
            <a:custGeom>
              <a:avLst/>
              <a:gdLst>
                <a:gd name="connsiteX0" fmla="*/ 13841 w 14573"/>
                <a:gd name="connsiteY0" fmla="*/ 4039 h 14215"/>
                <a:gd name="connsiteX1" fmla="*/ 732 w 14573"/>
                <a:gd name="connsiteY1" fmla="*/ 10167 h 14215"/>
                <a:gd name="connsiteX2" fmla="*/ 13841 w 14573"/>
                <a:gd name="connsiteY2" fmla="*/ 4039 h 14215"/>
                <a:gd name="connsiteX3" fmla="*/ 13841 w 14573"/>
                <a:gd name="connsiteY3" fmla="*/ 4039 h 1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" h="14215">
                  <a:moveTo>
                    <a:pt x="13841" y="4039"/>
                  </a:moveTo>
                  <a:cubicBezTo>
                    <a:pt x="17788" y="12479"/>
                    <a:pt x="4680" y="18630"/>
                    <a:pt x="732" y="10167"/>
                  </a:cubicBezTo>
                  <a:cubicBezTo>
                    <a:pt x="-3215" y="1727"/>
                    <a:pt x="9893" y="-4402"/>
                    <a:pt x="13841" y="4039"/>
                  </a:cubicBezTo>
                  <a:lnTo>
                    <a:pt x="13841" y="40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D05D4929-95A3-4CC1-9C5D-54E548167767}"/>
                </a:ext>
              </a:extLst>
            </p:cNvPr>
            <p:cNvSpPr/>
            <p:nvPr/>
          </p:nvSpPr>
          <p:spPr>
            <a:xfrm>
              <a:off x="3714123" y="5267350"/>
              <a:ext cx="11222" cy="10940"/>
            </a:xfrm>
            <a:custGeom>
              <a:avLst/>
              <a:gdLst>
                <a:gd name="connsiteX0" fmla="*/ 10660 w 11222"/>
                <a:gd name="connsiteY0" fmla="*/ 3107 h 10940"/>
                <a:gd name="connsiteX1" fmla="*/ 562 w 11222"/>
                <a:gd name="connsiteY1" fmla="*/ 7818 h 10940"/>
                <a:gd name="connsiteX2" fmla="*/ 10660 w 11222"/>
                <a:gd name="connsiteY2" fmla="*/ 3107 h 10940"/>
                <a:gd name="connsiteX3" fmla="*/ 10660 w 11222"/>
                <a:gd name="connsiteY3" fmla="*/ 3107 h 1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2" h="10940">
                  <a:moveTo>
                    <a:pt x="10660" y="3107"/>
                  </a:moveTo>
                  <a:cubicBezTo>
                    <a:pt x="13692" y="9607"/>
                    <a:pt x="3615" y="14340"/>
                    <a:pt x="562" y="7818"/>
                  </a:cubicBezTo>
                  <a:cubicBezTo>
                    <a:pt x="-2470" y="1341"/>
                    <a:pt x="7607" y="-3392"/>
                    <a:pt x="10660" y="3107"/>
                  </a:cubicBezTo>
                  <a:lnTo>
                    <a:pt x="10660" y="31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C71B24D1-8B03-49D5-98F7-5BE3CECDD1F8}"/>
                </a:ext>
              </a:extLst>
            </p:cNvPr>
            <p:cNvSpPr/>
            <p:nvPr/>
          </p:nvSpPr>
          <p:spPr>
            <a:xfrm>
              <a:off x="3736998" y="5209705"/>
              <a:ext cx="14721" cy="14363"/>
            </a:xfrm>
            <a:custGeom>
              <a:avLst/>
              <a:gdLst>
                <a:gd name="connsiteX0" fmla="*/ 13980 w 14721"/>
                <a:gd name="connsiteY0" fmla="*/ 4090 h 14363"/>
                <a:gd name="connsiteX1" fmla="*/ 741 w 14721"/>
                <a:gd name="connsiteY1" fmla="*/ 10284 h 14363"/>
                <a:gd name="connsiteX2" fmla="*/ 13980 w 14721"/>
                <a:gd name="connsiteY2" fmla="*/ 4090 h 14363"/>
                <a:gd name="connsiteX3" fmla="*/ 13980 w 14721"/>
                <a:gd name="connsiteY3" fmla="*/ 4090 h 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1" h="14363">
                  <a:moveTo>
                    <a:pt x="13980" y="4090"/>
                  </a:moveTo>
                  <a:cubicBezTo>
                    <a:pt x="17972" y="12618"/>
                    <a:pt x="4733" y="18812"/>
                    <a:pt x="741" y="10284"/>
                  </a:cubicBezTo>
                  <a:cubicBezTo>
                    <a:pt x="-3250" y="1756"/>
                    <a:pt x="9989" y="-4460"/>
                    <a:pt x="13980" y="4090"/>
                  </a:cubicBezTo>
                  <a:lnTo>
                    <a:pt x="13980" y="40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B3911513-A2BE-439E-9227-05DE6AFF2D14}"/>
                </a:ext>
              </a:extLst>
            </p:cNvPr>
            <p:cNvSpPr/>
            <p:nvPr/>
          </p:nvSpPr>
          <p:spPr>
            <a:xfrm>
              <a:off x="3693931" y="5284941"/>
              <a:ext cx="14573" cy="14210"/>
            </a:xfrm>
            <a:custGeom>
              <a:avLst/>
              <a:gdLst>
                <a:gd name="connsiteX0" fmla="*/ 13840 w 14573"/>
                <a:gd name="connsiteY0" fmla="*/ 4034 h 14210"/>
                <a:gd name="connsiteX1" fmla="*/ 732 w 14573"/>
                <a:gd name="connsiteY1" fmla="*/ 10163 h 14210"/>
                <a:gd name="connsiteX2" fmla="*/ 13840 w 14573"/>
                <a:gd name="connsiteY2" fmla="*/ 4034 h 14210"/>
                <a:gd name="connsiteX3" fmla="*/ 13840 w 14573"/>
                <a:gd name="connsiteY3" fmla="*/ 4034 h 1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" h="14210">
                  <a:moveTo>
                    <a:pt x="13840" y="4034"/>
                  </a:moveTo>
                  <a:cubicBezTo>
                    <a:pt x="17788" y="12474"/>
                    <a:pt x="4680" y="18625"/>
                    <a:pt x="732" y="10163"/>
                  </a:cubicBezTo>
                  <a:cubicBezTo>
                    <a:pt x="-3215" y="1744"/>
                    <a:pt x="9893" y="-4407"/>
                    <a:pt x="13840" y="4034"/>
                  </a:cubicBezTo>
                  <a:lnTo>
                    <a:pt x="13840" y="40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477B36AD-7E1C-42D9-A575-CF66F54E82FA}"/>
                </a:ext>
              </a:extLst>
            </p:cNvPr>
            <p:cNvSpPr/>
            <p:nvPr/>
          </p:nvSpPr>
          <p:spPr>
            <a:xfrm>
              <a:off x="3699455" y="5252194"/>
              <a:ext cx="7996" cy="7803"/>
            </a:xfrm>
            <a:custGeom>
              <a:avLst/>
              <a:gdLst>
                <a:gd name="connsiteX0" fmla="*/ 7597 w 7996"/>
                <a:gd name="connsiteY0" fmla="*/ 2211 h 7803"/>
                <a:gd name="connsiteX1" fmla="*/ 399 w 7996"/>
                <a:gd name="connsiteY1" fmla="*/ 5592 h 7803"/>
                <a:gd name="connsiteX2" fmla="*/ 7597 w 7996"/>
                <a:gd name="connsiteY2" fmla="*/ 2211 h 7803"/>
                <a:gd name="connsiteX3" fmla="*/ 7597 w 7996"/>
                <a:gd name="connsiteY3" fmla="*/ 2211 h 7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96" h="7803">
                  <a:moveTo>
                    <a:pt x="7597" y="2211"/>
                  </a:moveTo>
                  <a:cubicBezTo>
                    <a:pt x="9756" y="6857"/>
                    <a:pt x="2559" y="10216"/>
                    <a:pt x="399" y="5592"/>
                  </a:cubicBezTo>
                  <a:cubicBezTo>
                    <a:pt x="-1760" y="946"/>
                    <a:pt x="5438" y="-2413"/>
                    <a:pt x="7597" y="2211"/>
                  </a:cubicBezTo>
                  <a:lnTo>
                    <a:pt x="7597" y="22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134C423D-EC8E-4AA9-A2BF-7A3A98B97F16}"/>
                </a:ext>
              </a:extLst>
            </p:cNvPr>
            <p:cNvSpPr/>
            <p:nvPr/>
          </p:nvSpPr>
          <p:spPr>
            <a:xfrm>
              <a:off x="3787052" y="5202930"/>
              <a:ext cx="195367" cy="198240"/>
            </a:xfrm>
            <a:custGeom>
              <a:avLst/>
              <a:gdLst>
                <a:gd name="connsiteX0" fmla="*/ 60939 w 195367"/>
                <a:gd name="connsiteY0" fmla="*/ 7659 h 198240"/>
                <a:gd name="connsiteX1" fmla="*/ 83687 w 195367"/>
                <a:gd name="connsiteY1" fmla="*/ 1181 h 198240"/>
                <a:gd name="connsiteX2" fmla="*/ 183426 w 195367"/>
                <a:gd name="connsiteY2" fmla="*/ 66176 h 198240"/>
                <a:gd name="connsiteX3" fmla="*/ 187112 w 195367"/>
                <a:gd name="connsiteY3" fmla="*/ 73962 h 198240"/>
                <a:gd name="connsiteX4" fmla="*/ 190121 w 195367"/>
                <a:gd name="connsiteY4" fmla="*/ 84562 h 198240"/>
                <a:gd name="connsiteX5" fmla="*/ 194440 w 195367"/>
                <a:gd name="connsiteY5" fmla="*/ 99764 h 198240"/>
                <a:gd name="connsiteX6" fmla="*/ 72956 w 195367"/>
                <a:gd name="connsiteY6" fmla="*/ 194399 h 198240"/>
                <a:gd name="connsiteX7" fmla="*/ 71059 w 195367"/>
                <a:gd name="connsiteY7" fmla="*/ 193614 h 198240"/>
                <a:gd name="connsiteX8" fmla="*/ 52978 w 195367"/>
                <a:gd name="connsiteY8" fmla="*/ 186983 h 198240"/>
                <a:gd name="connsiteX9" fmla="*/ 52084 w 195367"/>
                <a:gd name="connsiteY9" fmla="*/ 186395 h 198240"/>
                <a:gd name="connsiteX10" fmla="*/ 5300 w 195367"/>
                <a:gd name="connsiteY10" fmla="*/ 133570 h 198240"/>
                <a:gd name="connsiteX11" fmla="*/ 4406 w 195367"/>
                <a:gd name="connsiteY11" fmla="*/ 71694 h 198240"/>
                <a:gd name="connsiteX12" fmla="*/ 31321 w 195367"/>
                <a:gd name="connsiteY12" fmla="*/ 25369 h 198240"/>
                <a:gd name="connsiteX13" fmla="*/ 60939 w 195367"/>
                <a:gd name="connsiteY13" fmla="*/ 7659 h 198240"/>
                <a:gd name="connsiteX14" fmla="*/ 60939 w 195367"/>
                <a:gd name="connsiteY14" fmla="*/ 7659 h 19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367" h="198240">
                  <a:moveTo>
                    <a:pt x="60939" y="7659"/>
                  </a:moveTo>
                  <a:cubicBezTo>
                    <a:pt x="68049" y="4649"/>
                    <a:pt x="75661" y="2424"/>
                    <a:pt x="83687" y="1181"/>
                  </a:cubicBezTo>
                  <a:cubicBezTo>
                    <a:pt x="133219" y="-6496"/>
                    <a:pt x="172303" y="24191"/>
                    <a:pt x="183426" y="66176"/>
                  </a:cubicBezTo>
                  <a:cubicBezTo>
                    <a:pt x="184778" y="68662"/>
                    <a:pt x="186043" y="71236"/>
                    <a:pt x="187112" y="73962"/>
                  </a:cubicBezTo>
                  <a:cubicBezTo>
                    <a:pt x="188551" y="77583"/>
                    <a:pt x="189467" y="81094"/>
                    <a:pt x="190121" y="84562"/>
                  </a:cubicBezTo>
                  <a:cubicBezTo>
                    <a:pt x="192019" y="89382"/>
                    <a:pt x="193502" y="94442"/>
                    <a:pt x="194440" y="99764"/>
                  </a:cubicBezTo>
                  <a:cubicBezTo>
                    <a:pt x="204843" y="157692"/>
                    <a:pt x="125388" y="213570"/>
                    <a:pt x="72956" y="194399"/>
                  </a:cubicBezTo>
                  <a:cubicBezTo>
                    <a:pt x="72302" y="194159"/>
                    <a:pt x="71691" y="193876"/>
                    <a:pt x="71059" y="193614"/>
                  </a:cubicBezTo>
                  <a:cubicBezTo>
                    <a:pt x="64996" y="192698"/>
                    <a:pt x="58954" y="190604"/>
                    <a:pt x="52978" y="186983"/>
                  </a:cubicBezTo>
                  <a:cubicBezTo>
                    <a:pt x="52672" y="186787"/>
                    <a:pt x="52389" y="186591"/>
                    <a:pt x="52084" y="186395"/>
                  </a:cubicBezTo>
                  <a:cubicBezTo>
                    <a:pt x="31190" y="177038"/>
                    <a:pt x="14046" y="159393"/>
                    <a:pt x="5300" y="133570"/>
                  </a:cubicBezTo>
                  <a:cubicBezTo>
                    <a:pt x="-1723" y="112894"/>
                    <a:pt x="-1504" y="91323"/>
                    <a:pt x="4406" y="71694"/>
                  </a:cubicBezTo>
                  <a:cubicBezTo>
                    <a:pt x="8725" y="54093"/>
                    <a:pt x="17624" y="37735"/>
                    <a:pt x="31321" y="25369"/>
                  </a:cubicBezTo>
                  <a:cubicBezTo>
                    <a:pt x="40459" y="17102"/>
                    <a:pt x="50513" y="11279"/>
                    <a:pt x="60939" y="7659"/>
                  </a:cubicBezTo>
                  <a:lnTo>
                    <a:pt x="60939" y="7659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47888F8E-A4F9-4BCF-ADC7-0804672D1B7B}"/>
                </a:ext>
              </a:extLst>
            </p:cNvPr>
            <p:cNvSpPr/>
            <p:nvPr/>
          </p:nvSpPr>
          <p:spPr>
            <a:xfrm>
              <a:off x="3976046" y="5360587"/>
              <a:ext cx="27127" cy="24842"/>
            </a:xfrm>
            <a:custGeom>
              <a:avLst/>
              <a:gdLst>
                <a:gd name="connsiteX0" fmla="*/ 11705 w 27127"/>
                <a:gd name="connsiteY0" fmla="*/ 318 h 24842"/>
                <a:gd name="connsiteX1" fmla="*/ 19251 w 27127"/>
                <a:gd name="connsiteY1" fmla="*/ 842 h 24842"/>
                <a:gd name="connsiteX2" fmla="*/ 24399 w 27127"/>
                <a:gd name="connsiteY2" fmla="*/ 4528 h 24842"/>
                <a:gd name="connsiteX3" fmla="*/ 27125 w 27127"/>
                <a:gd name="connsiteY3" fmla="*/ 13361 h 24842"/>
                <a:gd name="connsiteX4" fmla="*/ 23243 w 27127"/>
                <a:gd name="connsiteY4" fmla="*/ 20864 h 24842"/>
                <a:gd name="connsiteX5" fmla="*/ 18030 w 27127"/>
                <a:gd name="connsiteY5" fmla="*/ 23285 h 24842"/>
                <a:gd name="connsiteX6" fmla="*/ 7408 w 27127"/>
                <a:gd name="connsiteY6" fmla="*/ 24201 h 24842"/>
                <a:gd name="connsiteX7" fmla="*/ 80 w 27127"/>
                <a:gd name="connsiteY7" fmla="*/ 12663 h 24842"/>
                <a:gd name="connsiteX8" fmla="*/ 11705 w 27127"/>
                <a:gd name="connsiteY8" fmla="*/ 318 h 24842"/>
                <a:gd name="connsiteX9" fmla="*/ 11705 w 27127"/>
                <a:gd name="connsiteY9" fmla="*/ 318 h 24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27" h="24842">
                  <a:moveTo>
                    <a:pt x="11705" y="318"/>
                  </a:moveTo>
                  <a:cubicBezTo>
                    <a:pt x="14300" y="-205"/>
                    <a:pt x="16765" y="-118"/>
                    <a:pt x="19251" y="842"/>
                  </a:cubicBezTo>
                  <a:cubicBezTo>
                    <a:pt x="21301" y="1627"/>
                    <a:pt x="23003" y="2827"/>
                    <a:pt x="24399" y="4528"/>
                  </a:cubicBezTo>
                  <a:cubicBezTo>
                    <a:pt x="26667" y="7276"/>
                    <a:pt x="26994" y="9958"/>
                    <a:pt x="27125" y="13361"/>
                  </a:cubicBezTo>
                  <a:cubicBezTo>
                    <a:pt x="27212" y="15847"/>
                    <a:pt x="25140" y="19402"/>
                    <a:pt x="23243" y="20864"/>
                  </a:cubicBezTo>
                  <a:cubicBezTo>
                    <a:pt x="21694" y="22063"/>
                    <a:pt x="19928" y="22914"/>
                    <a:pt x="18030" y="23285"/>
                  </a:cubicBezTo>
                  <a:cubicBezTo>
                    <a:pt x="14540" y="25248"/>
                    <a:pt x="11313" y="25117"/>
                    <a:pt x="7408" y="24201"/>
                  </a:cubicBezTo>
                  <a:cubicBezTo>
                    <a:pt x="2872" y="23154"/>
                    <a:pt x="-574" y="17112"/>
                    <a:pt x="80" y="12663"/>
                  </a:cubicBezTo>
                  <a:cubicBezTo>
                    <a:pt x="1018" y="6316"/>
                    <a:pt x="5358" y="1583"/>
                    <a:pt x="11705" y="318"/>
                  </a:cubicBezTo>
                  <a:lnTo>
                    <a:pt x="11705" y="3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F0656A6B-7DF6-4ACA-AA4A-2AD874266E6B}"/>
                </a:ext>
              </a:extLst>
            </p:cNvPr>
            <p:cNvSpPr/>
            <p:nvPr/>
          </p:nvSpPr>
          <p:spPr>
            <a:xfrm>
              <a:off x="3845852" y="5262627"/>
              <a:ext cx="78820" cy="80562"/>
            </a:xfrm>
            <a:custGeom>
              <a:avLst/>
              <a:gdLst>
                <a:gd name="connsiteX0" fmla="*/ 50906 w 78820"/>
                <a:gd name="connsiteY0" fmla="*/ 917 h 80562"/>
                <a:gd name="connsiteX1" fmla="*/ 76817 w 78820"/>
                <a:gd name="connsiteY1" fmla="*/ 25366 h 80562"/>
                <a:gd name="connsiteX2" fmla="*/ 78540 w 78820"/>
                <a:gd name="connsiteY2" fmla="*/ 40415 h 80562"/>
                <a:gd name="connsiteX3" fmla="*/ 71604 w 78820"/>
                <a:gd name="connsiteY3" fmla="*/ 61877 h 80562"/>
                <a:gd name="connsiteX4" fmla="*/ 62618 w 78820"/>
                <a:gd name="connsiteY4" fmla="*/ 70405 h 80562"/>
                <a:gd name="connsiteX5" fmla="*/ 42117 w 78820"/>
                <a:gd name="connsiteY5" fmla="*/ 80132 h 80562"/>
                <a:gd name="connsiteX6" fmla="*/ 41680 w 78820"/>
                <a:gd name="connsiteY6" fmla="*/ 80154 h 80562"/>
                <a:gd name="connsiteX7" fmla="*/ 31037 w 78820"/>
                <a:gd name="connsiteY7" fmla="*/ 80219 h 80562"/>
                <a:gd name="connsiteX8" fmla="*/ 29096 w 78820"/>
                <a:gd name="connsiteY8" fmla="*/ 80198 h 80562"/>
                <a:gd name="connsiteX9" fmla="*/ 13501 w 78820"/>
                <a:gd name="connsiteY9" fmla="*/ 73000 h 80562"/>
                <a:gd name="connsiteX10" fmla="*/ 371 w 78820"/>
                <a:gd name="connsiteY10" fmla="*/ 40524 h 80562"/>
                <a:gd name="connsiteX11" fmla="*/ 19717 w 78820"/>
                <a:gd name="connsiteY11" fmla="*/ 11211 h 80562"/>
                <a:gd name="connsiteX12" fmla="*/ 50906 w 78820"/>
                <a:gd name="connsiteY12" fmla="*/ 917 h 80562"/>
                <a:gd name="connsiteX13" fmla="*/ 50906 w 78820"/>
                <a:gd name="connsiteY13" fmla="*/ 917 h 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20" h="80562">
                  <a:moveTo>
                    <a:pt x="50906" y="917"/>
                  </a:moveTo>
                  <a:cubicBezTo>
                    <a:pt x="62357" y="4036"/>
                    <a:pt x="72586" y="14352"/>
                    <a:pt x="76817" y="25366"/>
                  </a:cubicBezTo>
                  <a:cubicBezTo>
                    <a:pt x="78736" y="30383"/>
                    <a:pt x="79194" y="35486"/>
                    <a:pt x="78540" y="40415"/>
                  </a:cubicBezTo>
                  <a:cubicBezTo>
                    <a:pt x="78845" y="47700"/>
                    <a:pt x="76795" y="55159"/>
                    <a:pt x="71604" y="61877"/>
                  </a:cubicBezTo>
                  <a:cubicBezTo>
                    <a:pt x="69052" y="65192"/>
                    <a:pt x="65977" y="68005"/>
                    <a:pt x="62618" y="70405"/>
                  </a:cubicBezTo>
                  <a:cubicBezTo>
                    <a:pt x="57144" y="75661"/>
                    <a:pt x="50143" y="79281"/>
                    <a:pt x="42117" y="80132"/>
                  </a:cubicBezTo>
                  <a:cubicBezTo>
                    <a:pt x="41964" y="80154"/>
                    <a:pt x="41811" y="80132"/>
                    <a:pt x="41680" y="80154"/>
                  </a:cubicBezTo>
                  <a:cubicBezTo>
                    <a:pt x="38060" y="80699"/>
                    <a:pt x="34483" y="80677"/>
                    <a:pt x="31037" y="80219"/>
                  </a:cubicBezTo>
                  <a:cubicBezTo>
                    <a:pt x="30382" y="80198"/>
                    <a:pt x="29750" y="80263"/>
                    <a:pt x="29096" y="80198"/>
                  </a:cubicBezTo>
                  <a:cubicBezTo>
                    <a:pt x="22553" y="79521"/>
                    <a:pt x="17252" y="76882"/>
                    <a:pt x="13501" y="73000"/>
                  </a:cubicBezTo>
                  <a:cubicBezTo>
                    <a:pt x="4145" y="65824"/>
                    <a:pt x="-1548" y="54178"/>
                    <a:pt x="371" y="40524"/>
                  </a:cubicBezTo>
                  <a:cubicBezTo>
                    <a:pt x="2138" y="28114"/>
                    <a:pt x="9641" y="17514"/>
                    <a:pt x="19717" y="11211"/>
                  </a:cubicBezTo>
                  <a:cubicBezTo>
                    <a:pt x="28463" y="2727"/>
                    <a:pt x="39695" y="-2137"/>
                    <a:pt x="50906" y="917"/>
                  </a:cubicBezTo>
                  <a:lnTo>
                    <a:pt x="50906" y="9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BECD1BEB-3A7D-4509-AEA5-1839B029AE73}"/>
                </a:ext>
              </a:extLst>
            </p:cNvPr>
            <p:cNvSpPr/>
            <p:nvPr/>
          </p:nvSpPr>
          <p:spPr>
            <a:xfrm>
              <a:off x="3931879" y="5303820"/>
              <a:ext cx="22388" cy="22284"/>
            </a:xfrm>
            <a:custGeom>
              <a:avLst/>
              <a:gdLst>
                <a:gd name="connsiteX0" fmla="*/ 21390 w 22388"/>
                <a:gd name="connsiteY0" fmla="*/ 6377 h 22284"/>
                <a:gd name="connsiteX1" fmla="*/ 15959 w 22388"/>
                <a:gd name="connsiteY1" fmla="*/ 21338 h 22284"/>
                <a:gd name="connsiteX2" fmla="*/ 998 w 22388"/>
                <a:gd name="connsiteY2" fmla="*/ 15908 h 22284"/>
                <a:gd name="connsiteX3" fmla="*/ 6429 w 22388"/>
                <a:gd name="connsiteY3" fmla="*/ 946 h 22284"/>
                <a:gd name="connsiteX4" fmla="*/ 21390 w 22388"/>
                <a:gd name="connsiteY4" fmla="*/ 6377 h 22284"/>
                <a:gd name="connsiteX5" fmla="*/ 21390 w 22388"/>
                <a:gd name="connsiteY5" fmla="*/ 6377 h 2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88" h="22284">
                  <a:moveTo>
                    <a:pt x="21390" y="6377"/>
                  </a:moveTo>
                  <a:cubicBezTo>
                    <a:pt x="23877" y="11720"/>
                    <a:pt x="21587" y="19027"/>
                    <a:pt x="15959" y="21338"/>
                  </a:cubicBezTo>
                  <a:cubicBezTo>
                    <a:pt x="10310" y="23672"/>
                    <a:pt x="3659" y="21622"/>
                    <a:pt x="998" y="15908"/>
                  </a:cubicBezTo>
                  <a:cubicBezTo>
                    <a:pt x="-1489" y="10564"/>
                    <a:pt x="801" y="3258"/>
                    <a:pt x="6429" y="946"/>
                  </a:cubicBezTo>
                  <a:cubicBezTo>
                    <a:pt x="12055" y="-1388"/>
                    <a:pt x="18708" y="662"/>
                    <a:pt x="21390" y="6377"/>
                  </a:cubicBezTo>
                  <a:lnTo>
                    <a:pt x="21390" y="63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2F86C43-7ECC-4C08-BA26-17F514DC61C9}"/>
                </a:ext>
              </a:extLst>
            </p:cNvPr>
            <p:cNvSpPr/>
            <p:nvPr/>
          </p:nvSpPr>
          <p:spPr>
            <a:xfrm>
              <a:off x="3933976" y="5280070"/>
              <a:ext cx="18592" cy="18137"/>
            </a:xfrm>
            <a:custGeom>
              <a:avLst/>
              <a:gdLst>
                <a:gd name="connsiteX0" fmla="*/ 17657 w 18592"/>
                <a:gd name="connsiteY0" fmla="*/ 5154 h 18137"/>
                <a:gd name="connsiteX1" fmla="*/ 929 w 18592"/>
                <a:gd name="connsiteY1" fmla="*/ 12984 h 18137"/>
                <a:gd name="connsiteX2" fmla="*/ 17657 w 18592"/>
                <a:gd name="connsiteY2" fmla="*/ 5154 h 18137"/>
                <a:gd name="connsiteX3" fmla="*/ 17657 w 18592"/>
                <a:gd name="connsiteY3" fmla="*/ 5154 h 1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92" h="18137">
                  <a:moveTo>
                    <a:pt x="17657" y="5154"/>
                  </a:moveTo>
                  <a:cubicBezTo>
                    <a:pt x="22695" y="15928"/>
                    <a:pt x="5967" y="23758"/>
                    <a:pt x="929" y="12984"/>
                  </a:cubicBezTo>
                  <a:cubicBezTo>
                    <a:pt x="-4088" y="2209"/>
                    <a:pt x="12619" y="-5621"/>
                    <a:pt x="17657" y="5154"/>
                  </a:cubicBezTo>
                  <a:lnTo>
                    <a:pt x="17657" y="5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4AE5DF7-1A4A-4CFA-8906-A68CB63AA418}"/>
                </a:ext>
              </a:extLst>
            </p:cNvPr>
            <p:cNvSpPr/>
            <p:nvPr/>
          </p:nvSpPr>
          <p:spPr>
            <a:xfrm>
              <a:off x="3928721" y="5267216"/>
              <a:ext cx="10719" cy="10266"/>
            </a:xfrm>
            <a:custGeom>
              <a:avLst/>
              <a:gdLst>
                <a:gd name="connsiteX0" fmla="*/ 10197 w 10719"/>
                <a:gd name="connsiteY0" fmla="*/ 2893 h 10266"/>
                <a:gd name="connsiteX1" fmla="*/ 5028 w 10719"/>
                <a:gd name="connsiteY1" fmla="*/ 10243 h 10266"/>
                <a:gd name="connsiteX2" fmla="*/ 4570 w 10719"/>
                <a:gd name="connsiteY2" fmla="*/ 10264 h 10266"/>
                <a:gd name="connsiteX3" fmla="*/ 928 w 10719"/>
                <a:gd name="connsiteY3" fmla="*/ 2500 h 10266"/>
                <a:gd name="connsiteX4" fmla="*/ 1233 w 10719"/>
                <a:gd name="connsiteY4" fmla="*/ 2151 h 10266"/>
                <a:gd name="connsiteX5" fmla="*/ 10197 w 10719"/>
                <a:gd name="connsiteY5" fmla="*/ 2893 h 10266"/>
                <a:gd name="connsiteX6" fmla="*/ 10197 w 10719"/>
                <a:gd name="connsiteY6" fmla="*/ 2893 h 1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9" h="10266">
                  <a:moveTo>
                    <a:pt x="10197" y="2893"/>
                  </a:moveTo>
                  <a:cubicBezTo>
                    <a:pt x="12007" y="6775"/>
                    <a:pt x="8823" y="10112"/>
                    <a:pt x="5028" y="10243"/>
                  </a:cubicBezTo>
                  <a:cubicBezTo>
                    <a:pt x="4875" y="10243"/>
                    <a:pt x="4723" y="10243"/>
                    <a:pt x="4570" y="10264"/>
                  </a:cubicBezTo>
                  <a:cubicBezTo>
                    <a:pt x="1037" y="10373"/>
                    <a:pt x="-1428" y="5139"/>
                    <a:pt x="928" y="2500"/>
                  </a:cubicBezTo>
                  <a:cubicBezTo>
                    <a:pt x="1037" y="2391"/>
                    <a:pt x="1124" y="2260"/>
                    <a:pt x="1233" y="2151"/>
                  </a:cubicBezTo>
                  <a:cubicBezTo>
                    <a:pt x="3763" y="-684"/>
                    <a:pt x="8387" y="-990"/>
                    <a:pt x="10197" y="2893"/>
                  </a:cubicBezTo>
                  <a:lnTo>
                    <a:pt x="10197" y="2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657EFE7F-A1E0-4AE5-A23B-D18B9BA01579}"/>
                </a:ext>
              </a:extLst>
            </p:cNvPr>
            <p:cNvSpPr/>
            <p:nvPr/>
          </p:nvSpPr>
          <p:spPr>
            <a:xfrm>
              <a:off x="3930919" y="5245489"/>
              <a:ext cx="13381" cy="13043"/>
            </a:xfrm>
            <a:custGeom>
              <a:avLst/>
              <a:gdLst>
                <a:gd name="connsiteX0" fmla="*/ 12710 w 13381"/>
                <a:gd name="connsiteY0" fmla="*/ 3703 h 13043"/>
                <a:gd name="connsiteX1" fmla="*/ 671 w 13381"/>
                <a:gd name="connsiteY1" fmla="*/ 9331 h 13043"/>
                <a:gd name="connsiteX2" fmla="*/ 12710 w 13381"/>
                <a:gd name="connsiteY2" fmla="*/ 3703 h 13043"/>
                <a:gd name="connsiteX3" fmla="*/ 12710 w 13381"/>
                <a:gd name="connsiteY3" fmla="*/ 3703 h 1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1" h="13043">
                  <a:moveTo>
                    <a:pt x="12710" y="3703"/>
                  </a:moveTo>
                  <a:cubicBezTo>
                    <a:pt x="16331" y="11446"/>
                    <a:pt x="4291" y="17095"/>
                    <a:pt x="671" y="9331"/>
                  </a:cubicBezTo>
                  <a:cubicBezTo>
                    <a:pt x="-2949" y="1588"/>
                    <a:pt x="9090" y="-4039"/>
                    <a:pt x="12710" y="3703"/>
                  </a:cubicBezTo>
                  <a:lnTo>
                    <a:pt x="12710" y="37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D47051F0-45B4-4F57-8375-1897DBE6767B}"/>
                </a:ext>
              </a:extLst>
            </p:cNvPr>
            <p:cNvSpPr/>
            <p:nvPr/>
          </p:nvSpPr>
          <p:spPr>
            <a:xfrm>
              <a:off x="3904863" y="5236990"/>
              <a:ext cx="12870" cy="12540"/>
            </a:xfrm>
            <a:custGeom>
              <a:avLst/>
              <a:gdLst>
                <a:gd name="connsiteX0" fmla="*/ 12222 w 12870"/>
                <a:gd name="connsiteY0" fmla="*/ 3566 h 12540"/>
                <a:gd name="connsiteX1" fmla="*/ 642 w 12870"/>
                <a:gd name="connsiteY1" fmla="*/ 8975 h 12540"/>
                <a:gd name="connsiteX2" fmla="*/ 12222 w 12870"/>
                <a:gd name="connsiteY2" fmla="*/ 3566 h 12540"/>
                <a:gd name="connsiteX3" fmla="*/ 12222 w 12870"/>
                <a:gd name="connsiteY3" fmla="*/ 3566 h 1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70" h="12540">
                  <a:moveTo>
                    <a:pt x="12222" y="3566"/>
                  </a:moveTo>
                  <a:cubicBezTo>
                    <a:pt x="15712" y="11003"/>
                    <a:pt x="4131" y="16434"/>
                    <a:pt x="642" y="8975"/>
                  </a:cubicBezTo>
                  <a:cubicBezTo>
                    <a:pt x="-2827" y="1538"/>
                    <a:pt x="8733" y="-3893"/>
                    <a:pt x="12222" y="3566"/>
                  </a:cubicBezTo>
                  <a:lnTo>
                    <a:pt x="12222" y="35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8253F898-687E-48F8-AC14-F98680D4BADA}"/>
                </a:ext>
              </a:extLst>
            </p:cNvPr>
            <p:cNvSpPr/>
            <p:nvPr/>
          </p:nvSpPr>
          <p:spPr>
            <a:xfrm>
              <a:off x="3911807" y="5251247"/>
              <a:ext cx="16162" cy="15767"/>
            </a:xfrm>
            <a:custGeom>
              <a:avLst/>
              <a:gdLst>
                <a:gd name="connsiteX0" fmla="*/ 15355 w 16162"/>
                <a:gd name="connsiteY0" fmla="*/ 4489 h 15767"/>
                <a:gd name="connsiteX1" fmla="*/ 808 w 16162"/>
                <a:gd name="connsiteY1" fmla="*/ 11294 h 15767"/>
                <a:gd name="connsiteX2" fmla="*/ 15355 w 16162"/>
                <a:gd name="connsiteY2" fmla="*/ 4489 h 15767"/>
                <a:gd name="connsiteX3" fmla="*/ 15355 w 16162"/>
                <a:gd name="connsiteY3" fmla="*/ 4489 h 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62" h="15767">
                  <a:moveTo>
                    <a:pt x="15355" y="4489"/>
                  </a:moveTo>
                  <a:cubicBezTo>
                    <a:pt x="19717" y="13845"/>
                    <a:pt x="5191" y="20650"/>
                    <a:pt x="808" y="11294"/>
                  </a:cubicBezTo>
                  <a:cubicBezTo>
                    <a:pt x="-3555" y="1915"/>
                    <a:pt x="10971" y="-4890"/>
                    <a:pt x="15355" y="4489"/>
                  </a:cubicBezTo>
                  <a:lnTo>
                    <a:pt x="15355" y="44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A3A78901-7B82-47CA-AC77-FA6596C6E293}"/>
                </a:ext>
              </a:extLst>
            </p:cNvPr>
            <p:cNvSpPr/>
            <p:nvPr/>
          </p:nvSpPr>
          <p:spPr>
            <a:xfrm>
              <a:off x="3886648" y="5233352"/>
              <a:ext cx="18079" cy="18156"/>
            </a:xfrm>
            <a:custGeom>
              <a:avLst/>
              <a:gdLst>
                <a:gd name="connsiteX0" fmla="*/ 8671 w 18079"/>
                <a:gd name="connsiteY0" fmla="*/ 6 h 18156"/>
                <a:gd name="connsiteX1" fmla="*/ 17264 w 18079"/>
                <a:gd name="connsiteY1" fmla="*/ 5175 h 18156"/>
                <a:gd name="connsiteX2" fmla="*/ 14930 w 18079"/>
                <a:gd name="connsiteY2" fmla="*/ 15971 h 18156"/>
                <a:gd name="connsiteX3" fmla="*/ 14647 w 18079"/>
                <a:gd name="connsiteY3" fmla="*/ 16168 h 18156"/>
                <a:gd name="connsiteX4" fmla="*/ 4091 w 18079"/>
                <a:gd name="connsiteY4" fmla="*/ 16691 h 18156"/>
                <a:gd name="connsiteX5" fmla="*/ 3851 w 18079"/>
                <a:gd name="connsiteY5" fmla="*/ 16538 h 18156"/>
                <a:gd name="connsiteX6" fmla="*/ 8671 w 18079"/>
                <a:gd name="connsiteY6" fmla="*/ 6 h 18156"/>
                <a:gd name="connsiteX7" fmla="*/ 8671 w 18079"/>
                <a:gd name="connsiteY7" fmla="*/ 6 h 1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9" h="18156">
                  <a:moveTo>
                    <a:pt x="8671" y="6"/>
                  </a:moveTo>
                  <a:cubicBezTo>
                    <a:pt x="12270" y="-125"/>
                    <a:pt x="15715" y="1860"/>
                    <a:pt x="17264" y="5175"/>
                  </a:cubicBezTo>
                  <a:cubicBezTo>
                    <a:pt x="18835" y="8512"/>
                    <a:pt x="18180" y="13747"/>
                    <a:pt x="14930" y="15971"/>
                  </a:cubicBezTo>
                  <a:cubicBezTo>
                    <a:pt x="14843" y="16037"/>
                    <a:pt x="14734" y="16102"/>
                    <a:pt x="14647" y="16168"/>
                  </a:cubicBezTo>
                  <a:cubicBezTo>
                    <a:pt x="11353" y="18392"/>
                    <a:pt x="7536" y="19003"/>
                    <a:pt x="4091" y="16691"/>
                  </a:cubicBezTo>
                  <a:lnTo>
                    <a:pt x="3851" y="16538"/>
                  </a:lnTo>
                  <a:cubicBezTo>
                    <a:pt x="-3369" y="11718"/>
                    <a:pt x="318" y="311"/>
                    <a:pt x="8671" y="6"/>
                  </a:cubicBezTo>
                  <a:lnTo>
                    <a:pt x="8671" y="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C31625E8-D6C0-4F11-BC97-276B4AF06F1A}"/>
                </a:ext>
              </a:extLst>
            </p:cNvPr>
            <p:cNvSpPr/>
            <p:nvPr/>
          </p:nvSpPr>
          <p:spPr>
            <a:xfrm>
              <a:off x="3863783" y="5226052"/>
              <a:ext cx="13311" cy="13748"/>
            </a:xfrm>
            <a:custGeom>
              <a:avLst/>
              <a:gdLst>
                <a:gd name="connsiteX0" fmla="*/ 13259 w 13311"/>
                <a:gd name="connsiteY0" fmla="*/ 7001 h 13748"/>
                <a:gd name="connsiteX1" fmla="*/ 13172 w 13311"/>
                <a:gd name="connsiteY1" fmla="*/ 7721 h 13748"/>
                <a:gd name="connsiteX2" fmla="*/ 4295 w 13311"/>
                <a:gd name="connsiteY2" fmla="*/ 13348 h 13748"/>
                <a:gd name="connsiteX3" fmla="*/ 1089 w 13311"/>
                <a:gd name="connsiteY3" fmla="*/ 3337 h 13748"/>
                <a:gd name="connsiteX4" fmla="*/ 1482 w 13311"/>
                <a:gd name="connsiteY4" fmla="*/ 2726 h 13748"/>
                <a:gd name="connsiteX5" fmla="*/ 13259 w 13311"/>
                <a:gd name="connsiteY5" fmla="*/ 7001 h 13748"/>
                <a:gd name="connsiteX6" fmla="*/ 13259 w 13311"/>
                <a:gd name="connsiteY6" fmla="*/ 7001 h 1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11" h="13748">
                  <a:moveTo>
                    <a:pt x="13259" y="7001"/>
                  </a:moveTo>
                  <a:lnTo>
                    <a:pt x="13172" y="7721"/>
                  </a:lnTo>
                  <a:cubicBezTo>
                    <a:pt x="12627" y="11930"/>
                    <a:pt x="8396" y="14853"/>
                    <a:pt x="4295" y="13348"/>
                  </a:cubicBezTo>
                  <a:cubicBezTo>
                    <a:pt x="195" y="11865"/>
                    <a:pt x="-1180" y="6914"/>
                    <a:pt x="1089" y="3337"/>
                  </a:cubicBezTo>
                  <a:cubicBezTo>
                    <a:pt x="1220" y="3140"/>
                    <a:pt x="1351" y="2922"/>
                    <a:pt x="1482" y="2726"/>
                  </a:cubicBezTo>
                  <a:cubicBezTo>
                    <a:pt x="4928" y="-2705"/>
                    <a:pt x="14088" y="632"/>
                    <a:pt x="13259" y="7001"/>
                  </a:cubicBezTo>
                  <a:lnTo>
                    <a:pt x="13259" y="70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F94C083C-7A19-4C28-A17E-A8051BE827EE}"/>
                </a:ext>
              </a:extLst>
            </p:cNvPr>
            <p:cNvSpPr/>
            <p:nvPr/>
          </p:nvSpPr>
          <p:spPr>
            <a:xfrm>
              <a:off x="3836095" y="5267711"/>
              <a:ext cx="13213" cy="12881"/>
            </a:xfrm>
            <a:custGeom>
              <a:avLst/>
              <a:gdLst>
                <a:gd name="connsiteX0" fmla="*/ 12550 w 13213"/>
                <a:gd name="connsiteY0" fmla="*/ 3662 h 12881"/>
                <a:gd name="connsiteX1" fmla="*/ 663 w 13213"/>
                <a:gd name="connsiteY1" fmla="*/ 9224 h 12881"/>
                <a:gd name="connsiteX2" fmla="*/ 12550 w 13213"/>
                <a:gd name="connsiteY2" fmla="*/ 3662 h 12881"/>
                <a:gd name="connsiteX3" fmla="*/ 12550 w 13213"/>
                <a:gd name="connsiteY3" fmla="*/ 3662 h 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3" h="12881">
                  <a:moveTo>
                    <a:pt x="12550" y="3662"/>
                  </a:moveTo>
                  <a:cubicBezTo>
                    <a:pt x="16127" y="11296"/>
                    <a:pt x="4240" y="16879"/>
                    <a:pt x="663" y="9224"/>
                  </a:cubicBezTo>
                  <a:cubicBezTo>
                    <a:pt x="-2914" y="1568"/>
                    <a:pt x="8973" y="-3993"/>
                    <a:pt x="12550" y="3662"/>
                  </a:cubicBezTo>
                  <a:lnTo>
                    <a:pt x="12550" y="36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6947DEE8-E394-473C-94BF-D8E1D94130F2}"/>
                </a:ext>
              </a:extLst>
            </p:cNvPr>
            <p:cNvSpPr/>
            <p:nvPr/>
          </p:nvSpPr>
          <p:spPr>
            <a:xfrm>
              <a:off x="3830153" y="5248186"/>
              <a:ext cx="10077" cy="9821"/>
            </a:xfrm>
            <a:custGeom>
              <a:avLst/>
              <a:gdLst>
                <a:gd name="connsiteX0" fmla="*/ 9572 w 10077"/>
                <a:gd name="connsiteY0" fmla="*/ 2795 h 9821"/>
                <a:gd name="connsiteX1" fmla="*/ 499 w 10077"/>
                <a:gd name="connsiteY1" fmla="*/ 7027 h 9821"/>
                <a:gd name="connsiteX2" fmla="*/ 9572 w 10077"/>
                <a:gd name="connsiteY2" fmla="*/ 2795 h 9821"/>
                <a:gd name="connsiteX3" fmla="*/ 9572 w 10077"/>
                <a:gd name="connsiteY3" fmla="*/ 2795 h 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7" h="9821">
                  <a:moveTo>
                    <a:pt x="9572" y="2795"/>
                  </a:moveTo>
                  <a:cubicBezTo>
                    <a:pt x="12298" y="8619"/>
                    <a:pt x="3247" y="12872"/>
                    <a:pt x="499" y="7027"/>
                  </a:cubicBezTo>
                  <a:cubicBezTo>
                    <a:pt x="-2206" y="1203"/>
                    <a:pt x="6845" y="-3050"/>
                    <a:pt x="9572" y="2795"/>
                  </a:cubicBezTo>
                  <a:lnTo>
                    <a:pt x="9572" y="27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99B1630D-D30D-46F0-B0EC-0041C2DC1AA2}"/>
                </a:ext>
              </a:extLst>
            </p:cNvPr>
            <p:cNvSpPr/>
            <p:nvPr/>
          </p:nvSpPr>
          <p:spPr>
            <a:xfrm>
              <a:off x="3812739" y="5275878"/>
              <a:ext cx="23175" cy="23065"/>
            </a:xfrm>
            <a:custGeom>
              <a:avLst/>
              <a:gdLst>
                <a:gd name="connsiteX0" fmla="*/ 22144 w 23175"/>
                <a:gd name="connsiteY0" fmla="*/ 6597 h 23065"/>
                <a:gd name="connsiteX1" fmla="*/ 16517 w 23175"/>
                <a:gd name="connsiteY1" fmla="*/ 22083 h 23065"/>
                <a:gd name="connsiteX2" fmla="*/ 1031 w 23175"/>
                <a:gd name="connsiteY2" fmla="*/ 16455 h 23065"/>
                <a:gd name="connsiteX3" fmla="*/ 6659 w 23175"/>
                <a:gd name="connsiteY3" fmla="*/ 970 h 23065"/>
                <a:gd name="connsiteX4" fmla="*/ 22144 w 23175"/>
                <a:gd name="connsiteY4" fmla="*/ 6597 h 23065"/>
                <a:gd name="connsiteX5" fmla="*/ 22144 w 23175"/>
                <a:gd name="connsiteY5" fmla="*/ 6597 h 2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75" h="23065">
                  <a:moveTo>
                    <a:pt x="22144" y="6597"/>
                  </a:moveTo>
                  <a:cubicBezTo>
                    <a:pt x="24718" y="12115"/>
                    <a:pt x="22340" y="19683"/>
                    <a:pt x="16517" y="22083"/>
                  </a:cubicBezTo>
                  <a:cubicBezTo>
                    <a:pt x="10671" y="24504"/>
                    <a:pt x="3801" y="22388"/>
                    <a:pt x="1031" y="16455"/>
                  </a:cubicBezTo>
                  <a:cubicBezTo>
                    <a:pt x="-1542" y="10937"/>
                    <a:pt x="835" y="3369"/>
                    <a:pt x="6659" y="970"/>
                  </a:cubicBezTo>
                  <a:cubicBezTo>
                    <a:pt x="12504" y="-1429"/>
                    <a:pt x="19396" y="687"/>
                    <a:pt x="22144" y="6597"/>
                  </a:cubicBezTo>
                  <a:lnTo>
                    <a:pt x="22144" y="65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1582A39E-BB76-405F-A62D-2B19DF06EE99}"/>
                </a:ext>
              </a:extLst>
            </p:cNvPr>
            <p:cNvSpPr/>
            <p:nvPr/>
          </p:nvSpPr>
          <p:spPr>
            <a:xfrm>
              <a:off x="3819330" y="5304662"/>
              <a:ext cx="18663" cy="19038"/>
            </a:xfrm>
            <a:custGeom>
              <a:avLst/>
              <a:gdLst>
                <a:gd name="connsiteX0" fmla="*/ 18649 w 18663"/>
                <a:gd name="connsiteY0" fmla="*/ 10267 h 19038"/>
                <a:gd name="connsiteX1" fmla="*/ 18628 w 18663"/>
                <a:gd name="connsiteY1" fmla="*/ 10725 h 19038"/>
                <a:gd name="connsiteX2" fmla="*/ 4320 w 18663"/>
                <a:gd name="connsiteY2" fmla="*/ 17421 h 19038"/>
                <a:gd name="connsiteX3" fmla="*/ 3949 w 18663"/>
                <a:gd name="connsiteY3" fmla="*/ 17137 h 19038"/>
                <a:gd name="connsiteX4" fmla="*/ 5323 w 18663"/>
                <a:gd name="connsiteY4" fmla="*/ 888 h 19038"/>
                <a:gd name="connsiteX5" fmla="*/ 18649 w 18663"/>
                <a:gd name="connsiteY5" fmla="*/ 10267 h 19038"/>
                <a:gd name="connsiteX6" fmla="*/ 18649 w 18663"/>
                <a:gd name="connsiteY6" fmla="*/ 10267 h 1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63" h="19038">
                  <a:moveTo>
                    <a:pt x="18649" y="10267"/>
                  </a:moveTo>
                  <a:cubicBezTo>
                    <a:pt x="18649" y="10419"/>
                    <a:pt x="18628" y="10572"/>
                    <a:pt x="18628" y="10725"/>
                  </a:cubicBezTo>
                  <a:cubicBezTo>
                    <a:pt x="18257" y="17464"/>
                    <a:pt x="9729" y="21455"/>
                    <a:pt x="4320" y="17421"/>
                  </a:cubicBezTo>
                  <a:cubicBezTo>
                    <a:pt x="4211" y="17333"/>
                    <a:pt x="4080" y="17224"/>
                    <a:pt x="3949" y="17137"/>
                  </a:cubicBezTo>
                  <a:cubicBezTo>
                    <a:pt x="-1700" y="12906"/>
                    <a:pt x="-1329" y="3985"/>
                    <a:pt x="5323" y="888"/>
                  </a:cubicBezTo>
                  <a:cubicBezTo>
                    <a:pt x="11932" y="-2209"/>
                    <a:pt x="19020" y="3244"/>
                    <a:pt x="18649" y="10267"/>
                  </a:cubicBezTo>
                  <a:lnTo>
                    <a:pt x="18649" y="102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23873036-6339-4022-854D-55AC377FDEE7}"/>
                </a:ext>
              </a:extLst>
            </p:cNvPr>
            <p:cNvSpPr/>
            <p:nvPr/>
          </p:nvSpPr>
          <p:spPr>
            <a:xfrm>
              <a:off x="3821937" y="5330757"/>
              <a:ext cx="31036" cy="20257"/>
            </a:xfrm>
            <a:custGeom>
              <a:avLst/>
              <a:gdLst>
                <a:gd name="connsiteX0" fmla="*/ 13709 w 31036"/>
                <a:gd name="connsiteY0" fmla="*/ 3998 h 20257"/>
                <a:gd name="connsiteX1" fmla="*/ 14298 w 31036"/>
                <a:gd name="connsiteY1" fmla="*/ 8272 h 20257"/>
                <a:gd name="connsiteX2" fmla="*/ 30154 w 31036"/>
                <a:gd name="connsiteY2" fmla="*/ 8011 h 20257"/>
                <a:gd name="connsiteX3" fmla="*/ 14363 w 31036"/>
                <a:gd name="connsiteY3" fmla="*/ 15383 h 20257"/>
                <a:gd name="connsiteX4" fmla="*/ 13665 w 31036"/>
                <a:gd name="connsiteY4" fmla="*/ 9974 h 20257"/>
                <a:gd name="connsiteX5" fmla="*/ 710 w 31036"/>
                <a:gd name="connsiteY5" fmla="*/ 10061 h 20257"/>
                <a:gd name="connsiteX6" fmla="*/ 13709 w 31036"/>
                <a:gd name="connsiteY6" fmla="*/ 3998 h 20257"/>
                <a:gd name="connsiteX7" fmla="*/ 13709 w 31036"/>
                <a:gd name="connsiteY7" fmla="*/ 3998 h 2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36" h="20257">
                  <a:moveTo>
                    <a:pt x="13709" y="3998"/>
                  </a:moveTo>
                  <a:cubicBezTo>
                    <a:pt x="14429" y="5524"/>
                    <a:pt x="14559" y="6964"/>
                    <a:pt x="14298" y="8272"/>
                  </a:cubicBezTo>
                  <a:cubicBezTo>
                    <a:pt x="17112" y="2580"/>
                    <a:pt x="26642" y="486"/>
                    <a:pt x="30154" y="8011"/>
                  </a:cubicBezTo>
                  <a:cubicBezTo>
                    <a:pt x="34909" y="18174"/>
                    <a:pt x="19118" y="25568"/>
                    <a:pt x="14363" y="15383"/>
                  </a:cubicBezTo>
                  <a:cubicBezTo>
                    <a:pt x="13447" y="13441"/>
                    <a:pt x="13317" y="11609"/>
                    <a:pt x="13665" y="9974"/>
                  </a:cubicBezTo>
                  <a:cubicBezTo>
                    <a:pt x="11266" y="14554"/>
                    <a:pt x="3567" y="16168"/>
                    <a:pt x="710" y="10061"/>
                  </a:cubicBezTo>
                  <a:cubicBezTo>
                    <a:pt x="-3150" y="1707"/>
                    <a:pt x="9805" y="-4356"/>
                    <a:pt x="13709" y="3998"/>
                  </a:cubicBezTo>
                  <a:lnTo>
                    <a:pt x="13709" y="39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0C1238F6-83F8-46B8-8611-19F42AF05198}"/>
                </a:ext>
              </a:extLst>
            </p:cNvPr>
            <p:cNvSpPr/>
            <p:nvPr/>
          </p:nvSpPr>
          <p:spPr>
            <a:xfrm>
              <a:off x="3841569" y="5354303"/>
              <a:ext cx="12864" cy="12546"/>
            </a:xfrm>
            <a:custGeom>
              <a:avLst/>
              <a:gdLst>
                <a:gd name="connsiteX0" fmla="*/ 12223 w 12864"/>
                <a:gd name="connsiteY0" fmla="*/ 3571 h 12546"/>
                <a:gd name="connsiteX1" fmla="*/ 642 w 12864"/>
                <a:gd name="connsiteY1" fmla="*/ 8980 h 12546"/>
                <a:gd name="connsiteX2" fmla="*/ 12223 w 12864"/>
                <a:gd name="connsiteY2" fmla="*/ 3571 h 12546"/>
                <a:gd name="connsiteX3" fmla="*/ 12223 w 12864"/>
                <a:gd name="connsiteY3" fmla="*/ 3571 h 1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4" h="12546">
                  <a:moveTo>
                    <a:pt x="12223" y="3571"/>
                  </a:moveTo>
                  <a:cubicBezTo>
                    <a:pt x="15690" y="11008"/>
                    <a:pt x="4131" y="16439"/>
                    <a:pt x="642" y="8980"/>
                  </a:cubicBezTo>
                  <a:cubicBezTo>
                    <a:pt x="-2827" y="1521"/>
                    <a:pt x="8733" y="-3888"/>
                    <a:pt x="12223" y="3571"/>
                  </a:cubicBezTo>
                  <a:lnTo>
                    <a:pt x="12223" y="35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52758360-C7F7-4D97-80C9-84B92E208223}"/>
                </a:ext>
              </a:extLst>
            </p:cNvPr>
            <p:cNvSpPr/>
            <p:nvPr/>
          </p:nvSpPr>
          <p:spPr>
            <a:xfrm>
              <a:off x="3860495" y="5351967"/>
              <a:ext cx="3831" cy="3733"/>
            </a:xfrm>
            <a:custGeom>
              <a:avLst/>
              <a:gdLst>
                <a:gd name="connsiteX0" fmla="*/ 3635 w 3831"/>
                <a:gd name="connsiteY0" fmla="*/ 1065 h 3733"/>
                <a:gd name="connsiteX1" fmla="*/ 189 w 3831"/>
                <a:gd name="connsiteY1" fmla="*/ 2679 h 3733"/>
                <a:gd name="connsiteX2" fmla="*/ 3635 w 3831"/>
                <a:gd name="connsiteY2" fmla="*/ 1065 h 3733"/>
                <a:gd name="connsiteX3" fmla="*/ 3635 w 3831"/>
                <a:gd name="connsiteY3" fmla="*/ 1065 h 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31" h="3733">
                  <a:moveTo>
                    <a:pt x="3635" y="1065"/>
                  </a:moveTo>
                  <a:cubicBezTo>
                    <a:pt x="4682" y="3289"/>
                    <a:pt x="1236" y="4882"/>
                    <a:pt x="189" y="2679"/>
                  </a:cubicBezTo>
                  <a:cubicBezTo>
                    <a:pt x="-836" y="454"/>
                    <a:pt x="2589" y="-1160"/>
                    <a:pt x="3635" y="1065"/>
                  </a:cubicBezTo>
                  <a:lnTo>
                    <a:pt x="3635" y="10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9274F62E-E216-4154-9440-83D7AA93EDCF}"/>
                </a:ext>
              </a:extLst>
            </p:cNvPr>
            <p:cNvSpPr/>
            <p:nvPr/>
          </p:nvSpPr>
          <p:spPr>
            <a:xfrm>
              <a:off x="3859490" y="5365432"/>
              <a:ext cx="13381" cy="13058"/>
            </a:xfrm>
            <a:custGeom>
              <a:avLst/>
              <a:gdLst>
                <a:gd name="connsiteX0" fmla="*/ 12710 w 13381"/>
                <a:gd name="connsiteY0" fmla="*/ 3718 h 13058"/>
                <a:gd name="connsiteX1" fmla="*/ 671 w 13381"/>
                <a:gd name="connsiteY1" fmla="*/ 9345 h 13058"/>
                <a:gd name="connsiteX2" fmla="*/ 12710 w 13381"/>
                <a:gd name="connsiteY2" fmla="*/ 3718 h 13058"/>
                <a:gd name="connsiteX3" fmla="*/ 12710 w 13381"/>
                <a:gd name="connsiteY3" fmla="*/ 3718 h 1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1" h="13058">
                  <a:moveTo>
                    <a:pt x="12710" y="3718"/>
                  </a:moveTo>
                  <a:cubicBezTo>
                    <a:pt x="16331" y="11461"/>
                    <a:pt x="4291" y="17110"/>
                    <a:pt x="671" y="9345"/>
                  </a:cubicBezTo>
                  <a:cubicBezTo>
                    <a:pt x="-2949" y="1581"/>
                    <a:pt x="9090" y="-4046"/>
                    <a:pt x="12710" y="3718"/>
                  </a:cubicBezTo>
                  <a:lnTo>
                    <a:pt x="12710" y="37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F3186AC-24E1-4D1E-8DF1-E591B083687F}"/>
                </a:ext>
              </a:extLst>
            </p:cNvPr>
            <p:cNvSpPr/>
            <p:nvPr/>
          </p:nvSpPr>
          <p:spPr>
            <a:xfrm>
              <a:off x="3877620" y="5346396"/>
              <a:ext cx="21547" cy="21013"/>
            </a:xfrm>
            <a:custGeom>
              <a:avLst/>
              <a:gdLst>
                <a:gd name="connsiteX0" fmla="*/ 20468 w 21547"/>
                <a:gd name="connsiteY0" fmla="*/ 5981 h 21013"/>
                <a:gd name="connsiteX1" fmla="*/ 1079 w 21547"/>
                <a:gd name="connsiteY1" fmla="*/ 15032 h 21013"/>
                <a:gd name="connsiteX2" fmla="*/ 20468 w 21547"/>
                <a:gd name="connsiteY2" fmla="*/ 5981 h 21013"/>
                <a:gd name="connsiteX3" fmla="*/ 20468 w 21547"/>
                <a:gd name="connsiteY3" fmla="*/ 5981 h 2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47" h="21013">
                  <a:moveTo>
                    <a:pt x="20468" y="5981"/>
                  </a:moveTo>
                  <a:cubicBezTo>
                    <a:pt x="26292" y="18456"/>
                    <a:pt x="6924" y="27530"/>
                    <a:pt x="1079" y="15032"/>
                  </a:cubicBezTo>
                  <a:cubicBezTo>
                    <a:pt x="-4744" y="2557"/>
                    <a:pt x="14623" y="-6516"/>
                    <a:pt x="20468" y="5981"/>
                  </a:cubicBezTo>
                  <a:lnTo>
                    <a:pt x="20468" y="59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CFBAC-971E-4E07-8B3F-F453FBB13D54}"/>
                </a:ext>
              </a:extLst>
            </p:cNvPr>
            <p:cNvSpPr/>
            <p:nvPr/>
          </p:nvSpPr>
          <p:spPr>
            <a:xfrm>
              <a:off x="3896811" y="5358554"/>
              <a:ext cx="14943" cy="14575"/>
            </a:xfrm>
            <a:custGeom>
              <a:avLst/>
              <a:gdLst>
                <a:gd name="connsiteX0" fmla="*/ 14190 w 14943"/>
                <a:gd name="connsiteY0" fmla="*/ 4140 h 14575"/>
                <a:gd name="connsiteX1" fmla="*/ 754 w 14943"/>
                <a:gd name="connsiteY1" fmla="*/ 10421 h 14575"/>
                <a:gd name="connsiteX2" fmla="*/ 14190 w 14943"/>
                <a:gd name="connsiteY2" fmla="*/ 4140 h 14575"/>
                <a:gd name="connsiteX3" fmla="*/ 14190 w 14943"/>
                <a:gd name="connsiteY3" fmla="*/ 4140 h 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43" h="14575">
                  <a:moveTo>
                    <a:pt x="14190" y="4140"/>
                  </a:moveTo>
                  <a:cubicBezTo>
                    <a:pt x="18246" y="12798"/>
                    <a:pt x="4789" y="19102"/>
                    <a:pt x="754" y="10421"/>
                  </a:cubicBezTo>
                  <a:cubicBezTo>
                    <a:pt x="-3302" y="1784"/>
                    <a:pt x="10133" y="-4519"/>
                    <a:pt x="14190" y="4140"/>
                  </a:cubicBezTo>
                  <a:lnTo>
                    <a:pt x="14190" y="4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1F1B4621-5601-4AEC-BB81-061865183B2D}"/>
                </a:ext>
              </a:extLst>
            </p:cNvPr>
            <p:cNvSpPr/>
            <p:nvPr/>
          </p:nvSpPr>
          <p:spPr>
            <a:xfrm>
              <a:off x="3909382" y="5340486"/>
              <a:ext cx="10775" cy="10511"/>
            </a:xfrm>
            <a:custGeom>
              <a:avLst/>
              <a:gdLst>
                <a:gd name="connsiteX0" fmla="*/ 10233 w 10775"/>
                <a:gd name="connsiteY0" fmla="*/ 2992 h 10511"/>
                <a:gd name="connsiteX1" fmla="*/ 550 w 10775"/>
                <a:gd name="connsiteY1" fmla="*/ 7529 h 10511"/>
                <a:gd name="connsiteX2" fmla="*/ 10233 w 10775"/>
                <a:gd name="connsiteY2" fmla="*/ 2992 h 10511"/>
                <a:gd name="connsiteX3" fmla="*/ 10233 w 10775"/>
                <a:gd name="connsiteY3" fmla="*/ 2992 h 1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75" h="10511">
                  <a:moveTo>
                    <a:pt x="10233" y="2992"/>
                  </a:moveTo>
                  <a:cubicBezTo>
                    <a:pt x="13156" y="9230"/>
                    <a:pt x="3450" y="13767"/>
                    <a:pt x="550" y="7529"/>
                  </a:cubicBezTo>
                  <a:cubicBezTo>
                    <a:pt x="-2395" y="1291"/>
                    <a:pt x="7311" y="-3267"/>
                    <a:pt x="10233" y="2992"/>
                  </a:cubicBezTo>
                  <a:lnTo>
                    <a:pt x="10233" y="29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17E3DD1-9E66-43D9-A469-CA11B5D46733}"/>
                </a:ext>
              </a:extLst>
            </p:cNvPr>
            <p:cNvSpPr/>
            <p:nvPr/>
          </p:nvSpPr>
          <p:spPr>
            <a:xfrm>
              <a:off x="3924322" y="5337097"/>
              <a:ext cx="18766" cy="18304"/>
            </a:xfrm>
            <a:custGeom>
              <a:avLst/>
              <a:gdLst>
                <a:gd name="connsiteX0" fmla="*/ 17824 w 18766"/>
                <a:gd name="connsiteY0" fmla="*/ 5204 h 18304"/>
                <a:gd name="connsiteX1" fmla="*/ 943 w 18766"/>
                <a:gd name="connsiteY1" fmla="*/ 13100 h 18304"/>
                <a:gd name="connsiteX2" fmla="*/ 17824 w 18766"/>
                <a:gd name="connsiteY2" fmla="*/ 5204 h 18304"/>
                <a:gd name="connsiteX3" fmla="*/ 17824 w 18766"/>
                <a:gd name="connsiteY3" fmla="*/ 5204 h 1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66" h="18304">
                  <a:moveTo>
                    <a:pt x="17824" y="5204"/>
                  </a:moveTo>
                  <a:cubicBezTo>
                    <a:pt x="22906" y="16066"/>
                    <a:pt x="6025" y="23983"/>
                    <a:pt x="943" y="13100"/>
                  </a:cubicBezTo>
                  <a:cubicBezTo>
                    <a:pt x="-4139" y="2238"/>
                    <a:pt x="12742" y="-5679"/>
                    <a:pt x="17824" y="5204"/>
                  </a:cubicBezTo>
                  <a:lnTo>
                    <a:pt x="17824" y="52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D9E60C76-FD0C-4231-B8C6-391717E48EFC}"/>
                </a:ext>
              </a:extLst>
            </p:cNvPr>
            <p:cNvSpPr/>
            <p:nvPr/>
          </p:nvSpPr>
          <p:spPr>
            <a:xfrm>
              <a:off x="3948816" y="5331894"/>
              <a:ext cx="10084" cy="9826"/>
            </a:xfrm>
            <a:custGeom>
              <a:avLst/>
              <a:gdLst>
                <a:gd name="connsiteX0" fmla="*/ 9578 w 10084"/>
                <a:gd name="connsiteY0" fmla="*/ 2795 h 9826"/>
                <a:gd name="connsiteX1" fmla="*/ 505 w 10084"/>
                <a:gd name="connsiteY1" fmla="*/ 7027 h 9826"/>
                <a:gd name="connsiteX2" fmla="*/ 9578 w 10084"/>
                <a:gd name="connsiteY2" fmla="*/ 2795 h 9826"/>
                <a:gd name="connsiteX3" fmla="*/ 9578 w 10084"/>
                <a:gd name="connsiteY3" fmla="*/ 2795 h 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84" h="9826">
                  <a:moveTo>
                    <a:pt x="9578" y="2795"/>
                  </a:moveTo>
                  <a:cubicBezTo>
                    <a:pt x="12305" y="8640"/>
                    <a:pt x="3253" y="12872"/>
                    <a:pt x="505" y="7027"/>
                  </a:cubicBezTo>
                  <a:cubicBezTo>
                    <a:pt x="-2221" y="1203"/>
                    <a:pt x="6852" y="-3050"/>
                    <a:pt x="9578" y="2795"/>
                  </a:cubicBezTo>
                  <a:lnTo>
                    <a:pt x="9578" y="27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498BCB65-666A-46F1-84F8-26BF51A49034}"/>
                </a:ext>
              </a:extLst>
            </p:cNvPr>
            <p:cNvSpPr/>
            <p:nvPr/>
          </p:nvSpPr>
          <p:spPr>
            <a:xfrm>
              <a:off x="3961751" y="5321771"/>
              <a:ext cx="4356" cy="4067"/>
            </a:xfrm>
            <a:custGeom>
              <a:avLst/>
              <a:gdLst>
                <a:gd name="connsiteX0" fmla="*/ 2751 w 4356"/>
                <a:gd name="connsiteY0" fmla="*/ 3998 h 4067"/>
                <a:gd name="connsiteX1" fmla="*/ 962 w 4356"/>
                <a:gd name="connsiteY1" fmla="*/ 3867 h 4067"/>
                <a:gd name="connsiteX2" fmla="*/ 90 w 4356"/>
                <a:gd name="connsiteY2" fmla="*/ 1991 h 4067"/>
                <a:gd name="connsiteX3" fmla="*/ 1137 w 4356"/>
                <a:gd name="connsiteY3" fmla="*/ 530 h 4067"/>
                <a:gd name="connsiteX4" fmla="*/ 2751 w 4356"/>
                <a:gd name="connsiteY4" fmla="*/ 3998 h 4067"/>
                <a:gd name="connsiteX5" fmla="*/ 2751 w 4356"/>
                <a:gd name="connsiteY5" fmla="*/ 3998 h 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6" h="4067">
                  <a:moveTo>
                    <a:pt x="2751" y="3998"/>
                  </a:moveTo>
                  <a:cubicBezTo>
                    <a:pt x="2075" y="4107"/>
                    <a:pt x="1595" y="4107"/>
                    <a:pt x="962" y="3867"/>
                  </a:cubicBezTo>
                  <a:cubicBezTo>
                    <a:pt x="221" y="3605"/>
                    <a:pt x="-194" y="2733"/>
                    <a:pt x="90" y="1991"/>
                  </a:cubicBezTo>
                  <a:cubicBezTo>
                    <a:pt x="330" y="1359"/>
                    <a:pt x="635" y="988"/>
                    <a:pt x="1137" y="530"/>
                  </a:cubicBezTo>
                  <a:cubicBezTo>
                    <a:pt x="3645" y="-1629"/>
                    <a:pt x="6044" y="3474"/>
                    <a:pt x="2751" y="3998"/>
                  </a:cubicBezTo>
                  <a:lnTo>
                    <a:pt x="2751" y="39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88BFB72F-BDF0-4832-A54F-B63C8652719C}"/>
                </a:ext>
              </a:extLst>
            </p:cNvPr>
            <p:cNvSpPr/>
            <p:nvPr/>
          </p:nvSpPr>
          <p:spPr>
            <a:xfrm>
              <a:off x="3966641" y="5298305"/>
              <a:ext cx="2962" cy="2876"/>
            </a:xfrm>
            <a:custGeom>
              <a:avLst/>
              <a:gdLst>
                <a:gd name="connsiteX0" fmla="*/ 2811 w 2962"/>
                <a:gd name="connsiteY0" fmla="*/ 812 h 2876"/>
                <a:gd name="connsiteX1" fmla="*/ 151 w 2962"/>
                <a:gd name="connsiteY1" fmla="*/ 2055 h 2876"/>
                <a:gd name="connsiteX2" fmla="*/ 2811 w 2962"/>
                <a:gd name="connsiteY2" fmla="*/ 812 h 2876"/>
                <a:gd name="connsiteX3" fmla="*/ 2811 w 2962"/>
                <a:gd name="connsiteY3" fmla="*/ 812 h 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2" h="2876">
                  <a:moveTo>
                    <a:pt x="2811" y="812"/>
                  </a:moveTo>
                  <a:cubicBezTo>
                    <a:pt x="3619" y="2513"/>
                    <a:pt x="958" y="3778"/>
                    <a:pt x="151" y="2055"/>
                  </a:cubicBezTo>
                  <a:cubicBezTo>
                    <a:pt x="-656" y="354"/>
                    <a:pt x="2005" y="-889"/>
                    <a:pt x="2811" y="812"/>
                  </a:cubicBezTo>
                  <a:lnTo>
                    <a:pt x="2811" y="8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BFDF3044-5948-4957-8C00-135DD827FF6A}"/>
                </a:ext>
              </a:extLst>
            </p:cNvPr>
            <p:cNvSpPr/>
            <p:nvPr/>
          </p:nvSpPr>
          <p:spPr>
            <a:xfrm>
              <a:off x="3958092" y="5279366"/>
              <a:ext cx="10419" cy="10166"/>
            </a:xfrm>
            <a:custGeom>
              <a:avLst/>
              <a:gdLst>
                <a:gd name="connsiteX0" fmla="*/ 9899 w 10419"/>
                <a:gd name="connsiteY0" fmla="*/ 2892 h 10166"/>
                <a:gd name="connsiteX1" fmla="*/ 520 w 10419"/>
                <a:gd name="connsiteY1" fmla="*/ 7275 h 10166"/>
                <a:gd name="connsiteX2" fmla="*/ 9899 w 10419"/>
                <a:gd name="connsiteY2" fmla="*/ 2892 h 10166"/>
                <a:gd name="connsiteX3" fmla="*/ 9899 w 10419"/>
                <a:gd name="connsiteY3" fmla="*/ 2892 h 1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9" h="10166">
                  <a:moveTo>
                    <a:pt x="9899" y="2892"/>
                  </a:moveTo>
                  <a:cubicBezTo>
                    <a:pt x="12713" y="8933"/>
                    <a:pt x="3334" y="13317"/>
                    <a:pt x="520" y="7275"/>
                  </a:cubicBezTo>
                  <a:cubicBezTo>
                    <a:pt x="-2293" y="1234"/>
                    <a:pt x="7085" y="-3150"/>
                    <a:pt x="9899" y="2892"/>
                  </a:cubicBezTo>
                  <a:lnTo>
                    <a:pt x="9899" y="28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4B6B3FB-BED9-4D4A-BD93-7501EC00ECFB}"/>
                </a:ext>
              </a:extLst>
            </p:cNvPr>
            <p:cNvSpPr/>
            <p:nvPr/>
          </p:nvSpPr>
          <p:spPr>
            <a:xfrm>
              <a:off x="3958169" y="5263298"/>
              <a:ext cx="8347" cy="8142"/>
            </a:xfrm>
            <a:custGeom>
              <a:avLst/>
              <a:gdLst>
                <a:gd name="connsiteX0" fmla="*/ 7925 w 8347"/>
                <a:gd name="connsiteY0" fmla="*/ 2318 h 8142"/>
                <a:gd name="connsiteX1" fmla="*/ 422 w 8347"/>
                <a:gd name="connsiteY1" fmla="*/ 5829 h 8142"/>
                <a:gd name="connsiteX2" fmla="*/ 7925 w 8347"/>
                <a:gd name="connsiteY2" fmla="*/ 2318 h 8142"/>
                <a:gd name="connsiteX3" fmla="*/ 7925 w 8347"/>
                <a:gd name="connsiteY3" fmla="*/ 2318 h 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8142">
                  <a:moveTo>
                    <a:pt x="7925" y="2318"/>
                  </a:moveTo>
                  <a:cubicBezTo>
                    <a:pt x="10193" y="7138"/>
                    <a:pt x="2690" y="10671"/>
                    <a:pt x="422" y="5829"/>
                  </a:cubicBezTo>
                  <a:cubicBezTo>
                    <a:pt x="-1846" y="987"/>
                    <a:pt x="5657" y="-2524"/>
                    <a:pt x="7925" y="2318"/>
                  </a:cubicBezTo>
                  <a:lnTo>
                    <a:pt x="7925" y="23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B99DA6D-08FC-4EAF-A664-E184EDF5BBEF}"/>
                </a:ext>
              </a:extLst>
            </p:cNvPr>
            <p:cNvSpPr/>
            <p:nvPr/>
          </p:nvSpPr>
          <p:spPr>
            <a:xfrm>
              <a:off x="3940636" y="5237112"/>
              <a:ext cx="10587" cy="10334"/>
            </a:xfrm>
            <a:custGeom>
              <a:avLst/>
              <a:gdLst>
                <a:gd name="connsiteX0" fmla="*/ 10059 w 10587"/>
                <a:gd name="connsiteY0" fmla="*/ 2942 h 10334"/>
                <a:gd name="connsiteX1" fmla="*/ 528 w 10587"/>
                <a:gd name="connsiteY1" fmla="*/ 7392 h 10334"/>
                <a:gd name="connsiteX2" fmla="*/ 10059 w 10587"/>
                <a:gd name="connsiteY2" fmla="*/ 2942 h 10334"/>
                <a:gd name="connsiteX3" fmla="*/ 10059 w 10587"/>
                <a:gd name="connsiteY3" fmla="*/ 2942 h 1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7" h="10334">
                  <a:moveTo>
                    <a:pt x="10059" y="2942"/>
                  </a:moveTo>
                  <a:cubicBezTo>
                    <a:pt x="12917" y="9071"/>
                    <a:pt x="3385" y="13542"/>
                    <a:pt x="528" y="7392"/>
                  </a:cubicBezTo>
                  <a:cubicBezTo>
                    <a:pt x="-2329" y="1263"/>
                    <a:pt x="7202" y="-3208"/>
                    <a:pt x="10059" y="2942"/>
                  </a:cubicBezTo>
                  <a:lnTo>
                    <a:pt x="10059" y="29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523F480-FBF6-4E5C-8C6D-79767C70C7A5}"/>
                </a:ext>
              </a:extLst>
            </p:cNvPr>
            <p:cNvSpPr/>
            <p:nvPr/>
          </p:nvSpPr>
          <p:spPr>
            <a:xfrm>
              <a:off x="3923458" y="5230181"/>
              <a:ext cx="10259" cy="10004"/>
            </a:xfrm>
            <a:custGeom>
              <a:avLst/>
              <a:gdLst>
                <a:gd name="connsiteX0" fmla="*/ 9746 w 10259"/>
                <a:gd name="connsiteY0" fmla="*/ 2850 h 10004"/>
                <a:gd name="connsiteX1" fmla="*/ 520 w 10259"/>
                <a:gd name="connsiteY1" fmla="*/ 7169 h 10004"/>
                <a:gd name="connsiteX2" fmla="*/ 9746 w 10259"/>
                <a:gd name="connsiteY2" fmla="*/ 2850 h 10004"/>
                <a:gd name="connsiteX3" fmla="*/ 9746 w 10259"/>
                <a:gd name="connsiteY3" fmla="*/ 2850 h 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9" h="10004">
                  <a:moveTo>
                    <a:pt x="9746" y="2850"/>
                  </a:moveTo>
                  <a:cubicBezTo>
                    <a:pt x="12516" y="8783"/>
                    <a:pt x="3312" y="13101"/>
                    <a:pt x="520" y="7169"/>
                  </a:cubicBezTo>
                  <a:cubicBezTo>
                    <a:pt x="-2272" y="1215"/>
                    <a:pt x="6954" y="-3104"/>
                    <a:pt x="9746" y="2850"/>
                  </a:cubicBezTo>
                  <a:lnTo>
                    <a:pt x="9746" y="28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EB8783B6-0708-4B01-8055-160B12499D92}"/>
                </a:ext>
              </a:extLst>
            </p:cNvPr>
            <p:cNvSpPr/>
            <p:nvPr/>
          </p:nvSpPr>
          <p:spPr>
            <a:xfrm>
              <a:off x="3932314" y="5360882"/>
              <a:ext cx="13038" cy="12718"/>
            </a:xfrm>
            <a:custGeom>
              <a:avLst/>
              <a:gdLst>
                <a:gd name="connsiteX0" fmla="*/ 12383 w 13038"/>
                <a:gd name="connsiteY0" fmla="*/ 3622 h 12718"/>
                <a:gd name="connsiteX1" fmla="*/ 649 w 13038"/>
                <a:gd name="connsiteY1" fmla="*/ 9096 h 12718"/>
                <a:gd name="connsiteX2" fmla="*/ 12383 w 13038"/>
                <a:gd name="connsiteY2" fmla="*/ 3622 h 12718"/>
                <a:gd name="connsiteX3" fmla="*/ 12383 w 13038"/>
                <a:gd name="connsiteY3" fmla="*/ 3622 h 1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38" h="12718">
                  <a:moveTo>
                    <a:pt x="12383" y="3622"/>
                  </a:moveTo>
                  <a:cubicBezTo>
                    <a:pt x="15916" y="11168"/>
                    <a:pt x="4183" y="16664"/>
                    <a:pt x="649" y="9096"/>
                  </a:cubicBezTo>
                  <a:cubicBezTo>
                    <a:pt x="-2862" y="1550"/>
                    <a:pt x="8850" y="-3946"/>
                    <a:pt x="12383" y="3622"/>
                  </a:cubicBezTo>
                  <a:lnTo>
                    <a:pt x="12383" y="36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29CA8330-AC6A-433C-9DBB-61ED4DC32851}"/>
                </a:ext>
              </a:extLst>
            </p:cNvPr>
            <p:cNvSpPr/>
            <p:nvPr/>
          </p:nvSpPr>
          <p:spPr>
            <a:xfrm>
              <a:off x="3914357" y="5372957"/>
              <a:ext cx="9557" cy="9314"/>
            </a:xfrm>
            <a:custGeom>
              <a:avLst/>
              <a:gdLst>
                <a:gd name="connsiteX0" fmla="*/ 9076 w 9557"/>
                <a:gd name="connsiteY0" fmla="*/ 2648 h 9314"/>
                <a:gd name="connsiteX1" fmla="*/ 483 w 9557"/>
                <a:gd name="connsiteY1" fmla="*/ 6661 h 9314"/>
                <a:gd name="connsiteX2" fmla="*/ 9076 w 9557"/>
                <a:gd name="connsiteY2" fmla="*/ 2648 h 9314"/>
                <a:gd name="connsiteX3" fmla="*/ 9076 w 9557"/>
                <a:gd name="connsiteY3" fmla="*/ 2648 h 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7" h="9314">
                  <a:moveTo>
                    <a:pt x="9076" y="2648"/>
                  </a:moveTo>
                  <a:cubicBezTo>
                    <a:pt x="11671" y="8188"/>
                    <a:pt x="3056" y="12201"/>
                    <a:pt x="483" y="6661"/>
                  </a:cubicBezTo>
                  <a:cubicBezTo>
                    <a:pt x="-2113" y="1143"/>
                    <a:pt x="6481" y="-2892"/>
                    <a:pt x="9076" y="2648"/>
                  </a:cubicBezTo>
                  <a:lnTo>
                    <a:pt x="9076" y="26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A50CCCCD-87FE-49CF-8E4F-DA9D88BF5F36}"/>
                </a:ext>
              </a:extLst>
            </p:cNvPr>
            <p:cNvSpPr/>
            <p:nvPr/>
          </p:nvSpPr>
          <p:spPr>
            <a:xfrm>
              <a:off x="3889048" y="5384286"/>
              <a:ext cx="10251" cy="9989"/>
            </a:xfrm>
            <a:custGeom>
              <a:avLst/>
              <a:gdLst>
                <a:gd name="connsiteX0" fmla="*/ 9738 w 10251"/>
                <a:gd name="connsiteY0" fmla="*/ 2836 h 9989"/>
                <a:gd name="connsiteX1" fmla="*/ 513 w 10251"/>
                <a:gd name="connsiteY1" fmla="*/ 7154 h 9989"/>
                <a:gd name="connsiteX2" fmla="*/ 9738 w 10251"/>
                <a:gd name="connsiteY2" fmla="*/ 2836 h 9989"/>
                <a:gd name="connsiteX3" fmla="*/ 9738 w 10251"/>
                <a:gd name="connsiteY3" fmla="*/ 2836 h 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1" h="9989">
                  <a:moveTo>
                    <a:pt x="9738" y="2836"/>
                  </a:moveTo>
                  <a:cubicBezTo>
                    <a:pt x="12508" y="8768"/>
                    <a:pt x="3283" y="13087"/>
                    <a:pt x="513" y="7154"/>
                  </a:cubicBezTo>
                  <a:cubicBezTo>
                    <a:pt x="-2257" y="1222"/>
                    <a:pt x="6969" y="-3097"/>
                    <a:pt x="9738" y="2836"/>
                  </a:cubicBezTo>
                  <a:lnTo>
                    <a:pt x="9738" y="28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268938ED-862D-4B7B-83CB-1E07EED5EF35}"/>
                </a:ext>
              </a:extLst>
            </p:cNvPr>
            <p:cNvSpPr/>
            <p:nvPr/>
          </p:nvSpPr>
          <p:spPr>
            <a:xfrm>
              <a:off x="3832871" y="5367179"/>
              <a:ext cx="8777" cy="8501"/>
            </a:xfrm>
            <a:custGeom>
              <a:avLst/>
              <a:gdLst>
                <a:gd name="connsiteX0" fmla="*/ 5872 w 8777"/>
                <a:gd name="connsiteY0" fmla="*/ 248 h 8501"/>
                <a:gd name="connsiteX1" fmla="*/ 6221 w 8777"/>
                <a:gd name="connsiteY1" fmla="*/ 379 h 8501"/>
                <a:gd name="connsiteX2" fmla="*/ 8555 w 8777"/>
                <a:gd name="connsiteY2" fmla="*/ 5351 h 8501"/>
                <a:gd name="connsiteX3" fmla="*/ 8424 w 8777"/>
                <a:gd name="connsiteY3" fmla="*/ 5700 h 8501"/>
                <a:gd name="connsiteX4" fmla="*/ 5152 w 8777"/>
                <a:gd name="connsiteY4" fmla="*/ 8448 h 8501"/>
                <a:gd name="connsiteX5" fmla="*/ 4629 w 8777"/>
                <a:gd name="connsiteY5" fmla="*/ 8492 h 8501"/>
                <a:gd name="connsiteX6" fmla="*/ 1314 w 8777"/>
                <a:gd name="connsiteY6" fmla="*/ 1404 h 8501"/>
                <a:gd name="connsiteX7" fmla="*/ 1663 w 8777"/>
                <a:gd name="connsiteY7" fmla="*/ 1033 h 8501"/>
                <a:gd name="connsiteX8" fmla="*/ 5872 w 8777"/>
                <a:gd name="connsiteY8" fmla="*/ 248 h 8501"/>
                <a:gd name="connsiteX9" fmla="*/ 5872 w 8777"/>
                <a:gd name="connsiteY9" fmla="*/ 248 h 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77" h="8501">
                  <a:moveTo>
                    <a:pt x="5872" y="248"/>
                  </a:moveTo>
                  <a:lnTo>
                    <a:pt x="6221" y="379"/>
                  </a:lnTo>
                  <a:cubicBezTo>
                    <a:pt x="8184" y="1055"/>
                    <a:pt x="9275" y="3410"/>
                    <a:pt x="8555" y="5351"/>
                  </a:cubicBezTo>
                  <a:lnTo>
                    <a:pt x="8424" y="5700"/>
                  </a:lnTo>
                  <a:cubicBezTo>
                    <a:pt x="7922" y="7009"/>
                    <a:pt x="6636" y="8339"/>
                    <a:pt x="5152" y="8448"/>
                  </a:cubicBezTo>
                  <a:cubicBezTo>
                    <a:pt x="4978" y="8448"/>
                    <a:pt x="4803" y="8470"/>
                    <a:pt x="4629" y="8492"/>
                  </a:cubicBezTo>
                  <a:cubicBezTo>
                    <a:pt x="529" y="8732"/>
                    <a:pt x="-1521" y="4392"/>
                    <a:pt x="1314" y="1404"/>
                  </a:cubicBezTo>
                  <a:cubicBezTo>
                    <a:pt x="1423" y="1273"/>
                    <a:pt x="1554" y="1164"/>
                    <a:pt x="1663" y="1033"/>
                  </a:cubicBezTo>
                  <a:cubicBezTo>
                    <a:pt x="2688" y="-79"/>
                    <a:pt x="4542" y="-210"/>
                    <a:pt x="5872" y="248"/>
                  </a:cubicBezTo>
                  <a:lnTo>
                    <a:pt x="5872" y="2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4A67398-DC9B-4B14-BDA3-B8D55950FAC5}"/>
                </a:ext>
              </a:extLst>
            </p:cNvPr>
            <p:cNvSpPr/>
            <p:nvPr/>
          </p:nvSpPr>
          <p:spPr>
            <a:xfrm>
              <a:off x="3822710" y="5356114"/>
              <a:ext cx="8159" cy="7790"/>
            </a:xfrm>
            <a:custGeom>
              <a:avLst/>
              <a:gdLst>
                <a:gd name="connsiteX0" fmla="*/ 6240 w 8159"/>
                <a:gd name="connsiteY0" fmla="*/ 626 h 7790"/>
                <a:gd name="connsiteX1" fmla="*/ 6022 w 8159"/>
                <a:gd name="connsiteY1" fmla="*/ 451 h 7790"/>
                <a:gd name="connsiteX2" fmla="*/ 7941 w 8159"/>
                <a:gd name="connsiteY2" fmla="*/ 4530 h 7790"/>
                <a:gd name="connsiteX3" fmla="*/ 7941 w 8159"/>
                <a:gd name="connsiteY3" fmla="*/ 4246 h 7790"/>
                <a:gd name="connsiteX4" fmla="*/ 395 w 8159"/>
                <a:gd name="connsiteY4" fmla="*/ 5555 h 7790"/>
                <a:gd name="connsiteX5" fmla="*/ 6240 w 8159"/>
                <a:gd name="connsiteY5" fmla="*/ 626 h 7790"/>
                <a:gd name="connsiteX6" fmla="*/ 6240 w 8159"/>
                <a:gd name="connsiteY6" fmla="*/ 626 h 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9" h="7790">
                  <a:moveTo>
                    <a:pt x="6240" y="626"/>
                  </a:moveTo>
                  <a:cubicBezTo>
                    <a:pt x="6175" y="560"/>
                    <a:pt x="6109" y="495"/>
                    <a:pt x="6022" y="451"/>
                  </a:cubicBezTo>
                  <a:cubicBezTo>
                    <a:pt x="7571" y="822"/>
                    <a:pt x="8639" y="3112"/>
                    <a:pt x="7941" y="4530"/>
                  </a:cubicBezTo>
                  <a:cubicBezTo>
                    <a:pt x="7941" y="4443"/>
                    <a:pt x="7941" y="4334"/>
                    <a:pt x="7941" y="4246"/>
                  </a:cubicBezTo>
                  <a:cubicBezTo>
                    <a:pt x="7418" y="8063"/>
                    <a:pt x="2118" y="9241"/>
                    <a:pt x="395" y="5555"/>
                  </a:cubicBezTo>
                  <a:cubicBezTo>
                    <a:pt x="-1328" y="1913"/>
                    <a:pt x="2947" y="-1424"/>
                    <a:pt x="6240" y="626"/>
                  </a:cubicBezTo>
                  <a:lnTo>
                    <a:pt x="6240" y="6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3896839-805B-4E3D-8A33-13F4B0AAB0A1}"/>
                </a:ext>
              </a:extLst>
            </p:cNvPr>
            <p:cNvSpPr/>
            <p:nvPr/>
          </p:nvSpPr>
          <p:spPr>
            <a:xfrm>
              <a:off x="3803468" y="5309701"/>
              <a:ext cx="11813" cy="11536"/>
            </a:xfrm>
            <a:custGeom>
              <a:avLst/>
              <a:gdLst>
                <a:gd name="connsiteX0" fmla="*/ 11217 w 11813"/>
                <a:gd name="connsiteY0" fmla="*/ 3287 h 11536"/>
                <a:gd name="connsiteX1" fmla="*/ 596 w 11813"/>
                <a:gd name="connsiteY1" fmla="*/ 8259 h 11536"/>
                <a:gd name="connsiteX2" fmla="*/ 11217 w 11813"/>
                <a:gd name="connsiteY2" fmla="*/ 3287 h 11536"/>
                <a:gd name="connsiteX3" fmla="*/ 11217 w 11813"/>
                <a:gd name="connsiteY3" fmla="*/ 3287 h 1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3" h="11536">
                  <a:moveTo>
                    <a:pt x="11217" y="3287"/>
                  </a:moveTo>
                  <a:cubicBezTo>
                    <a:pt x="14423" y="10135"/>
                    <a:pt x="3802" y="15108"/>
                    <a:pt x="596" y="8259"/>
                  </a:cubicBezTo>
                  <a:cubicBezTo>
                    <a:pt x="-2610" y="1411"/>
                    <a:pt x="8011" y="-3584"/>
                    <a:pt x="11217" y="3287"/>
                  </a:cubicBezTo>
                  <a:lnTo>
                    <a:pt x="11217" y="32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A2081B4C-0379-46AB-B332-94277598FC39}"/>
                </a:ext>
              </a:extLst>
            </p:cNvPr>
            <p:cNvSpPr/>
            <p:nvPr/>
          </p:nvSpPr>
          <p:spPr>
            <a:xfrm>
              <a:off x="3802461" y="5294297"/>
              <a:ext cx="6260" cy="6112"/>
            </a:xfrm>
            <a:custGeom>
              <a:avLst/>
              <a:gdLst>
                <a:gd name="connsiteX0" fmla="*/ 5944 w 6260"/>
                <a:gd name="connsiteY0" fmla="*/ 1744 h 6112"/>
                <a:gd name="connsiteX1" fmla="*/ 317 w 6260"/>
                <a:gd name="connsiteY1" fmla="*/ 4383 h 6112"/>
                <a:gd name="connsiteX2" fmla="*/ 5944 w 6260"/>
                <a:gd name="connsiteY2" fmla="*/ 1744 h 6112"/>
                <a:gd name="connsiteX3" fmla="*/ 5944 w 6260"/>
                <a:gd name="connsiteY3" fmla="*/ 1744 h 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0" h="6112">
                  <a:moveTo>
                    <a:pt x="5944" y="1744"/>
                  </a:moveTo>
                  <a:cubicBezTo>
                    <a:pt x="7645" y="5365"/>
                    <a:pt x="2018" y="8004"/>
                    <a:pt x="317" y="4383"/>
                  </a:cubicBezTo>
                  <a:cubicBezTo>
                    <a:pt x="-1385" y="741"/>
                    <a:pt x="4243" y="-1898"/>
                    <a:pt x="5944" y="1744"/>
                  </a:cubicBezTo>
                  <a:lnTo>
                    <a:pt x="5944" y="17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B88DC0F8-16E6-44DD-BE10-9BE0C0E5AF34}"/>
                </a:ext>
              </a:extLst>
            </p:cNvPr>
            <p:cNvSpPr/>
            <p:nvPr/>
          </p:nvSpPr>
          <p:spPr>
            <a:xfrm>
              <a:off x="3838797" y="5226140"/>
              <a:ext cx="33882" cy="32612"/>
            </a:xfrm>
            <a:custGeom>
              <a:avLst/>
              <a:gdLst>
                <a:gd name="connsiteX0" fmla="*/ 20971 w 33882"/>
                <a:gd name="connsiteY0" fmla="*/ 6128 h 32612"/>
                <a:gd name="connsiteX1" fmla="*/ 21930 w 33882"/>
                <a:gd name="connsiteY1" fmla="*/ 12169 h 32612"/>
                <a:gd name="connsiteX2" fmla="*/ 23588 w 33882"/>
                <a:gd name="connsiteY2" fmla="*/ 11951 h 32612"/>
                <a:gd name="connsiteX3" fmla="*/ 33817 w 33882"/>
                <a:gd name="connsiteY3" fmla="*/ 20174 h 32612"/>
                <a:gd name="connsiteX4" fmla="*/ 33861 w 33882"/>
                <a:gd name="connsiteY4" fmla="*/ 20959 h 32612"/>
                <a:gd name="connsiteX5" fmla="*/ 24329 w 33882"/>
                <a:gd name="connsiteY5" fmla="*/ 32606 h 32612"/>
                <a:gd name="connsiteX6" fmla="*/ 13926 w 33882"/>
                <a:gd name="connsiteY6" fmla="*/ 21722 h 32612"/>
                <a:gd name="connsiteX7" fmla="*/ 14013 w 33882"/>
                <a:gd name="connsiteY7" fmla="*/ 20937 h 32612"/>
                <a:gd name="connsiteX8" fmla="*/ 14013 w 33882"/>
                <a:gd name="connsiteY8" fmla="*/ 20915 h 32612"/>
                <a:gd name="connsiteX9" fmla="*/ 1101 w 33882"/>
                <a:gd name="connsiteY9" fmla="*/ 15397 h 32612"/>
                <a:gd name="connsiteX10" fmla="*/ 20971 w 33882"/>
                <a:gd name="connsiteY10" fmla="*/ 6128 h 32612"/>
                <a:gd name="connsiteX11" fmla="*/ 20971 w 33882"/>
                <a:gd name="connsiteY11" fmla="*/ 6128 h 3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82" h="32612">
                  <a:moveTo>
                    <a:pt x="20971" y="6128"/>
                  </a:moveTo>
                  <a:cubicBezTo>
                    <a:pt x="21974" y="8265"/>
                    <a:pt x="22192" y="10294"/>
                    <a:pt x="21930" y="12169"/>
                  </a:cubicBezTo>
                  <a:cubicBezTo>
                    <a:pt x="22476" y="12060"/>
                    <a:pt x="23021" y="11973"/>
                    <a:pt x="23588" y="11951"/>
                  </a:cubicBezTo>
                  <a:cubicBezTo>
                    <a:pt x="28103" y="11777"/>
                    <a:pt x="33556" y="15201"/>
                    <a:pt x="33817" y="20174"/>
                  </a:cubicBezTo>
                  <a:cubicBezTo>
                    <a:pt x="33839" y="20436"/>
                    <a:pt x="33839" y="20697"/>
                    <a:pt x="33861" y="20959"/>
                  </a:cubicBezTo>
                  <a:cubicBezTo>
                    <a:pt x="34188" y="26935"/>
                    <a:pt x="30872" y="32366"/>
                    <a:pt x="24329" y="32606"/>
                  </a:cubicBezTo>
                  <a:cubicBezTo>
                    <a:pt x="18441" y="32824"/>
                    <a:pt x="13294" y="27764"/>
                    <a:pt x="13926" y="21722"/>
                  </a:cubicBezTo>
                  <a:cubicBezTo>
                    <a:pt x="13947" y="21461"/>
                    <a:pt x="13991" y="21199"/>
                    <a:pt x="14013" y="20937"/>
                  </a:cubicBezTo>
                  <a:cubicBezTo>
                    <a:pt x="14013" y="20915"/>
                    <a:pt x="14013" y="20915"/>
                    <a:pt x="14013" y="20915"/>
                  </a:cubicBezTo>
                  <a:cubicBezTo>
                    <a:pt x="9302" y="22420"/>
                    <a:pt x="3806" y="21177"/>
                    <a:pt x="1101" y="15397"/>
                  </a:cubicBezTo>
                  <a:cubicBezTo>
                    <a:pt x="-4853" y="2616"/>
                    <a:pt x="14995" y="-6675"/>
                    <a:pt x="20971" y="6128"/>
                  </a:cubicBezTo>
                  <a:lnTo>
                    <a:pt x="20971" y="6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F45979DD-DA40-41C2-9436-16D18B42CA9E}"/>
                </a:ext>
              </a:extLst>
            </p:cNvPr>
            <p:cNvSpPr/>
            <p:nvPr/>
          </p:nvSpPr>
          <p:spPr>
            <a:xfrm>
              <a:off x="3890059" y="5219177"/>
              <a:ext cx="6617" cy="6442"/>
            </a:xfrm>
            <a:custGeom>
              <a:avLst/>
              <a:gdLst>
                <a:gd name="connsiteX0" fmla="*/ 6286 w 6617"/>
                <a:gd name="connsiteY0" fmla="*/ 1836 h 6442"/>
                <a:gd name="connsiteX1" fmla="*/ 331 w 6617"/>
                <a:gd name="connsiteY1" fmla="*/ 4606 h 6442"/>
                <a:gd name="connsiteX2" fmla="*/ 6286 w 6617"/>
                <a:gd name="connsiteY2" fmla="*/ 1836 h 6442"/>
                <a:gd name="connsiteX3" fmla="*/ 6286 w 6617"/>
                <a:gd name="connsiteY3" fmla="*/ 1836 h 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7" h="6442">
                  <a:moveTo>
                    <a:pt x="6286" y="1836"/>
                  </a:moveTo>
                  <a:cubicBezTo>
                    <a:pt x="8074" y="5653"/>
                    <a:pt x="2141" y="8445"/>
                    <a:pt x="331" y="4606"/>
                  </a:cubicBezTo>
                  <a:cubicBezTo>
                    <a:pt x="-1457" y="790"/>
                    <a:pt x="4497" y="-2002"/>
                    <a:pt x="6286" y="1836"/>
                  </a:cubicBezTo>
                  <a:lnTo>
                    <a:pt x="6286" y="18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8C0337E4-56A7-40BA-AB83-F074B7F8FF12}"/>
                </a:ext>
              </a:extLst>
            </p:cNvPr>
            <p:cNvSpPr/>
            <p:nvPr/>
          </p:nvSpPr>
          <p:spPr>
            <a:xfrm>
              <a:off x="3904326" y="5213524"/>
              <a:ext cx="342" cy="340"/>
            </a:xfrm>
            <a:custGeom>
              <a:avLst/>
              <a:gdLst>
                <a:gd name="connsiteX0" fmla="*/ 327 w 342"/>
                <a:gd name="connsiteY0" fmla="*/ 96 h 340"/>
                <a:gd name="connsiteX1" fmla="*/ 22 w 342"/>
                <a:gd name="connsiteY1" fmla="*/ 249 h 340"/>
                <a:gd name="connsiteX2" fmla="*/ 327 w 342"/>
                <a:gd name="connsiteY2" fmla="*/ 96 h 340"/>
                <a:gd name="connsiteX3" fmla="*/ 327 w 342"/>
                <a:gd name="connsiteY3" fmla="*/ 96 h 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" h="340">
                  <a:moveTo>
                    <a:pt x="327" y="96"/>
                  </a:moveTo>
                  <a:cubicBezTo>
                    <a:pt x="414" y="293"/>
                    <a:pt x="109" y="445"/>
                    <a:pt x="22" y="249"/>
                  </a:cubicBezTo>
                  <a:cubicBezTo>
                    <a:pt x="-87" y="31"/>
                    <a:pt x="240" y="-100"/>
                    <a:pt x="327" y="96"/>
                  </a:cubicBezTo>
                  <a:lnTo>
                    <a:pt x="327" y="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F26E1559-AB7B-4761-A13D-5F283EC2E897}"/>
                </a:ext>
              </a:extLst>
            </p:cNvPr>
            <p:cNvSpPr/>
            <p:nvPr/>
          </p:nvSpPr>
          <p:spPr>
            <a:xfrm>
              <a:off x="6706353" y="5881534"/>
              <a:ext cx="413409" cy="487760"/>
            </a:xfrm>
            <a:custGeom>
              <a:avLst/>
              <a:gdLst>
                <a:gd name="connsiteX0" fmla="*/ 71513 w 413409"/>
                <a:gd name="connsiteY0" fmla="*/ 477480 h 487760"/>
                <a:gd name="connsiteX1" fmla="*/ 185145 w 413409"/>
                <a:gd name="connsiteY1" fmla="*/ 417239 h 487760"/>
                <a:gd name="connsiteX2" fmla="*/ 370773 w 413409"/>
                <a:gd name="connsiteY2" fmla="*/ 464023 h 487760"/>
                <a:gd name="connsiteX3" fmla="*/ 409312 w 413409"/>
                <a:gd name="connsiteY3" fmla="*/ 310739 h 487760"/>
                <a:gd name="connsiteX4" fmla="*/ 338014 w 413409"/>
                <a:gd name="connsiteY4" fmla="*/ 120466 h 487760"/>
                <a:gd name="connsiteX5" fmla="*/ 200107 w 413409"/>
                <a:gd name="connsiteY5" fmla="*/ 2188 h 487760"/>
                <a:gd name="connsiteX6" fmla="*/ 133738 w 413409"/>
                <a:gd name="connsiteY6" fmla="*/ 57804 h 487760"/>
                <a:gd name="connsiteX7" fmla="*/ 76856 w 413409"/>
                <a:gd name="connsiteY7" fmla="*/ 136540 h 487760"/>
                <a:gd name="connsiteX8" fmla="*/ 3966 w 413409"/>
                <a:gd name="connsiteY8" fmla="*/ 311001 h 487760"/>
                <a:gd name="connsiteX9" fmla="*/ 71513 w 413409"/>
                <a:gd name="connsiteY9" fmla="*/ 477480 h 487760"/>
                <a:gd name="connsiteX10" fmla="*/ 71513 w 413409"/>
                <a:gd name="connsiteY10" fmla="*/ 477480 h 48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3409" h="487760">
                  <a:moveTo>
                    <a:pt x="71513" y="477480"/>
                  </a:moveTo>
                  <a:cubicBezTo>
                    <a:pt x="119583" y="491656"/>
                    <a:pt x="156442" y="456934"/>
                    <a:pt x="185145" y="417239"/>
                  </a:cubicBezTo>
                  <a:cubicBezTo>
                    <a:pt x="223073" y="477458"/>
                    <a:pt x="317490" y="514601"/>
                    <a:pt x="370773" y="464023"/>
                  </a:cubicBezTo>
                  <a:cubicBezTo>
                    <a:pt x="412016" y="424895"/>
                    <a:pt x="419541" y="364022"/>
                    <a:pt x="409312" y="310739"/>
                  </a:cubicBezTo>
                  <a:cubicBezTo>
                    <a:pt x="396815" y="245592"/>
                    <a:pt x="367763" y="179484"/>
                    <a:pt x="338014" y="120466"/>
                  </a:cubicBezTo>
                  <a:cubicBezTo>
                    <a:pt x="313652" y="72112"/>
                    <a:pt x="266541" y="-14890"/>
                    <a:pt x="200107" y="2188"/>
                  </a:cubicBezTo>
                  <a:cubicBezTo>
                    <a:pt x="170358" y="9843"/>
                    <a:pt x="152059" y="34969"/>
                    <a:pt x="133738" y="57804"/>
                  </a:cubicBezTo>
                  <a:cubicBezTo>
                    <a:pt x="113498" y="83039"/>
                    <a:pt x="94348" y="109321"/>
                    <a:pt x="76856" y="136540"/>
                  </a:cubicBezTo>
                  <a:cubicBezTo>
                    <a:pt x="43050" y="189168"/>
                    <a:pt x="15439" y="249147"/>
                    <a:pt x="3966" y="311001"/>
                  </a:cubicBezTo>
                  <a:cubicBezTo>
                    <a:pt x="-7157" y="370914"/>
                    <a:pt x="2047" y="457000"/>
                    <a:pt x="71513" y="477480"/>
                  </a:cubicBezTo>
                  <a:lnTo>
                    <a:pt x="71513" y="47748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3F929216-6B1B-47C6-913D-C7D57243F5A3}"/>
                </a:ext>
              </a:extLst>
            </p:cNvPr>
            <p:cNvSpPr/>
            <p:nvPr/>
          </p:nvSpPr>
          <p:spPr>
            <a:xfrm>
              <a:off x="6748600" y="5885794"/>
              <a:ext cx="346066" cy="346061"/>
            </a:xfrm>
            <a:custGeom>
              <a:avLst/>
              <a:gdLst>
                <a:gd name="connsiteX0" fmla="*/ 342942 w 346066"/>
                <a:gd name="connsiteY0" fmla="*/ 222138 h 346061"/>
                <a:gd name="connsiteX1" fmla="*/ 295788 w 346066"/>
                <a:gd name="connsiteY1" fmla="*/ 116249 h 346061"/>
                <a:gd name="connsiteX2" fmla="*/ 222331 w 346066"/>
                <a:gd name="connsiteY2" fmla="*/ 13631 h 346061"/>
                <a:gd name="connsiteX3" fmla="*/ 162134 w 346066"/>
                <a:gd name="connsiteY3" fmla="*/ 981 h 346061"/>
                <a:gd name="connsiteX4" fmla="*/ 150924 w 346066"/>
                <a:gd name="connsiteY4" fmla="*/ 152 h 346061"/>
                <a:gd name="connsiteX5" fmla="*/ 91512 w 346066"/>
                <a:gd name="connsiteY5" fmla="*/ 53566 h 346061"/>
                <a:gd name="connsiteX6" fmla="*/ 34631 w 346066"/>
                <a:gd name="connsiteY6" fmla="*/ 132301 h 346061"/>
                <a:gd name="connsiteX7" fmla="*/ 5513 w 346066"/>
                <a:gd name="connsiteY7" fmla="*/ 182705 h 346061"/>
                <a:gd name="connsiteX8" fmla="*/ 40170 w 346066"/>
                <a:gd name="connsiteY8" fmla="*/ 197645 h 346061"/>
                <a:gd name="connsiteX9" fmla="*/ 36004 w 346066"/>
                <a:gd name="connsiteY9" fmla="*/ 274549 h 346061"/>
                <a:gd name="connsiteX10" fmla="*/ 95263 w 346066"/>
                <a:gd name="connsiteY10" fmla="*/ 278496 h 346061"/>
                <a:gd name="connsiteX11" fmla="*/ 96615 w 346066"/>
                <a:gd name="connsiteY11" fmla="*/ 270078 h 346061"/>
                <a:gd name="connsiteX12" fmla="*/ 97161 w 346066"/>
                <a:gd name="connsiteY12" fmla="*/ 319369 h 346061"/>
                <a:gd name="connsiteX13" fmla="*/ 154435 w 346066"/>
                <a:gd name="connsiteY13" fmla="*/ 323186 h 346061"/>
                <a:gd name="connsiteX14" fmla="*/ 173781 w 346066"/>
                <a:gd name="connsiteY14" fmla="*/ 220045 h 346061"/>
                <a:gd name="connsiteX15" fmla="*/ 170269 w 346066"/>
                <a:gd name="connsiteY15" fmla="*/ 305716 h 346061"/>
                <a:gd name="connsiteX16" fmla="*/ 230379 w 346066"/>
                <a:gd name="connsiteY16" fmla="*/ 335443 h 346061"/>
                <a:gd name="connsiteX17" fmla="*/ 253694 w 346066"/>
                <a:gd name="connsiteY17" fmla="*/ 223818 h 346061"/>
                <a:gd name="connsiteX18" fmla="*/ 245035 w 346066"/>
                <a:gd name="connsiteY18" fmla="*/ 192782 h 346061"/>
                <a:gd name="connsiteX19" fmla="*/ 256137 w 346066"/>
                <a:gd name="connsiteY19" fmla="*/ 205301 h 346061"/>
                <a:gd name="connsiteX20" fmla="*/ 269899 w 346066"/>
                <a:gd name="connsiteY20" fmla="*/ 253022 h 346061"/>
                <a:gd name="connsiteX21" fmla="*/ 337838 w 346066"/>
                <a:gd name="connsiteY21" fmla="*/ 266544 h 346061"/>
                <a:gd name="connsiteX22" fmla="*/ 342942 w 346066"/>
                <a:gd name="connsiteY22" fmla="*/ 222138 h 346061"/>
                <a:gd name="connsiteX23" fmla="*/ 342942 w 346066"/>
                <a:gd name="connsiteY23" fmla="*/ 222138 h 34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6066" h="346061">
                  <a:moveTo>
                    <a:pt x="342942" y="222138"/>
                  </a:moveTo>
                  <a:cubicBezTo>
                    <a:pt x="330772" y="188899"/>
                    <a:pt x="312669" y="149793"/>
                    <a:pt x="295788" y="116249"/>
                  </a:cubicBezTo>
                  <a:cubicBezTo>
                    <a:pt x="280259" y="85409"/>
                    <a:pt x="255461" y="38888"/>
                    <a:pt x="222331" y="13631"/>
                  </a:cubicBezTo>
                  <a:cubicBezTo>
                    <a:pt x="201829" y="8549"/>
                    <a:pt x="180498" y="5409"/>
                    <a:pt x="162134" y="981"/>
                  </a:cubicBezTo>
                  <a:cubicBezTo>
                    <a:pt x="158230" y="43"/>
                    <a:pt x="154457" y="-197"/>
                    <a:pt x="150924" y="152"/>
                  </a:cubicBezTo>
                  <a:cubicBezTo>
                    <a:pt x="125187" y="9640"/>
                    <a:pt x="108350" y="32584"/>
                    <a:pt x="91512" y="53566"/>
                  </a:cubicBezTo>
                  <a:cubicBezTo>
                    <a:pt x="71272" y="78801"/>
                    <a:pt x="52123" y="105082"/>
                    <a:pt x="34631" y="132301"/>
                  </a:cubicBezTo>
                  <a:cubicBezTo>
                    <a:pt x="24249" y="148463"/>
                    <a:pt x="14434" y="165322"/>
                    <a:pt x="5513" y="182705"/>
                  </a:cubicBezTo>
                  <a:cubicBezTo>
                    <a:pt x="-15730" y="224101"/>
                    <a:pt x="30595" y="210928"/>
                    <a:pt x="40170" y="197645"/>
                  </a:cubicBezTo>
                  <a:cubicBezTo>
                    <a:pt x="36070" y="223011"/>
                    <a:pt x="34849" y="248813"/>
                    <a:pt x="36004" y="274549"/>
                  </a:cubicBezTo>
                  <a:cubicBezTo>
                    <a:pt x="37488" y="308202"/>
                    <a:pt x="89549" y="312324"/>
                    <a:pt x="95263" y="278496"/>
                  </a:cubicBezTo>
                  <a:cubicBezTo>
                    <a:pt x="95721" y="275770"/>
                    <a:pt x="96158" y="272935"/>
                    <a:pt x="96615" y="270078"/>
                  </a:cubicBezTo>
                  <a:cubicBezTo>
                    <a:pt x="96507" y="286457"/>
                    <a:pt x="96659" y="302880"/>
                    <a:pt x="97161" y="319369"/>
                  </a:cubicBezTo>
                  <a:cubicBezTo>
                    <a:pt x="98143" y="352106"/>
                    <a:pt x="148764" y="355618"/>
                    <a:pt x="154435" y="323186"/>
                  </a:cubicBezTo>
                  <a:cubicBezTo>
                    <a:pt x="160411" y="288747"/>
                    <a:pt x="167063" y="254374"/>
                    <a:pt x="173781" y="220045"/>
                  </a:cubicBezTo>
                  <a:cubicBezTo>
                    <a:pt x="177205" y="249270"/>
                    <a:pt x="177227" y="278213"/>
                    <a:pt x="170269" y="305716"/>
                  </a:cubicBezTo>
                  <a:cubicBezTo>
                    <a:pt x="161393" y="340700"/>
                    <a:pt x="207870" y="359064"/>
                    <a:pt x="230379" y="335443"/>
                  </a:cubicBezTo>
                  <a:cubicBezTo>
                    <a:pt x="260608" y="303709"/>
                    <a:pt x="264621" y="264996"/>
                    <a:pt x="253694" y="223818"/>
                  </a:cubicBezTo>
                  <a:cubicBezTo>
                    <a:pt x="250946" y="213480"/>
                    <a:pt x="248045" y="203141"/>
                    <a:pt x="245035" y="192782"/>
                  </a:cubicBezTo>
                  <a:cubicBezTo>
                    <a:pt x="248808" y="196882"/>
                    <a:pt x="252603" y="201135"/>
                    <a:pt x="256137" y="205301"/>
                  </a:cubicBezTo>
                  <a:cubicBezTo>
                    <a:pt x="262702" y="220241"/>
                    <a:pt x="267544" y="236075"/>
                    <a:pt x="269899" y="253022"/>
                  </a:cubicBezTo>
                  <a:cubicBezTo>
                    <a:pt x="274785" y="288246"/>
                    <a:pt x="320106" y="299064"/>
                    <a:pt x="337838" y="266544"/>
                  </a:cubicBezTo>
                  <a:cubicBezTo>
                    <a:pt x="346061" y="251473"/>
                    <a:pt x="348787" y="238147"/>
                    <a:pt x="342942" y="222138"/>
                  </a:cubicBezTo>
                  <a:lnTo>
                    <a:pt x="342942" y="222138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79BE0FC1-B75D-48E1-A195-9A12CCF9DFF4}"/>
                </a:ext>
              </a:extLst>
            </p:cNvPr>
            <p:cNvSpPr/>
            <p:nvPr/>
          </p:nvSpPr>
          <p:spPr>
            <a:xfrm>
              <a:off x="6396637" y="5779861"/>
              <a:ext cx="500637" cy="423258"/>
            </a:xfrm>
            <a:custGeom>
              <a:avLst/>
              <a:gdLst>
                <a:gd name="connsiteX0" fmla="*/ 3625 w 500637"/>
                <a:gd name="connsiteY0" fmla="*/ 94265 h 423258"/>
                <a:gd name="connsiteX1" fmla="*/ 140267 w 500637"/>
                <a:gd name="connsiteY1" fmla="*/ 14221 h 423258"/>
                <a:gd name="connsiteX2" fmla="*/ 315513 w 500637"/>
                <a:gd name="connsiteY2" fmla="*/ 0 h 423258"/>
                <a:gd name="connsiteX3" fmla="*/ 408077 w 500637"/>
                <a:gd name="connsiteY3" fmla="*/ 5693 h 423258"/>
                <a:gd name="connsiteX4" fmla="*/ 460705 w 500637"/>
                <a:gd name="connsiteY4" fmla="*/ 17579 h 423258"/>
                <a:gd name="connsiteX5" fmla="*/ 466659 w 500637"/>
                <a:gd name="connsiteY5" fmla="*/ 18735 h 423258"/>
                <a:gd name="connsiteX6" fmla="*/ 492374 w 500637"/>
                <a:gd name="connsiteY6" fmla="*/ 51582 h 423258"/>
                <a:gd name="connsiteX7" fmla="*/ 467903 w 500637"/>
                <a:gd name="connsiteY7" fmla="*/ 173960 h 423258"/>
                <a:gd name="connsiteX8" fmla="*/ 373529 w 500637"/>
                <a:gd name="connsiteY8" fmla="*/ 320853 h 423258"/>
                <a:gd name="connsiteX9" fmla="*/ 166810 w 500637"/>
                <a:gd name="connsiteY9" fmla="*/ 416120 h 423258"/>
                <a:gd name="connsiteX10" fmla="*/ 106985 w 500637"/>
                <a:gd name="connsiteY10" fmla="*/ 256294 h 423258"/>
                <a:gd name="connsiteX11" fmla="*/ 70430 w 500637"/>
                <a:gd name="connsiteY11" fmla="*/ 235618 h 423258"/>
                <a:gd name="connsiteX12" fmla="*/ 3625 w 500637"/>
                <a:gd name="connsiteY12" fmla="*/ 94265 h 423258"/>
                <a:gd name="connsiteX13" fmla="*/ 3625 w 500637"/>
                <a:gd name="connsiteY13" fmla="*/ 94265 h 42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637" h="423258">
                  <a:moveTo>
                    <a:pt x="3625" y="94265"/>
                  </a:moveTo>
                  <a:cubicBezTo>
                    <a:pt x="21161" y="28397"/>
                    <a:pt x="87421" y="20655"/>
                    <a:pt x="140267" y="14221"/>
                  </a:cubicBezTo>
                  <a:cubicBezTo>
                    <a:pt x="198588" y="7110"/>
                    <a:pt x="256975" y="-43"/>
                    <a:pt x="315513" y="0"/>
                  </a:cubicBezTo>
                  <a:cubicBezTo>
                    <a:pt x="346506" y="44"/>
                    <a:pt x="377368" y="2268"/>
                    <a:pt x="408077" y="5693"/>
                  </a:cubicBezTo>
                  <a:cubicBezTo>
                    <a:pt x="426485" y="7743"/>
                    <a:pt x="444980" y="9749"/>
                    <a:pt x="460705" y="17579"/>
                  </a:cubicBezTo>
                  <a:cubicBezTo>
                    <a:pt x="462733" y="17797"/>
                    <a:pt x="464719" y="18146"/>
                    <a:pt x="466659" y="18735"/>
                  </a:cubicBezTo>
                  <a:cubicBezTo>
                    <a:pt x="482297" y="23621"/>
                    <a:pt x="489626" y="36358"/>
                    <a:pt x="492374" y="51582"/>
                  </a:cubicBezTo>
                  <a:cubicBezTo>
                    <a:pt x="512003" y="93196"/>
                    <a:pt x="493770" y="137035"/>
                    <a:pt x="467903" y="173960"/>
                  </a:cubicBezTo>
                  <a:cubicBezTo>
                    <a:pt x="445569" y="228377"/>
                    <a:pt x="412199" y="278410"/>
                    <a:pt x="373529" y="320853"/>
                  </a:cubicBezTo>
                  <a:cubicBezTo>
                    <a:pt x="322253" y="377167"/>
                    <a:pt x="243169" y="445739"/>
                    <a:pt x="166810" y="416120"/>
                  </a:cubicBezTo>
                  <a:cubicBezTo>
                    <a:pt x="102884" y="391322"/>
                    <a:pt x="95752" y="322401"/>
                    <a:pt x="106985" y="256294"/>
                  </a:cubicBezTo>
                  <a:cubicBezTo>
                    <a:pt x="94509" y="251277"/>
                    <a:pt x="82186" y="244233"/>
                    <a:pt x="70430" y="235618"/>
                  </a:cubicBezTo>
                  <a:cubicBezTo>
                    <a:pt x="27769" y="204320"/>
                    <a:pt x="-12471" y="154723"/>
                    <a:pt x="3625" y="94265"/>
                  </a:cubicBezTo>
                  <a:lnTo>
                    <a:pt x="3625" y="9426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ED0EB99-AC9A-46EA-B710-1BE44DC014BC}"/>
                </a:ext>
              </a:extLst>
            </p:cNvPr>
            <p:cNvSpPr/>
            <p:nvPr/>
          </p:nvSpPr>
          <p:spPr>
            <a:xfrm>
              <a:off x="6583427" y="5779882"/>
              <a:ext cx="313803" cy="367150"/>
            </a:xfrm>
            <a:custGeom>
              <a:avLst/>
              <a:gdLst>
                <a:gd name="connsiteX0" fmla="*/ 51798 w 313803"/>
                <a:gd name="connsiteY0" fmla="*/ 3468 h 367150"/>
                <a:gd name="connsiteX1" fmla="*/ 128702 w 313803"/>
                <a:gd name="connsiteY1" fmla="*/ 0 h 367150"/>
                <a:gd name="connsiteX2" fmla="*/ 221243 w 313803"/>
                <a:gd name="connsiteY2" fmla="*/ 5693 h 367150"/>
                <a:gd name="connsiteX3" fmla="*/ 273872 w 313803"/>
                <a:gd name="connsiteY3" fmla="*/ 17579 h 367150"/>
                <a:gd name="connsiteX4" fmla="*/ 279826 w 313803"/>
                <a:gd name="connsiteY4" fmla="*/ 18735 h 367150"/>
                <a:gd name="connsiteX5" fmla="*/ 305540 w 313803"/>
                <a:gd name="connsiteY5" fmla="*/ 51582 h 367150"/>
                <a:gd name="connsiteX6" fmla="*/ 281091 w 313803"/>
                <a:gd name="connsiteY6" fmla="*/ 173960 h 367150"/>
                <a:gd name="connsiteX7" fmla="*/ 186717 w 313803"/>
                <a:gd name="connsiteY7" fmla="*/ 320853 h 367150"/>
                <a:gd name="connsiteX8" fmla="*/ 116619 w 313803"/>
                <a:gd name="connsiteY8" fmla="*/ 334855 h 367150"/>
                <a:gd name="connsiteX9" fmla="*/ 156008 w 313803"/>
                <a:gd name="connsiteY9" fmla="*/ 273742 h 367150"/>
                <a:gd name="connsiteX10" fmla="*/ 71471 w 313803"/>
                <a:gd name="connsiteY10" fmla="*/ 299435 h 367150"/>
                <a:gd name="connsiteX11" fmla="*/ 60588 w 313803"/>
                <a:gd name="connsiteY11" fmla="*/ 255727 h 367150"/>
                <a:gd name="connsiteX12" fmla="*/ 115376 w 313803"/>
                <a:gd name="connsiteY12" fmla="*/ 215618 h 367150"/>
                <a:gd name="connsiteX13" fmla="*/ 35855 w 313803"/>
                <a:gd name="connsiteY13" fmla="*/ 193175 h 367150"/>
                <a:gd name="connsiteX14" fmla="*/ 65212 w 313803"/>
                <a:gd name="connsiteY14" fmla="*/ 137428 h 367150"/>
                <a:gd name="connsiteX15" fmla="*/ 21896 w 313803"/>
                <a:gd name="connsiteY15" fmla="*/ 135705 h 367150"/>
                <a:gd name="connsiteX16" fmla="*/ 14961 w 313803"/>
                <a:gd name="connsiteY16" fmla="*/ 75748 h 367150"/>
                <a:gd name="connsiteX17" fmla="*/ 52846 w 313803"/>
                <a:gd name="connsiteY17" fmla="*/ 55748 h 367150"/>
                <a:gd name="connsiteX18" fmla="*/ 51798 w 313803"/>
                <a:gd name="connsiteY18" fmla="*/ 3468 h 367150"/>
                <a:gd name="connsiteX19" fmla="*/ 51798 w 313803"/>
                <a:gd name="connsiteY19" fmla="*/ 3468 h 36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3803" h="367150">
                  <a:moveTo>
                    <a:pt x="51798" y="3468"/>
                  </a:moveTo>
                  <a:cubicBezTo>
                    <a:pt x="77403" y="1331"/>
                    <a:pt x="103031" y="-21"/>
                    <a:pt x="128702" y="0"/>
                  </a:cubicBezTo>
                  <a:cubicBezTo>
                    <a:pt x="159695" y="22"/>
                    <a:pt x="190556" y="2269"/>
                    <a:pt x="221243" y="5693"/>
                  </a:cubicBezTo>
                  <a:cubicBezTo>
                    <a:pt x="239651" y="7743"/>
                    <a:pt x="258146" y="9750"/>
                    <a:pt x="273872" y="17579"/>
                  </a:cubicBezTo>
                  <a:cubicBezTo>
                    <a:pt x="275900" y="17776"/>
                    <a:pt x="277885" y="18147"/>
                    <a:pt x="279826" y="18735"/>
                  </a:cubicBezTo>
                  <a:cubicBezTo>
                    <a:pt x="295464" y="23621"/>
                    <a:pt x="302792" y="36358"/>
                    <a:pt x="305540" y="51582"/>
                  </a:cubicBezTo>
                  <a:cubicBezTo>
                    <a:pt x="325170" y="93196"/>
                    <a:pt x="306936" y="137013"/>
                    <a:pt x="281091" y="173960"/>
                  </a:cubicBezTo>
                  <a:cubicBezTo>
                    <a:pt x="258757" y="228377"/>
                    <a:pt x="225387" y="278410"/>
                    <a:pt x="186717" y="320853"/>
                  </a:cubicBezTo>
                  <a:cubicBezTo>
                    <a:pt x="174242" y="334571"/>
                    <a:pt x="88941" y="408770"/>
                    <a:pt x="116619" y="334855"/>
                  </a:cubicBezTo>
                  <a:cubicBezTo>
                    <a:pt x="125561" y="310995"/>
                    <a:pt x="140719" y="292630"/>
                    <a:pt x="156008" y="273742"/>
                  </a:cubicBezTo>
                  <a:cubicBezTo>
                    <a:pt x="130556" y="287723"/>
                    <a:pt x="103074" y="297429"/>
                    <a:pt x="71471" y="299435"/>
                  </a:cubicBezTo>
                  <a:cubicBezTo>
                    <a:pt x="47895" y="300940"/>
                    <a:pt x="43489" y="268879"/>
                    <a:pt x="60588" y="255727"/>
                  </a:cubicBezTo>
                  <a:cubicBezTo>
                    <a:pt x="78560" y="241899"/>
                    <a:pt x="96881" y="228638"/>
                    <a:pt x="115376" y="215618"/>
                  </a:cubicBezTo>
                  <a:cubicBezTo>
                    <a:pt x="82551" y="225803"/>
                    <a:pt x="44994" y="229598"/>
                    <a:pt x="35855" y="193175"/>
                  </a:cubicBezTo>
                  <a:cubicBezTo>
                    <a:pt x="29966" y="169663"/>
                    <a:pt x="44688" y="151473"/>
                    <a:pt x="65212" y="137428"/>
                  </a:cubicBezTo>
                  <a:cubicBezTo>
                    <a:pt x="50991" y="138016"/>
                    <a:pt x="36618" y="137580"/>
                    <a:pt x="21896" y="135705"/>
                  </a:cubicBezTo>
                  <a:cubicBezTo>
                    <a:pt x="-5017" y="132280"/>
                    <a:pt x="-6872" y="89139"/>
                    <a:pt x="14961" y="75748"/>
                  </a:cubicBezTo>
                  <a:cubicBezTo>
                    <a:pt x="27523" y="68049"/>
                    <a:pt x="40152" y="61440"/>
                    <a:pt x="52846" y="55748"/>
                  </a:cubicBezTo>
                  <a:cubicBezTo>
                    <a:pt x="30031" y="52694"/>
                    <a:pt x="-328" y="7808"/>
                    <a:pt x="51798" y="3468"/>
                  </a:cubicBezTo>
                  <a:lnTo>
                    <a:pt x="51798" y="346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B1E52D80-00D7-425C-BEAA-16E61858B993}"/>
                </a:ext>
              </a:extLst>
            </p:cNvPr>
            <p:cNvSpPr/>
            <p:nvPr/>
          </p:nvSpPr>
          <p:spPr>
            <a:xfrm>
              <a:off x="6992209" y="5466415"/>
              <a:ext cx="475125" cy="438239"/>
            </a:xfrm>
            <a:custGeom>
              <a:avLst/>
              <a:gdLst>
                <a:gd name="connsiteX0" fmla="*/ 332290 w 475125"/>
                <a:gd name="connsiteY0" fmla="*/ 6683 h 438239"/>
                <a:gd name="connsiteX1" fmla="*/ 192791 w 475125"/>
                <a:gd name="connsiteY1" fmla="*/ 68973 h 438239"/>
                <a:gd name="connsiteX2" fmla="*/ 78439 w 475125"/>
                <a:gd name="connsiteY2" fmla="*/ 200729 h 438239"/>
                <a:gd name="connsiteX3" fmla="*/ 27665 w 475125"/>
                <a:gd name="connsiteY3" fmla="*/ 278047 h 438239"/>
                <a:gd name="connsiteX4" fmla="*/ 5113 w 475125"/>
                <a:gd name="connsiteY4" fmla="*/ 327099 h 438239"/>
                <a:gd name="connsiteX5" fmla="*/ 2430 w 475125"/>
                <a:gd name="connsiteY5" fmla="*/ 332530 h 438239"/>
                <a:gd name="connsiteX6" fmla="*/ 11154 w 475125"/>
                <a:gd name="connsiteY6" fmla="*/ 372334 h 438239"/>
                <a:gd name="connsiteX7" fmla="*/ 114994 w 475125"/>
                <a:gd name="connsiteY7" fmla="*/ 424526 h 438239"/>
                <a:gd name="connsiteX8" fmla="*/ 278222 w 475125"/>
                <a:gd name="connsiteY8" fmla="*/ 435213 h 438239"/>
                <a:gd name="connsiteX9" fmla="*/ 470437 w 475125"/>
                <a:gd name="connsiteY9" fmla="*/ 325812 h 438239"/>
                <a:gd name="connsiteX10" fmla="*/ 389259 w 475125"/>
                <a:gd name="connsiteY10" fmla="*/ 184284 h 438239"/>
                <a:gd name="connsiteX11" fmla="*/ 395846 w 475125"/>
                <a:gd name="connsiteY11" fmla="*/ 142932 h 438239"/>
                <a:gd name="connsiteX12" fmla="*/ 332290 w 475125"/>
                <a:gd name="connsiteY12" fmla="*/ 6683 h 438239"/>
                <a:gd name="connsiteX13" fmla="*/ 332290 w 475125"/>
                <a:gd name="connsiteY13" fmla="*/ 6683 h 43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5125" h="438239">
                  <a:moveTo>
                    <a:pt x="332290" y="6683"/>
                  </a:moveTo>
                  <a:cubicBezTo>
                    <a:pt x="273795" y="-17920"/>
                    <a:pt x="228844" y="30521"/>
                    <a:pt x="192791" y="68973"/>
                  </a:cubicBezTo>
                  <a:cubicBezTo>
                    <a:pt x="153009" y="111438"/>
                    <a:pt x="113118" y="153903"/>
                    <a:pt x="78439" y="200729"/>
                  </a:cubicBezTo>
                  <a:cubicBezTo>
                    <a:pt x="60075" y="225528"/>
                    <a:pt x="43390" y="251504"/>
                    <a:pt x="27665" y="278047"/>
                  </a:cubicBezTo>
                  <a:cubicBezTo>
                    <a:pt x="18243" y="293969"/>
                    <a:pt x="8712" y="309934"/>
                    <a:pt x="5113" y="327099"/>
                  </a:cubicBezTo>
                  <a:cubicBezTo>
                    <a:pt x="4066" y="328844"/>
                    <a:pt x="3150" y="330654"/>
                    <a:pt x="2430" y="332530"/>
                  </a:cubicBezTo>
                  <a:cubicBezTo>
                    <a:pt x="-3284" y="347884"/>
                    <a:pt x="1667" y="361210"/>
                    <a:pt x="11154" y="372334"/>
                  </a:cubicBezTo>
                  <a:cubicBezTo>
                    <a:pt x="29868" y="412421"/>
                    <a:pt x="72703" y="423544"/>
                    <a:pt x="114994" y="424526"/>
                  </a:cubicBezTo>
                  <a:cubicBezTo>
                    <a:pt x="167971" y="438572"/>
                    <a:pt x="224285" y="441232"/>
                    <a:pt x="278222" y="435213"/>
                  </a:cubicBezTo>
                  <a:cubicBezTo>
                    <a:pt x="349738" y="427230"/>
                    <a:pt x="446729" y="404220"/>
                    <a:pt x="470437" y="325812"/>
                  </a:cubicBezTo>
                  <a:cubicBezTo>
                    <a:pt x="490263" y="260184"/>
                    <a:pt x="444178" y="214056"/>
                    <a:pt x="389259" y="184284"/>
                  </a:cubicBezTo>
                  <a:cubicBezTo>
                    <a:pt x="393010" y="171351"/>
                    <a:pt x="395170" y="157392"/>
                    <a:pt x="395846" y="142932"/>
                  </a:cubicBezTo>
                  <a:cubicBezTo>
                    <a:pt x="398310" y="90522"/>
                    <a:pt x="385988" y="29278"/>
                    <a:pt x="332290" y="6683"/>
                  </a:cubicBezTo>
                  <a:lnTo>
                    <a:pt x="332290" y="668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B254B347-7932-4C54-88CD-6FF829D2DC7C}"/>
                </a:ext>
              </a:extLst>
            </p:cNvPr>
            <p:cNvSpPr/>
            <p:nvPr/>
          </p:nvSpPr>
          <p:spPr>
            <a:xfrm>
              <a:off x="6992209" y="5593269"/>
              <a:ext cx="354090" cy="311385"/>
            </a:xfrm>
            <a:custGeom>
              <a:avLst/>
              <a:gdLst>
                <a:gd name="connsiteX0" fmla="*/ 126619 w 354090"/>
                <a:gd name="connsiteY0" fmla="*/ 14442 h 311385"/>
                <a:gd name="connsiteX1" fmla="*/ 78439 w 354090"/>
                <a:gd name="connsiteY1" fmla="*/ 73875 h 311385"/>
                <a:gd name="connsiteX2" fmla="*/ 27665 w 354090"/>
                <a:gd name="connsiteY2" fmla="*/ 151193 h 311385"/>
                <a:gd name="connsiteX3" fmla="*/ 5113 w 354090"/>
                <a:gd name="connsiteY3" fmla="*/ 200245 h 311385"/>
                <a:gd name="connsiteX4" fmla="*/ 2430 w 354090"/>
                <a:gd name="connsiteY4" fmla="*/ 205676 h 311385"/>
                <a:gd name="connsiteX5" fmla="*/ 11154 w 354090"/>
                <a:gd name="connsiteY5" fmla="*/ 245479 h 311385"/>
                <a:gd name="connsiteX6" fmla="*/ 114994 w 354090"/>
                <a:gd name="connsiteY6" fmla="*/ 297672 h 311385"/>
                <a:gd name="connsiteX7" fmla="*/ 278222 w 354090"/>
                <a:gd name="connsiteY7" fmla="*/ 308359 h 311385"/>
                <a:gd name="connsiteX8" fmla="*/ 330044 w 354090"/>
                <a:gd name="connsiteY8" fmla="*/ 260529 h 311385"/>
                <a:gd name="connsiteX9" fmla="*/ 262061 w 354090"/>
                <a:gd name="connsiteY9" fmla="*/ 256188 h 311385"/>
                <a:gd name="connsiteX10" fmla="*/ 330982 w 354090"/>
                <a:gd name="connsiteY10" fmla="*/ 203669 h 311385"/>
                <a:gd name="connsiteX11" fmla="*/ 305551 w 354090"/>
                <a:gd name="connsiteY11" fmla="*/ 169339 h 311385"/>
                <a:gd name="connsiteX12" fmla="*/ 243762 w 354090"/>
                <a:gd name="connsiteY12" fmla="*/ 189623 h 311385"/>
                <a:gd name="connsiteX13" fmla="*/ 274558 w 354090"/>
                <a:gd name="connsiteY13" fmla="*/ 112916 h 311385"/>
                <a:gd name="connsiteX14" fmla="*/ 216456 w 354090"/>
                <a:gd name="connsiteY14" fmla="*/ 103712 h 311385"/>
                <a:gd name="connsiteX15" fmla="*/ 240883 w 354090"/>
                <a:gd name="connsiteY15" fmla="*/ 68074 h 311385"/>
                <a:gd name="connsiteX16" fmla="*/ 201232 w 354090"/>
                <a:gd name="connsiteY16" fmla="*/ 27376 h 311385"/>
                <a:gd name="connsiteX17" fmla="*/ 164154 w 354090"/>
                <a:gd name="connsiteY17" fmla="*/ 45936 h 311385"/>
                <a:gd name="connsiteX18" fmla="*/ 126619 w 354090"/>
                <a:gd name="connsiteY18" fmla="*/ 14442 h 311385"/>
                <a:gd name="connsiteX19" fmla="*/ 126619 w 354090"/>
                <a:gd name="connsiteY19" fmla="*/ 14442 h 31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4090" h="311385">
                  <a:moveTo>
                    <a:pt x="126619" y="14442"/>
                  </a:moveTo>
                  <a:cubicBezTo>
                    <a:pt x="109868" y="33657"/>
                    <a:pt x="93663" y="53352"/>
                    <a:pt x="78439" y="73875"/>
                  </a:cubicBezTo>
                  <a:cubicBezTo>
                    <a:pt x="60075" y="98674"/>
                    <a:pt x="43390" y="124650"/>
                    <a:pt x="27665" y="151193"/>
                  </a:cubicBezTo>
                  <a:cubicBezTo>
                    <a:pt x="18243" y="167115"/>
                    <a:pt x="8734" y="183058"/>
                    <a:pt x="5113" y="200245"/>
                  </a:cubicBezTo>
                  <a:cubicBezTo>
                    <a:pt x="4066" y="201989"/>
                    <a:pt x="3128" y="203800"/>
                    <a:pt x="2430" y="205676"/>
                  </a:cubicBezTo>
                  <a:cubicBezTo>
                    <a:pt x="-3284" y="221030"/>
                    <a:pt x="1667" y="234356"/>
                    <a:pt x="11154" y="245479"/>
                  </a:cubicBezTo>
                  <a:cubicBezTo>
                    <a:pt x="29868" y="285567"/>
                    <a:pt x="72703" y="296690"/>
                    <a:pt x="114994" y="297672"/>
                  </a:cubicBezTo>
                  <a:cubicBezTo>
                    <a:pt x="167971" y="311718"/>
                    <a:pt x="224285" y="314378"/>
                    <a:pt x="278222" y="308359"/>
                  </a:cubicBezTo>
                  <a:cubicBezTo>
                    <a:pt x="295627" y="306418"/>
                    <a:pt x="400426" y="281728"/>
                    <a:pt x="330044" y="260529"/>
                  </a:cubicBezTo>
                  <a:cubicBezTo>
                    <a:pt x="307317" y="253680"/>
                    <a:pt x="284918" y="255032"/>
                    <a:pt x="262061" y="256188"/>
                  </a:cubicBezTo>
                  <a:cubicBezTo>
                    <a:pt x="287361" y="244040"/>
                    <a:pt x="310742" y="227748"/>
                    <a:pt x="330982" y="203669"/>
                  </a:cubicBezTo>
                  <a:cubicBezTo>
                    <a:pt x="346074" y="185697"/>
                    <a:pt x="325289" y="163385"/>
                    <a:pt x="305551" y="169339"/>
                  </a:cubicBezTo>
                  <a:cubicBezTo>
                    <a:pt x="284787" y="175599"/>
                    <a:pt x="264220" y="182469"/>
                    <a:pt x="243762" y="189623"/>
                  </a:cubicBezTo>
                  <a:cubicBezTo>
                    <a:pt x="270676" y="169361"/>
                    <a:pt x="295736" y="141553"/>
                    <a:pt x="274558" y="112916"/>
                  </a:cubicBezTo>
                  <a:cubicBezTo>
                    <a:pt x="260905" y="94421"/>
                    <a:pt x="238877" y="95533"/>
                    <a:pt x="216456" y="103712"/>
                  </a:cubicBezTo>
                  <a:cubicBezTo>
                    <a:pt x="225332" y="92698"/>
                    <a:pt x="233533" y="80942"/>
                    <a:pt x="240883" y="68074"/>
                  </a:cubicBezTo>
                  <a:cubicBezTo>
                    <a:pt x="254362" y="44540"/>
                    <a:pt x="223980" y="17779"/>
                    <a:pt x="201232" y="27376"/>
                  </a:cubicBezTo>
                  <a:cubicBezTo>
                    <a:pt x="188146" y="32894"/>
                    <a:pt x="175823" y="39131"/>
                    <a:pt x="164154" y="45936"/>
                  </a:cubicBezTo>
                  <a:cubicBezTo>
                    <a:pt x="175474" y="25914"/>
                    <a:pt x="160708" y="-24686"/>
                    <a:pt x="126619" y="14442"/>
                  </a:cubicBezTo>
                  <a:lnTo>
                    <a:pt x="126619" y="14442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7A58ECE-5284-4697-8A77-E5B0B7EC8C1D}"/>
                </a:ext>
              </a:extLst>
            </p:cNvPr>
            <p:cNvSpPr/>
            <p:nvPr/>
          </p:nvSpPr>
          <p:spPr>
            <a:xfrm>
              <a:off x="7006227" y="5849970"/>
              <a:ext cx="450701" cy="446007"/>
            </a:xfrm>
            <a:custGeom>
              <a:avLst/>
              <a:gdLst>
                <a:gd name="connsiteX0" fmla="*/ 10811 w 450701"/>
                <a:gd name="connsiteY0" fmla="*/ 34865 h 446007"/>
                <a:gd name="connsiteX1" fmla="*/ 72840 w 450701"/>
                <a:gd name="connsiteY1" fmla="*/ 33 h 446007"/>
                <a:gd name="connsiteX2" fmla="*/ 175218 w 450701"/>
                <a:gd name="connsiteY2" fmla="*/ 11288 h 446007"/>
                <a:gd name="connsiteX3" fmla="*/ 364706 w 450701"/>
                <a:gd name="connsiteY3" fmla="*/ 53665 h 446007"/>
                <a:gd name="connsiteX4" fmla="*/ 445819 w 450701"/>
                <a:gd name="connsiteY4" fmla="*/ 204855 h 446007"/>
                <a:gd name="connsiteX5" fmla="*/ 371162 w 450701"/>
                <a:gd name="connsiteY5" fmla="*/ 268519 h 446007"/>
                <a:gd name="connsiteX6" fmla="*/ 321326 w 450701"/>
                <a:gd name="connsiteY6" fmla="*/ 271660 h 446007"/>
                <a:gd name="connsiteX7" fmla="*/ 316942 w 450701"/>
                <a:gd name="connsiteY7" fmla="*/ 271791 h 446007"/>
                <a:gd name="connsiteX8" fmla="*/ 322132 w 450701"/>
                <a:gd name="connsiteY8" fmla="*/ 300995 h 446007"/>
                <a:gd name="connsiteX9" fmla="*/ 312797 w 450701"/>
                <a:gd name="connsiteY9" fmla="*/ 385990 h 446007"/>
                <a:gd name="connsiteX10" fmla="*/ 176439 w 450701"/>
                <a:gd name="connsiteY10" fmla="*/ 427212 h 446007"/>
                <a:gd name="connsiteX11" fmla="*/ 70266 w 450701"/>
                <a:gd name="connsiteY11" fmla="*/ 291813 h 446007"/>
                <a:gd name="connsiteX12" fmla="*/ 4181 w 450701"/>
                <a:gd name="connsiteY12" fmla="*/ 135999 h 446007"/>
                <a:gd name="connsiteX13" fmla="*/ 10419 w 450701"/>
                <a:gd name="connsiteY13" fmla="*/ 58006 h 446007"/>
                <a:gd name="connsiteX14" fmla="*/ 10811 w 450701"/>
                <a:gd name="connsiteY14" fmla="*/ 34865 h 446007"/>
                <a:gd name="connsiteX15" fmla="*/ 10811 w 450701"/>
                <a:gd name="connsiteY15" fmla="*/ 34865 h 44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0701" h="446007">
                  <a:moveTo>
                    <a:pt x="10811" y="34865"/>
                  </a:moveTo>
                  <a:cubicBezTo>
                    <a:pt x="22392" y="9543"/>
                    <a:pt x="45860" y="-664"/>
                    <a:pt x="72840" y="33"/>
                  </a:cubicBezTo>
                  <a:cubicBezTo>
                    <a:pt x="106777" y="884"/>
                    <a:pt x="141608" y="6751"/>
                    <a:pt x="175218" y="11288"/>
                  </a:cubicBezTo>
                  <a:cubicBezTo>
                    <a:pt x="237923" y="19772"/>
                    <a:pt x="307825" y="23087"/>
                    <a:pt x="364706" y="53665"/>
                  </a:cubicBezTo>
                  <a:cubicBezTo>
                    <a:pt x="417640" y="82128"/>
                    <a:pt x="466582" y="141452"/>
                    <a:pt x="445819" y="204855"/>
                  </a:cubicBezTo>
                  <a:cubicBezTo>
                    <a:pt x="434587" y="239141"/>
                    <a:pt x="406604" y="262434"/>
                    <a:pt x="371162" y="268519"/>
                  </a:cubicBezTo>
                  <a:cubicBezTo>
                    <a:pt x="354760" y="271333"/>
                    <a:pt x="337901" y="271158"/>
                    <a:pt x="321326" y="271660"/>
                  </a:cubicBezTo>
                  <a:lnTo>
                    <a:pt x="316942" y="271791"/>
                  </a:lnTo>
                  <a:cubicBezTo>
                    <a:pt x="319275" y="281496"/>
                    <a:pt x="321478" y="291224"/>
                    <a:pt x="322132" y="300995"/>
                  </a:cubicBezTo>
                  <a:cubicBezTo>
                    <a:pt x="324052" y="329065"/>
                    <a:pt x="322809" y="359468"/>
                    <a:pt x="312797" y="385990"/>
                  </a:cubicBezTo>
                  <a:cubicBezTo>
                    <a:pt x="290878" y="444006"/>
                    <a:pt x="226581" y="464507"/>
                    <a:pt x="176439" y="427212"/>
                  </a:cubicBezTo>
                  <a:cubicBezTo>
                    <a:pt x="131444" y="393754"/>
                    <a:pt x="97726" y="339795"/>
                    <a:pt x="70266" y="291813"/>
                  </a:cubicBezTo>
                  <a:cubicBezTo>
                    <a:pt x="42589" y="243459"/>
                    <a:pt x="15239" y="191005"/>
                    <a:pt x="4181" y="135999"/>
                  </a:cubicBezTo>
                  <a:cubicBezTo>
                    <a:pt x="-988" y="110372"/>
                    <a:pt x="-3715" y="81037"/>
                    <a:pt x="10419" y="58006"/>
                  </a:cubicBezTo>
                  <a:cubicBezTo>
                    <a:pt x="7474" y="51048"/>
                    <a:pt x="7125" y="42869"/>
                    <a:pt x="10811" y="34865"/>
                  </a:cubicBezTo>
                  <a:lnTo>
                    <a:pt x="10811" y="3486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9A2F43D3-2FB2-43AB-B4AC-E3E6EB8F4DAC}"/>
                </a:ext>
              </a:extLst>
            </p:cNvPr>
            <p:cNvSpPr/>
            <p:nvPr/>
          </p:nvSpPr>
          <p:spPr>
            <a:xfrm>
              <a:off x="7006229" y="5849950"/>
              <a:ext cx="292662" cy="278613"/>
            </a:xfrm>
            <a:custGeom>
              <a:avLst/>
              <a:gdLst>
                <a:gd name="connsiteX0" fmla="*/ 10809 w 292662"/>
                <a:gd name="connsiteY0" fmla="*/ 34884 h 278613"/>
                <a:gd name="connsiteX1" fmla="*/ 72838 w 292662"/>
                <a:gd name="connsiteY1" fmla="*/ 31 h 278613"/>
                <a:gd name="connsiteX2" fmla="*/ 175216 w 292662"/>
                <a:gd name="connsiteY2" fmla="*/ 11285 h 278613"/>
                <a:gd name="connsiteX3" fmla="*/ 157288 w 292662"/>
                <a:gd name="connsiteY3" fmla="*/ 35997 h 278613"/>
                <a:gd name="connsiteX4" fmla="*/ 197004 w 292662"/>
                <a:gd name="connsiteY4" fmla="*/ 100184 h 278613"/>
                <a:gd name="connsiteX5" fmla="*/ 276743 w 292662"/>
                <a:gd name="connsiteY5" fmla="*/ 160010 h 278613"/>
                <a:gd name="connsiteX6" fmla="*/ 201912 w 292662"/>
                <a:gd name="connsiteY6" fmla="*/ 178113 h 278613"/>
                <a:gd name="connsiteX7" fmla="*/ 152489 w 292662"/>
                <a:gd name="connsiteY7" fmla="*/ 221014 h 278613"/>
                <a:gd name="connsiteX8" fmla="*/ 161017 w 292662"/>
                <a:gd name="connsiteY8" fmla="*/ 232377 h 278613"/>
                <a:gd name="connsiteX9" fmla="*/ 72642 w 292662"/>
                <a:gd name="connsiteY9" fmla="*/ 218964 h 278613"/>
                <a:gd name="connsiteX10" fmla="*/ 81736 w 292662"/>
                <a:gd name="connsiteY10" fmla="*/ 252574 h 278613"/>
                <a:gd name="connsiteX11" fmla="*/ 4179 w 292662"/>
                <a:gd name="connsiteY11" fmla="*/ 135997 h 278613"/>
                <a:gd name="connsiteX12" fmla="*/ 10438 w 292662"/>
                <a:gd name="connsiteY12" fmla="*/ 58003 h 278613"/>
                <a:gd name="connsiteX13" fmla="*/ 10809 w 292662"/>
                <a:gd name="connsiteY13" fmla="*/ 34884 h 278613"/>
                <a:gd name="connsiteX14" fmla="*/ 10809 w 292662"/>
                <a:gd name="connsiteY14" fmla="*/ 34884 h 27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662" h="278613">
                  <a:moveTo>
                    <a:pt x="10809" y="34884"/>
                  </a:moveTo>
                  <a:cubicBezTo>
                    <a:pt x="22390" y="9563"/>
                    <a:pt x="45858" y="-645"/>
                    <a:pt x="72838" y="31"/>
                  </a:cubicBezTo>
                  <a:cubicBezTo>
                    <a:pt x="106753" y="904"/>
                    <a:pt x="141606" y="6749"/>
                    <a:pt x="175216" y="11285"/>
                  </a:cubicBezTo>
                  <a:cubicBezTo>
                    <a:pt x="327845" y="39508"/>
                    <a:pt x="205532" y="45353"/>
                    <a:pt x="157288" y="35997"/>
                  </a:cubicBezTo>
                  <a:cubicBezTo>
                    <a:pt x="314540" y="64917"/>
                    <a:pt x="343897" y="146270"/>
                    <a:pt x="197004" y="100184"/>
                  </a:cubicBezTo>
                  <a:cubicBezTo>
                    <a:pt x="220821" y="116215"/>
                    <a:pt x="263809" y="136259"/>
                    <a:pt x="276743" y="160010"/>
                  </a:cubicBezTo>
                  <a:cubicBezTo>
                    <a:pt x="293100" y="190043"/>
                    <a:pt x="278902" y="217350"/>
                    <a:pt x="201912" y="178113"/>
                  </a:cubicBezTo>
                  <a:cubicBezTo>
                    <a:pt x="258008" y="220665"/>
                    <a:pt x="212664" y="261385"/>
                    <a:pt x="152489" y="221014"/>
                  </a:cubicBezTo>
                  <a:cubicBezTo>
                    <a:pt x="155346" y="224787"/>
                    <a:pt x="158073" y="228626"/>
                    <a:pt x="161017" y="232377"/>
                  </a:cubicBezTo>
                  <a:cubicBezTo>
                    <a:pt x="192228" y="272159"/>
                    <a:pt x="137702" y="296282"/>
                    <a:pt x="72642" y="218964"/>
                  </a:cubicBezTo>
                  <a:cubicBezTo>
                    <a:pt x="75629" y="230196"/>
                    <a:pt x="78683" y="241385"/>
                    <a:pt x="81736" y="252574"/>
                  </a:cubicBezTo>
                  <a:cubicBezTo>
                    <a:pt x="103656" y="333032"/>
                    <a:pt x="18639" y="207906"/>
                    <a:pt x="4179" y="135997"/>
                  </a:cubicBezTo>
                  <a:cubicBezTo>
                    <a:pt x="-990" y="110370"/>
                    <a:pt x="-3717" y="81035"/>
                    <a:pt x="10438" y="58003"/>
                  </a:cubicBezTo>
                  <a:cubicBezTo>
                    <a:pt x="7472" y="51067"/>
                    <a:pt x="7123" y="42889"/>
                    <a:pt x="10809" y="34884"/>
                  </a:cubicBezTo>
                  <a:lnTo>
                    <a:pt x="10809" y="3488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CB9788C1-0180-4B25-AD1C-5E88C539340E}"/>
                </a:ext>
              </a:extLst>
            </p:cNvPr>
            <p:cNvSpPr/>
            <p:nvPr/>
          </p:nvSpPr>
          <p:spPr>
            <a:xfrm>
              <a:off x="6437358" y="5419565"/>
              <a:ext cx="459064" cy="443279"/>
            </a:xfrm>
            <a:custGeom>
              <a:avLst/>
              <a:gdLst>
                <a:gd name="connsiteX0" fmla="*/ 429189 w 459064"/>
                <a:gd name="connsiteY0" fmla="*/ 426338 h 443279"/>
                <a:gd name="connsiteX1" fmla="*/ 458458 w 459064"/>
                <a:gd name="connsiteY1" fmla="*/ 361474 h 443279"/>
                <a:gd name="connsiteX2" fmla="*/ 438262 w 459064"/>
                <a:gd name="connsiteY2" fmla="*/ 260470 h 443279"/>
                <a:gd name="connsiteX3" fmla="*/ 379439 w 459064"/>
                <a:gd name="connsiteY3" fmla="*/ 75431 h 443279"/>
                <a:gd name="connsiteX4" fmla="*/ 221707 w 459064"/>
                <a:gd name="connsiteY4" fmla="*/ 7884 h 443279"/>
                <a:gd name="connsiteX5" fmla="*/ 164847 w 459064"/>
                <a:gd name="connsiteY5" fmla="*/ 87819 h 443279"/>
                <a:gd name="connsiteX6" fmla="*/ 166090 w 459064"/>
                <a:gd name="connsiteY6" fmla="*/ 137743 h 443279"/>
                <a:gd name="connsiteX7" fmla="*/ 166330 w 459064"/>
                <a:gd name="connsiteY7" fmla="*/ 142127 h 443279"/>
                <a:gd name="connsiteX8" fmla="*/ 136777 w 459064"/>
                <a:gd name="connsiteY8" fmla="*/ 139510 h 443279"/>
                <a:gd name="connsiteX9" fmla="*/ 52916 w 459064"/>
                <a:gd name="connsiteY9" fmla="*/ 156260 h 443279"/>
                <a:gd name="connsiteX10" fmla="*/ 23821 w 459064"/>
                <a:gd name="connsiteY10" fmla="*/ 295716 h 443279"/>
                <a:gd name="connsiteX11" fmla="*/ 168009 w 459064"/>
                <a:gd name="connsiteY11" fmla="*/ 389609 h 443279"/>
                <a:gd name="connsiteX12" fmla="*/ 329014 w 459064"/>
                <a:gd name="connsiteY12" fmla="*/ 441780 h 443279"/>
                <a:gd name="connsiteX13" fmla="*/ 406178 w 459064"/>
                <a:gd name="connsiteY13" fmla="*/ 428715 h 443279"/>
                <a:gd name="connsiteX14" fmla="*/ 429189 w 459064"/>
                <a:gd name="connsiteY14" fmla="*/ 426338 h 443279"/>
                <a:gd name="connsiteX15" fmla="*/ 429189 w 459064"/>
                <a:gd name="connsiteY15" fmla="*/ 426338 h 443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064" h="443279">
                  <a:moveTo>
                    <a:pt x="429189" y="426338"/>
                  </a:moveTo>
                  <a:cubicBezTo>
                    <a:pt x="453376" y="412576"/>
                    <a:pt x="461490" y="388301"/>
                    <a:pt x="458458" y="361474"/>
                  </a:cubicBezTo>
                  <a:cubicBezTo>
                    <a:pt x="454620" y="327755"/>
                    <a:pt x="445743" y="293556"/>
                    <a:pt x="438262" y="260470"/>
                  </a:cubicBezTo>
                  <a:cubicBezTo>
                    <a:pt x="424303" y="198747"/>
                    <a:pt x="414881" y="129412"/>
                    <a:pt x="379439" y="75431"/>
                  </a:cubicBezTo>
                  <a:cubicBezTo>
                    <a:pt x="346462" y="25180"/>
                    <a:pt x="283059" y="-18354"/>
                    <a:pt x="221707" y="7884"/>
                  </a:cubicBezTo>
                  <a:cubicBezTo>
                    <a:pt x="188533" y="22083"/>
                    <a:pt x="167791" y="51985"/>
                    <a:pt x="164847" y="87819"/>
                  </a:cubicBezTo>
                  <a:cubicBezTo>
                    <a:pt x="163473" y="104395"/>
                    <a:pt x="165130" y="121189"/>
                    <a:pt x="166090" y="137743"/>
                  </a:cubicBezTo>
                  <a:lnTo>
                    <a:pt x="166330" y="142127"/>
                  </a:lnTo>
                  <a:cubicBezTo>
                    <a:pt x="156471" y="140644"/>
                    <a:pt x="146591" y="139314"/>
                    <a:pt x="136777" y="139510"/>
                  </a:cubicBezTo>
                  <a:cubicBezTo>
                    <a:pt x="108641" y="140055"/>
                    <a:pt x="78478" y="143959"/>
                    <a:pt x="52916" y="156260"/>
                  </a:cubicBezTo>
                  <a:cubicBezTo>
                    <a:pt x="-2940" y="183196"/>
                    <a:pt x="-17750" y="249020"/>
                    <a:pt x="23821" y="295716"/>
                  </a:cubicBezTo>
                  <a:cubicBezTo>
                    <a:pt x="61117" y="337592"/>
                    <a:pt x="117824" y="366447"/>
                    <a:pt x="168009" y="389609"/>
                  </a:cubicBezTo>
                  <a:cubicBezTo>
                    <a:pt x="218587" y="412925"/>
                    <a:pt x="273244" y="435586"/>
                    <a:pt x="329014" y="441780"/>
                  </a:cubicBezTo>
                  <a:cubicBezTo>
                    <a:pt x="355011" y="444681"/>
                    <a:pt x="384477" y="444812"/>
                    <a:pt x="406178" y="428715"/>
                  </a:cubicBezTo>
                  <a:cubicBezTo>
                    <a:pt x="413354" y="431049"/>
                    <a:pt x="421533" y="430678"/>
                    <a:pt x="429189" y="426338"/>
                  </a:cubicBezTo>
                  <a:lnTo>
                    <a:pt x="429189" y="42633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27ADE571-E78B-4C19-B1DF-2674BE757844}"/>
                </a:ext>
              </a:extLst>
            </p:cNvPr>
            <p:cNvSpPr/>
            <p:nvPr/>
          </p:nvSpPr>
          <p:spPr>
            <a:xfrm>
              <a:off x="6617459" y="5570969"/>
              <a:ext cx="278970" cy="291891"/>
            </a:xfrm>
            <a:custGeom>
              <a:avLst/>
              <a:gdLst>
                <a:gd name="connsiteX0" fmla="*/ 249087 w 278970"/>
                <a:gd name="connsiteY0" fmla="*/ 274912 h 291891"/>
                <a:gd name="connsiteX1" fmla="*/ 278357 w 278970"/>
                <a:gd name="connsiteY1" fmla="*/ 210048 h 291891"/>
                <a:gd name="connsiteX2" fmla="*/ 258160 w 278970"/>
                <a:gd name="connsiteY2" fmla="*/ 109066 h 291891"/>
                <a:gd name="connsiteX3" fmla="*/ 235128 w 278970"/>
                <a:gd name="connsiteY3" fmla="*/ 129110 h 291891"/>
                <a:gd name="connsiteX4" fmla="*/ 167690 w 278970"/>
                <a:gd name="connsiteY4" fmla="*/ 95173 h 291891"/>
                <a:gd name="connsiteX5" fmla="*/ 101104 w 278970"/>
                <a:gd name="connsiteY5" fmla="*/ 20974 h 291891"/>
                <a:gd name="connsiteX6" fmla="*/ 89632 w 278970"/>
                <a:gd name="connsiteY6" fmla="*/ 97092 h 291891"/>
                <a:gd name="connsiteX7" fmla="*/ 51223 w 278970"/>
                <a:gd name="connsiteY7" fmla="*/ 150092 h 291891"/>
                <a:gd name="connsiteX8" fmla="*/ 39162 w 278970"/>
                <a:gd name="connsiteY8" fmla="*/ 142611 h 291891"/>
                <a:gd name="connsiteX9" fmla="*/ 60253 w 278970"/>
                <a:gd name="connsiteY9" fmla="*/ 229459 h 291891"/>
                <a:gd name="connsiteX10" fmla="*/ 25988 w 278970"/>
                <a:gd name="connsiteY10" fmla="*/ 223353 h 291891"/>
                <a:gd name="connsiteX11" fmla="*/ 148890 w 278970"/>
                <a:gd name="connsiteY11" fmla="*/ 290398 h 291891"/>
                <a:gd name="connsiteX12" fmla="*/ 226055 w 278970"/>
                <a:gd name="connsiteY12" fmla="*/ 277333 h 291891"/>
                <a:gd name="connsiteX13" fmla="*/ 249087 w 278970"/>
                <a:gd name="connsiteY13" fmla="*/ 274912 h 291891"/>
                <a:gd name="connsiteX14" fmla="*/ 249087 w 278970"/>
                <a:gd name="connsiteY14" fmla="*/ 27491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8970" h="291891">
                  <a:moveTo>
                    <a:pt x="249087" y="274912"/>
                  </a:moveTo>
                  <a:cubicBezTo>
                    <a:pt x="273297" y="261150"/>
                    <a:pt x="281410" y="236875"/>
                    <a:pt x="278357" y="210048"/>
                  </a:cubicBezTo>
                  <a:cubicBezTo>
                    <a:pt x="274518" y="176329"/>
                    <a:pt x="265641" y="142131"/>
                    <a:pt x="258160" y="109066"/>
                  </a:cubicBezTo>
                  <a:cubicBezTo>
                    <a:pt x="216677" y="-40509"/>
                    <a:pt x="221562" y="81847"/>
                    <a:pt x="235128" y="129110"/>
                  </a:cubicBezTo>
                  <a:cubicBezTo>
                    <a:pt x="192511" y="-25002"/>
                    <a:pt x="108912" y="-47118"/>
                    <a:pt x="167690" y="95173"/>
                  </a:cubicBezTo>
                  <a:cubicBezTo>
                    <a:pt x="149632" y="72839"/>
                    <a:pt x="125902" y="31792"/>
                    <a:pt x="101104" y="20974"/>
                  </a:cubicBezTo>
                  <a:cubicBezTo>
                    <a:pt x="69762" y="7321"/>
                    <a:pt x="43786" y="23853"/>
                    <a:pt x="89632" y="97092"/>
                  </a:cubicBezTo>
                  <a:cubicBezTo>
                    <a:pt x="42324" y="44922"/>
                    <a:pt x="5727" y="93690"/>
                    <a:pt x="51223" y="150092"/>
                  </a:cubicBezTo>
                  <a:cubicBezTo>
                    <a:pt x="47210" y="147583"/>
                    <a:pt x="43132" y="145184"/>
                    <a:pt x="39162" y="142611"/>
                  </a:cubicBezTo>
                  <a:cubicBezTo>
                    <a:pt x="-3194" y="114999"/>
                    <a:pt x="-22452" y="171444"/>
                    <a:pt x="60253" y="229459"/>
                  </a:cubicBezTo>
                  <a:cubicBezTo>
                    <a:pt x="48824" y="227475"/>
                    <a:pt x="37395" y="225403"/>
                    <a:pt x="25988" y="223353"/>
                  </a:cubicBezTo>
                  <a:cubicBezTo>
                    <a:pt x="-56084" y="208587"/>
                    <a:pt x="76000" y="282284"/>
                    <a:pt x="148890" y="290398"/>
                  </a:cubicBezTo>
                  <a:cubicBezTo>
                    <a:pt x="174888" y="293277"/>
                    <a:pt x="204354" y="293451"/>
                    <a:pt x="226055" y="277333"/>
                  </a:cubicBezTo>
                  <a:cubicBezTo>
                    <a:pt x="233253" y="279645"/>
                    <a:pt x="241431" y="279275"/>
                    <a:pt x="249087" y="274912"/>
                  </a:cubicBezTo>
                  <a:lnTo>
                    <a:pt x="249087" y="274912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944476B5-8238-4F44-82FD-003A22FB7E8B}"/>
                </a:ext>
              </a:extLst>
            </p:cNvPr>
            <p:cNvSpPr/>
            <p:nvPr/>
          </p:nvSpPr>
          <p:spPr>
            <a:xfrm>
              <a:off x="6785487" y="5333704"/>
              <a:ext cx="413509" cy="494633"/>
            </a:xfrm>
            <a:custGeom>
              <a:avLst/>
              <a:gdLst>
                <a:gd name="connsiteX0" fmla="*/ 90438 w 413509"/>
                <a:gd name="connsiteY0" fmla="*/ 876 h 494633"/>
                <a:gd name="connsiteX1" fmla="*/ 194517 w 413509"/>
                <a:gd name="connsiteY1" fmla="*/ 76427 h 494633"/>
                <a:gd name="connsiteX2" fmla="*/ 384878 w 413509"/>
                <a:gd name="connsiteY2" fmla="*/ 56100 h 494633"/>
                <a:gd name="connsiteX3" fmla="*/ 401563 w 413509"/>
                <a:gd name="connsiteY3" fmla="*/ 213266 h 494633"/>
                <a:gd name="connsiteX4" fmla="*/ 304311 w 413509"/>
                <a:gd name="connsiteY4" fmla="*/ 391675 h 494633"/>
                <a:gd name="connsiteX5" fmla="*/ 151180 w 413509"/>
                <a:gd name="connsiteY5" fmla="*/ 489451 h 494633"/>
                <a:gd name="connsiteX6" fmla="*/ 93252 w 413509"/>
                <a:gd name="connsiteY6" fmla="*/ 425110 h 494633"/>
                <a:gd name="connsiteX7" fmla="*/ 47952 w 413509"/>
                <a:gd name="connsiteY7" fmla="*/ 339177 h 494633"/>
                <a:gd name="connsiteX8" fmla="*/ 208 w 413509"/>
                <a:gd name="connsiteY8" fmla="*/ 156232 h 494633"/>
                <a:gd name="connsiteX9" fmla="*/ 90438 w 413509"/>
                <a:gd name="connsiteY9" fmla="*/ 876 h 494633"/>
                <a:gd name="connsiteX10" fmla="*/ 90438 w 413509"/>
                <a:gd name="connsiteY10" fmla="*/ 876 h 49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3509" h="494633">
                  <a:moveTo>
                    <a:pt x="90438" y="876"/>
                  </a:moveTo>
                  <a:cubicBezTo>
                    <a:pt x="140013" y="-6430"/>
                    <a:pt x="171638" y="33112"/>
                    <a:pt x="194517" y="76427"/>
                  </a:cubicBezTo>
                  <a:cubicBezTo>
                    <a:pt x="240515" y="22120"/>
                    <a:pt x="339186" y="-1436"/>
                    <a:pt x="384878" y="56100"/>
                  </a:cubicBezTo>
                  <a:cubicBezTo>
                    <a:pt x="420233" y="100615"/>
                    <a:pt x="419142" y="161946"/>
                    <a:pt x="401563" y="213266"/>
                  </a:cubicBezTo>
                  <a:cubicBezTo>
                    <a:pt x="380080" y="276014"/>
                    <a:pt x="342043" y="337389"/>
                    <a:pt x="304311" y="391675"/>
                  </a:cubicBezTo>
                  <a:cubicBezTo>
                    <a:pt x="273405" y="436146"/>
                    <a:pt x="214583" y="515667"/>
                    <a:pt x="151180" y="489451"/>
                  </a:cubicBezTo>
                  <a:cubicBezTo>
                    <a:pt x="122783" y="477717"/>
                    <a:pt x="108192" y="450279"/>
                    <a:pt x="93252" y="425110"/>
                  </a:cubicBezTo>
                  <a:cubicBezTo>
                    <a:pt x="76741" y="397302"/>
                    <a:pt x="61452" y="368577"/>
                    <a:pt x="47952" y="339177"/>
                  </a:cubicBezTo>
                  <a:cubicBezTo>
                    <a:pt x="21845" y="282317"/>
                    <a:pt x="2913" y="219067"/>
                    <a:pt x="208" y="156232"/>
                  </a:cubicBezTo>
                  <a:cubicBezTo>
                    <a:pt x="-2387" y="95381"/>
                    <a:pt x="18791" y="11433"/>
                    <a:pt x="90438" y="876"/>
                  </a:cubicBezTo>
                  <a:lnTo>
                    <a:pt x="90438" y="87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5A9C1C5A-42BE-4D1B-B616-2A7BDD3A3668}"/>
                </a:ext>
              </a:extLst>
            </p:cNvPr>
            <p:cNvSpPr/>
            <p:nvPr/>
          </p:nvSpPr>
          <p:spPr>
            <a:xfrm>
              <a:off x="6808509" y="5473996"/>
              <a:ext cx="348669" cy="346949"/>
            </a:xfrm>
            <a:custGeom>
              <a:avLst/>
              <a:gdLst>
                <a:gd name="connsiteX0" fmla="*/ 342816 w 348669"/>
                <a:gd name="connsiteY0" fmla="*/ 153126 h 346949"/>
                <a:gd name="connsiteX1" fmla="*/ 281289 w 348669"/>
                <a:gd name="connsiteY1" fmla="*/ 251360 h 346949"/>
                <a:gd name="connsiteX2" fmla="*/ 194178 w 348669"/>
                <a:gd name="connsiteY2" fmla="*/ 342680 h 346949"/>
                <a:gd name="connsiteX3" fmla="*/ 132803 w 348669"/>
                <a:gd name="connsiteY3" fmla="*/ 346781 h 346949"/>
                <a:gd name="connsiteX4" fmla="*/ 121593 w 348669"/>
                <a:gd name="connsiteY4" fmla="*/ 346017 h 346949"/>
                <a:gd name="connsiteX5" fmla="*/ 70251 w 348669"/>
                <a:gd name="connsiteY5" fmla="*/ 284796 h 346949"/>
                <a:gd name="connsiteX6" fmla="*/ 24951 w 348669"/>
                <a:gd name="connsiteY6" fmla="*/ 198863 h 346949"/>
                <a:gd name="connsiteX7" fmla="*/ 3184 w 348669"/>
                <a:gd name="connsiteY7" fmla="*/ 144882 h 346949"/>
                <a:gd name="connsiteX8" fmla="*/ 39586 w 348669"/>
                <a:gd name="connsiteY8" fmla="*/ 134958 h 346949"/>
                <a:gd name="connsiteX9" fmla="*/ 46216 w 348669"/>
                <a:gd name="connsiteY9" fmla="*/ 58229 h 346949"/>
                <a:gd name="connsiteX10" fmla="*/ 105431 w 348669"/>
                <a:gd name="connsiteY10" fmla="*/ 62613 h 346949"/>
                <a:gd name="connsiteX11" fmla="*/ 105606 w 348669"/>
                <a:gd name="connsiteY11" fmla="*/ 71141 h 346949"/>
                <a:gd name="connsiteX12" fmla="*/ 113043 w 348669"/>
                <a:gd name="connsiteY12" fmla="*/ 22417 h 346949"/>
                <a:gd name="connsiteX13" fmla="*/ 170273 w 348669"/>
                <a:gd name="connsiteY13" fmla="*/ 26670 h 346949"/>
                <a:gd name="connsiteX14" fmla="*/ 174985 w 348669"/>
                <a:gd name="connsiteY14" fmla="*/ 131491 h 346949"/>
                <a:gd name="connsiteX15" fmla="*/ 183513 w 348669"/>
                <a:gd name="connsiteY15" fmla="*/ 46168 h 346949"/>
                <a:gd name="connsiteX16" fmla="*/ 247199 w 348669"/>
                <a:gd name="connsiteY16" fmla="*/ 25165 h 346949"/>
                <a:gd name="connsiteX17" fmla="*/ 254658 w 348669"/>
                <a:gd name="connsiteY17" fmla="*/ 138950 h 346949"/>
                <a:gd name="connsiteX18" fmla="*/ 241746 w 348669"/>
                <a:gd name="connsiteY18" fmla="*/ 168481 h 346949"/>
                <a:gd name="connsiteX19" fmla="*/ 254484 w 348669"/>
                <a:gd name="connsiteY19" fmla="*/ 157641 h 346949"/>
                <a:gd name="connsiteX20" fmla="*/ 274789 w 348669"/>
                <a:gd name="connsiteY20" fmla="*/ 112319 h 346949"/>
                <a:gd name="connsiteX21" fmla="*/ 343972 w 348669"/>
                <a:gd name="connsiteY21" fmla="*/ 108437 h 346949"/>
                <a:gd name="connsiteX22" fmla="*/ 342816 w 348669"/>
                <a:gd name="connsiteY22" fmla="*/ 153126 h 346949"/>
                <a:gd name="connsiteX23" fmla="*/ 342816 w 348669"/>
                <a:gd name="connsiteY23" fmla="*/ 153126 h 34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8669" h="346949">
                  <a:moveTo>
                    <a:pt x="342816" y="153126"/>
                  </a:moveTo>
                  <a:cubicBezTo>
                    <a:pt x="326109" y="184337"/>
                    <a:pt x="302706" y="220521"/>
                    <a:pt x="281289" y="251360"/>
                  </a:cubicBezTo>
                  <a:cubicBezTo>
                    <a:pt x="261594" y="279714"/>
                    <a:pt x="230536" y="322309"/>
                    <a:pt x="194178" y="342680"/>
                  </a:cubicBezTo>
                  <a:cubicBezTo>
                    <a:pt x="173174" y="344840"/>
                    <a:pt x="151626" y="344949"/>
                    <a:pt x="132803" y="346781"/>
                  </a:cubicBezTo>
                  <a:cubicBezTo>
                    <a:pt x="128790" y="347173"/>
                    <a:pt x="125039" y="346868"/>
                    <a:pt x="121593" y="346017"/>
                  </a:cubicBezTo>
                  <a:cubicBezTo>
                    <a:pt x="97427" y="332997"/>
                    <a:pt x="83992" y="307958"/>
                    <a:pt x="70251" y="284796"/>
                  </a:cubicBezTo>
                  <a:cubicBezTo>
                    <a:pt x="53741" y="256966"/>
                    <a:pt x="38452" y="228263"/>
                    <a:pt x="24951" y="198863"/>
                  </a:cubicBezTo>
                  <a:cubicBezTo>
                    <a:pt x="16925" y="181414"/>
                    <a:pt x="9597" y="163334"/>
                    <a:pt x="3184" y="144882"/>
                  </a:cubicBezTo>
                  <a:cubicBezTo>
                    <a:pt x="-12061" y="100934"/>
                    <a:pt x="31974" y="120455"/>
                    <a:pt x="39586" y="134958"/>
                  </a:cubicBezTo>
                  <a:cubicBezTo>
                    <a:pt x="39084" y="109288"/>
                    <a:pt x="41484" y="83551"/>
                    <a:pt x="46216" y="58229"/>
                  </a:cubicBezTo>
                  <a:cubicBezTo>
                    <a:pt x="52389" y="25099"/>
                    <a:pt x="104515" y="28327"/>
                    <a:pt x="105431" y="62613"/>
                  </a:cubicBezTo>
                  <a:cubicBezTo>
                    <a:pt x="105497" y="65383"/>
                    <a:pt x="105540" y="68240"/>
                    <a:pt x="105606" y="71141"/>
                  </a:cubicBezTo>
                  <a:cubicBezTo>
                    <a:pt x="107809" y="54893"/>
                    <a:pt x="110229" y="38666"/>
                    <a:pt x="113043" y="22417"/>
                  </a:cubicBezTo>
                  <a:cubicBezTo>
                    <a:pt x="118605" y="-9863"/>
                    <a:pt x="169227" y="-6264"/>
                    <a:pt x="170273" y="26670"/>
                  </a:cubicBezTo>
                  <a:cubicBezTo>
                    <a:pt x="171364" y="61610"/>
                    <a:pt x="173153" y="96572"/>
                    <a:pt x="174985" y="131491"/>
                  </a:cubicBezTo>
                  <a:cubicBezTo>
                    <a:pt x="182466" y="103028"/>
                    <a:pt x="186544" y="74369"/>
                    <a:pt x="183513" y="46168"/>
                  </a:cubicBezTo>
                  <a:cubicBezTo>
                    <a:pt x="179630" y="10290"/>
                    <a:pt x="228202" y="-1378"/>
                    <a:pt x="247199" y="25165"/>
                  </a:cubicBezTo>
                  <a:cubicBezTo>
                    <a:pt x="272695" y="60825"/>
                    <a:pt x="271234" y="99735"/>
                    <a:pt x="254658" y="138950"/>
                  </a:cubicBezTo>
                  <a:cubicBezTo>
                    <a:pt x="250492" y="148786"/>
                    <a:pt x="246174" y="158645"/>
                    <a:pt x="241746" y="168481"/>
                  </a:cubicBezTo>
                  <a:cubicBezTo>
                    <a:pt x="246065" y="164948"/>
                    <a:pt x="250405" y="161262"/>
                    <a:pt x="254484" y="157641"/>
                  </a:cubicBezTo>
                  <a:cubicBezTo>
                    <a:pt x="263077" y="143770"/>
                    <a:pt x="270100" y="128764"/>
                    <a:pt x="274789" y="112319"/>
                  </a:cubicBezTo>
                  <a:cubicBezTo>
                    <a:pt x="284560" y="78120"/>
                    <a:pt x="330951" y="73758"/>
                    <a:pt x="343972" y="108437"/>
                  </a:cubicBezTo>
                  <a:cubicBezTo>
                    <a:pt x="350013" y="124533"/>
                    <a:pt x="350842" y="138099"/>
                    <a:pt x="342816" y="153126"/>
                  </a:cubicBezTo>
                  <a:lnTo>
                    <a:pt x="342816" y="15312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E13D3F5E-0765-4FC0-81B8-1CE361C970F3}"/>
                </a:ext>
              </a:extLst>
            </p:cNvPr>
            <p:cNvSpPr/>
            <p:nvPr/>
          </p:nvSpPr>
          <p:spPr>
            <a:xfrm>
              <a:off x="7117690" y="5832403"/>
              <a:ext cx="30605" cy="30460"/>
            </a:xfrm>
            <a:custGeom>
              <a:avLst/>
              <a:gdLst>
                <a:gd name="connsiteX0" fmla="*/ 18083 w 30605"/>
                <a:gd name="connsiteY0" fmla="*/ 260 h 30460"/>
                <a:gd name="connsiteX1" fmla="*/ 30276 w 30605"/>
                <a:gd name="connsiteY1" fmla="*/ 18014 h 30460"/>
                <a:gd name="connsiteX2" fmla="*/ 12522 w 30605"/>
                <a:gd name="connsiteY2" fmla="*/ 30206 h 30460"/>
                <a:gd name="connsiteX3" fmla="*/ 330 w 30605"/>
                <a:gd name="connsiteY3" fmla="*/ 12452 h 30460"/>
                <a:gd name="connsiteX4" fmla="*/ 18083 w 30605"/>
                <a:gd name="connsiteY4" fmla="*/ 260 h 30460"/>
                <a:gd name="connsiteX5" fmla="*/ 18083 w 30605"/>
                <a:gd name="connsiteY5" fmla="*/ 260 h 3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05" h="30460">
                  <a:moveTo>
                    <a:pt x="18083" y="260"/>
                  </a:moveTo>
                  <a:cubicBezTo>
                    <a:pt x="25914" y="1700"/>
                    <a:pt x="32130" y="9988"/>
                    <a:pt x="30276" y="18014"/>
                  </a:cubicBezTo>
                  <a:cubicBezTo>
                    <a:pt x="28400" y="26062"/>
                    <a:pt x="20919" y="31755"/>
                    <a:pt x="12522" y="30206"/>
                  </a:cubicBezTo>
                  <a:cubicBezTo>
                    <a:pt x="4692" y="28745"/>
                    <a:pt x="-1524" y="20479"/>
                    <a:pt x="330" y="12452"/>
                  </a:cubicBezTo>
                  <a:cubicBezTo>
                    <a:pt x="2206" y="4404"/>
                    <a:pt x="9687" y="-1310"/>
                    <a:pt x="18083" y="260"/>
                  </a:cubicBezTo>
                  <a:lnTo>
                    <a:pt x="18083" y="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F915199-757E-47F5-A6A1-14E2C5581195}"/>
                </a:ext>
              </a:extLst>
            </p:cNvPr>
            <p:cNvSpPr/>
            <p:nvPr/>
          </p:nvSpPr>
          <p:spPr>
            <a:xfrm>
              <a:off x="7114505" y="5776215"/>
              <a:ext cx="19972" cy="20684"/>
            </a:xfrm>
            <a:custGeom>
              <a:avLst/>
              <a:gdLst>
                <a:gd name="connsiteX0" fmla="*/ 11868 w 19972"/>
                <a:gd name="connsiteY0" fmla="*/ 200 h 20684"/>
                <a:gd name="connsiteX1" fmla="*/ 8095 w 19972"/>
                <a:gd name="connsiteY1" fmla="*/ 20484 h 20684"/>
                <a:gd name="connsiteX2" fmla="*/ 11868 w 19972"/>
                <a:gd name="connsiteY2" fmla="*/ 200 h 20684"/>
                <a:gd name="connsiteX3" fmla="*/ 11868 w 19972"/>
                <a:gd name="connsiteY3" fmla="*/ 200 h 2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2" h="20684">
                  <a:moveTo>
                    <a:pt x="11868" y="200"/>
                  </a:moveTo>
                  <a:cubicBezTo>
                    <a:pt x="24911" y="2621"/>
                    <a:pt x="21160" y="22905"/>
                    <a:pt x="8095" y="20484"/>
                  </a:cubicBezTo>
                  <a:cubicBezTo>
                    <a:pt x="-4926" y="18063"/>
                    <a:pt x="-1196" y="-2221"/>
                    <a:pt x="11868" y="200"/>
                  </a:cubicBezTo>
                  <a:lnTo>
                    <a:pt x="11868" y="2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6039764-1E42-4AF5-863F-2A196C32922D}"/>
                </a:ext>
              </a:extLst>
            </p:cNvPr>
            <p:cNvSpPr/>
            <p:nvPr/>
          </p:nvSpPr>
          <p:spPr>
            <a:xfrm>
              <a:off x="7086453" y="5752539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6"/>
                    <a:pt x="6790" y="17158"/>
                  </a:cubicBezTo>
                  <a:cubicBezTo>
                    <a:pt x="-4137" y="15130"/>
                    <a:pt x="-996" y="-1861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6CF8209-EFC7-42E1-85D5-171CA36038E0}"/>
                </a:ext>
              </a:extLst>
            </p:cNvPr>
            <p:cNvSpPr/>
            <p:nvPr/>
          </p:nvSpPr>
          <p:spPr>
            <a:xfrm>
              <a:off x="7080794" y="5820484"/>
              <a:ext cx="16174" cy="16726"/>
            </a:xfrm>
            <a:custGeom>
              <a:avLst/>
              <a:gdLst>
                <a:gd name="connsiteX0" fmla="*/ 9614 w 16174"/>
                <a:gd name="connsiteY0" fmla="*/ 163 h 16726"/>
                <a:gd name="connsiteX1" fmla="*/ 6560 w 16174"/>
                <a:gd name="connsiteY1" fmla="*/ 16564 h 16726"/>
                <a:gd name="connsiteX2" fmla="*/ 9614 w 16174"/>
                <a:gd name="connsiteY2" fmla="*/ 163 h 16726"/>
                <a:gd name="connsiteX3" fmla="*/ 9614 w 16174"/>
                <a:gd name="connsiteY3" fmla="*/ 163 h 1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4" h="16726">
                  <a:moveTo>
                    <a:pt x="9614" y="163"/>
                  </a:moveTo>
                  <a:cubicBezTo>
                    <a:pt x="20170" y="2126"/>
                    <a:pt x="17139" y="18527"/>
                    <a:pt x="6560" y="16564"/>
                  </a:cubicBezTo>
                  <a:cubicBezTo>
                    <a:pt x="-3995" y="14623"/>
                    <a:pt x="-964" y="-1800"/>
                    <a:pt x="9614" y="163"/>
                  </a:cubicBezTo>
                  <a:lnTo>
                    <a:pt x="9614" y="16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9288343D-5BAD-4ECC-9F4F-DF6668749B34}"/>
                </a:ext>
              </a:extLst>
            </p:cNvPr>
            <p:cNvSpPr/>
            <p:nvPr/>
          </p:nvSpPr>
          <p:spPr>
            <a:xfrm>
              <a:off x="7097161" y="5909135"/>
              <a:ext cx="23217" cy="24024"/>
            </a:xfrm>
            <a:custGeom>
              <a:avLst/>
              <a:gdLst>
                <a:gd name="connsiteX0" fmla="*/ 13793 w 23217"/>
                <a:gd name="connsiteY0" fmla="*/ 236 h 24024"/>
                <a:gd name="connsiteX1" fmla="*/ 9409 w 23217"/>
                <a:gd name="connsiteY1" fmla="*/ 23791 h 24024"/>
                <a:gd name="connsiteX2" fmla="*/ 13793 w 23217"/>
                <a:gd name="connsiteY2" fmla="*/ 236 h 24024"/>
                <a:gd name="connsiteX3" fmla="*/ 13793 w 23217"/>
                <a:gd name="connsiteY3" fmla="*/ 236 h 2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17" h="24024">
                  <a:moveTo>
                    <a:pt x="13793" y="236"/>
                  </a:moveTo>
                  <a:cubicBezTo>
                    <a:pt x="28951" y="3050"/>
                    <a:pt x="24611" y="26605"/>
                    <a:pt x="9409" y="23791"/>
                  </a:cubicBezTo>
                  <a:cubicBezTo>
                    <a:pt x="-5727" y="20978"/>
                    <a:pt x="-1387" y="-2599"/>
                    <a:pt x="13793" y="236"/>
                  </a:cubicBezTo>
                  <a:lnTo>
                    <a:pt x="13793" y="2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4677D9BB-C84A-41A7-8017-8C7A7013189A}"/>
                </a:ext>
              </a:extLst>
            </p:cNvPr>
            <p:cNvSpPr/>
            <p:nvPr/>
          </p:nvSpPr>
          <p:spPr>
            <a:xfrm>
              <a:off x="7077263" y="5889559"/>
              <a:ext cx="13902" cy="14366"/>
            </a:xfrm>
            <a:custGeom>
              <a:avLst/>
              <a:gdLst>
                <a:gd name="connsiteX0" fmla="*/ 8260 w 13902"/>
                <a:gd name="connsiteY0" fmla="*/ 139 h 14366"/>
                <a:gd name="connsiteX1" fmla="*/ 5643 w 13902"/>
                <a:gd name="connsiteY1" fmla="*/ 14228 h 14366"/>
                <a:gd name="connsiteX2" fmla="*/ 8260 w 13902"/>
                <a:gd name="connsiteY2" fmla="*/ 139 h 14366"/>
                <a:gd name="connsiteX3" fmla="*/ 8260 w 13902"/>
                <a:gd name="connsiteY3" fmla="*/ 139 h 1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2" h="14366">
                  <a:moveTo>
                    <a:pt x="8260" y="139"/>
                  </a:moveTo>
                  <a:cubicBezTo>
                    <a:pt x="17333" y="1818"/>
                    <a:pt x="14738" y="15908"/>
                    <a:pt x="5643" y="14228"/>
                  </a:cubicBezTo>
                  <a:cubicBezTo>
                    <a:pt x="-3430" y="12549"/>
                    <a:pt x="-835" y="-1541"/>
                    <a:pt x="8260" y="139"/>
                  </a:cubicBezTo>
                  <a:lnTo>
                    <a:pt x="8260" y="1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D1FD3062-3A4F-4A34-B18C-6F0DCB4290C9}"/>
                </a:ext>
              </a:extLst>
            </p:cNvPr>
            <p:cNvSpPr/>
            <p:nvPr/>
          </p:nvSpPr>
          <p:spPr>
            <a:xfrm>
              <a:off x="7097191" y="5973537"/>
              <a:ext cx="22354" cy="21961"/>
            </a:xfrm>
            <a:custGeom>
              <a:avLst/>
              <a:gdLst>
                <a:gd name="connsiteX0" fmla="*/ 1156 w 22354"/>
                <a:gd name="connsiteY0" fmla="*/ 6150 h 21961"/>
                <a:gd name="connsiteX1" fmla="*/ 18277 w 22354"/>
                <a:gd name="connsiteY1" fmla="*/ 2639 h 21961"/>
                <a:gd name="connsiteX2" fmla="*/ 18714 w 22354"/>
                <a:gd name="connsiteY2" fmla="*/ 2988 h 21961"/>
                <a:gd name="connsiteX3" fmla="*/ 15333 w 22354"/>
                <a:gd name="connsiteY3" fmla="*/ 21156 h 21961"/>
                <a:gd name="connsiteX4" fmla="*/ 14809 w 22354"/>
                <a:gd name="connsiteY4" fmla="*/ 21330 h 21961"/>
                <a:gd name="connsiteX5" fmla="*/ 109 w 22354"/>
                <a:gd name="connsiteY5" fmla="*/ 11908 h 21961"/>
                <a:gd name="connsiteX6" fmla="*/ 1156 w 22354"/>
                <a:gd name="connsiteY6" fmla="*/ 6150 h 21961"/>
                <a:gd name="connsiteX7" fmla="*/ 1156 w 22354"/>
                <a:gd name="connsiteY7" fmla="*/ 6150 h 2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4" h="21961">
                  <a:moveTo>
                    <a:pt x="1156" y="6150"/>
                  </a:moveTo>
                  <a:cubicBezTo>
                    <a:pt x="5017" y="109"/>
                    <a:pt x="12236" y="-2269"/>
                    <a:pt x="18277" y="2639"/>
                  </a:cubicBezTo>
                  <a:cubicBezTo>
                    <a:pt x="18430" y="2748"/>
                    <a:pt x="18561" y="2879"/>
                    <a:pt x="18714" y="2988"/>
                  </a:cubicBezTo>
                  <a:cubicBezTo>
                    <a:pt x="24864" y="7982"/>
                    <a:pt x="22879" y="18691"/>
                    <a:pt x="15333" y="21156"/>
                  </a:cubicBezTo>
                  <a:cubicBezTo>
                    <a:pt x="15158" y="21221"/>
                    <a:pt x="14984" y="21286"/>
                    <a:pt x="14809" y="21330"/>
                  </a:cubicBezTo>
                  <a:cubicBezTo>
                    <a:pt x="7416" y="23751"/>
                    <a:pt x="1527" y="18909"/>
                    <a:pt x="109" y="11908"/>
                  </a:cubicBezTo>
                  <a:cubicBezTo>
                    <a:pt x="-240" y="10338"/>
                    <a:pt x="284" y="7502"/>
                    <a:pt x="1156" y="6150"/>
                  </a:cubicBezTo>
                  <a:lnTo>
                    <a:pt x="1156" y="61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E8D65057-E166-43E5-80CA-4B2884B3A83F}"/>
                </a:ext>
              </a:extLst>
            </p:cNvPr>
            <p:cNvSpPr/>
            <p:nvPr/>
          </p:nvSpPr>
          <p:spPr>
            <a:xfrm>
              <a:off x="7057092" y="5912871"/>
              <a:ext cx="24951" cy="25803"/>
            </a:xfrm>
            <a:custGeom>
              <a:avLst/>
              <a:gdLst>
                <a:gd name="connsiteX0" fmla="*/ 14821 w 24951"/>
                <a:gd name="connsiteY0" fmla="*/ 252 h 25803"/>
                <a:gd name="connsiteX1" fmla="*/ 10131 w 24951"/>
                <a:gd name="connsiteY1" fmla="*/ 25552 h 25803"/>
                <a:gd name="connsiteX2" fmla="*/ 14821 w 24951"/>
                <a:gd name="connsiteY2" fmla="*/ 252 h 25803"/>
                <a:gd name="connsiteX3" fmla="*/ 14821 w 24951"/>
                <a:gd name="connsiteY3" fmla="*/ 252 h 2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51" h="25803">
                  <a:moveTo>
                    <a:pt x="14821" y="252"/>
                  </a:moveTo>
                  <a:cubicBezTo>
                    <a:pt x="31113" y="3283"/>
                    <a:pt x="26445" y="28583"/>
                    <a:pt x="10131" y="25552"/>
                  </a:cubicBezTo>
                  <a:cubicBezTo>
                    <a:pt x="-6161" y="22520"/>
                    <a:pt x="-1494" y="-2780"/>
                    <a:pt x="14821" y="252"/>
                  </a:cubicBezTo>
                  <a:lnTo>
                    <a:pt x="14821" y="2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2A634E7F-6B14-48B0-B7BB-7005F45F9932}"/>
                </a:ext>
              </a:extLst>
            </p:cNvPr>
            <p:cNvSpPr/>
            <p:nvPr/>
          </p:nvSpPr>
          <p:spPr>
            <a:xfrm>
              <a:off x="7072765" y="5949362"/>
              <a:ext cx="20554" cy="21265"/>
            </a:xfrm>
            <a:custGeom>
              <a:avLst/>
              <a:gdLst>
                <a:gd name="connsiteX0" fmla="*/ 12212 w 20554"/>
                <a:gd name="connsiteY0" fmla="*/ 205 h 21265"/>
                <a:gd name="connsiteX1" fmla="*/ 8352 w 20554"/>
                <a:gd name="connsiteY1" fmla="*/ 21056 h 21265"/>
                <a:gd name="connsiteX2" fmla="*/ 12212 w 20554"/>
                <a:gd name="connsiteY2" fmla="*/ 205 h 21265"/>
                <a:gd name="connsiteX3" fmla="*/ 12212 w 20554"/>
                <a:gd name="connsiteY3" fmla="*/ 205 h 2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54" h="21265">
                  <a:moveTo>
                    <a:pt x="12212" y="205"/>
                  </a:moveTo>
                  <a:cubicBezTo>
                    <a:pt x="25625" y="2692"/>
                    <a:pt x="21787" y="23565"/>
                    <a:pt x="8352" y="21056"/>
                  </a:cubicBezTo>
                  <a:cubicBezTo>
                    <a:pt x="-5084" y="18570"/>
                    <a:pt x="-1223" y="-2281"/>
                    <a:pt x="12212" y="205"/>
                  </a:cubicBezTo>
                  <a:lnTo>
                    <a:pt x="12212" y="2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C69FC902-B36B-47B6-9F5E-7545AE1BD0D7}"/>
                </a:ext>
              </a:extLst>
            </p:cNvPr>
            <p:cNvSpPr/>
            <p:nvPr/>
          </p:nvSpPr>
          <p:spPr>
            <a:xfrm>
              <a:off x="7029381" y="5948776"/>
              <a:ext cx="24745" cy="25600"/>
            </a:xfrm>
            <a:custGeom>
              <a:avLst/>
              <a:gdLst>
                <a:gd name="connsiteX0" fmla="*/ 14702 w 24745"/>
                <a:gd name="connsiteY0" fmla="*/ 247 h 25600"/>
                <a:gd name="connsiteX1" fmla="*/ 10034 w 24745"/>
                <a:gd name="connsiteY1" fmla="*/ 25350 h 25600"/>
                <a:gd name="connsiteX2" fmla="*/ 14702 w 24745"/>
                <a:gd name="connsiteY2" fmla="*/ 247 h 25600"/>
                <a:gd name="connsiteX3" fmla="*/ 14702 w 24745"/>
                <a:gd name="connsiteY3" fmla="*/ 247 h 2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45" h="25600">
                  <a:moveTo>
                    <a:pt x="14702" y="247"/>
                  </a:moveTo>
                  <a:cubicBezTo>
                    <a:pt x="30863" y="3256"/>
                    <a:pt x="26218" y="28360"/>
                    <a:pt x="10034" y="25350"/>
                  </a:cubicBezTo>
                  <a:cubicBezTo>
                    <a:pt x="-6105" y="22362"/>
                    <a:pt x="-1482" y="-2741"/>
                    <a:pt x="14702" y="247"/>
                  </a:cubicBezTo>
                  <a:lnTo>
                    <a:pt x="14702" y="2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D0EF8B69-3F6C-4463-A88A-E2F41F9A11E7}"/>
                </a:ext>
              </a:extLst>
            </p:cNvPr>
            <p:cNvSpPr/>
            <p:nvPr/>
          </p:nvSpPr>
          <p:spPr>
            <a:xfrm>
              <a:off x="7050028" y="5990661"/>
              <a:ext cx="19211" cy="19885"/>
            </a:xfrm>
            <a:custGeom>
              <a:avLst/>
              <a:gdLst>
                <a:gd name="connsiteX0" fmla="*/ 11416 w 19211"/>
                <a:gd name="connsiteY0" fmla="*/ 194 h 19885"/>
                <a:gd name="connsiteX1" fmla="*/ 7796 w 19211"/>
                <a:gd name="connsiteY1" fmla="*/ 19692 h 19885"/>
                <a:gd name="connsiteX2" fmla="*/ 11416 w 19211"/>
                <a:gd name="connsiteY2" fmla="*/ 194 h 19885"/>
                <a:gd name="connsiteX3" fmla="*/ 11416 w 19211"/>
                <a:gd name="connsiteY3" fmla="*/ 194 h 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1" h="19885">
                  <a:moveTo>
                    <a:pt x="11416" y="194"/>
                  </a:moveTo>
                  <a:cubicBezTo>
                    <a:pt x="23957" y="2527"/>
                    <a:pt x="20358" y="22026"/>
                    <a:pt x="7796" y="19692"/>
                  </a:cubicBezTo>
                  <a:cubicBezTo>
                    <a:pt x="-4745" y="17358"/>
                    <a:pt x="-1146" y="-2140"/>
                    <a:pt x="11416" y="194"/>
                  </a:cubicBezTo>
                  <a:lnTo>
                    <a:pt x="11416" y="1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3194083-F85D-4495-9B24-B5953CDAB839}"/>
                </a:ext>
              </a:extLst>
            </p:cNvPr>
            <p:cNvSpPr/>
            <p:nvPr/>
          </p:nvSpPr>
          <p:spPr>
            <a:xfrm>
              <a:off x="7014056" y="5986435"/>
              <a:ext cx="16541" cy="17126"/>
            </a:xfrm>
            <a:custGeom>
              <a:avLst/>
              <a:gdLst>
                <a:gd name="connsiteX0" fmla="*/ 9830 w 16541"/>
                <a:gd name="connsiteY0" fmla="*/ 166 h 17126"/>
                <a:gd name="connsiteX1" fmla="*/ 6711 w 16541"/>
                <a:gd name="connsiteY1" fmla="*/ 16960 h 17126"/>
                <a:gd name="connsiteX2" fmla="*/ 9830 w 16541"/>
                <a:gd name="connsiteY2" fmla="*/ 166 h 17126"/>
                <a:gd name="connsiteX3" fmla="*/ 9830 w 16541"/>
                <a:gd name="connsiteY3" fmla="*/ 166 h 17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41" h="17126">
                  <a:moveTo>
                    <a:pt x="9830" y="166"/>
                  </a:moveTo>
                  <a:cubicBezTo>
                    <a:pt x="20626" y="2173"/>
                    <a:pt x="17530" y="18967"/>
                    <a:pt x="6711" y="16960"/>
                  </a:cubicBezTo>
                  <a:cubicBezTo>
                    <a:pt x="-4085" y="14954"/>
                    <a:pt x="-988" y="-1840"/>
                    <a:pt x="9830" y="166"/>
                  </a:cubicBezTo>
                  <a:lnTo>
                    <a:pt x="9830" y="1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49F15DDE-C332-4689-A3CD-2EF0B195F014}"/>
                </a:ext>
              </a:extLst>
            </p:cNvPr>
            <p:cNvSpPr/>
            <p:nvPr/>
          </p:nvSpPr>
          <p:spPr>
            <a:xfrm>
              <a:off x="7022851" y="6021693"/>
              <a:ext cx="15213" cy="15749"/>
            </a:xfrm>
            <a:custGeom>
              <a:avLst/>
              <a:gdLst>
                <a:gd name="connsiteX0" fmla="*/ 9040 w 15213"/>
                <a:gd name="connsiteY0" fmla="*/ 154 h 15749"/>
                <a:gd name="connsiteX1" fmla="*/ 6182 w 15213"/>
                <a:gd name="connsiteY1" fmla="*/ 15596 h 15749"/>
                <a:gd name="connsiteX2" fmla="*/ 9040 w 15213"/>
                <a:gd name="connsiteY2" fmla="*/ 154 h 15749"/>
                <a:gd name="connsiteX3" fmla="*/ 9040 w 15213"/>
                <a:gd name="connsiteY3" fmla="*/ 154 h 1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13" h="15749">
                  <a:moveTo>
                    <a:pt x="9040" y="154"/>
                  </a:moveTo>
                  <a:cubicBezTo>
                    <a:pt x="18964" y="1986"/>
                    <a:pt x="16128" y="17450"/>
                    <a:pt x="6182" y="15596"/>
                  </a:cubicBezTo>
                  <a:cubicBezTo>
                    <a:pt x="-3763" y="13764"/>
                    <a:pt x="-906" y="-1700"/>
                    <a:pt x="9040" y="154"/>
                  </a:cubicBezTo>
                  <a:lnTo>
                    <a:pt x="9040" y="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2122A7A5-3F18-43A9-9FC3-3CEE52212430}"/>
                </a:ext>
              </a:extLst>
            </p:cNvPr>
            <p:cNvSpPr/>
            <p:nvPr/>
          </p:nvSpPr>
          <p:spPr>
            <a:xfrm>
              <a:off x="6964261" y="5991824"/>
              <a:ext cx="16365" cy="16926"/>
            </a:xfrm>
            <a:custGeom>
              <a:avLst/>
              <a:gdLst>
                <a:gd name="connsiteX0" fmla="*/ 9723 w 16365"/>
                <a:gd name="connsiteY0" fmla="*/ 164 h 16926"/>
                <a:gd name="connsiteX1" fmla="*/ 6648 w 16365"/>
                <a:gd name="connsiteY1" fmla="*/ 16762 h 16926"/>
                <a:gd name="connsiteX2" fmla="*/ 9723 w 16365"/>
                <a:gd name="connsiteY2" fmla="*/ 164 h 16926"/>
                <a:gd name="connsiteX3" fmla="*/ 9723 w 16365"/>
                <a:gd name="connsiteY3" fmla="*/ 164 h 1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65" h="16926">
                  <a:moveTo>
                    <a:pt x="9723" y="164"/>
                  </a:moveTo>
                  <a:cubicBezTo>
                    <a:pt x="20411" y="2149"/>
                    <a:pt x="17335" y="18747"/>
                    <a:pt x="6648" y="16762"/>
                  </a:cubicBezTo>
                  <a:cubicBezTo>
                    <a:pt x="-4039" y="14777"/>
                    <a:pt x="-985" y="-1820"/>
                    <a:pt x="9723" y="164"/>
                  </a:cubicBezTo>
                  <a:lnTo>
                    <a:pt x="9723" y="1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0B7650E7-9135-4425-A0EC-B61E2BCF294C}"/>
                </a:ext>
              </a:extLst>
            </p:cNvPr>
            <p:cNvSpPr/>
            <p:nvPr/>
          </p:nvSpPr>
          <p:spPr>
            <a:xfrm>
              <a:off x="6988239" y="6002984"/>
              <a:ext cx="19211" cy="19885"/>
            </a:xfrm>
            <a:custGeom>
              <a:avLst/>
              <a:gdLst>
                <a:gd name="connsiteX0" fmla="*/ 11416 w 19211"/>
                <a:gd name="connsiteY0" fmla="*/ 193 h 19885"/>
                <a:gd name="connsiteX1" fmla="*/ 7796 w 19211"/>
                <a:gd name="connsiteY1" fmla="*/ 19692 h 19885"/>
                <a:gd name="connsiteX2" fmla="*/ 11416 w 19211"/>
                <a:gd name="connsiteY2" fmla="*/ 193 h 19885"/>
                <a:gd name="connsiteX3" fmla="*/ 11416 w 19211"/>
                <a:gd name="connsiteY3" fmla="*/ 193 h 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1" h="19885">
                  <a:moveTo>
                    <a:pt x="11416" y="193"/>
                  </a:moveTo>
                  <a:cubicBezTo>
                    <a:pt x="23957" y="2527"/>
                    <a:pt x="20359" y="22026"/>
                    <a:pt x="7796" y="19692"/>
                  </a:cubicBezTo>
                  <a:cubicBezTo>
                    <a:pt x="-4745" y="17380"/>
                    <a:pt x="-1147" y="-2141"/>
                    <a:pt x="11416" y="193"/>
                  </a:cubicBezTo>
                  <a:lnTo>
                    <a:pt x="11416" y="1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835EDCE8-06AA-4C41-8FB4-8838DFF58F81}"/>
                </a:ext>
              </a:extLst>
            </p:cNvPr>
            <p:cNvSpPr/>
            <p:nvPr/>
          </p:nvSpPr>
          <p:spPr>
            <a:xfrm>
              <a:off x="6973793" y="6028734"/>
              <a:ext cx="17693" cy="18306"/>
            </a:xfrm>
            <a:custGeom>
              <a:avLst/>
              <a:gdLst>
                <a:gd name="connsiteX0" fmla="*/ 10507 w 17693"/>
                <a:gd name="connsiteY0" fmla="*/ 180 h 18306"/>
                <a:gd name="connsiteX1" fmla="*/ 7170 w 17693"/>
                <a:gd name="connsiteY1" fmla="*/ 18130 h 18306"/>
                <a:gd name="connsiteX2" fmla="*/ 10507 w 17693"/>
                <a:gd name="connsiteY2" fmla="*/ 180 h 18306"/>
                <a:gd name="connsiteX3" fmla="*/ 10507 w 17693"/>
                <a:gd name="connsiteY3" fmla="*/ 180 h 1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3" h="18306">
                  <a:moveTo>
                    <a:pt x="10507" y="180"/>
                  </a:moveTo>
                  <a:cubicBezTo>
                    <a:pt x="22067" y="2317"/>
                    <a:pt x="18751" y="20267"/>
                    <a:pt x="7170" y="18130"/>
                  </a:cubicBezTo>
                  <a:cubicBezTo>
                    <a:pt x="-4367" y="15971"/>
                    <a:pt x="-1053" y="-1979"/>
                    <a:pt x="10507" y="180"/>
                  </a:cubicBezTo>
                  <a:lnTo>
                    <a:pt x="10507" y="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10707AF-16E7-4472-BB8A-5CE507AABE6B}"/>
                </a:ext>
              </a:extLst>
            </p:cNvPr>
            <p:cNvSpPr/>
            <p:nvPr/>
          </p:nvSpPr>
          <p:spPr>
            <a:xfrm>
              <a:off x="6962065" y="6049237"/>
              <a:ext cx="21672" cy="21306"/>
            </a:xfrm>
            <a:custGeom>
              <a:avLst/>
              <a:gdLst>
                <a:gd name="connsiteX0" fmla="*/ 4242 w 21672"/>
                <a:gd name="connsiteY0" fmla="*/ 2207 h 21306"/>
                <a:gd name="connsiteX1" fmla="*/ 4744 w 21672"/>
                <a:gd name="connsiteY1" fmla="*/ 1836 h 21306"/>
                <a:gd name="connsiteX2" fmla="*/ 19553 w 21672"/>
                <a:gd name="connsiteY2" fmla="*/ 4584 h 21306"/>
                <a:gd name="connsiteX3" fmla="*/ 20164 w 21672"/>
                <a:gd name="connsiteY3" fmla="*/ 5652 h 21306"/>
                <a:gd name="connsiteX4" fmla="*/ 17764 w 21672"/>
                <a:gd name="connsiteY4" fmla="*/ 18630 h 21306"/>
                <a:gd name="connsiteX5" fmla="*/ 16805 w 21672"/>
                <a:gd name="connsiteY5" fmla="*/ 19415 h 21306"/>
                <a:gd name="connsiteX6" fmla="*/ 1995 w 21672"/>
                <a:gd name="connsiteY6" fmla="*/ 16667 h 21306"/>
                <a:gd name="connsiteX7" fmla="*/ 1668 w 21672"/>
                <a:gd name="connsiteY7" fmla="*/ 16143 h 21306"/>
                <a:gd name="connsiteX8" fmla="*/ 4242 w 21672"/>
                <a:gd name="connsiteY8" fmla="*/ 2207 h 21306"/>
                <a:gd name="connsiteX9" fmla="*/ 4242 w 21672"/>
                <a:gd name="connsiteY9" fmla="*/ 2207 h 2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72" h="21306">
                  <a:moveTo>
                    <a:pt x="4242" y="2207"/>
                  </a:moveTo>
                  <a:cubicBezTo>
                    <a:pt x="4417" y="2076"/>
                    <a:pt x="4569" y="1966"/>
                    <a:pt x="4744" y="1836"/>
                  </a:cubicBezTo>
                  <a:cubicBezTo>
                    <a:pt x="9062" y="-1414"/>
                    <a:pt x="16783" y="-258"/>
                    <a:pt x="19553" y="4584"/>
                  </a:cubicBezTo>
                  <a:cubicBezTo>
                    <a:pt x="19749" y="4955"/>
                    <a:pt x="19967" y="5303"/>
                    <a:pt x="20164" y="5652"/>
                  </a:cubicBezTo>
                  <a:cubicBezTo>
                    <a:pt x="22824" y="10320"/>
                    <a:pt x="21930" y="15205"/>
                    <a:pt x="17764" y="18630"/>
                  </a:cubicBezTo>
                  <a:cubicBezTo>
                    <a:pt x="17459" y="18891"/>
                    <a:pt x="17132" y="19153"/>
                    <a:pt x="16805" y="19415"/>
                  </a:cubicBezTo>
                  <a:cubicBezTo>
                    <a:pt x="12486" y="22948"/>
                    <a:pt x="4853" y="21247"/>
                    <a:pt x="1995" y="16667"/>
                  </a:cubicBezTo>
                  <a:cubicBezTo>
                    <a:pt x="1887" y="16492"/>
                    <a:pt x="1778" y="16318"/>
                    <a:pt x="1668" y="16143"/>
                  </a:cubicBezTo>
                  <a:cubicBezTo>
                    <a:pt x="-1298" y="11389"/>
                    <a:pt x="-229" y="5587"/>
                    <a:pt x="4242" y="2207"/>
                  </a:cubicBezTo>
                  <a:lnTo>
                    <a:pt x="4242" y="22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EBFDF833-FBA6-42E1-977F-466A2060DB0F}"/>
                </a:ext>
              </a:extLst>
            </p:cNvPr>
            <p:cNvSpPr/>
            <p:nvPr/>
          </p:nvSpPr>
          <p:spPr>
            <a:xfrm>
              <a:off x="6897532" y="6029509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7"/>
                    <a:pt x="6790" y="17158"/>
                  </a:cubicBezTo>
                  <a:cubicBezTo>
                    <a:pt x="-4137" y="15130"/>
                    <a:pt x="-996" y="-1860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D3D31999-A288-43B5-B834-71C6AFAE9B2C}"/>
                </a:ext>
              </a:extLst>
            </p:cNvPr>
            <p:cNvSpPr/>
            <p:nvPr/>
          </p:nvSpPr>
          <p:spPr>
            <a:xfrm>
              <a:off x="6906197" y="5989508"/>
              <a:ext cx="21323" cy="22060"/>
            </a:xfrm>
            <a:custGeom>
              <a:avLst/>
              <a:gdLst>
                <a:gd name="connsiteX0" fmla="*/ 12673 w 21323"/>
                <a:gd name="connsiteY0" fmla="*/ 212 h 22060"/>
                <a:gd name="connsiteX1" fmla="*/ 8660 w 21323"/>
                <a:gd name="connsiteY1" fmla="*/ 21848 h 22060"/>
                <a:gd name="connsiteX2" fmla="*/ 12673 w 21323"/>
                <a:gd name="connsiteY2" fmla="*/ 212 h 22060"/>
                <a:gd name="connsiteX3" fmla="*/ 12673 w 21323"/>
                <a:gd name="connsiteY3" fmla="*/ 212 h 2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23" h="22060">
                  <a:moveTo>
                    <a:pt x="12673" y="212"/>
                  </a:moveTo>
                  <a:cubicBezTo>
                    <a:pt x="26588" y="2808"/>
                    <a:pt x="22597" y="24422"/>
                    <a:pt x="8660" y="21848"/>
                  </a:cubicBezTo>
                  <a:cubicBezTo>
                    <a:pt x="-5277" y="19274"/>
                    <a:pt x="-1264" y="-2362"/>
                    <a:pt x="12673" y="212"/>
                  </a:cubicBezTo>
                  <a:lnTo>
                    <a:pt x="12673" y="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8D0E20D-D5DB-444B-A6B4-9A871EC101FA}"/>
                </a:ext>
              </a:extLst>
            </p:cNvPr>
            <p:cNvSpPr/>
            <p:nvPr/>
          </p:nvSpPr>
          <p:spPr>
            <a:xfrm>
              <a:off x="6928867" y="6024139"/>
              <a:ext cx="21314" cy="22063"/>
            </a:xfrm>
            <a:custGeom>
              <a:avLst/>
              <a:gdLst>
                <a:gd name="connsiteX0" fmla="*/ 12664 w 21314"/>
                <a:gd name="connsiteY0" fmla="*/ 216 h 22063"/>
                <a:gd name="connsiteX1" fmla="*/ 8651 w 21314"/>
                <a:gd name="connsiteY1" fmla="*/ 21852 h 22063"/>
                <a:gd name="connsiteX2" fmla="*/ 12664 w 21314"/>
                <a:gd name="connsiteY2" fmla="*/ 216 h 22063"/>
                <a:gd name="connsiteX3" fmla="*/ 12664 w 21314"/>
                <a:gd name="connsiteY3" fmla="*/ 216 h 2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14" h="22063">
                  <a:moveTo>
                    <a:pt x="12664" y="216"/>
                  </a:moveTo>
                  <a:cubicBezTo>
                    <a:pt x="26579" y="2789"/>
                    <a:pt x="22587" y="24425"/>
                    <a:pt x="8651" y="21852"/>
                  </a:cubicBezTo>
                  <a:cubicBezTo>
                    <a:pt x="-5264" y="19256"/>
                    <a:pt x="-1273" y="-2380"/>
                    <a:pt x="12664" y="216"/>
                  </a:cubicBezTo>
                  <a:lnTo>
                    <a:pt x="12664" y="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5AE113D-5B73-410F-86DE-CFF0193F9F1F}"/>
                </a:ext>
              </a:extLst>
            </p:cNvPr>
            <p:cNvSpPr/>
            <p:nvPr/>
          </p:nvSpPr>
          <p:spPr>
            <a:xfrm>
              <a:off x="6861275" y="6031097"/>
              <a:ext cx="12750" cy="13190"/>
            </a:xfrm>
            <a:custGeom>
              <a:avLst/>
              <a:gdLst>
                <a:gd name="connsiteX0" fmla="*/ 7583 w 12750"/>
                <a:gd name="connsiteY0" fmla="*/ 128 h 13190"/>
                <a:gd name="connsiteX1" fmla="*/ 5184 w 12750"/>
                <a:gd name="connsiteY1" fmla="*/ 13062 h 13190"/>
                <a:gd name="connsiteX2" fmla="*/ 7583 w 12750"/>
                <a:gd name="connsiteY2" fmla="*/ 128 h 13190"/>
                <a:gd name="connsiteX3" fmla="*/ 7583 w 12750"/>
                <a:gd name="connsiteY3" fmla="*/ 128 h 1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50" h="13190">
                  <a:moveTo>
                    <a:pt x="7583" y="128"/>
                  </a:moveTo>
                  <a:cubicBezTo>
                    <a:pt x="15893" y="1677"/>
                    <a:pt x="13515" y="14611"/>
                    <a:pt x="5184" y="13062"/>
                  </a:cubicBezTo>
                  <a:cubicBezTo>
                    <a:pt x="-3148" y="11513"/>
                    <a:pt x="-771" y="-1420"/>
                    <a:pt x="7583" y="128"/>
                  </a:cubicBezTo>
                  <a:lnTo>
                    <a:pt x="7583" y="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B8C75EA4-3AB9-4403-8025-799E3156351A}"/>
                </a:ext>
              </a:extLst>
            </p:cNvPr>
            <p:cNvSpPr/>
            <p:nvPr/>
          </p:nvSpPr>
          <p:spPr>
            <a:xfrm>
              <a:off x="6845616" y="5981526"/>
              <a:ext cx="16749" cy="17325"/>
            </a:xfrm>
            <a:custGeom>
              <a:avLst/>
              <a:gdLst>
                <a:gd name="connsiteX0" fmla="*/ 9960 w 16749"/>
                <a:gd name="connsiteY0" fmla="*/ 168 h 17325"/>
                <a:gd name="connsiteX1" fmla="*/ 6797 w 16749"/>
                <a:gd name="connsiteY1" fmla="*/ 17158 h 17325"/>
                <a:gd name="connsiteX2" fmla="*/ 9960 w 16749"/>
                <a:gd name="connsiteY2" fmla="*/ 168 h 17325"/>
                <a:gd name="connsiteX3" fmla="*/ 9960 w 16749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9" h="17325">
                  <a:moveTo>
                    <a:pt x="9960" y="168"/>
                  </a:moveTo>
                  <a:cubicBezTo>
                    <a:pt x="20887" y="2196"/>
                    <a:pt x="17746" y="19187"/>
                    <a:pt x="6797" y="17158"/>
                  </a:cubicBezTo>
                  <a:cubicBezTo>
                    <a:pt x="-4130" y="15130"/>
                    <a:pt x="-1011" y="-1860"/>
                    <a:pt x="9960" y="168"/>
                  </a:cubicBezTo>
                  <a:lnTo>
                    <a:pt x="9960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B5DA917E-A126-4563-8D86-D43CF400104B}"/>
                </a:ext>
              </a:extLst>
            </p:cNvPr>
            <p:cNvSpPr/>
            <p:nvPr/>
          </p:nvSpPr>
          <p:spPr>
            <a:xfrm>
              <a:off x="6775185" y="5960093"/>
              <a:ext cx="21914" cy="21806"/>
            </a:xfrm>
            <a:custGeom>
              <a:avLst/>
              <a:gdLst>
                <a:gd name="connsiteX0" fmla="*/ 12953 w 21914"/>
                <a:gd name="connsiteY0" fmla="*/ 183 h 21806"/>
                <a:gd name="connsiteX1" fmla="*/ 21677 w 21914"/>
                <a:gd name="connsiteY1" fmla="*/ 12899 h 21806"/>
                <a:gd name="connsiteX2" fmla="*/ 8961 w 21914"/>
                <a:gd name="connsiteY2" fmla="*/ 21623 h 21806"/>
                <a:gd name="connsiteX3" fmla="*/ 237 w 21914"/>
                <a:gd name="connsiteY3" fmla="*/ 8907 h 21806"/>
                <a:gd name="connsiteX4" fmla="*/ 12953 w 21914"/>
                <a:gd name="connsiteY4" fmla="*/ 183 h 21806"/>
                <a:gd name="connsiteX5" fmla="*/ 12953 w 21914"/>
                <a:gd name="connsiteY5" fmla="*/ 183 h 2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14" h="21806">
                  <a:moveTo>
                    <a:pt x="12953" y="183"/>
                  </a:moveTo>
                  <a:cubicBezTo>
                    <a:pt x="18558" y="1230"/>
                    <a:pt x="23008" y="7163"/>
                    <a:pt x="21677" y="12899"/>
                  </a:cubicBezTo>
                  <a:cubicBezTo>
                    <a:pt x="20346" y="18657"/>
                    <a:pt x="14981" y="22735"/>
                    <a:pt x="8961" y="21623"/>
                  </a:cubicBezTo>
                  <a:cubicBezTo>
                    <a:pt x="3356" y="20576"/>
                    <a:pt x="-1093" y="14644"/>
                    <a:pt x="237" y="8907"/>
                  </a:cubicBezTo>
                  <a:cubicBezTo>
                    <a:pt x="1590" y="3150"/>
                    <a:pt x="6955" y="-929"/>
                    <a:pt x="12953" y="183"/>
                  </a:cubicBezTo>
                  <a:lnTo>
                    <a:pt x="12953" y="1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086EDE43-839E-4078-81D8-2DD6147C2967}"/>
                </a:ext>
              </a:extLst>
            </p:cNvPr>
            <p:cNvSpPr/>
            <p:nvPr/>
          </p:nvSpPr>
          <p:spPr>
            <a:xfrm>
              <a:off x="6807082" y="6014440"/>
              <a:ext cx="17774" cy="18715"/>
            </a:xfrm>
            <a:custGeom>
              <a:avLst/>
              <a:gdLst>
                <a:gd name="connsiteX0" fmla="*/ 2038 w 17774"/>
                <a:gd name="connsiteY0" fmla="*/ 3786 h 18715"/>
                <a:gd name="connsiteX1" fmla="*/ 2713 w 17774"/>
                <a:gd name="connsiteY1" fmla="*/ 2892 h 18715"/>
                <a:gd name="connsiteX2" fmla="*/ 17043 w 17774"/>
                <a:gd name="connsiteY2" fmla="*/ 5553 h 18715"/>
                <a:gd name="connsiteX3" fmla="*/ 17370 w 17774"/>
                <a:gd name="connsiteY3" fmla="*/ 6622 h 18715"/>
                <a:gd name="connsiteX4" fmla="*/ 7228 w 17774"/>
                <a:gd name="connsiteY4" fmla="*/ 18552 h 18715"/>
                <a:gd name="connsiteX5" fmla="*/ 2038 w 17774"/>
                <a:gd name="connsiteY5" fmla="*/ 3786 h 18715"/>
                <a:gd name="connsiteX6" fmla="*/ 2038 w 17774"/>
                <a:gd name="connsiteY6" fmla="*/ 3786 h 1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4" h="18715">
                  <a:moveTo>
                    <a:pt x="2038" y="3786"/>
                  </a:moveTo>
                  <a:cubicBezTo>
                    <a:pt x="2255" y="3481"/>
                    <a:pt x="2496" y="3197"/>
                    <a:pt x="2713" y="2892"/>
                  </a:cubicBezTo>
                  <a:cubicBezTo>
                    <a:pt x="6465" y="-2015"/>
                    <a:pt x="15298" y="-380"/>
                    <a:pt x="17043" y="5553"/>
                  </a:cubicBezTo>
                  <a:cubicBezTo>
                    <a:pt x="17152" y="5902"/>
                    <a:pt x="17261" y="6272"/>
                    <a:pt x="17370" y="6622"/>
                  </a:cubicBezTo>
                  <a:cubicBezTo>
                    <a:pt x="19268" y="13077"/>
                    <a:pt x="14251" y="19860"/>
                    <a:pt x="7228" y="18552"/>
                  </a:cubicBezTo>
                  <a:cubicBezTo>
                    <a:pt x="205" y="17265"/>
                    <a:pt x="-2063" y="9130"/>
                    <a:pt x="2038" y="3786"/>
                  </a:cubicBezTo>
                  <a:lnTo>
                    <a:pt x="2038" y="378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11A587FE-57F0-4DFC-8D34-110A04C7B9D9}"/>
                </a:ext>
              </a:extLst>
            </p:cNvPr>
            <p:cNvSpPr/>
            <p:nvPr/>
          </p:nvSpPr>
          <p:spPr>
            <a:xfrm>
              <a:off x="6776322" y="5920542"/>
              <a:ext cx="21129" cy="21864"/>
            </a:xfrm>
            <a:custGeom>
              <a:avLst/>
              <a:gdLst>
                <a:gd name="connsiteX0" fmla="*/ 12557 w 21129"/>
                <a:gd name="connsiteY0" fmla="*/ 214 h 21864"/>
                <a:gd name="connsiteX1" fmla="*/ 8588 w 21129"/>
                <a:gd name="connsiteY1" fmla="*/ 21654 h 21864"/>
                <a:gd name="connsiteX2" fmla="*/ 12557 w 21129"/>
                <a:gd name="connsiteY2" fmla="*/ 214 h 21864"/>
                <a:gd name="connsiteX3" fmla="*/ 12557 w 21129"/>
                <a:gd name="connsiteY3" fmla="*/ 214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29" h="21864">
                  <a:moveTo>
                    <a:pt x="12557" y="214"/>
                  </a:moveTo>
                  <a:cubicBezTo>
                    <a:pt x="26341" y="2788"/>
                    <a:pt x="22394" y="24205"/>
                    <a:pt x="8588" y="21654"/>
                  </a:cubicBezTo>
                  <a:cubicBezTo>
                    <a:pt x="-5218" y="19080"/>
                    <a:pt x="-1271" y="-2360"/>
                    <a:pt x="12557" y="214"/>
                  </a:cubicBezTo>
                  <a:lnTo>
                    <a:pt x="12557" y="2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1482B62-8826-43EB-94D3-978AE5447647}"/>
                </a:ext>
              </a:extLst>
            </p:cNvPr>
            <p:cNvSpPr/>
            <p:nvPr/>
          </p:nvSpPr>
          <p:spPr>
            <a:xfrm>
              <a:off x="6739371" y="5924661"/>
              <a:ext cx="10824" cy="11208"/>
            </a:xfrm>
            <a:custGeom>
              <a:avLst/>
              <a:gdLst>
                <a:gd name="connsiteX0" fmla="*/ 6433 w 10824"/>
                <a:gd name="connsiteY0" fmla="*/ 108 h 11208"/>
                <a:gd name="connsiteX1" fmla="*/ 4382 w 10824"/>
                <a:gd name="connsiteY1" fmla="*/ 11100 h 11208"/>
                <a:gd name="connsiteX2" fmla="*/ 6433 w 10824"/>
                <a:gd name="connsiteY2" fmla="*/ 108 h 11208"/>
                <a:gd name="connsiteX3" fmla="*/ 6433 w 10824"/>
                <a:gd name="connsiteY3" fmla="*/ 108 h 1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24" h="11208">
                  <a:moveTo>
                    <a:pt x="6433" y="108"/>
                  </a:moveTo>
                  <a:cubicBezTo>
                    <a:pt x="13500" y="1417"/>
                    <a:pt x="11471" y="12409"/>
                    <a:pt x="4382" y="11100"/>
                  </a:cubicBezTo>
                  <a:cubicBezTo>
                    <a:pt x="-2662" y="9792"/>
                    <a:pt x="-655" y="-1201"/>
                    <a:pt x="6433" y="108"/>
                  </a:cubicBezTo>
                  <a:lnTo>
                    <a:pt x="6433" y="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8D6709E7-4F3F-4A4D-A442-3ACA45269494}"/>
                </a:ext>
              </a:extLst>
            </p:cNvPr>
            <p:cNvSpPr/>
            <p:nvPr/>
          </p:nvSpPr>
          <p:spPr>
            <a:xfrm>
              <a:off x="6805277" y="5943600"/>
              <a:ext cx="23025" cy="23842"/>
            </a:xfrm>
            <a:custGeom>
              <a:avLst/>
              <a:gdLst>
                <a:gd name="connsiteX0" fmla="*/ 13679 w 23025"/>
                <a:gd name="connsiteY0" fmla="*/ 231 h 23842"/>
                <a:gd name="connsiteX1" fmla="*/ 9339 w 23025"/>
                <a:gd name="connsiteY1" fmla="*/ 23612 h 23842"/>
                <a:gd name="connsiteX2" fmla="*/ 13679 w 23025"/>
                <a:gd name="connsiteY2" fmla="*/ 231 h 23842"/>
                <a:gd name="connsiteX3" fmla="*/ 13679 w 23025"/>
                <a:gd name="connsiteY3" fmla="*/ 231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25" h="23842">
                  <a:moveTo>
                    <a:pt x="13679" y="231"/>
                  </a:moveTo>
                  <a:cubicBezTo>
                    <a:pt x="28707" y="3023"/>
                    <a:pt x="24410" y="26403"/>
                    <a:pt x="9339" y="23612"/>
                  </a:cubicBezTo>
                  <a:cubicBezTo>
                    <a:pt x="-5688" y="20820"/>
                    <a:pt x="-1370" y="-2561"/>
                    <a:pt x="13679" y="231"/>
                  </a:cubicBezTo>
                  <a:lnTo>
                    <a:pt x="13679" y="2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D70FA242-C5B2-47CE-807B-16F20E7BAAAA}"/>
                </a:ext>
              </a:extLst>
            </p:cNvPr>
            <p:cNvSpPr/>
            <p:nvPr/>
          </p:nvSpPr>
          <p:spPr>
            <a:xfrm>
              <a:off x="6760232" y="5884683"/>
              <a:ext cx="23799" cy="24620"/>
            </a:xfrm>
            <a:custGeom>
              <a:avLst/>
              <a:gdLst>
                <a:gd name="connsiteX0" fmla="*/ 14143 w 23799"/>
                <a:gd name="connsiteY0" fmla="*/ 238 h 24620"/>
                <a:gd name="connsiteX1" fmla="*/ 9672 w 23799"/>
                <a:gd name="connsiteY1" fmla="*/ 24382 h 24620"/>
                <a:gd name="connsiteX2" fmla="*/ 14143 w 23799"/>
                <a:gd name="connsiteY2" fmla="*/ 238 h 24620"/>
                <a:gd name="connsiteX3" fmla="*/ 14143 w 23799"/>
                <a:gd name="connsiteY3" fmla="*/ 238 h 2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99" h="24620">
                  <a:moveTo>
                    <a:pt x="14143" y="238"/>
                  </a:moveTo>
                  <a:cubicBezTo>
                    <a:pt x="29672" y="3117"/>
                    <a:pt x="25223" y="27261"/>
                    <a:pt x="9672" y="24382"/>
                  </a:cubicBezTo>
                  <a:cubicBezTo>
                    <a:pt x="-5879" y="21503"/>
                    <a:pt x="-1429" y="-2641"/>
                    <a:pt x="14143" y="238"/>
                  </a:cubicBezTo>
                  <a:lnTo>
                    <a:pt x="14143" y="2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0D0780B7-ECE7-45BF-9FD3-CB2E71DE2B4A}"/>
                </a:ext>
              </a:extLst>
            </p:cNvPr>
            <p:cNvSpPr/>
            <p:nvPr/>
          </p:nvSpPr>
          <p:spPr>
            <a:xfrm>
              <a:off x="6739762" y="5855378"/>
              <a:ext cx="18467" cy="19104"/>
            </a:xfrm>
            <a:custGeom>
              <a:avLst/>
              <a:gdLst>
                <a:gd name="connsiteX0" fmla="*/ 10971 w 18467"/>
                <a:gd name="connsiteY0" fmla="*/ 187 h 19104"/>
                <a:gd name="connsiteX1" fmla="*/ 7503 w 18467"/>
                <a:gd name="connsiteY1" fmla="*/ 18922 h 19104"/>
                <a:gd name="connsiteX2" fmla="*/ 10971 w 18467"/>
                <a:gd name="connsiteY2" fmla="*/ 187 h 19104"/>
                <a:gd name="connsiteX3" fmla="*/ 10971 w 18467"/>
                <a:gd name="connsiteY3" fmla="*/ 187 h 1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67" h="19104">
                  <a:moveTo>
                    <a:pt x="10971" y="187"/>
                  </a:moveTo>
                  <a:cubicBezTo>
                    <a:pt x="23032" y="2433"/>
                    <a:pt x="19564" y="21146"/>
                    <a:pt x="7503" y="18922"/>
                  </a:cubicBezTo>
                  <a:cubicBezTo>
                    <a:pt x="-4558" y="16675"/>
                    <a:pt x="-1112" y="-2060"/>
                    <a:pt x="10971" y="187"/>
                  </a:cubicBezTo>
                  <a:lnTo>
                    <a:pt x="10971" y="1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59DD17C3-D347-4D49-A398-3D5DB394CA32}"/>
                </a:ext>
              </a:extLst>
            </p:cNvPr>
            <p:cNvSpPr/>
            <p:nvPr/>
          </p:nvSpPr>
          <p:spPr>
            <a:xfrm>
              <a:off x="6766277" y="5791017"/>
              <a:ext cx="22849" cy="23624"/>
            </a:xfrm>
            <a:custGeom>
              <a:avLst/>
              <a:gdLst>
                <a:gd name="connsiteX0" fmla="*/ 13573 w 22849"/>
                <a:gd name="connsiteY0" fmla="*/ 229 h 23624"/>
                <a:gd name="connsiteX1" fmla="*/ 9276 w 22849"/>
                <a:gd name="connsiteY1" fmla="*/ 23392 h 23624"/>
                <a:gd name="connsiteX2" fmla="*/ 13573 w 22849"/>
                <a:gd name="connsiteY2" fmla="*/ 229 h 23624"/>
                <a:gd name="connsiteX3" fmla="*/ 13573 w 22849"/>
                <a:gd name="connsiteY3" fmla="*/ 229 h 2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49" h="23624">
                  <a:moveTo>
                    <a:pt x="13573" y="229"/>
                  </a:moveTo>
                  <a:cubicBezTo>
                    <a:pt x="28491" y="2999"/>
                    <a:pt x="24217" y="26184"/>
                    <a:pt x="9276" y="23392"/>
                  </a:cubicBezTo>
                  <a:cubicBezTo>
                    <a:pt x="-5642" y="20644"/>
                    <a:pt x="-1367" y="-2541"/>
                    <a:pt x="13573" y="229"/>
                  </a:cubicBezTo>
                  <a:lnTo>
                    <a:pt x="13573" y="22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98E14E01-AB5A-43B6-8125-F4D49CDC5987}"/>
                </a:ext>
              </a:extLst>
            </p:cNvPr>
            <p:cNvSpPr/>
            <p:nvPr/>
          </p:nvSpPr>
          <p:spPr>
            <a:xfrm>
              <a:off x="6686023" y="5821825"/>
              <a:ext cx="41672" cy="41466"/>
            </a:xfrm>
            <a:custGeom>
              <a:avLst/>
              <a:gdLst>
                <a:gd name="connsiteX0" fmla="*/ 24623 w 41672"/>
                <a:gd name="connsiteY0" fmla="*/ 349 h 41466"/>
                <a:gd name="connsiteX1" fmla="*/ 41221 w 41672"/>
                <a:gd name="connsiteY1" fmla="*/ 24514 h 41466"/>
                <a:gd name="connsiteX2" fmla="*/ 17055 w 41672"/>
                <a:gd name="connsiteY2" fmla="*/ 41112 h 41466"/>
                <a:gd name="connsiteX3" fmla="*/ 457 w 41672"/>
                <a:gd name="connsiteY3" fmla="*/ 16946 h 41466"/>
                <a:gd name="connsiteX4" fmla="*/ 24623 w 41672"/>
                <a:gd name="connsiteY4" fmla="*/ 349 h 41466"/>
                <a:gd name="connsiteX5" fmla="*/ 24623 w 41672"/>
                <a:gd name="connsiteY5" fmla="*/ 349 h 4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672" h="41466">
                  <a:moveTo>
                    <a:pt x="24623" y="349"/>
                  </a:moveTo>
                  <a:cubicBezTo>
                    <a:pt x="35289" y="2333"/>
                    <a:pt x="43751" y="13609"/>
                    <a:pt x="41221" y="24514"/>
                  </a:cubicBezTo>
                  <a:cubicBezTo>
                    <a:pt x="38669" y="35463"/>
                    <a:pt x="28484" y="43249"/>
                    <a:pt x="17055" y="41112"/>
                  </a:cubicBezTo>
                  <a:cubicBezTo>
                    <a:pt x="6390" y="39127"/>
                    <a:pt x="-2094" y="27851"/>
                    <a:pt x="457" y="16946"/>
                  </a:cubicBezTo>
                  <a:cubicBezTo>
                    <a:pt x="2988" y="5997"/>
                    <a:pt x="13195" y="-1767"/>
                    <a:pt x="24623" y="349"/>
                  </a:cubicBezTo>
                  <a:lnTo>
                    <a:pt x="24623" y="3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943A4C6-3C9E-40FB-9861-519873B11DAD}"/>
                </a:ext>
              </a:extLst>
            </p:cNvPr>
            <p:cNvSpPr/>
            <p:nvPr/>
          </p:nvSpPr>
          <p:spPr>
            <a:xfrm>
              <a:off x="6750222" y="5824222"/>
              <a:ext cx="21708" cy="22444"/>
            </a:xfrm>
            <a:custGeom>
              <a:avLst/>
              <a:gdLst>
                <a:gd name="connsiteX0" fmla="*/ 12900 w 21708"/>
                <a:gd name="connsiteY0" fmla="*/ 219 h 22444"/>
                <a:gd name="connsiteX1" fmla="*/ 8799 w 21708"/>
                <a:gd name="connsiteY1" fmla="*/ 22226 h 22444"/>
                <a:gd name="connsiteX2" fmla="*/ 12900 w 21708"/>
                <a:gd name="connsiteY2" fmla="*/ 219 h 22444"/>
                <a:gd name="connsiteX3" fmla="*/ 12900 w 21708"/>
                <a:gd name="connsiteY3" fmla="*/ 219 h 2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8" h="22444">
                  <a:moveTo>
                    <a:pt x="12900" y="219"/>
                  </a:moveTo>
                  <a:cubicBezTo>
                    <a:pt x="27077" y="2836"/>
                    <a:pt x="22998" y="24865"/>
                    <a:pt x="8799" y="22226"/>
                  </a:cubicBezTo>
                  <a:cubicBezTo>
                    <a:pt x="-5356" y="19608"/>
                    <a:pt x="-1299" y="-2420"/>
                    <a:pt x="12900" y="219"/>
                  </a:cubicBezTo>
                  <a:lnTo>
                    <a:pt x="12900" y="2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21640EFE-CA12-4FC7-B959-10F9FD2868E6}"/>
                </a:ext>
              </a:extLst>
            </p:cNvPr>
            <p:cNvSpPr/>
            <p:nvPr/>
          </p:nvSpPr>
          <p:spPr>
            <a:xfrm>
              <a:off x="6729348" y="5773603"/>
              <a:ext cx="25897" cy="26779"/>
            </a:xfrm>
            <a:custGeom>
              <a:avLst/>
              <a:gdLst>
                <a:gd name="connsiteX0" fmla="*/ 15388 w 25897"/>
                <a:gd name="connsiteY0" fmla="*/ 260 h 26779"/>
                <a:gd name="connsiteX1" fmla="*/ 10503 w 25897"/>
                <a:gd name="connsiteY1" fmla="*/ 26520 h 26779"/>
                <a:gd name="connsiteX2" fmla="*/ 15388 w 25897"/>
                <a:gd name="connsiteY2" fmla="*/ 260 h 26779"/>
                <a:gd name="connsiteX3" fmla="*/ 15388 w 25897"/>
                <a:gd name="connsiteY3" fmla="*/ 260 h 2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97" h="26779">
                  <a:moveTo>
                    <a:pt x="15388" y="260"/>
                  </a:moveTo>
                  <a:cubicBezTo>
                    <a:pt x="32291" y="3401"/>
                    <a:pt x="27449" y="29660"/>
                    <a:pt x="10503" y="26520"/>
                  </a:cubicBezTo>
                  <a:cubicBezTo>
                    <a:pt x="-6400" y="23401"/>
                    <a:pt x="-1537" y="-2881"/>
                    <a:pt x="15388" y="260"/>
                  </a:cubicBezTo>
                  <a:lnTo>
                    <a:pt x="15388" y="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C71B003D-B28D-4BAE-8DBF-7F2267407585}"/>
                </a:ext>
              </a:extLst>
            </p:cNvPr>
            <p:cNvSpPr/>
            <p:nvPr/>
          </p:nvSpPr>
          <p:spPr>
            <a:xfrm>
              <a:off x="6721671" y="5804391"/>
              <a:ext cx="24754" cy="25600"/>
            </a:xfrm>
            <a:custGeom>
              <a:avLst/>
              <a:gdLst>
                <a:gd name="connsiteX0" fmla="*/ 14711 w 24754"/>
                <a:gd name="connsiteY0" fmla="*/ 247 h 25600"/>
                <a:gd name="connsiteX1" fmla="*/ 10043 w 24754"/>
                <a:gd name="connsiteY1" fmla="*/ 25350 h 25600"/>
                <a:gd name="connsiteX2" fmla="*/ 14711 w 24754"/>
                <a:gd name="connsiteY2" fmla="*/ 247 h 25600"/>
                <a:gd name="connsiteX3" fmla="*/ 14711 w 24754"/>
                <a:gd name="connsiteY3" fmla="*/ 247 h 2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54" h="25600">
                  <a:moveTo>
                    <a:pt x="14711" y="247"/>
                  </a:moveTo>
                  <a:cubicBezTo>
                    <a:pt x="30872" y="3235"/>
                    <a:pt x="26227" y="28360"/>
                    <a:pt x="10043" y="25350"/>
                  </a:cubicBezTo>
                  <a:cubicBezTo>
                    <a:pt x="-6118" y="22362"/>
                    <a:pt x="-1472" y="-2741"/>
                    <a:pt x="14711" y="247"/>
                  </a:cubicBezTo>
                  <a:lnTo>
                    <a:pt x="14711" y="2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33ED068-F55E-4BE2-B8D2-93C081E3297D}"/>
                </a:ext>
              </a:extLst>
            </p:cNvPr>
            <p:cNvSpPr/>
            <p:nvPr/>
          </p:nvSpPr>
          <p:spPr>
            <a:xfrm>
              <a:off x="6678779" y="5780559"/>
              <a:ext cx="15414" cy="15946"/>
            </a:xfrm>
            <a:custGeom>
              <a:avLst/>
              <a:gdLst>
                <a:gd name="connsiteX0" fmla="*/ 9162 w 15414"/>
                <a:gd name="connsiteY0" fmla="*/ 152 h 15946"/>
                <a:gd name="connsiteX1" fmla="*/ 6261 w 15414"/>
                <a:gd name="connsiteY1" fmla="*/ 15790 h 15946"/>
                <a:gd name="connsiteX2" fmla="*/ 9162 w 15414"/>
                <a:gd name="connsiteY2" fmla="*/ 152 h 15946"/>
                <a:gd name="connsiteX3" fmla="*/ 9162 w 15414"/>
                <a:gd name="connsiteY3" fmla="*/ 152 h 1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4" h="15946">
                  <a:moveTo>
                    <a:pt x="9162" y="152"/>
                  </a:moveTo>
                  <a:cubicBezTo>
                    <a:pt x="19217" y="2028"/>
                    <a:pt x="16338" y="17666"/>
                    <a:pt x="6261" y="15790"/>
                  </a:cubicBezTo>
                  <a:cubicBezTo>
                    <a:pt x="-3815" y="13937"/>
                    <a:pt x="-914" y="-1701"/>
                    <a:pt x="9162" y="152"/>
                  </a:cubicBezTo>
                  <a:lnTo>
                    <a:pt x="9162" y="1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9EDEED3-69AA-49D7-9C1A-CDE29BCC2116}"/>
                </a:ext>
              </a:extLst>
            </p:cNvPr>
            <p:cNvSpPr/>
            <p:nvPr/>
          </p:nvSpPr>
          <p:spPr>
            <a:xfrm>
              <a:off x="6741369" y="5682201"/>
              <a:ext cx="25336" cy="26202"/>
            </a:xfrm>
            <a:custGeom>
              <a:avLst/>
              <a:gdLst>
                <a:gd name="connsiteX0" fmla="*/ 15056 w 25336"/>
                <a:gd name="connsiteY0" fmla="*/ 255 h 26202"/>
                <a:gd name="connsiteX1" fmla="*/ 10280 w 25336"/>
                <a:gd name="connsiteY1" fmla="*/ 25948 h 26202"/>
                <a:gd name="connsiteX2" fmla="*/ 15056 w 25336"/>
                <a:gd name="connsiteY2" fmla="*/ 255 h 26202"/>
                <a:gd name="connsiteX3" fmla="*/ 15056 w 25336"/>
                <a:gd name="connsiteY3" fmla="*/ 255 h 2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36" h="26202">
                  <a:moveTo>
                    <a:pt x="15056" y="255"/>
                  </a:moveTo>
                  <a:cubicBezTo>
                    <a:pt x="31589" y="3330"/>
                    <a:pt x="26856" y="29023"/>
                    <a:pt x="10280" y="25948"/>
                  </a:cubicBezTo>
                  <a:cubicBezTo>
                    <a:pt x="-6252" y="22872"/>
                    <a:pt x="-1519" y="-2820"/>
                    <a:pt x="15056" y="255"/>
                  </a:cubicBezTo>
                  <a:lnTo>
                    <a:pt x="15056" y="2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DC6E1285-4C50-45C0-B546-FB0697BF3CE5}"/>
                </a:ext>
              </a:extLst>
            </p:cNvPr>
            <p:cNvSpPr/>
            <p:nvPr/>
          </p:nvSpPr>
          <p:spPr>
            <a:xfrm>
              <a:off x="6790326" y="5735318"/>
              <a:ext cx="23091" cy="23237"/>
            </a:xfrm>
            <a:custGeom>
              <a:avLst/>
              <a:gdLst>
                <a:gd name="connsiteX0" fmla="*/ 15894 w 23091"/>
                <a:gd name="connsiteY0" fmla="*/ 1206 h 23237"/>
                <a:gd name="connsiteX1" fmla="*/ 16592 w 23091"/>
                <a:gd name="connsiteY1" fmla="*/ 1598 h 23237"/>
                <a:gd name="connsiteX2" fmla="*/ 22807 w 23091"/>
                <a:gd name="connsiteY2" fmla="*/ 13943 h 23237"/>
                <a:gd name="connsiteX3" fmla="*/ 22633 w 23091"/>
                <a:gd name="connsiteY3" fmla="*/ 14575 h 23237"/>
                <a:gd name="connsiteX4" fmla="*/ 10157 w 23091"/>
                <a:gd name="connsiteY4" fmla="*/ 23147 h 23237"/>
                <a:gd name="connsiteX5" fmla="*/ 9503 w 23091"/>
                <a:gd name="connsiteY5" fmla="*/ 23081 h 23237"/>
                <a:gd name="connsiteX6" fmla="*/ 212 w 23091"/>
                <a:gd name="connsiteY6" fmla="*/ 12852 h 23237"/>
                <a:gd name="connsiteX7" fmla="*/ 103 w 23091"/>
                <a:gd name="connsiteY7" fmla="*/ 12067 h 23237"/>
                <a:gd name="connsiteX8" fmla="*/ 15894 w 23091"/>
                <a:gd name="connsiteY8" fmla="*/ 1206 h 23237"/>
                <a:gd name="connsiteX9" fmla="*/ 15894 w 23091"/>
                <a:gd name="connsiteY9" fmla="*/ 1206 h 2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91" h="23237">
                  <a:moveTo>
                    <a:pt x="15894" y="1206"/>
                  </a:moveTo>
                  <a:cubicBezTo>
                    <a:pt x="16133" y="1336"/>
                    <a:pt x="16351" y="1467"/>
                    <a:pt x="16592" y="1598"/>
                  </a:cubicBezTo>
                  <a:cubicBezTo>
                    <a:pt x="20714" y="3954"/>
                    <a:pt x="24116" y="8927"/>
                    <a:pt x="22807" y="13943"/>
                  </a:cubicBezTo>
                  <a:cubicBezTo>
                    <a:pt x="22742" y="14161"/>
                    <a:pt x="22698" y="14357"/>
                    <a:pt x="22633" y="14575"/>
                  </a:cubicBezTo>
                  <a:cubicBezTo>
                    <a:pt x="21084" y="20486"/>
                    <a:pt x="16264" y="23845"/>
                    <a:pt x="10157" y="23147"/>
                  </a:cubicBezTo>
                  <a:cubicBezTo>
                    <a:pt x="9939" y="23125"/>
                    <a:pt x="9721" y="23103"/>
                    <a:pt x="9503" y="23081"/>
                  </a:cubicBezTo>
                  <a:cubicBezTo>
                    <a:pt x="4312" y="22493"/>
                    <a:pt x="931" y="17585"/>
                    <a:pt x="212" y="12852"/>
                  </a:cubicBezTo>
                  <a:cubicBezTo>
                    <a:pt x="168" y="12591"/>
                    <a:pt x="125" y="12329"/>
                    <a:pt x="103" y="12067"/>
                  </a:cubicBezTo>
                  <a:cubicBezTo>
                    <a:pt x="-1119" y="3976"/>
                    <a:pt x="8805" y="-2851"/>
                    <a:pt x="15894" y="1206"/>
                  </a:cubicBezTo>
                  <a:lnTo>
                    <a:pt x="15894" y="12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59267B6-3BC3-48A4-9BAA-DCAD14D43BC4}"/>
                </a:ext>
              </a:extLst>
            </p:cNvPr>
            <p:cNvSpPr/>
            <p:nvPr/>
          </p:nvSpPr>
          <p:spPr>
            <a:xfrm>
              <a:off x="6756482" y="5739955"/>
              <a:ext cx="25242" cy="24699"/>
            </a:xfrm>
            <a:custGeom>
              <a:avLst/>
              <a:gdLst>
                <a:gd name="connsiteX0" fmla="*/ 7970 w 25242"/>
                <a:gd name="connsiteY0" fmla="*/ 799 h 24699"/>
                <a:gd name="connsiteX1" fmla="*/ 8515 w 25242"/>
                <a:gd name="connsiteY1" fmla="*/ 625 h 24699"/>
                <a:gd name="connsiteX2" fmla="*/ 25026 w 25242"/>
                <a:gd name="connsiteY2" fmla="*/ 14649 h 24699"/>
                <a:gd name="connsiteX3" fmla="*/ 4590 w 25242"/>
                <a:gd name="connsiteY3" fmla="*/ 21825 h 24699"/>
                <a:gd name="connsiteX4" fmla="*/ 4153 w 25242"/>
                <a:gd name="connsiteY4" fmla="*/ 21476 h 24699"/>
                <a:gd name="connsiteX5" fmla="*/ 7970 w 25242"/>
                <a:gd name="connsiteY5" fmla="*/ 799 h 24699"/>
                <a:gd name="connsiteX6" fmla="*/ 7970 w 25242"/>
                <a:gd name="connsiteY6" fmla="*/ 799 h 2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42" h="24699">
                  <a:moveTo>
                    <a:pt x="7970" y="799"/>
                  </a:moveTo>
                  <a:cubicBezTo>
                    <a:pt x="8144" y="756"/>
                    <a:pt x="8319" y="690"/>
                    <a:pt x="8515" y="625"/>
                  </a:cubicBezTo>
                  <a:cubicBezTo>
                    <a:pt x="17436" y="-2232"/>
                    <a:pt x="26792" y="5096"/>
                    <a:pt x="25026" y="14649"/>
                  </a:cubicBezTo>
                  <a:cubicBezTo>
                    <a:pt x="23259" y="24224"/>
                    <a:pt x="11896" y="27692"/>
                    <a:pt x="4590" y="21825"/>
                  </a:cubicBezTo>
                  <a:cubicBezTo>
                    <a:pt x="4437" y="21716"/>
                    <a:pt x="4306" y="21585"/>
                    <a:pt x="4153" y="21476"/>
                  </a:cubicBezTo>
                  <a:cubicBezTo>
                    <a:pt x="-2870" y="15849"/>
                    <a:pt x="-580" y="3526"/>
                    <a:pt x="7970" y="799"/>
                  </a:cubicBezTo>
                  <a:lnTo>
                    <a:pt x="7970" y="7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0598220-69E5-4258-93EE-654EE0A10C33}"/>
                </a:ext>
              </a:extLst>
            </p:cNvPr>
            <p:cNvSpPr/>
            <p:nvPr/>
          </p:nvSpPr>
          <p:spPr>
            <a:xfrm>
              <a:off x="6775853" y="5706707"/>
              <a:ext cx="20992" cy="20881"/>
            </a:xfrm>
            <a:custGeom>
              <a:avLst/>
              <a:gdLst>
                <a:gd name="connsiteX0" fmla="*/ 12394 w 20992"/>
                <a:gd name="connsiteY0" fmla="*/ 176 h 20881"/>
                <a:gd name="connsiteX1" fmla="*/ 20769 w 20992"/>
                <a:gd name="connsiteY1" fmla="*/ 12346 h 20881"/>
                <a:gd name="connsiteX2" fmla="*/ 8599 w 20992"/>
                <a:gd name="connsiteY2" fmla="*/ 20699 h 20881"/>
                <a:gd name="connsiteX3" fmla="*/ 224 w 20992"/>
                <a:gd name="connsiteY3" fmla="*/ 8529 h 20881"/>
                <a:gd name="connsiteX4" fmla="*/ 12394 w 20992"/>
                <a:gd name="connsiteY4" fmla="*/ 176 h 20881"/>
                <a:gd name="connsiteX5" fmla="*/ 12394 w 20992"/>
                <a:gd name="connsiteY5" fmla="*/ 176 h 2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92" h="20881">
                  <a:moveTo>
                    <a:pt x="12394" y="176"/>
                  </a:moveTo>
                  <a:cubicBezTo>
                    <a:pt x="17759" y="1179"/>
                    <a:pt x="22034" y="6850"/>
                    <a:pt x="20769" y="12346"/>
                  </a:cubicBezTo>
                  <a:cubicBezTo>
                    <a:pt x="19483" y="17864"/>
                    <a:pt x="14357" y="21790"/>
                    <a:pt x="8599" y="20699"/>
                  </a:cubicBezTo>
                  <a:cubicBezTo>
                    <a:pt x="3234" y="19696"/>
                    <a:pt x="-1041" y="14025"/>
                    <a:pt x="224" y="8529"/>
                  </a:cubicBezTo>
                  <a:cubicBezTo>
                    <a:pt x="1489" y="3033"/>
                    <a:pt x="6636" y="-893"/>
                    <a:pt x="12394" y="176"/>
                  </a:cubicBezTo>
                  <a:lnTo>
                    <a:pt x="12394" y="1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B3FF0515-BB6A-4FB4-B7CB-D19564A9D3BB}"/>
                </a:ext>
              </a:extLst>
            </p:cNvPr>
            <p:cNvSpPr/>
            <p:nvPr/>
          </p:nvSpPr>
          <p:spPr>
            <a:xfrm>
              <a:off x="6741052" y="5730413"/>
              <a:ext cx="17507" cy="18128"/>
            </a:xfrm>
            <a:custGeom>
              <a:avLst/>
              <a:gdLst>
                <a:gd name="connsiteX0" fmla="*/ 10401 w 17507"/>
                <a:gd name="connsiteY0" fmla="*/ 178 h 18128"/>
                <a:gd name="connsiteX1" fmla="*/ 7107 w 17507"/>
                <a:gd name="connsiteY1" fmla="*/ 17954 h 18128"/>
                <a:gd name="connsiteX2" fmla="*/ 10401 w 17507"/>
                <a:gd name="connsiteY2" fmla="*/ 178 h 18128"/>
                <a:gd name="connsiteX3" fmla="*/ 10401 w 17507"/>
                <a:gd name="connsiteY3" fmla="*/ 178 h 1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7" h="18128">
                  <a:moveTo>
                    <a:pt x="10401" y="178"/>
                  </a:moveTo>
                  <a:cubicBezTo>
                    <a:pt x="21829" y="2294"/>
                    <a:pt x="18558" y="20069"/>
                    <a:pt x="7107" y="17954"/>
                  </a:cubicBezTo>
                  <a:cubicBezTo>
                    <a:pt x="-4321" y="15816"/>
                    <a:pt x="-1050" y="-1959"/>
                    <a:pt x="10401" y="178"/>
                  </a:cubicBezTo>
                  <a:lnTo>
                    <a:pt x="10401" y="1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62B7CDDE-32A8-40A6-A93D-635DB1BAF2A9}"/>
                </a:ext>
              </a:extLst>
            </p:cNvPr>
            <p:cNvSpPr/>
            <p:nvPr/>
          </p:nvSpPr>
          <p:spPr>
            <a:xfrm>
              <a:off x="6712225" y="5725124"/>
              <a:ext cx="14262" cy="14769"/>
            </a:xfrm>
            <a:custGeom>
              <a:avLst/>
              <a:gdLst>
                <a:gd name="connsiteX0" fmla="*/ 8476 w 14262"/>
                <a:gd name="connsiteY0" fmla="*/ 146 h 14769"/>
                <a:gd name="connsiteX1" fmla="*/ 5793 w 14262"/>
                <a:gd name="connsiteY1" fmla="*/ 14628 h 14769"/>
                <a:gd name="connsiteX2" fmla="*/ 8476 w 14262"/>
                <a:gd name="connsiteY2" fmla="*/ 146 h 14769"/>
                <a:gd name="connsiteX3" fmla="*/ 8476 w 14262"/>
                <a:gd name="connsiteY3" fmla="*/ 146 h 1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62" h="14769">
                  <a:moveTo>
                    <a:pt x="8476" y="146"/>
                  </a:moveTo>
                  <a:cubicBezTo>
                    <a:pt x="17789" y="1869"/>
                    <a:pt x="15106" y="16351"/>
                    <a:pt x="5793" y="14628"/>
                  </a:cubicBezTo>
                  <a:cubicBezTo>
                    <a:pt x="-3520" y="12883"/>
                    <a:pt x="-859" y="-1599"/>
                    <a:pt x="8476" y="146"/>
                  </a:cubicBezTo>
                  <a:lnTo>
                    <a:pt x="8476" y="1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FC351391-902C-465E-BADF-5C724BB5DA95}"/>
                </a:ext>
              </a:extLst>
            </p:cNvPr>
            <p:cNvSpPr/>
            <p:nvPr/>
          </p:nvSpPr>
          <p:spPr>
            <a:xfrm>
              <a:off x="6881583" y="5683915"/>
              <a:ext cx="23078" cy="22972"/>
            </a:xfrm>
            <a:custGeom>
              <a:avLst/>
              <a:gdLst>
                <a:gd name="connsiteX0" fmla="*/ 9326 w 23078"/>
                <a:gd name="connsiteY0" fmla="*/ 2 h 22972"/>
                <a:gd name="connsiteX1" fmla="*/ 13841 w 23078"/>
                <a:gd name="connsiteY1" fmla="*/ 242 h 22972"/>
                <a:gd name="connsiteX2" fmla="*/ 20449 w 23078"/>
                <a:gd name="connsiteY2" fmla="*/ 19086 h 22972"/>
                <a:gd name="connsiteX3" fmla="*/ 907 w 23078"/>
                <a:gd name="connsiteY3" fmla="*/ 15465 h 22972"/>
                <a:gd name="connsiteX4" fmla="*/ 406 w 23078"/>
                <a:gd name="connsiteY4" fmla="*/ 13917 h 22972"/>
                <a:gd name="connsiteX5" fmla="*/ 9326 w 23078"/>
                <a:gd name="connsiteY5" fmla="*/ 2 h 22972"/>
                <a:gd name="connsiteX6" fmla="*/ 9326 w 23078"/>
                <a:gd name="connsiteY6" fmla="*/ 2 h 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78" h="22972">
                  <a:moveTo>
                    <a:pt x="9326" y="2"/>
                  </a:moveTo>
                  <a:cubicBezTo>
                    <a:pt x="10831" y="23"/>
                    <a:pt x="12336" y="111"/>
                    <a:pt x="13841" y="242"/>
                  </a:cubicBezTo>
                  <a:cubicBezTo>
                    <a:pt x="22783" y="1005"/>
                    <a:pt x="25749" y="12979"/>
                    <a:pt x="20449" y="19086"/>
                  </a:cubicBezTo>
                  <a:cubicBezTo>
                    <a:pt x="14800" y="25607"/>
                    <a:pt x="3808" y="23600"/>
                    <a:pt x="907" y="15465"/>
                  </a:cubicBezTo>
                  <a:cubicBezTo>
                    <a:pt x="711" y="14964"/>
                    <a:pt x="536" y="14440"/>
                    <a:pt x="406" y="13917"/>
                  </a:cubicBezTo>
                  <a:cubicBezTo>
                    <a:pt x="-1230" y="8071"/>
                    <a:pt x="2150" y="-129"/>
                    <a:pt x="9326" y="2"/>
                  </a:cubicBezTo>
                  <a:lnTo>
                    <a:pt x="9326" y="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B471C436-292C-4D0F-A150-31B9707CB8AD}"/>
                </a:ext>
              </a:extLst>
            </p:cNvPr>
            <p:cNvSpPr/>
            <p:nvPr/>
          </p:nvSpPr>
          <p:spPr>
            <a:xfrm>
              <a:off x="6868029" y="5653557"/>
              <a:ext cx="23600" cy="24426"/>
            </a:xfrm>
            <a:custGeom>
              <a:avLst/>
              <a:gdLst>
                <a:gd name="connsiteX0" fmla="*/ 14025 w 23600"/>
                <a:gd name="connsiteY0" fmla="*/ 240 h 24426"/>
                <a:gd name="connsiteX1" fmla="*/ 9576 w 23600"/>
                <a:gd name="connsiteY1" fmla="*/ 24187 h 24426"/>
                <a:gd name="connsiteX2" fmla="*/ 14025 w 23600"/>
                <a:gd name="connsiteY2" fmla="*/ 240 h 24426"/>
                <a:gd name="connsiteX3" fmla="*/ 14025 w 23600"/>
                <a:gd name="connsiteY3" fmla="*/ 240 h 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00" h="24426">
                  <a:moveTo>
                    <a:pt x="14025" y="240"/>
                  </a:moveTo>
                  <a:cubicBezTo>
                    <a:pt x="29423" y="3097"/>
                    <a:pt x="25017" y="27066"/>
                    <a:pt x="9576" y="24187"/>
                  </a:cubicBezTo>
                  <a:cubicBezTo>
                    <a:pt x="-5823" y="21330"/>
                    <a:pt x="-1417" y="-2639"/>
                    <a:pt x="14025" y="240"/>
                  </a:cubicBezTo>
                  <a:lnTo>
                    <a:pt x="14025" y="2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23A839B8-BE67-4F72-9420-284C329155C3}"/>
                </a:ext>
              </a:extLst>
            </p:cNvPr>
            <p:cNvSpPr/>
            <p:nvPr/>
          </p:nvSpPr>
          <p:spPr>
            <a:xfrm>
              <a:off x="6835914" y="5701244"/>
              <a:ext cx="24944" cy="25803"/>
            </a:xfrm>
            <a:custGeom>
              <a:avLst/>
              <a:gdLst>
                <a:gd name="connsiteX0" fmla="*/ 14820 w 24944"/>
                <a:gd name="connsiteY0" fmla="*/ 252 h 25803"/>
                <a:gd name="connsiteX1" fmla="*/ 10131 w 24944"/>
                <a:gd name="connsiteY1" fmla="*/ 25552 h 25803"/>
                <a:gd name="connsiteX2" fmla="*/ 14820 w 24944"/>
                <a:gd name="connsiteY2" fmla="*/ 252 h 25803"/>
                <a:gd name="connsiteX3" fmla="*/ 14820 w 24944"/>
                <a:gd name="connsiteY3" fmla="*/ 252 h 2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44" h="25803">
                  <a:moveTo>
                    <a:pt x="14820" y="252"/>
                  </a:moveTo>
                  <a:cubicBezTo>
                    <a:pt x="31113" y="3283"/>
                    <a:pt x="26424" y="28583"/>
                    <a:pt x="10131" y="25552"/>
                  </a:cubicBezTo>
                  <a:cubicBezTo>
                    <a:pt x="-6161" y="22520"/>
                    <a:pt x="-1494" y="-2780"/>
                    <a:pt x="14820" y="252"/>
                  </a:cubicBezTo>
                  <a:lnTo>
                    <a:pt x="14820" y="2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F5F83FF6-78C0-4725-91D7-1A079354FF1A}"/>
                </a:ext>
              </a:extLst>
            </p:cNvPr>
            <p:cNvSpPr/>
            <p:nvPr/>
          </p:nvSpPr>
          <p:spPr>
            <a:xfrm>
              <a:off x="6825376" y="5677009"/>
              <a:ext cx="21314" cy="22060"/>
            </a:xfrm>
            <a:custGeom>
              <a:avLst/>
              <a:gdLst>
                <a:gd name="connsiteX0" fmla="*/ 12664 w 21314"/>
                <a:gd name="connsiteY0" fmla="*/ 212 h 22060"/>
                <a:gd name="connsiteX1" fmla="*/ 8651 w 21314"/>
                <a:gd name="connsiteY1" fmla="*/ 21848 h 22060"/>
                <a:gd name="connsiteX2" fmla="*/ 12664 w 21314"/>
                <a:gd name="connsiteY2" fmla="*/ 212 h 22060"/>
                <a:gd name="connsiteX3" fmla="*/ 12664 w 21314"/>
                <a:gd name="connsiteY3" fmla="*/ 212 h 2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14" h="22060">
                  <a:moveTo>
                    <a:pt x="12664" y="212"/>
                  </a:moveTo>
                  <a:cubicBezTo>
                    <a:pt x="26579" y="2786"/>
                    <a:pt x="22587" y="24422"/>
                    <a:pt x="8651" y="21848"/>
                  </a:cubicBezTo>
                  <a:cubicBezTo>
                    <a:pt x="-5264" y="19275"/>
                    <a:pt x="-1273" y="-2361"/>
                    <a:pt x="12664" y="212"/>
                  </a:cubicBezTo>
                  <a:lnTo>
                    <a:pt x="12664" y="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E9EC1451-70D3-451D-AC21-B2B80A938F3D}"/>
                </a:ext>
              </a:extLst>
            </p:cNvPr>
            <p:cNvSpPr/>
            <p:nvPr/>
          </p:nvSpPr>
          <p:spPr>
            <a:xfrm>
              <a:off x="6794311" y="5647535"/>
              <a:ext cx="20160" cy="18928"/>
            </a:xfrm>
            <a:custGeom>
              <a:avLst/>
              <a:gdLst>
                <a:gd name="connsiteX0" fmla="*/ 6041 w 20160"/>
                <a:gd name="connsiteY0" fmla="*/ 656 h 18928"/>
                <a:gd name="connsiteX1" fmla="*/ 16947 w 20160"/>
                <a:gd name="connsiteY1" fmla="*/ 2619 h 18928"/>
                <a:gd name="connsiteX2" fmla="*/ 14024 w 20160"/>
                <a:gd name="connsiteY2" fmla="*/ 18410 h 18928"/>
                <a:gd name="connsiteX3" fmla="*/ 3141 w 20160"/>
                <a:gd name="connsiteY3" fmla="*/ 16316 h 18928"/>
                <a:gd name="connsiteX4" fmla="*/ 6041 w 20160"/>
                <a:gd name="connsiteY4" fmla="*/ 656 h 18928"/>
                <a:gd name="connsiteX5" fmla="*/ 6041 w 20160"/>
                <a:gd name="connsiteY5" fmla="*/ 656 h 1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0" h="18928">
                  <a:moveTo>
                    <a:pt x="6041" y="656"/>
                  </a:moveTo>
                  <a:cubicBezTo>
                    <a:pt x="10294" y="-761"/>
                    <a:pt x="13348" y="220"/>
                    <a:pt x="16947" y="2619"/>
                  </a:cubicBezTo>
                  <a:cubicBezTo>
                    <a:pt x="22464" y="6305"/>
                    <a:pt x="20480" y="16949"/>
                    <a:pt x="14024" y="18410"/>
                  </a:cubicBezTo>
                  <a:cubicBezTo>
                    <a:pt x="9793" y="19370"/>
                    <a:pt x="6609" y="19173"/>
                    <a:pt x="3141" y="16316"/>
                  </a:cubicBezTo>
                  <a:cubicBezTo>
                    <a:pt x="-2159" y="11976"/>
                    <a:pt x="-458" y="2815"/>
                    <a:pt x="6041" y="656"/>
                  </a:cubicBezTo>
                  <a:lnTo>
                    <a:pt x="6041" y="6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448E44-DC26-4A6E-82D0-3CAB7EF27D90}"/>
                </a:ext>
              </a:extLst>
            </p:cNvPr>
            <p:cNvSpPr/>
            <p:nvPr/>
          </p:nvSpPr>
          <p:spPr>
            <a:xfrm>
              <a:off x="6792384" y="5691339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6"/>
                    <a:pt x="6790" y="17158"/>
                  </a:cubicBezTo>
                  <a:cubicBezTo>
                    <a:pt x="-4137" y="15130"/>
                    <a:pt x="-996" y="-1861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1DEBC078-E56A-457F-AAB8-46B85AE9D258}"/>
                </a:ext>
              </a:extLst>
            </p:cNvPr>
            <p:cNvSpPr/>
            <p:nvPr/>
          </p:nvSpPr>
          <p:spPr>
            <a:xfrm>
              <a:off x="6830742" y="5647081"/>
              <a:ext cx="19404" cy="20085"/>
            </a:xfrm>
            <a:custGeom>
              <a:avLst/>
              <a:gdLst>
                <a:gd name="connsiteX0" fmla="*/ 11530 w 19404"/>
                <a:gd name="connsiteY0" fmla="*/ 195 h 20085"/>
                <a:gd name="connsiteX1" fmla="*/ 7865 w 19404"/>
                <a:gd name="connsiteY1" fmla="*/ 19890 h 20085"/>
                <a:gd name="connsiteX2" fmla="*/ 11530 w 19404"/>
                <a:gd name="connsiteY2" fmla="*/ 195 h 20085"/>
                <a:gd name="connsiteX3" fmla="*/ 11530 w 19404"/>
                <a:gd name="connsiteY3" fmla="*/ 195 h 2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04" h="20085">
                  <a:moveTo>
                    <a:pt x="11530" y="195"/>
                  </a:moveTo>
                  <a:cubicBezTo>
                    <a:pt x="24201" y="2551"/>
                    <a:pt x="20559" y="22245"/>
                    <a:pt x="7865" y="19890"/>
                  </a:cubicBezTo>
                  <a:cubicBezTo>
                    <a:pt x="-4784" y="17556"/>
                    <a:pt x="-1164" y="-2161"/>
                    <a:pt x="11530" y="195"/>
                  </a:cubicBezTo>
                  <a:lnTo>
                    <a:pt x="11530" y="1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4A735D39-1005-43AD-9C82-0A1D404BF41E}"/>
                </a:ext>
              </a:extLst>
            </p:cNvPr>
            <p:cNvSpPr/>
            <p:nvPr/>
          </p:nvSpPr>
          <p:spPr>
            <a:xfrm>
              <a:off x="6912498" y="5698579"/>
              <a:ext cx="14837" cy="15347"/>
            </a:xfrm>
            <a:custGeom>
              <a:avLst/>
              <a:gdLst>
                <a:gd name="connsiteX0" fmla="*/ 8814 w 14837"/>
                <a:gd name="connsiteY0" fmla="*/ 147 h 15347"/>
                <a:gd name="connsiteX1" fmla="*/ 6023 w 14837"/>
                <a:gd name="connsiteY1" fmla="*/ 15196 h 15347"/>
                <a:gd name="connsiteX2" fmla="*/ 8814 w 14837"/>
                <a:gd name="connsiteY2" fmla="*/ 147 h 15347"/>
                <a:gd name="connsiteX3" fmla="*/ 8814 w 14837"/>
                <a:gd name="connsiteY3" fmla="*/ 147 h 1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37" h="15347">
                  <a:moveTo>
                    <a:pt x="8814" y="147"/>
                  </a:moveTo>
                  <a:cubicBezTo>
                    <a:pt x="18498" y="1958"/>
                    <a:pt x="15728" y="17007"/>
                    <a:pt x="6023" y="15196"/>
                  </a:cubicBezTo>
                  <a:cubicBezTo>
                    <a:pt x="-3661" y="13408"/>
                    <a:pt x="-891" y="-1641"/>
                    <a:pt x="8814" y="147"/>
                  </a:cubicBezTo>
                  <a:lnTo>
                    <a:pt x="8814" y="1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3FB3D387-8CFB-47BE-A803-2F288EDF8757}"/>
                </a:ext>
              </a:extLst>
            </p:cNvPr>
            <p:cNvSpPr/>
            <p:nvPr/>
          </p:nvSpPr>
          <p:spPr>
            <a:xfrm>
              <a:off x="6917319" y="5636105"/>
              <a:ext cx="24000" cy="24823"/>
            </a:xfrm>
            <a:custGeom>
              <a:avLst/>
              <a:gdLst>
                <a:gd name="connsiteX0" fmla="*/ 14266 w 24000"/>
                <a:gd name="connsiteY0" fmla="*/ 243 h 24823"/>
                <a:gd name="connsiteX1" fmla="*/ 9751 w 24000"/>
                <a:gd name="connsiteY1" fmla="*/ 24584 h 24823"/>
                <a:gd name="connsiteX2" fmla="*/ 14266 w 24000"/>
                <a:gd name="connsiteY2" fmla="*/ 243 h 24823"/>
                <a:gd name="connsiteX3" fmla="*/ 14266 w 24000"/>
                <a:gd name="connsiteY3" fmla="*/ 243 h 24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0" h="24823">
                  <a:moveTo>
                    <a:pt x="14266" y="243"/>
                  </a:moveTo>
                  <a:cubicBezTo>
                    <a:pt x="29926" y="3144"/>
                    <a:pt x="25433" y="27484"/>
                    <a:pt x="9751" y="24584"/>
                  </a:cubicBezTo>
                  <a:cubicBezTo>
                    <a:pt x="-5930" y="21661"/>
                    <a:pt x="-1437" y="-2679"/>
                    <a:pt x="14266" y="243"/>
                  </a:cubicBezTo>
                  <a:lnTo>
                    <a:pt x="14266" y="2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B1B10BCA-FA1F-43B9-BE3C-8D072E773EE7}"/>
                </a:ext>
              </a:extLst>
            </p:cNvPr>
            <p:cNvSpPr/>
            <p:nvPr/>
          </p:nvSpPr>
          <p:spPr>
            <a:xfrm>
              <a:off x="6964222" y="5664076"/>
              <a:ext cx="25320" cy="26202"/>
            </a:xfrm>
            <a:custGeom>
              <a:avLst/>
              <a:gdLst>
                <a:gd name="connsiteX0" fmla="*/ 15040 w 25320"/>
                <a:gd name="connsiteY0" fmla="*/ 255 h 26202"/>
                <a:gd name="connsiteX1" fmla="*/ 10264 w 25320"/>
                <a:gd name="connsiteY1" fmla="*/ 25948 h 26202"/>
                <a:gd name="connsiteX2" fmla="*/ 15040 w 25320"/>
                <a:gd name="connsiteY2" fmla="*/ 255 h 26202"/>
                <a:gd name="connsiteX3" fmla="*/ 15040 w 25320"/>
                <a:gd name="connsiteY3" fmla="*/ 255 h 2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20" h="26202">
                  <a:moveTo>
                    <a:pt x="15040" y="255"/>
                  </a:moveTo>
                  <a:cubicBezTo>
                    <a:pt x="31573" y="3330"/>
                    <a:pt x="26840" y="29023"/>
                    <a:pt x="10264" y="25948"/>
                  </a:cubicBezTo>
                  <a:cubicBezTo>
                    <a:pt x="-6246" y="22872"/>
                    <a:pt x="-1514" y="-2820"/>
                    <a:pt x="15040" y="255"/>
                  </a:cubicBezTo>
                  <a:lnTo>
                    <a:pt x="15040" y="2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73803128-691A-4D7D-9C10-21D6FB7D03DA}"/>
                </a:ext>
              </a:extLst>
            </p:cNvPr>
            <p:cNvSpPr/>
            <p:nvPr/>
          </p:nvSpPr>
          <p:spPr>
            <a:xfrm>
              <a:off x="6941694" y="5686938"/>
              <a:ext cx="25081" cy="24951"/>
            </a:xfrm>
            <a:custGeom>
              <a:avLst/>
              <a:gdLst>
                <a:gd name="connsiteX0" fmla="*/ 14820 w 25081"/>
                <a:gd name="connsiteY0" fmla="*/ 207 h 24951"/>
                <a:gd name="connsiteX1" fmla="*/ 24809 w 25081"/>
                <a:gd name="connsiteY1" fmla="*/ 14755 h 24951"/>
                <a:gd name="connsiteX2" fmla="*/ 10262 w 25081"/>
                <a:gd name="connsiteY2" fmla="*/ 24744 h 24951"/>
                <a:gd name="connsiteX3" fmla="*/ 272 w 25081"/>
                <a:gd name="connsiteY3" fmla="*/ 10197 h 24951"/>
                <a:gd name="connsiteX4" fmla="*/ 14820 w 25081"/>
                <a:gd name="connsiteY4" fmla="*/ 207 h 24951"/>
                <a:gd name="connsiteX5" fmla="*/ 14820 w 25081"/>
                <a:gd name="connsiteY5" fmla="*/ 207 h 2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81" h="24951">
                  <a:moveTo>
                    <a:pt x="14820" y="207"/>
                  </a:moveTo>
                  <a:cubicBezTo>
                    <a:pt x="21232" y="1385"/>
                    <a:pt x="26336" y="8168"/>
                    <a:pt x="24809" y="14755"/>
                  </a:cubicBezTo>
                  <a:cubicBezTo>
                    <a:pt x="23282" y="21342"/>
                    <a:pt x="17154" y="26009"/>
                    <a:pt x="10262" y="24744"/>
                  </a:cubicBezTo>
                  <a:cubicBezTo>
                    <a:pt x="3849" y="23566"/>
                    <a:pt x="-1254" y="16783"/>
                    <a:pt x="272" y="10197"/>
                  </a:cubicBezTo>
                  <a:cubicBezTo>
                    <a:pt x="1821" y="3610"/>
                    <a:pt x="7950" y="-1058"/>
                    <a:pt x="14820" y="207"/>
                  </a:cubicBezTo>
                  <a:lnTo>
                    <a:pt x="14820" y="2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107EF6C-EF78-4793-804A-49091FD379FC}"/>
                </a:ext>
              </a:extLst>
            </p:cNvPr>
            <p:cNvSpPr/>
            <p:nvPr/>
          </p:nvSpPr>
          <p:spPr>
            <a:xfrm>
              <a:off x="6998293" y="5706822"/>
              <a:ext cx="23618" cy="24423"/>
            </a:xfrm>
            <a:custGeom>
              <a:avLst/>
              <a:gdLst>
                <a:gd name="connsiteX0" fmla="*/ 14034 w 23618"/>
                <a:gd name="connsiteY0" fmla="*/ 236 h 24423"/>
                <a:gd name="connsiteX1" fmla="*/ 9585 w 23618"/>
                <a:gd name="connsiteY1" fmla="*/ 24184 h 24423"/>
                <a:gd name="connsiteX2" fmla="*/ 14034 w 23618"/>
                <a:gd name="connsiteY2" fmla="*/ 236 h 24423"/>
                <a:gd name="connsiteX3" fmla="*/ 14034 w 23618"/>
                <a:gd name="connsiteY3" fmla="*/ 236 h 2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18" h="24423">
                  <a:moveTo>
                    <a:pt x="14034" y="236"/>
                  </a:moveTo>
                  <a:cubicBezTo>
                    <a:pt x="29454" y="3093"/>
                    <a:pt x="25027" y="27063"/>
                    <a:pt x="9585" y="24184"/>
                  </a:cubicBezTo>
                  <a:cubicBezTo>
                    <a:pt x="-5835" y="21327"/>
                    <a:pt x="-1408" y="-2621"/>
                    <a:pt x="14034" y="236"/>
                  </a:cubicBezTo>
                  <a:lnTo>
                    <a:pt x="14034" y="2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F23B977D-EF54-4B83-BC2B-623F62138CF3}"/>
                </a:ext>
              </a:extLst>
            </p:cNvPr>
            <p:cNvSpPr/>
            <p:nvPr/>
          </p:nvSpPr>
          <p:spPr>
            <a:xfrm>
              <a:off x="6974114" y="5708084"/>
              <a:ext cx="19413" cy="20085"/>
            </a:xfrm>
            <a:custGeom>
              <a:avLst/>
              <a:gdLst>
                <a:gd name="connsiteX0" fmla="*/ 11539 w 19413"/>
                <a:gd name="connsiteY0" fmla="*/ 195 h 20085"/>
                <a:gd name="connsiteX1" fmla="*/ 7874 w 19413"/>
                <a:gd name="connsiteY1" fmla="*/ 19890 h 20085"/>
                <a:gd name="connsiteX2" fmla="*/ 11539 w 19413"/>
                <a:gd name="connsiteY2" fmla="*/ 195 h 20085"/>
                <a:gd name="connsiteX3" fmla="*/ 11539 w 19413"/>
                <a:gd name="connsiteY3" fmla="*/ 195 h 2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13" h="20085">
                  <a:moveTo>
                    <a:pt x="11539" y="195"/>
                  </a:moveTo>
                  <a:cubicBezTo>
                    <a:pt x="24211" y="2551"/>
                    <a:pt x="20568" y="22245"/>
                    <a:pt x="7874" y="19890"/>
                  </a:cubicBezTo>
                  <a:cubicBezTo>
                    <a:pt x="-4797" y="17534"/>
                    <a:pt x="-1155" y="-2160"/>
                    <a:pt x="11539" y="195"/>
                  </a:cubicBezTo>
                  <a:lnTo>
                    <a:pt x="11539" y="1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555E41AF-E457-4731-B0A4-30BB59950526}"/>
                </a:ext>
              </a:extLst>
            </p:cNvPr>
            <p:cNvSpPr/>
            <p:nvPr/>
          </p:nvSpPr>
          <p:spPr>
            <a:xfrm>
              <a:off x="7033865" y="5733049"/>
              <a:ext cx="17890" cy="18509"/>
            </a:xfrm>
            <a:custGeom>
              <a:avLst/>
              <a:gdLst>
                <a:gd name="connsiteX0" fmla="*/ 10633 w 17890"/>
                <a:gd name="connsiteY0" fmla="*/ 182 h 18509"/>
                <a:gd name="connsiteX1" fmla="*/ 7274 w 17890"/>
                <a:gd name="connsiteY1" fmla="*/ 18328 h 18509"/>
                <a:gd name="connsiteX2" fmla="*/ 10633 w 17890"/>
                <a:gd name="connsiteY2" fmla="*/ 182 h 18509"/>
                <a:gd name="connsiteX3" fmla="*/ 10633 w 17890"/>
                <a:gd name="connsiteY3" fmla="*/ 182 h 1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90" h="18509">
                  <a:moveTo>
                    <a:pt x="10633" y="182"/>
                  </a:moveTo>
                  <a:cubicBezTo>
                    <a:pt x="22301" y="2341"/>
                    <a:pt x="18965" y="20509"/>
                    <a:pt x="7274" y="18328"/>
                  </a:cubicBezTo>
                  <a:cubicBezTo>
                    <a:pt x="-4417" y="16147"/>
                    <a:pt x="-1080" y="-1999"/>
                    <a:pt x="10633" y="182"/>
                  </a:cubicBezTo>
                  <a:lnTo>
                    <a:pt x="10633" y="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9BA0CB5-844E-4E85-B7C2-676642D94AEA}"/>
                </a:ext>
              </a:extLst>
            </p:cNvPr>
            <p:cNvSpPr/>
            <p:nvPr/>
          </p:nvSpPr>
          <p:spPr>
            <a:xfrm>
              <a:off x="7057511" y="5687675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6"/>
                    <a:pt x="6790" y="17158"/>
                  </a:cubicBezTo>
                  <a:cubicBezTo>
                    <a:pt x="-4137" y="15130"/>
                    <a:pt x="-996" y="-1861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2EE125E6-8F87-45DB-BB55-8FF56A28E00A}"/>
                </a:ext>
              </a:extLst>
            </p:cNvPr>
            <p:cNvSpPr/>
            <p:nvPr/>
          </p:nvSpPr>
          <p:spPr>
            <a:xfrm>
              <a:off x="7014618" y="5667868"/>
              <a:ext cx="20668" cy="20604"/>
            </a:xfrm>
            <a:custGeom>
              <a:avLst/>
              <a:gdLst>
                <a:gd name="connsiteX0" fmla="*/ 4143 w 20668"/>
                <a:gd name="connsiteY0" fmla="*/ 2091 h 20604"/>
                <a:gd name="connsiteX1" fmla="*/ 4491 w 20668"/>
                <a:gd name="connsiteY1" fmla="*/ 1807 h 20604"/>
                <a:gd name="connsiteX2" fmla="*/ 18821 w 20668"/>
                <a:gd name="connsiteY2" fmla="*/ 4468 h 20604"/>
                <a:gd name="connsiteX3" fmla="*/ 19061 w 20668"/>
                <a:gd name="connsiteY3" fmla="*/ 4861 h 20604"/>
                <a:gd name="connsiteX4" fmla="*/ 16531 w 20668"/>
                <a:gd name="connsiteY4" fmla="*/ 18514 h 20604"/>
                <a:gd name="connsiteX5" fmla="*/ 16160 w 20668"/>
                <a:gd name="connsiteY5" fmla="*/ 18798 h 20604"/>
                <a:gd name="connsiteX6" fmla="*/ 1831 w 20668"/>
                <a:gd name="connsiteY6" fmla="*/ 16137 h 20604"/>
                <a:gd name="connsiteX7" fmla="*/ 1591 w 20668"/>
                <a:gd name="connsiteY7" fmla="*/ 15744 h 20604"/>
                <a:gd name="connsiteX8" fmla="*/ 4143 w 20668"/>
                <a:gd name="connsiteY8" fmla="*/ 2091 h 20604"/>
                <a:gd name="connsiteX9" fmla="*/ 4143 w 20668"/>
                <a:gd name="connsiteY9" fmla="*/ 2091 h 20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68" h="20604">
                  <a:moveTo>
                    <a:pt x="4143" y="2091"/>
                  </a:moveTo>
                  <a:cubicBezTo>
                    <a:pt x="4252" y="2004"/>
                    <a:pt x="4383" y="1894"/>
                    <a:pt x="4491" y="1807"/>
                  </a:cubicBezTo>
                  <a:cubicBezTo>
                    <a:pt x="8657" y="-1486"/>
                    <a:pt x="16138" y="-90"/>
                    <a:pt x="18821" y="4468"/>
                  </a:cubicBezTo>
                  <a:cubicBezTo>
                    <a:pt x="18908" y="4599"/>
                    <a:pt x="18974" y="4730"/>
                    <a:pt x="19061" y="4861"/>
                  </a:cubicBezTo>
                  <a:cubicBezTo>
                    <a:pt x="21896" y="9681"/>
                    <a:pt x="20936" y="15024"/>
                    <a:pt x="16531" y="18514"/>
                  </a:cubicBezTo>
                  <a:cubicBezTo>
                    <a:pt x="16400" y="18601"/>
                    <a:pt x="16291" y="18710"/>
                    <a:pt x="16160" y="18798"/>
                  </a:cubicBezTo>
                  <a:cubicBezTo>
                    <a:pt x="12016" y="22091"/>
                    <a:pt x="4513" y="20695"/>
                    <a:pt x="1831" y="16137"/>
                  </a:cubicBezTo>
                  <a:cubicBezTo>
                    <a:pt x="1765" y="16006"/>
                    <a:pt x="1678" y="15875"/>
                    <a:pt x="1591" y="15744"/>
                  </a:cubicBezTo>
                  <a:cubicBezTo>
                    <a:pt x="-1223" y="10924"/>
                    <a:pt x="-263" y="5580"/>
                    <a:pt x="4143" y="2091"/>
                  </a:cubicBezTo>
                  <a:lnTo>
                    <a:pt x="4143" y="20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BC9DF919-37EF-4206-BE50-A8F2FF85416E}"/>
                </a:ext>
              </a:extLst>
            </p:cNvPr>
            <p:cNvSpPr/>
            <p:nvPr/>
          </p:nvSpPr>
          <p:spPr>
            <a:xfrm>
              <a:off x="7053984" y="5715377"/>
              <a:ext cx="18458" cy="19104"/>
            </a:xfrm>
            <a:custGeom>
              <a:avLst/>
              <a:gdLst>
                <a:gd name="connsiteX0" fmla="*/ 10971 w 18458"/>
                <a:gd name="connsiteY0" fmla="*/ 187 h 19104"/>
                <a:gd name="connsiteX1" fmla="*/ 7503 w 18458"/>
                <a:gd name="connsiteY1" fmla="*/ 18922 h 19104"/>
                <a:gd name="connsiteX2" fmla="*/ 10971 w 18458"/>
                <a:gd name="connsiteY2" fmla="*/ 187 h 19104"/>
                <a:gd name="connsiteX3" fmla="*/ 10971 w 18458"/>
                <a:gd name="connsiteY3" fmla="*/ 187 h 1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58" h="19104">
                  <a:moveTo>
                    <a:pt x="10971" y="187"/>
                  </a:moveTo>
                  <a:cubicBezTo>
                    <a:pt x="23010" y="2411"/>
                    <a:pt x="19565" y="21146"/>
                    <a:pt x="7503" y="18922"/>
                  </a:cubicBezTo>
                  <a:cubicBezTo>
                    <a:pt x="-4558" y="16675"/>
                    <a:pt x="-1112" y="-2060"/>
                    <a:pt x="10971" y="187"/>
                  </a:cubicBezTo>
                  <a:lnTo>
                    <a:pt x="10971" y="1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9A2246B0-303D-49ED-97D1-5EBF173DA846}"/>
                </a:ext>
              </a:extLst>
            </p:cNvPr>
            <p:cNvSpPr/>
            <p:nvPr/>
          </p:nvSpPr>
          <p:spPr>
            <a:xfrm>
              <a:off x="7108753" y="5716542"/>
              <a:ext cx="17096" cy="15949"/>
            </a:xfrm>
            <a:custGeom>
              <a:avLst/>
              <a:gdLst>
                <a:gd name="connsiteX0" fmla="*/ 3247 w 17096"/>
                <a:gd name="connsiteY0" fmla="*/ 1530 h 15949"/>
                <a:gd name="connsiteX1" fmla="*/ 15744 w 17096"/>
                <a:gd name="connsiteY1" fmla="*/ 3842 h 15949"/>
                <a:gd name="connsiteX2" fmla="*/ 15221 w 17096"/>
                <a:gd name="connsiteY2" fmla="*/ 13395 h 15949"/>
                <a:gd name="connsiteX3" fmla="*/ 5886 w 17096"/>
                <a:gd name="connsiteY3" fmla="*/ 15314 h 15949"/>
                <a:gd name="connsiteX4" fmla="*/ 4403 w 17096"/>
                <a:gd name="connsiteY4" fmla="*/ 14550 h 15949"/>
                <a:gd name="connsiteX5" fmla="*/ 4228 w 17096"/>
                <a:gd name="connsiteY5" fmla="*/ 14572 h 15949"/>
                <a:gd name="connsiteX6" fmla="*/ 3247 w 17096"/>
                <a:gd name="connsiteY6" fmla="*/ 1530 h 15949"/>
                <a:gd name="connsiteX7" fmla="*/ 3247 w 17096"/>
                <a:gd name="connsiteY7" fmla="*/ 1530 h 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96" h="15949">
                  <a:moveTo>
                    <a:pt x="3247" y="1530"/>
                  </a:moveTo>
                  <a:cubicBezTo>
                    <a:pt x="7762" y="-1044"/>
                    <a:pt x="12516" y="-433"/>
                    <a:pt x="15744" y="3842"/>
                  </a:cubicBezTo>
                  <a:cubicBezTo>
                    <a:pt x="17816" y="6590"/>
                    <a:pt x="17402" y="10843"/>
                    <a:pt x="15221" y="13395"/>
                  </a:cubicBezTo>
                  <a:cubicBezTo>
                    <a:pt x="12757" y="16252"/>
                    <a:pt x="9223" y="16426"/>
                    <a:pt x="5886" y="15314"/>
                  </a:cubicBezTo>
                  <a:cubicBezTo>
                    <a:pt x="5341" y="15183"/>
                    <a:pt x="4839" y="14921"/>
                    <a:pt x="4403" y="14550"/>
                  </a:cubicBezTo>
                  <a:cubicBezTo>
                    <a:pt x="3312" y="13765"/>
                    <a:pt x="3247" y="13787"/>
                    <a:pt x="4228" y="14572"/>
                  </a:cubicBezTo>
                  <a:cubicBezTo>
                    <a:pt x="-897" y="12588"/>
                    <a:pt x="-1529" y="4256"/>
                    <a:pt x="3247" y="1530"/>
                  </a:cubicBezTo>
                  <a:lnTo>
                    <a:pt x="3247" y="15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C501F1F3-C50A-428A-A194-E4181D279DEF}"/>
                </a:ext>
              </a:extLst>
            </p:cNvPr>
            <p:cNvSpPr/>
            <p:nvPr/>
          </p:nvSpPr>
          <p:spPr>
            <a:xfrm>
              <a:off x="7142130" y="5739763"/>
              <a:ext cx="18268" cy="18908"/>
            </a:xfrm>
            <a:custGeom>
              <a:avLst/>
              <a:gdLst>
                <a:gd name="connsiteX0" fmla="*/ 10853 w 18268"/>
                <a:gd name="connsiteY0" fmla="*/ 185 h 18908"/>
                <a:gd name="connsiteX1" fmla="*/ 7406 w 18268"/>
                <a:gd name="connsiteY1" fmla="*/ 18724 h 18908"/>
                <a:gd name="connsiteX2" fmla="*/ 10853 w 18268"/>
                <a:gd name="connsiteY2" fmla="*/ 185 h 18908"/>
                <a:gd name="connsiteX3" fmla="*/ 10853 w 18268"/>
                <a:gd name="connsiteY3" fmla="*/ 185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68" h="18908">
                  <a:moveTo>
                    <a:pt x="10853" y="185"/>
                  </a:moveTo>
                  <a:cubicBezTo>
                    <a:pt x="22783" y="2410"/>
                    <a:pt x="19358" y="20948"/>
                    <a:pt x="7406" y="18724"/>
                  </a:cubicBezTo>
                  <a:cubicBezTo>
                    <a:pt x="-4502" y="16499"/>
                    <a:pt x="-1099" y="-2040"/>
                    <a:pt x="10853" y="185"/>
                  </a:cubicBezTo>
                  <a:lnTo>
                    <a:pt x="10853" y="1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04E4FC0E-528D-465A-B16B-1EC66C1795B6}"/>
                </a:ext>
              </a:extLst>
            </p:cNvPr>
            <p:cNvSpPr/>
            <p:nvPr/>
          </p:nvSpPr>
          <p:spPr>
            <a:xfrm>
              <a:off x="7120783" y="5748753"/>
              <a:ext cx="15796" cy="16348"/>
            </a:xfrm>
            <a:custGeom>
              <a:avLst/>
              <a:gdLst>
                <a:gd name="connsiteX0" fmla="*/ 9385 w 15796"/>
                <a:gd name="connsiteY0" fmla="*/ 159 h 16348"/>
                <a:gd name="connsiteX1" fmla="*/ 6419 w 15796"/>
                <a:gd name="connsiteY1" fmla="*/ 16190 h 16348"/>
                <a:gd name="connsiteX2" fmla="*/ 9385 w 15796"/>
                <a:gd name="connsiteY2" fmla="*/ 159 h 16348"/>
                <a:gd name="connsiteX3" fmla="*/ 9385 w 15796"/>
                <a:gd name="connsiteY3" fmla="*/ 159 h 1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96" h="16348">
                  <a:moveTo>
                    <a:pt x="9385" y="159"/>
                  </a:moveTo>
                  <a:cubicBezTo>
                    <a:pt x="19701" y="2078"/>
                    <a:pt x="16735" y="18109"/>
                    <a:pt x="6419" y="16190"/>
                  </a:cubicBezTo>
                  <a:cubicBezTo>
                    <a:pt x="-3898" y="14270"/>
                    <a:pt x="-953" y="-1760"/>
                    <a:pt x="9385" y="159"/>
                  </a:cubicBezTo>
                  <a:lnTo>
                    <a:pt x="9385" y="1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306269E4-2E83-465B-A821-DC1927EC6E0F}"/>
                </a:ext>
              </a:extLst>
            </p:cNvPr>
            <p:cNvSpPr/>
            <p:nvPr/>
          </p:nvSpPr>
          <p:spPr>
            <a:xfrm>
              <a:off x="7157157" y="5794114"/>
              <a:ext cx="18268" cy="18908"/>
            </a:xfrm>
            <a:custGeom>
              <a:avLst/>
              <a:gdLst>
                <a:gd name="connsiteX0" fmla="*/ 10853 w 18268"/>
                <a:gd name="connsiteY0" fmla="*/ 185 h 18908"/>
                <a:gd name="connsiteX1" fmla="*/ 7407 w 18268"/>
                <a:gd name="connsiteY1" fmla="*/ 18724 h 18908"/>
                <a:gd name="connsiteX2" fmla="*/ 10853 w 18268"/>
                <a:gd name="connsiteY2" fmla="*/ 185 h 18908"/>
                <a:gd name="connsiteX3" fmla="*/ 10853 w 18268"/>
                <a:gd name="connsiteY3" fmla="*/ 185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68" h="18908">
                  <a:moveTo>
                    <a:pt x="10853" y="185"/>
                  </a:moveTo>
                  <a:cubicBezTo>
                    <a:pt x="22783" y="2388"/>
                    <a:pt x="19359" y="20948"/>
                    <a:pt x="7407" y="18724"/>
                  </a:cubicBezTo>
                  <a:cubicBezTo>
                    <a:pt x="-4502" y="16499"/>
                    <a:pt x="-1100" y="-2040"/>
                    <a:pt x="10853" y="185"/>
                  </a:cubicBezTo>
                  <a:lnTo>
                    <a:pt x="10853" y="1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A3C08F04-1A90-48EB-BFD2-B8C902869F60}"/>
                </a:ext>
              </a:extLst>
            </p:cNvPr>
            <p:cNvSpPr/>
            <p:nvPr/>
          </p:nvSpPr>
          <p:spPr>
            <a:xfrm>
              <a:off x="7128256" y="5800922"/>
              <a:ext cx="11415" cy="11810"/>
            </a:xfrm>
            <a:custGeom>
              <a:avLst/>
              <a:gdLst>
                <a:gd name="connsiteX0" fmla="*/ 6777 w 11415"/>
                <a:gd name="connsiteY0" fmla="*/ 117 h 11810"/>
                <a:gd name="connsiteX1" fmla="*/ 4639 w 11415"/>
                <a:gd name="connsiteY1" fmla="*/ 11698 h 11810"/>
                <a:gd name="connsiteX2" fmla="*/ 6777 w 11415"/>
                <a:gd name="connsiteY2" fmla="*/ 117 h 11810"/>
                <a:gd name="connsiteX3" fmla="*/ 6777 w 11415"/>
                <a:gd name="connsiteY3" fmla="*/ 117 h 1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5" h="11810">
                  <a:moveTo>
                    <a:pt x="6777" y="117"/>
                  </a:moveTo>
                  <a:cubicBezTo>
                    <a:pt x="14236" y="1491"/>
                    <a:pt x="12098" y="13072"/>
                    <a:pt x="4639" y="11698"/>
                  </a:cubicBezTo>
                  <a:cubicBezTo>
                    <a:pt x="-2820" y="10302"/>
                    <a:pt x="-683" y="-1279"/>
                    <a:pt x="6777" y="117"/>
                  </a:cubicBezTo>
                  <a:lnTo>
                    <a:pt x="6777" y="1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EF7F558-EC31-4534-B6A8-DC2805F22611}"/>
                </a:ext>
              </a:extLst>
            </p:cNvPr>
            <p:cNvSpPr/>
            <p:nvPr/>
          </p:nvSpPr>
          <p:spPr>
            <a:xfrm>
              <a:off x="7156776" y="5844667"/>
              <a:ext cx="14271" cy="14769"/>
            </a:xfrm>
            <a:custGeom>
              <a:avLst/>
              <a:gdLst>
                <a:gd name="connsiteX0" fmla="*/ 8485 w 14271"/>
                <a:gd name="connsiteY0" fmla="*/ 146 h 14769"/>
                <a:gd name="connsiteX1" fmla="*/ 5802 w 14271"/>
                <a:gd name="connsiteY1" fmla="*/ 14627 h 14769"/>
                <a:gd name="connsiteX2" fmla="*/ 8485 w 14271"/>
                <a:gd name="connsiteY2" fmla="*/ 146 h 14769"/>
                <a:gd name="connsiteX3" fmla="*/ 8485 w 14271"/>
                <a:gd name="connsiteY3" fmla="*/ 146 h 1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71" h="14769">
                  <a:moveTo>
                    <a:pt x="8485" y="146"/>
                  </a:moveTo>
                  <a:cubicBezTo>
                    <a:pt x="17798" y="1868"/>
                    <a:pt x="15116" y="16351"/>
                    <a:pt x="5802" y="14627"/>
                  </a:cubicBezTo>
                  <a:cubicBezTo>
                    <a:pt x="-3532" y="12883"/>
                    <a:pt x="-850" y="-1599"/>
                    <a:pt x="8485" y="146"/>
                  </a:cubicBezTo>
                  <a:lnTo>
                    <a:pt x="8485" y="1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DABEE27B-843B-44FA-ADDE-55842A0154F2}"/>
                </a:ext>
              </a:extLst>
            </p:cNvPr>
            <p:cNvSpPr/>
            <p:nvPr/>
          </p:nvSpPr>
          <p:spPr>
            <a:xfrm>
              <a:off x="7159225" y="5896408"/>
              <a:ext cx="11784" cy="12206"/>
            </a:xfrm>
            <a:custGeom>
              <a:avLst/>
              <a:gdLst>
                <a:gd name="connsiteX0" fmla="*/ 6996 w 11784"/>
                <a:gd name="connsiteY0" fmla="*/ 117 h 12206"/>
                <a:gd name="connsiteX1" fmla="*/ 4772 w 11784"/>
                <a:gd name="connsiteY1" fmla="*/ 12090 h 12206"/>
                <a:gd name="connsiteX2" fmla="*/ 6996 w 11784"/>
                <a:gd name="connsiteY2" fmla="*/ 117 h 12206"/>
                <a:gd name="connsiteX3" fmla="*/ 6996 w 11784"/>
                <a:gd name="connsiteY3" fmla="*/ 117 h 1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4" h="12206">
                  <a:moveTo>
                    <a:pt x="6996" y="117"/>
                  </a:moveTo>
                  <a:cubicBezTo>
                    <a:pt x="14695" y="1534"/>
                    <a:pt x="12493" y="13508"/>
                    <a:pt x="4772" y="12090"/>
                  </a:cubicBezTo>
                  <a:cubicBezTo>
                    <a:pt x="-2906" y="10651"/>
                    <a:pt x="-703" y="-1301"/>
                    <a:pt x="6996" y="117"/>
                  </a:cubicBezTo>
                  <a:lnTo>
                    <a:pt x="6996" y="1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4FA310D5-59CA-4DCF-B501-51CC318EC8CD}"/>
                </a:ext>
              </a:extLst>
            </p:cNvPr>
            <p:cNvSpPr/>
            <p:nvPr/>
          </p:nvSpPr>
          <p:spPr>
            <a:xfrm>
              <a:off x="7123292" y="5881568"/>
              <a:ext cx="12352" cy="12791"/>
            </a:xfrm>
            <a:custGeom>
              <a:avLst/>
              <a:gdLst>
                <a:gd name="connsiteX0" fmla="*/ 7335 w 12352"/>
                <a:gd name="connsiteY0" fmla="*/ 125 h 12791"/>
                <a:gd name="connsiteX1" fmla="*/ 5001 w 12352"/>
                <a:gd name="connsiteY1" fmla="*/ 12666 h 12791"/>
                <a:gd name="connsiteX2" fmla="*/ 7335 w 12352"/>
                <a:gd name="connsiteY2" fmla="*/ 125 h 12791"/>
                <a:gd name="connsiteX3" fmla="*/ 7335 w 12352"/>
                <a:gd name="connsiteY3" fmla="*/ 125 h 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2" h="12791">
                  <a:moveTo>
                    <a:pt x="7335" y="125"/>
                  </a:moveTo>
                  <a:cubicBezTo>
                    <a:pt x="15405" y="1630"/>
                    <a:pt x="13093" y="14171"/>
                    <a:pt x="5001" y="12666"/>
                  </a:cubicBezTo>
                  <a:cubicBezTo>
                    <a:pt x="-3047" y="11161"/>
                    <a:pt x="-735" y="-1380"/>
                    <a:pt x="7335" y="125"/>
                  </a:cubicBezTo>
                  <a:lnTo>
                    <a:pt x="7335" y="1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2FBD15EC-BD35-4DB5-8C6B-BC9790B057C8}"/>
                </a:ext>
              </a:extLst>
            </p:cNvPr>
            <p:cNvSpPr/>
            <p:nvPr/>
          </p:nvSpPr>
          <p:spPr>
            <a:xfrm>
              <a:off x="7140403" y="5917184"/>
              <a:ext cx="16941" cy="17525"/>
            </a:xfrm>
            <a:custGeom>
              <a:avLst/>
              <a:gdLst>
                <a:gd name="connsiteX0" fmla="*/ 10071 w 16941"/>
                <a:gd name="connsiteY0" fmla="*/ 170 h 17525"/>
                <a:gd name="connsiteX1" fmla="*/ 6887 w 16941"/>
                <a:gd name="connsiteY1" fmla="*/ 17356 h 17525"/>
                <a:gd name="connsiteX2" fmla="*/ 10071 w 16941"/>
                <a:gd name="connsiteY2" fmla="*/ 170 h 17525"/>
                <a:gd name="connsiteX3" fmla="*/ 10071 w 16941"/>
                <a:gd name="connsiteY3" fmla="*/ 170 h 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41" h="17525">
                  <a:moveTo>
                    <a:pt x="10071" y="170"/>
                  </a:moveTo>
                  <a:cubicBezTo>
                    <a:pt x="21129" y="2220"/>
                    <a:pt x="17945" y="19407"/>
                    <a:pt x="6887" y="17356"/>
                  </a:cubicBezTo>
                  <a:cubicBezTo>
                    <a:pt x="-4193" y="15284"/>
                    <a:pt x="-1008" y="-1880"/>
                    <a:pt x="10071" y="170"/>
                  </a:cubicBezTo>
                  <a:lnTo>
                    <a:pt x="10071" y="1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8D22523-B0B4-4478-8297-7460D69E4864}"/>
                </a:ext>
              </a:extLst>
            </p:cNvPr>
            <p:cNvSpPr/>
            <p:nvPr/>
          </p:nvSpPr>
          <p:spPr>
            <a:xfrm>
              <a:off x="7088905" y="5868550"/>
              <a:ext cx="18643" cy="19307"/>
            </a:xfrm>
            <a:custGeom>
              <a:avLst/>
              <a:gdLst>
                <a:gd name="connsiteX0" fmla="*/ 11078 w 18643"/>
                <a:gd name="connsiteY0" fmla="*/ 188 h 19307"/>
                <a:gd name="connsiteX1" fmla="*/ 7566 w 18643"/>
                <a:gd name="connsiteY1" fmla="*/ 19120 h 19307"/>
                <a:gd name="connsiteX2" fmla="*/ 11078 w 18643"/>
                <a:gd name="connsiteY2" fmla="*/ 188 h 19307"/>
                <a:gd name="connsiteX3" fmla="*/ 11078 w 18643"/>
                <a:gd name="connsiteY3" fmla="*/ 188 h 1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43" h="19307">
                  <a:moveTo>
                    <a:pt x="11078" y="188"/>
                  </a:moveTo>
                  <a:cubicBezTo>
                    <a:pt x="23248" y="2456"/>
                    <a:pt x="19758" y="21388"/>
                    <a:pt x="7566" y="19120"/>
                  </a:cubicBezTo>
                  <a:cubicBezTo>
                    <a:pt x="-4604" y="16851"/>
                    <a:pt x="-1115" y="-2080"/>
                    <a:pt x="11078" y="188"/>
                  </a:cubicBezTo>
                  <a:lnTo>
                    <a:pt x="11078" y="1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8BA73B01-3F62-45C4-84D9-17E4150A13B8}"/>
                </a:ext>
              </a:extLst>
            </p:cNvPr>
            <p:cNvSpPr/>
            <p:nvPr/>
          </p:nvSpPr>
          <p:spPr>
            <a:xfrm>
              <a:off x="7046422" y="5761146"/>
              <a:ext cx="23697" cy="23578"/>
            </a:xfrm>
            <a:custGeom>
              <a:avLst/>
              <a:gdLst>
                <a:gd name="connsiteX0" fmla="*/ 13997 w 23697"/>
                <a:gd name="connsiteY0" fmla="*/ 197 h 23578"/>
                <a:gd name="connsiteX1" fmla="*/ 23441 w 23697"/>
                <a:gd name="connsiteY1" fmla="*/ 13938 h 23578"/>
                <a:gd name="connsiteX2" fmla="*/ 9701 w 23697"/>
                <a:gd name="connsiteY2" fmla="*/ 23382 h 23578"/>
                <a:gd name="connsiteX3" fmla="*/ 257 w 23697"/>
                <a:gd name="connsiteY3" fmla="*/ 9641 h 23578"/>
                <a:gd name="connsiteX4" fmla="*/ 13997 w 23697"/>
                <a:gd name="connsiteY4" fmla="*/ 197 h 23578"/>
                <a:gd name="connsiteX5" fmla="*/ 13997 w 23697"/>
                <a:gd name="connsiteY5" fmla="*/ 197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97" h="23578">
                  <a:moveTo>
                    <a:pt x="13997" y="197"/>
                  </a:moveTo>
                  <a:cubicBezTo>
                    <a:pt x="20061" y="1332"/>
                    <a:pt x="24881" y="7744"/>
                    <a:pt x="23441" y="13938"/>
                  </a:cubicBezTo>
                  <a:cubicBezTo>
                    <a:pt x="22001" y="20154"/>
                    <a:pt x="16200" y="24581"/>
                    <a:pt x="9701" y="23382"/>
                  </a:cubicBezTo>
                  <a:cubicBezTo>
                    <a:pt x="3637" y="22270"/>
                    <a:pt x="-1183" y="15857"/>
                    <a:pt x="257" y="9641"/>
                  </a:cubicBezTo>
                  <a:cubicBezTo>
                    <a:pt x="1718" y="3404"/>
                    <a:pt x="7498" y="-1002"/>
                    <a:pt x="13997" y="197"/>
                  </a:cubicBezTo>
                  <a:lnTo>
                    <a:pt x="13997" y="1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D559641-B887-406E-99AA-EE1C71928E88}"/>
                </a:ext>
              </a:extLst>
            </p:cNvPr>
            <p:cNvSpPr/>
            <p:nvPr/>
          </p:nvSpPr>
          <p:spPr>
            <a:xfrm>
              <a:off x="7075887" y="5713945"/>
              <a:ext cx="22084" cy="22844"/>
            </a:xfrm>
            <a:custGeom>
              <a:avLst/>
              <a:gdLst>
                <a:gd name="connsiteX0" fmla="*/ 13125 w 22084"/>
                <a:gd name="connsiteY0" fmla="*/ 223 h 22844"/>
                <a:gd name="connsiteX1" fmla="*/ 8959 w 22084"/>
                <a:gd name="connsiteY1" fmla="*/ 22622 h 22844"/>
                <a:gd name="connsiteX2" fmla="*/ 13125 w 22084"/>
                <a:gd name="connsiteY2" fmla="*/ 223 h 22844"/>
                <a:gd name="connsiteX3" fmla="*/ 13125 w 22084"/>
                <a:gd name="connsiteY3" fmla="*/ 223 h 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84" h="22844">
                  <a:moveTo>
                    <a:pt x="13125" y="223"/>
                  </a:moveTo>
                  <a:cubicBezTo>
                    <a:pt x="27542" y="2905"/>
                    <a:pt x="23397" y="25305"/>
                    <a:pt x="8959" y="22622"/>
                  </a:cubicBezTo>
                  <a:cubicBezTo>
                    <a:pt x="-5458" y="19939"/>
                    <a:pt x="-1313" y="-2460"/>
                    <a:pt x="13125" y="223"/>
                  </a:cubicBezTo>
                  <a:lnTo>
                    <a:pt x="13125" y="2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95404E95-54CC-41A3-9087-21CDF48A9783}"/>
                </a:ext>
              </a:extLst>
            </p:cNvPr>
            <p:cNvSpPr/>
            <p:nvPr/>
          </p:nvSpPr>
          <p:spPr>
            <a:xfrm>
              <a:off x="6724916" y="5884625"/>
              <a:ext cx="20948" cy="21660"/>
            </a:xfrm>
            <a:custGeom>
              <a:avLst/>
              <a:gdLst>
                <a:gd name="connsiteX0" fmla="*/ 12448 w 20948"/>
                <a:gd name="connsiteY0" fmla="*/ 209 h 21660"/>
                <a:gd name="connsiteX1" fmla="*/ 8500 w 20948"/>
                <a:gd name="connsiteY1" fmla="*/ 21452 h 21660"/>
                <a:gd name="connsiteX2" fmla="*/ 12448 w 20948"/>
                <a:gd name="connsiteY2" fmla="*/ 209 h 21660"/>
                <a:gd name="connsiteX3" fmla="*/ 12448 w 20948"/>
                <a:gd name="connsiteY3" fmla="*/ 209 h 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48" h="21660">
                  <a:moveTo>
                    <a:pt x="12448" y="209"/>
                  </a:moveTo>
                  <a:cubicBezTo>
                    <a:pt x="26123" y="2739"/>
                    <a:pt x="22197" y="23982"/>
                    <a:pt x="8500" y="21452"/>
                  </a:cubicBezTo>
                  <a:cubicBezTo>
                    <a:pt x="-5175" y="18922"/>
                    <a:pt x="-1249" y="-2321"/>
                    <a:pt x="12448" y="209"/>
                  </a:cubicBezTo>
                  <a:lnTo>
                    <a:pt x="12448" y="2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E5130FB8-C891-4AFF-851B-6646FC1C316F}"/>
                </a:ext>
              </a:extLst>
            </p:cNvPr>
            <p:cNvSpPr/>
            <p:nvPr/>
          </p:nvSpPr>
          <p:spPr>
            <a:xfrm>
              <a:off x="6744981" y="5967282"/>
              <a:ext cx="12551" cy="12990"/>
            </a:xfrm>
            <a:custGeom>
              <a:avLst/>
              <a:gdLst>
                <a:gd name="connsiteX0" fmla="*/ 7453 w 12551"/>
                <a:gd name="connsiteY0" fmla="*/ 127 h 12990"/>
                <a:gd name="connsiteX1" fmla="*/ 5098 w 12551"/>
                <a:gd name="connsiteY1" fmla="*/ 12864 h 12990"/>
                <a:gd name="connsiteX2" fmla="*/ 7453 w 12551"/>
                <a:gd name="connsiteY2" fmla="*/ 127 h 12990"/>
                <a:gd name="connsiteX3" fmla="*/ 7453 w 12551"/>
                <a:gd name="connsiteY3" fmla="*/ 127 h 1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1" h="12990">
                  <a:moveTo>
                    <a:pt x="7453" y="127"/>
                  </a:moveTo>
                  <a:cubicBezTo>
                    <a:pt x="15654" y="1653"/>
                    <a:pt x="13299" y="14391"/>
                    <a:pt x="5098" y="12864"/>
                  </a:cubicBezTo>
                  <a:cubicBezTo>
                    <a:pt x="-3103" y="11337"/>
                    <a:pt x="-747" y="-1400"/>
                    <a:pt x="7453" y="127"/>
                  </a:cubicBezTo>
                  <a:lnTo>
                    <a:pt x="7453" y="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40C5E459-0858-4DFD-8AE9-AFDF8F0DD3C6}"/>
                </a:ext>
              </a:extLst>
            </p:cNvPr>
            <p:cNvSpPr/>
            <p:nvPr/>
          </p:nvSpPr>
          <p:spPr>
            <a:xfrm>
              <a:off x="6981362" y="5621856"/>
              <a:ext cx="27642" cy="27508"/>
            </a:xfrm>
            <a:custGeom>
              <a:avLst/>
              <a:gdLst>
                <a:gd name="connsiteX0" fmla="*/ 16330 w 27642"/>
                <a:gd name="connsiteY0" fmla="*/ 229 h 27508"/>
                <a:gd name="connsiteX1" fmla="*/ 27344 w 27642"/>
                <a:gd name="connsiteY1" fmla="*/ 16260 h 27508"/>
                <a:gd name="connsiteX2" fmla="*/ 11313 w 27642"/>
                <a:gd name="connsiteY2" fmla="*/ 27274 h 27508"/>
                <a:gd name="connsiteX3" fmla="*/ 299 w 27642"/>
                <a:gd name="connsiteY3" fmla="*/ 11243 h 27508"/>
                <a:gd name="connsiteX4" fmla="*/ 16330 w 27642"/>
                <a:gd name="connsiteY4" fmla="*/ 229 h 27508"/>
                <a:gd name="connsiteX5" fmla="*/ 16330 w 27642"/>
                <a:gd name="connsiteY5" fmla="*/ 229 h 2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42" h="27508">
                  <a:moveTo>
                    <a:pt x="16330" y="229"/>
                  </a:moveTo>
                  <a:cubicBezTo>
                    <a:pt x="23396" y="1538"/>
                    <a:pt x="29023" y="9019"/>
                    <a:pt x="27344" y="16260"/>
                  </a:cubicBezTo>
                  <a:cubicBezTo>
                    <a:pt x="25665" y="23523"/>
                    <a:pt x="18882" y="28692"/>
                    <a:pt x="11313" y="27274"/>
                  </a:cubicBezTo>
                  <a:cubicBezTo>
                    <a:pt x="4247" y="25965"/>
                    <a:pt x="-1380" y="18484"/>
                    <a:pt x="299" y="11243"/>
                  </a:cubicBezTo>
                  <a:cubicBezTo>
                    <a:pt x="1979" y="3980"/>
                    <a:pt x="8740" y="-1167"/>
                    <a:pt x="16330" y="229"/>
                  </a:cubicBezTo>
                  <a:lnTo>
                    <a:pt x="16330" y="22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4AFBAD6-21E1-4641-8B98-41AD59EE3DE0}"/>
                </a:ext>
              </a:extLst>
            </p:cNvPr>
            <p:cNvSpPr/>
            <p:nvPr/>
          </p:nvSpPr>
          <p:spPr>
            <a:xfrm>
              <a:off x="6920248" y="5675710"/>
              <a:ext cx="22274" cy="23043"/>
            </a:xfrm>
            <a:custGeom>
              <a:avLst/>
              <a:gdLst>
                <a:gd name="connsiteX0" fmla="*/ 13234 w 22274"/>
                <a:gd name="connsiteY0" fmla="*/ 224 h 23043"/>
                <a:gd name="connsiteX1" fmla="*/ 9047 w 22274"/>
                <a:gd name="connsiteY1" fmla="*/ 22820 h 23043"/>
                <a:gd name="connsiteX2" fmla="*/ 13234 w 22274"/>
                <a:gd name="connsiteY2" fmla="*/ 224 h 23043"/>
                <a:gd name="connsiteX3" fmla="*/ 13234 w 22274"/>
                <a:gd name="connsiteY3" fmla="*/ 224 h 2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74" h="23043">
                  <a:moveTo>
                    <a:pt x="13234" y="224"/>
                  </a:moveTo>
                  <a:cubicBezTo>
                    <a:pt x="27782" y="2929"/>
                    <a:pt x="23594" y="25524"/>
                    <a:pt x="9047" y="22820"/>
                  </a:cubicBezTo>
                  <a:cubicBezTo>
                    <a:pt x="-5501" y="20137"/>
                    <a:pt x="-1335" y="-2480"/>
                    <a:pt x="13234" y="224"/>
                  </a:cubicBezTo>
                  <a:lnTo>
                    <a:pt x="13234" y="2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676D05D-EBAC-4E25-A7B5-458598DF2A79}"/>
                </a:ext>
              </a:extLst>
            </p:cNvPr>
            <p:cNvSpPr/>
            <p:nvPr/>
          </p:nvSpPr>
          <p:spPr>
            <a:xfrm>
              <a:off x="6884531" y="5615353"/>
              <a:ext cx="21121" cy="21864"/>
            </a:xfrm>
            <a:custGeom>
              <a:avLst/>
              <a:gdLst>
                <a:gd name="connsiteX0" fmla="*/ 12550 w 21121"/>
                <a:gd name="connsiteY0" fmla="*/ 211 h 21864"/>
                <a:gd name="connsiteX1" fmla="*/ 8581 w 21121"/>
                <a:gd name="connsiteY1" fmla="*/ 21650 h 21864"/>
                <a:gd name="connsiteX2" fmla="*/ 12550 w 21121"/>
                <a:gd name="connsiteY2" fmla="*/ 211 h 21864"/>
                <a:gd name="connsiteX3" fmla="*/ 12550 w 21121"/>
                <a:gd name="connsiteY3" fmla="*/ 211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21" h="21864">
                  <a:moveTo>
                    <a:pt x="12550" y="211"/>
                  </a:moveTo>
                  <a:cubicBezTo>
                    <a:pt x="26334" y="2784"/>
                    <a:pt x="22387" y="24224"/>
                    <a:pt x="8581" y="21650"/>
                  </a:cubicBezTo>
                  <a:cubicBezTo>
                    <a:pt x="-5225" y="19098"/>
                    <a:pt x="-1255" y="-2341"/>
                    <a:pt x="12550" y="211"/>
                  </a:cubicBezTo>
                  <a:lnTo>
                    <a:pt x="12550" y="2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9D5CC0A6-320A-407E-A7CD-6A7C64405757}"/>
                </a:ext>
              </a:extLst>
            </p:cNvPr>
            <p:cNvSpPr/>
            <p:nvPr/>
          </p:nvSpPr>
          <p:spPr>
            <a:xfrm>
              <a:off x="6869853" y="6009731"/>
              <a:ext cx="13888" cy="14370"/>
            </a:xfrm>
            <a:custGeom>
              <a:avLst/>
              <a:gdLst>
                <a:gd name="connsiteX0" fmla="*/ 8253 w 13888"/>
                <a:gd name="connsiteY0" fmla="*/ 142 h 14370"/>
                <a:gd name="connsiteX1" fmla="*/ 5636 w 13888"/>
                <a:gd name="connsiteY1" fmla="*/ 14232 h 14370"/>
                <a:gd name="connsiteX2" fmla="*/ 8253 w 13888"/>
                <a:gd name="connsiteY2" fmla="*/ 142 h 14370"/>
                <a:gd name="connsiteX3" fmla="*/ 8253 w 13888"/>
                <a:gd name="connsiteY3" fmla="*/ 142 h 1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88" h="14370">
                  <a:moveTo>
                    <a:pt x="8253" y="142"/>
                  </a:moveTo>
                  <a:cubicBezTo>
                    <a:pt x="17326" y="1822"/>
                    <a:pt x="14709" y="15911"/>
                    <a:pt x="5636" y="14232"/>
                  </a:cubicBezTo>
                  <a:cubicBezTo>
                    <a:pt x="-3437" y="12531"/>
                    <a:pt x="-820" y="-1559"/>
                    <a:pt x="8253" y="142"/>
                  </a:cubicBezTo>
                  <a:lnTo>
                    <a:pt x="8253" y="1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0E986B1D-3556-46BE-BCD8-F3C345F6E1A7}"/>
                </a:ext>
              </a:extLst>
            </p:cNvPr>
            <p:cNvSpPr/>
            <p:nvPr/>
          </p:nvSpPr>
          <p:spPr>
            <a:xfrm>
              <a:off x="6914051" y="6068437"/>
              <a:ext cx="25695" cy="26602"/>
            </a:xfrm>
            <a:custGeom>
              <a:avLst/>
              <a:gdLst>
                <a:gd name="connsiteX0" fmla="*/ 15265 w 25695"/>
                <a:gd name="connsiteY0" fmla="*/ 258 h 26602"/>
                <a:gd name="connsiteX1" fmla="*/ 10424 w 25695"/>
                <a:gd name="connsiteY1" fmla="*/ 26344 h 26602"/>
                <a:gd name="connsiteX2" fmla="*/ 15265 w 25695"/>
                <a:gd name="connsiteY2" fmla="*/ 258 h 26602"/>
                <a:gd name="connsiteX3" fmla="*/ 15265 w 25695"/>
                <a:gd name="connsiteY3" fmla="*/ 258 h 2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95" h="26602">
                  <a:moveTo>
                    <a:pt x="15265" y="258"/>
                  </a:moveTo>
                  <a:cubicBezTo>
                    <a:pt x="32037" y="3377"/>
                    <a:pt x="27239" y="29462"/>
                    <a:pt x="10424" y="26344"/>
                  </a:cubicBezTo>
                  <a:cubicBezTo>
                    <a:pt x="-6348" y="23225"/>
                    <a:pt x="-1528" y="-2860"/>
                    <a:pt x="15265" y="258"/>
                  </a:cubicBezTo>
                  <a:lnTo>
                    <a:pt x="15265" y="2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B8B71A4-FD3C-4D0A-81B9-CC83CC32095F}"/>
                </a:ext>
              </a:extLst>
            </p:cNvPr>
            <p:cNvSpPr/>
            <p:nvPr/>
          </p:nvSpPr>
          <p:spPr>
            <a:xfrm>
              <a:off x="6858544" y="6062466"/>
              <a:ext cx="18643" cy="19286"/>
            </a:xfrm>
            <a:custGeom>
              <a:avLst/>
              <a:gdLst>
                <a:gd name="connsiteX0" fmla="*/ 11078 w 18643"/>
                <a:gd name="connsiteY0" fmla="*/ 188 h 19286"/>
                <a:gd name="connsiteX1" fmla="*/ 7566 w 18643"/>
                <a:gd name="connsiteY1" fmla="*/ 19098 h 19286"/>
                <a:gd name="connsiteX2" fmla="*/ 11078 w 18643"/>
                <a:gd name="connsiteY2" fmla="*/ 188 h 19286"/>
                <a:gd name="connsiteX3" fmla="*/ 11078 w 18643"/>
                <a:gd name="connsiteY3" fmla="*/ 188 h 1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43" h="19286">
                  <a:moveTo>
                    <a:pt x="11078" y="188"/>
                  </a:moveTo>
                  <a:cubicBezTo>
                    <a:pt x="23248" y="2457"/>
                    <a:pt x="19758" y="21367"/>
                    <a:pt x="7566" y="19098"/>
                  </a:cubicBezTo>
                  <a:cubicBezTo>
                    <a:pt x="-4604" y="16830"/>
                    <a:pt x="-1114" y="-2080"/>
                    <a:pt x="11078" y="188"/>
                  </a:cubicBezTo>
                  <a:lnTo>
                    <a:pt x="11078" y="1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401E6004-A31E-46A9-A6F8-C1EC16A55D05}"/>
                </a:ext>
              </a:extLst>
            </p:cNvPr>
            <p:cNvSpPr/>
            <p:nvPr/>
          </p:nvSpPr>
          <p:spPr>
            <a:xfrm>
              <a:off x="6891710" y="6058513"/>
              <a:ext cx="16656" cy="17036"/>
            </a:xfrm>
            <a:custGeom>
              <a:avLst/>
              <a:gdLst>
                <a:gd name="connsiteX0" fmla="*/ 1882 w 16656"/>
                <a:gd name="connsiteY0" fmla="*/ 4315 h 17036"/>
                <a:gd name="connsiteX1" fmla="*/ 13092 w 16656"/>
                <a:gd name="connsiteY1" fmla="*/ 1284 h 17036"/>
                <a:gd name="connsiteX2" fmla="*/ 14728 w 16656"/>
                <a:gd name="connsiteY2" fmla="*/ 12778 h 17036"/>
                <a:gd name="connsiteX3" fmla="*/ 11108 w 16656"/>
                <a:gd name="connsiteY3" fmla="*/ 15853 h 17036"/>
                <a:gd name="connsiteX4" fmla="*/ 3256 w 16656"/>
                <a:gd name="connsiteY4" fmla="*/ 15875 h 17036"/>
                <a:gd name="connsiteX5" fmla="*/ 159 w 16656"/>
                <a:gd name="connsiteY5" fmla="*/ 8743 h 17036"/>
                <a:gd name="connsiteX6" fmla="*/ 1882 w 16656"/>
                <a:gd name="connsiteY6" fmla="*/ 4315 h 17036"/>
                <a:gd name="connsiteX7" fmla="*/ 1882 w 16656"/>
                <a:gd name="connsiteY7" fmla="*/ 4315 h 1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56" h="17036">
                  <a:moveTo>
                    <a:pt x="1882" y="4315"/>
                  </a:moveTo>
                  <a:cubicBezTo>
                    <a:pt x="4063" y="237"/>
                    <a:pt x="9122" y="-1334"/>
                    <a:pt x="13092" y="1284"/>
                  </a:cubicBezTo>
                  <a:cubicBezTo>
                    <a:pt x="16647" y="3617"/>
                    <a:pt x="18152" y="9506"/>
                    <a:pt x="14728" y="12778"/>
                  </a:cubicBezTo>
                  <a:cubicBezTo>
                    <a:pt x="13572" y="13890"/>
                    <a:pt x="12503" y="15068"/>
                    <a:pt x="11108" y="15853"/>
                  </a:cubicBezTo>
                  <a:cubicBezTo>
                    <a:pt x="8599" y="17270"/>
                    <a:pt x="5742" y="17576"/>
                    <a:pt x="3256" y="15875"/>
                  </a:cubicBezTo>
                  <a:cubicBezTo>
                    <a:pt x="1053" y="14370"/>
                    <a:pt x="-518" y="11469"/>
                    <a:pt x="159" y="8743"/>
                  </a:cubicBezTo>
                  <a:cubicBezTo>
                    <a:pt x="551" y="7129"/>
                    <a:pt x="1118" y="5755"/>
                    <a:pt x="1882" y="4315"/>
                  </a:cubicBezTo>
                  <a:lnTo>
                    <a:pt x="1882" y="43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32385CCB-C7EB-4685-A9E6-B86C0B1B91BE}"/>
                </a:ext>
              </a:extLst>
            </p:cNvPr>
            <p:cNvSpPr/>
            <p:nvPr/>
          </p:nvSpPr>
          <p:spPr>
            <a:xfrm>
              <a:off x="7023487" y="6084624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7"/>
                    <a:pt x="6790" y="17158"/>
                  </a:cubicBezTo>
                  <a:cubicBezTo>
                    <a:pt x="-4137" y="15130"/>
                    <a:pt x="-996" y="-1860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4168BADF-2D98-4BFF-9DFF-220F055EC838}"/>
                </a:ext>
              </a:extLst>
            </p:cNvPr>
            <p:cNvSpPr/>
            <p:nvPr/>
          </p:nvSpPr>
          <p:spPr>
            <a:xfrm>
              <a:off x="7055873" y="6038536"/>
              <a:ext cx="21122" cy="21864"/>
            </a:xfrm>
            <a:custGeom>
              <a:avLst/>
              <a:gdLst>
                <a:gd name="connsiteX0" fmla="*/ 12550 w 21122"/>
                <a:gd name="connsiteY0" fmla="*/ 214 h 21864"/>
                <a:gd name="connsiteX1" fmla="*/ 8581 w 21122"/>
                <a:gd name="connsiteY1" fmla="*/ 21654 h 21864"/>
                <a:gd name="connsiteX2" fmla="*/ 12550 w 21122"/>
                <a:gd name="connsiteY2" fmla="*/ 214 h 21864"/>
                <a:gd name="connsiteX3" fmla="*/ 12550 w 21122"/>
                <a:gd name="connsiteY3" fmla="*/ 214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22" h="21864">
                  <a:moveTo>
                    <a:pt x="12550" y="214"/>
                  </a:moveTo>
                  <a:cubicBezTo>
                    <a:pt x="26335" y="2766"/>
                    <a:pt x="22387" y="24205"/>
                    <a:pt x="8581" y="21654"/>
                  </a:cubicBezTo>
                  <a:cubicBezTo>
                    <a:pt x="-5225" y="19102"/>
                    <a:pt x="-1256" y="-2360"/>
                    <a:pt x="12550" y="214"/>
                  </a:cubicBezTo>
                  <a:lnTo>
                    <a:pt x="12550" y="2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77F042D-2BAC-432F-BA1E-33BF03BDCC0B}"/>
                </a:ext>
              </a:extLst>
            </p:cNvPr>
            <p:cNvSpPr/>
            <p:nvPr/>
          </p:nvSpPr>
          <p:spPr>
            <a:xfrm>
              <a:off x="6998152" y="6044208"/>
              <a:ext cx="23050" cy="23827"/>
            </a:xfrm>
            <a:custGeom>
              <a:avLst/>
              <a:gdLst>
                <a:gd name="connsiteX0" fmla="*/ 13696 w 23050"/>
                <a:gd name="connsiteY0" fmla="*/ 234 h 23827"/>
                <a:gd name="connsiteX1" fmla="*/ 9355 w 23050"/>
                <a:gd name="connsiteY1" fmla="*/ 23594 h 23827"/>
                <a:gd name="connsiteX2" fmla="*/ 13696 w 23050"/>
                <a:gd name="connsiteY2" fmla="*/ 234 h 23827"/>
                <a:gd name="connsiteX3" fmla="*/ 13696 w 23050"/>
                <a:gd name="connsiteY3" fmla="*/ 234 h 2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50" h="23827">
                  <a:moveTo>
                    <a:pt x="13696" y="234"/>
                  </a:moveTo>
                  <a:cubicBezTo>
                    <a:pt x="28745" y="3026"/>
                    <a:pt x="24426" y="26407"/>
                    <a:pt x="9355" y="23594"/>
                  </a:cubicBezTo>
                  <a:cubicBezTo>
                    <a:pt x="-5694" y="20802"/>
                    <a:pt x="-1376" y="-2579"/>
                    <a:pt x="13696" y="234"/>
                  </a:cubicBezTo>
                  <a:lnTo>
                    <a:pt x="13696" y="2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200C3336-456F-42F8-ADFD-BD35847335AA}"/>
                </a:ext>
              </a:extLst>
            </p:cNvPr>
            <p:cNvSpPr/>
            <p:nvPr/>
          </p:nvSpPr>
          <p:spPr>
            <a:xfrm>
              <a:off x="7040160" y="6063610"/>
              <a:ext cx="17507" cy="18109"/>
            </a:xfrm>
            <a:custGeom>
              <a:avLst/>
              <a:gdLst>
                <a:gd name="connsiteX0" fmla="*/ 10401 w 17507"/>
                <a:gd name="connsiteY0" fmla="*/ 178 h 18109"/>
                <a:gd name="connsiteX1" fmla="*/ 7107 w 17507"/>
                <a:gd name="connsiteY1" fmla="*/ 17932 h 18109"/>
                <a:gd name="connsiteX2" fmla="*/ 10401 w 17507"/>
                <a:gd name="connsiteY2" fmla="*/ 178 h 18109"/>
                <a:gd name="connsiteX3" fmla="*/ 10401 w 17507"/>
                <a:gd name="connsiteY3" fmla="*/ 178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7" h="18109">
                  <a:moveTo>
                    <a:pt x="10401" y="178"/>
                  </a:moveTo>
                  <a:cubicBezTo>
                    <a:pt x="21829" y="2294"/>
                    <a:pt x="18558" y="20069"/>
                    <a:pt x="7107" y="17932"/>
                  </a:cubicBezTo>
                  <a:cubicBezTo>
                    <a:pt x="-4321" y="15816"/>
                    <a:pt x="-1050" y="-1959"/>
                    <a:pt x="10401" y="178"/>
                  </a:cubicBezTo>
                  <a:lnTo>
                    <a:pt x="10401" y="1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42D90995-3BA3-407C-A899-351D2A9BF908}"/>
                </a:ext>
              </a:extLst>
            </p:cNvPr>
            <p:cNvSpPr/>
            <p:nvPr/>
          </p:nvSpPr>
          <p:spPr>
            <a:xfrm>
              <a:off x="6807937" y="6048940"/>
              <a:ext cx="19028" cy="19685"/>
            </a:xfrm>
            <a:custGeom>
              <a:avLst/>
              <a:gdLst>
                <a:gd name="connsiteX0" fmla="*/ 11303 w 19028"/>
                <a:gd name="connsiteY0" fmla="*/ 192 h 19685"/>
                <a:gd name="connsiteX1" fmla="*/ 7726 w 19028"/>
                <a:gd name="connsiteY1" fmla="*/ 19494 h 19685"/>
                <a:gd name="connsiteX2" fmla="*/ 11303 w 19028"/>
                <a:gd name="connsiteY2" fmla="*/ 192 h 19685"/>
                <a:gd name="connsiteX3" fmla="*/ 11303 w 19028"/>
                <a:gd name="connsiteY3" fmla="*/ 192 h 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28" h="19685">
                  <a:moveTo>
                    <a:pt x="11303" y="192"/>
                  </a:moveTo>
                  <a:cubicBezTo>
                    <a:pt x="23735" y="2504"/>
                    <a:pt x="20158" y="21806"/>
                    <a:pt x="7726" y="19494"/>
                  </a:cubicBezTo>
                  <a:cubicBezTo>
                    <a:pt x="-4706" y="17182"/>
                    <a:pt x="-1129" y="-2120"/>
                    <a:pt x="11303" y="192"/>
                  </a:cubicBezTo>
                  <a:lnTo>
                    <a:pt x="11303" y="1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4CB8624C-089B-44A3-8C2B-298CAEF79B38}"/>
                </a:ext>
              </a:extLst>
            </p:cNvPr>
            <p:cNvSpPr/>
            <p:nvPr/>
          </p:nvSpPr>
          <p:spPr>
            <a:xfrm>
              <a:off x="6760542" y="6004973"/>
              <a:ext cx="14660" cy="15147"/>
            </a:xfrm>
            <a:custGeom>
              <a:avLst/>
              <a:gdLst>
                <a:gd name="connsiteX0" fmla="*/ 8708 w 14660"/>
                <a:gd name="connsiteY0" fmla="*/ 146 h 15147"/>
                <a:gd name="connsiteX1" fmla="*/ 5960 w 14660"/>
                <a:gd name="connsiteY1" fmla="*/ 14998 h 15147"/>
                <a:gd name="connsiteX2" fmla="*/ 8708 w 14660"/>
                <a:gd name="connsiteY2" fmla="*/ 146 h 15147"/>
                <a:gd name="connsiteX3" fmla="*/ 8708 w 14660"/>
                <a:gd name="connsiteY3" fmla="*/ 146 h 1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0" h="15147">
                  <a:moveTo>
                    <a:pt x="8708" y="146"/>
                  </a:moveTo>
                  <a:cubicBezTo>
                    <a:pt x="18283" y="1912"/>
                    <a:pt x="15535" y="16787"/>
                    <a:pt x="5960" y="14998"/>
                  </a:cubicBezTo>
                  <a:cubicBezTo>
                    <a:pt x="-3615" y="13232"/>
                    <a:pt x="-889" y="-1621"/>
                    <a:pt x="8708" y="146"/>
                  </a:cubicBezTo>
                  <a:lnTo>
                    <a:pt x="8708" y="1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17048C4B-DDA5-47DD-B64F-B1E795E06D2C}"/>
                </a:ext>
              </a:extLst>
            </p:cNvPr>
            <p:cNvSpPr/>
            <p:nvPr/>
          </p:nvSpPr>
          <p:spPr>
            <a:xfrm>
              <a:off x="6715958" y="5931293"/>
              <a:ext cx="19211" cy="19885"/>
            </a:xfrm>
            <a:custGeom>
              <a:avLst/>
              <a:gdLst>
                <a:gd name="connsiteX0" fmla="*/ 11416 w 19211"/>
                <a:gd name="connsiteY0" fmla="*/ 194 h 19885"/>
                <a:gd name="connsiteX1" fmla="*/ 7796 w 19211"/>
                <a:gd name="connsiteY1" fmla="*/ 19692 h 19885"/>
                <a:gd name="connsiteX2" fmla="*/ 11416 w 19211"/>
                <a:gd name="connsiteY2" fmla="*/ 194 h 19885"/>
                <a:gd name="connsiteX3" fmla="*/ 11416 w 19211"/>
                <a:gd name="connsiteY3" fmla="*/ 194 h 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1" h="19885">
                  <a:moveTo>
                    <a:pt x="11416" y="194"/>
                  </a:moveTo>
                  <a:cubicBezTo>
                    <a:pt x="23957" y="2527"/>
                    <a:pt x="20359" y="22026"/>
                    <a:pt x="7796" y="19692"/>
                  </a:cubicBezTo>
                  <a:cubicBezTo>
                    <a:pt x="-4745" y="17358"/>
                    <a:pt x="-1147" y="-2140"/>
                    <a:pt x="11416" y="194"/>
                  </a:cubicBezTo>
                  <a:lnTo>
                    <a:pt x="11416" y="1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09E8F7D5-7F6A-4F0B-AAAF-110CCA056966}"/>
                </a:ext>
              </a:extLst>
            </p:cNvPr>
            <p:cNvSpPr/>
            <p:nvPr/>
          </p:nvSpPr>
          <p:spPr>
            <a:xfrm>
              <a:off x="6764964" y="6038318"/>
              <a:ext cx="19035" cy="19685"/>
            </a:xfrm>
            <a:custGeom>
              <a:avLst/>
              <a:gdLst>
                <a:gd name="connsiteX0" fmla="*/ 11310 w 19035"/>
                <a:gd name="connsiteY0" fmla="*/ 192 h 19685"/>
                <a:gd name="connsiteX1" fmla="*/ 7733 w 19035"/>
                <a:gd name="connsiteY1" fmla="*/ 19494 h 19685"/>
                <a:gd name="connsiteX2" fmla="*/ 11310 w 19035"/>
                <a:gd name="connsiteY2" fmla="*/ 192 h 19685"/>
                <a:gd name="connsiteX3" fmla="*/ 11310 w 19035"/>
                <a:gd name="connsiteY3" fmla="*/ 192 h 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35" h="19685">
                  <a:moveTo>
                    <a:pt x="11310" y="192"/>
                  </a:moveTo>
                  <a:cubicBezTo>
                    <a:pt x="23742" y="2504"/>
                    <a:pt x="20165" y="21806"/>
                    <a:pt x="7733" y="19494"/>
                  </a:cubicBezTo>
                  <a:cubicBezTo>
                    <a:pt x="-4699" y="17182"/>
                    <a:pt x="-1144" y="-2120"/>
                    <a:pt x="11310" y="192"/>
                  </a:cubicBezTo>
                  <a:lnTo>
                    <a:pt x="11310" y="1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F1F88B1D-2F86-49BF-AA0B-44FBD7BAF8E9}"/>
                </a:ext>
              </a:extLst>
            </p:cNvPr>
            <p:cNvSpPr/>
            <p:nvPr/>
          </p:nvSpPr>
          <p:spPr>
            <a:xfrm>
              <a:off x="6731338" y="6011906"/>
              <a:ext cx="10464" cy="10808"/>
            </a:xfrm>
            <a:custGeom>
              <a:avLst/>
              <a:gdLst>
                <a:gd name="connsiteX0" fmla="*/ 6222 w 10464"/>
                <a:gd name="connsiteY0" fmla="*/ 104 h 10808"/>
                <a:gd name="connsiteX1" fmla="*/ 4259 w 10464"/>
                <a:gd name="connsiteY1" fmla="*/ 10704 h 10808"/>
                <a:gd name="connsiteX2" fmla="*/ 6222 w 10464"/>
                <a:gd name="connsiteY2" fmla="*/ 104 h 10808"/>
                <a:gd name="connsiteX3" fmla="*/ 6222 w 10464"/>
                <a:gd name="connsiteY3" fmla="*/ 104 h 1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64" h="10808">
                  <a:moveTo>
                    <a:pt x="6222" y="104"/>
                  </a:moveTo>
                  <a:cubicBezTo>
                    <a:pt x="13048" y="1370"/>
                    <a:pt x="11086" y="11969"/>
                    <a:pt x="4259" y="10704"/>
                  </a:cubicBezTo>
                  <a:cubicBezTo>
                    <a:pt x="-2589" y="9461"/>
                    <a:pt x="-627" y="-1160"/>
                    <a:pt x="6222" y="104"/>
                  </a:cubicBezTo>
                  <a:lnTo>
                    <a:pt x="6222" y="1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8A73C358-504D-41BE-A49B-352B440FAA31}"/>
                </a:ext>
              </a:extLst>
            </p:cNvPr>
            <p:cNvSpPr/>
            <p:nvPr/>
          </p:nvSpPr>
          <p:spPr>
            <a:xfrm>
              <a:off x="6795756" y="5724792"/>
              <a:ext cx="266411" cy="263628"/>
            </a:xfrm>
            <a:custGeom>
              <a:avLst/>
              <a:gdLst>
                <a:gd name="connsiteX0" fmla="*/ 4640 w 266411"/>
                <a:gd name="connsiteY0" fmla="*/ 97141 h 263628"/>
                <a:gd name="connsiteX1" fmla="*/ 15436 w 266411"/>
                <a:gd name="connsiteY1" fmla="*/ 66934 h 263628"/>
                <a:gd name="connsiteX2" fmla="*/ 165862 w 266411"/>
                <a:gd name="connsiteY2" fmla="*/ 8155 h 263628"/>
                <a:gd name="connsiteX3" fmla="*/ 177356 w 266411"/>
                <a:gd name="connsiteY3" fmla="*/ 10227 h 263628"/>
                <a:gd name="connsiteX4" fmla="*/ 191424 w 266411"/>
                <a:gd name="connsiteY4" fmla="*/ 15265 h 263628"/>
                <a:gd name="connsiteX5" fmla="*/ 211598 w 266411"/>
                <a:gd name="connsiteY5" fmla="*/ 22484 h 263628"/>
                <a:gd name="connsiteX6" fmla="*/ 220170 w 266411"/>
                <a:gd name="connsiteY6" fmla="*/ 231232 h 263628"/>
                <a:gd name="connsiteX7" fmla="*/ 217815 w 266411"/>
                <a:gd name="connsiteY7" fmla="*/ 232736 h 263628"/>
                <a:gd name="connsiteX8" fmla="*/ 196222 w 266411"/>
                <a:gd name="connsiteY8" fmla="*/ 247458 h 263628"/>
                <a:gd name="connsiteX9" fmla="*/ 194870 w 266411"/>
                <a:gd name="connsiteY9" fmla="*/ 247982 h 263628"/>
                <a:gd name="connsiteX10" fmla="*/ 99667 w 266411"/>
                <a:gd name="connsiteY10" fmla="*/ 257927 h 263628"/>
                <a:gd name="connsiteX11" fmla="*/ 30703 w 266411"/>
                <a:gd name="connsiteY11" fmla="*/ 210097 h 263628"/>
                <a:gd name="connsiteX12" fmla="*/ 823 w 266411"/>
                <a:gd name="connsiteY12" fmla="*/ 143837 h 263628"/>
                <a:gd name="connsiteX13" fmla="*/ 4640 w 266411"/>
                <a:gd name="connsiteY13" fmla="*/ 97141 h 263628"/>
                <a:gd name="connsiteX14" fmla="*/ 4640 w 266411"/>
                <a:gd name="connsiteY14" fmla="*/ 97141 h 26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6411" h="263628">
                  <a:moveTo>
                    <a:pt x="4640" y="97141"/>
                  </a:moveTo>
                  <a:cubicBezTo>
                    <a:pt x="6930" y="86912"/>
                    <a:pt x="10463" y="76770"/>
                    <a:pt x="15436" y="66934"/>
                  </a:cubicBezTo>
                  <a:cubicBezTo>
                    <a:pt x="46036" y="6214"/>
                    <a:pt x="110747" y="-12674"/>
                    <a:pt x="165862" y="8155"/>
                  </a:cubicBezTo>
                  <a:cubicBezTo>
                    <a:pt x="169679" y="8635"/>
                    <a:pt x="173496" y="9267"/>
                    <a:pt x="177356" y="10227"/>
                  </a:cubicBezTo>
                  <a:cubicBezTo>
                    <a:pt x="182481" y="11492"/>
                    <a:pt x="187084" y="13258"/>
                    <a:pt x="191424" y="15265"/>
                  </a:cubicBezTo>
                  <a:cubicBezTo>
                    <a:pt x="198228" y="16988"/>
                    <a:pt x="204990" y="19344"/>
                    <a:pt x="211598" y="22484"/>
                  </a:cubicBezTo>
                  <a:cubicBezTo>
                    <a:pt x="283725" y="56727"/>
                    <a:pt x="282679" y="188483"/>
                    <a:pt x="220170" y="231232"/>
                  </a:cubicBezTo>
                  <a:cubicBezTo>
                    <a:pt x="219407" y="231755"/>
                    <a:pt x="218599" y="232213"/>
                    <a:pt x="217815" y="232736"/>
                  </a:cubicBezTo>
                  <a:cubicBezTo>
                    <a:pt x="212013" y="238690"/>
                    <a:pt x="204946" y="243729"/>
                    <a:pt x="196222" y="247458"/>
                  </a:cubicBezTo>
                  <a:cubicBezTo>
                    <a:pt x="195764" y="247655"/>
                    <a:pt x="195328" y="247786"/>
                    <a:pt x="194870" y="247982"/>
                  </a:cubicBezTo>
                  <a:cubicBezTo>
                    <a:pt x="168065" y="263664"/>
                    <a:pt x="135066" y="268636"/>
                    <a:pt x="99667" y="257927"/>
                  </a:cubicBezTo>
                  <a:cubicBezTo>
                    <a:pt x="71314" y="249356"/>
                    <a:pt x="47694" y="232104"/>
                    <a:pt x="30703" y="210097"/>
                  </a:cubicBezTo>
                  <a:cubicBezTo>
                    <a:pt x="14672" y="191428"/>
                    <a:pt x="3680" y="168701"/>
                    <a:pt x="823" y="143837"/>
                  </a:cubicBezTo>
                  <a:cubicBezTo>
                    <a:pt x="-1096" y="127174"/>
                    <a:pt x="408" y="111471"/>
                    <a:pt x="4640" y="97141"/>
                  </a:cubicBezTo>
                  <a:lnTo>
                    <a:pt x="4640" y="97141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F9EBE84C-AB5B-4708-B949-69FE1DD38D67}"/>
                </a:ext>
              </a:extLst>
            </p:cNvPr>
            <p:cNvSpPr/>
            <p:nvPr/>
          </p:nvSpPr>
          <p:spPr>
            <a:xfrm>
              <a:off x="7074698" y="5775586"/>
              <a:ext cx="33631" cy="37069"/>
            </a:xfrm>
            <a:custGeom>
              <a:avLst/>
              <a:gdLst>
                <a:gd name="connsiteX0" fmla="*/ 1839 w 33631"/>
                <a:gd name="connsiteY0" fmla="*/ 10731 h 37069"/>
                <a:gd name="connsiteX1" fmla="*/ 8382 w 33631"/>
                <a:gd name="connsiteY1" fmla="*/ 2814 h 37069"/>
                <a:gd name="connsiteX2" fmla="*/ 16517 w 33631"/>
                <a:gd name="connsiteY2" fmla="*/ 44 h 37069"/>
                <a:gd name="connsiteX3" fmla="*/ 28404 w 33631"/>
                <a:gd name="connsiteY3" fmla="*/ 4013 h 37069"/>
                <a:gd name="connsiteX4" fmla="*/ 33616 w 33631"/>
                <a:gd name="connsiteY4" fmla="*/ 14242 h 37069"/>
                <a:gd name="connsiteX5" fmla="*/ 32177 w 33631"/>
                <a:gd name="connsiteY5" fmla="*/ 21920 h 37069"/>
                <a:gd name="connsiteX6" fmla="*/ 24805 w 33631"/>
                <a:gd name="connsiteY6" fmla="*/ 34373 h 37069"/>
                <a:gd name="connsiteX7" fmla="*/ 6288 w 33631"/>
                <a:gd name="connsiteY7" fmla="*/ 33348 h 37069"/>
                <a:gd name="connsiteX8" fmla="*/ 1839 w 33631"/>
                <a:gd name="connsiteY8" fmla="*/ 10731 h 37069"/>
                <a:gd name="connsiteX9" fmla="*/ 1839 w 33631"/>
                <a:gd name="connsiteY9" fmla="*/ 10731 h 3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1" h="37069">
                  <a:moveTo>
                    <a:pt x="1839" y="10731"/>
                  </a:moveTo>
                  <a:cubicBezTo>
                    <a:pt x="3300" y="7459"/>
                    <a:pt x="5350" y="4799"/>
                    <a:pt x="8382" y="2814"/>
                  </a:cubicBezTo>
                  <a:cubicBezTo>
                    <a:pt x="10868" y="1178"/>
                    <a:pt x="13529" y="240"/>
                    <a:pt x="16517" y="44"/>
                  </a:cubicBezTo>
                  <a:cubicBezTo>
                    <a:pt x="21315" y="-305"/>
                    <a:pt x="24543" y="1462"/>
                    <a:pt x="28404" y="4013"/>
                  </a:cubicBezTo>
                  <a:cubicBezTo>
                    <a:pt x="31239" y="5889"/>
                    <a:pt x="33485" y="10971"/>
                    <a:pt x="33616" y="14242"/>
                  </a:cubicBezTo>
                  <a:cubicBezTo>
                    <a:pt x="33726" y="16882"/>
                    <a:pt x="33245" y="19521"/>
                    <a:pt x="32177" y="21920"/>
                  </a:cubicBezTo>
                  <a:cubicBezTo>
                    <a:pt x="31588" y="27307"/>
                    <a:pt x="28905" y="30775"/>
                    <a:pt x="24805" y="34373"/>
                  </a:cubicBezTo>
                  <a:cubicBezTo>
                    <a:pt x="20050" y="38561"/>
                    <a:pt x="10672" y="37602"/>
                    <a:pt x="6288" y="33348"/>
                  </a:cubicBezTo>
                  <a:cubicBezTo>
                    <a:pt x="28" y="27242"/>
                    <a:pt x="-1760" y="18735"/>
                    <a:pt x="1839" y="10731"/>
                  </a:cubicBezTo>
                  <a:lnTo>
                    <a:pt x="1839" y="107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30EEBA95-E372-4A49-9EB5-A92EFC7CBE45}"/>
                </a:ext>
              </a:extLst>
            </p:cNvPr>
            <p:cNvSpPr/>
            <p:nvPr/>
          </p:nvSpPr>
          <p:spPr>
            <a:xfrm>
              <a:off x="6883273" y="5798902"/>
              <a:ext cx="100473" cy="111226"/>
            </a:xfrm>
            <a:custGeom>
              <a:avLst/>
              <a:gdLst>
                <a:gd name="connsiteX0" fmla="*/ 14027 w 100473"/>
                <a:gd name="connsiteY0" fmla="*/ 10992 h 111226"/>
                <a:gd name="connsiteX1" fmla="*/ 61442 w 100473"/>
                <a:gd name="connsiteY1" fmla="*/ 1701 h 111226"/>
                <a:gd name="connsiteX2" fmla="*/ 79392 w 100473"/>
                <a:gd name="connsiteY2" fmla="*/ 11668 h 111226"/>
                <a:gd name="connsiteX3" fmla="*/ 97604 w 100473"/>
                <a:gd name="connsiteY3" fmla="*/ 36249 h 111226"/>
                <a:gd name="connsiteX4" fmla="*/ 99937 w 100473"/>
                <a:gd name="connsiteY4" fmla="*/ 52890 h 111226"/>
                <a:gd name="connsiteX5" fmla="*/ 94485 w 100473"/>
                <a:gd name="connsiteY5" fmla="*/ 83184 h 111226"/>
                <a:gd name="connsiteX6" fmla="*/ 94136 w 100473"/>
                <a:gd name="connsiteY6" fmla="*/ 83686 h 111226"/>
                <a:gd name="connsiteX7" fmla="*/ 85804 w 100473"/>
                <a:gd name="connsiteY7" fmla="*/ 95486 h 111226"/>
                <a:gd name="connsiteX8" fmla="*/ 84256 w 100473"/>
                <a:gd name="connsiteY8" fmla="*/ 97601 h 111226"/>
                <a:gd name="connsiteX9" fmla="*/ 63994 w 100473"/>
                <a:gd name="connsiteY9" fmla="*/ 109139 h 111226"/>
                <a:gd name="connsiteX10" fmla="*/ 17800 w 100473"/>
                <a:gd name="connsiteY10" fmla="*/ 97994 h 111226"/>
                <a:gd name="connsiteX11" fmla="*/ 700 w 100473"/>
                <a:gd name="connsiteY11" fmla="*/ 53522 h 111226"/>
                <a:gd name="connsiteX12" fmla="*/ 14027 w 100473"/>
                <a:gd name="connsiteY12" fmla="*/ 10992 h 111226"/>
                <a:gd name="connsiteX13" fmla="*/ 14027 w 100473"/>
                <a:gd name="connsiteY13" fmla="*/ 10992 h 11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473" h="111226">
                  <a:moveTo>
                    <a:pt x="14027" y="10992"/>
                  </a:moveTo>
                  <a:cubicBezTo>
                    <a:pt x="26502" y="828"/>
                    <a:pt x="45979" y="-2334"/>
                    <a:pt x="61442" y="1701"/>
                  </a:cubicBezTo>
                  <a:cubicBezTo>
                    <a:pt x="68509" y="3533"/>
                    <a:pt x="74463" y="7066"/>
                    <a:pt x="79392" y="11668"/>
                  </a:cubicBezTo>
                  <a:cubicBezTo>
                    <a:pt x="87658" y="17077"/>
                    <a:pt x="94289" y="25234"/>
                    <a:pt x="97604" y="36249"/>
                  </a:cubicBezTo>
                  <a:cubicBezTo>
                    <a:pt x="99240" y="41701"/>
                    <a:pt x="99937" y="47306"/>
                    <a:pt x="99937" y="52890"/>
                  </a:cubicBezTo>
                  <a:cubicBezTo>
                    <a:pt x="101421" y="63075"/>
                    <a:pt x="99894" y="73675"/>
                    <a:pt x="94485" y="83184"/>
                  </a:cubicBezTo>
                  <a:cubicBezTo>
                    <a:pt x="94376" y="83359"/>
                    <a:pt x="94245" y="83512"/>
                    <a:pt x="94136" y="83686"/>
                  </a:cubicBezTo>
                  <a:cubicBezTo>
                    <a:pt x="91868" y="88114"/>
                    <a:pt x="89032" y="92039"/>
                    <a:pt x="85804" y="95486"/>
                  </a:cubicBezTo>
                  <a:cubicBezTo>
                    <a:pt x="85281" y="96183"/>
                    <a:pt x="84823" y="96947"/>
                    <a:pt x="84256" y="97601"/>
                  </a:cubicBezTo>
                  <a:cubicBezTo>
                    <a:pt x="78345" y="104297"/>
                    <a:pt x="71257" y="108048"/>
                    <a:pt x="63994" y="109139"/>
                  </a:cubicBezTo>
                  <a:cubicBezTo>
                    <a:pt x="48683" y="113806"/>
                    <a:pt x="31322" y="110884"/>
                    <a:pt x="17800" y="97994"/>
                  </a:cubicBezTo>
                  <a:cubicBezTo>
                    <a:pt x="5498" y="86260"/>
                    <a:pt x="-281" y="69619"/>
                    <a:pt x="700" y="53522"/>
                  </a:cubicBezTo>
                  <a:cubicBezTo>
                    <a:pt x="-1677" y="37186"/>
                    <a:pt x="1813" y="20938"/>
                    <a:pt x="14027" y="10992"/>
                  </a:cubicBezTo>
                  <a:lnTo>
                    <a:pt x="14027" y="109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CEE7390F-4327-455A-B0C8-38814626B43B}"/>
                </a:ext>
              </a:extLst>
            </p:cNvPr>
            <p:cNvSpPr/>
            <p:nvPr/>
          </p:nvSpPr>
          <p:spPr>
            <a:xfrm>
              <a:off x="6975247" y="5784094"/>
              <a:ext cx="30712" cy="30568"/>
            </a:xfrm>
            <a:custGeom>
              <a:avLst/>
              <a:gdLst>
                <a:gd name="connsiteX0" fmla="*/ 18148 w 30712"/>
                <a:gd name="connsiteY0" fmla="*/ 260 h 30568"/>
                <a:gd name="connsiteX1" fmla="*/ 30384 w 30712"/>
                <a:gd name="connsiteY1" fmla="*/ 18079 h 30568"/>
                <a:gd name="connsiteX2" fmla="*/ 12565 w 30712"/>
                <a:gd name="connsiteY2" fmla="*/ 30314 h 30568"/>
                <a:gd name="connsiteX3" fmla="*/ 329 w 30712"/>
                <a:gd name="connsiteY3" fmla="*/ 12495 h 30568"/>
                <a:gd name="connsiteX4" fmla="*/ 18148 w 30712"/>
                <a:gd name="connsiteY4" fmla="*/ 260 h 30568"/>
                <a:gd name="connsiteX5" fmla="*/ 18148 w 30712"/>
                <a:gd name="connsiteY5" fmla="*/ 260 h 3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12" h="30568">
                  <a:moveTo>
                    <a:pt x="18148" y="260"/>
                  </a:moveTo>
                  <a:cubicBezTo>
                    <a:pt x="26000" y="1721"/>
                    <a:pt x="32238" y="10031"/>
                    <a:pt x="30384" y="18079"/>
                  </a:cubicBezTo>
                  <a:cubicBezTo>
                    <a:pt x="28508" y="26148"/>
                    <a:pt x="21005" y="31863"/>
                    <a:pt x="12565" y="30314"/>
                  </a:cubicBezTo>
                  <a:cubicBezTo>
                    <a:pt x="4713" y="28853"/>
                    <a:pt x="-1525" y="20543"/>
                    <a:pt x="329" y="12495"/>
                  </a:cubicBezTo>
                  <a:cubicBezTo>
                    <a:pt x="2205" y="4425"/>
                    <a:pt x="9708" y="-1311"/>
                    <a:pt x="18148" y="260"/>
                  </a:cubicBezTo>
                  <a:lnTo>
                    <a:pt x="18148" y="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95690F0D-2092-4493-8FB7-FFCD6D3FFC98}"/>
                </a:ext>
              </a:extLst>
            </p:cNvPr>
            <p:cNvSpPr/>
            <p:nvPr/>
          </p:nvSpPr>
          <p:spPr>
            <a:xfrm>
              <a:off x="6950116" y="5766200"/>
              <a:ext cx="24278" cy="25115"/>
            </a:xfrm>
            <a:custGeom>
              <a:avLst/>
              <a:gdLst>
                <a:gd name="connsiteX0" fmla="*/ 14424 w 24278"/>
                <a:gd name="connsiteY0" fmla="*/ 247 h 25115"/>
                <a:gd name="connsiteX1" fmla="*/ 9844 w 24278"/>
                <a:gd name="connsiteY1" fmla="*/ 24871 h 25115"/>
                <a:gd name="connsiteX2" fmla="*/ 14424 w 24278"/>
                <a:gd name="connsiteY2" fmla="*/ 247 h 25115"/>
                <a:gd name="connsiteX3" fmla="*/ 14424 w 24278"/>
                <a:gd name="connsiteY3" fmla="*/ 247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78" h="25115">
                  <a:moveTo>
                    <a:pt x="14424" y="247"/>
                  </a:moveTo>
                  <a:cubicBezTo>
                    <a:pt x="30281" y="3192"/>
                    <a:pt x="25722" y="27816"/>
                    <a:pt x="9844" y="24871"/>
                  </a:cubicBezTo>
                  <a:cubicBezTo>
                    <a:pt x="-5990" y="21927"/>
                    <a:pt x="-1453" y="-2719"/>
                    <a:pt x="14424" y="247"/>
                  </a:cubicBezTo>
                  <a:lnTo>
                    <a:pt x="14424" y="2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75A4FA13-B9CD-450D-B504-6A5F9374F859}"/>
                </a:ext>
              </a:extLst>
            </p:cNvPr>
            <p:cNvSpPr/>
            <p:nvPr/>
          </p:nvSpPr>
          <p:spPr>
            <a:xfrm>
              <a:off x="6929727" y="5768404"/>
              <a:ext cx="13648" cy="14479"/>
            </a:xfrm>
            <a:custGeom>
              <a:avLst/>
              <a:gdLst>
                <a:gd name="connsiteX0" fmla="*/ 8117 w 13648"/>
                <a:gd name="connsiteY0" fmla="*/ 138 h 14479"/>
                <a:gd name="connsiteX1" fmla="*/ 12152 w 13648"/>
                <a:gd name="connsiteY1" fmla="*/ 11632 h 14479"/>
                <a:gd name="connsiteX2" fmla="*/ 11804 w 13648"/>
                <a:gd name="connsiteY2" fmla="*/ 12155 h 14479"/>
                <a:gd name="connsiteX3" fmla="*/ 353 w 13648"/>
                <a:gd name="connsiteY3" fmla="*/ 10040 h 14479"/>
                <a:gd name="connsiteX4" fmla="*/ 222 w 13648"/>
                <a:gd name="connsiteY4" fmla="*/ 9429 h 14479"/>
                <a:gd name="connsiteX5" fmla="*/ 8117 w 13648"/>
                <a:gd name="connsiteY5" fmla="*/ 138 h 14479"/>
                <a:gd name="connsiteX6" fmla="*/ 8117 w 13648"/>
                <a:gd name="connsiteY6" fmla="*/ 138 h 1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8" h="14479">
                  <a:moveTo>
                    <a:pt x="8117" y="138"/>
                  </a:moveTo>
                  <a:cubicBezTo>
                    <a:pt x="13832" y="1206"/>
                    <a:pt x="15010" y="7379"/>
                    <a:pt x="12152" y="11632"/>
                  </a:cubicBezTo>
                  <a:cubicBezTo>
                    <a:pt x="12043" y="11806"/>
                    <a:pt x="11912" y="11981"/>
                    <a:pt x="11804" y="12155"/>
                  </a:cubicBezTo>
                  <a:cubicBezTo>
                    <a:pt x="9143" y="16147"/>
                    <a:pt x="1422" y="14707"/>
                    <a:pt x="353" y="10040"/>
                  </a:cubicBezTo>
                  <a:cubicBezTo>
                    <a:pt x="310" y="9843"/>
                    <a:pt x="266" y="9625"/>
                    <a:pt x="222" y="9429"/>
                  </a:cubicBezTo>
                  <a:cubicBezTo>
                    <a:pt x="-912" y="4413"/>
                    <a:pt x="2381" y="-931"/>
                    <a:pt x="8117" y="138"/>
                  </a:cubicBezTo>
                  <a:lnTo>
                    <a:pt x="8117" y="1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AF256C4A-F6A2-442E-A56A-68B5175DDBEC}"/>
                </a:ext>
              </a:extLst>
            </p:cNvPr>
            <p:cNvSpPr/>
            <p:nvPr/>
          </p:nvSpPr>
          <p:spPr>
            <a:xfrm>
              <a:off x="6908092" y="5746665"/>
              <a:ext cx="17475" cy="18081"/>
            </a:xfrm>
            <a:custGeom>
              <a:avLst/>
              <a:gdLst>
                <a:gd name="connsiteX0" fmla="*/ 10385 w 17475"/>
                <a:gd name="connsiteY0" fmla="*/ 175 h 18081"/>
                <a:gd name="connsiteX1" fmla="*/ 7091 w 17475"/>
                <a:gd name="connsiteY1" fmla="*/ 17907 h 18081"/>
                <a:gd name="connsiteX2" fmla="*/ 10385 w 17475"/>
                <a:gd name="connsiteY2" fmla="*/ 175 h 18081"/>
                <a:gd name="connsiteX3" fmla="*/ 10385 w 17475"/>
                <a:gd name="connsiteY3" fmla="*/ 175 h 1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75" h="18081">
                  <a:moveTo>
                    <a:pt x="10385" y="175"/>
                  </a:moveTo>
                  <a:cubicBezTo>
                    <a:pt x="21791" y="2290"/>
                    <a:pt x="18520" y="20022"/>
                    <a:pt x="7091" y="17907"/>
                  </a:cubicBezTo>
                  <a:cubicBezTo>
                    <a:pt x="-4316" y="15791"/>
                    <a:pt x="-1044" y="-1941"/>
                    <a:pt x="10385" y="175"/>
                  </a:cubicBezTo>
                  <a:lnTo>
                    <a:pt x="10385" y="1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A3440E6E-E870-4E85-972B-7D78AE00E723}"/>
                </a:ext>
              </a:extLst>
            </p:cNvPr>
            <p:cNvSpPr/>
            <p:nvPr/>
          </p:nvSpPr>
          <p:spPr>
            <a:xfrm>
              <a:off x="6878017" y="5769137"/>
              <a:ext cx="16774" cy="17368"/>
            </a:xfrm>
            <a:custGeom>
              <a:avLst/>
              <a:gdLst>
                <a:gd name="connsiteX0" fmla="*/ 9969 w 16774"/>
                <a:gd name="connsiteY0" fmla="*/ 167 h 17368"/>
                <a:gd name="connsiteX1" fmla="*/ 6806 w 16774"/>
                <a:gd name="connsiteY1" fmla="*/ 17201 h 17368"/>
                <a:gd name="connsiteX2" fmla="*/ 9969 w 16774"/>
                <a:gd name="connsiteY2" fmla="*/ 167 h 17368"/>
                <a:gd name="connsiteX3" fmla="*/ 9969 w 16774"/>
                <a:gd name="connsiteY3" fmla="*/ 167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74" h="17368">
                  <a:moveTo>
                    <a:pt x="9969" y="167"/>
                  </a:moveTo>
                  <a:cubicBezTo>
                    <a:pt x="20918" y="2196"/>
                    <a:pt x="17777" y="19230"/>
                    <a:pt x="6806" y="17201"/>
                  </a:cubicBezTo>
                  <a:cubicBezTo>
                    <a:pt x="-4143" y="15173"/>
                    <a:pt x="-1002" y="-1861"/>
                    <a:pt x="9969" y="167"/>
                  </a:cubicBezTo>
                  <a:lnTo>
                    <a:pt x="9969" y="1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CD5CD4EC-4035-4936-A347-11E7770AA74A}"/>
                </a:ext>
              </a:extLst>
            </p:cNvPr>
            <p:cNvSpPr/>
            <p:nvPr/>
          </p:nvSpPr>
          <p:spPr>
            <a:xfrm>
              <a:off x="6900141" y="5769963"/>
              <a:ext cx="21099" cy="21842"/>
            </a:xfrm>
            <a:custGeom>
              <a:avLst/>
              <a:gdLst>
                <a:gd name="connsiteX0" fmla="*/ 12535 w 21099"/>
                <a:gd name="connsiteY0" fmla="*/ 214 h 21842"/>
                <a:gd name="connsiteX1" fmla="*/ 8565 w 21099"/>
                <a:gd name="connsiteY1" fmla="*/ 21632 h 21842"/>
                <a:gd name="connsiteX2" fmla="*/ 12535 w 21099"/>
                <a:gd name="connsiteY2" fmla="*/ 214 h 21842"/>
                <a:gd name="connsiteX3" fmla="*/ 12535 w 21099"/>
                <a:gd name="connsiteY3" fmla="*/ 214 h 2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99" h="21842">
                  <a:moveTo>
                    <a:pt x="12535" y="214"/>
                  </a:moveTo>
                  <a:cubicBezTo>
                    <a:pt x="26318" y="2766"/>
                    <a:pt x="22349" y="24184"/>
                    <a:pt x="8565" y="21632"/>
                  </a:cubicBezTo>
                  <a:cubicBezTo>
                    <a:pt x="-5219" y="19058"/>
                    <a:pt x="-1250" y="-2360"/>
                    <a:pt x="12535" y="214"/>
                  </a:cubicBezTo>
                  <a:lnTo>
                    <a:pt x="12535" y="2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A5859DC1-BC02-4F09-8AF8-8620B0271E28}"/>
                </a:ext>
              </a:extLst>
            </p:cNvPr>
            <p:cNvSpPr/>
            <p:nvPr/>
          </p:nvSpPr>
          <p:spPr>
            <a:xfrm>
              <a:off x="6860897" y="5782035"/>
              <a:ext cx="24496" cy="24773"/>
            </a:xfrm>
            <a:custGeom>
              <a:avLst/>
              <a:gdLst>
                <a:gd name="connsiteX0" fmla="*/ 1964 w 24496"/>
                <a:gd name="connsiteY0" fmla="*/ 5612 h 24773"/>
                <a:gd name="connsiteX1" fmla="*/ 14439 w 24496"/>
                <a:gd name="connsiteY1" fmla="*/ 203 h 24773"/>
                <a:gd name="connsiteX2" fmla="*/ 24494 w 24496"/>
                <a:gd name="connsiteY2" fmla="*/ 11283 h 24773"/>
                <a:gd name="connsiteX3" fmla="*/ 24472 w 24496"/>
                <a:gd name="connsiteY3" fmla="*/ 11763 h 24773"/>
                <a:gd name="connsiteX4" fmla="*/ 16730 w 24496"/>
                <a:gd name="connsiteY4" fmla="*/ 23824 h 24773"/>
                <a:gd name="connsiteX5" fmla="*/ 16359 w 24496"/>
                <a:gd name="connsiteY5" fmla="*/ 23977 h 24773"/>
                <a:gd name="connsiteX6" fmla="*/ 1964 w 24496"/>
                <a:gd name="connsiteY6" fmla="*/ 5612 h 24773"/>
                <a:gd name="connsiteX7" fmla="*/ 1964 w 24496"/>
                <a:gd name="connsiteY7" fmla="*/ 5612 h 24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96" h="24773">
                  <a:moveTo>
                    <a:pt x="1964" y="5612"/>
                  </a:moveTo>
                  <a:cubicBezTo>
                    <a:pt x="4647" y="1534"/>
                    <a:pt x="9554" y="-713"/>
                    <a:pt x="14439" y="203"/>
                  </a:cubicBezTo>
                  <a:cubicBezTo>
                    <a:pt x="19369" y="1119"/>
                    <a:pt x="24625" y="5961"/>
                    <a:pt x="24494" y="11283"/>
                  </a:cubicBezTo>
                  <a:cubicBezTo>
                    <a:pt x="24494" y="11436"/>
                    <a:pt x="24494" y="11588"/>
                    <a:pt x="24472" y="11763"/>
                  </a:cubicBezTo>
                  <a:cubicBezTo>
                    <a:pt x="24341" y="17150"/>
                    <a:pt x="22007" y="21839"/>
                    <a:pt x="16730" y="23824"/>
                  </a:cubicBezTo>
                  <a:lnTo>
                    <a:pt x="16359" y="23977"/>
                  </a:lnTo>
                  <a:cubicBezTo>
                    <a:pt x="5388" y="28142"/>
                    <a:pt x="-4274" y="15078"/>
                    <a:pt x="1964" y="5612"/>
                  </a:cubicBezTo>
                  <a:lnTo>
                    <a:pt x="1964" y="56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2940EFE7-F451-4EBF-95FD-8CE43EF1AB9C}"/>
                </a:ext>
              </a:extLst>
            </p:cNvPr>
            <p:cNvSpPr/>
            <p:nvPr/>
          </p:nvSpPr>
          <p:spPr>
            <a:xfrm>
              <a:off x="6833494" y="5805438"/>
              <a:ext cx="18377" cy="18636"/>
            </a:xfrm>
            <a:custGeom>
              <a:avLst/>
              <a:gdLst>
                <a:gd name="connsiteX0" fmla="*/ 14623 w 18377"/>
                <a:gd name="connsiteY0" fmla="*/ 2144 h 18636"/>
                <a:gd name="connsiteX1" fmla="*/ 15343 w 18377"/>
                <a:gd name="connsiteY1" fmla="*/ 2820 h 18636"/>
                <a:gd name="connsiteX2" fmla="*/ 14557 w 18377"/>
                <a:gd name="connsiteY2" fmla="*/ 17084 h 18636"/>
                <a:gd name="connsiteX3" fmla="*/ 969 w 18377"/>
                <a:gd name="connsiteY3" fmla="*/ 12700 h 18636"/>
                <a:gd name="connsiteX4" fmla="*/ 599 w 18377"/>
                <a:gd name="connsiteY4" fmla="*/ 11784 h 18636"/>
                <a:gd name="connsiteX5" fmla="*/ 14623 w 18377"/>
                <a:gd name="connsiteY5" fmla="*/ 2144 h 18636"/>
                <a:gd name="connsiteX6" fmla="*/ 14623 w 18377"/>
                <a:gd name="connsiteY6" fmla="*/ 2144 h 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7" h="18636">
                  <a:moveTo>
                    <a:pt x="14623" y="2144"/>
                  </a:moveTo>
                  <a:lnTo>
                    <a:pt x="15343" y="2820"/>
                  </a:lnTo>
                  <a:cubicBezTo>
                    <a:pt x="19574" y="6767"/>
                    <a:pt x="19443" y="13703"/>
                    <a:pt x="14557" y="17084"/>
                  </a:cubicBezTo>
                  <a:cubicBezTo>
                    <a:pt x="9672" y="20443"/>
                    <a:pt x="3129" y="18065"/>
                    <a:pt x="969" y="12700"/>
                  </a:cubicBezTo>
                  <a:cubicBezTo>
                    <a:pt x="838" y="12394"/>
                    <a:pt x="729" y="12089"/>
                    <a:pt x="599" y="11784"/>
                  </a:cubicBezTo>
                  <a:cubicBezTo>
                    <a:pt x="-2673" y="3692"/>
                    <a:pt x="8232" y="-3811"/>
                    <a:pt x="14623" y="2144"/>
                  </a:cubicBezTo>
                  <a:lnTo>
                    <a:pt x="14623" y="21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8F3CFF2-4A36-41F0-9351-2EA42D54BD75}"/>
                </a:ext>
              </a:extLst>
            </p:cNvPr>
            <p:cNvSpPr/>
            <p:nvPr/>
          </p:nvSpPr>
          <p:spPr>
            <a:xfrm>
              <a:off x="6857740" y="5868982"/>
              <a:ext cx="17242" cy="17835"/>
            </a:xfrm>
            <a:custGeom>
              <a:avLst/>
              <a:gdLst>
                <a:gd name="connsiteX0" fmla="*/ 10246 w 17242"/>
                <a:gd name="connsiteY0" fmla="*/ 170 h 17835"/>
                <a:gd name="connsiteX1" fmla="*/ 6996 w 17242"/>
                <a:gd name="connsiteY1" fmla="*/ 17662 h 17835"/>
                <a:gd name="connsiteX2" fmla="*/ 10246 w 17242"/>
                <a:gd name="connsiteY2" fmla="*/ 170 h 17835"/>
                <a:gd name="connsiteX3" fmla="*/ 10246 w 17242"/>
                <a:gd name="connsiteY3" fmla="*/ 170 h 1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2" h="17835">
                  <a:moveTo>
                    <a:pt x="10246" y="170"/>
                  </a:moveTo>
                  <a:cubicBezTo>
                    <a:pt x="21500" y="2264"/>
                    <a:pt x="18272" y="19756"/>
                    <a:pt x="6996" y="17662"/>
                  </a:cubicBezTo>
                  <a:cubicBezTo>
                    <a:pt x="-4258" y="15590"/>
                    <a:pt x="-1030" y="-1902"/>
                    <a:pt x="10246" y="170"/>
                  </a:cubicBezTo>
                  <a:lnTo>
                    <a:pt x="10246" y="1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134AC142-5333-4BFC-8C18-73CB3ED5EE1B}"/>
                </a:ext>
              </a:extLst>
            </p:cNvPr>
            <p:cNvSpPr/>
            <p:nvPr/>
          </p:nvSpPr>
          <p:spPr>
            <a:xfrm>
              <a:off x="6830627" y="5862761"/>
              <a:ext cx="13169" cy="13629"/>
            </a:xfrm>
            <a:custGeom>
              <a:avLst/>
              <a:gdLst>
                <a:gd name="connsiteX0" fmla="*/ 7828 w 13169"/>
                <a:gd name="connsiteY0" fmla="*/ 132 h 13629"/>
                <a:gd name="connsiteX1" fmla="*/ 5342 w 13169"/>
                <a:gd name="connsiteY1" fmla="*/ 13501 h 13629"/>
                <a:gd name="connsiteX2" fmla="*/ 7828 w 13169"/>
                <a:gd name="connsiteY2" fmla="*/ 132 h 13629"/>
                <a:gd name="connsiteX3" fmla="*/ 7828 w 13169"/>
                <a:gd name="connsiteY3" fmla="*/ 132 h 1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69" h="13629">
                  <a:moveTo>
                    <a:pt x="7828" y="132"/>
                  </a:moveTo>
                  <a:cubicBezTo>
                    <a:pt x="16421" y="1724"/>
                    <a:pt x="13957" y="15072"/>
                    <a:pt x="5342" y="13501"/>
                  </a:cubicBezTo>
                  <a:cubicBezTo>
                    <a:pt x="-3252" y="11887"/>
                    <a:pt x="-787" y="-1461"/>
                    <a:pt x="7828" y="132"/>
                  </a:cubicBezTo>
                  <a:lnTo>
                    <a:pt x="7828" y="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33F56BE-5EE8-462D-9A5E-6503105E5572}"/>
                </a:ext>
              </a:extLst>
            </p:cNvPr>
            <p:cNvSpPr/>
            <p:nvPr/>
          </p:nvSpPr>
          <p:spPr>
            <a:xfrm>
              <a:off x="6850626" y="5892835"/>
              <a:ext cx="31775" cy="31611"/>
            </a:xfrm>
            <a:custGeom>
              <a:avLst/>
              <a:gdLst>
                <a:gd name="connsiteX0" fmla="*/ 18777 w 31775"/>
                <a:gd name="connsiteY0" fmla="*/ 266 h 31611"/>
                <a:gd name="connsiteX1" fmla="*/ 31428 w 31775"/>
                <a:gd name="connsiteY1" fmla="*/ 18695 h 31611"/>
                <a:gd name="connsiteX2" fmla="*/ 12998 w 31775"/>
                <a:gd name="connsiteY2" fmla="*/ 31345 h 31611"/>
                <a:gd name="connsiteX3" fmla="*/ 348 w 31775"/>
                <a:gd name="connsiteY3" fmla="*/ 12916 h 31611"/>
                <a:gd name="connsiteX4" fmla="*/ 18777 w 31775"/>
                <a:gd name="connsiteY4" fmla="*/ 266 h 31611"/>
                <a:gd name="connsiteX5" fmla="*/ 18777 w 31775"/>
                <a:gd name="connsiteY5" fmla="*/ 266 h 3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75" h="31611">
                  <a:moveTo>
                    <a:pt x="18777" y="266"/>
                  </a:moveTo>
                  <a:cubicBezTo>
                    <a:pt x="26913" y="1771"/>
                    <a:pt x="33368" y="10364"/>
                    <a:pt x="31428" y="18695"/>
                  </a:cubicBezTo>
                  <a:cubicBezTo>
                    <a:pt x="29486" y="27049"/>
                    <a:pt x="21722" y="32959"/>
                    <a:pt x="12998" y="31345"/>
                  </a:cubicBezTo>
                  <a:cubicBezTo>
                    <a:pt x="4862" y="29841"/>
                    <a:pt x="-1594" y="21247"/>
                    <a:pt x="348" y="12916"/>
                  </a:cubicBezTo>
                  <a:cubicBezTo>
                    <a:pt x="2289" y="4584"/>
                    <a:pt x="10053" y="-1348"/>
                    <a:pt x="18777" y="266"/>
                  </a:cubicBezTo>
                  <a:lnTo>
                    <a:pt x="18777" y="2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34B22478-1967-4CAD-90C9-00545EF9AB4C}"/>
                </a:ext>
              </a:extLst>
            </p:cNvPr>
            <p:cNvSpPr/>
            <p:nvPr/>
          </p:nvSpPr>
          <p:spPr>
            <a:xfrm>
              <a:off x="6886542" y="5912393"/>
              <a:ext cx="25804" cy="25223"/>
            </a:xfrm>
            <a:custGeom>
              <a:avLst/>
              <a:gdLst>
                <a:gd name="connsiteX0" fmla="*/ 21095 w 25804"/>
                <a:gd name="connsiteY0" fmla="*/ 2932 h 25223"/>
                <a:gd name="connsiteX1" fmla="*/ 21575 w 25804"/>
                <a:gd name="connsiteY1" fmla="*/ 3325 h 25223"/>
                <a:gd name="connsiteX2" fmla="*/ 17671 w 25804"/>
                <a:gd name="connsiteY2" fmla="*/ 24394 h 25223"/>
                <a:gd name="connsiteX3" fmla="*/ 17082 w 25804"/>
                <a:gd name="connsiteY3" fmla="*/ 24590 h 25223"/>
                <a:gd name="connsiteX4" fmla="*/ 223 w 25804"/>
                <a:gd name="connsiteY4" fmla="*/ 10261 h 25223"/>
                <a:gd name="connsiteX5" fmla="*/ 21095 w 25804"/>
                <a:gd name="connsiteY5" fmla="*/ 2932 h 25223"/>
                <a:gd name="connsiteX6" fmla="*/ 21095 w 25804"/>
                <a:gd name="connsiteY6" fmla="*/ 2932 h 2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" h="25223">
                  <a:moveTo>
                    <a:pt x="21095" y="2932"/>
                  </a:moveTo>
                  <a:cubicBezTo>
                    <a:pt x="21248" y="3063"/>
                    <a:pt x="21422" y="3194"/>
                    <a:pt x="21575" y="3325"/>
                  </a:cubicBezTo>
                  <a:cubicBezTo>
                    <a:pt x="28729" y="9039"/>
                    <a:pt x="26395" y="21624"/>
                    <a:pt x="17671" y="24394"/>
                  </a:cubicBezTo>
                  <a:cubicBezTo>
                    <a:pt x="17475" y="24459"/>
                    <a:pt x="17279" y="24525"/>
                    <a:pt x="17082" y="24590"/>
                  </a:cubicBezTo>
                  <a:cubicBezTo>
                    <a:pt x="7965" y="27491"/>
                    <a:pt x="-1588" y="20032"/>
                    <a:pt x="223" y="10261"/>
                  </a:cubicBezTo>
                  <a:cubicBezTo>
                    <a:pt x="2033" y="468"/>
                    <a:pt x="13636" y="-3044"/>
                    <a:pt x="21095" y="2932"/>
                  </a:cubicBezTo>
                  <a:lnTo>
                    <a:pt x="21095" y="29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6CAB01AC-6592-4AEA-AB00-318FCF916F4D}"/>
                </a:ext>
              </a:extLst>
            </p:cNvPr>
            <p:cNvSpPr/>
            <p:nvPr/>
          </p:nvSpPr>
          <p:spPr>
            <a:xfrm>
              <a:off x="6916497" y="5918280"/>
              <a:ext cx="37888" cy="34527"/>
            </a:xfrm>
            <a:custGeom>
              <a:avLst/>
              <a:gdLst>
                <a:gd name="connsiteX0" fmla="*/ 11184 w 37888"/>
                <a:gd name="connsiteY0" fmla="*/ 15235 h 34527"/>
                <a:gd name="connsiteX1" fmla="*/ 16375 w 37888"/>
                <a:gd name="connsiteY1" fmla="*/ 17940 h 34527"/>
                <a:gd name="connsiteX2" fmla="*/ 28589 w 37888"/>
                <a:gd name="connsiteY2" fmla="*/ 230 h 34527"/>
                <a:gd name="connsiteX3" fmla="*/ 24270 w 37888"/>
                <a:gd name="connsiteY3" fmla="*/ 23480 h 34527"/>
                <a:gd name="connsiteX4" fmla="*/ 17771 w 37888"/>
                <a:gd name="connsiteY4" fmla="*/ 19990 h 34527"/>
                <a:gd name="connsiteX5" fmla="*/ 7629 w 37888"/>
                <a:gd name="connsiteY5" fmla="*/ 34341 h 34527"/>
                <a:gd name="connsiteX6" fmla="*/ 11184 w 37888"/>
                <a:gd name="connsiteY6" fmla="*/ 15235 h 34527"/>
                <a:gd name="connsiteX7" fmla="*/ 11184 w 37888"/>
                <a:gd name="connsiteY7" fmla="*/ 15235 h 3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88" h="34527">
                  <a:moveTo>
                    <a:pt x="11184" y="15235"/>
                  </a:moveTo>
                  <a:cubicBezTo>
                    <a:pt x="13431" y="15650"/>
                    <a:pt x="15132" y="16653"/>
                    <a:pt x="16375" y="17940"/>
                  </a:cubicBezTo>
                  <a:cubicBezTo>
                    <a:pt x="12318" y="10328"/>
                    <a:pt x="17531" y="-1820"/>
                    <a:pt x="28589" y="230"/>
                  </a:cubicBezTo>
                  <a:cubicBezTo>
                    <a:pt x="43551" y="3000"/>
                    <a:pt x="39254" y="26271"/>
                    <a:pt x="24270" y="23480"/>
                  </a:cubicBezTo>
                  <a:cubicBezTo>
                    <a:pt x="21413" y="22956"/>
                    <a:pt x="19276" y="21669"/>
                    <a:pt x="17771" y="19990"/>
                  </a:cubicBezTo>
                  <a:cubicBezTo>
                    <a:pt x="20911" y="26250"/>
                    <a:pt x="16637" y="35999"/>
                    <a:pt x="7629" y="34341"/>
                  </a:cubicBezTo>
                  <a:cubicBezTo>
                    <a:pt x="-4650" y="32051"/>
                    <a:pt x="-1117" y="12945"/>
                    <a:pt x="11184" y="15235"/>
                  </a:cubicBezTo>
                  <a:lnTo>
                    <a:pt x="11184" y="152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4A00CC45-BC0F-41F6-84B4-741A98CFBA2F}"/>
                </a:ext>
              </a:extLst>
            </p:cNvPr>
            <p:cNvSpPr/>
            <p:nvPr/>
          </p:nvSpPr>
          <p:spPr>
            <a:xfrm>
              <a:off x="6957516" y="5931559"/>
              <a:ext cx="16774" cy="17368"/>
            </a:xfrm>
            <a:custGeom>
              <a:avLst/>
              <a:gdLst>
                <a:gd name="connsiteX0" fmla="*/ 9969 w 16774"/>
                <a:gd name="connsiteY0" fmla="*/ 167 h 17368"/>
                <a:gd name="connsiteX1" fmla="*/ 6806 w 16774"/>
                <a:gd name="connsiteY1" fmla="*/ 17201 h 17368"/>
                <a:gd name="connsiteX2" fmla="*/ 9969 w 16774"/>
                <a:gd name="connsiteY2" fmla="*/ 167 h 17368"/>
                <a:gd name="connsiteX3" fmla="*/ 9969 w 16774"/>
                <a:gd name="connsiteY3" fmla="*/ 167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74" h="17368">
                  <a:moveTo>
                    <a:pt x="9969" y="167"/>
                  </a:moveTo>
                  <a:cubicBezTo>
                    <a:pt x="20918" y="2196"/>
                    <a:pt x="17777" y="19230"/>
                    <a:pt x="6806" y="17201"/>
                  </a:cubicBezTo>
                  <a:cubicBezTo>
                    <a:pt x="-4143" y="15173"/>
                    <a:pt x="-1002" y="-1861"/>
                    <a:pt x="9969" y="167"/>
                  </a:cubicBezTo>
                  <a:lnTo>
                    <a:pt x="9969" y="1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C62EC5-666E-4962-BFDA-08B71D8D2891}"/>
                </a:ext>
              </a:extLst>
            </p:cNvPr>
            <p:cNvSpPr/>
            <p:nvPr/>
          </p:nvSpPr>
          <p:spPr>
            <a:xfrm>
              <a:off x="6967348" y="5916474"/>
              <a:ext cx="4997" cy="5162"/>
            </a:xfrm>
            <a:custGeom>
              <a:avLst/>
              <a:gdLst>
                <a:gd name="connsiteX0" fmla="*/ 2972 w 4997"/>
                <a:gd name="connsiteY0" fmla="*/ 51 h 5162"/>
                <a:gd name="connsiteX1" fmla="*/ 2035 w 4997"/>
                <a:gd name="connsiteY1" fmla="*/ 5111 h 5162"/>
                <a:gd name="connsiteX2" fmla="*/ 2972 w 4997"/>
                <a:gd name="connsiteY2" fmla="*/ 51 h 5162"/>
                <a:gd name="connsiteX3" fmla="*/ 2972 w 4997"/>
                <a:gd name="connsiteY3" fmla="*/ 51 h 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97" h="5162">
                  <a:moveTo>
                    <a:pt x="2972" y="51"/>
                  </a:moveTo>
                  <a:cubicBezTo>
                    <a:pt x="6222" y="662"/>
                    <a:pt x="5306" y="5722"/>
                    <a:pt x="2035" y="5111"/>
                  </a:cubicBezTo>
                  <a:cubicBezTo>
                    <a:pt x="-1237" y="4500"/>
                    <a:pt x="-299" y="-559"/>
                    <a:pt x="2972" y="51"/>
                  </a:cubicBezTo>
                  <a:lnTo>
                    <a:pt x="2972" y="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464BAF56-6F69-4E2E-925F-29469791DB1F}"/>
                </a:ext>
              </a:extLst>
            </p:cNvPr>
            <p:cNvSpPr/>
            <p:nvPr/>
          </p:nvSpPr>
          <p:spPr>
            <a:xfrm>
              <a:off x="6984080" y="5920123"/>
              <a:ext cx="17475" cy="18081"/>
            </a:xfrm>
            <a:custGeom>
              <a:avLst/>
              <a:gdLst>
                <a:gd name="connsiteX0" fmla="*/ 10385 w 17475"/>
                <a:gd name="connsiteY0" fmla="*/ 175 h 18081"/>
                <a:gd name="connsiteX1" fmla="*/ 7091 w 17475"/>
                <a:gd name="connsiteY1" fmla="*/ 17907 h 18081"/>
                <a:gd name="connsiteX2" fmla="*/ 10385 w 17475"/>
                <a:gd name="connsiteY2" fmla="*/ 175 h 18081"/>
                <a:gd name="connsiteX3" fmla="*/ 10385 w 17475"/>
                <a:gd name="connsiteY3" fmla="*/ 175 h 1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75" h="18081">
                  <a:moveTo>
                    <a:pt x="10385" y="175"/>
                  </a:moveTo>
                  <a:cubicBezTo>
                    <a:pt x="21791" y="2291"/>
                    <a:pt x="18520" y="20022"/>
                    <a:pt x="7091" y="17907"/>
                  </a:cubicBezTo>
                  <a:cubicBezTo>
                    <a:pt x="-4316" y="15791"/>
                    <a:pt x="-1044" y="-1941"/>
                    <a:pt x="10385" y="175"/>
                  </a:cubicBezTo>
                  <a:lnTo>
                    <a:pt x="10385" y="1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6A27EC6E-5DF2-4D7B-90F9-A232779ECDC1}"/>
                </a:ext>
              </a:extLst>
            </p:cNvPr>
            <p:cNvSpPr/>
            <p:nvPr/>
          </p:nvSpPr>
          <p:spPr>
            <a:xfrm>
              <a:off x="6979664" y="5878228"/>
              <a:ext cx="28139" cy="29111"/>
            </a:xfrm>
            <a:custGeom>
              <a:avLst/>
              <a:gdLst>
                <a:gd name="connsiteX0" fmla="*/ 16720 w 28139"/>
                <a:gd name="connsiteY0" fmla="*/ 281 h 29111"/>
                <a:gd name="connsiteX1" fmla="*/ 11420 w 28139"/>
                <a:gd name="connsiteY1" fmla="*/ 28831 h 29111"/>
                <a:gd name="connsiteX2" fmla="*/ 16720 w 28139"/>
                <a:gd name="connsiteY2" fmla="*/ 281 h 29111"/>
                <a:gd name="connsiteX3" fmla="*/ 16720 w 28139"/>
                <a:gd name="connsiteY3" fmla="*/ 281 h 2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39" h="29111">
                  <a:moveTo>
                    <a:pt x="16720" y="281"/>
                  </a:moveTo>
                  <a:cubicBezTo>
                    <a:pt x="35084" y="3683"/>
                    <a:pt x="29828" y="32233"/>
                    <a:pt x="11420" y="28831"/>
                  </a:cubicBezTo>
                  <a:cubicBezTo>
                    <a:pt x="-6945" y="25428"/>
                    <a:pt x="-1688" y="-3122"/>
                    <a:pt x="16720" y="281"/>
                  </a:cubicBezTo>
                  <a:lnTo>
                    <a:pt x="16720" y="2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E98EF145-41EE-4EB9-93E7-21D8A29FEE3D}"/>
                </a:ext>
              </a:extLst>
            </p:cNvPr>
            <p:cNvSpPr/>
            <p:nvPr/>
          </p:nvSpPr>
          <p:spPr>
            <a:xfrm>
              <a:off x="7006380" y="5872226"/>
              <a:ext cx="19518" cy="20195"/>
            </a:xfrm>
            <a:custGeom>
              <a:avLst/>
              <a:gdLst>
                <a:gd name="connsiteX0" fmla="*/ 11596 w 19518"/>
                <a:gd name="connsiteY0" fmla="*/ 198 h 20195"/>
                <a:gd name="connsiteX1" fmla="*/ 7932 w 19518"/>
                <a:gd name="connsiteY1" fmla="*/ 20002 h 20195"/>
                <a:gd name="connsiteX2" fmla="*/ 11596 w 19518"/>
                <a:gd name="connsiteY2" fmla="*/ 198 h 20195"/>
                <a:gd name="connsiteX3" fmla="*/ 11596 w 19518"/>
                <a:gd name="connsiteY3" fmla="*/ 198 h 2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8" h="20195">
                  <a:moveTo>
                    <a:pt x="11596" y="198"/>
                  </a:moveTo>
                  <a:cubicBezTo>
                    <a:pt x="24333" y="2553"/>
                    <a:pt x="20691" y="22357"/>
                    <a:pt x="7932" y="20002"/>
                  </a:cubicBezTo>
                  <a:cubicBezTo>
                    <a:pt x="-4827" y="17624"/>
                    <a:pt x="-1163" y="-2180"/>
                    <a:pt x="11596" y="198"/>
                  </a:cubicBezTo>
                  <a:lnTo>
                    <a:pt x="11596" y="1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06CF8B6F-23B7-4EC4-98DD-398A2CE64F77}"/>
                </a:ext>
              </a:extLst>
            </p:cNvPr>
            <p:cNvSpPr/>
            <p:nvPr/>
          </p:nvSpPr>
          <p:spPr>
            <a:xfrm>
              <a:off x="6995191" y="5847613"/>
              <a:ext cx="14053" cy="14548"/>
            </a:xfrm>
            <a:custGeom>
              <a:avLst/>
              <a:gdLst>
                <a:gd name="connsiteX0" fmla="*/ 8346 w 14053"/>
                <a:gd name="connsiteY0" fmla="*/ 144 h 14548"/>
                <a:gd name="connsiteX1" fmla="*/ 5707 w 14053"/>
                <a:gd name="connsiteY1" fmla="*/ 14408 h 14548"/>
                <a:gd name="connsiteX2" fmla="*/ 8346 w 14053"/>
                <a:gd name="connsiteY2" fmla="*/ 144 h 14548"/>
                <a:gd name="connsiteX3" fmla="*/ 8346 w 14053"/>
                <a:gd name="connsiteY3" fmla="*/ 144 h 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53" h="14548">
                  <a:moveTo>
                    <a:pt x="8346" y="144"/>
                  </a:moveTo>
                  <a:cubicBezTo>
                    <a:pt x="17528" y="1845"/>
                    <a:pt x="14889" y="16109"/>
                    <a:pt x="5707" y="14408"/>
                  </a:cubicBezTo>
                  <a:cubicBezTo>
                    <a:pt x="-3475" y="12707"/>
                    <a:pt x="-836" y="-1579"/>
                    <a:pt x="8346" y="144"/>
                  </a:cubicBezTo>
                  <a:lnTo>
                    <a:pt x="8346" y="1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D693D57B-73F7-4713-9CDE-66E9D4400153}"/>
                </a:ext>
              </a:extLst>
            </p:cNvPr>
            <p:cNvSpPr/>
            <p:nvPr/>
          </p:nvSpPr>
          <p:spPr>
            <a:xfrm>
              <a:off x="7005470" y="5821688"/>
              <a:ext cx="24495" cy="25354"/>
            </a:xfrm>
            <a:custGeom>
              <a:avLst/>
              <a:gdLst>
                <a:gd name="connsiteX0" fmla="*/ 14556 w 24495"/>
                <a:gd name="connsiteY0" fmla="*/ 245 h 25354"/>
                <a:gd name="connsiteX1" fmla="*/ 9932 w 24495"/>
                <a:gd name="connsiteY1" fmla="*/ 25109 h 25354"/>
                <a:gd name="connsiteX2" fmla="*/ 14556 w 24495"/>
                <a:gd name="connsiteY2" fmla="*/ 245 h 25354"/>
                <a:gd name="connsiteX3" fmla="*/ 14556 w 24495"/>
                <a:gd name="connsiteY3" fmla="*/ 245 h 2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95" h="25354">
                  <a:moveTo>
                    <a:pt x="14556" y="245"/>
                  </a:moveTo>
                  <a:cubicBezTo>
                    <a:pt x="30543" y="3212"/>
                    <a:pt x="25963" y="28075"/>
                    <a:pt x="9932" y="25109"/>
                  </a:cubicBezTo>
                  <a:cubicBezTo>
                    <a:pt x="-6054" y="22143"/>
                    <a:pt x="-1453" y="-2721"/>
                    <a:pt x="14556" y="245"/>
                  </a:cubicBezTo>
                  <a:lnTo>
                    <a:pt x="14556" y="2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CFA57A25-1337-4804-A0E8-D04865A56821}"/>
                </a:ext>
              </a:extLst>
            </p:cNvPr>
            <p:cNvSpPr/>
            <p:nvPr/>
          </p:nvSpPr>
          <p:spPr>
            <a:xfrm>
              <a:off x="7016654" y="5797875"/>
              <a:ext cx="13162" cy="13611"/>
            </a:xfrm>
            <a:custGeom>
              <a:avLst/>
              <a:gdLst>
                <a:gd name="connsiteX0" fmla="*/ 7821 w 13162"/>
                <a:gd name="connsiteY0" fmla="*/ 132 h 13611"/>
                <a:gd name="connsiteX1" fmla="*/ 5335 w 13162"/>
                <a:gd name="connsiteY1" fmla="*/ 13480 h 13611"/>
                <a:gd name="connsiteX2" fmla="*/ 7821 w 13162"/>
                <a:gd name="connsiteY2" fmla="*/ 132 h 13611"/>
                <a:gd name="connsiteX3" fmla="*/ 7821 w 13162"/>
                <a:gd name="connsiteY3" fmla="*/ 132 h 1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62" h="13611">
                  <a:moveTo>
                    <a:pt x="7821" y="132"/>
                  </a:moveTo>
                  <a:cubicBezTo>
                    <a:pt x="16415" y="1724"/>
                    <a:pt x="13950" y="15072"/>
                    <a:pt x="5335" y="13480"/>
                  </a:cubicBezTo>
                  <a:cubicBezTo>
                    <a:pt x="-3258" y="11887"/>
                    <a:pt x="-772" y="-1461"/>
                    <a:pt x="7821" y="132"/>
                  </a:cubicBezTo>
                  <a:lnTo>
                    <a:pt x="7821" y="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FCAF548-7A7C-4BAE-B190-4AAB22C2FAAC}"/>
                </a:ext>
              </a:extLst>
            </p:cNvPr>
            <p:cNvSpPr/>
            <p:nvPr/>
          </p:nvSpPr>
          <p:spPr>
            <a:xfrm>
              <a:off x="7014317" y="5780512"/>
              <a:ext cx="5461" cy="5948"/>
            </a:xfrm>
            <a:custGeom>
              <a:avLst/>
              <a:gdLst>
                <a:gd name="connsiteX0" fmla="*/ 5120 w 5461"/>
                <a:gd name="connsiteY0" fmla="*/ 3733 h 5948"/>
                <a:gd name="connsiteX1" fmla="*/ 3572 w 5461"/>
                <a:gd name="connsiteY1" fmla="*/ 5608 h 5948"/>
                <a:gd name="connsiteX2" fmla="*/ 802 w 5461"/>
                <a:gd name="connsiteY2" fmla="*/ 5107 h 5948"/>
                <a:gd name="connsiteX3" fmla="*/ 17 w 5461"/>
                <a:gd name="connsiteY3" fmla="*/ 2795 h 5948"/>
                <a:gd name="connsiteX4" fmla="*/ 5120 w 5461"/>
                <a:gd name="connsiteY4" fmla="*/ 3733 h 5948"/>
                <a:gd name="connsiteX5" fmla="*/ 5120 w 5461"/>
                <a:gd name="connsiteY5" fmla="*/ 3733 h 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1" h="5948">
                  <a:moveTo>
                    <a:pt x="5120" y="3733"/>
                  </a:moveTo>
                  <a:cubicBezTo>
                    <a:pt x="4706" y="4561"/>
                    <a:pt x="4335" y="5085"/>
                    <a:pt x="3572" y="5608"/>
                  </a:cubicBezTo>
                  <a:cubicBezTo>
                    <a:pt x="2677" y="6219"/>
                    <a:pt x="1413" y="5979"/>
                    <a:pt x="802" y="5107"/>
                  </a:cubicBezTo>
                  <a:cubicBezTo>
                    <a:pt x="279" y="4343"/>
                    <a:pt x="104" y="3711"/>
                    <a:pt x="17" y="2795"/>
                  </a:cubicBezTo>
                  <a:cubicBezTo>
                    <a:pt x="-398" y="-1698"/>
                    <a:pt x="7127" y="-324"/>
                    <a:pt x="5120" y="3733"/>
                  </a:cubicBezTo>
                  <a:lnTo>
                    <a:pt x="5120" y="37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F641F986-BBCA-499E-AACA-810FC3AE62D4}"/>
                </a:ext>
              </a:extLst>
            </p:cNvPr>
            <p:cNvSpPr/>
            <p:nvPr/>
          </p:nvSpPr>
          <p:spPr>
            <a:xfrm>
              <a:off x="6991646" y="5757708"/>
              <a:ext cx="3854" cy="3982"/>
            </a:xfrm>
            <a:custGeom>
              <a:avLst/>
              <a:gdLst>
                <a:gd name="connsiteX0" fmla="*/ 2295 w 3854"/>
                <a:gd name="connsiteY0" fmla="*/ 37 h 3982"/>
                <a:gd name="connsiteX1" fmla="*/ 1575 w 3854"/>
                <a:gd name="connsiteY1" fmla="*/ 3941 h 3982"/>
                <a:gd name="connsiteX2" fmla="*/ 2295 w 3854"/>
                <a:gd name="connsiteY2" fmla="*/ 37 h 3982"/>
                <a:gd name="connsiteX3" fmla="*/ 2295 w 3854"/>
                <a:gd name="connsiteY3" fmla="*/ 37 h 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4" h="3982">
                  <a:moveTo>
                    <a:pt x="2295" y="37"/>
                  </a:moveTo>
                  <a:cubicBezTo>
                    <a:pt x="4803" y="517"/>
                    <a:pt x="4083" y="4421"/>
                    <a:pt x="1575" y="3941"/>
                  </a:cubicBezTo>
                  <a:cubicBezTo>
                    <a:pt x="-954" y="3483"/>
                    <a:pt x="-235" y="-421"/>
                    <a:pt x="2295" y="37"/>
                  </a:cubicBezTo>
                  <a:lnTo>
                    <a:pt x="2295" y="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8CA2BA2-E418-49D9-A75B-AF81B4947338}"/>
                </a:ext>
              </a:extLst>
            </p:cNvPr>
            <p:cNvSpPr/>
            <p:nvPr/>
          </p:nvSpPr>
          <p:spPr>
            <a:xfrm>
              <a:off x="6966095" y="5745899"/>
              <a:ext cx="13618" cy="14078"/>
            </a:xfrm>
            <a:custGeom>
              <a:avLst/>
              <a:gdLst>
                <a:gd name="connsiteX0" fmla="*/ 8085 w 13618"/>
                <a:gd name="connsiteY0" fmla="*/ 134 h 14078"/>
                <a:gd name="connsiteX1" fmla="*/ 5533 w 13618"/>
                <a:gd name="connsiteY1" fmla="*/ 13940 h 14078"/>
                <a:gd name="connsiteX2" fmla="*/ 8085 w 13618"/>
                <a:gd name="connsiteY2" fmla="*/ 134 h 14078"/>
                <a:gd name="connsiteX3" fmla="*/ 8085 w 13618"/>
                <a:gd name="connsiteY3" fmla="*/ 134 h 1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8" h="14078">
                  <a:moveTo>
                    <a:pt x="8085" y="134"/>
                  </a:moveTo>
                  <a:cubicBezTo>
                    <a:pt x="16984" y="1792"/>
                    <a:pt x="14432" y="15598"/>
                    <a:pt x="5533" y="13940"/>
                  </a:cubicBezTo>
                  <a:cubicBezTo>
                    <a:pt x="-3365" y="12304"/>
                    <a:pt x="-813" y="-1501"/>
                    <a:pt x="8085" y="134"/>
                  </a:cubicBezTo>
                  <a:lnTo>
                    <a:pt x="8085" y="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FD3C1FF6-222E-4E4D-A6FA-0F3E6CB596F3}"/>
                </a:ext>
              </a:extLst>
            </p:cNvPr>
            <p:cNvSpPr/>
            <p:nvPr/>
          </p:nvSpPr>
          <p:spPr>
            <a:xfrm>
              <a:off x="6947822" y="5734908"/>
              <a:ext cx="10883" cy="11257"/>
            </a:xfrm>
            <a:custGeom>
              <a:avLst/>
              <a:gdLst>
                <a:gd name="connsiteX0" fmla="*/ 6467 w 10883"/>
                <a:gd name="connsiteY0" fmla="*/ 111 h 11257"/>
                <a:gd name="connsiteX1" fmla="*/ 4417 w 10883"/>
                <a:gd name="connsiteY1" fmla="*/ 11147 h 11257"/>
                <a:gd name="connsiteX2" fmla="*/ 6467 w 10883"/>
                <a:gd name="connsiteY2" fmla="*/ 111 h 11257"/>
                <a:gd name="connsiteX3" fmla="*/ 6467 w 10883"/>
                <a:gd name="connsiteY3" fmla="*/ 111 h 1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83" h="11257">
                  <a:moveTo>
                    <a:pt x="6467" y="111"/>
                  </a:moveTo>
                  <a:cubicBezTo>
                    <a:pt x="13577" y="1420"/>
                    <a:pt x="11527" y="12477"/>
                    <a:pt x="4417" y="11147"/>
                  </a:cubicBezTo>
                  <a:cubicBezTo>
                    <a:pt x="-2693" y="9838"/>
                    <a:pt x="-643" y="-1220"/>
                    <a:pt x="6467" y="111"/>
                  </a:cubicBezTo>
                  <a:lnTo>
                    <a:pt x="6467" y="1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228360A3-5699-45E4-A072-1ADAE94B03F5}"/>
                </a:ext>
              </a:extLst>
            </p:cNvPr>
            <p:cNvSpPr/>
            <p:nvPr/>
          </p:nvSpPr>
          <p:spPr>
            <a:xfrm>
              <a:off x="6905734" y="5731673"/>
              <a:ext cx="13838" cy="14324"/>
            </a:xfrm>
            <a:custGeom>
              <a:avLst/>
              <a:gdLst>
                <a:gd name="connsiteX0" fmla="*/ 8228 w 13838"/>
                <a:gd name="connsiteY0" fmla="*/ 139 h 14324"/>
                <a:gd name="connsiteX1" fmla="*/ 5611 w 13838"/>
                <a:gd name="connsiteY1" fmla="*/ 14185 h 14324"/>
                <a:gd name="connsiteX2" fmla="*/ 8228 w 13838"/>
                <a:gd name="connsiteY2" fmla="*/ 139 h 14324"/>
                <a:gd name="connsiteX3" fmla="*/ 8228 w 13838"/>
                <a:gd name="connsiteY3" fmla="*/ 139 h 1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8" h="14324">
                  <a:moveTo>
                    <a:pt x="8228" y="139"/>
                  </a:moveTo>
                  <a:cubicBezTo>
                    <a:pt x="17257" y="1819"/>
                    <a:pt x="14662" y="15864"/>
                    <a:pt x="5611" y="14185"/>
                  </a:cubicBezTo>
                  <a:cubicBezTo>
                    <a:pt x="-3419" y="12506"/>
                    <a:pt x="-823" y="-1540"/>
                    <a:pt x="8228" y="139"/>
                  </a:cubicBezTo>
                  <a:lnTo>
                    <a:pt x="8228" y="1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E1DE2C0D-4364-43B3-9156-88B888803872}"/>
                </a:ext>
              </a:extLst>
            </p:cNvPr>
            <p:cNvSpPr/>
            <p:nvPr/>
          </p:nvSpPr>
          <p:spPr>
            <a:xfrm>
              <a:off x="6884441" y="5745464"/>
              <a:ext cx="13387" cy="13854"/>
            </a:xfrm>
            <a:custGeom>
              <a:avLst/>
              <a:gdLst>
                <a:gd name="connsiteX0" fmla="*/ 7951 w 13387"/>
                <a:gd name="connsiteY0" fmla="*/ 133 h 13854"/>
                <a:gd name="connsiteX1" fmla="*/ 5421 w 13387"/>
                <a:gd name="connsiteY1" fmla="*/ 13721 h 13854"/>
                <a:gd name="connsiteX2" fmla="*/ 7951 w 13387"/>
                <a:gd name="connsiteY2" fmla="*/ 133 h 13854"/>
                <a:gd name="connsiteX3" fmla="*/ 7951 w 13387"/>
                <a:gd name="connsiteY3" fmla="*/ 133 h 1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7" h="13854">
                  <a:moveTo>
                    <a:pt x="7951" y="133"/>
                  </a:moveTo>
                  <a:cubicBezTo>
                    <a:pt x="16697" y="1769"/>
                    <a:pt x="14188" y="15335"/>
                    <a:pt x="5421" y="13721"/>
                  </a:cubicBezTo>
                  <a:cubicBezTo>
                    <a:pt x="-3304" y="12085"/>
                    <a:pt x="-795" y="-1481"/>
                    <a:pt x="7951" y="133"/>
                  </a:cubicBezTo>
                  <a:lnTo>
                    <a:pt x="7951" y="1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B632173E-688D-4F47-AF03-48980C681549}"/>
                </a:ext>
              </a:extLst>
            </p:cNvPr>
            <p:cNvSpPr/>
            <p:nvPr/>
          </p:nvSpPr>
          <p:spPr>
            <a:xfrm>
              <a:off x="7036440" y="5836464"/>
              <a:ext cx="17008" cy="17592"/>
            </a:xfrm>
            <a:custGeom>
              <a:avLst/>
              <a:gdLst>
                <a:gd name="connsiteX0" fmla="*/ 10107 w 17008"/>
                <a:gd name="connsiteY0" fmla="*/ 169 h 17592"/>
                <a:gd name="connsiteX1" fmla="*/ 6901 w 17008"/>
                <a:gd name="connsiteY1" fmla="*/ 17421 h 17592"/>
                <a:gd name="connsiteX2" fmla="*/ 10107 w 17008"/>
                <a:gd name="connsiteY2" fmla="*/ 169 h 17592"/>
                <a:gd name="connsiteX3" fmla="*/ 10107 w 17008"/>
                <a:gd name="connsiteY3" fmla="*/ 169 h 1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08" h="17592">
                  <a:moveTo>
                    <a:pt x="10107" y="169"/>
                  </a:moveTo>
                  <a:cubicBezTo>
                    <a:pt x="21209" y="2219"/>
                    <a:pt x="18025" y="19493"/>
                    <a:pt x="6901" y="17421"/>
                  </a:cubicBezTo>
                  <a:cubicBezTo>
                    <a:pt x="-4200" y="15371"/>
                    <a:pt x="-1016" y="-1881"/>
                    <a:pt x="10107" y="169"/>
                  </a:cubicBezTo>
                  <a:lnTo>
                    <a:pt x="10107" y="1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481D06D-0543-40F0-AAFB-9ECFF8CD17C4}"/>
                </a:ext>
              </a:extLst>
            </p:cNvPr>
            <p:cNvSpPr/>
            <p:nvPr/>
          </p:nvSpPr>
          <p:spPr>
            <a:xfrm>
              <a:off x="7034604" y="5868763"/>
              <a:ext cx="12484" cy="12923"/>
            </a:xfrm>
            <a:custGeom>
              <a:avLst/>
              <a:gdLst>
                <a:gd name="connsiteX0" fmla="*/ 7428 w 12484"/>
                <a:gd name="connsiteY0" fmla="*/ 127 h 12923"/>
                <a:gd name="connsiteX1" fmla="*/ 5073 w 12484"/>
                <a:gd name="connsiteY1" fmla="*/ 12799 h 12923"/>
                <a:gd name="connsiteX2" fmla="*/ 7428 w 12484"/>
                <a:gd name="connsiteY2" fmla="*/ 127 h 12923"/>
                <a:gd name="connsiteX3" fmla="*/ 7428 w 12484"/>
                <a:gd name="connsiteY3" fmla="*/ 127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84" h="12923">
                  <a:moveTo>
                    <a:pt x="7428" y="127"/>
                  </a:moveTo>
                  <a:cubicBezTo>
                    <a:pt x="15563" y="1654"/>
                    <a:pt x="13230" y="14304"/>
                    <a:pt x="5073" y="12799"/>
                  </a:cubicBezTo>
                  <a:cubicBezTo>
                    <a:pt x="-3084" y="11272"/>
                    <a:pt x="-751" y="-1399"/>
                    <a:pt x="7428" y="127"/>
                  </a:cubicBezTo>
                  <a:lnTo>
                    <a:pt x="7428" y="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EFCAA597-90DD-4DBD-A608-248C96A371C2}"/>
                </a:ext>
              </a:extLst>
            </p:cNvPr>
            <p:cNvSpPr/>
            <p:nvPr/>
          </p:nvSpPr>
          <p:spPr>
            <a:xfrm>
              <a:off x="7027327" y="5905047"/>
              <a:ext cx="13403" cy="13838"/>
            </a:xfrm>
            <a:custGeom>
              <a:avLst/>
              <a:gdLst>
                <a:gd name="connsiteX0" fmla="*/ 7967 w 13403"/>
                <a:gd name="connsiteY0" fmla="*/ 136 h 13838"/>
                <a:gd name="connsiteX1" fmla="*/ 5437 w 13403"/>
                <a:gd name="connsiteY1" fmla="*/ 13702 h 13838"/>
                <a:gd name="connsiteX2" fmla="*/ 7967 w 13403"/>
                <a:gd name="connsiteY2" fmla="*/ 136 h 13838"/>
                <a:gd name="connsiteX3" fmla="*/ 7967 w 13403"/>
                <a:gd name="connsiteY3" fmla="*/ 136 h 1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3" h="13838">
                  <a:moveTo>
                    <a:pt x="7967" y="136"/>
                  </a:moveTo>
                  <a:cubicBezTo>
                    <a:pt x="16713" y="1750"/>
                    <a:pt x="14204" y="15338"/>
                    <a:pt x="5437" y="13702"/>
                  </a:cubicBezTo>
                  <a:cubicBezTo>
                    <a:pt x="-3309" y="12088"/>
                    <a:pt x="-801" y="-1499"/>
                    <a:pt x="7967" y="136"/>
                  </a:cubicBezTo>
                  <a:lnTo>
                    <a:pt x="7967" y="1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CC8804E3-C19F-4EB0-A679-4F5227E12418}"/>
                </a:ext>
              </a:extLst>
            </p:cNvPr>
            <p:cNvSpPr/>
            <p:nvPr/>
          </p:nvSpPr>
          <p:spPr>
            <a:xfrm>
              <a:off x="6963635" y="5954681"/>
              <a:ext cx="11613" cy="12017"/>
            </a:xfrm>
            <a:custGeom>
              <a:avLst/>
              <a:gdLst>
                <a:gd name="connsiteX0" fmla="*/ 2541 w 11613"/>
                <a:gd name="connsiteY0" fmla="*/ 1212 h 12017"/>
                <a:gd name="connsiteX1" fmla="*/ 2956 w 11613"/>
                <a:gd name="connsiteY1" fmla="*/ 906 h 12017"/>
                <a:gd name="connsiteX2" fmla="*/ 10284 w 11613"/>
                <a:gd name="connsiteY2" fmla="*/ 2259 h 12017"/>
                <a:gd name="connsiteX3" fmla="*/ 10567 w 11613"/>
                <a:gd name="connsiteY3" fmla="*/ 2695 h 12017"/>
                <a:gd name="connsiteX4" fmla="*/ 11004 w 11613"/>
                <a:gd name="connsiteY4" fmla="*/ 8474 h 12017"/>
                <a:gd name="connsiteX5" fmla="*/ 10633 w 11613"/>
                <a:gd name="connsiteY5" fmla="*/ 9063 h 12017"/>
                <a:gd name="connsiteX6" fmla="*/ 208 w 11613"/>
                <a:gd name="connsiteY6" fmla="*/ 7122 h 12017"/>
                <a:gd name="connsiteX7" fmla="*/ 77 w 11613"/>
                <a:gd name="connsiteY7" fmla="*/ 6446 h 12017"/>
                <a:gd name="connsiteX8" fmla="*/ 2541 w 11613"/>
                <a:gd name="connsiteY8" fmla="*/ 1212 h 12017"/>
                <a:gd name="connsiteX9" fmla="*/ 2541 w 11613"/>
                <a:gd name="connsiteY9" fmla="*/ 1212 h 1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13" h="12017">
                  <a:moveTo>
                    <a:pt x="2541" y="1212"/>
                  </a:moveTo>
                  <a:lnTo>
                    <a:pt x="2956" y="906"/>
                  </a:lnTo>
                  <a:cubicBezTo>
                    <a:pt x="5246" y="-729"/>
                    <a:pt x="8735" y="-75"/>
                    <a:pt x="10284" y="2259"/>
                  </a:cubicBezTo>
                  <a:lnTo>
                    <a:pt x="10567" y="2695"/>
                  </a:lnTo>
                  <a:cubicBezTo>
                    <a:pt x="11614" y="4265"/>
                    <a:pt x="12072" y="6773"/>
                    <a:pt x="11004" y="8474"/>
                  </a:cubicBezTo>
                  <a:cubicBezTo>
                    <a:pt x="10873" y="8671"/>
                    <a:pt x="10763" y="8867"/>
                    <a:pt x="10633" y="9063"/>
                  </a:cubicBezTo>
                  <a:cubicBezTo>
                    <a:pt x="7667" y="13796"/>
                    <a:pt x="1276" y="12618"/>
                    <a:pt x="208" y="7122"/>
                  </a:cubicBezTo>
                  <a:cubicBezTo>
                    <a:pt x="164" y="6904"/>
                    <a:pt x="120" y="6664"/>
                    <a:pt x="77" y="6446"/>
                  </a:cubicBezTo>
                  <a:cubicBezTo>
                    <a:pt x="-338" y="4483"/>
                    <a:pt x="992" y="2302"/>
                    <a:pt x="2541" y="1212"/>
                  </a:cubicBezTo>
                  <a:lnTo>
                    <a:pt x="2541" y="1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44707F2-DF49-4E65-A53C-9CA3AA446BDF}"/>
                </a:ext>
              </a:extLst>
            </p:cNvPr>
            <p:cNvSpPr/>
            <p:nvPr/>
          </p:nvSpPr>
          <p:spPr>
            <a:xfrm>
              <a:off x="6943210" y="5957586"/>
              <a:ext cx="10482" cy="11144"/>
            </a:xfrm>
            <a:custGeom>
              <a:avLst/>
              <a:gdLst>
                <a:gd name="connsiteX0" fmla="*/ 3424 w 10482"/>
                <a:gd name="connsiteY0" fmla="*/ 684 h 11144"/>
                <a:gd name="connsiteX1" fmla="*/ 3053 w 10482"/>
                <a:gd name="connsiteY1" fmla="*/ 771 h 11144"/>
                <a:gd name="connsiteX2" fmla="*/ 9073 w 10482"/>
                <a:gd name="connsiteY2" fmla="*/ 1884 h 11144"/>
                <a:gd name="connsiteX3" fmla="*/ 8768 w 10482"/>
                <a:gd name="connsiteY3" fmla="*/ 1666 h 11144"/>
                <a:gd name="connsiteX4" fmla="*/ 4253 w 10482"/>
                <a:gd name="connsiteY4" fmla="*/ 11044 h 11144"/>
                <a:gd name="connsiteX5" fmla="*/ 3424 w 10482"/>
                <a:gd name="connsiteY5" fmla="*/ 684 h 11144"/>
                <a:gd name="connsiteX6" fmla="*/ 3424 w 10482"/>
                <a:gd name="connsiteY6" fmla="*/ 684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82" h="11144">
                  <a:moveTo>
                    <a:pt x="3424" y="684"/>
                  </a:moveTo>
                  <a:cubicBezTo>
                    <a:pt x="3294" y="706"/>
                    <a:pt x="3184" y="750"/>
                    <a:pt x="3053" y="771"/>
                  </a:cubicBezTo>
                  <a:cubicBezTo>
                    <a:pt x="4689" y="-646"/>
                    <a:pt x="8070" y="-14"/>
                    <a:pt x="9073" y="1884"/>
                  </a:cubicBezTo>
                  <a:cubicBezTo>
                    <a:pt x="8964" y="1818"/>
                    <a:pt x="8855" y="1753"/>
                    <a:pt x="8768" y="1666"/>
                  </a:cubicBezTo>
                  <a:cubicBezTo>
                    <a:pt x="12541" y="5264"/>
                    <a:pt x="9662" y="12047"/>
                    <a:pt x="4253" y="11044"/>
                  </a:cubicBezTo>
                  <a:cubicBezTo>
                    <a:pt x="-1134" y="10041"/>
                    <a:pt x="-1396" y="2691"/>
                    <a:pt x="3424" y="684"/>
                  </a:cubicBezTo>
                  <a:lnTo>
                    <a:pt x="3424" y="6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F23DA81-1335-4B10-B5D2-7D45E774C6D9}"/>
                </a:ext>
              </a:extLst>
            </p:cNvPr>
            <p:cNvSpPr/>
            <p:nvPr/>
          </p:nvSpPr>
          <p:spPr>
            <a:xfrm>
              <a:off x="6877945" y="5939313"/>
              <a:ext cx="15430" cy="15971"/>
            </a:xfrm>
            <a:custGeom>
              <a:avLst/>
              <a:gdLst>
                <a:gd name="connsiteX0" fmla="*/ 9169 w 15430"/>
                <a:gd name="connsiteY0" fmla="*/ 156 h 15971"/>
                <a:gd name="connsiteX1" fmla="*/ 6268 w 15430"/>
                <a:gd name="connsiteY1" fmla="*/ 15816 h 15971"/>
                <a:gd name="connsiteX2" fmla="*/ 9169 w 15430"/>
                <a:gd name="connsiteY2" fmla="*/ 156 h 15971"/>
                <a:gd name="connsiteX3" fmla="*/ 9169 w 15430"/>
                <a:gd name="connsiteY3" fmla="*/ 156 h 1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30" h="15971">
                  <a:moveTo>
                    <a:pt x="9169" y="156"/>
                  </a:moveTo>
                  <a:cubicBezTo>
                    <a:pt x="19246" y="2031"/>
                    <a:pt x="16345" y="17691"/>
                    <a:pt x="6268" y="15816"/>
                  </a:cubicBezTo>
                  <a:cubicBezTo>
                    <a:pt x="-3808" y="13940"/>
                    <a:pt x="-929" y="-1720"/>
                    <a:pt x="9169" y="156"/>
                  </a:cubicBezTo>
                  <a:lnTo>
                    <a:pt x="9169" y="1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E2A0F63A-D9E5-49F2-BBB2-9B6F28FC0D9E}"/>
                </a:ext>
              </a:extLst>
            </p:cNvPr>
            <p:cNvSpPr/>
            <p:nvPr/>
          </p:nvSpPr>
          <p:spPr>
            <a:xfrm>
              <a:off x="6858594" y="5932951"/>
              <a:ext cx="8163" cy="8452"/>
            </a:xfrm>
            <a:custGeom>
              <a:avLst/>
              <a:gdLst>
                <a:gd name="connsiteX0" fmla="*/ 4856 w 8163"/>
                <a:gd name="connsiteY0" fmla="*/ 84 h 8452"/>
                <a:gd name="connsiteX1" fmla="*/ 3307 w 8163"/>
                <a:gd name="connsiteY1" fmla="*/ 8372 h 8452"/>
                <a:gd name="connsiteX2" fmla="*/ 4856 w 8163"/>
                <a:gd name="connsiteY2" fmla="*/ 84 h 8452"/>
                <a:gd name="connsiteX3" fmla="*/ 4856 w 8163"/>
                <a:gd name="connsiteY3" fmla="*/ 84 h 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3" h="8452">
                  <a:moveTo>
                    <a:pt x="4856" y="84"/>
                  </a:moveTo>
                  <a:cubicBezTo>
                    <a:pt x="10177" y="1065"/>
                    <a:pt x="8651" y="9353"/>
                    <a:pt x="3307" y="8372"/>
                  </a:cubicBezTo>
                  <a:cubicBezTo>
                    <a:pt x="-2015" y="7369"/>
                    <a:pt x="-488" y="-919"/>
                    <a:pt x="4856" y="84"/>
                  </a:cubicBezTo>
                  <a:lnTo>
                    <a:pt x="4856" y="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33390558-B120-4992-9775-4BDB86E7B813}"/>
                </a:ext>
              </a:extLst>
            </p:cNvPr>
            <p:cNvSpPr/>
            <p:nvPr/>
          </p:nvSpPr>
          <p:spPr>
            <a:xfrm>
              <a:off x="6816480" y="5821379"/>
              <a:ext cx="51321" cy="34166"/>
            </a:xfrm>
            <a:custGeom>
              <a:avLst/>
              <a:gdLst>
                <a:gd name="connsiteX0" fmla="*/ 17133 w 51321"/>
                <a:gd name="connsiteY0" fmla="*/ 4632 h 34166"/>
                <a:gd name="connsiteX1" fmla="*/ 24548 w 51321"/>
                <a:gd name="connsiteY1" fmla="*/ 8340 h 34166"/>
                <a:gd name="connsiteX2" fmla="*/ 25617 w 51321"/>
                <a:gd name="connsiteY2" fmla="*/ 6333 h 34166"/>
                <a:gd name="connsiteX3" fmla="*/ 42782 w 51321"/>
                <a:gd name="connsiteY3" fmla="*/ 1535 h 34166"/>
                <a:gd name="connsiteX4" fmla="*/ 43676 w 51321"/>
                <a:gd name="connsiteY4" fmla="*/ 2102 h 34166"/>
                <a:gd name="connsiteX5" fmla="*/ 48998 w 51321"/>
                <a:gd name="connsiteY5" fmla="*/ 21819 h 34166"/>
                <a:gd name="connsiteX6" fmla="*/ 28780 w 51321"/>
                <a:gd name="connsiteY6" fmla="*/ 24698 h 34166"/>
                <a:gd name="connsiteX7" fmla="*/ 27973 w 51321"/>
                <a:gd name="connsiteY7" fmla="*/ 24000 h 34166"/>
                <a:gd name="connsiteX8" fmla="*/ 27951 w 51321"/>
                <a:gd name="connsiteY8" fmla="*/ 23978 h 34166"/>
                <a:gd name="connsiteX9" fmla="*/ 11681 w 51321"/>
                <a:gd name="connsiteY9" fmla="*/ 33880 h 34166"/>
                <a:gd name="connsiteX10" fmla="*/ 17133 w 51321"/>
                <a:gd name="connsiteY10" fmla="*/ 4632 h 34166"/>
                <a:gd name="connsiteX11" fmla="*/ 17133 w 51321"/>
                <a:gd name="connsiteY11" fmla="*/ 4632 h 3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321" h="34166">
                  <a:moveTo>
                    <a:pt x="17133" y="4632"/>
                  </a:moveTo>
                  <a:cubicBezTo>
                    <a:pt x="20296" y="5221"/>
                    <a:pt x="22716" y="6573"/>
                    <a:pt x="24548" y="8340"/>
                  </a:cubicBezTo>
                  <a:cubicBezTo>
                    <a:pt x="24854" y="7664"/>
                    <a:pt x="25203" y="6966"/>
                    <a:pt x="25617" y="6333"/>
                  </a:cubicBezTo>
                  <a:cubicBezTo>
                    <a:pt x="28998" y="1230"/>
                    <a:pt x="37068" y="-2107"/>
                    <a:pt x="42782" y="1535"/>
                  </a:cubicBezTo>
                  <a:cubicBezTo>
                    <a:pt x="43087" y="1710"/>
                    <a:pt x="43371" y="1906"/>
                    <a:pt x="43676" y="2102"/>
                  </a:cubicBezTo>
                  <a:cubicBezTo>
                    <a:pt x="50524" y="6443"/>
                    <a:pt x="53905" y="14382"/>
                    <a:pt x="48998" y="21819"/>
                  </a:cubicBezTo>
                  <a:cubicBezTo>
                    <a:pt x="44592" y="28493"/>
                    <a:pt x="34952" y="30194"/>
                    <a:pt x="28780" y="24698"/>
                  </a:cubicBezTo>
                  <a:cubicBezTo>
                    <a:pt x="28518" y="24458"/>
                    <a:pt x="28234" y="24218"/>
                    <a:pt x="27973" y="24000"/>
                  </a:cubicBezTo>
                  <a:cubicBezTo>
                    <a:pt x="27973" y="24000"/>
                    <a:pt x="27973" y="23978"/>
                    <a:pt x="27951" y="23978"/>
                  </a:cubicBezTo>
                  <a:cubicBezTo>
                    <a:pt x="25922" y="30347"/>
                    <a:pt x="20186" y="35450"/>
                    <a:pt x="11681" y="33880"/>
                  </a:cubicBezTo>
                  <a:cubicBezTo>
                    <a:pt x="-7120" y="30369"/>
                    <a:pt x="-1711" y="1121"/>
                    <a:pt x="17133" y="4632"/>
                  </a:cubicBezTo>
                  <a:lnTo>
                    <a:pt x="17133" y="46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C0E54B5C-FF9D-4678-9CDD-9333DCE05379}"/>
                </a:ext>
              </a:extLst>
            </p:cNvPr>
            <p:cNvSpPr/>
            <p:nvPr/>
          </p:nvSpPr>
          <p:spPr>
            <a:xfrm>
              <a:off x="6844929" y="5776699"/>
              <a:ext cx="8627" cy="8919"/>
            </a:xfrm>
            <a:custGeom>
              <a:avLst/>
              <a:gdLst>
                <a:gd name="connsiteX0" fmla="*/ 5129 w 8627"/>
                <a:gd name="connsiteY0" fmla="*/ 87 h 8919"/>
                <a:gd name="connsiteX1" fmla="*/ 3515 w 8627"/>
                <a:gd name="connsiteY1" fmla="*/ 8833 h 8919"/>
                <a:gd name="connsiteX2" fmla="*/ 5129 w 8627"/>
                <a:gd name="connsiteY2" fmla="*/ 87 h 8919"/>
                <a:gd name="connsiteX3" fmla="*/ 5129 w 8627"/>
                <a:gd name="connsiteY3" fmla="*/ 87 h 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7" h="8919">
                  <a:moveTo>
                    <a:pt x="5129" y="87"/>
                  </a:moveTo>
                  <a:cubicBezTo>
                    <a:pt x="10756" y="1134"/>
                    <a:pt x="9142" y="9880"/>
                    <a:pt x="3515" y="8833"/>
                  </a:cubicBezTo>
                  <a:cubicBezTo>
                    <a:pt x="-2134" y="7786"/>
                    <a:pt x="-520" y="-960"/>
                    <a:pt x="5129" y="87"/>
                  </a:cubicBezTo>
                  <a:lnTo>
                    <a:pt x="5129" y="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36551F5-7901-4080-B998-3CDB5B07AA1D}"/>
                </a:ext>
              </a:extLst>
            </p:cNvPr>
            <p:cNvSpPr/>
            <p:nvPr/>
          </p:nvSpPr>
          <p:spPr>
            <a:xfrm>
              <a:off x="6848183" y="5761774"/>
              <a:ext cx="451" cy="470"/>
            </a:xfrm>
            <a:custGeom>
              <a:avLst/>
              <a:gdLst>
                <a:gd name="connsiteX0" fmla="*/ 261 w 451"/>
                <a:gd name="connsiteY0" fmla="*/ 6 h 470"/>
                <a:gd name="connsiteX1" fmla="*/ 174 w 451"/>
                <a:gd name="connsiteY1" fmla="*/ 464 h 470"/>
                <a:gd name="connsiteX2" fmla="*/ 261 w 451"/>
                <a:gd name="connsiteY2" fmla="*/ 6 h 470"/>
                <a:gd name="connsiteX3" fmla="*/ 261 w 451"/>
                <a:gd name="connsiteY3" fmla="*/ 6 h 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1" h="470">
                  <a:moveTo>
                    <a:pt x="261" y="6"/>
                  </a:moveTo>
                  <a:cubicBezTo>
                    <a:pt x="567" y="72"/>
                    <a:pt x="479" y="530"/>
                    <a:pt x="174" y="464"/>
                  </a:cubicBezTo>
                  <a:cubicBezTo>
                    <a:pt x="-110" y="399"/>
                    <a:pt x="-22" y="-59"/>
                    <a:pt x="261" y="6"/>
                  </a:cubicBezTo>
                  <a:lnTo>
                    <a:pt x="261" y="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426F42A8-52A7-495A-9515-0167A43804C0}"/>
                </a:ext>
              </a:extLst>
            </p:cNvPr>
            <p:cNvSpPr/>
            <p:nvPr/>
          </p:nvSpPr>
          <p:spPr>
            <a:xfrm>
              <a:off x="6174607" y="5409804"/>
              <a:ext cx="241131" cy="217922"/>
            </a:xfrm>
            <a:custGeom>
              <a:avLst/>
              <a:gdLst>
                <a:gd name="connsiteX0" fmla="*/ 74226 w 241131"/>
                <a:gd name="connsiteY0" fmla="*/ 1614 h 217922"/>
                <a:gd name="connsiteX1" fmla="*/ 5174 w 241131"/>
                <a:gd name="connsiteY1" fmla="*/ 16315 h 217922"/>
                <a:gd name="connsiteX2" fmla="*/ 92416 w 241131"/>
                <a:gd name="connsiteY2" fmla="*/ 197319 h 217922"/>
                <a:gd name="connsiteX3" fmla="*/ 172678 w 241131"/>
                <a:gd name="connsiteY3" fmla="*/ 205760 h 217922"/>
                <a:gd name="connsiteX4" fmla="*/ 182667 w 241131"/>
                <a:gd name="connsiteY4" fmla="*/ 148507 h 217922"/>
                <a:gd name="connsiteX5" fmla="*/ 199374 w 241131"/>
                <a:gd name="connsiteY5" fmla="*/ 146479 h 217922"/>
                <a:gd name="connsiteX6" fmla="*/ 228927 w 241131"/>
                <a:gd name="connsiteY6" fmla="*/ 125803 h 217922"/>
                <a:gd name="connsiteX7" fmla="*/ 230759 w 241131"/>
                <a:gd name="connsiteY7" fmla="*/ 55726 h 217922"/>
                <a:gd name="connsiteX8" fmla="*/ 159570 w 241131"/>
                <a:gd name="connsiteY8" fmla="*/ 18408 h 217922"/>
                <a:gd name="connsiteX9" fmla="*/ 74226 w 241131"/>
                <a:gd name="connsiteY9" fmla="*/ 1614 h 217922"/>
                <a:gd name="connsiteX10" fmla="*/ 74226 w 241131"/>
                <a:gd name="connsiteY10" fmla="*/ 1614 h 2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131" h="217922">
                  <a:moveTo>
                    <a:pt x="74226" y="1614"/>
                  </a:moveTo>
                  <a:cubicBezTo>
                    <a:pt x="51042" y="-392"/>
                    <a:pt x="21881" y="-4056"/>
                    <a:pt x="5174" y="16315"/>
                  </a:cubicBezTo>
                  <a:cubicBezTo>
                    <a:pt x="-22656" y="50230"/>
                    <a:pt x="69776" y="179980"/>
                    <a:pt x="92416" y="197319"/>
                  </a:cubicBezTo>
                  <a:cubicBezTo>
                    <a:pt x="114117" y="213939"/>
                    <a:pt x="150257" y="229533"/>
                    <a:pt x="172678" y="205760"/>
                  </a:cubicBezTo>
                  <a:cubicBezTo>
                    <a:pt x="187771" y="189751"/>
                    <a:pt x="185502" y="168813"/>
                    <a:pt x="182667" y="148507"/>
                  </a:cubicBezTo>
                  <a:cubicBezTo>
                    <a:pt x="188382" y="148333"/>
                    <a:pt x="194117" y="148093"/>
                    <a:pt x="199374" y="146479"/>
                  </a:cubicBezTo>
                  <a:cubicBezTo>
                    <a:pt x="210825" y="142946"/>
                    <a:pt x="221664" y="135399"/>
                    <a:pt x="228927" y="125803"/>
                  </a:cubicBezTo>
                  <a:cubicBezTo>
                    <a:pt x="244325" y="105497"/>
                    <a:pt x="245394" y="76795"/>
                    <a:pt x="230759" y="55726"/>
                  </a:cubicBezTo>
                  <a:cubicBezTo>
                    <a:pt x="214881" y="32891"/>
                    <a:pt x="184652" y="25911"/>
                    <a:pt x="159570" y="18408"/>
                  </a:cubicBezTo>
                  <a:cubicBezTo>
                    <a:pt x="131740" y="10077"/>
                    <a:pt x="103190" y="4145"/>
                    <a:pt x="74226" y="1614"/>
                  </a:cubicBezTo>
                  <a:lnTo>
                    <a:pt x="74226" y="16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A0CAD3CF-FF4A-4F74-A6F4-9C27AA6F0F96}"/>
                </a:ext>
              </a:extLst>
            </p:cNvPr>
            <p:cNvSpPr/>
            <p:nvPr/>
          </p:nvSpPr>
          <p:spPr>
            <a:xfrm>
              <a:off x="6171704" y="5409804"/>
              <a:ext cx="181250" cy="175555"/>
            </a:xfrm>
            <a:custGeom>
              <a:avLst/>
              <a:gdLst>
                <a:gd name="connsiteX0" fmla="*/ 77129 w 181250"/>
                <a:gd name="connsiteY0" fmla="*/ 1614 h 175555"/>
                <a:gd name="connsiteX1" fmla="*/ 8077 w 181250"/>
                <a:gd name="connsiteY1" fmla="*/ 16315 h 175555"/>
                <a:gd name="connsiteX2" fmla="*/ 2864 w 181250"/>
                <a:gd name="connsiteY2" fmla="*/ 53240 h 175555"/>
                <a:gd name="connsiteX3" fmla="*/ 6551 w 181250"/>
                <a:gd name="connsiteY3" fmla="*/ 58998 h 175555"/>
                <a:gd name="connsiteX4" fmla="*/ 7968 w 181250"/>
                <a:gd name="connsiteY4" fmla="*/ 64363 h 175555"/>
                <a:gd name="connsiteX5" fmla="*/ 38110 w 181250"/>
                <a:gd name="connsiteY5" fmla="*/ 122051 h 175555"/>
                <a:gd name="connsiteX6" fmla="*/ 67248 w 181250"/>
                <a:gd name="connsiteY6" fmla="*/ 167133 h 175555"/>
                <a:gd name="connsiteX7" fmla="*/ 73879 w 181250"/>
                <a:gd name="connsiteY7" fmla="*/ 172542 h 175555"/>
                <a:gd name="connsiteX8" fmla="*/ 98503 w 181250"/>
                <a:gd name="connsiteY8" fmla="*/ 159653 h 175555"/>
                <a:gd name="connsiteX9" fmla="*/ 84195 w 181250"/>
                <a:gd name="connsiteY9" fmla="*/ 128616 h 175555"/>
                <a:gd name="connsiteX10" fmla="*/ 123803 w 181250"/>
                <a:gd name="connsiteY10" fmla="*/ 146501 h 175555"/>
                <a:gd name="connsiteX11" fmla="*/ 132876 w 181250"/>
                <a:gd name="connsiteY11" fmla="*/ 127090 h 175555"/>
                <a:gd name="connsiteX12" fmla="*/ 109190 w 181250"/>
                <a:gd name="connsiteY12" fmla="*/ 104669 h 175555"/>
                <a:gd name="connsiteX13" fmla="*/ 150368 w 181250"/>
                <a:gd name="connsiteY13" fmla="*/ 99958 h 175555"/>
                <a:gd name="connsiteX14" fmla="*/ 140575 w 181250"/>
                <a:gd name="connsiteY14" fmla="*/ 72127 h 175555"/>
                <a:gd name="connsiteX15" fmla="*/ 162124 w 181250"/>
                <a:gd name="connsiteY15" fmla="*/ 74396 h 175555"/>
                <a:gd name="connsiteX16" fmla="*/ 146791 w 181250"/>
                <a:gd name="connsiteY16" fmla="*/ 41048 h 175555"/>
                <a:gd name="connsiteX17" fmla="*/ 147314 w 181250"/>
                <a:gd name="connsiteY17" fmla="*/ 14134 h 175555"/>
                <a:gd name="connsiteX18" fmla="*/ 77129 w 181250"/>
                <a:gd name="connsiteY18" fmla="*/ 1614 h 175555"/>
                <a:gd name="connsiteX19" fmla="*/ 77129 w 181250"/>
                <a:gd name="connsiteY19" fmla="*/ 1614 h 17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1250" h="175555">
                  <a:moveTo>
                    <a:pt x="77129" y="1614"/>
                  </a:moveTo>
                  <a:cubicBezTo>
                    <a:pt x="53944" y="-392"/>
                    <a:pt x="24784" y="-4056"/>
                    <a:pt x="8077" y="16315"/>
                  </a:cubicBezTo>
                  <a:cubicBezTo>
                    <a:pt x="-1628" y="28136"/>
                    <a:pt x="-1542" y="40960"/>
                    <a:pt x="2864" y="53240"/>
                  </a:cubicBezTo>
                  <a:cubicBezTo>
                    <a:pt x="3933" y="55333"/>
                    <a:pt x="5133" y="57275"/>
                    <a:pt x="6551" y="58998"/>
                  </a:cubicBezTo>
                  <a:cubicBezTo>
                    <a:pt x="7052" y="60786"/>
                    <a:pt x="7510" y="62575"/>
                    <a:pt x="7968" y="64363"/>
                  </a:cubicBezTo>
                  <a:cubicBezTo>
                    <a:pt x="19156" y="84603"/>
                    <a:pt x="27685" y="102837"/>
                    <a:pt x="38110" y="122051"/>
                  </a:cubicBezTo>
                  <a:cubicBezTo>
                    <a:pt x="46049" y="136664"/>
                    <a:pt x="57456" y="153197"/>
                    <a:pt x="67248" y="167133"/>
                  </a:cubicBezTo>
                  <a:cubicBezTo>
                    <a:pt x="69408" y="168966"/>
                    <a:pt x="71632" y="170798"/>
                    <a:pt x="73879" y="172542"/>
                  </a:cubicBezTo>
                  <a:cubicBezTo>
                    <a:pt x="83192" y="179805"/>
                    <a:pt x="101316" y="173328"/>
                    <a:pt x="98503" y="159653"/>
                  </a:cubicBezTo>
                  <a:cubicBezTo>
                    <a:pt x="96104" y="147984"/>
                    <a:pt x="90171" y="138431"/>
                    <a:pt x="84195" y="128616"/>
                  </a:cubicBezTo>
                  <a:cubicBezTo>
                    <a:pt x="95602" y="136882"/>
                    <a:pt x="108339" y="143317"/>
                    <a:pt x="123803" y="146501"/>
                  </a:cubicBezTo>
                  <a:cubicBezTo>
                    <a:pt x="135319" y="148878"/>
                    <a:pt x="140204" y="134374"/>
                    <a:pt x="132876" y="127090"/>
                  </a:cubicBezTo>
                  <a:cubicBezTo>
                    <a:pt x="125155" y="119412"/>
                    <a:pt x="117238" y="111997"/>
                    <a:pt x="109190" y="104669"/>
                  </a:cubicBezTo>
                  <a:cubicBezTo>
                    <a:pt x="124544" y="111713"/>
                    <a:pt x="142778" y="116119"/>
                    <a:pt x="150368" y="99958"/>
                  </a:cubicBezTo>
                  <a:cubicBezTo>
                    <a:pt x="155275" y="89510"/>
                    <a:pt x="149517" y="80066"/>
                    <a:pt x="140575" y="72127"/>
                  </a:cubicBezTo>
                  <a:cubicBezTo>
                    <a:pt x="147554" y="73414"/>
                    <a:pt x="154686" y="74221"/>
                    <a:pt x="162124" y="74396"/>
                  </a:cubicBezTo>
                  <a:cubicBezTo>
                    <a:pt x="212113" y="75617"/>
                    <a:pt x="148514" y="42095"/>
                    <a:pt x="146791" y="41048"/>
                  </a:cubicBezTo>
                  <a:cubicBezTo>
                    <a:pt x="175188" y="41593"/>
                    <a:pt x="170346" y="20219"/>
                    <a:pt x="147314" y="14134"/>
                  </a:cubicBezTo>
                  <a:cubicBezTo>
                    <a:pt x="124327" y="8049"/>
                    <a:pt x="100859" y="3686"/>
                    <a:pt x="77129" y="1614"/>
                  </a:cubicBezTo>
                  <a:lnTo>
                    <a:pt x="77129" y="161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AC656F8E-3000-4081-8F1A-9A843778F0F6}"/>
                </a:ext>
              </a:extLst>
            </p:cNvPr>
            <p:cNvSpPr/>
            <p:nvPr/>
          </p:nvSpPr>
          <p:spPr>
            <a:xfrm>
              <a:off x="5926220" y="5385049"/>
              <a:ext cx="202530" cy="181931"/>
            </a:xfrm>
            <a:custGeom>
              <a:avLst/>
              <a:gdLst>
                <a:gd name="connsiteX0" fmla="*/ 10812 w 202530"/>
                <a:gd name="connsiteY0" fmla="*/ 86370 h 181931"/>
                <a:gd name="connsiteX1" fmla="*/ 37791 w 202530"/>
                <a:gd name="connsiteY1" fmla="*/ 98147 h 181931"/>
                <a:gd name="connsiteX2" fmla="*/ 53364 w 202530"/>
                <a:gd name="connsiteY2" fmla="*/ 99543 h 181931"/>
                <a:gd name="connsiteX3" fmla="*/ 46189 w 202530"/>
                <a:gd name="connsiteY3" fmla="*/ 114047 h 181931"/>
                <a:gd name="connsiteX4" fmla="*/ 39384 w 202530"/>
                <a:gd name="connsiteY4" fmla="*/ 149903 h 181931"/>
                <a:gd name="connsiteX5" fmla="*/ 89068 w 202530"/>
                <a:gd name="connsiteY5" fmla="*/ 178235 h 181931"/>
                <a:gd name="connsiteX6" fmla="*/ 187062 w 202530"/>
                <a:gd name="connsiteY6" fmla="*/ 82400 h 181931"/>
                <a:gd name="connsiteX7" fmla="*/ 198076 w 202530"/>
                <a:gd name="connsiteY7" fmla="*/ 22945 h 181931"/>
                <a:gd name="connsiteX8" fmla="*/ 141740 w 202530"/>
                <a:gd name="connsiteY8" fmla="*/ 393 h 181931"/>
                <a:gd name="connsiteX9" fmla="*/ 73670 w 202530"/>
                <a:gd name="connsiteY9" fmla="*/ 5715 h 181931"/>
                <a:gd name="connsiteX10" fmla="*/ 11445 w 202530"/>
                <a:gd name="connsiteY10" fmla="*/ 32913 h 181931"/>
                <a:gd name="connsiteX11" fmla="*/ 10812 w 202530"/>
                <a:gd name="connsiteY11" fmla="*/ 86370 h 181931"/>
                <a:gd name="connsiteX12" fmla="*/ 10812 w 202530"/>
                <a:gd name="connsiteY12" fmla="*/ 86370 h 18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530" h="181931">
                  <a:moveTo>
                    <a:pt x="10812" y="86370"/>
                  </a:moveTo>
                  <a:cubicBezTo>
                    <a:pt x="17835" y="92760"/>
                    <a:pt x="28042" y="96446"/>
                    <a:pt x="37791" y="98147"/>
                  </a:cubicBezTo>
                  <a:cubicBezTo>
                    <a:pt x="42851" y="99020"/>
                    <a:pt x="48129" y="99391"/>
                    <a:pt x="53364" y="99543"/>
                  </a:cubicBezTo>
                  <a:cubicBezTo>
                    <a:pt x="50791" y="105039"/>
                    <a:pt x="47410" y="110906"/>
                    <a:pt x="46189" y="114047"/>
                  </a:cubicBezTo>
                  <a:cubicBezTo>
                    <a:pt x="41565" y="125847"/>
                    <a:pt x="38730" y="137842"/>
                    <a:pt x="39384" y="149903"/>
                  </a:cubicBezTo>
                  <a:cubicBezTo>
                    <a:pt x="40801" y="175509"/>
                    <a:pt x="62786" y="188922"/>
                    <a:pt x="89068" y="178235"/>
                  </a:cubicBezTo>
                  <a:cubicBezTo>
                    <a:pt x="119842" y="165716"/>
                    <a:pt x="171315" y="109511"/>
                    <a:pt x="187062" y="82400"/>
                  </a:cubicBezTo>
                  <a:cubicBezTo>
                    <a:pt x="197640" y="64189"/>
                    <a:pt x="209025" y="41091"/>
                    <a:pt x="198076" y="22945"/>
                  </a:cubicBezTo>
                  <a:cubicBezTo>
                    <a:pt x="187673" y="5693"/>
                    <a:pt x="161653" y="1615"/>
                    <a:pt x="141740" y="393"/>
                  </a:cubicBezTo>
                  <a:cubicBezTo>
                    <a:pt x="119210" y="-981"/>
                    <a:pt x="96440" y="1353"/>
                    <a:pt x="73670" y="5715"/>
                  </a:cubicBezTo>
                  <a:cubicBezTo>
                    <a:pt x="51838" y="9903"/>
                    <a:pt x="27214" y="15224"/>
                    <a:pt x="11445" y="32913"/>
                  </a:cubicBezTo>
                  <a:cubicBezTo>
                    <a:pt x="-3386" y="49576"/>
                    <a:pt x="-4019" y="72913"/>
                    <a:pt x="10812" y="86370"/>
                  </a:cubicBezTo>
                  <a:lnTo>
                    <a:pt x="10812" y="8637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DB1B2A16-4239-40F8-9BE5-39D8430B216A}"/>
                </a:ext>
              </a:extLst>
            </p:cNvPr>
            <p:cNvSpPr/>
            <p:nvPr/>
          </p:nvSpPr>
          <p:spPr>
            <a:xfrm>
              <a:off x="5994067" y="5385442"/>
              <a:ext cx="134683" cy="135700"/>
            </a:xfrm>
            <a:custGeom>
              <a:avLst/>
              <a:gdLst>
                <a:gd name="connsiteX0" fmla="*/ 89814 w 134683"/>
                <a:gd name="connsiteY0" fmla="*/ 121506 h 135700"/>
                <a:gd name="connsiteX1" fmla="*/ 119214 w 134683"/>
                <a:gd name="connsiteY1" fmla="*/ 82007 h 135700"/>
                <a:gd name="connsiteX2" fmla="*/ 130228 w 134683"/>
                <a:gd name="connsiteY2" fmla="*/ 22552 h 135700"/>
                <a:gd name="connsiteX3" fmla="*/ 73892 w 134683"/>
                <a:gd name="connsiteY3" fmla="*/ 0 h 135700"/>
                <a:gd name="connsiteX4" fmla="*/ 76204 w 134683"/>
                <a:gd name="connsiteY4" fmla="*/ 18692 h 135700"/>
                <a:gd name="connsiteX5" fmla="*/ 19061 w 134683"/>
                <a:gd name="connsiteY5" fmla="*/ 22356 h 135700"/>
                <a:gd name="connsiteX6" fmla="*/ 47284 w 134683"/>
                <a:gd name="connsiteY6" fmla="*/ 46173 h 135700"/>
                <a:gd name="connsiteX7" fmla="*/ 12038 w 134683"/>
                <a:gd name="connsiteY7" fmla="*/ 56402 h 135700"/>
                <a:gd name="connsiteX8" fmla="*/ 11907 w 134683"/>
                <a:gd name="connsiteY8" fmla="*/ 82465 h 135700"/>
                <a:gd name="connsiteX9" fmla="*/ 11842 w 134683"/>
                <a:gd name="connsiteY9" fmla="*/ 83010 h 135700"/>
                <a:gd name="connsiteX10" fmla="*/ 46084 w 134683"/>
                <a:gd name="connsiteY10" fmla="*/ 103359 h 135700"/>
                <a:gd name="connsiteX11" fmla="*/ 40479 w 134683"/>
                <a:gd name="connsiteY11" fmla="*/ 107307 h 135700"/>
                <a:gd name="connsiteX12" fmla="*/ 48287 w 134683"/>
                <a:gd name="connsiteY12" fmla="*/ 127460 h 135700"/>
                <a:gd name="connsiteX13" fmla="*/ 81024 w 134683"/>
                <a:gd name="connsiteY13" fmla="*/ 111538 h 135700"/>
                <a:gd name="connsiteX14" fmla="*/ 71384 w 134683"/>
                <a:gd name="connsiteY14" fmla="*/ 124995 h 135700"/>
                <a:gd name="connsiteX15" fmla="*/ 89814 w 134683"/>
                <a:gd name="connsiteY15" fmla="*/ 121506 h 135700"/>
                <a:gd name="connsiteX16" fmla="*/ 89814 w 134683"/>
                <a:gd name="connsiteY16" fmla="*/ 121506 h 13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83" h="135700">
                  <a:moveTo>
                    <a:pt x="89814" y="121506"/>
                  </a:moveTo>
                  <a:cubicBezTo>
                    <a:pt x="101329" y="109008"/>
                    <a:pt x="111123" y="96140"/>
                    <a:pt x="119214" y="82007"/>
                  </a:cubicBezTo>
                  <a:cubicBezTo>
                    <a:pt x="129792" y="63795"/>
                    <a:pt x="141177" y="40698"/>
                    <a:pt x="130228" y="22552"/>
                  </a:cubicBezTo>
                  <a:cubicBezTo>
                    <a:pt x="119825" y="5300"/>
                    <a:pt x="93805" y="1221"/>
                    <a:pt x="73892" y="0"/>
                  </a:cubicBezTo>
                  <a:cubicBezTo>
                    <a:pt x="8461" y="3839"/>
                    <a:pt x="49094" y="12388"/>
                    <a:pt x="76204" y="18692"/>
                  </a:cubicBezTo>
                  <a:cubicBezTo>
                    <a:pt x="51907" y="20851"/>
                    <a:pt x="38210" y="18430"/>
                    <a:pt x="19061" y="22356"/>
                  </a:cubicBezTo>
                  <a:cubicBezTo>
                    <a:pt x="-29031" y="31952"/>
                    <a:pt x="26564" y="47110"/>
                    <a:pt x="47284" y="46173"/>
                  </a:cubicBezTo>
                  <a:cubicBezTo>
                    <a:pt x="35615" y="49946"/>
                    <a:pt x="23903" y="53632"/>
                    <a:pt x="12038" y="56402"/>
                  </a:cubicBezTo>
                  <a:cubicBezTo>
                    <a:pt x="-3906" y="60371"/>
                    <a:pt x="-1179" y="80524"/>
                    <a:pt x="11907" y="82465"/>
                  </a:cubicBezTo>
                  <a:cubicBezTo>
                    <a:pt x="11886" y="82640"/>
                    <a:pt x="11864" y="82836"/>
                    <a:pt x="11842" y="83010"/>
                  </a:cubicBezTo>
                  <a:cubicBezTo>
                    <a:pt x="-7003" y="104275"/>
                    <a:pt x="28069" y="109161"/>
                    <a:pt x="46084" y="103359"/>
                  </a:cubicBezTo>
                  <a:cubicBezTo>
                    <a:pt x="44208" y="104668"/>
                    <a:pt x="42376" y="106020"/>
                    <a:pt x="40479" y="107307"/>
                  </a:cubicBezTo>
                  <a:cubicBezTo>
                    <a:pt x="29552" y="114657"/>
                    <a:pt x="34743" y="132258"/>
                    <a:pt x="48287" y="127460"/>
                  </a:cubicBezTo>
                  <a:cubicBezTo>
                    <a:pt x="59955" y="123338"/>
                    <a:pt x="70860" y="117929"/>
                    <a:pt x="81024" y="111538"/>
                  </a:cubicBezTo>
                  <a:cubicBezTo>
                    <a:pt x="77840" y="116031"/>
                    <a:pt x="74612" y="120524"/>
                    <a:pt x="71384" y="124995"/>
                  </a:cubicBezTo>
                  <a:cubicBezTo>
                    <a:pt x="55724" y="146827"/>
                    <a:pt x="82115" y="129859"/>
                    <a:pt x="89814" y="121506"/>
                  </a:cubicBezTo>
                  <a:lnTo>
                    <a:pt x="89814" y="12150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4575BAF7-47B0-4C96-8883-9C3929A9CD03}"/>
                </a:ext>
              </a:extLst>
            </p:cNvPr>
            <p:cNvSpPr/>
            <p:nvPr/>
          </p:nvSpPr>
          <p:spPr>
            <a:xfrm>
              <a:off x="6033502" y="5419464"/>
              <a:ext cx="207167" cy="261149"/>
            </a:xfrm>
            <a:custGeom>
              <a:avLst/>
              <a:gdLst>
                <a:gd name="connsiteX0" fmla="*/ 190424 w 207167"/>
                <a:gd name="connsiteY0" fmla="*/ 35967 h 261149"/>
                <a:gd name="connsiteX1" fmla="*/ 204251 w 207167"/>
                <a:gd name="connsiteY1" fmla="*/ 136731 h 261149"/>
                <a:gd name="connsiteX2" fmla="*/ 200500 w 207167"/>
                <a:gd name="connsiteY2" fmla="*/ 230167 h 261149"/>
                <a:gd name="connsiteX3" fmla="*/ 126105 w 207167"/>
                <a:gd name="connsiteY3" fmla="*/ 245063 h 261149"/>
                <a:gd name="connsiteX4" fmla="*/ 102179 w 207167"/>
                <a:gd name="connsiteY4" fmla="*/ 203471 h 261149"/>
                <a:gd name="connsiteX5" fmla="*/ 16115 w 207167"/>
                <a:gd name="connsiteY5" fmla="*/ 208422 h 261149"/>
                <a:gd name="connsiteX6" fmla="*/ 3225 w 207167"/>
                <a:gd name="connsiteY6" fmla="*/ 121726 h 261149"/>
                <a:gd name="connsiteX7" fmla="*/ 39649 w 207167"/>
                <a:gd name="connsiteY7" fmla="*/ 45869 h 261149"/>
                <a:gd name="connsiteX8" fmla="*/ 190424 w 207167"/>
                <a:gd name="connsiteY8" fmla="*/ 35967 h 261149"/>
                <a:gd name="connsiteX9" fmla="*/ 190424 w 207167"/>
                <a:gd name="connsiteY9" fmla="*/ 35967 h 26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167" h="261149">
                  <a:moveTo>
                    <a:pt x="190424" y="35967"/>
                  </a:moveTo>
                  <a:cubicBezTo>
                    <a:pt x="202987" y="67025"/>
                    <a:pt x="201918" y="103754"/>
                    <a:pt x="204251" y="136731"/>
                  </a:cubicBezTo>
                  <a:cubicBezTo>
                    <a:pt x="206389" y="167026"/>
                    <a:pt x="211122" y="200941"/>
                    <a:pt x="200500" y="230167"/>
                  </a:cubicBezTo>
                  <a:cubicBezTo>
                    <a:pt x="188112" y="264256"/>
                    <a:pt x="150555" y="271694"/>
                    <a:pt x="126105" y="245063"/>
                  </a:cubicBezTo>
                  <a:cubicBezTo>
                    <a:pt x="115244" y="233242"/>
                    <a:pt x="108308" y="218149"/>
                    <a:pt x="102179" y="203471"/>
                  </a:cubicBezTo>
                  <a:cubicBezTo>
                    <a:pt x="76051" y="228248"/>
                    <a:pt x="42876" y="240309"/>
                    <a:pt x="16115" y="208422"/>
                  </a:cubicBezTo>
                  <a:cubicBezTo>
                    <a:pt x="-3296" y="185281"/>
                    <a:pt x="-1747" y="149730"/>
                    <a:pt x="3225" y="121726"/>
                  </a:cubicBezTo>
                  <a:cubicBezTo>
                    <a:pt x="8155" y="93939"/>
                    <a:pt x="20783" y="66916"/>
                    <a:pt x="39649" y="45869"/>
                  </a:cubicBezTo>
                  <a:cubicBezTo>
                    <a:pt x="73869" y="7723"/>
                    <a:pt x="163772" y="-29922"/>
                    <a:pt x="190424" y="35967"/>
                  </a:cubicBezTo>
                  <a:lnTo>
                    <a:pt x="190424" y="359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38BD6E05-1EE4-49AE-8533-8F4967E6A3BE}"/>
                </a:ext>
              </a:extLst>
            </p:cNvPr>
            <p:cNvSpPr/>
            <p:nvPr/>
          </p:nvSpPr>
          <p:spPr>
            <a:xfrm>
              <a:off x="6038133" y="5414551"/>
              <a:ext cx="197450" cy="172575"/>
            </a:xfrm>
            <a:custGeom>
              <a:avLst/>
              <a:gdLst>
                <a:gd name="connsiteX0" fmla="*/ 185792 w 197450"/>
                <a:gd name="connsiteY0" fmla="*/ 40881 h 172575"/>
                <a:gd name="connsiteX1" fmla="*/ 197286 w 197450"/>
                <a:gd name="connsiteY1" fmla="*/ 99900 h 172575"/>
                <a:gd name="connsiteX2" fmla="*/ 187166 w 197450"/>
                <a:gd name="connsiteY2" fmla="*/ 107948 h 172575"/>
                <a:gd name="connsiteX3" fmla="*/ 182673 w 197450"/>
                <a:gd name="connsiteY3" fmla="*/ 145505 h 172575"/>
                <a:gd name="connsiteX4" fmla="*/ 153687 w 197450"/>
                <a:gd name="connsiteY4" fmla="*/ 142408 h 172575"/>
                <a:gd name="connsiteX5" fmla="*/ 153753 w 197450"/>
                <a:gd name="connsiteY5" fmla="*/ 138220 h 172575"/>
                <a:gd name="connsiteX6" fmla="*/ 149325 w 197450"/>
                <a:gd name="connsiteY6" fmla="*/ 162016 h 172575"/>
                <a:gd name="connsiteX7" fmla="*/ 121299 w 197450"/>
                <a:gd name="connsiteY7" fmla="*/ 159006 h 172575"/>
                <a:gd name="connsiteX8" fmla="*/ 120666 w 197450"/>
                <a:gd name="connsiteY8" fmla="*/ 107490 h 172575"/>
                <a:gd name="connsiteX9" fmla="*/ 115104 w 197450"/>
                <a:gd name="connsiteY9" fmla="*/ 149213 h 172575"/>
                <a:gd name="connsiteX10" fmla="*/ 83501 w 197450"/>
                <a:gd name="connsiteY10" fmla="*/ 158504 h 172575"/>
                <a:gd name="connsiteX11" fmla="*/ 81669 w 197450"/>
                <a:gd name="connsiteY11" fmla="*/ 102539 h 172575"/>
                <a:gd name="connsiteX12" fmla="*/ 88474 w 197450"/>
                <a:gd name="connsiteY12" fmla="*/ 88253 h 172575"/>
                <a:gd name="connsiteX13" fmla="*/ 82040 w 197450"/>
                <a:gd name="connsiteY13" fmla="*/ 93378 h 172575"/>
                <a:gd name="connsiteX14" fmla="*/ 71353 w 197450"/>
                <a:gd name="connsiteY14" fmla="*/ 115298 h 172575"/>
                <a:gd name="connsiteX15" fmla="*/ 37351 w 197450"/>
                <a:gd name="connsiteY15" fmla="*/ 116083 h 172575"/>
                <a:gd name="connsiteX16" fmla="*/ 38463 w 197450"/>
                <a:gd name="connsiteY16" fmla="*/ 92419 h 172575"/>
                <a:gd name="connsiteX17" fmla="*/ 2432 w 197450"/>
                <a:gd name="connsiteY17" fmla="*/ 110172 h 172575"/>
                <a:gd name="connsiteX18" fmla="*/ 30633 w 197450"/>
                <a:gd name="connsiteY18" fmla="*/ 50303 h 172575"/>
                <a:gd name="connsiteX19" fmla="*/ 185792 w 197450"/>
                <a:gd name="connsiteY19" fmla="*/ 40881 h 172575"/>
                <a:gd name="connsiteX20" fmla="*/ 185792 w 197450"/>
                <a:gd name="connsiteY20" fmla="*/ 40881 h 17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7450" h="172575">
                  <a:moveTo>
                    <a:pt x="185792" y="40881"/>
                  </a:moveTo>
                  <a:cubicBezTo>
                    <a:pt x="193208" y="59223"/>
                    <a:pt x="195868" y="79551"/>
                    <a:pt x="197286" y="99900"/>
                  </a:cubicBezTo>
                  <a:cubicBezTo>
                    <a:pt x="198006" y="110129"/>
                    <a:pt x="196654" y="127555"/>
                    <a:pt x="187166" y="107948"/>
                  </a:cubicBezTo>
                  <a:cubicBezTo>
                    <a:pt x="186992" y="120554"/>
                    <a:pt x="185399" y="133139"/>
                    <a:pt x="182673" y="145505"/>
                  </a:cubicBezTo>
                  <a:cubicBezTo>
                    <a:pt x="179096" y="161667"/>
                    <a:pt x="153578" y="159246"/>
                    <a:pt x="153687" y="142408"/>
                  </a:cubicBezTo>
                  <a:cubicBezTo>
                    <a:pt x="153687" y="141056"/>
                    <a:pt x="153731" y="139638"/>
                    <a:pt x="153753" y="138220"/>
                  </a:cubicBezTo>
                  <a:cubicBezTo>
                    <a:pt x="152400" y="146159"/>
                    <a:pt x="150961" y="154077"/>
                    <a:pt x="149325" y="162016"/>
                  </a:cubicBezTo>
                  <a:cubicBezTo>
                    <a:pt x="146076" y="177763"/>
                    <a:pt x="121299" y="175189"/>
                    <a:pt x="121299" y="159006"/>
                  </a:cubicBezTo>
                  <a:cubicBezTo>
                    <a:pt x="121321" y="141841"/>
                    <a:pt x="121015" y="124654"/>
                    <a:pt x="120666" y="107490"/>
                  </a:cubicBezTo>
                  <a:cubicBezTo>
                    <a:pt x="116544" y="121339"/>
                    <a:pt x="114079" y="135320"/>
                    <a:pt x="115104" y="149213"/>
                  </a:cubicBezTo>
                  <a:cubicBezTo>
                    <a:pt x="116435" y="166879"/>
                    <a:pt x="92400" y="171830"/>
                    <a:pt x="83501" y="158504"/>
                  </a:cubicBezTo>
                  <a:cubicBezTo>
                    <a:pt x="71571" y="140598"/>
                    <a:pt x="72902" y="121536"/>
                    <a:pt x="81669" y="102539"/>
                  </a:cubicBezTo>
                  <a:cubicBezTo>
                    <a:pt x="83872" y="97784"/>
                    <a:pt x="86141" y="93008"/>
                    <a:pt x="88474" y="88253"/>
                  </a:cubicBezTo>
                  <a:cubicBezTo>
                    <a:pt x="86293" y="89932"/>
                    <a:pt x="84112" y="91655"/>
                    <a:pt x="82040" y="93378"/>
                  </a:cubicBezTo>
                  <a:cubicBezTo>
                    <a:pt x="77613" y="100052"/>
                    <a:pt x="73927" y="107293"/>
                    <a:pt x="71353" y="115298"/>
                  </a:cubicBezTo>
                  <a:cubicBezTo>
                    <a:pt x="66009" y="131917"/>
                    <a:pt x="43174" y="133313"/>
                    <a:pt x="37351" y="116083"/>
                  </a:cubicBezTo>
                  <a:cubicBezTo>
                    <a:pt x="34297" y="107075"/>
                    <a:pt x="35257" y="99333"/>
                    <a:pt x="38463" y="92419"/>
                  </a:cubicBezTo>
                  <a:cubicBezTo>
                    <a:pt x="37460" y="91677"/>
                    <a:pt x="-11287" y="162234"/>
                    <a:pt x="2432" y="110172"/>
                  </a:cubicBezTo>
                  <a:cubicBezTo>
                    <a:pt x="7994" y="88994"/>
                    <a:pt x="16391" y="66791"/>
                    <a:pt x="30633" y="50303"/>
                  </a:cubicBezTo>
                  <a:cubicBezTo>
                    <a:pt x="67384" y="6682"/>
                    <a:pt x="156326" y="-32337"/>
                    <a:pt x="185792" y="40881"/>
                  </a:cubicBezTo>
                  <a:lnTo>
                    <a:pt x="185792" y="4088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CED155D5-72B2-47C1-A682-A62F38A8FC5D}"/>
                </a:ext>
              </a:extLst>
            </p:cNvPr>
            <p:cNvSpPr/>
            <p:nvPr/>
          </p:nvSpPr>
          <p:spPr>
            <a:xfrm>
              <a:off x="6107803" y="5154510"/>
              <a:ext cx="218783" cy="238485"/>
            </a:xfrm>
            <a:custGeom>
              <a:avLst/>
              <a:gdLst>
                <a:gd name="connsiteX0" fmla="*/ 128837 w 218783"/>
                <a:gd name="connsiteY0" fmla="*/ 224062 h 238485"/>
                <a:gd name="connsiteX1" fmla="*/ 182622 w 218783"/>
                <a:gd name="connsiteY1" fmla="*/ 144388 h 238485"/>
                <a:gd name="connsiteX2" fmla="*/ 218456 w 218783"/>
                <a:gd name="connsiteY2" fmla="*/ 63581 h 238485"/>
                <a:gd name="connsiteX3" fmla="*/ 161597 w 218783"/>
                <a:gd name="connsiteY3" fmla="*/ 19873 h 238485"/>
                <a:gd name="connsiteX4" fmla="*/ 123930 w 218783"/>
                <a:gd name="connsiteY4" fmla="*/ 45151 h 238485"/>
                <a:gd name="connsiteX5" fmla="*/ 53025 w 218783"/>
                <a:gd name="connsiteY5" fmla="*/ 5020 h 238485"/>
                <a:gd name="connsiteX6" fmla="*/ 5893 w 218783"/>
                <a:gd name="connsiteY6" fmla="*/ 73156 h 238485"/>
                <a:gd name="connsiteX7" fmla="*/ 5107 w 218783"/>
                <a:gd name="connsiteY7" fmla="*/ 152698 h 238485"/>
                <a:gd name="connsiteX8" fmla="*/ 128837 w 218783"/>
                <a:gd name="connsiteY8" fmla="*/ 224062 h 238485"/>
                <a:gd name="connsiteX9" fmla="*/ 128837 w 218783"/>
                <a:gd name="connsiteY9" fmla="*/ 224062 h 238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783" h="238485">
                  <a:moveTo>
                    <a:pt x="128837" y="224062"/>
                  </a:moveTo>
                  <a:cubicBezTo>
                    <a:pt x="152458" y="202971"/>
                    <a:pt x="166875" y="171390"/>
                    <a:pt x="182622" y="144388"/>
                  </a:cubicBezTo>
                  <a:cubicBezTo>
                    <a:pt x="197082" y="119612"/>
                    <a:pt x="215250" y="92807"/>
                    <a:pt x="218456" y="63581"/>
                  </a:cubicBezTo>
                  <a:cubicBezTo>
                    <a:pt x="222186" y="29491"/>
                    <a:pt x="193462" y="7506"/>
                    <a:pt x="161597" y="19873"/>
                  </a:cubicBezTo>
                  <a:cubicBezTo>
                    <a:pt x="147464" y="25369"/>
                    <a:pt x="135272" y="35271"/>
                    <a:pt x="123930" y="45151"/>
                  </a:cubicBezTo>
                  <a:cubicBezTo>
                    <a:pt x="112109" y="13221"/>
                    <a:pt x="89033" y="-10858"/>
                    <a:pt x="53025" y="5020"/>
                  </a:cubicBezTo>
                  <a:cubicBezTo>
                    <a:pt x="26896" y="16536"/>
                    <a:pt x="13373" y="47332"/>
                    <a:pt x="5893" y="73156"/>
                  </a:cubicBezTo>
                  <a:cubicBezTo>
                    <a:pt x="-1523" y="98761"/>
                    <a:pt x="-2112" y="126962"/>
                    <a:pt x="5107" y="152698"/>
                  </a:cubicBezTo>
                  <a:cubicBezTo>
                    <a:pt x="18215" y="199351"/>
                    <a:pt x="78717" y="268817"/>
                    <a:pt x="128837" y="224062"/>
                  </a:cubicBezTo>
                  <a:lnTo>
                    <a:pt x="128837" y="2240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4C9C508E-0BD5-459C-8E31-CBA9E69F037B}"/>
                </a:ext>
              </a:extLst>
            </p:cNvPr>
            <p:cNvSpPr/>
            <p:nvPr/>
          </p:nvSpPr>
          <p:spPr>
            <a:xfrm>
              <a:off x="6107551" y="5228079"/>
              <a:ext cx="170548" cy="164919"/>
            </a:xfrm>
            <a:custGeom>
              <a:avLst/>
              <a:gdLst>
                <a:gd name="connsiteX0" fmla="*/ 129089 w 170548"/>
                <a:gd name="connsiteY0" fmla="*/ 150493 h 164919"/>
                <a:gd name="connsiteX1" fmla="*/ 163484 w 170548"/>
                <a:gd name="connsiteY1" fmla="*/ 105236 h 164919"/>
                <a:gd name="connsiteX2" fmla="*/ 158272 w 170548"/>
                <a:gd name="connsiteY2" fmla="*/ 94178 h 164919"/>
                <a:gd name="connsiteX3" fmla="*/ 170137 w 170548"/>
                <a:gd name="connsiteY3" fmla="*/ 60460 h 164919"/>
                <a:gd name="connsiteX4" fmla="*/ 144248 w 170548"/>
                <a:gd name="connsiteY4" fmla="*/ 50994 h 164919"/>
                <a:gd name="connsiteX5" fmla="*/ 142547 w 170548"/>
                <a:gd name="connsiteY5" fmla="*/ 54571 h 164919"/>
                <a:gd name="connsiteX6" fmla="*/ 148719 w 170548"/>
                <a:gd name="connsiteY6" fmla="*/ 32542 h 164919"/>
                <a:gd name="connsiteX7" fmla="*/ 101652 w 170548"/>
                <a:gd name="connsiteY7" fmla="*/ 66806 h 164919"/>
                <a:gd name="connsiteX8" fmla="*/ 91445 w 170548"/>
                <a:gd name="connsiteY8" fmla="*/ 8027 h 164919"/>
                <a:gd name="connsiteX9" fmla="*/ 66341 w 170548"/>
                <a:gd name="connsiteY9" fmla="*/ 69685 h 164919"/>
                <a:gd name="connsiteX10" fmla="*/ 40736 w 170548"/>
                <a:gd name="connsiteY10" fmla="*/ 54287 h 164919"/>
                <a:gd name="connsiteX11" fmla="*/ 2502 w 170548"/>
                <a:gd name="connsiteY11" fmla="*/ 15159 h 164919"/>
                <a:gd name="connsiteX12" fmla="*/ 4705 w 170548"/>
                <a:gd name="connsiteY12" fmla="*/ 76796 h 164919"/>
                <a:gd name="connsiteX13" fmla="*/ 8107 w 170548"/>
                <a:gd name="connsiteY13" fmla="*/ 85018 h 164919"/>
                <a:gd name="connsiteX14" fmla="*/ 16308 w 170548"/>
                <a:gd name="connsiteY14" fmla="*/ 105062 h 164919"/>
                <a:gd name="connsiteX15" fmla="*/ 129089 w 170548"/>
                <a:gd name="connsiteY15" fmla="*/ 150493 h 164919"/>
                <a:gd name="connsiteX16" fmla="*/ 129089 w 170548"/>
                <a:gd name="connsiteY16" fmla="*/ 150493 h 16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0548" h="164919">
                  <a:moveTo>
                    <a:pt x="129089" y="150493"/>
                  </a:moveTo>
                  <a:cubicBezTo>
                    <a:pt x="143048" y="138039"/>
                    <a:pt x="153779" y="121921"/>
                    <a:pt x="163484" y="105236"/>
                  </a:cubicBezTo>
                  <a:cubicBezTo>
                    <a:pt x="168370" y="96861"/>
                    <a:pt x="174499" y="81528"/>
                    <a:pt x="158272" y="94178"/>
                  </a:cubicBezTo>
                  <a:cubicBezTo>
                    <a:pt x="163398" y="83404"/>
                    <a:pt x="167301" y="72085"/>
                    <a:pt x="170137" y="60460"/>
                  </a:cubicBezTo>
                  <a:cubicBezTo>
                    <a:pt x="173866" y="45280"/>
                    <a:pt x="151205" y="36664"/>
                    <a:pt x="144248" y="50994"/>
                  </a:cubicBezTo>
                  <a:cubicBezTo>
                    <a:pt x="143681" y="52150"/>
                    <a:pt x="143114" y="53349"/>
                    <a:pt x="142547" y="54571"/>
                  </a:cubicBezTo>
                  <a:cubicBezTo>
                    <a:pt x="144728" y="47286"/>
                    <a:pt x="146800" y="39958"/>
                    <a:pt x="148719" y="32542"/>
                  </a:cubicBezTo>
                  <a:cubicBezTo>
                    <a:pt x="164706" y="-28919"/>
                    <a:pt x="103571" y="63142"/>
                    <a:pt x="101652" y="66806"/>
                  </a:cubicBezTo>
                  <a:cubicBezTo>
                    <a:pt x="103332" y="56839"/>
                    <a:pt x="132492" y="-15746"/>
                    <a:pt x="91445" y="8027"/>
                  </a:cubicBezTo>
                  <a:cubicBezTo>
                    <a:pt x="66930" y="22248"/>
                    <a:pt x="66363" y="44865"/>
                    <a:pt x="66341" y="69685"/>
                  </a:cubicBezTo>
                  <a:cubicBezTo>
                    <a:pt x="59798" y="54004"/>
                    <a:pt x="42263" y="-57578"/>
                    <a:pt x="40736" y="54287"/>
                  </a:cubicBezTo>
                  <a:cubicBezTo>
                    <a:pt x="39580" y="54484"/>
                    <a:pt x="12622" y="-34721"/>
                    <a:pt x="2502" y="15159"/>
                  </a:cubicBezTo>
                  <a:cubicBezTo>
                    <a:pt x="-1620" y="35421"/>
                    <a:pt x="-486" y="56861"/>
                    <a:pt x="4705" y="76796"/>
                  </a:cubicBezTo>
                  <a:cubicBezTo>
                    <a:pt x="5904" y="79762"/>
                    <a:pt x="7060" y="82532"/>
                    <a:pt x="8107" y="85018"/>
                  </a:cubicBezTo>
                  <a:cubicBezTo>
                    <a:pt x="10768" y="91496"/>
                    <a:pt x="13429" y="98301"/>
                    <a:pt x="16308" y="105062"/>
                  </a:cubicBezTo>
                  <a:cubicBezTo>
                    <a:pt x="39405" y="146654"/>
                    <a:pt x="87781" y="187396"/>
                    <a:pt x="129089" y="150493"/>
                  </a:cubicBezTo>
                  <a:lnTo>
                    <a:pt x="129089" y="15049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139DE1AB-4184-4DBE-9327-17C63EA680B4}"/>
                </a:ext>
              </a:extLst>
            </p:cNvPr>
            <p:cNvSpPr/>
            <p:nvPr/>
          </p:nvSpPr>
          <p:spPr>
            <a:xfrm>
              <a:off x="6213255" y="5253199"/>
              <a:ext cx="219594" cy="192469"/>
            </a:xfrm>
            <a:custGeom>
              <a:avLst/>
              <a:gdLst>
                <a:gd name="connsiteX0" fmla="*/ 179265 w 219594"/>
                <a:gd name="connsiteY0" fmla="*/ 43038 h 192469"/>
                <a:gd name="connsiteX1" fmla="*/ 169690 w 219594"/>
                <a:gd name="connsiteY1" fmla="*/ 74794 h 192469"/>
                <a:gd name="connsiteX2" fmla="*/ 160006 w 219594"/>
                <a:gd name="connsiteY2" fmla="*/ 88731 h 192469"/>
                <a:gd name="connsiteX3" fmla="*/ 176102 w 219594"/>
                <a:gd name="connsiteY3" fmla="*/ 94642 h 192469"/>
                <a:gd name="connsiteX4" fmla="*/ 208338 w 219594"/>
                <a:gd name="connsiteY4" fmla="*/ 118241 h 192469"/>
                <a:gd name="connsiteX5" fmla="*/ 195819 w 219594"/>
                <a:gd name="connsiteY5" fmla="*/ 182123 h 192469"/>
                <a:gd name="connsiteX6" fmla="*/ 54640 w 219594"/>
                <a:gd name="connsiteY6" fmla="*/ 184653 h 192469"/>
                <a:gd name="connsiteX7" fmla="*/ 1401 w 219594"/>
                <a:gd name="connsiteY7" fmla="*/ 145307 h 192469"/>
                <a:gd name="connsiteX8" fmla="*/ 22971 w 219594"/>
                <a:gd name="connsiteY8" fmla="*/ 80661 h 192469"/>
                <a:gd name="connsiteX9" fmla="*/ 74008 w 219594"/>
                <a:gd name="connsiteY9" fmla="*/ 29080 h 192469"/>
                <a:gd name="connsiteX10" fmla="*/ 137825 w 219594"/>
                <a:gd name="connsiteY10" fmla="*/ 94 h 192469"/>
                <a:gd name="connsiteX11" fmla="*/ 179265 w 219594"/>
                <a:gd name="connsiteY11" fmla="*/ 43038 h 192469"/>
                <a:gd name="connsiteX12" fmla="*/ 179265 w 219594"/>
                <a:gd name="connsiteY12" fmla="*/ 43038 h 19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94" h="192469">
                  <a:moveTo>
                    <a:pt x="179265" y="43038"/>
                  </a:moveTo>
                  <a:cubicBezTo>
                    <a:pt x="179308" y="54009"/>
                    <a:pt x="175120" y="65394"/>
                    <a:pt x="169690" y="74794"/>
                  </a:cubicBezTo>
                  <a:cubicBezTo>
                    <a:pt x="166876" y="79680"/>
                    <a:pt x="163495" y="84304"/>
                    <a:pt x="160006" y="88731"/>
                  </a:cubicBezTo>
                  <a:cubicBezTo>
                    <a:pt x="165982" y="91087"/>
                    <a:pt x="172830" y="93093"/>
                    <a:pt x="176102" y="94642"/>
                  </a:cubicBezTo>
                  <a:cubicBezTo>
                    <a:pt x="188360" y="100443"/>
                    <a:pt x="199526" y="107881"/>
                    <a:pt x="208338" y="118241"/>
                  </a:cubicBezTo>
                  <a:cubicBezTo>
                    <a:pt x="227029" y="140225"/>
                    <a:pt x="222166" y="169233"/>
                    <a:pt x="195819" y="182123"/>
                  </a:cubicBezTo>
                  <a:cubicBezTo>
                    <a:pt x="164979" y="197216"/>
                    <a:pt x="86309" y="193770"/>
                    <a:pt x="54640" y="184653"/>
                  </a:cubicBezTo>
                  <a:cubicBezTo>
                    <a:pt x="33353" y="178524"/>
                    <a:pt x="7791" y="169081"/>
                    <a:pt x="1401" y="145307"/>
                  </a:cubicBezTo>
                  <a:cubicBezTo>
                    <a:pt x="-4662" y="122712"/>
                    <a:pt x="10147" y="98044"/>
                    <a:pt x="22971" y="80661"/>
                  </a:cubicBezTo>
                  <a:cubicBezTo>
                    <a:pt x="37454" y="61032"/>
                    <a:pt x="54967" y="44216"/>
                    <a:pt x="74008" y="29080"/>
                  </a:cubicBezTo>
                  <a:cubicBezTo>
                    <a:pt x="92285" y="14532"/>
                    <a:pt x="113353" y="-1368"/>
                    <a:pt x="137825" y="94"/>
                  </a:cubicBezTo>
                  <a:cubicBezTo>
                    <a:pt x="160813" y="1424"/>
                    <a:pt x="179177" y="19898"/>
                    <a:pt x="179265" y="43038"/>
                  </a:cubicBezTo>
                  <a:lnTo>
                    <a:pt x="179265" y="4303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9111693-3A09-4326-A196-461F2719DA97}"/>
                </a:ext>
              </a:extLst>
            </p:cNvPr>
            <p:cNvSpPr/>
            <p:nvPr/>
          </p:nvSpPr>
          <p:spPr>
            <a:xfrm>
              <a:off x="6213277" y="5297643"/>
              <a:ext cx="145295" cy="148169"/>
            </a:xfrm>
            <a:custGeom>
              <a:avLst/>
              <a:gdLst>
                <a:gd name="connsiteX0" fmla="*/ 105240 w 145295"/>
                <a:gd name="connsiteY0" fmla="*/ 148149 h 148169"/>
                <a:gd name="connsiteX1" fmla="*/ 54640 w 145295"/>
                <a:gd name="connsiteY1" fmla="*/ 140188 h 148169"/>
                <a:gd name="connsiteX2" fmla="*/ 1401 w 145295"/>
                <a:gd name="connsiteY2" fmla="*/ 100842 h 148169"/>
                <a:gd name="connsiteX3" fmla="*/ 22971 w 145295"/>
                <a:gd name="connsiteY3" fmla="*/ 36196 h 148169"/>
                <a:gd name="connsiteX4" fmla="*/ 35927 w 145295"/>
                <a:gd name="connsiteY4" fmla="*/ 53579 h 148169"/>
                <a:gd name="connsiteX5" fmla="*/ 77977 w 145295"/>
                <a:gd name="connsiteY5" fmla="*/ 9326 h 148169"/>
                <a:gd name="connsiteX6" fmla="*/ 76777 w 145295"/>
                <a:gd name="connsiteY6" fmla="*/ 51899 h 148169"/>
                <a:gd name="connsiteX7" fmla="*/ 122645 w 145295"/>
                <a:gd name="connsiteY7" fmla="*/ 32117 h 148169"/>
                <a:gd name="connsiteX8" fmla="*/ 117759 w 145295"/>
                <a:gd name="connsiteY8" fmla="*/ 59664 h 148169"/>
                <a:gd name="connsiteX9" fmla="*/ 121467 w 145295"/>
                <a:gd name="connsiteY9" fmla="*/ 97440 h 148169"/>
                <a:gd name="connsiteX10" fmla="*/ 128359 w 145295"/>
                <a:gd name="connsiteY10" fmla="*/ 96022 h 148169"/>
                <a:gd name="connsiteX11" fmla="*/ 138435 w 145295"/>
                <a:gd name="connsiteY11" fmla="*/ 118836 h 148169"/>
                <a:gd name="connsiteX12" fmla="*/ 103626 w 145295"/>
                <a:gd name="connsiteY12" fmla="*/ 132772 h 148169"/>
                <a:gd name="connsiteX13" fmla="*/ 120616 w 145295"/>
                <a:gd name="connsiteY13" fmla="*/ 135804 h 148169"/>
                <a:gd name="connsiteX14" fmla="*/ 105240 w 145295"/>
                <a:gd name="connsiteY14" fmla="*/ 148149 h 148169"/>
                <a:gd name="connsiteX15" fmla="*/ 105240 w 145295"/>
                <a:gd name="connsiteY15" fmla="*/ 148149 h 14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95" h="148169">
                  <a:moveTo>
                    <a:pt x="105240" y="148149"/>
                  </a:moveTo>
                  <a:cubicBezTo>
                    <a:pt x="87704" y="147451"/>
                    <a:pt x="71063" y="145030"/>
                    <a:pt x="54640" y="140188"/>
                  </a:cubicBezTo>
                  <a:cubicBezTo>
                    <a:pt x="33353" y="134059"/>
                    <a:pt x="7791" y="124615"/>
                    <a:pt x="1401" y="100842"/>
                  </a:cubicBezTo>
                  <a:cubicBezTo>
                    <a:pt x="-4662" y="78246"/>
                    <a:pt x="10147" y="53579"/>
                    <a:pt x="22971" y="36196"/>
                  </a:cubicBezTo>
                  <a:cubicBezTo>
                    <a:pt x="71260" y="-14491"/>
                    <a:pt x="42906" y="40035"/>
                    <a:pt x="35927" y="53579"/>
                  </a:cubicBezTo>
                  <a:cubicBezTo>
                    <a:pt x="47814" y="37047"/>
                    <a:pt x="61750" y="21867"/>
                    <a:pt x="77977" y="9326"/>
                  </a:cubicBezTo>
                  <a:cubicBezTo>
                    <a:pt x="118523" y="-22387"/>
                    <a:pt x="91827" y="35629"/>
                    <a:pt x="76777" y="51899"/>
                  </a:cubicBezTo>
                  <a:cubicBezTo>
                    <a:pt x="87813" y="45335"/>
                    <a:pt x="115949" y="18508"/>
                    <a:pt x="122645" y="32117"/>
                  </a:cubicBezTo>
                  <a:cubicBezTo>
                    <a:pt x="125524" y="37984"/>
                    <a:pt x="124978" y="48693"/>
                    <a:pt x="117759" y="59664"/>
                  </a:cubicBezTo>
                  <a:cubicBezTo>
                    <a:pt x="128556" y="48955"/>
                    <a:pt x="171718" y="67472"/>
                    <a:pt x="121467" y="97440"/>
                  </a:cubicBezTo>
                  <a:cubicBezTo>
                    <a:pt x="123757" y="96960"/>
                    <a:pt x="126069" y="96545"/>
                    <a:pt x="128359" y="96022"/>
                  </a:cubicBezTo>
                  <a:cubicBezTo>
                    <a:pt x="141555" y="93034"/>
                    <a:pt x="151478" y="111616"/>
                    <a:pt x="138435" y="118836"/>
                  </a:cubicBezTo>
                  <a:cubicBezTo>
                    <a:pt x="127225" y="125052"/>
                    <a:pt x="115556" y="129632"/>
                    <a:pt x="103626" y="132772"/>
                  </a:cubicBezTo>
                  <a:cubicBezTo>
                    <a:pt x="109297" y="133798"/>
                    <a:pt x="114945" y="134823"/>
                    <a:pt x="120616" y="135804"/>
                  </a:cubicBezTo>
                  <a:cubicBezTo>
                    <a:pt x="148185" y="140755"/>
                    <a:pt x="116952" y="148629"/>
                    <a:pt x="105240" y="148149"/>
                  </a:cubicBezTo>
                  <a:lnTo>
                    <a:pt x="105240" y="1481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9BE587B-39F2-4F37-B0E9-ED367CB27098}"/>
                </a:ext>
              </a:extLst>
            </p:cNvPr>
            <p:cNvSpPr/>
            <p:nvPr/>
          </p:nvSpPr>
          <p:spPr>
            <a:xfrm>
              <a:off x="5939077" y="5200379"/>
              <a:ext cx="246607" cy="213294"/>
            </a:xfrm>
            <a:custGeom>
              <a:avLst/>
              <a:gdLst>
                <a:gd name="connsiteX0" fmla="*/ 229734 w 246607"/>
                <a:gd name="connsiteY0" fmla="*/ 127069 h 213294"/>
                <a:gd name="connsiteX1" fmla="*/ 241533 w 246607"/>
                <a:gd name="connsiteY1" fmla="*/ 196666 h 213294"/>
                <a:gd name="connsiteX2" fmla="*/ 41117 w 246607"/>
                <a:gd name="connsiteY2" fmla="*/ 182271 h 213294"/>
                <a:gd name="connsiteX3" fmla="*/ 3691 w 246607"/>
                <a:gd name="connsiteY3" fmla="*/ 110776 h 213294"/>
                <a:gd name="connsiteX4" fmla="*/ 53222 w 246607"/>
                <a:gd name="connsiteY4" fmla="*/ 80395 h 213294"/>
                <a:gd name="connsiteX5" fmla="*/ 48947 w 246607"/>
                <a:gd name="connsiteY5" fmla="*/ 64124 h 213294"/>
                <a:gd name="connsiteX6" fmla="*/ 57257 w 246607"/>
                <a:gd name="connsiteY6" fmla="*/ 29031 h 213294"/>
                <a:gd name="connsiteX7" fmla="*/ 121729 w 246607"/>
                <a:gd name="connsiteY7" fmla="*/ 1506 h 213294"/>
                <a:gd name="connsiteX8" fmla="*/ 182667 w 246607"/>
                <a:gd name="connsiteY8" fmla="*/ 53917 h 213294"/>
                <a:gd name="connsiteX9" fmla="*/ 229734 w 246607"/>
                <a:gd name="connsiteY9" fmla="*/ 127069 h 213294"/>
                <a:gd name="connsiteX10" fmla="*/ 229734 w 246607"/>
                <a:gd name="connsiteY10" fmla="*/ 127069 h 21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607" h="213294">
                  <a:moveTo>
                    <a:pt x="229734" y="127069"/>
                  </a:moveTo>
                  <a:cubicBezTo>
                    <a:pt x="240159" y="147876"/>
                    <a:pt x="254314" y="173634"/>
                    <a:pt x="241533" y="196666"/>
                  </a:cubicBezTo>
                  <a:cubicBezTo>
                    <a:pt x="220268" y="235052"/>
                    <a:pt x="65589" y="196949"/>
                    <a:pt x="41117" y="182271"/>
                  </a:cubicBezTo>
                  <a:cubicBezTo>
                    <a:pt x="17671" y="168225"/>
                    <a:pt x="-10137" y="140373"/>
                    <a:pt x="3691" y="110776"/>
                  </a:cubicBezTo>
                  <a:cubicBezTo>
                    <a:pt x="13004" y="90842"/>
                    <a:pt x="33309" y="85236"/>
                    <a:pt x="53222" y="80395"/>
                  </a:cubicBezTo>
                  <a:cubicBezTo>
                    <a:pt x="51281" y="75029"/>
                    <a:pt x="49384" y="69620"/>
                    <a:pt x="48947" y="64124"/>
                  </a:cubicBezTo>
                  <a:cubicBezTo>
                    <a:pt x="48009" y="52172"/>
                    <a:pt x="51019" y="39304"/>
                    <a:pt x="57257" y="29031"/>
                  </a:cubicBezTo>
                  <a:cubicBezTo>
                    <a:pt x="70474" y="7242"/>
                    <a:pt x="96734" y="-4339"/>
                    <a:pt x="121729" y="1506"/>
                  </a:cubicBezTo>
                  <a:cubicBezTo>
                    <a:pt x="148817" y="7831"/>
                    <a:pt x="166440" y="33371"/>
                    <a:pt x="182667" y="53917"/>
                  </a:cubicBezTo>
                  <a:cubicBezTo>
                    <a:pt x="200682" y="76730"/>
                    <a:pt x="216713" y="101071"/>
                    <a:pt x="229734" y="127069"/>
                  </a:cubicBezTo>
                  <a:lnTo>
                    <a:pt x="229734" y="1270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1A79B099-0B93-417F-AE1C-44F88EA28C7F}"/>
                </a:ext>
              </a:extLst>
            </p:cNvPr>
            <p:cNvSpPr/>
            <p:nvPr/>
          </p:nvSpPr>
          <p:spPr>
            <a:xfrm>
              <a:off x="6003582" y="5250743"/>
              <a:ext cx="182101" cy="167289"/>
            </a:xfrm>
            <a:custGeom>
              <a:avLst/>
              <a:gdLst>
                <a:gd name="connsiteX0" fmla="*/ 165228 w 182101"/>
                <a:gd name="connsiteY0" fmla="*/ 76705 h 167289"/>
                <a:gd name="connsiteX1" fmla="*/ 177028 w 182101"/>
                <a:gd name="connsiteY1" fmla="*/ 146302 h 167289"/>
                <a:gd name="connsiteX2" fmla="*/ 144618 w 182101"/>
                <a:gd name="connsiteY2" fmla="*/ 164753 h 167289"/>
                <a:gd name="connsiteX3" fmla="*/ 139339 w 182101"/>
                <a:gd name="connsiteY3" fmla="*/ 167109 h 167289"/>
                <a:gd name="connsiteX4" fmla="*/ 7539 w 182101"/>
                <a:gd name="connsiteY4" fmla="*/ 142703 h 167289"/>
                <a:gd name="connsiteX5" fmla="*/ 10462 w 182101"/>
                <a:gd name="connsiteY5" fmla="*/ 115069 h 167289"/>
                <a:gd name="connsiteX6" fmla="*/ 44573 w 182101"/>
                <a:gd name="connsiteY6" fmla="*/ 116923 h 167289"/>
                <a:gd name="connsiteX7" fmla="*/ 13362 w 182101"/>
                <a:gd name="connsiteY7" fmla="*/ 86716 h 167289"/>
                <a:gd name="connsiteX8" fmla="*/ 28063 w 182101"/>
                <a:gd name="connsiteY8" fmla="*/ 71122 h 167289"/>
                <a:gd name="connsiteX9" fmla="*/ 57616 w 182101"/>
                <a:gd name="connsiteY9" fmla="*/ 84862 h 167289"/>
                <a:gd name="connsiteX10" fmla="*/ 46820 w 182101"/>
                <a:gd name="connsiteY10" fmla="*/ 44840 h 167289"/>
                <a:gd name="connsiteX11" fmla="*/ 76307 w 182101"/>
                <a:gd name="connsiteY11" fmla="*/ 43684 h 167289"/>
                <a:gd name="connsiteX12" fmla="*/ 66253 w 182101"/>
                <a:gd name="connsiteY12" fmla="*/ 24513 h 167289"/>
                <a:gd name="connsiteX13" fmla="*/ 88390 w 182101"/>
                <a:gd name="connsiteY13" fmla="*/ 6585 h 167289"/>
                <a:gd name="connsiteX14" fmla="*/ 105751 w 182101"/>
                <a:gd name="connsiteY14" fmla="*/ 18013 h 167289"/>
                <a:gd name="connsiteX15" fmla="*/ 127715 w 182101"/>
                <a:gd name="connsiteY15" fmla="*/ 16050 h 167289"/>
                <a:gd name="connsiteX16" fmla="*/ 165228 w 182101"/>
                <a:gd name="connsiteY16" fmla="*/ 76705 h 167289"/>
                <a:gd name="connsiteX17" fmla="*/ 165228 w 182101"/>
                <a:gd name="connsiteY17" fmla="*/ 76705 h 16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2101" h="167289">
                  <a:moveTo>
                    <a:pt x="165228" y="76705"/>
                  </a:moveTo>
                  <a:cubicBezTo>
                    <a:pt x="175654" y="97512"/>
                    <a:pt x="189809" y="123270"/>
                    <a:pt x="177028" y="146302"/>
                  </a:cubicBezTo>
                  <a:cubicBezTo>
                    <a:pt x="169612" y="159672"/>
                    <a:pt x="157660" y="164317"/>
                    <a:pt x="144618" y="164753"/>
                  </a:cubicBezTo>
                  <a:cubicBezTo>
                    <a:pt x="142284" y="164535"/>
                    <a:pt x="141433" y="167785"/>
                    <a:pt x="139339" y="167109"/>
                  </a:cubicBezTo>
                  <a:cubicBezTo>
                    <a:pt x="120146" y="169181"/>
                    <a:pt x="25009" y="152954"/>
                    <a:pt x="7539" y="142703"/>
                  </a:cubicBezTo>
                  <a:cubicBezTo>
                    <a:pt x="-2646" y="136727"/>
                    <a:pt x="-3300" y="117490"/>
                    <a:pt x="10462" y="115069"/>
                  </a:cubicBezTo>
                  <a:cubicBezTo>
                    <a:pt x="22174" y="112997"/>
                    <a:pt x="33254" y="115004"/>
                    <a:pt x="44573" y="116923"/>
                  </a:cubicBezTo>
                  <a:cubicBezTo>
                    <a:pt x="32687" y="109377"/>
                    <a:pt x="22000" y="99889"/>
                    <a:pt x="13362" y="86716"/>
                  </a:cubicBezTo>
                  <a:cubicBezTo>
                    <a:pt x="6907" y="76880"/>
                    <a:pt x="18575" y="66978"/>
                    <a:pt x="28063" y="71122"/>
                  </a:cubicBezTo>
                  <a:cubicBezTo>
                    <a:pt x="38030" y="75462"/>
                    <a:pt x="47867" y="80107"/>
                    <a:pt x="57616" y="84862"/>
                  </a:cubicBezTo>
                  <a:cubicBezTo>
                    <a:pt x="45424" y="73172"/>
                    <a:pt x="34584" y="57861"/>
                    <a:pt x="46820" y="44840"/>
                  </a:cubicBezTo>
                  <a:cubicBezTo>
                    <a:pt x="54715" y="36443"/>
                    <a:pt x="65621" y="38297"/>
                    <a:pt x="76307" y="43684"/>
                  </a:cubicBezTo>
                  <a:cubicBezTo>
                    <a:pt x="72534" y="37664"/>
                    <a:pt x="69154" y="31339"/>
                    <a:pt x="66253" y="24513"/>
                  </a:cubicBezTo>
                  <a:cubicBezTo>
                    <a:pt x="60931" y="11994"/>
                    <a:pt x="77638" y="456"/>
                    <a:pt x="88390" y="6585"/>
                  </a:cubicBezTo>
                  <a:cubicBezTo>
                    <a:pt x="94584" y="10118"/>
                    <a:pt x="100342" y="13935"/>
                    <a:pt x="105751" y="18013"/>
                  </a:cubicBezTo>
                  <a:cubicBezTo>
                    <a:pt x="94781" y="-8181"/>
                    <a:pt x="113582" y="-3121"/>
                    <a:pt x="127715" y="16050"/>
                  </a:cubicBezTo>
                  <a:cubicBezTo>
                    <a:pt x="141870" y="35200"/>
                    <a:pt x="154563" y="55418"/>
                    <a:pt x="165228" y="76705"/>
                  </a:cubicBezTo>
                  <a:lnTo>
                    <a:pt x="165228" y="7670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28D0C8F1-E663-4C63-AE1D-1ACA9EB73352}"/>
                </a:ext>
              </a:extLst>
            </p:cNvPr>
            <p:cNvSpPr/>
            <p:nvPr/>
          </p:nvSpPr>
          <p:spPr>
            <a:xfrm>
              <a:off x="6321019" y="5070716"/>
              <a:ext cx="318" cy="332"/>
            </a:xfrm>
            <a:custGeom>
              <a:avLst/>
              <a:gdLst>
                <a:gd name="connsiteX0" fmla="*/ 246 w 318"/>
                <a:gd name="connsiteY0" fmla="*/ 308 h 332"/>
                <a:gd name="connsiteX1" fmla="*/ 72 w 318"/>
                <a:gd name="connsiteY1" fmla="*/ 25 h 332"/>
                <a:gd name="connsiteX2" fmla="*/ 246 w 318"/>
                <a:gd name="connsiteY2" fmla="*/ 308 h 332"/>
                <a:gd name="connsiteX3" fmla="*/ 246 w 318"/>
                <a:gd name="connsiteY3" fmla="*/ 308 h 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" h="332">
                  <a:moveTo>
                    <a:pt x="246" y="308"/>
                  </a:moveTo>
                  <a:cubicBezTo>
                    <a:pt x="72" y="417"/>
                    <a:pt x="-102" y="134"/>
                    <a:pt x="72" y="25"/>
                  </a:cubicBezTo>
                  <a:cubicBezTo>
                    <a:pt x="246" y="-85"/>
                    <a:pt x="421" y="199"/>
                    <a:pt x="246" y="308"/>
                  </a:cubicBezTo>
                  <a:lnTo>
                    <a:pt x="246" y="308"/>
                  </a:lnTo>
                  <a:close/>
                </a:path>
              </a:pathLst>
            </a:custGeom>
            <a:solidFill>
              <a:srgbClr val="856B6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AC41B3CC-3558-46E2-9065-0E47B6CDAB8E}"/>
                </a:ext>
              </a:extLst>
            </p:cNvPr>
            <p:cNvSpPr/>
            <p:nvPr/>
          </p:nvSpPr>
          <p:spPr>
            <a:xfrm>
              <a:off x="6161250" y="5490614"/>
              <a:ext cx="12765" cy="12831"/>
            </a:xfrm>
            <a:custGeom>
              <a:avLst/>
              <a:gdLst>
                <a:gd name="connsiteX0" fmla="*/ 12359 w 12765"/>
                <a:gd name="connsiteY0" fmla="*/ 8657 h 12831"/>
                <a:gd name="connsiteX1" fmla="*/ 4136 w 12765"/>
                <a:gd name="connsiteY1" fmla="*/ 12386 h 12831"/>
                <a:gd name="connsiteX2" fmla="*/ 407 w 12765"/>
                <a:gd name="connsiteY2" fmla="*/ 4164 h 12831"/>
                <a:gd name="connsiteX3" fmla="*/ 8629 w 12765"/>
                <a:gd name="connsiteY3" fmla="*/ 434 h 12831"/>
                <a:gd name="connsiteX4" fmla="*/ 12359 w 12765"/>
                <a:gd name="connsiteY4" fmla="*/ 8657 h 12831"/>
                <a:gd name="connsiteX5" fmla="*/ 12359 w 12765"/>
                <a:gd name="connsiteY5" fmla="*/ 8657 h 12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5" h="12831">
                  <a:moveTo>
                    <a:pt x="12359" y="8657"/>
                  </a:moveTo>
                  <a:cubicBezTo>
                    <a:pt x="11181" y="11797"/>
                    <a:pt x="7298" y="13760"/>
                    <a:pt x="4136" y="12386"/>
                  </a:cubicBezTo>
                  <a:cubicBezTo>
                    <a:pt x="952" y="11012"/>
                    <a:pt x="-859" y="7501"/>
                    <a:pt x="407" y="4164"/>
                  </a:cubicBezTo>
                  <a:cubicBezTo>
                    <a:pt x="1584" y="1045"/>
                    <a:pt x="5467" y="-918"/>
                    <a:pt x="8629" y="434"/>
                  </a:cubicBezTo>
                  <a:cubicBezTo>
                    <a:pt x="11813" y="1786"/>
                    <a:pt x="13624" y="5298"/>
                    <a:pt x="12359" y="8657"/>
                  </a:cubicBezTo>
                  <a:lnTo>
                    <a:pt x="12359" y="86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CEE5C56-EE9B-4BC8-BFC1-803F7A47BE9A}"/>
                </a:ext>
              </a:extLst>
            </p:cNvPr>
            <p:cNvSpPr/>
            <p:nvPr/>
          </p:nvSpPr>
          <p:spPr>
            <a:xfrm>
              <a:off x="6189133" y="5493772"/>
              <a:ext cx="8706" cy="8461"/>
            </a:xfrm>
            <a:custGeom>
              <a:avLst/>
              <a:gdLst>
                <a:gd name="connsiteX0" fmla="*/ 8402 w 8706"/>
                <a:gd name="connsiteY0" fmla="*/ 5760 h 8461"/>
                <a:gd name="connsiteX1" fmla="*/ 310 w 8706"/>
                <a:gd name="connsiteY1" fmla="*/ 2707 h 8461"/>
                <a:gd name="connsiteX2" fmla="*/ 8402 w 8706"/>
                <a:gd name="connsiteY2" fmla="*/ 5760 h 8461"/>
                <a:gd name="connsiteX3" fmla="*/ 8402 w 8706"/>
                <a:gd name="connsiteY3" fmla="*/ 5760 h 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461">
                  <a:moveTo>
                    <a:pt x="8402" y="5760"/>
                  </a:moveTo>
                  <a:cubicBezTo>
                    <a:pt x="6439" y="10973"/>
                    <a:pt x="-1674" y="7919"/>
                    <a:pt x="310" y="2707"/>
                  </a:cubicBezTo>
                  <a:cubicBezTo>
                    <a:pt x="2273" y="-2506"/>
                    <a:pt x="10365" y="526"/>
                    <a:pt x="8402" y="5760"/>
                  </a:cubicBezTo>
                  <a:lnTo>
                    <a:pt x="8402" y="57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6561F21C-8AFB-483E-9C3E-D4FA70589020}"/>
                </a:ext>
              </a:extLst>
            </p:cNvPr>
            <p:cNvSpPr/>
            <p:nvPr/>
          </p:nvSpPr>
          <p:spPr>
            <a:xfrm>
              <a:off x="6202512" y="5484070"/>
              <a:ext cx="7293" cy="7085"/>
            </a:xfrm>
            <a:custGeom>
              <a:avLst/>
              <a:gdLst>
                <a:gd name="connsiteX0" fmla="*/ 7041 w 7293"/>
                <a:gd name="connsiteY0" fmla="*/ 4819 h 7085"/>
                <a:gd name="connsiteX1" fmla="*/ 258 w 7293"/>
                <a:gd name="connsiteY1" fmla="*/ 2267 h 7085"/>
                <a:gd name="connsiteX2" fmla="*/ 7041 w 7293"/>
                <a:gd name="connsiteY2" fmla="*/ 4819 h 7085"/>
                <a:gd name="connsiteX3" fmla="*/ 7041 w 7293"/>
                <a:gd name="connsiteY3" fmla="*/ 4819 h 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85">
                  <a:moveTo>
                    <a:pt x="7041" y="4819"/>
                  </a:moveTo>
                  <a:cubicBezTo>
                    <a:pt x="5405" y="9181"/>
                    <a:pt x="-1399" y="6651"/>
                    <a:pt x="258" y="2267"/>
                  </a:cubicBezTo>
                  <a:cubicBezTo>
                    <a:pt x="1894" y="-2095"/>
                    <a:pt x="8677" y="435"/>
                    <a:pt x="7041" y="4819"/>
                  </a:cubicBezTo>
                  <a:lnTo>
                    <a:pt x="7041" y="48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2ABEF4CE-0124-48D0-B3A9-B36FD027A2E1}"/>
                </a:ext>
              </a:extLst>
            </p:cNvPr>
            <p:cNvSpPr/>
            <p:nvPr/>
          </p:nvSpPr>
          <p:spPr>
            <a:xfrm>
              <a:off x="6175112" y="5476746"/>
              <a:ext cx="7053" cy="6848"/>
            </a:xfrm>
            <a:custGeom>
              <a:avLst/>
              <a:gdLst>
                <a:gd name="connsiteX0" fmla="*/ 6806 w 7053"/>
                <a:gd name="connsiteY0" fmla="*/ 4661 h 6848"/>
                <a:gd name="connsiteX1" fmla="*/ 241 w 7053"/>
                <a:gd name="connsiteY1" fmla="*/ 2197 h 6848"/>
                <a:gd name="connsiteX2" fmla="*/ 6806 w 7053"/>
                <a:gd name="connsiteY2" fmla="*/ 4661 h 6848"/>
                <a:gd name="connsiteX3" fmla="*/ 6806 w 7053"/>
                <a:gd name="connsiteY3" fmla="*/ 4661 h 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53" h="6848">
                  <a:moveTo>
                    <a:pt x="6806" y="4661"/>
                  </a:moveTo>
                  <a:cubicBezTo>
                    <a:pt x="5214" y="8871"/>
                    <a:pt x="-1329" y="6428"/>
                    <a:pt x="241" y="2197"/>
                  </a:cubicBezTo>
                  <a:cubicBezTo>
                    <a:pt x="1834" y="-2034"/>
                    <a:pt x="8398" y="430"/>
                    <a:pt x="6806" y="4661"/>
                  </a:cubicBezTo>
                  <a:lnTo>
                    <a:pt x="6806" y="46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5D18B443-30A3-4AA5-9FE2-21562A07618D}"/>
                </a:ext>
              </a:extLst>
            </p:cNvPr>
            <p:cNvSpPr/>
            <p:nvPr/>
          </p:nvSpPr>
          <p:spPr>
            <a:xfrm>
              <a:off x="6133979" y="5476668"/>
              <a:ext cx="10127" cy="9828"/>
            </a:xfrm>
            <a:custGeom>
              <a:avLst/>
              <a:gdLst>
                <a:gd name="connsiteX0" fmla="*/ 9772 w 10127"/>
                <a:gd name="connsiteY0" fmla="*/ 6681 h 9828"/>
                <a:gd name="connsiteX1" fmla="*/ 350 w 10127"/>
                <a:gd name="connsiteY1" fmla="*/ 3147 h 9828"/>
                <a:gd name="connsiteX2" fmla="*/ 9772 w 10127"/>
                <a:gd name="connsiteY2" fmla="*/ 6681 h 9828"/>
                <a:gd name="connsiteX3" fmla="*/ 9772 w 10127"/>
                <a:gd name="connsiteY3" fmla="*/ 6681 h 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7" h="9828">
                  <a:moveTo>
                    <a:pt x="9772" y="6681"/>
                  </a:moveTo>
                  <a:cubicBezTo>
                    <a:pt x="7504" y="12744"/>
                    <a:pt x="-1919" y="9211"/>
                    <a:pt x="350" y="3147"/>
                  </a:cubicBezTo>
                  <a:cubicBezTo>
                    <a:pt x="2640" y="-2916"/>
                    <a:pt x="12062" y="617"/>
                    <a:pt x="9772" y="6681"/>
                  </a:cubicBezTo>
                  <a:lnTo>
                    <a:pt x="9772" y="66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B057427-F130-43B0-A719-80FF6729A895}"/>
                </a:ext>
              </a:extLst>
            </p:cNvPr>
            <p:cNvSpPr/>
            <p:nvPr/>
          </p:nvSpPr>
          <p:spPr>
            <a:xfrm>
              <a:off x="6147899" y="5470304"/>
              <a:ext cx="6054" cy="5870"/>
            </a:xfrm>
            <a:custGeom>
              <a:avLst/>
              <a:gdLst>
                <a:gd name="connsiteX0" fmla="*/ 5841 w 6054"/>
                <a:gd name="connsiteY0" fmla="*/ 3993 h 5870"/>
                <a:gd name="connsiteX1" fmla="*/ 214 w 6054"/>
                <a:gd name="connsiteY1" fmla="*/ 1878 h 5870"/>
                <a:gd name="connsiteX2" fmla="*/ 5841 w 6054"/>
                <a:gd name="connsiteY2" fmla="*/ 3993 h 5870"/>
                <a:gd name="connsiteX3" fmla="*/ 5841 w 6054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" h="5870">
                  <a:moveTo>
                    <a:pt x="5841" y="3993"/>
                  </a:moveTo>
                  <a:cubicBezTo>
                    <a:pt x="4489" y="7614"/>
                    <a:pt x="-1161" y="5498"/>
                    <a:pt x="214" y="1878"/>
                  </a:cubicBezTo>
                  <a:cubicBezTo>
                    <a:pt x="1588" y="-1743"/>
                    <a:pt x="7215" y="373"/>
                    <a:pt x="5841" y="3993"/>
                  </a:cubicBezTo>
                  <a:lnTo>
                    <a:pt x="5841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D9D3BFA-EE5F-492B-A0DC-F71F8BA433C7}"/>
                </a:ext>
              </a:extLst>
            </p:cNvPr>
            <p:cNvSpPr/>
            <p:nvPr/>
          </p:nvSpPr>
          <p:spPr>
            <a:xfrm>
              <a:off x="6108297" y="5472094"/>
              <a:ext cx="9197" cy="9351"/>
            </a:xfrm>
            <a:custGeom>
              <a:avLst/>
              <a:gdLst>
                <a:gd name="connsiteX0" fmla="*/ 7340 w 9197"/>
                <a:gd name="connsiteY0" fmla="*/ 873 h 9351"/>
                <a:gd name="connsiteX1" fmla="*/ 7537 w 9197"/>
                <a:gd name="connsiteY1" fmla="*/ 8202 h 9351"/>
                <a:gd name="connsiteX2" fmla="*/ 7362 w 9197"/>
                <a:gd name="connsiteY2" fmla="*/ 8354 h 9351"/>
                <a:gd name="connsiteX3" fmla="*/ 100 w 9197"/>
                <a:gd name="connsiteY3" fmla="*/ 5628 h 9351"/>
                <a:gd name="connsiteX4" fmla="*/ 56 w 9197"/>
                <a:gd name="connsiteY4" fmla="*/ 5388 h 9351"/>
                <a:gd name="connsiteX5" fmla="*/ 5029 w 9197"/>
                <a:gd name="connsiteY5" fmla="*/ 1 h 9351"/>
                <a:gd name="connsiteX6" fmla="*/ 7340 w 9197"/>
                <a:gd name="connsiteY6" fmla="*/ 873 h 9351"/>
                <a:gd name="connsiteX7" fmla="*/ 7340 w 9197"/>
                <a:gd name="connsiteY7" fmla="*/ 873 h 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" h="9351">
                  <a:moveTo>
                    <a:pt x="7340" y="873"/>
                  </a:moveTo>
                  <a:cubicBezTo>
                    <a:pt x="9543" y="2902"/>
                    <a:pt x="10001" y="6064"/>
                    <a:pt x="7537" y="8202"/>
                  </a:cubicBezTo>
                  <a:cubicBezTo>
                    <a:pt x="7471" y="8245"/>
                    <a:pt x="7427" y="8311"/>
                    <a:pt x="7362" y="8354"/>
                  </a:cubicBezTo>
                  <a:cubicBezTo>
                    <a:pt x="4832" y="10535"/>
                    <a:pt x="557" y="8921"/>
                    <a:pt x="100" y="5628"/>
                  </a:cubicBezTo>
                  <a:cubicBezTo>
                    <a:pt x="78" y="5562"/>
                    <a:pt x="78" y="5475"/>
                    <a:pt x="56" y="5388"/>
                  </a:cubicBezTo>
                  <a:cubicBezTo>
                    <a:pt x="-402" y="2160"/>
                    <a:pt x="2019" y="88"/>
                    <a:pt x="5029" y="1"/>
                  </a:cubicBezTo>
                  <a:cubicBezTo>
                    <a:pt x="5704" y="-21"/>
                    <a:pt x="6839" y="415"/>
                    <a:pt x="7340" y="873"/>
                  </a:cubicBezTo>
                  <a:lnTo>
                    <a:pt x="7340" y="8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984E205E-2C9E-4178-ABF2-133F3F965532}"/>
                </a:ext>
              </a:extLst>
            </p:cNvPr>
            <p:cNvSpPr/>
            <p:nvPr/>
          </p:nvSpPr>
          <p:spPr>
            <a:xfrm>
              <a:off x="6134599" y="5459775"/>
              <a:ext cx="10859" cy="10542"/>
            </a:xfrm>
            <a:custGeom>
              <a:avLst/>
              <a:gdLst>
                <a:gd name="connsiteX0" fmla="*/ 10482 w 10859"/>
                <a:gd name="connsiteY0" fmla="*/ 7172 h 10542"/>
                <a:gd name="connsiteX1" fmla="*/ 384 w 10859"/>
                <a:gd name="connsiteY1" fmla="*/ 3355 h 10542"/>
                <a:gd name="connsiteX2" fmla="*/ 10482 w 10859"/>
                <a:gd name="connsiteY2" fmla="*/ 7172 h 10542"/>
                <a:gd name="connsiteX3" fmla="*/ 10482 w 10859"/>
                <a:gd name="connsiteY3" fmla="*/ 7172 h 1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9" h="10542">
                  <a:moveTo>
                    <a:pt x="10482" y="7172"/>
                  </a:moveTo>
                  <a:cubicBezTo>
                    <a:pt x="8039" y="13672"/>
                    <a:pt x="-2081" y="9877"/>
                    <a:pt x="384" y="3355"/>
                  </a:cubicBezTo>
                  <a:cubicBezTo>
                    <a:pt x="2826" y="-3122"/>
                    <a:pt x="12925" y="673"/>
                    <a:pt x="10482" y="7172"/>
                  </a:cubicBezTo>
                  <a:lnTo>
                    <a:pt x="10482" y="71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168B46D5-6124-4CD6-9F60-B3A5CFA4D5FA}"/>
                </a:ext>
              </a:extLst>
            </p:cNvPr>
            <p:cNvSpPr/>
            <p:nvPr/>
          </p:nvSpPr>
          <p:spPr>
            <a:xfrm>
              <a:off x="6120403" y="5463740"/>
              <a:ext cx="8963" cy="8692"/>
            </a:xfrm>
            <a:custGeom>
              <a:avLst/>
              <a:gdLst>
                <a:gd name="connsiteX0" fmla="*/ 8647 w 8963"/>
                <a:gd name="connsiteY0" fmla="*/ 5912 h 8692"/>
                <a:gd name="connsiteX1" fmla="*/ 316 w 8963"/>
                <a:gd name="connsiteY1" fmla="*/ 2771 h 8692"/>
                <a:gd name="connsiteX2" fmla="*/ 8647 w 8963"/>
                <a:gd name="connsiteY2" fmla="*/ 5912 h 8692"/>
                <a:gd name="connsiteX3" fmla="*/ 8647 w 8963"/>
                <a:gd name="connsiteY3" fmla="*/ 5912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3" h="8692">
                  <a:moveTo>
                    <a:pt x="8647" y="5912"/>
                  </a:moveTo>
                  <a:cubicBezTo>
                    <a:pt x="6619" y="11277"/>
                    <a:pt x="-1713" y="8137"/>
                    <a:pt x="316" y="2771"/>
                  </a:cubicBezTo>
                  <a:cubicBezTo>
                    <a:pt x="2344" y="-2572"/>
                    <a:pt x="10676" y="547"/>
                    <a:pt x="8647" y="5912"/>
                  </a:cubicBezTo>
                  <a:lnTo>
                    <a:pt x="8647" y="59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8E4C6FD-9BEB-4442-B094-0F3D15DC5019}"/>
                </a:ext>
              </a:extLst>
            </p:cNvPr>
            <p:cNvSpPr/>
            <p:nvPr/>
          </p:nvSpPr>
          <p:spPr>
            <a:xfrm>
              <a:off x="6121872" y="5445688"/>
              <a:ext cx="10787" cy="10474"/>
            </a:xfrm>
            <a:custGeom>
              <a:avLst/>
              <a:gdLst>
                <a:gd name="connsiteX0" fmla="*/ 10407 w 10787"/>
                <a:gd name="connsiteY0" fmla="*/ 7127 h 10474"/>
                <a:gd name="connsiteX1" fmla="*/ 374 w 10787"/>
                <a:gd name="connsiteY1" fmla="*/ 3353 h 10474"/>
                <a:gd name="connsiteX2" fmla="*/ 10407 w 10787"/>
                <a:gd name="connsiteY2" fmla="*/ 7127 h 10474"/>
                <a:gd name="connsiteX3" fmla="*/ 10407 w 10787"/>
                <a:gd name="connsiteY3" fmla="*/ 7127 h 1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7" h="10474">
                  <a:moveTo>
                    <a:pt x="10407" y="7127"/>
                  </a:moveTo>
                  <a:cubicBezTo>
                    <a:pt x="7986" y="13582"/>
                    <a:pt x="-2047" y="9809"/>
                    <a:pt x="374" y="3353"/>
                  </a:cubicBezTo>
                  <a:cubicBezTo>
                    <a:pt x="2817" y="-3102"/>
                    <a:pt x="12849" y="649"/>
                    <a:pt x="10407" y="7127"/>
                  </a:cubicBezTo>
                  <a:lnTo>
                    <a:pt x="10407" y="7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F05C505-7D75-4B7B-BD14-ECF368672E7C}"/>
                </a:ext>
              </a:extLst>
            </p:cNvPr>
            <p:cNvSpPr/>
            <p:nvPr/>
          </p:nvSpPr>
          <p:spPr>
            <a:xfrm>
              <a:off x="6105658" y="5451360"/>
              <a:ext cx="8370" cy="8135"/>
            </a:xfrm>
            <a:custGeom>
              <a:avLst/>
              <a:gdLst>
                <a:gd name="connsiteX0" fmla="*/ 8081 w 8370"/>
                <a:gd name="connsiteY0" fmla="*/ 5532 h 8135"/>
                <a:gd name="connsiteX1" fmla="*/ 295 w 8370"/>
                <a:gd name="connsiteY1" fmla="*/ 2588 h 8135"/>
                <a:gd name="connsiteX2" fmla="*/ 8081 w 8370"/>
                <a:gd name="connsiteY2" fmla="*/ 5532 h 8135"/>
                <a:gd name="connsiteX3" fmla="*/ 8081 w 8370"/>
                <a:gd name="connsiteY3" fmla="*/ 5532 h 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0" h="8135">
                  <a:moveTo>
                    <a:pt x="8081" y="5532"/>
                  </a:moveTo>
                  <a:cubicBezTo>
                    <a:pt x="6205" y="10549"/>
                    <a:pt x="-1602" y="7626"/>
                    <a:pt x="295" y="2588"/>
                  </a:cubicBezTo>
                  <a:cubicBezTo>
                    <a:pt x="2171" y="-2407"/>
                    <a:pt x="9957" y="516"/>
                    <a:pt x="8081" y="5532"/>
                  </a:cubicBezTo>
                  <a:lnTo>
                    <a:pt x="8081" y="55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F243617D-D8DA-4E6F-8614-AD859E53DEC2}"/>
                </a:ext>
              </a:extLst>
            </p:cNvPr>
            <p:cNvSpPr/>
            <p:nvPr/>
          </p:nvSpPr>
          <p:spPr>
            <a:xfrm>
              <a:off x="6111288" y="5436933"/>
              <a:ext cx="7221" cy="7001"/>
            </a:xfrm>
            <a:custGeom>
              <a:avLst/>
              <a:gdLst>
                <a:gd name="connsiteX0" fmla="*/ 6967 w 7221"/>
                <a:gd name="connsiteY0" fmla="*/ 4758 h 7001"/>
                <a:gd name="connsiteX1" fmla="*/ 249 w 7221"/>
                <a:gd name="connsiteY1" fmla="*/ 2228 h 7001"/>
                <a:gd name="connsiteX2" fmla="*/ 6967 w 7221"/>
                <a:gd name="connsiteY2" fmla="*/ 4758 h 7001"/>
                <a:gd name="connsiteX3" fmla="*/ 6967 w 7221"/>
                <a:gd name="connsiteY3" fmla="*/ 4758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21" h="7001">
                  <a:moveTo>
                    <a:pt x="6967" y="4758"/>
                  </a:moveTo>
                  <a:cubicBezTo>
                    <a:pt x="5331" y="9077"/>
                    <a:pt x="-1365" y="6568"/>
                    <a:pt x="249" y="2228"/>
                  </a:cubicBezTo>
                  <a:cubicBezTo>
                    <a:pt x="1885" y="-2069"/>
                    <a:pt x="8603" y="440"/>
                    <a:pt x="6967" y="4758"/>
                  </a:cubicBezTo>
                  <a:lnTo>
                    <a:pt x="6967" y="47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2C37F2CE-4C87-4F7D-8F91-9EE501DEAAC0}"/>
                </a:ext>
              </a:extLst>
            </p:cNvPr>
            <p:cNvSpPr/>
            <p:nvPr/>
          </p:nvSpPr>
          <p:spPr>
            <a:xfrm>
              <a:off x="6096695" y="5438023"/>
              <a:ext cx="6635" cy="6447"/>
            </a:xfrm>
            <a:custGeom>
              <a:avLst/>
              <a:gdLst>
                <a:gd name="connsiteX0" fmla="*/ 6401 w 6635"/>
                <a:gd name="connsiteY0" fmla="*/ 4388 h 6447"/>
                <a:gd name="connsiteX1" fmla="*/ 229 w 6635"/>
                <a:gd name="connsiteY1" fmla="*/ 2054 h 6447"/>
                <a:gd name="connsiteX2" fmla="*/ 6401 w 6635"/>
                <a:gd name="connsiteY2" fmla="*/ 4388 h 6447"/>
                <a:gd name="connsiteX3" fmla="*/ 6401 w 6635"/>
                <a:gd name="connsiteY3" fmla="*/ 4388 h 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" h="6447">
                  <a:moveTo>
                    <a:pt x="6401" y="4388"/>
                  </a:moveTo>
                  <a:cubicBezTo>
                    <a:pt x="4896" y="8358"/>
                    <a:pt x="-1254" y="6046"/>
                    <a:pt x="229" y="2054"/>
                  </a:cubicBezTo>
                  <a:cubicBezTo>
                    <a:pt x="1734" y="-1915"/>
                    <a:pt x="7906" y="419"/>
                    <a:pt x="6401" y="4388"/>
                  </a:cubicBezTo>
                  <a:lnTo>
                    <a:pt x="6401" y="43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A530B0D4-DDF0-4D19-962B-1A989BA5234A}"/>
                </a:ext>
              </a:extLst>
            </p:cNvPr>
            <p:cNvSpPr/>
            <p:nvPr/>
          </p:nvSpPr>
          <p:spPr>
            <a:xfrm>
              <a:off x="6112834" y="5415964"/>
              <a:ext cx="7132" cy="6916"/>
            </a:xfrm>
            <a:custGeom>
              <a:avLst/>
              <a:gdLst>
                <a:gd name="connsiteX0" fmla="*/ 6882 w 7132"/>
                <a:gd name="connsiteY0" fmla="*/ 4701 h 6916"/>
                <a:gd name="connsiteX1" fmla="*/ 251 w 7132"/>
                <a:gd name="connsiteY1" fmla="*/ 2215 h 6916"/>
                <a:gd name="connsiteX2" fmla="*/ 6882 w 7132"/>
                <a:gd name="connsiteY2" fmla="*/ 4701 h 6916"/>
                <a:gd name="connsiteX3" fmla="*/ 6882 w 7132"/>
                <a:gd name="connsiteY3" fmla="*/ 4701 h 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32" h="6916">
                  <a:moveTo>
                    <a:pt x="6882" y="4701"/>
                  </a:moveTo>
                  <a:cubicBezTo>
                    <a:pt x="5268" y="8976"/>
                    <a:pt x="-1363" y="6468"/>
                    <a:pt x="251" y="2215"/>
                  </a:cubicBezTo>
                  <a:cubicBezTo>
                    <a:pt x="1843" y="-2060"/>
                    <a:pt x="8496" y="448"/>
                    <a:pt x="6882" y="4701"/>
                  </a:cubicBezTo>
                  <a:lnTo>
                    <a:pt x="6882" y="47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E3070177-36F2-49F4-8730-501DFEDEB02B}"/>
                </a:ext>
              </a:extLst>
            </p:cNvPr>
            <p:cNvSpPr/>
            <p:nvPr/>
          </p:nvSpPr>
          <p:spPr>
            <a:xfrm>
              <a:off x="6105112" y="5424932"/>
              <a:ext cx="8371" cy="8130"/>
            </a:xfrm>
            <a:custGeom>
              <a:avLst/>
              <a:gdLst>
                <a:gd name="connsiteX0" fmla="*/ 8082 w 8371"/>
                <a:gd name="connsiteY0" fmla="*/ 5527 h 8130"/>
                <a:gd name="connsiteX1" fmla="*/ 295 w 8371"/>
                <a:gd name="connsiteY1" fmla="*/ 2604 h 8130"/>
                <a:gd name="connsiteX2" fmla="*/ 8082 w 8371"/>
                <a:gd name="connsiteY2" fmla="*/ 5527 h 8130"/>
                <a:gd name="connsiteX3" fmla="*/ 8082 w 8371"/>
                <a:gd name="connsiteY3" fmla="*/ 5527 h 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30">
                  <a:moveTo>
                    <a:pt x="8082" y="5527"/>
                  </a:moveTo>
                  <a:cubicBezTo>
                    <a:pt x="6184" y="10543"/>
                    <a:pt x="-1602" y="7620"/>
                    <a:pt x="295" y="2604"/>
                  </a:cubicBezTo>
                  <a:cubicBezTo>
                    <a:pt x="2171" y="-2412"/>
                    <a:pt x="9957" y="510"/>
                    <a:pt x="8082" y="5527"/>
                  </a:cubicBezTo>
                  <a:lnTo>
                    <a:pt x="8082" y="5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5CFF175A-6829-4A9A-B1A9-40F350964668}"/>
                </a:ext>
              </a:extLst>
            </p:cNvPr>
            <p:cNvSpPr/>
            <p:nvPr/>
          </p:nvSpPr>
          <p:spPr>
            <a:xfrm>
              <a:off x="6096238" y="5417134"/>
              <a:ext cx="7718" cy="7498"/>
            </a:xfrm>
            <a:custGeom>
              <a:avLst/>
              <a:gdLst>
                <a:gd name="connsiteX0" fmla="*/ 7447 w 7718"/>
                <a:gd name="connsiteY0" fmla="*/ 5102 h 7498"/>
                <a:gd name="connsiteX1" fmla="*/ 271 w 7718"/>
                <a:gd name="connsiteY1" fmla="*/ 2397 h 7498"/>
                <a:gd name="connsiteX2" fmla="*/ 7447 w 7718"/>
                <a:gd name="connsiteY2" fmla="*/ 5102 h 7498"/>
                <a:gd name="connsiteX3" fmla="*/ 7447 w 7718"/>
                <a:gd name="connsiteY3" fmla="*/ 5102 h 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8" h="7498">
                  <a:moveTo>
                    <a:pt x="7447" y="5102"/>
                  </a:moveTo>
                  <a:cubicBezTo>
                    <a:pt x="5702" y="9725"/>
                    <a:pt x="-1473" y="7021"/>
                    <a:pt x="271" y="2397"/>
                  </a:cubicBezTo>
                  <a:cubicBezTo>
                    <a:pt x="2016" y="-2227"/>
                    <a:pt x="9192" y="478"/>
                    <a:pt x="7447" y="5102"/>
                  </a:cubicBezTo>
                  <a:lnTo>
                    <a:pt x="7447" y="51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577FC50C-F2F8-4B35-8999-0547721E0943}"/>
                </a:ext>
              </a:extLst>
            </p:cNvPr>
            <p:cNvSpPr/>
            <p:nvPr/>
          </p:nvSpPr>
          <p:spPr>
            <a:xfrm>
              <a:off x="6087251" y="5410698"/>
              <a:ext cx="8956" cy="9041"/>
            </a:xfrm>
            <a:custGeom>
              <a:avLst/>
              <a:gdLst>
                <a:gd name="connsiteX0" fmla="*/ 8452 w 8956"/>
                <a:gd name="connsiteY0" fmla="*/ 2421 h 9041"/>
                <a:gd name="connsiteX1" fmla="*/ 8561 w 8956"/>
                <a:gd name="connsiteY1" fmla="*/ 2661 h 9041"/>
                <a:gd name="connsiteX2" fmla="*/ 6336 w 8956"/>
                <a:gd name="connsiteY2" fmla="*/ 8571 h 9041"/>
                <a:gd name="connsiteX3" fmla="*/ 5857 w 8956"/>
                <a:gd name="connsiteY3" fmla="*/ 8746 h 9041"/>
                <a:gd name="connsiteX4" fmla="*/ 687 w 8956"/>
                <a:gd name="connsiteY4" fmla="*/ 6805 h 9041"/>
                <a:gd name="connsiteX5" fmla="*/ 426 w 8956"/>
                <a:gd name="connsiteY5" fmla="*/ 6347 h 9041"/>
                <a:gd name="connsiteX6" fmla="*/ 2650 w 8956"/>
                <a:gd name="connsiteY6" fmla="*/ 436 h 9041"/>
                <a:gd name="connsiteX7" fmla="*/ 2890 w 8956"/>
                <a:gd name="connsiteY7" fmla="*/ 349 h 9041"/>
                <a:gd name="connsiteX8" fmla="*/ 8452 w 8956"/>
                <a:gd name="connsiteY8" fmla="*/ 2421 h 9041"/>
                <a:gd name="connsiteX9" fmla="*/ 8452 w 8956"/>
                <a:gd name="connsiteY9" fmla="*/ 2421 h 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6" h="9041">
                  <a:moveTo>
                    <a:pt x="8452" y="2421"/>
                  </a:moveTo>
                  <a:cubicBezTo>
                    <a:pt x="8496" y="2508"/>
                    <a:pt x="8539" y="2574"/>
                    <a:pt x="8561" y="2661"/>
                  </a:cubicBezTo>
                  <a:cubicBezTo>
                    <a:pt x="9586" y="4689"/>
                    <a:pt x="8539" y="7786"/>
                    <a:pt x="6336" y="8571"/>
                  </a:cubicBezTo>
                  <a:cubicBezTo>
                    <a:pt x="6183" y="8637"/>
                    <a:pt x="6009" y="8702"/>
                    <a:pt x="5857" y="8746"/>
                  </a:cubicBezTo>
                  <a:cubicBezTo>
                    <a:pt x="3741" y="9509"/>
                    <a:pt x="1778" y="8768"/>
                    <a:pt x="687" y="6805"/>
                  </a:cubicBezTo>
                  <a:cubicBezTo>
                    <a:pt x="600" y="6652"/>
                    <a:pt x="513" y="6499"/>
                    <a:pt x="426" y="6347"/>
                  </a:cubicBezTo>
                  <a:cubicBezTo>
                    <a:pt x="-708" y="4297"/>
                    <a:pt x="556" y="1265"/>
                    <a:pt x="2650" y="436"/>
                  </a:cubicBezTo>
                  <a:cubicBezTo>
                    <a:pt x="2737" y="414"/>
                    <a:pt x="2803" y="371"/>
                    <a:pt x="2890" y="349"/>
                  </a:cubicBezTo>
                  <a:cubicBezTo>
                    <a:pt x="5071" y="-545"/>
                    <a:pt x="7405" y="327"/>
                    <a:pt x="8452" y="2421"/>
                  </a:cubicBezTo>
                  <a:lnTo>
                    <a:pt x="8452" y="2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D3C97F86-3219-4FD9-8E32-F1DCEBA4B08E}"/>
                </a:ext>
              </a:extLst>
            </p:cNvPr>
            <p:cNvSpPr/>
            <p:nvPr/>
          </p:nvSpPr>
          <p:spPr>
            <a:xfrm>
              <a:off x="6101987" y="5385602"/>
              <a:ext cx="7299" cy="7080"/>
            </a:xfrm>
            <a:custGeom>
              <a:avLst/>
              <a:gdLst>
                <a:gd name="connsiteX0" fmla="*/ 7041 w 7299"/>
                <a:gd name="connsiteY0" fmla="*/ 4813 h 7080"/>
                <a:gd name="connsiteX1" fmla="*/ 258 w 7299"/>
                <a:gd name="connsiteY1" fmla="*/ 2261 h 7080"/>
                <a:gd name="connsiteX2" fmla="*/ 7041 w 7299"/>
                <a:gd name="connsiteY2" fmla="*/ 4813 h 7080"/>
                <a:gd name="connsiteX3" fmla="*/ 7041 w 7299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894" y="-2101"/>
                    <a:pt x="8698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512C324A-18F7-4194-914B-27DFDE2FAD47}"/>
                </a:ext>
              </a:extLst>
            </p:cNvPr>
            <p:cNvSpPr/>
            <p:nvPr/>
          </p:nvSpPr>
          <p:spPr>
            <a:xfrm>
              <a:off x="6115749" y="5391936"/>
              <a:ext cx="9285" cy="9018"/>
            </a:xfrm>
            <a:custGeom>
              <a:avLst/>
              <a:gdLst>
                <a:gd name="connsiteX0" fmla="*/ 8962 w 9285"/>
                <a:gd name="connsiteY0" fmla="*/ 6134 h 9018"/>
                <a:gd name="connsiteX1" fmla="*/ 325 w 9285"/>
                <a:gd name="connsiteY1" fmla="*/ 2884 h 9018"/>
                <a:gd name="connsiteX2" fmla="*/ 8962 w 9285"/>
                <a:gd name="connsiteY2" fmla="*/ 6134 h 9018"/>
                <a:gd name="connsiteX3" fmla="*/ 8962 w 9285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5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397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DDAEAF6B-A42D-412D-8BB2-0E11795DCFFD}"/>
                </a:ext>
              </a:extLst>
            </p:cNvPr>
            <p:cNvSpPr/>
            <p:nvPr/>
          </p:nvSpPr>
          <p:spPr>
            <a:xfrm>
              <a:off x="6099762" y="5398741"/>
              <a:ext cx="9286" cy="9018"/>
            </a:xfrm>
            <a:custGeom>
              <a:avLst/>
              <a:gdLst>
                <a:gd name="connsiteX0" fmla="*/ 8962 w 9286"/>
                <a:gd name="connsiteY0" fmla="*/ 6134 h 9018"/>
                <a:gd name="connsiteX1" fmla="*/ 325 w 9286"/>
                <a:gd name="connsiteY1" fmla="*/ 2884 h 9018"/>
                <a:gd name="connsiteX2" fmla="*/ 8962 w 9286"/>
                <a:gd name="connsiteY2" fmla="*/ 6134 h 9018"/>
                <a:gd name="connsiteX3" fmla="*/ 8962 w 9286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5413C50-A201-4290-A297-69CA01186038}"/>
                </a:ext>
              </a:extLst>
            </p:cNvPr>
            <p:cNvSpPr/>
            <p:nvPr/>
          </p:nvSpPr>
          <p:spPr>
            <a:xfrm>
              <a:off x="6105893" y="5370688"/>
              <a:ext cx="5551" cy="5392"/>
            </a:xfrm>
            <a:custGeom>
              <a:avLst/>
              <a:gdLst>
                <a:gd name="connsiteX0" fmla="*/ 5360 w 5551"/>
                <a:gd name="connsiteY0" fmla="*/ 3674 h 5392"/>
                <a:gd name="connsiteX1" fmla="*/ 192 w 5551"/>
                <a:gd name="connsiteY1" fmla="*/ 1733 h 5392"/>
                <a:gd name="connsiteX2" fmla="*/ 5360 w 5551"/>
                <a:gd name="connsiteY2" fmla="*/ 3674 h 5392"/>
                <a:gd name="connsiteX3" fmla="*/ 5360 w 5551"/>
                <a:gd name="connsiteY3" fmla="*/ 3674 h 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1" h="5392">
                  <a:moveTo>
                    <a:pt x="5360" y="3674"/>
                  </a:moveTo>
                  <a:cubicBezTo>
                    <a:pt x="4118" y="6990"/>
                    <a:pt x="-1052" y="5048"/>
                    <a:pt x="192" y="1733"/>
                  </a:cubicBezTo>
                  <a:cubicBezTo>
                    <a:pt x="1435" y="-1604"/>
                    <a:pt x="6604" y="337"/>
                    <a:pt x="5360" y="3674"/>
                  </a:cubicBezTo>
                  <a:lnTo>
                    <a:pt x="5360" y="3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B53135D-B4B8-4381-AE44-330DFFA93EE4}"/>
                </a:ext>
              </a:extLst>
            </p:cNvPr>
            <p:cNvSpPr/>
            <p:nvPr/>
          </p:nvSpPr>
          <p:spPr>
            <a:xfrm>
              <a:off x="6125652" y="5367695"/>
              <a:ext cx="7293" cy="7074"/>
            </a:xfrm>
            <a:custGeom>
              <a:avLst/>
              <a:gdLst>
                <a:gd name="connsiteX0" fmla="*/ 7041 w 7293"/>
                <a:gd name="connsiteY0" fmla="*/ 4813 h 7074"/>
                <a:gd name="connsiteX1" fmla="*/ 258 w 7293"/>
                <a:gd name="connsiteY1" fmla="*/ 2261 h 7074"/>
                <a:gd name="connsiteX2" fmla="*/ 7041 w 7293"/>
                <a:gd name="connsiteY2" fmla="*/ 4813 h 7074"/>
                <a:gd name="connsiteX3" fmla="*/ 7041 w 7293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74">
                  <a:moveTo>
                    <a:pt x="7041" y="4813"/>
                  </a:moveTo>
                  <a:cubicBezTo>
                    <a:pt x="5405" y="9175"/>
                    <a:pt x="-1399" y="6623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AC885FD6-3F79-4C9E-95A0-8CF674C49546}"/>
                </a:ext>
              </a:extLst>
            </p:cNvPr>
            <p:cNvSpPr/>
            <p:nvPr/>
          </p:nvSpPr>
          <p:spPr>
            <a:xfrm>
              <a:off x="6137651" y="5340031"/>
              <a:ext cx="9142" cy="9186"/>
            </a:xfrm>
            <a:custGeom>
              <a:avLst/>
              <a:gdLst>
                <a:gd name="connsiteX0" fmla="*/ 8847 w 9142"/>
                <a:gd name="connsiteY0" fmla="*/ 6196 h 9186"/>
                <a:gd name="connsiteX1" fmla="*/ 2959 w 9142"/>
                <a:gd name="connsiteY1" fmla="*/ 8879 h 9186"/>
                <a:gd name="connsiteX2" fmla="*/ 297 w 9142"/>
                <a:gd name="connsiteY2" fmla="*/ 2990 h 9186"/>
                <a:gd name="connsiteX3" fmla="*/ 6187 w 9142"/>
                <a:gd name="connsiteY3" fmla="*/ 307 h 9186"/>
                <a:gd name="connsiteX4" fmla="*/ 8847 w 9142"/>
                <a:gd name="connsiteY4" fmla="*/ 6196 h 9186"/>
                <a:gd name="connsiteX5" fmla="*/ 8847 w 9142"/>
                <a:gd name="connsiteY5" fmla="*/ 6196 h 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2" h="9186">
                  <a:moveTo>
                    <a:pt x="8847" y="6196"/>
                  </a:moveTo>
                  <a:cubicBezTo>
                    <a:pt x="7997" y="8443"/>
                    <a:pt x="5227" y="9839"/>
                    <a:pt x="2959" y="8879"/>
                  </a:cubicBezTo>
                  <a:cubicBezTo>
                    <a:pt x="669" y="7897"/>
                    <a:pt x="-618" y="5389"/>
                    <a:pt x="297" y="2990"/>
                  </a:cubicBezTo>
                  <a:cubicBezTo>
                    <a:pt x="1148" y="744"/>
                    <a:pt x="3918" y="-652"/>
                    <a:pt x="6187" y="307"/>
                  </a:cubicBezTo>
                  <a:cubicBezTo>
                    <a:pt x="8454" y="1289"/>
                    <a:pt x="9763" y="3797"/>
                    <a:pt x="8847" y="6196"/>
                  </a:cubicBezTo>
                  <a:lnTo>
                    <a:pt x="8847" y="61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B9AD1CC1-5BDC-4428-8861-E1E4CEBA13A4}"/>
                </a:ext>
              </a:extLst>
            </p:cNvPr>
            <p:cNvSpPr/>
            <p:nvPr/>
          </p:nvSpPr>
          <p:spPr>
            <a:xfrm>
              <a:off x="6114298" y="5349287"/>
              <a:ext cx="7844" cy="7499"/>
            </a:xfrm>
            <a:custGeom>
              <a:avLst/>
              <a:gdLst>
                <a:gd name="connsiteX0" fmla="*/ 6726 w 7844"/>
                <a:gd name="connsiteY0" fmla="*/ 1346 h 7499"/>
                <a:gd name="connsiteX1" fmla="*/ 7054 w 7844"/>
                <a:gd name="connsiteY1" fmla="*/ 1695 h 7499"/>
                <a:gd name="connsiteX2" fmla="*/ 4895 w 7844"/>
                <a:gd name="connsiteY2" fmla="*/ 7431 h 7499"/>
                <a:gd name="connsiteX3" fmla="*/ 4437 w 7844"/>
                <a:gd name="connsiteY3" fmla="*/ 7475 h 7499"/>
                <a:gd name="connsiteX4" fmla="*/ 249 w 7844"/>
                <a:gd name="connsiteY4" fmla="*/ 2393 h 7499"/>
                <a:gd name="connsiteX5" fmla="*/ 6726 w 7844"/>
                <a:gd name="connsiteY5" fmla="*/ 1346 h 7499"/>
                <a:gd name="connsiteX6" fmla="*/ 6726 w 7844"/>
                <a:gd name="connsiteY6" fmla="*/ 1346 h 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4" h="7499">
                  <a:moveTo>
                    <a:pt x="6726" y="1346"/>
                  </a:moveTo>
                  <a:cubicBezTo>
                    <a:pt x="6836" y="1477"/>
                    <a:pt x="6945" y="1586"/>
                    <a:pt x="7054" y="1695"/>
                  </a:cubicBezTo>
                  <a:cubicBezTo>
                    <a:pt x="8799" y="3614"/>
                    <a:pt x="7468" y="7148"/>
                    <a:pt x="4895" y="7431"/>
                  </a:cubicBezTo>
                  <a:cubicBezTo>
                    <a:pt x="4742" y="7453"/>
                    <a:pt x="4589" y="7475"/>
                    <a:pt x="4437" y="7475"/>
                  </a:cubicBezTo>
                  <a:cubicBezTo>
                    <a:pt x="1623" y="7780"/>
                    <a:pt x="-798" y="5206"/>
                    <a:pt x="249" y="2393"/>
                  </a:cubicBezTo>
                  <a:cubicBezTo>
                    <a:pt x="1296" y="-399"/>
                    <a:pt x="4807" y="-748"/>
                    <a:pt x="6726" y="1346"/>
                  </a:cubicBezTo>
                  <a:lnTo>
                    <a:pt x="6726" y="13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221A9921-56E2-45A5-B637-22B91DD78D72}"/>
                </a:ext>
              </a:extLst>
            </p:cNvPr>
            <p:cNvSpPr/>
            <p:nvPr/>
          </p:nvSpPr>
          <p:spPr>
            <a:xfrm>
              <a:off x="6153899" y="5343366"/>
              <a:ext cx="9212" cy="8949"/>
            </a:xfrm>
            <a:custGeom>
              <a:avLst/>
              <a:gdLst>
                <a:gd name="connsiteX0" fmla="*/ 8892 w 9212"/>
                <a:gd name="connsiteY0" fmla="*/ 6089 h 8949"/>
                <a:gd name="connsiteX1" fmla="*/ 321 w 9212"/>
                <a:gd name="connsiteY1" fmla="*/ 2861 h 8949"/>
                <a:gd name="connsiteX2" fmla="*/ 8892 w 9212"/>
                <a:gd name="connsiteY2" fmla="*/ 6089 h 8949"/>
                <a:gd name="connsiteX3" fmla="*/ 8892 w 9212"/>
                <a:gd name="connsiteY3" fmla="*/ 6089 h 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49">
                  <a:moveTo>
                    <a:pt x="8892" y="6089"/>
                  </a:moveTo>
                  <a:cubicBezTo>
                    <a:pt x="6820" y="11607"/>
                    <a:pt x="-1752" y="8379"/>
                    <a:pt x="321" y="2861"/>
                  </a:cubicBezTo>
                  <a:cubicBezTo>
                    <a:pt x="2393" y="-2657"/>
                    <a:pt x="10964" y="570"/>
                    <a:pt x="8892" y="6089"/>
                  </a:cubicBezTo>
                  <a:lnTo>
                    <a:pt x="8892" y="60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D63E4818-4085-4B10-BE5D-11BEA1147F9F}"/>
                </a:ext>
              </a:extLst>
            </p:cNvPr>
            <p:cNvSpPr/>
            <p:nvPr/>
          </p:nvSpPr>
          <p:spPr>
            <a:xfrm>
              <a:off x="6159745" y="5328246"/>
              <a:ext cx="4716" cy="4588"/>
            </a:xfrm>
            <a:custGeom>
              <a:avLst/>
              <a:gdLst>
                <a:gd name="connsiteX0" fmla="*/ 4550 w 4716"/>
                <a:gd name="connsiteY0" fmla="*/ 3128 h 4588"/>
                <a:gd name="connsiteX1" fmla="*/ 167 w 4716"/>
                <a:gd name="connsiteY1" fmla="*/ 1470 h 4588"/>
                <a:gd name="connsiteX2" fmla="*/ 4550 w 4716"/>
                <a:gd name="connsiteY2" fmla="*/ 3128 h 4588"/>
                <a:gd name="connsiteX3" fmla="*/ 4550 w 4716"/>
                <a:gd name="connsiteY3" fmla="*/ 3128 h 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6" h="4588">
                  <a:moveTo>
                    <a:pt x="4550" y="3128"/>
                  </a:moveTo>
                  <a:cubicBezTo>
                    <a:pt x="3482" y="5941"/>
                    <a:pt x="-902" y="4306"/>
                    <a:pt x="167" y="1470"/>
                  </a:cubicBezTo>
                  <a:cubicBezTo>
                    <a:pt x="1213" y="-1365"/>
                    <a:pt x="5619" y="292"/>
                    <a:pt x="4550" y="3128"/>
                  </a:cubicBezTo>
                  <a:lnTo>
                    <a:pt x="4550" y="3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CB96624D-31BE-4C1A-8468-B097FB9CFECB}"/>
                </a:ext>
              </a:extLst>
            </p:cNvPr>
            <p:cNvSpPr/>
            <p:nvPr/>
          </p:nvSpPr>
          <p:spPr>
            <a:xfrm>
              <a:off x="6141326" y="5353550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0" y="-2896"/>
                    <a:pt x="11955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ED5D9CFC-6123-4034-A4E7-4DDD957F846C}"/>
                </a:ext>
              </a:extLst>
            </p:cNvPr>
            <p:cNvSpPr/>
            <p:nvPr/>
          </p:nvSpPr>
          <p:spPr>
            <a:xfrm>
              <a:off x="6168640" y="5339243"/>
              <a:ext cx="10369" cy="10079"/>
            </a:xfrm>
            <a:custGeom>
              <a:avLst/>
              <a:gdLst>
                <a:gd name="connsiteX0" fmla="*/ 10008 w 10369"/>
                <a:gd name="connsiteY0" fmla="*/ 6853 h 10079"/>
                <a:gd name="connsiteX1" fmla="*/ 367 w 10369"/>
                <a:gd name="connsiteY1" fmla="*/ 3211 h 10079"/>
                <a:gd name="connsiteX2" fmla="*/ 10008 w 10369"/>
                <a:gd name="connsiteY2" fmla="*/ 6853 h 10079"/>
                <a:gd name="connsiteX3" fmla="*/ 10008 w 10369"/>
                <a:gd name="connsiteY3" fmla="*/ 6853 h 1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9" h="10079">
                  <a:moveTo>
                    <a:pt x="10008" y="6853"/>
                  </a:moveTo>
                  <a:cubicBezTo>
                    <a:pt x="7674" y="13069"/>
                    <a:pt x="-1988" y="9449"/>
                    <a:pt x="367" y="3211"/>
                  </a:cubicBezTo>
                  <a:cubicBezTo>
                    <a:pt x="2701" y="-2983"/>
                    <a:pt x="12341" y="637"/>
                    <a:pt x="10008" y="6853"/>
                  </a:cubicBezTo>
                  <a:lnTo>
                    <a:pt x="10008" y="68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6B8491C2-E7B6-41EB-AAB2-E31E6D4007C6}"/>
                </a:ext>
              </a:extLst>
            </p:cNvPr>
            <p:cNvSpPr/>
            <p:nvPr/>
          </p:nvSpPr>
          <p:spPr>
            <a:xfrm>
              <a:off x="6184757" y="5333186"/>
              <a:ext cx="8041" cy="7820"/>
            </a:xfrm>
            <a:custGeom>
              <a:avLst/>
              <a:gdLst>
                <a:gd name="connsiteX0" fmla="*/ 7761 w 8041"/>
                <a:gd name="connsiteY0" fmla="*/ 5320 h 7820"/>
                <a:gd name="connsiteX1" fmla="*/ 280 w 8041"/>
                <a:gd name="connsiteY1" fmla="*/ 2506 h 7820"/>
                <a:gd name="connsiteX2" fmla="*/ 7761 w 8041"/>
                <a:gd name="connsiteY2" fmla="*/ 5320 h 7820"/>
                <a:gd name="connsiteX3" fmla="*/ 7761 w 8041"/>
                <a:gd name="connsiteY3" fmla="*/ 5320 h 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1" h="7820">
                  <a:moveTo>
                    <a:pt x="7761" y="5320"/>
                  </a:moveTo>
                  <a:cubicBezTo>
                    <a:pt x="5951" y="10140"/>
                    <a:pt x="-1530" y="7326"/>
                    <a:pt x="280" y="2506"/>
                  </a:cubicBezTo>
                  <a:cubicBezTo>
                    <a:pt x="2091" y="-2314"/>
                    <a:pt x="9572" y="478"/>
                    <a:pt x="7761" y="5320"/>
                  </a:cubicBezTo>
                  <a:lnTo>
                    <a:pt x="7761" y="53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700A96F3-6062-4E37-946C-82ECC2543BB8}"/>
                </a:ext>
              </a:extLst>
            </p:cNvPr>
            <p:cNvSpPr/>
            <p:nvPr/>
          </p:nvSpPr>
          <p:spPr>
            <a:xfrm>
              <a:off x="6207334" y="5348698"/>
              <a:ext cx="9960" cy="9670"/>
            </a:xfrm>
            <a:custGeom>
              <a:avLst/>
              <a:gdLst>
                <a:gd name="connsiteX0" fmla="*/ 9612 w 9960"/>
                <a:gd name="connsiteY0" fmla="*/ 6580 h 9670"/>
                <a:gd name="connsiteX1" fmla="*/ 343 w 9960"/>
                <a:gd name="connsiteY1" fmla="*/ 3090 h 9670"/>
                <a:gd name="connsiteX2" fmla="*/ 9612 w 9960"/>
                <a:gd name="connsiteY2" fmla="*/ 6580 h 9670"/>
                <a:gd name="connsiteX3" fmla="*/ 9612 w 9960"/>
                <a:gd name="connsiteY3" fmla="*/ 6580 h 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0" h="9670">
                  <a:moveTo>
                    <a:pt x="9612" y="6580"/>
                  </a:moveTo>
                  <a:cubicBezTo>
                    <a:pt x="7366" y="12534"/>
                    <a:pt x="-1882" y="9066"/>
                    <a:pt x="343" y="3090"/>
                  </a:cubicBezTo>
                  <a:cubicBezTo>
                    <a:pt x="2589" y="-2864"/>
                    <a:pt x="11858" y="604"/>
                    <a:pt x="9612" y="6580"/>
                  </a:cubicBezTo>
                  <a:lnTo>
                    <a:pt x="9612" y="65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EE2496EF-CD3E-4AC2-A407-271700B38B72}"/>
                </a:ext>
              </a:extLst>
            </p:cNvPr>
            <p:cNvSpPr/>
            <p:nvPr/>
          </p:nvSpPr>
          <p:spPr>
            <a:xfrm>
              <a:off x="6192423" y="5312588"/>
              <a:ext cx="17399" cy="17485"/>
            </a:xfrm>
            <a:custGeom>
              <a:avLst/>
              <a:gdLst>
                <a:gd name="connsiteX0" fmla="*/ 16846 w 17399"/>
                <a:gd name="connsiteY0" fmla="*/ 11807 h 17485"/>
                <a:gd name="connsiteX1" fmla="*/ 5635 w 17399"/>
                <a:gd name="connsiteY1" fmla="*/ 16889 h 17485"/>
                <a:gd name="connsiteX2" fmla="*/ 554 w 17399"/>
                <a:gd name="connsiteY2" fmla="*/ 5678 h 17485"/>
                <a:gd name="connsiteX3" fmla="*/ 11764 w 17399"/>
                <a:gd name="connsiteY3" fmla="*/ 596 h 17485"/>
                <a:gd name="connsiteX4" fmla="*/ 16846 w 17399"/>
                <a:gd name="connsiteY4" fmla="*/ 11807 h 17485"/>
                <a:gd name="connsiteX5" fmla="*/ 16846 w 17399"/>
                <a:gd name="connsiteY5" fmla="*/ 11807 h 1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99" h="17485">
                  <a:moveTo>
                    <a:pt x="16846" y="11807"/>
                  </a:moveTo>
                  <a:cubicBezTo>
                    <a:pt x="15254" y="16060"/>
                    <a:pt x="9954" y="18743"/>
                    <a:pt x="5635" y="16889"/>
                  </a:cubicBezTo>
                  <a:cubicBezTo>
                    <a:pt x="1295" y="15035"/>
                    <a:pt x="-1169" y="10237"/>
                    <a:pt x="554" y="5678"/>
                  </a:cubicBezTo>
                  <a:cubicBezTo>
                    <a:pt x="2146" y="1425"/>
                    <a:pt x="7446" y="-1257"/>
                    <a:pt x="11764" y="596"/>
                  </a:cubicBezTo>
                  <a:cubicBezTo>
                    <a:pt x="16104" y="2450"/>
                    <a:pt x="18569" y="7249"/>
                    <a:pt x="16846" y="11807"/>
                  </a:cubicBezTo>
                  <a:lnTo>
                    <a:pt x="16846" y="11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95AD74D8-28EA-4C91-8906-C5673A4715C5}"/>
                </a:ext>
              </a:extLst>
            </p:cNvPr>
            <p:cNvSpPr/>
            <p:nvPr/>
          </p:nvSpPr>
          <p:spPr>
            <a:xfrm>
              <a:off x="6195349" y="5339654"/>
              <a:ext cx="9453" cy="9186"/>
            </a:xfrm>
            <a:custGeom>
              <a:avLst/>
              <a:gdLst>
                <a:gd name="connsiteX0" fmla="*/ 9122 w 9453"/>
                <a:gd name="connsiteY0" fmla="*/ 6246 h 9186"/>
                <a:gd name="connsiteX1" fmla="*/ 332 w 9453"/>
                <a:gd name="connsiteY1" fmla="*/ 2931 h 9186"/>
                <a:gd name="connsiteX2" fmla="*/ 9122 w 9453"/>
                <a:gd name="connsiteY2" fmla="*/ 6246 h 9186"/>
                <a:gd name="connsiteX3" fmla="*/ 9122 w 9453"/>
                <a:gd name="connsiteY3" fmla="*/ 6246 h 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3" h="9186">
                  <a:moveTo>
                    <a:pt x="9122" y="6246"/>
                  </a:moveTo>
                  <a:cubicBezTo>
                    <a:pt x="6984" y="11917"/>
                    <a:pt x="-1805" y="8601"/>
                    <a:pt x="332" y="2931"/>
                  </a:cubicBezTo>
                  <a:cubicBezTo>
                    <a:pt x="2448" y="-2718"/>
                    <a:pt x="11259" y="575"/>
                    <a:pt x="9122" y="6246"/>
                  </a:cubicBezTo>
                  <a:lnTo>
                    <a:pt x="9122" y="6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5E8D25-31BE-4121-938A-FB23D3FA0DDE}"/>
                </a:ext>
              </a:extLst>
            </p:cNvPr>
            <p:cNvSpPr/>
            <p:nvPr/>
          </p:nvSpPr>
          <p:spPr>
            <a:xfrm>
              <a:off x="6215830" y="5334584"/>
              <a:ext cx="11283" cy="10962"/>
            </a:xfrm>
            <a:custGeom>
              <a:avLst/>
              <a:gdLst>
                <a:gd name="connsiteX0" fmla="*/ 10888 w 11283"/>
                <a:gd name="connsiteY0" fmla="*/ 7455 h 10962"/>
                <a:gd name="connsiteX1" fmla="*/ 397 w 11283"/>
                <a:gd name="connsiteY1" fmla="*/ 3507 h 10962"/>
                <a:gd name="connsiteX2" fmla="*/ 10888 w 11283"/>
                <a:gd name="connsiteY2" fmla="*/ 7455 h 10962"/>
                <a:gd name="connsiteX3" fmla="*/ 10888 w 11283"/>
                <a:gd name="connsiteY3" fmla="*/ 7455 h 1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3" h="10962">
                  <a:moveTo>
                    <a:pt x="10888" y="7455"/>
                  </a:moveTo>
                  <a:cubicBezTo>
                    <a:pt x="8336" y="14216"/>
                    <a:pt x="-2155" y="10269"/>
                    <a:pt x="397" y="3507"/>
                  </a:cubicBezTo>
                  <a:cubicBezTo>
                    <a:pt x="2927" y="-3254"/>
                    <a:pt x="13439" y="694"/>
                    <a:pt x="10888" y="7455"/>
                  </a:cubicBezTo>
                  <a:lnTo>
                    <a:pt x="10888" y="74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0A7BF9B4-20DB-49EE-93CF-D28300A0A7BA}"/>
                </a:ext>
              </a:extLst>
            </p:cNvPr>
            <p:cNvSpPr/>
            <p:nvPr/>
          </p:nvSpPr>
          <p:spPr>
            <a:xfrm>
              <a:off x="6204206" y="5329198"/>
              <a:ext cx="10787" cy="10474"/>
            </a:xfrm>
            <a:custGeom>
              <a:avLst/>
              <a:gdLst>
                <a:gd name="connsiteX0" fmla="*/ 10407 w 10787"/>
                <a:gd name="connsiteY0" fmla="*/ 7127 h 10474"/>
                <a:gd name="connsiteX1" fmla="*/ 374 w 10787"/>
                <a:gd name="connsiteY1" fmla="*/ 3353 h 10474"/>
                <a:gd name="connsiteX2" fmla="*/ 10407 w 10787"/>
                <a:gd name="connsiteY2" fmla="*/ 7127 h 10474"/>
                <a:gd name="connsiteX3" fmla="*/ 10407 w 10787"/>
                <a:gd name="connsiteY3" fmla="*/ 7127 h 1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7" h="10474">
                  <a:moveTo>
                    <a:pt x="10407" y="7127"/>
                  </a:moveTo>
                  <a:cubicBezTo>
                    <a:pt x="7986" y="13582"/>
                    <a:pt x="-2047" y="9809"/>
                    <a:pt x="374" y="3353"/>
                  </a:cubicBezTo>
                  <a:cubicBezTo>
                    <a:pt x="2817" y="-3103"/>
                    <a:pt x="12849" y="649"/>
                    <a:pt x="10407" y="7127"/>
                  </a:cubicBezTo>
                  <a:lnTo>
                    <a:pt x="10407" y="7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AB9F4EFF-108B-4A6E-9934-D97DE8996943}"/>
                </a:ext>
              </a:extLst>
            </p:cNvPr>
            <p:cNvSpPr/>
            <p:nvPr/>
          </p:nvSpPr>
          <p:spPr>
            <a:xfrm>
              <a:off x="6221594" y="5313631"/>
              <a:ext cx="6707" cy="6522"/>
            </a:xfrm>
            <a:custGeom>
              <a:avLst/>
              <a:gdLst>
                <a:gd name="connsiteX0" fmla="*/ 6476 w 6707"/>
                <a:gd name="connsiteY0" fmla="*/ 4439 h 6522"/>
                <a:gd name="connsiteX1" fmla="*/ 238 w 6707"/>
                <a:gd name="connsiteY1" fmla="*/ 2084 h 6522"/>
                <a:gd name="connsiteX2" fmla="*/ 6476 w 6707"/>
                <a:gd name="connsiteY2" fmla="*/ 4439 h 6522"/>
                <a:gd name="connsiteX3" fmla="*/ 6476 w 6707"/>
                <a:gd name="connsiteY3" fmla="*/ 4439 h 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7" h="6522">
                  <a:moveTo>
                    <a:pt x="6476" y="4439"/>
                  </a:moveTo>
                  <a:cubicBezTo>
                    <a:pt x="4971" y="8452"/>
                    <a:pt x="-1289" y="6119"/>
                    <a:pt x="238" y="2084"/>
                  </a:cubicBezTo>
                  <a:cubicBezTo>
                    <a:pt x="1743" y="-1930"/>
                    <a:pt x="7980" y="404"/>
                    <a:pt x="6476" y="4439"/>
                  </a:cubicBezTo>
                  <a:lnTo>
                    <a:pt x="6476" y="44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3A32F4A2-B546-4A44-A46C-844676BF0B91}"/>
                </a:ext>
              </a:extLst>
            </p:cNvPr>
            <p:cNvSpPr/>
            <p:nvPr/>
          </p:nvSpPr>
          <p:spPr>
            <a:xfrm>
              <a:off x="6252963" y="5346311"/>
              <a:ext cx="11043" cy="10715"/>
            </a:xfrm>
            <a:custGeom>
              <a:avLst/>
              <a:gdLst>
                <a:gd name="connsiteX0" fmla="*/ 10658 w 11043"/>
                <a:gd name="connsiteY0" fmla="*/ 7288 h 10715"/>
                <a:gd name="connsiteX1" fmla="*/ 385 w 11043"/>
                <a:gd name="connsiteY1" fmla="*/ 3428 h 10715"/>
                <a:gd name="connsiteX2" fmla="*/ 10658 w 11043"/>
                <a:gd name="connsiteY2" fmla="*/ 7288 h 10715"/>
                <a:gd name="connsiteX3" fmla="*/ 10658 w 11043"/>
                <a:gd name="connsiteY3" fmla="*/ 7288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3" h="10715">
                  <a:moveTo>
                    <a:pt x="10658" y="7288"/>
                  </a:moveTo>
                  <a:cubicBezTo>
                    <a:pt x="8172" y="13897"/>
                    <a:pt x="-2102" y="10036"/>
                    <a:pt x="385" y="3428"/>
                  </a:cubicBezTo>
                  <a:cubicBezTo>
                    <a:pt x="2893" y="-3181"/>
                    <a:pt x="13144" y="680"/>
                    <a:pt x="10658" y="7288"/>
                  </a:cubicBezTo>
                  <a:lnTo>
                    <a:pt x="10658" y="7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B7D3E2E2-91C9-4465-BC35-8CF1905C9A0B}"/>
                </a:ext>
              </a:extLst>
            </p:cNvPr>
            <p:cNvSpPr/>
            <p:nvPr/>
          </p:nvSpPr>
          <p:spPr>
            <a:xfrm>
              <a:off x="6228748" y="5362887"/>
              <a:ext cx="9770" cy="9571"/>
            </a:xfrm>
            <a:custGeom>
              <a:avLst/>
              <a:gdLst>
                <a:gd name="connsiteX0" fmla="*/ 8875 w 9770"/>
                <a:gd name="connsiteY0" fmla="*/ 7309 h 9571"/>
                <a:gd name="connsiteX1" fmla="*/ 8657 w 9770"/>
                <a:gd name="connsiteY1" fmla="*/ 7571 h 9571"/>
                <a:gd name="connsiteX2" fmla="*/ 3095 w 9770"/>
                <a:gd name="connsiteY2" fmla="*/ 9229 h 9571"/>
                <a:gd name="connsiteX3" fmla="*/ 2855 w 9770"/>
                <a:gd name="connsiteY3" fmla="*/ 9120 h 9571"/>
                <a:gd name="connsiteX4" fmla="*/ 238 w 9770"/>
                <a:gd name="connsiteY4" fmla="*/ 3340 h 9571"/>
                <a:gd name="connsiteX5" fmla="*/ 325 w 9770"/>
                <a:gd name="connsiteY5" fmla="*/ 3078 h 9571"/>
                <a:gd name="connsiteX6" fmla="*/ 5232 w 9770"/>
                <a:gd name="connsiteY6" fmla="*/ 3 h 9571"/>
                <a:gd name="connsiteX7" fmla="*/ 5560 w 9770"/>
                <a:gd name="connsiteY7" fmla="*/ 25 h 9571"/>
                <a:gd name="connsiteX8" fmla="*/ 8875 w 9770"/>
                <a:gd name="connsiteY8" fmla="*/ 7309 h 9571"/>
                <a:gd name="connsiteX9" fmla="*/ 8875 w 9770"/>
                <a:gd name="connsiteY9" fmla="*/ 7309 h 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0" h="9571">
                  <a:moveTo>
                    <a:pt x="8875" y="7309"/>
                  </a:moveTo>
                  <a:cubicBezTo>
                    <a:pt x="8810" y="7397"/>
                    <a:pt x="8722" y="7484"/>
                    <a:pt x="8657" y="7571"/>
                  </a:cubicBezTo>
                  <a:cubicBezTo>
                    <a:pt x="7392" y="9098"/>
                    <a:pt x="5080" y="10145"/>
                    <a:pt x="3095" y="9229"/>
                  </a:cubicBezTo>
                  <a:cubicBezTo>
                    <a:pt x="3008" y="9185"/>
                    <a:pt x="2921" y="9163"/>
                    <a:pt x="2855" y="9120"/>
                  </a:cubicBezTo>
                  <a:cubicBezTo>
                    <a:pt x="522" y="8051"/>
                    <a:pt x="-504" y="5805"/>
                    <a:pt x="238" y="3340"/>
                  </a:cubicBezTo>
                  <a:cubicBezTo>
                    <a:pt x="260" y="3253"/>
                    <a:pt x="281" y="3165"/>
                    <a:pt x="325" y="3078"/>
                  </a:cubicBezTo>
                  <a:cubicBezTo>
                    <a:pt x="958" y="984"/>
                    <a:pt x="3226" y="-62"/>
                    <a:pt x="5232" y="3"/>
                  </a:cubicBezTo>
                  <a:cubicBezTo>
                    <a:pt x="5342" y="3"/>
                    <a:pt x="5451" y="25"/>
                    <a:pt x="5560" y="25"/>
                  </a:cubicBezTo>
                  <a:cubicBezTo>
                    <a:pt x="8984" y="68"/>
                    <a:pt x="11056" y="4670"/>
                    <a:pt x="8875" y="7309"/>
                  </a:cubicBezTo>
                  <a:lnTo>
                    <a:pt x="8875" y="7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63FCED92-31F5-4282-AFD5-D5F2F51A7460}"/>
                </a:ext>
              </a:extLst>
            </p:cNvPr>
            <p:cNvSpPr/>
            <p:nvPr/>
          </p:nvSpPr>
          <p:spPr>
            <a:xfrm>
              <a:off x="6228640" y="5348379"/>
              <a:ext cx="10384" cy="10601"/>
            </a:xfrm>
            <a:custGeom>
              <a:avLst/>
              <a:gdLst>
                <a:gd name="connsiteX0" fmla="*/ 10313 w 10384"/>
                <a:gd name="connsiteY0" fmla="*/ 4239 h 10601"/>
                <a:gd name="connsiteX1" fmla="*/ 10334 w 10384"/>
                <a:gd name="connsiteY1" fmla="*/ 4479 h 10601"/>
                <a:gd name="connsiteX2" fmla="*/ 3333 w 10384"/>
                <a:gd name="connsiteY2" fmla="*/ 10258 h 10601"/>
                <a:gd name="connsiteX3" fmla="*/ 1872 w 10384"/>
                <a:gd name="connsiteY3" fmla="*/ 1273 h 10601"/>
                <a:gd name="connsiteX4" fmla="*/ 2046 w 10384"/>
                <a:gd name="connsiteY4" fmla="*/ 1120 h 10601"/>
                <a:gd name="connsiteX5" fmla="*/ 10313 w 10384"/>
                <a:gd name="connsiteY5" fmla="*/ 4239 h 10601"/>
                <a:gd name="connsiteX6" fmla="*/ 10313 w 10384"/>
                <a:gd name="connsiteY6" fmla="*/ 4239 h 1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84" h="10601">
                  <a:moveTo>
                    <a:pt x="10313" y="4239"/>
                  </a:moveTo>
                  <a:cubicBezTo>
                    <a:pt x="10313" y="4326"/>
                    <a:pt x="10334" y="4391"/>
                    <a:pt x="10334" y="4479"/>
                  </a:cubicBezTo>
                  <a:cubicBezTo>
                    <a:pt x="10858" y="8383"/>
                    <a:pt x="7150" y="11698"/>
                    <a:pt x="3333" y="10258"/>
                  </a:cubicBezTo>
                  <a:cubicBezTo>
                    <a:pt x="-483" y="8819"/>
                    <a:pt x="-1094" y="3868"/>
                    <a:pt x="1872" y="1273"/>
                  </a:cubicBezTo>
                  <a:cubicBezTo>
                    <a:pt x="1938" y="1229"/>
                    <a:pt x="1981" y="1163"/>
                    <a:pt x="2046" y="1120"/>
                  </a:cubicBezTo>
                  <a:cubicBezTo>
                    <a:pt x="4882" y="-1345"/>
                    <a:pt x="9811" y="509"/>
                    <a:pt x="10313" y="4239"/>
                  </a:cubicBezTo>
                  <a:lnTo>
                    <a:pt x="10313" y="42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4729F7A7-07E0-4D81-86DC-AB5C5B7C0BDB}"/>
                </a:ext>
              </a:extLst>
            </p:cNvPr>
            <p:cNvSpPr/>
            <p:nvPr/>
          </p:nvSpPr>
          <p:spPr>
            <a:xfrm>
              <a:off x="6242707" y="5358989"/>
              <a:ext cx="8754" cy="8805"/>
            </a:xfrm>
            <a:custGeom>
              <a:avLst/>
              <a:gdLst>
                <a:gd name="connsiteX0" fmla="*/ 8482 w 8754"/>
                <a:gd name="connsiteY0" fmla="*/ 5951 h 8805"/>
                <a:gd name="connsiteX1" fmla="*/ 2833 w 8754"/>
                <a:gd name="connsiteY1" fmla="*/ 8503 h 8805"/>
                <a:gd name="connsiteX2" fmla="*/ 281 w 8754"/>
                <a:gd name="connsiteY2" fmla="*/ 2854 h 8805"/>
                <a:gd name="connsiteX3" fmla="*/ 5930 w 8754"/>
                <a:gd name="connsiteY3" fmla="*/ 302 h 8805"/>
                <a:gd name="connsiteX4" fmla="*/ 8482 w 8754"/>
                <a:gd name="connsiteY4" fmla="*/ 5951 h 8805"/>
                <a:gd name="connsiteX5" fmla="*/ 8482 w 8754"/>
                <a:gd name="connsiteY5" fmla="*/ 5951 h 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54" h="8805">
                  <a:moveTo>
                    <a:pt x="8482" y="5951"/>
                  </a:moveTo>
                  <a:cubicBezTo>
                    <a:pt x="7675" y="8089"/>
                    <a:pt x="5014" y="9441"/>
                    <a:pt x="2833" y="8503"/>
                  </a:cubicBezTo>
                  <a:cubicBezTo>
                    <a:pt x="652" y="7565"/>
                    <a:pt x="-591" y="5166"/>
                    <a:pt x="281" y="2854"/>
                  </a:cubicBezTo>
                  <a:cubicBezTo>
                    <a:pt x="1088" y="717"/>
                    <a:pt x="3749" y="-635"/>
                    <a:pt x="5930" y="302"/>
                  </a:cubicBezTo>
                  <a:cubicBezTo>
                    <a:pt x="8111" y="1240"/>
                    <a:pt x="9332" y="3661"/>
                    <a:pt x="8482" y="5951"/>
                  </a:cubicBezTo>
                  <a:lnTo>
                    <a:pt x="8482" y="59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C138E5AA-0557-4708-AB70-56AAB30A447F}"/>
                </a:ext>
              </a:extLst>
            </p:cNvPr>
            <p:cNvSpPr/>
            <p:nvPr/>
          </p:nvSpPr>
          <p:spPr>
            <a:xfrm>
              <a:off x="6236744" y="5342947"/>
              <a:ext cx="7623" cy="7410"/>
            </a:xfrm>
            <a:custGeom>
              <a:avLst/>
              <a:gdLst>
                <a:gd name="connsiteX0" fmla="*/ 7356 w 7623"/>
                <a:gd name="connsiteY0" fmla="*/ 5047 h 7410"/>
                <a:gd name="connsiteX1" fmla="*/ 268 w 7623"/>
                <a:gd name="connsiteY1" fmla="*/ 2364 h 7410"/>
                <a:gd name="connsiteX2" fmla="*/ 7356 w 7623"/>
                <a:gd name="connsiteY2" fmla="*/ 5047 h 7410"/>
                <a:gd name="connsiteX3" fmla="*/ 7356 w 7623"/>
                <a:gd name="connsiteY3" fmla="*/ 5047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7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69" y="-2195"/>
                    <a:pt x="9079" y="466"/>
                    <a:pt x="7356" y="5047"/>
                  </a:cubicBezTo>
                  <a:lnTo>
                    <a:pt x="7356" y="50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716A7231-6420-4917-844B-11F5848852F7}"/>
                </a:ext>
              </a:extLst>
            </p:cNvPr>
            <p:cNvSpPr/>
            <p:nvPr/>
          </p:nvSpPr>
          <p:spPr>
            <a:xfrm>
              <a:off x="6242576" y="5331578"/>
              <a:ext cx="6211" cy="6038"/>
            </a:xfrm>
            <a:custGeom>
              <a:avLst/>
              <a:gdLst>
                <a:gd name="connsiteX0" fmla="*/ 5996 w 6211"/>
                <a:gd name="connsiteY0" fmla="*/ 4115 h 6038"/>
                <a:gd name="connsiteX1" fmla="*/ 216 w 6211"/>
                <a:gd name="connsiteY1" fmla="*/ 1934 h 6038"/>
                <a:gd name="connsiteX2" fmla="*/ 5996 w 6211"/>
                <a:gd name="connsiteY2" fmla="*/ 4115 h 6038"/>
                <a:gd name="connsiteX3" fmla="*/ 5996 w 6211"/>
                <a:gd name="connsiteY3" fmla="*/ 411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6" y="4115"/>
                  </a:moveTo>
                  <a:cubicBezTo>
                    <a:pt x="4600" y="7823"/>
                    <a:pt x="-1180" y="5663"/>
                    <a:pt x="216" y="1934"/>
                  </a:cubicBezTo>
                  <a:cubicBezTo>
                    <a:pt x="1612" y="-1796"/>
                    <a:pt x="7391" y="385"/>
                    <a:pt x="5996" y="4115"/>
                  </a:cubicBezTo>
                  <a:lnTo>
                    <a:pt x="5996" y="41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03490A9D-9993-43C1-A787-4B41E5C2240B}"/>
                </a:ext>
              </a:extLst>
            </p:cNvPr>
            <p:cNvSpPr/>
            <p:nvPr/>
          </p:nvSpPr>
          <p:spPr>
            <a:xfrm>
              <a:off x="6243353" y="5404347"/>
              <a:ext cx="9826" cy="9635"/>
            </a:xfrm>
            <a:custGeom>
              <a:avLst/>
              <a:gdLst>
                <a:gd name="connsiteX0" fmla="*/ 9755 w 9826"/>
                <a:gd name="connsiteY0" fmla="*/ 4716 h 9635"/>
                <a:gd name="connsiteX1" fmla="*/ 9319 w 9826"/>
                <a:gd name="connsiteY1" fmla="*/ 6570 h 9635"/>
                <a:gd name="connsiteX2" fmla="*/ 1052 w 9826"/>
                <a:gd name="connsiteY2" fmla="*/ 7922 h 9635"/>
                <a:gd name="connsiteX3" fmla="*/ 3997 w 9826"/>
                <a:gd name="connsiteY3" fmla="*/ 114 h 9635"/>
                <a:gd name="connsiteX4" fmla="*/ 4673 w 9826"/>
                <a:gd name="connsiteY4" fmla="*/ 27 h 9635"/>
                <a:gd name="connsiteX5" fmla="*/ 9755 w 9826"/>
                <a:gd name="connsiteY5" fmla="*/ 4716 h 9635"/>
                <a:gd name="connsiteX6" fmla="*/ 9755 w 9826"/>
                <a:gd name="connsiteY6" fmla="*/ 4716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6" h="9635">
                  <a:moveTo>
                    <a:pt x="9755" y="4716"/>
                  </a:moveTo>
                  <a:cubicBezTo>
                    <a:pt x="9646" y="5327"/>
                    <a:pt x="9493" y="5959"/>
                    <a:pt x="9319" y="6570"/>
                  </a:cubicBezTo>
                  <a:cubicBezTo>
                    <a:pt x="8337" y="10212"/>
                    <a:pt x="3190" y="10539"/>
                    <a:pt x="1052" y="7922"/>
                  </a:cubicBezTo>
                  <a:cubicBezTo>
                    <a:pt x="-1238" y="5109"/>
                    <a:pt x="420" y="725"/>
                    <a:pt x="3997" y="114"/>
                  </a:cubicBezTo>
                  <a:cubicBezTo>
                    <a:pt x="4215" y="70"/>
                    <a:pt x="4455" y="48"/>
                    <a:pt x="4673" y="27"/>
                  </a:cubicBezTo>
                  <a:cubicBezTo>
                    <a:pt x="7203" y="-257"/>
                    <a:pt x="10344" y="1750"/>
                    <a:pt x="9755" y="4716"/>
                  </a:cubicBezTo>
                  <a:lnTo>
                    <a:pt x="9755" y="47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3FA11E1C-2DBB-4BD1-A33C-2DF1DC38FD1F}"/>
                </a:ext>
              </a:extLst>
            </p:cNvPr>
            <p:cNvSpPr/>
            <p:nvPr/>
          </p:nvSpPr>
          <p:spPr>
            <a:xfrm>
              <a:off x="6256284" y="5400821"/>
              <a:ext cx="10289" cy="9995"/>
            </a:xfrm>
            <a:custGeom>
              <a:avLst/>
              <a:gdLst>
                <a:gd name="connsiteX0" fmla="*/ 9932 w 10289"/>
                <a:gd name="connsiteY0" fmla="*/ 6802 h 9995"/>
                <a:gd name="connsiteX1" fmla="*/ 357 w 10289"/>
                <a:gd name="connsiteY1" fmla="*/ 3203 h 9995"/>
                <a:gd name="connsiteX2" fmla="*/ 9932 w 10289"/>
                <a:gd name="connsiteY2" fmla="*/ 6802 h 9995"/>
                <a:gd name="connsiteX3" fmla="*/ 9932 w 10289"/>
                <a:gd name="connsiteY3" fmla="*/ 6802 h 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9" h="9995">
                  <a:moveTo>
                    <a:pt x="9932" y="6802"/>
                  </a:moveTo>
                  <a:cubicBezTo>
                    <a:pt x="7620" y="12953"/>
                    <a:pt x="-1955" y="9376"/>
                    <a:pt x="357" y="3203"/>
                  </a:cubicBezTo>
                  <a:cubicBezTo>
                    <a:pt x="2669" y="-2969"/>
                    <a:pt x="12244" y="630"/>
                    <a:pt x="9932" y="6802"/>
                  </a:cubicBezTo>
                  <a:lnTo>
                    <a:pt x="9932" y="6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50BF429E-8F1E-4F2D-8380-69F4389AE07E}"/>
                </a:ext>
              </a:extLst>
            </p:cNvPr>
            <p:cNvSpPr/>
            <p:nvPr/>
          </p:nvSpPr>
          <p:spPr>
            <a:xfrm>
              <a:off x="6238329" y="5383980"/>
              <a:ext cx="10859" cy="10547"/>
            </a:xfrm>
            <a:custGeom>
              <a:avLst/>
              <a:gdLst>
                <a:gd name="connsiteX0" fmla="*/ 10482 w 10859"/>
                <a:gd name="connsiteY0" fmla="*/ 7176 h 10547"/>
                <a:gd name="connsiteX1" fmla="*/ 384 w 10859"/>
                <a:gd name="connsiteY1" fmla="*/ 3381 h 10547"/>
                <a:gd name="connsiteX2" fmla="*/ 10482 w 10859"/>
                <a:gd name="connsiteY2" fmla="*/ 7176 h 10547"/>
                <a:gd name="connsiteX3" fmla="*/ 10482 w 10859"/>
                <a:gd name="connsiteY3" fmla="*/ 7176 h 1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9" h="10547">
                  <a:moveTo>
                    <a:pt x="10482" y="7176"/>
                  </a:moveTo>
                  <a:cubicBezTo>
                    <a:pt x="8039" y="13676"/>
                    <a:pt x="-2081" y="9881"/>
                    <a:pt x="384" y="3381"/>
                  </a:cubicBezTo>
                  <a:cubicBezTo>
                    <a:pt x="2826" y="-3140"/>
                    <a:pt x="12925" y="677"/>
                    <a:pt x="10482" y="7176"/>
                  </a:cubicBezTo>
                  <a:lnTo>
                    <a:pt x="10482" y="71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1D8E878F-AF62-4DFB-A3EB-A1DDCE3900D2}"/>
                </a:ext>
              </a:extLst>
            </p:cNvPr>
            <p:cNvSpPr/>
            <p:nvPr/>
          </p:nvSpPr>
          <p:spPr>
            <a:xfrm>
              <a:off x="6250798" y="5381576"/>
              <a:ext cx="9286" cy="9018"/>
            </a:xfrm>
            <a:custGeom>
              <a:avLst/>
              <a:gdLst>
                <a:gd name="connsiteX0" fmla="*/ 8962 w 9286"/>
                <a:gd name="connsiteY0" fmla="*/ 6134 h 9018"/>
                <a:gd name="connsiteX1" fmla="*/ 325 w 9286"/>
                <a:gd name="connsiteY1" fmla="*/ 2884 h 9018"/>
                <a:gd name="connsiteX2" fmla="*/ 8962 w 9286"/>
                <a:gd name="connsiteY2" fmla="*/ 6134 h 9018"/>
                <a:gd name="connsiteX3" fmla="*/ 8962 w 9286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FCA81A3A-D7C7-432A-8FD1-583C03CD395F}"/>
                </a:ext>
              </a:extLst>
            </p:cNvPr>
            <p:cNvSpPr/>
            <p:nvPr/>
          </p:nvSpPr>
          <p:spPr>
            <a:xfrm>
              <a:off x="6266617" y="5371059"/>
              <a:ext cx="7989" cy="8478"/>
            </a:xfrm>
            <a:custGeom>
              <a:avLst/>
              <a:gdLst>
                <a:gd name="connsiteX0" fmla="*/ 7930 w 7989"/>
                <a:gd name="connsiteY0" fmla="*/ 3216 h 8478"/>
                <a:gd name="connsiteX1" fmla="*/ 6316 w 7989"/>
                <a:gd name="connsiteY1" fmla="*/ 7578 h 8478"/>
                <a:gd name="connsiteX2" fmla="*/ 13 w 7989"/>
                <a:gd name="connsiteY2" fmla="*/ 5201 h 8478"/>
                <a:gd name="connsiteX3" fmla="*/ 1671 w 7989"/>
                <a:gd name="connsiteY3" fmla="*/ 860 h 8478"/>
                <a:gd name="connsiteX4" fmla="*/ 7930 w 7989"/>
                <a:gd name="connsiteY4" fmla="*/ 3216 h 8478"/>
                <a:gd name="connsiteX5" fmla="*/ 7930 w 7989"/>
                <a:gd name="connsiteY5" fmla="*/ 3216 h 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9" h="8478">
                  <a:moveTo>
                    <a:pt x="7930" y="3216"/>
                  </a:moveTo>
                  <a:cubicBezTo>
                    <a:pt x="8192" y="5092"/>
                    <a:pt x="7582" y="6269"/>
                    <a:pt x="6316" y="7578"/>
                  </a:cubicBezTo>
                  <a:cubicBezTo>
                    <a:pt x="4375" y="9585"/>
                    <a:pt x="144" y="7992"/>
                    <a:pt x="13" y="5201"/>
                  </a:cubicBezTo>
                  <a:cubicBezTo>
                    <a:pt x="-74" y="3390"/>
                    <a:pt x="253" y="2082"/>
                    <a:pt x="1671" y="860"/>
                  </a:cubicBezTo>
                  <a:cubicBezTo>
                    <a:pt x="3852" y="-1015"/>
                    <a:pt x="7516" y="359"/>
                    <a:pt x="7930" y="3216"/>
                  </a:cubicBezTo>
                  <a:lnTo>
                    <a:pt x="7930" y="3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8E9C41D2-3279-4F28-8C4A-80BFEF675E66}"/>
                </a:ext>
              </a:extLst>
            </p:cNvPr>
            <p:cNvSpPr/>
            <p:nvPr/>
          </p:nvSpPr>
          <p:spPr>
            <a:xfrm>
              <a:off x="6249447" y="5367085"/>
              <a:ext cx="7300" cy="7080"/>
            </a:xfrm>
            <a:custGeom>
              <a:avLst/>
              <a:gdLst>
                <a:gd name="connsiteX0" fmla="*/ 7041 w 7300"/>
                <a:gd name="connsiteY0" fmla="*/ 4813 h 7080"/>
                <a:gd name="connsiteX1" fmla="*/ 258 w 7300"/>
                <a:gd name="connsiteY1" fmla="*/ 2261 h 7080"/>
                <a:gd name="connsiteX2" fmla="*/ 7041 w 7300"/>
                <a:gd name="connsiteY2" fmla="*/ 4813 h 7080"/>
                <a:gd name="connsiteX3" fmla="*/ 7041 w 7300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0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916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50C2FDC7-AF69-4B99-AEAA-0D149CB9900C}"/>
                </a:ext>
              </a:extLst>
            </p:cNvPr>
            <p:cNvSpPr/>
            <p:nvPr/>
          </p:nvSpPr>
          <p:spPr>
            <a:xfrm>
              <a:off x="6263655" y="5386070"/>
              <a:ext cx="8465" cy="8214"/>
            </a:xfrm>
            <a:custGeom>
              <a:avLst/>
              <a:gdLst>
                <a:gd name="connsiteX0" fmla="*/ 8167 w 8465"/>
                <a:gd name="connsiteY0" fmla="*/ 5588 h 8214"/>
                <a:gd name="connsiteX1" fmla="*/ 293 w 8465"/>
                <a:gd name="connsiteY1" fmla="*/ 2621 h 8214"/>
                <a:gd name="connsiteX2" fmla="*/ 8167 w 8465"/>
                <a:gd name="connsiteY2" fmla="*/ 5588 h 8214"/>
                <a:gd name="connsiteX3" fmla="*/ 8167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7" y="5588"/>
                  </a:moveTo>
                  <a:cubicBezTo>
                    <a:pt x="6269" y="10648"/>
                    <a:pt x="-1604" y="7703"/>
                    <a:pt x="293" y="2621"/>
                  </a:cubicBezTo>
                  <a:cubicBezTo>
                    <a:pt x="2212" y="-2439"/>
                    <a:pt x="10086" y="527"/>
                    <a:pt x="8167" y="5588"/>
                  </a:cubicBezTo>
                  <a:lnTo>
                    <a:pt x="8167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C5B274DD-0278-4EBC-88E6-93C258B65459}"/>
                </a:ext>
              </a:extLst>
            </p:cNvPr>
            <p:cNvSpPr/>
            <p:nvPr/>
          </p:nvSpPr>
          <p:spPr>
            <a:xfrm>
              <a:off x="6238508" y="5416253"/>
              <a:ext cx="6467" cy="6285"/>
            </a:xfrm>
            <a:custGeom>
              <a:avLst/>
              <a:gdLst>
                <a:gd name="connsiteX0" fmla="*/ 6247 w 6467"/>
                <a:gd name="connsiteY0" fmla="*/ 4282 h 6285"/>
                <a:gd name="connsiteX1" fmla="*/ 227 w 6467"/>
                <a:gd name="connsiteY1" fmla="*/ 2013 h 6285"/>
                <a:gd name="connsiteX2" fmla="*/ 6247 w 6467"/>
                <a:gd name="connsiteY2" fmla="*/ 4282 h 6285"/>
                <a:gd name="connsiteX3" fmla="*/ 6247 w 6467"/>
                <a:gd name="connsiteY3" fmla="*/ 4282 h 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7" h="6285">
                  <a:moveTo>
                    <a:pt x="6247" y="4282"/>
                  </a:moveTo>
                  <a:cubicBezTo>
                    <a:pt x="4785" y="8142"/>
                    <a:pt x="-1235" y="5896"/>
                    <a:pt x="227" y="2013"/>
                  </a:cubicBezTo>
                  <a:cubicBezTo>
                    <a:pt x="1688" y="-1869"/>
                    <a:pt x="7686" y="399"/>
                    <a:pt x="6247" y="4282"/>
                  </a:cubicBezTo>
                  <a:lnTo>
                    <a:pt x="6247" y="42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553320E8-6FBD-43E2-8A5E-35893E8A051F}"/>
                </a:ext>
              </a:extLst>
            </p:cNvPr>
            <p:cNvSpPr/>
            <p:nvPr/>
          </p:nvSpPr>
          <p:spPr>
            <a:xfrm>
              <a:off x="6259679" y="5422460"/>
              <a:ext cx="10457" cy="10158"/>
            </a:xfrm>
            <a:custGeom>
              <a:avLst/>
              <a:gdLst>
                <a:gd name="connsiteX0" fmla="*/ 10092 w 10457"/>
                <a:gd name="connsiteY0" fmla="*/ 6908 h 10158"/>
                <a:gd name="connsiteX1" fmla="*/ 365 w 10457"/>
                <a:gd name="connsiteY1" fmla="*/ 3244 h 10158"/>
                <a:gd name="connsiteX2" fmla="*/ 10092 w 10457"/>
                <a:gd name="connsiteY2" fmla="*/ 6908 h 10158"/>
                <a:gd name="connsiteX3" fmla="*/ 10092 w 10457"/>
                <a:gd name="connsiteY3" fmla="*/ 6908 h 1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158">
                  <a:moveTo>
                    <a:pt x="10092" y="6908"/>
                  </a:moveTo>
                  <a:cubicBezTo>
                    <a:pt x="7737" y="13168"/>
                    <a:pt x="-1991" y="9526"/>
                    <a:pt x="365" y="3244"/>
                  </a:cubicBezTo>
                  <a:cubicBezTo>
                    <a:pt x="2720" y="-3015"/>
                    <a:pt x="12447" y="649"/>
                    <a:pt x="10092" y="6908"/>
                  </a:cubicBezTo>
                  <a:lnTo>
                    <a:pt x="10092" y="69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CDFCA51C-B852-444B-B5D5-83388A1BC721}"/>
                </a:ext>
              </a:extLst>
            </p:cNvPr>
            <p:cNvSpPr/>
            <p:nvPr/>
          </p:nvSpPr>
          <p:spPr>
            <a:xfrm>
              <a:off x="6244042" y="5439719"/>
              <a:ext cx="11042" cy="10721"/>
            </a:xfrm>
            <a:custGeom>
              <a:avLst/>
              <a:gdLst>
                <a:gd name="connsiteX0" fmla="*/ 10658 w 11042"/>
                <a:gd name="connsiteY0" fmla="*/ 7294 h 10721"/>
                <a:gd name="connsiteX1" fmla="*/ 385 w 11042"/>
                <a:gd name="connsiteY1" fmla="*/ 3433 h 10721"/>
                <a:gd name="connsiteX2" fmla="*/ 10658 w 11042"/>
                <a:gd name="connsiteY2" fmla="*/ 7294 h 10721"/>
                <a:gd name="connsiteX3" fmla="*/ 10658 w 11042"/>
                <a:gd name="connsiteY3" fmla="*/ 7294 h 1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2" h="10721">
                  <a:moveTo>
                    <a:pt x="10658" y="7294"/>
                  </a:moveTo>
                  <a:cubicBezTo>
                    <a:pt x="8171" y="13902"/>
                    <a:pt x="-2101" y="10042"/>
                    <a:pt x="385" y="3433"/>
                  </a:cubicBezTo>
                  <a:cubicBezTo>
                    <a:pt x="2872" y="-3175"/>
                    <a:pt x="13144" y="663"/>
                    <a:pt x="10658" y="7294"/>
                  </a:cubicBezTo>
                  <a:lnTo>
                    <a:pt x="10658" y="72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FDA9521A-123F-4863-A436-2142C7BF08A1}"/>
                </a:ext>
              </a:extLst>
            </p:cNvPr>
            <p:cNvSpPr/>
            <p:nvPr/>
          </p:nvSpPr>
          <p:spPr>
            <a:xfrm>
              <a:off x="6236804" y="5428834"/>
              <a:ext cx="10469" cy="10512"/>
            </a:xfrm>
            <a:custGeom>
              <a:avLst/>
              <a:gdLst>
                <a:gd name="connsiteX0" fmla="*/ 10132 w 10469"/>
                <a:gd name="connsiteY0" fmla="*/ 7099 h 10512"/>
                <a:gd name="connsiteX1" fmla="*/ 3392 w 10469"/>
                <a:gd name="connsiteY1" fmla="*/ 10153 h 10512"/>
                <a:gd name="connsiteX2" fmla="*/ 339 w 10469"/>
                <a:gd name="connsiteY2" fmla="*/ 3413 h 10512"/>
                <a:gd name="connsiteX3" fmla="*/ 7078 w 10469"/>
                <a:gd name="connsiteY3" fmla="*/ 360 h 10512"/>
                <a:gd name="connsiteX4" fmla="*/ 10132 w 10469"/>
                <a:gd name="connsiteY4" fmla="*/ 7099 h 10512"/>
                <a:gd name="connsiteX5" fmla="*/ 10132 w 10469"/>
                <a:gd name="connsiteY5" fmla="*/ 7099 h 1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69" h="10512">
                  <a:moveTo>
                    <a:pt x="10132" y="7099"/>
                  </a:moveTo>
                  <a:cubicBezTo>
                    <a:pt x="9171" y="9673"/>
                    <a:pt x="5987" y="11265"/>
                    <a:pt x="3392" y="10153"/>
                  </a:cubicBezTo>
                  <a:cubicBezTo>
                    <a:pt x="775" y="9040"/>
                    <a:pt x="-709" y="6161"/>
                    <a:pt x="339" y="3413"/>
                  </a:cubicBezTo>
                  <a:cubicBezTo>
                    <a:pt x="1298" y="840"/>
                    <a:pt x="4482" y="-753"/>
                    <a:pt x="7078" y="360"/>
                  </a:cubicBezTo>
                  <a:cubicBezTo>
                    <a:pt x="9695" y="1472"/>
                    <a:pt x="11178" y="4351"/>
                    <a:pt x="10132" y="7099"/>
                  </a:cubicBezTo>
                  <a:lnTo>
                    <a:pt x="10132" y="7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40991EEB-EA31-40A1-A23A-6D5A07DFAC26}"/>
                </a:ext>
              </a:extLst>
            </p:cNvPr>
            <p:cNvSpPr/>
            <p:nvPr/>
          </p:nvSpPr>
          <p:spPr>
            <a:xfrm>
              <a:off x="6224659" y="5450716"/>
              <a:ext cx="10295" cy="9980"/>
            </a:xfrm>
            <a:custGeom>
              <a:avLst/>
              <a:gdLst>
                <a:gd name="connsiteX0" fmla="*/ 9932 w 10295"/>
                <a:gd name="connsiteY0" fmla="*/ 6787 h 9980"/>
                <a:gd name="connsiteX1" fmla="*/ 357 w 10295"/>
                <a:gd name="connsiteY1" fmla="*/ 3188 h 9980"/>
                <a:gd name="connsiteX2" fmla="*/ 9932 w 10295"/>
                <a:gd name="connsiteY2" fmla="*/ 6787 h 9980"/>
                <a:gd name="connsiteX3" fmla="*/ 9932 w 10295"/>
                <a:gd name="connsiteY3" fmla="*/ 6787 h 9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80">
                  <a:moveTo>
                    <a:pt x="9932" y="6787"/>
                  </a:moveTo>
                  <a:cubicBezTo>
                    <a:pt x="7620" y="12938"/>
                    <a:pt x="-1955" y="9361"/>
                    <a:pt x="357" y="3188"/>
                  </a:cubicBezTo>
                  <a:cubicBezTo>
                    <a:pt x="2691" y="-2962"/>
                    <a:pt x="12266" y="636"/>
                    <a:pt x="9932" y="6787"/>
                  </a:cubicBezTo>
                  <a:lnTo>
                    <a:pt x="9932" y="67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1DF2FF97-76BF-4A68-9C9C-6ED283F0A33C}"/>
                </a:ext>
              </a:extLst>
            </p:cNvPr>
            <p:cNvSpPr/>
            <p:nvPr/>
          </p:nvSpPr>
          <p:spPr>
            <a:xfrm>
              <a:off x="6227886" y="5440814"/>
              <a:ext cx="8465" cy="8214"/>
            </a:xfrm>
            <a:custGeom>
              <a:avLst/>
              <a:gdLst>
                <a:gd name="connsiteX0" fmla="*/ 8167 w 8465"/>
                <a:gd name="connsiteY0" fmla="*/ 5588 h 8214"/>
                <a:gd name="connsiteX1" fmla="*/ 293 w 8465"/>
                <a:gd name="connsiteY1" fmla="*/ 2621 h 8214"/>
                <a:gd name="connsiteX2" fmla="*/ 8167 w 8465"/>
                <a:gd name="connsiteY2" fmla="*/ 5588 h 8214"/>
                <a:gd name="connsiteX3" fmla="*/ 8167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7" y="5588"/>
                  </a:moveTo>
                  <a:cubicBezTo>
                    <a:pt x="6269" y="10648"/>
                    <a:pt x="-1605" y="7703"/>
                    <a:pt x="293" y="2621"/>
                  </a:cubicBezTo>
                  <a:cubicBezTo>
                    <a:pt x="2212" y="-2439"/>
                    <a:pt x="10086" y="527"/>
                    <a:pt x="8167" y="5588"/>
                  </a:cubicBezTo>
                  <a:lnTo>
                    <a:pt x="8167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2738A1AD-EA38-43CF-B164-557899766EEA}"/>
                </a:ext>
              </a:extLst>
            </p:cNvPr>
            <p:cNvSpPr/>
            <p:nvPr/>
          </p:nvSpPr>
          <p:spPr>
            <a:xfrm>
              <a:off x="6213902" y="5463729"/>
              <a:ext cx="7790" cy="7558"/>
            </a:xfrm>
            <a:custGeom>
              <a:avLst/>
              <a:gdLst>
                <a:gd name="connsiteX0" fmla="*/ 7515 w 7790"/>
                <a:gd name="connsiteY0" fmla="*/ 5138 h 7558"/>
                <a:gd name="connsiteX1" fmla="*/ 275 w 7790"/>
                <a:gd name="connsiteY1" fmla="*/ 2411 h 7558"/>
                <a:gd name="connsiteX2" fmla="*/ 7515 w 7790"/>
                <a:gd name="connsiteY2" fmla="*/ 5138 h 7558"/>
                <a:gd name="connsiteX3" fmla="*/ 7515 w 7790"/>
                <a:gd name="connsiteY3" fmla="*/ 5138 h 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0" h="7558">
                  <a:moveTo>
                    <a:pt x="7515" y="5138"/>
                  </a:moveTo>
                  <a:cubicBezTo>
                    <a:pt x="5771" y="9805"/>
                    <a:pt x="-1492" y="7079"/>
                    <a:pt x="275" y="2411"/>
                  </a:cubicBezTo>
                  <a:cubicBezTo>
                    <a:pt x="2019" y="-2234"/>
                    <a:pt x="9282" y="470"/>
                    <a:pt x="7515" y="5138"/>
                  </a:cubicBezTo>
                  <a:lnTo>
                    <a:pt x="7515" y="51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C93B627A-9B0E-41BC-A97E-B5F653786CA1}"/>
                </a:ext>
              </a:extLst>
            </p:cNvPr>
            <p:cNvSpPr/>
            <p:nvPr/>
          </p:nvSpPr>
          <p:spPr>
            <a:xfrm>
              <a:off x="6231432" y="5476885"/>
              <a:ext cx="7299" cy="7095"/>
            </a:xfrm>
            <a:custGeom>
              <a:avLst/>
              <a:gdLst>
                <a:gd name="connsiteX0" fmla="*/ 7041 w 7299"/>
                <a:gd name="connsiteY0" fmla="*/ 4828 h 7095"/>
                <a:gd name="connsiteX1" fmla="*/ 258 w 7299"/>
                <a:gd name="connsiteY1" fmla="*/ 2276 h 7095"/>
                <a:gd name="connsiteX2" fmla="*/ 7041 w 7299"/>
                <a:gd name="connsiteY2" fmla="*/ 4828 h 7095"/>
                <a:gd name="connsiteX3" fmla="*/ 7041 w 7299"/>
                <a:gd name="connsiteY3" fmla="*/ 4828 h 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95">
                  <a:moveTo>
                    <a:pt x="7041" y="4828"/>
                  </a:moveTo>
                  <a:cubicBezTo>
                    <a:pt x="5405" y="9190"/>
                    <a:pt x="-1399" y="6660"/>
                    <a:pt x="258" y="2276"/>
                  </a:cubicBezTo>
                  <a:cubicBezTo>
                    <a:pt x="1894" y="-2107"/>
                    <a:pt x="8698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37AFA1E5-9998-44C5-AC4E-8A1E84F17F33}"/>
                </a:ext>
              </a:extLst>
            </p:cNvPr>
            <p:cNvSpPr/>
            <p:nvPr/>
          </p:nvSpPr>
          <p:spPr>
            <a:xfrm>
              <a:off x="6241280" y="5460541"/>
              <a:ext cx="8672" cy="8668"/>
            </a:xfrm>
            <a:custGeom>
              <a:avLst/>
              <a:gdLst>
                <a:gd name="connsiteX0" fmla="*/ 8186 w 8672"/>
                <a:gd name="connsiteY0" fmla="*/ 2371 h 8668"/>
                <a:gd name="connsiteX1" fmla="*/ 8273 w 8672"/>
                <a:gd name="connsiteY1" fmla="*/ 2546 h 8668"/>
                <a:gd name="connsiteX2" fmla="*/ 6114 w 8672"/>
                <a:gd name="connsiteY2" fmla="*/ 8282 h 8668"/>
                <a:gd name="connsiteX3" fmla="*/ 5939 w 8672"/>
                <a:gd name="connsiteY3" fmla="*/ 8347 h 8668"/>
                <a:gd name="connsiteX4" fmla="*/ 487 w 8672"/>
                <a:gd name="connsiteY4" fmla="*/ 6297 h 8668"/>
                <a:gd name="connsiteX5" fmla="*/ 399 w 8672"/>
                <a:gd name="connsiteY5" fmla="*/ 6123 h 8668"/>
                <a:gd name="connsiteX6" fmla="*/ 2559 w 8672"/>
                <a:gd name="connsiteY6" fmla="*/ 387 h 8668"/>
                <a:gd name="connsiteX7" fmla="*/ 2733 w 8672"/>
                <a:gd name="connsiteY7" fmla="*/ 321 h 8668"/>
                <a:gd name="connsiteX8" fmla="*/ 8186 w 8672"/>
                <a:gd name="connsiteY8" fmla="*/ 2371 h 8668"/>
                <a:gd name="connsiteX9" fmla="*/ 8186 w 8672"/>
                <a:gd name="connsiteY9" fmla="*/ 2371 h 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72" h="8668">
                  <a:moveTo>
                    <a:pt x="8186" y="2371"/>
                  </a:moveTo>
                  <a:cubicBezTo>
                    <a:pt x="8229" y="2415"/>
                    <a:pt x="8251" y="2480"/>
                    <a:pt x="8273" y="2546"/>
                  </a:cubicBezTo>
                  <a:cubicBezTo>
                    <a:pt x="9320" y="4509"/>
                    <a:pt x="8208" y="7497"/>
                    <a:pt x="6114" y="8282"/>
                  </a:cubicBezTo>
                  <a:cubicBezTo>
                    <a:pt x="6048" y="8304"/>
                    <a:pt x="6005" y="8326"/>
                    <a:pt x="5939" y="8347"/>
                  </a:cubicBezTo>
                  <a:cubicBezTo>
                    <a:pt x="3736" y="9176"/>
                    <a:pt x="1599" y="8369"/>
                    <a:pt x="487" y="6297"/>
                  </a:cubicBezTo>
                  <a:cubicBezTo>
                    <a:pt x="465" y="6232"/>
                    <a:pt x="421" y="6188"/>
                    <a:pt x="399" y="6123"/>
                  </a:cubicBezTo>
                  <a:cubicBezTo>
                    <a:pt x="-647" y="4160"/>
                    <a:pt x="465" y="1172"/>
                    <a:pt x="2559" y="387"/>
                  </a:cubicBezTo>
                  <a:cubicBezTo>
                    <a:pt x="2624" y="365"/>
                    <a:pt x="2690" y="343"/>
                    <a:pt x="2733" y="321"/>
                  </a:cubicBezTo>
                  <a:cubicBezTo>
                    <a:pt x="4914" y="-508"/>
                    <a:pt x="7052" y="299"/>
                    <a:pt x="8186" y="2371"/>
                  </a:cubicBezTo>
                  <a:lnTo>
                    <a:pt x="8186" y="23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C8005662-7D44-4A0F-9C3D-F3BF1DC8CF9E}"/>
                </a:ext>
              </a:extLst>
            </p:cNvPr>
            <p:cNvSpPr/>
            <p:nvPr/>
          </p:nvSpPr>
          <p:spPr>
            <a:xfrm>
              <a:off x="6219458" y="5473324"/>
              <a:ext cx="8041" cy="7814"/>
            </a:xfrm>
            <a:custGeom>
              <a:avLst/>
              <a:gdLst>
                <a:gd name="connsiteX0" fmla="*/ 7762 w 8041"/>
                <a:gd name="connsiteY0" fmla="*/ 5314 h 7814"/>
                <a:gd name="connsiteX1" fmla="*/ 280 w 8041"/>
                <a:gd name="connsiteY1" fmla="*/ 2501 h 7814"/>
                <a:gd name="connsiteX2" fmla="*/ 7762 w 8041"/>
                <a:gd name="connsiteY2" fmla="*/ 5314 h 7814"/>
                <a:gd name="connsiteX3" fmla="*/ 7762 w 8041"/>
                <a:gd name="connsiteY3" fmla="*/ 5314 h 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1" h="7814">
                  <a:moveTo>
                    <a:pt x="7762" y="5314"/>
                  </a:moveTo>
                  <a:cubicBezTo>
                    <a:pt x="5951" y="10134"/>
                    <a:pt x="-1530" y="7321"/>
                    <a:pt x="280" y="2501"/>
                  </a:cubicBezTo>
                  <a:cubicBezTo>
                    <a:pt x="2091" y="-2319"/>
                    <a:pt x="9571" y="494"/>
                    <a:pt x="7762" y="5314"/>
                  </a:cubicBezTo>
                  <a:lnTo>
                    <a:pt x="7762" y="53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6FC6E243-1E35-45F2-99E6-275CB0FB04CD}"/>
                </a:ext>
              </a:extLst>
            </p:cNvPr>
            <p:cNvSpPr/>
            <p:nvPr/>
          </p:nvSpPr>
          <p:spPr>
            <a:xfrm>
              <a:off x="6216231" y="5496038"/>
              <a:ext cx="6767" cy="7128"/>
            </a:xfrm>
            <a:custGeom>
              <a:avLst/>
              <a:gdLst>
                <a:gd name="connsiteX0" fmla="*/ 6473 w 6767"/>
                <a:gd name="connsiteY0" fmla="*/ 1837 h 7128"/>
                <a:gd name="connsiteX1" fmla="*/ 4597 w 6767"/>
                <a:gd name="connsiteY1" fmla="*/ 6831 h 7128"/>
                <a:gd name="connsiteX2" fmla="*/ 693 w 6767"/>
                <a:gd name="connsiteY2" fmla="*/ 5915 h 7128"/>
                <a:gd name="connsiteX3" fmla="*/ 584 w 6767"/>
                <a:gd name="connsiteY3" fmla="*/ 1924 h 7128"/>
                <a:gd name="connsiteX4" fmla="*/ 1020 w 6767"/>
                <a:gd name="connsiteY4" fmla="*/ 1379 h 7128"/>
                <a:gd name="connsiteX5" fmla="*/ 1020 w 6767"/>
                <a:gd name="connsiteY5" fmla="*/ 1291 h 7128"/>
                <a:gd name="connsiteX6" fmla="*/ 6473 w 6767"/>
                <a:gd name="connsiteY6" fmla="*/ 1837 h 7128"/>
                <a:gd name="connsiteX7" fmla="*/ 6473 w 6767"/>
                <a:gd name="connsiteY7" fmla="*/ 1837 h 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7" h="7128">
                  <a:moveTo>
                    <a:pt x="6473" y="1837"/>
                  </a:moveTo>
                  <a:cubicBezTo>
                    <a:pt x="7193" y="3887"/>
                    <a:pt x="6604" y="5806"/>
                    <a:pt x="4597" y="6831"/>
                  </a:cubicBezTo>
                  <a:cubicBezTo>
                    <a:pt x="3310" y="7485"/>
                    <a:pt x="1587" y="7006"/>
                    <a:pt x="693" y="5915"/>
                  </a:cubicBezTo>
                  <a:cubicBezTo>
                    <a:pt x="-311" y="4694"/>
                    <a:pt x="-114" y="3211"/>
                    <a:pt x="584" y="1924"/>
                  </a:cubicBezTo>
                  <a:cubicBezTo>
                    <a:pt x="671" y="1706"/>
                    <a:pt x="824" y="1509"/>
                    <a:pt x="1020" y="1379"/>
                  </a:cubicBezTo>
                  <a:cubicBezTo>
                    <a:pt x="1413" y="986"/>
                    <a:pt x="1413" y="942"/>
                    <a:pt x="1020" y="1291"/>
                  </a:cubicBezTo>
                  <a:cubicBezTo>
                    <a:pt x="2220" y="-672"/>
                    <a:pt x="5709" y="-323"/>
                    <a:pt x="6473" y="1837"/>
                  </a:cubicBezTo>
                  <a:lnTo>
                    <a:pt x="6473" y="18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8AD69D7C-46C8-4300-9574-BB33E935003E}"/>
                </a:ext>
              </a:extLst>
            </p:cNvPr>
            <p:cNvSpPr/>
            <p:nvPr/>
          </p:nvSpPr>
          <p:spPr>
            <a:xfrm>
              <a:off x="6202967" y="5507948"/>
              <a:ext cx="7958" cy="7726"/>
            </a:xfrm>
            <a:custGeom>
              <a:avLst/>
              <a:gdLst>
                <a:gd name="connsiteX0" fmla="*/ 7676 w 7958"/>
                <a:gd name="connsiteY0" fmla="*/ 5259 h 7726"/>
                <a:gd name="connsiteX1" fmla="*/ 282 w 7958"/>
                <a:gd name="connsiteY1" fmla="*/ 2467 h 7726"/>
                <a:gd name="connsiteX2" fmla="*/ 7676 w 7958"/>
                <a:gd name="connsiteY2" fmla="*/ 5259 h 7726"/>
                <a:gd name="connsiteX3" fmla="*/ 7676 w 7958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8" h="7726">
                  <a:moveTo>
                    <a:pt x="7676" y="5259"/>
                  </a:moveTo>
                  <a:cubicBezTo>
                    <a:pt x="5887" y="10014"/>
                    <a:pt x="-1528" y="7244"/>
                    <a:pt x="282" y="2467"/>
                  </a:cubicBezTo>
                  <a:cubicBezTo>
                    <a:pt x="2071" y="-2287"/>
                    <a:pt x="9486" y="483"/>
                    <a:pt x="7676" y="5259"/>
                  </a:cubicBezTo>
                  <a:lnTo>
                    <a:pt x="7676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69A4B732-4B6B-4600-B6AF-5D06C097AE50}"/>
                </a:ext>
              </a:extLst>
            </p:cNvPr>
            <p:cNvSpPr/>
            <p:nvPr/>
          </p:nvSpPr>
          <p:spPr>
            <a:xfrm>
              <a:off x="6201985" y="5498569"/>
              <a:ext cx="6890" cy="6680"/>
            </a:xfrm>
            <a:custGeom>
              <a:avLst/>
              <a:gdLst>
                <a:gd name="connsiteX0" fmla="*/ 6652 w 6890"/>
                <a:gd name="connsiteY0" fmla="*/ 4540 h 6680"/>
                <a:gd name="connsiteX1" fmla="*/ 239 w 6890"/>
                <a:gd name="connsiteY1" fmla="*/ 2141 h 6680"/>
                <a:gd name="connsiteX2" fmla="*/ 6652 w 6890"/>
                <a:gd name="connsiteY2" fmla="*/ 4540 h 6680"/>
                <a:gd name="connsiteX3" fmla="*/ 6652 w 6890"/>
                <a:gd name="connsiteY3" fmla="*/ 4540 h 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90" h="6680">
                  <a:moveTo>
                    <a:pt x="6652" y="4540"/>
                  </a:moveTo>
                  <a:cubicBezTo>
                    <a:pt x="5103" y="8662"/>
                    <a:pt x="-1309" y="6263"/>
                    <a:pt x="239" y="2141"/>
                  </a:cubicBezTo>
                  <a:cubicBezTo>
                    <a:pt x="1788" y="-1981"/>
                    <a:pt x="8200" y="418"/>
                    <a:pt x="6652" y="4540"/>
                  </a:cubicBezTo>
                  <a:lnTo>
                    <a:pt x="6652" y="45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FFF0B121-C259-423D-9E69-3ADC02CD31D2}"/>
                </a:ext>
              </a:extLst>
            </p:cNvPr>
            <p:cNvSpPr/>
            <p:nvPr/>
          </p:nvSpPr>
          <p:spPr>
            <a:xfrm>
              <a:off x="6179396" y="5510151"/>
              <a:ext cx="7968" cy="7726"/>
            </a:xfrm>
            <a:custGeom>
              <a:avLst/>
              <a:gdLst>
                <a:gd name="connsiteX0" fmla="*/ 7691 w 7968"/>
                <a:gd name="connsiteY0" fmla="*/ 5259 h 7726"/>
                <a:gd name="connsiteX1" fmla="*/ 276 w 7968"/>
                <a:gd name="connsiteY1" fmla="*/ 2467 h 7726"/>
                <a:gd name="connsiteX2" fmla="*/ 7691 w 7968"/>
                <a:gd name="connsiteY2" fmla="*/ 5259 h 7726"/>
                <a:gd name="connsiteX3" fmla="*/ 7691 w 7968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8" h="7726">
                  <a:moveTo>
                    <a:pt x="7691" y="5259"/>
                  </a:moveTo>
                  <a:cubicBezTo>
                    <a:pt x="5903" y="10014"/>
                    <a:pt x="-1512" y="7244"/>
                    <a:pt x="276" y="2467"/>
                  </a:cubicBezTo>
                  <a:cubicBezTo>
                    <a:pt x="2087" y="-2287"/>
                    <a:pt x="9480" y="483"/>
                    <a:pt x="7691" y="5259"/>
                  </a:cubicBezTo>
                  <a:lnTo>
                    <a:pt x="7691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878AD4AA-5BA0-4072-8300-FF1C27EF7C79}"/>
                </a:ext>
              </a:extLst>
            </p:cNvPr>
            <p:cNvSpPr/>
            <p:nvPr/>
          </p:nvSpPr>
          <p:spPr>
            <a:xfrm>
              <a:off x="6181943" y="5498004"/>
              <a:ext cx="4966" cy="4835"/>
            </a:xfrm>
            <a:custGeom>
              <a:avLst/>
              <a:gdLst>
                <a:gd name="connsiteX0" fmla="*/ 4795 w 4966"/>
                <a:gd name="connsiteY0" fmla="*/ 3295 h 4835"/>
                <a:gd name="connsiteX1" fmla="*/ 171 w 4966"/>
                <a:gd name="connsiteY1" fmla="*/ 1550 h 4835"/>
                <a:gd name="connsiteX2" fmla="*/ 4795 w 4966"/>
                <a:gd name="connsiteY2" fmla="*/ 3295 h 4835"/>
                <a:gd name="connsiteX3" fmla="*/ 4795 w 4966"/>
                <a:gd name="connsiteY3" fmla="*/ 3295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6" h="4835">
                  <a:moveTo>
                    <a:pt x="4795" y="3295"/>
                  </a:moveTo>
                  <a:cubicBezTo>
                    <a:pt x="3683" y="6261"/>
                    <a:pt x="-941" y="4538"/>
                    <a:pt x="171" y="1550"/>
                  </a:cubicBezTo>
                  <a:cubicBezTo>
                    <a:pt x="1284" y="-1438"/>
                    <a:pt x="5908" y="307"/>
                    <a:pt x="4795" y="3295"/>
                  </a:cubicBezTo>
                  <a:lnTo>
                    <a:pt x="4795" y="32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E204788B-82AD-457B-B18E-7DC028CA6939}"/>
                </a:ext>
              </a:extLst>
            </p:cNvPr>
            <p:cNvSpPr/>
            <p:nvPr/>
          </p:nvSpPr>
          <p:spPr>
            <a:xfrm>
              <a:off x="6160438" y="5506441"/>
              <a:ext cx="6211" cy="6038"/>
            </a:xfrm>
            <a:custGeom>
              <a:avLst/>
              <a:gdLst>
                <a:gd name="connsiteX0" fmla="*/ 5995 w 6211"/>
                <a:gd name="connsiteY0" fmla="*/ 4105 h 6038"/>
                <a:gd name="connsiteX1" fmla="*/ 216 w 6211"/>
                <a:gd name="connsiteY1" fmla="*/ 1924 h 6038"/>
                <a:gd name="connsiteX2" fmla="*/ 5995 w 6211"/>
                <a:gd name="connsiteY2" fmla="*/ 4105 h 6038"/>
                <a:gd name="connsiteX3" fmla="*/ 5995 w 6211"/>
                <a:gd name="connsiteY3" fmla="*/ 410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5" y="4105"/>
                  </a:moveTo>
                  <a:cubicBezTo>
                    <a:pt x="4600" y="7835"/>
                    <a:pt x="-1180" y="5654"/>
                    <a:pt x="216" y="1924"/>
                  </a:cubicBezTo>
                  <a:cubicBezTo>
                    <a:pt x="1611" y="-1784"/>
                    <a:pt x="7392" y="376"/>
                    <a:pt x="5995" y="4105"/>
                  </a:cubicBezTo>
                  <a:lnTo>
                    <a:pt x="5995" y="41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A1A74C0C-31FE-4D14-BFBD-09D4970E8FFE}"/>
                </a:ext>
              </a:extLst>
            </p:cNvPr>
            <p:cNvSpPr/>
            <p:nvPr/>
          </p:nvSpPr>
          <p:spPr>
            <a:xfrm>
              <a:off x="6140016" y="5503748"/>
              <a:ext cx="5140" cy="4992"/>
            </a:xfrm>
            <a:custGeom>
              <a:avLst/>
              <a:gdLst>
                <a:gd name="connsiteX0" fmla="*/ 4956 w 5140"/>
                <a:gd name="connsiteY0" fmla="*/ 3396 h 4992"/>
                <a:gd name="connsiteX1" fmla="*/ 179 w 5140"/>
                <a:gd name="connsiteY1" fmla="*/ 1607 h 4992"/>
                <a:gd name="connsiteX2" fmla="*/ 4956 w 5140"/>
                <a:gd name="connsiteY2" fmla="*/ 3396 h 4992"/>
                <a:gd name="connsiteX3" fmla="*/ 4956 w 5140"/>
                <a:gd name="connsiteY3" fmla="*/ 3396 h 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0" h="4992">
                  <a:moveTo>
                    <a:pt x="4956" y="3396"/>
                  </a:moveTo>
                  <a:cubicBezTo>
                    <a:pt x="3800" y="6471"/>
                    <a:pt x="-977" y="4682"/>
                    <a:pt x="179" y="1607"/>
                  </a:cubicBezTo>
                  <a:cubicBezTo>
                    <a:pt x="1335" y="-1490"/>
                    <a:pt x="6133" y="320"/>
                    <a:pt x="4956" y="3396"/>
                  </a:cubicBezTo>
                  <a:lnTo>
                    <a:pt x="4956" y="3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84D6B46A-57C2-4429-BEA0-AE0F31C0192A}"/>
                </a:ext>
              </a:extLst>
            </p:cNvPr>
            <p:cNvSpPr/>
            <p:nvPr/>
          </p:nvSpPr>
          <p:spPr>
            <a:xfrm>
              <a:off x="6148539" y="5489981"/>
              <a:ext cx="5390" cy="5230"/>
            </a:xfrm>
            <a:custGeom>
              <a:avLst/>
              <a:gdLst>
                <a:gd name="connsiteX0" fmla="*/ 5201 w 5390"/>
                <a:gd name="connsiteY0" fmla="*/ 3553 h 5230"/>
                <a:gd name="connsiteX1" fmla="*/ 185 w 5390"/>
                <a:gd name="connsiteY1" fmla="*/ 1677 h 5230"/>
                <a:gd name="connsiteX2" fmla="*/ 5201 w 5390"/>
                <a:gd name="connsiteY2" fmla="*/ 3553 h 5230"/>
                <a:gd name="connsiteX3" fmla="*/ 5201 w 5390"/>
                <a:gd name="connsiteY3" fmla="*/ 3553 h 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0" h="5230">
                  <a:moveTo>
                    <a:pt x="5201" y="3553"/>
                  </a:moveTo>
                  <a:cubicBezTo>
                    <a:pt x="3980" y="6781"/>
                    <a:pt x="-1015" y="4905"/>
                    <a:pt x="185" y="1677"/>
                  </a:cubicBezTo>
                  <a:cubicBezTo>
                    <a:pt x="1406" y="-1551"/>
                    <a:pt x="6422" y="325"/>
                    <a:pt x="5201" y="3553"/>
                  </a:cubicBezTo>
                  <a:lnTo>
                    <a:pt x="5201" y="35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6C5C9098-B565-4399-A7A4-CE19D9C3045D}"/>
                </a:ext>
              </a:extLst>
            </p:cNvPr>
            <p:cNvSpPr/>
            <p:nvPr/>
          </p:nvSpPr>
          <p:spPr>
            <a:xfrm>
              <a:off x="6130408" y="5494222"/>
              <a:ext cx="7388" cy="7158"/>
            </a:xfrm>
            <a:custGeom>
              <a:avLst/>
              <a:gdLst>
                <a:gd name="connsiteX0" fmla="*/ 7126 w 7388"/>
                <a:gd name="connsiteY0" fmla="*/ 4874 h 7158"/>
                <a:gd name="connsiteX1" fmla="*/ 256 w 7388"/>
                <a:gd name="connsiteY1" fmla="*/ 2300 h 7158"/>
                <a:gd name="connsiteX2" fmla="*/ 7126 w 7388"/>
                <a:gd name="connsiteY2" fmla="*/ 4874 h 7158"/>
                <a:gd name="connsiteX3" fmla="*/ 7126 w 7388"/>
                <a:gd name="connsiteY3" fmla="*/ 4874 h 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8" h="7158">
                  <a:moveTo>
                    <a:pt x="7126" y="4874"/>
                  </a:moveTo>
                  <a:cubicBezTo>
                    <a:pt x="5468" y="9280"/>
                    <a:pt x="-1402" y="6706"/>
                    <a:pt x="256" y="2300"/>
                  </a:cubicBezTo>
                  <a:cubicBezTo>
                    <a:pt x="1935" y="-2127"/>
                    <a:pt x="8806" y="446"/>
                    <a:pt x="7126" y="4874"/>
                  </a:cubicBezTo>
                  <a:lnTo>
                    <a:pt x="7126" y="4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8C2422F-D551-4C0D-9888-D41AEAFC6E50}"/>
                </a:ext>
              </a:extLst>
            </p:cNvPr>
            <p:cNvSpPr/>
            <p:nvPr/>
          </p:nvSpPr>
          <p:spPr>
            <a:xfrm>
              <a:off x="6153499" y="5476442"/>
              <a:ext cx="8136" cy="7903"/>
            </a:xfrm>
            <a:custGeom>
              <a:avLst/>
              <a:gdLst>
                <a:gd name="connsiteX0" fmla="*/ 7852 w 8136"/>
                <a:gd name="connsiteY0" fmla="*/ 5380 h 7903"/>
                <a:gd name="connsiteX1" fmla="*/ 284 w 8136"/>
                <a:gd name="connsiteY1" fmla="*/ 2523 h 7903"/>
                <a:gd name="connsiteX2" fmla="*/ 7852 w 8136"/>
                <a:gd name="connsiteY2" fmla="*/ 5380 h 7903"/>
                <a:gd name="connsiteX3" fmla="*/ 7852 w 8136"/>
                <a:gd name="connsiteY3" fmla="*/ 5380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6" h="7903">
                  <a:moveTo>
                    <a:pt x="7852" y="5380"/>
                  </a:moveTo>
                  <a:cubicBezTo>
                    <a:pt x="6020" y="10244"/>
                    <a:pt x="-1548" y="7409"/>
                    <a:pt x="284" y="2523"/>
                  </a:cubicBezTo>
                  <a:cubicBezTo>
                    <a:pt x="2116" y="-2340"/>
                    <a:pt x="9684" y="495"/>
                    <a:pt x="7852" y="5380"/>
                  </a:cubicBezTo>
                  <a:lnTo>
                    <a:pt x="7852" y="53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4872BAED-0E4A-47F0-BC6C-DA322E9AF660}"/>
                </a:ext>
              </a:extLst>
            </p:cNvPr>
            <p:cNvSpPr/>
            <p:nvPr/>
          </p:nvSpPr>
          <p:spPr>
            <a:xfrm>
              <a:off x="6199072" y="5466666"/>
              <a:ext cx="9869" cy="9940"/>
            </a:xfrm>
            <a:custGeom>
              <a:avLst/>
              <a:gdLst>
                <a:gd name="connsiteX0" fmla="*/ 9564 w 9869"/>
                <a:gd name="connsiteY0" fmla="*/ 6715 h 9940"/>
                <a:gd name="connsiteX1" fmla="*/ 3195 w 9869"/>
                <a:gd name="connsiteY1" fmla="*/ 9594 h 9940"/>
                <a:gd name="connsiteX2" fmla="*/ 316 w 9869"/>
                <a:gd name="connsiteY2" fmla="*/ 3226 h 9940"/>
                <a:gd name="connsiteX3" fmla="*/ 6685 w 9869"/>
                <a:gd name="connsiteY3" fmla="*/ 347 h 9940"/>
                <a:gd name="connsiteX4" fmla="*/ 9564 w 9869"/>
                <a:gd name="connsiteY4" fmla="*/ 6715 h 9940"/>
                <a:gd name="connsiteX5" fmla="*/ 9564 w 9869"/>
                <a:gd name="connsiteY5" fmla="*/ 6715 h 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9" h="9940">
                  <a:moveTo>
                    <a:pt x="9564" y="6715"/>
                  </a:moveTo>
                  <a:cubicBezTo>
                    <a:pt x="8648" y="9136"/>
                    <a:pt x="5660" y="10663"/>
                    <a:pt x="3195" y="9594"/>
                  </a:cubicBezTo>
                  <a:cubicBezTo>
                    <a:pt x="731" y="8526"/>
                    <a:pt x="-665" y="5821"/>
                    <a:pt x="316" y="3226"/>
                  </a:cubicBezTo>
                  <a:cubicBezTo>
                    <a:pt x="1232" y="805"/>
                    <a:pt x="4242" y="-722"/>
                    <a:pt x="6685" y="347"/>
                  </a:cubicBezTo>
                  <a:cubicBezTo>
                    <a:pt x="9128" y="1394"/>
                    <a:pt x="10524" y="4120"/>
                    <a:pt x="9564" y="6715"/>
                  </a:cubicBezTo>
                  <a:lnTo>
                    <a:pt x="9564" y="67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8896147A-0CC8-4A14-9E55-730C17179726}"/>
                </a:ext>
              </a:extLst>
            </p:cNvPr>
            <p:cNvSpPr/>
            <p:nvPr/>
          </p:nvSpPr>
          <p:spPr>
            <a:xfrm>
              <a:off x="6216738" y="5482318"/>
              <a:ext cx="9615" cy="9339"/>
            </a:xfrm>
            <a:custGeom>
              <a:avLst/>
              <a:gdLst>
                <a:gd name="connsiteX0" fmla="*/ 9282 w 9615"/>
                <a:gd name="connsiteY0" fmla="*/ 6352 h 9339"/>
                <a:gd name="connsiteX1" fmla="*/ 339 w 9615"/>
                <a:gd name="connsiteY1" fmla="*/ 2972 h 9339"/>
                <a:gd name="connsiteX2" fmla="*/ 9282 w 9615"/>
                <a:gd name="connsiteY2" fmla="*/ 6352 h 9339"/>
                <a:gd name="connsiteX3" fmla="*/ 9282 w 9615"/>
                <a:gd name="connsiteY3" fmla="*/ 6352 h 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5" h="9339">
                  <a:moveTo>
                    <a:pt x="9282" y="6352"/>
                  </a:moveTo>
                  <a:cubicBezTo>
                    <a:pt x="7123" y="12110"/>
                    <a:pt x="-1842" y="8751"/>
                    <a:pt x="339" y="2972"/>
                  </a:cubicBezTo>
                  <a:cubicBezTo>
                    <a:pt x="2499" y="-2764"/>
                    <a:pt x="11441" y="594"/>
                    <a:pt x="9282" y="6352"/>
                  </a:cubicBezTo>
                  <a:lnTo>
                    <a:pt x="9282" y="63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3A1F3F3C-C6E0-439E-8FB7-67037CCA371D}"/>
                </a:ext>
              </a:extLst>
            </p:cNvPr>
            <p:cNvSpPr/>
            <p:nvPr/>
          </p:nvSpPr>
          <p:spPr>
            <a:xfrm>
              <a:off x="6172616" y="5324785"/>
              <a:ext cx="9118" cy="8850"/>
            </a:xfrm>
            <a:custGeom>
              <a:avLst/>
              <a:gdLst>
                <a:gd name="connsiteX0" fmla="*/ 8802 w 9118"/>
                <a:gd name="connsiteY0" fmla="*/ 6022 h 8850"/>
                <a:gd name="connsiteX1" fmla="*/ 317 w 9118"/>
                <a:gd name="connsiteY1" fmla="*/ 2838 h 8850"/>
                <a:gd name="connsiteX2" fmla="*/ 8802 w 9118"/>
                <a:gd name="connsiteY2" fmla="*/ 6022 h 8850"/>
                <a:gd name="connsiteX3" fmla="*/ 8802 w 9118"/>
                <a:gd name="connsiteY3" fmla="*/ 6022 h 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18" h="8850">
                  <a:moveTo>
                    <a:pt x="8802" y="6022"/>
                  </a:moveTo>
                  <a:cubicBezTo>
                    <a:pt x="6751" y="11475"/>
                    <a:pt x="-1733" y="8291"/>
                    <a:pt x="317" y="2838"/>
                  </a:cubicBezTo>
                  <a:cubicBezTo>
                    <a:pt x="2368" y="-2636"/>
                    <a:pt x="10852" y="570"/>
                    <a:pt x="8802" y="6022"/>
                  </a:cubicBezTo>
                  <a:lnTo>
                    <a:pt x="8802" y="60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785C8741-2AF0-4769-83CA-B4A9F6083F30}"/>
                </a:ext>
              </a:extLst>
            </p:cNvPr>
            <p:cNvSpPr/>
            <p:nvPr/>
          </p:nvSpPr>
          <p:spPr>
            <a:xfrm>
              <a:off x="6140917" y="5327346"/>
              <a:ext cx="5463" cy="5308"/>
            </a:xfrm>
            <a:custGeom>
              <a:avLst/>
              <a:gdLst>
                <a:gd name="connsiteX0" fmla="*/ 5276 w 5463"/>
                <a:gd name="connsiteY0" fmla="*/ 3614 h 5308"/>
                <a:gd name="connsiteX1" fmla="*/ 194 w 5463"/>
                <a:gd name="connsiteY1" fmla="*/ 1694 h 5308"/>
                <a:gd name="connsiteX2" fmla="*/ 5276 w 5463"/>
                <a:gd name="connsiteY2" fmla="*/ 3614 h 5308"/>
                <a:gd name="connsiteX3" fmla="*/ 5276 w 5463"/>
                <a:gd name="connsiteY3" fmla="*/ 3614 h 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5308">
                  <a:moveTo>
                    <a:pt x="5276" y="3614"/>
                  </a:moveTo>
                  <a:cubicBezTo>
                    <a:pt x="4033" y="6885"/>
                    <a:pt x="-1049" y="4966"/>
                    <a:pt x="194" y="1694"/>
                  </a:cubicBezTo>
                  <a:cubicBezTo>
                    <a:pt x="1415" y="-1577"/>
                    <a:pt x="6497" y="342"/>
                    <a:pt x="5276" y="3614"/>
                  </a:cubicBezTo>
                  <a:lnTo>
                    <a:pt x="5276" y="36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6024F857-BC68-438A-ABCA-D10ACA4FFB66}"/>
                </a:ext>
              </a:extLst>
            </p:cNvPr>
            <p:cNvSpPr/>
            <p:nvPr/>
          </p:nvSpPr>
          <p:spPr>
            <a:xfrm>
              <a:off x="6259604" y="5449870"/>
              <a:ext cx="11544" cy="11612"/>
            </a:xfrm>
            <a:custGeom>
              <a:avLst/>
              <a:gdLst>
                <a:gd name="connsiteX0" fmla="*/ 11170 w 11544"/>
                <a:gd name="connsiteY0" fmla="*/ 7852 h 11612"/>
                <a:gd name="connsiteX1" fmla="*/ 3732 w 11544"/>
                <a:gd name="connsiteY1" fmla="*/ 11211 h 11612"/>
                <a:gd name="connsiteX2" fmla="*/ 374 w 11544"/>
                <a:gd name="connsiteY2" fmla="*/ 3773 h 11612"/>
                <a:gd name="connsiteX3" fmla="*/ 7811 w 11544"/>
                <a:gd name="connsiteY3" fmla="*/ 393 h 11612"/>
                <a:gd name="connsiteX4" fmla="*/ 11170 w 11544"/>
                <a:gd name="connsiteY4" fmla="*/ 7852 h 11612"/>
                <a:gd name="connsiteX5" fmla="*/ 11170 w 11544"/>
                <a:gd name="connsiteY5" fmla="*/ 7852 h 1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44" h="11612">
                  <a:moveTo>
                    <a:pt x="11170" y="7852"/>
                  </a:moveTo>
                  <a:cubicBezTo>
                    <a:pt x="10101" y="10665"/>
                    <a:pt x="6612" y="12454"/>
                    <a:pt x="3732" y="11211"/>
                  </a:cubicBezTo>
                  <a:cubicBezTo>
                    <a:pt x="854" y="9967"/>
                    <a:pt x="-782" y="6805"/>
                    <a:pt x="374" y="3773"/>
                  </a:cubicBezTo>
                  <a:cubicBezTo>
                    <a:pt x="1443" y="938"/>
                    <a:pt x="4932" y="-829"/>
                    <a:pt x="7811" y="393"/>
                  </a:cubicBezTo>
                  <a:cubicBezTo>
                    <a:pt x="10690" y="1658"/>
                    <a:pt x="12326" y="4820"/>
                    <a:pt x="11170" y="7852"/>
                  </a:cubicBezTo>
                  <a:lnTo>
                    <a:pt x="11170" y="78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2E911792-0830-47E3-B285-903B759AC6C9}"/>
                </a:ext>
              </a:extLst>
            </p:cNvPr>
            <p:cNvSpPr/>
            <p:nvPr/>
          </p:nvSpPr>
          <p:spPr>
            <a:xfrm>
              <a:off x="6243894" y="5420818"/>
              <a:ext cx="9709" cy="9423"/>
            </a:xfrm>
            <a:custGeom>
              <a:avLst/>
              <a:gdLst>
                <a:gd name="connsiteX0" fmla="*/ 9366 w 9709"/>
                <a:gd name="connsiteY0" fmla="*/ 6413 h 9423"/>
                <a:gd name="connsiteX1" fmla="*/ 337 w 9709"/>
                <a:gd name="connsiteY1" fmla="*/ 3011 h 9423"/>
                <a:gd name="connsiteX2" fmla="*/ 9366 w 9709"/>
                <a:gd name="connsiteY2" fmla="*/ 6413 h 9423"/>
                <a:gd name="connsiteX3" fmla="*/ 9366 w 9709"/>
                <a:gd name="connsiteY3" fmla="*/ 6413 h 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09" h="9423">
                  <a:moveTo>
                    <a:pt x="9366" y="6413"/>
                  </a:moveTo>
                  <a:cubicBezTo>
                    <a:pt x="7185" y="12215"/>
                    <a:pt x="-1844" y="8834"/>
                    <a:pt x="337" y="3011"/>
                  </a:cubicBezTo>
                  <a:cubicBezTo>
                    <a:pt x="2540" y="-2791"/>
                    <a:pt x="11569" y="590"/>
                    <a:pt x="9366" y="6413"/>
                  </a:cubicBezTo>
                  <a:lnTo>
                    <a:pt x="9366" y="64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2CE7B6CD-D45F-4F1C-AB1D-43F3684CE91B}"/>
                </a:ext>
              </a:extLst>
            </p:cNvPr>
            <p:cNvSpPr/>
            <p:nvPr/>
          </p:nvSpPr>
          <p:spPr>
            <a:xfrm>
              <a:off x="6272002" y="5410564"/>
              <a:ext cx="9212" cy="8939"/>
            </a:xfrm>
            <a:custGeom>
              <a:avLst/>
              <a:gdLst>
                <a:gd name="connsiteX0" fmla="*/ 8892 w 9212"/>
                <a:gd name="connsiteY0" fmla="*/ 6089 h 8939"/>
                <a:gd name="connsiteX1" fmla="*/ 321 w 9212"/>
                <a:gd name="connsiteY1" fmla="*/ 2861 h 8939"/>
                <a:gd name="connsiteX2" fmla="*/ 8892 w 9212"/>
                <a:gd name="connsiteY2" fmla="*/ 6089 h 8939"/>
                <a:gd name="connsiteX3" fmla="*/ 8892 w 9212"/>
                <a:gd name="connsiteY3" fmla="*/ 608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9">
                  <a:moveTo>
                    <a:pt x="8892" y="6089"/>
                  </a:moveTo>
                  <a:cubicBezTo>
                    <a:pt x="6820" y="11585"/>
                    <a:pt x="-1751" y="8379"/>
                    <a:pt x="321" y="2861"/>
                  </a:cubicBezTo>
                  <a:cubicBezTo>
                    <a:pt x="2392" y="-2657"/>
                    <a:pt x="10964" y="570"/>
                    <a:pt x="8892" y="6089"/>
                  </a:cubicBezTo>
                  <a:lnTo>
                    <a:pt x="8892" y="60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51873C34-5ECD-40F7-B12A-2B9E42267618}"/>
                </a:ext>
              </a:extLst>
            </p:cNvPr>
            <p:cNvSpPr/>
            <p:nvPr/>
          </p:nvSpPr>
          <p:spPr>
            <a:xfrm>
              <a:off x="6113553" y="5375756"/>
              <a:ext cx="6043" cy="5870"/>
            </a:xfrm>
            <a:custGeom>
              <a:avLst/>
              <a:gdLst>
                <a:gd name="connsiteX0" fmla="*/ 5835 w 6043"/>
                <a:gd name="connsiteY0" fmla="*/ 3993 h 5870"/>
                <a:gd name="connsiteX1" fmla="*/ 208 w 6043"/>
                <a:gd name="connsiteY1" fmla="*/ 1878 h 5870"/>
                <a:gd name="connsiteX2" fmla="*/ 5835 w 6043"/>
                <a:gd name="connsiteY2" fmla="*/ 3993 h 5870"/>
                <a:gd name="connsiteX3" fmla="*/ 5835 w 6043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43" h="5870">
                  <a:moveTo>
                    <a:pt x="5835" y="3993"/>
                  </a:moveTo>
                  <a:cubicBezTo>
                    <a:pt x="4483" y="7614"/>
                    <a:pt x="-1144" y="5498"/>
                    <a:pt x="208" y="1878"/>
                  </a:cubicBezTo>
                  <a:cubicBezTo>
                    <a:pt x="1560" y="-1743"/>
                    <a:pt x="7187" y="373"/>
                    <a:pt x="5835" y="3993"/>
                  </a:cubicBezTo>
                  <a:lnTo>
                    <a:pt x="5835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1BA9656-7A8A-4757-8618-A6C6267FB864}"/>
                </a:ext>
              </a:extLst>
            </p:cNvPr>
            <p:cNvSpPr/>
            <p:nvPr/>
          </p:nvSpPr>
          <p:spPr>
            <a:xfrm>
              <a:off x="6080484" y="5389171"/>
              <a:ext cx="11205" cy="10868"/>
            </a:xfrm>
            <a:custGeom>
              <a:avLst/>
              <a:gdLst>
                <a:gd name="connsiteX0" fmla="*/ 10812 w 11205"/>
                <a:gd name="connsiteY0" fmla="*/ 7394 h 10868"/>
                <a:gd name="connsiteX1" fmla="*/ 387 w 11205"/>
                <a:gd name="connsiteY1" fmla="*/ 3469 h 10868"/>
                <a:gd name="connsiteX2" fmla="*/ 10812 w 11205"/>
                <a:gd name="connsiteY2" fmla="*/ 7394 h 10868"/>
                <a:gd name="connsiteX3" fmla="*/ 10812 w 11205"/>
                <a:gd name="connsiteY3" fmla="*/ 7394 h 1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05" h="10868">
                  <a:moveTo>
                    <a:pt x="10812" y="7394"/>
                  </a:moveTo>
                  <a:cubicBezTo>
                    <a:pt x="8283" y="14090"/>
                    <a:pt x="-2121" y="10186"/>
                    <a:pt x="387" y="3469"/>
                  </a:cubicBezTo>
                  <a:cubicBezTo>
                    <a:pt x="2917" y="-3227"/>
                    <a:pt x="13342" y="699"/>
                    <a:pt x="10812" y="7394"/>
                  </a:cubicBezTo>
                  <a:lnTo>
                    <a:pt x="10812" y="73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DDE75BC-13FA-4DD4-9A35-FE598DD3E697}"/>
                </a:ext>
              </a:extLst>
            </p:cNvPr>
            <p:cNvSpPr/>
            <p:nvPr/>
          </p:nvSpPr>
          <p:spPr>
            <a:xfrm>
              <a:off x="6090359" y="5366990"/>
              <a:ext cx="8135" cy="7888"/>
            </a:xfrm>
            <a:custGeom>
              <a:avLst/>
              <a:gdLst>
                <a:gd name="connsiteX0" fmla="*/ 7852 w 8135"/>
                <a:gd name="connsiteY0" fmla="*/ 5365 h 7888"/>
                <a:gd name="connsiteX1" fmla="*/ 284 w 8135"/>
                <a:gd name="connsiteY1" fmla="*/ 2508 h 7888"/>
                <a:gd name="connsiteX2" fmla="*/ 7852 w 8135"/>
                <a:gd name="connsiteY2" fmla="*/ 5365 h 7888"/>
                <a:gd name="connsiteX3" fmla="*/ 7852 w 8135"/>
                <a:gd name="connsiteY3" fmla="*/ 5365 h 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888">
                  <a:moveTo>
                    <a:pt x="7852" y="5365"/>
                  </a:moveTo>
                  <a:cubicBezTo>
                    <a:pt x="6020" y="10229"/>
                    <a:pt x="-1548" y="7394"/>
                    <a:pt x="284" y="2508"/>
                  </a:cubicBezTo>
                  <a:cubicBezTo>
                    <a:pt x="2116" y="-2334"/>
                    <a:pt x="9684" y="502"/>
                    <a:pt x="7852" y="5365"/>
                  </a:cubicBezTo>
                  <a:lnTo>
                    <a:pt x="7852" y="53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01AAB085-3D9C-4EBB-984F-DBF1CB7CC9CB}"/>
                </a:ext>
              </a:extLst>
            </p:cNvPr>
            <p:cNvSpPr/>
            <p:nvPr/>
          </p:nvSpPr>
          <p:spPr>
            <a:xfrm>
              <a:off x="6090697" y="5381007"/>
              <a:ext cx="6982" cy="7117"/>
            </a:xfrm>
            <a:custGeom>
              <a:avLst/>
              <a:gdLst>
                <a:gd name="connsiteX0" fmla="*/ 5660 w 6982"/>
                <a:gd name="connsiteY0" fmla="*/ 1251 h 7117"/>
                <a:gd name="connsiteX1" fmla="*/ 6096 w 6982"/>
                <a:gd name="connsiteY1" fmla="*/ 6093 h 7117"/>
                <a:gd name="connsiteX2" fmla="*/ 1232 w 6982"/>
                <a:gd name="connsiteY2" fmla="*/ 5918 h 7117"/>
                <a:gd name="connsiteX3" fmla="*/ 229 w 6982"/>
                <a:gd name="connsiteY3" fmla="*/ 4195 h 7117"/>
                <a:gd name="connsiteX4" fmla="*/ 796 w 6982"/>
                <a:gd name="connsiteY4" fmla="*/ 946 h 7117"/>
                <a:gd name="connsiteX5" fmla="*/ 3980 w 6982"/>
                <a:gd name="connsiteY5" fmla="*/ 204 h 7117"/>
                <a:gd name="connsiteX6" fmla="*/ 5660 w 6982"/>
                <a:gd name="connsiteY6" fmla="*/ 1251 h 7117"/>
                <a:gd name="connsiteX7" fmla="*/ 5660 w 6982"/>
                <a:gd name="connsiteY7" fmla="*/ 1251 h 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2" h="7117">
                  <a:moveTo>
                    <a:pt x="5660" y="1251"/>
                  </a:moveTo>
                  <a:cubicBezTo>
                    <a:pt x="7187" y="2451"/>
                    <a:pt x="7470" y="4653"/>
                    <a:pt x="6096" y="6093"/>
                  </a:cubicBezTo>
                  <a:cubicBezTo>
                    <a:pt x="4874" y="7401"/>
                    <a:pt x="2323" y="7576"/>
                    <a:pt x="1232" y="5918"/>
                  </a:cubicBezTo>
                  <a:cubicBezTo>
                    <a:pt x="862" y="5373"/>
                    <a:pt x="447" y="4828"/>
                    <a:pt x="229" y="4195"/>
                  </a:cubicBezTo>
                  <a:cubicBezTo>
                    <a:pt x="-164" y="3061"/>
                    <a:pt x="-98" y="1862"/>
                    <a:pt x="796" y="946"/>
                  </a:cubicBezTo>
                  <a:cubicBezTo>
                    <a:pt x="1581" y="139"/>
                    <a:pt x="2890" y="-276"/>
                    <a:pt x="3980" y="204"/>
                  </a:cubicBezTo>
                  <a:cubicBezTo>
                    <a:pt x="4613" y="488"/>
                    <a:pt x="5136" y="815"/>
                    <a:pt x="5660" y="1251"/>
                  </a:cubicBezTo>
                  <a:lnTo>
                    <a:pt x="5660" y="12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B9A05067-07A8-4A63-96B0-B19304685353}"/>
                </a:ext>
              </a:extLst>
            </p:cNvPr>
            <p:cNvSpPr/>
            <p:nvPr/>
          </p:nvSpPr>
          <p:spPr>
            <a:xfrm>
              <a:off x="6069948" y="5433584"/>
              <a:ext cx="7293" cy="7080"/>
            </a:xfrm>
            <a:custGeom>
              <a:avLst/>
              <a:gdLst>
                <a:gd name="connsiteX0" fmla="*/ 7041 w 7293"/>
                <a:gd name="connsiteY0" fmla="*/ 4813 h 7080"/>
                <a:gd name="connsiteX1" fmla="*/ 258 w 7293"/>
                <a:gd name="connsiteY1" fmla="*/ 2261 h 7080"/>
                <a:gd name="connsiteX2" fmla="*/ 7041 w 7293"/>
                <a:gd name="connsiteY2" fmla="*/ 4813 h 7080"/>
                <a:gd name="connsiteX3" fmla="*/ 7041 w 7293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FF03B656-E064-4DEA-A8F3-C622C78FFBA3}"/>
                </a:ext>
              </a:extLst>
            </p:cNvPr>
            <p:cNvSpPr/>
            <p:nvPr/>
          </p:nvSpPr>
          <p:spPr>
            <a:xfrm>
              <a:off x="6084542" y="5450165"/>
              <a:ext cx="9212" cy="8934"/>
            </a:xfrm>
            <a:custGeom>
              <a:avLst/>
              <a:gdLst>
                <a:gd name="connsiteX0" fmla="*/ 8892 w 9212"/>
                <a:gd name="connsiteY0" fmla="*/ 6073 h 8934"/>
                <a:gd name="connsiteX1" fmla="*/ 321 w 9212"/>
                <a:gd name="connsiteY1" fmla="*/ 2845 h 8934"/>
                <a:gd name="connsiteX2" fmla="*/ 8892 w 9212"/>
                <a:gd name="connsiteY2" fmla="*/ 6073 h 8934"/>
                <a:gd name="connsiteX3" fmla="*/ 8892 w 9212"/>
                <a:gd name="connsiteY3" fmla="*/ 6073 h 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4">
                  <a:moveTo>
                    <a:pt x="8892" y="6073"/>
                  </a:moveTo>
                  <a:cubicBezTo>
                    <a:pt x="6820" y="11591"/>
                    <a:pt x="-1751" y="8364"/>
                    <a:pt x="321" y="2845"/>
                  </a:cubicBezTo>
                  <a:cubicBezTo>
                    <a:pt x="2392" y="-2651"/>
                    <a:pt x="10964" y="577"/>
                    <a:pt x="8892" y="6073"/>
                  </a:cubicBezTo>
                  <a:lnTo>
                    <a:pt x="8892" y="60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BF0B0C56-7A9C-49ED-A2DB-EF1042D7A296}"/>
                </a:ext>
              </a:extLst>
            </p:cNvPr>
            <p:cNvSpPr/>
            <p:nvPr/>
          </p:nvSpPr>
          <p:spPr>
            <a:xfrm>
              <a:off x="6085557" y="5425830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1" y="-2896"/>
                    <a:pt x="11956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122C91A-DE39-4B03-B7F9-5517157D6C22}"/>
                </a:ext>
              </a:extLst>
            </p:cNvPr>
            <p:cNvSpPr/>
            <p:nvPr/>
          </p:nvSpPr>
          <p:spPr>
            <a:xfrm>
              <a:off x="6077049" y="5441988"/>
              <a:ext cx="7623" cy="7410"/>
            </a:xfrm>
            <a:custGeom>
              <a:avLst/>
              <a:gdLst>
                <a:gd name="connsiteX0" fmla="*/ 7356 w 7623"/>
                <a:gd name="connsiteY0" fmla="*/ 5046 h 7410"/>
                <a:gd name="connsiteX1" fmla="*/ 268 w 7623"/>
                <a:gd name="connsiteY1" fmla="*/ 2364 h 7410"/>
                <a:gd name="connsiteX2" fmla="*/ 7356 w 7623"/>
                <a:gd name="connsiteY2" fmla="*/ 5046 h 7410"/>
                <a:gd name="connsiteX3" fmla="*/ 7356 w 7623"/>
                <a:gd name="connsiteY3" fmla="*/ 5046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6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90" y="-2195"/>
                    <a:pt x="9079" y="466"/>
                    <a:pt x="7356" y="5046"/>
                  </a:cubicBezTo>
                  <a:lnTo>
                    <a:pt x="7356" y="50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9FBBFDC0-7C20-49AA-9CBE-7B6C35DC93CE}"/>
                </a:ext>
              </a:extLst>
            </p:cNvPr>
            <p:cNvSpPr/>
            <p:nvPr/>
          </p:nvSpPr>
          <p:spPr>
            <a:xfrm>
              <a:off x="6099495" y="5347071"/>
              <a:ext cx="8298" cy="8051"/>
            </a:xfrm>
            <a:custGeom>
              <a:avLst/>
              <a:gdLst>
                <a:gd name="connsiteX0" fmla="*/ 8007 w 8298"/>
                <a:gd name="connsiteY0" fmla="*/ 5481 h 8051"/>
                <a:gd name="connsiteX1" fmla="*/ 286 w 8298"/>
                <a:gd name="connsiteY1" fmla="*/ 2580 h 8051"/>
                <a:gd name="connsiteX2" fmla="*/ 8007 w 8298"/>
                <a:gd name="connsiteY2" fmla="*/ 5481 h 8051"/>
                <a:gd name="connsiteX3" fmla="*/ 8007 w 8298"/>
                <a:gd name="connsiteY3" fmla="*/ 5481 h 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51">
                  <a:moveTo>
                    <a:pt x="8007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2" y="-2392"/>
                    <a:pt x="9883" y="508"/>
                    <a:pt x="8007" y="5481"/>
                  </a:cubicBezTo>
                  <a:lnTo>
                    <a:pt x="8007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9A6E92C7-CF99-40CB-B81E-7EF1AADDEBF9}"/>
                </a:ext>
              </a:extLst>
            </p:cNvPr>
            <p:cNvSpPr/>
            <p:nvPr/>
          </p:nvSpPr>
          <p:spPr>
            <a:xfrm>
              <a:off x="6123222" y="5330904"/>
              <a:ext cx="6378" cy="6202"/>
            </a:xfrm>
            <a:custGeom>
              <a:avLst/>
              <a:gdLst>
                <a:gd name="connsiteX0" fmla="*/ 6156 w 6378"/>
                <a:gd name="connsiteY0" fmla="*/ 4221 h 6202"/>
                <a:gd name="connsiteX1" fmla="*/ 223 w 6378"/>
                <a:gd name="connsiteY1" fmla="*/ 1996 h 6202"/>
                <a:gd name="connsiteX2" fmla="*/ 6156 w 6378"/>
                <a:gd name="connsiteY2" fmla="*/ 4221 h 6202"/>
                <a:gd name="connsiteX3" fmla="*/ 6156 w 6378"/>
                <a:gd name="connsiteY3" fmla="*/ 4221 h 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8" h="6202">
                  <a:moveTo>
                    <a:pt x="6156" y="4221"/>
                  </a:moveTo>
                  <a:cubicBezTo>
                    <a:pt x="4716" y="8038"/>
                    <a:pt x="-1216" y="5813"/>
                    <a:pt x="223" y="1996"/>
                  </a:cubicBezTo>
                  <a:cubicBezTo>
                    <a:pt x="1641" y="-1842"/>
                    <a:pt x="7596" y="382"/>
                    <a:pt x="6156" y="4221"/>
                  </a:cubicBezTo>
                  <a:lnTo>
                    <a:pt x="6156" y="4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4F923D0B-7459-43F7-A366-39AB7125C485}"/>
                </a:ext>
              </a:extLst>
            </p:cNvPr>
            <p:cNvSpPr/>
            <p:nvPr/>
          </p:nvSpPr>
          <p:spPr>
            <a:xfrm>
              <a:off x="6154796" y="5317719"/>
              <a:ext cx="8376" cy="8146"/>
            </a:xfrm>
            <a:custGeom>
              <a:avLst/>
              <a:gdLst>
                <a:gd name="connsiteX0" fmla="*/ 8082 w 8376"/>
                <a:gd name="connsiteY0" fmla="*/ 5542 h 8146"/>
                <a:gd name="connsiteX1" fmla="*/ 296 w 8376"/>
                <a:gd name="connsiteY1" fmla="*/ 2619 h 8146"/>
                <a:gd name="connsiteX2" fmla="*/ 8082 w 8376"/>
                <a:gd name="connsiteY2" fmla="*/ 5542 h 8146"/>
                <a:gd name="connsiteX3" fmla="*/ 8082 w 8376"/>
                <a:gd name="connsiteY3" fmla="*/ 5542 h 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6" h="8146">
                  <a:moveTo>
                    <a:pt x="8082" y="5542"/>
                  </a:moveTo>
                  <a:cubicBezTo>
                    <a:pt x="6184" y="10558"/>
                    <a:pt x="-1602" y="7636"/>
                    <a:pt x="296" y="2619"/>
                  </a:cubicBezTo>
                  <a:cubicBezTo>
                    <a:pt x="2172" y="-2419"/>
                    <a:pt x="9979" y="504"/>
                    <a:pt x="8082" y="5542"/>
                  </a:cubicBezTo>
                  <a:lnTo>
                    <a:pt x="8082" y="55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6A514BE-A88B-4B71-BA86-2151BB26BB12}"/>
                </a:ext>
              </a:extLst>
            </p:cNvPr>
            <p:cNvSpPr/>
            <p:nvPr/>
          </p:nvSpPr>
          <p:spPr>
            <a:xfrm>
              <a:off x="6107042" y="5330080"/>
              <a:ext cx="8297" cy="8052"/>
            </a:xfrm>
            <a:custGeom>
              <a:avLst/>
              <a:gdLst>
                <a:gd name="connsiteX0" fmla="*/ 8006 w 8297"/>
                <a:gd name="connsiteY0" fmla="*/ 5481 h 8052"/>
                <a:gd name="connsiteX1" fmla="*/ 286 w 8297"/>
                <a:gd name="connsiteY1" fmla="*/ 2580 h 8052"/>
                <a:gd name="connsiteX2" fmla="*/ 8006 w 8297"/>
                <a:gd name="connsiteY2" fmla="*/ 5481 h 8052"/>
                <a:gd name="connsiteX3" fmla="*/ 8006 w 8297"/>
                <a:gd name="connsiteY3" fmla="*/ 5481 h 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7" h="8052">
                  <a:moveTo>
                    <a:pt x="8006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1" y="-2392"/>
                    <a:pt x="9882" y="508"/>
                    <a:pt x="8006" y="5481"/>
                  </a:cubicBezTo>
                  <a:lnTo>
                    <a:pt x="8006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C03E913A-A133-400D-9EB6-F259D8629551}"/>
                </a:ext>
              </a:extLst>
            </p:cNvPr>
            <p:cNvSpPr/>
            <p:nvPr/>
          </p:nvSpPr>
          <p:spPr>
            <a:xfrm>
              <a:off x="6124464" y="5318509"/>
              <a:ext cx="4548" cy="4420"/>
            </a:xfrm>
            <a:custGeom>
              <a:avLst/>
              <a:gdLst>
                <a:gd name="connsiteX0" fmla="*/ 4390 w 4548"/>
                <a:gd name="connsiteY0" fmla="*/ 3006 h 4420"/>
                <a:gd name="connsiteX1" fmla="*/ 159 w 4548"/>
                <a:gd name="connsiteY1" fmla="*/ 1414 h 4420"/>
                <a:gd name="connsiteX2" fmla="*/ 4390 w 4548"/>
                <a:gd name="connsiteY2" fmla="*/ 3006 h 4420"/>
                <a:gd name="connsiteX3" fmla="*/ 4390 w 4548"/>
                <a:gd name="connsiteY3" fmla="*/ 3006 h 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8" h="4420">
                  <a:moveTo>
                    <a:pt x="4390" y="3006"/>
                  </a:moveTo>
                  <a:cubicBezTo>
                    <a:pt x="3365" y="5733"/>
                    <a:pt x="-866" y="4140"/>
                    <a:pt x="159" y="1414"/>
                  </a:cubicBezTo>
                  <a:cubicBezTo>
                    <a:pt x="1184" y="-1312"/>
                    <a:pt x="5415" y="280"/>
                    <a:pt x="4390" y="3006"/>
                  </a:cubicBezTo>
                  <a:lnTo>
                    <a:pt x="4390" y="30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36F6A41F-F02A-40FD-878B-2867F04833C8}"/>
                </a:ext>
              </a:extLst>
            </p:cNvPr>
            <p:cNvSpPr/>
            <p:nvPr/>
          </p:nvSpPr>
          <p:spPr>
            <a:xfrm>
              <a:off x="6123499" y="5356408"/>
              <a:ext cx="113057" cy="111709"/>
            </a:xfrm>
            <a:custGeom>
              <a:avLst/>
              <a:gdLst>
                <a:gd name="connsiteX0" fmla="*/ 79271 w 113057"/>
                <a:gd name="connsiteY0" fmla="*/ 5086 h 111709"/>
                <a:gd name="connsiteX1" fmla="*/ 90961 w 113057"/>
                <a:gd name="connsiteY1" fmla="*/ 11782 h 111709"/>
                <a:gd name="connsiteX2" fmla="*/ 108169 w 113057"/>
                <a:gd name="connsiteY2" fmla="*/ 79329 h 111709"/>
                <a:gd name="connsiteX3" fmla="*/ 7994 w 113057"/>
                <a:gd name="connsiteY3" fmla="*/ 84280 h 111709"/>
                <a:gd name="connsiteX4" fmla="*/ 7558 w 113057"/>
                <a:gd name="connsiteY4" fmla="*/ 83189 h 111709"/>
                <a:gd name="connsiteX5" fmla="*/ 3065 w 113057"/>
                <a:gd name="connsiteY5" fmla="*/ 73178 h 111709"/>
                <a:gd name="connsiteX6" fmla="*/ 2956 w 113057"/>
                <a:gd name="connsiteY6" fmla="*/ 72590 h 111709"/>
                <a:gd name="connsiteX7" fmla="*/ 5856 w 113057"/>
                <a:gd name="connsiteY7" fmla="*/ 32524 h 111709"/>
                <a:gd name="connsiteX8" fmla="*/ 30699 w 113057"/>
                <a:gd name="connsiteY8" fmla="*/ 7551 h 111709"/>
                <a:gd name="connsiteX9" fmla="*/ 60273 w 113057"/>
                <a:gd name="connsiteY9" fmla="*/ 92 h 111709"/>
                <a:gd name="connsiteX10" fmla="*/ 79271 w 113057"/>
                <a:gd name="connsiteY10" fmla="*/ 5086 h 111709"/>
                <a:gd name="connsiteX11" fmla="*/ 79271 w 113057"/>
                <a:gd name="connsiteY11" fmla="*/ 5086 h 11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057" h="111709">
                  <a:moveTo>
                    <a:pt x="79271" y="5086"/>
                  </a:moveTo>
                  <a:cubicBezTo>
                    <a:pt x="83327" y="6788"/>
                    <a:pt x="87253" y="8990"/>
                    <a:pt x="90961" y="11782"/>
                  </a:cubicBezTo>
                  <a:cubicBezTo>
                    <a:pt x="115236" y="30147"/>
                    <a:pt x="117046" y="56450"/>
                    <a:pt x="108169" y="79329"/>
                  </a:cubicBezTo>
                  <a:cubicBezTo>
                    <a:pt x="93032" y="118304"/>
                    <a:pt x="26184" y="124651"/>
                    <a:pt x="7994" y="84280"/>
                  </a:cubicBezTo>
                  <a:cubicBezTo>
                    <a:pt x="7842" y="83931"/>
                    <a:pt x="7711" y="83560"/>
                    <a:pt x="7558" y="83189"/>
                  </a:cubicBezTo>
                  <a:cubicBezTo>
                    <a:pt x="5508" y="80354"/>
                    <a:pt x="3959" y="77061"/>
                    <a:pt x="3065" y="73178"/>
                  </a:cubicBezTo>
                  <a:cubicBezTo>
                    <a:pt x="3021" y="72982"/>
                    <a:pt x="2999" y="72786"/>
                    <a:pt x="2956" y="72590"/>
                  </a:cubicBezTo>
                  <a:cubicBezTo>
                    <a:pt x="-1537" y="60354"/>
                    <a:pt x="-1166" y="46352"/>
                    <a:pt x="5856" y="32524"/>
                  </a:cubicBezTo>
                  <a:cubicBezTo>
                    <a:pt x="11484" y="21444"/>
                    <a:pt x="20361" y="12960"/>
                    <a:pt x="30699" y="7551"/>
                  </a:cubicBezTo>
                  <a:cubicBezTo>
                    <a:pt x="39597" y="2317"/>
                    <a:pt x="49783" y="-562"/>
                    <a:pt x="60273" y="92"/>
                  </a:cubicBezTo>
                  <a:cubicBezTo>
                    <a:pt x="67275" y="506"/>
                    <a:pt x="73643" y="2273"/>
                    <a:pt x="79271" y="5086"/>
                  </a:cubicBezTo>
                  <a:lnTo>
                    <a:pt x="79271" y="5086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6B661493-503F-4EA7-9973-953001EF7E72}"/>
                </a:ext>
              </a:extLst>
            </p:cNvPr>
            <p:cNvSpPr/>
            <p:nvPr/>
          </p:nvSpPr>
          <p:spPr>
            <a:xfrm>
              <a:off x="6185080" y="5476708"/>
              <a:ext cx="15419" cy="14399"/>
            </a:xfrm>
            <a:custGeom>
              <a:avLst/>
              <a:gdLst>
                <a:gd name="connsiteX0" fmla="*/ 12040 w 15419"/>
                <a:gd name="connsiteY0" fmla="*/ 1493 h 14399"/>
                <a:gd name="connsiteX1" fmla="*/ 14832 w 15419"/>
                <a:gd name="connsiteY1" fmla="*/ 4786 h 14399"/>
                <a:gd name="connsiteX2" fmla="*/ 15377 w 15419"/>
                <a:gd name="connsiteY2" fmla="*/ 8341 h 14399"/>
                <a:gd name="connsiteX3" fmla="*/ 12869 w 15419"/>
                <a:gd name="connsiteY3" fmla="*/ 12965 h 14399"/>
                <a:gd name="connsiteX4" fmla="*/ 8267 w 15419"/>
                <a:gd name="connsiteY4" fmla="*/ 14361 h 14399"/>
                <a:gd name="connsiteX5" fmla="*/ 5213 w 15419"/>
                <a:gd name="connsiteY5" fmla="*/ 13205 h 14399"/>
                <a:gd name="connsiteX6" fmla="*/ 612 w 15419"/>
                <a:gd name="connsiteY6" fmla="*/ 9258 h 14399"/>
                <a:gd name="connsiteX7" fmla="*/ 2400 w 15419"/>
                <a:gd name="connsiteY7" fmla="*/ 1668 h 14399"/>
                <a:gd name="connsiteX8" fmla="*/ 12040 w 15419"/>
                <a:gd name="connsiteY8" fmla="*/ 1493 h 14399"/>
                <a:gd name="connsiteX9" fmla="*/ 12040 w 15419"/>
                <a:gd name="connsiteY9" fmla="*/ 149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9" h="14399">
                  <a:moveTo>
                    <a:pt x="12040" y="1493"/>
                  </a:moveTo>
                  <a:cubicBezTo>
                    <a:pt x="13284" y="2344"/>
                    <a:pt x="14221" y="3369"/>
                    <a:pt x="14832" y="4786"/>
                  </a:cubicBezTo>
                  <a:cubicBezTo>
                    <a:pt x="15334" y="5942"/>
                    <a:pt x="15508" y="7098"/>
                    <a:pt x="15377" y="8341"/>
                  </a:cubicBezTo>
                  <a:cubicBezTo>
                    <a:pt x="15159" y="10348"/>
                    <a:pt x="14200" y="11548"/>
                    <a:pt x="12869" y="12965"/>
                  </a:cubicBezTo>
                  <a:cubicBezTo>
                    <a:pt x="11888" y="13990"/>
                    <a:pt x="9619" y="14558"/>
                    <a:pt x="8267" y="14361"/>
                  </a:cubicBezTo>
                  <a:cubicBezTo>
                    <a:pt x="7177" y="14208"/>
                    <a:pt x="6108" y="13838"/>
                    <a:pt x="5213" y="13205"/>
                  </a:cubicBezTo>
                  <a:cubicBezTo>
                    <a:pt x="3032" y="12551"/>
                    <a:pt x="1811" y="11199"/>
                    <a:pt x="612" y="9258"/>
                  </a:cubicBezTo>
                  <a:cubicBezTo>
                    <a:pt x="-763" y="6989"/>
                    <a:pt x="328" y="3172"/>
                    <a:pt x="2400" y="1668"/>
                  </a:cubicBezTo>
                  <a:cubicBezTo>
                    <a:pt x="5366" y="-470"/>
                    <a:pt x="9008" y="-579"/>
                    <a:pt x="12040" y="1493"/>
                  </a:cubicBezTo>
                  <a:lnTo>
                    <a:pt x="12040" y="14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956311A7-8C47-488F-BBC8-3CE0EABEEA15}"/>
                </a:ext>
              </a:extLst>
            </p:cNvPr>
            <p:cNvSpPr/>
            <p:nvPr/>
          </p:nvSpPr>
          <p:spPr>
            <a:xfrm>
              <a:off x="6156232" y="5393068"/>
              <a:ext cx="46814" cy="42165"/>
            </a:xfrm>
            <a:custGeom>
              <a:avLst/>
              <a:gdLst>
                <a:gd name="connsiteX0" fmla="*/ 44357 w 46814"/>
                <a:gd name="connsiteY0" fmla="*/ 9343 h 42165"/>
                <a:gd name="connsiteX1" fmla="*/ 44706 w 46814"/>
                <a:gd name="connsiteY1" fmla="*/ 29626 h 42165"/>
                <a:gd name="connsiteX2" fmla="*/ 39275 w 46814"/>
                <a:gd name="connsiteY2" fmla="*/ 36300 h 42165"/>
                <a:gd name="connsiteX3" fmla="*/ 27781 w 46814"/>
                <a:gd name="connsiteY3" fmla="*/ 42015 h 42165"/>
                <a:gd name="connsiteX4" fmla="*/ 20736 w 46814"/>
                <a:gd name="connsiteY4" fmla="*/ 41753 h 42165"/>
                <a:gd name="connsiteX5" fmla="*/ 8610 w 46814"/>
                <a:gd name="connsiteY5" fmla="*/ 37260 h 42165"/>
                <a:gd name="connsiteX6" fmla="*/ 8435 w 46814"/>
                <a:gd name="connsiteY6" fmla="*/ 37086 h 42165"/>
                <a:gd name="connsiteX7" fmla="*/ 4182 w 46814"/>
                <a:gd name="connsiteY7" fmla="*/ 32767 h 42165"/>
                <a:gd name="connsiteX8" fmla="*/ 3419 w 46814"/>
                <a:gd name="connsiteY8" fmla="*/ 31960 h 42165"/>
                <a:gd name="connsiteX9" fmla="*/ 147 w 46814"/>
                <a:gd name="connsiteY9" fmla="*/ 22734 h 42165"/>
                <a:gd name="connsiteX10" fmla="*/ 8152 w 46814"/>
                <a:gd name="connsiteY10" fmla="*/ 4479 h 42165"/>
                <a:gd name="connsiteX11" fmla="*/ 27781 w 46814"/>
                <a:gd name="connsiteY11" fmla="*/ 684 h 42165"/>
                <a:gd name="connsiteX12" fmla="*/ 44357 w 46814"/>
                <a:gd name="connsiteY12" fmla="*/ 9343 h 42165"/>
                <a:gd name="connsiteX13" fmla="*/ 44357 w 46814"/>
                <a:gd name="connsiteY13" fmla="*/ 9343 h 42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814" h="42165">
                  <a:moveTo>
                    <a:pt x="44357" y="9343"/>
                  </a:moveTo>
                  <a:cubicBezTo>
                    <a:pt x="47629" y="15253"/>
                    <a:pt x="47519" y="23519"/>
                    <a:pt x="44706" y="29626"/>
                  </a:cubicBezTo>
                  <a:cubicBezTo>
                    <a:pt x="43419" y="32418"/>
                    <a:pt x="41522" y="34621"/>
                    <a:pt x="39275" y="36300"/>
                  </a:cubicBezTo>
                  <a:cubicBezTo>
                    <a:pt x="36440" y="39310"/>
                    <a:pt x="32579" y="41448"/>
                    <a:pt x="27781" y="42015"/>
                  </a:cubicBezTo>
                  <a:cubicBezTo>
                    <a:pt x="25403" y="42298"/>
                    <a:pt x="23048" y="42167"/>
                    <a:pt x="20736" y="41753"/>
                  </a:cubicBezTo>
                  <a:cubicBezTo>
                    <a:pt x="16418" y="41622"/>
                    <a:pt x="12165" y="40204"/>
                    <a:pt x="8610" y="37260"/>
                  </a:cubicBezTo>
                  <a:cubicBezTo>
                    <a:pt x="8544" y="37195"/>
                    <a:pt x="8500" y="37129"/>
                    <a:pt x="8435" y="37086"/>
                  </a:cubicBezTo>
                  <a:cubicBezTo>
                    <a:pt x="6777" y="35821"/>
                    <a:pt x="5360" y="34359"/>
                    <a:pt x="4182" y="32767"/>
                  </a:cubicBezTo>
                  <a:cubicBezTo>
                    <a:pt x="3942" y="32505"/>
                    <a:pt x="3659" y="32265"/>
                    <a:pt x="3419" y="31960"/>
                  </a:cubicBezTo>
                  <a:cubicBezTo>
                    <a:pt x="1085" y="29038"/>
                    <a:pt x="60" y="25831"/>
                    <a:pt x="147" y="22734"/>
                  </a:cubicBezTo>
                  <a:cubicBezTo>
                    <a:pt x="-660" y="16060"/>
                    <a:pt x="1827" y="9103"/>
                    <a:pt x="8152" y="4479"/>
                  </a:cubicBezTo>
                  <a:cubicBezTo>
                    <a:pt x="13909" y="248"/>
                    <a:pt x="21216" y="-908"/>
                    <a:pt x="27781" y="684"/>
                  </a:cubicBezTo>
                  <a:cubicBezTo>
                    <a:pt x="34695" y="924"/>
                    <a:pt x="41150" y="3563"/>
                    <a:pt x="44357" y="9343"/>
                  </a:cubicBezTo>
                  <a:lnTo>
                    <a:pt x="44357" y="93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09C4BA49-9D00-4DC5-9388-E65BA33E3EE2}"/>
                </a:ext>
              </a:extLst>
            </p:cNvPr>
            <p:cNvSpPr/>
            <p:nvPr/>
          </p:nvSpPr>
          <p:spPr>
            <a:xfrm>
              <a:off x="6191643" y="5435313"/>
              <a:ext cx="12819" cy="12864"/>
            </a:xfrm>
            <a:custGeom>
              <a:avLst/>
              <a:gdLst>
                <a:gd name="connsiteX0" fmla="*/ 12413 w 12819"/>
                <a:gd name="connsiteY0" fmla="*/ 8690 h 12864"/>
                <a:gd name="connsiteX1" fmla="*/ 4147 w 12819"/>
                <a:gd name="connsiteY1" fmla="*/ 12419 h 12864"/>
                <a:gd name="connsiteX2" fmla="*/ 418 w 12819"/>
                <a:gd name="connsiteY2" fmla="*/ 4175 h 12864"/>
                <a:gd name="connsiteX3" fmla="*/ 8684 w 12819"/>
                <a:gd name="connsiteY3" fmla="*/ 445 h 12864"/>
                <a:gd name="connsiteX4" fmla="*/ 12413 w 12819"/>
                <a:gd name="connsiteY4" fmla="*/ 8690 h 12864"/>
                <a:gd name="connsiteX5" fmla="*/ 12413 w 12819"/>
                <a:gd name="connsiteY5" fmla="*/ 8690 h 1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19" h="12864">
                  <a:moveTo>
                    <a:pt x="12413" y="8690"/>
                  </a:moveTo>
                  <a:cubicBezTo>
                    <a:pt x="11235" y="11830"/>
                    <a:pt x="7332" y="13793"/>
                    <a:pt x="4147" y="12419"/>
                  </a:cubicBezTo>
                  <a:cubicBezTo>
                    <a:pt x="941" y="11045"/>
                    <a:pt x="-869" y="7534"/>
                    <a:pt x="418" y="4175"/>
                  </a:cubicBezTo>
                  <a:cubicBezTo>
                    <a:pt x="1595" y="1034"/>
                    <a:pt x="5500" y="-929"/>
                    <a:pt x="8684" y="445"/>
                  </a:cubicBezTo>
                  <a:cubicBezTo>
                    <a:pt x="11868" y="1798"/>
                    <a:pt x="13678" y="5309"/>
                    <a:pt x="12413" y="8690"/>
                  </a:cubicBezTo>
                  <a:lnTo>
                    <a:pt x="12413" y="8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316E515F-FAAC-4168-94DA-D98C86E574D0}"/>
                </a:ext>
              </a:extLst>
            </p:cNvPr>
            <p:cNvSpPr/>
            <p:nvPr/>
          </p:nvSpPr>
          <p:spPr>
            <a:xfrm>
              <a:off x="6203378" y="5426413"/>
              <a:ext cx="10583" cy="10272"/>
            </a:xfrm>
            <a:custGeom>
              <a:avLst/>
              <a:gdLst>
                <a:gd name="connsiteX0" fmla="*/ 10210 w 10583"/>
                <a:gd name="connsiteY0" fmla="*/ 6990 h 10272"/>
                <a:gd name="connsiteX1" fmla="*/ 373 w 10583"/>
                <a:gd name="connsiteY1" fmla="*/ 3282 h 10272"/>
                <a:gd name="connsiteX2" fmla="*/ 10210 w 10583"/>
                <a:gd name="connsiteY2" fmla="*/ 6990 h 10272"/>
                <a:gd name="connsiteX3" fmla="*/ 10210 w 10583"/>
                <a:gd name="connsiteY3" fmla="*/ 6990 h 10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3" h="10272">
                  <a:moveTo>
                    <a:pt x="10210" y="6990"/>
                  </a:moveTo>
                  <a:cubicBezTo>
                    <a:pt x="7832" y="13315"/>
                    <a:pt x="-2026" y="9629"/>
                    <a:pt x="373" y="3282"/>
                  </a:cubicBezTo>
                  <a:cubicBezTo>
                    <a:pt x="2750" y="-3043"/>
                    <a:pt x="12609" y="643"/>
                    <a:pt x="10210" y="6990"/>
                  </a:cubicBezTo>
                  <a:lnTo>
                    <a:pt x="10210" y="69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00EBC2F-CE18-4714-9161-2A1BBD68303B}"/>
                </a:ext>
              </a:extLst>
            </p:cNvPr>
            <p:cNvSpPr/>
            <p:nvPr/>
          </p:nvSpPr>
          <p:spPr>
            <a:xfrm>
              <a:off x="6208791" y="5418284"/>
              <a:ext cx="6098" cy="5778"/>
            </a:xfrm>
            <a:custGeom>
              <a:avLst/>
              <a:gdLst>
                <a:gd name="connsiteX0" fmla="*/ 5887 w 6098"/>
                <a:gd name="connsiteY0" fmla="*/ 3931 h 5778"/>
                <a:gd name="connsiteX1" fmla="*/ 848 w 6098"/>
                <a:gd name="connsiteY1" fmla="*/ 4759 h 5778"/>
                <a:gd name="connsiteX2" fmla="*/ 652 w 6098"/>
                <a:gd name="connsiteY2" fmla="*/ 4585 h 5778"/>
                <a:gd name="connsiteX3" fmla="*/ 2375 w 6098"/>
                <a:gd name="connsiteY3" fmla="*/ 5 h 5778"/>
                <a:gd name="connsiteX4" fmla="*/ 2637 w 6098"/>
                <a:gd name="connsiteY4" fmla="*/ 5 h 5778"/>
                <a:gd name="connsiteX5" fmla="*/ 5887 w 6098"/>
                <a:gd name="connsiteY5" fmla="*/ 3931 h 5778"/>
                <a:gd name="connsiteX6" fmla="*/ 5887 w 6098"/>
                <a:gd name="connsiteY6" fmla="*/ 3931 h 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8" h="5778">
                  <a:moveTo>
                    <a:pt x="5887" y="3931"/>
                  </a:moveTo>
                  <a:cubicBezTo>
                    <a:pt x="5036" y="6221"/>
                    <a:pt x="2397" y="6243"/>
                    <a:pt x="848" y="4759"/>
                  </a:cubicBezTo>
                  <a:cubicBezTo>
                    <a:pt x="783" y="4694"/>
                    <a:pt x="717" y="4629"/>
                    <a:pt x="652" y="4585"/>
                  </a:cubicBezTo>
                  <a:cubicBezTo>
                    <a:pt x="-809" y="3189"/>
                    <a:pt x="369" y="114"/>
                    <a:pt x="2375" y="5"/>
                  </a:cubicBezTo>
                  <a:cubicBezTo>
                    <a:pt x="2462" y="5"/>
                    <a:pt x="2550" y="5"/>
                    <a:pt x="2637" y="5"/>
                  </a:cubicBezTo>
                  <a:cubicBezTo>
                    <a:pt x="4796" y="-104"/>
                    <a:pt x="6759" y="1641"/>
                    <a:pt x="5887" y="3931"/>
                  </a:cubicBezTo>
                  <a:lnTo>
                    <a:pt x="5887" y="39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12244869-7AFD-4932-BF86-663E586D74C1}"/>
                </a:ext>
              </a:extLst>
            </p:cNvPr>
            <p:cNvSpPr/>
            <p:nvPr/>
          </p:nvSpPr>
          <p:spPr>
            <a:xfrm>
              <a:off x="6217731" y="5410776"/>
              <a:ext cx="7618" cy="7390"/>
            </a:xfrm>
            <a:custGeom>
              <a:avLst/>
              <a:gdLst>
                <a:gd name="connsiteX0" fmla="*/ 7351 w 7618"/>
                <a:gd name="connsiteY0" fmla="*/ 5026 h 7390"/>
                <a:gd name="connsiteX1" fmla="*/ 262 w 7618"/>
                <a:gd name="connsiteY1" fmla="*/ 2365 h 7390"/>
                <a:gd name="connsiteX2" fmla="*/ 7351 w 7618"/>
                <a:gd name="connsiteY2" fmla="*/ 5026 h 7390"/>
                <a:gd name="connsiteX3" fmla="*/ 7351 w 7618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" h="7390">
                  <a:moveTo>
                    <a:pt x="7351" y="5026"/>
                  </a:moveTo>
                  <a:cubicBezTo>
                    <a:pt x="5628" y="9584"/>
                    <a:pt x="-1439" y="6923"/>
                    <a:pt x="262" y="2365"/>
                  </a:cubicBezTo>
                  <a:cubicBezTo>
                    <a:pt x="1985" y="-2194"/>
                    <a:pt x="9073" y="467"/>
                    <a:pt x="7351" y="5026"/>
                  </a:cubicBezTo>
                  <a:lnTo>
                    <a:pt x="7351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6E2C5C6C-7BCE-454A-9F56-AE54436142D6}"/>
                </a:ext>
              </a:extLst>
            </p:cNvPr>
            <p:cNvSpPr/>
            <p:nvPr/>
          </p:nvSpPr>
          <p:spPr>
            <a:xfrm>
              <a:off x="6210974" y="5396732"/>
              <a:ext cx="7321" cy="7104"/>
            </a:xfrm>
            <a:custGeom>
              <a:avLst/>
              <a:gdLst>
                <a:gd name="connsiteX0" fmla="*/ 7063 w 7321"/>
                <a:gd name="connsiteY0" fmla="*/ 4828 h 7104"/>
                <a:gd name="connsiteX1" fmla="*/ 258 w 7321"/>
                <a:gd name="connsiteY1" fmla="*/ 2276 h 7104"/>
                <a:gd name="connsiteX2" fmla="*/ 7063 w 7321"/>
                <a:gd name="connsiteY2" fmla="*/ 4828 h 7104"/>
                <a:gd name="connsiteX3" fmla="*/ 7063 w 7321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1" h="7104">
                  <a:moveTo>
                    <a:pt x="7063" y="4828"/>
                  </a:moveTo>
                  <a:cubicBezTo>
                    <a:pt x="5406" y="9212"/>
                    <a:pt x="-1400" y="6660"/>
                    <a:pt x="258" y="2276"/>
                  </a:cubicBezTo>
                  <a:cubicBezTo>
                    <a:pt x="1916" y="-2107"/>
                    <a:pt x="8721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F0AE2E98-CBEB-4153-8957-380BE2343317}"/>
                </a:ext>
              </a:extLst>
            </p:cNvPr>
            <p:cNvSpPr/>
            <p:nvPr/>
          </p:nvSpPr>
          <p:spPr>
            <a:xfrm>
              <a:off x="6207007" y="5405623"/>
              <a:ext cx="9191" cy="8929"/>
            </a:xfrm>
            <a:custGeom>
              <a:avLst/>
              <a:gdLst>
                <a:gd name="connsiteX0" fmla="*/ 8871 w 9191"/>
                <a:gd name="connsiteY0" fmla="*/ 6079 h 8929"/>
                <a:gd name="connsiteX1" fmla="*/ 321 w 9191"/>
                <a:gd name="connsiteY1" fmla="*/ 2851 h 8929"/>
                <a:gd name="connsiteX2" fmla="*/ 8871 w 9191"/>
                <a:gd name="connsiteY2" fmla="*/ 6079 h 8929"/>
                <a:gd name="connsiteX3" fmla="*/ 8871 w 9191"/>
                <a:gd name="connsiteY3" fmla="*/ 6079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1" h="8929">
                  <a:moveTo>
                    <a:pt x="8871" y="6079"/>
                  </a:moveTo>
                  <a:cubicBezTo>
                    <a:pt x="6799" y="11575"/>
                    <a:pt x="-1751" y="8369"/>
                    <a:pt x="321" y="2851"/>
                  </a:cubicBezTo>
                  <a:cubicBezTo>
                    <a:pt x="2371" y="-2645"/>
                    <a:pt x="10943" y="561"/>
                    <a:pt x="8871" y="6079"/>
                  </a:cubicBezTo>
                  <a:lnTo>
                    <a:pt x="887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C3C599D5-EF4F-4D5A-9869-5821CA73319A}"/>
                </a:ext>
              </a:extLst>
            </p:cNvPr>
            <p:cNvSpPr/>
            <p:nvPr/>
          </p:nvSpPr>
          <p:spPr>
            <a:xfrm>
              <a:off x="6203572" y="5388460"/>
              <a:ext cx="10384" cy="10335"/>
            </a:xfrm>
            <a:custGeom>
              <a:avLst/>
              <a:gdLst>
                <a:gd name="connsiteX0" fmla="*/ 8751 w 10384"/>
                <a:gd name="connsiteY0" fmla="*/ 1366 h 10335"/>
                <a:gd name="connsiteX1" fmla="*/ 10060 w 10384"/>
                <a:gd name="connsiteY1" fmla="*/ 6927 h 10335"/>
                <a:gd name="connsiteX2" fmla="*/ 4738 w 10384"/>
                <a:gd name="connsiteY2" fmla="*/ 10264 h 10335"/>
                <a:gd name="connsiteX3" fmla="*/ 4542 w 10384"/>
                <a:gd name="connsiteY3" fmla="*/ 10221 h 10335"/>
                <a:gd name="connsiteX4" fmla="*/ 114 w 10384"/>
                <a:gd name="connsiteY4" fmla="*/ 6142 h 10335"/>
                <a:gd name="connsiteX5" fmla="*/ 92 w 10384"/>
                <a:gd name="connsiteY5" fmla="*/ 5967 h 10335"/>
                <a:gd name="connsiteX6" fmla="*/ 8751 w 10384"/>
                <a:gd name="connsiteY6" fmla="*/ 1366 h 10335"/>
                <a:gd name="connsiteX7" fmla="*/ 8751 w 10384"/>
                <a:gd name="connsiteY7" fmla="*/ 1366 h 1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4" h="10335">
                  <a:moveTo>
                    <a:pt x="8751" y="1366"/>
                  </a:moveTo>
                  <a:cubicBezTo>
                    <a:pt x="10234" y="2783"/>
                    <a:pt x="10801" y="4964"/>
                    <a:pt x="10060" y="6927"/>
                  </a:cubicBezTo>
                  <a:cubicBezTo>
                    <a:pt x="9318" y="8890"/>
                    <a:pt x="6940" y="10722"/>
                    <a:pt x="4738" y="10264"/>
                  </a:cubicBezTo>
                  <a:cubicBezTo>
                    <a:pt x="4673" y="10242"/>
                    <a:pt x="4607" y="10242"/>
                    <a:pt x="4542" y="10221"/>
                  </a:cubicBezTo>
                  <a:cubicBezTo>
                    <a:pt x="2339" y="9762"/>
                    <a:pt x="572" y="8454"/>
                    <a:pt x="114" y="6142"/>
                  </a:cubicBezTo>
                  <a:lnTo>
                    <a:pt x="92" y="5967"/>
                  </a:lnTo>
                  <a:cubicBezTo>
                    <a:pt x="-824" y="1126"/>
                    <a:pt x="5305" y="-1906"/>
                    <a:pt x="8751" y="1366"/>
                  </a:cubicBezTo>
                  <a:lnTo>
                    <a:pt x="8751" y="13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C00D253-54E8-475B-A10D-0CC1438C74C3}"/>
                </a:ext>
              </a:extLst>
            </p:cNvPr>
            <p:cNvSpPr/>
            <p:nvPr/>
          </p:nvSpPr>
          <p:spPr>
            <a:xfrm>
              <a:off x="6198686" y="5375663"/>
              <a:ext cx="7816" cy="7640"/>
            </a:xfrm>
            <a:custGeom>
              <a:avLst/>
              <a:gdLst>
                <a:gd name="connsiteX0" fmla="*/ 6483 w 7816"/>
                <a:gd name="connsiteY0" fmla="*/ 6595 h 7640"/>
                <a:gd name="connsiteX1" fmla="*/ 6156 w 7816"/>
                <a:gd name="connsiteY1" fmla="*/ 6835 h 7640"/>
                <a:gd name="connsiteX2" fmla="*/ 332 w 7816"/>
                <a:gd name="connsiteY2" fmla="*/ 5461 h 7640"/>
                <a:gd name="connsiteX3" fmla="*/ 3146 w 7816"/>
                <a:gd name="connsiteY3" fmla="*/ 161 h 7640"/>
                <a:gd name="connsiteX4" fmla="*/ 3561 w 7816"/>
                <a:gd name="connsiteY4" fmla="*/ 74 h 7640"/>
                <a:gd name="connsiteX5" fmla="*/ 6483 w 7816"/>
                <a:gd name="connsiteY5" fmla="*/ 6595 h 7640"/>
                <a:gd name="connsiteX6" fmla="*/ 6483 w 7816"/>
                <a:gd name="connsiteY6" fmla="*/ 6595 h 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6" h="7640">
                  <a:moveTo>
                    <a:pt x="6483" y="6595"/>
                  </a:moveTo>
                  <a:lnTo>
                    <a:pt x="6156" y="6835"/>
                  </a:lnTo>
                  <a:cubicBezTo>
                    <a:pt x="4215" y="8296"/>
                    <a:pt x="1358" y="7729"/>
                    <a:pt x="332" y="5461"/>
                  </a:cubicBezTo>
                  <a:cubicBezTo>
                    <a:pt x="-693" y="3192"/>
                    <a:pt x="769" y="662"/>
                    <a:pt x="3146" y="161"/>
                  </a:cubicBezTo>
                  <a:cubicBezTo>
                    <a:pt x="3277" y="139"/>
                    <a:pt x="3408" y="117"/>
                    <a:pt x="3561" y="74"/>
                  </a:cubicBezTo>
                  <a:cubicBezTo>
                    <a:pt x="7115" y="-668"/>
                    <a:pt x="9406" y="4392"/>
                    <a:pt x="6483" y="6595"/>
                  </a:cubicBezTo>
                  <a:lnTo>
                    <a:pt x="6483" y="6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F223EF8B-7DA8-49EB-9D5A-C7CD5A25A13D}"/>
                </a:ext>
              </a:extLst>
            </p:cNvPr>
            <p:cNvSpPr/>
            <p:nvPr/>
          </p:nvSpPr>
          <p:spPr>
            <a:xfrm>
              <a:off x="6171010" y="5380973"/>
              <a:ext cx="7509" cy="7301"/>
            </a:xfrm>
            <a:custGeom>
              <a:avLst/>
              <a:gdLst>
                <a:gd name="connsiteX0" fmla="*/ 7245 w 7509"/>
                <a:gd name="connsiteY0" fmla="*/ 4970 h 7301"/>
                <a:gd name="connsiteX1" fmla="*/ 265 w 7509"/>
                <a:gd name="connsiteY1" fmla="*/ 2332 h 7301"/>
                <a:gd name="connsiteX2" fmla="*/ 7245 w 7509"/>
                <a:gd name="connsiteY2" fmla="*/ 4970 h 7301"/>
                <a:gd name="connsiteX3" fmla="*/ 7245 w 7509"/>
                <a:gd name="connsiteY3" fmla="*/ 4970 h 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9" h="7301">
                  <a:moveTo>
                    <a:pt x="7245" y="4970"/>
                  </a:moveTo>
                  <a:cubicBezTo>
                    <a:pt x="5544" y="9463"/>
                    <a:pt x="-1436" y="6846"/>
                    <a:pt x="265" y="2332"/>
                  </a:cubicBezTo>
                  <a:cubicBezTo>
                    <a:pt x="1944" y="-2161"/>
                    <a:pt x="8946" y="456"/>
                    <a:pt x="7245" y="4970"/>
                  </a:cubicBezTo>
                  <a:lnTo>
                    <a:pt x="7245" y="49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085B3289-B707-46D9-90C3-6D199E32A5EB}"/>
                </a:ext>
              </a:extLst>
            </p:cNvPr>
            <p:cNvSpPr/>
            <p:nvPr/>
          </p:nvSpPr>
          <p:spPr>
            <a:xfrm>
              <a:off x="6177489" y="5370407"/>
              <a:ext cx="5740" cy="5560"/>
            </a:xfrm>
            <a:custGeom>
              <a:avLst/>
              <a:gdLst>
                <a:gd name="connsiteX0" fmla="*/ 5542 w 5740"/>
                <a:gd name="connsiteY0" fmla="*/ 3781 h 5560"/>
                <a:gd name="connsiteX1" fmla="*/ 198 w 5740"/>
                <a:gd name="connsiteY1" fmla="*/ 1774 h 5560"/>
                <a:gd name="connsiteX2" fmla="*/ 5542 w 5740"/>
                <a:gd name="connsiteY2" fmla="*/ 3781 h 5560"/>
                <a:gd name="connsiteX3" fmla="*/ 5542 w 5740"/>
                <a:gd name="connsiteY3" fmla="*/ 3781 h 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0" h="5560">
                  <a:moveTo>
                    <a:pt x="5542" y="3781"/>
                  </a:moveTo>
                  <a:cubicBezTo>
                    <a:pt x="4255" y="7205"/>
                    <a:pt x="-1089" y="5220"/>
                    <a:pt x="198" y="1774"/>
                  </a:cubicBezTo>
                  <a:cubicBezTo>
                    <a:pt x="1485" y="-1650"/>
                    <a:pt x="6828" y="357"/>
                    <a:pt x="5542" y="3781"/>
                  </a:cubicBezTo>
                  <a:lnTo>
                    <a:pt x="5542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90E3569A-43DE-416C-997E-E4F7BCDD335C}"/>
                </a:ext>
              </a:extLst>
            </p:cNvPr>
            <p:cNvSpPr/>
            <p:nvPr/>
          </p:nvSpPr>
          <p:spPr>
            <a:xfrm>
              <a:off x="6155433" y="5375757"/>
              <a:ext cx="13252" cy="13316"/>
            </a:xfrm>
            <a:custGeom>
              <a:avLst/>
              <a:gdLst>
                <a:gd name="connsiteX0" fmla="*/ 12833 w 13252"/>
                <a:gd name="connsiteY0" fmla="*/ 8987 h 13316"/>
                <a:gd name="connsiteX1" fmla="*/ 4283 w 13252"/>
                <a:gd name="connsiteY1" fmla="*/ 12869 h 13316"/>
                <a:gd name="connsiteX2" fmla="*/ 423 w 13252"/>
                <a:gd name="connsiteY2" fmla="*/ 4319 h 13316"/>
                <a:gd name="connsiteX3" fmla="*/ 8972 w 13252"/>
                <a:gd name="connsiteY3" fmla="*/ 459 h 13316"/>
                <a:gd name="connsiteX4" fmla="*/ 12833 w 13252"/>
                <a:gd name="connsiteY4" fmla="*/ 8987 h 13316"/>
                <a:gd name="connsiteX5" fmla="*/ 12833 w 13252"/>
                <a:gd name="connsiteY5" fmla="*/ 8987 h 1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2" h="13316">
                  <a:moveTo>
                    <a:pt x="12833" y="8987"/>
                  </a:moveTo>
                  <a:cubicBezTo>
                    <a:pt x="11611" y="12237"/>
                    <a:pt x="7576" y="14265"/>
                    <a:pt x="4283" y="12869"/>
                  </a:cubicBezTo>
                  <a:cubicBezTo>
                    <a:pt x="968" y="11451"/>
                    <a:pt x="-886" y="7809"/>
                    <a:pt x="423" y="4319"/>
                  </a:cubicBezTo>
                  <a:cubicBezTo>
                    <a:pt x="1644" y="1070"/>
                    <a:pt x="5657" y="-959"/>
                    <a:pt x="8972" y="459"/>
                  </a:cubicBezTo>
                  <a:cubicBezTo>
                    <a:pt x="12266" y="1877"/>
                    <a:pt x="14141" y="5519"/>
                    <a:pt x="12833" y="8987"/>
                  </a:cubicBezTo>
                  <a:lnTo>
                    <a:pt x="12833" y="89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9D711FD2-595E-429F-9AF4-59CFD05C9AB8}"/>
                </a:ext>
              </a:extLst>
            </p:cNvPr>
            <p:cNvSpPr/>
            <p:nvPr/>
          </p:nvSpPr>
          <p:spPr>
            <a:xfrm>
              <a:off x="6147562" y="5389415"/>
              <a:ext cx="10624" cy="10836"/>
            </a:xfrm>
            <a:custGeom>
              <a:avLst/>
              <a:gdLst>
                <a:gd name="connsiteX0" fmla="*/ 8707 w 10624"/>
                <a:gd name="connsiteY0" fmla="*/ 9506 h 10836"/>
                <a:gd name="connsiteX1" fmla="*/ 8511 w 10624"/>
                <a:gd name="connsiteY1" fmla="*/ 9680 h 10836"/>
                <a:gd name="connsiteX2" fmla="*/ 92 w 10624"/>
                <a:gd name="connsiteY2" fmla="*/ 6518 h 10836"/>
                <a:gd name="connsiteX3" fmla="*/ 49 w 10624"/>
                <a:gd name="connsiteY3" fmla="*/ 6256 h 10836"/>
                <a:gd name="connsiteX4" fmla="*/ 7203 w 10624"/>
                <a:gd name="connsiteY4" fmla="*/ 346 h 10836"/>
                <a:gd name="connsiteX5" fmla="*/ 8707 w 10624"/>
                <a:gd name="connsiteY5" fmla="*/ 9506 h 10836"/>
                <a:gd name="connsiteX6" fmla="*/ 8707 w 10624"/>
                <a:gd name="connsiteY6" fmla="*/ 9506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4" h="10836">
                  <a:moveTo>
                    <a:pt x="8707" y="9506"/>
                  </a:moveTo>
                  <a:cubicBezTo>
                    <a:pt x="8642" y="9571"/>
                    <a:pt x="8576" y="9615"/>
                    <a:pt x="8511" y="9680"/>
                  </a:cubicBezTo>
                  <a:cubicBezTo>
                    <a:pt x="5611" y="12210"/>
                    <a:pt x="594" y="10335"/>
                    <a:pt x="92" y="6518"/>
                  </a:cubicBezTo>
                  <a:cubicBezTo>
                    <a:pt x="92" y="6431"/>
                    <a:pt x="71" y="6343"/>
                    <a:pt x="49" y="6256"/>
                  </a:cubicBezTo>
                  <a:cubicBezTo>
                    <a:pt x="-475" y="2287"/>
                    <a:pt x="3299" y="-1116"/>
                    <a:pt x="7203" y="346"/>
                  </a:cubicBezTo>
                  <a:cubicBezTo>
                    <a:pt x="11128" y="1807"/>
                    <a:pt x="11739" y="6867"/>
                    <a:pt x="8707" y="9506"/>
                  </a:cubicBezTo>
                  <a:lnTo>
                    <a:pt x="8707" y="95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9CBD7BC0-B868-494C-A084-4DBAB49953AF}"/>
                </a:ext>
              </a:extLst>
            </p:cNvPr>
            <p:cNvSpPr/>
            <p:nvPr/>
          </p:nvSpPr>
          <p:spPr>
            <a:xfrm>
              <a:off x="6139342" y="5400436"/>
              <a:ext cx="13196" cy="16808"/>
            </a:xfrm>
            <a:custGeom>
              <a:avLst/>
              <a:gdLst>
                <a:gd name="connsiteX0" fmla="*/ 7941 w 13196"/>
                <a:gd name="connsiteY0" fmla="*/ 5421 h 16808"/>
                <a:gd name="connsiteX1" fmla="*/ 6437 w 13196"/>
                <a:gd name="connsiteY1" fmla="*/ 7362 h 16808"/>
                <a:gd name="connsiteX2" fmla="*/ 12849 w 13196"/>
                <a:gd name="connsiteY2" fmla="*/ 13708 h 16808"/>
                <a:gd name="connsiteX3" fmla="*/ 3557 w 13196"/>
                <a:gd name="connsiteY3" fmla="*/ 10219 h 16808"/>
                <a:gd name="connsiteX4" fmla="*/ 5477 w 13196"/>
                <a:gd name="connsiteY4" fmla="*/ 7798 h 16808"/>
                <a:gd name="connsiteX5" fmla="*/ 286 w 13196"/>
                <a:gd name="connsiteY5" fmla="*/ 2542 h 16808"/>
                <a:gd name="connsiteX6" fmla="*/ 7941 w 13196"/>
                <a:gd name="connsiteY6" fmla="*/ 5421 h 16808"/>
                <a:gd name="connsiteX7" fmla="*/ 7941 w 13196"/>
                <a:gd name="connsiteY7" fmla="*/ 5421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" h="16808">
                  <a:moveTo>
                    <a:pt x="7941" y="5421"/>
                  </a:moveTo>
                  <a:cubicBezTo>
                    <a:pt x="7593" y="6315"/>
                    <a:pt x="7069" y="6947"/>
                    <a:pt x="6437" y="7362"/>
                  </a:cubicBezTo>
                  <a:cubicBezTo>
                    <a:pt x="9883" y="6249"/>
                    <a:pt x="14506" y="9281"/>
                    <a:pt x="12849" y="13708"/>
                  </a:cubicBezTo>
                  <a:cubicBezTo>
                    <a:pt x="10602" y="19685"/>
                    <a:pt x="1311" y="16195"/>
                    <a:pt x="3557" y="10219"/>
                  </a:cubicBezTo>
                  <a:cubicBezTo>
                    <a:pt x="3994" y="9085"/>
                    <a:pt x="4670" y="8300"/>
                    <a:pt x="5477" y="7798"/>
                  </a:cubicBezTo>
                  <a:cubicBezTo>
                    <a:pt x="2663" y="8627"/>
                    <a:pt x="-1066" y="6140"/>
                    <a:pt x="286" y="2542"/>
                  </a:cubicBezTo>
                  <a:cubicBezTo>
                    <a:pt x="2162" y="-2366"/>
                    <a:pt x="9795" y="513"/>
                    <a:pt x="7941" y="5421"/>
                  </a:cubicBezTo>
                  <a:lnTo>
                    <a:pt x="7941" y="5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771177B2-5C8B-4DC2-8646-1C0426B602A3}"/>
                </a:ext>
              </a:extLst>
            </p:cNvPr>
            <p:cNvSpPr/>
            <p:nvPr/>
          </p:nvSpPr>
          <p:spPr>
            <a:xfrm>
              <a:off x="6138018" y="5417604"/>
              <a:ext cx="7320" cy="7104"/>
            </a:xfrm>
            <a:custGeom>
              <a:avLst/>
              <a:gdLst>
                <a:gd name="connsiteX0" fmla="*/ 7063 w 7320"/>
                <a:gd name="connsiteY0" fmla="*/ 4828 h 7104"/>
                <a:gd name="connsiteX1" fmla="*/ 258 w 7320"/>
                <a:gd name="connsiteY1" fmla="*/ 2276 h 7104"/>
                <a:gd name="connsiteX2" fmla="*/ 7063 w 7320"/>
                <a:gd name="connsiteY2" fmla="*/ 4828 h 7104"/>
                <a:gd name="connsiteX3" fmla="*/ 7063 w 7320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4">
                  <a:moveTo>
                    <a:pt x="7063" y="4828"/>
                  </a:moveTo>
                  <a:cubicBezTo>
                    <a:pt x="5405" y="9212"/>
                    <a:pt x="-1399" y="6660"/>
                    <a:pt x="258" y="2276"/>
                  </a:cubicBezTo>
                  <a:cubicBezTo>
                    <a:pt x="1916" y="-2107"/>
                    <a:pt x="8720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08EF46A-1388-44D0-9EF2-149BE5C41BEC}"/>
                </a:ext>
              </a:extLst>
            </p:cNvPr>
            <p:cNvSpPr/>
            <p:nvPr/>
          </p:nvSpPr>
          <p:spPr>
            <a:xfrm>
              <a:off x="6149064" y="5423280"/>
              <a:ext cx="2174" cy="2121"/>
            </a:xfrm>
            <a:custGeom>
              <a:avLst/>
              <a:gdLst>
                <a:gd name="connsiteX0" fmla="*/ 2102 w 2174"/>
                <a:gd name="connsiteY0" fmla="*/ 1442 h 2121"/>
                <a:gd name="connsiteX1" fmla="*/ 74 w 2174"/>
                <a:gd name="connsiteY1" fmla="*/ 679 h 2121"/>
                <a:gd name="connsiteX2" fmla="*/ 2102 w 2174"/>
                <a:gd name="connsiteY2" fmla="*/ 1442 h 2121"/>
                <a:gd name="connsiteX3" fmla="*/ 2102 w 2174"/>
                <a:gd name="connsiteY3" fmla="*/ 1442 h 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" h="2121">
                  <a:moveTo>
                    <a:pt x="2102" y="1442"/>
                  </a:moveTo>
                  <a:cubicBezTo>
                    <a:pt x="1600" y="2751"/>
                    <a:pt x="-406" y="1988"/>
                    <a:pt x="74" y="679"/>
                  </a:cubicBezTo>
                  <a:cubicBezTo>
                    <a:pt x="553" y="-630"/>
                    <a:pt x="2581" y="134"/>
                    <a:pt x="2102" y="1442"/>
                  </a:cubicBezTo>
                  <a:lnTo>
                    <a:pt x="2102" y="14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043114D6-43CF-49C0-9DA2-CC765EDF85A1}"/>
                </a:ext>
              </a:extLst>
            </p:cNvPr>
            <p:cNvSpPr/>
            <p:nvPr/>
          </p:nvSpPr>
          <p:spPr>
            <a:xfrm>
              <a:off x="6140451" y="5429397"/>
              <a:ext cx="7623" cy="7396"/>
            </a:xfrm>
            <a:custGeom>
              <a:avLst/>
              <a:gdLst>
                <a:gd name="connsiteX0" fmla="*/ 7356 w 7623"/>
                <a:gd name="connsiteY0" fmla="*/ 5031 h 7396"/>
                <a:gd name="connsiteX1" fmla="*/ 268 w 7623"/>
                <a:gd name="connsiteY1" fmla="*/ 2370 h 7396"/>
                <a:gd name="connsiteX2" fmla="*/ 7356 w 7623"/>
                <a:gd name="connsiteY2" fmla="*/ 5031 h 7396"/>
                <a:gd name="connsiteX3" fmla="*/ 7356 w 7623"/>
                <a:gd name="connsiteY3" fmla="*/ 5031 h 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396">
                  <a:moveTo>
                    <a:pt x="7356" y="5031"/>
                  </a:moveTo>
                  <a:cubicBezTo>
                    <a:pt x="5633" y="9590"/>
                    <a:pt x="-1455" y="6929"/>
                    <a:pt x="268" y="2370"/>
                  </a:cubicBezTo>
                  <a:cubicBezTo>
                    <a:pt x="1991" y="-2188"/>
                    <a:pt x="9079" y="451"/>
                    <a:pt x="7356" y="5031"/>
                  </a:cubicBezTo>
                  <a:lnTo>
                    <a:pt x="7356" y="50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83855CDC-CFC6-4607-B84F-2A663BECD2A4}"/>
                </a:ext>
              </a:extLst>
            </p:cNvPr>
            <p:cNvSpPr/>
            <p:nvPr/>
          </p:nvSpPr>
          <p:spPr>
            <a:xfrm>
              <a:off x="6153113" y="5430190"/>
              <a:ext cx="12260" cy="11900"/>
            </a:xfrm>
            <a:custGeom>
              <a:avLst/>
              <a:gdLst>
                <a:gd name="connsiteX0" fmla="*/ 11837 w 12260"/>
                <a:gd name="connsiteY0" fmla="*/ 8098 h 11900"/>
                <a:gd name="connsiteX1" fmla="*/ 430 w 12260"/>
                <a:gd name="connsiteY1" fmla="*/ 3802 h 11900"/>
                <a:gd name="connsiteX2" fmla="*/ 11837 w 12260"/>
                <a:gd name="connsiteY2" fmla="*/ 8098 h 11900"/>
                <a:gd name="connsiteX3" fmla="*/ 11837 w 12260"/>
                <a:gd name="connsiteY3" fmla="*/ 8098 h 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0" h="11900">
                  <a:moveTo>
                    <a:pt x="11837" y="8098"/>
                  </a:moveTo>
                  <a:cubicBezTo>
                    <a:pt x="9067" y="15427"/>
                    <a:pt x="-2340" y="11152"/>
                    <a:pt x="430" y="3802"/>
                  </a:cubicBezTo>
                  <a:cubicBezTo>
                    <a:pt x="3178" y="-3527"/>
                    <a:pt x="14585" y="748"/>
                    <a:pt x="11837" y="8098"/>
                  </a:cubicBezTo>
                  <a:lnTo>
                    <a:pt x="11837" y="80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9067A8BD-F5F3-44DE-804A-0ECD5E0089B1}"/>
                </a:ext>
              </a:extLst>
            </p:cNvPr>
            <p:cNvSpPr/>
            <p:nvPr/>
          </p:nvSpPr>
          <p:spPr>
            <a:xfrm>
              <a:off x="6157652" y="5442044"/>
              <a:ext cx="8512" cy="8258"/>
            </a:xfrm>
            <a:custGeom>
              <a:avLst/>
              <a:gdLst>
                <a:gd name="connsiteX0" fmla="*/ 8215 w 8512"/>
                <a:gd name="connsiteY0" fmla="*/ 5623 h 8258"/>
                <a:gd name="connsiteX1" fmla="*/ 298 w 8512"/>
                <a:gd name="connsiteY1" fmla="*/ 2635 h 8258"/>
                <a:gd name="connsiteX2" fmla="*/ 8215 w 8512"/>
                <a:gd name="connsiteY2" fmla="*/ 5623 h 8258"/>
                <a:gd name="connsiteX3" fmla="*/ 8215 w 8512"/>
                <a:gd name="connsiteY3" fmla="*/ 5623 h 8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2" h="8258">
                  <a:moveTo>
                    <a:pt x="8215" y="5623"/>
                  </a:moveTo>
                  <a:cubicBezTo>
                    <a:pt x="6296" y="10705"/>
                    <a:pt x="-1622" y="7739"/>
                    <a:pt x="298" y="2635"/>
                  </a:cubicBezTo>
                  <a:cubicBezTo>
                    <a:pt x="2217" y="-2446"/>
                    <a:pt x="10134" y="520"/>
                    <a:pt x="8215" y="5623"/>
                  </a:cubicBezTo>
                  <a:lnTo>
                    <a:pt x="8215" y="56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2617C6E-8226-4E0B-A437-83BDFED90366}"/>
                </a:ext>
              </a:extLst>
            </p:cNvPr>
            <p:cNvSpPr/>
            <p:nvPr/>
          </p:nvSpPr>
          <p:spPr>
            <a:xfrm>
              <a:off x="6171210" y="5439475"/>
              <a:ext cx="6128" cy="5949"/>
            </a:xfrm>
            <a:custGeom>
              <a:avLst/>
              <a:gdLst>
                <a:gd name="connsiteX0" fmla="*/ 5911 w 6128"/>
                <a:gd name="connsiteY0" fmla="*/ 4048 h 5949"/>
                <a:gd name="connsiteX1" fmla="*/ 218 w 6128"/>
                <a:gd name="connsiteY1" fmla="*/ 1911 h 5949"/>
                <a:gd name="connsiteX2" fmla="*/ 5911 w 6128"/>
                <a:gd name="connsiteY2" fmla="*/ 4048 h 5949"/>
                <a:gd name="connsiteX3" fmla="*/ 5911 w 6128"/>
                <a:gd name="connsiteY3" fmla="*/ 4048 h 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8" h="5949">
                  <a:moveTo>
                    <a:pt x="5911" y="4048"/>
                  </a:moveTo>
                  <a:cubicBezTo>
                    <a:pt x="4536" y="7713"/>
                    <a:pt x="-1178" y="5575"/>
                    <a:pt x="218" y="1911"/>
                  </a:cubicBezTo>
                  <a:cubicBezTo>
                    <a:pt x="1592" y="-1775"/>
                    <a:pt x="7306" y="384"/>
                    <a:pt x="5911" y="4048"/>
                  </a:cubicBezTo>
                  <a:lnTo>
                    <a:pt x="5911" y="40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B163AFD7-7CF5-48B9-8766-51A1DE7B5A28}"/>
                </a:ext>
              </a:extLst>
            </p:cNvPr>
            <p:cNvSpPr/>
            <p:nvPr/>
          </p:nvSpPr>
          <p:spPr>
            <a:xfrm>
              <a:off x="6176264" y="5445180"/>
              <a:ext cx="10677" cy="10360"/>
            </a:xfrm>
            <a:custGeom>
              <a:avLst/>
              <a:gdLst>
                <a:gd name="connsiteX0" fmla="*/ 10301 w 10677"/>
                <a:gd name="connsiteY0" fmla="*/ 7045 h 10360"/>
                <a:gd name="connsiteX1" fmla="*/ 377 w 10677"/>
                <a:gd name="connsiteY1" fmla="*/ 3316 h 10360"/>
                <a:gd name="connsiteX2" fmla="*/ 10301 w 10677"/>
                <a:gd name="connsiteY2" fmla="*/ 7045 h 10360"/>
                <a:gd name="connsiteX3" fmla="*/ 10301 w 10677"/>
                <a:gd name="connsiteY3" fmla="*/ 7045 h 1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7" h="10360">
                  <a:moveTo>
                    <a:pt x="10301" y="7045"/>
                  </a:moveTo>
                  <a:cubicBezTo>
                    <a:pt x="7902" y="13436"/>
                    <a:pt x="-2044" y="9706"/>
                    <a:pt x="377" y="3316"/>
                  </a:cubicBezTo>
                  <a:cubicBezTo>
                    <a:pt x="2776" y="-3075"/>
                    <a:pt x="12722" y="655"/>
                    <a:pt x="10301" y="7045"/>
                  </a:cubicBezTo>
                  <a:lnTo>
                    <a:pt x="10301" y="70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2CF66A79-7A51-404D-A01D-AE3382398E45}"/>
                </a:ext>
              </a:extLst>
            </p:cNvPr>
            <p:cNvSpPr/>
            <p:nvPr/>
          </p:nvSpPr>
          <p:spPr>
            <a:xfrm>
              <a:off x="6190591" y="5452043"/>
              <a:ext cx="5731" cy="5560"/>
            </a:xfrm>
            <a:custGeom>
              <a:avLst/>
              <a:gdLst>
                <a:gd name="connsiteX0" fmla="*/ 5526 w 5731"/>
                <a:gd name="connsiteY0" fmla="*/ 3781 h 5560"/>
                <a:gd name="connsiteX1" fmla="*/ 205 w 5731"/>
                <a:gd name="connsiteY1" fmla="*/ 1774 h 5560"/>
                <a:gd name="connsiteX2" fmla="*/ 5526 w 5731"/>
                <a:gd name="connsiteY2" fmla="*/ 3781 h 5560"/>
                <a:gd name="connsiteX3" fmla="*/ 5526 w 5731"/>
                <a:gd name="connsiteY3" fmla="*/ 3781 h 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1" h="5560">
                  <a:moveTo>
                    <a:pt x="5526" y="3781"/>
                  </a:moveTo>
                  <a:cubicBezTo>
                    <a:pt x="4239" y="7205"/>
                    <a:pt x="-1104" y="5220"/>
                    <a:pt x="205" y="1774"/>
                  </a:cubicBezTo>
                  <a:cubicBezTo>
                    <a:pt x="1491" y="-1650"/>
                    <a:pt x="6835" y="357"/>
                    <a:pt x="5526" y="3781"/>
                  </a:cubicBezTo>
                  <a:lnTo>
                    <a:pt x="5526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956C27E-E62A-4D01-A96F-A221ECD8573F}"/>
                </a:ext>
              </a:extLst>
            </p:cNvPr>
            <p:cNvSpPr/>
            <p:nvPr/>
          </p:nvSpPr>
          <p:spPr>
            <a:xfrm>
              <a:off x="6201450" y="5452720"/>
              <a:ext cx="2489" cy="2303"/>
            </a:xfrm>
            <a:custGeom>
              <a:avLst/>
              <a:gdLst>
                <a:gd name="connsiteX0" fmla="*/ 731 w 2489"/>
                <a:gd name="connsiteY0" fmla="*/ 2057 h 2303"/>
                <a:gd name="connsiteX1" fmla="*/ 77 w 2489"/>
                <a:gd name="connsiteY1" fmla="*/ 1272 h 2303"/>
                <a:gd name="connsiteX2" fmla="*/ 491 w 2489"/>
                <a:gd name="connsiteY2" fmla="*/ 160 h 2303"/>
                <a:gd name="connsiteX3" fmla="*/ 1494 w 2489"/>
                <a:gd name="connsiteY3" fmla="*/ 7 h 2303"/>
                <a:gd name="connsiteX4" fmla="*/ 731 w 2489"/>
                <a:gd name="connsiteY4" fmla="*/ 2057 h 2303"/>
                <a:gd name="connsiteX5" fmla="*/ 731 w 2489"/>
                <a:gd name="connsiteY5" fmla="*/ 2057 h 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" h="2303">
                  <a:moveTo>
                    <a:pt x="731" y="2057"/>
                  </a:moveTo>
                  <a:cubicBezTo>
                    <a:pt x="425" y="1817"/>
                    <a:pt x="229" y="1621"/>
                    <a:pt x="77" y="1272"/>
                  </a:cubicBezTo>
                  <a:cubicBezTo>
                    <a:pt x="-120" y="858"/>
                    <a:pt x="77" y="356"/>
                    <a:pt x="491" y="160"/>
                  </a:cubicBezTo>
                  <a:cubicBezTo>
                    <a:pt x="840" y="7"/>
                    <a:pt x="1124" y="-15"/>
                    <a:pt x="1494" y="7"/>
                  </a:cubicBezTo>
                  <a:cubicBezTo>
                    <a:pt x="3392" y="160"/>
                    <a:pt x="2258" y="3170"/>
                    <a:pt x="731" y="2057"/>
                  </a:cubicBezTo>
                  <a:lnTo>
                    <a:pt x="731" y="20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CEF045DC-1016-43B8-93AF-76DC489075F4}"/>
                </a:ext>
              </a:extLst>
            </p:cNvPr>
            <p:cNvSpPr/>
            <p:nvPr/>
          </p:nvSpPr>
          <p:spPr>
            <a:xfrm>
              <a:off x="6213379" y="5445075"/>
              <a:ext cx="1688" cy="1627"/>
            </a:xfrm>
            <a:custGeom>
              <a:avLst/>
              <a:gdLst>
                <a:gd name="connsiteX0" fmla="*/ 1626 w 1688"/>
                <a:gd name="connsiteY0" fmla="*/ 1108 h 1627"/>
                <a:gd name="connsiteX1" fmla="*/ 56 w 1688"/>
                <a:gd name="connsiteY1" fmla="*/ 520 h 1627"/>
                <a:gd name="connsiteX2" fmla="*/ 1626 w 1688"/>
                <a:gd name="connsiteY2" fmla="*/ 1108 h 1627"/>
                <a:gd name="connsiteX3" fmla="*/ 1626 w 1688"/>
                <a:gd name="connsiteY3" fmla="*/ 110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" h="1627">
                  <a:moveTo>
                    <a:pt x="1626" y="1108"/>
                  </a:moveTo>
                  <a:cubicBezTo>
                    <a:pt x="1256" y="2112"/>
                    <a:pt x="-314" y="1523"/>
                    <a:pt x="56" y="520"/>
                  </a:cubicBezTo>
                  <a:cubicBezTo>
                    <a:pt x="449" y="-484"/>
                    <a:pt x="2019" y="105"/>
                    <a:pt x="1626" y="1108"/>
                  </a:cubicBezTo>
                  <a:lnTo>
                    <a:pt x="1626" y="1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97F60B9-7120-4D99-B6F8-7519442D613C}"/>
                </a:ext>
              </a:extLst>
            </p:cNvPr>
            <p:cNvSpPr/>
            <p:nvPr/>
          </p:nvSpPr>
          <p:spPr>
            <a:xfrm>
              <a:off x="6215585" y="5434960"/>
              <a:ext cx="5928" cy="5762"/>
            </a:xfrm>
            <a:custGeom>
              <a:avLst/>
              <a:gdLst>
                <a:gd name="connsiteX0" fmla="*/ 5724 w 5928"/>
                <a:gd name="connsiteY0" fmla="*/ 3917 h 5762"/>
                <a:gd name="connsiteX1" fmla="*/ 205 w 5928"/>
                <a:gd name="connsiteY1" fmla="*/ 1845 h 5762"/>
                <a:gd name="connsiteX2" fmla="*/ 5724 w 5928"/>
                <a:gd name="connsiteY2" fmla="*/ 3917 h 5762"/>
                <a:gd name="connsiteX3" fmla="*/ 5724 w 5928"/>
                <a:gd name="connsiteY3" fmla="*/ 3917 h 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8" h="5762">
                  <a:moveTo>
                    <a:pt x="5724" y="3917"/>
                  </a:moveTo>
                  <a:cubicBezTo>
                    <a:pt x="4393" y="7472"/>
                    <a:pt x="-1125" y="5400"/>
                    <a:pt x="205" y="1845"/>
                  </a:cubicBezTo>
                  <a:cubicBezTo>
                    <a:pt x="1536" y="-1710"/>
                    <a:pt x="7054" y="362"/>
                    <a:pt x="5724" y="3917"/>
                  </a:cubicBezTo>
                  <a:lnTo>
                    <a:pt x="5724" y="39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781EFCA-FAD9-4B40-88EB-44D3EFF3BAB5}"/>
                </a:ext>
              </a:extLst>
            </p:cNvPr>
            <p:cNvSpPr/>
            <p:nvPr/>
          </p:nvSpPr>
          <p:spPr>
            <a:xfrm>
              <a:off x="6222757" y="5428341"/>
              <a:ext cx="4737" cy="4613"/>
            </a:xfrm>
            <a:custGeom>
              <a:avLst/>
              <a:gdLst>
                <a:gd name="connsiteX0" fmla="*/ 4572 w 4737"/>
                <a:gd name="connsiteY0" fmla="*/ 3143 h 4613"/>
                <a:gd name="connsiteX1" fmla="*/ 166 w 4737"/>
                <a:gd name="connsiteY1" fmla="*/ 1485 h 4613"/>
                <a:gd name="connsiteX2" fmla="*/ 4572 w 4737"/>
                <a:gd name="connsiteY2" fmla="*/ 3143 h 4613"/>
                <a:gd name="connsiteX3" fmla="*/ 4572 w 4737"/>
                <a:gd name="connsiteY3" fmla="*/ 3143 h 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7" h="4613">
                  <a:moveTo>
                    <a:pt x="4572" y="3143"/>
                  </a:moveTo>
                  <a:cubicBezTo>
                    <a:pt x="3502" y="5978"/>
                    <a:pt x="-903" y="4321"/>
                    <a:pt x="166" y="1485"/>
                  </a:cubicBezTo>
                  <a:cubicBezTo>
                    <a:pt x="1235" y="-1372"/>
                    <a:pt x="5640" y="286"/>
                    <a:pt x="4572" y="3143"/>
                  </a:cubicBezTo>
                  <a:lnTo>
                    <a:pt x="4572" y="3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08A4ADFD-11BC-44DE-A54E-85FDA98E22CC}"/>
                </a:ext>
              </a:extLst>
            </p:cNvPr>
            <p:cNvSpPr/>
            <p:nvPr/>
          </p:nvSpPr>
          <p:spPr>
            <a:xfrm>
              <a:off x="6225805" y="5411061"/>
              <a:ext cx="6028" cy="5846"/>
            </a:xfrm>
            <a:custGeom>
              <a:avLst/>
              <a:gdLst>
                <a:gd name="connsiteX0" fmla="*/ 5820 w 6028"/>
                <a:gd name="connsiteY0" fmla="*/ 3978 h 5846"/>
                <a:gd name="connsiteX1" fmla="*/ 214 w 6028"/>
                <a:gd name="connsiteY1" fmla="*/ 1862 h 5846"/>
                <a:gd name="connsiteX2" fmla="*/ 5820 w 6028"/>
                <a:gd name="connsiteY2" fmla="*/ 3978 h 5846"/>
                <a:gd name="connsiteX3" fmla="*/ 5820 w 6028"/>
                <a:gd name="connsiteY3" fmla="*/ 3978 h 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8" h="5846">
                  <a:moveTo>
                    <a:pt x="5820" y="3978"/>
                  </a:moveTo>
                  <a:cubicBezTo>
                    <a:pt x="4467" y="7577"/>
                    <a:pt x="-1160" y="5483"/>
                    <a:pt x="214" y="1862"/>
                  </a:cubicBezTo>
                  <a:cubicBezTo>
                    <a:pt x="1566" y="-1736"/>
                    <a:pt x="7172" y="379"/>
                    <a:pt x="5820" y="3978"/>
                  </a:cubicBezTo>
                  <a:lnTo>
                    <a:pt x="5820" y="39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D741503A-C25B-477A-9B04-30B215BAC6ED}"/>
                </a:ext>
              </a:extLst>
            </p:cNvPr>
            <p:cNvSpPr/>
            <p:nvPr/>
          </p:nvSpPr>
          <p:spPr>
            <a:xfrm>
              <a:off x="6221892" y="5401268"/>
              <a:ext cx="5834" cy="5658"/>
            </a:xfrm>
            <a:custGeom>
              <a:avLst/>
              <a:gdLst>
                <a:gd name="connsiteX0" fmla="*/ 5633 w 5834"/>
                <a:gd name="connsiteY0" fmla="*/ 3847 h 5658"/>
                <a:gd name="connsiteX1" fmla="*/ 202 w 5834"/>
                <a:gd name="connsiteY1" fmla="*/ 1797 h 5658"/>
                <a:gd name="connsiteX2" fmla="*/ 5633 w 5834"/>
                <a:gd name="connsiteY2" fmla="*/ 3847 h 5658"/>
                <a:gd name="connsiteX3" fmla="*/ 5633 w 5834"/>
                <a:gd name="connsiteY3" fmla="*/ 3847 h 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4" h="5658">
                  <a:moveTo>
                    <a:pt x="5633" y="3847"/>
                  </a:moveTo>
                  <a:cubicBezTo>
                    <a:pt x="4324" y="7337"/>
                    <a:pt x="-1106" y="5308"/>
                    <a:pt x="202" y="1797"/>
                  </a:cubicBezTo>
                  <a:cubicBezTo>
                    <a:pt x="1511" y="-1671"/>
                    <a:pt x="6941" y="357"/>
                    <a:pt x="5633" y="3847"/>
                  </a:cubicBezTo>
                  <a:lnTo>
                    <a:pt x="5633" y="38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72D1D9B8-C3E9-4AAC-9937-EE6AD29BCEA7}"/>
                </a:ext>
              </a:extLst>
            </p:cNvPr>
            <p:cNvSpPr/>
            <p:nvPr/>
          </p:nvSpPr>
          <p:spPr>
            <a:xfrm>
              <a:off x="6171385" y="5457201"/>
              <a:ext cx="7415" cy="7203"/>
            </a:xfrm>
            <a:custGeom>
              <a:avLst/>
              <a:gdLst>
                <a:gd name="connsiteX0" fmla="*/ 7153 w 7415"/>
                <a:gd name="connsiteY0" fmla="*/ 4904 h 7203"/>
                <a:gd name="connsiteX1" fmla="*/ 262 w 7415"/>
                <a:gd name="connsiteY1" fmla="*/ 2309 h 7203"/>
                <a:gd name="connsiteX2" fmla="*/ 7153 w 7415"/>
                <a:gd name="connsiteY2" fmla="*/ 4904 h 7203"/>
                <a:gd name="connsiteX3" fmla="*/ 7153 w 7415"/>
                <a:gd name="connsiteY3" fmla="*/ 4904 h 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5" h="7203">
                  <a:moveTo>
                    <a:pt x="7153" y="4904"/>
                  </a:moveTo>
                  <a:cubicBezTo>
                    <a:pt x="5474" y="9332"/>
                    <a:pt x="-1418" y="6758"/>
                    <a:pt x="262" y="2309"/>
                  </a:cubicBezTo>
                  <a:cubicBezTo>
                    <a:pt x="1941" y="-2141"/>
                    <a:pt x="8833" y="455"/>
                    <a:pt x="7153" y="4904"/>
                  </a:cubicBezTo>
                  <a:lnTo>
                    <a:pt x="7153" y="49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55CBCF6-4754-43E5-A39E-B5A37FD07F0C}"/>
                </a:ext>
              </a:extLst>
            </p:cNvPr>
            <p:cNvSpPr/>
            <p:nvPr/>
          </p:nvSpPr>
          <p:spPr>
            <a:xfrm>
              <a:off x="6160312" y="5454269"/>
              <a:ext cx="5437" cy="5269"/>
            </a:xfrm>
            <a:custGeom>
              <a:avLst/>
              <a:gdLst>
                <a:gd name="connsiteX0" fmla="*/ 5249 w 5437"/>
                <a:gd name="connsiteY0" fmla="*/ 3583 h 5269"/>
                <a:gd name="connsiteX1" fmla="*/ 189 w 5437"/>
                <a:gd name="connsiteY1" fmla="*/ 1686 h 5269"/>
                <a:gd name="connsiteX2" fmla="*/ 5249 w 5437"/>
                <a:gd name="connsiteY2" fmla="*/ 3583 h 5269"/>
                <a:gd name="connsiteX3" fmla="*/ 5249 w 5437"/>
                <a:gd name="connsiteY3" fmla="*/ 3583 h 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" h="5269">
                  <a:moveTo>
                    <a:pt x="5249" y="3583"/>
                  </a:moveTo>
                  <a:cubicBezTo>
                    <a:pt x="4027" y="6833"/>
                    <a:pt x="-1033" y="4936"/>
                    <a:pt x="189" y="1686"/>
                  </a:cubicBezTo>
                  <a:cubicBezTo>
                    <a:pt x="1410" y="-1564"/>
                    <a:pt x="6470" y="334"/>
                    <a:pt x="5249" y="3583"/>
                  </a:cubicBezTo>
                  <a:lnTo>
                    <a:pt x="5249" y="35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3C902A88-F79F-41B5-8CBA-A753D185EF95}"/>
                </a:ext>
              </a:extLst>
            </p:cNvPr>
            <p:cNvSpPr/>
            <p:nvPr/>
          </p:nvSpPr>
          <p:spPr>
            <a:xfrm>
              <a:off x="6145424" y="5448543"/>
              <a:ext cx="5840" cy="5668"/>
            </a:xfrm>
            <a:custGeom>
              <a:avLst/>
              <a:gdLst>
                <a:gd name="connsiteX0" fmla="*/ 5633 w 5840"/>
                <a:gd name="connsiteY0" fmla="*/ 3857 h 5668"/>
                <a:gd name="connsiteX1" fmla="*/ 202 w 5840"/>
                <a:gd name="connsiteY1" fmla="*/ 1806 h 5668"/>
                <a:gd name="connsiteX2" fmla="*/ 5633 w 5840"/>
                <a:gd name="connsiteY2" fmla="*/ 3857 h 5668"/>
                <a:gd name="connsiteX3" fmla="*/ 5633 w 5840"/>
                <a:gd name="connsiteY3" fmla="*/ 3857 h 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0" h="5668">
                  <a:moveTo>
                    <a:pt x="5633" y="3857"/>
                  </a:moveTo>
                  <a:cubicBezTo>
                    <a:pt x="4324" y="7346"/>
                    <a:pt x="-1106" y="5318"/>
                    <a:pt x="202" y="1806"/>
                  </a:cubicBezTo>
                  <a:cubicBezTo>
                    <a:pt x="1532" y="-1683"/>
                    <a:pt x="6963" y="367"/>
                    <a:pt x="5633" y="3857"/>
                  </a:cubicBezTo>
                  <a:lnTo>
                    <a:pt x="5633" y="38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E16EC30-BAEB-4FC5-8239-384BDD783AD6}"/>
                </a:ext>
              </a:extLst>
            </p:cNvPr>
            <p:cNvSpPr/>
            <p:nvPr/>
          </p:nvSpPr>
          <p:spPr>
            <a:xfrm>
              <a:off x="6130468" y="5418723"/>
              <a:ext cx="5011" cy="4816"/>
            </a:xfrm>
            <a:custGeom>
              <a:avLst/>
              <a:gdLst>
                <a:gd name="connsiteX0" fmla="*/ 4733 w 5011"/>
                <a:gd name="connsiteY0" fmla="*/ 1398 h 4816"/>
                <a:gd name="connsiteX1" fmla="*/ 4820 w 5011"/>
                <a:gd name="connsiteY1" fmla="*/ 1594 h 4816"/>
                <a:gd name="connsiteX2" fmla="*/ 3729 w 5011"/>
                <a:gd name="connsiteY2" fmla="*/ 4517 h 4816"/>
                <a:gd name="connsiteX3" fmla="*/ 3533 w 5011"/>
                <a:gd name="connsiteY3" fmla="*/ 4604 h 4816"/>
                <a:gd name="connsiteX4" fmla="*/ 1112 w 5011"/>
                <a:gd name="connsiteY4" fmla="*/ 4364 h 4816"/>
                <a:gd name="connsiteX5" fmla="*/ 894 w 5011"/>
                <a:gd name="connsiteY5" fmla="*/ 4168 h 4816"/>
                <a:gd name="connsiteX6" fmla="*/ 2465 w 5011"/>
                <a:gd name="connsiteY6" fmla="*/ 2 h 4816"/>
                <a:gd name="connsiteX7" fmla="*/ 2770 w 5011"/>
                <a:gd name="connsiteY7" fmla="*/ 2 h 4816"/>
                <a:gd name="connsiteX8" fmla="*/ 4733 w 5011"/>
                <a:gd name="connsiteY8" fmla="*/ 1398 h 4816"/>
                <a:gd name="connsiteX9" fmla="*/ 4733 w 5011"/>
                <a:gd name="connsiteY9" fmla="*/ 1398 h 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1" h="4816">
                  <a:moveTo>
                    <a:pt x="4733" y="1398"/>
                  </a:moveTo>
                  <a:lnTo>
                    <a:pt x="4820" y="1594"/>
                  </a:lnTo>
                  <a:cubicBezTo>
                    <a:pt x="5321" y="2663"/>
                    <a:pt x="4798" y="4059"/>
                    <a:pt x="3729" y="4517"/>
                  </a:cubicBezTo>
                  <a:lnTo>
                    <a:pt x="3533" y="4604"/>
                  </a:lnTo>
                  <a:cubicBezTo>
                    <a:pt x="2813" y="4909"/>
                    <a:pt x="1745" y="4931"/>
                    <a:pt x="1112" y="4364"/>
                  </a:cubicBezTo>
                  <a:cubicBezTo>
                    <a:pt x="1047" y="4298"/>
                    <a:pt x="959" y="4233"/>
                    <a:pt x="894" y="4168"/>
                  </a:cubicBezTo>
                  <a:cubicBezTo>
                    <a:pt x="-851" y="2597"/>
                    <a:pt x="109" y="45"/>
                    <a:pt x="2465" y="2"/>
                  </a:cubicBezTo>
                  <a:cubicBezTo>
                    <a:pt x="2573" y="2"/>
                    <a:pt x="2661" y="2"/>
                    <a:pt x="2770" y="2"/>
                  </a:cubicBezTo>
                  <a:cubicBezTo>
                    <a:pt x="3599" y="-42"/>
                    <a:pt x="4384" y="678"/>
                    <a:pt x="4733" y="1398"/>
                  </a:cubicBezTo>
                  <a:lnTo>
                    <a:pt x="4733" y="13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F1B5F275-FAB7-43D3-A8F8-1875C3D52E8B}"/>
                </a:ext>
              </a:extLst>
            </p:cNvPr>
            <p:cNvSpPr/>
            <p:nvPr/>
          </p:nvSpPr>
          <p:spPr>
            <a:xfrm>
              <a:off x="6131160" y="5410026"/>
              <a:ext cx="4672" cy="4445"/>
            </a:xfrm>
            <a:custGeom>
              <a:avLst/>
              <a:gdLst>
                <a:gd name="connsiteX0" fmla="*/ 4499 w 4672"/>
                <a:gd name="connsiteY0" fmla="*/ 1850 h 4445"/>
                <a:gd name="connsiteX1" fmla="*/ 4499 w 4672"/>
                <a:gd name="connsiteY1" fmla="*/ 1698 h 4445"/>
                <a:gd name="connsiteX2" fmla="*/ 3583 w 4672"/>
                <a:gd name="connsiteY2" fmla="*/ 4097 h 4445"/>
                <a:gd name="connsiteX3" fmla="*/ 3692 w 4672"/>
                <a:gd name="connsiteY3" fmla="*/ 3988 h 4445"/>
                <a:gd name="connsiteX4" fmla="*/ 159 w 4672"/>
                <a:gd name="connsiteY4" fmla="*/ 1436 h 4445"/>
                <a:gd name="connsiteX5" fmla="*/ 4499 w 4672"/>
                <a:gd name="connsiteY5" fmla="*/ 1850 h 4445"/>
                <a:gd name="connsiteX6" fmla="*/ 4499 w 4672"/>
                <a:gd name="connsiteY6" fmla="*/ 1850 h 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" h="4445">
                  <a:moveTo>
                    <a:pt x="4499" y="1850"/>
                  </a:moveTo>
                  <a:cubicBezTo>
                    <a:pt x="4499" y="1807"/>
                    <a:pt x="4499" y="1741"/>
                    <a:pt x="4499" y="1698"/>
                  </a:cubicBezTo>
                  <a:cubicBezTo>
                    <a:pt x="4957" y="2483"/>
                    <a:pt x="4456" y="3835"/>
                    <a:pt x="3583" y="4097"/>
                  </a:cubicBezTo>
                  <a:cubicBezTo>
                    <a:pt x="3627" y="4053"/>
                    <a:pt x="3648" y="4010"/>
                    <a:pt x="3692" y="3988"/>
                  </a:cubicBezTo>
                  <a:cubicBezTo>
                    <a:pt x="1925" y="5296"/>
                    <a:pt x="-670" y="3595"/>
                    <a:pt x="159" y="1436"/>
                  </a:cubicBezTo>
                  <a:cubicBezTo>
                    <a:pt x="966" y="-745"/>
                    <a:pt x="4020" y="-309"/>
                    <a:pt x="4499" y="1850"/>
                  </a:cubicBezTo>
                  <a:lnTo>
                    <a:pt x="4499" y="18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C39B27D-35F3-4BBC-9706-05EC88766E6E}"/>
                </a:ext>
              </a:extLst>
            </p:cNvPr>
            <p:cNvSpPr/>
            <p:nvPr/>
          </p:nvSpPr>
          <p:spPr>
            <a:xfrm>
              <a:off x="6141316" y="5384215"/>
              <a:ext cx="6729" cy="6526"/>
            </a:xfrm>
            <a:custGeom>
              <a:avLst/>
              <a:gdLst>
                <a:gd name="connsiteX0" fmla="*/ 6491 w 6729"/>
                <a:gd name="connsiteY0" fmla="*/ 4434 h 6526"/>
                <a:gd name="connsiteX1" fmla="*/ 232 w 6729"/>
                <a:gd name="connsiteY1" fmla="*/ 2078 h 6526"/>
                <a:gd name="connsiteX2" fmla="*/ 6491 w 6729"/>
                <a:gd name="connsiteY2" fmla="*/ 4434 h 6526"/>
                <a:gd name="connsiteX3" fmla="*/ 6491 w 6729"/>
                <a:gd name="connsiteY3" fmla="*/ 4434 h 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9" h="6526">
                  <a:moveTo>
                    <a:pt x="6491" y="4434"/>
                  </a:moveTo>
                  <a:cubicBezTo>
                    <a:pt x="4986" y="8469"/>
                    <a:pt x="-1273" y="6113"/>
                    <a:pt x="232" y="2078"/>
                  </a:cubicBezTo>
                  <a:cubicBezTo>
                    <a:pt x="1758" y="-1935"/>
                    <a:pt x="8018" y="420"/>
                    <a:pt x="6491" y="4434"/>
                  </a:cubicBezTo>
                  <a:lnTo>
                    <a:pt x="6491" y="44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5CE2DCCF-611A-4D49-BB83-A3F2F1D8C515}"/>
                </a:ext>
              </a:extLst>
            </p:cNvPr>
            <p:cNvSpPr/>
            <p:nvPr/>
          </p:nvSpPr>
          <p:spPr>
            <a:xfrm>
              <a:off x="6148772" y="5377003"/>
              <a:ext cx="3566" cy="3463"/>
            </a:xfrm>
            <a:custGeom>
              <a:avLst/>
              <a:gdLst>
                <a:gd name="connsiteX0" fmla="*/ 3441 w 3566"/>
                <a:gd name="connsiteY0" fmla="*/ 2353 h 3463"/>
                <a:gd name="connsiteX1" fmla="*/ 125 w 3566"/>
                <a:gd name="connsiteY1" fmla="*/ 1110 h 3463"/>
                <a:gd name="connsiteX2" fmla="*/ 3441 w 3566"/>
                <a:gd name="connsiteY2" fmla="*/ 2353 h 3463"/>
                <a:gd name="connsiteX3" fmla="*/ 3441 w 3566"/>
                <a:gd name="connsiteY3" fmla="*/ 2353 h 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" h="3463">
                  <a:moveTo>
                    <a:pt x="3441" y="2353"/>
                  </a:moveTo>
                  <a:cubicBezTo>
                    <a:pt x="2634" y="4491"/>
                    <a:pt x="-681" y="3248"/>
                    <a:pt x="125" y="1110"/>
                  </a:cubicBezTo>
                  <a:cubicBezTo>
                    <a:pt x="933" y="-1027"/>
                    <a:pt x="4248" y="216"/>
                    <a:pt x="3441" y="2353"/>
                  </a:cubicBezTo>
                  <a:lnTo>
                    <a:pt x="3441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6D673BED-3203-4F31-A5DA-604B4D3EFC3B}"/>
                </a:ext>
              </a:extLst>
            </p:cNvPr>
            <p:cNvSpPr/>
            <p:nvPr/>
          </p:nvSpPr>
          <p:spPr>
            <a:xfrm>
              <a:off x="6214131" y="5382852"/>
              <a:ext cx="3754" cy="3645"/>
            </a:xfrm>
            <a:custGeom>
              <a:avLst/>
              <a:gdLst>
                <a:gd name="connsiteX0" fmla="*/ 3622 w 3754"/>
                <a:gd name="connsiteY0" fmla="*/ 2481 h 3645"/>
                <a:gd name="connsiteX1" fmla="*/ 132 w 3754"/>
                <a:gd name="connsiteY1" fmla="*/ 1150 h 3645"/>
                <a:gd name="connsiteX2" fmla="*/ 3622 w 3754"/>
                <a:gd name="connsiteY2" fmla="*/ 2481 h 3645"/>
                <a:gd name="connsiteX3" fmla="*/ 3622 w 3754"/>
                <a:gd name="connsiteY3" fmla="*/ 2481 h 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5">
                  <a:moveTo>
                    <a:pt x="3622" y="2481"/>
                  </a:moveTo>
                  <a:cubicBezTo>
                    <a:pt x="2772" y="4727"/>
                    <a:pt x="-718" y="3418"/>
                    <a:pt x="132" y="1150"/>
                  </a:cubicBezTo>
                  <a:cubicBezTo>
                    <a:pt x="962" y="-1075"/>
                    <a:pt x="4473" y="234"/>
                    <a:pt x="3622" y="2481"/>
                  </a:cubicBezTo>
                  <a:lnTo>
                    <a:pt x="3622" y="2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5B01F25D-04CF-4FA9-9B01-5237C903ADE6}"/>
                </a:ext>
              </a:extLst>
            </p:cNvPr>
            <p:cNvSpPr/>
            <p:nvPr/>
          </p:nvSpPr>
          <p:spPr>
            <a:xfrm>
              <a:off x="6223897" y="5385648"/>
              <a:ext cx="187" cy="177"/>
            </a:xfrm>
            <a:custGeom>
              <a:avLst/>
              <a:gdLst>
                <a:gd name="connsiteX0" fmla="*/ 181 w 187"/>
                <a:gd name="connsiteY0" fmla="*/ 122 h 177"/>
                <a:gd name="connsiteX1" fmla="*/ 7 w 187"/>
                <a:gd name="connsiteY1" fmla="*/ 56 h 177"/>
                <a:gd name="connsiteX2" fmla="*/ 181 w 187"/>
                <a:gd name="connsiteY2" fmla="*/ 122 h 177"/>
                <a:gd name="connsiteX3" fmla="*/ 181 w 187"/>
                <a:gd name="connsiteY3" fmla="*/ 122 h 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" h="177">
                  <a:moveTo>
                    <a:pt x="181" y="122"/>
                  </a:moveTo>
                  <a:cubicBezTo>
                    <a:pt x="138" y="231"/>
                    <a:pt x="-37" y="165"/>
                    <a:pt x="7" y="56"/>
                  </a:cubicBezTo>
                  <a:cubicBezTo>
                    <a:pt x="29" y="-53"/>
                    <a:pt x="225" y="12"/>
                    <a:pt x="181" y="122"/>
                  </a:cubicBezTo>
                  <a:lnTo>
                    <a:pt x="181" y="1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0C18A9B4-80E6-43B9-BA37-2FCC202D1D87}"/>
                </a:ext>
              </a:extLst>
            </p:cNvPr>
            <p:cNvSpPr/>
            <p:nvPr/>
          </p:nvSpPr>
          <p:spPr>
            <a:xfrm>
              <a:off x="6181481" y="5376504"/>
              <a:ext cx="10380" cy="10339"/>
            </a:xfrm>
            <a:custGeom>
              <a:avLst/>
              <a:gdLst>
                <a:gd name="connsiteX0" fmla="*/ 8748 w 10380"/>
                <a:gd name="connsiteY0" fmla="*/ 1369 h 10339"/>
                <a:gd name="connsiteX1" fmla="*/ 10056 w 10380"/>
                <a:gd name="connsiteY1" fmla="*/ 6931 h 10339"/>
                <a:gd name="connsiteX2" fmla="*/ 4734 w 10380"/>
                <a:gd name="connsiteY2" fmla="*/ 10268 h 10339"/>
                <a:gd name="connsiteX3" fmla="*/ 4538 w 10380"/>
                <a:gd name="connsiteY3" fmla="*/ 10225 h 10339"/>
                <a:gd name="connsiteX4" fmla="*/ 110 w 10380"/>
                <a:gd name="connsiteY4" fmla="*/ 6146 h 10339"/>
                <a:gd name="connsiteX5" fmla="*/ 88 w 10380"/>
                <a:gd name="connsiteY5" fmla="*/ 5972 h 10339"/>
                <a:gd name="connsiteX6" fmla="*/ 8748 w 10380"/>
                <a:gd name="connsiteY6" fmla="*/ 1369 h 10339"/>
                <a:gd name="connsiteX7" fmla="*/ 8748 w 10380"/>
                <a:gd name="connsiteY7" fmla="*/ 1369 h 1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0" h="10339">
                  <a:moveTo>
                    <a:pt x="8748" y="1369"/>
                  </a:moveTo>
                  <a:cubicBezTo>
                    <a:pt x="10230" y="2787"/>
                    <a:pt x="10798" y="4968"/>
                    <a:pt x="10056" y="6931"/>
                  </a:cubicBezTo>
                  <a:cubicBezTo>
                    <a:pt x="9315" y="8894"/>
                    <a:pt x="6937" y="10726"/>
                    <a:pt x="4734" y="10268"/>
                  </a:cubicBezTo>
                  <a:cubicBezTo>
                    <a:pt x="4669" y="10246"/>
                    <a:pt x="4603" y="10246"/>
                    <a:pt x="4538" y="10225"/>
                  </a:cubicBezTo>
                  <a:cubicBezTo>
                    <a:pt x="2313" y="9767"/>
                    <a:pt x="569" y="8458"/>
                    <a:pt x="110" y="6146"/>
                  </a:cubicBezTo>
                  <a:lnTo>
                    <a:pt x="88" y="5972"/>
                  </a:lnTo>
                  <a:cubicBezTo>
                    <a:pt x="-806" y="1108"/>
                    <a:pt x="5301" y="-1902"/>
                    <a:pt x="8748" y="1369"/>
                  </a:cubicBezTo>
                  <a:lnTo>
                    <a:pt x="8748" y="13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BF9CC743-E2BC-4AB5-B53F-8382445049A0}"/>
                </a:ext>
              </a:extLst>
            </p:cNvPr>
            <p:cNvSpPr/>
            <p:nvPr/>
          </p:nvSpPr>
          <p:spPr>
            <a:xfrm>
              <a:off x="6190292" y="5370382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2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1" y="4721"/>
                    <a:pt x="-718" y="3413"/>
                    <a:pt x="132" y="1166"/>
                  </a:cubicBezTo>
                  <a:cubicBezTo>
                    <a:pt x="983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B1FCD537-48B7-474D-A929-6CF05FD13F96}"/>
                </a:ext>
              </a:extLst>
            </p:cNvPr>
            <p:cNvSpPr/>
            <p:nvPr/>
          </p:nvSpPr>
          <p:spPr>
            <a:xfrm>
              <a:off x="8447226" y="6259798"/>
              <a:ext cx="241131" cy="217922"/>
            </a:xfrm>
            <a:custGeom>
              <a:avLst/>
              <a:gdLst>
                <a:gd name="connsiteX0" fmla="*/ 74227 w 241131"/>
                <a:gd name="connsiteY0" fmla="*/ 1614 h 217922"/>
                <a:gd name="connsiteX1" fmla="*/ 5175 w 241131"/>
                <a:gd name="connsiteY1" fmla="*/ 16315 h 217922"/>
                <a:gd name="connsiteX2" fmla="*/ 92416 w 241131"/>
                <a:gd name="connsiteY2" fmla="*/ 197319 h 217922"/>
                <a:gd name="connsiteX3" fmla="*/ 172678 w 241131"/>
                <a:gd name="connsiteY3" fmla="*/ 205760 h 217922"/>
                <a:gd name="connsiteX4" fmla="*/ 182667 w 241131"/>
                <a:gd name="connsiteY4" fmla="*/ 148508 h 217922"/>
                <a:gd name="connsiteX5" fmla="*/ 199374 w 241131"/>
                <a:gd name="connsiteY5" fmla="*/ 146479 h 217922"/>
                <a:gd name="connsiteX6" fmla="*/ 228927 w 241131"/>
                <a:gd name="connsiteY6" fmla="*/ 125825 h 217922"/>
                <a:gd name="connsiteX7" fmla="*/ 230760 w 241131"/>
                <a:gd name="connsiteY7" fmla="*/ 55748 h 217922"/>
                <a:gd name="connsiteX8" fmla="*/ 159570 w 241131"/>
                <a:gd name="connsiteY8" fmla="*/ 18430 h 217922"/>
                <a:gd name="connsiteX9" fmla="*/ 74227 w 241131"/>
                <a:gd name="connsiteY9" fmla="*/ 1614 h 217922"/>
                <a:gd name="connsiteX10" fmla="*/ 74227 w 241131"/>
                <a:gd name="connsiteY10" fmla="*/ 1614 h 2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131" h="217922">
                  <a:moveTo>
                    <a:pt x="74227" y="1614"/>
                  </a:moveTo>
                  <a:cubicBezTo>
                    <a:pt x="51041" y="-392"/>
                    <a:pt x="21882" y="-4056"/>
                    <a:pt x="5175" y="16315"/>
                  </a:cubicBezTo>
                  <a:cubicBezTo>
                    <a:pt x="-22656" y="50230"/>
                    <a:pt x="69777" y="179980"/>
                    <a:pt x="92416" y="197319"/>
                  </a:cubicBezTo>
                  <a:cubicBezTo>
                    <a:pt x="114117" y="213939"/>
                    <a:pt x="150257" y="229533"/>
                    <a:pt x="172678" y="205760"/>
                  </a:cubicBezTo>
                  <a:cubicBezTo>
                    <a:pt x="187770" y="189751"/>
                    <a:pt x="185503" y="168813"/>
                    <a:pt x="182667" y="148508"/>
                  </a:cubicBezTo>
                  <a:cubicBezTo>
                    <a:pt x="188382" y="148311"/>
                    <a:pt x="194118" y="148093"/>
                    <a:pt x="199374" y="146479"/>
                  </a:cubicBezTo>
                  <a:cubicBezTo>
                    <a:pt x="210825" y="142946"/>
                    <a:pt x="221664" y="135399"/>
                    <a:pt x="228927" y="125825"/>
                  </a:cubicBezTo>
                  <a:cubicBezTo>
                    <a:pt x="244325" y="105519"/>
                    <a:pt x="245394" y="76817"/>
                    <a:pt x="230760" y="55748"/>
                  </a:cubicBezTo>
                  <a:cubicBezTo>
                    <a:pt x="214881" y="32913"/>
                    <a:pt x="184652" y="25933"/>
                    <a:pt x="159570" y="18430"/>
                  </a:cubicBezTo>
                  <a:cubicBezTo>
                    <a:pt x="131740" y="10055"/>
                    <a:pt x="103190" y="4123"/>
                    <a:pt x="74227" y="1614"/>
                  </a:cubicBezTo>
                  <a:lnTo>
                    <a:pt x="74227" y="16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2BA512AD-8D0D-43BF-AC09-3E2DF005C0DB}"/>
                </a:ext>
              </a:extLst>
            </p:cNvPr>
            <p:cNvSpPr/>
            <p:nvPr/>
          </p:nvSpPr>
          <p:spPr>
            <a:xfrm>
              <a:off x="8444324" y="6259797"/>
              <a:ext cx="181229" cy="175534"/>
            </a:xfrm>
            <a:custGeom>
              <a:avLst/>
              <a:gdLst>
                <a:gd name="connsiteX0" fmla="*/ 77129 w 181229"/>
                <a:gd name="connsiteY0" fmla="*/ 1615 h 175534"/>
                <a:gd name="connsiteX1" fmla="*/ 8077 w 181229"/>
                <a:gd name="connsiteY1" fmla="*/ 16294 h 175534"/>
                <a:gd name="connsiteX2" fmla="*/ 2864 w 181229"/>
                <a:gd name="connsiteY2" fmla="*/ 53219 h 175534"/>
                <a:gd name="connsiteX3" fmla="*/ 6550 w 181229"/>
                <a:gd name="connsiteY3" fmla="*/ 58977 h 175534"/>
                <a:gd name="connsiteX4" fmla="*/ 7968 w 181229"/>
                <a:gd name="connsiteY4" fmla="*/ 64342 h 175534"/>
                <a:gd name="connsiteX5" fmla="*/ 38110 w 181229"/>
                <a:gd name="connsiteY5" fmla="*/ 122031 h 175534"/>
                <a:gd name="connsiteX6" fmla="*/ 67249 w 181229"/>
                <a:gd name="connsiteY6" fmla="*/ 167113 h 175534"/>
                <a:gd name="connsiteX7" fmla="*/ 73879 w 181229"/>
                <a:gd name="connsiteY7" fmla="*/ 172522 h 175534"/>
                <a:gd name="connsiteX8" fmla="*/ 98503 w 181229"/>
                <a:gd name="connsiteY8" fmla="*/ 159632 h 175534"/>
                <a:gd name="connsiteX9" fmla="*/ 84195 w 181229"/>
                <a:gd name="connsiteY9" fmla="*/ 128617 h 175534"/>
                <a:gd name="connsiteX10" fmla="*/ 123781 w 181229"/>
                <a:gd name="connsiteY10" fmla="*/ 146502 h 175534"/>
                <a:gd name="connsiteX11" fmla="*/ 132854 w 181229"/>
                <a:gd name="connsiteY11" fmla="*/ 127091 h 175534"/>
                <a:gd name="connsiteX12" fmla="*/ 109169 w 181229"/>
                <a:gd name="connsiteY12" fmla="*/ 104669 h 175534"/>
                <a:gd name="connsiteX13" fmla="*/ 150346 w 181229"/>
                <a:gd name="connsiteY13" fmla="*/ 99959 h 175534"/>
                <a:gd name="connsiteX14" fmla="*/ 140553 w 181229"/>
                <a:gd name="connsiteY14" fmla="*/ 72128 h 175534"/>
                <a:gd name="connsiteX15" fmla="*/ 162102 w 181229"/>
                <a:gd name="connsiteY15" fmla="*/ 74418 h 175534"/>
                <a:gd name="connsiteX16" fmla="*/ 146769 w 181229"/>
                <a:gd name="connsiteY16" fmla="*/ 41049 h 175534"/>
                <a:gd name="connsiteX17" fmla="*/ 147293 w 181229"/>
                <a:gd name="connsiteY17" fmla="*/ 14135 h 175534"/>
                <a:gd name="connsiteX18" fmla="*/ 77129 w 181229"/>
                <a:gd name="connsiteY18" fmla="*/ 1615 h 175534"/>
                <a:gd name="connsiteX19" fmla="*/ 77129 w 181229"/>
                <a:gd name="connsiteY19" fmla="*/ 1615 h 17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1229" h="175534">
                  <a:moveTo>
                    <a:pt x="77129" y="1615"/>
                  </a:moveTo>
                  <a:cubicBezTo>
                    <a:pt x="53944" y="-391"/>
                    <a:pt x="24784" y="-4055"/>
                    <a:pt x="8077" y="16294"/>
                  </a:cubicBezTo>
                  <a:cubicBezTo>
                    <a:pt x="-1629" y="28115"/>
                    <a:pt x="-1541" y="40940"/>
                    <a:pt x="2864" y="53219"/>
                  </a:cubicBezTo>
                  <a:cubicBezTo>
                    <a:pt x="3934" y="55291"/>
                    <a:pt x="5133" y="57275"/>
                    <a:pt x="6550" y="58977"/>
                  </a:cubicBezTo>
                  <a:cubicBezTo>
                    <a:pt x="7052" y="60765"/>
                    <a:pt x="7510" y="62532"/>
                    <a:pt x="7968" y="64342"/>
                  </a:cubicBezTo>
                  <a:cubicBezTo>
                    <a:pt x="19157" y="84582"/>
                    <a:pt x="27684" y="102816"/>
                    <a:pt x="38110" y="122031"/>
                  </a:cubicBezTo>
                  <a:cubicBezTo>
                    <a:pt x="46049" y="136643"/>
                    <a:pt x="57456" y="153176"/>
                    <a:pt x="67249" y="167113"/>
                  </a:cubicBezTo>
                  <a:cubicBezTo>
                    <a:pt x="69408" y="168967"/>
                    <a:pt x="71633" y="170755"/>
                    <a:pt x="73879" y="172522"/>
                  </a:cubicBezTo>
                  <a:cubicBezTo>
                    <a:pt x="83192" y="179784"/>
                    <a:pt x="101317" y="173307"/>
                    <a:pt x="98503" y="159632"/>
                  </a:cubicBezTo>
                  <a:cubicBezTo>
                    <a:pt x="96104" y="147985"/>
                    <a:pt x="90172" y="138432"/>
                    <a:pt x="84195" y="128617"/>
                  </a:cubicBezTo>
                  <a:cubicBezTo>
                    <a:pt x="95602" y="136883"/>
                    <a:pt x="108339" y="143318"/>
                    <a:pt x="123781" y="146502"/>
                  </a:cubicBezTo>
                  <a:cubicBezTo>
                    <a:pt x="135297" y="148879"/>
                    <a:pt x="140182" y="134375"/>
                    <a:pt x="132854" y="127091"/>
                  </a:cubicBezTo>
                  <a:cubicBezTo>
                    <a:pt x="125133" y="119435"/>
                    <a:pt x="117216" y="111998"/>
                    <a:pt x="109169" y="104669"/>
                  </a:cubicBezTo>
                  <a:cubicBezTo>
                    <a:pt x="124523" y="111714"/>
                    <a:pt x="142756" y="116120"/>
                    <a:pt x="150346" y="99959"/>
                  </a:cubicBezTo>
                  <a:cubicBezTo>
                    <a:pt x="155254" y="89533"/>
                    <a:pt x="149495" y="80067"/>
                    <a:pt x="140553" y="72128"/>
                  </a:cubicBezTo>
                  <a:cubicBezTo>
                    <a:pt x="147533" y="73415"/>
                    <a:pt x="154665" y="74222"/>
                    <a:pt x="162102" y="74418"/>
                  </a:cubicBezTo>
                  <a:cubicBezTo>
                    <a:pt x="212092" y="75640"/>
                    <a:pt x="148492" y="42117"/>
                    <a:pt x="146769" y="41049"/>
                  </a:cubicBezTo>
                  <a:cubicBezTo>
                    <a:pt x="175166" y="41594"/>
                    <a:pt x="170325" y="20220"/>
                    <a:pt x="147293" y="14135"/>
                  </a:cubicBezTo>
                  <a:cubicBezTo>
                    <a:pt x="124326" y="8028"/>
                    <a:pt x="100859" y="3666"/>
                    <a:pt x="77129" y="1615"/>
                  </a:cubicBezTo>
                  <a:lnTo>
                    <a:pt x="77129" y="1615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C44F74E7-0293-4B36-A1A8-2ADDAEE57343}"/>
                </a:ext>
              </a:extLst>
            </p:cNvPr>
            <p:cNvSpPr/>
            <p:nvPr/>
          </p:nvSpPr>
          <p:spPr>
            <a:xfrm>
              <a:off x="8198839" y="6235021"/>
              <a:ext cx="202531" cy="181931"/>
            </a:xfrm>
            <a:custGeom>
              <a:avLst/>
              <a:gdLst>
                <a:gd name="connsiteX0" fmla="*/ 10812 w 202531"/>
                <a:gd name="connsiteY0" fmla="*/ 86370 h 181931"/>
                <a:gd name="connsiteX1" fmla="*/ 37791 w 202531"/>
                <a:gd name="connsiteY1" fmla="*/ 98147 h 181931"/>
                <a:gd name="connsiteX2" fmla="*/ 53364 w 202531"/>
                <a:gd name="connsiteY2" fmla="*/ 99543 h 181931"/>
                <a:gd name="connsiteX3" fmla="*/ 46189 w 202531"/>
                <a:gd name="connsiteY3" fmla="*/ 114047 h 181931"/>
                <a:gd name="connsiteX4" fmla="*/ 39384 w 202531"/>
                <a:gd name="connsiteY4" fmla="*/ 149903 h 181931"/>
                <a:gd name="connsiteX5" fmla="*/ 89068 w 202531"/>
                <a:gd name="connsiteY5" fmla="*/ 178235 h 181931"/>
                <a:gd name="connsiteX6" fmla="*/ 187062 w 202531"/>
                <a:gd name="connsiteY6" fmla="*/ 82400 h 181931"/>
                <a:gd name="connsiteX7" fmla="*/ 198076 w 202531"/>
                <a:gd name="connsiteY7" fmla="*/ 22945 h 181931"/>
                <a:gd name="connsiteX8" fmla="*/ 141740 w 202531"/>
                <a:gd name="connsiteY8" fmla="*/ 393 h 181931"/>
                <a:gd name="connsiteX9" fmla="*/ 73670 w 202531"/>
                <a:gd name="connsiteY9" fmla="*/ 5715 h 181931"/>
                <a:gd name="connsiteX10" fmla="*/ 11444 w 202531"/>
                <a:gd name="connsiteY10" fmla="*/ 32913 h 181931"/>
                <a:gd name="connsiteX11" fmla="*/ 10812 w 202531"/>
                <a:gd name="connsiteY11" fmla="*/ 86370 h 181931"/>
                <a:gd name="connsiteX12" fmla="*/ 10812 w 202531"/>
                <a:gd name="connsiteY12" fmla="*/ 86370 h 18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531" h="181931">
                  <a:moveTo>
                    <a:pt x="10812" y="86370"/>
                  </a:moveTo>
                  <a:cubicBezTo>
                    <a:pt x="17858" y="92760"/>
                    <a:pt x="28043" y="96446"/>
                    <a:pt x="37791" y="98147"/>
                  </a:cubicBezTo>
                  <a:cubicBezTo>
                    <a:pt x="42852" y="99042"/>
                    <a:pt x="48130" y="99391"/>
                    <a:pt x="53364" y="99543"/>
                  </a:cubicBezTo>
                  <a:cubicBezTo>
                    <a:pt x="50790" y="105039"/>
                    <a:pt x="47410" y="110906"/>
                    <a:pt x="46189" y="114047"/>
                  </a:cubicBezTo>
                  <a:cubicBezTo>
                    <a:pt x="41565" y="125847"/>
                    <a:pt x="38730" y="137842"/>
                    <a:pt x="39384" y="149903"/>
                  </a:cubicBezTo>
                  <a:cubicBezTo>
                    <a:pt x="40801" y="175509"/>
                    <a:pt x="62786" y="188922"/>
                    <a:pt x="89068" y="178235"/>
                  </a:cubicBezTo>
                  <a:cubicBezTo>
                    <a:pt x="119842" y="165716"/>
                    <a:pt x="171315" y="109489"/>
                    <a:pt x="187062" y="82400"/>
                  </a:cubicBezTo>
                  <a:cubicBezTo>
                    <a:pt x="197640" y="64189"/>
                    <a:pt x="209025" y="41113"/>
                    <a:pt x="198076" y="22945"/>
                  </a:cubicBezTo>
                  <a:cubicBezTo>
                    <a:pt x="187673" y="5693"/>
                    <a:pt x="161653" y="1636"/>
                    <a:pt x="141740" y="393"/>
                  </a:cubicBezTo>
                  <a:cubicBezTo>
                    <a:pt x="119210" y="-981"/>
                    <a:pt x="96440" y="1353"/>
                    <a:pt x="73670" y="5715"/>
                  </a:cubicBezTo>
                  <a:cubicBezTo>
                    <a:pt x="51837" y="9903"/>
                    <a:pt x="27213" y="15224"/>
                    <a:pt x="11444" y="32913"/>
                  </a:cubicBezTo>
                  <a:cubicBezTo>
                    <a:pt x="-3386" y="49576"/>
                    <a:pt x="-4019" y="72913"/>
                    <a:pt x="10812" y="86370"/>
                  </a:cubicBezTo>
                  <a:lnTo>
                    <a:pt x="10812" y="8637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395CEA6F-871E-4971-A3CF-504CC32DF6AD}"/>
                </a:ext>
              </a:extLst>
            </p:cNvPr>
            <p:cNvSpPr/>
            <p:nvPr/>
          </p:nvSpPr>
          <p:spPr>
            <a:xfrm>
              <a:off x="8266687" y="6235414"/>
              <a:ext cx="134683" cy="135683"/>
            </a:xfrm>
            <a:custGeom>
              <a:avLst/>
              <a:gdLst>
                <a:gd name="connsiteX0" fmla="*/ 89814 w 134683"/>
                <a:gd name="connsiteY0" fmla="*/ 121506 h 135683"/>
                <a:gd name="connsiteX1" fmla="*/ 119214 w 134683"/>
                <a:gd name="connsiteY1" fmla="*/ 82007 h 135683"/>
                <a:gd name="connsiteX2" fmla="*/ 130229 w 134683"/>
                <a:gd name="connsiteY2" fmla="*/ 22552 h 135683"/>
                <a:gd name="connsiteX3" fmla="*/ 73892 w 134683"/>
                <a:gd name="connsiteY3" fmla="*/ 0 h 135683"/>
                <a:gd name="connsiteX4" fmla="*/ 76204 w 134683"/>
                <a:gd name="connsiteY4" fmla="*/ 18691 h 135683"/>
                <a:gd name="connsiteX5" fmla="*/ 19061 w 134683"/>
                <a:gd name="connsiteY5" fmla="*/ 22356 h 135683"/>
                <a:gd name="connsiteX6" fmla="*/ 47283 w 134683"/>
                <a:gd name="connsiteY6" fmla="*/ 46172 h 135683"/>
                <a:gd name="connsiteX7" fmla="*/ 12039 w 134683"/>
                <a:gd name="connsiteY7" fmla="*/ 56380 h 135683"/>
                <a:gd name="connsiteX8" fmla="*/ 11908 w 134683"/>
                <a:gd name="connsiteY8" fmla="*/ 82443 h 135683"/>
                <a:gd name="connsiteX9" fmla="*/ 11841 w 134683"/>
                <a:gd name="connsiteY9" fmla="*/ 82988 h 135683"/>
                <a:gd name="connsiteX10" fmla="*/ 46084 w 134683"/>
                <a:gd name="connsiteY10" fmla="*/ 103316 h 135683"/>
                <a:gd name="connsiteX11" fmla="*/ 40479 w 134683"/>
                <a:gd name="connsiteY11" fmla="*/ 107241 h 135683"/>
                <a:gd name="connsiteX12" fmla="*/ 48287 w 134683"/>
                <a:gd name="connsiteY12" fmla="*/ 127394 h 135683"/>
                <a:gd name="connsiteX13" fmla="*/ 81024 w 134683"/>
                <a:gd name="connsiteY13" fmla="*/ 111473 h 135683"/>
                <a:gd name="connsiteX14" fmla="*/ 71384 w 134683"/>
                <a:gd name="connsiteY14" fmla="*/ 124930 h 135683"/>
                <a:gd name="connsiteX15" fmla="*/ 89814 w 134683"/>
                <a:gd name="connsiteY15" fmla="*/ 121506 h 135683"/>
                <a:gd name="connsiteX16" fmla="*/ 89814 w 134683"/>
                <a:gd name="connsiteY16" fmla="*/ 121506 h 1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83" h="135683">
                  <a:moveTo>
                    <a:pt x="89814" y="121506"/>
                  </a:moveTo>
                  <a:cubicBezTo>
                    <a:pt x="101330" y="109008"/>
                    <a:pt x="111122" y="96140"/>
                    <a:pt x="119214" y="82007"/>
                  </a:cubicBezTo>
                  <a:cubicBezTo>
                    <a:pt x="129792" y="63795"/>
                    <a:pt x="141178" y="40720"/>
                    <a:pt x="130229" y="22552"/>
                  </a:cubicBezTo>
                  <a:cubicBezTo>
                    <a:pt x="119825" y="5300"/>
                    <a:pt x="93805" y="1243"/>
                    <a:pt x="73892" y="0"/>
                  </a:cubicBezTo>
                  <a:cubicBezTo>
                    <a:pt x="8461" y="3839"/>
                    <a:pt x="49094" y="12388"/>
                    <a:pt x="76204" y="18691"/>
                  </a:cubicBezTo>
                  <a:cubicBezTo>
                    <a:pt x="51907" y="20851"/>
                    <a:pt x="38211" y="18430"/>
                    <a:pt x="19061" y="22356"/>
                  </a:cubicBezTo>
                  <a:cubicBezTo>
                    <a:pt x="-29031" y="31952"/>
                    <a:pt x="26563" y="47110"/>
                    <a:pt x="47283" y="46172"/>
                  </a:cubicBezTo>
                  <a:cubicBezTo>
                    <a:pt x="35616" y="49946"/>
                    <a:pt x="23903" y="53632"/>
                    <a:pt x="12039" y="56380"/>
                  </a:cubicBezTo>
                  <a:cubicBezTo>
                    <a:pt x="-3905" y="60349"/>
                    <a:pt x="-1179" y="80502"/>
                    <a:pt x="11908" y="82443"/>
                  </a:cubicBezTo>
                  <a:cubicBezTo>
                    <a:pt x="11885" y="82640"/>
                    <a:pt x="11864" y="82814"/>
                    <a:pt x="11841" y="82988"/>
                  </a:cubicBezTo>
                  <a:cubicBezTo>
                    <a:pt x="-7002" y="104232"/>
                    <a:pt x="28068" y="109139"/>
                    <a:pt x="46084" y="103316"/>
                  </a:cubicBezTo>
                  <a:cubicBezTo>
                    <a:pt x="44209" y="104624"/>
                    <a:pt x="42376" y="105977"/>
                    <a:pt x="40479" y="107241"/>
                  </a:cubicBezTo>
                  <a:cubicBezTo>
                    <a:pt x="29530" y="114592"/>
                    <a:pt x="34742" y="132193"/>
                    <a:pt x="48287" y="127394"/>
                  </a:cubicBezTo>
                  <a:cubicBezTo>
                    <a:pt x="59955" y="123272"/>
                    <a:pt x="70861" y="117863"/>
                    <a:pt x="81024" y="111473"/>
                  </a:cubicBezTo>
                  <a:cubicBezTo>
                    <a:pt x="77840" y="115966"/>
                    <a:pt x="74612" y="120459"/>
                    <a:pt x="71384" y="124930"/>
                  </a:cubicBezTo>
                  <a:cubicBezTo>
                    <a:pt x="55724" y="146827"/>
                    <a:pt x="82115" y="129859"/>
                    <a:pt x="89814" y="121506"/>
                  </a:cubicBezTo>
                  <a:lnTo>
                    <a:pt x="89814" y="12150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059E0CF8-6BE3-4944-9771-DEEE39958AFA}"/>
                </a:ext>
              </a:extLst>
            </p:cNvPr>
            <p:cNvSpPr/>
            <p:nvPr/>
          </p:nvSpPr>
          <p:spPr>
            <a:xfrm>
              <a:off x="8306100" y="6269437"/>
              <a:ext cx="207166" cy="261149"/>
            </a:xfrm>
            <a:custGeom>
              <a:avLst/>
              <a:gdLst>
                <a:gd name="connsiteX0" fmla="*/ 190424 w 207166"/>
                <a:gd name="connsiteY0" fmla="*/ 35967 h 261149"/>
                <a:gd name="connsiteX1" fmla="*/ 204251 w 207166"/>
                <a:gd name="connsiteY1" fmla="*/ 136731 h 261149"/>
                <a:gd name="connsiteX2" fmla="*/ 200500 w 207166"/>
                <a:gd name="connsiteY2" fmla="*/ 230167 h 261149"/>
                <a:gd name="connsiteX3" fmla="*/ 126104 w 207166"/>
                <a:gd name="connsiteY3" fmla="*/ 245063 h 261149"/>
                <a:gd name="connsiteX4" fmla="*/ 102179 w 207166"/>
                <a:gd name="connsiteY4" fmla="*/ 203471 h 261149"/>
                <a:gd name="connsiteX5" fmla="*/ 16115 w 207166"/>
                <a:gd name="connsiteY5" fmla="*/ 208422 h 261149"/>
                <a:gd name="connsiteX6" fmla="*/ 3225 w 207166"/>
                <a:gd name="connsiteY6" fmla="*/ 121726 h 261149"/>
                <a:gd name="connsiteX7" fmla="*/ 39670 w 207166"/>
                <a:gd name="connsiteY7" fmla="*/ 45869 h 261149"/>
                <a:gd name="connsiteX8" fmla="*/ 190424 w 207166"/>
                <a:gd name="connsiteY8" fmla="*/ 35967 h 261149"/>
                <a:gd name="connsiteX9" fmla="*/ 190424 w 207166"/>
                <a:gd name="connsiteY9" fmla="*/ 35967 h 26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166" h="261149">
                  <a:moveTo>
                    <a:pt x="190424" y="35967"/>
                  </a:moveTo>
                  <a:cubicBezTo>
                    <a:pt x="202986" y="67025"/>
                    <a:pt x="201918" y="103754"/>
                    <a:pt x="204251" y="136731"/>
                  </a:cubicBezTo>
                  <a:cubicBezTo>
                    <a:pt x="206388" y="167004"/>
                    <a:pt x="211121" y="200941"/>
                    <a:pt x="200500" y="230167"/>
                  </a:cubicBezTo>
                  <a:cubicBezTo>
                    <a:pt x="188112" y="264257"/>
                    <a:pt x="150554" y="271694"/>
                    <a:pt x="126104" y="245063"/>
                  </a:cubicBezTo>
                  <a:cubicBezTo>
                    <a:pt x="115243" y="233242"/>
                    <a:pt x="108308" y="218149"/>
                    <a:pt x="102179" y="203471"/>
                  </a:cubicBezTo>
                  <a:cubicBezTo>
                    <a:pt x="76050" y="228248"/>
                    <a:pt x="42877" y="240309"/>
                    <a:pt x="16115" y="208422"/>
                  </a:cubicBezTo>
                  <a:cubicBezTo>
                    <a:pt x="-3296" y="185281"/>
                    <a:pt x="-1747" y="149730"/>
                    <a:pt x="3225" y="121726"/>
                  </a:cubicBezTo>
                  <a:cubicBezTo>
                    <a:pt x="8155" y="93939"/>
                    <a:pt x="20782" y="66916"/>
                    <a:pt x="39670" y="45869"/>
                  </a:cubicBezTo>
                  <a:cubicBezTo>
                    <a:pt x="73890" y="7723"/>
                    <a:pt x="163793" y="-29922"/>
                    <a:pt x="190424" y="35967"/>
                  </a:cubicBezTo>
                  <a:lnTo>
                    <a:pt x="190424" y="359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EB857DB4-0624-4940-A9B0-71771B178C8A}"/>
                </a:ext>
              </a:extLst>
            </p:cNvPr>
            <p:cNvSpPr/>
            <p:nvPr/>
          </p:nvSpPr>
          <p:spPr>
            <a:xfrm>
              <a:off x="8310731" y="6264531"/>
              <a:ext cx="197449" cy="172567"/>
            </a:xfrm>
            <a:custGeom>
              <a:avLst/>
              <a:gdLst>
                <a:gd name="connsiteX0" fmla="*/ 185792 w 197449"/>
                <a:gd name="connsiteY0" fmla="*/ 40873 h 172567"/>
                <a:gd name="connsiteX1" fmla="*/ 197286 w 197449"/>
                <a:gd name="connsiteY1" fmla="*/ 99892 h 172567"/>
                <a:gd name="connsiteX2" fmla="*/ 187166 w 197449"/>
                <a:gd name="connsiteY2" fmla="*/ 107940 h 172567"/>
                <a:gd name="connsiteX3" fmla="*/ 182672 w 197449"/>
                <a:gd name="connsiteY3" fmla="*/ 145497 h 172567"/>
                <a:gd name="connsiteX4" fmla="*/ 153686 w 197449"/>
                <a:gd name="connsiteY4" fmla="*/ 142400 h 172567"/>
                <a:gd name="connsiteX5" fmla="*/ 153730 w 197449"/>
                <a:gd name="connsiteY5" fmla="*/ 138212 h 172567"/>
                <a:gd name="connsiteX6" fmla="*/ 149303 w 197449"/>
                <a:gd name="connsiteY6" fmla="*/ 162008 h 172567"/>
                <a:gd name="connsiteX7" fmla="*/ 121276 w 197449"/>
                <a:gd name="connsiteY7" fmla="*/ 158998 h 172567"/>
                <a:gd name="connsiteX8" fmla="*/ 120644 w 197449"/>
                <a:gd name="connsiteY8" fmla="*/ 107482 h 172567"/>
                <a:gd name="connsiteX9" fmla="*/ 115104 w 197449"/>
                <a:gd name="connsiteY9" fmla="*/ 149205 h 172567"/>
                <a:gd name="connsiteX10" fmla="*/ 83501 w 197449"/>
                <a:gd name="connsiteY10" fmla="*/ 158496 h 172567"/>
                <a:gd name="connsiteX11" fmla="*/ 81668 w 197449"/>
                <a:gd name="connsiteY11" fmla="*/ 102531 h 172567"/>
                <a:gd name="connsiteX12" fmla="*/ 88474 w 197449"/>
                <a:gd name="connsiteY12" fmla="*/ 88245 h 172567"/>
                <a:gd name="connsiteX13" fmla="*/ 82040 w 197449"/>
                <a:gd name="connsiteY13" fmla="*/ 93349 h 172567"/>
                <a:gd name="connsiteX14" fmla="*/ 71352 w 197449"/>
                <a:gd name="connsiteY14" fmla="*/ 115268 h 172567"/>
                <a:gd name="connsiteX15" fmla="*/ 37350 w 197449"/>
                <a:gd name="connsiteY15" fmla="*/ 116053 h 172567"/>
                <a:gd name="connsiteX16" fmla="*/ 38463 w 197449"/>
                <a:gd name="connsiteY16" fmla="*/ 92389 h 172567"/>
                <a:gd name="connsiteX17" fmla="*/ 2432 w 197449"/>
                <a:gd name="connsiteY17" fmla="*/ 110142 h 172567"/>
                <a:gd name="connsiteX18" fmla="*/ 30632 w 197449"/>
                <a:gd name="connsiteY18" fmla="*/ 50273 h 172567"/>
                <a:gd name="connsiteX19" fmla="*/ 185792 w 197449"/>
                <a:gd name="connsiteY19" fmla="*/ 40873 h 172567"/>
                <a:gd name="connsiteX20" fmla="*/ 185792 w 197449"/>
                <a:gd name="connsiteY20" fmla="*/ 40873 h 17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7449" h="172567">
                  <a:moveTo>
                    <a:pt x="185792" y="40873"/>
                  </a:moveTo>
                  <a:cubicBezTo>
                    <a:pt x="193207" y="59215"/>
                    <a:pt x="195868" y="79542"/>
                    <a:pt x="197286" y="99892"/>
                  </a:cubicBezTo>
                  <a:cubicBezTo>
                    <a:pt x="198006" y="110142"/>
                    <a:pt x="196653" y="127547"/>
                    <a:pt x="187166" y="107940"/>
                  </a:cubicBezTo>
                  <a:cubicBezTo>
                    <a:pt x="186991" y="120568"/>
                    <a:pt x="185399" y="133131"/>
                    <a:pt x="182672" y="145497"/>
                  </a:cubicBezTo>
                  <a:cubicBezTo>
                    <a:pt x="179096" y="161659"/>
                    <a:pt x="153578" y="159238"/>
                    <a:pt x="153686" y="142400"/>
                  </a:cubicBezTo>
                  <a:cubicBezTo>
                    <a:pt x="153686" y="141048"/>
                    <a:pt x="153709" y="139630"/>
                    <a:pt x="153730" y="138212"/>
                  </a:cubicBezTo>
                  <a:cubicBezTo>
                    <a:pt x="152379" y="146151"/>
                    <a:pt x="150939" y="154069"/>
                    <a:pt x="149303" y="162008"/>
                  </a:cubicBezTo>
                  <a:cubicBezTo>
                    <a:pt x="146053" y="177755"/>
                    <a:pt x="121276" y="175181"/>
                    <a:pt x="121276" y="158998"/>
                  </a:cubicBezTo>
                  <a:cubicBezTo>
                    <a:pt x="121299" y="141833"/>
                    <a:pt x="120993" y="124646"/>
                    <a:pt x="120644" y="107482"/>
                  </a:cubicBezTo>
                  <a:cubicBezTo>
                    <a:pt x="116521" y="121331"/>
                    <a:pt x="114057" y="135334"/>
                    <a:pt x="115104" y="149205"/>
                  </a:cubicBezTo>
                  <a:cubicBezTo>
                    <a:pt x="116435" y="166871"/>
                    <a:pt x="92400" y="171822"/>
                    <a:pt x="83501" y="158496"/>
                  </a:cubicBezTo>
                  <a:cubicBezTo>
                    <a:pt x="71571" y="140590"/>
                    <a:pt x="72901" y="121527"/>
                    <a:pt x="81668" y="102531"/>
                  </a:cubicBezTo>
                  <a:cubicBezTo>
                    <a:pt x="83872" y="97776"/>
                    <a:pt x="86140" y="93000"/>
                    <a:pt x="88474" y="88245"/>
                  </a:cubicBezTo>
                  <a:cubicBezTo>
                    <a:pt x="86293" y="89924"/>
                    <a:pt x="84111" y="91625"/>
                    <a:pt x="82040" y="93349"/>
                  </a:cubicBezTo>
                  <a:cubicBezTo>
                    <a:pt x="77612" y="100022"/>
                    <a:pt x="73926" y="107264"/>
                    <a:pt x="71352" y="115268"/>
                  </a:cubicBezTo>
                  <a:cubicBezTo>
                    <a:pt x="66009" y="131887"/>
                    <a:pt x="43173" y="133283"/>
                    <a:pt x="37350" y="116053"/>
                  </a:cubicBezTo>
                  <a:cubicBezTo>
                    <a:pt x="34297" y="107045"/>
                    <a:pt x="35256" y="99303"/>
                    <a:pt x="38463" y="92389"/>
                  </a:cubicBezTo>
                  <a:cubicBezTo>
                    <a:pt x="37459" y="91647"/>
                    <a:pt x="-11287" y="162226"/>
                    <a:pt x="2432" y="110142"/>
                  </a:cubicBezTo>
                  <a:cubicBezTo>
                    <a:pt x="7993" y="88987"/>
                    <a:pt x="16391" y="66762"/>
                    <a:pt x="30632" y="50273"/>
                  </a:cubicBezTo>
                  <a:cubicBezTo>
                    <a:pt x="67404" y="6674"/>
                    <a:pt x="156348" y="-32323"/>
                    <a:pt x="185792" y="40873"/>
                  </a:cubicBezTo>
                  <a:lnTo>
                    <a:pt x="185792" y="4087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51F384A-AAB7-4988-894D-5B653DADE194}"/>
                </a:ext>
              </a:extLst>
            </p:cNvPr>
            <p:cNvSpPr/>
            <p:nvPr/>
          </p:nvSpPr>
          <p:spPr>
            <a:xfrm>
              <a:off x="8380422" y="6004504"/>
              <a:ext cx="218784" cy="238485"/>
            </a:xfrm>
            <a:custGeom>
              <a:avLst/>
              <a:gdLst>
                <a:gd name="connsiteX0" fmla="*/ 128817 w 218784"/>
                <a:gd name="connsiteY0" fmla="*/ 224062 h 238485"/>
                <a:gd name="connsiteX1" fmla="*/ 182623 w 218784"/>
                <a:gd name="connsiteY1" fmla="*/ 144388 h 238485"/>
                <a:gd name="connsiteX2" fmla="*/ 218457 w 218784"/>
                <a:gd name="connsiteY2" fmla="*/ 63581 h 238485"/>
                <a:gd name="connsiteX3" fmla="*/ 161597 w 218784"/>
                <a:gd name="connsiteY3" fmla="*/ 19873 h 238485"/>
                <a:gd name="connsiteX4" fmla="*/ 123931 w 218784"/>
                <a:gd name="connsiteY4" fmla="*/ 45151 h 238485"/>
                <a:gd name="connsiteX5" fmla="*/ 53026 w 218784"/>
                <a:gd name="connsiteY5" fmla="*/ 5020 h 238485"/>
                <a:gd name="connsiteX6" fmla="*/ 5893 w 218784"/>
                <a:gd name="connsiteY6" fmla="*/ 73156 h 238485"/>
                <a:gd name="connsiteX7" fmla="*/ 5108 w 218784"/>
                <a:gd name="connsiteY7" fmla="*/ 152698 h 238485"/>
                <a:gd name="connsiteX8" fmla="*/ 128817 w 218784"/>
                <a:gd name="connsiteY8" fmla="*/ 224062 h 238485"/>
                <a:gd name="connsiteX9" fmla="*/ 128817 w 218784"/>
                <a:gd name="connsiteY9" fmla="*/ 224062 h 238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784" h="238485">
                  <a:moveTo>
                    <a:pt x="128817" y="224062"/>
                  </a:moveTo>
                  <a:cubicBezTo>
                    <a:pt x="152437" y="202971"/>
                    <a:pt x="166875" y="171390"/>
                    <a:pt x="182623" y="144388"/>
                  </a:cubicBezTo>
                  <a:cubicBezTo>
                    <a:pt x="197083" y="119612"/>
                    <a:pt x="215251" y="92807"/>
                    <a:pt x="218457" y="63581"/>
                  </a:cubicBezTo>
                  <a:cubicBezTo>
                    <a:pt x="222187" y="29491"/>
                    <a:pt x="193462" y="7506"/>
                    <a:pt x="161597" y="19873"/>
                  </a:cubicBezTo>
                  <a:cubicBezTo>
                    <a:pt x="147464" y="25369"/>
                    <a:pt x="135272" y="35271"/>
                    <a:pt x="123931" y="45151"/>
                  </a:cubicBezTo>
                  <a:cubicBezTo>
                    <a:pt x="112109" y="13221"/>
                    <a:pt x="89034" y="-10858"/>
                    <a:pt x="53026" y="5020"/>
                  </a:cubicBezTo>
                  <a:cubicBezTo>
                    <a:pt x="26897" y="16536"/>
                    <a:pt x="13374" y="47332"/>
                    <a:pt x="5893" y="73156"/>
                  </a:cubicBezTo>
                  <a:cubicBezTo>
                    <a:pt x="-1523" y="98761"/>
                    <a:pt x="-2112" y="126962"/>
                    <a:pt x="5108" y="152698"/>
                  </a:cubicBezTo>
                  <a:cubicBezTo>
                    <a:pt x="18194" y="199351"/>
                    <a:pt x="78718" y="268817"/>
                    <a:pt x="128817" y="224062"/>
                  </a:cubicBezTo>
                  <a:lnTo>
                    <a:pt x="128817" y="2240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F4ED503B-002E-4615-9ED4-1B64E713F1DC}"/>
                </a:ext>
              </a:extLst>
            </p:cNvPr>
            <p:cNvSpPr/>
            <p:nvPr/>
          </p:nvSpPr>
          <p:spPr>
            <a:xfrm>
              <a:off x="8380149" y="6078075"/>
              <a:ext cx="170526" cy="164907"/>
            </a:xfrm>
            <a:custGeom>
              <a:avLst/>
              <a:gdLst>
                <a:gd name="connsiteX0" fmla="*/ 129090 w 170526"/>
                <a:gd name="connsiteY0" fmla="*/ 150490 h 164907"/>
                <a:gd name="connsiteX1" fmla="*/ 163485 w 170526"/>
                <a:gd name="connsiteY1" fmla="*/ 105234 h 164907"/>
                <a:gd name="connsiteX2" fmla="*/ 158251 w 170526"/>
                <a:gd name="connsiteY2" fmla="*/ 94176 h 164907"/>
                <a:gd name="connsiteX3" fmla="*/ 170115 w 170526"/>
                <a:gd name="connsiteY3" fmla="*/ 60457 h 164907"/>
                <a:gd name="connsiteX4" fmla="*/ 144226 w 170526"/>
                <a:gd name="connsiteY4" fmla="*/ 50991 h 164907"/>
                <a:gd name="connsiteX5" fmla="*/ 142524 w 170526"/>
                <a:gd name="connsiteY5" fmla="*/ 54568 h 164907"/>
                <a:gd name="connsiteX6" fmla="*/ 148697 w 170526"/>
                <a:gd name="connsiteY6" fmla="*/ 32540 h 164907"/>
                <a:gd name="connsiteX7" fmla="*/ 101630 w 170526"/>
                <a:gd name="connsiteY7" fmla="*/ 66804 h 164907"/>
                <a:gd name="connsiteX8" fmla="*/ 91445 w 170526"/>
                <a:gd name="connsiteY8" fmla="*/ 8047 h 164907"/>
                <a:gd name="connsiteX9" fmla="*/ 66341 w 170526"/>
                <a:gd name="connsiteY9" fmla="*/ 69683 h 164907"/>
                <a:gd name="connsiteX10" fmla="*/ 40736 w 170526"/>
                <a:gd name="connsiteY10" fmla="*/ 54285 h 164907"/>
                <a:gd name="connsiteX11" fmla="*/ 2502 w 170526"/>
                <a:gd name="connsiteY11" fmla="*/ 15157 h 164907"/>
                <a:gd name="connsiteX12" fmla="*/ 4705 w 170526"/>
                <a:gd name="connsiteY12" fmla="*/ 76793 h 164907"/>
                <a:gd name="connsiteX13" fmla="*/ 8107 w 170526"/>
                <a:gd name="connsiteY13" fmla="*/ 85016 h 164907"/>
                <a:gd name="connsiteX14" fmla="*/ 16309 w 170526"/>
                <a:gd name="connsiteY14" fmla="*/ 105060 h 164907"/>
                <a:gd name="connsiteX15" fmla="*/ 129090 w 170526"/>
                <a:gd name="connsiteY15" fmla="*/ 150490 h 164907"/>
                <a:gd name="connsiteX16" fmla="*/ 129090 w 170526"/>
                <a:gd name="connsiteY16" fmla="*/ 150490 h 16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0526" h="164907">
                  <a:moveTo>
                    <a:pt x="129090" y="150490"/>
                  </a:moveTo>
                  <a:cubicBezTo>
                    <a:pt x="143048" y="138037"/>
                    <a:pt x="153779" y="121919"/>
                    <a:pt x="163485" y="105234"/>
                  </a:cubicBezTo>
                  <a:cubicBezTo>
                    <a:pt x="168370" y="96837"/>
                    <a:pt x="174499" y="81526"/>
                    <a:pt x="158251" y="94176"/>
                  </a:cubicBezTo>
                  <a:cubicBezTo>
                    <a:pt x="163375" y="83402"/>
                    <a:pt x="167279" y="72082"/>
                    <a:pt x="170115" y="60457"/>
                  </a:cubicBezTo>
                  <a:cubicBezTo>
                    <a:pt x="173845" y="45277"/>
                    <a:pt x="151184" y="36662"/>
                    <a:pt x="144226" y="50991"/>
                  </a:cubicBezTo>
                  <a:cubicBezTo>
                    <a:pt x="143659" y="52148"/>
                    <a:pt x="143092" y="53347"/>
                    <a:pt x="142524" y="54568"/>
                  </a:cubicBezTo>
                  <a:cubicBezTo>
                    <a:pt x="144705" y="47284"/>
                    <a:pt x="146778" y="39955"/>
                    <a:pt x="148697" y="32540"/>
                  </a:cubicBezTo>
                  <a:cubicBezTo>
                    <a:pt x="164684" y="-28900"/>
                    <a:pt x="103528" y="63140"/>
                    <a:pt x="101630" y="66804"/>
                  </a:cubicBezTo>
                  <a:cubicBezTo>
                    <a:pt x="103309" y="56837"/>
                    <a:pt x="132470" y="-15748"/>
                    <a:pt x="91445" y="8047"/>
                  </a:cubicBezTo>
                  <a:cubicBezTo>
                    <a:pt x="66908" y="22245"/>
                    <a:pt x="66363" y="44884"/>
                    <a:pt x="66341" y="69683"/>
                  </a:cubicBezTo>
                  <a:cubicBezTo>
                    <a:pt x="59798" y="54001"/>
                    <a:pt x="42263" y="-57559"/>
                    <a:pt x="40736" y="54285"/>
                  </a:cubicBezTo>
                  <a:cubicBezTo>
                    <a:pt x="39580" y="54503"/>
                    <a:pt x="12623" y="-34723"/>
                    <a:pt x="2502" y="15157"/>
                  </a:cubicBezTo>
                  <a:cubicBezTo>
                    <a:pt x="-1620" y="35441"/>
                    <a:pt x="-486" y="56858"/>
                    <a:pt x="4705" y="76793"/>
                  </a:cubicBezTo>
                  <a:cubicBezTo>
                    <a:pt x="5905" y="79759"/>
                    <a:pt x="7060" y="82507"/>
                    <a:pt x="8107" y="85016"/>
                  </a:cubicBezTo>
                  <a:cubicBezTo>
                    <a:pt x="10769" y="91493"/>
                    <a:pt x="13429" y="98298"/>
                    <a:pt x="16309" y="105060"/>
                  </a:cubicBezTo>
                  <a:cubicBezTo>
                    <a:pt x="39405" y="146652"/>
                    <a:pt x="87781" y="187372"/>
                    <a:pt x="129090" y="150490"/>
                  </a:cubicBezTo>
                  <a:lnTo>
                    <a:pt x="129090" y="15049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E8354A96-F4CF-488B-9D0C-73184D8023F0}"/>
                </a:ext>
              </a:extLst>
            </p:cNvPr>
            <p:cNvSpPr/>
            <p:nvPr/>
          </p:nvSpPr>
          <p:spPr>
            <a:xfrm>
              <a:off x="8485896" y="6103172"/>
              <a:ext cx="219594" cy="192491"/>
            </a:xfrm>
            <a:custGeom>
              <a:avLst/>
              <a:gdLst>
                <a:gd name="connsiteX0" fmla="*/ 179243 w 219594"/>
                <a:gd name="connsiteY0" fmla="*/ 43060 h 192491"/>
                <a:gd name="connsiteX1" fmla="*/ 169691 w 219594"/>
                <a:gd name="connsiteY1" fmla="*/ 74816 h 192491"/>
                <a:gd name="connsiteX2" fmla="*/ 160006 w 219594"/>
                <a:gd name="connsiteY2" fmla="*/ 88753 h 192491"/>
                <a:gd name="connsiteX3" fmla="*/ 176103 w 219594"/>
                <a:gd name="connsiteY3" fmla="*/ 94663 h 192491"/>
                <a:gd name="connsiteX4" fmla="*/ 208338 w 219594"/>
                <a:gd name="connsiteY4" fmla="*/ 118262 h 192491"/>
                <a:gd name="connsiteX5" fmla="*/ 195819 w 219594"/>
                <a:gd name="connsiteY5" fmla="*/ 182145 h 192491"/>
                <a:gd name="connsiteX6" fmla="*/ 54641 w 219594"/>
                <a:gd name="connsiteY6" fmla="*/ 184675 h 192491"/>
                <a:gd name="connsiteX7" fmla="*/ 1401 w 219594"/>
                <a:gd name="connsiteY7" fmla="*/ 145329 h 192491"/>
                <a:gd name="connsiteX8" fmla="*/ 22950 w 219594"/>
                <a:gd name="connsiteY8" fmla="*/ 80683 h 192491"/>
                <a:gd name="connsiteX9" fmla="*/ 73986 w 219594"/>
                <a:gd name="connsiteY9" fmla="*/ 29079 h 192491"/>
                <a:gd name="connsiteX10" fmla="*/ 137804 w 219594"/>
                <a:gd name="connsiteY10" fmla="*/ 94 h 192491"/>
                <a:gd name="connsiteX11" fmla="*/ 179243 w 219594"/>
                <a:gd name="connsiteY11" fmla="*/ 43060 h 192491"/>
                <a:gd name="connsiteX12" fmla="*/ 179243 w 219594"/>
                <a:gd name="connsiteY12" fmla="*/ 43060 h 19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94" h="192491">
                  <a:moveTo>
                    <a:pt x="179243" y="43060"/>
                  </a:moveTo>
                  <a:cubicBezTo>
                    <a:pt x="179287" y="54031"/>
                    <a:pt x="175099" y="65416"/>
                    <a:pt x="169691" y="74816"/>
                  </a:cubicBezTo>
                  <a:cubicBezTo>
                    <a:pt x="166877" y="79701"/>
                    <a:pt x="163496" y="84325"/>
                    <a:pt x="160006" y="88753"/>
                  </a:cubicBezTo>
                  <a:cubicBezTo>
                    <a:pt x="165982" y="91108"/>
                    <a:pt x="172831" y="93115"/>
                    <a:pt x="176103" y="94663"/>
                  </a:cubicBezTo>
                  <a:cubicBezTo>
                    <a:pt x="188359" y="100465"/>
                    <a:pt x="199526" y="107902"/>
                    <a:pt x="208338" y="118262"/>
                  </a:cubicBezTo>
                  <a:cubicBezTo>
                    <a:pt x="227029" y="140269"/>
                    <a:pt x="222165" y="169255"/>
                    <a:pt x="195819" y="182145"/>
                  </a:cubicBezTo>
                  <a:cubicBezTo>
                    <a:pt x="164979" y="197237"/>
                    <a:pt x="86310" y="193791"/>
                    <a:pt x="54641" y="184675"/>
                  </a:cubicBezTo>
                  <a:cubicBezTo>
                    <a:pt x="33353" y="178546"/>
                    <a:pt x="7792" y="169124"/>
                    <a:pt x="1401" y="145329"/>
                  </a:cubicBezTo>
                  <a:cubicBezTo>
                    <a:pt x="-4663" y="122733"/>
                    <a:pt x="10147" y="98066"/>
                    <a:pt x="22950" y="80683"/>
                  </a:cubicBezTo>
                  <a:cubicBezTo>
                    <a:pt x="37432" y="61053"/>
                    <a:pt x="54945" y="44238"/>
                    <a:pt x="73986" y="29079"/>
                  </a:cubicBezTo>
                  <a:cubicBezTo>
                    <a:pt x="92264" y="14554"/>
                    <a:pt x="113332" y="-1368"/>
                    <a:pt x="137804" y="94"/>
                  </a:cubicBezTo>
                  <a:cubicBezTo>
                    <a:pt x="160792" y="1446"/>
                    <a:pt x="179156" y="19919"/>
                    <a:pt x="179243" y="43060"/>
                  </a:cubicBezTo>
                  <a:lnTo>
                    <a:pt x="179243" y="4306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3734CA65-F070-479C-AAC2-0E52B6B40086}"/>
                </a:ext>
              </a:extLst>
            </p:cNvPr>
            <p:cNvSpPr/>
            <p:nvPr/>
          </p:nvSpPr>
          <p:spPr>
            <a:xfrm>
              <a:off x="8485896" y="6147615"/>
              <a:ext cx="145278" cy="148189"/>
            </a:xfrm>
            <a:custGeom>
              <a:avLst/>
              <a:gdLst>
                <a:gd name="connsiteX0" fmla="*/ 105240 w 145278"/>
                <a:gd name="connsiteY0" fmla="*/ 148170 h 148189"/>
                <a:gd name="connsiteX1" fmla="*/ 54641 w 145278"/>
                <a:gd name="connsiteY1" fmla="*/ 140188 h 148189"/>
                <a:gd name="connsiteX2" fmla="*/ 1401 w 145278"/>
                <a:gd name="connsiteY2" fmla="*/ 100842 h 148189"/>
                <a:gd name="connsiteX3" fmla="*/ 22950 w 145278"/>
                <a:gd name="connsiteY3" fmla="*/ 36196 h 148189"/>
                <a:gd name="connsiteX4" fmla="*/ 35905 w 145278"/>
                <a:gd name="connsiteY4" fmla="*/ 53579 h 148189"/>
                <a:gd name="connsiteX5" fmla="*/ 77956 w 145278"/>
                <a:gd name="connsiteY5" fmla="*/ 9326 h 148189"/>
                <a:gd name="connsiteX6" fmla="*/ 76756 w 145278"/>
                <a:gd name="connsiteY6" fmla="*/ 51899 h 148189"/>
                <a:gd name="connsiteX7" fmla="*/ 122624 w 145278"/>
                <a:gd name="connsiteY7" fmla="*/ 32117 h 148189"/>
                <a:gd name="connsiteX8" fmla="*/ 117738 w 145278"/>
                <a:gd name="connsiteY8" fmla="*/ 59664 h 148189"/>
                <a:gd name="connsiteX9" fmla="*/ 121446 w 145278"/>
                <a:gd name="connsiteY9" fmla="*/ 97439 h 148189"/>
                <a:gd name="connsiteX10" fmla="*/ 128337 w 145278"/>
                <a:gd name="connsiteY10" fmla="*/ 96022 h 148189"/>
                <a:gd name="connsiteX11" fmla="*/ 138414 w 145278"/>
                <a:gd name="connsiteY11" fmla="*/ 118836 h 148189"/>
                <a:gd name="connsiteX12" fmla="*/ 103604 w 145278"/>
                <a:gd name="connsiteY12" fmla="*/ 132772 h 148189"/>
                <a:gd name="connsiteX13" fmla="*/ 120595 w 145278"/>
                <a:gd name="connsiteY13" fmla="*/ 135826 h 148189"/>
                <a:gd name="connsiteX14" fmla="*/ 105240 w 145278"/>
                <a:gd name="connsiteY14" fmla="*/ 148170 h 148189"/>
                <a:gd name="connsiteX15" fmla="*/ 105240 w 145278"/>
                <a:gd name="connsiteY15" fmla="*/ 148170 h 14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78" h="148189">
                  <a:moveTo>
                    <a:pt x="105240" y="148170"/>
                  </a:moveTo>
                  <a:cubicBezTo>
                    <a:pt x="87705" y="147473"/>
                    <a:pt x="71085" y="145052"/>
                    <a:pt x="54641" y="140188"/>
                  </a:cubicBezTo>
                  <a:cubicBezTo>
                    <a:pt x="33353" y="134059"/>
                    <a:pt x="7792" y="124637"/>
                    <a:pt x="1401" y="100842"/>
                  </a:cubicBezTo>
                  <a:cubicBezTo>
                    <a:pt x="-4663" y="78246"/>
                    <a:pt x="10147" y="53579"/>
                    <a:pt x="22950" y="36196"/>
                  </a:cubicBezTo>
                  <a:cubicBezTo>
                    <a:pt x="71238" y="-14491"/>
                    <a:pt x="42885" y="40056"/>
                    <a:pt x="35905" y="53579"/>
                  </a:cubicBezTo>
                  <a:cubicBezTo>
                    <a:pt x="47792" y="37047"/>
                    <a:pt x="61729" y="21867"/>
                    <a:pt x="77956" y="9326"/>
                  </a:cubicBezTo>
                  <a:cubicBezTo>
                    <a:pt x="118501" y="-22387"/>
                    <a:pt x="91805" y="35629"/>
                    <a:pt x="76756" y="51899"/>
                  </a:cubicBezTo>
                  <a:cubicBezTo>
                    <a:pt x="87792" y="45335"/>
                    <a:pt x="115927" y="18508"/>
                    <a:pt x="122624" y="32117"/>
                  </a:cubicBezTo>
                  <a:cubicBezTo>
                    <a:pt x="125502" y="37985"/>
                    <a:pt x="124957" y="48715"/>
                    <a:pt x="117738" y="59664"/>
                  </a:cubicBezTo>
                  <a:cubicBezTo>
                    <a:pt x="128555" y="48955"/>
                    <a:pt x="171697" y="67472"/>
                    <a:pt x="121446" y="97439"/>
                  </a:cubicBezTo>
                  <a:cubicBezTo>
                    <a:pt x="123735" y="96960"/>
                    <a:pt x="126047" y="96545"/>
                    <a:pt x="128337" y="96022"/>
                  </a:cubicBezTo>
                  <a:cubicBezTo>
                    <a:pt x="141533" y="93012"/>
                    <a:pt x="151456" y="111616"/>
                    <a:pt x="138414" y="118836"/>
                  </a:cubicBezTo>
                  <a:cubicBezTo>
                    <a:pt x="127204" y="125051"/>
                    <a:pt x="115535" y="129632"/>
                    <a:pt x="103604" y="132772"/>
                  </a:cubicBezTo>
                  <a:cubicBezTo>
                    <a:pt x="109253" y="133819"/>
                    <a:pt x="114924" y="134822"/>
                    <a:pt x="120595" y="135826"/>
                  </a:cubicBezTo>
                  <a:cubicBezTo>
                    <a:pt x="148185" y="140777"/>
                    <a:pt x="116953" y="148629"/>
                    <a:pt x="105240" y="148170"/>
                  </a:cubicBezTo>
                  <a:lnTo>
                    <a:pt x="105240" y="14817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499D8542-7F17-4249-94F7-0D905490642B}"/>
                </a:ext>
              </a:extLst>
            </p:cNvPr>
            <p:cNvSpPr/>
            <p:nvPr/>
          </p:nvSpPr>
          <p:spPr>
            <a:xfrm>
              <a:off x="8211697" y="6050373"/>
              <a:ext cx="246593" cy="213294"/>
            </a:xfrm>
            <a:custGeom>
              <a:avLst/>
              <a:gdLst>
                <a:gd name="connsiteX0" fmla="*/ 229733 w 246593"/>
                <a:gd name="connsiteY0" fmla="*/ 127069 h 213294"/>
                <a:gd name="connsiteX1" fmla="*/ 241533 w 246593"/>
                <a:gd name="connsiteY1" fmla="*/ 196666 h 213294"/>
                <a:gd name="connsiteX2" fmla="*/ 41117 w 246593"/>
                <a:gd name="connsiteY2" fmla="*/ 182271 h 213294"/>
                <a:gd name="connsiteX3" fmla="*/ 3691 w 246593"/>
                <a:gd name="connsiteY3" fmla="*/ 110776 h 213294"/>
                <a:gd name="connsiteX4" fmla="*/ 53222 w 246593"/>
                <a:gd name="connsiteY4" fmla="*/ 80395 h 213294"/>
                <a:gd name="connsiteX5" fmla="*/ 48948 w 246593"/>
                <a:gd name="connsiteY5" fmla="*/ 64124 h 213294"/>
                <a:gd name="connsiteX6" fmla="*/ 57257 w 246593"/>
                <a:gd name="connsiteY6" fmla="*/ 29031 h 213294"/>
                <a:gd name="connsiteX7" fmla="*/ 121728 w 246593"/>
                <a:gd name="connsiteY7" fmla="*/ 1506 h 213294"/>
                <a:gd name="connsiteX8" fmla="*/ 182645 w 246593"/>
                <a:gd name="connsiteY8" fmla="*/ 53917 h 213294"/>
                <a:gd name="connsiteX9" fmla="*/ 229733 w 246593"/>
                <a:gd name="connsiteY9" fmla="*/ 127069 h 213294"/>
                <a:gd name="connsiteX10" fmla="*/ 229733 w 246593"/>
                <a:gd name="connsiteY10" fmla="*/ 127069 h 21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593" h="213294">
                  <a:moveTo>
                    <a:pt x="229733" y="127069"/>
                  </a:moveTo>
                  <a:cubicBezTo>
                    <a:pt x="240137" y="147876"/>
                    <a:pt x="254292" y="173634"/>
                    <a:pt x="241533" y="196666"/>
                  </a:cubicBezTo>
                  <a:cubicBezTo>
                    <a:pt x="220268" y="235052"/>
                    <a:pt x="65589" y="196949"/>
                    <a:pt x="41117" y="182271"/>
                  </a:cubicBezTo>
                  <a:cubicBezTo>
                    <a:pt x="17671" y="168225"/>
                    <a:pt x="-10137" y="140395"/>
                    <a:pt x="3691" y="110776"/>
                  </a:cubicBezTo>
                  <a:cubicBezTo>
                    <a:pt x="13004" y="90842"/>
                    <a:pt x="33310" y="85237"/>
                    <a:pt x="53222" y="80395"/>
                  </a:cubicBezTo>
                  <a:cubicBezTo>
                    <a:pt x="51281" y="75029"/>
                    <a:pt x="49383" y="69598"/>
                    <a:pt x="48948" y="64124"/>
                  </a:cubicBezTo>
                  <a:cubicBezTo>
                    <a:pt x="48009" y="52172"/>
                    <a:pt x="51019" y="39304"/>
                    <a:pt x="57257" y="29031"/>
                  </a:cubicBezTo>
                  <a:cubicBezTo>
                    <a:pt x="70474" y="7243"/>
                    <a:pt x="96733" y="-4339"/>
                    <a:pt x="121728" y="1506"/>
                  </a:cubicBezTo>
                  <a:cubicBezTo>
                    <a:pt x="148817" y="7853"/>
                    <a:pt x="166439" y="33393"/>
                    <a:pt x="182645" y="53917"/>
                  </a:cubicBezTo>
                  <a:cubicBezTo>
                    <a:pt x="200682" y="76709"/>
                    <a:pt x="216713" y="101071"/>
                    <a:pt x="229733" y="127069"/>
                  </a:cubicBezTo>
                  <a:lnTo>
                    <a:pt x="229733" y="1270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28F6DE8-27A0-4D56-A516-847D26E0B134}"/>
                </a:ext>
              </a:extLst>
            </p:cNvPr>
            <p:cNvSpPr/>
            <p:nvPr/>
          </p:nvSpPr>
          <p:spPr>
            <a:xfrm>
              <a:off x="8276202" y="6100694"/>
              <a:ext cx="182101" cy="167311"/>
            </a:xfrm>
            <a:custGeom>
              <a:avLst/>
              <a:gdLst>
                <a:gd name="connsiteX0" fmla="*/ 165228 w 182101"/>
                <a:gd name="connsiteY0" fmla="*/ 76749 h 167311"/>
                <a:gd name="connsiteX1" fmla="*/ 177028 w 182101"/>
                <a:gd name="connsiteY1" fmla="*/ 146346 h 167311"/>
                <a:gd name="connsiteX2" fmla="*/ 144618 w 182101"/>
                <a:gd name="connsiteY2" fmla="*/ 164797 h 167311"/>
                <a:gd name="connsiteX3" fmla="*/ 139340 w 182101"/>
                <a:gd name="connsiteY3" fmla="*/ 167131 h 167311"/>
                <a:gd name="connsiteX4" fmla="*/ 7539 w 182101"/>
                <a:gd name="connsiteY4" fmla="*/ 142725 h 167311"/>
                <a:gd name="connsiteX5" fmla="*/ 10462 w 182101"/>
                <a:gd name="connsiteY5" fmla="*/ 115091 h 167311"/>
                <a:gd name="connsiteX6" fmla="*/ 44573 w 182101"/>
                <a:gd name="connsiteY6" fmla="*/ 116945 h 167311"/>
                <a:gd name="connsiteX7" fmla="*/ 13363 w 182101"/>
                <a:gd name="connsiteY7" fmla="*/ 86716 h 167311"/>
                <a:gd name="connsiteX8" fmla="*/ 28063 w 182101"/>
                <a:gd name="connsiteY8" fmla="*/ 71122 h 167311"/>
                <a:gd name="connsiteX9" fmla="*/ 57638 w 182101"/>
                <a:gd name="connsiteY9" fmla="*/ 84862 h 167311"/>
                <a:gd name="connsiteX10" fmla="*/ 46842 w 182101"/>
                <a:gd name="connsiteY10" fmla="*/ 44840 h 167311"/>
                <a:gd name="connsiteX11" fmla="*/ 76329 w 182101"/>
                <a:gd name="connsiteY11" fmla="*/ 43684 h 167311"/>
                <a:gd name="connsiteX12" fmla="*/ 66275 w 182101"/>
                <a:gd name="connsiteY12" fmla="*/ 24513 h 167311"/>
                <a:gd name="connsiteX13" fmla="*/ 88413 w 182101"/>
                <a:gd name="connsiteY13" fmla="*/ 6585 h 167311"/>
                <a:gd name="connsiteX14" fmla="*/ 105773 w 182101"/>
                <a:gd name="connsiteY14" fmla="*/ 18013 h 167311"/>
                <a:gd name="connsiteX15" fmla="*/ 127759 w 182101"/>
                <a:gd name="connsiteY15" fmla="*/ 16050 h 167311"/>
                <a:gd name="connsiteX16" fmla="*/ 165228 w 182101"/>
                <a:gd name="connsiteY16" fmla="*/ 76749 h 167311"/>
                <a:gd name="connsiteX17" fmla="*/ 165228 w 182101"/>
                <a:gd name="connsiteY17" fmla="*/ 76749 h 16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2101" h="167311">
                  <a:moveTo>
                    <a:pt x="165228" y="76749"/>
                  </a:moveTo>
                  <a:cubicBezTo>
                    <a:pt x="175654" y="97556"/>
                    <a:pt x="189808" y="123314"/>
                    <a:pt x="177028" y="146346"/>
                  </a:cubicBezTo>
                  <a:cubicBezTo>
                    <a:pt x="169613" y="159715"/>
                    <a:pt x="157660" y="164361"/>
                    <a:pt x="144618" y="164797"/>
                  </a:cubicBezTo>
                  <a:cubicBezTo>
                    <a:pt x="142284" y="164579"/>
                    <a:pt x="141434" y="167807"/>
                    <a:pt x="139340" y="167131"/>
                  </a:cubicBezTo>
                  <a:cubicBezTo>
                    <a:pt x="120146" y="169203"/>
                    <a:pt x="25010" y="152976"/>
                    <a:pt x="7539" y="142725"/>
                  </a:cubicBezTo>
                  <a:cubicBezTo>
                    <a:pt x="-2646" y="136749"/>
                    <a:pt x="-3301" y="117512"/>
                    <a:pt x="10462" y="115091"/>
                  </a:cubicBezTo>
                  <a:cubicBezTo>
                    <a:pt x="22174" y="113019"/>
                    <a:pt x="33254" y="115026"/>
                    <a:pt x="44573" y="116945"/>
                  </a:cubicBezTo>
                  <a:cubicBezTo>
                    <a:pt x="32686" y="109399"/>
                    <a:pt x="21999" y="99911"/>
                    <a:pt x="13363" y="86716"/>
                  </a:cubicBezTo>
                  <a:cubicBezTo>
                    <a:pt x="6907" y="76880"/>
                    <a:pt x="18576" y="66999"/>
                    <a:pt x="28063" y="71122"/>
                  </a:cubicBezTo>
                  <a:cubicBezTo>
                    <a:pt x="38030" y="75462"/>
                    <a:pt x="47867" y="80107"/>
                    <a:pt x="57638" y="84862"/>
                  </a:cubicBezTo>
                  <a:cubicBezTo>
                    <a:pt x="45446" y="73193"/>
                    <a:pt x="34606" y="57861"/>
                    <a:pt x="46842" y="44840"/>
                  </a:cubicBezTo>
                  <a:cubicBezTo>
                    <a:pt x="54737" y="36443"/>
                    <a:pt x="65643" y="38297"/>
                    <a:pt x="76329" y="43684"/>
                  </a:cubicBezTo>
                  <a:cubicBezTo>
                    <a:pt x="72556" y="37665"/>
                    <a:pt x="69176" y="31339"/>
                    <a:pt x="66275" y="24513"/>
                  </a:cubicBezTo>
                  <a:cubicBezTo>
                    <a:pt x="60954" y="11994"/>
                    <a:pt x="77660" y="456"/>
                    <a:pt x="88413" y="6585"/>
                  </a:cubicBezTo>
                  <a:cubicBezTo>
                    <a:pt x="94585" y="10118"/>
                    <a:pt x="100365" y="13935"/>
                    <a:pt x="105773" y="18013"/>
                  </a:cubicBezTo>
                  <a:cubicBezTo>
                    <a:pt x="94803" y="-8181"/>
                    <a:pt x="113603" y="-3121"/>
                    <a:pt x="127759" y="16050"/>
                  </a:cubicBezTo>
                  <a:cubicBezTo>
                    <a:pt x="141869" y="35244"/>
                    <a:pt x="154564" y="55440"/>
                    <a:pt x="165228" y="76749"/>
                  </a:cubicBezTo>
                  <a:lnTo>
                    <a:pt x="165228" y="767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210C88CA-EA29-41C5-B145-DECEE250800F}"/>
                </a:ext>
              </a:extLst>
            </p:cNvPr>
            <p:cNvSpPr/>
            <p:nvPr/>
          </p:nvSpPr>
          <p:spPr>
            <a:xfrm>
              <a:off x="8593638" y="5920688"/>
              <a:ext cx="318" cy="332"/>
            </a:xfrm>
            <a:custGeom>
              <a:avLst/>
              <a:gdLst>
                <a:gd name="connsiteX0" fmla="*/ 247 w 318"/>
                <a:gd name="connsiteY0" fmla="*/ 308 h 332"/>
                <a:gd name="connsiteX1" fmla="*/ 72 w 318"/>
                <a:gd name="connsiteY1" fmla="*/ 24 h 332"/>
                <a:gd name="connsiteX2" fmla="*/ 247 w 318"/>
                <a:gd name="connsiteY2" fmla="*/ 308 h 332"/>
                <a:gd name="connsiteX3" fmla="*/ 247 w 318"/>
                <a:gd name="connsiteY3" fmla="*/ 308 h 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" h="332">
                  <a:moveTo>
                    <a:pt x="247" y="308"/>
                  </a:moveTo>
                  <a:cubicBezTo>
                    <a:pt x="72" y="417"/>
                    <a:pt x="-102" y="134"/>
                    <a:pt x="72" y="24"/>
                  </a:cubicBezTo>
                  <a:cubicBezTo>
                    <a:pt x="247" y="-84"/>
                    <a:pt x="421" y="199"/>
                    <a:pt x="247" y="308"/>
                  </a:cubicBezTo>
                  <a:lnTo>
                    <a:pt x="247" y="308"/>
                  </a:lnTo>
                  <a:close/>
                </a:path>
              </a:pathLst>
            </a:custGeom>
            <a:solidFill>
              <a:srgbClr val="856B6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3EE7B85-CE75-481F-9616-ECB7175885C5}"/>
                </a:ext>
              </a:extLst>
            </p:cNvPr>
            <p:cNvSpPr/>
            <p:nvPr/>
          </p:nvSpPr>
          <p:spPr>
            <a:xfrm>
              <a:off x="8433870" y="6340583"/>
              <a:ext cx="12765" cy="12825"/>
            </a:xfrm>
            <a:custGeom>
              <a:avLst/>
              <a:gdLst>
                <a:gd name="connsiteX0" fmla="*/ 12359 w 12765"/>
                <a:gd name="connsiteY0" fmla="*/ 8659 h 12825"/>
                <a:gd name="connsiteX1" fmla="*/ 4136 w 12765"/>
                <a:gd name="connsiteY1" fmla="*/ 12389 h 12825"/>
                <a:gd name="connsiteX2" fmla="*/ 407 w 12765"/>
                <a:gd name="connsiteY2" fmla="*/ 4166 h 12825"/>
                <a:gd name="connsiteX3" fmla="*/ 8629 w 12765"/>
                <a:gd name="connsiteY3" fmla="*/ 437 h 12825"/>
                <a:gd name="connsiteX4" fmla="*/ 12359 w 12765"/>
                <a:gd name="connsiteY4" fmla="*/ 8659 h 12825"/>
                <a:gd name="connsiteX5" fmla="*/ 12359 w 12765"/>
                <a:gd name="connsiteY5" fmla="*/ 8659 h 12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5" h="12825">
                  <a:moveTo>
                    <a:pt x="12359" y="8659"/>
                  </a:moveTo>
                  <a:cubicBezTo>
                    <a:pt x="11181" y="11800"/>
                    <a:pt x="7299" y="13741"/>
                    <a:pt x="4136" y="12389"/>
                  </a:cubicBezTo>
                  <a:cubicBezTo>
                    <a:pt x="952" y="11015"/>
                    <a:pt x="-859" y="7503"/>
                    <a:pt x="407" y="4166"/>
                  </a:cubicBezTo>
                  <a:cubicBezTo>
                    <a:pt x="1584" y="1025"/>
                    <a:pt x="5466" y="-916"/>
                    <a:pt x="8629" y="437"/>
                  </a:cubicBezTo>
                  <a:cubicBezTo>
                    <a:pt x="11813" y="1789"/>
                    <a:pt x="13624" y="5322"/>
                    <a:pt x="12359" y="8659"/>
                  </a:cubicBezTo>
                  <a:lnTo>
                    <a:pt x="12359" y="8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0DA4BB2C-FB71-491C-AD98-5F5DA5D90C18}"/>
                </a:ext>
              </a:extLst>
            </p:cNvPr>
            <p:cNvSpPr/>
            <p:nvPr/>
          </p:nvSpPr>
          <p:spPr>
            <a:xfrm>
              <a:off x="8461753" y="6343750"/>
              <a:ext cx="8706" cy="8461"/>
            </a:xfrm>
            <a:custGeom>
              <a:avLst/>
              <a:gdLst>
                <a:gd name="connsiteX0" fmla="*/ 8402 w 8706"/>
                <a:gd name="connsiteY0" fmla="*/ 5754 h 8461"/>
                <a:gd name="connsiteX1" fmla="*/ 310 w 8706"/>
                <a:gd name="connsiteY1" fmla="*/ 2701 h 8461"/>
                <a:gd name="connsiteX2" fmla="*/ 8402 w 8706"/>
                <a:gd name="connsiteY2" fmla="*/ 5754 h 8461"/>
                <a:gd name="connsiteX3" fmla="*/ 8402 w 8706"/>
                <a:gd name="connsiteY3" fmla="*/ 5754 h 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461">
                  <a:moveTo>
                    <a:pt x="8402" y="5754"/>
                  </a:moveTo>
                  <a:cubicBezTo>
                    <a:pt x="6438" y="10967"/>
                    <a:pt x="-1675" y="7935"/>
                    <a:pt x="310" y="2701"/>
                  </a:cubicBezTo>
                  <a:cubicBezTo>
                    <a:pt x="2273" y="-2512"/>
                    <a:pt x="10365" y="542"/>
                    <a:pt x="8402" y="5754"/>
                  </a:cubicBezTo>
                  <a:lnTo>
                    <a:pt x="8402" y="57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9AE106C1-4B0D-4CCD-90F7-F49E8DA4E74B}"/>
                </a:ext>
              </a:extLst>
            </p:cNvPr>
            <p:cNvSpPr/>
            <p:nvPr/>
          </p:nvSpPr>
          <p:spPr>
            <a:xfrm>
              <a:off x="8475131" y="6334048"/>
              <a:ext cx="7293" cy="7074"/>
            </a:xfrm>
            <a:custGeom>
              <a:avLst/>
              <a:gdLst>
                <a:gd name="connsiteX0" fmla="*/ 7041 w 7293"/>
                <a:gd name="connsiteY0" fmla="*/ 4813 h 7074"/>
                <a:gd name="connsiteX1" fmla="*/ 258 w 7293"/>
                <a:gd name="connsiteY1" fmla="*/ 2261 h 7074"/>
                <a:gd name="connsiteX2" fmla="*/ 7041 w 7293"/>
                <a:gd name="connsiteY2" fmla="*/ 4813 h 7074"/>
                <a:gd name="connsiteX3" fmla="*/ 7041 w 7293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74">
                  <a:moveTo>
                    <a:pt x="7041" y="4813"/>
                  </a:moveTo>
                  <a:cubicBezTo>
                    <a:pt x="5405" y="9175"/>
                    <a:pt x="-1400" y="6623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34FEDD8F-ABBB-4114-818B-A489064DF49C}"/>
                </a:ext>
              </a:extLst>
            </p:cNvPr>
            <p:cNvSpPr/>
            <p:nvPr/>
          </p:nvSpPr>
          <p:spPr>
            <a:xfrm>
              <a:off x="8447747" y="6326728"/>
              <a:ext cx="7037" cy="6838"/>
            </a:xfrm>
            <a:custGeom>
              <a:avLst/>
              <a:gdLst>
                <a:gd name="connsiteX0" fmla="*/ 6791 w 7037"/>
                <a:gd name="connsiteY0" fmla="*/ 4652 h 6838"/>
                <a:gd name="connsiteX1" fmla="*/ 248 w 7037"/>
                <a:gd name="connsiteY1" fmla="*/ 2187 h 6838"/>
                <a:gd name="connsiteX2" fmla="*/ 6791 w 7037"/>
                <a:gd name="connsiteY2" fmla="*/ 4652 h 6838"/>
                <a:gd name="connsiteX3" fmla="*/ 6791 w 7037"/>
                <a:gd name="connsiteY3" fmla="*/ 4652 h 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37" h="6838">
                  <a:moveTo>
                    <a:pt x="6791" y="4652"/>
                  </a:moveTo>
                  <a:cubicBezTo>
                    <a:pt x="5199" y="8861"/>
                    <a:pt x="-1344" y="6418"/>
                    <a:pt x="248" y="2187"/>
                  </a:cubicBezTo>
                  <a:cubicBezTo>
                    <a:pt x="1817" y="-2022"/>
                    <a:pt x="8383" y="420"/>
                    <a:pt x="6791" y="4652"/>
                  </a:cubicBezTo>
                  <a:lnTo>
                    <a:pt x="6791" y="46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38A0C0F3-A6AF-47A6-A458-38DC3FF77EB9}"/>
                </a:ext>
              </a:extLst>
            </p:cNvPr>
            <p:cNvSpPr/>
            <p:nvPr/>
          </p:nvSpPr>
          <p:spPr>
            <a:xfrm>
              <a:off x="8406614" y="6326651"/>
              <a:ext cx="10112" cy="9838"/>
            </a:xfrm>
            <a:custGeom>
              <a:avLst/>
              <a:gdLst>
                <a:gd name="connsiteX0" fmla="*/ 9756 w 10112"/>
                <a:gd name="connsiteY0" fmla="*/ 6692 h 9838"/>
                <a:gd name="connsiteX1" fmla="*/ 356 w 10112"/>
                <a:gd name="connsiteY1" fmla="*/ 3137 h 9838"/>
                <a:gd name="connsiteX2" fmla="*/ 9756 w 10112"/>
                <a:gd name="connsiteY2" fmla="*/ 6692 h 9838"/>
                <a:gd name="connsiteX3" fmla="*/ 9756 w 10112"/>
                <a:gd name="connsiteY3" fmla="*/ 6692 h 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2" h="9838">
                  <a:moveTo>
                    <a:pt x="9756" y="6692"/>
                  </a:moveTo>
                  <a:cubicBezTo>
                    <a:pt x="7488" y="12755"/>
                    <a:pt x="-1934" y="9222"/>
                    <a:pt x="356" y="3137"/>
                  </a:cubicBezTo>
                  <a:cubicBezTo>
                    <a:pt x="2624" y="-2905"/>
                    <a:pt x="12046" y="607"/>
                    <a:pt x="9756" y="6692"/>
                  </a:cubicBezTo>
                  <a:lnTo>
                    <a:pt x="9756" y="66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915634A2-93CD-4A56-A498-254A38E399CF}"/>
                </a:ext>
              </a:extLst>
            </p:cNvPr>
            <p:cNvSpPr/>
            <p:nvPr/>
          </p:nvSpPr>
          <p:spPr>
            <a:xfrm>
              <a:off x="8420518" y="6320276"/>
              <a:ext cx="6055" cy="5870"/>
            </a:xfrm>
            <a:custGeom>
              <a:avLst/>
              <a:gdLst>
                <a:gd name="connsiteX0" fmla="*/ 5842 w 6055"/>
                <a:gd name="connsiteY0" fmla="*/ 3993 h 5870"/>
                <a:gd name="connsiteX1" fmla="*/ 214 w 6055"/>
                <a:gd name="connsiteY1" fmla="*/ 1878 h 5870"/>
                <a:gd name="connsiteX2" fmla="*/ 5842 w 6055"/>
                <a:gd name="connsiteY2" fmla="*/ 3993 h 5870"/>
                <a:gd name="connsiteX3" fmla="*/ 5842 w 6055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5" h="5870">
                  <a:moveTo>
                    <a:pt x="5842" y="3993"/>
                  </a:moveTo>
                  <a:cubicBezTo>
                    <a:pt x="4468" y="7614"/>
                    <a:pt x="-1159" y="5498"/>
                    <a:pt x="214" y="1878"/>
                  </a:cubicBezTo>
                  <a:cubicBezTo>
                    <a:pt x="1588" y="-1743"/>
                    <a:pt x="7215" y="373"/>
                    <a:pt x="5842" y="3993"/>
                  </a:cubicBezTo>
                  <a:lnTo>
                    <a:pt x="5842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794111F1-D444-41AA-8BFB-596FECC93A45}"/>
                </a:ext>
              </a:extLst>
            </p:cNvPr>
            <p:cNvSpPr/>
            <p:nvPr/>
          </p:nvSpPr>
          <p:spPr>
            <a:xfrm>
              <a:off x="8380894" y="6322067"/>
              <a:ext cx="9197" cy="9350"/>
            </a:xfrm>
            <a:custGeom>
              <a:avLst/>
              <a:gdLst>
                <a:gd name="connsiteX0" fmla="*/ 7341 w 9197"/>
                <a:gd name="connsiteY0" fmla="*/ 872 h 9350"/>
                <a:gd name="connsiteX1" fmla="*/ 7537 w 9197"/>
                <a:gd name="connsiteY1" fmla="*/ 8201 h 9350"/>
                <a:gd name="connsiteX2" fmla="*/ 7363 w 9197"/>
                <a:gd name="connsiteY2" fmla="*/ 8353 h 9350"/>
                <a:gd name="connsiteX3" fmla="*/ 99 w 9197"/>
                <a:gd name="connsiteY3" fmla="*/ 5627 h 9350"/>
                <a:gd name="connsiteX4" fmla="*/ 56 w 9197"/>
                <a:gd name="connsiteY4" fmla="*/ 5387 h 9350"/>
                <a:gd name="connsiteX5" fmla="*/ 5029 w 9197"/>
                <a:gd name="connsiteY5" fmla="*/ 0 h 9350"/>
                <a:gd name="connsiteX6" fmla="*/ 7341 w 9197"/>
                <a:gd name="connsiteY6" fmla="*/ 872 h 9350"/>
                <a:gd name="connsiteX7" fmla="*/ 7341 w 9197"/>
                <a:gd name="connsiteY7" fmla="*/ 872 h 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" h="9350">
                  <a:moveTo>
                    <a:pt x="7341" y="872"/>
                  </a:moveTo>
                  <a:cubicBezTo>
                    <a:pt x="9544" y="2923"/>
                    <a:pt x="10001" y="6063"/>
                    <a:pt x="7537" y="8201"/>
                  </a:cubicBezTo>
                  <a:cubicBezTo>
                    <a:pt x="7472" y="8266"/>
                    <a:pt x="7429" y="8310"/>
                    <a:pt x="7363" y="8353"/>
                  </a:cubicBezTo>
                  <a:cubicBezTo>
                    <a:pt x="4833" y="10534"/>
                    <a:pt x="557" y="8920"/>
                    <a:pt x="99" y="5627"/>
                  </a:cubicBezTo>
                  <a:cubicBezTo>
                    <a:pt x="78" y="5562"/>
                    <a:pt x="78" y="5474"/>
                    <a:pt x="56" y="5387"/>
                  </a:cubicBezTo>
                  <a:cubicBezTo>
                    <a:pt x="-402" y="2159"/>
                    <a:pt x="2020" y="87"/>
                    <a:pt x="5029" y="0"/>
                  </a:cubicBezTo>
                  <a:cubicBezTo>
                    <a:pt x="5727" y="0"/>
                    <a:pt x="6861" y="414"/>
                    <a:pt x="7341" y="872"/>
                  </a:cubicBezTo>
                  <a:lnTo>
                    <a:pt x="7341" y="8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C4698E-816A-4594-B9E6-0BCAACE3610D}"/>
                </a:ext>
              </a:extLst>
            </p:cNvPr>
            <p:cNvSpPr/>
            <p:nvPr/>
          </p:nvSpPr>
          <p:spPr>
            <a:xfrm>
              <a:off x="8407203" y="6309760"/>
              <a:ext cx="10875" cy="10553"/>
            </a:xfrm>
            <a:custGeom>
              <a:avLst/>
              <a:gdLst>
                <a:gd name="connsiteX0" fmla="*/ 10498 w 10875"/>
                <a:gd name="connsiteY0" fmla="*/ 7182 h 10553"/>
                <a:gd name="connsiteX1" fmla="*/ 377 w 10875"/>
                <a:gd name="connsiteY1" fmla="*/ 3387 h 10553"/>
                <a:gd name="connsiteX2" fmla="*/ 10498 w 10875"/>
                <a:gd name="connsiteY2" fmla="*/ 7182 h 10553"/>
                <a:gd name="connsiteX3" fmla="*/ 10498 w 10875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75" h="10553">
                  <a:moveTo>
                    <a:pt x="10498" y="7182"/>
                  </a:moveTo>
                  <a:cubicBezTo>
                    <a:pt x="8055" y="13681"/>
                    <a:pt x="-2065" y="9886"/>
                    <a:pt x="377" y="3387"/>
                  </a:cubicBezTo>
                  <a:cubicBezTo>
                    <a:pt x="2843" y="-3135"/>
                    <a:pt x="12941" y="660"/>
                    <a:pt x="10498" y="7182"/>
                  </a:cubicBezTo>
                  <a:lnTo>
                    <a:pt x="10498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986AE157-975C-4482-85C3-CE4510456405}"/>
                </a:ext>
              </a:extLst>
            </p:cNvPr>
            <p:cNvSpPr/>
            <p:nvPr/>
          </p:nvSpPr>
          <p:spPr>
            <a:xfrm>
              <a:off x="8393022" y="6313724"/>
              <a:ext cx="8962" cy="8707"/>
            </a:xfrm>
            <a:custGeom>
              <a:avLst/>
              <a:gdLst>
                <a:gd name="connsiteX0" fmla="*/ 8647 w 8962"/>
                <a:gd name="connsiteY0" fmla="*/ 5922 h 8707"/>
                <a:gd name="connsiteX1" fmla="*/ 316 w 8962"/>
                <a:gd name="connsiteY1" fmla="*/ 2781 h 8707"/>
                <a:gd name="connsiteX2" fmla="*/ 8647 w 8962"/>
                <a:gd name="connsiteY2" fmla="*/ 5922 h 8707"/>
                <a:gd name="connsiteX3" fmla="*/ 8647 w 8962"/>
                <a:gd name="connsiteY3" fmla="*/ 5922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2" h="8707">
                  <a:moveTo>
                    <a:pt x="8647" y="5922"/>
                  </a:moveTo>
                  <a:cubicBezTo>
                    <a:pt x="6619" y="11287"/>
                    <a:pt x="-1713" y="8168"/>
                    <a:pt x="316" y="2781"/>
                  </a:cubicBezTo>
                  <a:cubicBezTo>
                    <a:pt x="2345" y="-2585"/>
                    <a:pt x="10676" y="556"/>
                    <a:pt x="8647" y="5922"/>
                  </a:cubicBezTo>
                  <a:lnTo>
                    <a:pt x="8647" y="59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93A49309-F578-498C-A5C5-2EE819C2CEE0}"/>
                </a:ext>
              </a:extLst>
            </p:cNvPr>
            <p:cNvSpPr/>
            <p:nvPr/>
          </p:nvSpPr>
          <p:spPr>
            <a:xfrm>
              <a:off x="8394486" y="6295665"/>
              <a:ext cx="10791" cy="10468"/>
            </a:xfrm>
            <a:custGeom>
              <a:avLst/>
              <a:gdLst>
                <a:gd name="connsiteX0" fmla="*/ 10412 w 10791"/>
                <a:gd name="connsiteY0" fmla="*/ 7121 h 10468"/>
                <a:gd name="connsiteX1" fmla="*/ 380 w 10791"/>
                <a:gd name="connsiteY1" fmla="*/ 3348 h 10468"/>
                <a:gd name="connsiteX2" fmla="*/ 10412 w 10791"/>
                <a:gd name="connsiteY2" fmla="*/ 7121 h 10468"/>
                <a:gd name="connsiteX3" fmla="*/ 10412 w 10791"/>
                <a:gd name="connsiteY3" fmla="*/ 7121 h 1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91" h="10468">
                  <a:moveTo>
                    <a:pt x="10412" y="7121"/>
                  </a:moveTo>
                  <a:cubicBezTo>
                    <a:pt x="7991" y="13577"/>
                    <a:pt x="-2063" y="9804"/>
                    <a:pt x="380" y="3348"/>
                  </a:cubicBezTo>
                  <a:cubicBezTo>
                    <a:pt x="2822" y="-3108"/>
                    <a:pt x="12855" y="665"/>
                    <a:pt x="10412" y="7121"/>
                  </a:cubicBezTo>
                  <a:lnTo>
                    <a:pt x="10412" y="7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753AF389-9767-4733-AAC3-C04C9280C410}"/>
                </a:ext>
              </a:extLst>
            </p:cNvPr>
            <p:cNvSpPr/>
            <p:nvPr/>
          </p:nvSpPr>
          <p:spPr>
            <a:xfrm>
              <a:off x="8378256" y="6301350"/>
              <a:ext cx="8377" cy="8140"/>
            </a:xfrm>
            <a:custGeom>
              <a:avLst/>
              <a:gdLst>
                <a:gd name="connsiteX0" fmla="*/ 8082 w 8377"/>
                <a:gd name="connsiteY0" fmla="*/ 5536 h 8140"/>
                <a:gd name="connsiteX1" fmla="*/ 296 w 8377"/>
                <a:gd name="connsiteY1" fmla="*/ 2614 h 8140"/>
                <a:gd name="connsiteX2" fmla="*/ 8082 w 8377"/>
                <a:gd name="connsiteY2" fmla="*/ 5536 h 8140"/>
                <a:gd name="connsiteX3" fmla="*/ 8082 w 8377"/>
                <a:gd name="connsiteY3" fmla="*/ 5536 h 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7" h="8140">
                  <a:moveTo>
                    <a:pt x="8082" y="5536"/>
                  </a:moveTo>
                  <a:cubicBezTo>
                    <a:pt x="6184" y="10553"/>
                    <a:pt x="-1602" y="7630"/>
                    <a:pt x="296" y="2614"/>
                  </a:cubicBezTo>
                  <a:cubicBezTo>
                    <a:pt x="2192" y="-2424"/>
                    <a:pt x="9979" y="520"/>
                    <a:pt x="8082" y="5536"/>
                  </a:cubicBezTo>
                  <a:lnTo>
                    <a:pt x="8082" y="55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2A6B5416-D416-477E-B378-BD0C76D75897}"/>
                </a:ext>
              </a:extLst>
            </p:cNvPr>
            <p:cNvSpPr/>
            <p:nvPr/>
          </p:nvSpPr>
          <p:spPr>
            <a:xfrm>
              <a:off x="8383908" y="6286912"/>
              <a:ext cx="7215" cy="7016"/>
            </a:xfrm>
            <a:custGeom>
              <a:avLst/>
              <a:gdLst>
                <a:gd name="connsiteX0" fmla="*/ 6966 w 7215"/>
                <a:gd name="connsiteY0" fmla="*/ 4773 h 7016"/>
                <a:gd name="connsiteX1" fmla="*/ 249 w 7215"/>
                <a:gd name="connsiteY1" fmla="*/ 2243 h 7016"/>
                <a:gd name="connsiteX2" fmla="*/ 6966 w 7215"/>
                <a:gd name="connsiteY2" fmla="*/ 4773 h 7016"/>
                <a:gd name="connsiteX3" fmla="*/ 6966 w 7215"/>
                <a:gd name="connsiteY3" fmla="*/ 4773 h 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5" h="7016">
                  <a:moveTo>
                    <a:pt x="6966" y="4773"/>
                  </a:moveTo>
                  <a:cubicBezTo>
                    <a:pt x="5352" y="9092"/>
                    <a:pt x="-1366" y="6583"/>
                    <a:pt x="249" y="2243"/>
                  </a:cubicBezTo>
                  <a:cubicBezTo>
                    <a:pt x="1884" y="-2075"/>
                    <a:pt x="8580" y="433"/>
                    <a:pt x="6966" y="4773"/>
                  </a:cubicBezTo>
                  <a:lnTo>
                    <a:pt x="6966" y="47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51DD2EB5-F1AE-41E3-86A8-4C1C6E2367C0}"/>
                </a:ext>
              </a:extLst>
            </p:cNvPr>
            <p:cNvSpPr/>
            <p:nvPr/>
          </p:nvSpPr>
          <p:spPr>
            <a:xfrm>
              <a:off x="8369315" y="6288004"/>
              <a:ext cx="6635" cy="6438"/>
            </a:xfrm>
            <a:custGeom>
              <a:avLst/>
              <a:gdLst>
                <a:gd name="connsiteX0" fmla="*/ 6401 w 6635"/>
                <a:gd name="connsiteY0" fmla="*/ 4378 h 6438"/>
                <a:gd name="connsiteX1" fmla="*/ 228 w 6635"/>
                <a:gd name="connsiteY1" fmla="*/ 2045 h 6438"/>
                <a:gd name="connsiteX2" fmla="*/ 6401 w 6635"/>
                <a:gd name="connsiteY2" fmla="*/ 4378 h 6438"/>
                <a:gd name="connsiteX3" fmla="*/ 6401 w 6635"/>
                <a:gd name="connsiteY3" fmla="*/ 4378 h 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" h="6438">
                  <a:moveTo>
                    <a:pt x="6401" y="4378"/>
                  </a:moveTo>
                  <a:cubicBezTo>
                    <a:pt x="4918" y="8348"/>
                    <a:pt x="-1254" y="6036"/>
                    <a:pt x="228" y="2045"/>
                  </a:cubicBezTo>
                  <a:cubicBezTo>
                    <a:pt x="1733" y="-1903"/>
                    <a:pt x="7905" y="409"/>
                    <a:pt x="6401" y="4378"/>
                  </a:cubicBezTo>
                  <a:lnTo>
                    <a:pt x="6401" y="43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5A1BC570-0F7E-4AAF-A7DD-DA1CF9854D73}"/>
                </a:ext>
              </a:extLst>
            </p:cNvPr>
            <p:cNvSpPr/>
            <p:nvPr/>
          </p:nvSpPr>
          <p:spPr>
            <a:xfrm>
              <a:off x="8385453" y="6265947"/>
              <a:ext cx="7126" cy="6926"/>
            </a:xfrm>
            <a:custGeom>
              <a:avLst/>
              <a:gdLst>
                <a:gd name="connsiteX0" fmla="*/ 6881 w 7126"/>
                <a:gd name="connsiteY0" fmla="*/ 4713 h 6926"/>
                <a:gd name="connsiteX1" fmla="*/ 251 w 7126"/>
                <a:gd name="connsiteY1" fmla="*/ 2204 h 6926"/>
                <a:gd name="connsiteX2" fmla="*/ 6881 w 7126"/>
                <a:gd name="connsiteY2" fmla="*/ 4713 h 6926"/>
                <a:gd name="connsiteX3" fmla="*/ 6881 w 7126"/>
                <a:gd name="connsiteY3" fmla="*/ 4713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6" h="6926">
                  <a:moveTo>
                    <a:pt x="6881" y="4713"/>
                  </a:moveTo>
                  <a:cubicBezTo>
                    <a:pt x="5267" y="8987"/>
                    <a:pt x="-1362" y="6479"/>
                    <a:pt x="251" y="2204"/>
                  </a:cubicBezTo>
                  <a:cubicBezTo>
                    <a:pt x="1843" y="-2049"/>
                    <a:pt x="8474" y="438"/>
                    <a:pt x="6881" y="4713"/>
                  </a:cubicBezTo>
                  <a:lnTo>
                    <a:pt x="6881" y="47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3E7AC9CA-B3D4-4593-9274-6B74F191BB55}"/>
                </a:ext>
              </a:extLst>
            </p:cNvPr>
            <p:cNvSpPr/>
            <p:nvPr/>
          </p:nvSpPr>
          <p:spPr>
            <a:xfrm>
              <a:off x="8377732" y="6274905"/>
              <a:ext cx="8371" cy="8150"/>
            </a:xfrm>
            <a:custGeom>
              <a:avLst/>
              <a:gdLst>
                <a:gd name="connsiteX0" fmla="*/ 8082 w 8371"/>
                <a:gd name="connsiteY0" fmla="*/ 5548 h 8150"/>
                <a:gd name="connsiteX1" fmla="*/ 296 w 8371"/>
                <a:gd name="connsiteY1" fmla="*/ 2603 h 8150"/>
                <a:gd name="connsiteX2" fmla="*/ 8082 w 8371"/>
                <a:gd name="connsiteY2" fmla="*/ 5548 h 8150"/>
                <a:gd name="connsiteX3" fmla="*/ 8082 w 8371"/>
                <a:gd name="connsiteY3" fmla="*/ 5548 h 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50">
                  <a:moveTo>
                    <a:pt x="8082" y="5548"/>
                  </a:moveTo>
                  <a:cubicBezTo>
                    <a:pt x="6185" y="10564"/>
                    <a:pt x="-1602" y="7641"/>
                    <a:pt x="296" y="2603"/>
                  </a:cubicBezTo>
                  <a:cubicBezTo>
                    <a:pt x="2171" y="-2413"/>
                    <a:pt x="9958" y="509"/>
                    <a:pt x="8082" y="5548"/>
                  </a:cubicBezTo>
                  <a:lnTo>
                    <a:pt x="8082" y="55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2AF7052D-E9DD-4CDB-96A6-DEAC741946D8}"/>
                </a:ext>
              </a:extLst>
            </p:cNvPr>
            <p:cNvSpPr/>
            <p:nvPr/>
          </p:nvSpPr>
          <p:spPr>
            <a:xfrm>
              <a:off x="8368863" y="6267107"/>
              <a:ext cx="7712" cy="7498"/>
            </a:xfrm>
            <a:custGeom>
              <a:avLst/>
              <a:gdLst>
                <a:gd name="connsiteX0" fmla="*/ 7441 w 7712"/>
                <a:gd name="connsiteY0" fmla="*/ 5102 h 7498"/>
                <a:gd name="connsiteX1" fmla="*/ 266 w 7712"/>
                <a:gd name="connsiteY1" fmla="*/ 2397 h 7498"/>
                <a:gd name="connsiteX2" fmla="*/ 7441 w 7712"/>
                <a:gd name="connsiteY2" fmla="*/ 5102 h 7498"/>
                <a:gd name="connsiteX3" fmla="*/ 7441 w 7712"/>
                <a:gd name="connsiteY3" fmla="*/ 5102 h 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2" h="7498">
                  <a:moveTo>
                    <a:pt x="7441" y="5102"/>
                  </a:moveTo>
                  <a:cubicBezTo>
                    <a:pt x="5697" y="9725"/>
                    <a:pt x="-1457" y="7021"/>
                    <a:pt x="266" y="2397"/>
                  </a:cubicBezTo>
                  <a:cubicBezTo>
                    <a:pt x="2011" y="-2227"/>
                    <a:pt x="9187" y="478"/>
                    <a:pt x="7441" y="5102"/>
                  </a:cubicBezTo>
                  <a:lnTo>
                    <a:pt x="7441" y="51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7EBFAFC-D61D-4C7E-BB31-01C01FD58762}"/>
                </a:ext>
              </a:extLst>
            </p:cNvPr>
            <p:cNvSpPr/>
            <p:nvPr/>
          </p:nvSpPr>
          <p:spPr>
            <a:xfrm>
              <a:off x="8359870" y="6260689"/>
              <a:ext cx="8956" cy="9044"/>
            </a:xfrm>
            <a:custGeom>
              <a:avLst/>
              <a:gdLst>
                <a:gd name="connsiteX0" fmla="*/ 8451 w 8956"/>
                <a:gd name="connsiteY0" fmla="*/ 2424 h 9044"/>
                <a:gd name="connsiteX1" fmla="*/ 8561 w 8956"/>
                <a:gd name="connsiteY1" fmla="*/ 2642 h 9044"/>
                <a:gd name="connsiteX2" fmla="*/ 6336 w 8956"/>
                <a:gd name="connsiteY2" fmla="*/ 8575 h 9044"/>
                <a:gd name="connsiteX3" fmla="*/ 5856 w 8956"/>
                <a:gd name="connsiteY3" fmla="*/ 8749 h 9044"/>
                <a:gd name="connsiteX4" fmla="*/ 688 w 8956"/>
                <a:gd name="connsiteY4" fmla="*/ 6808 h 9044"/>
                <a:gd name="connsiteX5" fmla="*/ 426 w 8956"/>
                <a:gd name="connsiteY5" fmla="*/ 6350 h 9044"/>
                <a:gd name="connsiteX6" fmla="*/ 2650 w 8956"/>
                <a:gd name="connsiteY6" fmla="*/ 439 h 9044"/>
                <a:gd name="connsiteX7" fmla="*/ 2890 w 8956"/>
                <a:gd name="connsiteY7" fmla="*/ 352 h 9044"/>
                <a:gd name="connsiteX8" fmla="*/ 8451 w 8956"/>
                <a:gd name="connsiteY8" fmla="*/ 2424 h 9044"/>
                <a:gd name="connsiteX9" fmla="*/ 8451 w 8956"/>
                <a:gd name="connsiteY9" fmla="*/ 2424 h 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6" h="9044">
                  <a:moveTo>
                    <a:pt x="8451" y="2424"/>
                  </a:moveTo>
                  <a:cubicBezTo>
                    <a:pt x="8495" y="2511"/>
                    <a:pt x="8539" y="2577"/>
                    <a:pt x="8561" y="2642"/>
                  </a:cubicBezTo>
                  <a:cubicBezTo>
                    <a:pt x="9585" y="4671"/>
                    <a:pt x="8539" y="7768"/>
                    <a:pt x="6336" y="8575"/>
                  </a:cubicBezTo>
                  <a:cubicBezTo>
                    <a:pt x="6184" y="8640"/>
                    <a:pt x="6009" y="8684"/>
                    <a:pt x="5856" y="8749"/>
                  </a:cubicBezTo>
                  <a:cubicBezTo>
                    <a:pt x="3741" y="9513"/>
                    <a:pt x="1778" y="8771"/>
                    <a:pt x="688" y="6808"/>
                  </a:cubicBezTo>
                  <a:cubicBezTo>
                    <a:pt x="600" y="6656"/>
                    <a:pt x="513" y="6503"/>
                    <a:pt x="426" y="6350"/>
                  </a:cubicBezTo>
                  <a:cubicBezTo>
                    <a:pt x="-708" y="4300"/>
                    <a:pt x="557" y="1268"/>
                    <a:pt x="2650" y="439"/>
                  </a:cubicBezTo>
                  <a:cubicBezTo>
                    <a:pt x="2738" y="418"/>
                    <a:pt x="2803" y="374"/>
                    <a:pt x="2890" y="352"/>
                  </a:cubicBezTo>
                  <a:cubicBezTo>
                    <a:pt x="5071" y="-542"/>
                    <a:pt x="7383" y="309"/>
                    <a:pt x="8451" y="2424"/>
                  </a:cubicBezTo>
                  <a:lnTo>
                    <a:pt x="8451" y="24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2CE06B0-12BA-4802-B027-C8AC3A039B7D}"/>
                </a:ext>
              </a:extLst>
            </p:cNvPr>
            <p:cNvSpPr/>
            <p:nvPr/>
          </p:nvSpPr>
          <p:spPr>
            <a:xfrm>
              <a:off x="8374606" y="6235590"/>
              <a:ext cx="7299" cy="7079"/>
            </a:xfrm>
            <a:custGeom>
              <a:avLst/>
              <a:gdLst>
                <a:gd name="connsiteX0" fmla="*/ 7042 w 7299"/>
                <a:gd name="connsiteY0" fmla="*/ 4819 h 7079"/>
                <a:gd name="connsiteX1" fmla="*/ 258 w 7299"/>
                <a:gd name="connsiteY1" fmla="*/ 2267 h 7079"/>
                <a:gd name="connsiteX2" fmla="*/ 7042 w 7299"/>
                <a:gd name="connsiteY2" fmla="*/ 4819 h 7079"/>
                <a:gd name="connsiteX3" fmla="*/ 7042 w 7299"/>
                <a:gd name="connsiteY3" fmla="*/ 4819 h 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79">
                  <a:moveTo>
                    <a:pt x="7042" y="4819"/>
                  </a:moveTo>
                  <a:cubicBezTo>
                    <a:pt x="5406" y="9181"/>
                    <a:pt x="-1399" y="6629"/>
                    <a:pt x="258" y="2267"/>
                  </a:cubicBezTo>
                  <a:cubicBezTo>
                    <a:pt x="1894" y="-2095"/>
                    <a:pt x="8699" y="435"/>
                    <a:pt x="7042" y="4819"/>
                  </a:cubicBezTo>
                  <a:lnTo>
                    <a:pt x="7042" y="48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30B28DD3-D994-4A93-A3E5-11CCF776E44D}"/>
                </a:ext>
              </a:extLst>
            </p:cNvPr>
            <p:cNvSpPr/>
            <p:nvPr/>
          </p:nvSpPr>
          <p:spPr>
            <a:xfrm>
              <a:off x="8388346" y="6241925"/>
              <a:ext cx="9291" cy="9023"/>
            </a:xfrm>
            <a:custGeom>
              <a:avLst/>
              <a:gdLst>
                <a:gd name="connsiteX0" fmla="*/ 8962 w 9291"/>
                <a:gd name="connsiteY0" fmla="*/ 6140 h 9023"/>
                <a:gd name="connsiteX1" fmla="*/ 325 w 9291"/>
                <a:gd name="connsiteY1" fmla="*/ 2890 h 9023"/>
                <a:gd name="connsiteX2" fmla="*/ 8962 w 9291"/>
                <a:gd name="connsiteY2" fmla="*/ 6140 h 9023"/>
                <a:gd name="connsiteX3" fmla="*/ 8962 w 9291"/>
                <a:gd name="connsiteY3" fmla="*/ 6140 h 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1" h="9023">
                  <a:moveTo>
                    <a:pt x="8962" y="6140"/>
                  </a:moveTo>
                  <a:cubicBezTo>
                    <a:pt x="6868" y="11701"/>
                    <a:pt x="-1769" y="8452"/>
                    <a:pt x="325" y="2890"/>
                  </a:cubicBezTo>
                  <a:cubicBezTo>
                    <a:pt x="2418" y="-2672"/>
                    <a:pt x="11078" y="556"/>
                    <a:pt x="8962" y="6140"/>
                  </a:cubicBezTo>
                  <a:lnTo>
                    <a:pt x="8962" y="6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F0E1589-1C9C-4F18-86A0-0667C1236BA8}"/>
                </a:ext>
              </a:extLst>
            </p:cNvPr>
            <p:cNvSpPr/>
            <p:nvPr/>
          </p:nvSpPr>
          <p:spPr>
            <a:xfrm>
              <a:off x="8372381" y="6248729"/>
              <a:ext cx="9286" cy="9023"/>
            </a:xfrm>
            <a:custGeom>
              <a:avLst/>
              <a:gdLst>
                <a:gd name="connsiteX0" fmla="*/ 8962 w 9286"/>
                <a:gd name="connsiteY0" fmla="*/ 6140 h 9023"/>
                <a:gd name="connsiteX1" fmla="*/ 325 w 9286"/>
                <a:gd name="connsiteY1" fmla="*/ 2890 h 9023"/>
                <a:gd name="connsiteX2" fmla="*/ 8962 w 9286"/>
                <a:gd name="connsiteY2" fmla="*/ 6140 h 9023"/>
                <a:gd name="connsiteX3" fmla="*/ 8962 w 9286"/>
                <a:gd name="connsiteY3" fmla="*/ 6140 h 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23">
                  <a:moveTo>
                    <a:pt x="8962" y="6140"/>
                  </a:moveTo>
                  <a:cubicBezTo>
                    <a:pt x="6868" y="11701"/>
                    <a:pt x="-1769" y="8452"/>
                    <a:pt x="325" y="2890"/>
                  </a:cubicBezTo>
                  <a:cubicBezTo>
                    <a:pt x="2418" y="-2672"/>
                    <a:pt x="11055" y="556"/>
                    <a:pt x="8962" y="6140"/>
                  </a:cubicBezTo>
                  <a:lnTo>
                    <a:pt x="8962" y="6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A1DE7A21-827E-402E-BC41-E70AC1D7EEE1}"/>
                </a:ext>
              </a:extLst>
            </p:cNvPr>
            <p:cNvSpPr/>
            <p:nvPr/>
          </p:nvSpPr>
          <p:spPr>
            <a:xfrm>
              <a:off x="8378512" y="6220660"/>
              <a:ext cx="5552" cy="5392"/>
            </a:xfrm>
            <a:custGeom>
              <a:avLst/>
              <a:gdLst>
                <a:gd name="connsiteX0" fmla="*/ 5361 w 5552"/>
                <a:gd name="connsiteY0" fmla="*/ 3674 h 5392"/>
                <a:gd name="connsiteX1" fmla="*/ 191 w 5552"/>
                <a:gd name="connsiteY1" fmla="*/ 1733 h 5392"/>
                <a:gd name="connsiteX2" fmla="*/ 5361 w 5552"/>
                <a:gd name="connsiteY2" fmla="*/ 3674 h 5392"/>
                <a:gd name="connsiteX3" fmla="*/ 5361 w 5552"/>
                <a:gd name="connsiteY3" fmla="*/ 3674 h 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2" h="5392">
                  <a:moveTo>
                    <a:pt x="5361" y="3674"/>
                  </a:moveTo>
                  <a:cubicBezTo>
                    <a:pt x="4117" y="6989"/>
                    <a:pt x="-1051" y="5048"/>
                    <a:pt x="191" y="1733"/>
                  </a:cubicBezTo>
                  <a:cubicBezTo>
                    <a:pt x="1434" y="-1604"/>
                    <a:pt x="6604" y="337"/>
                    <a:pt x="5361" y="3674"/>
                  </a:cubicBezTo>
                  <a:lnTo>
                    <a:pt x="5361" y="3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DFB62DB-6601-45FC-9CE9-5E24FBD92BE9}"/>
                </a:ext>
              </a:extLst>
            </p:cNvPr>
            <p:cNvSpPr/>
            <p:nvPr/>
          </p:nvSpPr>
          <p:spPr>
            <a:xfrm>
              <a:off x="8398249" y="6217674"/>
              <a:ext cx="7299" cy="7089"/>
            </a:xfrm>
            <a:custGeom>
              <a:avLst/>
              <a:gdLst>
                <a:gd name="connsiteX0" fmla="*/ 7041 w 7299"/>
                <a:gd name="connsiteY0" fmla="*/ 4828 h 7089"/>
                <a:gd name="connsiteX1" fmla="*/ 258 w 7299"/>
                <a:gd name="connsiteY1" fmla="*/ 2277 h 7089"/>
                <a:gd name="connsiteX2" fmla="*/ 7041 w 7299"/>
                <a:gd name="connsiteY2" fmla="*/ 4828 h 7089"/>
                <a:gd name="connsiteX3" fmla="*/ 7041 w 7299"/>
                <a:gd name="connsiteY3" fmla="*/ 4828 h 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9">
                  <a:moveTo>
                    <a:pt x="7041" y="4828"/>
                  </a:moveTo>
                  <a:cubicBezTo>
                    <a:pt x="5405" y="9190"/>
                    <a:pt x="-1400" y="6639"/>
                    <a:pt x="258" y="2277"/>
                  </a:cubicBezTo>
                  <a:cubicBezTo>
                    <a:pt x="1915" y="-2107"/>
                    <a:pt x="8699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D5F4BA64-82F1-48C7-84AF-4A539E789F45}"/>
                </a:ext>
              </a:extLst>
            </p:cNvPr>
            <p:cNvSpPr/>
            <p:nvPr/>
          </p:nvSpPr>
          <p:spPr>
            <a:xfrm>
              <a:off x="8410271" y="6190013"/>
              <a:ext cx="9142" cy="9187"/>
            </a:xfrm>
            <a:custGeom>
              <a:avLst/>
              <a:gdLst>
                <a:gd name="connsiteX0" fmla="*/ 8847 w 9142"/>
                <a:gd name="connsiteY0" fmla="*/ 6208 h 9187"/>
                <a:gd name="connsiteX1" fmla="*/ 2959 w 9142"/>
                <a:gd name="connsiteY1" fmla="*/ 8869 h 9187"/>
                <a:gd name="connsiteX2" fmla="*/ 297 w 9142"/>
                <a:gd name="connsiteY2" fmla="*/ 2980 h 9187"/>
                <a:gd name="connsiteX3" fmla="*/ 6187 w 9142"/>
                <a:gd name="connsiteY3" fmla="*/ 319 h 9187"/>
                <a:gd name="connsiteX4" fmla="*/ 8847 w 9142"/>
                <a:gd name="connsiteY4" fmla="*/ 6208 h 9187"/>
                <a:gd name="connsiteX5" fmla="*/ 8847 w 9142"/>
                <a:gd name="connsiteY5" fmla="*/ 6208 h 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2" h="9187">
                  <a:moveTo>
                    <a:pt x="8847" y="6208"/>
                  </a:moveTo>
                  <a:cubicBezTo>
                    <a:pt x="7997" y="8454"/>
                    <a:pt x="5227" y="9850"/>
                    <a:pt x="2959" y="8869"/>
                  </a:cubicBezTo>
                  <a:cubicBezTo>
                    <a:pt x="668" y="7887"/>
                    <a:pt x="-618" y="5379"/>
                    <a:pt x="297" y="2980"/>
                  </a:cubicBezTo>
                  <a:cubicBezTo>
                    <a:pt x="1148" y="733"/>
                    <a:pt x="3918" y="-663"/>
                    <a:pt x="6187" y="319"/>
                  </a:cubicBezTo>
                  <a:cubicBezTo>
                    <a:pt x="8455" y="1279"/>
                    <a:pt x="9764" y="3808"/>
                    <a:pt x="8847" y="6208"/>
                  </a:cubicBezTo>
                  <a:lnTo>
                    <a:pt x="8847" y="62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5A40FB42-4395-484B-A490-1C215A6C802D}"/>
                </a:ext>
              </a:extLst>
            </p:cNvPr>
            <p:cNvSpPr/>
            <p:nvPr/>
          </p:nvSpPr>
          <p:spPr>
            <a:xfrm>
              <a:off x="8386917" y="6199268"/>
              <a:ext cx="7844" cy="7490"/>
            </a:xfrm>
            <a:custGeom>
              <a:avLst/>
              <a:gdLst>
                <a:gd name="connsiteX0" fmla="*/ 6727 w 7844"/>
                <a:gd name="connsiteY0" fmla="*/ 1337 h 7490"/>
                <a:gd name="connsiteX1" fmla="*/ 7054 w 7844"/>
                <a:gd name="connsiteY1" fmla="*/ 1686 h 7490"/>
                <a:gd name="connsiteX2" fmla="*/ 4894 w 7844"/>
                <a:gd name="connsiteY2" fmla="*/ 7422 h 7490"/>
                <a:gd name="connsiteX3" fmla="*/ 4436 w 7844"/>
                <a:gd name="connsiteY3" fmla="*/ 7466 h 7490"/>
                <a:gd name="connsiteX4" fmla="*/ 249 w 7844"/>
                <a:gd name="connsiteY4" fmla="*/ 2384 h 7490"/>
                <a:gd name="connsiteX5" fmla="*/ 6727 w 7844"/>
                <a:gd name="connsiteY5" fmla="*/ 1337 h 7490"/>
                <a:gd name="connsiteX6" fmla="*/ 6727 w 7844"/>
                <a:gd name="connsiteY6" fmla="*/ 1337 h 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4" h="7490">
                  <a:moveTo>
                    <a:pt x="6727" y="1337"/>
                  </a:moveTo>
                  <a:cubicBezTo>
                    <a:pt x="6836" y="1446"/>
                    <a:pt x="6945" y="1577"/>
                    <a:pt x="7054" y="1686"/>
                  </a:cubicBezTo>
                  <a:cubicBezTo>
                    <a:pt x="8798" y="3605"/>
                    <a:pt x="7468" y="7117"/>
                    <a:pt x="4894" y="7422"/>
                  </a:cubicBezTo>
                  <a:cubicBezTo>
                    <a:pt x="4742" y="7444"/>
                    <a:pt x="4590" y="7444"/>
                    <a:pt x="4436" y="7466"/>
                  </a:cubicBezTo>
                  <a:cubicBezTo>
                    <a:pt x="1623" y="7771"/>
                    <a:pt x="-798" y="5197"/>
                    <a:pt x="249" y="2384"/>
                  </a:cubicBezTo>
                  <a:cubicBezTo>
                    <a:pt x="1296" y="-408"/>
                    <a:pt x="4808" y="-735"/>
                    <a:pt x="6727" y="1337"/>
                  </a:cubicBezTo>
                  <a:lnTo>
                    <a:pt x="6727" y="13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9A1FA63-0483-4DAA-B72C-6A8BEC60D220}"/>
                </a:ext>
              </a:extLst>
            </p:cNvPr>
            <p:cNvSpPr/>
            <p:nvPr/>
          </p:nvSpPr>
          <p:spPr>
            <a:xfrm>
              <a:off x="8426497" y="6193348"/>
              <a:ext cx="9218" cy="8939"/>
            </a:xfrm>
            <a:custGeom>
              <a:avLst/>
              <a:gdLst>
                <a:gd name="connsiteX0" fmla="*/ 8891 w 9218"/>
                <a:gd name="connsiteY0" fmla="*/ 6079 h 8939"/>
                <a:gd name="connsiteX1" fmla="*/ 321 w 9218"/>
                <a:gd name="connsiteY1" fmla="*/ 2851 h 8939"/>
                <a:gd name="connsiteX2" fmla="*/ 8891 w 9218"/>
                <a:gd name="connsiteY2" fmla="*/ 6079 h 8939"/>
                <a:gd name="connsiteX3" fmla="*/ 8891 w 9218"/>
                <a:gd name="connsiteY3" fmla="*/ 607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8" h="8939">
                  <a:moveTo>
                    <a:pt x="8891" y="6079"/>
                  </a:moveTo>
                  <a:cubicBezTo>
                    <a:pt x="6820" y="11597"/>
                    <a:pt x="-1752" y="8369"/>
                    <a:pt x="321" y="2851"/>
                  </a:cubicBezTo>
                  <a:cubicBezTo>
                    <a:pt x="2414" y="-2645"/>
                    <a:pt x="10986" y="561"/>
                    <a:pt x="8891" y="6079"/>
                  </a:cubicBezTo>
                  <a:lnTo>
                    <a:pt x="889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CFEBC331-D94F-443D-84B4-9530B276CFF5}"/>
                </a:ext>
              </a:extLst>
            </p:cNvPr>
            <p:cNvSpPr/>
            <p:nvPr/>
          </p:nvSpPr>
          <p:spPr>
            <a:xfrm>
              <a:off x="8432365" y="6178228"/>
              <a:ext cx="4716" cy="4588"/>
            </a:xfrm>
            <a:custGeom>
              <a:avLst/>
              <a:gdLst>
                <a:gd name="connsiteX0" fmla="*/ 4550 w 4716"/>
                <a:gd name="connsiteY0" fmla="*/ 3118 h 4588"/>
                <a:gd name="connsiteX1" fmla="*/ 167 w 4716"/>
                <a:gd name="connsiteY1" fmla="*/ 1460 h 4588"/>
                <a:gd name="connsiteX2" fmla="*/ 4550 w 4716"/>
                <a:gd name="connsiteY2" fmla="*/ 3118 h 4588"/>
                <a:gd name="connsiteX3" fmla="*/ 4550 w 4716"/>
                <a:gd name="connsiteY3" fmla="*/ 3118 h 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6" h="4588">
                  <a:moveTo>
                    <a:pt x="4550" y="3118"/>
                  </a:moveTo>
                  <a:cubicBezTo>
                    <a:pt x="3482" y="5954"/>
                    <a:pt x="-903" y="4296"/>
                    <a:pt x="167" y="1460"/>
                  </a:cubicBezTo>
                  <a:cubicBezTo>
                    <a:pt x="1214" y="-1353"/>
                    <a:pt x="5619" y="283"/>
                    <a:pt x="4550" y="3118"/>
                  </a:cubicBezTo>
                  <a:lnTo>
                    <a:pt x="4550" y="31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3132FEE0-044C-4BC9-A012-CEDAA626DB93}"/>
                </a:ext>
              </a:extLst>
            </p:cNvPr>
            <p:cNvSpPr/>
            <p:nvPr/>
          </p:nvSpPr>
          <p:spPr>
            <a:xfrm>
              <a:off x="8413945" y="6203523"/>
              <a:ext cx="10040" cy="9758"/>
            </a:xfrm>
            <a:custGeom>
              <a:avLst/>
              <a:gdLst>
                <a:gd name="connsiteX0" fmla="*/ 9688 w 10040"/>
                <a:gd name="connsiteY0" fmla="*/ 6635 h 9758"/>
                <a:gd name="connsiteX1" fmla="*/ 352 w 10040"/>
                <a:gd name="connsiteY1" fmla="*/ 3124 h 9758"/>
                <a:gd name="connsiteX2" fmla="*/ 9688 w 10040"/>
                <a:gd name="connsiteY2" fmla="*/ 6635 h 9758"/>
                <a:gd name="connsiteX3" fmla="*/ 9688 w 10040"/>
                <a:gd name="connsiteY3" fmla="*/ 6635 h 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40" h="9758">
                  <a:moveTo>
                    <a:pt x="9688" y="6635"/>
                  </a:moveTo>
                  <a:cubicBezTo>
                    <a:pt x="7420" y="12655"/>
                    <a:pt x="-1916" y="9143"/>
                    <a:pt x="352" y="3124"/>
                  </a:cubicBezTo>
                  <a:cubicBezTo>
                    <a:pt x="2621" y="-2896"/>
                    <a:pt x="11956" y="616"/>
                    <a:pt x="9688" y="6635"/>
                  </a:cubicBezTo>
                  <a:lnTo>
                    <a:pt x="9688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E5F2826-60B6-4442-8283-A094FB951B64}"/>
                </a:ext>
              </a:extLst>
            </p:cNvPr>
            <p:cNvSpPr/>
            <p:nvPr/>
          </p:nvSpPr>
          <p:spPr>
            <a:xfrm>
              <a:off x="8441260" y="6189221"/>
              <a:ext cx="10368" cy="10074"/>
            </a:xfrm>
            <a:custGeom>
              <a:avLst/>
              <a:gdLst>
                <a:gd name="connsiteX0" fmla="*/ 10007 w 10368"/>
                <a:gd name="connsiteY0" fmla="*/ 6848 h 10074"/>
                <a:gd name="connsiteX1" fmla="*/ 367 w 10368"/>
                <a:gd name="connsiteY1" fmla="*/ 3227 h 10074"/>
                <a:gd name="connsiteX2" fmla="*/ 10007 w 10368"/>
                <a:gd name="connsiteY2" fmla="*/ 6848 h 10074"/>
                <a:gd name="connsiteX3" fmla="*/ 10007 w 10368"/>
                <a:gd name="connsiteY3" fmla="*/ 6848 h 1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8" h="10074">
                  <a:moveTo>
                    <a:pt x="10007" y="6848"/>
                  </a:moveTo>
                  <a:cubicBezTo>
                    <a:pt x="7674" y="13064"/>
                    <a:pt x="-1989" y="9443"/>
                    <a:pt x="367" y="3227"/>
                  </a:cubicBezTo>
                  <a:cubicBezTo>
                    <a:pt x="2700" y="-2989"/>
                    <a:pt x="12340" y="632"/>
                    <a:pt x="10007" y="6848"/>
                  </a:cubicBezTo>
                  <a:lnTo>
                    <a:pt x="10007" y="68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05ED9DAC-F0FC-48A1-B4A1-B3E2065A8434}"/>
                </a:ext>
              </a:extLst>
            </p:cNvPr>
            <p:cNvSpPr/>
            <p:nvPr/>
          </p:nvSpPr>
          <p:spPr>
            <a:xfrm>
              <a:off x="8457377" y="6183164"/>
              <a:ext cx="8040" cy="7814"/>
            </a:xfrm>
            <a:custGeom>
              <a:avLst/>
              <a:gdLst>
                <a:gd name="connsiteX0" fmla="*/ 7761 w 8040"/>
                <a:gd name="connsiteY0" fmla="*/ 5314 h 7814"/>
                <a:gd name="connsiteX1" fmla="*/ 280 w 8040"/>
                <a:gd name="connsiteY1" fmla="*/ 2501 h 7814"/>
                <a:gd name="connsiteX2" fmla="*/ 7761 w 8040"/>
                <a:gd name="connsiteY2" fmla="*/ 5314 h 7814"/>
                <a:gd name="connsiteX3" fmla="*/ 7761 w 8040"/>
                <a:gd name="connsiteY3" fmla="*/ 5314 h 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0" h="7814">
                  <a:moveTo>
                    <a:pt x="7761" y="5314"/>
                  </a:moveTo>
                  <a:cubicBezTo>
                    <a:pt x="5950" y="10134"/>
                    <a:pt x="-1530" y="7321"/>
                    <a:pt x="280" y="2501"/>
                  </a:cubicBezTo>
                  <a:cubicBezTo>
                    <a:pt x="2090" y="-2319"/>
                    <a:pt x="9571" y="494"/>
                    <a:pt x="7761" y="5314"/>
                  </a:cubicBezTo>
                  <a:lnTo>
                    <a:pt x="7761" y="53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6FA5BE3E-87C7-4BD0-BB97-2C489A28C5D1}"/>
                </a:ext>
              </a:extLst>
            </p:cNvPr>
            <p:cNvSpPr/>
            <p:nvPr/>
          </p:nvSpPr>
          <p:spPr>
            <a:xfrm>
              <a:off x="8479954" y="6198670"/>
              <a:ext cx="9960" cy="9670"/>
            </a:xfrm>
            <a:custGeom>
              <a:avLst/>
              <a:gdLst>
                <a:gd name="connsiteX0" fmla="*/ 9612 w 9960"/>
                <a:gd name="connsiteY0" fmla="*/ 6580 h 9670"/>
                <a:gd name="connsiteX1" fmla="*/ 343 w 9960"/>
                <a:gd name="connsiteY1" fmla="*/ 3090 h 9670"/>
                <a:gd name="connsiteX2" fmla="*/ 9612 w 9960"/>
                <a:gd name="connsiteY2" fmla="*/ 6580 h 9670"/>
                <a:gd name="connsiteX3" fmla="*/ 9612 w 9960"/>
                <a:gd name="connsiteY3" fmla="*/ 6580 h 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0" h="9670">
                  <a:moveTo>
                    <a:pt x="9612" y="6580"/>
                  </a:moveTo>
                  <a:cubicBezTo>
                    <a:pt x="7365" y="12534"/>
                    <a:pt x="-1882" y="9066"/>
                    <a:pt x="343" y="3090"/>
                  </a:cubicBezTo>
                  <a:cubicBezTo>
                    <a:pt x="2589" y="-2864"/>
                    <a:pt x="11858" y="604"/>
                    <a:pt x="9612" y="6580"/>
                  </a:cubicBezTo>
                  <a:lnTo>
                    <a:pt x="9612" y="65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77DC764F-CF50-4636-9AE7-C02F2EF16679}"/>
                </a:ext>
              </a:extLst>
            </p:cNvPr>
            <p:cNvSpPr/>
            <p:nvPr/>
          </p:nvSpPr>
          <p:spPr>
            <a:xfrm>
              <a:off x="8465042" y="6162560"/>
              <a:ext cx="17400" cy="17485"/>
            </a:xfrm>
            <a:custGeom>
              <a:avLst/>
              <a:gdLst>
                <a:gd name="connsiteX0" fmla="*/ 16847 w 17400"/>
                <a:gd name="connsiteY0" fmla="*/ 11807 h 17485"/>
                <a:gd name="connsiteX1" fmla="*/ 5636 w 17400"/>
                <a:gd name="connsiteY1" fmla="*/ 16889 h 17485"/>
                <a:gd name="connsiteX2" fmla="*/ 554 w 17400"/>
                <a:gd name="connsiteY2" fmla="*/ 5678 h 17485"/>
                <a:gd name="connsiteX3" fmla="*/ 11765 w 17400"/>
                <a:gd name="connsiteY3" fmla="*/ 596 h 17485"/>
                <a:gd name="connsiteX4" fmla="*/ 16847 w 17400"/>
                <a:gd name="connsiteY4" fmla="*/ 11807 h 17485"/>
                <a:gd name="connsiteX5" fmla="*/ 16847 w 17400"/>
                <a:gd name="connsiteY5" fmla="*/ 11807 h 1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00" h="17485">
                  <a:moveTo>
                    <a:pt x="16847" y="11807"/>
                  </a:moveTo>
                  <a:cubicBezTo>
                    <a:pt x="15232" y="16060"/>
                    <a:pt x="9954" y="18743"/>
                    <a:pt x="5636" y="16889"/>
                  </a:cubicBezTo>
                  <a:cubicBezTo>
                    <a:pt x="1296" y="15035"/>
                    <a:pt x="-1169" y="10236"/>
                    <a:pt x="554" y="5678"/>
                  </a:cubicBezTo>
                  <a:cubicBezTo>
                    <a:pt x="2146" y="1425"/>
                    <a:pt x="7446" y="-1257"/>
                    <a:pt x="11765" y="596"/>
                  </a:cubicBezTo>
                  <a:cubicBezTo>
                    <a:pt x="16105" y="2472"/>
                    <a:pt x="18570" y="7248"/>
                    <a:pt x="16847" y="11807"/>
                  </a:cubicBezTo>
                  <a:lnTo>
                    <a:pt x="16847" y="11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BD0ABDD2-90B6-4DDE-95B3-E2B56F26E09D}"/>
                </a:ext>
              </a:extLst>
            </p:cNvPr>
            <p:cNvSpPr/>
            <p:nvPr/>
          </p:nvSpPr>
          <p:spPr>
            <a:xfrm>
              <a:off x="8467968" y="6189638"/>
              <a:ext cx="9453" cy="9186"/>
            </a:xfrm>
            <a:custGeom>
              <a:avLst/>
              <a:gdLst>
                <a:gd name="connsiteX0" fmla="*/ 9121 w 9453"/>
                <a:gd name="connsiteY0" fmla="*/ 6256 h 9186"/>
                <a:gd name="connsiteX1" fmla="*/ 332 w 9453"/>
                <a:gd name="connsiteY1" fmla="*/ 2940 h 9186"/>
                <a:gd name="connsiteX2" fmla="*/ 9121 w 9453"/>
                <a:gd name="connsiteY2" fmla="*/ 6256 h 9186"/>
                <a:gd name="connsiteX3" fmla="*/ 9121 w 9453"/>
                <a:gd name="connsiteY3" fmla="*/ 6256 h 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3" h="9186">
                  <a:moveTo>
                    <a:pt x="9121" y="6256"/>
                  </a:moveTo>
                  <a:cubicBezTo>
                    <a:pt x="6984" y="11904"/>
                    <a:pt x="-1805" y="8611"/>
                    <a:pt x="332" y="2940"/>
                  </a:cubicBezTo>
                  <a:cubicBezTo>
                    <a:pt x="2447" y="-2730"/>
                    <a:pt x="11259" y="585"/>
                    <a:pt x="9121" y="6256"/>
                  </a:cubicBezTo>
                  <a:lnTo>
                    <a:pt x="9121" y="62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6DB9BC5-5C9F-484C-B91A-5751622F6F47}"/>
                </a:ext>
              </a:extLst>
            </p:cNvPr>
            <p:cNvSpPr/>
            <p:nvPr/>
          </p:nvSpPr>
          <p:spPr>
            <a:xfrm>
              <a:off x="8488449" y="6184566"/>
              <a:ext cx="11283" cy="10952"/>
            </a:xfrm>
            <a:custGeom>
              <a:avLst/>
              <a:gdLst>
                <a:gd name="connsiteX0" fmla="*/ 10888 w 11283"/>
                <a:gd name="connsiteY0" fmla="*/ 7445 h 10952"/>
                <a:gd name="connsiteX1" fmla="*/ 397 w 11283"/>
                <a:gd name="connsiteY1" fmla="*/ 3498 h 10952"/>
                <a:gd name="connsiteX2" fmla="*/ 10888 w 11283"/>
                <a:gd name="connsiteY2" fmla="*/ 7445 h 10952"/>
                <a:gd name="connsiteX3" fmla="*/ 10888 w 11283"/>
                <a:gd name="connsiteY3" fmla="*/ 7445 h 1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3" h="10952">
                  <a:moveTo>
                    <a:pt x="10888" y="7445"/>
                  </a:moveTo>
                  <a:cubicBezTo>
                    <a:pt x="8336" y="14207"/>
                    <a:pt x="-2155" y="10259"/>
                    <a:pt x="397" y="3498"/>
                  </a:cubicBezTo>
                  <a:cubicBezTo>
                    <a:pt x="2927" y="-3242"/>
                    <a:pt x="13439" y="684"/>
                    <a:pt x="10888" y="7445"/>
                  </a:cubicBezTo>
                  <a:lnTo>
                    <a:pt x="10888" y="74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ECE1C0D4-5B65-4610-B25A-A93569475B6A}"/>
                </a:ext>
              </a:extLst>
            </p:cNvPr>
            <p:cNvSpPr/>
            <p:nvPr/>
          </p:nvSpPr>
          <p:spPr>
            <a:xfrm>
              <a:off x="8476825" y="6179176"/>
              <a:ext cx="10785" cy="10468"/>
            </a:xfrm>
            <a:custGeom>
              <a:avLst/>
              <a:gdLst>
                <a:gd name="connsiteX0" fmla="*/ 10406 w 10785"/>
                <a:gd name="connsiteY0" fmla="*/ 7121 h 10468"/>
                <a:gd name="connsiteX1" fmla="*/ 374 w 10785"/>
                <a:gd name="connsiteY1" fmla="*/ 3348 h 10468"/>
                <a:gd name="connsiteX2" fmla="*/ 10406 w 10785"/>
                <a:gd name="connsiteY2" fmla="*/ 7121 h 10468"/>
                <a:gd name="connsiteX3" fmla="*/ 10406 w 10785"/>
                <a:gd name="connsiteY3" fmla="*/ 7121 h 1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5" h="10468">
                  <a:moveTo>
                    <a:pt x="10406" y="7121"/>
                  </a:moveTo>
                  <a:cubicBezTo>
                    <a:pt x="7985" y="13577"/>
                    <a:pt x="-2048" y="9804"/>
                    <a:pt x="374" y="3348"/>
                  </a:cubicBezTo>
                  <a:cubicBezTo>
                    <a:pt x="2795" y="-3108"/>
                    <a:pt x="12849" y="665"/>
                    <a:pt x="10406" y="7121"/>
                  </a:cubicBezTo>
                  <a:lnTo>
                    <a:pt x="10406" y="7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115E9562-F807-441E-94BD-B3BDBA2C3AE9}"/>
                </a:ext>
              </a:extLst>
            </p:cNvPr>
            <p:cNvSpPr/>
            <p:nvPr/>
          </p:nvSpPr>
          <p:spPr>
            <a:xfrm>
              <a:off x="8494213" y="6163608"/>
              <a:ext cx="6708" cy="6517"/>
            </a:xfrm>
            <a:custGeom>
              <a:avLst/>
              <a:gdLst>
                <a:gd name="connsiteX0" fmla="*/ 6476 w 6708"/>
                <a:gd name="connsiteY0" fmla="*/ 4434 h 6517"/>
                <a:gd name="connsiteX1" fmla="*/ 238 w 6708"/>
                <a:gd name="connsiteY1" fmla="*/ 2078 h 6517"/>
                <a:gd name="connsiteX2" fmla="*/ 6476 w 6708"/>
                <a:gd name="connsiteY2" fmla="*/ 4434 h 6517"/>
                <a:gd name="connsiteX3" fmla="*/ 6476 w 6708"/>
                <a:gd name="connsiteY3" fmla="*/ 4434 h 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8" h="6517">
                  <a:moveTo>
                    <a:pt x="6476" y="4434"/>
                  </a:moveTo>
                  <a:cubicBezTo>
                    <a:pt x="4971" y="8447"/>
                    <a:pt x="-1288" y="6113"/>
                    <a:pt x="238" y="2078"/>
                  </a:cubicBezTo>
                  <a:cubicBezTo>
                    <a:pt x="1743" y="-1935"/>
                    <a:pt x="7981" y="421"/>
                    <a:pt x="6476" y="4434"/>
                  </a:cubicBezTo>
                  <a:lnTo>
                    <a:pt x="6476" y="44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0006B2DD-8871-4E4F-B6C6-1A95C78EC97C}"/>
                </a:ext>
              </a:extLst>
            </p:cNvPr>
            <p:cNvSpPr/>
            <p:nvPr/>
          </p:nvSpPr>
          <p:spPr>
            <a:xfrm>
              <a:off x="8525582" y="6196293"/>
              <a:ext cx="11042" cy="10706"/>
            </a:xfrm>
            <a:custGeom>
              <a:avLst/>
              <a:gdLst>
                <a:gd name="connsiteX0" fmla="*/ 10658 w 11042"/>
                <a:gd name="connsiteY0" fmla="*/ 7278 h 10706"/>
                <a:gd name="connsiteX1" fmla="*/ 385 w 11042"/>
                <a:gd name="connsiteY1" fmla="*/ 3418 h 10706"/>
                <a:gd name="connsiteX2" fmla="*/ 10658 w 11042"/>
                <a:gd name="connsiteY2" fmla="*/ 7278 h 10706"/>
                <a:gd name="connsiteX3" fmla="*/ 10658 w 11042"/>
                <a:gd name="connsiteY3" fmla="*/ 7278 h 1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2" h="10706">
                  <a:moveTo>
                    <a:pt x="10658" y="7278"/>
                  </a:moveTo>
                  <a:cubicBezTo>
                    <a:pt x="8171" y="13887"/>
                    <a:pt x="-2102" y="10027"/>
                    <a:pt x="385" y="3418"/>
                  </a:cubicBezTo>
                  <a:cubicBezTo>
                    <a:pt x="2872" y="-3169"/>
                    <a:pt x="13144" y="670"/>
                    <a:pt x="10658" y="7278"/>
                  </a:cubicBezTo>
                  <a:lnTo>
                    <a:pt x="10658" y="72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DF2AE38-6AD5-4E7E-8AF4-9BD3C342C0AD}"/>
                </a:ext>
              </a:extLst>
            </p:cNvPr>
            <p:cNvSpPr/>
            <p:nvPr/>
          </p:nvSpPr>
          <p:spPr>
            <a:xfrm>
              <a:off x="8501367" y="6212860"/>
              <a:ext cx="9771" cy="9571"/>
            </a:xfrm>
            <a:custGeom>
              <a:avLst/>
              <a:gdLst>
                <a:gd name="connsiteX0" fmla="*/ 8875 w 9771"/>
                <a:gd name="connsiteY0" fmla="*/ 7309 h 9571"/>
                <a:gd name="connsiteX1" fmla="*/ 8657 w 9771"/>
                <a:gd name="connsiteY1" fmla="*/ 7571 h 9571"/>
                <a:gd name="connsiteX2" fmla="*/ 3095 w 9771"/>
                <a:gd name="connsiteY2" fmla="*/ 9229 h 9571"/>
                <a:gd name="connsiteX3" fmla="*/ 2855 w 9771"/>
                <a:gd name="connsiteY3" fmla="*/ 9119 h 9571"/>
                <a:gd name="connsiteX4" fmla="*/ 238 w 9771"/>
                <a:gd name="connsiteY4" fmla="*/ 3340 h 9571"/>
                <a:gd name="connsiteX5" fmla="*/ 326 w 9771"/>
                <a:gd name="connsiteY5" fmla="*/ 3078 h 9571"/>
                <a:gd name="connsiteX6" fmla="*/ 5233 w 9771"/>
                <a:gd name="connsiteY6" fmla="*/ 3 h 9571"/>
                <a:gd name="connsiteX7" fmla="*/ 5581 w 9771"/>
                <a:gd name="connsiteY7" fmla="*/ 3 h 9571"/>
                <a:gd name="connsiteX8" fmla="*/ 8875 w 9771"/>
                <a:gd name="connsiteY8" fmla="*/ 7309 h 9571"/>
                <a:gd name="connsiteX9" fmla="*/ 8875 w 9771"/>
                <a:gd name="connsiteY9" fmla="*/ 7309 h 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1" h="9571">
                  <a:moveTo>
                    <a:pt x="8875" y="7309"/>
                  </a:moveTo>
                  <a:cubicBezTo>
                    <a:pt x="8809" y="7396"/>
                    <a:pt x="8722" y="7484"/>
                    <a:pt x="8657" y="7571"/>
                  </a:cubicBezTo>
                  <a:cubicBezTo>
                    <a:pt x="7392" y="9098"/>
                    <a:pt x="5079" y="10145"/>
                    <a:pt x="3095" y="9229"/>
                  </a:cubicBezTo>
                  <a:cubicBezTo>
                    <a:pt x="3008" y="9185"/>
                    <a:pt x="2921" y="9163"/>
                    <a:pt x="2855" y="9119"/>
                  </a:cubicBezTo>
                  <a:cubicBezTo>
                    <a:pt x="521" y="8051"/>
                    <a:pt x="-504" y="5804"/>
                    <a:pt x="238" y="3340"/>
                  </a:cubicBezTo>
                  <a:cubicBezTo>
                    <a:pt x="259" y="3253"/>
                    <a:pt x="282" y="3165"/>
                    <a:pt x="326" y="3078"/>
                  </a:cubicBezTo>
                  <a:cubicBezTo>
                    <a:pt x="936" y="984"/>
                    <a:pt x="3226" y="-63"/>
                    <a:pt x="5233" y="3"/>
                  </a:cubicBezTo>
                  <a:cubicBezTo>
                    <a:pt x="5341" y="3"/>
                    <a:pt x="5450" y="3"/>
                    <a:pt x="5581" y="3"/>
                  </a:cubicBezTo>
                  <a:cubicBezTo>
                    <a:pt x="8984" y="90"/>
                    <a:pt x="11056" y="4692"/>
                    <a:pt x="8875" y="7309"/>
                  </a:cubicBezTo>
                  <a:lnTo>
                    <a:pt x="8875" y="7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6AA128-AC6F-4E51-AC39-16BFDC27A4B3}"/>
                </a:ext>
              </a:extLst>
            </p:cNvPr>
            <p:cNvSpPr/>
            <p:nvPr/>
          </p:nvSpPr>
          <p:spPr>
            <a:xfrm>
              <a:off x="8501247" y="6198359"/>
              <a:ext cx="10397" cy="10615"/>
            </a:xfrm>
            <a:custGeom>
              <a:avLst/>
              <a:gdLst>
                <a:gd name="connsiteX0" fmla="*/ 10304 w 10397"/>
                <a:gd name="connsiteY0" fmla="*/ 4253 h 10615"/>
                <a:gd name="connsiteX1" fmla="*/ 10348 w 10397"/>
                <a:gd name="connsiteY1" fmla="*/ 4493 h 10615"/>
                <a:gd name="connsiteX2" fmla="*/ 3324 w 10397"/>
                <a:gd name="connsiteY2" fmla="*/ 10272 h 10615"/>
                <a:gd name="connsiteX3" fmla="*/ 1863 w 10397"/>
                <a:gd name="connsiteY3" fmla="*/ 1287 h 10615"/>
                <a:gd name="connsiteX4" fmla="*/ 2038 w 10397"/>
                <a:gd name="connsiteY4" fmla="*/ 1134 h 10615"/>
                <a:gd name="connsiteX5" fmla="*/ 10304 w 10397"/>
                <a:gd name="connsiteY5" fmla="*/ 4253 h 10615"/>
                <a:gd name="connsiteX6" fmla="*/ 10304 w 10397"/>
                <a:gd name="connsiteY6" fmla="*/ 4253 h 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7" h="10615">
                  <a:moveTo>
                    <a:pt x="10304" y="4253"/>
                  </a:moveTo>
                  <a:cubicBezTo>
                    <a:pt x="10304" y="4340"/>
                    <a:pt x="10325" y="4406"/>
                    <a:pt x="10348" y="4493"/>
                  </a:cubicBezTo>
                  <a:cubicBezTo>
                    <a:pt x="10871" y="8397"/>
                    <a:pt x="7163" y="11712"/>
                    <a:pt x="3324" y="10272"/>
                  </a:cubicBezTo>
                  <a:cubicBezTo>
                    <a:pt x="-493" y="8833"/>
                    <a:pt x="-1082" y="3882"/>
                    <a:pt x="1863" y="1287"/>
                  </a:cubicBezTo>
                  <a:cubicBezTo>
                    <a:pt x="1928" y="1243"/>
                    <a:pt x="1972" y="1177"/>
                    <a:pt x="2038" y="1134"/>
                  </a:cubicBezTo>
                  <a:cubicBezTo>
                    <a:pt x="4895" y="-1352"/>
                    <a:pt x="9824" y="501"/>
                    <a:pt x="10304" y="4253"/>
                  </a:cubicBezTo>
                  <a:lnTo>
                    <a:pt x="10304" y="42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424467FF-5DA0-4DB5-A689-042A3C6B0337}"/>
                </a:ext>
              </a:extLst>
            </p:cNvPr>
            <p:cNvSpPr/>
            <p:nvPr/>
          </p:nvSpPr>
          <p:spPr>
            <a:xfrm>
              <a:off x="8515304" y="6209005"/>
              <a:ext cx="8763" cy="8796"/>
            </a:xfrm>
            <a:custGeom>
              <a:avLst/>
              <a:gdLst>
                <a:gd name="connsiteX0" fmla="*/ 8482 w 8763"/>
                <a:gd name="connsiteY0" fmla="*/ 5930 h 8796"/>
                <a:gd name="connsiteX1" fmla="*/ 2834 w 8763"/>
                <a:gd name="connsiteY1" fmla="*/ 8503 h 8796"/>
                <a:gd name="connsiteX2" fmla="*/ 281 w 8763"/>
                <a:gd name="connsiteY2" fmla="*/ 2854 h 8796"/>
                <a:gd name="connsiteX3" fmla="*/ 5931 w 8763"/>
                <a:gd name="connsiteY3" fmla="*/ 303 h 8796"/>
                <a:gd name="connsiteX4" fmla="*/ 8482 w 8763"/>
                <a:gd name="connsiteY4" fmla="*/ 5930 h 8796"/>
                <a:gd name="connsiteX5" fmla="*/ 8482 w 8763"/>
                <a:gd name="connsiteY5" fmla="*/ 5930 h 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63" h="8796">
                  <a:moveTo>
                    <a:pt x="8482" y="5930"/>
                  </a:moveTo>
                  <a:cubicBezTo>
                    <a:pt x="7675" y="8089"/>
                    <a:pt x="5015" y="9419"/>
                    <a:pt x="2834" y="8503"/>
                  </a:cubicBezTo>
                  <a:cubicBezTo>
                    <a:pt x="653" y="7565"/>
                    <a:pt x="-591" y="5166"/>
                    <a:pt x="281" y="2854"/>
                  </a:cubicBezTo>
                  <a:cubicBezTo>
                    <a:pt x="1088" y="717"/>
                    <a:pt x="3750" y="-635"/>
                    <a:pt x="5931" y="303"/>
                  </a:cubicBezTo>
                  <a:cubicBezTo>
                    <a:pt x="8112" y="1218"/>
                    <a:pt x="9354" y="3618"/>
                    <a:pt x="8482" y="5930"/>
                  </a:cubicBezTo>
                  <a:lnTo>
                    <a:pt x="8482" y="59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D833DE13-99F1-4AE9-AD7E-2D0B174DD55A}"/>
                </a:ext>
              </a:extLst>
            </p:cNvPr>
            <p:cNvSpPr/>
            <p:nvPr/>
          </p:nvSpPr>
          <p:spPr>
            <a:xfrm>
              <a:off x="8509363" y="6192947"/>
              <a:ext cx="7623" cy="7405"/>
            </a:xfrm>
            <a:custGeom>
              <a:avLst/>
              <a:gdLst>
                <a:gd name="connsiteX0" fmla="*/ 7356 w 7623"/>
                <a:gd name="connsiteY0" fmla="*/ 5041 h 7405"/>
                <a:gd name="connsiteX1" fmla="*/ 268 w 7623"/>
                <a:gd name="connsiteY1" fmla="*/ 2380 h 7405"/>
                <a:gd name="connsiteX2" fmla="*/ 7356 w 7623"/>
                <a:gd name="connsiteY2" fmla="*/ 5041 h 7405"/>
                <a:gd name="connsiteX3" fmla="*/ 7356 w 7623"/>
                <a:gd name="connsiteY3" fmla="*/ 5041 h 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05">
                  <a:moveTo>
                    <a:pt x="7356" y="5041"/>
                  </a:moveTo>
                  <a:cubicBezTo>
                    <a:pt x="5633" y="9599"/>
                    <a:pt x="-1455" y="6938"/>
                    <a:pt x="268" y="2380"/>
                  </a:cubicBezTo>
                  <a:cubicBezTo>
                    <a:pt x="1970" y="-2200"/>
                    <a:pt x="9079" y="461"/>
                    <a:pt x="7356" y="5041"/>
                  </a:cubicBezTo>
                  <a:lnTo>
                    <a:pt x="7356" y="50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739DEF-B2D0-4991-BC3C-37367607FDCF}"/>
                </a:ext>
              </a:extLst>
            </p:cNvPr>
            <p:cNvSpPr/>
            <p:nvPr/>
          </p:nvSpPr>
          <p:spPr>
            <a:xfrm>
              <a:off x="8515195" y="6181560"/>
              <a:ext cx="6211" cy="6038"/>
            </a:xfrm>
            <a:custGeom>
              <a:avLst/>
              <a:gdLst>
                <a:gd name="connsiteX0" fmla="*/ 5995 w 6211"/>
                <a:gd name="connsiteY0" fmla="*/ 4105 h 6038"/>
                <a:gd name="connsiteX1" fmla="*/ 216 w 6211"/>
                <a:gd name="connsiteY1" fmla="*/ 1924 h 6038"/>
                <a:gd name="connsiteX2" fmla="*/ 5995 w 6211"/>
                <a:gd name="connsiteY2" fmla="*/ 4105 h 6038"/>
                <a:gd name="connsiteX3" fmla="*/ 5995 w 6211"/>
                <a:gd name="connsiteY3" fmla="*/ 410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5" y="4105"/>
                  </a:moveTo>
                  <a:cubicBezTo>
                    <a:pt x="4599" y="7835"/>
                    <a:pt x="-1180" y="5654"/>
                    <a:pt x="216" y="1924"/>
                  </a:cubicBezTo>
                  <a:cubicBezTo>
                    <a:pt x="1611" y="-1784"/>
                    <a:pt x="7392" y="376"/>
                    <a:pt x="5995" y="4105"/>
                  </a:cubicBezTo>
                  <a:lnTo>
                    <a:pt x="5995" y="41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E4A0AEC4-C88C-4772-A8AD-7AA0703342AF}"/>
                </a:ext>
              </a:extLst>
            </p:cNvPr>
            <p:cNvSpPr/>
            <p:nvPr/>
          </p:nvSpPr>
          <p:spPr>
            <a:xfrm>
              <a:off x="8515972" y="6254323"/>
              <a:ext cx="9826" cy="9631"/>
            </a:xfrm>
            <a:custGeom>
              <a:avLst/>
              <a:gdLst>
                <a:gd name="connsiteX0" fmla="*/ 9755 w 9826"/>
                <a:gd name="connsiteY0" fmla="*/ 4712 h 9631"/>
                <a:gd name="connsiteX1" fmla="*/ 9318 w 9826"/>
                <a:gd name="connsiteY1" fmla="*/ 6566 h 9631"/>
                <a:gd name="connsiteX2" fmla="*/ 1052 w 9826"/>
                <a:gd name="connsiteY2" fmla="*/ 7918 h 9631"/>
                <a:gd name="connsiteX3" fmla="*/ 3997 w 9826"/>
                <a:gd name="connsiteY3" fmla="*/ 110 h 9631"/>
                <a:gd name="connsiteX4" fmla="*/ 4673 w 9826"/>
                <a:gd name="connsiteY4" fmla="*/ 23 h 9631"/>
                <a:gd name="connsiteX5" fmla="*/ 9755 w 9826"/>
                <a:gd name="connsiteY5" fmla="*/ 4712 h 9631"/>
                <a:gd name="connsiteX6" fmla="*/ 9755 w 9826"/>
                <a:gd name="connsiteY6" fmla="*/ 4712 h 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6" h="9631">
                  <a:moveTo>
                    <a:pt x="9755" y="4712"/>
                  </a:moveTo>
                  <a:cubicBezTo>
                    <a:pt x="9645" y="5323"/>
                    <a:pt x="9493" y="5956"/>
                    <a:pt x="9318" y="6566"/>
                  </a:cubicBezTo>
                  <a:cubicBezTo>
                    <a:pt x="8337" y="10208"/>
                    <a:pt x="3190" y="10536"/>
                    <a:pt x="1052" y="7918"/>
                  </a:cubicBezTo>
                  <a:cubicBezTo>
                    <a:pt x="-1237" y="5105"/>
                    <a:pt x="420" y="699"/>
                    <a:pt x="3997" y="110"/>
                  </a:cubicBezTo>
                  <a:cubicBezTo>
                    <a:pt x="4215" y="67"/>
                    <a:pt x="4455" y="45"/>
                    <a:pt x="4673" y="23"/>
                  </a:cubicBezTo>
                  <a:cubicBezTo>
                    <a:pt x="7181" y="-239"/>
                    <a:pt x="10344" y="1768"/>
                    <a:pt x="9755" y="4712"/>
                  </a:cubicBezTo>
                  <a:lnTo>
                    <a:pt x="9755" y="47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831E233C-3A39-4F7D-A55C-AF3AADFF8BEE}"/>
                </a:ext>
              </a:extLst>
            </p:cNvPr>
            <p:cNvSpPr/>
            <p:nvPr/>
          </p:nvSpPr>
          <p:spPr>
            <a:xfrm>
              <a:off x="8528881" y="6250803"/>
              <a:ext cx="10295" cy="9986"/>
            </a:xfrm>
            <a:custGeom>
              <a:avLst/>
              <a:gdLst>
                <a:gd name="connsiteX0" fmla="*/ 9932 w 10295"/>
                <a:gd name="connsiteY0" fmla="*/ 6792 h 9986"/>
                <a:gd name="connsiteX1" fmla="*/ 357 w 10295"/>
                <a:gd name="connsiteY1" fmla="*/ 3194 h 9986"/>
                <a:gd name="connsiteX2" fmla="*/ 9932 w 10295"/>
                <a:gd name="connsiteY2" fmla="*/ 6792 h 9986"/>
                <a:gd name="connsiteX3" fmla="*/ 9932 w 10295"/>
                <a:gd name="connsiteY3" fmla="*/ 6792 h 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86">
                  <a:moveTo>
                    <a:pt x="9932" y="6792"/>
                  </a:moveTo>
                  <a:cubicBezTo>
                    <a:pt x="7620" y="12943"/>
                    <a:pt x="-1955" y="9366"/>
                    <a:pt x="357" y="3194"/>
                  </a:cubicBezTo>
                  <a:cubicBezTo>
                    <a:pt x="2691" y="-2957"/>
                    <a:pt x="12266" y="620"/>
                    <a:pt x="9932" y="6792"/>
                  </a:cubicBezTo>
                  <a:lnTo>
                    <a:pt x="9932" y="67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A7871DE5-3ECA-48AF-BBB0-FA94D695F115}"/>
                </a:ext>
              </a:extLst>
            </p:cNvPr>
            <p:cNvSpPr/>
            <p:nvPr/>
          </p:nvSpPr>
          <p:spPr>
            <a:xfrm>
              <a:off x="8510949" y="6233969"/>
              <a:ext cx="10859" cy="10553"/>
            </a:xfrm>
            <a:custGeom>
              <a:avLst/>
              <a:gdLst>
                <a:gd name="connsiteX0" fmla="*/ 10482 w 10859"/>
                <a:gd name="connsiteY0" fmla="*/ 7182 h 10553"/>
                <a:gd name="connsiteX1" fmla="*/ 384 w 10859"/>
                <a:gd name="connsiteY1" fmla="*/ 3387 h 10553"/>
                <a:gd name="connsiteX2" fmla="*/ 10482 w 10859"/>
                <a:gd name="connsiteY2" fmla="*/ 7182 h 10553"/>
                <a:gd name="connsiteX3" fmla="*/ 10482 w 10859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9" h="10553">
                  <a:moveTo>
                    <a:pt x="10482" y="7182"/>
                  </a:moveTo>
                  <a:cubicBezTo>
                    <a:pt x="8039" y="13681"/>
                    <a:pt x="-2081" y="9886"/>
                    <a:pt x="384" y="3387"/>
                  </a:cubicBezTo>
                  <a:cubicBezTo>
                    <a:pt x="2827" y="-3135"/>
                    <a:pt x="12925" y="660"/>
                    <a:pt x="10482" y="7182"/>
                  </a:cubicBezTo>
                  <a:lnTo>
                    <a:pt x="10482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23542C11-0F2E-425B-A2D9-5F03DA716E1B}"/>
                </a:ext>
              </a:extLst>
            </p:cNvPr>
            <p:cNvSpPr/>
            <p:nvPr/>
          </p:nvSpPr>
          <p:spPr>
            <a:xfrm>
              <a:off x="8523418" y="6231548"/>
              <a:ext cx="9286" cy="9018"/>
            </a:xfrm>
            <a:custGeom>
              <a:avLst/>
              <a:gdLst>
                <a:gd name="connsiteX0" fmla="*/ 8962 w 9286"/>
                <a:gd name="connsiteY0" fmla="*/ 6134 h 9018"/>
                <a:gd name="connsiteX1" fmla="*/ 325 w 9286"/>
                <a:gd name="connsiteY1" fmla="*/ 2884 h 9018"/>
                <a:gd name="connsiteX2" fmla="*/ 8962 w 9286"/>
                <a:gd name="connsiteY2" fmla="*/ 6134 h 9018"/>
                <a:gd name="connsiteX3" fmla="*/ 8962 w 9286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4032B3A8-910D-4B51-A134-2AF944BC3177}"/>
                </a:ext>
              </a:extLst>
            </p:cNvPr>
            <p:cNvSpPr/>
            <p:nvPr/>
          </p:nvSpPr>
          <p:spPr>
            <a:xfrm>
              <a:off x="8539215" y="6221045"/>
              <a:ext cx="7989" cy="8459"/>
            </a:xfrm>
            <a:custGeom>
              <a:avLst/>
              <a:gdLst>
                <a:gd name="connsiteX0" fmla="*/ 7930 w 7989"/>
                <a:gd name="connsiteY0" fmla="*/ 3202 h 8459"/>
                <a:gd name="connsiteX1" fmla="*/ 6316 w 7989"/>
                <a:gd name="connsiteY1" fmla="*/ 7564 h 8459"/>
                <a:gd name="connsiteX2" fmla="*/ 13 w 7989"/>
                <a:gd name="connsiteY2" fmla="*/ 5186 h 8459"/>
                <a:gd name="connsiteX3" fmla="*/ 1670 w 7989"/>
                <a:gd name="connsiteY3" fmla="*/ 846 h 8459"/>
                <a:gd name="connsiteX4" fmla="*/ 7930 w 7989"/>
                <a:gd name="connsiteY4" fmla="*/ 3202 h 8459"/>
                <a:gd name="connsiteX5" fmla="*/ 7930 w 7989"/>
                <a:gd name="connsiteY5" fmla="*/ 3202 h 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9" h="8459">
                  <a:moveTo>
                    <a:pt x="7930" y="3202"/>
                  </a:moveTo>
                  <a:cubicBezTo>
                    <a:pt x="8192" y="5056"/>
                    <a:pt x="7581" y="6255"/>
                    <a:pt x="6316" y="7564"/>
                  </a:cubicBezTo>
                  <a:cubicBezTo>
                    <a:pt x="4396" y="9570"/>
                    <a:pt x="144" y="7956"/>
                    <a:pt x="13" y="5186"/>
                  </a:cubicBezTo>
                  <a:cubicBezTo>
                    <a:pt x="-74" y="3376"/>
                    <a:pt x="253" y="2068"/>
                    <a:pt x="1670" y="846"/>
                  </a:cubicBezTo>
                  <a:cubicBezTo>
                    <a:pt x="3874" y="-1008"/>
                    <a:pt x="7537" y="366"/>
                    <a:pt x="7930" y="3202"/>
                  </a:cubicBezTo>
                  <a:lnTo>
                    <a:pt x="7930" y="32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8C54D47C-B3C7-44DF-919B-F13AE96B4132}"/>
                </a:ext>
              </a:extLst>
            </p:cNvPr>
            <p:cNvSpPr/>
            <p:nvPr/>
          </p:nvSpPr>
          <p:spPr>
            <a:xfrm>
              <a:off x="8522067" y="6217063"/>
              <a:ext cx="7299" cy="7089"/>
            </a:xfrm>
            <a:custGeom>
              <a:avLst/>
              <a:gdLst>
                <a:gd name="connsiteX0" fmla="*/ 7041 w 7299"/>
                <a:gd name="connsiteY0" fmla="*/ 4828 h 7089"/>
                <a:gd name="connsiteX1" fmla="*/ 258 w 7299"/>
                <a:gd name="connsiteY1" fmla="*/ 2277 h 7089"/>
                <a:gd name="connsiteX2" fmla="*/ 7041 w 7299"/>
                <a:gd name="connsiteY2" fmla="*/ 4828 h 7089"/>
                <a:gd name="connsiteX3" fmla="*/ 7041 w 7299"/>
                <a:gd name="connsiteY3" fmla="*/ 4828 h 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9">
                  <a:moveTo>
                    <a:pt x="7041" y="4828"/>
                  </a:moveTo>
                  <a:cubicBezTo>
                    <a:pt x="5405" y="9190"/>
                    <a:pt x="-1400" y="6639"/>
                    <a:pt x="258" y="2277"/>
                  </a:cubicBezTo>
                  <a:cubicBezTo>
                    <a:pt x="1894" y="-2107"/>
                    <a:pt x="8699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5D538D3F-CEC6-4F74-B3BC-53FC93402AF0}"/>
                </a:ext>
              </a:extLst>
            </p:cNvPr>
            <p:cNvSpPr/>
            <p:nvPr/>
          </p:nvSpPr>
          <p:spPr>
            <a:xfrm>
              <a:off x="8536274" y="6236059"/>
              <a:ext cx="8465" cy="8219"/>
            </a:xfrm>
            <a:custGeom>
              <a:avLst/>
              <a:gdLst>
                <a:gd name="connsiteX0" fmla="*/ 8166 w 8465"/>
                <a:gd name="connsiteY0" fmla="*/ 5593 h 8219"/>
                <a:gd name="connsiteX1" fmla="*/ 293 w 8465"/>
                <a:gd name="connsiteY1" fmla="*/ 2627 h 8219"/>
                <a:gd name="connsiteX2" fmla="*/ 8166 w 8465"/>
                <a:gd name="connsiteY2" fmla="*/ 5593 h 8219"/>
                <a:gd name="connsiteX3" fmla="*/ 8166 w 8465"/>
                <a:gd name="connsiteY3" fmla="*/ 5593 h 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9">
                  <a:moveTo>
                    <a:pt x="8166" y="5593"/>
                  </a:moveTo>
                  <a:cubicBezTo>
                    <a:pt x="6269" y="10653"/>
                    <a:pt x="-1605" y="7709"/>
                    <a:pt x="293" y="2627"/>
                  </a:cubicBezTo>
                  <a:cubicBezTo>
                    <a:pt x="2212" y="-2433"/>
                    <a:pt x="10086" y="511"/>
                    <a:pt x="8166" y="5593"/>
                  </a:cubicBezTo>
                  <a:lnTo>
                    <a:pt x="8166" y="55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854E9FD6-DB7F-48E9-8768-7BD0B5B825E9}"/>
                </a:ext>
              </a:extLst>
            </p:cNvPr>
            <p:cNvSpPr/>
            <p:nvPr/>
          </p:nvSpPr>
          <p:spPr>
            <a:xfrm>
              <a:off x="8511106" y="6266235"/>
              <a:ext cx="6473" cy="6275"/>
            </a:xfrm>
            <a:custGeom>
              <a:avLst/>
              <a:gdLst>
                <a:gd name="connsiteX0" fmla="*/ 6246 w 6473"/>
                <a:gd name="connsiteY0" fmla="*/ 4272 h 6275"/>
                <a:gd name="connsiteX1" fmla="*/ 227 w 6473"/>
                <a:gd name="connsiteY1" fmla="*/ 2004 h 6275"/>
                <a:gd name="connsiteX2" fmla="*/ 6246 w 6473"/>
                <a:gd name="connsiteY2" fmla="*/ 4272 h 6275"/>
                <a:gd name="connsiteX3" fmla="*/ 6246 w 6473"/>
                <a:gd name="connsiteY3" fmla="*/ 4272 h 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3" h="6275">
                  <a:moveTo>
                    <a:pt x="6246" y="4272"/>
                  </a:moveTo>
                  <a:cubicBezTo>
                    <a:pt x="4785" y="8133"/>
                    <a:pt x="-1234" y="5886"/>
                    <a:pt x="227" y="2004"/>
                  </a:cubicBezTo>
                  <a:cubicBezTo>
                    <a:pt x="1709" y="-1857"/>
                    <a:pt x="7707" y="390"/>
                    <a:pt x="6246" y="4272"/>
                  </a:cubicBezTo>
                  <a:lnTo>
                    <a:pt x="6246" y="42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6E5FEAB3-4FD4-446C-BD30-AA1267C90412}"/>
                </a:ext>
              </a:extLst>
            </p:cNvPr>
            <p:cNvSpPr/>
            <p:nvPr/>
          </p:nvSpPr>
          <p:spPr>
            <a:xfrm>
              <a:off x="8532298" y="6272441"/>
              <a:ext cx="10457" cy="10143"/>
            </a:xfrm>
            <a:custGeom>
              <a:avLst/>
              <a:gdLst>
                <a:gd name="connsiteX0" fmla="*/ 10092 w 10457"/>
                <a:gd name="connsiteY0" fmla="*/ 6899 h 10143"/>
                <a:gd name="connsiteX1" fmla="*/ 365 w 10457"/>
                <a:gd name="connsiteY1" fmla="*/ 3235 h 10143"/>
                <a:gd name="connsiteX2" fmla="*/ 10092 w 10457"/>
                <a:gd name="connsiteY2" fmla="*/ 6899 h 10143"/>
                <a:gd name="connsiteX3" fmla="*/ 10092 w 10457"/>
                <a:gd name="connsiteY3" fmla="*/ 6899 h 1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143">
                  <a:moveTo>
                    <a:pt x="10092" y="6899"/>
                  </a:moveTo>
                  <a:cubicBezTo>
                    <a:pt x="7738" y="13158"/>
                    <a:pt x="-1991" y="9494"/>
                    <a:pt x="365" y="3235"/>
                  </a:cubicBezTo>
                  <a:cubicBezTo>
                    <a:pt x="2721" y="-3003"/>
                    <a:pt x="12448" y="639"/>
                    <a:pt x="10092" y="6899"/>
                  </a:cubicBezTo>
                  <a:lnTo>
                    <a:pt x="10092" y="68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D0C06101-128D-4451-BCB8-84515E687065}"/>
                </a:ext>
              </a:extLst>
            </p:cNvPr>
            <p:cNvSpPr/>
            <p:nvPr/>
          </p:nvSpPr>
          <p:spPr>
            <a:xfrm>
              <a:off x="8516662" y="6289697"/>
              <a:ext cx="11042" cy="10715"/>
            </a:xfrm>
            <a:custGeom>
              <a:avLst/>
              <a:gdLst>
                <a:gd name="connsiteX0" fmla="*/ 10658 w 11042"/>
                <a:gd name="connsiteY0" fmla="*/ 7288 h 10715"/>
                <a:gd name="connsiteX1" fmla="*/ 385 w 11042"/>
                <a:gd name="connsiteY1" fmla="*/ 3428 h 10715"/>
                <a:gd name="connsiteX2" fmla="*/ 10658 w 11042"/>
                <a:gd name="connsiteY2" fmla="*/ 7288 h 10715"/>
                <a:gd name="connsiteX3" fmla="*/ 10658 w 11042"/>
                <a:gd name="connsiteY3" fmla="*/ 7288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2" h="10715">
                  <a:moveTo>
                    <a:pt x="10658" y="7288"/>
                  </a:moveTo>
                  <a:cubicBezTo>
                    <a:pt x="8171" y="13897"/>
                    <a:pt x="-2102" y="10036"/>
                    <a:pt x="385" y="3428"/>
                  </a:cubicBezTo>
                  <a:cubicBezTo>
                    <a:pt x="2871" y="-3181"/>
                    <a:pt x="13143" y="680"/>
                    <a:pt x="10658" y="7288"/>
                  </a:cubicBezTo>
                  <a:lnTo>
                    <a:pt x="10658" y="7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F302A0-B66D-405B-8386-C2AF1F266BC1}"/>
                </a:ext>
              </a:extLst>
            </p:cNvPr>
            <p:cNvSpPr/>
            <p:nvPr/>
          </p:nvSpPr>
          <p:spPr>
            <a:xfrm>
              <a:off x="8509423" y="6278808"/>
              <a:ext cx="10461" cy="10507"/>
            </a:xfrm>
            <a:custGeom>
              <a:avLst/>
              <a:gdLst>
                <a:gd name="connsiteX0" fmla="*/ 10132 w 10461"/>
                <a:gd name="connsiteY0" fmla="*/ 7097 h 10507"/>
                <a:gd name="connsiteX1" fmla="*/ 3392 w 10461"/>
                <a:gd name="connsiteY1" fmla="*/ 10150 h 10507"/>
                <a:gd name="connsiteX2" fmla="*/ 338 w 10461"/>
                <a:gd name="connsiteY2" fmla="*/ 3411 h 10507"/>
                <a:gd name="connsiteX3" fmla="*/ 7079 w 10461"/>
                <a:gd name="connsiteY3" fmla="*/ 357 h 10507"/>
                <a:gd name="connsiteX4" fmla="*/ 10132 w 10461"/>
                <a:gd name="connsiteY4" fmla="*/ 7097 h 10507"/>
                <a:gd name="connsiteX5" fmla="*/ 10132 w 10461"/>
                <a:gd name="connsiteY5" fmla="*/ 7097 h 1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61" h="10507">
                  <a:moveTo>
                    <a:pt x="10132" y="7097"/>
                  </a:moveTo>
                  <a:cubicBezTo>
                    <a:pt x="9172" y="9649"/>
                    <a:pt x="5988" y="11263"/>
                    <a:pt x="3392" y="10150"/>
                  </a:cubicBezTo>
                  <a:cubicBezTo>
                    <a:pt x="775" y="9038"/>
                    <a:pt x="-708" y="6159"/>
                    <a:pt x="338" y="3411"/>
                  </a:cubicBezTo>
                  <a:cubicBezTo>
                    <a:pt x="1298" y="859"/>
                    <a:pt x="4482" y="-755"/>
                    <a:pt x="7079" y="357"/>
                  </a:cubicBezTo>
                  <a:cubicBezTo>
                    <a:pt x="9695" y="1470"/>
                    <a:pt x="11156" y="4349"/>
                    <a:pt x="10132" y="7097"/>
                  </a:cubicBezTo>
                  <a:lnTo>
                    <a:pt x="10132" y="70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FD16A0AA-7CF9-4ECB-A445-DD9BEE8D4B9F}"/>
                </a:ext>
              </a:extLst>
            </p:cNvPr>
            <p:cNvSpPr/>
            <p:nvPr/>
          </p:nvSpPr>
          <p:spPr>
            <a:xfrm>
              <a:off x="8497278" y="6300695"/>
              <a:ext cx="10295" cy="9996"/>
            </a:xfrm>
            <a:custGeom>
              <a:avLst/>
              <a:gdLst>
                <a:gd name="connsiteX0" fmla="*/ 9932 w 10295"/>
                <a:gd name="connsiteY0" fmla="*/ 6802 h 9996"/>
                <a:gd name="connsiteX1" fmla="*/ 357 w 10295"/>
                <a:gd name="connsiteY1" fmla="*/ 3204 h 9996"/>
                <a:gd name="connsiteX2" fmla="*/ 9932 w 10295"/>
                <a:gd name="connsiteY2" fmla="*/ 6802 h 9996"/>
                <a:gd name="connsiteX3" fmla="*/ 9932 w 10295"/>
                <a:gd name="connsiteY3" fmla="*/ 680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96">
                  <a:moveTo>
                    <a:pt x="9932" y="6802"/>
                  </a:moveTo>
                  <a:cubicBezTo>
                    <a:pt x="7620" y="12953"/>
                    <a:pt x="-1954" y="9376"/>
                    <a:pt x="357" y="3204"/>
                  </a:cubicBezTo>
                  <a:cubicBezTo>
                    <a:pt x="2691" y="-2969"/>
                    <a:pt x="12265" y="630"/>
                    <a:pt x="9932" y="6802"/>
                  </a:cubicBezTo>
                  <a:lnTo>
                    <a:pt x="9932" y="6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9FAC3BA0-E48C-4B9D-954A-66199C78D3EF}"/>
                </a:ext>
              </a:extLst>
            </p:cNvPr>
            <p:cNvSpPr/>
            <p:nvPr/>
          </p:nvSpPr>
          <p:spPr>
            <a:xfrm>
              <a:off x="8500505" y="6290796"/>
              <a:ext cx="8465" cy="8204"/>
            </a:xfrm>
            <a:custGeom>
              <a:avLst/>
              <a:gdLst>
                <a:gd name="connsiteX0" fmla="*/ 8166 w 8465"/>
                <a:gd name="connsiteY0" fmla="*/ 5578 h 8204"/>
                <a:gd name="connsiteX1" fmla="*/ 293 w 8465"/>
                <a:gd name="connsiteY1" fmla="*/ 2612 h 8204"/>
                <a:gd name="connsiteX2" fmla="*/ 8166 w 8465"/>
                <a:gd name="connsiteY2" fmla="*/ 5578 h 8204"/>
                <a:gd name="connsiteX3" fmla="*/ 8166 w 8465"/>
                <a:gd name="connsiteY3" fmla="*/ 5578 h 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04">
                  <a:moveTo>
                    <a:pt x="8166" y="5578"/>
                  </a:moveTo>
                  <a:cubicBezTo>
                    <a:pt x="6269" y="10638"/>
                    <a:pt x="-1605" y="7693"/>
                    <a:pt x="293" y="2612"/>
                  </a:cubicBezTo>
                  <a:cubicBezTo>
                    <a:pt x="2212" y="-2426"/>
                    <a:pt x="10086" y="518"/>
                    <a:pt x="8166" y="5578"/>
                  </a:cubicBezTo>
                  <a:lnTo>
                    <a:pt x="8166" y="55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9005FD95-48F8-401C-98F3-C7A91AA60DA7}"/>
                </a:ext>
              </a:extLst>
            </p:cNvPr>
            <p:cNvSpPr/>
            <p:nvPr/>
          </p:nvSpPr>
          <p:spPr>
            <a:xfrm>
              <a:off x="8486521" y="6313708"/>
              <a:ext cx="7790" cy="7573"/>
            </a:xfrm>
            <a:custGeom>
              <a:avLst/>
              <a:gdLst>
                <a:gd name="connsiteX0" fmla="*/ 7515 w 7790"/>
                <a:gd name="connsiteY0" fmla="*/ 5153 h 7573"/>
                <a:gd name="connsiteX1" fmla="*/ 275 w 7790"/>
                <a:gd name="connsiteY1" fmla="*/ 2426 h 7573"/>
                <a:gd name="connsiteX2" fmla="*/ 7515 w 7790"/>
                <a:gd name="connsiteY2" fmla="*/ 5153 h 7573"/>
                <a:gd name="connsiteX3" fmla="*/ 7515 w 7790"/>
                <a:gd name="connsiteY3" fmla="*/ 5153 h 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0" h="7573">
                  <a:moveTo>
                    <a:pt x="7515" y="5153"/>
                  </a:moveTo>
                  <a:cubicBezTo>
                    <a:pt x="5771" y="9820"/>
                    <a:pt x="-1492" y="7094"/>
                    <a:pt x="275" y="2426"/>
                  </a:cubicBezTo>
                  <a:cubicBezTo>
                    <a:pt x="2019" y="-2241"/>
                    <a:pt x="9282" y="463"/>
                    <a:pt x="7515" y="5153"/>
                  </a:cubicBezTo>
                  <a:lnTo>
                    <a:pt x="7515" y="51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6C5997B8-8FA4-4D5A-A7F9-1C660DE74E4F}"/>
                </a:ext>
              </a:extLst>
            </p:cNvPr>
            <p:cNvSpPr/>
            <p:nvPr/>
          </p:nvSpPr>
          <p:spPr>
            <a:xfrm>
              <a:off x="8504051" y="6326872"/>
              <a:ext cx="7299" cy="7074"/>
            </a:xfrm>
            <a:custGeom>
              <a:avLst/>
              <a:gdLst>
                <a:gd name="connsiteX0" fmla="*/ 7042 w 7299"/>
                <a:gd name="connsiteY0" fmla="*/ 4813 h 7074"/>
                <a:gd name="connsiteX1" fmla="*/ 258 w 7299"/>
                <a:gd name="connsiteY1" fmla="*/ 2261 h 7074"/>
                <a:gd name="connsiteX2" fmla="*/ 7042 w 7299"/>
                <a:gd name="connsiteY2" fmla="*/ 4813 h 7074"/>
                <a:gd name="connsiteX3" fmla="*/ 7042 w 7299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74">
                  <a:moveTo>
                    <a:pt x="7042" y="4813"/>
                  </a:moveTo>
                  <a:cubicBezTo>
                    <a:pt x="5406" y="9175"/>
                    <a:pt x="-1399" y="6623"/>
                    <a:pt x="258" y="2261"/>
                  </a:cubicBezTo>
                  <a:cubicBezTo>
                    <a:pt x="1894" y="-2101"/>
                    <a:pt x="8699" y="451"/>
                    <a:pt x="7042" y="4813"/>
                  </a:cubicBezTo>
                  <a:lnTo>
                    <a:pt x="7042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E263D7D7-ACD6-4833-AAF6-C5045FD9FB5D}"/>
                </a:ext>
              </a:extLst>
            </p:cNvPr>
            <p:cNvSpPr/>
            <p:nvPr/>
          </p:nvSpPr>
          <p:spPr>
            <a:xfrm>
              <a:off x="8513881" y="6310523"/>
              <a:ext cx="8668" cy="8650"/>
            </a:xfrm>
            <a:custGeom>
              <a:avLst/>
              <a:gdLst>
                <a:gd name="connsiteX0" fmla="*/ 8182 w 8668"/>
                <a:gd name="connsiteY0" fmla="*/ 2362 h 8650"/>
                <a:gd name="connsiteX1" fmla="*/ 8269 w 8668"/>
                <a:gd name="connsiteY1" fmla="*/ 2537 h 8650"/>
                <a:gd name="connsiteX2" fmla="*/ 6110 w 8668"/>
                <a:gd name="connsiteY2" fmla="*/ 8273 h 8650"/>
                <a:gd name="connsiteX3" fmla="*/ 5936 w 8668"/>
                <a:gd name="connsiteY3" fmla="*/ 8338 h 8650"/>
                <a:gd name="connsiteX4" fmla="*/ 483 w 8668"/>
                <a:gd name="connsiteY4" fmla="*/ 6288 h 8650"/>
                <a:gd name="connsiteX5" fmla="*/ 396 w 8668"/>
                <a:gd name="connsiteY5" fmla="*/ 6114 h 8650"/>
                <a:gd name="connsiteX6" fmla="*/ 2555 w 8668"/>
                <a:gd name="connsiteY6" fmla="*/ 377 h 8650"/>
                <a:gd name="connsiteX7" fmla="*/ 2729 w 8668"/>
                <a:gd name="connsiteY7" fmla="*/ 312 h 8650"/>
                <a:gd name="connsiteX8" fmla="*/ 8182 w 8668"/>
                <a:gd name="connsiteY8" fmla="*/ 2362 h 8650"/>
                <a:gd name="connsiteX9" fmla="*/ 8182 w 8668"/>
                <a:gd name="connsiteY9" fmla="*/ 2362 h 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68" h="8650">
                  <a:moveTo>
                    <a:pt x="8182" y="2362"/>
                  </a:moveTo>
                  <a:cubicBezTo>
                    <a:pt x="8226" y="2427"/>
                    <a:pt x="8247" y="2471"/>
                    <a:pt x="8269" y="2537"/>
                  </a:cubicBezTo>
                  <a:cubicBezTo>
                    <a:pt x="9316" y="4500"/>
                    <a:pt x="8203" y="7488"/>
                    <a:pt x="6110" y="8273"/>
                  </a:cubicBezTo>
                  <a:cubicBezTo>
                    <a:pt x="6045" y="8295"/>
                    <a:pt x="6001" y="8316"/>
                    <a:pt x="5936" y="8338"/>
                  </a:cubicBezTo>
                  <a:cubicBezTo>
                    <a:pt x="3733" y="9145"/>
                    <a:pt x="1595" y="8360"/>
                    <a:pt x="483" y="6288"/>
                  </a:cubicBezTo>
                  <a:cubicBezTo>
                    <a:pt x="461" y="6222"/>
                    <a:pt x="417" y="6179"/>
                    <a:pt x="396" y="6114"/>
                  </a:cubicBezTo>
                  <a:cubicBezTo>
                    <a:pt x="-651" y="4151"/>
                    <a:pt x="483" y="1163"/>
                    <a:pt x="2555" y="377"/>
                  </a:cubicBezTo>
                  <a:cubicBezTo>
                    <a:pt x="2621" y="356"/>
                    <a:pt x="2686" y="334"/>
                    <a:pt x="2729" y="312"/>
                  </a:cubicBezTo>
                  <a:cubicBezTo>
                    <a:pt x="4932" y="-495"/>
                    <a:pt x="7070" y="290"/>
                    <a:pt x="8182" y="2362"/>
                  </a:cubicBezTo>
                  <a:lnTo>
                    <a:pt x="8182" y="23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81D925AB-2754-421A-BEF5-8451A71E6FF9}"/>
                </a:ext>
              </a:extLst>
            </p:cNvPr>
            <p:cNvSpPr/>
            <p:nvPr/>
          </p:nvSpPr>
          <p:spPr>
            <a:xfrm>
              <a:off x="8492055" y="6323296"/>
              <a:ext cx="8046" cy="7814"/>
            </a:xfrm>
            <a:custGeom>
              <a:avLst/>
              <a:gdLst>
                <a:gd name="connsiteX0" fmla="*/ 7761 w 8046"/>
                <a:gd name="connsiteY0" fmla="*/ 5314 h 7814"/>
                <a:gd name="connsiteX1" fmla="*/ 280 w 8046"/>
                <a:gd name="connsiteY1" fmla="*/ 2501 h 7814"/>
                <a:gd name="connsiteX2" fmla="*/ 7761 w 8046"/>
                <a:gd name="connsiteY2" fmla="*/ 5314 h 7814"/>
                <a:gd name="connsiteX3" fmla="*/ 7761 w 8046"/>
                <a:gd name="connsiteY3" fmla="*/ 5314 h 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6" h="7814">
                  <a:moveTo>
                    <a:pt x="7761" y="5314"/>
                  </a:moveTo>
                  <a:cubicBezTo>
                    <a:pt x="5951" y="10134"/>
                    <a:pt x="-1530" y="7321"/>
                    <a:pt x="280" y="2501"/>
                  </a:cubicBezTo>
                  <a:cubicBezTo>
                    <a:pt x="2091" y="-2319"/>
                    <a:pt x="9593" y="494"/>
                    <a:pt x="7761" y="5314"/>
                  </a:cubicBezTo>
                  <a:lnTo>
                    <a:pt x="7761" y="53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954DC7A8-64F8-48D4-BB93-DDA29B6B629E}"/>
                </a:ext>
              </a:extLst>
            </p:cNvPr>
            <p:cNvSpPr/>
            <p:nvPr/>
          </p:nvSpPr>
          <p:spPr>
            <a:xfrm>
              <a:off x="8488851" y="6346019"/>
              <a:ext cx="6767" cy="7140"/>
            </a:xfrm>
            <a:custGeom>
              <a:avLst/>
              <a:gdLst>
                <a:gd name="connsiteX0" fmla="*/ 6473 w 6767"/>
                <a:gd name="connsiteY0" fmla="*/ 1849 h 7140"/>
                <a:gd name="connsiteX1" fmla="*/ 4597 w 6767"/>
                <a:gd name="connsiteY1" fmla="*/ 6844 h 7140"/>
                <a:gd name="connsiteX2" fmla="*/ 693 w 6767"/>
                <a:gd name="connsiteY2" fmla="*/ 5927 h 7140"/>
                <a:gd name="connsiteX3" fmla="*/ 584 w 6767"/>
                <a:gd name="connsiteY3" fmla="*/ 1936 h 7140"/>
                <a:gd name="connsiteX4" fmla="*/ 1021 w 6767"/>
                <a:gd name="connsiteY4" fmla="*/ 1391 h 7140"/>
                <a:gd name="connsiteX5" fmla="*/ 1021 w 6767"/>
                <a:gd name="connsiteY5" fmla="*/ 1326 h 7140"/>
                <a:gd name="connsiteX6" fmla="*/ 6473 w 6767"/>
                <a:gd name="connsiteY6" fmla="*/ 1849 h 7140"/>
                <a:gd name="connsiteX7" fmla="*/ 6473 w 6767"/>
                <a:gd name="connsiteY7" fmla="*/ 1849 h 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7" h="7140">
                  <a:moveTo>
                    <a:pt x="6473" y="1849"/>
                  </a:moveTo>
                  <a:cubicBezTo>
                    <a:pt x="7192" y="3899"/>
                    <a:pt x="6603" y="5819"/>
                    <a:pt x="4597" y="6844"/>
                  </a:cubicBezTo>
                  <a:cubicBezTo>
                    <a:pt x="3310" y="7498"/>
                    <a:pt x="1587" y="7018"/>
                    <a:pt x="693" y="5927"/>
                  </a:cubicBezTo>
                  <a:cubicBezTo>
                    <a:pt x="-311" y="4706"/>
                    <a:pt x="-114" y="3223"/>
                    <a:pt x="584" y="1936"/>
                  </a:cubicBezTo>
                  <a:cubicBezTo>
                    <a:pt x="671" y="1718"/>
                    <a:pt x="824" y="1544"/>
                    <a:pt x="1021" y="1391"/>
                  </a:cubicBezTo>
                  <a:cubicBezTo>
                    <a:pt x="1412" y="998"/>
                    <a:pt x="1412" y="977"/>
                    <a:pt x="1021" y="1326"/>
                  </a:cubicBezTo>
                  <a:cubicBezTo>
                    <a:pt x="2197" y="-681"/>
                    <a:pt x="5710" y="-332"/>
                    <a:pt x="6473" y="1849"/>
                  </a:cubicBezTo>
                  <a:lnTo>
                    <a:pt x="6473" y="18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0F9FB19D-9114-41F1-B965-012D274F65FB}"/>
                </a:ext>
              </a:extLst>
            </p:cNvPr>
            <p:cNvSpPr/>
            <p:nvPr/>
          </p:nvSpPr>
          <p:spPr>
            <a:xfrm>
              <a:off x="8475571" y="6357920"/>
              <a:ext cx="7973" cy="7735"/>
            </a:xfrm>
            <a:custGeom>
              <a:avLst/>
              <a:gdLst>
                <a:gd name="connsiteX0" fmla="*/ 7691 w 7973"/>
                <a:gd name="connsiteY0" fmla="*/ 5259 h 7735"/>
                <a:gd name="connsiteX1" fmla="*/ 276 w 7973"/>
                <a:gd name="connsiteY1" fmla="*/ 2467 h 7735"/>
                <a:gd name="connsiteX2" fmla="*/ 7691 w 7973"/>
                <a:gd name="connsiteY2" fmla="*/ 5259 h 7735"/>
                <a:gd name="connsiteX3" fmla="*/ 7691 w 7973"/>
                <a:gd name="connsiteY3" fmla="*/ 5259 h 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73" h="7735">
                  <a:moveTo>
                    <a:pt x="7691" y="5259"/>
                  </a:moveTo>
                  <a:cubicBezTo>
                    <a:pt x="5903" y="10036"/>
                    <a:pt x="-1512" y="7244"/>
                    <a:pt x="276" y="2467"/>
                  </a:cubicBezTo>
                  <a:cubicBezTo>
                    <a:pt x="2086" y="-2287"/>
                    <a:pt x="9502" y="483"/>
                    <a:pt x="7691" y="5259"/>
                  </a:cubicBezTo>
                  <a:lnTo>
                    <a:pt x="7691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9D7995A8-4D7B-44AD-8280-4A8935DDDD7A}"/>
                </a:ext>
              </a:extLst>
            </p:cNvPr>
            <p:cNvSpPr/>
            <p:nvPr/>
          </p:nvSpPr>
          <p:spPr>
            <a:xfrm>
              <a:off x="8474604" y="6348548"/>
              <a:ext cx="6890" cy="6695"/>
            </a:xfrm>
            <a:custGeom>
              <a:avLst/>
              <a:gdLst>
                <a:gd name="connsiteX0" fmla="*/ 6651 w 6890"/>
                <a:gd name="connsiteY0" fmla="*/ 4555 h 6695"/>
                <a:gd name="connsiteX1" fmla="*/ 239 w 6890"/>
                <a:gd name="connsiteY1" fmla="*/ 2156 h 6695"/>
                <a:gd name="connsiteX2" fmla="*/ 6651 w 6890"/>
                <a:gd name="connsiteY2" fmla="*/ 4555 h 6695"/>
                <a:gd name="connsiteX3" fmla="*/ 6651 w 6890"/>
                <a:gd name="connsiteY3" fmla="*/ 4555 h 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90" h="6695">
                  <a:moveTo>
                    <a:pt x="6651" y="4555"/>
                  </a:moveTo>
                  <a:cubicBezTo>
                    <a:pt x="5103" y="8677"/>
                    <a:pt x="-1309" y="6278"/>
                    <a:pt x="239" y="2156"/>
                  </a:cubicBezTo>
                  <a:cubicBezTo>
                    <a:pt x="1788" y="-1988"/>
                    <a:pt x="8200" y="411"/>
                    <a:pt x="6651" y="4555"/>
                  </a:cubicBezTo>
                  <a:lnTo>
                    <a:pt x="6651" y="45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F8087999-48F1-4612-A5DC-000EFE271322}"/>
                </a:ext>
              </a:extLst>
            </p:cNvPr>
            <p:cNvSpPr/>
            <p:nvPr/>
          </p:nvSpPr>
          <p:spPr>
            <a:xfrm>
              <a:off x="8452015" y="6360129"/>
              <a:ext cx="7969" cy="7730"/>
            </a:xfrm>
            <a:custGeom>
              <a:avLst/>
              <a:gdLst>
                <a:gd name="connsiteX0" fmla="*/ 7692 w 7969"/>
                <a:gd name="connsiteY0" fmla="*/ 5253 h 7730"/>
                <a:gd name="connsiteX1" fmla="*/ 276 w 7969"/>
                <a:gd name="connsiteY1" fmla="*/ 2462 h 7730"/>
                <a:gd name="connsiteX2" fmla="*/ 7692 w 7969"/>
                <a:gd name="connsiteY2" fmla="*/ 5253 h 7730"/>
                <a:gd name="connsiteX3" fmla="*/ 7692 w 7969"/>
                <a:gd name="connsiteY3" fmla="*/ 5253 h 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9" h="7730">
                  <a:moveTo>
                    <a:pt x="7692" y="5253"/>
                  </a:moveTo>
                  <a:cubicBezTo>
                    <a:pt x="5903" y="10030"/>
                    <a:pt x="-1512" y="7238"/>
                    <a:pt x="276" y="2462"/>
                  </a:cubicBezTo>
                  <a:cubicBezTo>
                    <a:pt x="2086" y="-2293"/>
                    <a:pt x="9480" y="499"/>
                    <a:pt x="7692" y="5253"/>
                  </a:cubicBezTo>
                  <a:lnTo>
                    <a:pt x="7692" y="52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35D5EE83-569B-4269-B470-333FBDA9FB1C}"/>
                </a:ext>
              </a:extLst>
            </p:cNvPr>
            <p:cNvSpPr/>
            <p:nvPr/>
          </p:nvSpPr>
          <p:spPr>
            <a:xfrm>
              <a:off x="8454563" y="6347986"/>
              <a:ext cx="4966" cy="4825"/>
            </a:xfrm>
            <a:custGeom>
              <a:avLst/>
              <a:gdLst>
                <a:gd name="connsiteX0" fmla="*/ 4795 w 4966"/>
                <a:gd name="connsiteY0" fmla="*/ 3285 h 4825"/>
                <a:gd name="connsiteX1" fmla="*/ 171 w 4966"/>
                <a:gd name="connsiteY1" fmla="*/ 1540 h 4825"/>
                <a:gd name="connsiteX2" fmla="*/ 4795 w 4966"/>
                <a:gd name="connsiteY2" fmla="*/ 3285 h 4825"/>
                <a:gd name="connsiteX3" fmla="*/ 4795 w 4966"/>
                <a:gd name="connsiteY3" fmla="*/ 3285 h 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6" h="4825">
                  <a:moveTo>
                    <a:pt x="4795" y="3285"/>
                  </a:moveTo>
                  <a:cubicBezTo>
                    <a:pt x="3683" y="6251"/>
                    <a:pt x="-941" y="4528"/>
                    <a:pt x="171" y="1540"/>
                  </a:cubicBezTo>
                  <a:cubicBezTo>
                    <a:pt x="1284" y="-1426"/>
                    <a:pt x="5907" y="297"/>
                    <a:pt x="4795" y="3285"/>
                  </a:cubicBezTo>
                  <a:lnTo>
                    <a:pt x="4795" y="32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05BFFFC5-05C0-42CB-9FA2-878B7445AF09}"/>
                </a:ext>
              </a:extLst>
            </p:cNvPr>
            <p:cNvSpPr/>
            <p:nvPr/>
          </p:nvSpPr>
          <p:spPr>
            <a:xfrm>
              <a:off x="8433035" y="6356419"/>
              <a:ext cx="6218" cy="6023"/>
            </a:xfrm>
            <a:custGeom>
              <a:avLst/>
              <a:gdLst>
                <a:gd name="connsiteX0" fmla="*/ 5996 w 6218"/>
                <a:gd name="connsiteY0" fmla="*/ 4099 h 6023"/>
                <a:gd name="connsiteX1" fmla="*/ 216 w 6218"/>
                <a:gd name="connsiteY1" fmla="*/ 1918 h 6023"/>
                <a:gd name="connsiteX2" fmla="*/ 5996 w 6218"/>
                <a:gd name="connsiteY2" fmla="*/ 4099 h 6023"/>
                <a:gd name="connsiteX3" fmla="*/ 5996 w 6218"/>
                <a:gd name="connsiteY3" fmla="*/ 4099 h 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8" h="6023">
                  <a:moveTo>
                    <a:pt x="5996" y="4099"/>
                  </a:moveTo>
                  <a:cubicBezTo>
                    <a:pt x="4600" y="7807"/>
                    <a:pt x="-1180" y="5648"/>
                    <a:pt x="216" y="1918"/>
                  </a:cubicBezTo>
                  <a:cubicBezTo>
                    <a:pt x="1634" y="-1789"/>
                    <a:pt x="7414" y="392"/>
                    <a:pt x="5996" y="4099"/>
                  </a:cubicBezTo>
                  <a:lnTo>
                    <a:pt x="5996" y="4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9FB1D49-C72C-480E-B307-02B7DFFBFCE8}"/>
                </a:ext>
              </a:extLst>
            </p:cNvPr>
            <p:cNvSpPr/>
            <p:nvPr/>
          </p:nvSpPr>
          <p:spPr>
            <a:xfrm>
              <a:off x="8412636" y="6353725"/>
              <a:ext cx="5140" cy="4987"/>
            </a:xfrm>
            <a:custGeom>
              <a:avLst/>
              <a:gdLst>
                <a:gd name="connsiteX0" fmla="*/ 4956 w 5140"/>
                <a:gd name="connsiteY0" fmla="*/ 3391 h 4987"/>
                <a:gd name="connsiteX1" fmla="*/ 179 w 5140"/>
                <a:gd name="connsiteY1" fmla="*/ 1581 h 4987"/>
                <a:gd name="connsiteX2" fmla="*/ 4956 w 5140"/>
                <a:gd name="connsiteY2" fmla="*/ 3391 h 4987"/>
                <a:gd name="connsiteX3" fmla="*/ 4956 w 5140"/>
                <a:gd name="connsiteY3" fmla="*/ 3391 h 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0" h="4987">
                  <a:moveTo>
                    <a:pt x="4956" y="3391"/>
                  </a:moveTo>
                  <a:cubicBezTo>
                    <a:pt x="3799" y="6467"/>
                    <a:pt x="-977" y="4678"/>
                    <a:pt x="179" y="1581"/>
                  </a:cubicBezTo>
                  <a:cubicBezTo>
                    <a:pt x="1335" y="-1472"/>
                    <a:pt x="6133" y="316"/>
                    <a:pt x="4956" y="3391"/>
                  </a:cubicBezTo>
                  <a:lnTo>
                    <a:pt x="4956" y="33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D3167F98-9EC0-47A4-B26C-6D6D2339FE80}"/>
                </a:ext>
              </a:extLst>
            </p:cNvPr>
            <p:cNvSpPr/>
            <p:nvPr/>
          </p:nvSpPr>
          <p:spPr>
            <a:xfrm>
              <a:off x="8421158" y="6339948"/>
              <a:ext cx="5385" cy="5229"/>
            </a:xfrm>
            <a:custGeom>
              <a:avLst/>
              <a:gdLst>
                <a:gd name="connsiteX0" fmla="*/ 5201 w 5385"/>
                <a:gd name="connsiteY0" fmla="*/ 3558 h 5229"/>
                <a:gd name="connsiteX1" fmla="*/ 184 w 5385"/>
                <a:gd name="connsiteY1" fmla="*/ 1661 h 5229"/>
                <a:gd name="connsiteX2" fmla="*/ 5201 w 5385"/>
                <a:gd name="connsiteY2" fmla="*/ 3558 h 5229"/>
                <a:gd name="connsiteX3" fmla="*/ 5201 w 5385"/>
                <a:gd name="connsiteY3" fmla="*/ 3558 h 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5" h="5229">
                  <a:moveTo>
                    <a:pt x="5201" y="3558"/>
                  </a:moveTo>
                  <a:cubicBezTo>
                    <a:pt x="3980" y="6786"/>
                    <a:pt x="-1015" y="4889"/>
                    <a:pt x="184" y="1661"/>
                  </a:cubicBezTo>
                  <a:cubicBezTo>
                    <a:pt x="1406" y="-1545"/>
                    <a:pt x="6401" y="331"/>
                    <a:pt x="5201" y="3558"/>
                  </a:cubicBezTo>
                  <a:lnTo>
                    <a:pt x="5201" y="35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376CD166-ECE5-4FFF-ACB8-30E347C44EA1}"/>
                </a:ext>
              </a:extLst>
            </p:cNvPr>
            <p:cNvSpPr/>
            <p:nvPr/>
          </p:nvSpPr>
          <p:spPr>
            <a:xfrm>
              <a:off x="8403028" y="6344194"/>
              <a:ext cx="7388" cy="7168"/>
            </a:xfrm>
            <a:custGeom>
              <a:avLst/>
              <a:gdLst>
                <a:gd name="connsiteX0" fmla="*/ 7126 w 7388"/>
                <a:gd name="connsiteY0" fmla="*/ 4874 h 7168"/>
                <a:gd name="connsiteX1" fmla="*/ 256 w 7388"/>
                <a:gd name="connsiteY1" fmla="*/ 2300 h 7168"/>
                <a:gd name="connsiteX2" fmla="*/ 7126 w 7388"/>
                <a:gd name="connsiteY2" fmla="*/ 4874 h 7168"/>
                <a:gd name="connsiteX3" fmla="*/ 7126 w 7388"/>
                <a:gd name="connsiteY3" fmla="*/ 4874 h 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8" h="7168">
                  <a:moveTo>
                    <a:pt x="7126" y="4874"/>
                  </a:moveTo>
                  <a:cubicBezTo>
                    <a:pt x="5469" y="9301"/>
                    <a:pt x="-1402" y="6706"/>
                    <a:pt x="256" y="2300"/>
                  </a:cubicBezTo>
                  <a:cubicBezTo>
                    <a:pt x="1936" y="-2127"/>
                    <a:pt x="8806" y="446"/>
                    <a:pt x="7126" y="4874"/>
                  </a:cubicBezTo>
                  <a:lnTo>
                    <a:pt x="7126" y="4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E20F356-F035-4616-A572-903AB37E0065}"/>
                </a:ext>
              </a:extLst>
            </p:cNvPr>
            <p:cNvSpPr/>
            <p:nvPr/>
          </p:nvSpPr>
          <p:spPr>
            <a:xfrm>
              <a:off x="8426119" y="6326435"/>
              <a:ext cx="8135" cy="7884"/>
            </a:xfrm>
            <a:custGeom>
              <a:avLst/>
              <a:gdLst>
                <a:gd name="connsiteX0" fmla="*/ 7852 w 8135"/>
                <a:gd name="connsiteY0" fmla="*/ 5360 h 7884"/>
                <a:gd name="connsiteX1" fmla="*/ 284 w 8135"/>
                <a:gd name="connsiteY1" fmla="*/ 2524 h 7884"/>
                <a:gd name="connsiteX2" fmla="*/ 7852 w 8135"/>
                <a:gd name="connsiteY2" fmla="*/ 5360 h 7884"/>
                <a:gd name="connsiteX3" fmla="*/ 7852 w 8135"/>
                <a:gd name="connsiteY3" fmla="*/ 5360 h 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884">
                  <a:moveTo>
                    <a:pt x="7852" y="5360"/>
                  </a:moveTo>
                  <a:cubicBezTo>
                    <a:pt x="6020" y="10223"/>
                    <a:pt x="-1549" y="7388"/>
                    <a:pt x="284" y="2524"/>
                  </a:cubicBezTo>
                  <a:cubicBezTo>
                    <a:pt x="2116" y="-2339"/>
                    <a:pt x="9684" y="496"/>
                    <a:pt x="7852" y="5360"/>
                  </a:cubicBezTo>
                  <a:lnTo>
                    <a:pt x="7852" y="53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1A8CC890-7C82-426E-AF59-1A7C0CB94E21}"/>
                </a:ext>
              </a:extLst>
            </p:cNvPr>
            <p:cNvSpPr/>
            <p:nvPr/>
          </p:nvSpPr>
          <p:spPr>
            <a:xfrm>
              <a:off x="8471670" y="6316682"/>
              <a:ext cx="9880" cy="9929"/>
            </a:xfrm>
            <a:custGeom>
              <a:avLst/>
              <a:gdLst>
                <a:gd name="connsiteX0" fmla="*/ 9564 w 9880"/>
                <a:gd name="connsiteY0" fmla="*/ 6693 h 9929"/>
                <a:gd name="connsiteX1" fmla="*/ 3195 w 9880"/>
                <a:gd name="connsiteY1" fmla="*/ 9594 h 9929"/>
                <a:gd name="connsiteX2" fmla="*/ 317 w 9880"/>
                <a:gd name="connsiteY2" fmla="*/ 3226 h 9929"/>
                <a:gd name="connsiteX3" fmla="*/ 6685 w 9880"/>
                <a:gd name="connsiteY3" fmla="*/ 347 h 9929"/>
                <a:gd name="connsiteX4" fmla="*/ 9564 w 9880"/>
                <a:gd name="connsiteY4" fmla="*/ 6693 h 9929"/>
                <a:gd name="connsiteX5" fmla="*/ 9564 w 9880"/>
                <a:gd name="connsiteY5" fmla="*/ 6693 h 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0" h="9929">
                  <a:moveTo>
                    <a:pt x="9564" y="6693"/>
                  </a:moveTo>
                  <a:cubicBezTo>
                    <a:pt x="8648" y="9114"/>
                    <a:pt x="5661" y="10641"/>
                    <a:pt x="3195" y="9594"/>
                  </a:cubicBezTo>
                  <a:cubicBezTo>
                    <a:pt x="731" y="8525"/>
                    <a:pt x="-665" y="5821"/>
                    <a:pt x="317" y="3226"/>
                  </a:cubicBezTo>
                  <a:cubicBezTo>
                    <a:pt x="1233" y="805"/>
                    <a:pt x="4242" y="-722"/>
                    <a:pt x="6685" y="347"/>
                  </a:cubicBezTo>
                  <a:cubicBezTo>
                    <a:pt x="9149" y="1372"/>
                    <a:pt x="10546" y="4098"/>
                    <a:pt x="9564" y="6693"/>
                  </a:cubicBezTo>
                  <a:lnTo>
                    <a:pt x="9564" y="66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25F87FD4-6C52-49DD-B4E5-7DC71AF7B425}"/>
                </a:ext>
              </a:extLst>
            </p:cNvPr>
            <p:cNvSpPr/>
            <p:nvPr/>
          </p:nvSpPr>
          <p:spPr>
            <a:xfrm>
              <a:off x="8489357" y="6332297"/>
              <a:ext cx="9615" cy="9354"/>
            </a:xfrm>
            <a:custGeom>
              <a:avLst/>
              <a:gdLst>
                <a:gd name="connsiteX0" fmla="*/ 9281 w 9615"/>
                <a:gd name="connsiteY0" fmla="*/ 6367 h 9354"/>
                <a:gd name="connsiteX1" fmla="*/ 340 w 9615"/>
                <a:gd name="connsiteY1" fmla="*/ 2987 h 9354"/>
                <a:gd name="connsiteX2" fmla="*/ 9281 w 9615"/>
                <a:gd name="connsiteY2" fmla="*/ 6367 h 9354"/>
                <a:gd name="connsiteX3" fmla="*/ 9281 w 9615"/>
                <a:gd name="connsiteY3" fmla="*/ 6367 h 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5" h="9354">
                  <a:moveTo>
                    <a:pt x="9281" y="6367"/>
                  </a:moveTo>
                  <a:cubicBezTo>
                    <a:pt x="7100" y="12125"/>
                    <a:pt x="-1841" y="8766"/>
                    <a:pt x="340" y="2987"/>
                  </a:cubicBezTo>
                  <a:cubicBezTo>
                    <a:pt x="2499" y="-2771"/>
                    <a:pt x="11441" y="588"/>
                    <a:pt x="9281" y="6367"/>
                  </a:cubicBezTo>
                  <a:lnTo>
                    <a:pt x="9281" y="63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5C77A275-354F-41BA-BC74-6F5668F6571D}"/>
                </a:ext>
              </a:extLst>
            </p:cNvPr>
            <p:cNvSpPr/>
            <p:nvPr/>
          </p:nvSpPr>
          <p:spPr>
            <a:xfrm>
              <a:off x="8445235" y="6174768"/>
              <a:ext cx="9118" cy="8860"/>
            </a:xfrm>
            <a:custGeom>
              <a:avLst/>
              <a:gdLst>
                <a:gd name="connsiteX0" fmla="*/ 8802 w 9118"/>
                <a:gd name="connsiteY0" fmla="*/ 6033 h 8860"/>
                <a:gd name="connsiteX1" fmla="*/ 317 w 9118"/>
                <a:gd name="connsiteY1" fmla="*/ 2827 h 8860"/>
                <a:gd name="connsiteX2" fmla="*/ 8802 w 9118"/>
                <a:gd name="connsiteY2" fmla="*/ 6033 h 8860"/>
                <a:gd name="connsiteX3" fmla="*/ 8802 w 9118"/>
                <a:gd name="connsiteY3" fmla="*/ 6033 h 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18" h="8860">
                  <a:moveTo>
                    <a:pt x="8802" y="6033"/>
                  </a:moveTo>
                  <a:cubicBezTo>
                    <a:pt x="6752" y="11486"/>
                    <a:pt x="-1733" y="8302"/>
                    <a:pt x="317" y="2827"/>
                  </a:cubicBezTo>
                  <a:cubicBezTo>
                    <a:pt x="2367" y="-2625"/>
                    <a:pt x="10852" y="559"/>
                    <a:pt x="8802" y="6033"/>
                  </a:cubicBezTo>
                  <a:lnTo>
                    <a:pt x="8802" y="60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DE51C7AF-8C1B-4AF1-A56F-2CE8C8E73012}"/>
                </a:ext>
              </a:extLst>
            </p:cNvPr>
            <p:cNvSpPr/>
            <p:nvPr/>
          </p:nvSpPr>
          <p:spPr>
            <a:xfrm>
              <a:off x="8413537" y="6177335"/>
              <a:ext cx="5464" cy="5313"/>
            </a:xfrm>
            <a:custGeom>
              <a:avLst/>
              <a:gdLst>
                <a:gd name="connsiteX0" fmla="*/ 5276 w 5464"/>
                <a:gd name="connsiteY0" fmla="*/ 3619 h 5313"/>
                <a:gd name="connsiteX1" fmla="*/ 194 w 5464"/>
                <a:gd name="connsiteY1" fmla="*/ 1700 h 5313"/>
                <a:gd name="connsiteX2" fmla="*/ 5276 w 5464"/>
                <a:gd name="connsiteY2" fmla="*/ 3619 h 5313"/>
                <a:gd name="connsiteX3" fmla="*/ 5276 w 5464"/>
                <a:gd name="connsiteY3" fmla="*/ 3619 h 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4" h="5313">
                  <a:moveTo>
                    <a:pt x="5276" y="3619"/>
                  </a:moveTo>
                  <a:cubicBezTo>
                    <a:pt x="4033" y="6891"/>
                    <a:pt x="-1049" y="4971"/>
                    <a:pt x="194" y="1700"/>
                  </a:cubicBezTo>
                  <a:cubicBezTo>
                    <a:pt x="1416" y="-1572"/>
                    <a:pt x="6498" y="326"/>
                    <a:pt x="5276" y="3619"/>
                  </a:cubicBezTo>
                  <a:lnTo>
                    <a:pt x="5276" y="36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07392E45-844D-4897-9178-502E5ABF78E2}"/>
                </a:ext>
              </a:extLst>
            </p:cNvPr>
            <p:cNvSpPr/>
            <p:nvPr/>
          </p:nvSpPr>
          <p:spPr>
            <a:xfrm>
              <a:off x="8532223" y="6299898"/>
              <a:ext cx="11544" cy="11590"/>
            </a:xfrm>
            <a:custGeom>
              <a:avLst/>
              <a:gdLst>
                <a:gd name="connsiteX0" fmla="*/ 11170 w 11544"/>
                <a:gd name="connsiteY0" fmla="*/ 7817 h 11590"/>
                <a:gd name="connsiteX1" fmla="*/ 3733 w 11544"/>
                <a:gd name="connsiteY1" fmla="*/ 11198 h 11590"/>
                <a:gd name="connsiteX2" fmla="*/ 374 w 11544"/>
                <a:gd name="connsiteY2" fmla="*/ 3760 h 11590"/>
                <a:gd name="connsiteX3" fmla="*/ 7812 w 11544"/>
                <a:gd name="connsiteY3" fmla="*/ 402 h 11590"/>
                <a:gd name="connsiteX4" fmla="*/ 11170 w 11544"/>
                <a:gd name="connsiteY4" fmla="*/ 7817 h 11590"/>
                <a:gd name="connsiteX5" fmla="*/ 11170 w 11544"/>
                <a:gd name="connsiteY5" fmla="*/ 7817 h 1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44" h="11590">
                  <a:moveTo>
                    <a:pt x="11170" y="7817"/>
                  </a:moveTo>
                  <a:cubicBezTo>
                    <a:pt x="10102" y="10653"/>
                    <a:pt x="6612" y="12419"/>
                    <a:pt x="3733" y="11198"/>
                  </a:cubicBezTo>
                  <a:cubicBezTo>
                    <a:pt x="854" y="9955"/>
                    <a:pt x="-782" y="6792"/>
                    <a:pt x="374" y="3760"/>
                  </a:cubicBezTo>
                  <a:cubicBezTo>
                    <a:pt x="1443" y="947"/>
                    <a:pt x="4932" y="-842"/>
                    <a:pt x="7812" y="402"/>
                  </a:cubicBezTo>
                  <a:cubicBezTo>
                    <a:pt x="10691" y="1601"/>
                    <a:pt x="12326" y="4786"/>
                    <a:pt x="11170" y="7817"/>
                  </a:cubicBezTo>
                  <a:lnTo>
                    <a:pt x="11170" y="78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C289B3D2-7921-416C-8175-912EE1265719}"/>
                </a:ext>
              </a:extLst>
            </p:cNvPr>
            <p:cNvSpPr/>
            <p:nvPr/>
          </p:nvSpPr>
          <p:spPr>
            <a:xfrm>
              <a:off x="8516513" y="6270795"/>
              <a:ext cx="9710" cy="9418"/>
            </a:xfrm>
            <a:custGeom>
              <a:avLst/>
              <a:gdLst>
                <a:gd name="connsiteX0" fmla="*/ 9367 w 9710"/>
                <a:gd name="connsiteY0" fmla="*/ 6408 h 9418"/>
                <a:gd name="connsiteX1" fmla="*/ 337 w 9710"/>
                <a:gd name="connsiteY1" fmla="*/ 3005 h 9418"/>
                <a:gd name="connsiteX2" fmla="*/ 9367 w 9710"/>
                <a:gd name="connsiteY2" fmla="*/ 6408 h 9418"/>
                <a:gd name="connsiteX3" fmla="*/ 9367 w 9710"/>
                <a:gd name="connsiteY3" fmla="*/ 6408 h 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10" h="9418">
                  <a:moveTo>
                    <a:pt x="9367" y="6408"/>
                  </a:moveTo>
                  <a:cubicBezTo>
                    <a:pt x="7186" y="12209"/>
                    <a:pt x="-1844" y="8829"/>
                    <a:pt x="337" y="3005"/>
                  </a:cubicBezTo>
                  <a:cubicBezTo>
                    <a:pt x="2541" y="-2797"/>
                    <a:pt x="11569" y="606"/>
                    <a:pt x="9367" y="6408"/>
                  </a:cubicBezTo>
                  <a:lnTo>
                    <a:pt x="9367" y="64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7EFEEACC-2C86-47F1-9237-CA1985BFF914}"/>
                </a:ext>
              </a:extLst>
            </p:cNvPr>
            <p:cNvSpPr/>
            <p:nvPr/>
          </p:nvSpPr>
          <p:spPr>
            <a:xfrm>
              <a:off x="8544622" y="6260546"/>
              <a:ext cx="9212" cy="8939"/>
            </a:xfrm>
            <a:custGeom>
              <a:avLst/>
              <a:gdLst>
                <a:gd name="connsiteX0" fmla="*/ 8891 w 9212"/>
                <a:gd name="connsiteY0" fmla="*/ 6079 h 8939"/>
                <a:gd name="connsiteX1" fmla="*/ 321 w 9212"/>
                <a:gd name="connsiteY1" fmla="*/ 2851 h 8939"/>
                <a:gd name="connsiteX2" fmla="*/ 8891 w 9212"/>
                <a:gd name="connsiteY2" fmla="*/ 6079 h 8939"/>
                <a:gd name="connsiteX3" fmla="*/ 8891 w 9212"/>
                <a:gd name="connsiteY3" fmla="*/ 607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9">
                  <a:moveTo>
                    <a:pt x="8891" y="6079"/>
                  </a:moveTo>
                  <a:cubicBezTo>
                    <a:pt x="6820" y="11597"/>
                    <a:pt x="-1752" y="8369"/>
                    <a:pt x="321" y="2851"/>
                  </a:cubicBezTo>
                  <a:cubicBezTo>
                    <a:pt x="2392" y="-2645"/>
                    <a:pt x="10964" y="561"/>
                    <a:pt x="8891" y="6079"/>
                  </a:cubicBezTo>
                  <a:lnTo>
                    <a:pt x="889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EC44D142-A62D-42F0-B34D-A8C2D194B50F}"/>
                </a:ext>
              </a:extLst>
            </p:cNvPr>
            <p:cNvSpPr/>
            <p:nvPr/>
          </p:nvSpPr>
          <p:spPr>
            <a:xfrm>
              <a:off x="8386166" y="6225728"/>
              <a:ext cx="6055" cy="5870"/>
            </a:xfrm>
            <a:custGeom>
              <a:avLst/>
              <a:gdLst>
                <a:gd name="connsiteX0" fmla="*/ 5842 w 6055"/>
                <a:gd name="connsiteY0" fmla="*/ 3993 h 5870"/>
                <a:gd name="connsiteX1" fmla="*/ 214 w 6055"/>
                <a:gd name="connsiteY1" fmla="*/ 1878 h 5870"/>
                <a:gd name="connsiteX2" fmla="*/ 5842 w 6055"/>
                <a:gd name="connsiteY2" fmla="*/ 3993 h 5870"/>
                <a:gd name="connsiteX3" fmla="*/ 5842 w 6055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5" h="5870">
                  <a:moveTo>
                    <a:pt x="5842" y="3993"/>
                  </a:moveTo>
                  <a:cubicBezTo>
                    <a:pt x="4468" y="7614"/>
                    <a:pt x="-1159" y="5498"/>
                    <a:pt x="214" y="1878"/>
                  </a:cubicBezTo>
                  <a:cubicBezTo>
                    <a:pt x="1567" y="-1743"/>
                    <a:pt x="7215" y="373"/>
                    <a:pt x="5842" y="3993"/>
                  </a:cubicBezTo>
                  <a:lnTo>
                    <a:pt x="5842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5DC5660-DDC8-41C7-852B-8722BAB4F76F}"/>
                </a:ext>
              </a:extLst>
            </p:cNvPr>
            <p:cNvSpPr/>
            <p:nvPr/>
          </p:nvSpPr>
          <p:spPr>
            <a:xfrm>
              <a:off x="8353119" y="6239159"/>
              <a:ext cx="11189" cy="10873"/>
            </a:xfrm>
            <a:custGeom>
              <a:avLst/>
              <a:gdLst>
                <a:gd name="connsiteX0" fmla="*/ 10797 w 11189"/>
                <a:gd name="connsiteY0" fmla="*/ 7400 h 10873"/>
                <a:gd name="connsiteX1" fmla="*/ 393 w 11189"/>
                <a:gd name="connsiteY1" fmla="*/ 3474 h 10873"/>
                <a:gd name="connsiteX2" fmla="*/ 10797 w 11189"/>
                <a:gd name="connsiteY2" fmla="*/ 7400 h 10873"/>
                <a:gd name="connsiteX3" fmla="*/ 10797 w 11189"/>
                <a:gd name="connsiteY3" fmla="*/ 7400 h 1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9" h="10873">
                  <a:moveTo>
                    <a:pt x="10797" y="7400"/>
                  </a:moveTo>
                  <a:cubicBezTo>
                    <a:pt x="8267" y="14096"/>
                    <a:pt x="-2137" y="10192"/>
                    <a:pt x="393" y="3474"/>
                  </a:cubicBezTo>
                  <a:cubicBezTo>
                    <a:pt x="2901" y="-3222"/>
                    <a:pt x="13326" y="682"/>
                    <a:pt x="10797" y="7400"/>
                  </a:cubicBezTo>
                  <a:lnTo>
                    <a:pt x="10797" y="74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9AF99027-B648-4755-A665-CEB6E31C07B3}"/>
                </a:ext>
              </a:extLst>
            </p:cNvPr>
            <p:cNvSpPr/>
            <p:nvPr/>
          </p:nvSpPr>
          <p:spPr>
            <a:xfrm>
              <a:off x="8362978" y="6216969"/>
              <a:ext cx="8136" cy="7903"/>
            </a:xfrm>
            <a:custGeom>
              <a:avLst/>
              <a:gdLst>
                <a:gd name="connsiteX0" fmla="*/ 7852 w 8136"/>
                <a:gd name="connsiteY0" fmla="*/ 5381 h 7903"/>
                <a:gd name="connsiteX1" fmla="*/ 284 w 8136"/>
                <a:gd name="connsiteY1" fmla="*/ 2523 h 7903"/>
                <a:gd name="connsiteX2" fmla="*/ 7852 w 8136"/>
                <a:gd name="connsiteY2" fmla="*/ 5381 h 7903"/>
                <a:gd name="connsiteX3" fmla="*/ 7852 w 8136"/>
                <a:gd name="connsiteY3" fmla="*/ 5381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6" h="7903">
                  <a:moveTo>
                    <a:pt x="7852" y="5381"/>
                  </a:moveTo>
                  <a:cubicBezTo>
                    <a:pt x="6020" y="10244"/>
                    <a:pt x="-1548" y="7409"/>
                    <a:pt x="284" y="2523"/>
                  </a:cubicBezTo>
                  <a:cubicBezTo>
                    <a:pt x="2115" y="-2340"/>
                    <a:pt x="9684" y="495"/>
                    <a:pt x="7852" y="5381"/>
                  </a:cubicBezTo>
                  <a:lnTo>
                    <a:pt x="7852" y="53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0BD1B428-7FC9-4C2F-A0DA-CB19351673A3}"/>
                </a:ext>
              </a:extLst>
            </p:cNvPr>
            <p:cNvSpPr/>
            <p:nvPr/>
          </p:nvSpPr>
          <p:spPr>
            <a:xfrm>
              <a:off x="8363294" y="6230961"/>
              <a:ext cx="7000" cy="7127"/>
            </a:xfrm>
            <a:custGeom>
              <a:avLst/>
              <a:gdLst>
                <a:gd name="connsiteX0" fmla="*/ 5682 w 7000"/>
                <a:gd name="connsiteY0" fmla="*/ 1268 h 7127"/>
                <a:gd name="connsiteX1" fmla="*/ 6096 w 7000"/>
                <a:gd name="connsiteY1" fmla="*/ 6110 h 7127"/>
                <a:gd name="connsiteX2" fmla="*/ 1232 w 7000"/>
                <a:gd name="connsiteY2" fmla="*/ 5936 h 7127"/>
                <a:gd name="connsiteX3" fmla="*/ 229 w 7000"/>
                <a:gd name="connsiteY3" fmla="*/ 4213 h 7127"/>
                <a:gd name="connsiteX4" fmla="*/ 796 w 7000"/>
                <a:gd name="connsiteY4" fmla="*/ 963 h 7127"/>
                <a:gd name="connsiteX5" fmla="*/ 3980 w 7000"/>
                <a:gd name="connsiteY5" fmla="*/ 200 h 7127"/>
                <a:gd name="connsiteX6" fmla="*/ 5682 w 7000"/>
                <a:gd name="connsiteY6" fmla="*/ 1268 h 7127"/>
                <a:gd name="connsiteX7" fmla="*/ 5682 w 7000"/>
                <a:gd name="connsiteY7" fmla="*/ 1268 h 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" h="7127">
                  <a:moveTo>
                    <a:pt x="5682" y="1268"/>
                  </a:moveTo>
                  <a:cubicBezTo>
                    <a:pt x="7208" y="2468"/>
                    <a:pt x="7492" y="4671"/>
                    <a:pt x="6096" y="6110"/>
                  </a:cubicBezTo>
                  <a:cubicBezTo>
                    <a:pt x="4874" y="7397"/>
                    <a:pt x="2323" y="7593"/>
                    <a:pt x="1232" y="5936"/>
                  </a:cubicBezTo>
                  <a:cubicBezTo>
                    <a:pt x="862" y="5390"/>
                    <a:pt x="447" y="4845"/>
                    <a:pt x="229" y="4213"/>
                  </a:cubicBezTo>
                  <a:cubicBezTo>
                    <a:pt x="-164" y="3079"/>
                    <a:pt x="-98" y="1879"/>
                    <a:pt x="796" y="963"/>
                  </a:cubicBezTo>
                  <a:cubicBezTo>
                    <a:pt x="1582" y="156"/>
                    <a:pt x="2889" y="-280"/>
                    <a:pt x="3980" y="200"/>
                  </a:cubicBezTo>
                  <a:cubicBezTo>
                    <a:pt x="4612" y="505"/>
                    <a:pt x="5158" y="854"/>
                    <a:pt x="5682" y="1268"/>
                  </a:cubicBezTo>
                  <a:lnTo>
                    <a:pt x="5682" y="12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0244344F-5E51-4529-AFC3-1C35EDA70D31}"/>
                </a:ext>
              </a:extLst>
            </p:cNvPr>
            <p:cNvSpPr/>
            <p:nvPr/>
          </p:nvSpPr>
          <p:spPr>
            <a:xfrm>
              <a:off x="8342567" y="6283563"/>
              <a:ext cx="7294" cy="7089"/>
            </a:xfrm>
            <a:custGeom>
              <a:avLst/>
              <a:gdLst>
                <a:gd name="connsiteX0" fmla="*/ 7042 w 7294"/>
                <a:gd name="connsiteY0" fmla="*/ 4828 h 7089"/>
                <a:gd name="connsiteX1" fmla="*/ 258 w 7294"/>
                <a:gd name="connsiteY1" fmla="*/ 2277 h 7089"/>
                <a:gd name="connsiteX2" fmla="*/ 7042 w 7294"/>
                <a:gd name="connsiteY2" fmla="*/ 4828 h 7089"/>
                <a:gd name="connsiteX3" fmla="*/ 7042 w 7294"/>
                <a:gd name="connsiteY3" fmla="*/ 4828 h 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4" h="7089">
                  <a:moveTo>
                    <a:pt x="7042" y="4828"/>
                  </a:moveTo>
                  <a:cubicBezTo>
                    <a:pt x="5406" y="9190"/>
                    <a:pt x="-1399" y="6639"/>
                    <a:pt x="258" y="2277"/>
                  </a:cubicBezTo>
                  <a:cubicBezTo>
                    <a:pt x="1894" y="-2107"/>
                    <a:pt x="8678" y="445"/>
                    <a:pt x="7042" y="4828"/>
                  </a:cubicBezTo>
                  <a:lnTo>
                    <a:pt x="7042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BC214E1-8933-43C4-9F0A-B28AA283BD3C}"/>
                </a:ext>
              </a:extLst>
            </p:cNvPr>
            <p:cNvSpPr/>
            <p:nvPr/>
          </p:nvSpPr>
          <p:spPr>
            <a:xfrm>
              <a:off x="8357161" y="6300154"/>
              <a:ext cx="9212" cy="8939"/>
            </a:xfrm>
            <a:custGeom>
              <a:avLst/>
              <a:gdLst>
                <a:gd name="connsiteX0" fmla="*/ 8893 w 9212"/>
                <a:gd name="connsiteY0" fmla="*/ 6079 h 8939"/>
                <a:gd name="connsiteX1" fmla="*/ 321 w 9212"/>
                <a:gd name="connsiteY1" fmla="*/ 2851 h 8939"/>
                <a:gd name="connsiteX2" fmla="*/ 8893 w 9212"/>
                <a:gd name="connsiteY2" fmla="*/ 6079 h 8939"/>
                <a:gd name="connsiteX3" fmla="*/ 8893 w 9212"/>
                <a:gd name="connsiteY3" fmla="*/ 607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9">
                  <a:moveTo>
                    <a:pt x="8893" y="6079"/>
                  </a:moveTo>
                  <a:cubicBezTo>
                    <a:pt x="6820" y="11597"/>
                    <a:pt x="-1752" y="8369"/>
                    <a:pt x="321" y="2851"/>
                  </a:cubicBezTo>
                  <a:cubicBezTo>
                    <a:pt x="2393" y="-2645"/>
                    <a:pt x="10964" y="561"/>
                    <a:pt x="8893" y="6079"/>
                  </a:cubicBezTo>
                  <a:lnTo>
                    <a:pt x="8893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4AB10548-BAFA-485E-B9A8-748EEEE2FDBF}"/>
                </a:ext>
              </a:extLst>
            </p:cNvPr>
            <p:cNvSpPr/>
            <p:nvPr/>
          </p:nvSpPr>
          <p:spPr>
            <a:xfrm>
              <a:off x="8358176" y="6275802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1" y="-2896"/>
                    <a:pt x="11955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AABD8D39-7592-433C-9076-3BDED5A2E59F}"/>
                </a:ext>
              </a:extLst>
            </p:cNvPr>
            <p:cNvSpPr/>
            <p:nvPr/>
          </p:nvSpPr>
          <p:spPr>
            <a:xfrm>
              <a:off x="8349668" y="6291960"/>
              <a:ext cx="7623" cy="7410"/>
            </a:xfrm>
            <a:custGeom>
              <a:avLst/>
              <a:gdLst>
                <a:gd name="connsiteX0" fmla="*/ 7356 w 7623"/>
                <a:gd name="connsiteY0" fmla="*/ 5047 h 7410"/>
                <a:gd name="connsiteX1" fmla="*/ 268 w 7623"/>
                <a:gd name="connsiteY1" fmla="*/ 2364 h 7410"/>
                <a:gd name="connsiteX2" fmla="*/ 7356 w 7623"/>
                <a:gd name="connsiteY2" fmla="*/ 5047 h 7410"/>
                <a:gd name="connsiteX3" fmla="*/ 7356 w 7623"/>
                <a:gd name="connsiteY3" fmla="*/ 5047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7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69" y="-2195"/>
                    <a:pt x="9079" y="466"/>
                    <a:pt x="7356" y="5047"/>
                  </a:cubicBezTo>
                  <a:lnTo>
                    <a:pt x="7356" y="50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F6BC0FDD-149B-4B94-9370-88DBE57F140F}"/>
                </a:ext>
              </a:extLst>
            </p:cNvPr>
            <p:cNvSpPr/>
            <p:nvPr/>
          </p:nvSpPr>
          <p:spPr>
            <a:xfrm>
              <a:off x="8372114" y="6197043"/>
              <a:ext cx="8298" cy="8051"/>
            </a:xfrm>
            <a:custGeom>
              <a:avLst/>
              <a:gdLst>
                <a:gd name="connsiteX0" fmla="*/ 8007 w 8298"/>
                <a:gd name="connsiteY0" fmla="*/ 5481 h 8051"/>
                <a:gd name="connsiteX1" fmla="*/ 286 w 8298"/>
                <a:gd name="connsiteY1" fmla="*/ 2580 h 8051"/>
                <a:gd name="connsiteX2" fmla="*/ 8007 w 8298"/>
                <a:gd name="connsiteY2" fmla="*/ 5481 h 8051"/>
                <a:gd name="connsiteX3" fmla="*/ 8007 w 8298"/>
                <a:gd name="connsiteY3" fmla="*/ 5481 h 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51">
                  <a:moveTo>
                    <a:pt x="8007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2" y="-2392"/>
                    <a:pt x="9882" y="509"/>
                    <a:pt x="8007" y="5481"/>
                  </a:cubicBezTo>
                  <a:lnTo>
                    <a:pt x="8007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6C7B61DD-8216-45D2-8480-6C48D76A1334}"/>
                </a:ext>
              </a:extLst>
            </p:cNvPr>
            <p:cNvSpPr/>
            <p:nvPr/>
          </p:nvSpPr>
          <p:spPr>
            <a:xfrm>
              <a:off x="8395820" y="6180886"/>
              <a:ext cx="6378" cy="6191"/>
            </a:xfrm>
            <a:custGeom>
              <a:avLst/>
              <a:gdLst>
                <a:gd name="connsiteX0" fmla="*/ 6155 w 6378"/>
                <a:gd name="connsiteY0" fmla="*/ 4211 h 6191"/>
                <a:gd name="connsiteX1" fmla="*/ 224 w 6378"/>
                <a:gd name="connsiteY1" fmla="*/ 1965 h 6191"/>
                <a:gd name="connsiteX2" fmla="*/ 6155 w 6378"/>
                <a:gd name="connsiteY2" fmla="*/ 4211 h 6191"/>
                <a:gd name="connsiteX3" fmla="*/ 6155 w 6378"/>
                <a:gd name="connsiteY3" fmla="*/ 4211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8" h="6191">
                  <a:moveTo>
                    <a:pt x="6155" y="4211"/>
                  </a:moveTo>
                  <a:cubicBezTo>
                    <a:pt x="4716" y="8028"/>
                    <a:pt x="-1216" y="5804"/>
                    <a:pt x="224" y="1965"/>
                  </a:cubicBezTo>
                  <a:cubicBezTo>
                    <a:pt x="1662" y="-1830"/>
                    <a:pt x="7595" y="394"/>
                    <a:pt x="6155" y="4211"/>
                  </a:cubicBezTo>
                  <a:lnTo>
                    <a:pt x="6155" y="42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65090533-B992-4E32-984E-6978703FC831}"/>
                </a:ext>
              </a:extLst>
            </p:cNvPr>
            <p:cNvSpPr/>
            <p:nvPr/>
          </p:nvSpPr>
          <p:spPr>
            <a:xfrm>
              <a:off x="8427416" y="6167706"/>
              <a:ext cx="8370" cy="8130"/>
            </a:xfrm>
            <a:custGeom>
              <a:avLst/>
              <a:gdLst>
                <a:gd name="connsiteX0" fmla="*/ 8082 w 8370"/>
                <a:gd name="connsiteY0" fmla="*/ 5527 h 8130"/>
                <a:gd name="connsiteX1" fmla="*/ 296 w 8370"/>
                <a:gd name="connsiteY1" fmla="*/ 2604 h 8130"/>
                <a:gd name="connsiteX2" fmla="*/ 8082 w 8370"/>
                <a:gd name="connsiteY2" fmla="*/ 5527 h 8130"/>
                <a:gd name="connsiteX3" fmla="*/ 8082 w 8370"/>
                <a:gd name="connsiteY3" fmla="*/ 5527 h 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0" h="8130">
                  <a:moveTo>
                    <a:pt x="8082" y="5527"/>
                  </a:moveTo>
                  <a:cubicBezTo>
                    <a:pt x="6184" y="10543"/>
                    <a:pt x="-1602" y="7620"/>
                    <a:pt x="296" y="2604"/>
                  </a:cubicBezTo>
                  <a:cubicBezTo>
                    <a:pt x="2171" y="-2412"/>
                    <a:pt x="9957" y="510"/>
                    <a:pt x="8082" y="5527"/>
                  </a:cubicBezTo>
                  <a:lnTo>
                    <a:pt x="8082" y="5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F52F27AD-D033-4CAA-99DC-04191F9A29C6}"/>
                </a:ext>
              </a:extLst>
            </p:cNvPr>
            <p:cNvSpPr/>
            <p:nvPr/>
          </p:nvSpPr>
          <p:spPr>
            <a:xfrm>
              <a:off x="8379661" y="6180068"/>
              <a:ext cx="8298" cy="8046"/>
            </a:xfrm>
            <a:custGeom>
              <a:avLst/>
              <a:gdLst>
                <a:gd name="connsiteX0" fmla="*/ 8007 w 8298"/>
                <a:gd name="connsiteY0" fmla="*/ 5466 h 8046"/>
                <a:gd name="connsiteX1" fmla="*/ 286 w 8298"/>
                <a:gd name="connsiteY1" fmla="*/ 2565 h 8046"/>
                <a:gd name="connsiteX2" fmla="*/ 8007 w 8298"/>
                <a:gd name="connsiteY2" fmla="*/ 5466 h 8046"/>
                <a:gd name="connsiteX3" fmla="*/ 8007 w 8298"/>
                <a:gd name="connsiteY3" fmla="*/ 5466 h 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46">
                  <a:moveTo>
                    <a:pt x="8007" y="5466"/>
                  </a:moveTo>
                  <a:cubicBezTo>
                    <a:pt x="6131" y="10439"/>
                    <a:pt x="-1567" y="7538"/>
                    <a:pt x="286" y="2565"/>
                  </a:cubicBezTo>
                  <a:cubicBezTo>
                    <a:pt x="2162" y="-2386"/>
                    <a:pt x="9883" y="515"/>
                    <a:pt x="8007" y="5466"/>
                  </a:cubicBezTo>
                  <a:lnTo>
                    <a:pt x="8007" y="54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7AA0293F-CD55-4ECC-B7C4-248D39B1084D}"/>
                </a:ext>
              </a:extLst>
            </p:cNvPr>
            <p:cNvSpPr/>
            <p:nvPr/>
          </p:nvSpPr>
          <p:spPr>
            <a:xfrm>
              <a:off x="8397083" y="6168498"/>
              <a:ext cx="4549" cy="4426"/>
            </a:xfrm>
            <a:custGeom>
              <a:avLst/>
              <a:gdLst>
                <a:gd name="connsiteX0" fmla="*/ 4390 w 4549"/>
                <a:gd name="connsiteY0" fmla="*/ 3012 h 4426"/>
                <a:gd name="connsiteX1" fmla="*/ 159 w 4549"/>
                <a:gd name="connsiteY1" fmla="*/ 1420 h 4426"/>
                <a:gd name="connsiteX2" fmla="*/ 4390 w 4549"/>
                <a:gd name="connsiteY2" fmla="*/ 3012 h 4426"/>
                <a:gd name="connsiteX3" fmla="*/ 4390 w 4549"/>
                <a:gd name="connsiteY3" fmla="*/ 3012 h 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9" h="4426">
                  <a:moveTo>
                    <a:pt x="4390" y="3012"/>
                  </a:moveTo>
                  <a:cubicBezTo>
                    <a:pt x="3366" y="5738"/>
                    <a:pt x="-867" y="4146"/>
                    <a:pt x="159" y="1420"/>
                  </a:cubicBezTo>
                  <a:cubicBezTo>
                    <a:pt x="1185" y="-1307"/>
                    <a:pt x="5416" y="264"/>
                    <a:pt x="4390" y="3012"/>
                  </a:cubicBezTo>
                  <a:lnTo>
                    <a:pt x="4390" y="30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8D77120D-77CC-48B8-A07A-EBD5509A1060}"/>
                </a:ext>
              </a:extLst>
            </p:cNvPr>
            <p:cNvSpPr/>
            <p:nvPr/>
          </p:nvSpPr>
          <p:spPr>
            <a:xfrm>
              <a:off x="8396097" y="6206401"/>
              <a:ext cx="113057" cy="111688"/>
            </a:xfrm>
            <a:custGeom>
              <a:avLst/>
              <a:gdLst>
                <a:gd name="connsiteX0" fmla="*/ 79270 w 113057"/>
                <a:gd name="connsiteY0" fmla="*/ 5065 h 111688"/>
                <a:gd name="connsiteX1" fmla="*/ 90961 w 113057"/>
                <a:gd name="connsiteY1" fmla="*/ 11761 h 111688"/>
                <a:gd name="connsiteX2" fmla="*/ 108169 w 113057"/>
                <a:gd name="connsiteY2" fmla="*/ 79308 h 111688"/>
                <a:gd name="connsiteX3" fmla="*/ 7994 w 113057"/>
                <a:gd name="connsiteY3" fmla="*/ 84259 h 111688"/>
                <a:gd name="connsiteX4" fmla="*/ 7558 w 113057"/>
                <a:gd name="connsiteY4" fmla="*/ 83168 h 111688"/>
                <a:gd name="connsiteX5" fmla="*/ 3065 w 113057"/>
                <a:gd name="connsiteY5" fmla="*/ 73157 h 111688"/>
                <a:gd name="connsiteX6" fmla="*/ 2956 w 113057"/>
                <a:gd name="connsiteY6" fmla="*/ 72568 h 111688"/>
                <a:gd name="connsiteX7" fmla="*/ 5857 w 113057"/>
                <a:gd name="connsiteY7" fmla="*/ 32503 h 111688"/>
                <a:gd name="connsiteX8" fmla="*/ 30698 w 113057"/>
                <a:gd name="connsiteY8" fmla="*/ 7552 h 111688"/>
                <a:gd name="connsiteX9" fmla="*/ 60273 w 113057"/>
                <a:gd name="connsiteY9" fmla="*/ 92 h 111688"/>
                <a:gd name="connsiteX10" fmla="*/ 79270 w 113057"/>
                <a:gd name="connsiteY10" fmla="*/ 5065 h 111688"/>
                <a:gd name="connsiteX11" fmla="*/ 79270 w 113057"/>
                <a:gd name="connsiteY11" fmla="*/ 5065 h 111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057" h="111688">
                  <a:moveTo>
                    <a:pt x="79270" y="5065"/>
                  </a:moveTo>
                  <a:cubicBezTo>
                    <a:pt x="83327" y="6766"/>
                    <a:pt x="87253" y="8969"/>
                    <a:pt x="90961" y="11761"/>
                  </a:cubicBezTo>
                  <a:cubicBezTo>
                    <a:pt x="115236" y="30125"/>
                    <a:pt x="117046" y="56428"/>
                    <a:pt x="108169" y="79308"/>
                  </a:cubicBezTo>
                  <a:cubicBezTo>
                    <a:pt x="93032" y="118283"/>
                    <a:pt x="26184" y="124630"/>
                    <a:pt x="7994" y="84259"/>
                  </a:cubicBezTo>
                  <a:cubicBezTo>
                    <a:pt x="7841" y="83910"/>
                    <a:pt x="7710" y="83539"/>
                    <a:pt x="7558" y="83168"/>
                  </a:cubicBezTo>
                  <a:cubicBezTo>
                    <a:pt x="5529" y="80333"/>
                    <a:pt x="3959" y="77039"/>
                    <a:pt x="3065" y="73157"/>
                  </a:cubicBezTo>
                  <a:cubicBezTo>
                    <a:pt x="3021" y="72961"/>
                    <a:pt x="3000" y="72764"/>
                    <a:pt x="2956" y="72568"/>
                  </a:cubicBezTo>
                  <a:cubicBezTo>
                    <a:pt x="-1537" y="60333"/>
                    <a:pt x="-1166" y="46330"/>
                    <a:pt x="5857" y="32503"/>
                  </a:cubicBezTo>
                  <a:cubicBezTo>
                    <a:pt x="11483" y="21423"/>
                    <a:pt x="20361" y="12939"/>
                    <a:pt x="30698" y="7552"/>
                  </a:cubicBezTo>
                  <a:cubicBezTo>
                    <a:pt x="39597" y="2295"/>
                    <a:pt x="49782" y="-562"/>
                    <a:pt x="60273" y="92"/>
                  </a:cubicBezTo>
                  <a:cubicBezTo>
                    <a:pt x="67297" y="485"/>
                    <a:pt x="73665" y="2252"/>
                    <a:pt x="79270" y="5065"/>
                  </a:cubicBezTo>
                  <a:lnTo>
                    <a:pt x="79270" y="5065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459C6719-1896-4188-83C0-7787B9116D37}"/>
                </a:ext>
              </a:extLst>
            </p:cNvPr>
            <p:cNvSpPr/>
            <p:nvPr/>
          </p:nvSpPr>
          <p:spPr>
            <a:xfrm>
              <a:off x="8457700" y="6326694"/>
              <a:ext cx="15418" cy="14386"/>
            </a:xfrm>
            <a:custGeom>
              <a:avLst/>
              <a:gdLst>
                <a:gd name="connsiteX0" fmla="*/ 12039 w 15418"/>
                <a:gd name="connsiteY0" fmla="*/ 1501 h 14386"/>
                <a:gd name="connsiteX1" fmla="*/ 14832 w 15418"/>
                <a:gd name="connsiteY1" fmla="*/ 4773 h 14386"/>
                <a:gd name="connsiteX2" fmla="*/ 15377 w 15418"/>
                <a:gd name="connsiteY2" fmla="*/ 8328 h 14386"/>
                <a:gd name="connsiteX3" fmla="*/ 12869 w 15418"/>
                <a:gd name="connsiteY3" fmla="*/ 12952 h 14386"/>
                <a:gd name="connsiteX4" fmla="*/ 8266 w 15418"/>
                <a:gd name="connsiteY4" fmla="*/ 14348 h 14386"/>
                <a:gd name="connsiteX5" fmla="*/ 5213 w 15418"/>
                <a:gd name="connsiteY5" fmla="*/ 13192 h 14386"/>
                <a:gd name="connsiteX6" fmla="*/ 611 w 15418"/>
                <a:gd name="connsiteY6" fmla="*/ 9244 h 14386"/>
                <a:gd name="connsiteX7" fmla="*/ 2399 w 15418"/>
                <a:gd name="connsiteY7" fmla="*/ 1676 h 14386"/>
                <a:gd name="connsiteX8" fmla="*/ 12039 w 15418"/>
                <a:gd name="connsiteY8" fmla="*/ 1501 h 14386"/>
                <a:gd name="connsiteX9" fmla="*/ 12039 w 15418"/>
                <a:gd name="connsiteY9" fmla="*/ 1501 h 1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8" h="14386">
                  <a:moveTo>
                    <a:pt x="12039" y="1501"/>
                  </a:moveTo>
                  <a:cubicBezTo>
                    <a:pt x="13283" y="2352"/>
                    <a:pt x="14221" y="3377"/>
                    <a:pt x="14832" y="4773"/>
                  </a:cubicBezTo>
                  <a:cubicBezTo>
                    <a:pt x="15333" y="5929"/>
                    <a:pt x="15508" y="7085"/>
                    <a:pt x="15377" y="8328"/>
                  </a:cubicBezTo>
                  <a:cubicBezTo>
                    <a:pt x="15159" y="10335"/>
                    <a:pt x="14199" y="11534"/>
                    <a:pt x="12869" y="12952"/>
                  </a:cubicBezTo>
                  <a:cubicBezTo>
                    <a:pt x="11887" y="13977"/>
                    <a:pt x="9619" y="14544"/>
                    <a:pt x="8266" y="14348"/>
                  </a:cubicBezTo>
                  <a:cubicBezTo>
                    <a:pt x="7176" y="14195"/>
                    <a:pt x="6108" y="13802"/>
                    <a:pt x="5213" y="13192"/>
                  </a:cubicBezTo>
                  <a:cubicBezTo>
                    <a:pt x="3032" y="12559"/>
                    <a:pt x="1811" y="11185"/>
                    <a:pt x="611" y="9244"/>
                  </a:cubicBezTo>
                  <a:cubicBezTo>
                    <a:pt x="-762" y="6976"/>
                    <a:pt x="328" y="3159"/>
                    <a:pt x="2399" y="1676"/>
                  </a:cubicBezTo>
                  <a:cubicBezTo>
                    <a:pt x="5344" y="-461"/>
                    <a:pt x="9009" y="-592"/>
                    <a:pt x="12039" y="1501"/>
                  </a:cubicBezTo>
                  <a:lnTo>
                    <a:pt x="12039" y="15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D62FFCC6-9F53-41EE-BC22-2A2750DECE7A}"/>
                </a:ext>
              </a:extLst>
            </p:cNvPr>
            <p:cNvSpPr/>
            <p:nvPr/>
          </p:nvSpPr>
          <p:spPr>
            <a:xfrm>
              <a:off x="8428829" y="6243083"/>
              <a:ext cx="46836" cy="42144"/>
            </a:xfrm>
            <a:custGeom>
              <a:avLst/>
              <a:gdLst>
                <a:gd name="connsiteX0" fmla="*/ 44379 w 46836"/>
                <a:gd name="connsiteY0" fmla="*/ 9321 h 42144"/>
                <a:gd name="connsiteX1" fmla="*/ 44727 w 46836"/>
                <a:gd name="connsiteY1" fmla="*/ 29605 h 42144"/>
                <a:gd name="connsiteX2" fmla="*/ 39275 w 46836"/>
                <a:gd name="connsiteY2" fmla="*/ 36279 h 42144"/>
                <a:gd name="connsiteX3" fmla="*/ 27782 w 46836"/>
                <a:gd name="connsiteY3" fmla="*/ 41994 h 42144"/>
                <a:gd name="connsiteX4" fmla="*/ 20736 w 46836"/>
                <a:gd name="connsiteY4" fmla="*/ 41732 h 42144"/>
                <a:gd name="connsiteX5" fmla="*/ 8610 w 46836"/>
                <a:gd name="connsiteY5" fmla="*/ 37239 h 42144"/>
                <a:gd name="connsiteX6" fmla="*/ 8436 w 46836"/>
                <a:gd name="connsiteY6" fmla="*/ 37064 h 42144"/>
                <a:gd name="connsiteX7" fmla="*/ 4182 w 46836"/>
                <a:gd name="connsiteY7" fmla="*/ 32746 h 42144"/>
                <a:gd name="connsiteX8" fmla="*/ 3419 w 46836"/>
                <a:gd name="connsiteY8" fmla="*/ 31961 h 42144"/>
                <a:gd name="connsiteX9" fmla="*/ 147 w 46836"/>
                <a:gd name="connsiteY9" fmla="*/ 22735 h 42144"/>
                <a:gd name="connsiteX10" fmla="*/ 8152 w 46836"/>
                <a:gd name="connsiteY10" fmla="*/ 4458 h 42144"/>
                <a:gd name="connsiteX11" fmla="*/ 27782 w 46836"/>
                <a:gd name="connsiteY11" fmla="*/ 685 h 42144"/>
                <a:gd name="connsiteX12" fmla="*/ 44379 w 46836"/>
                <a:gd name="connsiteY12" fmla="*/ 9321 h 42144"/>
                <a:gd name="connsiteX13" fmla="*/ 44379 w 46836"/>
                <a:gd name="connsiteY13" fmla="*/ 9321 h 4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836" h="42144">
                  <a:moveTo>
                    <a:pt x="44379" y="9321"/>
                  </a:moveTo>
                  <a:cubicBezTo>
                    <a:pt x="47651" y="15232"/>
                    <a:pt x="47541" y="23498"/>
                    <a:pt x="44727" y="29605"/>
                  </a:cubicBezTo>
                  <a:cubicBezTo>
                    <a:pt x="43441" y="32397"/>
                    <a:pt x="41543" y="34600"/>
                    <a:pt x="39275" y="36279"/>
                  </a:cubicBezTo>
                  <a:cubicBezTo>
                    <a:pt x="36440" y="39311"/>
                    <a:pt x="32579" y="41426"/>
                    <a:pt x="27782" y="41994"/>
                  </a:cubicBezTo>
                  <a:cubicBezTo>
                    <a:pt x="25404" y="42277"/>
                    <a:pt x="23048" y="42146"/>
                    <a:pt x="20736" y="41732"/>
                  </a:cubicBezTo>
                  <a:cubicBezTo>
                    <a:pt x="16418" y="41601"/>
                    <a:pt x="12165" y="40183"/>
                    <a:pt x="8610" y="37239"/>
                  </a:cubicBezTo>
                  <a:cubicBezTo>
                    <a:pt x="8544" y="37173"/>
                    <a:pt x="8501" y="37108"/>
                    <a:pt x="8436" y="37064"/>
                  </a:cubicBezTo>
                  <a:cubicBezTo>
                    <a:pt x="6778" y="35799"/>
                    <a:pt x="5360" y="34338"/>
                    <a:pt x="4182" y="32746"/>
                  </a:cubicBezTo>
                  <a:cubicBezTo>
                    <a:pt x="3943" y="32462"/>
                    <a:pt x="3659" y="32244"/>
                    <a:pt x="3419" y="31961"/>
                  </a:cubicBezTo>
                  <a:cubicBezTo>
                    <a:pt x="1085" y="29016"/>
                    <a:pt x="60" y="25810"/>
                    <a:pt x="147" y="22735"/>
                  </a:cubicBezTo>
                  <a:cubicBezTo>
                    <a:pt x="-659" y="16061"/>
                    <a:pt x="1827" y="9103"/>
                    <a:pt x="8152" y="4458"/>
                  </a:cubicBezTo>
                  <a:cubicBezTo>
                    <a:pt x="13910" y="248"/>
                    <a:pt x="21216" y="-908"/>
                    <a:pt x="27782" y="685"/>
                  </a:cubicBezTo>
                  <a:cubicBezTo>
                    <a:pt x="34717" y="903"/>
                    <a:pt x="41173" y="3542"/>
                    <a:pt x="44379" y="9321"/>
                  </a:cubicBezTo>
                  <a:lnTo>
                    <a:pt x="44379" y="93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873EED6-FB8D-4B3B-A6AA-7EE77E62E32B}"/>
                </a:ext>
              </a:extLst>
            </p:cNvPr>
            <p:cNvSpPr/>
            <p:nvPr/>
          </p:nvSpPr>
          <p:spPr>
            <a:xfrm>
              <a:off x="8464262" y="6285253"/>
              <a:ext cx="12819" cy="12896"/>
            </a:xfrm>
            <a:custGeom>
              <a:avLst/>
              <a:gdLst>
                <a:gd name="connsiteX0" fmla="*/ 12413 w 12819"/>
                <a:gd name="connsiteY0" fmla="*/ 8722 h 12896"/>
                <a:gd name="connsiteX1" fmla="*/ 4147 w 12819"/>
                <a:gd name="connsiteY1" fmla="*/ 12451 h 12896"/>
                <a:gd name="connsiteX2" fmla="*/ 418 w 12819"/>
                <a:gd name="connsiteY2" fmla="*/ 4185 h 12896"/>
                <a:gd name="connsiteX3" fmla="*/ 8684 w 12819"/>
                <a:gd name="connsiteY3" fmla="*/ 434 h 12896"/>
                <a:gd name="connsiteX4" fmla="*/ 12413 w 12819"/>
                <a:gd name="connsiteY4" fmla="*/ 8722 h 12896"/>
                <a:gd name="connsiteX5" fmla="*/ 12413 w 12819"/>
                <a:gd name="connsiteY5" fmla="*/ 8722 h 1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19" h="12896">
                  <a:moveTo>
                    <a:pt x="12413" y="8722"/>
                  </a:moveTo>
                  <a:cubicBezTo>
                    <a:pt x="11235" y="11862"/>
                    <a:pt x="7331" y="13825"/>
                    <a:pt x="4147" y="12451"/>
                  </a:cubicBezTo>
                  <a:cubicBezTo>
                    <a:pt x="941" y="11077"/>
                    <a:pt x="-869" y="7566"/>
                    <a:pt x="418" y="4185"/>
                  </a:cubicBezTo>
                  <a:cubicBezTo>
                    <a:pt x="1595" y="1045"/>
                    <a:pt x="5500" y="-918"/>
                    <a:pt x="8684" y="434"/>
                  </a:cubicBezTo>
                  <a:cubicBezTo>
                    <a:pt x="11868" y="1830"/>
                    <a:pt x="13678" y="5363"/>
                    <a:pt x="12413" y="8722"/>
                  </a:cubicBezTo>
                  <a:lnTo>
                    <a:pt x="12413" y="8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21EDED5D-48D0-46B2-832C-0E62147514CC}"/>
                </a:ext>
              </a:extLst>
            </p:cNvPr>
            <p:cNvSpPr/>
            <p:nvPr/>
          </p:nvSpPr>
          <p:spPr>
            <a:xfrm>
              <a:off x="8475997" y="6276385"/>
              <a:ext cx="10577" cy="10272"/>
            </a:xfrm>
            <a:custGeom>
              <a:avLst/>
              <a:gdLst>
                <a:gd name="connsiteX0" fmla="*/ 10210 w 10577"/>
                <a:gd name="connsiteY0" fmla="*/ 6990 h 10272"/>
                <a:gd name="connsiteX1" fmla="*/ 373 w 10577"/>
                <a:gd name="connsiteY1" fmla="*/ 3282 h 10272"/>
                <a:gd name="connsiteX2" fmla="*/ 10210 w 10577"/>
                <a:gd name="connsiteY2" fmla="*/ 6990 h 10272"/>
                <a:gd name="connsiteX3" fmla="*/ 10210 w 10577"/>
                <a:gd name="connsiteY3" fmla="*/ 6990 h 10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7" h="10272">
                  <a:moveTo>
                    <a:pt x="10210" y="6990"/>
                  </a:moveTo>
                  <a:cubicBezTo>
                    <a:pt x="7833" y="13315"/>
                    <a:pt x="-2025" y="9629"/>
                    <a:pt x="373" y="3282"/>
                  </a:cubicBezTo>
                  <a:cubicBezTo>
                    <a:pt x="2751" y="-3043"/>
                    <a:pt x="12587" y="643"/>
                    <a:pt x="10210" y="6990"/>
                  </a:cubicBezTo>
                  <a:lnTo>
                    <a:pt x="10210" y="69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C1368D8-6416-4E69-A08C-6316A27FE793}"/>
                </a:ext>
              </a:extLst>
            </p:cNvPr>
            <p:cNvSpPr/>
            <p:nvPr/>
          </p:nvSpPr>
          <p:spPr>
            <a:xfrm>
              <a:off x="8481411" y="6268256"/>
              <a:ext cx="6098" cy="5778"/>
            </a:xfrm>
            <a:custGeom>
              <a:avLst/>
              <a:gdLst>
                <a:gd name="connsiteX0" fmla="*/ 5886 w 6098"/>
                <a:gd name="connsiteY0" fmla="*/ 3931 h 5778"/>
                <a:gd name="connsiteX1" fmla="*/ 848 w 6098"/>
                <a:gd name="connsiteY1" fmla="*/ 4760 h 5778"/>
                <a:gd name="connsiteX2" fmla="*/ 652 w 6098"/>
                <a:gd name="connsiteY2" fmla="*/ 4585 h 5778"/>
                <a:gd name="connsiteX3" fmla="*/ 2375 w 6098"/>
                <a:gd name="connsiteY3" fmla="*/ 27 h 5778"/>
                <a:gd name="connsiteX4" fmla="*/ 2636 w 6098"/>
                <a:gd name="connsiteY4" fmla="*/ 5 h 5778"/>
                <a:gd name="connsiteX5" fmla="*/ 5886 w 6098"/>
                <a:gd name="connsiteY5" fmla="*/ 3931 h 5778"/>
                <a:gd name="connsiteX6" fmla="*/ 5886 w 6098"/>
                <a:gd name="connsiteY6" fmla="*/ 3931 h 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8" h="5778">
                  <a:moveTo>
                    <a:pt x="5886" y="3931"/>
                  </a:moveTo>
                  <a:cubicBezTo>
                    <a:pt x="5036" y="6221"/>
                    <a:pt x="2397" y="6243"/>
                    <a:pt x="848" y="4760"/>
                  </a:cubicBezTo>
                  <a:cubicBezTo>
                    <a:pt x="783" y="4694"/>
                    <a:pt x="717" y="4650"/>
                    <a:pt x="652" y="4585"/>
                  </a:cubicBezTo>
                  <a:cubicBezTo>
                    <a:pt x="-809" y="3189"/>
                    <a:pt x="368" y="114"/>
                    <a:pt x="2375" y="27"/>
                  </a:cubicBezTo>
                  <a:cubicBezTo>
                    <a:pt x="2463" y="27"/>
                    <a:pt x="2549" y="5"/>
                    <a:pt x="2636" y="5"/>
                  </a:cubicBezTo>
                  <a:cubicBezTo>
                    <a:pt x="4796" y="-104"/>
                    <a:pt x="6759" y="1641"/>
                    <a:pt x="5886" y="3931"/>
                  </a:cubicBezTo>
                  <a:lnTo>
                    <a:pt x="5886" y="39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E28905CD-89C4-43E7-B11A-756051F28F61}"/>
                </a:ext>
              </a:extLst>
            </p:cNvPr>
            <p:cNvSpPr/>
            <p:nvPr/>
          </p:nvSpPr>
          <p:spPr>
            <a:xfrm>
              <a:off x="8490350" y="6260770"/>
              <a:ext cx="7618" cy="7390"/>
            </a:xfrm>
            <a:custGeom>
              <a:avLst/>
              <a:gdLst>
                <a:gd name="connsiteX0" fmla="*/ 7351 w 7618"/>
                <a:gd name="connsiteY0" fmla="*/ 5026 h 7390"/>
                <a:gd name="connsiteX1" fmla="*/ 262 w 7618"/>
                <a:gd name="connsiteY1" fmla="*/ 2365 h 7390"/>
                <a:gd name="connsiteX2" fmla="*/ 7351 w 7618"/>
                <a:gd name="connsiteY2" fmla="*/ 5026 h 7390"/>
                <a:gd name="connsiteX3" fmla="*/ 7351 w 7618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" h="7390">
                  <a:moveTo>
                    <a:pt x="7351" y="5026"/>
                  </a:moveTo>
                  <a:cubicBezTo>
                    <a:pt x="5628" y="9584"/>
                    <a:pt x="-1439" y="6923"/>
                    <a:pt x="262" y="2365"/>
                  </a:cubicBezTo>
                  <a:cubicBezTo>
                    <a:pt x="1986" y="-2193"/>
                    <a:pt x="9074" y="467"/>
                    <a:pt x="7351" y="5026"/>
                  </a:cubicBezTo>
                  <a:lnTo>
                    <a:pt x="7351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2D4CED17-6CC4-4807-B5E1-7577CFA72345}"/>
                </a:ext>
              </a:extLst>
            </p:cNvPr>
            <p:cNvSpPr/>
            <p:nvPr/>
          </p:nvSpPr>
          <p:spPr>
            <a:xfrm>
              <a:off x="8483593" y="6246698"/>
              <a:ext cx="7321" cy="7094"/>
            </a:xfrm>
            <a:custGeom>
              <a:avLst/>
              <a:gdLst>
                <a:gd name="connsiteX0" fmla="*/ 7063 w 7321"/>
                <a:gd name="connsiteY0" fmla="*/ 4834 h 7094"/>
                <a:gd name="connsiteX1" fmla="*/ 258 w 7321"/>
                <a:gd name="connsiteY1" fmla="*/ 2260 h 7094"/>
                <a:gd name="connsiteX2" fmla="*/ 7063 w 7321"/>
                <a:gd name="connsiteY2" fmla="*/ 4834 h 7094"/>
                <a:gd name="connsiteX3" fmla="*/ 7063 w 7321"/>
                <a:gd name="connsiteY3" fmla="*/ 4834 h 7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1" h="7094">
                  <a:moveTo>
                    <a:pt x="7063" y="4834"/>
                  </a:moveTo>
                  <a:cubicBezTo>
                    <a:pt x="5405" y="9196"/>
                    <a:pt x="-1399" y="6644"/>
                    <a:pt x="258" y="2260"/>
                  </a:cubicBezTo>
                  <a:cubicBezTo>
                    <a:pt x="1916" y="-2102"/>
                    <a:pt x="8720" y="450"/>
                    <a:pt x="7063" y="4834"/>
                  </a:cubicBezTo>
                  <a:lnTo>
                    <a:pt x="7063" y="48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BB7AEFA4-2505-4C38-8209-717DA4C169CC}"/>
                </a:ext>
              </a:extLst>
            </p:cNvPr>
            <p:cNvSpPr/>
            <p:nvPr/>
          </p:nvSpPr>
          <p:spPr>
            <a:xfrm>
              <a:off x="8479604" y="6255595"/>
              <a:ext cx="9197" cy="8929"/>
            </a:xfrm>
            <a:custGeom>
              <a:avLst/>
              <a:gdLst>
                <a:gd name="connsiteX0" fmla="*/ 8871 w 9197"/>
                <a:gd name="connsiteY0" fmla="*/ 6079 h 8929"/>
                <a:gd name="connsiteX1" fmla="*/ 321 w 9197"/>
                <a:gd name="connsiteY1" fmla="*/ 2851 h 8929"/>
                <a:gd name="connsiteX2" fmla="*/ 8871 w 9197"/>
                <a:gd name="connsiteY2" fmla="*/ 6079 h 8929"/>
                <a:gd name="connsiteX3" fmla="*/ 8871 w 9197"/>
                <a:gd name="connsiteY3" fmla="*/ 6079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7" h="8929">
                  <a:moveTo>
                    <a:pt x="8871" y="6079"/>
                  </a:moveTo>
                  <a:cubicBezTo>
                    <a:pt x="6798" y="11575"/>
                    <a:pt x="-1751" y="8369"/>
                    <a:pt x="321" y="2851"/>
                  </a:cubicBezTo>
                  <a:cubicBezTo>
                    <a:pt x="2393" y="-2645"/>
                    <a:pt x="10965" y="561"/>
                    <a:pt x="8871" y="6079"/>
                  </a:cubicBezTo>
                  <a:lnTo>
                    <a:pt x="887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FE12C20-C4F1-4B30-9F0D-4D9AE86BB91E}"/>
                </a:ext>
              </a:extLst>
            </p:cNvPr>
            <p:cNvSpPr/>
            <p:nvPr/>
          </p:nvSpPr>
          <p:spPr>
            <a:xfrm>
              <a:off x="8476190" y="6238442"/>
              <a:ext cx="10384" cy="10342"/>
            </a:xfrm>
            <a:custGeom>
              <a:avLst/>
              <a:gdLst>
                <a:gd name="connsiteX0" fmla="*/ 8751 w 10384"/>
                <a:gd name="connsiteY0" fmla="*/ 1378 h 10342"/>
                <a:gd name="connsiteX1" fmla="*/ 10060 w 10384"/>
                <a:gd name="connsiteY1" fmla="*/ 6940 h 10342"/>
                <a:gd name="connsiteX2" fmla="*/ 4739 w 10384"/>
                <a:gd name="connsiteY2" fmla="*/ 10277 h 10342"/>
                <a:gd name="connsiteX3" fmla="*/ 4542 w 10384"/>
                <a:gd name="connsiteY3" fmla="*/ 10233 h 10342"/>
                <a:gd name="connsiteX4" fmla="*/ 115 w 10384"/>
                <a:gd name="connsiteY4" fmla="*/ 6155 h 10342"/>
                <a:gd name="connsiteX5" fmla="*/ 92 w 10384"/>
                <a:gd name="connsiteY5" fmla="*/ 6002 h 10342"/>
                <a:gd name="connsiteX6" fmla="*/ 8751 w 10384"/>
                <a:gd name="connsiteY6" fmla="*/ 1378 h 10342"/>
                <a:gd name="connsiteX7" fmla="*/ 8751 w 10384"/>
                <a:gd name="connsiteY7" fmla="*/ 1378 h 10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4" h="10342">
                  <a:moveTo>
                    <a:pt x="8751" y="1378"/>
                  </a:moveTo>
                  <a:cubicBezTo>
                    <a:pt x="10235" y="2796"/>
                    <a:pt x="10801" y="4977"/>
                    <a:pt x="10060" y="6940"/>
                  </a:cubicBezTo>
                  <a:cubicBezTo>
                    <a:pt x="9319" y="8903"/>
                    <a:pt x="6941" y="10713"/>
                    <a:pt x="4739" y="10277"/>
                  </a:cubicBezTo>
                  <a:cubicBezTo>
                    <a:pt x="4673" y="10255"/>
                    <a:pt x="4608" y="10255"/>
                    <a:pt x="4542" y="10233"/>
                  </a:cubicBezTo>
                  <a:cubicBezTo>
                    <a:pt x="2339" y="9775"/>
                    <a:pt x="572" y="8467"/>
                    <a:pt x="115" y="6155"/>
                  </a:cubicBezTo>
                  <a:lnTo>
                    <a:pt x="92" y="6002"/>
                  </a:lnTo>
                  <a:cubicBezTo>
                    <a:pt x="-824" y="1117"/>
                    <a:pt x="5305" y="-1915"/>
                    <a:pt x="8751" y="1378"/>
                  </a:cubicBezTo>
                  <a:lnTo>
                    <a:pt x="8751" y="13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E3A8F681-978C-4976-937A-B98CB82CA27E}"/>
                </a:ext>
              </a:extLst>
            </p:cNvPr>
            <p:cNvSpPr/>
            <p:nvPr/>
          </p:nvSpPr>
          <p:spPr>
            <a:xfrm>
              <a:off x="8471305" y="6225657"/>
              <a:ext cx="7816" cy="7640"/>
            </a:xfrm>
            <a:custGeom>
              <a:avLst/>
              <a:gdLst>
                <a:gd name="connsiteX0" fmla="*/ 6483 w 7816"/>
                <a:gd name="connsiteY0" fmla="*/ 6595 h 7640"/>
                <a:gd name="connsiteX1" fmla="*/ 6155 w 7816"/>
                <a:gd name="connsiteY1" fmla="*/ 6835 h 7640"/>
                <a:gd name="connsiteX2" fmla="*/ 332 w 7816"/>
                <a:gd name="connsiteY2" fmla="*/ 5461 h 7640"/>
                <a:gd name="connsiteX3" fmla="*/ 3146 w 7816"/>
                <a:gd name="connsiteY3" fmla="*/ 161 h 7640"/>
                <a:gd name="connsiteX4" fmla="*/ 3560 w 7816"/>
                <a:gd name="connsiteY4" fmla="*/ 74 h 7640"/>
                <a:gd name="connsiteX5" fmla="*/ 6483 w 7816"/>
                <a:gd name="connsiteY5" fmla="*/ 6595 h 7640"/>
                <a:gd name="connsiteX6" fmla="*/ 6483 w 7816"/>
                <a:gd name="connsiteY6" fmla="*/ 6595 h 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6" h="7640">
                  <a:moveTo>
                    <a:pt x="6483" y="6595"/>
                  </a:moveTo>
                  <a:lnTo>
                    <a:pt x="6155" y="6835"/>
                  </a:lnTo>
                  <a:cubicBezTo>
                    <a:pt x="4215" y="8296"/>
                    <a:pt x="1358" y="7729"/>
                    <a:pt x="332" y="5461"/>
                  </a:cubicBezTo>
                  <a:cubicBezTo>
                    <a:pt x="-693" y="3193"/>
                    <a:pt x="769" y="662"/>
                    <a:pt x="3146" y="161"/>
                  </a:cubicBezTo>
                  <a:cubicBezTo>
                    <a:pt x="3277" y="139"/>
                    <a:pt x="3408" y="95"/>
                    <a:pt x="3560" y="74"/>
                  </a:cubicBezTo>
                  <a:cubicBezTo>
                    <a:pt x="7116" y="-668"/>
                    <a:pt x="9405" y="4392"/>
                    <a:pt x="6483" y="6595"/>
                  </a:cubicBezTo>
                  <a:lnTo>
                    <a:pt x="6483" y="6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356194AC-0C2B-47F1-95F9-B64A5487629E}"/>
                </a:ext>
              </a:extLst>
            </p:cNvPr>
            <p:cNvSpPr/>
            <p:nvPr/>
          </p:nvSpPr>
          <p:spPr>
            <a:xfrm>
              <a:off x="8443614" y="6230951"/>
              <a:ext cx="7524" cy="7296"/>
            </a:xfrm>
            <a:custGeom>
              <a:avLst/>
              <a:gdLst>
                <a:gd name="connsiteX0" fmla="*/ 7260 w 7524"/>
                <a:gd name="connsiteY0" fmla="*/ 4965 h 7296"/>
                <a:gd name="connsiteX1" fmla="*/ 259 w 7524"/>
                <a:gd name="connsiteY1" fmla="*/ 2326 h 7296"/>
                <a:gd name="connsiteX2" fmla="*/ 7260 w 7524"/>
                <a:gd name="connsiteY2" fmla="*/ 4965 h 7296"/>
                <a:gd name="connsiteX3" fmla="*/ 7260 w 7524"/>
                <a:gd name="connsiteY3" fmla="*/ 4965 h 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4" h="7296">
                  <a:moveTo>
                    <a:pt x="7260" y="4965"/>
                  </a:moveTo>
                  <a:cubicBezTo>
                    <a:pt x="5559" y="9458"/>
                    <a:pt x="-1421" y="6841"/>
                    <a:pt x="259" y="2326"/>
                  </a:cubicBezTo>
                  <a:cubicBezTo>
                    <a:pt x="1961" y="-2167"/>
                    <a:pt x="8962" y="472"/>
                    <a:pt x="7260" y="4965"/>
                  </a:cubicBezTo>
                  <a:lnTo>
                    <a:pt x="7260" y="49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0459856-00A9-4DDD-9457-B045C7773B47}"/>
                </a:ext>
              </a:extLst>
            </p:cNvPr>
            <p:cNvSpPr/>
            <p:nvPr/>
          </p:nvSpPr>
          <p:spPr>
            <a:xfrm>
              <a:off x="8450108" y="6220386"/>
              <a:ext cx="5740" cy="5585"/>
            </a:xfrm>
            <a:custGeom>
              <a:avLst/>
              <a:gdLst>
                <a:gd name="connsiteX0" fmla="*/ 5542 w 5740"/>
                <a:gd name="connsiteY0" fmla="*/ 3796 h 5585"/>
                <a:gd name="connsiteX1" fmla="*/ 199 w 5740"/>
                <a:gd name="connsiteY1" fmla="*/ 1789 h 5585"/>
                <a:gd name="connsiteX2" fmla="*/ 5542 w 5740"/>
                <a:gd name="connsiteY2" fmla="*/ 3796 h 5585"/>
                <a:gd name="connsiteX3" fmla="*/ 5542 w 5740"/>
                <a:gd name="connsiteY3" fmla="*/ 3796 h 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0" h="5585">
                  <a:moveTo>
                    <a:pt x="5542" y="3796"/>
                  </a:moveTo>
                  <a:cubicBezTo>
                    <a:pt x="4255" y="7242"/>
                    <a:pt x="-1089" y="5235"/>
                    <a:pt x="199" y="1789"/>
                  </a:cubicBezTo>
                  <a:cubicBezTo>
                    <a:pt x="1485" y="-1657"/>
                    <a:pt x="6829" y="350"/>
                    <a:pt x="5542" y="3796"/>
                  </a:cubicBezTo>
                  <a:lnTo>
                    <a:pt x="5542" y="37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4A011DA1-10D9-4337-A684-FE3A99F94EE8}"/>
                </a:ext>
              </a:extLst>
            </p:cNvPr>
            <p:cNvSpPr/>
            <p:nvPr/>
          </p:nvSpPr>
          <p:spPr>
            <a:xfrm>
              <a:off x="8428043" y="6225719"/>
              <a:ext cx="13261" cy="13338"/>
            </a:xfrm>
            <a:custGeom>
              <a:avLst/>
              <a:gdLst>
                <a:gd name="connsiteX0" fmla="*/ 12841 w 13261"/>
                <a:gd name="connsiteY0" fmla="*/ 9019 h 13338"/>
                <a:gd name="connsiteX1" fmla="*/ 4292 w 13261"/>
                <a:gd name="connsiteY1" fmla="*/ 12879 h 13338"/>
                <a:gd name="connsiteX2" fmla="*/ 431 w 13261"/>
                <a:gd name="connsiteY2" fmla="*/ 4330 h 13338"/>
                <a:gd name="connsiteX3" fmla="*/ 8981 w 13261"/>
                <a:gd name="connsiteY3" fmla="*/ 448 h 13338"/>
                <a:gd name="connsiteX4" fmla="*/ 12841 w 13261"/>
                <a:gd name="connsiteY4" fmla="*/ 9019 h 13338"/>
                <a:gd name="connsiteX5" fmla="*/ 12841 w 13261"/>
                <a:gd name="connsiteY5" fmla="*/ 9019 h 1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61" h="13338">
                  <a:moveTo>
                    <a:pt x="12841" y="9019"/>
                  </a:moveTo>
                  <a:cubicBezTo>
                    <a:pt x="11621" y="12269"/>
                    <a:pt x="7586" y="14297"/>
                    <a:pt x="4292" y="12879"/>
                  </a:cubicBezTo>
                  <a:cubicBezTo>
                    <a:pt x="977" y="11462"/>
                    <a:pt x="-899" y="7819"/>
                    <a:pt x="431" y="4330"/>
                  </a:cubicBezTo>
                  <a:cubicBezTo>
                    <a:pt x="1653" y="1080"/>
                    <a:pt x="5688" y="-948"/>
                    <a:pt x="8981" y="448"/>
                  </a:cubicBezTo>
                  <a:cubicBezTo>
                    <a:pt x="12275" y="1887"/>
                    <a:pt x="14150" y="5529"/>
                    <a:pt x="12841" y="9019"/>
                  </a:cubicBezTo>
                  <a:lnTo>
                    <a:pt x="12841" y="90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DF66988-711B-4DA5-A579-6F902DC18D6D}"/>
                </a:ext>
              </a:extLst>
            </p:cNvPr>
            <p:cNvSpPr/>
            <p:nvPr/>
          </p:nvSpPr>
          <p:spPr>
            <a:xfrm>
              <a:off x="8420182" y="6239387"/>
              <a:ext cx="10624" cy="10832"/>
            </a:xfrm>
            <a:custGeom>
              <a:avLst/>
              <a:gdLst>
                <a:gd name="connsiteX0" fmla="*/ 8707 w 10624"/>
                <a:gd name="connsiteY0" fmla="*/ 9506 h 10832"/>
                <a:gd name="connsiteX1" fmla="*/ 8511 w 10624"/>
                <a:gd name="connsiteY1" fmla="*/ 9680 h 10832"/>
                <a:gd name="connsiteX2" fmla="*/ 93 w 10624"/>
                <a:gd name="connsiteY2" fmla="*/ 6518 h 10832"/>
                <a:gd name="connsiteX3" fmla="*/ 49 w 10624"/>
                <a:gd name="connsiteY3" fmla="*/ 6256 h 10832"/>
                <a:gd name="connsiteX4" fmla="*/ 7202 w 10624"/>
                <a:gd name="connsiteY4" fmla="*/ 346 h 10832"/>
                <a:gd name="connsiteX5" fmla="*/ 8707 w 10624"/>
                <a:gd name="connsiteY5" fmla="*/ 9506 h 10832"/>
                <a:gd name="connsiteX6" fmla="*/ 8707 w 10624"/>
                <a:gd name="connsiteY6" fmla="*/ 9506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4" h="10832">
                  <a:moveTo>
                    <a:pt x="8707" y="9506"/>
                  </a:moveTo>
                  <a:cubicBezTo>
                    <a:pt x="8642" y="9571"/>
                    <a:pt x="8577" y="9615"/>
                    <a:pt x="8511" y="9680"/>
                  </a:cubicBezTo>
                  <a:cubicBezTo>
                    <a:pt x="5610" y="12210"/>
                    <a:pt x="594" y="10313"/>
                    <a:pt x="93" y="6518"/>
                  </a:cubicBezTo>
                  <a:cubicBezTo>
                    <a:pt x="93" y="6431"/>
                    <a:pt x="70" y="6343"/>
                    <a:pt x="49" y="6256"/>
                  </a:cubicBezTo>
                  <a:cubicBezTo>
                    <a:pt x="-475" y="2287"/>
                    <a:pt x="3298" y="-1116"/>
                    <a:pt x="7202" y="346"/>
                  </a:cubicBezTo>
                  <a:cubicBezTo>
                    <a:pt x="11129" y="1807"/>
                    <a:pt x="11739" y="6867"/>
                    <a:pt x="8707" y="9506"/>
                  </a:cubicBezTo>
                  <a:lnTo>
                    <a:pt x="8707" y="95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AE03B0EA-1107-4140-AAC8-8AC10BF29148}"/>
                </a:ext>
              </a:extLst>
            </p:cNvPr>
            <p:cNvSpPr/>
            <p:nvPr/>
          </p:nvSpPr>
          <p:spPr>
            <a:xfrm>
              <a:off x="8411962" y="6250430"/>
              <a:ext cx="13196" cy="16808"/>
            </a:xfrm>
            <a:custGeom>
              <a:avLst/>
              <a:gdLst>
                <a:gd name="connsiteX0" fmla="*/ 7942 w 13196"/>
                <a:gd name="connsiteY0" fmla="*/ 5421 h 16808"/>
                <a:gd name="connsiteX1" fmla="*/ 6437 w 13196"/>
                <a:gd name="connsiteY1" fmla="*/ 7362 h 16808"/>
                <a:gd name="connsiteX2" fmla="*/ 12849 w 13196"/>
                <a:gd name="connsiteY2" fmla="*/ 13708 h 16808"/>
                <a:gd name="connsiteX3" fmla="*/ 3558 w 13196"/>
                <a:gd name="connsiteY3" fmla="*/ 10219 h 16808"/>
                <a:gd name="connsiteX4" fmla="*/ 5477 w 13196"/>
                <a:gd name="connsiteY4" fmla="*/ 7798 h 16808"/>
                <a:gd name="connsiteX5" fmla="*/ 286 w 13196"/>
                <a:gd name="connsiteY5" fmla="*/ 2563 h 16808"/>
                <a:gd name="connsiteX6" fmla="*/ 7942 w 13196"/>
                <a:gd name="connsiteY6" fmla="*/ 5421 h 16808"/>
                <a:gd name="connsiteX7" fmla="*/ 7942 w 13196"/>
                <a:gd name="connsiteY7" fmla="*/ 5421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" h="16808">
                  <a:moveTo>
                    <a:pt x="7942" y="5421"/>
                  </a:moveTo>
                  <a:cubicBezTo>
                    <a:pt x="7593" y="6315"/>
                    <a:pt x="7069" y="6947"/>
                    <a:pt x="6437" y="7362"/>
                  </a:cubicBezTo>
                  <a:cubicBezTo>
                    <a:pt x="9882" y="6249"/>
                    <a:pt x="14506" y="9281"/>
                    <a:pt x="12849" y="13708"/>
                  </a:cubicBezTo>
                  <a:cubicBezTo>
                    <a:pt x="10602" y="19685"/>
                    <a:pt x="1312" y="16195"/>
                    <a:pt x="3558" y="10219"/>
                  </a:cubicBezTo>
                  <a:cubicBezTo>
                    <a:pt x="3994" y="9085"/>
                    <a:pt x="4670" y="8299"/>
                    <a:pt x="5477" y="7798"/>
                  </a:cubicBezTo>
                  <a:cubicBezTo>
                    <a:pt x="2664" y="8648"/>
                    <a:pt x="-1066" y="6162"/>
                    <a:pt x="286" y="2563"/>
                  </a:cubicBezTo>
                  <a:cubicBezTo>
                    <a:pt x="2161" y="-2366"/>
                    <a:pt x="9795" y="491"/>
                    <a:pt x="7942" y="5421"/>
                  </a:cubicBezTo>
                  <a:lnTo>
                    <a:pt x="7942" y="5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5C1189CB-B84F-4CAE-B66F-F731C3E3670D}"/>
                </a:ext>
              </a:extLst>
            </p:cNvPr>
            <p:cNvSpPr/>
            <p:nvPr/>
          </p:nvSpPr>
          <p:spPr>
            <a:xfrm>
              <a:off x="8410637" y="6267583"/>
              <a:ext cx="7320" cy="7109"/>
            </a:xfrm>
            <a:custGeom>
              <a:avLst/>
              <a:gdLst>
                <a:gd name="connsiteX0" fmla="*/ 7063 w 7320"/>
                <a:gd name="connsiteY0" fmla="*/ 4844 h 7109"/>
                <a:gd name="connsiteX1" fmla="*/ 258 w 7320"/>
                <a:gd name="connsiteY1" fmla="*/ 2270 h 7109"/>
                <a:gd name="connsiteX2" fmla="*/ 7063 w 7320"/>
                <a:gd name="connsiteY2" fmla="*/ 4844 h 7109"/>
                <a:gd name="connsiteX3" fmla="*/ 7063 w 7320"/>
                <a:gd name="connsiteY3" fmla="*/ 4844 h 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9">
                  <a:moveTo>
                    <a:pt x="7063" y="4844"/>
                  </a:moveTo>
                  <a:cubicBezTo>
                    <a:pt x="5406" y="9206"/>
                    <a:pt x="-1399" y="6676"/>
                    <a:pt x="258" y="2270"/>
                  </a:cubicBezTo>
                  <a:cubicBezTo>
                    <a:pt x="1894" y="-2114"/>
                    <a:pt x="8721" y="460"/>
                    <a:pt x="7063" y="4844"/>
                  </a:cubicBezTo>
                  <a:lnTo>
                    <a:pt x="7063" y="48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8A41F9F2-9E42-4B76-87C0-98C2A098DF8C}"/>
                </a:ext>
              </a:extLst>
            </p:cNvPr>
            <p:cNvSpPr/>
            <p:nvPr/>
          </p:nvSpPr>
          <p:spPr>
            <a:xfrm>
              <a:off x="8421683" y="6273267"/>
              <a:ext cx="2175" cy="2106"/>
            </a:xfrm>
            <a:custGeom>
              <a:avLst/>
              <a:gdLst>
                <a:gd name="connsiteX0" fmla="*/ 2102 w 2175"/>
                <a:gd name="connsiteY0" fmla="*/ 1427 h 2106"/>
                <a:gd name="connsiteX1" fmla="*/ 73 w 2175"/>
                <a:gd name="connsiteY1" fmla="*/ 664 h 2106"/>
                <a:gd name="connsiteX2" fmla="*/ 2102 w 2175"/>
                <a:gd name="connsiteY2" fmla="*/ 1427 h 2106"/>
                <a:gd name="connsiteX3" fmla="*/ 2102 w 2175"/>
                <a:gd name="connsiteY3" fmla="*/ 1427 h 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5" h="2106">
                  <a:moveTo>
                    <a:pt x="2102" y="1427"/>
                  </a:moveTo>
                  <a:cubicBezTo>
                    <a:pt x="1601" y="2736"/>
                    <a:pt x="-406" y="1973"/>
                    <a:pt x="73" y="664"/>
                  </a:cubicBezTo>
                  <a:cubicBezTo>
                    <a:pt x="554" y="-623"/>
                    <a:pt x="2582" y="140"/>
                    <a:pt x="2102" y="1427"/>
                  </a:cubicBezTo>
                  <a:lnTo>
                    <a:pt x="2102" y="14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5F400891-B1BC-45EA-BCFC-98245DE6B336}"/>
                </a:ext>
              </a:extLst>
            </p:cNvPr>
            <p:cNvSpPr/>
            <p:nvPr/>
          </p:nvSpPr>
          <p:spPr>
            <a:xfrm>
              <a:off x="8413070" y="6279375"/>
              <a:ext cx="7624" cy="7390"/>
            </a:xfrm>
            <a:custGeom>
              <a:avLst/>
              <a:gdLst>
                <a:gd name="connsiteX0" fmla="*/ 7356 w 7624"/>
                <a:gd name="connsiteY0" fmla="*/ 5026 h 7390"/>
                <a:gd name="connsiteX1" fmla="*/ 268 w 7624"/>
                <a:gd name="connsiteY1" fmla="*/ 2365 h 7390"/>
                <a:gd name="connsiteX2" fmla="*/ 7356 w 7624"/>
                <a:gd name="connsiteY2" fmla="*/ 5026 h 7390"/>
                <a:gd name="connsiteX3" fmla="*/ 7356 w 7624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7390">
                  <a:moveTo>
                    <a:pt x="7356" y="5026"/>
                  </a:moveTo>
                  <a:cubicBezTo>
                    <a:pt x="5633" y="9584"/>
                    <a:pt x="-1455" y="6923"/>
                    <a:pt x="268" y="2365"/>
                  </a:cubicBezTo>
                  <a:cubicBezTo>
                    <a:pt x="1991" y="-2193"/>
                    <a:pt x="9079" y="467"/>
                    <a:pt x="7356" y="5026"/>
                  </a:cubicBezTo>
                  <a:lnTo>
                    <a:pt x="7356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E9741155-D43A-4A0D-B148-844EBF73B46E}"/>
                </a:ext>
              </a:extLst>
            </p:cNvPr>
            <p:cNvSpPr/>
            <p:nvPr/>
          </p:nvSpPr>
          <p:spPr>
            <a:xfrm>
              <a:off x="8425711" y="6280175"/>
              <a:ext cx="12267" cy="11909"/>
            </a:xfrm>
            <a:custGeom>
              <a:avLst/>
              <a:gdLst>
                <a:gd name="connsiteX0" fmla="*/ 11837 w 12267"/>
                <a:gd name="connsiteY0" fmla="*/ 8108 h 11909"/>
                <a:gd name="connsiteX1" fmla="*/ 430 w 12267"/>
                <a:gd name="connsiteY1" fmla="*/ 3811 h 11909"/>
                <a:gd name="connsiteX2" fmla="*/ 11837 w 12267"/>
                <a:gd name="connsiteY2" fmla="*/ 8108 h 11909"/>
                <a:gd name="connsiteX3" fmla="*/ 11837 w 12267"/>
                <a:gd name="connsiteY3" fmla="*/ 8108 h 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7" h="11909">
                  <a:moveTo>
                    <a:pt x="11837" y="8108"/>
                  </a:moveTo>
                  <a:cubicBezTo>
                    <a:pt x="9067" y="15436"/>
                    <a:pt x="-2340" y="11161"/>
                    <a:pt x="430" y="3811"/>
                  </a:cubicBezTo>
                  <a:cubicBezTo>
                    <a:pt x="3200" y="-3539"/>
                    <a:pt x="14607" y="758"/>
                    <a:pt x="11837" y="8108"/>
                  </a:cubicBezTo>
                  <a:lnTo>
                    <a:pt x="11837" y="8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AF4FB2F5-8C6C-4019-87EC-D924C59A9E61}"/>
                </a:ext>
              </a:extLst>
            </p:cNvPr>
            <p:cNvSpPr/>
            <p:nvPr/>
          </p:nvSpPr>
          <p:spPr>
            <a:xfrm>
              <a:off x="8430270" y="6292027"/>
              <a:ext cx="8513" cy="8248"/>
            </a:xfrm>
            <a:custGeom>
              <a:avLst/>
              <a:gdLst>
                <a:gd name="connsiteX0" fmla="*/ 8216 w 8513"/>
                <a:gd name="connsiteY0" fmla="*/ 5612 h 8248"/>
                <a:gd name="connsiteX1" fmla="*/ 298 w 8513"/>
                <a:gd name="connsiteY1" fmla="*/ 2646 h 8248"/>
                <a:gd name="connsiteX2" fmla="*/ 8216 w 8513"/>
                <a:gd name="connsiteY2" fmla="*/ 5612 h 8248"/>
                <a:gd name="connsiteX3" fmla="*/ 8216 w 8513"/>
                <a:gd name="connsiteY3" fmla="*/ 5612 h 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3" h="8248">
                  <a:moveTo>
                    <a:pt x="8216" y="5612"/>
                  </a:moveTo>
                  <a:cubicBezTo>
                    <a:pt x="6295" y="10694"/>
                    <a:pt x="-1621" y="7728"/>
                    <a:pt x="298" y="2646"/>
                  </a:cubicBezTo>
                  <a:cubicBezTo>
                    <a:pt x="2218" y="-2458"/>
                    <a:pt x="10135" y="531"/>
                    <a:pt x="8216" y="5612"/>
                  </a:cubicBezTo>
                  <a:lnTo>
                    <a:pt x="8216" y="56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7D50D579-8E30-40AF-9BC9-63B8D06E08DD}"/>
                </a:ext>
              </a:extLst>
            </p:cNvPr>
            <p:cNvSpPr/>
            <p:nvPr/>
          </p:nvSpPr>
          <p:spPr>
            <a:xfrm>
              <a:off x="8443829" y="6289456"/>
              <a:ext cx="6122" cy="5940"/>
            </a:xfrm>
            <a:custGeom>
              <a:avLst/>
              <a:gdLst>
                <a:gd name="connsiteX0" fmla="*/ 5910 w 6122"/>
                <a:gd name="connsiteY0" fmla="*/ 4039 h 5940"/>
                <a:gd name="connsiteX1" fmla="*/ 218 w 6122"/>
                <a:gd name="connsiteY1" fmla="*/ 1901 h 5940"/>
                <a:gd name="connsiteX2" fmla="*/ 5910 w 6122"/>
                <a:gd name="connsiteY2" fmla="*/ 4039 h 5940"/>
                <a:gd name="connsiteX3" fmla="*/ 5910 w 6122"/>
                <a:gd name="connsiteY3" fmla="*/ 4039 h 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2" h="5940">
                  <a:moveTo>
                    <a:pt x="5910" y="4039"/>
                  </a:moveTo>
                  <a:cubicBezTo>
                    <a:pt x="4536" y="7703"/>
                    <a:pt x="-1178" y="5565"/>
                    <a:pt x="218" y="1901"/>
                  </a:cubicBezTo>
                  <a:cubicBezTo>
                    <a:pt x="1592" y="-1763"/>
                    <a:pt x="7285" y="375"/>
                    <a:pt x="5910" y="4039"/>
                  </a:cubicBezTo>
                  <a:lnTo>
                    <a:pt x="5910" y="40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D053810-3DA9-4726-B1C5-61B3AE7DCD1A}"/>
                </a:ext>
              </a:extLst>
            </p:cNvPr>
            <p:cNvSpPr/>
            <p:nvPr/>
          </p:nvSpPr>
          <p:spPr>
            <a:xfrm>
              <a:off x="8448883" y="6295159"/>
              <a:ext cx="10676" cy="10375"/>
            </a:xfrm>
            <a:custGeom>
              <a:avLst/>
              <a:gdLst>
                <a:gd name="connsiteX0" fmla="*/ 10300 w 10676"/>
                <a:gd name="connsiteY0" fmla="*/ 7060 h 10375"/>
                <a:gd name="connsiteX1" fmla="*/ 377 w 10676"/>
                <a:gd name="connsiteY1" fmla="*/ 3331 h 10375"/>
                <a:gd name="connsiteX2" fmla="*/ 10300 w 10676"/>
                <a:gd name="connsiteY2" fmla="*/ 7060 h 10375"/>
                <a:gd name="connsiteX3" fmla="*/ 10300 w 10676"/>
                <a:gd name="connsiteY3" fmla="*/ 7060 h 1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6" h="10375">
                  <a:moveTo>
                    <a:pt x="10300" y="7060"/>
                  </a:moveTo>
                  <a:cubicBezTo>
                    <a:pt x="7901" y="13451"/>
                    <a:pt x="-2045" y="9721"/>
                    <a:pt x="377" y="3331"/>
                  </a:cubicBezTo>
                  <a:cubicBezTo>
                    <a:pt x="2776" y="-3082"/>
                    <a:pt x="12721" y="648"/>
                    <a:pt x="10300" y="7060"/>
                  </a:cubicBezTo>
                  <a:lnTo>
                    <a:pt x="10300" y="70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11ED5647-4370-4778-B384-B5720E134FE8}"/>
                </a:ext>
              </a:extLst>
            </p:cNvPr>
            <p:cNvSpPr/>
            <p:nvPr/>
          </p:nvSpPr>
          <p:spPr>
            <a:xfrm>
              <a:off x="8463210" y="6302022"/>
              <a:ext cx="5731" cy="5575"/>
            </a:xfrm>
            <a:custGeom>
              <a:avLst/>
              <a:gdLst>
                <a:gd name="connsiteX0" fmla="*/ 5526 w 5731"/>
                <a:gd name="connsiteY0" fmla="*/ 3796 h 5575"/>
                <a:gd name="connsiteX1" fmla="*/ 205 w 5731"/>
                <a:gd name="connsiteY1" fmla="*/ 1789 h 5575"/>
                <a:gd name="connsiteX2" fmla="*/ 5526 w 5731"/>
                <a:gd name="connsiteY2" fmla="*/ 3796 h 5575"/>
                <a:gd name="connsiteX3" fmla="*/ 5526 w 5731"/>
                <a:gd name="connsiteY3" fmla="*/ 3796 h 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1" h="5575">
                  <a:moveTo>
                    <a:pt x="5526" y="3796"/>
                  </a:moveTo>
                  <a:cubicBezTo>
                    <a:pt x="4240" y="7220"/>
                    <a:pt x="-1104" y="5235"/>
                    <a:pt x="205" y="1789"/>
                  </a:cubicBezTo>
                  <a:cubicBezTo>
                    <a:pt x="1492" y="-1657"/>
                    <a:pt x="6835" y="350"/>
                    <a:pt x="5526" y="3796"/>
                  </a:cubicBezTo>
                  <a:lnTo>
                    <a:pt x="5526" y="37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39141FBE-25E2-496F-9BAC-5DFE0E5F645D}"/>
                </a:ext>
              </a:extLst>
            </p:cNvPr>
            <p:cNvSpPr/>
            <p:nvPr/>
          </p:nvSpPr>
          <p:spPr>
            <a:xfrm>
              <a:off x="8474069" y="6302683"/>
              <a:ext cx="2489" cy="2313"/>
            </a:xfrm>
            <a:custGeom>
              <a:avLst/>
              <a:gdLst>
                <a:gd name="connsiteX0" fmla="*/ 731 w 2489"/>
                <a:gd name="connsiteY0" fmla="*/ 2066 h 2313"/>
                <a:gd name="connsiteX1" fmla="*/ 76 w 2489"/>
                <a:gd name="connsiteY1" fmla="*/ 1281 h 2313"/>
                <a:gd name="connsiteX2" fmla="*/ 492 w 2489"/>
                <a:gd name="connsiteY2" fmla="*/ 169 h 2313"/>
                <a:gd name="connsiteX3" fmla="*/ 1495 w 2489"/>
                <a:gd name="connsiteY3" fmla="*/ 16 h 2313"/>
                <a:gd name="connsiteX4" fmla="*/ 731 w 2489"/>
                <a:gd name="connsiteY4" fmla="*/ 2066 h 2313"/>
                <a:gd name="connsiteX5" fmla="*/ 731 w 2489"/>
                <a:gd name="connsiteY5" fmla="*/ 2066 h 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" h="2313">
                  <a:moveTo>
                    <a:pt x="731" y="2066"/>
                  </a:moveTo>
                  <a:cubicBezTo>
                    <a:pt x="426" y="1826"/>
                    <a:pt x="230" y="1630"/>
                    <a:pt x="76" y="1281"/>
                  </a:cubicBezTo>
                  <a:cubicBezTo>
                    <a:pt x="-120" y="867"/>
                    <a:pt x="76" y="365"/>
                    <a:pt x="492" y="169"/>
                  </a:cubicBezTo>
                  <a:cubicBezTo>
                    <a:pt x="840" y="16"/>
                    <a:pt x="1123" y="-28"/>
                    <a:pt x="1495" y="16"/>
                  </a:cubicBezTo>
                  <a:cubicBezTo>
                    <a:pt x="3392" y="190"/>
                    <a:pt x="2257" y="3178"/>
                    <a:pt x="731" y="2066"/>
                  </a:cubicBezTo>
                  <a:lnTo>
                    <a:pt x="731" y="20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BAE5E5F-E649-45D1-8B3D-6C70D4AAA89C}"/>
                </a:ext>
              </a:extLst>
            </p:cNvPr>
            <p:cNvSpPr/>
            <p:nvPr/>
          </p:nvSpPr>
          <p:spPr>
            <a:xfrm>
              <a:off x="8485998" y="6295048"/>
              <a:ext cx="1688" cy="1627"/>
            </a:xfrm>
            <a:custGeom>
              <a:avLst/>
              <a:gdLst>
                <a:gd name="connsiteX0" fmla="*/ 1626 w 1688"/>
                <a:gd name="connsiteY0" fmla="*/ 1108 h 1627"/>
                <a:gd name="connsiteX1" fmla="*/ 56 w 1688"/>
                <a:gd name="connsiteY1" fmla="*/ 519 h 1627"/>
                <a:gd name="connsiteX2" fmla="*/ 1626 w 1688"/>
                <a:gd name="connsiteY2" fmla="*/ 1108 h 1627"/>
                <a:gd name="connsiteX3" fmla="*/ 1626 w 1688"/>
                <a:gd name="connsiteY3" fmla="*/ 110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" h="1627">
                  <a:moveTo>
                    <a:pt x="1626" y="1108"/>
                  </a:moveTo>
                  <a:cubicBezTo>
                    <a:pt x="1256" y="2112"/>
                    <a:pt x="-315" y="1523"/>
                    <a:pt x="56" y="519"/>
                  </a:cubicBezTo>
                  <a:cubicBezTo>
                    <a:pt x="448" y="-484"/>
                    <a:pt x="2019" y="105"/>
                    <a:pt x="1626" y="1108"/>
                  </a:cubicBezTo>
                  <a:lnTo>
                    <a:pt x="1626" y="1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A64D8061-041E-4E98-A2D0-D0293571A6AB}"/>
                </a:ext>
              </a:extLst>
            </p:cNvPr>
            <p:cNvSpPr/>
            <p:nvPr/>
          </p:nvSpPr>
          <p:spPr>
            <a:xfrm>
              <a:off x="8488204" y="6284949"/>
              <a:ext cx="5929" cy="5768"/>
            </a:xfrm>
            <a:custGeom>
              <a:avLst/>
              <a:gdLst>
                <a:gd name="connsiteX0" fmla="*/ 5724 w 5929"/>
                <a:gd name="connsiteY0" fmla="*/ 3923 h 5768"/>
                <a:gd name="connsiteX1" fmla="*/ 205 w 5929"/>
                <a:gd name="connsiteY1" fmla="*/ 1851 h 5768"/>
                <a:gd name="connsiteX2" fmla="*/ 5724 w 5929"/>
                <a:gd name="connsiteY2" fmla="*/ 3923 h 5768"/>
                <a:gd name="connsiteX3" fmla="*/ 5724 w 5929"/>
                <a:gd name="connsiteY3" fmla="*/ 3923 h 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9" h="5768">
                  <a:moveTo>
                    <a:pt x="5724" y="3923"/>
                  </a:moveTo>
                  <a:cubicBezTo>
                    <a:pt x="4394" y="7478"/>
                    <a:pt x="-1125" y="5406"/>
                    <a:pt x="205" y="1851"/>
                  </a:cubicBezTo>
                  <a:cubicBezTo>
                    <a:pt x="1536" y="-1704"/>
                    <a:pt x="7054" y="346"/>
                    <a:pt x="5724" y="3923"/>
                  </a:cubicBezTo>
                  <a:lnTo>
                    <a:pt x="5724" y="39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70898E8A-EA75-4212-B309-0B841FB11DBE}"/>
                </a:ext>
              </a:extLst>
            </p:cNvPr>
            <p:cNvSpPr/>
            <p:nvPr/>
          </p:nvSpPr>
          <p:spPr>
            <a:xfrm>
              <a:off x="8495376" y="6278328"/>
              <a:ext cx="4736" cy="4598"/>
            </a:xfrm>
            <a:custGeom>
              <a:avLst/>
              <a:gdLst>
                <a:gd name="connsiteX0" fmla="*/ 4571 w 4736"/>
                <a:gd name="connsiteY0" fmla="*/ 3128 h 4598"/>
                <a:gd name="connsiteX1" fmla="*/ 166 w 4736"/>
                <a:gd name="connsiteY1" fmla="*/ 1470 h 4598"/>
                <a:gd name="connsiteX2" fmla="*/ 4571 w 4736"/>
                <a:gd name="connsiteY2" fmla="*/ 3128 h 4598"/>
                <a:gd name="connsiteX3" fmla="*/ 4571 w 4736"/>
                <a:gd name="connsiteY3" fmla="*/ 3128 h 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6" h="4598">
                  <a:moveTo>
                    <a:pt x="4571" y="3128"/>
                  </a:moveTo>
                  <a:cubicBezTo>
                    <a:pt x="3503" y="5963"/>
                    <a:pt x="-902" y="4306"/>
                    <a:pt x="166" y="1470"/>
                  </a:cubicBezTo>
                  <a:cubicBezTo>
                    <a:pt x="1213" y="-1365"/>
                    <a:pt x="5641" y="292"/>
                    <a:pt x="4571" y="3128"/>
                  </a:cubicBezTo>
                  <a:lnTo>
                    <a:pt x="4571" y="3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E988406A-AA94-4C0B-8E00-2160E953463B}"/>
                </a:ext>
              </a:extLst>
            </p:cNvPr>
            <p:cNvSpPr/>
            <p:nvPr/>
          </p:nvSpPr>
          <p:spPr>
            <a:xfrm>
              <a:off x="8498424" y="6261039"/>
              <a:ext cx="6029" cy="5870"/>
            </a:xfrm>
            <a:custGeom>
              <a:avLst/>
              <a:gdLst>
                <a:gd name="connsiteX0" fmla="*/ 5820 w 6029"/>
                <a:gd name="connsiteY0" fmla="*/ 3993 h 5870"/>
                <a:gd name="connsiteX1" fmla="*/ 214 w 6029"/>
                <a:gd name="connsiteY1" fmla="*/ 1878 h 5870"/>
                <a:gd name="connsiteX2" fmla="*/ 5820 w 6029"/>
                <a:gd name="connsiteY2" fmla="*/ 3993 h 5870"/>
                <a:gd name="connsiteX3" fmla="*/ 5820 w 6029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5870">
                  <a:moveTo>
                    <a:pt x="5820" y="3993"/>
                  </a:moveTo>
                  <a:cubicBezTo>
                    <a:pt x="4468" y="7614"/>
                    <a:pt x="-1159" y="5498"/>
                    <a:pt x="214" y="1878"/>
                  </a:cubicBezTo>
                  <a:cubicBezTo>
                    <a:pt x="1567" y="-1743"/>
                    <a:pt x="7173" y="373"/>
                    <a:pt x="5820" y="3993"/>
                  </a:cubicBezTo>
                  <a:lnTo>
                    <a:pt x="5820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9C13713E-B017-457C-B712-38788A4183FC}"/>
                </a:ext>
              </a:extLst>
            </p:cNvPr>
            <p:cNvSpPr/>
            <p:nvPr/>
          </p:nvSpPr>
          <p:spPr>
            <a:xfrm>
              <a:off x="8494489" y="6251247"/>
              <a:ext cx="5840" cy="5674"/>
            </a:xfrm>
            <a:custGeom>
              <a:avLst/>
              <a:gdLst>
                <a:gd name="connsiteX0" fmla="*/ 5632 w 5840"/>
                <a:gd name="connsiteY0" fmla="*/ 3862 h 5674"/>
                <a:gd name="connsiteX1" fmla="*/ 202 w 5840"/>
                <a:gd name="connsiteY1" fmla="*/ 1812 h 5674"/>
                <a:gd name="connsiteX2" fmla="*/ 5632 w 5840"/>
                <a:gd name="connsiteY2" fmla="*/ 3862 h 5674"/>
                <a:gd name="connsiteX3" fmla="*/ 5632 w 5840"/>
                <a:gd name="connsiteY3" fmla="*/ 3862 h 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0" h="5674">
                  <a:moveTo>
                    <a:pt x="5632" y="3862"/>
                  </a:moveTo>
                  <a:cubicBezTo>
                    <a:pt x="4323" y="7352"/>
                    <a:pt x="-1107" y="5323"/>
                    <a:pt x="202" y="1812"/>
                  </a:cubicBezTo>
                  <a:cubicBezTo>
                    <a:pt x="1532" y="-1678"/>
                    <a:pt x="6962" y="351"/>
                    <a:pt x="5632" y="3862"/>
                  </a:cubicBezTo>
                  <a:lnTo>
                    <a:pt x="5632" y="38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1AE59318-5A86-46A5-9568-5953D212D921}"/>
                </a:ext>
              </a:extLst>
            </p:cNvPr>
            <p:cNvSpPr/>
            <p:nvPr/>
          </p:nvSpPr>
          <p:spPr>
            <a:xfrm>
              <a:off x="8444004" y="6307189"/>
              <a:ext cx="7414" cy="7197"/>
            </a:xfrm>
            <a:custGeom>
              <a:avLst/>
              <a:gdLst>
                <a:gd name="connsiteX0" fmla="*/ 7154 w 7414"/>
                <a:gd name="connsiteY0" fmla="*/ 4889 h 7197"/>
                <a:gd name="connsiteX1" fmla="*/ 262 w 7414"/>
                <a:gd name="connsiteY1" fmla="*/ 2294 h 7197"/>
                <a:gd name="connsiteX2" fmla="*/ 7154 w 7414"/>
                <a:gd name="connsiteY2" fmla="*/ 4889 h 7197"/>
                <a:gd name="connsiteX3" fmla="*/ 7154 w 7414"/>
                <a:gd name="connsiteY3" fmla="*/ 4889 h 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4" h="7197">
                  <a:moveTo>
                    <a:pt x="7154" y="4889"/>
                  </a:moveTo>
                  <a:cubicBezTo>
                    <a:pt x="5475" y="9338"/>
                    <a:pt x="-1418" y="6743"/>
                    <a:pt x="262" y="2294"/>
                  </a:cubicBezTo>
                  <a:cubicBezTo>
                    <a:pt x="1919" y="-2134"/>
                    <a:pt x="8832" y="462"/>
                    <a:pt x="7154" y="4889"/>
                  </a:cubicBezTo>
                  <a:lnTo>
                    <a:pt x="7154" y="48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F3A283CD-7882-41C4-8A45-D48EFD86A95B}"/>
                </a:ext>
              </a:extLst>
            </p:cNvPr>
            <p:cNvSpPr/>
            <p:nvPr/>
          </p:nvSpPr>
          <p:spPr>
            <a:xfrm>
              <a:off x="8432932" y="6304248"/>
              <a:ext cx="5437" cy="5284"/>
            </a:xfrm>
            <a:custGeom>
              <a:avLst/>
              <a:gdLst>
                <a:gd name="connsiteX0" fmla="*/ 5248 w 5437"/>
                <a:gd name="connsiteY0" fmla="*/ 3598 h 5284"/>
                <a:gd name="connsiteX1" fmla="*/ 189 w 5437"/>
                <a:gd name="connsiteY1" fmla="*/ 1701 h 5284"/>
                <a:gd name="connsiteX2" fmla="*/ 5248 w 5437"/>
                <a:gd name="connsiteY2" fmla="*/ 3598 h 5284"/>
                <a:gd name="connsiteX3" fmla="*/ 5248 w 5437"/>
                <a:gd name="connsiteY3" fmla="*/ 3598 h 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" h="5284">
                  <a:moveTo>
                    <a:pt x="5248" y="3598"/>
                  </a:moveTo>
                  <a:cubicBezTo>
                    <a:pt x="4027" y="6848"/>
                    <a:pt x="-1033" y="4951"/>
                    <a:pt x="189" y="1701"/>
                  </a:cubicBezTo>
                  <a:cubicBezTo>
                    <a:pt x="1409" y="-1571"/>
                    <a:pt x="6470" y="327"/>
                    <a:pt x="5248" y="3598"/>
                  </a:cubicBezTo>
                  <a:lnTo>
                    <a:pt x="5248" y="35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B9C67E1-B6ED-4E85-B4B5-358225AED4E9}"/>
                </a:ext>
              </a:extLst>
            </p:cNvPr>
            <p:cNvSpPr/>
            <p:nvPr/>
          </p:nvSpPr>
          <p:spPr>
            <a:xfrm>
              <a:off x="8418043" y="6298532"/>
              <a:ext cx="5835" cy="5674"/>
            </a:xfrm>
            <a:custGeom>
              <a:avLst/>
              <a:gdLst>
                <a:gd name="connsiteX0" fmla="*/ 5633 w 5835"/>
                <a:gd name="connsiteY0" fmla="*/ 3862 h 5674"/>
                <a:gd name="connsiteX1" fmla="*/ 202 w 5835"/>
                <a:gd name="connsiteY1" fmla="*/ 1812 h 5674"/>
                <a:gd name="connsiteX2" fmla="*/ 5633 w 5835"/>
                <a:gd name="connsiteY2" fmla="*/ 3862 h 5674"/>
                <a:gd name="connsiteX3" fmla="*/ 5633 w 5835"/>
                <a:gd name="connsiteY3" fmla="*/ 3862 h 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5" h="5674">
                  <a:moveTo>
                    <a:pt x="5633" y="3862"/>
                  </a:moveTo>
                  <a:cubicBezTo>
                    <a:pt x="4324" y="7352"/>
                    <a:pt x="-1107" y="5324"/>
                    <a:pt x="202" y="1812"/>
                  </a:cubicBezTo>
                  <a:cubicBezTo>
                    <a:pt x="1532" y="-1678"/>
                    <a:pt x="6942" y="351"/>
                    <a:pt x="5633" y="3862"/>
                  </a:cubicBezTo>
                  <a:lnTo>
                    <a:pt x="5633" y="38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575A6515-2C4E-4040-AA6A-2A1036D9294B}"/>
                </a:ext>
              </a:extLst>
            </p:cNvPr>
            <p:cNvSpPr/>
            <p:nvPr/>
          </p:nvSpPr>
          <p:spPr>
            <a:xfrm>
              <a:off x="8403065" y="6268695"/>
              <a:ext cx="5033" cy="4816"/>
            </a:xfrm>
            <a:custGeom>
              <a:avLst/>
              <a:gdLst>
                <a:gd name="connsiteX0" fmla="*/ 4755 w 5033"/>
                <a:gd name="connsiteY0" fmla="*/ 1398 h 4816"/>
                <a:gd name="connsiteX1" fmla="*/ 4842 w 5033"/>
                <a:gd name="connsiteY1" fmla="*/ 1594 h 4816"/>
                <a:gd name="connsiteX2" fmla="*/ 3729 w 5033"/>
                <a:gd name="connsiteY2" fmla="*/ 4517 h 4816"/>
                <a:gd name="connsiteX3" fmla="*/ 3534 w 5033"/>
                <a:gd name="connsiteY3" fmla="*/ 4604 h 4816"/>
                <a:gd name="connsiteX4" fmla="*/ 1113 w 5033"/>
                <a:gd name="connsiteY4" fmla="*/ 4364 h 4816"/>
                <a:gd name="connsiteX5" fmla="*/ 895 w 5033"/>
                <a:gd name="connsiteY5" fmla="*/ 4167 h 4816"/>
                <a:gd name="connsiteX6" fmla="*/ 2464 w 5033"/>
                <a:gd name="connsiteY6" fmla="*/ 2 h 4816"/>
                <a:gd name="connsiteX7" fmla="*/ 2749 w 5033"/>
                <a:gd name="connsiteY7" fmla="*/ 2 h 4816"/>
                <a:gd name="connsiteX8" fmla="*/ 4755 w 5033"/>
                <a:gd name="connsiteY8" fmla="*/ 1398 h 4816"/>
                <a:gd name="connsiteX9" fmla="*/ 4755 w 5033"/>
                <a:gd name="connsiteY9" fmla="*/ 1398 h 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" h="4816">
                  <a:moveTo>
                    <a:pt x="4755" y="1398"/>
                  </a:moveTo>
                  <a:lnTo>
                    <a:pt x="4842" y="1594"/>
                  </a:lnTo>
                  <a:cubicBezTo>
                    <a:pt x="5344" y="2663"/>
                    <a:pt x="4820" y="4059"/>
                    <a:pt x="3729" y="4517"/>
                  </a:cubicBezTo>
                  <a:lnTo>
                    <a:pt x="3534" y="4604"/>
                  </a:lnTo>
                  <a:cubicBezTo>
                    <a:pt x="2814" y="4909"/>
                    <a:pt x="1745" y="4931"/>
                    <a:pt x="1113" y="4364"/>
                  </a:cubicBezTo>
                  <a:cubicBezTo>
                    <a:pt x="1047" y="4298"/>
                    <a:pt x="960" y="4233"/>
                    <a:pt x="895" y="4167"/>
                  </a:cubicBezTo>
                  <a:cubicBezTo>
                    <a:pt x="-851" y="2597"/>
                    <a:pt x="110" y="46"/>
                    <a:pt x="2464" y="2"/>
                  </a:cubicBezTo>
                  <a:cubicBezTo>
                    <a:pt x="2552" y="2"/>
                    <a:pt x="2661" y="2"/>
                    <a:pt x="2749" y="2"/>
                  </a:cubicBezTo>
                  <a:cubicBezTo>
                    <a:pt x="3621" y="-42"/>
                    <a:pt x="4406" y="678"/>
                    <a:pt x="4755" y="1398"/>
                  </a:cubicBezTo>
                  <a:lnTo>
                    <a:pt x="4755" y="13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D6C139C5-FB2F-4587-A4A1-16F4F50077D2}"/>
                </a:ext>
              </a:extLst>
            </p:cNvPr>
            <p:cNvSpPr/>
            <p:nvPr/>
          </p:nvSpPr>
          <p:spPr>
            <a:xfrm>
              <a:off x="8403779" y="6260014"/>
              <a:ext cx="4672" cy="4428"/>
            </a:xfrm>
            <a:custGeom>
              <a:avLst/>
              <a:gdLst>
                <a:gd name="connsiteX0" fmla="*/ 4500 w 4672"/>
                <a:gd name="connsiteY0" fmla="*/ 1834 h 4428"/>
                <a:gd name="connsiteX1" fmla="*/ 4500 w 4672"/>
                <a:gd name="connsiteY1" fmla="*/ 1681 h 4428"/>
                <a:gd name="connsiteX2" fmla="*/ 3584 w 4672"/>
                <a:gd name="connsiteY2" fmla="*/ 4081 h 4428"/>
                <a:gd name="connsiteX3" fmla="*/ 3692 w 4672"/>
                <a:gd name="connsiteY3" fmla="*/ 3972 h 4428"/>
                <a:gd name="connsiteX4" fmla="*/ 159 w 4672"/>
                <a:gd name="connsiteY4" fmla="*/ 1420 h 4428"/>
                <a:gd name="connsiteX5" fmla="*/ 4500 w 4672"/>
                <a:gd name="connsiteY5" fmla="*/ 1834 h 4428"/>
                <a:gd name="connsiteX6" fmla="*/ 4500 w 4672"/>
                <a:gd name="connsiteY6" fmla="*/ 1834 h 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" h="4428">
                  <a:moveTo>
                    <a:pt x="4500" y="1834"/>
                  </a:moveTo>
                  <a:cubicBezTo>
                    <a:pt x="4500" y="1791"/>
                    <a:pt x="4500" y="1725"/>
                    <a:pt x="4500" y="1681"/>
                  </a:cubicBezTo>
                  <a:cubicBezTo>
                    <a:pt x="4958" y="2467"/>
                    <a:pt x="4456" y="3819"/>
                    <a:pt x="3584" y="4081"/>
                  </a:cubicBezTo>
                  <a:cubicBezTo>
                    <a:pt x="3627" y="4037"/>
                    <a:pt x="3649" y="3993"/>
                    <a:pt x="3692" y="3972"/>
                  </a:cubicBezTo>
                  <a:cubicBezTo>
                    <a:pt x="1926" y="5280"/>
                    <a:pt x="-670" y="3579"/>
                    <a:pt x="159" y="1420"/>
                  </a:cubicBezTo>
                  <a:cubicBezTo>
                    <a:pt x="966" y="-740"/>
                    <a:pt x="4019" y="-303"/>
                    <a:pt x="4500" y="1834"/>
                  </a:cubicBezTo>
                  <a:lnTo>
                    <a:pt x="4500" y="18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1DA2BD3-1FDB-4D0B-98F2-779C3CE31D17}"/>
                </a:ext>
              </a:extLst>
            </p:cNvPr>
            <p:cNvSpPr/>
            <p:nvPr/>
          </p:nvSpPr>
          <p:spPr>
            <a:xfrm>
              <a:off x="8413935" y="6234193"/>
              <a:ext cx="6729" cy="6532"/>
            </a:xfrm>
            <a:custGeom>
              <a:avLst/>
              <a:gdLst>
                <a:gd name="connsiteX0" fmla="*/ 6492 w 6729"/>
                <a:gd name="connsiteY0" fmla="*/ 4449 h 6532"/>
                <a:gd name="connsiteX1" fmla="*/ 232 w 6729"/>
                <a:gd name="connsiteY1" fmla="*/ 2093 h 6532"/>
                <a:gd name="connsiteX2" fmla="*/ 6492 w 6729"/>
                <a:gd name="connsiteY2" fmla="*/ 4449 h 6532"/>
                <a:gd name="connsiteX3" fmla="*/ 6492 w 6729"/>
                <a:gd name="connsiteY3" fmla="*/ 4449 h 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9" h="6532">
                  <a:moveTo>
                    <a:pt x="6492" y="4449"/>
                  </a:moveTo>
                  <a:cubicBezTo>
                    <a:pt x="4987" y="8462"/>
                    <a:pt x="-1273" y="6128"/>
                    <a:pt x="232" y="2093"/>
                  </a:cubicBezTo>
                  <a:cubicBezTo>
                    <a:pt x="1759" y="-1942"/>
                    <a:pt x="8019" y="414"/>
                    <a:pt x="6492" y="4449"/>
                  </a:cubicBezTo>
                  <a:lnTo>
                    <a:pt x="6492" y="4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6BFE789B-14B5-45E8-99FB-B9CE7FD29E47}"/>
                </a:ext>
              </a:extLst>
            </p:cNvPr>
            <p:cNvSpPr/>
            <p:nvPr/>
          </p:nvSpPr>
          <p:spPr>
            <a:xfrm>
              <a:off x="8421391" y="6226976"/>
              <a:ext cx="3566" cy="3463"/>
            </a:xfrm>
            <a:custGeom>
              <a:avLst/>
              <a:gdLst>
                <a:gd name="connsiteX0" fmla="*/ 3441 w 3566"/>
                <a:gd name="connsiteY0" fmla="*/ 2353 h 3463"/>
                <a:gd name="connsiteX1" fmla="*/ 126 w 3566"/>
                <a:gd name="connsiteY1" fmla="*/ 1110 h 3463"/>
                <a:gd name="connsiteX2" fmla="*/ 3441 w 3566"/>
                <a:gd name="connsiteY2" fmla="*/ 2353 h 3463"/>
                <a:gd name="connsiteX3" fmla="*/ 3441 w 3566"/>
                <a:gd name="connsiteY3" fmla="*/ 2353 h 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" h="3463">
                  <a:moveTo>
                    <a:pt x="3441" y="2353"/>
                  </a:moveTo>
                  <a:cubicBezTo>
                    <a:pt x="2634" y="4491"/>
                    <a:pt x="-682" y="3248"/>
                    <a:pt x="126" y="1110"/>
                  </a:cubicBezTo>
                  <a:cubicBezTo>
                    <a:pt x="933" y="-1027"/>
                    <a:pt x="4248" y="216"/>
                    <a:pt x="3441" y="2353"/>
                  </a:cubicBezTo>
                  <a:lnTo>
                    <a:pt x="3441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E835402F-9B28-4B16-A6F8-CD2731C6A739}"/>
                </a:ext>
              </a:extLst>
            </p:cNvPr>
            <p:cNvSpPr/>
            <p:nvPr/>
          </p:nvSpPr>
          <p:spPr>
            <a:xfrm>
              <a:off x="8486751" y="6232830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3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61" y="-1080"/>
                    <a:pt x="4472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7F45A75F-8930-46CD-A968-B932E2F58C50}"/>
                </a:ext>
              </a:extLst>
            </p:cNvPr>
            <p:cNvSpPr/>
            <p:nvPr/>
          </p:nvSpPr>
          <p:spPr>
            <a:xfrm>
              <a:off x="8496488" y="6235626"/>
              <a:ext cx="201" cy="202"/>
            </a:xfrm>
            <a:custGeom>
              <a:avLst/>
              <a:gdLst>
                <a:gd name="connsiteX0" fmla="*/ 188 w 201"/>
                <a:gd name="connsiteY0" fmla="*/ 137 h 202"/>
                <a:gd name="connsiteX1" fmla="*/ 13 w 201"/>
                <a:gd name="connsiteY1" fmla="*/ 71 h 202"/>
                <a:gd name="connsiteX2" fmla="*/ 188 w 201"/>
                <a:gd name="connsiteY2" fmla="*/ 137 h 202"/>
                <a:gd name="connsiteX3" fmla="*/ 188 w 201"/>
                <a:gd name="connsiteY3" fmla="*/ 137 h 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" h="202">
                  <a:moveTo>
                    <a:pt x="188" y="137"/>
                  </a:moveTo>
                  <a:cubicBezTo>
                    <a:pt x="144" y="268"/>
                    <a:pt x="-52" y="180"/>
                    <a:pt x="13" y="71"/>
                  </a:cubicBezTo>
                  <a:cubicBezTo>
                    <a:pt x="57" y="-60"/>
                    <a:pt x="254" y="6"/>
                    <a:pt x="188" y="137"/>
                  </a:cubicBezTo>
                  <a:lnTo>
                    <a:pt x="188" y="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A99DB7A1-AF90-4F4D-9CC1-BFAF9D948B40}"/>
                </a:ext>
              </a:extLst>
            </p:cNvPr>
            <p:cNvSpPr/>
            <p:nvPr/>
          </p:nvSpPr>
          <p:spPr>
            <a:xfrm>
              <a:off x="8454101" y="6226477"/>
              <a:ext cx="10380" cy="10333"/>
            </a:xfrm>
            <a:custGeom>
              <a:avLst/>
              <a:gdLst>
                <a:gd name="connsiteX0" fmla="*/ 8747 w 10380"/>
                <a:gd name="connsiteY0" fmla="*/ 1369 h 10333"/>
                <a:gd name="connsiteX1" fmla="*/ 10056 w 10380"/>
                <a:gd name="connsiteY1" fmla="*/ 6931 h 10333"/>
                <a:gd name="connsiteX2" fmla="*/ 4734 w 10380"/>
                <a:gd name="connsiteY2" fmla="*/ 10268 h 10333"/>
                <a:gd name="connsiteX3" fmla="*/ 4538 w 10380"/>
                <a:gd name="connsiteY3" fmla="*/ 10224 h 10333"/>
                <a:gd name="connsiteX4" fmla="*/ 111 w 10380"/>
                <a:gd name="connsiteY4" fmla="*/ 6146 h 10333"/>
                <a:gd name="connsiteX5" fmla="*/ 88 w 10380"/>
                <a:gd name="connsiteY5" fmla="*/ 5971 h 10333"/>
                <a:gd name="connsiteX6" fmla="*/ 8747 w 10380"/>
                <a:gd name="connsiteY6" fmla="*/ 1369 h 10333"/>
                <a:gd name="connsiteX7" fmla="*/ 8747 w 10380"/>
                <a:gd name="connsiteY7" fmla="*/ 1369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0" h="10333">
                  <a:moveTo>
                    <a:pt x="8747" y="1369"/>
                  </a:moveTo>
                  <a:cubicBezTo>
                    <a:pt x="10230" y="2787"/>
                    <a:pt x="10797" y="4968"/>
                    <a:pt x="10056" y="6931"/>
                  </a:cubicBezTo>
                  <a:cubicBezTo>
                    <a:pt x="9314" y="8894"/>
                    <a:pt x="6937" y="10704"/>
                    <a:pt x="4734" y="10268"/>
                  </a:cubicBezTo>
                  <a:cubicBezTo>
                    <a:pt x="4669" y="10246"/>
                    <a:pt x="4604" y="10246"/>
                    <a:pt x="4538" y="10224"/>
                  </a:cubicBezTo>
                  <a:cubicBezTo>
                    <a:pt x="2313" y="9766"/>
                    <a:pt x="569" y="8458"/>
                    <a:pt x="111" y="6146"/>
                  </a:cubicBezTo>
                  <a:lnTo>
                    <a:pt x="88" y="5971"/>
                  </a:lnTo>
                  <a:cubicBezTo>
                    <a:pt x="-805" y="1108"/>
                    <a:pt x="5301" y="-1902"/>
                    <a:pt x="8747" y="1369"/>
                  </a:cubicBezTo>
                  <a:lnTo>
                    <a:pt x="8747" y="13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1BC5B1DA-39AB-4499-9EF9-6C890587E6C5}"/>
                </a:ext>
              </a:extLst>
            </p:cNvPr>
            <p:cNvSpPr/>
            <p:nvPr/>
          </p:nvSpPr>
          <p:spPr>
            <a:xfrm>
              <a:off x="8462911" y="6220355"/>
              <a:ext cx="3755" cy="3641"/>
            </a:xfrm>
            <a:custGeom>
              <a:avLst/>
              <a:gdLst>
                <a:gd name="connsiteX0" fmla="*/ 3622 w 3755"/>
                <a:gd name="connsiteY0" fmla="*/ 2475 h 3641"/>
                <a:gd name="connsiteX1" fmla="*/ 133 w 3755"/>
                <a:gd name="connsiteY1" fmla="*/ 1166 h 3641"/>
                <a:gd name="connsiteX2" fmla="*/ 3622 w 3755"/>
                <a:gd name="connsiteY2" fmla="*/ 2475 h 3641"/>
                <a:gd name="connsiteX3" fmla="*/ 3622 w 3755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5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84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5F3A2068-C0D3-4F05-94E6-7E13F1571B26}"/>
                </a:ext>
              </a:extLst>
            </p:cNvPr>
            <p:cNvSpPr/>
            <p:nvPr/>
          </p:nvSpPr>
          <p:spPr>
            <a:xfrm>
              <a:off x="1862325" y="5959447"/>
              <a:ext cx="241131" cy="217922"/>
            </a:xfrm>
            <a:custGeom>
              <a:avLst/>
              <a:gdLst>
                <a:gd name="connsiteX0" fmla="*/ 74226 w 241131"/>
                <a:gd name="connsiteY0" fmla="*/ 1615 h 217922"/>
                <a:gd name="connsiteX1" fmla="*/ 5174 w 241131"/>
                <a:gd name="connsiteY1" fmla="*/ 16315 h 217922"/>
                <a:gd name="connsiteX2" fmla="*/ 92416 w 241131"/>
                <a:gd name="connsiteY2" fmla="*/ 197319 h 217922"/>
                <a:gd name="connsiteX3" fmla="*/ 172678 w 241131"/>
                <a:gd name="connsiteY3" fmla="*/ 205760 h 217922"/>
                <a:gd name="connsiteX4" fmla="*/ 182667 w 241131"/>
                <a:gd name="connsiteY4" fmla="*/ 148529 h 217922"/>
                <a:gd name="connsiteX5" fmla="*/ 199374 w 241131"/>
                <a:gd name="connsiteY5" fmla="*/ 146501 h 217922"/>
                <a:gd name="connsiteX6" fmla="*/ 228927 w 241131"/>
                <a:gd name="connsiteY6" fmla="*/ 125846 h 217922"/>
                <a:gd name="connsiteX7" fmla="*/ 230759 w 241131"/>
                <a:gd name="connsiteY7" fmla="*/ 55770 h 217922"/>
                <a:gd name="connsiteX8" fmla="*/ 159570 w 241131"/>
                <a:gd name="connsiteY8" fmla="*/ 18452 h 217922"/>
                <a:gd name="connsiteX9" fmla="*/ 74226 w 241131"/>
                <a:gd name="connsiteY9" fmla="*/ 1615 h 217922"/>
                <a:gd name="connsiteX10" fmla="*/ 74226 w 241131"/>
                <a:gd name="connsiteY10" fmla="*/ 1615 h 2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131" h="217922">
                  <a:moveTo>
                    <a:pt x="74226" y="1615"/>
                  </a:moveTo>
                  <a:cubicBezTo>
                    <a:pt x="51042" y="-392"/>
                    <a:pt x="21881" y="-4056"/>
                    <a:pt x="5174" y="16315"/>
                  </a:cubicBezTo>
                  <a:cubicBezTo>
                    <a:pt x="-22656" y="50230"/>
                    <a:pt x="69777" y="179958"/>
                    <a:pt x="92416" y="197319"/>
                  </a:cubicBezTo>
                  <a:cubicBezTo>
                    <a:pt x="114117" y="213939"/>
                    <a:pt x="150257" y="229533"/>
                    <a:pt x="172678" y="205760"/>
                  </a:cubicBezTo>
                  <a:cubicBezTo>
                    <a:pt x="187771" y="189751"/>
                    <a:pt x="185502" y="168813"/>
                    <a:pt x="182667" y="148529"/>
                  </a:cubicBezTo>
                  <a:cubicBezTo>
                    <a:pt x="188360" y="148355"/>
                    <a:pt x="194118" y="148115"/>
                    <a:pt x="199374" y="146501"/>
                  </a:cubicBezTo>
                  <a:cubicBezTo>
                    <a:pt x="210846" y="142968"/>
                    <a:pt x="221664" y="135421"/>
                    <a:pt x="228927" y="125846"/>
                  </a:cubicBezTo>
                  <a:cubicBezTo>
                    <a:pt x="244325" y="105541"/>
                    <a:pt x="245394" y="76839"/>
                    <a:pt x="230759" y="55770"/>
                  </a:cubicBezTo>
                  <a:cubicBezTo>
                    <a:pt x="214881" y="32934"/>
                    <a:pt x="184652" y="25955"/>
                    <a:pt x="159570" y="18452"/>
                  </a:cubicBezTo>
                  <a:cubicBezTo>
                    <a:pt x="131740" y="10077"/>
                    <a:pt x="103190" y="4145"/>
                    <a:pt x="74226" y="1615"/>
                  </a:cubicBezTo>
                  <a:lnTo>
                    <a:pt x="74226" y="161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29D0BAC1-6305-47C5-BBF6-41D57C0DC526}"/>
                </a:ext>
              </a:extLst>
            </p:cNvPr>
            <p:cNvSpPr/>
            <p:nvPr/>
          </p:nvSpPr>
          <p:spPr>
            <a:xfrm>
              <a:off x="1859422" y="5959447"/>
              <a:ext cx="181250" cy="175555"/>
            </a:xfrm>
            <a:custGeom>
              <a:avLst/>
              <a:gdLst>
                <a:gd name="connsiteX0" fmla="*/ 77129 w 181250"/>
                <a:gd name="connsiteY0" fmla="*/ 1615 h 175555"/>
                <a:gd name="connsiteX1" fmla="*/ 8077 w 181250"/>
                <a:gd name="connsiteY1" fmla="*/ 16315 h 175555"/>
                <a:gd name="connsiteX2" fmla="*/ 2864 w 181250"/>
                <a:gd name="connsiteY2" fmla="*/ 53240 h 175555"/>
                <a:gd name="connsiteX3" fmla="*/ 6550 w 181250"/>
                <a:gd name="connsiteY3" fmla="*/ 58998 h 175555"/>
                <a:gd name="connsiteX4" fmla="*/ 7990 w 181250"/>
                <a:gd name="connsiteY4" fmla="*/ 64363 h 175555"/>
                <a:gd name="connsiteX5" fmla="*/ 38132 w 181250"/>
                <a:gd name="connsiteY5" fmla="*/ 122051 h 175555"/>
                <a:gd name="connsiteX6" fmla="*/ 67270 w 181250"/>
                <a:gd name="connsiteY6" fmla="*/ 167134 h 175555"/>
                <a:gd name="connsiteX7" fmla="*/ 73901 w 181250"/>
                <a:gd name="connsiteY7" fmla="*/ 172542 h 175555"/>
                <a:gd name="connsiteX8" fmla="*/ 98525 w 181250"/>
                <a:gd name="connsiteY8" fmla="*/ 159652 h 175555"/>
                <a:gd name="connsiteX9" fmla="*/ 84217 w 181250"/>
                <a:gd name="connsiteY9" fmla="*/ 128616 h 175555"/>
                <a:gd name="connsiteX10" fmla="*/ 123803 w 181250"/>
                <a:gd name="connsiteY10" fmla="*/ 146501 h 175555"/>
                <a:gd name="connsiteX11" fmla="*/ 132876 w 181250"/>
                <a:gd name="connsiteY11" fmla="*/ 127090 h 175555"/>
                <a:gd name="connsiteX12" fmla="*/ 109190 w 181250"/>
                <a:gd name="connsiteY12" fmla="*/ 104690 h 175555"/>
                <a:gd name="connsiteX13" fmla="*/ 150368 w 181250"/>
                <a:gd name="connsiteY13" fmla="*/ 99979 h 175555"/>
                <a:gd name="connsiteX14" fmla="*/ 140575 w 181250"/>
                <a:gd name="connsiteY14" fmla="*/ 72149 h 175555"/>
                <a:gd name="connsiteX15" fmla="*/ 162124 w 181250"/>
                <a:gd name="connsiteY15" fmla="*/ 74439 h 175555"/>
                <a:gd name="connsiteX16" fmla="*/ 146791 w 181250"/>
                <a:gd name="connsiteY16" fmla="*/ 41091 h 175555"/>
                <a:gd name="connsiteX17" fmla="*/ 147314 w 181250"/>
                <a:gd name="connsiteY17" fmla="*/ 14177 h 175555"/>
                <a:gd name="connsiteX18" fmla="*/ 77129 w 181250"/>
                <a:gd name="connsiteY18" fmla="*/ 1615 h 175555"/>
                <a:gd name="connsiteX19" fmla="*/ 77129 w 181250"/>
                <a:gd name="connsiteY19" fmla="*/ 1615 h 17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1250" h="175555">
                  <a:moveTo>
                    <a:pt x="77129" y="1615"/>
                  </a:moveTo>
                  <a:cubicBezTo>
                    <a:pt x="53944" y="-392"/>
                    <a:pt x="24784" y="-4056"/>
                    <a:pt x="8077" y="16315"/>
                  </a:cubicBezTo>
                  <a:cubicBezTo>
                    <a:pt x="-1629" y="28136"/>
                    <a:pt x="-1541" y="40961"/>
                    <a:pt x="2864" y="53240"/>
                  </a:cubicBezTo>
                  <a:cubicBezTo>
                    <a:pt x="3933" y="55334"/>
                    <a:pt x="5155" y="57297"/>
                    <a:pt x="6550" y="58998"/>
                  </a:cubicBezTo>
                  <a:cubicBezTo>
                    <a:pt x="7052" y="60786"/>
                    <a:pt x="7510" y="62575"/>
                    <a:pt x="7990" y="64363"/>
                  </a:cubicBezTo>
                  <a:cubicBezTo>
                    <a:pt x="19178" y="84603"/>
                    <a:pt x="27706" y="102837"/>
                    <a:pt x="38132" y="122051"/>
                  </a:cubicBezTo>
                  <a:cubicBezTo>
                    <a:pt x="46071" y="136665"/>
                    <a:pt x="57478" y="153197"/>
                    <a:pt x="67270" y="167134"/>
                  </a:cubicBezTo>
                  <a:cubicBezTo>
                    <a:pt x="69430" y="168987"/>
                    <a:pt x="71654" y="170798"/>
                    <a:pt x="73901" y="172542"/>
                  </a:cubicBezTo>
                  <a:cubicBezTo>
                    <a:pt x="83214" y="179805"/>
                    <a:pt x="101338" y="173328"/>
                    <a:pt x="98525" y="159652"/>
                  </a:cubicBezTo>
                  <a:cubicBezTo>
                    <a:pt x="96126" y="148006"/>
                    <a:pt x="90193" y="138431"/>
                    <a:pt x="84217" y="128616"/>
                  </a:cubicBezTo>
                  <a:cubicBezTo>
                    <a:pt x="95624" y="136883"/>
                    <a:pt x="108361" y="143317"/>
                    <a:pt x="123803" y="146501"/>
                  </a:cubicBezTo>
                  <a:cubicBezTo>
                    <a:pt x="135319" y="148878"/>
                    <a:pt x="140204" y="134374"/>
                    <a:pt x="132876" y="127090"/>
                  </a:cubicBezTo>
                  <a:cubicBezTo>
                    <a:pt x="125155" y="119434"/>
                    <a:pt x="117238" y="111997"/>
                    <a:pt x="109190" y="104690"/>
                  </a:cubicBezTo>
                  <a:cubicBezTo>
                    <a:pt x="124544" y="111735"/>
                    <a:pt x="142778" y="116141"/>
                    <a:pt x="150368" y="99979"/>
                  </a:cubicBezTo>
                  <a:cubicBezTo>
                    <a:pt x="155275" y="89554"/>
                    <a:pt x="149517" y="80088"/>
                    <a:pt x="140575" y="72149"/>
                  </a:cubicBezTo>
                  <a:cubicBezTo>
                    <a:pt x="147554" y="73436"/>
                    <a:pt x="154686" y="74243"/>
                    <a:pt x="162124" y="74439"/>
                  </a:cubicBezTo>
                  <a:cubicBezTo>
                    <a:pt x="212113" y="75661"/>
                    <a:pt x="148514" y="42138"/>
                    <a:pt x="146791" y="41091"/>
                  </a:cubicBezTo>
                  <a:cubicBezTo>
                    <a:pt x="175188" y="41637"/>
                    <a:pt x="170346" y="20263"/>
                    <a:pt x="147314" y="14177"/>
                  </a:cubicBezTo>
                  <a:cubicBezTo>
                    <a:pt x="124326" y="8049"/>
                    <a:pt x="100858" y="3687"/>
                    <a:pt x="77129" y="1615"/>
                  </a:cubicBezTo>
                  <a:lnTo>
                    <a:pt x="77129" y="1615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96A90134-ABB2-4F9E-B14F-9906CEAB436E}"/>
                </a:ext>
              </a:extLst>
            </p:cNvPr>
            <p:cNvSpPr/>
            <p:nvPr/>
          </p:nvSpPr>
          <p:spPr>
            <a:xfrm>
              <a:off x="1613938" y="5934705"/>
              <a:ext cx="202531" cy="181917"/>
            </a:xfrm>
            <a:custGeom>
              <a:avLst/>
              <a:gdLst>
                <a:gd name="connsiteX0" fmla="*/ 10812 w 202531"/>
                <a:gd name="connsiteY0" fmla="*/ 86356 h 181917"/>
                <a:gd name="connsiteX1" fmla="*/ 37791 w 202531"/>
                <a:gd name="connsiteY1" fmla="*/ 98134 h 181917"/>
                <a:gd name="connsiteX2" fmla="*/ 53364 w 202531"/>
                <a:gd name="connsiteY2" fmla="*/ 99530 h 181917"/>
                <a:gd name="connsiteX3" fmla="*/ 46188 w 202531"/>
                <a:gd name="connsiteY3" fmla="*/ 114034 h 181917"/>
                <a:gd name="connsiteX4" fmla="*/ 39384 w 202531"/>
                <a:gd name="connsiteY4" fmla="*/ 149890 h 181917"/>
                <a:gd name="connsiteX5" fmla="*/ 89068 w 202531"/>
                <a:gd name="connsiteY5" fmla="*/ 178222 h 181917"/>
                <a:gd name="connsiteX6" fmla="*/ 187062 w 202531"/>
                <a:gd name="connsiteY6" fmla="*/ 82387 h 181917"/>
                <a:gd name="connsiteX7" fmla="*/ 198076 w 202531"/>
                <a:gd name="connsiteY7" fmla="*/ 22932 h 181917"/>
                <a:gd name="connsiteX8" fmla="*/ 141740 w 202531"/>
                <a:gd name="connsiteY8" fmla="*/ 402 h 181917"/>
                <a:gd name="connsiteX9" fmla="*/ 73670 w 202531"/>
                <a:gd name="connsiteY9" fmla="*/ 5723 h 181917"/>
                <a:gd name="connsiteX10" fmla="*/ 11445 w 202531"/>
                <a:gd name="connsiteY10" fmla="*/ 32921 h 181917"/>
                <a:gd name="connsiteX11" fmla="*/ 10812 w 202531"/>
                <a:gd name="connsiteY11" fmla="*/ 86356 h 181917"/>
                <a:gd name="connsiteX12" fmla="*/ 10812 w 202531"/>
                <a:gd name="connsiteY12" fmla="*/ 86356 h 18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531" h="181917">
                  <a:moveTo>
                    <a:pt x="10812" y="86356"/>
                  </a:moveTo>
                  <a:cubicBezTo>
                    <a:pt x="17857" y="92725"/>
                    <a:pt x="28042" y="96433"/>
                    <a:pt x="37791" y="98134"/>
                  </a:cubicBezTo>
                  <a:cubicBezTo>
                    <a:pt x="42852" y="99006"/>
                    <a:pt x="48130" y="99377"/>
                    <a:pt x="53364" y="99530"/>
                  </a:cubicBezTo>
                  <a:cubicBezTo>
                    <a:pt x="50791" y="105026"/>
                    <a:pt x="47410" y="110893"/>
                    <a:pt x="46188" y="114034"/>
                  </a:cubicBezTo>
                  <a:cubicBezTo>
                    <a:pt x="41565" y="125833"/>
                    <a:pt x="38729" y="137829"/>
                    <a:pt x="39384" y="149890"/>
                  </a:cubicBezTo>
                  <a:cubicBezTo>
                    <a:pt x="40801" y="175495"/>
                    <a:pt x="62786" y="188909"/>
                    <a:pt x="89068" y="178222"/>
                  </a:cubicBezTo>
                  <a:cubicBezTo>
                    <a:pt x="119842" y="165703"/>
                    <a:pt x="171315" y="109475"/>
                    <a:pt x="187062" y="82387"/>
                  </a:cubicBezTo>
                  <a:cubicBezTo>
                    <a:pt x="197640" y="64175"/>
                    <a:pt x="209025" y="41100"/>
                    <a:pt x="198076" y="22932"/>
                  </a:cubicBezTo>
                  <a:cubicBezTo>
                    <a:pt x="187672" y="5680"/>
                    <a:pt x="161653" y="1601"/>
                    <a:pt x="141740" y="402"/>
                  </a:cubicBezTo>
                  <a:cubicBezTo>
                    <a:pt x="119210" y="-994"/>
                    <a:pt x="96440" y="1361"/>
                    <a:pt x="73670" y="5723"/>
                  </a:cubicBezTo>
                  <a:cubicBezTo>
                    <a:pt x="51837" y="9911"/>
                    <a:pt x="27213" y="15211"/>
                    <a:pt x="11445" y="32921"/>
                  </a:cubicBezTo>
                  <a:cubicBezTo>
                    <a:pt x="-3387" y="49540"/>
                    <a:pt x="-4019" y="72899"/>
                    <a:pt x="10812" y="86356"/>
                  </a:cubicBezTo>
                  <a:lnTo>
                    <a:pt x="10812" y="8635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3CBEF595-F9C5-4439-83B0-D70B8BA94B79}"/>
                </a:ext>
              </a:extLst>
            </p:cNvPr>
            <p:cNvSpPr/>
            <p:nvPr/>
          </p:nvSpPr>
          <p:spPr>
            <a:xfrm>
              <a:off x="1681781" y="5935107"/>
              <a:ext cx="134687" cy="135684"/>
            </a:xfrm>
            <a:custGeom>
              <a:avLst/>
              <a:gdLst>
                <a:gd name="connsiteX0" fmla="*/ 89818 w 134687"/>
                <a:gd name="connsiteY0" fmla="*/ 121484 h 135684"/>
                <a:gd name="connsiteX1" fmla="*/ 119218 w 134687"/>
                <a:gd name="connsiteY1" fmla="*/ 81985 h 135684"/>
                <a:gd name="connsiteX2" fmla="*/ 130232 w 134687"/>
                <a:gd name="connsiteY2" fmla="*/ 22530 h 135684"/>
                <a:gd name="connsiteX3" fmla="*/ 73896 w 134687"/>
                <a:gd name="connsiteY3" fmla="*/ 0 h 135684"/>
                <a:gd name="connsiteX4" fmla="*/ 76208 w 134687"/>
                <a:gd name="connsiteY4" fmla="*/ 18692 h 135684"/>
                <a:gd name="connsiteX5" fmla="*/ 19065 w 134687"/>
                <a:gd name="connsiteY5" fmla="*/ 22356 h 135684"/>
                <a:gd name="connsiteX6" fmla="*/ 47288 w 134687"/>
                <a:gd name="connsiteY6" fmla="*/ 46173 h 135684"/>
                <a:gd name="connsiteX7" fmla="*/ 12042 w 134687"/>
                <a:gd name="connsiteY7" fmla="*/ 56402 h 135684"/>
                <a:gd name="connsiteX8" fmla="*/ 11911 w 134687"/>
                <a:gd name="connsiteY8" fmla="*/ 82465 h 135684"/>
                <a:gd name="connsiteX9" fmla="*/ 11846 w 134687"/>
                <a:gd name="connsiteY9" fmla="*/ 83010 h 135684"/>
                <a:gd name="connsiteX10" fmla="*/ 46088 w 134687"/>
                <a:gd name="connsiteY10" fmla="*/ 103338 h 135684"/>
                <a:gd name="connsiteX11" fmla="*/ 40483 w 134687"/>
                <a:gd name="connsiteY11" fmla="*/ 107285 h 135684"/>
                <a:gd name="connsiteX12" fmla="*/ 48291 w 134687"/>
                <a:gd name="connsiteY12" fmla="*/ 127438 h 135684"/>
                <a:gd name="connsiteX13" fmla="*/ 81028 w 134687"/>
                <a:gd name="connsiteY13" fmla="*/ 111516 h 135684"/>
                <a:gd name="connsiteX14" fmla="*/ 71388 w 134687"/>
                <a:gd name="connsiteY14" fmla="*/ 124995 h 135684"/>
                <a:gd name="connsiteX15" fmla="*/ 89818 w 134687"/>
                <a:gd name="connsiteY15" fmla="*/ 121484 h 135684"/>
                <a:gd name="connsiteX16" fmla="*/ 89818 w 134687"/>
                <a:gd name="connsiteY16" fmla="*/ 121484 h 13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87" h="135684">
                  <a:moveTo>
                    <a:pt x="89818" y="121484"/>
                  </a:moveTo>
                  <a:cubicBezTo>
                    <a:pt x="101334" y="108987"/>
                    <a:pt x="111126" y="96118"/>
                    <a:pt x="119218" y="81985"/>
                  </a:cubicBezTo>
                  <a:cubicBezTo>
                    <a:pt x="129796" y="63774"/>
                    <a:pt x="141181" y="40698"/>
                    <a:pt x="130232" y="22530"/>
                  </a:cubicBezTo>
                  <a:cubicBezTo>
                    <a:pt x="119829" y="5278"/>
                    <a:pt x="93809" y="1200"/>
                    <a:pt x="73896" y="0"/>
                  </a:cubicBezTo>
                  <a:cubicBezTo>
                    <a:pt x="8465" y="3817"/>
                    <a:pt x="49098" y="12388"/>
                    <a:pt x="76208" y="18692"/>
                  </a:cubicBezTo>
                  <a:cubicBezTo>
                    <a:pt x="51911" y="20851"/>
                    <a:pt x="38214" y="18430"/>
                    <a:pt x="19065" y="22356"/>
                  </a:cubicBezTo>
                  <a:cubicBezTo>
                    <a:pt x="-29027" y="31952"/>
                    <a:pt x="26546" y="47111"/>
                    <a:pt x="47288" y="46173"/>
                  </a:cubicBezTo>
                  <a:cubicBezTo>
                    <a:pt x="35619" y="49946"/>
                    <a:pt x="23907" y="53632"/>
                    <a:pt x="12042" y="56402"/>
                  </a:cubicBezTo>
                  <a:cubicBezTo>
                    <a:pt x="-3902" y="60371"/>
                    <a:pt x="-1175" y="80524"/>
                    <a:pt x="11911" y="82465"/>
                  </a:cubicBezTo>
                  <a:cubicBezTo>
                    <a:pt x="11889" y="82640"/>
                    <a:pt x="11867" y="82836"/>
                    <a:pt x="11846" y="83010"/>
                  </a:cubicBezTo>
                  <a:cubicBezTo>
                    <a:pt x="-6998" y="104276"/>
                    <a:pt x="28073" y="109161"/>
                    <a:pt x="46088" y="103338"/>
                  </a:cubicBezTo>
                  <a:cubicBezTo>
                    <a:pt x="44212" y="104646"/>
                    <a:pt x="42380" y="105999"/>
                    <a:pt x="40483" y="107285"/>
                  </a:cubicBezTo>
                  <a:cubicBezTo>
                    <a:pt x="29534" y="114635"/>
                    <a:pt x="34747" y="132236"/>
                    <a:pt x="48291" y="127438"/>
                  </a:cubicBezTo>
                  <a:cubicBezTo>
                    <a:pt x="59959" y="123316"/>
                    <a:pt x="70865" y="117907"/>
                    <a:pt x="81028" y="111516"/>
                  </a:cubicBezTo>
                  <a:cubicBezTo>
                    <a:pt x="77844" y="116010"/>
                    <a:pt x="74616" y="120502"/>
                    <a:pt x="71388" y="124995"/>
                  </a:cubicBezTo>
                  <a:cubicBezTo>
                    <a:pt x="55728" y="146806"/>
                    <a:pt x="82119" y="129837"/>
                    <a:pt x="89818" y="121484"/>
                  </a:cubicBezTo>
                  <a:lnTo>
                    <a:pt x="89818" y="12148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7D23CAB-F37E-4DEB-BC64-5D47C1187F9F}"/>
                </a:ext>
              </a:extLst>
            </p:cNvPr>
            <p:cNvSpPr/>
            <p:nvPr/>
          </p:nvSpPr>
          <p:spPr>
            <a:xfrm>
              <a:off x="1721198" y="5969109"/>
              <a:ext cx="207167" cy="261148"/>
            </a:xfrm>
            <a:custGeom>
              <a:avLst/>
              <a:gdLst>
                <a:gd name="connsiteX0" fmla="*/ 190424 w 207167"/>
                <a:gd name="connsiteY0" fmla="*/ 35966 h 261148"/>
                <a:gd name="connsiteX1" fmla="*/ 204251 w 207167"/>
                <a:gd name="connsiteY1" fmla="*/ 136730 h 261148"/>
                <a:gd name="connsiteX2" fmla="*/ 200500 w 207167"/>
                <a:gd name="connsiteY2" fmla="*/ 230165 h 261148"/>
                <a:gd name="connsiteX3" fmla="*/ 126105 w 207167"/>
                <a:gd name="connsiteY3" fmla="*/ 245062 h 261148"/>
                <a:gd name="connsiteX4" fmla="*/ 102179 w 207167"/>
                <a:gd name="connsiteY4" fmla="*/ 203491 h 261148"/>
                <a:gd name="connsiteX5" fmla="*/ 16115 w 207167"/>
                <a:gd name="connsiteY5" fmla="*/ 208442 h 261148"/>
                <a:gd name="connsiteX6" fmla="*/ 3225 w 207167"/>
                <a:gd name="connsiteY6" fmla="*/ 121746 h 261148"/>
                <a:gd name="connsiteX7" fmla="*/ 39649 w 207167"/>
                <a:gd name="connsiteY7" fmla="*/ 45890 h 261148"/>
                <a:gd name="connsiteX8" fmla="*/ 190424 w 207167"/>
                <a:gd name="connsiteY8" fmla="*/ 35966 h 261148"/>
                <a:gd name="connsiteX9" fmla="*/ 190424 w 207167"/>
                <a:gd name="connsiteY9" fmla="*/ 35966 h 26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167" h="261148">
                  <a:moveTo>
                    <a:pt x="190424" y="35966"/>
                  </a:moveTo>
                  <a:cubicBezTo>
                    <a:pt x="202987" y="67024"/>
                    <a:pt x="201918" y="103753"/>
                    <a:pt x="204251" y="136730"/>
                  </a:cubicBezTo>
                  <a:cubicBezTo>
                    <a:pt x="206389" y="167003"/>
                    <a:pt x="211122" y="200940"/>
                    <a:pt x="200500" y="230165"/>
                  </a:cubicBezTo>
                  <a:cubicBezTo>
                    <a:pt x="188112" y="264255"/>
                    <a:pt x="150554" y="271693"/>
                    <a:pt x="126105" y="245062"/>
                  </a:cubicBezTo>
                  <a:cubicBezTo>
                    <a:pt x="115243" y="233241"/>
                    <a:pt x="108308" y="218148"/>
                    <a:pt x="102179" y="203491"/>
                  </a:cubicBezTo>
                  <a:cubicBezTo>
                    <a:pt x="76050" y="228268"/>
                    <a:pt x="42876" y="240329"/>
                    <a:pt x="16115" y="208442"/>
                  </a:cubicBezTo>
                  <a:cubicBezTo>
                    <a:pt x="-3296" y="185302"/>
                    <a:pt x="-1747" y="149751"/>
                    <a:pt x="3225" y="121746"/>
                  </a:cubicBezTo>
                  <a:cubicBezTo>
                    <a:pt x="8155" y="93960"/>
                    <a:pt x="20783" y="66937"/>
                    <a:pt x="39649" y="45890"/>
                  </a:cubicBezTo>
                  <a:cubicBezTo>
                    <a:pt x="73891" y="7721"/>
                    <a:pt x="163793" y="-29923"/>
                    <a:pt x="190424" y="35966"/>
                  </a:cubicBezTo>
                  <a:lnTo>
                    <a:pt x="190424" y="3596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1674573D-24CE-45FF-9C66-9E8A365C0886}"/>
                </a:ext>
              </a:extLst>
            </p:cNvPr>
            <p:cNvSpPr/>
            <p:nvPr/>
          </p:nvSpPr>
          <p:spPr>
            <a:xfrm>
              <a:off x="1725808" y="5964185"/>
              <a:ext cx="197471" cy="172563"/>
            </a:xfrm>
            <a:custGeom>
              <a:avLst/>
              <a:gdLst>
                <a:gd name="connsiteX0" fmla="*/ 185814 w 197471"/>
                <a:gd name="connsiteY0" fmla="*/ 40890 h 172563"/>
                <a:gd name="connsiteX1" fmla="*/ 197308 w 197471"/>
                <a:gd name="connsiteY1" fmla="*/ 99909 h 172563"/>
                <a:gd name="connsiteX2" fmla="*/ 187188 w 197471"/>
                <a:gd name="connsiteY2" fmla="*/ 107957 h 172563"/>
                <a:gd name="connsiteX3" fmla="*/ 182695 w 197471"/>
                <a:gd name="connsiteY3" fmla="*/ 145514 h 172563"/>
                <a:gd name="connsiteX4" fmla="*/ 153709 w 197471"/>
                <a:gd name="connsiteY4" fmla="*/ 142395 h 172563"/>
                <a:gd name="connsiteX5" fmla="*/ 153753 w 197471"/>
                <a:gd name="connsiteY5" fmla="*/ 138208 h 172563"/>
                <a:gd name="connsiteX6" fmla="*/ 149325 w 197471"/>
                <a:gd name="connsiteY6" fmla="*/ 162003 h 172563"/>
                <a:gd name="connsiteX7" fmla="*/ 121299 w 197471"/>
                <a:gd name="connsiteY7" fmla="*/ 158993 h 172563"/>
                <a:gd name="connsiteX8" fmla="*/ 120666 w 197471"/>
                <a:gd name="connsiteY8" fmla="*/ 107477 h 172563"/>
                <a:gd name="connsiteX9" fmla="*/ 115104 w 197471"/>
                <a:gd name="connsiteY9" fmla="*/ 149200 h 172563"/>
                <a:gd name="connsiteX10" fmla="*/ 83501 w 197471"/>
                <a:gd name="connsiteY10" fmla="*/ 158492 h 172563"/>
                <a:gd name="connsiteX11" fmla="*/ 81669 w 197471"/>
                <a:gd name="connsiteY11" fmla="*/ 102526 h 172563"/>
                <a:gd name="connsiteX12" fmla="*/ 88474 w 197471"/>
                <a:gd name="connsiteY12" fmla="*/ 88240 h 172563"/>
                <a:gd name="connsiteX13" fmla="*/ 82040 w 197471"/>
                <a:gd name="connsiteY13" fmla="*/ 93344 h 172563"/>
                <a:gd name="connsiteX14" fmla="*/ 71353 w 197471"/>
                <a:gd name="connsiteY14" fmla="*/ 115263 h 172563"/>
                <a:gd name="connsiteX15" fmla="*/ 37351 w 197471"/>
                <a:gd name="connsiteY15" fmla="*/ 116049 h 172563"/>
                <a:gd name="connsiteX16" fmla="*/ 38463 w 197471"/>
                <a:gd name="connsiteY16" fmla="*/ 92384 h 172563"/>
                <a:gd name="connsiteX17" fmla="*/ 2432 w 197471"/>
                <a:gd name="connsiteY17" fmla="*/ 110138 h 172563"/>
                <a:gd name="connsiteX18" fmla="*/ 30633 w 197471"/>
                <a:gd name="connsiteY18" fmla="*/ 50268 h 172563"/>
                <a:gd name="connsiteX19" fmla="*/ 185814 w 197471"/>
                <a:gd name="connsiteY19" fmla="*/ 40890 h 172563"/>
                <a:gd name="connsiteX20" fmla="*/ 185814 w 197471"/>
                <a:gd name="connsiteY20" fmla="*/ 40890 h 17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7471" h="172563">
                  <a:moveTo>
                    <a:pt x="185814" y="40890"/>
                  </a:moveTo>
                  <a:cubicBezTo>
                    <a:pt x="193229" y="59232"/>
                    <a:pt x="195890" y="79560"/>
                    <a:pt x="197308" y="99909"/>
                  </a:cubicBezTo>
                  <a:cubicBezTo>
                    <a:pt x="198028" y="110160"/>
                    <a:pt x="196675" y="127565"/>
                    <a:pt x="187188" y="107957"/>
                  </a:cubicBezTo>
                  <a:cubicBezTo>
                    <a:pt x="187013" y="120563"/>
                    <a:pt x="185421" y="133148"/>
                    <a:pt x="182695" y="145514"/>
                  </a:cubicBezTo>
                  <a:cubicBezTo>
                    <a:pt x="179118" y="161676"/>
                    <a:pt x="153600" y="159255"/>
                    <a:pt x="153709" y="142395"/>
                  </a:cubicBezTo>
                  <a:cubicBezTo>
                    <a:pt x="153709" y="141043"/>
                    <a:pt x="153731" y="139626"/>
                    <a:pt x="153753" y="138208"/>
                  </a:cubicBezTo>
                  <a:cubicBezTo>
                    <a:pt x="152400" y="146147"/>
                    <a:pt x="150961" y="154064"/>
                    <a:pt x="149325" y="162003"/>
                  </a:cubicBezTo>
                  <a:cubicBezTo>
                    <a:pt x="146075" y="177750"/>
                    <a:pt x="121299" y="175177"/>
                    <a:pt x="121299" y="158993"/>
                  </a:cubicBezTo>
                  <a:cubicBezTo>
                    <a:pt x="121321" y="141828"/>
                    <a:pt x="121015" y="124642"/>
                    <a:pt x="120666" y="107477"/>
                  </a:cubicBezTo>
                  <a:cubicBezTo>
                    <a:pt x="116544" y="121327"/>
                    <a:pt x="114058" y="135307"/>
                    <a:pt x="115104" y="149200"/>
                  </a:cubicBezTo>
                  <a:cubicBezTo>
                    <a:pt x="116435" y="166867"/>
                    <a:pt x="92400" y="171818"/>
                    <a:pt x="83501" y="158492"/>
                  </a:cubicBezTo>
                  <a:cubicBezTo>
                    <a:pt x="71571" y="140585"/>
                    <a:pt x="72901" y="121523"/>
                    <a:pt x="81669" y="102526"/>
                  </a:cubicBezTo>
                  <a:cubicBezTo>
                    <a:pt x="83872" y="97771"/>
                    <a:pt x="86140" y="92995"/>
                    <a:pt x="88474" y="88240"/>
                  </a:cubicBezTo>
                  <a:cubicBezTo>
                    <a:pt x="86293" y="89920"/>
                    <a:pt x="84112" y="91643"/>
                    <a:pt x="82040" y="93344"/>
                  </a:cubicBezTo>
                  <a:cubicBezTo>
                    <a:pt x="77591" y="100018"/>
                    <a:pt x="73926" y="107259"/>
                    <a:pt x="71353" y="115263"/>
                  </a:cubicBezTo>
                  <a:cubicBezTo>
                    <a:pt x="66009" y="131883"/>
                    <a:pt x="43174" y="133279"/>
                    <a:pt x="37351" y="116049"/>
                  </a:cubicBezTo>
                  <a:cubicBezTo>
                    <a:pt x="34297" y="107041"/>
                    <a:pt x="35257" y="99298"/>
                    <a:pt x="38463" y="92384"/>
                  </a:cubicBezTo>
                  <a:cubicBezTo>
                    <a:pt x="37460" y="91643"/>
                    <a:pt x="-11287" y="162199"/>
                    <a:pt x="2432" y="110138"/>
                  </a:cubicBezTo>
                  <a:cubicBezTo>
                    <a:pt x="7994" y="88982"/>
                    <a:pt x="16391" y="66757"/>
                    <a:pt x="30633" y="50268"/>
                  </a:cubicBezTo>
                  <a:cubicBezTo>
                    <a:pt x="67427" y="6669"/>
                    <a:pt x="156370" y="-32327"/>
                    <a:pt x="185814" y="40890"/>
                  </a:cubicBezTo>
                  <a:lnTo>
                    <a:pt x="185814" y="4089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57C074BB-3307-4785-9E73-DD14CB915402}"/>
                </a:ext>
              </a:extLst>
            </p:cNvPr>
            <p:cNvSpPr/>
            <p:nvPr/>
          </p:nvSpPr>
          <p:spPr>
            <a:xfrm>
              <a:off x="1795521" y="5704153"/>
              <a:ext cx="218783" cy="238488"/>
            </a:xfrm>
            <a:custGeom>
              <a:avLst/>
              <a:gdLst>
                <a:gd name="connsiteX0" fmla="*/ 128816 w 218783"/>
                <a:gd name="connsiteY0" fmla="*/ 224062 h 238488"/>
                <a:gd name="connsiteX1" fmla="*/ 182622 w 218783"/>
                <a:gd name="connsiteY1" fmla="*/ 144388 h 238488"/>
                <a:gd name="connsiteX2" fmla="*/ 218457 w 218783"/>
                <a:gd name="connsiteY2" fmla="*/ 63581 h 238488"/>
                <a:gd name="connsiteX3" fmla="*/ 161597 w 218783"/>
                <a:gd name="connsiteY3" fmla="*/ 19873 h 238488"/>
                <a:gd name="connsiteX4" fmla="*/ 123930 w 218783"/>
                <a:gd name="connsiteY4" fmla="*/ 45151 h 238488"/>
                <a:gd name="connsiteX5" fmla="*/ 53025 w 218783"/>
                <a:gd name="connsiteY5" fmla="*/ 5020 h 238488"/>
                <a:gd name="connsiteX6" fmla="*/ 5893 w 218783"/>
                <a:gd name="connsiteY6" fmla="*/ 73156 h 238488"/>
                <a:gd name="connsiteX7" fmla="*/ 5108 w 218783"/>
                <a:gd name="connsiteY7" fmla="*/ 152698 h 238488"/>
                <a:gd name="connsiteX8" fmla="*/ 128816 w 218783"/>
                <a:gd name="connsiteY8" fmla="*/ 224062 h 238488"/>
                <a:gd name="connsiteX9" fmla="*/ 128816 w 218783"/>
                <a:gd name="connsiteY9" fmla="*/ 224062 h 2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783" h="238488">
                  <a:moveTo>
                    <a:pt x="128816" y="224062"/>
                  </a:moveTo>
                  <a:cubicBezTo>
                    <a:pt x="152437" y="202971"/>
                    <a:pt x="166853" y="171390"/>
                    <a:pt x="182622" y="144388"/>
                  </a:cubicBezTo>
                  <a:cubicBezTo>
                    <a:pt x="197082" y="119612"/>
                    <a:pt x="215250" y="92807"/>
                    <a:pt x="218457" y="63581"/>
                  </a:cubicBezTo>
                  <a:cubicBezTo>
                    <a:pt x="222186" y="29491"/>
                    <a:pt x="193440" y="7506"/>
                    <a:pt x="161597" y="19873"/>
                  </a:cubicBezTo>
                  <a:cubicBezTo>
                    <a:pt x="147464" y="25369"/>
                    <a:pt x="135272" y="35271"/>
                    <a:pt x="123930" y="45151"/>
                  </a:cubicBezTo>
                  <a:cubicBezTo>
                    <a:pt x="112109" y="13221"/>
                    <a:pt x="89034" y="-10858"/>
                    <a:pt x="53025" y="5020"/>
                  </a:cubicBezTo>
                  <a:cubicBezTo>
                    <a:pt x="26896" y="16536"/>
                    <a:pt x="13374" y="47332"/>
                    <a:pt x="5893" y="73156"/>
                  </a:cubicBezTo>
                  <a:cubicBezTo>
                    <a:pt x="-1523" y="98761"/>
                    <a:pt x="-2112" y="126962"/>
                    <a:pt x="5108" y="152698"/>
                  </a:cubicBezTo>
                  <a:cubicBezTo>
                    <a:pt x="18194" y="199372"/>
                    <a:pt x="78718" y="268817"/>
                    <a:pt x="128816" y="224062"/>
                  </a:cubicBezTo>
                  <a:lnTo>
                    <a:pt x="128816" y="2240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210D8104-8956-4261-B706-42F23096BE5D}"/>
                </a:ext>
              </a:extLst>
            </p:cNvPr>
            <p:cNvSpPr/>
            <p:nvPr/>
          </p:nvSpPr>
          <p:spPr>
            <a:xfrm>
              <a:off x="1795248" y="5777735"/>
              <a:ext cx="170526" cy="164906"/>
            </a:xfrm>
            <a:custGeom>
              <a:avLst/>
              <a:gdLst>
                <a:gd name="connsiteX0" fmla="*/ 129089 w 170526"/>
                <a:gd name="connsiteY0" fmla="*/ 150480 h 164906"/>
                <a:gd name="connsiteX1" fmla="*/ 163484 w 170526"/>
                <a:gd name="connsiteY1" fmla="*/ 105223 h 164906"/>
                <a:gd name="connsiteX2" fmla="*/ 158250 w 170526"/>
                <a:gd name="connsiteY2" fmla="*/ 94165 h 164906"/>
                <a:gd name="connsiteX3" fmla="*/ 170115 w 170526"/>
                <a:gd name="connsiteY3" fmla="*/ 60446 h 164906"/>
                <a:gd name="connsiteX4" fmla="*/ 144226 w 170526"/>
                <a:gd name="connsiteY4" fmla="*/ 50981 h 164906"/>
                <a:gd name="connsiteX5" fmla="*/ 142525 w 170526"/>
                <a:gd name="connsiteY5" fmla="*/ 54558 h 164906"/>
                <a:gd name="connsiteX6" fmla="*/ 148697 w 170526"/>
                <a:gd name="connsiteY6" fmla="*/ 32529 h 164906"/>
                <a:gd name="connsiteX7" fmla="*/ 101630 w 170526"/>
                <a:gd name="connsiteY7" fmla="*/ 66793 h 164906"/>
                <a:gd name="connsiteX8" fmla="*/ 91445 w 170526"/>
                <a:gd name="connsiteY8" fmla="*/ 8036 h 164906"/>
                <a:gd name="connsiteX9" fmla="*/ 66341 w 170526"/>
                <a:gd name="connsiteY9" fmla="*/ 69694 h 164906"/>
                <a:gd name="connsiteX10" fmla="*/ 40736 w 170526"/>
                <a:gd name="connsiteY10" fmla="*/ 54296 h 164906"/>
                <a:gd name="connsiteX11" fmla="*/ 2502 w 170526"/>
                <a:gd name="connsiteY11" fmla="*/ 15168 h 164906"/>
                <a:gd name="connsiteX12" fmla="*/ 4705 w 170526"/>
                <a:gd name="connsiteY12" fmla="*/ 76804 h 164906"/>
                <a:gd name="connsiteX13" fmla="*/ 8107 w 170526"/>
                <a:gd name="connsiteY13" fmla="*/ 85027 h 164906"/>
                <a:gd name="connsiteX14" fmla="*/ 16308 w 170526"/>
                <a:gd name="connsiteY14" fmla="*/ 105070 h 164906"/>
                <a:gd name="connsiteX15" fmla="*/ 129089 w 170526"/>
                <a:gd name="connsiteY15" fmla="*/ 150480 h 164906"/>
                <a:gd name="connsiteX16" fmla="*/ 129089 w 170526"/>
                <a:gd name="connsiteY16" fmla="*/ 150480 h 16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0526" h="164906">
                  <a:moveTo>
                    <a:pt x="129089" y="150480"/>
                  </a:moveTo>
                  <a:cubicBezTo>
                    <a:pt x="143048" y="138026"/>
                    <a:pt x="153779" y="121908"/>
                    <a:pt x="163484" y="105223"/>
                  </a:cubicBezTo>
                  <a:cubicBezTo>
                    <a:pt x="168370" y="96826"/>
                    <a:pt x="174499" y="81515"/>
                    <a:pt x="158250" y="94165"/>
                  </a:cubicBezTo>
                  <a:cubicBezTo>
                    <a:pt x="163376" y="83391"/>
                    <a:pt x="167279" y="72071"/>
                    <a:pt x="170115" y="60446"/>
                  </a:cubicBezTo>
                  <a:cubicBezTo>
                    <a:pt x="173844" y="45267"/>
                    <a:pt x="151183" y="36651"/>
                    <a:pt x="144226" y="50981"/>
                  </a:cubicBezTo>
                  <a:cubicBezTo>
                    <a:pt x="143659" y="52137"/>
                    <a:pt x="143092" y="53336"/>
                    <a:pt x="142525" y="54558"/>
                  </a:cubicBezTo>
                  <a:cubicBezTo>
                    <a:pt x="144706" y="47273"/>
                    <a:pt x="146778" y="39945"/>
                    <a:pt x="148697" y="32529"/>
                  </a:cubicBezTo>
                  <a:cubicBezTo>
                    <a:pt x="164684" y="-28933"/>
                    <a:pt x="103550" y="63129"/>
                    <a:pt x="101630" y="66793"/>
                  </a:cubicBezTo>
                  <a:cubicBezTo>
                    <a:pt x="103310" y="56826"/>
                    <a:pt x="132470" y="-15759"/>
                    <a:pt x="91445" y="8036"/>
                  </a:cubicBezTo>
                  <a:cubicBezTo>
                    <a:pt x="66908" y="22235"/>
                    <a:pt x="66363" y="44874"/>
                    <a:pt x="66341" y="69694"/>
                  </a:cubicBezTo>
                  <a:cubicBezTo>
                    <a:pt x="59798" y="54012"/>
                    <a:pt x="42262" y="-57570"/>
                    <a:pt x="40736" y="54296"/>
                  </a:cubicBezTo>
                  <a:cubicBezTo>
                    <a:pt x="39580" y="54492"/>
                    <a:pt x="12622" y="-34734"/>
                    <a:pt x="2502" y="15168"/>
                  </a:cubicBezTo>
                  <a:cubicBezTo>
                    <a:pt x="-1620" y="35430"/>
                    <a:pt x="-486" y="56870"/>
                    <a:pt x="4705" y="76804"/>
                  </a:cubicBezTo>
                  <a:cubicBezTo>
                    <a:pt x="5904" y="79770"/>
                    <a:pt x="7061" y="82519"/>
                    <a:pt x="8107" y="85027"/>
                  </a:cubicBezTo>
                  <a:cubicBezTo>
                    <a:pt x="10768" y="91504"/>
                    <a:pt x="13429" y="98309"/>
                    <a:pt x="16308" y="105070"/>
                  </a:cubicBezTo>
                  <a:cubicBezTo>
                    <a:pt x="39405" y="146641"/>
                    <a:pt x="87781" y="187383"/>
                    <a:pt x="129089" y="150480"/>
                  </a:cubicBezTo>
                  <a:lnTo>
                    <a:pt x="129089" y="15048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1F318D2-0E65-483D-B018-DFFE09342235}"/>
                </a:ext>
              </a:extLst>
            </p:cNvPr>
            <p:cNvSpPr/>
            <p:nvPr/>
          </p:nvSpPr>
          <p:spPr>
            <a:xfrm>
              <a:off x="1900973" y="5802821"/>
              <a:ext cx="219594" cy="192469"/>
            </a:xfrm>
            <a:custGeom>
              <a:avLst/>
              <a:gdLst>
                <a:gd name="connsiteX0" fmla="*/ 179265 w 219594"/>
                <a:gd name="connsiteY0" fmla="*/ 43060 h 192469"/>
                <a:gd name="connsiteX1" fmla="*/ 169690 w 219594"/>
                <a:gd name="connsiteY1" fmla="*/ 74816 h 192469"/>
                <a:gd name="connsiteX2" fmla="*/ 160006 w 219594"/>
                <a:gd name="connsiteY2" fmla="*/ 88753 h 192469"/>
                <a:gd name="connsiteX3" fmla="*/ 176102 w 219594"/>
                <a:gd name="connsiteY3" fmla="*/ 94663 h 192469"/>
                <a:gd name="connsiteX4" fmla="*/ 208338 w 219594"/>
                <a:gd name="connsiteY4" fmla="*/ 118262 h 192469"/>
                <a:gd name="connsiteX5" fmla="*/ 195819 w 219594"/>
                <a:gd name="connsiteY5" fmla="*/ 182123 h 192469"/>
                <a:gd name="connsiteX6" fmla="*/ 54640 w 219594"/>
                <a:gd name="connsiteY6" fmla="*/ 184653 h 192469"/>
                <a:gd name="connsiteX7" fmla="*/ 1401 w 219594"/>
                <a:gd name="connsiteY7" fmla="*/ 145307 h 192469"/>
                <a:gd name="connsiteX8" fmla="*/ 22950 w 219594"/>
                <a:gd name="connsiteY8" fmla="*/ 80661 h 192469"/>
                <a:gd name="connsiteX9" fmla="*/ 73986 w 219594"/>
                <a:gd name="connsiteY9" fmla="*/ 29080 h 192469"/>
                <a:gd name="connsiteX10" fmla="*/ 137803 w 219594"/>
                <a:gd name="connsiteY10" fmla="*/ 94 h 192469"/>
                <a:gd name="connsiteX11" fmla="*/ 179265 w 219594"/>
                <a:gd name="connsiteY11" fmla="*/ 43060 h 192469"/>
                <a:gd name="connsiteX12" fmla="*/ 179265 w 219594"/>
                <a:gd name="connsiteY12" fmla="*/ 43060 h 19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94" h="192469">
                  <a:moveTo>
                    <a:pt x="179265" y="43060"/>
                  </a:moveTo>
                  <a:cubicBezTo>
                    <a:pt x="179308" y="54031"/>
                    <a:pt x="175121" y="65438"/>
                    <a:pt x="169690" y="74816"/>
                  </a:cubicBezTo>
                  <a:cubicBezTo>
                    <a:pt x="166876" y="79701"/>
                    <a:pt x="163496" y="84325"/>
                    <a:pt x="160006" y="88753"/>
                  </a:cubicBezTo>
                  <a:cubicBezTo>
                    <a:pt x="165982" y="91108"/>
                    <a:pt x="172831" y="93115"/>
                    <a:pt x="176102" y="94663"/>
                  </a:cubicBezTo>
                  <a:cubicBezTo>
                    <a:pt x="188360" y="100465"/>
                    <a:pt x="199527" y="107902"/>
                    <a:pt x="208338" y="118262"/>
                  </a:cubicBezTo>
                  <a:cubicBezTo>
                    <a:pt x="227029" y="140247"/>
                    <a:pt x="222166" y="169255"/>
                    <a:pt x="195819" y="182123"/>
                  </a:cubicBezTo>
                  <a:cubicBezTo>
                    <a:pt x="164979" y="197216"/>
                    <a:pt x="86309" y="193770"/>
                    <a:pt x="54640" y="184653"/>
                  </a:cubicBezTo>
                  <a:cubicBezTo>
                    <a:pt x="33353" y="178524"/>
                    <a:pt x="7791" y="169080"/>
                    <a:pt x="1401" y="145307"/>
                  </a:cubicBezTo>
                  <a:cubicBezTo>
                    <a:pt x="-4662" y="122711"/>
                    <a:pt x="10147" y="98044"/>
                    <a:pt x="22950" y="80661"/>
                  </a:cubicBezTo>
                  <a:cubicBezTo>
                    <a:pt x="37432" y="61032"/>
                    <a:pt x="54945" y="44216"/>
                    <a:pt x="73986" y="29080"/>
                  </a:cubicBezTo>
                  <a:cubicBezTo>
                    <a:pt x="92263" y="14554"/>
                    <a:pt x="113332" y="-1368"/>
                    <a:pt x="137803" y="94"/>
                  </a:cubicBezTo>
                  <a:cubicBezTo>
                    <a:pt x="160813" y="1446"/>
                    <a:pt x="179178" y="19919"/>
                    <a:pt x="179265" y="43060"/>
                  </a:cubicBezTo>
                  <a:lnTo>
                    <a:pt x="179265" y="4306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A25439F2-BC33-41BE-A2CC-A5A930A67AC0}"/>
                </a:ext>
              </a:extLst>
            </p:cNvPr>
            <p:cNvSpPr/>
            <p:nvPr/>
          </p:nvSpPr>
          <p:spPr>
            <a:xfrm>
              <a:off x="1900995" y="5847286"/>
              <a:ext cx="145263" cy="148169"/>
            </a:xfrm>
            <a:custGeom>
              <a:avLst/>
              <a:gdLst>
                <a:gd name="connsiteX0" fmla="*/ 105240 w 145263"/>
                <a:gd name="connsiteY0" fmla="*/ 148149 h 148169"/>
                <a:gd name="connsiteX1" fmla="*/ 54640 w 145263"/>
                <a:gd name="connsiteY1" fmla="*/ 140166 h 148169"/>
                <a:gd name="connsiteX2" fmla="*/ 1401 w 145263"/>
                <a:gd name="connsiteY2" fmla="*/ 100820 h 148169"/>
                <a:gd name="connsiteX3" fmla="*/ 22950 w 145263"/>
                <a:gd name="connsiteY3" fmla="*/ 36174 h 148169"/>
                <a:gd name="connsiteX4" fmla="*/ 35905 w 145263"/>
                <a:gd name="connsiteY4" fmla="*/ 53579 h 148169"/>
                <a:gd name="connsiteX5" fmla="*/ 77956 w 145263"/>
                <a:gd name="connsiteY5" fmla="*/ 9326 h 148169"/>
                <a:gd name="connsiteX6" fmla="*/ 76756 w 145263"/>
                <a:gd name="connsiteY6" fmla="*/ 51900 h 148169"/>
                <a:gd name="connsiteX7" fmla="*/ 122623 w 145263"/>
                <a:gd name="connsiteY7" fmla="*/ 32118 h 148169"/>
                <a:gd name="connsiteX8" fmla="*/ 117738 w 145263"/>
                <a:gd name="connsiteY8" fmla="*/ 59664 h 148169"/>
                <a:gd name="connsiteX9" fmla="*/ 121445 w 145263"/>
                <a:gd name="connsiteY9" fmla="*/ 97440 h 148169"/>
                <a:gd name="connsiteX10" fmla="*/ 128337 w 145263"/>
                <a:gd name="connsiteY10" fmla="*/ 96022 h 148169"/>
                <a:gd name="connsiteX11" fmla="*/ 138414 w 145263"/>
                <a:gd name="connsiteY11" fmla="*/ 118836 h 148169"/>
                <a:gd name="connsiteX12" fmla="*/ 103605 w 145263"/>
                <a:gd name="connsiteY12" fmla="*/ 132772 h 148169"/>
                <a:gd name="connsiteX13" fmla="*/ 120595 w 145263"/>
                <a:gd name="connsiteY13" fmla="*/ 135804 h 148169"/>
                <a:gd name="connsiteX14" fmla="*/ 105240 w 145263"/>
                <a:gd name="connsiteY14" fmla="*/ 148149 h 148169"/>
                <a:gd name="connsiteX15" fmla="*/ 105240 w 145263"/>
                <a:gd name="connsiteY15" fmla="*/ 148149 h 14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63" h="148169">
                  <a:moveTo>
                    <a:pt x="105240" y="148149"/>
                  </a:moveTo>
                  <a:cubicBezTo>
                    <a:pt x="87705" y="147451"/>
                    <a:pt x="71085" y="145030"/>
                    <a:pt x="54640" y="140166"/>
                  </a:cubicBezTo>
                  <a:cubicBezTo>
                    <a:pt x="33353" y="134037"/>
                    <a:pt x="7791" y="124593"/>
                    <a:pt x="1401" y="100820"/>
                  </a:cubicBezTo>
                  <a:cubicBezTo>
                    <a:pt x="-4662" y="78225"/>
                    <a:pt x="10147" y="53557"/>
                    <a:pt x="22950" y="36174"/>
                  </a:cubicBezTo>
                  <a:cubicBezTo>
                    <a:pt x="71238" y="-14513"/>
                    <a:pt x="42885" y="40035"/>
                    <a:pt x="35905" y="53579"/>
                  </a:cubicBezTo>
                  <a:cubicBezTo>
                    <a:pt x="47792" y="37047"/>
                    <a:pt x="61729" y="21867"/>
                    <a:pt x="77956" y="9326"/>
                  </a:cubicBezTo>
                  <a:cubicBezTo>
                    <a:pt x="118501" y="-22387"/>
                    <a:pt x="91805" y="35629"/>
                    <a:pt x="76756" y="51900"/>
                  </a:cubicBezTo>
                  <a:cubicBezTo>
                    <a:pt x="87792" y="45335"/>
                    <a:pt x="115927" y="18530"/>
                    <a:pt x="122623" y="32118"/>
                  </a:cubicBezTo>
                  <a:cubicBezTo>
                    <a:pt x="125502" y="37984"/>
                    <a:pt x="124957" y="48715"/>
                    <a:pt x="117738" y="59664"/>
                  </a:cubicBezTo>
                  <a:cubicBezTo>
                    <a:pt x="128534" y="48955"/>
                    <a:pt x="171675" y="67494"/>
                    <a:pt x="121445" y="97440"/>
                  </a:cubicBezTo>
                  <a:cubicBezTo>
                    <a:pt x="123735" y="96960"/>
                    <a:pt x="126047" y="96545"/>
                    <a:pt x="128337" y="96022"/>
                  </a:cubicBezTo>
                  <a:cubicBezTo>
                    <a:pt x="141533" y="93034"/>
                    <a:pt x="151456" y="111616"/>
                    <a:pt x="138414" y="118836"/>
                  </a:cubicBezTo>
                  <a:cubicBezTo>
                    <a:pt x="127203" y="125052"/>
                    <a:pt x="115535" y="129632"/>
                    <a:pt x="103605" y="132772"/>
                  </a:cubicBezTo>
                  <a:cubicBezTo>
                    <a:pt x="109253" y="133798"/>
                    <a:pt x="114924" y="134801"/>
                    <a:pt x="120595" y="135804"/>
                  </a:cubicBezTo>
                  <a:cubicBezTo>
                    <a:pt x="148185" y="140755"/>
                    <a:pt x="116952" y="148628"/>
                    <a:pt x="105240" y="148149"/>
                  </a:cubicBezTo>
                  <a:lnTo>
                    <a:pt x="105240" y="1481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72E3B70-1BD1-4DED-9DF0-D47B52CB4346}"/>
                </a:ext>
              </a:extLst>
            </p:cNvPr>
            <p:cNvSpPr/>
            <p:nvPr/>
          </p:nvSpPr>
          <p:spPr>
            <a:xfrm>
              <a:off x="1626795" y="5750023"/>
              <a:ext cx="246597" cy="213285"/>
            </a:xfrm>
            <a:custGeom>
              <a:avLst/>
              <a:gdLst>
                <a:gd name="connsiteX0" fmla="*/ 229733 w 246597"/>
                <a:gd name="connsiteY0" fmla="*/ 127069 h 213285"/>
                <a:gd name="connsiteX1" fmla="*/ 241533 w 246597"/>
                <a:gd name="connsiteY1" fmla="*/ 196666 h 213285"/>
                <a:gd name="connsiteX2" fmla="*/ 41117 w 246597"/>
                <a:gd name="connsiteY2" fmla="*/ 182271 h 213285"/>
                <a:gd name="connsiteX3" fmla="*/ 3691 w 246597"/>
                <a:gd name="connsiteY3" fmla="*/ 110776 h 213285"/>
                <a:gd name="connsiteX4" fmla="*/ 53222 w 246597"/>
                <a:gd name="connsiteY4" fmla="*/ 80394 h 213285"/>
                <a:gd name="connsiteX5" fmla="*/ 48947 w 246597"/>
                <a:gd name="connsiteY5" fmla="*/ 64124 h 213285"/>
                <a:gd name="connsiteX6" fmla="*/ 57257 w 246597"/>
                <a:gd name="connsiteY6" fmla="*/ 29031 h 213285"/>
                <a:gd name="connsiteX7" fmla="*/ 121728 w 246597"/>
                <a:gd name="connsiteY7" fmla="*/ 1506 h 213285"/>
                <a:gd name="connsiteX8" fmla="*/ 182645 w 246597"/>
                <a:gd name="connsiteY8" fmla="*/ 53917 h 213285"/>
                <a:gd name="connsiteX9" fmla="*/ 229733 w 246597"/>
                <a:gd name="connsiteY9" fmla="*/ 127069 h 213285"/>
                <a:gd name="connsiteX10" fmla="*/ 229733 w 246597"/>
                <a:gd name="connsiteY10" fmla="*/ 127069 h 21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597" h="213285">
                  <a:moveTo>
                    <a:pt x="229733" y="127069"/>
                  </a:moveTo>
                  <a:cubicBezTo>
                    <a:pt x="240159" y="147876"/>
                    <a:pt x="254292" y="173634"/>
                    <a:pt x="241533" y="196666"/>
                  </a:cubicBezTo>
                  <a:cubicBezTo>
                    <a:pt x="220268" y="235030"/>
                    <a:pt x="65589" y="196949"/>
                    <a:pt x="41117" y="182271"/>
                  </a:cubicBezTo>
                  <a:cubicBezTo>
                    <a:pt x="17671" y="168225"/>
                    <a:pt x="-10137" y="140373"/>
                    <a:pt x="3691" y="110776"/>
                  </a:cubicBezTo>
                  <a:cubicBezTo>
                    <a:pt x="13004" y="90842"/>
                    <a:pt x="33309" y="85237"/>
                    <a:pt x="53222" y="80394"/>
                  </a:cubicBezTo>
                  <a:cubicBezTo>
                    <a:pt x="51281" y="75029"/>
                    <a:pt x="49384" y="69598"/>
                    <a:pt x="48947" y="64124"/>
                  </a:cubicBezTo>
                  <a:cubicBezTo>
                    <a:pt x="48009" y="52172"/>
                    <a:pt x="51019" y="39326"/>
                    <a:pt x="57257" y="29031"/>
                  </a:cubicBezTo>
                  <a:cubicBezTo>
                    <a:pt x="70474" y="7243"/>
                    <a:pt x="96734" y="-4339"/>
                    <a:pt x="121728" y="1506"/>
                  </a:cubicBezTo>
                  <a:cubicBezTo>
                    <a:pt x="148817" y="7831"/>
                    <a:pt x="166440" y="33371"/>
                    <a:pt x="182645" y="53917"/>
                  </a:cubicBezTo>
                  <a:cubicBezTo>
                    <a:pt x="200682" y="76731"/>
                    <a:pt x="216713" y="101071"/>
                    <a:pt x="229733" y="127069"/>
                  </a:cubicBezTo>
                  <a:lnTo>
                    <a:pt x="229733" y="1270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1B36D4E6-E7B2-4EB0-863A-4DB981FA3CCD}"/>
                </a:ext>
              </a:extLst>
            </p:cNvPr>
            <p:cNvSpPr/>
            <p:nvPr/>
          </p:nvSpPr>
          <p:spPr>
            <a:xfrm>
              <a:off x="1691300" y="5800365"/>
              <a:ext cx="182102" cy="167311"/>
            </a:xfrm>
            <a:custGeom>
              <a:avLst/>
              <a:gdLst>
                <a:gd name="connsiteX0" fmla="*/ 165228 w 182102"/>
                <a:gd name="connsiteY0" fmla="*/ 76727 h 167311"/>
                <a:gd name="connsiteX1" fmla="*/ 177028 w 182102"/>
                <a:gd name="connsiteY1" fmla="*/ 146324 h 167311"/>
                <a:gd name="connsiteX2" fmla="*/ 144618 w 182102"/>
                <a:gd name="connsiteY2" fmla="*/ 164775 h 167311"/>
                <a:gd name="connsiteX3" fmla="*/ 139339 w 182102"/>
                <a:gd name="connsiteY3" fmla="*/ 167131 h 167311"/>
                <a:gd name="connsiteX4" fmla="*/ 7539 w 182102"/>
                <a:gd name="connsiteY4" fmla="*/ 142725 h 167311"/>
                <a:gd name="connsiteX5" fmla="*/ 10462 w 182102"/>
                <a:gd name="connsiteY5" fmla="*/ 115091 h 167311"/>
                <a:gd name="connsiteX6" fmla="*/ 44573 w 182102"/>
                <a:gd name="connsiteY6" fmla="*/ 116945 h 167311"/>
                <a:gd name="connsiteX7" fmla="*/ 13363 w 182102"/>
                <a:gd name="connsiteY7" fmla="*/ 86716 h 167311"/>
                <a:gd name="connsiteX8" fmla="*/ 28063 w 182102"/>
                <a:gd name="connsiteY8" fmla="*/ 71122 h 167311"/>
                <a:gd name="connsiteX9" fmla="*/ 57616 w 182102"/>
                <a:gd name="connsiteY9" fmla="*/ 84862 h 167311"/>
                <a:gd name="connsiteX10" fmla="*/ 46820 w 182102"/>
                <a:gd name="connsiteY10" fmla="*/ 44840 h 167311"/>
                <a:gd name="connsiteX11" fmla="*/ 76307 w 182102"/>
                <a:gd name="connsiteY11" fmla="*/ 43684 h 167311"/>
                <a:gd name="connsiteX12" fmla="*/ 66253 w 182102"/>
                <a:gd name="connsiteY12" fmla="*/ 24513 h 167311"/>
                <a:gd name="connsiteX13" fmla="*/ 88390 w 182102"/>
                <a:gd name="connsiteY13" fmla="*/ 6585 h 167311"/>
                <a:gd name="connsiteX14" fmla="*/ 105751 w 182102"/>
                <a:gd name="connsiteY14" fmla="*/ 18013 h 167311"/>
                <a:gd name="connsiteX15" fmla="*/ 127736 w 182102"/>
                <a:gd name="connsiteY15" fmla="*/ 16050 h 167311"/>
                <a:gd name="connsiteX16" fmla="*/ 165228 w 182102"/>
                <a:gd name="connsiteY16" fmla="*/ 76727 h 167311"/>
                <a:gd name="connsiteX17" fmla="*/ 165228 w 182102"/>
                <a:gd name="connsiteY17" fmla="*/ 76727 h 16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2102" h="167311">
                  <a:moveTo>
                    <a:pt x="165228" y="76727"/>
                  </a:moveTo>
                  <a:cubicBezTo>
                    <a:pt x="175654" y="97534"/>
                    <a:pt x="189809" y="123292"/>
                    <a:pt x="177028" y="146324"/>
                  </a:cubicBezTo>
                  <a:cubicBezTo>
                    <a:pt x="169612" y="159694"/>
                    <a:pt x="157660" y="164339"/>
                    <a:pt x="144618" y="164775"/>
                  </a:cubicBezTo>
                  <a:cubicBezTo>
                    <a:pt x="142284" y="164557"/>
                    <a:pt x="141433" y="167785"/>
                    <a:pt x="139339" y="167131"/>
                  </a:cubicBezTo>
                  <a:cubicBezTo>
                    <a:pt x="120146" y="169203"/>
                    <a:pt x="25009" y="152976"/>
                    <a:pt x="7539" y="142725"/>
                  </a:cubicBezTo>
                  <a:cubicBezTo>
                    <a:pt x="-2646" y="136749"/>
                    <a:pt x="-3300" y="117512"/>
                    <a:pt x="10462" y="115091"/>
                  </a:cubicBezTo>
                  <a:cubicBezTo>
                    <a:pt x="22174" y="113019"/>
                    <a:pt x="33254" y="115026"/>
                    <a:pt x="44573" y="116945"/>
                  </a:cubicBezTo>
                  <a:cubicBezTo>
                    <a:pt x="32687" y="109399"/>
                    <a:pt x="22000" y="99911"/>
                    <a:pt x="13363" y="86716"/>
                  </a:cubicBezTo>
                  <a:cubicBezTo>
                    <a:pt x="6907" y="76880"/>
                    <a:pt x="18575" y="66999"/>
                    <a:pt x="28063" y="71122"/>
                  </a:cubicBezTo>
                  <a:cubicBezTo>
                    <a:pt x="38030" y="75462"/>
                    <a:pt x="47867" y="80108"/>
                    <a:pt x="57616" y="84862"/>
                  </a:cubicBezTo>
                  <a:cubicBezTo>
                    <a:pt x="45424" y="73172"/>
                    <a:pt x="34584" y="57861"/>
                    <a:pt x="46820" y="44840"/>
                  </a:cubicBezTo>
                  <a:cubicBezTo>
                    <a:pt x="54715" y="36443"/>
                    <a:pt x="65620" y="38297"/>
                    <a:pt x="76307" y="43684"/>
                  </a:cubicBezTo>
                  <a:cubicBezTo>
                    <a:pt x="72534" y="37686"/>
                    <a:pt x="69154" y="31340"/>
                    <a:pt x="66253" y="24513"/>
                  </a:cubicBezTo>
                  <a:cubicBezTo>
                    <a:pt x="60931" y="11994"/>
                    <a:pt x="77638" y="478"/>
                    <a:pt x="88390" y="6585"/>
                  </a:cubicBezTo>
                  <a:cubicBezTo>
                    <a:pt x="94563" y="10118"/>
                    <a:pt x="100342" y="13935"/>
                    <a:pt x="105751" y="18013"/>
                  </a:cubicBezTo>
                  <a:cubicBezTo>
                    <a:pt x="94781" y="-8181"/>
                    <a:pt x="113581" y="-3121"/>
                    <a:pt x="127736" y="16050"/>
                  </a:cubicBezTo>
                  <a:cubicBezTo>
                    <a:pt x="141870" y="35243"/>
                    <a:pt x="154563" y="55440"/>
                    <a:pt x="165228" y="76727"/>
                  </a:cubicBezTo>
                  <a:lnTo>
                    <a:pt x="165228" y="7672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2E7D9E9-8F32-4445-8C72-5DE7FCBF528E}"/>
                </a:ext>
              </a:extLst>
            </p:cNvPr>
            <p:cNvSpPr/>
            <p:nvPr/>
          </p:nvSpPr>
          <p:spPr>
            <a:xfrm>
              <a:off x="2008736" y="5620359"/>
              <a:ext cx="319" cy="332"/>
            </a:xfrm>
            <a:custGeom>
              <a:avLst/>
              <a:gdLst>
                <a:gd name="connsiteX0" fmla="*/ 247 w 319"/>
                <a:gd name="connsiteY0" fmla="*/ 308 h 332"/>
                <a:gd name="connsiteX1" fmla="*/ 72 w 319"/>
                <a:gd name="connsiteY1" fmla="*/ 25 h 332"/>
                <a:gd name="connsiteX2" fmla="*/ 247 w 319"/>
                <a:gd name="connsiteY2" fmla="*/ 308 h 332"/>
                <a:gd name="connsiteX3" fmla="*/ 247 w 319"/>
                <a:gd name="connsiteY3" fmla="*/ 308 h 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" h="332">
                  <a:moveTo>
                    <a:pt x="247" y="308"/>
                  </a:moveTo>
                  <a:cubicBezTo>
                    <a:pt x="72" y="417"/>
                    <a:pt x="-102" y="134"/>
                    <a:pt x="72" y="25"/>
                  </a:cubicBezTo>
                  <a:cubicBezTo>
                    <a:pt x="247" y="-85"/>
                    <a:pt x="421" y="199"/>
                    <a:pt x="247" y="308"/>
                  </a:cubicBezTo>
                  <a:lnTo>
                    <a:pt x="247" y="308"/>
                  </a:lnTo>
                  <a:close/>
                </a:path>
              </a:pathLst>
            </a:custGeom>
            <a:solidFill>
              <a:srgbClr val="856B6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0A50178A-AFFE-458D-86B3-223DC9F698FE}"/>
                </a:ext>
              </a:extLst>
            </p:cNvPr>
            <p:cNvSpPr/>
            <p:nvPr/>
          </p:nvSpPr>
          <p:spPr>
            <a:xfrm>
              <a:off x="1848968" y="6040235"/>
              <a:ext cx="12765" cy="12822"/>
            </a:xfrm>
            <a:custGeom>
              <a:avLst/>
              <a:gdLst>
                <a:gd name="connsiteX0" fmla="*/ 12359 w 12765"/>
                <a:gd name="connsiteY0" fmla="*/ 8657 h 12822"/>
                <a:gd name="connsiteX1" fmla="*/ 4136 w 12765"/>
                <a:gd name="connsiteY1" fmla="*/ 12386 h 12822"/>
                <a:gd name="connsiteX2" fmla="*/ 406 w 12765"/>
                <a:gd name="connsiteY2" fmla="*/ 4164 h 12822"/>
                <a:gd name="connsiteX3" fmla="*/ 8629 w 12765"/>
                <a:gd name="connsiteY3" fmla="*/ 434 h 12822"/>
                <a:gd name="connsiteX4" fmla="*/ 12359 w 12765"/>
                <a:gd name="connsiteY4" fmla="*/ 8657 h 12822"/>
                <a:gd name="connsiteX5" fmla="*/ 12359 w 12765"/>
                <a:gd name="connsiteY5" fmla="*/ 8657 h 1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5" h="12822">
                  <a:moveTo>
                    <a:pt x="12359" y="8657"/>
                  </a:moveTo>
                  <a:cubicBezTo>
                    <a:pt x="11181" y="11797"/>
                    <a:pt x="7299" y="13738"/>
                    <a:pt x="4136" y="12386"/>
                  </a:cubicBezTo>
                  <a:cubicBezTo>
                    <a:pt x="952" y="11012"/>
                    <a:pt x="-858" y="7501"/>
                    <a:pt x="406" y="4164"/>
                  </a:cubicBezTo>
                  <a:cubicBezTo>
                    <a:pt x="1584" y="1045"/>
                    <a:pt x="5467" y="-918"/>
                    <a:pt x="8629" y="434"/>
                  </a:cubicBezTo>
                  <a:cubicBezTo>
                    <a:pt x="11813" y="1808"/>
                    <a:pt x="13624" y="5320"/>
                    <a:pt x="12359" y="8657"/>
                  </a:cubicBezTo>
                  <a:lnTo>
                    <a:pt x="12359" y="86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AFFA89F8-3EF2-4770-9951-6230CEA88D23}"/>
                </a:ext>
              </a:extLst>
            </p:cNvPr>
            <p:cNvSpPr/>
            <p:nvPr/>
          </p:nvSpPr>
          <p:spPr>
            <a:xfrm>
              <a:off x="1876851" y="6043415"/>
              <a:ext cx="8706" cy="8466"/>
            </a:xfrm>
            <a:custGeom>
              <a:avLst/>
              <a:gdLst>
                <a:gd name="connsiteX0" fmla="*/ 8402 w 8706"/>
                <a:gd name="connsiteY0" fmla="*/ 5760 h 8466"/>
                <a:gd name="connsiteX1" fmla="*/ 310 w 8706"/>
                <a:gd name="connsiteY1" fmla="*/ 2707 h 8466"/>
                <a:gd name="connsiteX2" fmla="*/ 8402 w 8706"/>
                <a:gd name="connsiteY2" fmla="*/ 5760 h 8466"/>
                <a:gd name="connsiteX3" fmla="*/ 8402 w 8706"/>
                <a:gd name="connsiteY3" fmla="*/ 5760 h 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466">
                  <a:moveTo>
                    <a:pt x="8402" y="5760"/>
                  </a:moveTo>
                  <a:cubicBezTo>
                    <a:pt x="6439" y="10973"/>
                    <a:pt x="-1674" y="7941"/>
                    <a:pt x="310" y="2707"/>
                  </a:cubicBezTo>
                  <a:cubicBezTo>
                    <a:pt x="2273" y="-2506"/>
                    <a:pt x="10365" y="526"/>
                    <a:pt x="8402" y="5760"/>
                  </a:cubicBezTo>
                  <a:lnTo>
                    <a:pt x="8402" y="57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F58B558C-0D20-4461-8F12-4EAB245C2DE0}"/>
                </a:ext>
              </a:extLst>
            </p:cNvPr>
            <p:cNvSpPr/>
            <p:nvPr/>
          </p:nvSpPr>
          <p:spPr>
            <a:xfrm>
              <a:off x="1890208" y="6033713"/>
              <a:ext cx="7299" cy="7085"/>
            </a:xfrm>
            <a:custGeom>
              <a:avLst/>
              <a:gdLst>
                <a:gd name="connsiteX0" fmla="*/ 7041 w 7299"/>
                <a:gd name="connsiteY0" fmla="*/ 4819 h 7085"/>
                <a:gd name="connsiteX1" fmla="*/ 258 w 7299"/>
                <a:gd name="connsiteY1" fmla="*/ 2267 h 7085"/>
                <a:gd name="connsiteX2" fmla="*/ 7041 w 7299"/>
                <a:gd name="connsiteY2" fmla="*/ 4819 h 7085"/>
                <a:gd name="connsiteX3" fmla="*/ 7041 w 7299"/>
                <a:gd name="connsiteY3" fmla="*/ 4819 h 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5">
                  <a:moveTo>
                    <a:pt x="7041" y="4819"/>
                  </a:moveTo>
                  <a:cubicBezTo>
                    <a:pt x="5405" y="9181"/>
                    <a:pt x="-1399" y="6651"/>
                    <a:pt x="258" y="2267"/>
                  </a:cubicBezTo>
                  <a:cubicBezTo>
                    <a:pt x="1915" y="-2095"/>
                    <a:pt x="8699" y="435"/>
                    <a:pt x="7041" y="4819"/>
                  </a:cubicBezTo>
                  <a:lnTo>
                    <a:pt x="7041" y="48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213165CB-6393-4E5A-ABEB-009C3CA0BA02}"/>
                </a:ext>
              </a:extLst>
            </p:cNvPr>
            <p:cNvSpPr/>
            <p:nvPr/>
          </p:nvSpPr>
          <p:spPr>
            <a:xfrm>
              <a:off x="1862846" y="6026390"/>
              <a:ext cx="7037" cy="6848"/>
            </a:xfrm>
            <a:custGeom>
              <a:avLst/>
              <a:gdLst>
                <a:gd name="connsiteX0" fmla="*/ 6791 w 7037"/>
                <a:gd name="connsiteY0" fmla="*/ 4661 h 6848"/>
                <a:gd name="connsiteX1" fmla="*/ 248 w 7037"/>
                <a:gd name="connsiteY1" fmla="*/ 2197 h 6848"/>
                <a:gd name="connsiteX2" fmla="*/ 6791 w 7037"/>
                <a:gd name="connsiteY2" fmla="*/ 4661 h 6848"/>
                <a:gd name="connsiteX3" fmla="*/ 6791 w 7037"/>
                <a:gd name="connsiteY3" fmla="*/ 4661 h 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37" h="6848">
                  <a:moveTo>
                    <a:pt x="6791" y="4661"/>
                  </a:moveTo>
                  <a:cubicBezTo>
                    <a:pt x="5199" y="8871"/>
                    <a:pt x="-1344" y="6428"/>
                    <a:pt x="248" y="2197"/>
                  </a:cubicBezTo>
                  <a:cubicBezTo>
                    <a:pt x="1818" y="-2034"/>
                    <a:pt x="8383" y="430"/>
                    <a:pt x="6791" y="4661"/>
                  </a:cubicBezTo>
                  <a:lnTo>
                    <a:pt x="6791" y="46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F580B8CE-3BDB-404A-9E96-0B7E25B3AE1F}"/>
                </a:ext>
              </a:extLst>
            </p:cNvPr>
            <p:cNvSpPr/>
            <p:nvPr/>
          </p:nvSpPr>
          <p:spPr>
            <a:xfrm>
              <a:off x="1821697" y="6026311"/>
              <a:ext cx="10127" cy="9828"/>
            </a:xfrm>
            <a:custGeom>
              <a:avLst/>
              <a:gdLst>
                <a:gd name="connsiteX0" fmla="*/ 9772 w 10127"/>
                <a:gd name="connsiteY0" fmla="*/ 6681 h 9828"/>
                <a:gd name="connsiteX1" fmla="*/ 350 w 10127"/>
                <a:gd name="connsiteY1" fmla="*/ 3147 h 9828"/>
                <a:gd name="connsiteX2" fmla="*/ 9772 w 10127"/>
                <a:gd name="connsiteY2" fmla="*/ 6681 h 9828"/>
                <a:gd name="connsiteX3" fmla="*/ 9772 w 10127"/>
                <a:gd name="connsiteY3" fmla="*/ 6681 h 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7" h="9828">
                  <a:moveTo>
                    <a:pt x="9772" y="6681"/>
                  </a:moveTo>
                  <a:cubicBezTo>
                    <a:pt x="7503" y="12744"/>
                    <a:pt x="-1919" y="9211"/>
                    <a:pt x="350" y="3147"/>
                  </a:cubicBezTo>
                  <a:cubicBezTo>
                    <a:pt x="2640" y="-2916"/>
                    <a:pt x="12062" y="618"/>
                    <a:pt x="9772" y="6681"/>
                  </a:cubicBezTo>
                  <a:lnTo>
                    <a:pt x="9772" y="66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4B8050CE-CB84-49B4-A964-0979EC0136EA}"/>
                </a:ext>
              </a:extLst>
            </p:cNvPr>
            <p:cNvSpPr/>
            <p:nvPr/>
          </p:nvSpPr>
          <p:spPr>
            <a:xfrm>
              <a:off x="1835617" y="6019942"/>
              <a:ext cx="6055" cy="5876"/>
            </a:xfrm>
            <a:custGeom>
              <a:avLst/>
              <a:gdLst>
                <a:gd name="connsiteX0" fmla="*/ 5841 w 6055"/>
                <a:gd name="connsiteY0" fmla="*/ 3999 h 5876"/>
                <a:gd name="connsiteX1" fmla="*/ 214 w 6055"/>
                <a:gd name="connsiteY1" fmla="*/ 1883 h 5876"/>
                <a:gd name="connsiteX2" fmla="*/ 5841 w 6055"/>
                <a:gd name="connsiteY2" fmla="*/ 3999 h 5876"/>
                <a:gd name="connsiteX3" fmla="*/ 5841 w 6055"/>
                <a:gd name="connsiteY3" fmla="*/ 3999 h 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5" h="5876">
                  <a:moveTo>
                    <a:pt x="5841" y="3999"/>
                  </a:moveTo>
                  <a:cubicBezTo>
                    <a:pt x="4488" y="7619"/>
                    <a:pt x="-1160" y="5504"/>
                    <a:pt x="214" y="1883"/>
                  </a:cubicBezTo>
                  <a:cubicBezTo>
                    <a:pt x="1588" y="-1737"/>
                    <a:pt x="7215" y="356"/>
                    <a:pt x="5841" y="3999"/>
                  </a:cubicBezTo>
                  <a:lnTo>
                    <a:pt x="5841" y="39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CA1900EE-B846-4ABA-8BFF-70043E8AD6D9}"/>
                </a:ext>
              </a:extLst>
            </p:cNvPr>
            <p:cNvSpPr/>
            <p:nvPr/>
          </p:nvSpPr>
          <p:spPr>
            <a:xfrm>
              <a:off x="1795993" y="6021757"/>
              <a:ext cx="9197" cy="9322"/>
            </a:xfrm>
            <a:custGeom>
              <a:avLst/>
              <a:gdLst>
                <a:gd name="connsiteX0" fmla="*/ 7340 w 9197"/>
                <a:gd name="connsiteY0" fmla="*/ 854 h 9322"/>
                <a:gd name="connsiteX1" fmla="*/ 7537 w 9197"/>
                <a:gd name="connsiteY1" fmla="*/ 8182 h 9322"/>
                <a:gd name="connsiteX2" fmla="*/ 7362 w 9197"/>
                <a:gd name="connsiteY2" fmla="*/ 8335 h 9322"/>
                <a:gd name="connsiteX3" fmla="*/ 100 w 9197"/>
                <a:gd name="connsiteY3" fmla="*/ 5608 h 9322"/>
                <a:gd name="connsiteX4" fmla="*/ 56 w 9197"/>
                <a:gd name="connsiteY4" fmla="*/ 5390 h 9322"/>
                <a:gd name="connsiteX5" fmla="*/ 5029 w 9197"/>
                <a:gd name="connsiteY5" fmla="*/ 3 h 9322"/>
                <a:gd name="connsiteX6" fmla="*/ 7340 w 9197"/>
                <a:gd name="connsiteY6" fmla="*/ 854 h 9322"/>
                <a:gd name="connsiteX7" fmla="*/ 7340 w 9197"/>
                <a:gd name="connsiteY7" fmla="*/ 854 h 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" h="9322">
                  <a:moveTo>
                    <a:pt x="7340" y="854"/>
                  </a:moveTo>
                  <a:cubicBezTo>
                    <a:pt x="9543" y="2882"/>
                    <a:pt x="10001" y="6045"/>
                    <a:pt x="7537" y="8182"/>
                  </a:cubicBezTo>
                  <a:cubicBezTo>
                    <a:pt x="7471" y="8247"/>
                    <a:pt x="7428" y="8291"/>
                    <a:pt x="7362" y="8335"/>
                  </a:cubicBezTo>
                  <a:cubicBezTo>
                    <a:pt x="4832" y="10494"/>
                    <a:pt x="557" y="8902"/>
                    <a:pt x="100" y="5608"/>
                  </a:cubicBezTo>
                  <a:cubicBezTo>
                    <a:pt x="78" y="5543"/>
                    <a:pt x="78" y="5456"/>
                    <a:pt x="56" y="5390"/>
                  </a:cubicBezTo>
                  <a:cubicBezTo>
                    <a:pt x="-402" y="2162"/>
                    <a:pt x="2019" y="90"/>
                    <a:pt x="5029" y="3"/>
                  </a:cubicBezTo>
                  <a:cubicBezTo>
                    <a:pt x="5726" y="-40"/>
                    <a:pt x="6861" y="396"/>
                    <a:pt x="7340" y="854"/>
                  </a:cubicBezTo>
                  <a:lnTo>
                    <a:pt x="7340" y="8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3BF35F8A-A1D0-4DEE-9741-06C05F0D188F}"/>
                </a:ext>
              </a:extLst>
            </p:cNvPr>
            <p:cNvSpPr/>
            <p:nvPr/>
          </p:nvSpPr>
          <p:spPr>
            <a:xfrm>
              <a:off x="1822317" y="6009409"/>
              <a:ext cx="10860" cy="10553"/>
            </a:xfrm>
            <a:custGeom>
              <a:avLst/>
              <a:gdLst>
                <a:gd name="connsiteX0" fmla="*/ 10482 w 10860"/>
                <a:gd name="connsiteY0" fmla="*/ 7182 h 10553"/>
                <a:gd name="connsiteX1" fmla="*/ 384 w 10860"/>
                <a:gd name="connsiteY1" fmla="*/ 3387 h 10553"/>
                <a:gd name="connsiteX2" fmla="*/ 10482 w 10860"/>
                <a:gd name="connsiteY2" fmla="*/ 7182 h 10553"/>
                <a:gd name="connsiteX3" fmla="*/ 10482 w 10860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60" h="10553">
                  <a:moveTo>
                    <a:pt x="10482" y="7182"/>
                  </a:moveTo>
                  <a:cubicBezTo>
                    <a:pt x="8039" y="13681"/>
                    <a:pt x="-2081" y="9886"/>
                    <a:pt x="384" y="3387"/>
                  </a:cubicBezTo>
                  <a:cubicBezTo>
                    <a:pt x="2826" y="-3135"/>
                    <a:pt x="12925" y="660"/>
                    <a:pt x="10482" y="7182"/>
                  </a:cubicBezTo>
                  <a:lnTo>
                    <a:pt x="10482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04005EA4-8F7A-47DC-970C-84182859286A}"/>
                </a:ext>
              </a:extLst>
            </p:cNvPr>
            <p:cNvSpPr/>
            <p:nvPr/>
          </p:nvSpPr>
          <p:spPr>
            <a:xfrm>
              <a:off x="1808121" y="6013383"/>
              <a:ext cx="8963" cy="8692"/>
            </a:xfrm>
            <a:custGeom>
              <a:avLst/>
              <a:gdLst>
                <a:gd name="connsiteX0" fmla="*/ 8647 w 8963"/>
                <a:gd name="connsiteY0" fmla="*/ 5912 h 8692"/>
                <a:gd name="connsiteX1" fmla="*/ 316 w 8963"/>
                <a:gd name="connsiteY1" fmla="*/ 2771 h 8692"/>
                <a:gd name="connsiteX2" fmla="*/ 8647 w 8963"/>
                <a:gd name="connsiteY2" fmla="*/ 5912 h 8692"/>
                <a:gd name="connsiteX3" fmla="*/ 8647 w 8963"/>
                <a:gd name="connsiteY3" fmla="*/ 5912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3" h="8692">
                  <a:moveTo>
                    <a:pt x="8647" y="5912"/>
                  </a:moveTo>
                  <a:cubicBezTo>
                    <a:pt x="6619" y="11277"/>
                    <a:pt x="-1713" y="8136"/>
                    <a:pt x="316" y="2771"/>
                  </a:cubicBezTo>
                  <a:cubicBezTo>
                    <a:pt x="2344" y="-2572"/>
                    <a:pt x="10676" y="546"/>
                    <a:pt x="8647" y="5912"/>
                  </a:cubicBezTo>
                  <a:lnTo>
                    <a:pt x="8647" y="59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F1C968DA-7C6C-4658-9AF0-A89717D99965}"/>
                </a:ext>
              </a:extLst>
            </p:cNvPr>
            <p:cNvSpPr/>
            <p:nvPr/>
          </p:nvSpPr>
          <p:spPr>
            <a:xfrm>
              <a:off x="1809584" y="5995331"/>
              <a:ext cx="10792" cy="10474"/>
            </a:xfrm>
            <a:custGeom>
              <a:avLst/>
              <a:gdLst>
                <a:gd name="connsiteX0" fmla="*/ 10412 w 10792"/>
                <a:gd name="connsiteY0" fmla="*/ 7126 h 10474"/>
                <a:gd name="connsiteX1" fmla="*/ 380 w 10792"/>
                <a:gd name="connsiteY1" fmla="*/ 3353 h 10474"/>
                <a:gd name="connsiteX2" fmla="*/ 10412 w 10792"/>
                <a:gd name="connsiteY2" fmla="*/ 7126 h 10474"/>
                <a:gd name="connsiteX3" fmla="*/ 10412 w 10792"/>
                <a:gd name="connsiteY3" fmla="*/ 7126 h 1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92" h="10474">
                  <a:moveTo>
                    <a:pt x="10412" y="7126"/>
                  </a:moveTo>
                  <a:cubicBezTo>
                    <a:pt x="7991" y="13583"/>
                    <a:pt x="-2063" y="9809"/>
                    <a:pt x="380" y="3353"/>
                  </a:cubicBezTo>
                  <a:cubicBezTo>
                    <a:pt x="2822" y="-3102"/>
                    <a:pt x="12855" y="649"/>
                    <a:pt x="10412" y="7126"/>
                  </a:cubicBezTo>
                  <a:lnTo>
                    <a:pt x="10412" y="71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E725C1-122A-4384-94E6-8EA96DB6B73D}"/>
                </a:ext>
              </a:extLst>
            </p:cNvPr>
            <p:cNvSpPr/>
            <p:nvPr/>
          </p:nvSpPr>
          <p:spPr>
            <a:xfrm>
              <a:off x="1793354" y="6001009"/>
              <a:ext cx="8377" cy="8130"/>
            </a:xfrm>
            <a:custGeom>
              <a:avLst/>
              <a:gdLst>
                <a:gd name="connsiteX0" fmla="*/ 8082 w 8377"/>
                <a:gd name="connsiteY0" fmla="*/ 5527 h 8130"/>
                <a:gd name="connsiteX1" fmla="*/ 296 w 8377"/>
                <a:gd name="connsiteY1" fmla="*/ 2604 h 8130"/>
                <a:gd name="connsiteX2" fmla="*/ 8082 w 8377"/>
                <a:gd name="connsiteY2" fmla="*/ 5527 h 8130"/>
                <a:gd name="connsiteX3" fmla="*/ 8082 w 8377"/>
                <a:gd name="connsiteY3" fmla="*/ 5527 h 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7" h="8130">
                  <a:moveTo>
                    <a:pt x="8082" y="5527"/>
                  </a:moveTo>
                  <a:cubicBezTo>
                    <a:pt x="6184" y="10543"/>
                    <a:pt x="-1602" y="7621"/>
                    <a:pt x="296" y="2604"/>
                  </a:cubicBezTo>
                  <a:cubicBezTo>
                    <a:pt x="2193" y="-2412"/>
                    <a:pt x="9979" y="510"/>
                    <a:pt x="8082" y="5527"/>
                  </a:cubicBezTo>
                  <a:lnTo>
                    <a:pt x="8082" y="5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982DC35E-4728-467C-95B1-877D86D30A15}"/>
                </a:ext>
              </a:extLst>
            </p:cNvPr>
            <p:cNvSpPr/>
            <p:nvPr/>
          </p:nvSpPr>
          <p:spPr>
            <a:xfrm>
              <a:off x="1799006" y="5986582"/>
              <a:ext cx="7215" cy="6996"/>
            </a:xfrm>
            <a:custGeom>
              <a:avLst/>
              <a:gdLst>
                <a:gd name="connsiteX0" fmla="*/ 6967 w 7215"/>
                <a:gd name="connsiteY0" fmla="*/ 4752 h 6996"/>
                <a:gd name="connsiteX1" fmla="*/ 249 w 7215"/>
                <a:gd name="connsiteY1" fmla="*/ 2244 h 6996"/>
                <a:gd name="connsiteX2" fmla="*/ 6967 w 7215"/>
                <a:gd name="connsiteY2" fmla="*/ 4752 h 6996"/>
                <a:gd name="connsiteX3" fmla="*/ 6967 w 7215"/>
                <a:gd name="connsiteY3" fmla="*/ 4752 h 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5" h="6996">
                  <a:moveTo>
                    <a:pt x="6967" y="4752"/>
                  </a:moveTo>
                  <a:cubicBezTo>
                    <a:pt x="5331" y="9071"/>
                    <a:pt x="-1365" y="6563"/>
                    <a:pt x="249" y="2244"/>
                  </a:cubicBezTo>
                  <a:cubicBezTo>
                    <a:pt x="1885" y="-2074"/>
                    <a:pt x="8581" y="434"/>
                    <a:pt x="6967" y="4752"/>
                  </a:cubicBezTo>
                  <a:lnTo>
                    <a:pt x="6967" y="47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13F8CE36-CD44-4484-9258-6C76D190B6FE}"/>
                </a:ext>
              </a:extLst>
            </p:cNvPr>
            <p:cNvSpPr/>
            <p:nvPr/>
          </p:nvSpPr>
          <p:spPr>
            <a:xfrm>
              <a:off x="1784413" y="5987660"/>
              <a:ext cx="6635" cy="6453"/>
            </a:xfrm>
            <a:custGeom>
              <a:avLst/>
              <a:gdLst>
                <a:gd name="connsiteX0" fmla="*/ 6401 w 6635"/>
                <a:gd name="connsiteY0" fmla="*/ 4393 h 6453"/>
                <a:gd name="connsiteX1" fmla="*/ 228 w 6635"/>
                <a:gd name="connsiteY1" fmla="*/ 2060 h 6453"/>
                <a:gd name="connsiteX2" fmla="*/ 6401 w 6635"/>
                <a:gd name="connsiteY2" fmla="*/ 4393 h 6453"/>
                <a:gd name="connsiteX3" fmla="*/ 6401 w 6635"/>
                <a:gd name="connsiteY3" fmla="*/ 4393 h 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" h="6453">
                  <a:moveTo>
                    <a:pt x="6401" y="4393"/>
                  </a:moveTo>
                  <a:cubicBezTo>
                    <a:pt x="4918" y="8363"/>
                    <a:pt x="-1255" y="6051"/>
                    <a:pt x="228" y="2060"/>
                  </a:cubicBezTo>
                  <a:cubicBezTo>
                    <a:pt x="1733" y="-1910"/>
                    <a:pt x="7906" y="402"/>
                    <a:pt x="6401" y="4393"/>
                  </a:cubicBezTo>
                  <a:lnTo>
                    <a:pt x="6401" y="43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25795BDD-F650-43AA-9CD1-6356825B348E}"/>
                </a:ext>
              </a:extLst>
            </p:cNvPr>
            <p:cNvSpPr/>
            <p:nvPr/>
          </p:nvSpPr>
          <p:spPr>
            <a:xfrm>
              <a:off x="1800552" y="5965602"/>
              <a:ext cx="7126" cy="6927"/>
            </a:xfrm>
            <a:custGeom>
              <a:avLst/>
              <a:gdLst>
                <a:gd name="connsiteX0" fmla="*/ 6882 w 7126"/>
                <a:gd name="connsiteY0" fmla="*/ 4707 h 6927"/>
                <a:gd name="connsiteX1" fmla="*/ 251 w 7126"/>
                <a:gd name="connsiteY1" fmla="*/ 2220 h 6927"/>
                <a:gd name="connsiteX2" fmla="*/ 6882 w 7126"/>
                <a:gd name="connsiteY2" fmla="*/ 4707 h 6927"/>
                <a:gd name="connsiteX3" fmla="*/ 6882 w 7126"/>
                <a:gd name="connsiteY3" fmla="*/ 4707 h 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6" h="6927">
                  <a:moveTo>
                    <a:pt x="6882" y="4707"/>
                  </a:moveTo>
                  <a:cubicBezTo>
                    <a:pt x="5268" y="8982"/>
                    <a:pt x="-1363" y="6495"/>
                    <a:pt x="251" y="2220"/>
                  </a:cubicBezTo>
                  <a:cubicBezTo>
                    <a:pt x="1844" y="-2054"/>
                    <a:pt x="8474" y="432"/>
                    <a:pt x="6882" y="4707"/>
                  </a:cubicBezTo>
                  <a:lnTo>
                    <a:pt x="6882" y="47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FE7AFDB4-02A4-4F49-92D1-8362FA209075}"/>
                </a:ext>
              </a:extLst>
            </p:cNvPr>
            <p:cNvSpPr/>
            <p:nvPr/>
          </p:nvSpPr>
          <p:spPr>
            <a:xfrm>
              <a:off x="1792830" y="5974570"/>
              <a:ext cx="8371" cy="8135"/>
            </a:xfrm>
            <a:custGeom>
              <a:avLst/>
              <a:gdLst>
                <a:gd name="connsiteX0" fmla="*/ 8082 w 8371"/>
                <a:gd name="connsiteY0" fmla="*/ 5532 h 8135"/>
                <a:gd name="connsiteX1" fmla="*/ 296 w 8371"/>
                <a:gd name="connsiteY1" fmla="*/ 2588 h 8135"/>
                <a:gd name="connsiteX2" fmla="*/ 8082 w 8371"/>
                <a:gd name="connsiteY2" fmla="*/ 5532 h 8135"/>
                <a:gd name="connsiteX3" fmla="*/ 8082 w 8371"/>
                <a:gd name="connsiteY3" fmla="*/ 5532 h 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35">
                  <a:moveTo>
                    <a:pt x="8082" y="5532"/>
                  </a:moveTo>
                  <a:cubicBezTo>
                    <a:pt x="6184" y="10549"/>
                    <a:pt x="-1602" y="7626"/>
                    <a:pt x="296" y="2588"/>
                  </a:cubicBezTo>
                  <a:cubicBezTo>
                    <a:pt x="2171" y="-2407"/>
                    <a:pt x="9957" y="516"/>
                    <a:pt x="8082" y="5532"/>
                  </a:cubicBezTo>
                  <a:lnTo>
                    <a:pt x="8082" y="55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6D2173A8-8BD9-40B8-AC5E-15E8D15C7B5E}"/>
                </a:ext>
              </a:extLst>
            </p:cNvPr>
            <p:cNvSpPr/>
            <p:nvPr/>
          </p:nvSpPr>
          <p:spPr>
            <a:xfrm>
              <a:off x="1783956" y="5966771"/>
              <a:ext cx="7718" cy="7483"/>
            </a:xfrm>
            <a:custGeom>
              <a:avLst/>
              <a:gdLst>
                <a:gd name="connsiteX0" fmla="*/ 7447 w 7718"/>
                <a:gd name="connsiteY0" fmla="*/ 5087 h 7483"/>
                <a:gd name="connsiteX1" fmla="*/ 271 w 7718"/>
                <a:gd name="connsiteY1" fmla="*/ 2382 h 7483"/>
                <a:gd name="connsiteX2" fmla="*/ 7447 w 7718"/>
                <a:gd name="connsiteY2" fmla="*/ 5087 h 7483"/>
                <a:gd name="connsiteX3" fmla="*/ 7447 w 7718"/>
                <a:gd name="connsiteY3" fmla="*/ 5087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8" h="7483">
                  <a:moveTo>
                    <a:pt x="7447" y="5087"/>
                  </a:moveTo>
                  <a:cubicBezTo>
                    <a:pt x="5702" y="9710"/>
                    <a:pt x="-1473" y="7006"/>
                    <a:pt x="271" y="2382"/>
                  </a:cubicBezTo>
                  <a:cubicBezTo>
                    <a:pt x="2016" y="-2220"/>
                    <a:pt x="9192" y="484"/>
                    <a:pt x="7447" y="5087"/>
                  </a:cubicBezTo>
                  <a:lnTo>
                    <a:pt x="7447" y="50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928761DB-B95B-45CF-BE55-CA04C77CAAE5}"/>
                </a:ext>
              </a:extLst>
            </p:cNvPr>
            <p:cNvSpPr/>
            <p:nvPr/>
          </p:nvSpPr>
          <p:spPr>
            <a:xfrm>
              <a:off x="1774968" y="5960324"/>
              <a:ext cx="8956" cy="9049"/>
            </a:xfrm>
            <a:custGeom>
              <a:avLst/>
              <a:gdLst>
                <a:gd name="connsiteX0" fmla="*/ 8452 w 8956"/>
                <a:gd name="connsiteY0" fmla="*/ 2438 h 9049"/>
                <a:gd name="connsiteX1" fmla="*/ 8561 w 8956"/>
                <a:gd name="connsiteY1" fmla="*/ 2678 h 9049"/>
                <a:gd name="connsiteX2" fmla="*/ 6336 w 8956"/>
                <a:gd name="connsiteY2" fmla="*/ 8589 h 9049"/>
                <a:gd name="connsiteX3" fmla="*/ 5857 w 8956"/>
                <a:gd name="connsiteY3" fmla="*/ 8764 h 9049"/>
                <a:gd name="connsiteX4" fmla="*/ 687 w 8956"/>
                <a:gd name="connsiteY4" fmla="*/ 6801 h 9049"/>
                <a:gd name="connsiteX5" fmla="*/ 426 w 8956"/>
                <a:gd name="connsiteY5" fmla="*/ 6343 h 9049"/>
                <a:gd name="connsiteX6" fmla="*/ 2650 w 8956"/>
                <a:gd name="connsiteY6" fmla="*/ 410 h 9049"/>
                <a:gd name="connsiteX7" fmla="*/ 2890 w 8956"/>
                <a:gd name="connsiteY7" fmla="*/ 323 h 9049"/>
                <a:gd name="connsiteX8" fmla="*/ 8452 w 8956"/>
                <a:gd name="connsiteY8" fmla="*/ 2438 h 9049"/>
                <a:gd name="connsiteX9" fmla="*/ 8452 w 8956"/>
                <a:gd name="connsiteY9" fmla="*/ 2438 h 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6" h="9049">
                  <a:moveTo>
                    <a:pt x="8452" y="2438"/>
                  </a:moveTo>
                  <a:cubicBezTo>
                    <a:pt x="8495" y="2526"/>
                    <a:pt x="8539" y="2591"/>
                    <a:pt x="8561" y="2678"/>
                  </a:cubicBezTo>
                  <a:cubicBezTo>
                    <a:pt x="9586" y="4707"/>
                    <a:pt x="8539" y="7804"/>
                    <a:pt x="6336" y="8589"/>
                  </a:cubicBezTo>
                  <a:cubicBezTo>
                    <a:pt x="6162" y="8654"/>
                    <a:pt x="6009" y="8698"/>
                    <a:pt x="5857" y="8764"/>
                  </a:cubicBezTo>
                  <a:cubicBezTo>
                    <a:pt x="3741" y="9505"/>
                    <a:pt x="1778" y="8785"/>
                    <a:pt x="687" y="6801"/>
                  </a:cubicBezTo>
                  <a:cubicBezTo>
                    <a:pt x="600" y="6648"/>
                    <a:pt x="513" y="6495"/>
                    <a:pt x="426" y="6343"/>
                  </a:cubicBezTo>
                  <a:cubicBezTo>
                    <a:pt x="-708" y="4292"/>
                    <a:pt x="556" y="1261"/>
                    <a:pt x="2650" y="410"/>
                  </a:cubicBezTo>
                  <a:cubicBezTo>
                    <a:pt x="2738" y="388"/>
                    <a:pt x="2803" y="345"/>
                    <a:pt x="2890" y="323"/>
                  </a:cubicBezTo>
                  <a:cubicBezTo>
                    <a:pt x="5071" y="-528"/>
                    <a:pt x="7383" y="345"/>
                    <a:pt x="8452" y="2438"/>
                  </a:cubicBezTo>
                  <a:lnTo>
                    <a:pt x="8452" y="24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8EBA07DC-930B-4BA9-8301-AC66F8BAC22F}"/>
                </a:ext>
              </a:extLst>
            </p:cNvPr>
            <p:cNvSpPr/>
            <p:nvPr/>
          </p:nvSpPr>
          <p:spPr>
            <a:xfrm>
              <a:off x="1789705" y="5935245"/>
              <a:ext cx="7299" cy="7074"/>
            </a:xfrm>
            <a:custGeom>
              <a:avLst/>
              <a:gdLst>
                <a:gd name="connsiteX0" fmla="*/ 7041 w 7299"/>
                <a:gd name="connsiteY0" fmla="*/ 4813 h 7074"/>
                <a:gd name="connsiteX1" fmla="*/ 258 w 7299"/>
                <a:gd name="connsiteY1" fmla="*/ 2261 h 7074"/>
                <a:gd name="connsiteX2" fmla="*/ 7041 w 7299"/>
                <a:gd name="connsiteY2" fmla="*/ 4813 h 7074"/>
                <a:gd name="connsiteX3" fmla="*/ 7041 w 7299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74">
                  <a:moveTo>
                    <a:pt x="7041" y="4813"/>
                  </a:moveTo>
                  <a:cubicBezTo>
                    <a:pt x="5405" y="9175"/>
                    <a:pt x="-1399" y="6623"/>
                    <a:pt x="258" y="2261"/>
                  </a:cubicBezTo>
                  <a:cubicBezTo>
                    <a:pt x="1894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7D8A810D-D1CA-4F43-87EA-66457E5E91C0}"/>
                </a:ext>
              </a:extLst>
            </p:cNvPr>
            <p:cNvSpPr/>
            <p:nvPr/>
          </p:nvSpPr>
          <p:spPr>
            <a:xfrm>
              <a:off x="1803445" y="5941579"/>
              <a:ext cx="9291" cy="9018"/>
            </a:xfrm>
            <a:custGeom>
              <a:avLst/>
              <a:gdLst>
                <a:gd name="connsiteX0" fmla="*/ 8962 w 9291"/>
                <a:gd name="connsiteY0" fmla="*/ 6134 h 9018"/>
                <a:gd name="connsiteX1" fmla="*/ 325 w 9291"/>
                <a:gd name="connsiteY1" fmla="*/ 2884 h 9018"/>
                <a:gd name="connsiteX2" fmla="*/ 8962 w 9291"/>
                <a:gd name="connsiteY2" fmla="*/ 6134 h 9018"/>
                <a:gd name="connsiteX3" fmla="*/ 8962 w 9291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1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77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9A642620-62E5-4B8F-8C48-AA777FD078D4}"/>
                </a:ext>
              </a:extLst>
            </p:cNvPr>
            <p:cNvSpPr/>
            <p:nvPr/>
          </p:nvSpPr>
          <p:spPr>
            <a:xfrm>
              <a:off x="1787479" y="5948384"/>
              <a:ext cx="9286" cy="9024"/>
            </a:xfrm>
            <a:custGeom>
              <a:avLst/>
              <a:gdLst>
                <a:gd name="connsiteX0" fmla="*/ 8962 w 9286"/>
                <a:gd name="connsiteY0" fmla="*/ 6134 h 9024"/>
                <a:gd name="connsiteX1" fmla="*/ 325 w 9286"/>
                <a:gd name="connsiteY1" fmla="*/ 2884 h 9024"/>
                <a:gd name="connsiteX2" fmla="*/ 8962 w 9286"/>
                <a:gd name="connsiteY2" fmla="*/ 6134 h 9024"/>
                <a:gd name="connsiteX3" fmla="*/ 8962 w 9286"/>
                <a:gd name="connsiteY3" fmla="*/ 6134 h 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24">
                  <a:moveTo>
                    <a:pt x="8962" y="6134"/>
                  </a:moveTo>
                  <a:cubicBezTo>
                    <a:pt x="6868" y="11696"/>
                    <a:pt x="-1769" y="8468"/>
                    <a:pt x="325" y="2884"/>
                  </a:cubicBezTo>
                  <a:cubicBezTo>
                    <a:pt x="2418" y="-2677"/>
                    <a:pt x="11055" y="573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33021F93-D5BF-4397-81DE-BA10CE966899}"/>
                </a:ext>
              </a:extLst>
            </p:cNvPr>
            <p:cNvSpPr/>
            <p:nvPr/>
          </p:nvSpPr>
          <p:spPr>
            <a:xfrm>
              <a:off x="1793611" y="5920331"/>
              <a:ext cx="5552" cy="5392"/>
            </a:xfrm>
            <a:custGeom>
              <a:avLst/>
              <a:gdLst>
                <a:gd name="connsiteX0" fmla="*/ 5361 w 5552"/>
                <a:gd name="connsiteY0" fmla="*/ 3674 h 5392"/>
                <a:gd name="connsiteX1" fmla="*/ 191 w 5552"/>
                <a:gd name="connsiteY1" fmla="*/ 1733 h 5392"/>
                <a:gd name="connsiteX2" fmla="*/ 5361 w 5552"/>
                <a:gd name="connsiteY2" fmla="*/ 3674 h 5392"/>
                <a:gd name="connsiteX3" fmla="*/ 5361 w 5552"/>
                <a:gd name="connsiteY3" fmla="*/ 3674 h 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2" h="5392">
                  <a:moveTo>
                    <a:pt x="5361" y="3674"/>
                  </a:moveTo>
                  <a:cubicBezTo>
                    <a:pt x="4117" y="6990"/>
                    <a:pt x="-1052" y="5049"/>
                    <a:pt x="191" y="1733"/>
                  </a:cubicBezTo>
                  <a:cubicBezTo>
                    <a:pt x="1435" y="-1604"/>
                    <a:pt x="6604" y="337"/>
                    <a:pt x="5361" y="3674"/>
                  </a:cubicBezTo>
                  <a:lnTo>
                    <a:pt x="5361" y="3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DD1C8AFC-FDDA-4639-900D-32D03E67ED52}"/>
                </a:ext>
              </a:extLst>
            </p:cNvPr>
            <p:cNvSpPr/>
            <p:nvPr/>
          </p:nvSpPr>
          <p:spPr>
            <a:xfrm>
              <a:off x="1813348" y="5917339"/>
              <a:ext cx="7300" cy="7074"/>
            </a:xfrm>
            <a:custGeom>
              <a:avLst/>
              <a:gdLst>
                <a:gd name="connsiteX0" fmla="*/ 7041 w 7300"/>
                <a:gd name="connsiteY0" fmla="*/ 4813 h 7074"/>
                <a:gd name="connsiteX1" fmla="*/ 258 w 7300"/>
                <a:gd name="connsiteY1" fmla="*/ 2261 h 7074"/>
                <a:gd name="connsiteX2" fmla="*/ 7041 w 7300"/>
                <a:gd name="connsiteY2" fmla="*/ 4813 h 7074"/>
                <a:gd name="connsiteX3" fmla="*/ 7041 w 7300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0" h="7074">
                  <a:moveTo>
                    <a:pt x="7041" y="4813"/>
                  </a:moveTo>
                  <a:cubicBezTo>
                    <a:pt x="5406" y="9175"/>
                    <a:pt x="-1399" y="6623"/>
                    <a:pt x="258" y="2261"/>
                  </a:cubicBezTo>
                  <a:cubicBezTo>
                    <a:pt x="1916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5CE888E9-2DCF-4C58-9BF7-DFD2714D3C56}"/>
                </a:ext>
              </a:extLst>
            </p:cNvPr>
            <p:cNvSpPr/>
            <p:nvPr/>
          </p:nvSpPr>
          <p:spPr>
            <a:xfrm>
              <a:off x="1825369" y="5889663"/>
              <a:ext cx="9133" cy="9187"/>
            </a:xfrm>
            <a:custGeom>
              <a:avLst/>
              <a:gdLst>
                <a:gd name="connsiteX0" fmla="*/ 8847 w 9133"/>
                <a:gd name="connsiteY0" fmla="*/ 6208 h 9187"/>
                <a:gd name="connsiteX1" fmla="*/ 2958 w 9133"/>
                <a:gd name="connsiteY1" fmla="*/ 8868 h 9187"/>
                <a:gd name="connsiteX2" fmla="*/ 297 w 9133"/>
                <a:gd name="connsiteY2" fmla="*/ 2980 h 9187"/>
                <a:gd name="connsiteX3" fmla="*/ 6186 w 9133"/>
                <a:gd name="connsiteY3" fmla="*/ 319 h 9187"/>
                <a:gd name="connsiteX4" fmla="*/ 8847 w 9133"/>
                <a:gd name="connsiteY4" fmla="*/ 6208 h 9187"/>
                <a:gd name="connsiteX5" fmla="*/ 8847 w 9133"/>
                <a:gd name="connsiteY5" fmla="*/ 6208 h 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3" h="9187">
                  <a:moveTo>
                    <a:pt x="8847" y="6208"/>
                  </a:moveTo>
                  <a:cubicBezTo>
                    <a:pt x="7997" y="8454"/>
                    <a:pt x="5227" y="9850"/>
                    <a:pt x="2958" y="8868"/>
                  </a:cubicBezTo>
                  <a:cubicBezTo>
                    <a:pt x="668" y="7887"/>
                    <a:pt x="-618" y="5379"/>
                    <a:pt x="297" y="2980"/>
                  </a:cubicBezTo>
                  <a:cubicBezTo>
                    <a:pt x="1148" y="733"/>
                    <a:pt x="3918" y="-663"/>
                    <a:pt x="6186" y="319"/>
                  </a:cubicBezTo>
                  <a:cubicBezTo>
                    <a:pt x="8454" y="1300"/>
                    <a:pt x="9741" y="3809"/>
                    <a:pt x="8847" y="6208"/>
                  </a:cubicBezTo>
                  <a:lnTo>
                    <a:pt x="8847" y="62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69CCBD24-79B9-4D1C-AF7E-1CF6AE4E2F81}"/>
                </a:ext>
              </a:extLst>
            </p:cNvPr>
            <p:cNvSpPr/>
            <p:nvPr/>
          </p:nvSpPr>
          <p:spPr>
            <a:xfrm>
              <a:off x="1801994" y="5898925"/>
              <a:ext cx="7844" cy="7504"/>
            </a:xfrm>
            <a:custGeom>
              <a:avLst/>
              <a:gdLst>
                <a:gd name="connsiteX0" fmla="*/ 6748 w 7844"/>
                <a:gd name="connsiteY0" fmla="*/ 1351 h 7504"/>
                <a:gd name="connsiteX1" fmla="*/ 7054 w 7844"/>
                <a:gd name="connsiteY1" fmla="*/ 1700 h 7504"/>
                <a:gd name="connsiteX2" fmla="*/ 4894 w 7844"/>
                <a:gd name="connsiteY2" fmla="*/ 7436 h 7504"/>
                <a:gd name="connsiteX3" fmla="*/ 4437 w 7844"/>
                <a:gd name="connsiteY3" fmla="*/ 7480 h 7504"/>
                <a:gd name="connsiteX4" fmla="*/ 249 w 7844"/>
                <a:gd name="connsiteY4" fmla="*/ 2420 h 7504"/>
                <a:gd name="connsiteX5" fmla="*/ 6748 w 7844"/>
                <a:gd name="connsiteY5" fmla="*/ 1351 h 7504"/>
                <a:gd name="connsiteX6" fmla="*/ 6748 w 7844"/>
                <a:gd name="connsiteY6" fmla="*/ 1351 h 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4" h="7504">
                  <a:moveTo>
                    <a:pt x="6748" y="1351"/>
                  </a:moveTo>
                  <a:cubicBezTo>
                    <a:pt x="6857" y="1482"/>
                    <a:pt x="6967" y="1591"/>
                    <a:pt x="7054" y="1700"/>
                  </a:cubicBezTo>
                  <a:cubicBezTo>
                    <a:pt x="8799" y="3619"/>
                    <a:pt x="7468" y="7153"/>
                    <a:pt x="4894" y="7436"/>
                  </a:cubicBezTo>
                  <a:cubicBezTo>
                    <a:pt x="4742" y="7458"/>
                    <a:pt x="4589" y="7458"/>
                    <a:pt x="4437" y="7480"/>
                  </a:cubicBezTo>
                  <a:cubicBezTo>
                    <a:pt x="1623" y="7785"/>
                    <a:pt x="-798" y="5212"/>
                    <a:pt x="249" y="2420"/>
                  </a:cubicBezTo>
                  <a:cubicBezTo>
                    <a:pt x="1296" y="-415"/>
                    <a:pt x="4829" y="-743"/>
                    <a:pt x="6748" y="1351"/>
                  </a:cubicBezTo>
                  <a:lnTo>
                    <a:pt x="6748" y="13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B3DEBE88-F251-4878-871B-F86F43394810}"/>
                </a:ext>
              </a:extLst>
            </p:cNvPr>
            <p:cNvSpPr/>
            <p:nvPr/>
          </p:nvSpPr>
          <p:spPr>
            <a:xfrm>
              <a:off x="1841595" y="5893010"/>
              <a:ext cx="9218" cy="8939"/>
            </a:xfrm>
            <a:custGeom>
              <a:avLst/>
              <a:gdLst>
                <a:gd name="connsiteX0" fmla="*/ 8892 w 9218"/>
                <a:gd name="connsiteY0" fmla="*/ 6089 h 8939"/>
                <a:gd name="connsiteX1" fmla="*/ 321 w 9218"/>
                <a:gd name="connsiteY1" fmla="*/ 2861 h 8939"/>
                <a:gd name="connsiteX2" fmla="*/ 8892 w 9218"/>
                <a:gd name="connsiteY2" fmla="*/ 6089 h 8939"/>
                <a:gd name="connsiteX3" fmla="*/ 8892 w 9218"/>
                <a:gd name="connsiteY3" fmla="*/ 608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8" h="8939">
                  <a:moveTo>
                    <a:pt x="8892" y="6089"/>
                  </a:moveTo>
                  <a:cubicBezTo>
                    <a:pt x="6820" y="11585"/>
                    <a:pt x="-1752" y="8379"/>
                    <a:pt x="321" y="2861"/>
                  </a:cubicBezTo>
                  <a:cubicBezTo>
                    <a:pt x="2414" y="-2657"/>
                    <a:pt x="10986" y="571"/>
                    <a:pt x="8892" y="6089"/>
                  </a:cubicBezTo>
                  <a:lnTo>
                    <a:pt x="8892" y="60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941B7DF2-D6AA-4213-A7EF-14CEBB471D43}"/>
                </a:ext>
              </a:extLst>
            </p:cNvPr>
            <p:cNvSpPr/>
            <p:nvPr/>
          </p:nvSpPr>
          <p:spPr>
            <a:xfrm>
              <a:off x="1847464" y="5877890"/>
              <a:ext cx="4716" cy="4588"/>
            </a:xfrm>
            <a:custGeom>
              <a:avLst/>
              <a:gdLst>
                <a:gd name="connsiteX0" fmla="*/ 4550 w 4716"/>
                <a:gd name="connsiteY0" fmla="*/ 3128 h 4588"/>
                <a:gd name="connsiteX1" fmla="*/ 167 w 4716"/>
                <a:gd name="connsiteY1" fmla="*/ 1470 h 4588"/>
                <a:gd name="connsiteX2" fmla="*/ 4550 w 4716"/>
                <a:gd name="connsiteY2" fmla="*/ 3128 h 4588"/>
                <a:gd name="connsiteX3" fmla="*/ 4550 w 4716"/>
                <a:gd name="connsiteY3" fmla="*/ 3128 h 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6" h="4588">
                  <a:moveTo>
                    <a:pt x="4550" y="3128"/>
                  </a:moveTo>
                  <a:cubicBezTo>
                    <a:pt x="3482" y="5941"/>
                    <a:pt x="-902" y="4305"/>
                    <a:pt x="167" y="1470"/>
                  </a:cubicBezTo>
                  <a:cubicBezTo>
                    <a:pt x="1213" y="-1365"/>
                    <a:pt x="5619" y="292"/>
                    <a:pt x="4550" y="3128"/>
                  </a:cubicBezTo>
                  <a:lnTo>
                    <a:pt x="4550" y="3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1C232B7E-4BD5-4A2E-8304-9358E53836FD}"/>
                </a:ext>
              </a:extLst>
            </p:cNvPr>
            <p:cNvSpPr/>
            <p:nvPr/>
          </p:nvSpPr>
          <p:spPr>
            <a:xfrm>
              <a:off x="1829044" y="5903194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1" y="-2896"/>
                    <a:pt x="11955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797EC419-C9BF-4110-A73F-EE4A075B6147}"/>
                </a:ext>
              </a:extLst>
            </p:cNvPr>
            <p:cNvSpPr/>
            <p:nvPr/>
          </p:nvSpPr>
          <p:spPr>
            <a:xfrm>
              <a:off x="1856358" y="5888886"/>
              <a:ext cx="10368" cy="10069"/>
            </a:xfrm>
            <a:custGeom>
              <a:avLst/>
              <a:gdLst>
                <a:gd name="connsiteX0" fmla="*/ 10007 w 10368"/>
                <a:gd name="connsiteY0" fmla="*/ 6853 h 10069"/>
                <a:gd name="connsiteX1" fmla="*/ 367 w 10368"/>
                <a:gd name="connsiteY1" fmla="*/ 3211 h 10069"/>
                <a:gd name="connsiteX2" fmla="*/ 10007 w 10368"/>
                <a:gd name="connsiteY2" fmla="*/ 6853 h 10069"/>
                <a:gd name="connsiteX3" fmla="*/ 10007 w 10368"/>
                <a:gd name="connsiteY3" fmla="*/ 6853 h 1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8" h="10069">
                  <a:moveTo>
                    <a:pt x="10007" y="6853"/>
                  </a:moveTo>
                  <a:cubicBezTo>
                    <a:pt x="7674" y="13047"/>
                    <a:pt x="-1988" y="9449"/>
                    <a:pt x="367" y="3211"/>
                  </a:cubicBezTo>
                  <a:cubicBezTo>
                    <a:pt x="2701" y="-2983"/>
                    <a:pt x="12341" y="637"/>
                    <a:pt x="10007" y="6853"/>
                  </a:cubicBezTo>
                  <a:lnTo>
                    <a:pt x="10007" y="68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F34EDC11-0746-4112-9F80-B88094AEC86B}"/>
                </a:ext>
              </a:extLst>
            </p:cNvPr>
            <p:cNvSpPr/>
            <p:nvPr/>
          </p:nvSpPr>
          <p:spPr>
            <a:xfrm>
              <a:off x="1872475" y="5882830"/>
              <a:ext cx="8041" cy="7820"/>
            </a:xfrm>
            <a:custGeom>
              <a:avLst/>
              <a:gdLst>
                <a:gd name="connsiteX0" fmla="*/ 7761 w 8041"/>
                <a:gd name="connsiteY0" fmla="*/ 5320 h 7820"/>
                <a:gd name="connsiteX1" fmla="*/ 280 w 8041"/>
                <a:gd name="connsiteY1" fmla="*/ 2506 h 7820"/>
                <a:gd name="connsiteX2" fmla="*/ 7761 w 8041"/>
                <a:gd name="connsiteY2" fmla="*/ 5320 h 7820"/>
                <a:gd name="connsiteX3" fmla="*/ 7761 w 8041"/>
                <a:gd name="connsiteY3" fmla="*/ 5320 h 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1" h="7820">
                  <a:moveTo>
                    <a:pt x="7761" y="5320"/>
                  </a:moveTo>
                  <a:cubicBezTo>
                    <a:pt x="5951" y="10140"/>
                    <a:pt x="-1530" y="7326"/>
                    <a:pt x="280" y="2506"/>
                  </a:cubicBezTo>
                  <a:cubicBezTo>
                    <a:pt x="2091" y="-2314"/>
                    <a:pt x="9571" y="478"/>
                    <a:pt x="7761" y="5320"/>
                  </a:cubicBezTo>
                  <a:lnTo>
                    <a:pt x="7761" y="53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49022884-19D7-48E3-AAD6-438CEAE56F90}"/>
                </a:ext>
              </a:extLst>
            </p:cNvPr>
            <p:cNvSpPr/>
            <p:nvPr/>
          </p:nvSpPr>
          <p:spPr>
            <a:xfrm>
              <a:off x="1895052" y="5898325"/>
              <a:ext cx="9960" cy="9664"/>
            </a:xfrm>
            <a:custGeom>
              <a:avLst/>
              <a:gdLst>
                <a:gd name="connsiteX0" fmla="*/ 9612 w 9960"/>
                <a:gd name="connsiteY0" fmla="*/ 6574 h 9664"/>
                <a:gd name="connsiteX1" fmla="*/ 343 w 9960"/>
                <a:gd name="connsiteY1" fmla="*/ 3085 h 9664"/>
                <a:gd name="connsiteX2" fmla="*/ 9612 w 9960"/>
                <a:gd name="connsiteY2" fmla="*/ 6574 h 9664"/>
                <a:gd name="connsiteX3" fmla="*/ 9612 w 9960"/>
                <a:gd name="connsiteY3" fmla="*/ 6574 h 9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0" h="9664">
                  <a:moveTo>
                    <a:pt x="9612" y="6574"/>
                  </a:moveTo>
                  <a:cubicBezTo>
                    <a:pt x="7366" y="12529"/>
                    <a:pt x="-1882" y="9061"/>
                    <a:pt x="343" y="3085"/>
                  </a:cubicBezTo>
                  <a:cubicBezTo>
                    <a:pt x="2589" y="-2869"/>
                    <a:pt x="11859" y="620"/>
                    <a:pt x="9612" y="6574"/>
                  </a:cubicBezTo>
                  <a:lnTo>
                    <a:pt x="9612" y="65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8E60B407-681E-4734-A573-AAC7DCAF7F60}"/>
                </a:ext>
              </a:extLst>
            </p:cNvPr>
            <p:cNvSpPr/>
            <p:nvPr/>
          </p:nvSpPr>
          <p:spPr>
            <a:xfrm>
              <a:off x="1880141" y="5862231"/>
              <a:ext cx="17399" cy="17485"/>
            </a:xfrm>
            <a:custGeom>
              <a:avLst/>
              <a:gdLst>
                <a:gd name="connsiteX0" fmla="*/ 16846 w 17399"/>
                <a:gd name="connsiteY0" fmla="*/ 11807 h 17485"/>
                <a:gd name="connsiteX1" fmla="*/ 5636 w 17399"/>
                <a:gd name="connsiteY1" fmla="*/ 16889 h 17485"/>
                <a:gd name="connsiteX2" fmla="*/ 554 w 17399"/>
                <a:gd name="connsiteY2" fmla="*/ 5678 h 17485"/>
                <a:gd name="connsiteX3" fmla="*/ 11764 w 17399"/>
                <a:gd name="connsiteY3" fmla="*/ 596 h 17485"/>
                <a:gd name="connsiteX4" fmla="*/ 16846 w 17399"/>
                <a:gd name="connsiteY4" fmla="*/ 11807 h 17485"/>
                <a:gd name="connsiteX5" fmla="*/ 16846 w 17399"/>
                <a:gd name="connsiteY5" fmla="*/ 11807 h 1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99" h="17485">
                  <a:moveTo>
                    <a:pt x="16846" y="11807"/>
                  </a:moveTo>
                  <a:cubicBezTo>
                    <a:pt x="15232" y="16060"/>
                    <a:pt x="9954" y="18743"/>
                    <a:pt x="5636" y="16889"/>
                  </a:cubicBezTo>
                  <a:cubicBezTo>
                    <a:pt x="1295" y="15035"/>
                    <a:pt x="-1169" y="10237"/>
                    <a:pt x="554" y="5678"/>
                  </a:cubicBezTo>
                  <a:cubicBezTo>
                    <a:pt x="2146" y="1425"/>
                    <a:pt x="7446" y="-1257"/>
                    <a:pt x="11764" y="596"/>
                  </a:cubicBezTo>
                  <a:cubicBezTo>
                    <a:pt x="16104" y="2451"/>
                    <a:pt x="18569" y="7249"/>
                    <a:pt x="16846" y="11807"/>
                  </a:cubicBezTo>
                  <a:lnTo>
                    <a:pt x="16846" y="11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8808C76C-944B-415C-86C0-7A46A5A882D0}"/>
                </a:ext>
              </a:extLst>
            </p:cNvPr>
            <p:cNvSpPr/>
            <p:nvPr/>
          </p:nvSpPr>
          <p:spPr>
            <a:xfrm>
              <a:off x="1883067" y="5889297"/>
              <a:ext cx="9453" cy="9176"/>
            </a:xfrm>
            <a:custGeom>
              <a:avLst/>
              <a:gdLst>
                <a:gd name="connsiteX0" fmla="*/ 9122 w 9453"/>
                <a:gd name="connsiteY0" fmla="*/ 6246 h 9176"/>
                <a:gd name="connsiteX1" fmla="*/ 332 w 9453"/>
                <a:gd name="connsiteY1" fmla="*/ 2931 h 9176"/>
                <a:gd name="connsiteX2" fmla="*/ 9122 w 9453"/>
                <a:gd name="connsiteY2" fmla="*/ 6246 h 9176"/>
                <a:gd name="connsiteX3" fmla="*/ 9122 w 9453"/>
                <a:gd name="connsiteY3" fmla="*/ 6246 h 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3" h="9176">
                  <a:moveTo>
                    <a:pt x="9122" y="6246"/>
                  </a:moveTo>
                  <a:cubicBezTo>
                    <a:pt x="6985" y="11895"/>
                    <a:pt x="-1805" y="8602"/>
                    <a:pt x="332" y="2931"/>
                  </a:cubicBezTo>
                  <a:cubicBezTo>
                    <a:pt x="2448" y="-2718"/>
                    <a:pt x="11259" y="575"/>
                    <a:pt x="9122" y="6246"/>
                  </a:cubicBezTo>
                  <a:lnTo>
                    <a:pt x="9122" y="6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3B5A2C4A-FF11-4704-A88D-94618B94244F}"/>
                </a:ext>
              </a:extLst>
            </p:cNvPr>
            <p:cNvSpPr/>
            <p:nvPr/>
          </p:nvSpPr>
          <p:spPr>
            <a:xfrm>
              <a:off x="1903548" y="5884228"/>
              <a:ext cx="11278" cy="10962"/>
            </a:xfrm>
            <a:custGeom>
              <a:avLst/>
              <a:gdLst>
                <a:gd name="connsiteX0" fmla="*/ 10888 w 11278"/>
                <a:gd name="connsiteY0" fmla="*/ 7455 h 10962"/>
                <a:gd name="connsiteX1" fmla="*/ 397 w 11278"/>
                <a:gd name="connsiteY1" fmla="*/ 3507 h 10962"/>
                <a:gd name="connsiteX2" fmla="*/ 10888 w 11278"/>
                <a:gd name="connsiteY2" fmla="*/ 7455 h 10962"/>
                <a:gd name="connsiteX3" fmla="*/ 10888 w 11278"/>
                <a:gd name="connsiteY3" fmla="*/ 7455 h 1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8" h="10962">
                  <a:moveTo>
                    <a:pt x="10888" y="7455"/>
                  </a:moveTo>
                  <a:cubicBezTo>
                    <a:pt x="8336" y="14216"/>
                    <a:pt x="-2155" y="10269"/>
                    <a:pt x="397" y="3507"/>
                  </a:cubicBezTo>
                  <a:cubicBezTo>
                    <a:pt x="2927" y="-3254"/>
                    <a:pt x="13418" y="694"/>
                    <a:pt x="10888" y="7455"/>
                  </a:cubicBezTo>
                  <a:lnTo>
                    <a:pt x="10888" y="74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6B31FA38-DA2A-4FDF-B609-D73D4F346775}"/>
                </a:ext>
              </a:extLst>
            </p:cNvPr>
            <p:cNvSpPr/>
            <p:nvPr/>
          </p:nvSpPr>
          <p:spPr>
            <a:xfrm>
              <a:off x="1891918" y="5878832"/>
              <a:ext cx="10791" cy="10484"/>
            </a:xfrm>
            <a:custGeom>
              <a:avLst/>
              <a:gdLst>
                <a:gd name="connsiteX0" fmla="*/ 10412 w 10791"/>
                <a:gd name="connsiteY0" fmla="*/ 7136 h 10484"/>
                <a:gd name="connsiteX1" fmla="*/ 380 w 10791"/>
                <a:gd name="connsiteY1" fmla="*/ 3363 h 10484"/>
                <a:gd name="connsiteX2" fmla="*/ 10412 w 10791"/>
                <a:gd name="connsiteY2" fmla="*/ 7136 h 10484"/>
                <a:gd name="connsiteX3" fmla="*/ 10412 w 10791"/>
                <a:gd name="connsiteY3" fmla="*/ 7136 h 1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91" h="10484">
                  <a:moveTo>
                    <a:pt x="10412" y="7136"/>
                  </a:moveTo>
                  <a:cubicBezTo>
                    <a:pt x="7991" y="13592"/>
                    <a:pt x="-2063" y="9819"/>
                    <a:pt x="380" y="3363"/>
                  </a:cubicBezTo>
                  <a:cubicBezTo>
                    <a:pt x="2800" y="-3115"/>
                    <a:pt x="12855" y="658"/>
                    <a:pt x="10412" y="7136"/>
                  </a:cubicBezTo>
                  <a:lnTo>
                    <a:pt x="10412" y="71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8214CADB-8F62-402C-9D10-E12DD05800E1}"/>
                </a:ext>
              </a:extLst>
            </p:cNvPr>
            <p:cNvSpPr/>
            <p:nvPr/>
          </p:nvSpPr>
          <p:spPr>
            <a:xfrm>
              <a:off x="1909312" y="5863274"/>
              <a:ext cx="6708" cy="6522"/>
            </a:xfrm>
            <a:custGeom>
              <a:avLst/>
              <a:gdLst>
                <a:gd name="connsiteX0" fmla="*/ 6476 w 6708"/>
                <a:gd name="connsiteY0" fmla="*/ 4439 h 6522"/>
                <a:gd name="connsiteX1" fmla="*/ 238 w 6708"/>
                <a:gd name="connsiteY1" fmla="*/ 2084 h 6522"/>
                <a:gd name="connsiteX2" fmla="*/ 6476 w 6708"/>
                <a:gd name="connsiteY2" fmla="*/ 4439 h 6522"/>
                <a:gd name="connsiteX3" fmla="*/ 6476 w 6708"/>
                <a:gd name="connsiteY3" fmla="*/ 4439 h 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8" h="6522">
                  <a:moveTo>
                    <a:pt x="6476" y="4439"/>
                  </a:moveTo>
                  <a:cubicBezTo>
                    <a:pt x="4971" y="8452"/>
                    <a:pt x="-1289" y="6118"/>
                    <a:pt x="238" y="2084"/>
                  </a:cubicBezTo>
                  <a:cubicBezTo>
                    <a:pt x="1743" y="-1929"/>
                    <a:pt x="7981" y="404"/>
                    <a:pt x="6476" y="4439"/>
                  </a:cubicBezTo>
                  <a:lnTo>
                    <a:pt x="6476" y="44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CDEF9E3E-359C-4753-B4E7-F3733B1981A3}"/>
                </a:ext>
              </a:extLst>
            </p:cNvPr>
            <p:cNvSpPr/>
            <p:nvPr/>
          </p:nvSpPr>
          <p:spPr>
            <a:xfrm>
              <a:off x="1940696" y="5895954"/>
              <a:ext cx="11027" cy="10715"/>
            </a:xfrm>
            <a:custGeom>
              <a:avLst/>
              <a:gdLst>
                <a:gd name="connsiteX0" fmla="*/ 10642 w 11027"/>
                <a:gd name="connsiteY0" fmla="*/ 7288 h 10715"/>
                <a:gd name="connsiteX1" fmla="*/ 391 w 11027"/>
                <a:gd name="connsiteY1" fmla="*/ 3428 h 10715"/>
                <a:gd name="connsiteX2" fmla="*/ 10642 w 11027"/>
                <a:gd name="connsiteY2" fmla="*/ 7288 h 10715"/>
                <a:gd name="connsiteX3" fmla="*/ 10642 w 11027"/>
                <a:gd name="connsiteY3" fmla="*/ 7288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7" h="10715">
                  <a:moveTo>
                    <a:pt x="10642" y="7288"/>
                  </a:moveTo>
                  <a:cubicBezTo>
                    <a:pt x="8156" y="13897"/>
                    <a:pt x="-2117" y="10036"/>
                    <a:pt x="391" y="3428"/>
                  </a:cubicBezTo>
                  <a:cubicBezTo>
                    <a:pt x="2856" y="-3181"/>
                    <a:pt x="13129" y="679"/>
                    <a:pt x="10642" y="7288"/>
                  </a:cubicBezTo>
                  <a:lnTo>
                    <a:pt x="10642" y="7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E28C6B55-E461-4DFE-B75C-C2A774912D0F}"/>
                </a:ext>
              </a:extLst>
            </p:cNvPr>
            <p:cNvSpPr/>
            <p:nvPr/>
          </p:nvSpPr>
          <p:spPr>
            <a:xfrm>
              <a:off x="1916466" y="5912510"/>
              <a:ext cx="9770" cy="9569"/>
            </a:xfrm>
            <a:custGeom>
              <a:avLst/>
              <a:gdLst>
                <a:gd name="connsiteX0" fmla="*/ 8875 w 9770"/>
                <a:gd name="connsiteY0" fmla="*/ 7308 h 9569"/>
                <a:gd name="connsiteX1" fmla="*/ 8657 w 9770"/>
                <a:gd name="connsiteY1" fmla="*/ 7569 h 9569"/>
                <a:gd name="connsiteX2" fmla="*/ 3095 w 9770"/>
                <a:gd name="connsiteY2" fmla="*/ 9227 h 9569"/>
                <a:gd name="connsiteX3" fmla="*/ 2855 w 9770"/>
                <a:gd name="connsiteY3" fmla="*/ 9118 h 9569"/>
                <a:gd name="connsiteX4" fmla="*/ 238 w 9770"/>
                <a:gd name="connsiteY4" fmla="*/ 3338 h 9569"/>
                <a:gd name="connsiteX5" fmla="*/ 325 w 9770"/>
                <a:gd name="connsiteY5" fmla="*/ 3077 h 9569"/>
                <a:gd name="connsiteX6" fmla="*/ 5232 w 9770"/>
                <a:gd name="connsiteY6" fmla="*/ 1 h 9569"/>
                <a:gd name="connsiteX7" fmla="*/ 5582 w 9770"/>
                <a:gd name="connsiteY7" fmla="*/ 23 h 9569"/>
                <a:gd name="connsiteX8" fmla="*/ 8875 w 9770"/>
                <a:gd name="connsiteY8" fmla="*/ 7308 h 9569"/>
                <a:gd name="connsiteX9" fmla="*/ 8875 w 9770"/>
                <a:gd name="connsiteY9" fmla="*/ 7308 h 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0" h="9569">
                  <a:moveTo>
                    <a:pt x="8875" y="7308"/>
                  </a:moveTo>
                  <a:cubicBezTo>
                    <a:pt x="8809" y="7395"/>
                    <a:pt x="8722" y="7482"/>
                    <a:pt x="8657" y="7569"/>
                  </a:cubicBezTo>
                  <a:cubicBezTo>
                    <a:pt x="7392" y="9096"/>
                    <a:pt x="5080" y="10143"/>
                    <a:pt x="3095" y="9227"/>
                  </a:cubicBezTo>
                  <a:cubicBezTo>
                    <a:pt x="3008" y="9184"/>
                    <a:pt x="2920" y="9162"/>
                    <a:pt x="2855" y="9118"/>
                  </a:cubicBezTo>
                  <a:cubicBezTo>
                    <a:pt x="521" y="8050"/>
                    <a:pt x="-504" y="5803"/>
                    <a:pt x="238" y="3338"/>
                  </a:cubicBezTo>
                  <a:cubicBezTo>
                    <a:pt x="260" y="3251"/>
                    <a:pt x="281" y="3164"/>
                    <a:pt x="325" y="3077"/>
                  </a:cubicBezTo>
                  <a:cubicBezTo>
                    <a:pt x="936" y="983"/>
                    <a:pt x="3226" y="-42"/>
                    <a:pt x="5232" y="1"/>
                  </a:cubicBezTo>
                  <a:cubicBezTo>
                    <a:pt x="5342" y="1"/>
                    <a:pt x="5451" y="23"/>
                    <a:pt x="5582" y="23"/>
                  </a:cubicBezTo>
                  <a:cubicBezTo>
                    <a:pt x="8984" y="89"/>
                    <a:pt x="11056" y="4691"/>
                    <a:pt x="8875" y="7308"/>
                  </a:cubicBezTo>
                  <a:lnTo>
                    <a:pt x="8875" y="73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FEBC4A95-DF41-4A66-A403-983F16A6F01D}"/>
                </a:ext>
              </a:extLst>
            </p:cNvPr>
            <p:cNvSpPr/>
            <p:nvPr/>
          </p:nvSpPr>
          <p:spPr>
            <a:xfrm>
              <a:off x="1916345" y="5898029"/>
              <a:ext cx="10396" cy="10594"/>
            </a:xfrm>
            <a:custGeom>
              <a:avLst/>
              <a:gdLst>
                <a:gd name="connsiteX0" fmla="*/ 10304 w 10396"/>
                <a:gd name="connsiteY0" fmla="*/ 4232 h 10594"/>
                <a:gd name="connsiteX1" fmla="*/ 10347 w 10396"/>
                <a:gd name="connsiteY1" fmla="*/ 4472 h 10594"/>
                <a:gd name="connsiteX2" fmla="*/ 3324 w 10396"/>
                <a:gd name="connsiteY2" fmla="*/ 10252 h 10594"/>
                <a:gd name="connsiteX3" fmla="*/ 1863 w 10396"/>
                <a:gd name="connsiteY3" fmla="*/ 1288 h 10594"/>
                <a:gd name="connsiteX4" fmla="*/ 2037 w 10396"/>
                <a:gd name="connsiteY4" fmla="*/ 1135 h 10594"/>
                <a:gd name="connsiteX5" fmla="*/ 10304 w 10396"/>
                <a:gd name="connsiteY5" fmla="*/ 4232 h 10594"/>
                <a:gd name="connsiteX6" fmla="*/ 10304 w 10396"/>
                <a:gd name="connsiteY6" fmla="*/ 4232 h 1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" h="10594">
                  <a:moveTo>
                    <a:pt x="10304" y="4232"/>
                  </a:moveTo>
                  <a:cubicBezTo>
                    <a:pt x="10304" y="4319"/>
                    <a:pt x="10325" y="4384"/>
                    <a:pt x="10347" y="4472"/>
                  </a:cubicBezTo>
                  <a:cubicBezTo>
                    <a:pt x="10871" y="8376"/>
                    <a:pt x="7163" y="11691"/>
                    <a:pt x="3324" y="10252"/>
                  </a:cubicBezTo>
                  <a:cubicBezTo>
                    <a:pt x="-493" y="8812"/>
                    <a:pt x="-1081" y="3861"/>
                    <a:pt x="1863" y="1288"/>
                  </a:cubicBezTo>
                  <a:cubicBezTo>
                    <a:pt x="1928" y="1244"/>
                    <a:pt x="1972" y="1178"/>
                    <a:pt x="2037" y="1135"/>
                  </a:cubicBezTo>
                  <a:cubicBezTo>
                    <a:pt x="4895" y="-1352"/>
                    <a:pt x="9824" y="502"/>
                    <a:pt x="10304" y="4232"/>
                  </a:cubicBezTo>
                  <a:lnTo>
                    <a:pt x="10304" y="42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E5F853F-16FB-4AB1-9C7A-04127717CAF9}"/>
                </a:ext>
              </a:extLst>
            </p:cNvPr>
            <p:cNvSpPr/>
            <p:nvPr/>
          </p:nvSpPr>
          <p:spPr>
            <a:xfrm>
              <a:off x="1930425" y="5908632"/>
              <a:ext cx="8751" cy="8805"/>
            </a:xfrm>
            <a:custGeom>
              <a:avLst/>
              <a:gdLst>
                <a:gd name="connsiteX0" fmla="*/ 8482 w 8751"/>
                <a:gd name="connsiteY0" fmla="*/ 5951 h 8805"/>
                <a:gd name="connsiteX1" fmla="*/ 2833 w 8751"/>
                <a:gd name="connsiteY1" fmla="*/ 8503 h 8805"/>
                <a:gd name="connsiteX2" fmla="*/ 281 w 8751"/>
                <a:gd name="connsiteY2" fmla="*/ 2854 h 8805"/>
                <a:gd name="connsiteX3" fmla="*/ 5930 w 8751"/>
                <a:gd name="connsiteY3" fmla="*/ 302 h 8805"/>
                <a:gd name="connsiteX4" fmla="*/ 8482 w 8751"/>
                <a:gd name="connsiteY4" fmla="*/ 5951 h 8805"/>
                <a:gd name="connsiteX5" fmla="*/ 8482 w 8751"/>
                <a:gd name="connsiteY5" fmla="*/ 5951 h 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51" h="8805">
                  <a:moveTo>
                    <a:pt x="8482" y="5951"/>
                  </a:moveTo>
                  <a:cubicBezTo>
                    <a:pt x="7675" y="8089"/>
                    <a:pt x="5014" y="9441"/>
                    <a:pt x="2833" y="8503"/>
                  </a:cubicBezTo>
                  <a:cubicBezTo>
                    <a:pt x="652" y="7565"/>
                    <a:pt x="-591" y="5166"/>
                    <a:pt x="281" y="2854"/>
                  </a:cubicBezTo>
                  <a:cubicBezTo>
                    <a:pt x="1088" y="717"/>
                    <a:pt x="3749" y="-635"/>
                    <a:pt x="5930" y="302"/>
                  </a:cubicBezTo>
                  <a:cubicBezTo>
                    <a:pt x="8089" y="1240"/>
                    <a:pt x="9333" y="3661"/>
                    <a:pt x="8482" y="5951"/>
                  </a:cubicBezTo>
                  <a:lnTo>
                    <a:pt x="8482" y="59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481D2C4B-35B4-49A6-B5E0-86427BCFAB3B}"/>
                </a:ext>
              </a:extLst>
            </p:cNvPr>
            <p:cNvSpPr/>
            <p:nvPr/>
          </p:nvSpPr>
          <p:spPr>
            <a:xfrm>
              <a:off x="1924462" y="5892596"/>
              <a:ext cx="7623" cy="7415"/>
            </a:xfrm>
            <a:custGeom>
              <a:avLst/>
              <a:gdLst>
                <a:gd name="connsiteX0" fmla="*/ 7356 w 7623"/>
                <a:gd name="connsiteY0" fmla="*/ 5041 h 7415"/>
                <a:gd name="connsiteX1" fmla="*/ 268 w 7623"/>
                <a:gd name="connsiteY1" fmla="*/ 2380 h 7415"/>
                <a:gd name="connsiteX2" fmla="*/ 7356 w 7623"/>
                <a:gd name="connsiteY2" fmla="*/ 5041 h 7415"/>
                <a:gd name="connsiteX3" fmla="*/ 7356 w 7623"/>
                <a:gd name="connsiteY3" fmla="*/ 5041 h 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5">
                  <a:moveTo>
                    <a:pt x="7356" y="5041"/>
                  </a:moveTo>
                  <a:cubicBezTo>
                    <a:pt x="5633" y="9621"/>
                    <a:pt x="-1455" y="6938"/>
                    <a:pt x="268" y="2380"/>
                  </a:cubicBezTo>
                  <a:cubicBezTo>
                    <a:pt x="1969" y="-2200"/>
                    <a:pt x="9079" y="461"/>
                    <a:pt x="7356" y="5041"/>
                  </a:cubicBezTo>
                  <a:lnTo>
                    <a:pt x="7356" y="50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9CCCAC6C-5EE9-44C1-B91F-A28FC892F09D}"/>
                </a:ext>
              </a:extLst>
            </p:cNvPr>
            <p:cNvSpPr/>
            <p:nvPr/>
          </p:nvSpPr>
          <p:spPr>
            <a:xfrm>
              <a:off x="1930294" y="5881221"/>
              <a:ext cx="6211" cy="6038"/>
            </a:xfrm>
            <a:custGeom>
              <a:avLst/>
              <a:gdLst>
                <a:gd name="connsiteX0" fmla="*/ 5995 w 6211"/>
                <a:gd name="connsiteY0" fmla="*/ 4115 h 6038"/>
                <a:gd name="connsiteX1" fmla="*/ 216 w 6211"/>
                <a:gd name="connsiteY1" fmla="*/ 1934 h 6038"/>
                <a:gd name="connsiteX2" fmla="*/ 5995 w 6211"/>
                <a:gd name="connsiteY2" fmla="*/ 4115 h 6038"/>
                <a:gd name="connsiteX3" fmla="*/ 5995 w 6211"/>
                <a:gd name="connsiteY3" fmla="*/ 411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5" y="4115"/>
                  </a:moveTo>
                  <a:cubicBezTo>
                    <a:pt x="4600" y="7822"/>
                    <a:pt x="-1180" y="5663"/>
                    <a:pt x="216" y="1934"/>
                  </a:cubicBezTo>
                  <a:cubicBezTo>
                    <a:pt x="1612" y="-1796"/>
                    <a:pt x="7391" y="385"/>
                    <a:pt x="5995" y="4115"/>
                  </a:cubicBezTo>
                  <a:lnTo>
                    <a:pt x="5995" y="41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128A4AD0-51E0-488E-983A-C516EFD0276E}"/>
                </a:ext>
              </a:extLst>
            </p:cNvPr>
            <p:cNvSpPr/>
            <p:nvPr/>
          </p:nvSpPr>
          <p:spPr>
            <a:xfrm>
              <a:off x="1931071" y="5953990"/>
              <a:ext cx="9826" cy="9635"/>
            </a:xfrm>
            <a:custGeom>
              <a:avLst/>
              <a:gdLst>
                <a:gd name="connsiteX0" fmla="*/ 9755 w 9826"/>
                <a:gd name="connsiteY0" fmla="*/ 4716 h 9635"/>
                <a:gd name="connsiteX1" fmla="*/ 9318 w 9826"/>
                <a:gd name="connsiteY1" fmla="*/ 6570 h 9635"/>
                <a:gd name="connsiteX2" fmla="*/ 1052 w 9826"/>
                <a:gd name="connsiteY2" fmla="*/ 7922 h 9635"/>
                <a:gd name="connsiteX3" fmla="*/ 3997 w 9826"/>
                <a:gd name="connsiteY3" fmla="*/ 114 h 9635"/>
                <a:gd name="connsiteX4" fmla="*/ 4673 w 9826"/>
                <a:gd name="connsiteY4" fmla="*/ 27 h 9635"/>
                <a:gd name="connsiteX5" fmla="*/ 9755 w 9826"/>
                <a:gd name="connsiteY5" fmla="*/ 4716 h 9635"/>
                <a:gd name="connsiteX6" fmla="*/ 9755 w 9826"/>
                <a:gd name="connsiteY6" fmla="*/ 4716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6" h="9635">
                  <a:moveTo>
                    <a:pt x="9755" y="4716"/>
                  </a:moveTo>
                  <a:cubicBezTo>
                    <a:pt x="9646" y="5327"/>
                    <a:pt x="9493" y="5959"/>
                    <a:pt x="9318" y="6570"/>
                  </a:cubicBezTo>
                  <a:cubicBezTo>
                    <a:pt x="8337" y="10212"/>
                    <a:pt x="3190" y="10539"/>
                    <a:pt x="1052" y="7922"/>
                  </a:cubicBezTo>
                  <a:cubicBezTo>
                    <a:pt x="-1238" y="5108"/>
                    <a:pt x="420" y="724"/>
                    <a:pt x="3997" y="114"/>
                  </a:cubicBezTo>
                  <a:cubicBezTo>
                    <a:pt x="4215" y="70"/>
                    <a:pt x="4455" y="27"/>
                    <a:pt x="4673" y="27"/>
                  </a:cubicBezTo>
                  <a:cubicBezTo>
                    <a:pt x="7203" y="-257"/>
                    <a:pt x="10344" y="1750"/>
                    <a:pt x="9755" y="4716"/>
                  </a:cubicBezTo>
                  <a:lnTo>
                    <a:pt x="9755" y="47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A7DC07CF-3F7D-4AA5-AAC8-EAA4FA97F898}"/>
                </a:ext>
              </a:extLst>
            </p:cNvPr>
            <p:cNvSpPr/>
            <p:nvPr/>
          </p:nvSpPr>
          <p:spPr>
            <a:xfrm>
              <a:off x="1943980" y="5950464"/>
              <a:ext cx="10295" cy="9995"/>
            </a:xfrm>
            <a:custGeom>
              <a:avLst/>
              <a:gdLst>
                <a:gd name="connsiteX0" fmla="*/ 9932 w 10295"/>
                <a:gd name="connsiteY0" fmla="*/ 6802 h 9995"/>
                <a:gd name="connsiteX1" fmla="*/ 357 w 10295"/>
                <a:gd name="connsiteY1" fmla="*/ 3203 h 9995"/>
                <a:gd name="connsiteX2" fmla="*/ 9932 w 10295"/>
                <a:gd name="connsiteY2" fmla="*/ 6802 h 9995"/>
                <a:gd name="connsiteX3" fmla="*/ 9932 w 10295"/>
                <a:gd name="connsiteY3" fmla="*/ 6802 h 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95">
                  <a:moveTo>
                    <a:pt x="9932" y="6802"/>
                  </a:moveTo>
                  <a:cubicBezTo>
                    <a:pt x="7620" y="12953"/>
                    <a:pt x="-1955" y="9376"/>
                    <a:pt x="357" y="3203"/>
                  </a:cubicBezTo>
                  <a:cubicBezTo>
                    <a:pt x="2691" y="-2969"/>
                    <a:pt x="12266" y="630"/>
                    <a:pt x="9932" y="6802"/>
                  </a:cubicBezTo>
                  <a:lnTo>
                    <a:pt x="9932" y="6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2E37D829-57E5-4279-BAFB-6ED96C7A804C}"/>
                </a:ext>
              </a:extLst>
            </p:cNvPr>
            <p:cNvSpPr/>
            <p:nvPr/>
          </p:nvSpPr>
          <p:spPr>
            <a:xfrm>
              <a:off x="1926047" y="5933618"/>
              <a:ext cx="10860" cy="10553"/>
            </a:xfrm>
            <a:custGeom>
              <a:avLst/>
              <a:gdLst>
                <a:gd name="connsiteX0" fmla="*/ 10482 w 10860"/>
                <a:gd name="connsiteY0" fmla="*/ 7182 h 10553"/>
                <a:gd name="connsiteX1" fmla="*/ 384 w 10860"/>
                <a:gd name="connsiteY1" fmla="*/ 3387 h 10553"/>
                <a:gd name="connsiteX2" fmla="*/ 10482 w 10860"/>
                <a:gd name="connsiteY2" fmla="*/ 7182 h 10553"/>
                <a:gd name="connsiteX3" fmla="*/ 10482 w 10860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60" h="10553">
                  <a:moveTo>
                    <a:pt x="10482" y="7182"/>
                  </a:moveTo>
                  <a:cubicBezTo>
                    <a:pt x="8039" y="13681"/>
                    <a:pt x="-2081" y="9886"/>
                    <a:pt x="384" y="3387"/>
                  </a:cubicBezTo>
                  <a:cubicBezTo>
                    <a:pt x="2826" y="-3135"/>
                    <a:pt x="12925" y="660"/>
                    <a:pt x="10482" y="7182"/>
                  </a:cubicBezTo>
                  <a:lnTo>
                    <a:pt x="10482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21F0A6C7-C168-4918-B6B4-A1D4265239E2}"/>
                </a:ext>
              </a:extLst>
            </p:cNvPr>
            <p:cNvSpPr/>
            <p:nvPr/>
          </p:nvSpPr>
          <p:spPr>
            <a:xfrm>
              <a:off x="1938516" y="5931214"/>
              <a:ext cx="9286" cy="9024"/>
            </a:xfrm>
            <a:custGeom>
              <a:avLst/>
              <a:gdLst>
                <a:gd name="connsiteX0" fmla="*/ 8962 w 9286"/>
                <a:gd name="connsiteY0" fmla="*/ 6140 h 9024"/>
                <a:gd name="connsiteX1" fmla="*/ 325 w 9286"/>
                <a:gd name="connsiteY1" fmla="*/ 2890 h 9024"/>
                <a:gd name="connsiteX2" fmla="*/ 8962 w 9286"/>
                <a:gd name="connsiteY2" fmla="*/ 6140 h 9024"/>
                <a:gd name="connsiteX3" fmla="*/ 8962 w 9286"/>
                <a:gd name="connsiteY3" fmla="*/ 6140 h 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24">
                  <a:moveTo>
                    <a:pt x="8962" y="6140"/>
                  </a:moveTo>
                  <a:cubicBezTo>
                    <a:pt x="6868" y="11701"/>
                    <a:pt x="-1769" y="8452"/>
                    <a:pt x="325" y="2890"/>
                  </a:cubicBezTo>
                  <a:cubicBezTo>
                    <a:pt x="2418" y="-2672"/>
                    <a:pt x="11055" y="556"/>
                    <a:pt x="8962" y="6140"/>
                  </a:cubicBezTo>
                  <a:lnTo>
                    <a:pt x="8962" y="6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14713F3E-0552-4999-8E83-883EEF684A95}"/>
                </a:ext>
              </a:extLst>
            </p:cNvPr>
            <p:cNvSpPr/>
            <p:nvPr/>
          </p:nvSpPr>
          <p:spPr>
            <a:xfrm>
              <a:off x="1954313" y="5920703"/>
              <a:ext cx="7989" cy="8478"/>
            </a:xfrm>
            <a:custGeom>
              <a:avLst/>
              <a:gdLst>
                <a:gd name="connsiteX0" fmla="*/ 7930 w 7989"/>
                <a:gd name="connsiteY0" fmla="*/ 3216 h 8478"/>
                <a:gd name="connsiteX1" fmla="*/ 6316 w 7989"/>
                <a:gd name="connsiteY1" fmla="*/ 7578 h 8478"/>
                <a:gd name="connsiteX2" fmla="*/ 13 w 7989"/>
                <a:gd name="connsiteY2" fmla="*/ 5201 h 8478"/>
                <a:gd name="connsiteX3" fmla="*/ 1671 w 7989"/>
                <a:gd name="connsiteY3" fmla="*/ 860 h 8478"/>
                <a:gd name="connsiteX4" fmla="*/ 7930 w 7989"/>
                <a:gd name="connsiteY4" fmla="*/ 3216 h 8478"/>
                <a:gd name="connsiteX5" fmla="*/ 7930 w 7989"/>
                <a:gd name="connsiteY5" fmla="*/ 3216 h 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9" h="8478">
                  <a:moveTo>
                    <a:pt x="7930" y="3216"/>
                  </a:moveTo>
                  <a:cubicBezTo>
                    <a:pt x="8192" y="5070"/>
                    <a:pt x="7581" y="6269"/>
                    <a:pt x="6316" y="7578"/>
                  </a:cubicBezTo>
                  <a:cubicBezTo>
                    <a:pt x="4397" y="9585"/>
                    <a:pt x="144" y="7992"/>
                    <a:pt x="13" y="5201"/>
                  </a:cubicBezTo>
                  <a:cubicBezTo>
                    <a:pt x="-74" y="3390"/>
                    <a:pt x="253" y="2082"/>
                    <a:pt x="1671" y="860"/>
                  </a:cubicBezTo>
                  <a:cubicBezTo>
                    <a:pt x="3874" y="-1015"/>
                    <a:pt x="7538" y="359"/>
                    <a:pt x="7930" y="3216"/>
                  </a:cubicBezTo>
                  <a:lnTo>
                    <a:pt x="7930" y="3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E0E5FB91-7BB4-4F64-8062-AAEAC1EC4626}"/>
                </a:ext>
              </a:extLst>
            </p:cNvPr>
            <p:cNvSpPr/>
            <p:nvPr/>
          </p:nvSpPr>
          <p:spPr>
            <a:xfrm>
              <a:off x="1937165" y="5916728"/>
              <a:ext cx="7299" cy="7080"/>
            </a:xfrm>
            <a:custGeom>
              <a:avLst/>
              <a:gdLst>
                <a:gd name="connsiteX0" fmla="*/ 7041 w 7299"/>
                <a:gd name="connsiteY0" fmla="*/ 4813 h 7080"/>
                <a:gd name="connsiteX1" fmla="*/ 258 w 7299"/>
                <a:gd name="connsiteY1" fmla="*/ 2261 h 7080"/>
                <a:gd name="connsiteX2" fmla="*/ 7041 w 7299"/>
                <a:gd name="connsiteY2" fmla="*/ 4813 h 7080"/>
                <a:gd name="connsiteX3" fmla="*/ 7041 w 7299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894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086C380-A449-414B-9D5C-CD0542ED7E15}"/>
                </a:ext>
              </a:extLst>
            </p:cNvPr>
            <p:cNvSpPr/>
            <p:nvPr/>
          </p:nvSpPr>
          <p:spPr>
            <a:xfrm>
              <a:off x="1951373" y="5935714"/>
              <a:ext cx="8465" cy="8214"/>
            </a:xfrm>
            <a:custGeom>
              <a:avLst/>
              <a:gdLst>
                <a:gd name="connsiteX0" fmla="*/ 8166 w 8465"/>
                <a:gd name="connsiteY0" fmla="*/ 5588 h 8214"/>
                <a:gd name="connsiteX1" fmla="*/ 293 w 8465"/>
                <a:gd name="connsiteY1" fmla="*/ 2621 h 8214"/>
                <a:gd name="connsiteX2" fmla="*/ 8166 w 8465"/>
                <a:gd name="connsiteY2" fmla="*/ 5588 h 8214"/>
                <a:gd name="connsiteX3" fmla="*/ 8166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6" y="5588"/>
                  </a:moveTo>
                  <a:cubicBezTo>
                    <a:pt x="6269" y="10648"/>
                    <a:pt x="-1605" y="7703"/>
                    <a:pt x="293" y="2621"/>
                  </a:cubicBezTo>
                  <a:cubicBezTo>
                    <a:pt x="2212" y="-2439"/>
                    <a:pt x="10086" y="528"/>
                    <a:pt x="8166" y="5588"/>
                  </a:cubicBezTo>
                  <a:lnTo>
                    <a:pt x="8166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8E7C56E8-3158-4BE0-B247-9520537733E3}"/>
                </a:ext>
              </a:extLst>
            </p:cNvPr>
            <p:cNvSpPr/>
            <p:nvPr/>
          </p:nvSpPr>
          <p:spPr>
            <a:xfrm>
              <a:off x="1926204" y="5965896"/>
              <a:ext cx="6473" cy="6285"/>
            </a:xfrm>
            <a:custGeom>
              <a:avLst/>
              <a:gdLst>
                <a:gd name="connsiteX0" fmla="*/ 6247 w 6473"/>
                <a:gd name="connsiteY0" fmla="*/ 4282 h 6285"/>
                <a:gd name="connsiteX1" fmla="*/ 227 w 6473"/>
                <a:gd name="connsiteY1" fmla="*/ 2013 h 6285"/>
                <a:gd name="connsiteX2" fmla="*/ 6247 w 6473"/>
                <a:gd name="connsiteY2" fmla="*/ 4282 h 6285"/>
                <a:gd name="connsiteX3" fmla="*/ 6247 w 6473"/>
                <a:gd name="connsiteY3" fmla="*/ 4282 h 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3" h="6285">
                  <a:moveTo>
                    <a:pt x="6247" y="4282"/>
                  </a:moveTo>
                  <a:cubicBezTo>
                    <a:pt x="4785" y="8142"/>
                    <a:pt x="-1234" y="5896"/>
                    <a:pt x="227" y="2013"/>
                  </a:cubicBezTo>
                  <a:cubicBezTo>
                    <a:pt x="1688" y="-1869"/>
                    <a:pt x="7708" y="400"/>
                    <a:pt x="6247" y="4282"/>
                  </a:cubicBezTo>
                  <a:lnTo>
                    <a:pt x="6247" y="42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E30E1266-6AAD-4340-9BD5-112EDB93B183}"/>
                </a:ext>
              </a:extLst>
            </p:cNvPr>
            <p:cNvSpPr/>
            <p:nvPr/>
          </p:nvSpPr>
          <p:spPr>
            <a:xfrm>
              <a:off x="1947396" y="5972097"/>
              <a:ext cx="10457" cy="10163"/>
            </a:xfrm>
            <a:custGeom>
              <a:avLst/>
              <a:gdLst>
                <a:gd name="connsiteX0" fmla="*/ 10093 w 10457"/>
                <a:gd name="connsiteY0" fmla="*/ 6914 h 10163"/>
                <a:gd name="connsiteX1" fmla="*/ 365 w 10457"/>
                <a:gd name="connsiteY1" fmla="*/ 3250 h 10163"/>
                <a:gd name="connsiteX2" fmla="*/ 10093 w 10457"/>
                <a:gd name="connsiteY2" fmla="*/ 6914 h 10163"/>
                <a:gd name="connsiteX3" fmla="*/ 10093 w 10457"/>
                <a:gd name="connsiteY3" fmla="*/ 6914 h 1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163">
                  <a:moveTo>
                    <a:pt x="10093" y="6914"/>
                  </a:moveTo>
                  <a:cubicBezTo>
                    <a:pt x="7737" y="13173"/>
                    <a:pt x="-1991" y="9531"/>
                    <a:pt x="365" y="3250"/>
                  </a:cubicBezTo>
                  <a:cubicBezTo>
                    <a:pt x="2721" y="-3010"/>
                    <a:pt x="12448" y="633"/>
                    <a:pt x="10093" y="6914"/>
                  </a:cubicBezTo>
                  <a:lnTo>
                    <a:pt x="10093" y="69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7AB16CEA-BEA9-4878-9BAC-2514EA8D3165}"/>
                </a:ext>
              </a:extLst>
            </p:cNvPr>
            <p:cNvSpPr/>
            <p:nvPr/>
          </p:nvSpPr>
          <p:spPr>
            <a:xfrm>
              <a:off x="1931754" y="5989362"/>
              <a:ext cx="11033" cy="10721"/>
            </a:xfrm>
            <a:custGeom>
              <a:avLst/>
              <a:gdLst>
                <a:gd name="connsiteX0" fmla="*/ 10642 w 11033"/>
                <a:gd name="connsiteY0" fmla="*/ 7294 h 10721"/>
                <a:gd name="connsiteX1" fmla="*/ 391 w 11033"/>
                <a:gd name="connsiteY1" fmla="*/ 3433 h 10721"/>
                <a:gd name="connsiteX2" fmla="*/ 10642 w 11033"/>
                <a:gd name="connsiteY2" fmla="*/ 7294 h 10721"/>
                <a:gd name="connsiteX3" fmla="*/ 10642 w 11033"/>
                <a:gd name="connsiteY3" fmla="*/ 7294 h 1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3" h="10721">
                  <a:moveTo>
                    <a:pt x="10642" y="7294"/>
                  </a:moveTo>
                  <a:cubicBezTo>
                    <a:pt x="8156" y="13902"/>
                    <a:pt x="-2117" y="10042"/>
                    <a:pt x="391" y="3433"/>
                  </a:cubicBezTo>
                  <a:cubicBezTo>
                    <a:pt x="2878" y="-3175"/>
                    <a:pt x="13150" y="663"/>
                    <a:pt x="10642" y="7294"/>
                  </a:cubicBezTo>
                  <a:lnTo>
                    <a:pt x="10642" y="72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686B6E8-48B6-4A7F-AA28-0DE1F29E14E1}"/>
                </a:ext>
              </a:extLst>
            </p:cNvPr>
            <p:cNvSpPr/>
            <p:nvPr/>
          </p:nvSpPr>
          <p:spPr>
            <a:xfrm>
              <a:off x="1924522" y="5978455"/>
              <a:ext cx="10461" cy="10512"/>
            </a:xfrm>
            <a:custGeom>
              <a:avLst/>
              <a:gdLst>
                <a:gd name="connsiteX0" fmla="*/ 10131 w 10461"/>
                <a:gd name="connsiteY0" fmla="*/ 7099 h 10512"/>
                <a:gd name="connsiteX1" fmla="*/ 3392 w 10461"/>
                <a:gd name="connsiteY1" fmla="*/ 10153 h 10512"/>
                <a:gd name="connsiteX2" fmla="*/ 338 w 10461"/>
                <a:gd name="connsiteY2" fmla="*/ 3413 h 10512"/>
                <a:gd name="connsiteX3" fmla="*/ 7078 w 10461"/>
                <a:gd name="connsiteY3" fmla="*/ 360 h 10512"/>
                <a:gd name="connsiteX4" fmla="*/ 10131 w 10461"/>
                <a:gd name="connsiteY4" fmla="*/ 7099 h 10512"/>
                <a:gd name="connsiteX5" fmla="*/ 10131 w 10461"/>
                <a:gd name="connsiteY5" fmla="*/ 7099 h 1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61" h="10512">
                  <a:moveTo>
                    <a:pt x="10131" y="7099"/>
                  </a:moveTo>
                  <a:cubicBezTo>
                    <a:pt x="9172" y="9673"/>
                    <a:pt x="5988" y="11265"/>
                    <a:pt x="3392" y="10153"/>
                  </a:cubicBezTo>
                  <a:cubicBezTo>
                    <a:pt x="775" y="9040"/>
                    <a:pt x="-708" y="6161"/>
                    <a:pt x="338" y="3413"/>
                  </a:cubicBezTo>
                  <a:cubicBezTo>
                    <a:pt x="1298" y="840"/>
                    <a:pt x="4482" y="-753"/>
                    <a:pt x="7078" y="360"/>
                  </a:cubicBezTo>
                  <a:cubicBezTo>
                    <a:pt x="9695" y="1494"/>
                    <a:pt x="11157" y="4373"/>
                    <a:pt x="10131" y="7099"/>
                  </a:cubicBezTo>
                  <a:lnTo>
                    <a:pt x="10131" y="7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659CE7A8-3DCB-43A5-8A27-F2BB34CBEAAB}"/>
                </a:ext>
              </a:extLst>
            </p:cNvPr>
            <p:cNvSpPr/>
            <p:nvPr/>
          </p:nvSpPr>
          <p:spPr>
            <a:xfrm>
              <a:off x="1912377" y="6000360"/>
              <a:ext cx="10295" cy="9975"/>
            </a:xfrm>
            <a:custGeom>
              <a:avLst/>
              <a:gdLst>
                <a:gd name="connsiteX0" fmla="*/ 9932 w 10295"/>
                <a:gd name="connsiteY0" fmla="*/ 6787 h 9975"/>
                <a:gd name="connsiteX1" fmla="*/ 357 w 10295"/>
                <a:gd name="connsiteY1" fmla="*/ 3188 h 9975"/>
                <a:gd name="connsiteX2" fmla="*/ 9932 w 10295"/>
                <a:gd name="connsiteY2" fmla="*/ 6787 h 9975"/>
                <a:gd name="connsiteX3" fmla="*/ 9932 w 10295"/>
                <a:gd name="connsiteY3" fmla="*/ 6787 h 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75">
                  <a:moveTo>
                    <a:pt x="9932" y="6787"/>
                  </a:moveTo>
                  <a:cubicBezTo>
                    <a:pt x="7620" y="12938"/>
                    <a:pt x="-1955" y="9339"/>
                    <a:pt x="357" y="3188"/>
                  </a:cubicBezTo>
                  <a:cubicBezTo>
                    <a:pt x="2691" y="-2962"/>
                    <a:pt x="12266" y="637"/>
                    <a:pt x="9932" y="6787"/>
                  </a:cubicBezTo>
                  <a:lnTo>
                    <a:pt x="9932" y="67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6F40DC5D-2AD0-440E-93FF-7F03A383A783}"/>
                </a:ext>
              </a:extLst>
            </p:cNvPr>
            <p:cNvSpPr/>
            <p:nvPr/>
          </p:nvSpPr>
          <p:spPr>
            <a:xfrm>
              <a:off x="1915604" y="5990458"/>
              <a:ext cx="8465" cy="8214"/>
            </a:xfrm>
            <a:custGeom>
              <a:avLst/>
              <a:gdLst>
                <a:gd name="connsiteX0" fmla="*/ 8166 w 8465"/>
                <a:gd name="connsiteY0" fmla="*/ 5588 h 8214"/>
                <a:gd name="connsiteX1" fmla="*/ 293 w 8465"/>
                <a:gd name="connsiteY1" fmla="*/ 2621 h 8214"/>
                <a:gd name="connsiteX2" fmla="*/ 8166 w 8465"/>
                <a:gd name="connsiteY2" fmla="*/ 5588 h 8214"/>
                <a:gd name="connsiteX3" fmla="*/ 8166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6" y="5588"/>
                  </a:moveTo>
                  <a:cubicBezTo>
                    <a:pt x="6269" y="10647"/>
                    <a:pt x="-1605" y="7703"/>
                    <a:pt x="293" y="2621"/>
                  </a:cubicBezTo>
                  <a:cubicBezTo>
                    <a:pt x="2212" y="-2439"/>
                    <a:pt x="10086" y="527"/>
                    <a:pt x="8166" y="5588"/>
                  </a:cubicBezTo>
                  <a:lnTo>
                    <a:pt x="8166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8DDCD9AF-66DD-4FEE-8AB1-6E4224710813}"/>
                </a:ext>
              </a:extLst>
            </p:cNvPr>
            <p:cNvSpPr/>
            <p:nvPr/>
          </p:nvSpPr>
          <p:spPr>
            <a:xfrm>
              <a:off x="1901620" y="6013363"/>
              <a:ext cx="7790" cy="7567"/>
            </a:xfrm>
            <a:custGeom>
              <a:avLst/>
              <a:gdLst>
                <a:gd name="connsiteX0" fmla="*/ 7516 w 7790"/>
                <a:gd name="connsiteY0" fmla="*/ 5147 h 7567"/>
                <a:gd name="connsiteX1" fmla="*/ 275 w 7790"/>
                <a:gd name="connsiteY1" fmla="*/ 2421 h 7567"/>
                <a:gd name="connsiteX2" fmla="*/ 7516 w 7790"/>
                <a:gd name="connsiteY2" fmla="*/ 5147 h 7567"/>
                <a:gd name="connsiteX3" fmla="*/ 7516 w 7790"/>
                <a:gd name="connsiteY3" fmla="*/ 5147 h 7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0" h="7567">
                  <a:moveTo>
                    <a:pt x="7516" y="5147"/>
                  </a:moveTo>
                  <a:cubicBezTo>
                    <a:pt x="5771" y="9814"/>
                    <a:pt x="-1492" y="7088"/>
                    <a:pt x="275" y="2421"/>
                  </a:cubicBezTo>
                  <a:cubicBezTo>
                    <a:pt x="2019" y="-2246"/>
                    <a:pt x="9283" y="480"/>
                    <a:pt x="7516" y="5147"/>
                  </a:cubicBezTo>
                  <a:lnTo>
                    <a:pt x="7516" y="51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B1BF2CDE-2976-4B80-8B8A-A79D4B63D838}"/>
                </a:ext>
              </a:extLst>
            </p:cNvPr>
            <p:cNvSpPr/>
            <p:nvPr/>
          </p:nvSpPr>
          <p:spPr>
            <a:xfrm>
              <a:off x="1919150" y="6026528"/>
              <a:ext cx="7299" cy="7095"/>
            </a:xfrm>
            <a:custGeom>
              <a:avLst/>
              <a:gdLst>
                <a:gd name="connsiteX0" fmla="*/ 7041 w 7299"/>
                <a:gd name="connsiteY0" fmla="*/ 4828 h 7095"/>
                <a:gd name="connsiteX1" fmla="*/ 258 w 7299"/>
                <a:gd name="connsiteY1" fmla="*/ 2277 h 7095"/>
                <a:gd name="connsiteX2" fmla="*/ 7041 w 7299"/>
                <a:gd name="connsiteY2" fmla="*/ 4828 h 7095"/>
                <a:gd name="connsiteX3" fmla="*/ 7041 w 7299"/>
                <a:gd name="connsiteY3" fmla="*/ 4828 h 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95">
                  <a:moveTo>
                    <a:pt x="7041" y="4828"/>
                  </a:moveTo>
                  <a:cubicBezTo>
                    <a:pt x="5406" y="9190"/>
                    <a:pt x="-1399" y="6660"/>
                    <a:pt x="258" y="2277"/>
                  </a:cubicBezTo>
                  <a:cubicBezTo>
                    <a:pt x="1894" y="-2107"/>
                    <a:pt x="8699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ECD6B85-333C-4C0F-9967-052426076710}"/>
                </a:ext>
              </a:extLst>
            </p:cNvPr>
            <p:cNvSpPr/>
            <p:nvPr/>
          </p:nvSpPr>
          <p:spPr>
            <a:xfrm>
              <a:off x="1928976" y="6010181"/>
              <a:ext cx="8672" cy="8662"/>
            </a:xfrm>
            <a:custGeom>
              <a:avLst/>
              <a:gdLst>
                <a:gd name="connsiteX0" fmla="*/ 8186 w 8672"/>
                <a:gd name="connsiteY0" fmla="*/ 2375 h 8662"/>
                <a:gd name="connsiteX1" fmla="*/ 8273 w 8672"/>
                <a:gd name="connsiteY1" fmla="*/ 2549 h 8662"/>
                <a:gd name="connsiteX2" fmla="*/ 6114 w 8672"/>
                <a:gd name="connsiteY2" fmla="*/ 8285 h 8662"/>
                <a:gd name="connsiteX3" fmla="*/ 5939 w 8672"/>
                <a:gd name="connsiteY3" fmla="*/ 8351 h 8662"/>
                <a:gd name="connsiteX4" fmla="*/ 487 w 8672"/>
                <a:gd name="connsiteY4" fmla="*/ 6301 h 8662"/>
                <a:gd name="connsiteX5" fmla="*/ 399 w 8672"/>
                <a:gd name="connsiteY5" fmla="*/ 6126 h 8662"/>
                <a:gd name="connsiteX6" fmla="*/ 2559 w 8672"/>
                <a:gd name="connsiteY6" fmla="*/ 390 h 8662"/>
                <a:gd name="connsiteX7" fmla="*/ 2733 w 8672"/>
                <a:gd name="connsiteY7" fmla="*/ 325 h 8662"/>
                <a:gd name="connsiteX8" fmla="*/ 8186 w 8672"/>
                <a:gd name="connsiteY8" fmla="*/ 2375 h 8662"/>
                <a:gd name="connsiteX9" fmla="*/ 8186 w 8672"/>
                <a:gd name="connsiteY9" fmla="*/ 2375 h 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72" h="8662">
                  <a:moveTo>
                    <a:pt x="8186" y="2375"/>
                  </a:moveTo>
                  <a:cubicBezTo>
                    <a:pt x="8229" y="2440"/>
                    <a:pt x="8251" y="2484"/>
                    <a:pt x="8273" y="2549"/>
                  </a:cubicBezTo>
                  <a:cubicBezTo>
                    <a:pt x="9320" y="4512"/>
                    <a:pt x="8207" y="7500"/>
                    <a:pt x="6114" y="8285"/>
                  </a:cubicBezTo>
                  <a:cubicBezTo>
                    <a:pt x="6048" y="8307"/>
                    <a:pt x="6005" y="8329"/>
                    <a:pt x="5939" y="8351"/>
                  </a:cubicBezTo>
                  <a:cubicBezTo>
                    <a:pt x="3736" y="9158"/>
                    <a:pt x="1599" y="8372"/>
                    <a:pt x="487" y="6301"/>
                  </a:cubicBezTo>
                  <a:cubicBezTo>
                    <a:pt x="465" y="6257"/>
                    <a:pt x="421" y="6191"/>
                    <a:pt x="399" y="6126"/>
                  </a:cubicBezTo>
                  <a:cubicBezTo>
                    <a:pt x="-647" y="4163"/>
                    <a:pt x="465" y="1175"/>
                    <a:pt x="2559" y="390"/>
                  </a:cubicBezTo>
                  <a:cubicBezTo>
                    <a:pt x="2624" y="368"/>
                    <a:pt x="2689" y="346"/>
                    <a:pt x="2733" y="325"/>
                  </a:cubicBezTo>
                  <a:cubicBezTo>
                    <a:pt x="4936" y="-504"/>
                    <a:pt x="7073" y="281"/>
                    <a:pt x="8186" y="2375"/>
                  </a:cubicBezTo>
                  <a:lnTo>
                    <a:pt x="8186" y="23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E130985E-902F-4916-96DA-DDBBB64E3863}"/>
                </a:ext>
              </a:extLst>
            </p:cNvPr>
            <p:cNvSpPr/>
            <p:nvPr/>
          </p:nvSpPr>
          <p:spPr>
            <a:xfrm>
              <a:off x="1907154" y="6022961"/>
              <a:ext cx="8047" cy="7820"/>
            </a:xfrm>
            <a:custGeom>
              <a:avLst/>
              <a:gdLst>
                <a:gd name="connsiteX0" fmla="*/ 7761 w 8047"/>
                <a:gd name="connsiteY0" fmla="*/ 5320 h 7820"/>
                <a:gd name="connsiteX1" fmla="*/ 280 w 8047"/>
                <a:gd name="connsiteY1" fmla="*/ 2506 h 7820"/>
                <a:gd name="connsiteX2" fmla="*/ 7761 w 8047"/>
                <a:gd name="connsiteY2" fmla="*/ 5320 h 7820"/>
                <a:gd name="connsiteX3" fmla="*/ 7761 w 8047"/>
                <a:gd name="connsiteY3" fmla="*/ 5320 h 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7" h="7820">
                  <a:moveTo>
                    <a:pt x="7761" y="5320"/>
                  </a:moveTo>
                  <a:cubicBezTo>
                    <a:pt x="5951" y="10140"/>
                    <a:pt x="-1530" y="7326"/>
                    <a:pt x="280" y="2506"/>
                  </a:cubicBezTo>
                  <a:cubicBezTo>
                    <a:pt x="2091" y="-2314"/>
                    <a:pt x="9593" y="478"/>
                    <a:pt x="7761" y="5320"/>
                  </a:cubicBezTo>
                  <a:lnTo>
                    <a:pt x="7761" y="53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A93752F8-85E3-4C39-BE8E-0AF473E2EE24}"/>
                </a:ext>
              </a:extLst>
            </p:cNvPr>
            <p:cNvSpPr/>
            <p:nvPr/>
          </p:nvSpPr>
          <p:spPr>
            <a:xfrm>
              <a:off x="1903949" y="6045676"/>
              <a:ext cx="6767" cy="7133"/>
            </a:xfrm>
            <a:custGeom>
              <a:avLst/>
              <a:gdLst>
                <a:gd name="connsiteX0" fmla="*/ 6473 w 6767"/>
                <a:gd name="connsiteY0" fmla="*/ 1842 h 7133"/>
                <a:gd name="connsiteX1" fmla="*/ 4597 w 6767"/>
                <a:gd name="connsiteY1" fmla="*/ 6836 h 7133"/>
                <a:gd name="connsiteX2" fmla="*/ 693 w 6767"/>
                <a:gd name="connsiteY2" fmla="*/ 5920 h 7133"/>
                <a:gd name="connsiteX3" fmla="*/ 584 w 6767"/>
                <a:gd name="connsiteY3" fmla="*/ 1929 h 7133"/>
                <a:gd name="connsiteX4" fmla="*/ 1020 w 6767"/>
                <a:gd name="connsiteY4" fmla="*/ 1384 h 7133"/>
                <a:gd name="connsiteX5" fmla="*/ 1020 w 6767"/>
                <a:gd name="connsiteY5" fmla="*/ 1318 h 7133"/>
                <a:gd name="connsiteX6" fmla="*/ 6473 w 6767"/>
                <a:gd name="connsiteY6" fmla="*/ 1842 h 7133"/>
                <a:gd name="connsiteX7" fmla="*/ 6473 w 6767"/>
                <a:gd name="connsiteY7" fmla="*/ 1842 h 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7" h="7133">
                  <a:moveTo>
                    <a:pt x="6473" y="1842"/>
                  </a:moveTo>
                  <a:cubicBezTo>
                    <a:pt x="7192" y="3892"/>
                    <a:pt x="6604" y="5811"/>
                    <a:pt x="4597" y="6836"/>
                  </a:cubicBezTo>
                  <a:cubicBezTo>
                    <a:pt x="3310" y="7491"/>
                    <a:pt x="1587" y="7011"/>
                    <a:pt x="693" y="5920"/>
                  </a:cubicBezTo>
                  <a:cubicBezTo>
                    <a:pt x="-310" y="4699"/>
                    <a:pt x="-114" y="3216"/>
                    <a:pt x="584" y="1929"/>
                  </a:cubicBezTo>
                  <a:cubicBezTo>
                    <a:pt x="671" y="1711"/>
                    <a:pt x="824" y="1515"/>
                    <a:pt x="1020" y="1384"/>
                  </a:cubicBezTo>
                  <a:cubicBezTo>
                    <a:pt x="1413" y="991"/>
                    <a:pt x="1413" y="969"/>
                    <a:pt x="1020" y="1318"/>
                  </a:cubicBezTo>
                  <a:cubicBezTo>
                    <a:pt x="2198" y="-688"/>
                    <a:pt x="5709" y="-317"/>
                    <a:pt x="6473" y="1842"/>
                  </a:cubicBezTo>
                  <a:lnTo>
                    <a:pt x="6473" y="18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E7B7E5D-D98B-49F9-A315-4E25F017399E}"/>
                </a:ext>
              </a:extLst>
            </p:cNvPr>
            <p:cNvSpPr/>
            <p:nvPr/>
          </p:nvSpPr>
          <p:spPr>
            <a:xfrm>
              <a:off x="1890669" y="6057591"/>
              <a:ext cx="7974" cy="7726"/>
            </a:xfrm>
            <a:custGeom>
              <a:avLst/>
              <a:gdLst>
                <a:gd name="connsiteX0" fmla="*/ 7692 w 7974"/>
                <a:gd name="connsiteY0" fmla="*/ 5259 h 7726"/>
                <a:gd name="connsiteX1" fmla="*/ 276 w 7974"/>
                <a:gd name="connsiteY1" fmla="*/ 2467 h 7726"/>
                <a:gd name="connsiteX2" fmla="*/ 7692 w 7974"/>
                <a:gd name="connsiteY2" fmla="*/ 5259 h 7726"/>
                <a:gd name="connsiteX3" fmla="*/ 7692 w 7974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74" h="7726">
                  <a:moveTo>
                    <a:pt x="7692" y="5259"/>
                  </a:moveTo>
                  <a:cubicBezTo>
                    <a:pt x="5903" y="10014"/>
                    <a:pt x="-1512" y="7244"/>
                    <a:pt x="276" y="2467"/>
                  </a:cubicBezTo>
                  <a:cubicBezTo>
                    <a:pt x="2086" y="-2287"/>
                    <a:pt x="9502" y="483"/>
                    <a:pt x="7692" y="5259"/>
                  </a:cubicBezTo>
                  <a:lnTo>
                    <a:pt x="7692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7F6C8545-F2C0-4B4F-AD57-728EC62958D8}"/>
                </a:ext>
              </a:extLst>
            </p:cNvPr>
            <p:cNvSpPr/>
            <p:nvPr/>
          </p:nvSpPr>
          <p:spPr>
            <a:xfrm>
              <a:off x="1889703" y="6048213"/>
              <a:ext cx="6891" cy="6680"/>
            </a:xfrm>
            <a:custGeom>
              <a:avLst/>
              <a:gdLst>
                <a:gd name="connsiteX0" fmla="*/ 6652 w 6891"/>
                <a:gd name="connsiteY0" fmla="*/ 4540 h 6680"/>
                <a:gd name="connsiteX1" fmla="*/ 239 w 6891"/>
                <a:gd name="connsiteY1" fmla="*/ 2141 h 6680"/>
                <a:gd name="connsiteX2" fmla="*/ 6652 w 6891"/>
                <a:gd name="connsiteY2" fmla="*/ 4540 h 6680"/>
                <a:gd name="connsiteX3" fmla="*/ 6652 w 6891"/>
                <a:gd name="connsiteY3" fmla="*/ 4540 h 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91" h="6680">
                  <a:moveTo>
                    <a:pt x="6652" y="4540"/>
                  </a:moveTo>
                  <a:cubicBezTo>
                    <a:pt x="5103" y="8662"/>
                    <a:pt x="-1309" y="6263"/>
                    <a:pt x="239" y="2141"/>
                  </a:cubicBezTo>
                  <a:cubicBezTo>
                    <a:pt x="1788" y="-1981"/>
                    <a:pt x="8200" y="418"/>
                    <a:pt x="6652" y="4540"/>
                  </a:cubicBezTo>
                  <a:lnTo>
                    <a:pt x="6652" y="45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519A1F06-7ADF-4BBE-A2E3-D5CDDDBD5A12}"/>
                </a:ext>
              </a:extLst>
            </p:cNvPr>
            <p:cNvSpPr/>
            <p:nvPr/>
          </p:nvSpPr>
          <p:spPr>
            <a:xfrm>
              <a:off x="1867114" y="6059794"/>
              <a:ext cx="7968" cy="7726"/>
            </a:xfrm>
            <a:custGeom>
              <a:avLst/>
              <a:gdLst>
                <a:gd name="connsiteX0" fmla="*/ 7692 w 7968"/>
                <a:gd name="connsiteY0" fmla="*/ 5259 h 7726"/>
                <a:gd name="connsiteX1" fmla="*/ 276 w 7968"/>
                <a:gd name="connsiteY1" fmla="*/ 2467 h 7726"/>
                <a:gd name="connsiteX2" fmla="*/ 7692 w 7968"/>
                <a:gd name="connsiteY2" fmla="*/ 5259 h 7726"/>
                <a:gd name="connsiteX3" fmla="*/ 7692 w 7968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8" h="7726">
                  <a:moveTo>
                    <a:pt x="7692" y="5259"/>
                  </a:moveTo>
                  <a:cubicBezTo>
                    <a:pt x="5903" y="10014"/>
                    <a:pt x="-1512" y="7244"/>
                    <a:pt x="276" y="2467"/>
                  </a:cubicBezTo>
                  <a:cubicBezTo>
                    <a:pt x="2087" y="-2287"/>
                    <a:pt x="9480" y="483"/>
                    <a:pt x="7692" y="5259"/>
                  </a:cubicBezTo>
                  <a:lnTo>
                    <a:pt x="7692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F22D2719-9565-4E84-A501-B05A5D6AF61C}"/>
                </a:ext>
              </a:extLst>
            </p:cNvPr>
            <p:cNvSpPr/>
            <p:nvPr/>
          </p:nvSpPr>
          <p:spPr>
            <a:xfrm>
              <a:off x="1869662" y="6047641"/>
              <a:ext cx="4966" cy="4820"/>
            </a:xfrm>
            <a:custGeom>
              <a:avLst/>
              <a:gdLst>
                <a:gd name="connsiteX0" fmla="*/ 4795 w 4966"/>
                <a:gd name="connsiteY0" fmla="*/ 3280 h 4820"/>
                <a:gd name="connsiteX1" fmla="*/ 171 w 4966"/>
                <a:gd name="connsiteY1" fmla="*/ 1535 h 4820"/>
                <a:gd name="connsiteX2" fmla="*/ 4795 w 4966"/>
                <a:gd name="connsiteY2" fmla="*/ 3280 h 4820"/>
                <a:gd name="connsiteX3" fmla="*/ 4795 w 4966"/>
                <a:gd name="connsiteY3" fmla="*/ 3280 h 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6" h="4820">
                  <a:moveTo>
                    <a:pt x="4795" y="3280"/>
                  </a:moveTo>
                  <a:cubicBezTo>
                    <a:pt x="3683" y="6246"/>
                    <a:pt x="-941" y="4523"/>
                    <a:pt x="171" y="1535"/>
                  </a:cubicBezTo>
                  <a:cubicBezTo>
                    <a:pt x="1284" y="-1431"/>
                    <a:pt x="5908" y="313"/>
                    <a:pt x="4795" y="3280"/>
                  </a:cubicBezTo>
                  <a:lnTo>
                    <a:pt x="4795" y="32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996A9FE6-0697-43E0-9D97-8283C7D058E2}"/>
                </a:ext>
              </a:extLst>
            </p:cNvPr>
            <p:cNvSpPr/>
            <p:nvPr/>
          </p:nvSpPr>
          <p:spPr>
            <a:xfrm>
              <a:off x="1848134" y="6056075"/>
              <a:ext cx="6216" cy="6048"/>
            </a:xfrm>
            <a:custGeom>
              <a:avLst/>
              <a:gdLst>
                <a:gd name="connsiteX0" fmla="*/ 5996 w 6216"/>
                <a:gd name="connsiteY0" fmla="*/ 4115 h 6048"/>
                <a:gd name="connsiteX1" fmla="*/ 216 w 6216"/>
                <a:gd name="connsiteY1" fmla="*/ 1934 h 6048"/>
                <a:gd name="connsiteX2" fmla="*/ 5996 w 6216"/>
                <a:gd name="connsiteY2" fmla="*/ 4115 h 6048"/>
                <a:gd name="connsiteX3" fmla="*/ 5996 w 6216"/>
                <a:gd name="connsiteY3" fmla="*/ 4115 h 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6" h="6048">
                  <a:moveTo>
                    <a:pt x="5996" y="4115"/>
                  </a:moveTo>
                  <a:cubicBezTo>
                    <a:pt x="4600" y="7844"/>
                    <a:pt x="-1180" y="5663"/>
                    <a:pt x="216" y="1934"/>
                  </a:cubicBezTo>
                  <a:cubicBezTo>
                    <a:pt x="1612" y="-1796"/>
                    <a:pt x="7413" y="385"/>
                    <a:pt x="5996" y="4115"/>
                  </a:cubicBezTo>
                  <a:lnTo>
                    <a:pt x="5996" y="41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0FEE9199-A5FC-4D5F-92A9-D3658EC30AAC}"/>
                </a:ext>
              </a:extLst>
            </p:cNvPr>
            <p:cNvSpPr/>
            <p:nvPr/>
          </p:nvSpPr>
          <p:spPr>
            <a:xfrm>
              <a:off x="1827734" y="6053385"/>
              <a:ext cx="5134" cy="4977"/>
            </a:xfrm>
            <a:custGeom>
              <a:avLst/>
              <a:gdLst>
                <a:gd name="connsiteX0" fmla="*/ 4955 w 5134"/>
                <a:gd name="connsiteY0" fmla="*/ 3380 h 4977"/>
                <a:gd name="connsiteX1" fmla="*/ 179 w 5134"/>
                <a:gd name="connsiteY1" fmla="*/ 1592 h 4977"/>
                <a:gd name="connsiteX2" fmla="*/ 4955 w 5134"/>
                <a:gd name="connsiteY2" fmla="*/ 3380 h 4977"/>
                <a:gd name="connsiteX3" fmla="*/ 4955 w 5134"/>
                <a:gd name="connsiteY3" fmla="*/ 3380 h 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4" h="4977">
                  <a:moveTo>
                    <a:pt x="4955" y="3380"/>
                  </a:moveTo>
                  <a:cubicBezTo>
                    <a:pt x="3800" y="6456"/>
                    <a:pt x="-977" y="4667"/>
                    <a:pt x="179" y="1592"/>
                  </a:cubicBezTo>
                  <a:cubicBezTo>
                    <a:pt x="1335" y="-1483"/>
                    <a:pt x="6111" y="327"/>
                    <a:pt x="4955" y="3380"/>
                  </a:cubicBezTo>
                  <a:lnTo>
                    <a:pt x="4955" y="33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D8FF07F7-E854-456A-AFA9-65BFC43D3972}"/>
                </a:ext>
              </a:extLst>
            </p:cNvPr>
            <p:cNvSpPr/>
            <p:nvPr/>
          </p:nvSpPr>
          <p:spPr>
            <a:xfrm>
              <a:off x="1836257" y="6039615"/>
              <a:ext cx="5385" cy="5239"/>
            </a:xfrm>
            <a:custGeom>
              <a:avLst/>
              <a:gdLst>
                <a:gd name="connsiteX0" fmla="*/ 5201 w 5385"/>
                <a:gd name="connsiteY0" fmla="*/ 3562 h 5239"/>
                <a:gd name="connsiteX1" fmla="*/ 185 w 5385"/>
                <a:gd name="connsiteY1" fmla="*/ 1687 h 5239"/>
                <a:gd name="connsiteX2" fmla="*/ 5201 w 5385"/>
                <a:gd name="connsiteY2" fmla="*/ 3562 h 5239"/>
                <a:gd name="connsiteX3" fmla="*/ 5201 w 5385"/>
                <a:gd name="connsiteY3" fmla="*/ 3562 h 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5" h="5239">
                  <a:moveTo>
                    <a:pt x="5201" y="3562"/>
                  </a:moveTo>
                  <a:cubicBezTo>
                    <a:pt x="3980" y="6790"/>
                    <a:pt x="-1015" y="4915"/>
                    <a:pt x="185" y="1687"/>
                  </a:cubicBezTo>
                  <a:cubicBezTo>
                    <a:pt x="1406" y="-1563"/>
                    <a:pt x="6400" y="335"/>
                    <a:pt x="5201" y="3562"/>
                  </a:cubicBezTo>
                  <a:lnTo>
                    <a:pt x="5201" y="35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2D8A7744-25F4-4913-B2AD-599F828A884F}"/>
                </a:ext>
              </a:extLst>
            </p:cNvPr>
            <p:cNvSpPr/>
            <p:nvPr/>
          </p:nvSpPr>
          <p:spPr>
            <a:xfrm>
              <a:off x="1818126" y="6043865"/>
              <a:ext cx="7388" cy="7158"/>
            </a:xfrm>
            <a:custGeom>
              <a:avLst/>
              <a:gdLst>
                <a:gd name="connsiteX0" fmla="*/ 7126 w 7388"/>
                <a:gd name="connsiteY0" fmla="*/ 4874 h 7158"/>
                <a:gd name="connsiteX1" fmla="*/ 256 w 7388"/>
                <a:gd name="connsiteY1" fmla="*/ 2300 h 7158"/>
                <a:gd name="connsiteX2" fmla="*/ 7126 w 7388"/>
                <a:gd name="connsiteY2" fmla="*/ 4874 h 7158"/>
                <a:gd name="connsiteX3" fmla="*/ 7126 w 7388"/>
                <a:gd name="connsiteY3" fmla="*/ 4874 h 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8" h="7158">
                  <a:moveTo>
                    <a:pt x="7126" y="4874"/>
                  </a:moveTo>
                  <a:cubicBezTo>
                    <a:pt x="5469" y="9279"/>
                    <a:pt x="-1402" y="6706"/>
                    <a:pt x="256" y="2300"/>
                  </a:cubicBezTo>
                  <a:cubicBezTo>
                    <a:pt x="1935" y="-2127"/>
                    <a:pt x="8806" y="446"/>
                    <a:pt x="7126" y="4874"/>
                  </a:cubicBezTo>
                  <a:lnTo>
                    <a:pt x="7126" y="4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53EACA24-5B49-42B5-88BB-DE3EDD1BE6D6}"/>
                </a:ext>
              </a:extLst>
            </p:cNvPr>
            <p:cNvSpPr/>
            <p:nvPr/>
          </p:nvSpPr>
          <p:spPr>
            <a:xfrm>
              <a:off x="1841218" y="6026085"/>
              <a:ext cx="8135" cy="7903"/>
            </a:xfrm>
            <a:custGeom>
              <a:avLst/>
              <a:gdLst>
                <a:gd name="connsiteX0" fmla="*/ 7852 w 8135"/>
                <a:gd name="connsiteY0" fmla="*/ 5381 h 7903"/>
                <a:gd name="connsiteX1" fmla="*/ 284 w 8135"/>
                <a:gd name="connsiteY1" fmla="*/ 2523 h 7903"/>
                <a:gd name="connsiteX2" fmla="*/ 7852 w 8135"/>
                <a:gd name="connsiteY2" fmla="*/ 5381 h 7903"/>
                <a:gd name="connsiteX3" fmla="*/ 7852 w 8135"/>
                <a:gd name="connsiteY3" fmla="*/ 5381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903">
                  <a:moveTo>
                    <a:pt x="7852" y="5381"/>
                  </a:moveTo>
                  <a:cubicBezTo>
                    <a:pt x="6020" y="10244"/>
                    <a:pt x="-1548" y="7409"/>
                    <a:pt x="284" y="2523"/>
                  </a:cubicBezTo>
                  <a:cubicBezTo>
                    <a:pt x="2116" y="-2340"/>
                    <a:pt x="9684" y="495"/>
                    <a:pt x="7852" y="5381"/>
                  </a:cubicBezTo>
                  <a:lnTo>
                    <a:pt x="7852" y="53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8BF13D43-654E-488C-96C0-807CA540A256}"/>
                </a:ext>
              </a:extLst>
            </p:cNvPr>
            <p:cNvSpPr/>
            <p:nvPr/>
          </p:nvSpPr>
          <p:spPr>
            <a:xfrm>
              <a:off x="1886769" y="6016309"/>
              <a:ext cx="9880" cy="9940"/>
            </a:xfrm>
            <a:custGeom>
              <a:avLst/>
              <a:gdLst>
                <a:gd name="connsiteX0" fmla="*/ 9564 w 9880"/>
                <a:gd name="connsiteY0" fmla="*/ 6715 h 9940"/>
                <a:gd name="connsiteX1" fmla="*/ 3195 w 9880"/>
                <a:gd name="connsiteY1" fmla="*/ 9594 h 9940"/>
                <a:gd name="connsiteX2" fmla="*/ 316 w 9880"/>
                <a:gd name="connsiteY2" fmla="*/ 3226 h 9940"/>
                <a:gd name="connsiteX3" fmla="*/ 6685 w 9880"/>
                <a:gd name="connsiteY3" fmla="*/ 347 h 9940"/>
                <a:gd name="connsiteX4" fmla="*/ 9564 w 9880"/>
                <a:gd name="connsiteY4" fmla="*/ 6715 h 9940"/>
                <a:gd name="connsiteX5" fmla="*/ 9564 w 9880"/>
                <a:gd name="connsiteY5" fmla="*/ 6715 h 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0" h="9940">
                  <a:moveTo>
                    <a:pt x="9564" y="6715"/>
                  </a:moveTo>
                  <a:cubicBezTo>
                    <a:pt x="8648" y="9136"/>
                    <a:pt x="5660" y="10663"/>
                    <a:pt x="3195" y="9594"/>
                  </a:cubicBezTo>
                  <a:cubicBezTo>
                    <a:pt x="731" y="8525"/>
                    <a:pt x="-665" y="5821"/>
                    <a:pt x="316" y="3226"/>
                  </a:cubicBezTo>
                  <a:cubicBezTo>
                    <a:pt x="1233" y="805"/>
                    <a:pt x="4242" y="-722"/>
                    <a:pt x="6685" y="347"/>
                  </a:cubicBezTo>
                  <a:cubicBezTo>
                    <a:pt x="9150" y="1415"/>
                    <a:pt x="10545" y="4120"/>
                    <a:pt x="9564" y="6715"/>
                  </a:cubicBezTo>
                  <a:lnTo>
                    <a:pt x="9564" y="67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4FF88FF1-21CB-4D59-AEC2-7D4A35C884A6}"/>
                </a:ext>
              </a:extLst>
            </p:cNvPr>
            <p:cNvSpPr/>
            <p:nvPr/>
          </p:nvSpPr>
          <p:spPr>
            <a:xfrm>
              <a:off x="1904456" y="6031967"/>
              <a:ext cx="9615" cy="9334"/>
            </a:xfrm>
            <a:custGeom>
              <a:avLst/>
              <a:gdLst>
                <a:gd name="connsiteX0" fmla="*/ 9282 w 9615"/>
                <a:gd name="connsiteY0" fmla="*/ 6347 h 9334"/>
                <a:gd name="connsiteX1" fmla="*/ 339 w 9615"/>
                <a:gd name="connsiteY1" fmla="*/ 2988 h 9334"/>
                <a:gd name="connsiteX2" fmla="*/ 9282 w 9615"/>
                <a:gd name="connsiteY2" fmla="*/ 6347 h 9334"/>
                <a:gd name="connsiteX3" fmla="*/ 9282 w 9615"/>
                <a:gd name="connsiteY3" fmla="*/ 634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5" h="9334">
                  <a:moveTo>
                    <a:pt x="9282" y="6347"/>
                  </a:moveTo>
                  <a:cubicBezTo>
                    <a:pt x="7122" y="12105"/>
                    <a:pt x="-1842" y="8746"/>
                    <a:pt x="339" y="2988"/>
                  </a:cubicBezTo>
                  <a:cubicBezTo>
                    <a:pt x="2499" y="-2770"/>
                    <a:pt x="11441" y="589"/>
                    <a:pt x="9282" y="6347"/>
                  </a:cubicBezTo>
                  <a:lnTo>
                    <a:pt x="9282" y="63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E12D5F05-C3A3-45FE-9CDA-4BFE2916E01D}"/>
                </a:ext>
              </a:extLst>
            </p:cNvPr>
            <p:cNvSpPr/>
            <p:nvPr/>
          </p:nvSpPr>
          <p:spPr>
            <a:xfrm>
              <a:off x="1860334" y="5874423"/>
              <a:ext cx="9118" cy="8856"/>
            </a:xfrm>
            <a:custGeom>
              <a:avLst/>
              <a:gdLst>
                <a:gd name="connsiteX0" fmla="*/ 8801 w 9118"/>
                <a:gd name="connsiteY0" fmla="*/ 6028 h 8856"/>
                <a:gd name="connsiteX1" fmla="*/ 317 w 9118"/>
                <a:gd name="connsiteY1" fmla="*/ 2843 h 8856"/>
                <a:gd name="connsiteX2" fmla="*/ 8801 w 9118"/>
                <a:gd name="connsiteY2" fmla="*/ 6028 h 8856"/>
                <a:gd name="connsiteX3" fmla="*/ 8801 w 9118"/>
                <a:gd name="connsiteY3" fmla="*/ 6028 h 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18" h="8856">
                  <a:moveTo>
                    <a:pt x="8801" y="6028"/>
                  </a:moveTo>
                  <a:cubicBezTo>
                    <a:pt x="6751" y="11480"/>
                    <a:pt x="-1733" y="8296"/>
                    <a:pt x="317" y="2843"/>
                  </a:cubicBezTo>
                  <a:cubicBezTo>
                    <a:pt x="2367" y="-2631"/>
                    <a:pt x="10851" y="553"/>
                    <a:pt x="8801" y="6028"/>
                  </a:cubicBezTo>
                  <a:lnTo>
                    <a:pt x="8801" y="60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1A9719AD-E037-4728-9670-FB9010B8BC92}"/>
                </a:ext>
              </a:extLst>
            </p:cNvPr>
            <p:cNvSpPr/>
            <p:nvPr/>
          </p:nvSpPr>
          <p:spPr>
            <a:xfrm>
              <a:off x="1828635" y="5876989"/>
              <a:ext cx="5464" cy="5308"/>
            </a:xfrm>
            <a:custGeom>
              <a:avLst/>
              <a:gdLst>
                <a:gd name="connsiteX0" fmla="*/ 5276 w 5464"/>
                <a:gd name="connsiteY0" fmla="*/ 3614 h 5308"/>
                <a:gd name="connsiteX1" fmla="*/ 194 w 5464"/>
                <a:gd name="connsiteY1" fmla="*/ 1694 h 5308"/>
                <a:gd name="connsiteX2" fmla="*/ 5276 w 5464"/>
                <a:gd name="connsiteY2" fmla="*/ 3614 h 5308"/>
                <a:gd name="connsiteX3" fmla="*/ 5276 w 5464"/>
                <a:gd name="connsiteY3" fmla="*/ 3614 h 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4" h="5308">
                  <a:moveTo>
                    <a:pt x="5276" y="3614"/>
                  </a:moveTo>
                  <a:cubicBezTo>
                    <a:pt x="4033" y="6885"/>
                    <a:pt x="-1049" y="4966"/>
                    <a:pt x="194" y="1694"/>
                  </a:cubicBezTo>
                  <a:cubicBezTo>
                    <a:pt x="1416" y="-1577"/>
                    <a:pt x="6498" y="342"/>
                    <a:pt x="5276" y="3614"/>
                  </a:cubicBezTo>
                  <a:lnTo>
                    <a:pt x="5276" y="36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6B39D7CF-5C61-497D-9F5F-CD73EE7344B0}"/>
                </a:ext>
              </a:extLst>
            </p:cNvPr>
            <p:cNvSpPr/>
            <p:nvPr/>
          </p:nvSpPr>
          <p:spPr>
            <a:xfrm>
              <a:off x="1947322" y="5999548"/>
              <a:ext cx="11544" cy="11590"/>
            </a:xfrm>
            <a:custGeom>
              <a:avLst/>
              <a:gdLst>
                <a:gd name="connsiteX0" fmla="*/ 11170 w 11544"/>
                <a:gd name="connsiteY0" fmla="*/ 7817 h 11590"/>
                <a:gd name="connsiteX1" fmla="*/ 3733 w 11544"/>
                <a:gd name="connsiteY1" fmla="*/ 11198 h 11590"/>
                <a:gd name="connsiteX2" fmla="*/ 374 w 11544"/>
                <a:gd name="connsiteY2" fmla="*/ 3761 h 11590"/>
                <a:gd name="connsiteX3" fmla="*/ 7811 w 11544"/>
                <a:gd name="connsiteY3" fmla="*/ 402 h 11590"/>
                <a:gd name="connsiteX4" fmla="*/ 11170 w 11544"/>
                <a:gd name="connsiteY4" fmla="*/ 7817 h 11590"/>
                <a:gd name="connsiteX5" fmla="*/ 11170 w 11544"/>
                <a:gd name="connsiteY5" fmla="*/ 7817 h 1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44" h="11590">
                  <a:moveTo>
                    <a:pt x="11170" y="7817"/>
                  </a:moveTo>
                  <a:cubicBezTo>
                    <a:pt x="10101" y="10653"/>
                    <a:pt x="6612" y="12419"/>
                    <a:pt x="3733" y="11198"/>
                  </a:cubicBezTo>
                  <a:cubicBezTo>
                    <a:pt x="854" y="9955"/>
                    <a:pt x="-782" y="6792"/>
                    <a:pt x="374" y="3761"/>
                  </a:cubicBezTo>
                  <a:cubicBezTo>
                    <a:pt x="1443" y="947"/>
                    <a:pt x="4932" y="-841"/>
                    <a:pt x="7811" y="402"/>
                  </a:cubicBezTo>
                  <a:cubicBezTo>
                    <a:pt x="10690" y="1623"/>
                    <a:pt x="12326" y="4786"/>
                    <a:pt x="11170" y="7817"/>
                  </a:cubicBezTo>
                  <a:lnTo>
                    <a:pt x="11170" y="78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69B2E48D-4AB0-487B-8328-9E2131DCAC6F}"/>
                </a:ext>
              </a:extLst>
            </p:cNvPr>
            <p:cNvSpPr/>
            <p:nvPr/>
          </p:nvSpPr>
          <p:spPr>
            <a:xfrm>
              <a:off x="1931612" y="5970461"/>
              <a:ext cx="9710" cy="9423"/>
            </a:xfrm>
            <a:custGeom>
              <a:avLst/>
              <a:gdLst>
                <a:gd name="connsiteX0" fmla="*/ 9367 w 9710"/>
                <a:gd name="connsiteY0" fmla="*/ 6413 h 9423"/>
                <a:gd name="connsiteX1" fmla="*/ 337 w 9710"/>
                <a:gd name="connsiteY1" fmla="*/ 3011 h 9423"/>
                <a:gd name="connsiteX2" fmla="*/ 9367 w 9710"/>
                <a:gd name="connsiteY2" fmla="*/ 6413 h 9423"/>
                <a:gd name="connsiteX3" fmla="*/ 9367 w 9710"/>
                <a:gd name="connsiteY3" fmla="*/ 6413 h 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10" h="9423">
                  <a:moveTo>
                    <a:pt x="9367" y="6413"/>
                  </a:moveTo>
                  <a:cubicBezTo>
                    <a:pt x="7186" y="12215"/>
                    <a:pt x="-1844" y="8834"/>
                    <a:pt x="337" y="3011"/>
                  </a:cubicBezTo>
                  <a:cubicBezTo>
                    <a:pt x="2540" y="-2791"/>
                    <a:pt x="11570" y="589"/>
                    <a:pt x="9367" y="6413"/>
                  </a:cubicBezTo>
                  <a:lnTo>
                    <a:pt x="9367" y="64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6E57C471-8A97-4A72-B733-1DE3B21D2DBC}"/>
                </a:ext>
              </a:extLst>
            </p:cNvPr>
            <p:cNvSpPr/>
            <p:nvPr/>
          </p:nvSpPr>
          <p:spPr>
            <a:xfrm>
              <a:off x="1959720" y="5960202"/>
              <a:ext cx="9212" cy="8954"/>
            </a:xfrm>
            <a:custGeom>
              <a:avLst/>
              <a:gdLst>
                <a:gd name="connsiteX0" fmla="*/ 8892 w 9212"/>
                <a:gd name="connsiteY0" fmla="*/ 6094 h 8954"/>
                <a:gd name="connsiteX1" fmla="*/ 321 w 9212"/>
                <a:gd name="connsiteY1" fmla="*/ 2866 h 8954"/>
                <a:gd name="connsiteX2" fmla="*/ 8892 w 9212"/>
                <a:gd name="connsiteY2" fmla="*/ 6094 h 8954"/>
                <a:gd name="connsiteX3" fmla="*/ 8892 w 9212"/>
                <a:gd name="connsiteY3" fmla="*/ 6094 h 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54">
                  <a:moveTo>
                    <a:pt x="8892" y="6094"/>
                  </a:moveTo>
                  <a:cubicBezTo>
                    <a:pt x="6820" y="11612"/>
                    <a:pt x="-1751" y="8384"/>
                    <a:pt x="321" y="2866"/>
                  </a:cubicBezTo>
                  <a:cubicBezTo>
                    <a:pt x="2393" y="-2652"/>
                    <a:pt x="10964" y="554"/>
                    <a:pt x="8892" y="6094"/>
                  </a:cubicBezTo>
                  <a:lnTo>
                    <a:pt x="8892" y="60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1CCEB0E8-5A7C-4BEA-B0A5-B222006E8C73}"/>
                </a:ext>
              </a:extLst>
            </p:cNvPr>
            <p:cNvSpPr/>
            <p:nvPr/>
          </p:nvSpPr>
          <p:spPr>
            <a:xfrm>
              <a:off x="1801265" y="5925400"/>
              <a:ext cx="6049" cy="5870"/>
            </a:xfrm>
            <a:custGeom>
              <a:avLst/>
              <a:gdLst>
                <a:gd name="connsiteX0" fmla="*/ 5841 w 6049"/>
                <a:gd name="connsiteY0" fmla="*/ 3993 h 5870"/>
                <a:gd name="connsiteX1" fmla="*/ 214 w 6049"/>
                <a:gd name="connsiteY1" fmla="*/ 1878 h 5870"/>
                <a:gd name="connsiteX2" fmla="*/ 5841 w 6049"/>
                <a:gd name="connsiteY2" fmla="*/ 3993 h 5870"/>
                <a:gd name="connsiteX3" fmla="*/ 5841 w 6049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49" h="5870">
                  <a:moveTo>
                    <a:pt x="5841" y="3993"/>
                  </a:moveTo>
                  <a:cubicBezTo>
                    <a:pt x="4467" y="7614"/>
                    <a:pt x="-1160" y="5498"/>
                    <a:pt x="214" y="1878"/>
                  </a:cubicBezTo>
                  <a:cubicBezTo>
                    <a:pt x="1567" y="-1743"/>
                    <a:pt x="7194" y="373"/>
                    <a:pt x="5841" y="3993"/>
                  </a:cubicBezTo>
                  <a:lnTo>
                    <a:pt x="5841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99A3001-8809-4019-98A9-5CC33DFAA34D}"/>
                </a:ext>
              </a:extLst>
            </p:cNvPr>
            <p:cNvSpPr/>
            <p:nvPr/>
          </p:nvSpPr>
          <p:spPr>
            <a:xfrm>
              <a:off x="1768218" y="5938814"/>
              <a:ext cx="11189" cy="10868"/>
            </a:xfrm>
            <a:custGeom>
              <a:avLst/>
              <a:gdLst>
                <a:gd name="connsiteX0" fmla="*/ 10797 w 11189"/>
                <a:gd name="connsiteY0" fmla="*/ 7394 h 10868"/>
                <a:gd name="connsiteX1" fmla="*/ 393 w 11189"/>
                <a:gd name="connsiteY1" fmla="*/ 3468 h 10868"/>
                <a:gd name="connsiteX2" fmla="*/ 10797 w 11189"/>
                <a:gd name="connsiteY2" fmla="*/ 7394 h 10868"/>
                <a:gd name="connsiteX3" fmla="*/ 10797 w 11189"/>
                <a:gd name="connsiteY3" fmla="*/ 7394 h 1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9" h="10868">
                  <a:moveTo>
                    <a:pt x="10797" y="7394"/>
                  </a:moveTo>
                  <a:cubicBezTo>
                    <a:pt x="8267" y="14090"/>
                    <a:pt x="-2137" y="10186"/>
                    <a:pt x="393" y="3468"/>
                  </a:cubicBezTo>
                  <a:cubicBezTo>
                    <a:pt x="2901" y="-3227"/>
                    <a:pt x="13327" y="698"/>
                    <a:pt x="10797" y="7394"/>
                  </a:cubicBezTo>
                  <a:lnTo>
                    <a:pt x="10797" y="73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B45D215A-347D-4027-8E23-67EF83312EEA}"/>
                </a:ext>
              </a:extLst>
            </p:cNvPr>
            <p:cNvSpPr/>
            <p:nvPr/>
          </p:nvSpPr>
          <p:spPr>
            <a:xfrm>
              <a:off x="1778077" y="5916634"/>
              <a:ext cx="8135" cy="7888"/>
            </a:xfrm>
            <a:custGeom>
              <a:avLst/>
              <a:gdLst>
                <a:gd name="connsiteX0" fmla="*/ 7852 w 8135"/>
                <a:gd name="connsiteY0" fmla="*/ 5365 h 7888"/>
                <a:gd name="connsiteX1" fmla="*/ 284 w 8135"/>
                <a:gd name="connsiteY1" fmla="*/ 2508 h 7888"/>
                <a:gd name="connsiteX2" fmla="*/ 7852 w 8135"/>
                <a:gd name="connsiteY2" fmla="*/ 5365 h 7888"/>
                <a:gd name="connsiteX3" fmla="*/ 7852 w 8135"/>
                <a:gd name="connsiteY3" fmla="*/ 5365 h 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888">
                  <a:moveTo>
                    <a:pt x="7852" y="5365"/>
                  </a:moveTo>
                  <a:cubicBezTo>
                    <a:pt x="6020" y="10229"/>
                    <a:pt x="-1548" y="7394"/>
                    <a:pt x="284" y="2508"/>
                  </a:cubicBezTo>
                  <a:cubicBezTo>
                    <a:pt x="2116" y="-2334"/>
                    <a:pt x="9684" y="502"/>
                    <a:pt x="7852" y="5365"/>
                  </a:cubicBezTo>
                  <a:lnTo>
                    <a:pt x="7852" y="53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1ABDE6C3-A424-4F9C-B3A4-A085F3AF9975}"/>
                </a:ext>
              </a:extLst>
            </p:cNvPr>
            <p:cNvSpPr/>
            <p:nvPr/>
          </p:nvSpPr>
          <p:spPr>
            <a:xfrm>
              <a:off x="1778393" y="5930640"/>
              <a:ext cx="7000" cy="7119"/>
            </a:xfrm>
            <a:custGeom>
              <a:avLst/>
              <a:gdLst>
                <a:gd name="connsiteX0" fmla="*/ 5682 w 7000"/>
                <a:gd name="connsiteY0" fmla="*/ 1261 h 7119"/>
                <a:gd name="connsiteX1" fmla="*/ 6096 w 7000"/>
                <a:gd name="connsiteY1" fmla="*/ 6102 h 7119"/>
                <a:gd name="connsiteX2" fmla="*/ 1232 w 7000"/>
                <a:gd name="connsiteY2" fmla="*/ 5928 h 7119"/>
                <a:gd name="connsiteX3" fmla="*/ 229 w 7000"/>
                <a:gd name="connsiteY3" fmla="*/ 4205 h 7119"/>
                <a:gd name="connsiteX4" fmla="*/ 796 w 7000"/>
                <a:gd name="connsiteY4" fmla="*/ 955 h 7119"/>
                <a:gd name="connsiteX5" fmla="*/ 3980 w 7000"/>
                <a:gd name="connsiteY5" fmla="*/ 214 h 7119"/>
                <a:gd name="connsiteX6" fmla="*/ 5682 w 7000"/>
                <a:gd name="connsiteY6" fmla="*/ 1261 h 7119"/>
                <a:gd name="connsiteX7" fmla="*/ 5682 w 7000"/>
                <a:gd name="connsiteY7" fmla="*/ 1261 h 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" h="7119">
                  <a:moveTo>
                    <a:pt x="5682" y="1261"/>
                  </a:moveTo>
                  <a:cubicBezTo>
                    <a:pt x="7208" y="2460"/>
                    <a:pt x="7492" y="4663"/>
                    <a:pt x="6096" y="6102"/>
                  </a:cubicBezTo>
                  <a:cubicBezTo>
                    <a:pt x="4875" y="7389"/>
                    <a:pt x="2323" y="7586"/>
                    <a:pt x="1232" y="5928"/>
                  </a:cubicBezTo>
                  <a:cubicBezTo>
                    <a:pt x="861" y="5383"/>
                    <a:pt x="447" y="4837"/>
                    <a:pt x="229" y="4205"/>
                  </a:cubicBezTo>
                  <a:cubicBezTo>
                    <a:pt x="-164" y="3071"/>
                    <a:pt x="-98" y="1871"/>
                    <a:pt x="796" y="955"/>
                  </a:cubicBezTo>
                  <a:cubicBezTo>
                    <a:pt x="1581" y="148"/>
                    <a:pt x="2890" y="-288"/>
                    <a:pt x="3980" y="214"/>
                  </a:cubicBezTo>
                  <a:cubicBezTo>
                    <a:pt x="4613" y="497"/>
                    <a:pt x="5158" y="824"/>
                    <a:pt x="5682" y="1261"/>
                  </a:cubicBezTo>
                  <a:lnTo>
                    <a:pt x="5682" y="12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95880328-259E-4357-80D7-C079376E6768}"/>
                </a:ext>
              </a:extLst>
            </p:cNvPr>
            <p:cNvSpPr/>
            <p:nvPr/>
          </p:nvSpPr>
          <p:spPr>
            <a:xfrm>
              <a:off x="1757666" y="5983228"/>
              <a:ext cx="7293" cy="7074"/>
            </a:xfrm>
            <a:custGeom>
              <a:avLst/>
              <a:gdLst>
                <a:gd name="connsiteX0" fmla="*/ 7041 w 7293"/>
                <a:gd name="connsiteY0" fmla="*/ 4813 h 7074"/>
                <a:gd name="connsiteX1" fmla="*/ 258 w 7293"/>
                <a:gd name="connsiteY1" fmla="*/ 2261 h 7074"/>
                <a:gd name="connsiteX2" fmla="*/ 7041 w 7293"/>
                <a:gd name="connsiteY2" fmla="*/ 4813 h 7074"/>
                <a:gd name="connsiteX3" fmla="*/ 7041 w 7293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74">
                  <a:moveTo>
                    <a:pt x="7041" y="4813"/>
                  </a:moveTo>
                  <a:cubicBezTo>
                    <a:pt x="5405" y="9175"/>
                    <a:pt x="-1399" y="6623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70FF22E7-1F18-4EB6-9A46-60E1DA7BF97E}"/>
                </a:ext>
              </a:extLst>
            </p:cNvPr>
            <p:cNvSpPr/>
            <p:nvPr/>
          </p:nvSpPr>
          <p:spPr>
            <a:xfrm>
              <a:off x="1772260" y="5999808"/>
              <a:ext cx="9212" cy="8934"/>
            </a:xfrm>
            <a:custGeom>
              <a:avLst/>
              <a:gdLst>
                <a:gd name="connsiteX0" fmla="*/ 8892 w 9212"/>
                <a:gd name="connsiteY0" fmla="*/ 6073 h 8934"/>
                <a:gd name="connsiteX1" fmla="*/ 321 w 9212"/>
                <a:gd name="connsiteY1" fmla="*/ 2867 h 8934"/>
                <a:gd name="connsiteX2" fmla="*/ 8892 w 9212"/>
                <a:gd name="connsiteY2" fmla="*/ 6073 h 8934"/>
                <a:gd name="connsiteX3" fmla="*/ 8892 w 9212"/>
                <a:gd name="connsiteY3" fmla="*/ 6073 h 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4">
                  <a:moveTo>
                    <a:pt x="8892" y="6073"/>
                  </a:moveTo>
                  <a:cubicBezTo>
                    <a:pt x="6820" y="11591"/>
                    <a:pt x="-1751" y="8363"/>
                    <a:pt x="321" y="2867"/>
                  </a:cubicBezTo>
                  <a:cubicBezTo>
                    <a:pt x="2392" y="-2651"/>
                    <a:pt x="10964" y="555"/>
                    <a:pt x="8892" y="6073"/>
                  </a:cubicBezTo>
                  <a:lnTo>
                    <a:pt x="8892" y="60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FE02D58E-8333-42B8-BB18-1EE5C54328C8}"/>
                </a:ext>
              </a:extLst>
            </p:cNvPr>
            <p:cNvSpPr/>
            <p:nvPr/>
          </p:nvSpPr>
          <p:spPr>
            <a:xfrm>
              <a:off x="1773275" y="5975461"/>
              <a:ext cx="10039" cy="9749"/>
            </a:xfrm>
            <a:custGeom>
              <a:avLst/>
              <a:gdLst>
                <a:gd name="connsiteX0" fmla="*/ 9687 w 10039"/>
                <a:gd name="connsiteY0" fmla="*/ 6626 h 9749"/>
                <a:gd name="connsiteX1" fmla="*/ 352 w 10039"/>
                <a:gd name="connsiteY1" fmla="*/ 3114 h 9749"/>
                <a:gd name="connsiteX2" fmla="*/ 9687 w 10039"/>
                <a:gd name="connsiteY2" fmla="*/ 6626 h 9749"/>
                <a:gd name="connsiteX3" fmla="*/ 9687 w 10039"/>
                <a:gd name="connsiteY3" fmla="*/ 6626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26"/>
                  </a:moveTo>
                  <a:cubicBezTo>
                    <a:pt x="7419" y="12645"/>
                    <a:pt x="-1916" y="9134"/>
                    <a:pt x="352" y="3114"/>
                  </a:cubicBezTo>
                  <a:cubicBezTo>
                    <a:pt x="2621" y="-2884"/>
                    <a:pt x="11956" y="606"/>
                    <a:pt x="9687" y="6626"/>
                  </a:cubicBezTo>
                  <a:lnTo>
                    <a:pt x="9687" y="66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21F4D97C-8636-43F9-A27B-13F815852C5B}"/>
                </a:ext>
              </a:extLst>
            </p:cNvPr>
            <p:cNvSpPr/>
            <p:nvPr/>
          </p:nvSpPr>
          <p:spPr>
            <a:xfrm>
              <a:off x="1764766" y="5991631"/>
              <a:ext cx="7623" cy="7410"/>
            </a:xfrm>
            <a:custGeom>
              <a:avLst/>
              <a:gdLst>
                <a:gd name="connsiteX0" fmla="*/ 7356 w 7623"/>
                <a:gd name="connsiteY0" fmla="*/ 5046 h 7410"/>
                <a:gd name="connsiteX1" fmla="*/ 268 w 7623"/>
                <a:gd name="connsiteY1" fmla="*/ 2364 h 7410"/>
                <a:gd name="connsiteX2" fmla="*/ 7356 w 7623"/>
                <a:gd name="connsiteY2" fmla="*/ 5046 h 7410"/>
                <a:gd name="connsiteX3" fmla="*/ 7356 w 7623"/>
                <a:gd name="connsiteY3" fmla="*/ 5046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6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69" y="-2195"/>
                    <a:pt x="9079" y="466"/>
                    <a:pt x="7356" y="5046"/>
                  </a:cubicBezTo>
                  <a:lnTo>
                    <a:pt x="7356" y="50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2CD78451-F01C-45E4-BC3E-E99C49B6D650}"/>
                </a:ext>
              </a:extLst>
            </p:cNvPr>
            <p:cNvSpPr/>
            <p:nvPr/>
          </p:nvSpPr>
          <p:spPr>
            <a:xfrm>
              <a:off x="1787213" y="5896707"/>
              <a:ext cx="8298" cy="8036"/>
            </a:xfrm>
            <a:custGeom>
              <a:avLst/>
              <a:gdLst>
                <a:gd name="connsiteX0" fmla="*/ 8007 w 8298"/>
                <a:gd name="connsiteY0" fmla="*/ 5466 h 8036"/>
                <a:gd name="connsiteX1" fmla="*/ 286 w 8298"/>
                <a:gd name="connsiteY1" fmla="*/ 2565 h 8036"/>
                <a:gd name="connsiteX2" fmla="*/ 8007 w 8298"/>
                <a:gd name="connsiteY2" fmla="*/ 5466 h 8036"/>
                <a:gd name="connsiteX3" fmla="*/ 8007 w 8298"/>
                <a:gd name="connsiteY3" fmla="*/ 5466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36">
                  <a:moveTo>
                    <a:pt x="8007" y="5466"/>
                  </a:moveTo>
                  <a:cubicBezTo>
                    <a:pt x="6131" y="10417"/>
                    <a:pt x="-1568" y="7538"/>
                    <a:pt x="286" y="2565"/>
                  </a:cubicBezTo>
                  <a:cubicBezTo>
                    <a:pt x="2161" y="-2386"/>
                    <a:pt x="9882" y="515"/>
                    <a:pt x="8007" y="5466"/>
                  </a:cubicBezTo>
                  <a:lnTo>
                    <a:pt x="8007" y="54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60585103-C67F-40A3-ADDD-FFEA6076D883}"/>
                </a:ext>
              </a:extLst>
            </p:cNvPr>
            <p:cNvSpPr/>
            <p:nvPr/>
          </p:nvSpPr>
          <p:spPr>
            <a:xfrm>
              <a:off x="1810918" y="5880548"/>
              <a:ext cx="6379" cy="6202"/>
            </a:xfrm>
            <a:custGeom>
              <a:avLst/>
              <a:gdLst>
                <a:gd name="connsiteX0" fmla="*/ 6156 w 6379"/>
                <a:gd name="connsiteY0" fmla="*/ 4221 h 6202"/>
                <a:gd name="connsiteX1" fmla="*/ 223 w 6379"/>
                <a:gd name="connsiteY1" fmla="*/ 1996 h 6202"/>
                <a:gd name="connsiteX2" fmla="*/ 6156 w 6379"/>
                <a:gd name="connsiteY2" fmla="*/ 4221 h 6202"/>
                <a:gd name="connsiteX3" fmla="*/ 6156 w 6379"/>
                <a:gd name="connsiteY3" fmla="*/ 4221 h 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9" h="6202">
                  <a:moveTo>
                    <a:pt x="6156" y="4221"/>
                  </a:moveTo>
                  <a:cubicBezTo>
                    <a:pt x="4716" y="8038"/>
                    <a:pt x="-1216" y="5813"/>
                    <a:pt x="223" y="1996"/>
                  </a:cubicBezTo>
                  <a:cubicBezTo>
                    <a:pt x="1663" y="-1842"/>
                    <a:pt x="7595" y="382"/>
                    <a:pt x="6156" y="4221"/>
                  </a:cubicBezTo>
                  <a:lnTo>
                    <a:pt x="6156" y="4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C6E5740-B91B-4083-AF44-279C93C27A67}"/>
                </a:ext>
              </a:extLst>
            </p:cNvPr>
            <p:cNvSpPr/>
            <p:nvPr/>
          </p:nvSpPr>
          <p:spPr>
            <a:xfrm>
              <a:off x="1842514" y="5867356"/>
              <a:ext cx="8371" cy="8150"/>
            </a:xfrm>
            <a:custGeom>
              <a:avLst/>
              <a:gdLst>
                <a:gd name="connsiteX0" fmla="*/ 8082 w 8371"/>
                <a:gd name="connsiteY0" fmla="*/ 5547 h 8150"/>
                <a:gd name="connsiteX1" fmla="*/ 296 w 8371"/>
                <a:gd name="connsiteY1" fmla="*/ 2603 h 8150"/>
                <a:gd name="connsiteX2" fmla="*/ 8082 w 8371"/>
                <a:gd name="connsiteY2" fmla="*/ 5547 h 8150"/>
                <a:gd name="connsiteX3" fmla="*/ 8082 w 8371"/>
                <a:gd name="connsiteY3" fmla="*/ 5547 h 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50">
                  <a:moveTo>
                    <a:pt x="8082" y="5547"/>
                  </a:moveTo>
                  <a:cubicBezTo>
                    <a:pt x="6185" y="10564"/>
                    <a:pt x="-1602" y="7641"/>
                    <a:pt x="296" y="2603"/>
                  </a:cubicBezTo>
                  <a:cubicBezTo>
                    <a:pt x="2171" y="-2413"/>
                    <a:pt x="9958" y="509"/>
                    <a:pt x="8082" y="5547"/>
                  </a:cubicBezTo>
                  <a:lnTo>
                    <a:pt x="8082" y="55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89044EA-FE24-485E-8D82-18FE8B9735BD}"/>
                </a:ext>
              </a:extLst>
            </p:cNvPr>
            <p:cNvSpPr/>
            <p:nvPr/>
          </p:nvSpPr>
          <p:spPr>
            <a:xfrm>
              <a:off x="1794759" y="5879724"/>
              <a:ext cx="8297" cy="8051"/>
            </a:xfrm>
            <a:custGeom>
              <a:avLst/>
              <a:gdLst>
                <a:gd name="connsiteX0" fmla="*/ 8007 w 8297"/>
                <a:gd name="connsiteY0" fmla="*/ 5481 h 8051"/>
                <a:gd name="connsiteX1" fmla="*/ 286 w 8297"/>
                <a:gd name="connsiteY1" fmla="*/ 2580 h 8051"/>
                <a:gd name="connsiteX2" fmla="*/ 8007 w 8297"/>
                <a:gd name="connsiteY2" fmla="*/ 5481 h 8051"/>
                <a:gd name="connsiteX3" fmla="*/ 8007 w 8297"/>
                <a:gd name="connsiteY3" fmla="*/ 5481 h 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7" h="8051">
                  <a:moveTo>
                    <a:pt x="8007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2" y="-2392"/>
                    <a:pt x="9882" y="509"/>
                    <a:pt x="8007" y="5481"/>
                  </a:cubicBezTo>
                  <a:lnTo>
                    <a:pt x="8007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92C87A02-C9AE-438B-B27C-B4540C61E65B}"/>
                </a:ext>
              </a:extLst>
            </p:cNvPr>
            <p:cNvSpPr/>
            <p:nvPr/>
          </p:nvSpPr>
          <p:spPr>
            <a:xfrm>
              <a:off x="1812182" y="5868153"/>
              <a:ext cx="4549" cy="4420"/>
            </a:xfrm>
            <a:custGeom>
              <a:avLst/>
              <a:gdLst>
                <a:gd name="connsiteX0" fmla="*/ 4390 w 4549"/>
                <a:gd name="connsiteY0" fmla="*/ 3006 h 4420"/>
                <a:gd name="connsiteX1" fmla="*/ 159 w 4549"/>
                <a:gd name="connsiteY1" fmla="*/ 1414 h 4420"/>
                <a:gd name="connsiteX2" fmla="*/ 4390 w 4549"/>
                <a:gd name="connsiteY2" fmla="*/ 3006 h 4420"/>
                <a:gd name="connsiteX3" fmla="*/ 4390 w 4549"/>
                <a:gd name="connsiteY3" fmla="*/ 3006 h 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9" h="4420">
                  <a:moveTo>
                    <a:pt x="4390" y="3006"/>
                  </a:moveTo>
                  <a:cubicBezTo>
                    <a:pt x="3365" y="5733"/>
                    <a:pt x="-866" y="4140"/>
                    <a:pt x="159" y="1414"/>
                  </a:cubicBezTo>
                  <a:cubicBezTo>
                    <a:pt x="1184" y="-1312"/>
                    <a:pt x="5415" y="280"/>
                    <a:pt x="4390" y="3006"/>
                  </a:cubicBezTo>
                  <a:lnTo>
                    <a:pt x="4390" y="30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C3BC26CD-A5F0-4339-8A55-F842B3B6F8E4}"/>
                </a:ext>
              </a:extLst>
            </p:cNvPr>
            <p:cNvSpPr/>
            <p:nvPr/>
          </p:nvSpPr>
          <p:spPr>
            <a:xfrm>
              <a:off x="1811195" y="5906051"/>
              <a:ext cx="113057" cy="111709"/>
            </a:xfrm>
            <a:custGeom>
              <a:avLst/>
              <a:gdLst>
                <a:gd name="connsiteX0" fmla="*/ 79270 w 113057"/>
                <a:gd name="connsiteY0" fmla="*/ 5086 h 111709"/>
                <a:gd name="connsiteX1" fmla="*/ 90961 w 113057"/>
                <a:gd name="connsiteY1" fmla="*/ 11782 h 111709"/>
                <a:gd name="connsiteX2" fmla="*/ 108169 w 113057"/>
                <a:gd name="connsiteY2" fmla="*/ 79329 h 111709"/>
                <a:gd name="connsiteX3" fmla="*/ 7994 w 113057"/>
                <a:gd name="connsiteY3" fmla="*/ 84280 h 111709"/>
                <a:gd name="connsiteX4" fmla="*/ 7558 w 113057"/>
                <a:gd name="connsiteY4" fmla="*/ 83189 h 111709"/>
                <a:gd name="connsiteX5" fmla="*/ 3065 w 113057"/>
                <a:gd name="connsiteY5" fmla="*/ 73178 h 111709"/>
                <a:gd name="connsiteX6" fmla="*/ 2956 w 113057"/>
                <a:gd name="connsiteY6" fmla="*/ 72590 h 111709"/>
                <a:gd name="connsiteX7" fmla="*/ 5857 w 113057"/>
                <a:gd name="connsiteY7" fmla="*/ 32524 h 111709"/>
                <a:gd name="connsiteX8" fmla="*/ 30699 w 113057"/>
                <a:gd name="connsiteY8" fmla="*/ 7551 h 111709"/>
                <a:gd name="connsiteX9" fmla="*/ 60273 w 113057"/>
                <a:gd name="connsiteY9" fmla="*/ 92 h 111709"/>
                <a:gd name="connsiteX10" fmla="*/ 79270 w 113057"/>
                <a:gd name="connsiteY10" fmla="*/ 5086 h 111709"/>
                <a:gd name="connsiteX11" fmla="*/ 79270 w 113057"/>
                <a:gd name="connsiteY11" fmla="*/ 5086 h 11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057" h="111709">
                  <a:moveTo>
                    <a:pt x="79270" y="5086"/>
                  </a:moveTo>
                  <a:cubicBezTo>
                    <a:pt x="83327" y="6788"/>
                    <a:pt x="87253" y="8990"/>
                    <a:pt x="90961" y="11782"/>
                  </a:cubicBezTo>
                  <a:cubicBezTo>
                    <a:pt x="115236" y="30146"/>
                    <a:pt x="117046" y="56450"/>
                    <a:pt x="108169" y="79329"/>
                  </a:cubicBezTo>
                  <a:cubicBezTo>
                    <a:pt x="93033" y="118304"/>
                    <a:pt x="26184" y="124651"/>
                    <a:pt x="7994" y="84280"/>
                  </a:cubicBezTo>
                  <a:cubicBezTo>
                    <a:pt x="7841" y="83931"/>
                    <a:pt x="7710" y="83560"/>
                    <a:pt x="7558" y="83189"/>
                  </a:cubicBezTo>
                  <a:cubicBezTo>
                    <a:pt x="5529" y="80354"/>
                    <a:pt x="3959" y="77061"/>
                    <a:pt x="3065" y="73178"/>
                  </a:cubicBezTo>
                  <a:cubicBezTo>
                    <a:pt x="3021" y="72982"/>
                    <a:pt x="2999" y="72786"/>
                    <a:pt x="2956" y="72590"/>
                  </a:cubicBezTo>
                  <a:cubicBezTo>
                    <a:pt x="-1537" y="60354"/>
                    <a:pt x="-1166" y="46352"/>
                    <a:pt x="5857" y="32524"/>
                  </a:cubicBezTo>
                  <a:cubicBezTo>
                    <a:pt x="11484" y="21444"/>
                    <a:pt x="20361" y="12960"/>
                    <a:pt x="30699" y="7551"/>
                  </a:cubicBezTo>
                  <a:cubicBezTo>
                    <a:pt x="39597" y="2316"/>
                    <a:pt x="49783" y="-563"/>
                    <a:pt x="60273" y="92"/>
                  </a:cubicBezTo>
                  <a:cubicBezTo>
                    <a:pt x="67296" y="506"/>
                    <a:pt x="73665" y="2273"/>
                    <a:pt x="79270" y="5086"/>
                  </a:cubicBezTo>
                  <a:lnTo>
                    <a:pt x="79270" y="5086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1C89456D-4899-4D09-A4E1-32F1A9857448}"/>
                </a:ext>
              </a:extLst>
            </p:cNvPr>
            <p:cNvSpPr/>
            <p:nvPr/>
          </p:nvSpPr>
          <p:spPr>
            <a:xfrm>
              <a:off x="1872798" y="6026352"/>
              <a:ext cx="15419" cy="14399"/>
            </a:xfrm>
            <a:custGeom>
              <a:avLst/>
              <a:gdLst>
                <a:gd name="connsiteX0" fmla="*/ 12040 w 15419"/>
                <a:gd name="connsiteY0" fmla="*/ 1493 h 14399"/>
                <a:gd name="connsiteX1" fmla="*/ 14832 w 15419"/>
                <a:gd name="connsiteY1" fmla="*/ 4786 h 14399"/>
                <a:gd name="connsiteX2" fmla="*/ 15377 w 15419"/>
                <a:gd name="connsiteY2" fmla="*/ 8342 h 14399"/>
                <a:gd name="connsiteX3" fmla="*/ 12869 w 15419"/>
                <a:gd name="connsiteY3" fmla="*/ 12965 h 14399"/>
                <a:gd name="connsiteX4" fmla="*/ 8267 w 15419"/>
                <a:gd name="connsiteY4" fmla="*/ 14361 h 14399"/>
                <a:gd name="connsiteX5" fmla="*/ 5214 w 15419"/>
                <a:gd name="connsiteY5" fmla="*/ 13205 h 14399"/>
                <a:gd name="connsiteX6" fmla="*/ 612 w 15419"/>
                <a:gd name="connsiteY6" fmla="*/ 9258 h 14399"/>
                <a:gd name="connsiteX7" fmla="*/ 2400 w 15419"/>
                <a:gd name="connsiteY7" fmla="*/ 1668 h 14399"/>
                <a:gd name="connsiteX8" fmla="*/ 12040 w 15419"/>
                <a:gd name="connsiteY8" fmla="*/ 1493 h 14399"/>
                <a:gd name="connsiteX9" fmla="*/ 12040 w 15419"/>
                <a:gd name="connsiteY9" fmla="*/ 149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9" h="14399">
                  <a:moveTo>
                    <a:pt x="12040" y="1493"/>
                  </a:moveTo>
                  <a:cubicBezTo>
                    <a:pt x="13284" y="2344"/>
                    <a:pt x="14221" y="3369"/>
                    <a:pt x="14832" y="4786"/>
                  </a:cubicBezTo>
                  <a:cubicBezTo>
                    <a:pt x="15334" y="5942"/>
                    <a:pt x="15508" y="7098"/>
                    <a:pt x="15377" y="8342"/>
                  </a:cubicBezTo>
                  <a:cubicBezTo>
                    <a:pt x="15159" y="10348"/>
                    <a:pt x="14199" y="11548"/>
                    <a:pt x="12869" y="12965"/>
                  </a:cubicBezTo>
                  <a:cubicBezTo>
                    <a:pt x="11888" y="13990"/>
                    <a:pt x="9619" y="14557"/>
                    <a:pt x="8267" y="14361"/>
                  </a:cubicBezTo>
                  <a:cubicBezTo>
                    <a:pt x="7177" y="14209"/>
                    <a:pt x="6108" y="13816"/>
                    <a:pt x="5214" y="13205"/>
                  </a:cubicBezTo>
                  <a:cubicBezTo>
                    <a:pt x="3032" y="12551"/>
                    <a:pt x="1811" y="11199"/>
                    <a:pt x="612" y="9258"/>
                  </a:cubicBezTo>
                  <a:cubicBezTo>
                    <a:pt x="-762" y="6989"/>
                    <a:pt x="328" y="3172"/>
                    <a:pt x="2400" y="1668"/>
                  </a:cubicBezTo>
                  <a:cubicBezTo>
                    <a:pt x="5345" y="-470"/>
                    <a:pt x="9009" y="-579"/>
                    <a:pt x="12040" y="1493"/>
                  </a:cubicBezTo>
                  <a:lnTo>
                    <a:pt x="12040" y="14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26EA67D6-02C7-48A0-B792-A86D2F36F26F}"/>
                </a:ext>
              </a:extLst>
            </p:cNvPr>
            <p:cNvSpPr/>
            <p:nvPr/>
          </p:nvSpPr>
          <p:spPr>
            <a:xfrm>
              <a:off x="1843928" y="5942707"/>
              <a:ext cx="46835" cy="42170"/>
            </a:xfrm>
            <a:custGeom>
              <a:avLst/>
              <a:gdLst>
                <a:gd name="connsiteX0" fmla="*/ 44379 w 46835"/>
                <a:gd name="connsiteY0" fmla="*/ 9347 h 42170"/>
                <a:gd name="connsiteX1" fmla="*/ 44728 w 46835"/>
                <a:gd name="connsiteY1" fmla="*/ 29631 h 42170"/>
                <a:gd name="connsiteX2" fmla="*/ 39275 w 46835"/>
                <a:gd name="connsiteY2" fmla="*/ 36305 h 42170"/>
                <a:gd name="connsiteX3" fmla="*/ 27781 w 46835"/>
                <a:gd name="connsiteY3" fmla="*/ 42019 h 42170"/>
                <a:gd name="connsiteX4" fmla="*/ 20736 w 46835"/>
                <a:gd name="connsiteY4" fmla="*/ 41757 h 42170"/>
                <a:gd name="connsiteX5" fmla="*/ 8610 w 46835"/>
                <a:gd name="connsiteY5" fmla="*/ 37264 h 42170"/>
                <a:gd name="connsiteX6" fmla="*/ 8435 w 46835"/>
                <a:gd name="connsiteY6" fmla="*/ 37090 h 42170"/>
                <a:gd name="connsiteX7" fmla="*/ 4182 w 46835"/>
                <a:gd name="connsiteY7" fmla="*/ 32771 h 42170"/>
                <a:gd name="connsiteX8" fmla="*/ 3419 w 46835"/>
                <a:gd name="connsiteY8" fmla="*/ 31964 h 42170"/>
                <a:gd name="connsiteX9" fmla="*/ 147 w 46835"/>
                <a:gd name="connsiteY9" fmla="*/ 22739 h 42170"/>
                <a:gd name="connsiteX10" fmla="*/ 8152 w 46835"/>
                <a:gd name="connsiteY10" fmla="*/ 4462 h 42170"/>
                <a:gd name="connsiteX11" fmla="*/ 27781 w 46835"/>
                <a:gd name="connsiteY11" fmla="*/ 688 h 42170"/>
                <a:gd name="connsiteX12" fmla="*/ 44379 w 46835"/>
                <a:gd name="connsiteY12" fmla="*/ 9347 h 42170"/>
                <a:gd name="connsiteX13" fmla="*/ 44379 w 46835"/>
                <a:gd name="connsiteY13" fmla="*/ 9347 h 4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835" h="42170">
                  <a:moveTo>
                    <a:pt x="44379" y="9347"/>
                  </a:moveTo>
                  <a:cubicBezTo>
                    <a:pt x="47650" y="15258"/>
                    <a:pt x="47541" y="23524"/>
                    <a:pt x="44728" y="29631"/>
                  </a:cubicBezTo>
                  <a:cubicBezTo>
                    <a:pt x="43441" y="32423"/>
                    <a:pt x="41543" y="34625"/>
                    <a:pt x="39275" y="36305"/>
                  </a:cubicBezTo>
                  <a:cubicBezTo>
                    <a:pt x="36440" y="39314"/>
                    <a:pt x="32579" y="41452"/>
                    <a:pt x="27781" y="42019"/>
                  </a:cubicBezTo>
                  <a:cubicBezTo>
                    <a:pt x="25404" y="42302"/>
                    <a:pt x="23048" y="42172"/>
                    <a:pt x="20736" y="41757"/>
                  </a:cubicBezTo>
                  <a:cubicBezTo>
                    <a:pt x="16418" y="41605"/>
                    <a:pt x="12165" y="40209"/>
                    <a:pt x="8610" y="37264"/>
                  </a:cubicBezTo>
                  <a:cubicBezTo>
                    <a:pt x="8544" y="37199"/>
                    <a:pt x="8501" y="37133"/>
                    <a:pt x="8435" y="37090"/>
                  </a:cubicBezTo>
                  <a:cubicBezTo>
                    <a:pt x="6777" y="35825"/>
                    <a:pt x="5360" y="34363"/>
                    <a:pt x="4182" y="32771"/>
                  </a:cubicBezTo>
                  <a:cubicBezTo>
                    <a:pt x="3942" y="32510"/>
                    <a:pt x="3659" y="32270"/>
                    <a:pt x="3419" y="31964"/>
                  </a:cubicBezTo>
                  <a:cubicBezTo>
                    <a:pt x="1085" y="29042"/>
                    <a:pt x="60" y="25814"/>
                    <a:pt x="147" y="22739"/>
                  </a:cubicBezTo>
                  <a:cubicBezTo>
                    <a:pt x="-660" y="16065"/>
                    <a:pt x="1827" y="9107"/>
                    <a:pt x="8152" y="4462"/>
                  </a:cubicBezTo>
                  <a:cubicBezTo>
                    <a:pt x="13910" y="230"/>
                    <a:pt x="21216" y="-904"/>
                    <a:pt x="27781" y="688"/>
                  </a:cubicBezTo>
                  <a:cubicBezTo>
                    <a:pt x="34717" y="928"/>
                    <a:pt x="41172" y="3567"/>
                    <a:pt x="44379" y="9347"/>
                  </a:cubicBezTo>
                  <a:lnTo>
                    <a:pt x="44379" y="93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9B20BBF7-F8A9-472E-9008-0FF8DD52DB77}"/>
                </a:ext>
              </a:extLst>
            </p:cNvPr>
            <p:cNvSpPr/>
            <p:nvPr/>
          </p:nvSpPr>
          <p:spPr>
            <a:xfrm>
              <a:off x="1879361" y="5984924"/>
              <a:ext cx="12819" cy="12896"/>
            </a:xfrm>
            <a:custGeom>
              <a:avLst/>
              <a:gdLst>
                <a:gd name="connsiteX0" fmla="*/ 12414 w 12819"/>
                <a:gd name="connsiteY0" fmla="*/ 8722 h 12896"/>
                <a:gd name="connsiteX1" fmla="*/ 4147 w 12819"/>
                <a:gd name="connsiteY1" fmla="*/ 12451 h 12896"/>
                <a:gd name="connsiteX2" fmla="*/ 418 w 12819"/>
                <a:gd name="connsiteY2" fmla="*/ 4185 h 12896"/>
                <a:gd name="connsiteX3" fmla="*/ 8684 w 12819"/>
                <a:gd name="connsiteY3" fmla="*/ 434 h 12896"/>
                <a:gd name="connsiteX4" fmla="*/ 12414 w 12819"/>
                <a:gd name="connsiteY4" fmla="*/ 8722 h 12896"/>
                <a:gd name="connsiteX5" fmla="*/ 12414 w 12819"/>
                <a:gd name="connsiteY5" fmla="*/ 8722 h 1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19" h="12896">
                  <a:moveTo>
                    <a:pt x="12414" y="8722"/>
                  </a:moveTo>
                  <a:cubicBezTo>
                    <a:pt x="11236" y="11862"/>
                    <a:pt x="7332" y="13825"/>
                    <a:pt x="4147" y="12451"/>
                  </a:cubicBezTo>
                  <a:cubicBezTo>
                    <a:pt x="941" y="11077"/>
                    <a:pt x="-869" y="7566"/>
                    <a:pt x="418" y="4185"/>
                  </a:cubicBezTo>
                  <a:cubicBezTo>
                    <a:pt x="1595" y="1045"/>
                    <a:pt x="5500" y="-918"/>
                    <a:pt x="8684" y="434"/>
                  </a:cubicBezTo>
                  <a:cubicBezTo>
                    <a:pt x="11868" y="1830"/>
                    <a:pt x="13678" y="5341"/>
                    <a:pt x="12414" y="8722"/>
                  </a:cubicBezTo>
                  <a:lnTo>
                    <a:pt x="12414" y="8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07A02DA1-C610-4A4B-822D-D1AD14870C9B}"/>
                </a:ext>
              </a:extLst>
            </p:cNvPr>
            <p:cNvSpPr/>
            <p:nvPr/>
          </p:nvSpPr>
          <p:spPr>
            <a:xfrm>
              <a:off x="1891101" y="5976056"/>
              <a:ext cx="10571" cy="10272"/>
            </a:xfrm>
            <a:custGeom>
              <a:avLst/>
              <a:gdLst>
                <a:gd name="connsiteX0" fmla="*/ 10204 w 10571"/>
                <a:gd name="connsiteY0" fmla="*/ 6990 h 10272"/>
                <a:gd name="connsiteX1" fmla="*/ 368 w 10571"/>
                <a:gd name="connsiteY1" fmla="*/ 3282 h 10272"/>
                <a:gd name="connsiteX2" fmla="*/ 10204 w 10571"/>
                <a:gd name="connsiteY2" fmla="*/ 6990 h 10272"/>
                <a:gd name="connsiteX3" fmla="*/ 10204 w 10571"/>
                <a:gd name="connsiteY3" fmla="*/ 6990 h 10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1" h="10272">
                  <a:moveTo>
                    <a:pt x="10204" y="6990"/>
                  </a:moveTo>
                  <a:cubicBezTo>
                    <a:pt x="7827" y="13315"/>
                    <a:pt x="-2010" y="9629"/>
                    <a:pt x="368" y="3282"/>
                  </a:cubicBezTo>
                  <a:cubicBezTo>
                    <a:pt x="2745" y="-3043"/>
                    <a:pt x="12581" y="643"/>
                    <a:pt x="10204" y="6990"/>
                  </a:cubicBezTo>
                  <a:lnTo>
                    <a:pt x="10204" y="69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EF4A737E-9D37-4B36-A212-305D9CE9B8C7}"/>
                </a:ext>
              </a:extLst>
            </p:cNvPr>
            <p:cNvSpPr/>
            <p:nvPr/>
          </p:nvSpPr>
          <p:spPr>
            <a:xfrm>
              <a:off x="1896509" y="5967905"/>
              <a:ext cx="6098" cy="5799"/>
            </a:xfrm>
            <a:custGeom>
              <a:avLst/>
              <a:gdLst>
                <a:gd name="connsiteX0" fmla="*/ 5887 w 6098"/>
                <a:gd name="connsiteY0" fmla="*/ 3953 h 5799"/>
                <a:gd name="connsiteX1" fmla="*/ 848 w 6098"/>
                <a:gd name="connsiteY1" fmla="*/ 4781 h 5799"/>
                <a:gd name="connsiteX2" fmla="*/ 652 w 6098"/>
                <a:gd name="connsiteY2" fmla="*/ 4607 h 5799"/>
                <a:gd name="connsiteX3" fmla="*/ 2375 w 6098"/>
                <a:gd name="connsiteY3" fmla="*/ 27 h 5799"/>
                <a:gd name="connsiteX4" fmla="*/ 2637 w 6098"/>
                <a:gd name="connsiteY4" fmla="*/ 5 h 5799"/>
                <a:gd name="connsiteX5" fmla="*/ 5887 w 6098"/>
                <a:gd name="connsiteY5" fmla="*/ 3953 h 5799"/>
                <a:gd name="connsiteX6" fmla="*/ 5887 w 6098"/>
                <a:gd name="connsiteY6" fmla="*/ 3953 h 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8" h="5799">
                  <a:moveTo>
                    <a:pt x="5887" y="3953"/>
                  </a:moveTo>
                  <a:cubicBezTo>
                    <a:pt x="5036" y="6243"/>
                    <a:pt x="2397" y="6264"/>
                    <a:pt x="848" y="4781"/>
                  </a:cubicBezTo>
                  <a:cubicBezTo>
                    <a:pt x="783" y="4716"/>
                    <a:pt x="718" y="4650"/>
                    <a:pt x="652" y="4607"/>
                  </a:cubicBezTo>
                  <a:cubicBezTo>
                    <a:pt x="-809" y="3211"/>
                    <a:pt x="369" y="114"/>
                    <a:pt x="2375" y="27"/>
                  </a:cubicBezTo>
                  <a:cubicBezTo>
                    <a:pt x="2462" y="27"/>
                    <a:pt x="2550" y="27"/>
                    <a:pt x="2637" y="5"/>
                  </a:cubicBezTo>
                  <a:cubicBezTo>
                    <a:pt x="4796" y="-104"/>
                    <a:pt x="6759" y="1662"/>
                    <a:pt x="5887" y="3953"/>
                  </a:cubicBezTo>
                  <a:lnTo>
                    <a:pt x="5887" y="39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3102CA52-7090-4801-817E-E2B03988E48F}"/>
                </a:ext>
              </a:extLst>
            </p:cNvPr>
            <p:cNvSpPr/>
            <p:nvPr/>
          </p:nvSpPr>
          <p:spPr>
            <a:xfrm>
              <a:off x="1905443" y="5960420"/>
              <a:ext cx="7623" cy="7390"/>
            </a:xfrm>
            <a:custGeom>
              <a:avLst/>
              <a:gdLst>
                <a:gd name="connsiteX0" fmla="*/ 7356 w 7623"/>
                <a:gd name="connsiteY0" fmla="*/ 5026 h 7390"/>
                <a:gd name="connsiteX1" fmla="*/ 268 w 7623"/>
                <a:gd name="connsiteY1" fmla="*/ 2365 h 7390"/>
                <a:gd name="connsiteX2" fmla="*/ 7356 w 7623"/>
                <a:gd name="connsiteY2" fmla="*/ 5026 h 7390"/>
                <a:gd name="connsiteX3" fmla="*/ 7356 w 7623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390">
                  <a:moveTo>
                    <a:pt x="7356" y="5026"/>
                  </a:moveTo>
                  <a:cubicBezTo>
                    <a:pt x="5633" y="9584"/>
                    <a:pt x="-1455" y="6923"/>
                    <a:pt x="268" y="2365"/>
                  </a:cubicBezTo>
                  <a:cubicBezTo>
                    <a:pt x="1991" y="-2193"/>
                    <a:pt x="9079" y="467"/>
                    <a:pt x="7356" y="5026"/>
                  </a:cubicBezTo>
                  <a:lnTo>
                    <a:pt x="7356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CC0D32EB-DF88-465E-A3DA-F5D6DBDD5C81}"/>
                </a:ext>
              </a:extLst>
            </p:cNvPr>
            <p:cNvSpPr/>
            <p:nvPr/>
          </p:nvSpPr>
          <p:spPr>
            <a:xfrm>
              <a:off x="1898692" y="5946375"/>
              <a:ext cx="7320" cy="7104"/>
            </a:xfrm>
            <a:custGeom>
              <a:avLst/>
              <a:gdLst>
                <a:gd name="connsiteX0" fmla="*/ 7063 w 7320"/>
                <a:gd name="connsiteY0" fmla="*/ 4828 h 7104"/>
                <a:gd name="connsiteX1" fmla="*/ 258 w 7320"/>
                <a:gd name="connsiteY1" fmla="*/ 2277 h 7104"/>
                <a:gd name="connsiteX2" fmla="*/ 7063 w 7320"/>
                <a:gd name="connsiteY2" fmla="*/ 4828 h 7104"/>
                <a:gd name="connsiteX3" fmla="*/ 7063 w 7320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4">
                  <a:moveTo>
                    <a:pt x="7063" y="4828"/>
                  </a:moveTo>
                  <a:cubicBezTo>
                    <a:pt x="5406" y="9212"/>
                    <a:pt x="-1399" y="6660"/>
                    <a:pt x="258" y="2277"/>
                  </a:cubicBezTo>
                  <a:cubicBezTo>
                    <a:pt x="1916" y="-2107"/>
                    <a:pt x="8720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8EE1BE10-EEE4-4A4A-A398-6946AA5E728E}"/>
                </a:ext>
              </a:extLst>
            </p:cNvPr>
            <p:cNvSpPr/>
            <p:nvPr/>
          </p:nvSpPr>
          <p:spPr>
            <a:xfrm>
              <a:off x="1894703" y="5955266"/>
              <a:ext cx="9197" cy="8929"/>
            </a:xfrm>
            <a:custGeom>
              <a:avLst/>
              <a:gdLst>
                <a:gd name="connsiteX0" fmla="*/ 8871 w 9197"/>
                <a:gd name="connsiteY0" fmla="*/ 6079 h 8929"/>
                <a:gd name="connsiteX1" fmla="*/ 321 w 9197"/>
                <a:gd name="connsiteY1" fmla="*/ 2851 h 8929"/>
                <a:gd name="connsiteX2" fmla="*/ 8871 w 9197"/>
                <a:gd name="connsiteY2" fmla="*/ 6079 h 8929"/>
                <a:gd name="connsiteX3" fmla="*/ 8871 w 9197"/>
                <a:gd name="connsiteY3" fmla="*/ 6079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7" h="8929">
                  <a:moveTo>
                    <a:pt x="8871" y="6079"/>
                  </a:moveTo>
                  <a:cubicBezTo>
                    <a:pt x="6799" y="11575"/>
                    <a:pt x="-1751" y="8369"/>
                    <a:pt x="321" y="2851"/>
                  </a:cubicBezTo>
                  <a:cubicBezTo>
                    <a:pt x="2393" y="-2645"/>
                    <a:pt x="10965" y="561"/>
                    <a:pt x="8871" y="6079"/>
                  </a:cubicBezTo>
                  <a:lnTo>
                    <a:pt x="887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B920E077-8F7B-499D-86E9-C8EF9CBE35B2}"/>
                </a:ext>
              </a:extLst>
            </p:cNvPr>
            <p:cNvSpPr/>
            <p:nvPr/>
          </p:nvSpPr>
          <p:spPr>
            <a:xfrm>
              <a:off x="1891289" y="5938100"/>
              <a:ext cx="10384" cy="10333"/>
            </a:xfrm>
            <a:custGeom>
              <a:avLst/>
              <a:gdLst>
                <a:gd name="connsiteX0" fmla="*/ 8751 w 10384"/>
                <a:gd name="connsiteY0" fmla="*/ 1369 h 10333"/>
                <a:gd name="connsiteX1" fmla="*/ 10060 w 10384"/>
                <a:gd name="connsiteY1" fmla="*/ 6931 h 10333"/>
                <a:gd name="connsiteX2" fmla="*/ 4738 w 10384"/>
                <a:gd name="connsiteY2" fmla="*/ 10268 h 10333"/>
                <a:gd name="connsiteX3" fmla="*/ 4542 w 10384"/>
                <a:gd name="connsiteY3" fmla="*/ 10225 h 10333"/>
                <a:gd name="connsiteX4" fmla="*/ 114 w 10384"/>
                <a:gd name="connsiteY4" fmla="*/ 6146 h 10333"/>
                <a:gd name="connsiteX5" fmla="*/ 92 w 10384"/>
                <a:gd name="connsiteY5" fmla="*/ 5971 h 10333"/>
                <a:gd name="connsiteX6" fmla="*/ 8751 w 10384"/>
                <a:gd name="connsiteY6" fmla="*/ 1369 h 10333"/>
                <a:gd name="connsiteX7" fmla="*/ 8751 w 10384"/>
                <a:gd name="connsiteY7" fmla="*/ 1369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4" h="10333">
                  <a:moveTo>
                    <a:pt x="8751" y="1369"/>
                  </a:moveTo>
                  <a:cubicBezTo>
                    <a:pt x="10234" y="2787"/>
                    <a:pt x="10801" y="4968"/>
                    <a:pt x="10060" y="6931"/>
                  </a:cubicBezTo>
                  <a:cubicBezTo>
                    <a:pt x="9318" y="8894"/>
                    <a:pt x="6941" y="10704"/>
                    <a:pt x="4738" y="10268"/>
                  </a:cubicBezTo>
                  <a:cubicBezTo>
                    <a:pt x="4672" y="10246"/>
                    <a:pt x="4607" y="10246"/>
                    <a:pt x="4542" y="10225"/>
                  </a:cubicBezTo>
                  <a:cubicBezTo>
                    <a:pt x="2339" y="9767"/>
                    <a:pt x="572" y="8458"/>
                    <a:pt x="114" y="6146"/>
                  </a:cubicBezTo>
                  <a:lnTo>
                    <a:pt x="92" y="5971"/>
                  </a:lnTo>
                  <a:cubicBezTo>
                    <a:pt x="-824" y="1108"/>
                    <a:pt x="5305" y="-1902"/>
                    <a:pt x="8751" y="1369"/>
                  </a:cubicBezTo>
                  <a:lnTo>
                    <a:pt x="8751" y="13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D7EB23F2-EE76-42E1-8BB5-B8C2DFB1472F}"/>
                </a:ext>
              </a:extLst>
            </p:cNvPr>
            <p:cNvSpPr/>
            <p:nvPr/>
          </p:nvSpPr>
          <p:spPr>
            <a:xfrm>
              <a:off x="1886404" y="5925341"/>
              <a:ext cx="7816" cy="7617"/>
            </a:xfrm>
            <a:custGeom>
              <a:avLst/>
              <a:gdLst>
                <a:gd name="connsiteX0" fmla="*/ 6483 w 7816"/>
                <a:gd name="connsiteY0" fmla="*/ 6560 h 7617"/>
                <a:gd name="connsiteX1" fmla="*/ 6156 w 7816"/>
                <a:gd name="connsiteY1" fmla="*/ 6821 h 7617"/>
                <a:gd name="connsiteX2" fmla="*/ 332 w 7816"/>
                <a:gd name="connsiteY2" fmla="*/ 5447 h 7617"/>
                <a:gd name="connsiteX3" fmla="*/ 3146 w 7816"/>
                <a:gd name="connsiteY3" fmla="*/ 169 h 7617"/>
                <a:gd name="connsiteX4" fmla="*/ 3560 w 7816"/>
                <a:gd name="connsiteY4" fmla="*/ 82 h 7617"/>
                <a:gd name="connsiteX5" fmla="*/ 6483 w 7816"/>
                <a:gd name="connsiteY5" fmla="*/ 6560 h 7617"/>
                <a:gd name="connsiteX6" fmla="*/ 6483 w 7816"/>
                <a:gd name="connsiteY6" fmla="*/ 656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6" h="7617">
                  <a:moveTo>
                    <a:pt x="6483" y="6560"/>
                  </a:moveTo>
                  <a:lnTo>
                    <a:pt x="6156" y="6821"/>
                  </a:lnTo>
                  <a:cubicBezTo>
                    <a:pt x="4215" y="8261"/>
                    <a:pt x="1357" y="7716"/>
                    <a:pt x="332" y="5447"/>
                  </a:cubicBezTo>
                  <a:cubicBezTo>
                    <a:pt x="-693" y="3179"/>
                    <a:pt x="769" y="649"/>
                    <a:pt x="3146" y="169"/>
                  </a:cubicBezTo>
                  <a:cubicBezTo>
                    <a:pt x="3277" y="126"/>
                    <a:pt x="3408" y="104"/>
                    <a:pt x="3560" y="82"/>
                  </a:cubicBezTo>
                  <a:cubicBezTo>
                    <a:pt x="7115" y="-703"/>
                    <a:pt x="9405" y="4357"/>
                    <a:pt x="6483" y="6560"/>
                  </a:cubicBezTo>
                  <a:lnTo>
                    <a:pt x="6483" y="65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8E22F59A-07FD-4B20-A1FB-597C8B484234}"/>
                </a:ext>
              </a:extLst>
            </p:cNvPr>
            <p:cNvSpPr/>
            <p:nvPr/>
          </p:nvSpPr>
          <p:spPr>
            <a:xfrm>
              <a:off x="1858728" y="5930616"/>
              <a:ext cx="7508" cy="7302"/>
            </a:xfrm>
            <a:custGeom>
              <a:avLst/>
              <a:gdLst>
                <a:gd name="connsiteX0" fmla="*/ 7244 w 7508"/>
                <a:gd name="connsiteY0" fmla="*/ 4971 h 7302"/>
                <a:gd name="connsiteX1" fmla="*/ 265 w 7508"/>
                <a:gd name="connsiteY1" fmla="*/ 2331 h 7302"/>
                <a:gd name="connsiteX2" fmla="*/ 7244 w 7508"/>
                <a:gd name="connsiteY2" fmla="*/ 4971 h 7302"/>
                <a:gd name="connsiteX3" fmla="*/ 7244 w 7508"/>
                <a:gd name="connsiteY3" fmla="*/ 4971 h 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8" h="7302">
                  <a:moveTo>
                    <a:pt x="7244" y="4971"/>
                  </a:moveTo>
                  <a:cubicBezTo>
                    <a:pt x="5543" y="9463"/>
                    <a:pt x="-1436" y="6846"/>
                    <a:pt x="265" y="2331"/>
                  </a:cubicBezTo>
                  <a:cubicBezTo>
                    <a:pt x="1944" y="-2161"/>
                    <a:pt x="8946" y="456"/>
                    <a:pt x="7244" y="4971"/>
                  </a:cubicBezTo>
                  <a:lnTo>
                    <a:pt x="7244" y="49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87285CD3-7177-45F7-A260-D7503DE95C61}"/>
                </a:ext>
              </a:extLst>
            </p:cNvPr>
            <p:cNvSpPr/>
            <p:nvPr/>
          </p:nvSpPr>
          <p:spPr>
            <a:xfrm>
              <a:off x="1865207" y="5920050"/>
              <a:ext cx="5740" cy="5554"/>
            </a:xfrm>
            <a:custGeom>
              <a:avLst/>
              <a:gdLst>
                <a:gd name="connsiteX0" fmla="*/ 5542 w 5740"/>
                <a:gd name="connsiteY0" fmla="*/ 3781 h 5554"/>
                <a:gd name="connsiteX1" fmla="*/ 198 w 5740"/>
                <a:gd name="connsiteY1" fmla="*/ 1774 h 5554"/>
                <a:gd name="connsiteX2" fmla="*/ 5542 w 5740"/>
                <a:gd name="connsiteY2" fmla="*/ 3781 h 5554"/>
                <a:gd name="connsiteX3" fmla="*/ 5542 w 5740"/>
                <a:gd name="connsiteY3" fmla="*/ 3781 h 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0" h="5554">
                  <a:moveTo>
                    <a:pt x="5542" y="3781"/>
                  </a:moveTo>
                  <a:cubicBezTo>
                    <a:pt x="4255" y="7205"/>
                    <a:pt x="-1088" y="5198"/>
                    <a:pt x="198" y="1774"/>
                  </a:cubicBezTo>
                  <a:cubicBezTo>
                    <a:pt x="1485" y="-1650"/>
                    <a:pt x="6829" y="356"/>
                    <a:pt x="5542" y="3781"/>
                  </a:cubicBezTo>
                  <a:lnTo>
                    <a:pt x="5542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D75FC20F-1B26-4C4A-97FC-72A36FD82306}"/>
                </a:ext>
              </a:extLst>
            </p:cNvPr>
            <p:cNvSpPr/>
            <p:nvPr/>
          </p:nvSpPr>
          <p:spPr>
            <a:xfrm>
              <a:off x="1843142" y="5925390"/>
              <a:ext cx="13261" cy="13327"/>
            </a:xfrm>
            <a:custGeom>
              <a:avLst/>
              <a:gdLst>
                <a:gd name="connsiteX0" fmla="*/ 12841 w 13261"/>
                <a:gd name="connsiteY0" fmla="*/ 8997 h 13327"/>
                <a:gd name="connsiteX1" fmla="*/ 4292 w 13261"/>
                <a:gd name="connsiteY1" fmla="*/ 12880 h 13327"/>
                <a:gd name="connsiteX2" fmla="*/ 431 w 13261"/>
                <a:gd name="connsiteY2" fmla="*/ 4330 h 13327"/>
                <a:gd name="connsiteX3" fmla="*/ 8981 w 13261"/>
                <a:gd name="connsiteY3" fmla="*/ 448 h 13327"/>
                <a:gd name="connsiteX4" fmla="*/ 12841 w 13261"/>
                <a:gd name="connsiteY4" fmla="*/ 8997 h 13327"/>
                <a:gd name="connsiteX5" fmla="*/ 12841 w 13261"/>
                <a:gd name="connsiteY5" fmla="*/ 8997 h 1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61" h="13327">
                  <a:moveTo>
                    <a:pt x="12841" y="8997"/>
                  </a:moveTo>
                  <a:cubicBezTo>
                    <a:pt x="11620" y="12247"/>
                    <a:pt x="7585" y="14276"/>
                    <a:pt x="4292" y="12880"/>
                  </a:cubicBezTo>
                  <a:cubicBezTo>
                    <a:pt x="977" y="11462"/>
                    <a:pt x="-899" y="7819"/>
                    <a:pt x="431" y="4330"/>
                  </a:cubicBezTo>
                  <a:cubicBezTo>
                    <a:pt x="1653" y="1080"/>
                    <a:pt x="5688" y="-948"/>
                    <a:pt x="8981" y="448"/>
                  </a:cubicBezTo>
                  <a:cubicBezTo>
                    <a:pt x="12274" y="1887"/>
                    <a:pt x="14150" y="5530"/>
                    <a:pt x="12841" y="8997"/>
                  </a:cubicBezTo>
                  <a:lnTo>
                    <a:pt x="12841" y="89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390F597F-431F-4D75-ABE2-EB9BFCE9E8DE}"/>
                </a:ext>
              </a:extLst>
            </p:cNvPr>
            <p:cNvSpPr/>
            <p:nvPr/>
          </p:nvSpPr>
          <p:spPr>
            <a:xfrm>
              <a:off x="1835280" y="5939058"/>
              <a:ext cx="10624" cy="10832"/>
            </a:xfrm>
            <a:custGeom>
              <a:avLst/>
              <a:gdLst>
                <a:gd name="connsiteX0" fmla="*/ 8707 w 10624"/>
                <a:gd name="connsiteY0" fmla="*/ 9506 h 10832"/>
                <a:gd name="connsiteX1" fmla="*/ 8511 w 10624"/>
                <a:gd name="connsiteY1" fmla="*/ 9680 h 10832"/>
                <a:gd name="connsiteX2" fmla="*/ 92 w 10624"/>
                <a:gd name="connsiteY2" fmla="*/ 6518 h 10832"/>
                <a:gd name="connsiteX3" fmla="*/ 49 w 10624"/>
                <a:gd name="connsiteY3" fmla="*/ 6256 h 10832"/>
                <a:gd name="connsiteX4" fmla="*/ 7203 w 10624"/>
                <a:gd name="connsiteY4" fmla="*/ 346 h 10832"/>
                <a:gd name="connsiteX5" fmla="*/ 8707 w 10624"/>
                <a:gd name="connsiteY5" fmla="*/ 9506 h 10832"/>
                <a:gd name="connsiteX6" fmla="*/ 8707 w 10624"/>
                <a:gd name="connsiteY6" fmla="*/ 9506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4" h="10832">
                  <a:moveTo>
                    <a:pt x="8707" y="9506"/>
                  </a:moveTo>
                  <a:cubicBezTo>
                    <a:pt x="8642" y="9571"/>
                    <a:pt x="8577" y="9615"/>
                    <a:pt x="8511" y="9680"/>
                  </a:cubicBezTo>
                  <a:cubicBezTo>
                    <a:pt x="5632" y="12210"/>
                    <a:pt x="594" y="10313"/>
                    <a:pt x="92" y="6518"/>
                  </a:cubicBezTo>
                  <a:cubicBezTo>
                    <a:pt x="92" y="6430"/>
                    <a:pt x="71" y="6343"/>
                    <a:pt x="49" y="6256"/>
                  </a:cubicBezTo>
                  <a:cubicBezTo>
                    <a:pt x="-475" y="2286"/>
                    <a:pt x="3299" y="-1116"/>
                    <a:pt x="7203" y="346"/>
                  </a:cubicBezTo>
                  <a:cubicBezTo>
                    <a:pt x="11128" y="1807"/>
                    <a:pt x="11739" y="6845"/>
                    <a:pt x="8707" y="9506"/>
                  </a:cubicBezTo>
                  <a:lnTo>
                    <a:pt x="8707" y="95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2B455B38-4C12-4E7F-9422-2C46A1288771}"/>
                </a:ext>
              </a:extLst>
            </p:cNvPr>
            <p:cNvSpPr/>
            <p:nvPr/>
          </p:nvSpPr>
          <p:spPr>
            <a:xfrm>
              <a:off x="1827060" y="5950074"/>
              <a:ext cx="13196" cy="16812"/>
            </a:xfrm>
            <a:custGeom>
              <a:avLst/>
              <a:gdLst>
                <a:gd name="connsiteX0" fmla="*/ 7941 w 13196"/>
                <a:gd name="connsiteY0" fmla="*/ 5426 h 16812"/>
                <a:gd name="connsiteX1" fmla="*/ 6437 w 13196"/>
                <a:gd name="connsiteY1" fmla="*/ 7367 h 16812"/>
                <a:gd name="connsiteX2" fmla="*/ 12849 w 13196"/>
                <a:gd name="connsiteY2" fmla="*/ 13714 h 16812"/>
                <a:gd name="connsiteX3" fmla="*/ 3558 w 13196"/>
                <a:gd name="connsiteY3" fmla="*/ 10202 h 16812"/>
                <a:gd name="connsiteX4" fmla="*/ 5477 w 13196"/>
                <a:gd name="connsiteY4" fmla="*/ 7782 h 16812"/>
                <a:gd name="connsiteX5" fmla="*/ 286 w 13196"/>
                <a:gd name="connsiteY5" fmla="*/ 2547 h 16812"/>
                <a:gd name="connsiteX6" fmla="*/ 7941 w 13196"/>
                <a:gd name="connsiteY6" fmla="*/ 5426 h 16812"/>
                <a:gd name="connsiteX7" fmla="*/ 7941 w 13196"/>
                <a:gd name="connsiteY7" fmla="*/ 5426 h 1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" h="16812">
                  <a:moveTo>
                    <a:pt x="7941" y="5426"/>
                  </a:moveTo>
                  <a:cubicBezTo>
                    <a:pt x="7592" y="6320"/>
                    <a:pt x="7069" y="6953"/>
                    <a:pt x="6437" y="7367"/>
                  </a:cubicBezTo>
                  <a:cubicBezTo>
                    <a:pt x="9883" y="6255"/>
                    <a:pt x="14506" y="9286"/>
                    <a:pt x="12849" y="13714"/>
                  </a:cubicBezTo>
                  <a:cubicBezTo>
                    <a:pt x="10602" y="19690"/>
                    <a:pt x="1311" y="16200"/>
                    <a:pt x="3558" y="10202"/>
                  </a:cubicBezTo>
                  <a:cubicBezTo>
                    <a:pt x="3994" y="9068"/>
                    <a:pt x="4670" y="8283"/>
                    <a:pt x="5477" y="7782"/>
                  </a:cubicBezTo>
                  <a:cubicBezTo>
                    <a:pt x="2663" y="8610"/>
                    <a:pt x="-1066" y="6146"/>
                    <a:pt x="286" y="2547"/>
                  </a:cubicBezTo>
                  <a:cubicBezTo>
                    <a:pt x="2162" y="-2360"/>
                    <a:pt x="9795" y="497"/>
                    <a:pt x="7941" y="5426"/>
                  </a:cubicBezTo>
                  <a:lnTo>
                    <a:pt x="7941" y="54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D551CC3D-F691-42B5-923F-8FB85EBA855A}"/>
                </a:ext>
              </a:extLst>
            </p:cNvPr>
            <p:cNvSpPr/>
            <p:nvPr/>
          </p:nvSpPr>
          <p:spPr>
            <a:xfrm>
              <a:off x="1825736" y="5967247"/>
              <a:ext cx="7320" cy="7104"/>
            </a:xfrm>
            <a:custGeom>
              <a:avLst/>
              <a:gdLst>
                <a:gd name="connsiteX0" fmla="*/ 7063 w 7320"/>
                <a:gd name="connsiteY0" fmla="*/ 4828 h 7104"/>
                <a:gd name="connsiteX1" fmla="*/ 258 w 7320"/>
                <a:gd name="connsiteY1" fmla="*/ 2276 h 7104"/>
                <a:gd name="connsiteX2" fmla="*/ 7063 w 7320"/>
                <a:gd name="connsiteY2" fmla="*/ 4828 h 7104"/>
                <a:gd name="connsiteX3" fmla="*/ 7063 w 7320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4">
                  <a:moveTo>
                    <a:pt x="7063" y="4828"/>
                  </a:moveTo>
                  <a:cubicBezTo>
                    <a:pt x="5405" y="9212"/>
                    <a:pt x="-1400" y="6660"/>
                    <a:pt x="258" y="2276"/>
                  </a:cubicBezTo>
                  <a:cubicBezTo>
                    <a:pt x="1894" y="-2107"/>
                    <a:pt x="8721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917FA2E9-E092-4A09-9D3A-69C3842AAC2A}"/>
                </a:ext>
              </a:extLst>
            </p:cNvPr>
            <p:cNvSpPr/>
            <p:nvPr/>
          </p:nvSpPr>
          <p:spPr>
            <a:xfrm>
              <a:off x="1836760" y="5972923"/>
              <a:ext cx="2181" cy="2121"/>
            </a:xfrm>
            <a:custGeom>
              <a:avLst/>
              <a:gdLst>
                <a:gd name="connsiteX0" fmla="*/ 2102 w 2181"/>
                <a:gd name="connsiteY0" fmla="*/ 1442 h 2121"/>
                <a:gd name="connsiteX1" fmla="*/ 74 w 2181"/>
                <a:gd name="connsiteY1" fmla="*/ 679 h 2121"/>
                <a:gd name="connsiteX2" fmla="*/ 2102 w 2181"/>
                <a:gd name="connsiteY2" fmla="*/ 1442 h 2121"/>
                <a:gd name="connsiteX3" fmla="*/ 2102 w 2181"/>
                <a:gd name="connsiteY3" fmla="*/ 1442 h 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1" h="2121">
                  <a:moveTo>
                    <a:pt x="2102" y="1442"/>
                  </a:moveTo>
                  <a:cubicBezTo>
                    <a:pt x="1600" y="2751"/>
                    <a:pt x="-406" y="1988"/>
                    <a:pt x="74" y="679"/>
                  </a:cubicBezTo>
                  <a:cubicBezTo>
                    <a:pt x="575" y="-630"/>
                    <a:pt x="2604" y="134"/>
                    <a:pt x="2102" y="1442"/>
                  </a:cubicBezTo>
                  <a:lnTo>
                    <a:pt x="2102" y="14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E8CFA6EE-A546-4776-8E21-9862F3605976}"/>
                </a:ext>
              </a:extLst>
            </p:cNvPr>
            <p:cNvSpPr/>
            <p:nvPr/>
          </p:nvSpPr>
          <p:spPr>
            <a:xfrm>
              <a:off x="1828169" y="5979040"/>
              <a:ext cx="7624" cy="7396"/>
            </a:xfrm>
            <a:custGeom>
              <a:avLst/>
              <a:gdLst>
                <a:gd name="connsiteX0" fmla="*/ 7356 w 7624"/>
                <a:gd name="connsiteY0" fmla="*/ 5031 h 7396"/>
                <a:gd name="connsiteX1" fmla="*/ 268 w 7624"/>
                <a:gd name="connsiteY1" fmla="*/ 2370 h 7396"/>
                <a:gd name="connsiteX2" fmla="*/ 7356 w 7624"/>
                <a:gd name="connsiteY2" fmla="*/ 5031 h 7396"/>
                <a:gd name="connsiteX3" fmla="*/ 7356 w 7624"/>
                <a:gd name="connsiteY3" fmla="*/ 5031 h 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7396">
                  <a:moveTo>
                    <a:pt x="7356" y="5031"/>
                  </a:moveTo>
                  <a:cubicBezTo>
                    <a:pt x="5633" y="9590"/>
                    <a:pt x="-1455" y="6929"/>
                    <a:pt x="268" y="2370"/>
                  </a:cubicBezTo>
                  <a:cubicBezTo>
                    <a:pt x="1991" y="-2188"/>
                    <a:pt x="9079" y="451"/>
                    <a:pt x="7356" y="5031"/>
                  </a:cubicBezTo>
                  <a:lnTo>
                    <a:pt x="7356" y="50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8893ED00-CE48-445A-986F-20051E4785F1}"/>
                </a:ext>
              </a:extLst>
            </p:cNvPr>
            <p:cNvSpPr/>
            <p:nvPr/>
          </p:nvSpPr>
          <p:spPr>
            <a:xfrm>
              <a:off x="1840809" y="5979834"/>
              <a:ext cx="12267" cy="11900"/>
            </a:xfrm>
            <a:custGeom>
              <a:avLst/>
              <a:gdLst>
                <a:gd name="connsiteX0" fmla="*/ 11837 w 12267"/>
                <a:gd name="connsiteY0" fmla="*/ 8098 h 11900"/>
                <a:gd name="connsiteX1" fmla="*/ 430 w 12267"/>
                <a:gd name="connsiteY1" fmla="*/ 3802 h 11900"/>
                <a:gd name="connsiteX2" fmla="*/ 11837 w 12267"/>
                <a:gd name="connsiteY2" fmla="*/ 8098 h 11900"/>
                <a:gd name="connsiteX3" fmla="*/ 11837 w 12267"/>
                <a:gd name="connsiteY3" fmla="*/ 8098 h 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7" h="11900">
                  <a:moveTo>
                    <a:pt x="11837" y="8098"/>
                  </a:moveTo>
                  <a:cubicBezTo>
                    <a:pt x="9067" y="15427"/>
                    <a:pt x="-2340" y="11152"/>
                    <a:pt x="430" y="3802"/>
                  </a:cubicBezTo>
                  <a:cubicBezTo>
                    <a:pt x="3200" y="-3527"/>
                    <a:pt x="14607" y="748"/>
                    <a:pt x="11837" y="8098"/>
                  </a:cubicBezTo>
                  <a:lnTo>
                    <a:pt x="11837" y="80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9582B31F-E720-4294-AEBE-48DB22D0BA63}"/>
                </a:ext>
              </a:extLst>
            </p:cNvPr>
            <p:cNvSpPr/>
            <p:nvPr/>
          </p:nvSpPr>
          <p:spPr>
            <a:xfrm>
              <a:off x="1845369" y="5991692"/>
              <a:ext cx="8512" cy="8254"/>
            </a:xfrm>
            <a:custGeom>
              <a:avLst/>
              <a:gdLst>
                <a:gd name="connsiteX0" fmla="*/ 8215 w 8512"/>
                <a:gd name="connsiteY0" fmla="*/ 5618 h 8254"/>
                <a:gd name="connsiteX1" fmla="*/ 298 w 8512"/>
                <a:gd name="connsiteY1" fmla="*/ 2652 h 8254"/>
                <a:gd name="connsiteX2" fmla="*/ 8215 w 8512"/>
                <a:gd name="connsiteY2" fmla="*/ 5618 h 8254"/>
                <a:gd name="connsiteX3" fmla="*/ 8215 w 8512"/>
                <a:gd name="connsiteY3" fmla="*/ 5618 h 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2" h="8254">
                  <a:moveTo>
                    <a:pt x="8215" y="5618"/>
                  </a:moveTo>
                  <a:cubicBezTo>
                    <a:pt x="6296" y="10700"/>
                    <a:pt x="-1622" y="7733"/>
                    <a:pt x="298" y="2652"/>
                  </a:cubicBezTo>
                  <a:cubicBezTo>
                    <a:pt x="2217" y="-2452"/>
                    <a:pt x="10134" y="514"/>
                    <a:pt x="8215" y="5618"/>
                  </a:cubicBezTo>
                  <a:lnTo>
                    <a:pt x="8215" y="56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E63625A1-1F40-47C2-952A-7A9156262F54}"/>
                </a:ext>
              </a:extLst>
            </p:cNvPr>
            <p:cNvSpPr/>
            <p:nvPr/>
          </p:nvSpPr>
          <p:spPr>
            <a:xfrm>
              <a:off x="1858928" y="5989112"/>
              <a:ext cx="6122" cy="5955"/>
            </a:xfrm>
            <a:custGeom>
              <a:avLst/>
              <a:gdLst>
                <a:gd name="connsiteX0" fmla="*/ 5911 w 6122"/>
                <a:gd name="connsiteY0" fmla="*/ 4054 h 5955"/>
                <a:gd name="connsiteX1" fmla="*/ 218 w 6122"/>
                <a:gd name="connsiteY1" fmla="*/ 1916 h 5955"/>
                <a:gd name="connsiteX2" fmla="*/ 5911 w 6122"/>
                <a:gd name="connsiteY2" fmla="*/ 4054 h 5955"/>
                <a:gd name="connsiteX3" fmla="*/ 5911 w 6122"/>
                <a:gd name="connsiteY3" fmla="*/ 4054 h 5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2" h="5955">
                  <a:moveTo>
                    <a:pt x="5911" y="4054"/>
                  </a:moveTo>
                  <a:cubicBezTo>
                    <a:pt x="4537" y="7718"/>
                    <a:pt x="-1178" y="5581"/>
                    <a:pt x="218" y="1916"/>
                  </a:cubicBezTo>
                  <a:cubicBezTo>
                    <a:pt x="1592" y="-1769"/>
                    <a:pt x="7285" y="368"/>
                    <a:pt x="5911" y="4054"/>
                  </a:cubicBezTo>
                  <a:lnTo>
                    <a:pt x="5911" y="40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5BDCDA-B2AB-4701-8FA3-FD9CBDAD79B9}"/>
                </a:ext>
              </a:extLst>
            </p:cNvPr>
            <p:cNvSpPr/>
            <p:nvPr/>
          </p:nvSpPr>
          <p:spPr>
            <a:xfrm>
              <a:off x="1863982" y="5994824"/>
              <a:ext cx="10677" cy="10360"/>
            </a:xfrm>
            <a:custGeom>
              <a:avLst/>
              <a:gdLst>
                <a:gd name="connsiteX0" fmla="*/ 10301 w 10677"/>
                <a:gd name="connsiteY0" fmla="*/ 7045 h 10360"/>
                <a:gd name="connsiteX1" fmla="*/ 377 w 10677"/>
                <a:gd name="connsiteY1" fmla="*/ 3315 h 10360"/>
                <a:gd name="connsiteX2" fmla="*/ 10301 w 10677"/>
                <a:gd name="connsiteY2" fmla="*/ 7045 h 10360"/>
                <a:gd name="connsiteX3" fmla="*/ 10301 w 10677"/>
                <a:gd name="connsiteY3" fmla="*/ 7045 h 1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7" h="10360">
                  <a:moveTo>
                    <a:pt x="10301" y="7045"/>
                  </a:moveTo>
                  <a:cubicBezTo>
                    <a:pt x="7901" y="13436"/>
                    <a:pt x="-2044" y="9706"/>
                    <a:pt x="377" y="3315"/>
                  </a:cubicBezTo>
                  <a:cubicBezTo>
                    <a:pt x="2776" y="-3075"/>
                    <a:pt x="12722" y="655"/>
                    <a:pt x="10301" y="7045"/>
                  </a:cubicBezTo>
                  <a:lnTo>
                    <a:pt x="10301" y="70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BB02296F-85C9-4838-9464-C42BF8062D87}"/>
                </a:ext>
              </a:extLst>
            </p:cNvPr>
            <p:cNvSpPr/>
            <p:nvPr/>
          </p:nvSpPr>
          <p:spPr>
            <a:xfrm>
              <a:off x="1878293" y="6001687"/>
              <a:ext cx="5746" cy="5554"/>
            </a:xfrm>
            <a:custGeom>
              <a:avLst/>
              <a:gdLst>
                <a:gd name="connsiteX0" fmla="*/ 5542 w 5746"/>
                <a:gd name="connsiteY0" fmla="*/ 3781 h 5554"/>
                <a:gd name="connsiteX1" fmla="*/ 198 w 5746"/>
                <a:gd name="connsiteY1" fmla="*/ 1774 h 5554"/>
                <a:gd name="connsiteX2" fmla="*/ 5542 w 5746"/>
                <a:gd name="connsiteY2" fmla="*/ 3781 h 5554"/>
                <a:gd name="connsiteX3" fmla="*/ 5542 w 5746"/>
                <a:gd name="connsiteY3" fmla="*/ 3781 h 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6" h="5554">
                  <a:moveTo>
                    <a:pt x="5542" y="3781"/>
                  </a:moveTo>
                  <a:cubicBezTo>
                    <a:pt x="4255" y="7205"/>
                    <a:pt x="-1088" y="5198"/>
                    <a:pt x="198" y="1774"/>
                  </a:cubicBezTo>
                  <a:cubicBezTo>
                    <a:pt x="1507" y="-1650"/>
                    <a:pt x="6851" y="356"/>
                    <a:pt x="5542" y="3781"/>
                  </a:cubicBezTo>
                  <a:lnTo>
                    <a:pt x="5542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6F085437-ACAB-44F2-9370-E94FA74550EC}"/>
                </a:ext>
              </a:extLst>
            </p:cNvPr>
            <p:cNvSpPr/>
            <p:nvPr/>
          </p:nvSpPr>
          <p:spPr>
            <a:xfrm>
              <a:off x="1889168" y="6002333"/>
              <a:ext cx="2489" cy="2320"/>
            </a:xfrm>
            <a:custGeom>
              <a:avLst/>
              <a:gdLst>
                <a:gd name="connsiteX0" fmla="*/ 731 w 2489"/>
                <a:gd name="connsiteY0" fmla="*/ 2066 h 2320"/>
                <a:gd name="connsiteX1" fmla="*/ 77 w 2489"/>
                <a:gd name="connsiteY1" fmla="*/ 1281 h 2320"/>
                <a:gd name="connsiteX2" fmla="*/ 491 w 2489"/>
                <a:gd name="connsiteY2" fmla="*/ 169 h 2320"/>
                <a:gd name="connsiteX3" fmla="*/ 1494 w 2489"/>
                <a:gd name="connsiteY3" fmla="*/ 16 h 2320"/>
                <a:gd name="connsiteX4" fmla="*/ 731 w 2489"/>
                <a:gd name="connsiteY4" fmla="*/ 2066 h 2320"/>
                <a:gd name="connsiteX5" fmla="*/ 731 w 2489"/>
                <a:gd name="connsiteY5" fmla="*/ 2066 h 2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" h="2320">
                  <a:moveTo>
                    <a:pt x="731" y="2066"/>
                  </a:moveTo>
                  <a:cubicBezTo>
                    <a:pt x="426" y="1826"/>
                    <a:pt x="229" y="1630"/>
                    <a:pt x="77" y="1281"/>
                  </a:cubicBezTo>
                  <a:cubicBezTo>
                    <a:pt x="-120" y="867"/>
                    <a:pt x="77" y="365"/>
                    <a:pt x="491" y="169"/>
                  </a:cubicBezTo>
                  <a:cubicBezTo>
                    <a:pt x="840" y="16"/>
                    <a:pt x="1123" y="-28"/>
                    <a:pt x="1494" y="16"/>
                  </a:cubicBezTo>
                  <a:cubicBezTo>
                    <a:pt x="3392" y="190"/>
                    <a:pt x="2258" y="3200"/>
                    <a:pt x="731" y="2066"/>
                  </a:cubicBezTo>
                  <a:lnTo>
                    <a:pt x="731" y="20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080EB85F-58FB-4003-8AA0-9C2D9716111C}"/>
                </a:ext>
              </a:extLst>
            </p:cNvPr>
            <p:cNvSpPr/>
            <p:nvPr/>
          </p:nvSpPr>
          <p:spPr>
            <a:xfrm>
              <a:off x="1901096" y="5994719"/>
              <a:ext cx="1689" cy="1627"/>
            </a:xfrm>
            <a:custGeom>
              <a:avLst/>
              <a:gdLst>
                <a:gd name="connsiteX0" fmla="*/ 1627 w 1689"/>
                <a:gd name="connsiteY0" fmla="*/ 1109 h 1627"/>
                <a:gd name="connsiteX1" fmla="*/ 56 w 1689"/>
                <a:gd name="connsiteY1" fmla="*/ 520 h 1627"/>
                <a:gd name="connsiteX2" fmla="*/ 1627 w 1689"/>
                <a:gd name="connsiteY2" fmla="*/ 1109 h 1627"/>
                <a:gd name="connsiteX3" fmla="*/ 1627 w 1689"/>
                <a:gd name="connsiteY3" fmla="*/ 1109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9" h="1627">
                  <a:moveTo>
                    <a:pt x="1627" y="1109"/>
                  </a:moveTo>
                  <a:cubicBezTo>
                    <a:pt x="1256" y="2112"/>
                    <a:pt x="-314" y="1523"/>
                    <a:pt x="56" y="520"/>
                  </a:cubicBezTo>
                  <a:cubicBezTo>
                    <a:pt x="449" y="-484"/>
                    <a:pt x="2019" y="105"/>
                    <a:pt x="1627" y="1109"/>
                  </a:cubicBezTo>
                  <a:lnTo>
                    <a:pt x="1627" y="11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2335EC95-7751-47CC-862E-FA05842E9740}"/>
                </a:ext>
              </a:extLst>
            </p:cNvPr>
            <p:cNvSpPr/>
            <p:nvPr/>
          </p:nvSpPr>
          <p:spPr>
            <a:xfrm>
              <a:off x="1903303" y="5984603"/>
              <a:ext cx="5928" cy="5762"/>
            </a:xfrm>
            <a:custGeom>
              <a:avLst/>
              <a:gdLst>
                <a:gd name="connsiteX0" fmla="*/ 5723 w 5928"/>
                <a:gd name="connsiteY0" fmla="*/ 3917 h 5762"/>
                <a:gd name="connsiteX1" fmla="*/ 205 w 5928"/>
                <a:gd name="connsiteY1" fmla="*/ 1845 h 5762"/>
                <a:gd name="connsiteX2" fmla="*/ 5723 w 5928"/>
                <a:gd name="connsiteY2" fmla="*/ 3917 h 5762"/>
                <a:gd name="connsiteX3" fmla="*/ 5723 w 5928"/>
                <a:gd name="connsiteY3" fmla="*/ 3917 h 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8" h="5762">
                  <a:moveTo>
                    <a:pt x="5723" y="3917"/>
                  </a:moveTo>
                  <a:cubicBezTo>
                    <a:pt x="4393" y="7472"/>
                    <a:pt x="-1125" y="5400"/>
                    <a:pt x="205" y="1845"/>
                  </a:cubicBezTo>
                  <a:cubicBezTo>
                    <a:pt x="1536" y="-1710"/>
                    <a:pt x="7054" y="362"/>
                    <a:pt x="5723" y="3917"/>
                  </a:cubicBezTo>
                  <a:lnTo>
                    <a:pt x="5723" y="39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D3E0705D-CD64-4D38-AF67-E6F860A036FD}"/>
                </a:ext>
              </a:extLst>
            </p:cNvPr>
            <p:cNvSpPr/>
            <p:nvPr/>
          </p:nvSpPr>
          <p:spPr>
            <a:xfrm>
              <a:off x="1910474" y="5977984"/>
              <a:ext cx="4736" cy="4613"/>
            </a:xfrm>
            <a:custGeom>
              <a:avLst/>
              <a:gdLst>
                <a:gd name="connsiteX0" fmla="*/ 4571 w 4736"/>
                <a:gd name="connsiteY0" fmla="*/ 3143 h 4613"/>
                <a:gd name="connsiteX1" fmla="*/ 166 w 4736"/>
                <a:gd name="connsiteY1" fmla="*/ 1485 h 4613"/>
                <a:gd name="connsiteX2" fmla="*/ 4571 w 4736"/>
                <a:gd name="connsiteY2" fmla="*/ 3143 h 4613"/>
                <a:gd name="connsiteX3" fmla="*/ 4571 w 4736"/>
                <a:gd name="connsiteY3" fmla="*/ 3143 h 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6" h="4613">
                  <a:moveTo>
                    <a:pt x="4571" y="3143"/>
                  </a:moveTo>
                  <a:cubicBezTo>
                    <a:pt x="3503" y="5978"/>
                    <a:pt x="-903" y="4321"/>
                    <a:pt x="166" y="1485"/>
                  </a:cubicBezTo>
                  <a:cubicBezTo>
                    <a:pt x="1213" y="-1372"/>
                    <a:pt x="5640" y="286"/>
                    <a:pt x="4571" y="3143"/>
                  </a:cubicBezTo>
                  <a:lnTo>
                    <a:pt x="4571" y="3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543FFD17-467D-44ED-AA5C-CDD8ED17F331}"/>
                </a:ext>
              </a:extLst>
            </p:cNvPr>
            <p:cNvSpPr/>
            <p:nvPr/>
          </p:nvSpPr>
          <p:spPr>
            <a:xfrm>
              <a:off x="1913501" y="5960704"/>
              <a:ext cx="6034" cy="5846"/>
            </a:xfrm>
            <a:custGeom>
              <a:avLst/>
              <a:gdLst>
                <a:gd name="connsiteX0" fmla="*/ 5820 w 6034"/>
                <a:gd name="connsiteY0" fmla="*/ 3978 h 5846"/>
                <a:gd name="connsiteX1" fmla="*/ 214 w 6034"/>
                <a:gd name="connsiteY1" fmla="*/ 1863 h 5846"/>
                <a:gd name="connsiteX2" fmla="*/ 5820 w 6034"/>
                <a:gd name="connsiteY2" fmla="*/ 3978 h 5846"/>
                <a:gd name="connsiteX3" fmla="*/ 5820 w 6034"/>
                <a:gd name="connsiteY3" fmla="*/ 3978 h 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4" h="5846">
                  <a:moveTo>
                    <a:pt x="5820" y="3978"/>
                  </a:moveTo>
                  <a:cubicBezTo>
                    <a:pt x="4468" y="7577"/>
                    <a:pt x="-1160" y="5483"/>
                    <a:pt x="214" y="1863"/>
                  </a:cubicBezTo>
                  <a:cubicBezTo>
                    <a:pt x="1588" y="-1736"/>
                    <a:pt x="7194" y="379"/>
                    <a:pt x="5820" y="3978"/>
                  </a:cubicBezTo>
                  <a:lnTo>
                    <a:pt x="5820" y="39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164F5D4-A7F4-4CBB-A80F-5F4DF932095C}"/>
                </a:ext>
              </a:extLst>
            </p:cNvPr>
            <p:cNvSpPr/>
            <p:nvPr/>
          </p:nvSpPr>
          <p:spPr>
            <a:xfrm>
              <a:off x="1909588" y="5950911"/>
              <a:ext cx="5840" cy="5658"/>
            </a:xfrm>
            <a:custGeom>
              <a:avLst/>
              <a:gdLst>
                <a:gd name="connsiteX0" fmla="*/ 5633 w 5840"/>
                <a:gd name="connsiteY0" fmla="*/ 3847 h 5658"/>
                <a:gd name="connsiteX1" fmla="*/ 202 w 5840"/>
                <a:gd name="connsiteY1" fmla="*/ 1797 h 5658"/>
                <a:gd name="connsiteX2" fmla="*/ 5633 w 5840"/>
                <a:gd name="connsiteY2" fmla="*/ 3847 h 5658"/>
                <a:gd name="connsiteX3" fmla="*/ 5633 w 5840"/>
                <a:gd name="connsiteY3" fmla="*/ 3847 h 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0" h="5658">
                  <a:moveTo>
                    <a:pt x="5633" y="3847"/>
                  </a:moveTo>
                  <a:cubicBezTo>
                    <a:pt x="4324" y="7337"/>
                    <a:pt x="-1107" y="5308"/>
                    <a:pt x="202" y="1797"/>
                  </a:cubicBezTo>
                  <a:cubicBezTo>
                    <a:pt x="1532" y="-1671"/>
                    <a:pt x="6963" y="357"/>
                    <a:pt x="5633" y="3847"/>
                  </a:cubicBezTo>
                  <a:lnTo>
                    <a:pt x="5633" y="38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D01F91BA-AA97-4CE4-9276-76EB2D28D67C}"/>
                </a:ext>
              </a:extLst>
            </p:cNvPr>
            <p:cNvSpPr/>
            <p:nvPr/>
          </p:nvSpPr>
          <p:spPr>
            <a:xfrm>
              <a:off x="1859103" y="6006845"/>
              <a:ext cx="7414" cy="7203"/>
            </a:xfrm>
            <a:custGeom>
              <a:avLst/>
              <a:gdLst>
                <a:gd name="connsiteX0" fmla="*/ 7153 w 7414"/>
                <a:gd name="connsiteY0" fmla="*/ 4904 h 7203"/>
                <a:gd name="connsiteX1" fmla="*/ 262 w 7414"/>
                <a:gd name="connsiteY1" fmla="*/ 2309 h 7203"/>
                <a:gd name="connsiteX2" fmla="*/ 7153 w 7414"/>
                <a:gd name="connsiteY2" fmla="*/ 4904 h 7203"/>
                <a:gd name="connsiteX3" fmla="*/ 7153 w 7414"/>
                <a:gd name="connsiteY3" fmla="*/ 4904 h 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4" h="7203">
                  <a:moveTo>
                    <a:pt x="7153" y="4904"/>
                  </a:moveTo>
                  <a:cubicBezTo>
                    <a:pt x="5474" y="9332"/>
                    <a:pt x="-1418" y="6758"/>
                    <a:pt x="262" y="2309"/>
                  </a:cubicBezTo>
                  <a:cubicBezTo>
                    <a:pt x="1919" y="-2141"/>
                    <a:pt x="8833" y="455"/>
                    <a:pt x="7153" y="4904"/>
                  </a:cubicBezTo>
                  <a:lnTo>
                    <a:pt x="7153" y="49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3793E544-72F6-4440-9798-EAD79D135463}"/>
                </a:ext>
              </a:extLst>
            </p:cNvPr>
            <p:cNvSpPr/>
            <p:nvPr/>
          </p:nvSpPr>
          <p:spPr>
            <a:xfrm>
              <a:off x="1848030" y="6003913"/>
              <a:ext cx="5437" cy="5269"/>
            </a:xfrm>
            <a:custGeom>
              <a:avLst/>
              <a:gdLst>
                <a:gd name="connsiteX0" fmla="*/ 5249 w 5437"/>
                <a:gd name="connsiteY0" fmla="*/ 3583 h 5269"/>
                <a:gd name="connsiteX1" fmla="*/ 189 w 5437"/>
                <a:gd name="connsiteY1" fmla="*/ 1686 h 5269"/>
                <a:gd name="connsiteX2" fmla="*/ 5249 w 5437"/>
                <a:gd name="connsiteY2" fmla="*/ 3583 h 5269"/>
                <a:gd name="connsiteX3" fmla="*/ 5249 w 5437"/>
                <a:gd name="connsiteY3" fmla="*/ 3583 h 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" h="5269">
                  <a:moveTo>
                    <a:pt x="5249" y="3583"/>
                  </a:moveTo>
                  <a:cubicBezTo>
                    <a:pt x="4027" y="6833"/>
                    <a:pt x="-1033" y="4936"/>
                    <a:pt x="189" y="1686"/>
                  </a:cubicBezTo>
                  <a:cubicBezTo>
                    <a:pt x="1410" y="-1564"/>
                    <a:pt x="6470" y="334"/>
                    <a:pt x="5249" y="3583"/>
                  </a:cubicBezTo>
                  <a:lnTo>
                    <a:pt x="5249" y="35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4E58514B-D24D-4126-BA05-7DC7DA65DAA4}"/>
                </a:ext>
              </a:extLst>
            </p:cNvPr>
            <p:cNvSpPr/>
            <p:nvPr/>
          </p:nvSpPr>
          <p:spPr>
            <a:xfrm>
              <a:off x="1833142" y="5998192"/>
              <a:ext cx="5834" cy="5664"/>
            </a:xfrm>
            <a:custGeom>
              <a:avLst/>
              <a:gdLst>
                <a:gd name="connsiteX0" fmla="*/ 5633 w 5834"/>
                <a:gd name="connsiteY0" fmla="*/ 3851 h 5664"/>
                <a:gd name="connsiteX1" fmla="*/ 202 w 5834"/>
                <a:gd name="connsiteY1" fmla="*/ 1823 h 5664"/>
                <a:gd name="connsiteX2" fmla="*/ 5633 w 5834"/>
                <a:gd name="connsiteY2" fmla="*/ 3851 h 5664"/>
                <a:gd name="connsiteX3" fmla="*/ 5633 w 5834"/>
                <a:gd name="connsiteY3" fmla="*/ 3851 h 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4" h="5664">
                  <a:moveTo>
                    <a:pt x="5633" y="3851"/>
                  </a:moveTo>
                  <a:cubicBezTo>
                    <a:pt x="4324" y="7341"/>
                    <a:pt x="-1107" y="5312"/>
                    <a:pt x="202" y="1823"/>
                  </a:cubicBezTo>
                  <a:cubicBezTo>
                    <a:pt x="1510" y="-1689"/>
                    <a:pt x="6941" y="361"/>
                    <a:pt x="5633" y="3851"/>
                  </a:cubicBezTo>
                  <a:lnTo>
                    <a:pt x="5633" y="38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9618D85F-018E-4073-9BB3-53D5744DBA0E}"/>
                </a:ext>
              </a:extLst>
            </p:cNvPr>
            <p:cNvSpPr/>
            <p:nvPr/>
          </p:nvSpPr>
          <p:spPr>
            <a:xfrm>
              <a:off x="1818164" y="5968324"/>
              <a:ext cx="5033" cy="4834"/>
            </a:xfrm>
            <a:custGeom>
              <a:avLst/>
              <a:gdLst>
                <a:gd name="connsiteX0" fmla="*/ 4755 w 5033"/>
                <a:gd name="connsiteY0" fmla="*/ 1418 h 4834"/>
                <a:gd name="connsiteX1" fmla="*/ 4842 w 5033"/>
                <a:gd name="connsiteY1" fmla="*/ 1614 h 4834"/>
                <a:gd name="connsiteX2" fmla="*/ 3730 w 5033"/>
                <a:gd name="connsiteY2" fmla="*/ 4537 h 4834"/>
                <a:gd name="connsiteX3" fmla="*/ 3533 w 5033"/>
                <a:gd name="connsiteY3" fmla="*/ 4624 h 4834"/>
                <a:gd name="connsiteX4" fmla="*/ 1113 w 5033"/>
                <a:gd name="connsiteY4" fmla="*/ 4362 h 4834"/>
                <a:gd name="connsiteX5" fmla="*/ 894 w 5033"/>
                <a:gd name="connsiteY5" fmla="*/ 4166 h 4834"/>
                <a:gd name="connsiteX6" fmla="*/ 2465 w 5033"/>
                <a:gd name="connsiteY6" fmla="*/ 0 h 4834"/>
                <a:gd name="connsiteX7" fmla="*/ 2748 w 5033"/>
                <a:gd name="connsiteY7" fmla="*/ 0 h 4834"/>
                <a:gd name="connsiteX8" fmla="*/ 4755 w 5033"/>
                <a:gd name="connsiteY8" fmla="*/ 1418 h 4834"/>
                <a:gd name="connsiteX9" fmla="*/ 4755 w 5033"/>
                <a:gd name="connsiteY9" fmla="*/ 1418 h 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" h="4834">
                  <a:moveTo>
                    <a:pt x="4755" y="1418"/>
                  </a:moveTo>
                  <a:lnTo>
                    <a:pt x="4842" y="1614"/>
                  </a:lnTo>
                  <a:cubicBezTo>
                    <a:pt x="5344" y="2683"/>
                    <a:pt x="4820" y="4079"/>
                    <a:pt x="3730" y="4537"/>
                  </a:cubicBezTo>
                  <a:lnTo>
                    <a:pt x="3533" y="4624"/>
                  </a:lnTo>
                  <a:cubicBezTo>
                    <a:pt x="2792" y="4929"/>
                    <a:pt x="1745" y="4951"/>
                    <a:pt x="1113" y="4362"/>
                  </a:cubicBezTo>
                  <a:cubicBezTo>
                    <a:pt x="1047" y="4297"/>
                    <a:pt x="960" y="4231"/>
                    <a:pt x="894" y="4166"/>
                  </a:cubicBezTo>
                  <a:cubicBezTo>
                    <a:pt x="-850" y="2596"/>
                    <a:pt x="109" y="44"/>
                    <a:pt x="2465" y="0"/>
                  </a:cubicBezTo>
                  <a:cubicBezTo>
                    <a:pt x="2552" y="0"/>
                    <a:pt x="2661" y="0"/>
                    <a:pt x="2748" y="0"/>
                  </a:cubicBezTo>
                  <a:cubicBezTo>
                    <a:pt x="3621" y="0"/>
                    <a:pt x="4406" y="698"/>
                    <a:pt x="4755" y="1418"/>
                  </a:cubicBezTo>
                  <a:lnTo>
                    <a:pt x="4755" y="1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09534B9F-4DB3-4F9F-8BD6-21C4FE976BCA}"/>
                </a:ext>
              </a:extLst>
            </p:cNvPr>
            <p:cNvSpPr/>
            <p:nvPr/>
          </p:nvSpPr>
          <p:spPr>
            <a:xfrm>
              <a:off x="1818878" y="5959669"/>
              <a:ext cx="4672" cy="4445"/>
            </a:xfrm>
            <a:custGeom>
              <a:avLst/>
              <a:gdLst>
                <a:gd name="connsiteX0" fmla="*/ 4499 w 4672"/>
                <a:gd name="connsiteY0" fmla="*/ 1850 h 4445"/>
                <a:gd name="connsiteX1" fmla="*/ 4499 w 4672"/>
                <a:gd name="connsiteY1" fmla="*/ 1698 h 4445"/>
                <a:gd name="connsiteX2" fmla="*/ 3583 w 4672"/>
                <a:gd name="connsiteY2" fmla="*/ 4097 h 4445"/>
                <a:gd name="connsiteX3" fmla="*/ 3692 w 4672"/>
                <a:gd name="connsiteY3" fmla="*/ 3988 h 4445"/>
                <a:gd name="connsiteX4" fmla="*/ 159 w 4672"/>
                <a:gd name="connsiteY4" fmla="*/ 1436 h 4445"/>
                <a:gd name="connsiteX5" fmla="*/ 4499 w 4672"/>
                <a:gd name="connsiteY5" fmla="*/ 1850 h 4445"/>
                <a:gd name="connsiteX6" fmla="*/ 4499 w 4672"/>
                <a:gd name="connsiteY6" fmla="*/ 1850 h 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" h="4445">
                  <a:moveTo>
                    <a:pt x="4499" y="1850"/>
                  </a:moveTo>
                  <a:cubicBezTo>
                    <a:pt x="4499" y="1807"/>
                    <a:pt x="4499" y="1741"/>
                    <a:pt x="4499" y="1698"/>
                  </a:cubicBezTo>
                  <a:cubicBezTo>
                    <a:pt x="4957" y="2483"/>
                    <a:pt x="4456" y="3835"/>
                    <a:pt x="3583" y="4097"/>
                  </a:cubicBezTo>
                  <a:cubicBezTo>
                    <a:pt x="3627" y="4053"/>
                    <a:pt x="3649" y="4031"/>
                    <a:pt x="3692" y="3988"/>
                  </a:cubicBezTo>
                  <a:cubicBezTo>
                    <a:pt x="1926" y="5296"/>
                    <a:pt x="-670" y="3595"/>
                    <a:pt x="159" y="1436"/>
                  </a:cubicBezTo>
                  <a:cubicBezTo>
                    <a:pt x="966" y="-745"/>
                    <a:pt x="4019" y="-309"/>
                    <a:pt x="4499" y="1850"/>
                  </a:cubicBezTo>
                  <a:lnTo>
                    <a:pt x="4499" y="18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ACBAD224-3AA8-47CA-9F5E-D5423A860FAC}"/>
                </a:ext>
              </a:extLst>
            </p:cNvPr>
            <p:cNvSpPr/>
            <p:nvPr/>
          </p:nvSpPr>
          <p:spPr>
            <a:xfrm>
              <a:off x="1829034" y="5933852"/>
              <a:ext cx="6729" cy="6532"/>
            </a:xfrm>
            <a:custGeom>
              <a:avLst/>
              <a:gdLst>
                <a:gd name="connsiteX0" fmla="*/ 6491 w 6729"/>
                <a:gd name="connsiteY0" fmla="*/ 4439 h 6532"/>
                <a:gd name="connsiteX1" fmla="*/ 232 w 6729"/>
                <a:gd name="connsiteY1" fmla="*/ 2084 h 6532"/>
                <a:gd name="connsiteX2" fmla="*/ 6491 w 6729"/>
                <a:gd name="connsiteY2" fmla="*/ 4439 h 6532"/>
                <a:gd name="connsiteX3" fmla="*/ 6491 w 6729"/>
                <a:gd name="connsiteY3" fmla="*/ 4439 h 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9" h="6532">
                  <a:moveTo>
                    <a:pt x="6491" y="4439"/>
                  </a:moveTo>
                  <a:cubicBezTo>
                    <a:pt x="4986" y="8474"/>
                    <a:pt x="-1273" y="6118"/>
                    <a:pt x="232" y="2084"/>
                  </a:cubicBezTo>
                  <a:cubicBezTo>
                    <a:pt x="1758" y="-1929"/>
                    <a:pt x="8018" y="404"/>
                    <a:pt x="6491" y="4439"/>
                  </a:cubicBezTo>
                  <a:lnTo>
                    <a:pt x="6491" y="44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6E32DA2-CADF-4300-80BE-8540F04867B8}"/>
                </a:ext>
              </a:extLst>
            </p:cNvPr>
            <p:cNvSpPr/>
            <p:nvPr/>
          </p:nvSpPr>
          <p:spPr>
            <a:xfrm>
              <a:off x="1836490" y="5926647"/>
              <a:ext cx="3566" cy="3463"/>
            </a:xfrm>
            <a:custGeom>
              <a:avLst/>
              <a:gdLst>
                <a:gd name="connsiteX0" fmla="*/ 3441 w 3566"/>
                <a:gd name="connsiteY0" fmla="*/ 2353 h 3463"/>
                <a:gd name="connsiteX1" fmla="*/ 126 w 3566"/>
                <a:gd name="connsiteY1" fmla="*/ 1110 h 3463"/>
                <a:gd name="connsiteX2" fmla="*/ 3441 w 3566"/>
                <a:gd name="connsiteY2" fmla="*/ 2353 h 3463"/>
                <a:gd name="connsiteX3" fmla="*/ 3441 w 3566"/>
                <a:gd name="connsiteY3" fmla="*/ 2353 h 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" h="3463">
                  <a:moveTo>
                    <a:pt x="3441" y="2353"/>
                  </a:moveTo>
                  <a:cubicBezTo>
                    <a:pt x="2634" y="4491"/>
                    <a:pt x="-681" y="3248"/>
                    <a:pt x="126" y="1110"/>
                  </a:cubicBezTo>
                  <a:cubicBezTo>
                    <a:pt x="933" y="-1027"/>
                    <a:pt x="4248" y="216"/>
                    <a:pt x="3441" y="2353"/>
                  </a:cubicBezTo>
                  <a:lnTo>
                    <a:pt x="3441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F6069B7A-1EE2-409F-9CF5-FEDADB1A7C72}"/>
                </a:ext>
              </a:extLst>
            </p:cNvPr>
            <p:cNvSpPr/>
            <p:nvPr/>
          </p:nvSpPr>
          <p:spPr>
            <a:xfrm>
              <a:off x="1901849" y="5932501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3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83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07683C55-14E7-489A-A5EB-0818477A2516}"/>
                </a:ext>
              </a:extLst>
            </p:cNvPr>
            <p:cNvSpPr/>
            <p:nvPr/>
          </p:nvSpPr>
          <p:spPr>
            <a:xfrm>
              <a:off x="1911587" y="5935291"/>
              <a:ext cx="200" cy="187"/>
            </a:xfrm>
            <a:custGeom>
              <a:avLst/>
              <a:gdLst>
                <a:gd name="connsiteX0" fmla="*/ 188 w 200"/>
                <a:gd name="connsiteY0" fmla="*/ 121 h 187"/>
                <a:gd name="connsiteX1" fmla="*/ 13 w 200"/>
                <a:gd name="connsiteY1" fmla="*/ 56 h 187"/>
                <a:gd name="connsiteX2" fmla="*/ 188 w 200"/>
                <a:gd name="connsiteY2" fmla="*/ 121 h 187"/>
                <a:gd name="connsiteX3" fmla="*/ 188 w 200"/>
                <a:gd name="connsiteY3" fmla="*/ 121 h 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" h="187">
                  <a:moveTo>
                    <a:pt x="188" y="121"/>
                  </a:moveTo>
                  <a:cubicBezTo>
                    <a:pt x="144" y="252"/>
                    <a:pt x="-52" y="165"/>
                    <a:pt x="13" y="56"/>
                  </a:cubicBezTo>
                  <a:cubicBezTo>
                    <a:pt x="57" y="-53"/>
                    <a:pt x="253" y="13"/>
                    <a:pt x="188" y="121"/>
                  </a:cubicBezTo>
                  <a:lnTo>
                    <a:pt x="188" y="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1A259C8D-2612-4C63-80AC-74918FE5EE18}"/>
                </a:ext>
              </a:extLst>
            </p:cNvPr>
            <p:cNvSpPr/>
            <p:nvPr/>
          </p:nvSpPr>
          <p:spPr>
            <a:xfrm>
              <a:off x="1869199" y="5926130"/>
              <a:ext cx="10380" cy="10335"/>
            </a:xfrm>
            <a:custGeom>
              <a:avLst/>
              <a:gdLst>
                <a:gd name="connsiteX0" fmla="*/ 8747 w 10380"/>
                <a:gd name="connsiteY0" fmla="*/ 1366 h 10335"/>
                <a:gd name="connsiteX1" fmla="*/ 10056 w 10380"/>
                <a:gd name="connsiteY1" fmla="*/ 6927 h 10335"/>
                <a:gd name="connsiteX2" fmla="*/ 4734 w 10380"/>
                <a:gd name="connsiteY2" fmla="*/ 10264 h 10335"/>
                <a:gd name="connsiteX3" fmla="*/ 4538 w 10380"/>
                <a:gd name="connsiteY3" fmla="*/ 10221 h 10335"/>
                <a:gd name="connsiteX4" fmla="*/ 110 w 10380"/>
                <a:gd name="connsiteY4" fmla="*/ 6142 h 10335"/>
                <a:gd name="connsiteX5" fmla="*/ 88 w 10380"/>
                <a:gd name="connsiteY5" fmla="*/ 5967 h 10335"/>
                <a:gd name="connsiteX6" fmla="*/ 8747 w 10380"/>
                <a:gd name="connsiteY6" fmla="*/ 1366 h 10335"/>
                <a:gd name="connsiteX7" fmla="*/ 8747 w 10380"/>
                <a:gd name="connsiteY7" fmla="*/ 1366 h 1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0" h="10335">
                  <a:moveTo>
                    <a:pt x="8747" y="1366"/>
                  </a:moveTo>
                  <a:cubicBezTo>
                    <a:pt x="10230" y="2783"/>
                    <a:pt x="10797" y="4964"/>
                    <a:pt x="10056" y="6927"/>
                  </a:cubicBezTo>
                  <a:cubicBezTo>
                    <a:pt x="9314" y="8890"/>
                    <a:pt x="6937" y="10722"/>
                    <a:pt x="4734" y="10264"/>
                  </a:cubicBezTo>
                  <a:cubicBezTo>
                    <a:pt x="4668" y="10243"/>
                    <a:pt x="4603" y="10243"/>
                    <a:pt x="4538" y="10221"/>
                  </a:cubicBezTo>
                  <a:cubicBezTo>
                    <a:pt x="2335" y="9762"/>
                    <a:pt x="568" y="8454"/>
                    <a:pt x="110" y="6142"/>
                  </a:cubicBezTo>
                  <a:lnTo>
                    <a:pt x="88" y="5967"/>
                  </a:lnTo>
                  <a:cubicBezTo>
                    <a:pt x="-806" y="1126"/>
                    <a:pt x="5301" y="-1906"/>
                    <a:pt x="8747" y="1366"/>
                  </a:cubicBezTo>
                  <a:lnTo>
                    <a:pt x="8747" y="13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A7661DBD-F7A3-4A02-852C-BC8774575A8F}"/>
                </a:ext>
              </a:extLst>
            </p:cNvPr>
            <p:cNvSpPr/>
            <p:nvPr/>
          </p:nvSpPr>
          <p:spPr>
            <a:xfrm>
              <a:off x="1878010" y="5920026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3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83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8AAE11BF-B73F-4472-A93E-DF6A08EC5210}"/>
                </a:ext>
              </a:extLst>
            </p:cNvPr>
            <p:cNvSpPr/>
            <p:nvPr/>
          </p:nvSpPr>
          <p:spPr>
            <a:xfrm>
              <a:off x="5372724" y="5691933"/>
              <a:ext cx="384393" cy="306462"/>
            </a:xfrm>
            <a:custGeom>
              <a:avLst/>
              <a:gdLst>
                <a:gd name="connsiteX0" fmla="*/ 39266 w 384393"/>
                <a:gd name="connsiteY0" fmla="*/ 160055 h 306462"/>
                <a:gd name="connsiteX1" fmla="*/ 3367 w 384393"/>
                <a:gd name="connsiteY1" fmla="*/ 261277 h 306462"/>
                <a:gd name="connsiteX2" fmla="*/ 307469 w 384393"/>
                <a:gd name="connsiteY2" fmla="*/ 292161 h 306462"/>
                <a:gd name="connsiteX3" fmla="*/ 382256 w 384393"/>
                <a:gd name="connsiteY3" fmla="*/ 194799 h 306462"/>
                <a:gd name="connsiteX4" fmla="*/ 315974 w 384393"/>
                <a:gd name="connsiteY4" fmla="*/ 136325 h 306462"/>
                <a:gd name="connsiteX5" fmla="*/ 326640 w 384393"/>
                <a:gd name="connsiteY5" fmla="*/ 113032 h 306462"/>
                <a:gd name="connsiteX6" fmla="*/ 323368 w 384393"/>
                <a:gd name="connsiteY6" fmla="*/ 58266 h 306462"/>
                <a:gd name="connsiteX7" fmla="*/ 233946 w 384393"/>
                <a:gd name="connsiteY7" fmla="*/ 141 h 306462"/>
                <a:gd name="connsiteX8" fmla="*/ 128929 w 384393"/>
                <a:gd name="connsiteY8" fmla="*/ 62759 h 306462"/>
                <a:gd name="connsiteX9" fmla="*/ 39266 w 384393"/>
                <a:gd name="connsiteY9" fmla="*/ 160055 h 306462"/>
                <a:gd name="connsiteX10" fmla="*/ 39266 w 384393"/>
                <a:gd name="connsiteY10" fmla="*/ 160055 h 30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393" h="306462">
                  <a:moveTo>
                    <a:pt x="39266" y="160055"/>
                  </a:moveTo>
                  <a:cubicBezTo>
                    <a:pt x="18219" y="188496"/>
                    <a:pt x="-9741" y="223414"/>
                    <a:pt x="3367" y="261277"/>
                  </a:cubicBezTo>
                  <a:cubicBezTo>
                    <a:pt x="25199" y="324353"/>
                    <a:pt x="266967" y="307733"/>
                    <a:pt x="307469" y="292161"/>
                  </a:cubicBezTo>
                  <a:cubicBezTo>
                    <a:pt x="346291" y="277242"/>
                    <a:pt x="395255" y="242804"/>
                    <a:pt x="382256" y="194799"/>
                  </a:cubicBezTo>
                  <a:cubicBezTo>
                    <a:pt x="373510" y="162498"/>
                    <a:pt x="344546" y="148757"/>
                    <a:pt x="315974" y="136325"/>
                  </a:cubicBezTo>
                  <a:cubicBezTo>
                    <a:pt x="320271" y="128779"/>
                    <a:pt x="324546" y="121167"/>
                    <a:pt x="326640" y="113032"/>
                  </a:cubicBezTo>
                  <a:cubicBezTo>
                    <a:pt x="331176" y="95365"/>
                    <a:pt x="330021" y="75300"/>
                    <a:pt x="323368" y="58266"/>
                  </a:cubicBezTo>
                  <a:cubicBezTo>
                    <a:pt x="309279" y="22148"/>
                    <a:pt x="272943" y="-2083"/>
                    <a:pt x="233946" y="141"/>
                  </a:cubicBezTo>
                  <a:cubicBezTo>
                    <a:pt x="191699" y="2540"/>
                    <a:pt x="158613" y="36216"/>
                    <a:pt x="128929" y="62759"/>
                  </a:cubicBezTo>
                  <a:cubicBezTo>
                    <a:pt x="95995" y="92203"/>
                    <a:pt x="65592" y="124482"/>
                    <a:pt x="39266" y="160055"/>
                  </a:cubicBezTo>
                  <a:lnTo>
                    <a:pt x="39266" y="16005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41FEF57C-3DF6-431B-99BB-E6D60F682784}"/>
                </a:ext>
              </a:extLst>
            </p:cNvPr>
            <p:cNvSpPr/>
            <p:nvPr/>
          </p:nvSpPr>
          <p:spPr>
            <a:xfrm>
              <a:off x="5372723" y="5757276"/>
              <a:ext cx="273733" cy="241594"/>
            </a:xfrm>
            <a:custGeom>
              <a:avLst/>
              <a:gdLst>
                <a:gd name="connsiteX0" fmla="*/ 39268 w 273733"/>
                <a:gd name="connsiteY0" fmla="*/ 94711 h 241594"/>
                <a:gd name="connsiteX1" fmla="*/ 3368 w 273733"/>
                <a:gd name="connsiteY1" fmla="*/ 195933 h 241594"/>
                <a:gd name="connsiteX2" fmla="*/ 47098 w 273733"/>
                <a:gd name="connsiteY2" fmla="*/ 232073 h 241594"/>
                <a:gd name="connsiteX3" fmla="*/ 57501 w 273733"/>
                <a:gd name="connsiteY3" fmla="*/ 231877 h 241594"/>
                <a:gd name="connsiteX4" fmla="*/ 65593 w 273733"/>
                <a:gd name="connsiteY4" fmla="*/ 234298 h 241594"/>
                <a:gd name="connsiteX5" fmla="*/ 164372 w 273733"/>
                <a:gd name="connsiteY5" fmla="*/ 241103 h 241594"/>
                <a:gd name="connsiteX6" fmla="*/ 246009 w 273733"/>
                <a:gd name="connsiteY6" fmla="*/ 239161 h 241594"/>
                <a:gd name="connsiteX7" fmla="*/ 258310 w 273733"/>
                <a:gd name="connsiteY7" fmla="*/ 234865 h 241594"/>
                <a:gd name="connsiteX8" fmla="*/ 261167 w 273733"/>
                <a:gd name="connsiteY8" fmla="*/ 192684 h 241594"/>
                <a:gd name="connsiteX9" fmla="*/ 209564 w 273733"/>
                <a:gd name="connsiteY9" fmla="*/ 186533 h 241594"/>
                <a:gd name="connsiteX10" fmla="*/ 264242 w 273733"/>
                <a:gd name="connsiteY10" fmla="*/ 149412 h 241594"/>
                <a:gd name="connsiteX11" fmla="*/ 246292 w 273733"/>
                <a:gd name="connsiteY11" fmla="*/ 122192 h 241594"/>
                <a:gd name="connsiteX12" fmla="*/ 198397 w 273733"/>
                <a:gd name="connsiteY12" fmla="*/ 135060 h 241594"/>
                <a:gd name="connsiteX13" fmla="*/ 225049 w 273733"/>
                <a:gd name="connsiteY13" fmla="*/ 77917 h 241594"/>
                <a:gd name="connsiteX14" fmla="*/ 181167 w 273733"/>
                <a:gd name="connsiteY14" fmla="*/ 68473 h 241594"/>
                <a:gd name="connsiteX15" fmla="*/ 201276 w 273733"/>
                <a:gd name="connsiteY15" fmla="*/ 42345 h 241594"/>
                <a:gd name="connsiteX16" fmla="*/ 145812 w 273733"/>
                <a:gd name="connsiteY16" fmla="*/ 35692 h 241594"/>
                <a:gd name="connsiteX17" fmla="*/ 111330 w 273733"/>
                <a:gd name="connsiteY17" fmla="*/ 13598 h 241594"/>
                <a:gd name="connsiteX18" fmla="*/ 39268 w 273733"/>
                <a:gd name="connsiteY18" fmla="*/ 94711 h 241594"/>
                <a:gd name="connsiteX19" fmla="*/ 39268 w 273733"/>
                <a:gd name="connsiteY19" fmla="*/ 94711 h 24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733" h="241594">
                  <a:moveTo>
                    <a:pt x="39268" y="94711"/>
                  </a:moveTo>
                  <a:cubicBezTo>
                    <a:pt x="18199" y="123152"/>
                    <a:pt x="-9740" y="158049"/>
                    <a:pt x="3368" y="195933"/>
                  </a:cubicBezTo>
                  <a:cubicBezTo>
                    <a:pt x="10980" y="217918"/>
                    <a:pt x="27665" y="227994"/>
                    <a:pt x="47098" y="232073"/>
                  </a:cubicBezTo>
                  <a:cubicBezTo>
                    <a:pt x="50653" y="232357"/>
                    <a:pt x="54165" y="232335"/>
                    <a:pt x="57501" y="231877"/>
                  </a:cubicBezTo>
                  <a:cubicBezTo>
                    <a:pt x="60206" y="232662"/>
                    <a:pt x="62910" y="233469"/>
                    <a:pt x="65593" y="234298"/>
                  </a:cubicBezTo>
                  <a:cubicBezTo>
                    <a:pt x="100751" y="235890"/>
                    <a:pt x="131155" y="239358"/>
                    <a:pt x="164372" y="241103"/>
                  </a:cubicBezTo>
                  <a:cubicBezTo>
                    <a:pt x="189629" y="242433"/>
                    <a:pt x="220163" y="240819"/>
                    <a:pt x="246009" y="239161"/>
                  </a:cubicBezTo>
                  <a:cubicBezTo>
                    <a:pt x="250131" y="237831"/>
                    <a:pt x="254231" y="236392"/>
                    <a:pt x="258310" y="234865"/>
                  </a:cubicBezTo>
                  <a:cubicBezTo>
                    <a:pt x="275125" y="228583"/>
                    <a:pt x="281145" y="199925"/>
                    <a:pt x="261167" y="192684"/>
                  </a:cubicBezTo>
                  <a:cubicBezTo>
                    <a:pt x="244155" y="186511"/>
                    <a:pt x="227033" y="186620"/>
                    <a:pt x="209564" y="186533"/>
                  </a:cubicBezTo>
                  <a:cubicBezTo>
                    <a:pt x="229345" y="178332"/>
                    <a:pt x="247841" y="166904"/>
                    <a:pt x="264242" y="149412"/>
                  </a:cubicBezTo>
                  <a:cubicBezTo>
                    <a:pt x="276478" y="136347"/>
                    <a:pt x="261581" y="118485"/>
                    <a:pt x="246292" y="122192"/>
                  </a:cubicBezTo>
                  <a:cubicBezTo>
                    <a:pt x="230218" y="126096"/>
                    <a:pt x="214275" y="130459"/>
                    <a:pt x="198397" y="135060"/>
                  </a:cubicBezTo>
                  <a:cubicBezTo>
                    <a:pt x="219749" y="120753"/>
                    <a:pt x="239989" y="100622"/>
                    <a:pt x="225049" y="77917"/>
                  </a:cubicBezTo>
                  <a:cubicBezTo>
                    <a:pt x="215409" y="63261"/>
                    <a:pt x="198593" y="63195"/>
                    <a:pt x="181167" y="68473"/>
                  </a:cubicBezTo>
                  <a:cubicBezTo>
                    <a:pt x="188385" y="60447"/>
                    <a:pt x="195125" y="51832"/>
                    <a:pt x="201276" y="42345"/>
                  </a:cubicBezTo>
                  <a:cubicBezTo>
                    <a:pt x="242628" y="-21516"/>
                    <a:pt x="148560" y="34297"/>
                    <a:pt x="145812" y="35692"/>
                  </a:cubicBezTo>
                  <a:cubicBezTo>
                    <a:pt x="169105" y="-687"/>
                    <a:pt x="137546" y="-11418"/>
                    <a:pt x="111330" y="13598"/>
                  </a:cubicBezTo>
                  <a:cubicBezTo>
                    <a:pt x="85157" y="38637"/>
                    <a:pt x="60838" y="65573"/>
                    <a:pt x="39268" y="94711"/>
                  </a:cubicBezTo>
                  <a:lnTo>
                    <a:pt x="39268" y="94711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D7E99343-C365-4E60-81B0-4C23F32A7E43}"/>
                </a:ext>
              </a:extLst>
            </p:cNvPr>
            <p:cNvSpPr/>
            <p:nvPr/>
          </p:nvSpPr>
          <p:spPr>
            <a:xfrm>
              <a:off x="5169034" y="6010788"/>
              <a:ext cx="255386" cy="314037"/>
            </a:xfrm>
            <a:custGeom>
              <a:avLst/>
              <a:gdLst>
                <a:gd name="connsiteX0" fmla="*/ 72661 w 255386"/>
                <a:gd name="connsiteY0" fmla="*/ 293220 h 314037"/>
                <a:gd name="connsiteX1" fmla="*/ 109390 w 255386"/>
                <a:gd name="connsiteY1" fmla="*/ 267614 h 314037"/>
                <a:gd name="connsiteX2" fmla="*/ 123589 w 255386"/>
                <a:gd name="connsiteY2" fmla="*/ 248530 h 314037"/>
                <a:gd name="connsiteX3" fmla="*/ 136697 w 255386"/>
                <a:gd name="connsiteY3" fmla="*/ 269381 h 314037"/>
                <a:gd name="connsiteX4" fmla="*/ 177787 w 255386"/>
                <a:gd name="connsiteY4" fmla="*/ 306742 h 314037"/>
                <a:gd name="connsiteX5" fmla="*/ 254058 w 255386"/>
                <a:gd name="connsiteY5" fmla="*/ 264888 h 314037"/>
                <a:gd name="connsiteX6" fmla="*/ 207755 w 255386"/>
                <a:gd name="connsiteY6" fmla="*/ 61572 h 314037"/>
                <a:gd name="connsiteX7" fmla="*/ 139423 w 255386"/>
                <a:gd name="connsiteY7" fmla="*/ 1 h 314037"/>
                <a:gd name="connsiteX8" fmla="*/ 65355 w 255386"/>
                <a:gd name="connsiteY8" fmla="*/ 55116 h 314037"/>
                <a:gd name="connsiteX9" fmla="*/ 18092 w 255386"/>
                <a:gd name="connsiteY9" fmla="*/ 147614 h 314037"/>
                <a:gd name="connsiteX10" fmla="*/ 3850 w 255386"/>
                <a:gd name="connsiteY10" fmla="*/ 249948 h 314037"/>
                <a:gd name="connsiteX11" fmla="*/ 72661 w 255386"/>
                <a:gd name="connsiteY11" fmla="*/ 293220 h 314037"/>
                <a:gd name="connsiteX12" fmla="*/ 72661 w 255386"/>
                <a:gd name="connsiteY12" fmla="*/ 293220 h 31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5386" h="314037">
                  <a:moveTo>
                    <a:pt x="72661" y="293220"/>
                  </a:moveTo>
                  <a:cubicBezTo>
                    <a:pt x="86533" y="289185"/>
                    <a:pt x="99445" y="278890"/>
                    <a:pt x="109390" y="267614"/>
                  </a:cubicBezTo>
                  <a:cubicBezTo>
                    <a:pt x="114559" y="261748"/>
                    <a:pt x="119227" y="255183"/>
                    <a:pt x="123589" y="248530"/>
                  </a:cubicBezTo>
                  <a:cubicBezTo>
                    <a:pt x="128670" y="256229"/>
                    <a:pt x="133600" y="265281"/>
                    <a:pt x="136697" y="269381"/>
                  </a:cubicBezTo>
                  <a:cubicBezTo>
                    <a:pt x="148322" y="284757"/>
                    <a:pt x="161626" y="297996"/>
                    <a:pt x="177787" y="306742"/>
                  </a:cubicBezTo>
                  <a:cubicBezTo>
                    <a:pt x="212117" y="325281"/>
                    <a:pt x="247014" y="307462"/>
                    <a:pt x="254058" y="264888"/>
                  </a:cubicBezTo>
                  <a:cubicBezTo>
                    <a:pt x="262303" y="215008"/>
                    <a:pt x="230372" y="103557"/>
                    <a:pt x="207755" y="61572"/>
                  </a:cubicBezTo>
                  <a:cubicBezTo>
                    <a:pt x="192553" y="33349"/>
                    <a:pt x="171681" y="241"/>
                    <a:pt x="139423" y="1"/>
                  </a:cubicBezTo>
                  <a:cubicBezTo>
                    <a:pt x="108758" y="-217"/>
                    <a:pt x="82804" y="30252"/>
                    <a:pt x="65355" y="55116"/>
                  </a:cubicBezTo>
                  <a:cubicBezTo>
                    <a:pt x="45639" y="83229"/>
                    <a:pt x="30546" y="114636"/>
                    <a:pt x="18092" y="147614"/>
                  </a:cubicBezTo>
                  <a:cubicBezTo>
                    <a:pt x="6140" y="179261"/>
                    <a:pt x="-6554" y="215400"/>
                    <a:pt x="3850" y="249948"/>
                  </a:cubicBezTo>
                  <a:cubicBezTo>
                    <a:pt x="13642" y="282336"/>
                    <a:pt x="43414" y="301770"/>
                    <a:pt x="72661" y="293220"/>
                  </a:cubicBezTo>
                  <a:lnTo>
                    <a:pt x="72661" y="29322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13454071-30C2-465C-8FCA-E54AC09754C7}"/>
                </a:ext>
              </a:extLst>
            </p:cNvPr>
            <p:cNvSpPr/>
            <p:nvPr/>
          </p:nvSpPr>
          <p:spPr>
            <a:xfrm>
              <a:off x="5213565" y="6010766"/>
              <a:ext cx="194075" cy="219046"/>
            </a:xfrm>
            <a:custGeom>
              <a:avLst/>
              <a:gdLst>
                <a:gd name="connsiteX0" fmla="*/ 191031 w 194075"/>
                <a:gd name="connsiteY0" fmla="*/ 131125 h 219046"/>
                <a:gd name="connsiteX1" fmla="*/ 163223 w 194075"/>
                <a:gd name="connsiteY1" fmla="*/ 61572 h 219046"/>
                <a:gd name="connsiteX2" fmla="*/ 94892 w 194075"/>
                <a:gd name="connsiteY2" fmla="*/ 1 h 219046"/>
                <a:gd name="connsiteX3" fmla="*/ 20824 w 194075"/>
                <a:gd name="connsiteY3" fmla="*/ 55116 h 219046"/>
                <a:gd name="connsiteX4" fmla="*/ 46909 w 194075"/>
                <a:gd name="connsiteY4" fmla="*/ 67003 h 219046"/>
                <a:gd name="connsiteX5" fmla="*/ 6189 w 194075"/>
                <a:gd name="connsiteY5" fmla="*/ 144015 h 219046"/>
                <a:gd name="connsiteX6" fmla="*/ 59537 w 194075"/>
                <a:gd name="connsiteY6" fmla="*/ 126371 h 219046"/>
                <a:gd name="connsiteX7" fmla="*/ 44750 w 194075"/>
                <a:gd name="connsiteY7" fmla="*/ 180199 h 219046"/>
                <a:gd name="connsiteX8" fmla="*/ 78447 w 194075"/>
                <a:gd name="connsiteY8" fmla="*/ 201115 h 219046"/>
                <a:gd name="connsiteX9" fmla="*/ 79101 w 194075"/>
                <a:gd name="connsiteY9" fmla="*/ 201616 h 219046"/>
                <a:gd name="connsiteX10" fmla="*/ 132732 w 194075"/>
                <a:gd name="connsiteY10" fmla="*/ 173394 h 219046"/>
                <a:gd name="connsiteX11" fmla="*/ 133365 w 194075"/>
                <a:gd name="connsiteY11" fmla="*/ 183819 h 219046"/>
                <a:gd name="connsiteX12" fmla="*/ 165710 w 194075"/>
                <a:gd name="connsiteY12" fmla="*/ 189730 h 219046"/>
                <a:gd name="connsiteX13" fmla="*/ 171119 w 194075"/>
                <a:gd name="connsiteY13" fmla="*/ 134593 h 219046"/>
                <a:gd name="connsiteX14" fmla="*/ 180912 w 194075"/>
                <a:gd name="connsiteY14" fmla="*/ 157799 h 219046"/>
                <a:gd name="connsiteX15" fmla="*/ 191031 w 194075"/>
                <a:gd name="connsiteY15" fmla="*/ 131125 h 219046"/>
                <a:gd name="connsiteX16" fmla="*/ 191031 w 194075"/>
                <a:gd name="connsiteY16" fmla="*/ 131125 h 219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075" h="219046">
                  <a:moveTo>
                    <a:pt x="191031" y="131125"/>
                  </a:moveTo>
                  <a:cubicBezTo>
                    <a:pt x="184009" y="106262"/>
                    <a:pt x="175110" y="83317"/>
                    <a:pt x="163223" y="61572"/>
                  </a:cubicBezTo>
                  <a:cubicBezTo>
                    <a:pt x="148021" y="33349"/>
                    <a:pt x="127149" y="241"/>
                    <a:pt x="94892" y="1"/>
                  </a:cubicBezTo>
                  <a:cubicBezTo>
                    <a:pt x="64226" y="-238"/>
                    <a:pt x="38272" y="30252"/>
                    <a:pt x="20824" y="55116"/>
                  </a:cubicBezTo>
                  <a:cubicBezTo>
                    <a:pt x="-26287" y="143012"/>
                    <a:pt x="17159" y="97123"/>
                    <a:pt x="46909" y="67003"/>
                  </a:cubicBezTo>
                  <a:cubicBezTo>
                    <a:pt x="30376" y="100220"/>
                    <a:pt x="16331" y="116054"/>
                    <a:pt x="6189" y="144015"/>
                  </a:cubicBezTo>
                  <a:cubicBezTo>
                    <a:pt x="-19635" y="214027"/>
                    <a:pt x="44270" y="154004"/>
                    <a:pt x="59537" y="126371"/>
                  </a:cubicBezTo>
                  <a:cubicBezTo>
                    <a:pt x="55153" y="144517"/>
                    <a:pt x="50617" y="162619"/>
                    <a:pt x="44750" y="180199"/>
                  </a:cubicBezTo>
                  <a:cubicBezTo>
                    <a:pt x="37225" y="204037"/>
                    <a:pt x="65513" y="216535"/>
                    <a:pt x="78447" y="201115"/>
                  </a:cubicBezTo>
                  <a:cubicBezTo>
                    <a:pt x="78664" y="201289"/>
                    <a:pt x="78883" y="201464"/>
                    <a:pt x="79101" y="201616"/>
                  </a:cubicBezTo>
                  <a:cubicBezTo>
                    <a:pt x="91664" y="242969"/>
                    <a:pt x="125928" y="201377"/>
                    <a:pt x="132732" y="173394"/>
                  </a:cubicBezTo>
                  <a:cubicBezTo>
                    <a:pt x="132951" y="176862"/>
                    <a:pt x="133234" y="180329"/>
                    <a:pt x="133365" y="183819"/>
                  </a:cubicBezTo>
                  <a:cubicBezTo>
                    <a:pt x="134194" y="203863"/>
                    <a:pt x="161151" y="211104"/>
                    <a:pt x="165710" y="189730"/>
                  </a:cubicBezTo>
                  <a:cubicBezTo>
                    <a:pt x="169636" y="171300"/>
                    <a:pt x="171315" y="152870"/>
                    <a:pt x="171119" y="134593"/>
                  </a:cubicBezTo>
                  <a:cubicBezTo>
                    <a:pt x="174412" y="142314"/>
                    <a:pt x="177662" y="150057"/>
                    <a:pt x="180912" y="157799"/>
                  </a:cubicBezTo>
                  <a:cubicBezTo>
                    <a:pt x="196746" y="195466"/>
                    <a:pt x="195743" y="147745"/>
                    <a:pt x="191031" y="131125"/>
                  </a:cubicBezTo>
                  <a:lnTo>
                    <a:pt x="191031" y="131125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E37DDA3-957C-4543-A83F-DF8D9C13F0DD}"/>
                </a:ext>
              </a:extLst>
            </p:cNvPr>
            <p:cNvSpPr/>
            <p:nvPr/>
          </p:nvSpPr>
          <p:spPr>
            <a:xfrm>
              <a:off x="5334376" y="5917817"/>
              <a:ext cx="391577" cy="365708"/>
            </a:xfrm>
            <a:custGeom>
              <a:avLst/>
              <a:gdLst>
                <a:gd name="connsiteX0" fmla="*/ 114845 w 391577"/>
                <a:gd name="connsiteY0" fmla="*/ 1500 h 365708"/>
                <a:gd name="connsiteX1" fmla="*/ 256481 w 391577"/>
                <a:gd name="connsiteY1" fmla="*/ 63747 h 365708"/>
                <a:gd name="connsiteX2" fmla="*/ 374650 w 391577"/>
                <a:gd name="connsiteY2" fmla="*/ 142962 h 365708"/>
                <a:gd name="connsiteX3" fmla="*/ 334780 w 391577"/>
                <a:gd name="connsiteY3" fmla="*/ 251272 h 365708"/>
                <a:gd name="connsiteX4" fmla="*/ 261825 w 391577"/>
                <a:gd name="connsiteY4" fmla="*/ 249222 h 365708"/>
                <a:gd name="connsiteX5" fmla="*/ 199774 w 391577"/>
                <a:gd name="connsiteY5" fmla="*/ 364752 h 365708"/>
                <a:gd name="connsiteX6" fmla="*/ 77113 w 391577"/>
                <a:gd name="connsiteY6" fmla="*/ 312494 h 365708"/>
                <a:gd name="connsiteX7" fmla="*/ 7734 w 391577"/>
                <a:gd name="connsiteY7" fmla="*/ 204882 h 365708"/>
                <a:gd name="connsiteX8" fmla="*/ 114845 w 391577"/>
                <a:gd name="connsiteY8" fmla="*/ 1500 h 365708"/>
                <a:gd name="connsiteX9" fmla="*/ 114845 w 391577"/>
                <a:gd name="connsiteY9" fmla="*/ 1500 h 36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1577" h="365708">
                  <a:moveTo>
                    <a:pt x="114845" y="1500"/>
                  </a:moveTo>
                  <a:cubicBezTo>
                    <a:pt x="165117" y="9919"/>
                    <a:pt x="211879" y="40540"/>
                    <a:pt x="256481" y="63747"/>
                  </a:cubicBezTo>
                  <a:cubicBezTo>
                    <a:pt x="297441" y="85055"/>
                    <a:pt x="345184" y="105928"/>
                    <a:pt x="374650" y="142962"/>
                  </a:cubicBezTo>
                  <a:cubicBezTo>
                    <a:pt x="409001" y="186146"/>
                    <a:pt x="388761" y="240760"/>
                    <a:pt x="334780" y="251272"/>
                  </a:cubicBezTo>
                  <a:cubicBezTo>
                    <a:pt x="310811" y="255940"/>
                    <a:pt x="285707" y="252930"/>
                    <a:pt x="261825" y="249222"/>
                  </a:cubicBezTo>
                  <a:cubicBezTo>
                    <a:pt x="273144" y="302832"/>
                    <a:pt x="262414" y="355439"/>
                    <a:pt x="199774" y="364752"/>
                  </a:cubicBezTo>
                  <a:cubicBezTo>
                    <a:pt x="154321" y="371513"/>
                    <a:pt x="109479" y="341196"/>
                    <a:pt x="77113" y="312494"/>
                  </a:cubicBezTo>
                  <a:cubicBezTo>
                    <a:pt x="45008" y="284010"/>
                    <a:pt x="19992" y="246125"/>
                    <a:pt x="7734" y="204882"/>
                  </a:cubicBezTo>
                  <a:cubicBezTo>
                    <a:pt x="-14491" y="130115"/>
                    <a:pt x="8214" y="-16385"/>
                    <a:pt x="114845" y="1500"/>
                  </a:cubicBezTo>
                  <a:lnTo>
                    <a:pt x="114845" y="150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509149FA-D565-4421-AF09-9625A992661C}"/>
                </a:ext>
              </a:extLst>
            </p:cNvPr>
            <p:cNvSpPr/>
            <p:nvPr/>
          </p:nvSpPr>
          <p:spPr>
            <a:xfrm>
              <a:off x="5327192" y="5917448"/>
              <a:ext cx="261687" cy="311196"/>
            </a:xfrm>
            <a:custGeom>
              <a:avLst/>
              <a:gdLst>
                <a:gd name="connsiteX0" fmla="*/ 122029 w 261687"/>
                <a:gd name="connsiteY0" fmla="*/ 1869 h 311196"/>
                <a:gd name="connsiteX1" fmla="*/ 207722 w 261687"/>
                <a:gd name="connsiteY1" fmla="*/ 33930 h 311196"/>
                <a:gd name="connsiteX2" fmla="*/ 210099 w 261687"/>
                <a:gd name="connsiteY2" fmla="*/ 53472 h 311196"/>
                <a:gd name="connsiteX3" fmla="*/ 255225 w 261687"/>
                <a:gd name="connsiteY3" fmla="*/ 89176 h 311196"/>
                <a:gd name="connsiteX4" fmla="*/ 228136 w 261687"/>
                <a:gd name="connsiteY4" fmla="*/ 124290 h 311196"/>
                <a:gd name="connsiteX5" fmla="*/ 222749 w 261687"/>
                <a:gd name="connsiteY5" fmla="*/ 120888 h 311196"/>
                <a:gd name="connsiteX6" fmla="*/ 250078 w 261687"/>
                <a:gd name="connsiteY6" fmla="*/ 145555 h 311196"/>
                <a:gd name="connsiteX7" fmla="*/ 223883 w 261687"/>
                <a:gd name="connsiteY7" fmla="*/ 179492 h 311196"/>
                <a:gd name="connsiteX8" fmla="*/ 156576 w 261687"/>
                <a:gd name="connsiteY8" fmla="*/ 139318 h 311196"/>
                <a:gd name="connsiteX9" fmla="*/ 206260 w 261687"/>
                <a:gd name="connsiteY9" fmla="*/ 179710 h 311196"/>
                <a:gd name="connsiteX10" fmla="*/ 193152 w 261687"/>
                <a:gd name="connsiteY10" fmla="*/ 228064 h 311196"/>
                <a:gd name="connsiteX11" fmla="*/ 119128 w 261687"/>
                <a:gd name="connsiteY11" fmla="*/ 185904 h 311196"/>
                <a:gd name="connsiteX12" fmla="*/ 106042 w 261687"/>
                <a:gd name="connsiteY12" fmla="*/ 165708 h 311196"/>
                <a:gd name="connsiteX13" fmla="*/ 107547 w 261687"/>
                <a:gd name="connsiteY13" fmla="*/ 178118 h 311196"/>
                <a:gd name="connsiteX14" fmla="*/ 127460 w 261687"/>
                <a:gd name="connsiteY14" fmla="*/ 209416 h 311196"/>
                <a:gd name="connsiteX15" fmla="*/ 101418 w 261687"/>
                <a:gd name="connsiteY15" fmla="*/ 254127 h 311196"/>
                <a:gd name="connsiteX16" fmla="*/ 71625 w 261687"/>
                <a:gd name="connsiteY16" fmla="*/ 233865 h 311196"/>
                <a:gd name="connsiteX17" fmla="*/ 65976 w 261687"/>
                <a:gd name="connsiteY17" fmla="*/ 294716 h 311196"/>
                <a:gd name="connsiteX18" fmla="*/ 10796 w 261687"/>
                <a:gd name="connsiteY18" fmla="*/ 210507 h 311196"/>
                <a:gd name="connsiteX19" fmla="*/ 122029 w 261687"/>
                <a:gd name="connsiteY19" fmla="*/ 1869 h 311196"/>
                <a:gd name="connsiteX20" fmla="*/ 122029 w 261687"/>
                <a:gd name="connsiteY20" fmla="*/ 1869 h 31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1687" h="311196">
                  <a:moveTo>
                    <a:pt x="122029" y="1869"/>
                  </a:moveTo>
                  <a:cubicBezTo>
                    <a:pt x="151713" y="6841"/>
                    <a:pt x="180197" y="19557"/>
                    <a:pt x="207722" y="33930"/>
                  </a:cubicBezTo>
                  <a:cubicBezTo>
                    <a:pt x="221571" y="41149"/>
                    <a:pt x="243077" y="56743"/>
                    <a:pt x="210099" y="53472"/>
                  </a:cubicBezTo>
                  <a:cubicBezTo>
                    <a:pt x="226326" y="63723"/>
                    <a:pt x="241354" y="75806"/>
                    <a:pt x="255225" y="89176"/>
                  </a:cubicBezTo>
                  <a:cubicBezTo>
                    <a:pt x="273327" y="106667"/>
                    <a:pt x="249881" y="137835"/>
                    <a:pt x="228136" y="124290"/>
                  </a:cubicBezTo>
                  <a:cubicBezTo>
                    <a:pt x="226391" y="123200"/>
                    <a:pt x="224581" y="122044"/>
                    <a:pt x="222749" y="120888"/>
                  </a:cubicBezTo>
                  <a:cubicBezTo>
                    <a:pt x="231975" y="128936"/>
                    <a:pt x="241092" y="137137"/>
                    <a:pt x="250078" y="145555"/>
                  </a:cubicBezTo>
                  <a:cubicBezTo>
                    <a:pt x="267918" y="162306"/>
                    <a:pt x="244843" y="192382"/>
                    <a:pt x="223883" y="179492"/>
                  </a:cubicBezTo>
                  <a:cubicBezTo>
                    <a:pt x="201637" y="165817"/>
                    <a:pt x="179128" y="152535"/>
                    <a:pt x="156576" y="139318"/>
                  </a:cubicBezTo>
                  <a:cubicBezTo>
                    <a:pt x="171233" y="155697"/>
                    <a:pt x="187417" y="170026"/>
                    <a:pt x="206260" y="179710"/>
                  </a:cubicBezTo>
                  <a:cubicBezTo>
                    <a:pt x="230230" y="192033"/>
                    <a:pt x="217514" y="227148"/>
                    <a:pt x="193152" y="228064"/>
                  </a:cubicBezTo>
                  <a:cubicBezTo>
                    <a:pt x="160437" y="229307"/>
                    <a:pt x="136773" y="212382"/>
                    <a:pt x="119128" y="185904"/>
                  </a:cubicBezTo>
                  <a:cubicBezTo>
                    <a:pt x="114701" y="179274"/>
                    <a:pt x="110338" y="172513"/>
                    <a:pt x="106042" y="165708"/>
                  </a:cubicBezTo>
                  <a:cubicBezTo>
                    <a:pt x="106478" y="169852"/>
                    <a:pt x="106980" y="174062"/>
                    <a:pt x="107547" y="178118"/>
                  </a:cubicBezTo>
                  <a:cubicBezTo>
                    <a:pt x="112672" y="189176"/>
                    <a:pt x="119128" y="199732"/>
                    <a:pt x="127460" y="209416"/>
                  </a:cubicBezTo>
                  <a:cubicBezTo>
                    <a:pt x="144755" y="229569"/>
                    <a:pt x="128398" y="260278"/>
                    <a:pt x="101418" y="254127"/>
                  </a:cubicBezTo>
                  <a:cubicBezTo>
                    <a:pt x="87307" y="250921"/>
                    <a:pt x="78037" y="243528"/>
                    <a:pt x="71625" y="233865"/>
                  </a:cubicBezTo>
                  <a:cubicBezTo>
                    <a:pt x="69858" y="234585"/>
                    <a:pt x="122574" y="353932"/>
                    <a:pt x="65976" y="294716"/>
                  </a:cubicBezTo>
                  <a:cubicBezTo>
                    <a:pt x="42966" y="270660"/>
                    <a:pt x="20829" y="242110"/>
                    <a:pt x="10796" y="210507"/>
                  </a:cubicBezTo>
                  <a:cubicBezTo>
                    <a:pt x="-16532" y="128151"/>
                    <a:pt x="3664" y="-18197"/>
                    <a:pt x="122029" y="1869"/>
                  </a:cubicBezTo>
                  <a:lnTo>
                    <a:pt x="122029" y="186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585D4FBE-199B-4FB1-9E4D-9F5ECEF83987}"/>
                </a:ext>
              </a:extLst>
            </p:cNvPr>
            <p:cNvSpPr/>
            <p:nvPr/>
          </p:nvSpPr>
          <p:spPr>
            <a:xfrm>
              <a:off x="5014592" y="5582288"/>
              <a:ext cx="346727" cy="369665"/>
            </a:xfrm>
            <a:custGeom>
              <a:avLst/>
              <a:gdLst>
                <a:gd name="connsiteX0" fmla="*/ 345097 w 346727"/>
                <a:gd name="connsiteY0" fmla="*/ 259384 h 369665"/>
                <a:gd name="connsiteX1" fmla="*/ 284595 w 346727"/>
                <a:gd name="connsiteY1" fmla="*/ 126232 h 369665"/>
                <a:gd name="connsiteX2" fmla="*/ 208325 w 346727"/>
                <a:gd name="connsiteY2" fmla="*/ 15478 h 369665"/>
                <a:gd name="connsiteX3" fmla="*/ 106426 w 346727"/>
                <a:gd name="connsiteY3" fmla="*/ 54432 h 369665"/>
                <a:gd name="connsiteX4" fmla="*/ 109218 w 346727"/>
                <a:gd name="connsiteY4" fmla="*/ 123374 h 369665"/>
                <a:gd name="connsiteX5" fmla="*/ 755 w 346727"/>
                <a:gd name="connsiteY5" fmla="*/ 183375 h 369665"/>
                <a:gd name="connsiteX6" fmla="*/ 51595 w 346727"/>
                <a:gd name="connsiteY6" fmla="*/ 298708 h 369665"/>
                <a:gd name="connsiteX7" fmla="*/ 154126 w 346727"/>
                <a:gd name="connsiteY7" fmla="*/ 363027 h 369665"/>
                <a:gd name="connsiteX8" fmla="*/ 345097 w 346727"/>
                <a:gd name="connsiteY8" fmla="*/ 259384 h 369665"/>
                <a:gd name="connsiteX9" fmla="*/ 345097 w 346727"/>
                <a:gd name="connsiteY9" fmla="*/ 259384 h 36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6727" h="369665">
                  <a:moveTo>
                    <a:pt x="345097" y="259384"/>
                  </a:moveTo>
                  <a:cubicBezTo>
                    <a:pt x="336547" y="211968"/>
                    <a:pt x="307060" y="168129"/>
                    <a:pt x="284595" y="126232"/>
                  </a:cubicBezTo>
                  <a:cubicBezTo>
                    <a:pt x="263963" y="87758"/>
                    <a:pt x="243679" y="42872"/>
                    <a:pt x="208325" y="15478"/>
                  </a:cubicBezTo>
                  <a:cubicBezTo>
                    <a:pt x="167103" y="-16496"/>
                    <a:pt x="115717" y="3286"/>
                    <a:pt x="106426" y="54432"/>
                  </a:cubicBezTo>
                  <a:cubicBezTo>
                    <a:pt x="102304" y="77136"/>
                    <a:pt x="105445" y="100844"/>
                    <a:pt x="109218" y="123374"/>
                  </a:cubicBezTo>
                  <a:cubicBezTo>
                    <a:pt x="58422" y="113298"/>
                    <a:pt x="8825" y="124072"/>
                    <a:pt x="755" y="183375"/>
                  </a:cubicBezTo>
                  <a:cubicBezTo>
                    <a:pt x="-5090" y="226407"/>
                    <a:pt x="24071" y="268435"/>
                    <a:pt x="51595" y="298708"/>
                  </a:cubicBezTo>
                  <a:cubicBezTo>
                    <a:pt x="78902" y="328719"/>
                    <a:pt x="114998" y="351904"/>
                    <a:pt x="154126" y="363027"/>
                  </a:cubicBezTo>
                  <a:cubicBezTo>
                    <a:pt x="225053" y="383158"/>
                    <a:pt x="363265" y="359973"/>
                    <a:pt x="345097" y="259384"/>
                  </a:cubicBezTo>
                  <a:lnTo>
                    <a:pt x="345097" y="25938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2ABA71FE-C272-45E9-BAFE-EF9FBF3D3281}"/>
                </a:ext>
              </a:extLst>
            </p:cNvPr>
            <p:cNvSpPr/>
            <p:nvPr/>
          </p:nvSpPr>
          <p:spPr>
            <a:xfrm>
              <a:off x="5069825" y="5704222"/>
              <a:ext cx="291491" cy="247729"/>
            </a:xfrm>
            <a:custGeom>
              <a:avLst/>
              <a:gdLst>
                <a:gd name="connsiteX0" fmla="*/ 289865 w 291491"/>
                <a:gd name="connsiteY0" fmla="*/ 137449 h 247729"/>
                <a:gd name="connsiteX1" fmla="*/ 258567 w 291491"/>
                <a:gd name="connsiteY1" fmla="*/ 56838 h 247729"/>
                <a:gd name="connsiteX2" fmla="*/ 240071 w 291491"/>
                <a:gd name="connsiteY2" fmla="*/ 54832 h 247729"/>
                <a:gd name="connsiteX3" fmla="*/ 205786 w 291491"/>
                <a:gd name="connsiteY3" fmla="*/ 12607 h 247729"/>
                <a:gd name="connsiteX4" fmla="*/ 172917 w 291491"/>
                <a:gd name="connsiteY4" fmla="*/ 38627 h 247729"/>
                <a:gd name="connsiteX5" fmla="*/ 176189 w 291491"/>
                <a:gd name="connsiteY5" fmla="*/ 43687 h 247729"/>
                <a:gd name="connsiteX6" fmla="*/ 152547 w 291491"/>
                <a:gd name="connsiteY6" fmla="*/ 18168 h 247729"/>
                <a:gd name="connsiteX7" fmla="*/ 159548 w 291491"/>
                <a:gd name="connsiteY7" fmla="*/ 106457 h 247729"/>
                <a:gd name="connsiteX8" fmla="*/ 75228 w 291491"/>
                <a:gd name="connsiteY8" fmla="*/ 72913 h 247729"/>
                <a:gd name="connsiteX9" fmla="*/ 135185 w 291491"/>
                <a:gd name="connsiteY9" fmla="*/ 154505 h 247729"/>
                <a:gd name="connsiteX10" fmla="*/ 94858 w 291491"/>
                <a:gd name="connsiteY10" fmla="*/ 175465 h 247729"/>
                <a:gd name="connsiteX11" fmla="*/ 13701 w 291491"/>
                <a:gd name="connsiteY11" fmla="*/ 193895 h 247729"/>
                <a:gd name="connsiteX12" fmla="*/ 95381 w 291491"/>
                <a:gd name="connsiteY12" fmla="*/ 240067 h 247729"/>
                <a:gd name="connsiteX13" fmla="*/ 108751 w 291491"/>
                <a:gd name="connsiteY13" fmla="*/ 242205 h 247729"/>
                <a:gd name="connsiteX14" fmla="*/ 141270 w 291491"/>
                <a:gd name="connsiteY14" fmla="*/ 247504 h 247729"/>
                <a:gd name="connsiteX15" fmla="*/ 289865 w 291491"/>
                <a:gd name="connsiteY15" fmla="*/ 137449 h 247729"/>
                <a:gd name="connsiteX16" fmla="*/ 289865 w 291491"/>
                <a:gd name="connsiteY16" fmla="*/ 137449 h 24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1491" h="247729">
                  <a:moveTo>
                    <a:pt x="289865" y="137449"/>
                  </a:moveTo>
                  <a:cubicBezTo>
                    <a:pt x="284804" y="109445"/>
                    <a:pt x="272460" y="82684"/>
                    <a:pt x="258567" y="56838"/>
                  </a:cubicBezTo>
                  <a:cubicBezTo>
                    <a:pt x="251587" y="43839"/>
                    <a:pt x="236582" y="23686"/>
                    <a:pt x="240071" y="54832"/>
                  </a:cubicBezTo>
                  <a:cubicBezTo>
                    <a:pt x="230191" y="39608"/>
                    <a:pt x="218588" y="25540"/>
                    <a:pt x="205786" y="12607"/>
                  </a:cubicBezTo>
                  <a:cubicBezTo>
                    <a:pt x="189057" y="-4296"/>
                    <a:pt x="159875" y="18234"/>
                    <a:pt x="172917" y="38627"/>
                  </a:cubicBezTo>
                  <a:cubicBezTo>
                    <a:pt x="173964" y="40284"/>
                    <a:pt x="175076" y="41964"/>
                    <a:pt x="176189" y="43687"/>
                  </a:cubicBezTo>
                  <a:cubicBezTo>
                    <a:pt x="168468" y="35071"/>
                    <a:pt x="160616" y="26544"/>
                    <a:pt x="152547" y="18168"/>
                  </a:cubicBezTo>
                  <a:cubicBezTo>
                    <a:pt x="85588" y="-51450"/>
                    <a:pt x="156298" y="101070"/>
                    <a:pt x="159548" y="106457"/>
                  </a:cubicBezTo>
                  <a:cubicBezTo>
                    <a:pt x="147966" y="96337"/>
                    <a:pt x="77061" y="764"/>
                    <a:pt x="75228" y="72913"/>
                  </a:cubicBezTo>
                  <a:cubicBezTo>
                    <a:pt x="74138" y="116010"/>
                    <a:pt x="103058" y="134745"/>
                    <a:pt x="135185" y="154505"/>
                  </a:cubicBezTo>
                  <a:cubicBezTo>
                    <a:pt x="109645" y="150536"/>
                    <a:pt x="-48982" y="84472"/>
                    <a:pt x="94858" y="175465"/>
                  </a:cubicBezTo>
                  <a:cubicBezTo>
                    <a:pt x="94204" y="177144"/>
                    <a:pt x="-42918" y="141092"/>
                    <a:pt x="13701" y="193895"/>
                  </a:cubicBezTo>
                  <a:cubicBezTo>
                    <a:pt x="36711" y="215356"/>
                    <a:pt x="65370" y="230950"/>
                    <a:pt x="95381" y="240067"/>
                  </a:cubicBezTo>
                  <a:cubicBezTo>
                    <a:pt x="100180" y="240852"/>
                    <a:pt x="104694" y="241550"/>
                    <a:pt x="108751" y="242205"/>
                  </a:cubicBezTo>
                  <a:cubicBezTo>
                    <a:pt x="119264" y="243906"/>
                    <a:pt x="130213" y="245869"/>
                    <a:pt x="141270" y="247504"/>
                  </a:cubicBezTo>
                  <a:cubicBezTo>
                    <a:pt x="213528" y="250689"/>
                    <a:pt x="304826" y="220372"/>
                    <a:pt x="289865" y="137449"/>
                  </a:cubicBezTo>
                  <a:lnTo>
                    <a:pt x="289865" y="13744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860EA889-3815-4737-9398-34EC419139EA}"/>
                </a:ext>
              </a:extLst>
            </p:cNvPr>
            <p:cNvSpPr/>
            <p:nvPr/>
          </p:nvSpPr>
          <p:spPr>
            <a:xfrm>
              <a:off x="5271747" y="5564546"/>
              <a:ext cx="299077" cy="323904"/>
            </a:xfrm>
            <a:custGeom>
              <a:avLst/>
              <a:gdLst>
                <a:gd name="connsiteX0" fmla="*/ 105238 w 299077"/>
                <a:gd name="connsiteY0" fmla="*/ 9468 h 323904"/>
                <a:gd name="connsiteX1" fmla="*/ 138804 w 299077"/>
                <a:gd name="connsiteY1" fmla="*/ 47135 h 323904"/>
                <a:gd name="connsiteX2" fmla="*/ 149164 w 299077"/>
                <a:gd name="connsiteY2" fmla="*/ 70755 h 323904"/>
                <a:gd name="connsiteX3" fmla="*/ 169623 w 299077"/>
                <a:gd name="connsiteY3" fmla="*/ 54594 h 323904"/>
                <a:gd name="connsiteX4" fmla="*/ 225850 w 299077"/>
                <a:gd name="connsiteY4" fmla="*/ 31562 h 323904"/>
                <a:gd name="connsiteX5" fmla="*/ 298718 w 299077"/>
                <a:gd name="connsiteY5" fmla="*/ 98607 h 323904"/>
                <a:gd name="connsiteX6" fmla="*/ 189666 w 299077"/>
                <a:gd name="connsiteY6" fmla="*/ 283690 h 323904"/>
                <a:gd name="connsiteX7" fmla="*/ 96296 w 299077"/>
                <a:gd name="connsiteY7" fmla="*/ 321422 h 323904"/>
                <a:gd name="connsiteX8" fmla="*/ 29644 w 299077"/>
                <a:gd name="connsiteY8" fmla="*/ 242032 h 323904"/>
                <a:gd name="connsiteX9" fmla="*/ 3362 w 299077"/>
                <a:gd name="connsiteY9" fmla="*/ 134812 h 323904"/>
                <a:gd name="connsiteX10" fmla="*/ 16536 w 299077"/>
                <a:gd name="connsiteY10" fmla="*/ 29010 h 323904"/>
                <a:gd name="connsiteX11" fmla="*/ 105238 w 299077"/>
                <a:gd name="connsiteY11" fmla="*/ 9468 h 323904"/>
                <a:gd name="connsiteX12" fmla="*/ 105238 w 299077"/>
                <a:gd name="connsiteY12" fmla="*/ 9468 h 323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077" h="323904">
                  <a:moveTo>
                    <a:pt x="105238" y="9468"/>
                  </a:moveTo>
                  <a:cubicBezTo>
                    <a:pt x="119503" y="18149"/>
                    <a:pt x="130931" y="32653"/>
                    <a:pt x="138804" y="47135"/>
                  </a:cubicBezTo>
                  <a:cubicBezTo>
                    <a:pt x="142883" y="54681"/>
                    <a:pt x="146220" y="62729"/>
                    <a:pt x="149164" y="70755"/>
                  </a:cubicBezTo>
                  <a:cubicBezTo>
                    <a:pt x="156994" y="64888"/>
                    <a:pt x="165020" y="57604"/>
                    <a:pt x="169623" y="54594"/>
                  </a:cubicBezTo>
                  <a:cubicBezTo>
                    <a:pt x="186896" y="43318"/>
                    <a:pt x="205413" y="34746"/>
                    <a:pt x="225850" y="31562"/>
                  </a:cubicBezTo>
                  <a:cubicBezTo>
                    <a:pt x="269231" y="24845"/>
                    <a:pt x="302949" y="54201"/>
                    <a:pt x="298718" y="98607"/>
                  </a:cubicBezTo>
                  <a:cubicBezTo>
                    <a:pt x="293745" y="150603"/>
                    <a:pt x="226678" y="249862"/>
                    <a:pt x="189666" y="283690"/>
                  </a:cubicBezTo>
                  <a:cubicBezTo>
                    <a:pt x="164781" y="306417"/>
                    <a:pt x="132196" y="332066"/>
                    <a:pt x="96296" y="321422"/>
                  </a:cubicBezTo>
                  <a:cubicBezTo>
                    <a:pt x="62163" y="311302"/>
                    <a:pt x="41967" y="272458"/>
                    <a:pt x="29644" y="242032"/>
                  </a:cubicBezTo>
                  <a:cubicBezTo>
                    <a:pt x="15707" y="207637"/>
                    <a:pt x="7855" y="171563"/>
                    <a:pt x="3362" y="134812"/>
                  </a:cubicBezTo>
                  <a:cubicBezTo>
                    <a:pt x="-934" y="99545"/>
                    <a:pt x="-4795" y="59567"/>
                    <a:pt x="16536" y="29010"/>
                  </a:cubicBezTo>
                  <a:cubicBezTo>
                    <a:pt x="36579" y="308"/>
                    <a:pt x="75162" y="-8831"/>
                    <a:pt x="105238" y="9468"/>
                  </a:cubicBezTo>
                  <a:lnTo>
                    <a:pt x="105238" y="946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5B13633E-20A3-4DD3-AF83-CA54A7BCBD54}"/>
                </a:ext>
              </a:extLst>
            </p:cNvPr>
            <p:cNvSpPr/>
            <p:nvPr/>
          </p:nvSpPr>
          <p:spPr>
            <a:xfrm>
              <a:off x="5293142" y="5672967"/>
              <a:ext cx="231625" cy="215504"/>
            </a:xfrm>
            <a:custGeom>
              <a:avLst/>
              <a:gdLst>
                <a:gd name="connsiteX0" fmla="*/ 218871 w 231625"/>
                <a:gd name="connsiteY0" fmla="*/ 116010 h 215504"/>
                <a:gd name="connsiteX1" fmla="*/ 168271 w 231625"/>
                <a:gd name="connsiteY1" fmla="*/ 175291 h 215504"/>
                <a:gd name="connsiteX2" fmla="*/ 74901 w 231625"/>
                <a:gd name="connsiteY2" fmla="*/ 213023 h 215504"/>
                <a:gd name="connsiteX3" fmla="*/ 8249 w 231625"/>
                <a:gd name="connsiteY3" fmla="*/ 133633 h 215504"/>
                <a:gd name="connsiteX4" fmla="*/ 41095 w 231625"/>
                <a:gd name="connsiteY4" fmla="*/ 130688 h 215504"/>
                <a:gd name="connsiteX5" fmla="*/ 17169 w 231625"/>
                <a:gd name="connsiteY5" fmla="*/ 40939 h 215504"/>
                <a:gd name="connsiteX6" fmla="*/ 71433 w 231625"/>
                <a:gd name="connsiteY6" fmla="*/ 76359 h 215504"/>
                <a:gd name="connsiteX7" fmla="*/ 82273 w 231625"/>
                <a:gd name="connsiteY7" fmla="*/ 1157 h 215504"/>
                <a:gd name="connsiteX8" fmla="*/ 114116 w 231625"/>
                <a:gd name="connsiteY8" fmla="*/ 29401 h 215504"/>
                <a:gd name="connsiteX9" fmla="*/ 166046 w 231625"/>
                <a:gd name="connsiteY9" fmla="*/ 54636 h 215504"/>
                <a:gd name="connsiteX10" fmla="*/ 169711 w 231625"/>
                <a:gd name="connsiteY10" fmla="*/ 44559 h 215504"/>
                <a:gd name="connsiteX11" fmla="*/ 207312 w 231625"/>
                <a:gd name="connsiteY11" fmla="*/ 49641 h 215504"/>
                <a:gd name="connsiteX12" fmla="*/ 197693 w 231625"/>
                <a:gd name="connsiteY12" fmla="*/ 105868 h 215504"/>
                <a:gd name="connsiteX13" fmla="*/ 215163 w 231625"/>
                <a:gd name="connsiteY13" fmla="*/ 86261 h 215504"/>
                <a:gd name="connsiteX14" fmla="*/ 218871 w 231625"/>
                <a:gd name="connsiteY14" fmla="*/ 116010 h 215504"/>
                <a:gd name="connsiteX15" fmla="*/ 218871 w 231625"/>
                <a:gd name="connsiteY15" fmla="*/ 116010 h 21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1625" h="215504">
                  <a:moveTo>
                    <a:pt x="218871" y="116010"/>
                  </a:moveTo>
                  <a:cubicBezTo>
                    <a:pt x="204019" y="138191"/>
                    <a:pt x="187639" y="157821"/>
                    <a:pt x="168271" y="175291"/>
                  </a:cubicBezTo>
                  <a:cubicBezTo>
                    <a:pt x="143386" y="198017"/>
                    <a:pt x="110801" y="223666"/>
                    <a:pt x="74901" y="213023"/>
                  </a:cubicBezTo>
                  <a:cubicBezTo>
                    <a:pt x="40768" y="202903"/>
                    <a:pt x="20571" y="164058"/>
                    <a:pt x="8249" y="133633"/>
                  </a:cubicBezTo>
                  <a:cubicBezTo>
                    <a:pt x="-19036" y="30688"/>
                    <a:pt x="29099" y="110841"/>
                    <a:pt x="41095" y="130688"/>
                  </a:cubicBezTo>
                  <a:cubicBezTo>
                    <a:pt x="29121" y="102117"/>
                    <a:pt x="20528" y="71953"/>
                    <a:pt x="17169" y="40939"/>
                  </a:cubicBezTo>
                  <a:cubicBezTo>
                    <a:pt x="8314" y="-36881"/>
                    <a:pt x="62295" y="43927"/>
                    <a:pt x="71433" y="76359"/>
                  </a:cubicBezTo>
                  <a:cubicBezTo>
                    <a:pt x="71695" y="56839"/>
                    <a:pt x="59306" y="-1003"/>
                    <a:pt x="82273" y="1157"/>
                  </a:cubicBezTo>
                  <a:cubicBezTo>
                    <a:pt x="92175" y="2094"/>
                    <a:pt x="105632" y="11320"/>
                    <a:pt x="114116" y="29401"/>
                  </a:cubicBezTo>
                  <a:cubicBezTo>
                    <a:pt x="108838" y="6871"/>
                    <a:pt x="167180" y="-34329"/>
                    <a:pt x="166046" y="54636"/>
                  </a:cubicBezTo>
                  <a:cubicBezTo>
                    <a:pt x="167268" y="51277"/>
                    <a:pt x="168555" y="47962"/>
                    <a:pt x="169711" y="44559"/>
                  </a:cubicBezTo>
                  <a:cubicBezTo>
                    <a:pt x="176319" y="25061"/>
                    <a:pt x="208315" y="27002"/>
                    <a:pt x="207312" y="49641"/>
                  </a:cubicBezTo>
                  <a:cubicBezTo>
                    <a:pt x="206461" y="69140"/>
                    <a:pt x="203102" y="87897"/>
                    <a:pt x="197693" y="105868"/>
                  </a:cubicBezTo>
                  <a:cubicBezTo>
                    <a:pt x="203539" y="99369"/>
                    <a:pt x="209340" y="92804"/>
                    <a:pt x="215163" y="86261"/>
                  </a:cubicBezTo>
                  <a:cubicBezTo>
                    <a:pt x="243451" y="54439"/>
                    <a:pt x="228795" y="101201"/>
                    <a:pt x="218871" y="116010"/>
                  </a:cubicBezTo>
                  <a:lnTo>
                    <a:pt x="218871" y="11601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CDCF75D9-070B-4068-A889-22A29DCA0BB5}"/>
                </a:ext>
              </a:extLst>
            </p:cNvPr>
            <p:cNvSpPr/>
            <p:nvPr/>
          </p:nvSpPr>
          <p:spPr>
            <a:xfrm>
              <a:off x="4964996" y="5886788"/>
              <a:ext cx="378239" cy="309286"/>
            </a:xfrm>
            <a:custGeom>
              <a:avLst/>
              <a:gdLst>
                <a:gd name="connsiteX0" fmla="*/ 274453 w 378239"/>
                <a:gd name="connsiteY0" fmla="*/ 2146 h 309286"/>
                <a:gd name="connsiteX1" fmla="*/ 374105 w 378239"/>
                <a:gd name="connsiteY1" fmla="*/ 42234 h 309286"/>
                <a:gd name="connsiteX2" fmla="*/ 195979 w 378239"/>
                <a:gd name="connsiteY2" fmla="*/ 290654 h 309286"/>
                <a:gd name="connsiteX3" fmla="*/ 73492 w 378239"/>
                <a:gd name="connsiteY3" fmla="*/ 282300 h 309286"/>
                <a:gd name="connsiteX4" fmla="*/ 73514 w 378239"/>
                <a:gd name="connsiteY4" fmla="*/ 193903 h 309286"/>
                <a:gd name="connsiteX5" fmla="*/ 48999 w 378239"/>
                <a:gd name="connsiteY5" fmla="*/ 186488 h 309286"/>
                <a:gd name="connsiteX6" fmla="*/ 10111 w 378239"/>
                <a:gd name="connsiteY6" fmla="*/ 147774 h 309286"/>
                <a:gd name="connsiteX7" fmla="*/ 25705 w 378239"/>
                <a:gd name="connsiteY7" fmla="*/ 42277 h 309286"/>
                <a:gd name="connsiteX8" fmla="*/ 142129 w 378239"/>
                <a:gd name="connsiteY8" fmla="*/ 4981 h 309286"/>
                <a:gd name="connsiteX9" fmla="*/ 274453 w 378239"/>
                <a:gd name="connsiteY9" fmla="*/ 2146 h 309286"/>
                <a:gd name="connsiteX10" fmla="*/ 274453 w 378239"/>
                <a:gd name="connsiteY10" fmla="*/ 2146 h 30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239" h="309286">
                  <a:moveTo>
                    <a:pt x="274453" y="2146"/>
                  </a:moveTo>
                  <a:cubicBezTo>
                    <a:pt x="309720" y="5199"/>
                    <a:pt x="354366" y="7337"/>
                    <a:pt x="374105" y="42234"/>
                  </a:cubicBezTo>
                  <a:cubicBezTo>
                    <a:pt x="406951" y="100337"/>
                    <a:pt x="234475" y="270588"/>
                    <a:pt x="195979" y="290654"/>
                  </a:cubicBezTo>
                  <a:cubicBezTo>
                    <a:pt x="159098" y="309869"/>
                    <a:pt x="100886" y="323784"/>
                    <a:pt x="73492" y="282300"/>
                  </a:cubicBezTo>
                  <a:cubicBezTo>
                    <a:pt x="55062" y="254361"/>
                    <a:pt x="63939" y="223565"/>
                    <a:pt x="73514" y="193903"/>
                  </a:cubicBezTo>
                  <a:cubicBezTo>
                    <a:pt x="65008" y="192136"/>
                    <a:pt x="56480" y="190283"/>
                    <a:pt x="48999" y="186488"/>
                  </a:cubicBezTo>
                  <a:cubicBezTo>
                    <a:pt x="32750" y="178200"/>
                    <a:pt x="18486" y="164045"/>
                    <a:pt x="10111" y="147774"/>
                  </a:cubicBezTo>
                  <a:cubicBezTo>
                    <a:pt x="-7642" y="113314"/>
                    <a:pt x="-1754" y="70020"/>
                    <a:pt x="25705" y="42277"/>
                  </a:cubicBezTo>
                  <a:cubicBezTo>
                    <a:pt x="55477" y="12179"/>
                    <a:pt x="102609" y="9671"/>
                    <a:pt x="142129" y="4981"/>
                  </a:cubicBezTo>
                  <a:cubicBezTo>
                    <a:pt x="186055" y="-231"/>
                    <a:pt x="230374" y="-1649"/>
                    <a:pt x="274453" y="2146"/>
                  </a:cubicBezTo>
                  <a:lnTo>
                    <a:pt x="274453" y="214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502E022D-E969-4C4E-B038-3FEE3D9287EE}"/>
                </a:ext>
              </a:extLst>
            </p:cNvPr>
            <p:cNvSpPr/>
            <p:nvPr/>
          </p:nvSpPr>
          <p:spPr>
            <a:xfrm>
              <a:off x="5076214" y="5886782"/>
              <a:ext cx="270057" cy="261603"/>
            </a:xfrm>
            <a:custGeom>
              <a:avLst/>
              <a:gdLst>
                <a:gd name="connsiteX0" fmla="*/ 163235 w 270057"/>
                <a:gd name="connsiteY0" fmla="*/ 2152 h 261603"/>
                <a:gd name="connsiteX1" fmla="*/ 262887 w 270057"/>
                <a:gd name="connsiteY1" fmla="*/ 42240 h 261603"/>
                <a:gd name="connsiteX2" fmla="*/ 261032 w 270057"/>
                <a:gd name="connsiteY2" fmla="*/ 98947 h 261603"/>
                <a:gd name="connsiteX3" fmla="*/ 259855 w 270057"/>
                <a:gd name="connsiteY3" fmla="*/ 107671 h 261603"/>
                <a:gd name="connsiteX4" fmla="*/ 123343 w 270057"/>
                <a:gd name="connsiteY4" fmla="*/ 259144 h 261603"/>
                <a:gd name="connsiteX5" fmla="*/ 89821 w 270057"/>
                <a:gd name="connsiteY5" fmla="*/ 233386 h 261603"/>
                <a:gd name="connsiteX6" fmla="*/ 119374 w 270057"/>
                <a:gd name="connsiteY6" fmla="*/ 190637 h 261603"/>
                <a:gd name="connsiteX7" fmla="*/ 55361 w 270057"/>
                <a:gd name="connsiteY7" fmla="*/ 207061 h 261603"/>
                <a:gd name="connsiteX8" fmla="*/ 46833 w 270057"/>
                <a:gd name="connsiteY8" fmla="*/ 175588 h 261603"/>
                <a:gd name="connsiteX9" fmla="*/ 88185 w 270057"/>
                <a:gd name="connsiteY9" fmla="*/ 148194 h 261603"/>
                <a:gd name="connsiteX10" fmla="*/ 27705 w 270057"/>
                <a:gd name="connsiteY10" fmla="*/ 130353 h 261603"/>
                <a:gd name="connsiteX11" fmla="*/ 49668 w 270057"/>
                <a:gd name="connsiteY11" fmla="*/ 91226 h 261603"/>
                <a:gd name="connsiteX12" fmla="*/ 16800 w 270057"/>
                <a:gd name="connsiteY12" fmla="*/ 89001 h 261603"/>
                <a:gd name="connsiteX13" fmla="*/ 11195 w 270057"/>
                <a:gd name="connsiteY13" fmla="*/ 46035 h 261603"/>
                <a:gd name="connsiteX14" fmla="*/ 39832 w 270057"/>
                <a:gd name="connsiteY14" fmla="*/ 32599 h 261603"/>
                <a:gd name="connsiteX15" fmla="*/ 54772 w 270057"/>
                <a:gd name="connsiteY15" fmla="*/ 2545 h 261603"/>
                <a:gd name="connsiteX16" fmla="*/ 163235 w 270057"/>
                <a:gd name="connsiteY16" fmla="*/ 2152 h 261603"/>
                <a:gd name="connsiteX17" fmla="*/ 163235 w 270057"/>
                <a:gd name="connsiteY17" fmla="*/ 2152 h 26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0057" h="261603">
                  <a:moveTo>
                    <a:pt x="163235" y="2152"/>
                  </a:moveTo>
                  <a:cubicBezTo>
                    <a:pt x="198502" y="5205"/>
                    <a:pt x="243148" y="7343"/>
                    <a:pt x="262887" y="42240"/>
                  </a:cubicBezTo>
                  <a:cubicBezTo>
                    <a:pt x="274337" y="62501"/>
                    <a:pt x="270847" y="81673"/>
                    <a:pt x="261032" y="98947"/>
                  </a:cubicBezTo>
                  <a:cubicBezTo>
                    <a:pt x="258895" y="101782"/>
                    <a:pt x="262428" y="105468"/>
                    <a:pt x="259855" y="107671"/>
                  </a:cubicBezTo>
                  <a:cubicBezTo>
                    <a:pt x="247270" y="134192"/>
                    <a:pt x="150541" y="244662"/>
                    <a:pt x="123343" y="259144"/>
                  </a:cubicBezTo>
                  <a:cubicBezTo>
                    <a:pt x="107488" y="267584"/>
                    <a:pt x="82035" y="253146"/>
                    <a:pt x="89821" y="233386"/>
                  </a:cubicBezTo>
                  <a:cubicBezTo>
                    <a:pt x="96473" y="216548"/>
                    <a:pt x="107858" y="203767"/>
                    <a:pt x="119374" y="190637"/>
                  </a:cubicBezTo>
                  <a:cubicBezTo>
                    <a:pt x="100137" y="200038"/>
                    <a:pt x="79330" y="206341"/>
                    <a:pt x="55361" y="207061"/>
                  </a:cubicBezTo>
                  <a:cubicBezTo>
                    <a:pt x="37476" y="207606"/>
                    <a:pt x="33943" y="184596"/>
                    <a:pt x="46833" y="175588"/>
                  </a:cubicBezTo>
                  <a:cubicBezTo>
                    <a:pt x="60399" y="166122"/>
                    <a:pt x="74227" y="157071"/>
                    <a:pt x="88185" y="148194"/>
                  </a:cubicBezTo>
                  <a:cubicBezTo>
                    <a:pt x="63322" y="154716"/>
                    <a:pt x="34837" y="156569"/>
                    <a:pt x="27705" y="130353"/>
                  </a:cubicBezTo>
                  <a:cubicBezTo>
                    <a:pt x="23103" y="113429"/>
                    <a:pt x="34183" y="100779"/>
                    <a:pt x="49668" y="91226"/>
                  </a:cubicBezTo>
                  <a:cubicBezTo>
                    <a:pt x="38872" y="91335"/>
                    <a:pt x="27967" y="90680"/>
                    <a:pt x="16800" y="89001"/>
                  </a:cubicBezTo>
                  <a:cubicBezTo>
                    <a:pt x="-3658" y="85947"/>
                    <a:pt x="-5316" y="55108"/>
                    <a:pt x="11195" y="46035"/>
                  </a:cubicBezTo>
                  <a:cubicBezTo>
                    <a:pt x="20682" y="40822"/>
                    <a:pt x="30235" y="36394"/>
                    <a:pt x="39832" y="32599"/>
                  </a:cubicBezTo>
                  <a:cubicBezTo>
                    <a:pt x="-2851" y="25991"/>
                    <a:pt x="18653" y="5642"/>
                    <a:pt x="54772" y="2545"/>
                  </a:cubicBezTo>
                  <a:cubicBezTo>
                    <a:pt x="90824" y="-574"/>
                    <a:pt x="127117" y="-967"/>
                    <a:pt x="163235" y="2152"/>
                  </a:cubicBezTo>
                  <a:lnTo>
                    <a:pt x="163235" y="215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02E37690-5AF0-4DE9-B824-6298DFDD51D9}"/>
                </a:ext>
              </a:extLst>
            </p:cNvPr>
            <p:cNvSpPr/>
            <p:nvPr/>
          </p:nvSpPr>
          <p:spPr>
            <a:xfrm>
              <a:off x="5027736" y="5486986"/>
              <a:ext cx="501" cy="490"/>
            </a:xfrm>
            <a:custGeom>
              <a:avLst/>
              <a:gdLst>
                <a:gd name="connsiteX0" fmla="*/ 502 w 501"/>
                <a:gd name="connsiteY0" fmla="*/ 245 h 490"/>
                <a:gd name="connsiteX1" fmla="*/ 0 w 501"/>
                <a:gd name="connsiteY1" fmla="*/ 245 h 490"/>
                <a:gd name="connsiteX2" fmla="*/ 502 w 501"/>
                <a:gd name="connsiteY2" fmla="*/ 245 h 490"/>
                <a:gd name="connsiteX3" fmla="*/ 502 w 501"/>
                <a:gd name="connsiteY3" fmla="*/ 245 h 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1" h="490">
                  <a:moveTo>
                    <a:pt x="502" y="245"/>
                  </a:moveTo>
                  <a:cubicBezTo>
                    <a:pt x="502" y="573"/>
                    <a:pt x="0" y="573"/>
                    <a:pt x="0" y="245"/>
                  </a:cubicBezTo>
                  <a:cubicBezTo>
                    <a:pt x="0" y="-82"/>
                    <a:pt x="502" y="-82"/>
                    <a:pt x="502" y="245"/>
                  </a:cubicBezTo>
                  <a:lnTo>
                    <a:pt x="502" y="245"/>
                  </a:lnTo>
                  <a:close/>
                </a:path>
              </a:pathLst>
            </a:custGeom>
            <a:solidFill>
              <a:srgbClr val="78607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BF501007-64D0-45AB-8D43-67E10F5E863C}"/>
                </a:ext>
              </a:extLst>
            </p:cNvPr>
            <p:cNvSpPr/>
            <p:nvPr/>
          </p:nvSpPr>
          <p:spPr>
            <a:xfrm>
              <a:off x="5448676" y="6015734"/>
              <a:ext cx="19344" cy="19278"/>
            </a:xfrm>
            <a:custGeom>
              <a:avLst/>
              <a:gdLst>
                <a:gd name="connsiteX0" fmla="*/ 17361 w 19344"/>
                <a:gd name="connsiteY0" fmla="*/ 3671 h 19278"/>
                <a:gd name="connsiteX1" fmla="*/ 15638 w 19344"/>
                <a:gd name="connsiteY1" fmla="*/ 17324 h 19278"/>
                <a:gd name="connsiteX2" fmla="*/ 1984 w 19344"/>
                <a:gd name="connsiteY2" fmla="*/ 15601 h 19278"/>
                <a:gd name="connsiteX3" fmla="*/ 3707 w 19344"/>
                <a:gd name="connsiteY3" fmla="*/ 1947 h 19278"/>
                <a:gd name="connsiteX4" fmla="*/ 17361 w 19344"/>
                <a:gd name="connsiteY4" fmla="*/ 3671 h 19278"/>
                <a:gd name="connsiteX5" fmla="*/ 17361 w 19344"/>
                <a:gd name="connsiteY5" fmla="*/ 3671 h 19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44" h="19278">
                  <a:moveTo>
                    <a:pt x="17361" y="3671"/>
                  </a:moveTo>
                  <a:cubicBezTo>
                    <a:pt x="20479" y="7684"/>
                    <a:pt x="19934" y="14270"/>
                    <a:pt x="15638" y="17324"/>
                  </a:cubicBezTo>
                  <a:cubicBezTo>
                    <a:pt x="11341" y="20356"/>
                    <a:pt x="5343" y="19919"/>
                    <a:pt x="1984" y="15601"/>
                  </a:cubicBezTo>
                  <a:cubicBezTo>
                    <a:pt x="-1134" y="11588"/>
                    <a:pt x="-589" y="5001"/>
                    <a:pt x="3707" y="1947"/>
                  </a:cubicBezTo>
                  <a:cubicBezTo>
                    <a:pt x="8026" y="-1084"/>
                    <a:pt x="14024" y="-626"/>
                    <a:pt x="17361" y="3671"/>
                  </a:cubicBezTo>
                  <a:lnTo>
                    <a:pt x="17361" y="36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567A363E-F657-4C2C-BC1E-4E2F99156466}"/>
                </a:ext>
              </a:extLst>
            </p:cNvPr>
            <p:cNvSpPr/>
            <p:nvPr/>
          </p:nvSpPr>
          <p:spPr>
            <a:xfrm>
              <a:off x="5473608" y="5986077"/>
              <a:ext cx="13232" cy="13101"/>
            </a:xfrm>
            <a:custGeom>
              <a:avLst/>
              <a:gdLst>
                <a:gd name="connsiteX0" fmla="*/ 11818 w 13232"/>
                <a:gd name="connsiteY0" fmla="*/ 2509 h 13101"/>
                <a:gd name="connsiteX1" fmla="*/ 1414 w 13232"/>
                <a:gd name="connsiteY1" fmla="*/ 10579 h 13101"/>
                <a:gd name="connsiteX2" fmla="*/ 11818 w 13232"/>
                <a:gd name="connsiteY2" fmla="*/ 2509 h 13101"/>
                <a:gd name="connsiteX3" fmla="*/ 11818 w 13232"/>
                <a:gd name="connsiteY3" fmla="*/ 2509 h 1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2" h="13101">
                  <a:moveTo>
                    <a:pt x="11818" y="2509"/>
                  </a:moveTo>
                  <a:cubicBezTo>
                    <a:pt x="17009" y="9205"/>
                    <a:pt x="6627" y="17297"/>
                    <a:pt x="1414" y="10579"/>
                  </a:cubicBezTo>
                  <a:cubicBezTo>
                    <a:pt x="-3776" y="3905"/>
                    <a:pt x="6606" y="-4186"/>
                    <a:pt x="11818" y="2509"/>
                  </a:cubicBezTo>
                  <a:lnTo>
                    <a:pt x="11818" y="25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0F05A15-9026-4B62-81A9-5A4AD9601C1B}"/>
                </a:ext>
              </a:extLst>
            </p:cNvPr>
            <p:cNvSpPr/>
            <p:nvPr/>
          </p:nvSpPr>
          <p:spPr>
            <a:xfrm>
              <a:off x="5471268" y="5962461"/>
              <a:ext cx="11093" cy="10985"/>
            </a:xfrm>
            <a:custGeom>
              <a:avLst/>
              <a:gdLst>
                <a:gd name="connsiteX0" fmla="*/ 9905 w 11093"/>
                <a:gd name="connsiteY0" fmla="*/ 2112 h 10985"/>
                <a:gd name="connsiteX1" fmla="*/ 1181 w 11093"/>
                <a:gd name="connsiteY1" fmla="*/ 8873 h 10985"/>
                <a:gd name="connsiteX2" fmla="*/ 9905 w 11093"/>
                <a:gd name="connsiteY2" fmla="*/ 2112 h 10985"/>
                <a:gd name="connsiteX3" fmla="*/ 9905 w 11093"/>
                <a:gd name="connsiteY3" fmla="*/ 2112 h 1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85">
                  <a:moveTo>
                    <a:pt x="9905" y="2112"/>
                  </a:moveTo>
                  <a:cubicBezTo>
                    <a:pt x="14267" y="7717"/>
                    <a:pt x="5543" y="14500"/>
                    <a:pt x="1181" y="8873"/>
                  </a:cubicBezTo>
                  <a:cubicBezTo>
                    <a:pt x="-3160" y="3268"/>
                    <a:pt x="5543" y="-3515"/>
                    <a:pt x="9905" y="2112"/>
                  </a:cubicBezTo>
                  <a:lnTo>
                    <a:pt x="9905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64587A2F-0660-45C6-9438-B47BFBCC2289}"/>
                </a:ext>
              </a:extLst>
            </p:cNvPr>
            <p:cNvSpPr/>
            <p:nvPr/>
          </p:nvSpPr>
          <p:spPr>
            <a:xfrm>
              <a:off x="5439917" y="5992393"/>
              <a:ext cx="10713" cy="10607"/>
            </a:xfrm>
            <a:custGeom>
              <a:avLst/>
              <a:gdLst>
                <a:gd name="connsiteX0" fmla="*/ 9566 w 10713"/>
                <a:gd name="connsiteY0" fmla="*/ 2038 h 10607"/>
                <a:gd name="connsiteX1" fmla="*/ 1147 w 10713"/>
                <a:gd name="connsiteY1" fmla="*/ 8582 h 10607"/>
                <a:gd name="connsiteX2" fmla="*/ 9566 w 10713"/>
                <a:gd name="connsiteY2" fmla="*/ 2038 h 10607"/>
                <a:gd name="connsiteX3" fmla="*/ 9566 w 10713"/>
                <a:gd name="connsiteY3" fmla="*/ 2038 h 1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13" h="10607">
                  <a:moveTo>
                    <a:pt x="9566" y="2038"/>
                  </a:moveTo>
                  <a:cubicBezTo>
                    <a:pt x="13775" y="7447"/>
                    <a:pt x="5357" y="13990"/>
                    <a:pt x="1147" y="8582"/>
                  </a:cubicBezTo>
                  <a:cubicBezTo>
                    <a:pt x="-3062" y="3151"/>
                    <a:pt x="5357" y="-3392"/>
                    <a:pt x="9566" y="2038"/>
                  </a:cubicBezTo>
                  <a:lnTo>
                    <a:pt x="9566" y="20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DE676571-ED5C-4605-B9CE-711258FFF360}"/>
                </a:ext>
              </a:extLst>
            </p:cNvPr>
            <p:cNvSpPr/>
            <p:nvPr/>
          </p:nvSpPr>
          <p:spPr>
            <a:xfrm>
              <a:off x="5407923" y="6042548"/>
              <a:ext cx="15376" cy="15230"/>
            </a:xfrm>
            <a:custGeom>
              <a:avLst/>
              <a:gdLst>
                <a:gd name="connsiteX0" fmla="*/ 13730 w 15376"/>
                <a:gd name="connsiteY0" fmla="*/ 2920 h 15230"/>
                <a:gd name="connsiteX1" fmla="*/ 1647 w 15376"/>
                <a:gd name="connsiteY1" fmla="*/ 12298 h 15230"/>
                <a:gd name="connsiteX2" fmla="*/ 13730 w 15376"/>
                <a:gd name="connsiteY2" fmla="*/ 2920 h 15230"/>
                <a:gd name="connsiteX3" fmla="*/ 13730 w 15376"/>
                <a:gd name="connsiteY3" fmla="*/ 2920 h 1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76" h="15230">
                  <a:moveTo>
                    <a:pt x="13730" y="2920"/>
                  </a:moveTo>
                  <a:cubicBezTo>
                    <a:pt x="19771" y="10706"/>
                    <a:pt x="7688" y="20106"/>
                    <a:pt x="1647" y="12298"/>
                  </a:cubicBezTo>
                  <a:cubicBezTo>
                    <a:pt x="-4395" y="4534"/>
                    <a:pt x="7688" y="-4867"/>
                    <a:pt x="13730" y="2920"/>
                  </a:cubicBezTo>
                  <a:lnTo>
                    <a:pt x="13730" y="29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EC24B379-9A3F-4569-9727-3B0B6020FB5A}"/>
                </a:ext>
              </a:extLst>
            </p:cNvPr>
            <p:cNvSpPr/>
            <p:nvPr/>
          </p:nvSpPr>
          <p:spPr>
            <a:xfrm>
              <a:off x="5409650" y="6023554"/>
              <a:ext cx="9196" cy="9095"/>
            </a:xfrm>
            <a:custGeom>
              <a:avLst/>
              <a:gdLst>
                <a:gd name="connsiteX0" fmla="*/ 8208 w 9196"/>
                <a:gd name="connsiteY0" fmla="*/ 1739 h 9095"/>
                <a:gd name="connsiteX1" fmla="*/ 989 w 9196"/>
                <a:gd name="connsiteY1" fmla="*/ 7344 h 9095"/>
                <a:gd name="connsiteX2" fmla="*/ 8208 w 9196"/>
                <a:gd name="connsiteY2" fmla="*/ 1739 h 9095"/>
                <a:gd name="connsiteX3" fmla="*/ 8208 w 9196"/>
                <a:gd name="connsiteY3" fmla="*/ 1739 h 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6" h="9095">
                  <a:moveTo>
                    <a:pt x="8208" y="1739"/>
                  </a:moveTo>
                  <a:cubicBezTo>
                    <a:pt x="11828" y="6384"/>
                    <a:pt x="4610" y="12012"/>
                    <a:pt x="989" y="7344"/>
                  </a:cubicBezTo>
                  <a:cubicBezTo>
                    <a:pt x="-2632" y="2720"/>
                    <a:pt x="4588" y="-2907"/>
                    <a:pt x="8208" y="1739"/>
                  </a:cubicBezTo>
                  <a:lnTo>
                    <a:pt x="8208" y="17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DD80258E-7A73-4924-830F-2C5B2A0B0677}"/>
                </a:ext>
              </a:extLst>
            </p:cNvPr>
            <p:cNvSpPr/>
            <p:nvPr/>
          </p:nvSpPr>
          <p:spPr>
            <a:xfrm>
              <a:off x="5381621" y="6073301"/>
              <a:ext cx="13982" cy="14057"/>
            </a:xfrm>
            <a:custGeom>
              <a:avLst/>
              <a:gdLst>
                <a:gd name="connsiteX0" fmla="*/ 4175 w 13982"/>
                <a:gd name="connsiteY0" fmla="*/ 368 h 14057"/>
                <a:gd name="connsiteX1" fmla="*/ 13837 w 13982"/>
                <a:gd name="connsiteY1" fmla="*/ 5951 h 14057"/>
                <a:gd name="connsiteX2" fmla="*/ 13903 w 13982"/>
                <a:gd name="connsiteY2" fmla="*/ 6300 h 14057"/>
                <a:gd name="connsiteX3" fmla="*/ 4590 w 13982"/>
                <a:gd name="connsiteY3" fmla="*/ 13541 h 14057"/>
                <a:gd name="connsiteX4" fmla="*/ 4263 w 13982"/>
                <a:gd name="connsiteY4" fmla="*/ 13389 h 14057"/>
                <a:gd name="connsiteX5" fmla="*/ 1253 w 13982"/>
                <a:gd name="connsiteY5" fmla="*/ 2658 h 14057"/>
                <a:gd name="connsiteX6" fmla="*/ 4175 w 13982"/>
                <a:gd name="connsiteY6" fmla="*/ 368 h 14057"/>
                <a:gd name="connsiteX7" fmla="*/ 4175 w 13982"/>
                <a:gd name="connsiteY7" fmla="*/ 368 h 1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82" h="14057">
                  <a:moveTo>
                    <a:pt x="4175" y="368"/>
                  </a:moveTo>
                  <a:cubicBezTo>
                    <a:pt x="8581" y="-875"/>
                    <a:pt x="13030" y="1044"/>
                    <a:pt x="13837" y="5951"/>
                  </a:cubicBezTo>
                  <a:cubicBezTo>
                    <a:pt x="13859" y="6060"/>
                    <a:pt x="13881" y="6191"/>
                    <a:pt x="13903" y="6300"/>
                  </a:cubicBezTo>
                  <a:cubicBezTo>
                    <a:pt x="14710" y="11295"/>
                    <a:pt x="9214" y="15570"/>
                    <a:pt x="4590" y="13541"/>
                  </a:cubicBezTo>
                  <a:cubicBezTo>
                    <a:pt x="4480" y="13498"/>
                    <a:pt x="4372" y="13454"/>
                    <a:pt x="4263" y="13389"/>
                  </a:cubicBezTo>
                  <a:cubicBezTo>
                    <a:pt x="-274" y="11404"/>
                    <a:pt x="-1038" y="6606"/>
                    <a:pt x="1253" y="2658"/>
                  </a:cubicBezTo>
                  <a:cubicBezTo>
                    <a:pt x="1732" y="1764"/>
                    <a:pt x="3194" y="651"/>
                    <a:pt x="4175" y="368"/>
                  </a:cubicBezTo>
                  <a:lnTo>
                    <a:pt x="4175" y="3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8CB5572A-BB7D-4072-B88B-3BF3A32226DF}"/>
                </a:ext>
              </a:extLst>
            </p:cNvPr>
            <p:cNvSpPr/>
            <p:nvPr/>
          </p:nvSpPr>
          <p:spPr>
            <a:xfrm>
              <a:off x="5386692" y="6027559"/>
              <a:ext cx="16507" cy="16352"/>
            </a:xfrm>
            <a:custGeom>
              <a:avLst/>
              <a:gdLst>
                <a:gd name="connsiteX0" fmla="*/ 14742 w 16507"/>
                <a:gd name="connsiteY0" fmla="*/ 3143 h 16352"/>
                <a:gd name="connsiteX1" fmla="*/ 1765 w 16507"/>
                <a:gd name="connsiteY1" fmla="*/ 13219 h 16352"/>
                <a:gd name="connsiteX2" fmla="*/ 14742 w 16507"/>
                <a:gd name="connsiteY2" fmla="*/ 3143 h 16352"/>
                <a:gd name="connsiteX3" fmla="*/ 14742 w 16507"/>
                <a:gd name="connsiteY3" fmla="*/ 3143 h 1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07" h="16352">
                  <a:moveTo>
                    <a:pt x="14742" y="3143"/>
                  </a:moveTo>
                  <a:cubicBezTo>
                    <a:pt x="21220" y="11496"/>
                    <a:pt x="8265" y="21572"/>
                    <a:pt x="1765" y="13219"/>
                  </a:cubicBezTo>
                  <a:cubicBezTo>
                    <a:pt x="-4712" y="4866"/>
                    <a:pt x="8243" y="-5233"/>
                    <a:pt x="14742" y="3143"/>
                  </a:cubicBezTo>
                  <a:lnTo>
                    <a:pt x="14742" y="3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1D6EF0A-2905-4A62-82A8-78B1BE7A4924}"/>
                </a:ext>
              </a:extLst>
            </p:cNvPr>
            <p:cNvSpPr/>
            <p:nvPr/>
          </p:nvSpPr>
          <p:spPr>
            <a:xfrm>
              <a:off x="5380055" y="6051042"/>
              <a:ext cx="13609" cy="13474"/>
            </a:xfrm>
            <a:custGeom>
              <a:avLst/>
              <a:gdLst>
                <a:gd name="connsiteX0" fmla="*/ 12153 w 13609"/>
                <a:gd name="connsiteY0" fmla="*/ 2583 h 13474"/>
                <a:gd name="connsiteX1" fmla="*/ 1466 w 13609"/>
                <a:gd name="connsiteY1" fmla="*/ 10892 h 13474"/>
                <a:gd name="connsiteX2" fmla="*/ 12153 w 13609"/>
                <a:gd name="connsiteY2" fmla="*/ 2583 h 13474"/>
                <a:gd name="connsiteX3" fmla="*/ 12153 w 13609"/>
                <a:gd name="connsiteY3" fmla="*/ 2583 h 1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09" h="13474">
                  <a:moveTo>
                    <a:pt x="12153" y="2583"/>
                  </a:moveTo>
                  <a:cubicBezTo>
                    <a:pt x="17497" y="9453"/>
                    <a:pt x="6810" y="17784"/>
                    <a:pt x="1466" y="10892"/>
                  </a:cubicBezTo>
                  <a:cubicBezTo>
                    <a:pt x="-3899" y="4022"/>
                    <a:pt x="6788" y="-4310"/>
                    <a:pt x="12153" y="2583"/>
                  </a:cubicBezTo>
                  <a:lnTo>
                    <a:pt x="12153" y="25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0E57342D-89ED-4461-A55B-2C80CACC1A4D}"/>
                </a:ext>
              </a:extLst>
            </p:cNvPr>
            <p:cNvSpPr/>
            <p:nvPr/>
          </p:nvSpPr>
          <p:spPr>
            <a:xfrm>
              <a:off x="5358296" y="6032917"/>
              <a:ext cx="16385" cy="16223"/>
            </a:xfrm>
            <a:custGeom>
              <a:avLst/>
              <a:gdLst>
                <a:gd name="connsiteX0" fmla="*/ 14632 w 16385"/>
                <a:gd name="connsiteY0" fmla="*/ 3106 h 16223"/>
                <a:gd name="connsiteX1" fmla="*/ 1764 w 16385"/>
                <a:gd name="connsiteY1" fmla="*/ 13117 h 16223"/>
                <a:gd name="connsiteX2" fmla="*/ 14632 w 16385"/>
                <a:gd name="connsiteY2" fmla="*/ 3106 h 16223"/>
                <a:gd name="connsiteX3" fmla="*/ 14632 w 16385"/>
                <a:gd name="connsiteY3" fmla="*/ 3106 h 1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85" h="16223">
                  <a:moveTo>
                    <a:pt x="14632" y="3106"/>
                  </a:moveTo>
                  <a:cubicBezTo>
                    <a:pt x="21066" y="11394"/>
                    <a:pt x="8198" y="21405"/>
                    <a:pt x="1764" y="13117"/>
                  </a:cubicBezTo>
                  <a:cubicBezTo>
                    <a:pt x="-4692" y="4829"/>
                    <a:pt x="8176" y="-5181"/>
                    <a:pt x="14632" y="3106"/>
                  </a:cubicBezTo>
                  <a:lnTo>
                    <a:pt x="14632" y="31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1824095C-8ACA-4580-944B-FC01E5D1CB8C}"/>
                </a:ext>
              </a:extLst>
            </p:cNvPr>
            <p:cNvSpPr/>
            <p:nvPr/>
          </p:nvSpPr>
          <p:spPr>
            <a:xfrm>
              <a:off x="5352090" y="6060930"/>
              <a:ext cx="12733" cy="12608"/>
            </a:xfrm>
            <a:custGeom>
              <a:avLst/>
              <a:gdLst>
                <a:gd name="connsiteX0" fmla="*/ 11372 w 12733"/>
                <a:gd name="connsiteY0" fmla="*/ 2422 h 12608"/>
                <a:gd name="connsiteX1" fmla="*/ 1361 w 12733"/>
                <a:gd name="connsiteY1" fmla="*/ 10186 h 12608"/>
                <a:gd name="connsiteX2" fmla="*/ 11372 w 12733"/>
                <a:gd name="connsiteY2" fmla="*/ 2422 h 12608"/>
                <a:gd name="connsiteX3" fmla="*/ 11372 w 12733"/>
                <a:gd name="connsiteY3" fmla="*/ 2422 h 1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33" h="12608">
                  <a:moveTo>
                    <a:pt x="11372" y="2422"/>
                  </a:moveTo>
                  <a:cubicBezTo>
                    <a:pt x="16367" y="8856"/>
                    <a:pt x="6378" y="16643"/>
                    <a:pt x="1361" y="10186"/>
                  </a:cubicBezTo>
                  <a:cubicBezTo>
                    <a:pt x="-3634" y="3753"/>
                    <a:pt x="6356" y="-4034"/>
                    <a:pt x="11372" y="2422"/>
                  </a:cubicBezTo>
                  <a:lnTo>
                    <a:pt x="11372" y="24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02250E81-19CA-4645-AA59-D832F6054A49}"/>
                </a:ext>
              </a:extLst>
            </p:cNvPr>
            <p:cNvSpPr/>
            <p:nvPr/>
          </p:nvSpPr>
          <p:spPr>
            <a:xfrm>
              <a:off x="5337561" y="6043305"/>
              <a:ext cx="10954" cy="10847"/>
            </a:xfrm>
            <a:custGeom>
              <a:avLst/>
              <a:gdLst>
                <a:gd name="connsiteX0" fmla="*/ 9784 w 10954"/>
                <a:gd name="connsiteY0" fmla="*/ 2076 h 10847"/>
                <a:gd name="connsiteX1" fmla="*/ 1169 w 10954"/>
                <a:gd name="connsiteY1" fmla="*/ 8771 h 10847"/>
                <a:gd name="connsiteX2" fmla="*/ 9784 w 10954"/>
                <a:gd name="connsiteY2" fmla="*/ 2076 h 10847"/>
                <a:gd name="connsiteX3" fmla="*/ 9784 w 10954"/>
                <a:gd name="connsiteY3" fmla="*/ 2076 h 1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4" h="10847">
                  <a:moveTo>
                    <a:pt x="9784" y="2076"/>
                  </a:moveTo>
                  <a:cubicBezTo>
                    <a:pt x="14081" y="7616"/>
                    <a:pt x="5487" y="14311"/>
                    <a:pt x="1169" y="8771"/>
                  </a:cubicBezTo>
                  <a:cubicBezTo>
                    <a:pt x="-3128" y="3232"/>
                    <a:pt x="5487" y="-3464"/>
                    <a:pt x="9784" y="2076"/>
                  </a:cubicBezTo>
                  <a:lnTo>
                    <a:pt x="9784" y="20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C4DBAE68-1FC2-45EC-98F2-6C6815D98E66}"/>
                </a:ext>
              </a:extLst>
            </p:cNvPr>
            <p:cNvSpPr/>
            <p:nvPr/>
          </p:nvSpPr>
          <p:spPr>
            <a:xfrm>
              <a:off x="5327220" y="6063683"/>
              <a:ext cx="10077" cy="9981"/>
            </a:xfrm>
            <a:custGeom>
              <a:avLst/>
              <a:gdLst>
                <a:gd name="connsiteX0" fmla="*/ 9001 w 10077"/>
                <a:gd name="connsiteY0" fmla="*/ 1915 h 9981"/>
                <a:gd name="connsiteX1" fmla="*/ 1084 w 10077"/>
                <a:gd name="connsiteY1" fmla="*/ 8066 h 9981"/>
                <a:gd name="connsiteX2" fmla="*/ 9001 w 10077"/>
                <a:gd name="connsiteY2" fmla="*/ 1915 h 9981"/>
                <a:gd name="connsiteX3" fmla="*/ 9001 w 10077"/>
                <a:gd name="connsiteY3" fmla="*/ 1915 h 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7" h="9981">
                  <a:moveTo>
                    <a:pt x="9001" y="1915"/>
                  </a:moveTo>
                  <a:cubicBezTo>
                    <a:pt x="12949" y="7019"/>
                    <a:pt x="5053" y="13169"/>
                    <a:pt x="1084" y="8066"/>
                  </a:cubicBezTo>
                  <a:cubicBezTo>
                    <a:pt x="-2885" y="2962"/>
                    <a:pt x="5032" y="-3188"/>
                    <a:pt x="9001" y="1915"/>
                  </a:cubicBezTo>
                  <a:lnTo>
                    <a:pt x="9001" y="19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7511BC66-BD50-4995-87AA-63FA4DFD6345}"/>
                </a:ext>
              </a:extLst>
            </p:cNvPr>
            <p:cNvSpPr/>
            <p:nvPr/>
          </p:nvSpPr>
          <p:spPr>
            <a:xfrm>
              <a:off x="5311584" y="6024714"/>
              <a:ext cx="10834" cy="10732"/>
            </a:xfrm>
            <a:custGeom>
              <a:avLst/>
              <a:gdLst>
                <a:gd name="connsiteX0" fmla="*/ 9675 w 10834"/>
                <a:gd name="connsiteY0" fmla="*/ 2062 h 10732"/>
                <a:gd name="connsiteX1" fmla="*/ 1169 w 10834"/>
                <a:gd name="connsiteY1" fmla="*/ 8671 h 10732"/>
                <a:gd name="connsiteX2" fmla="*/ 9675 w 10834"/>
                <a:gd name="connsiteY2" fmla="*/ 2062 h 10732"/>
                <a:gd name="connsiteX3" fmla="*/ 9675 w 10834"/>
                <a:gd name="connsiteY3" fmla="*/ 2062 h 1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34" h="10732">
                  <a:moveTo>
                    <a:pt x="9675" y="2062"/>
                  </a:moveTo>
                  <a:cubicBezTo>
                    <a:pt x="13928" y="7536"/>
                    <a:pt x="5422" y="14167"/>
                    <a:pt x="1169" y="8671"/>
                  </a:cubicBezTo>
                  <a:cubicBezTo>
                    <a:pt x="-3106" y="3196"/>
                    <a:pt x="5400" y="-3434"/>
                    <a:pt x="9675" y="2062"/>
                  </a:cubicBezTo>
                  <a:lnTo>
                    <a:pt x="9675" y="20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575C54E-845F-41E1-BD79-8A75BF8E2B41}"/>
                </a:ext>
              </a:extLst>
            </p:cNvPr>
            <p:cNvSpPr/>
            <p:nvPr/>
          </p:nvSpPr>
          <p:spPr>
            <a:xfrm>
              <a:off x="5317402" y="6040594"/>
              <a:ext cx="12721" cy="12595"/>
            </a:xfrm>
            <a:custGeom>
              <a:avLst/>
              <a:gdLst>
                <a:gd name="connsiteX0" fmla="*/ 11360 w 12721"/>
                <a:gd name="connsiteY0" fmla="*/ 2409 h 12595"/>
                <a:gd name="connsiteX1" fmla="*/ 1371 w 12721"/>
                <a:gd name="connsiteY1" fmla="*/ 10174 h 12595"/>
                <a:gd name="connsiteX2" fmla="*/ 11360 w 12721"/>
                <a:gd name="connsiteY2" fmla="*/ 2409 h 12595"/>
                <a:gd name="connsiteX3" fmla="*/ 11360 w 12721"/>
                <a:gd name="connsiteY3" fmla="*/ 2409 h 1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1" h="12595">
                  <a:moveTo>
                    <a:pt x="11360" y="2409"/>
                  </a:moveTo>
                  <a:cubicBezTo>
                    <a:pt x="16355" y="8843"/>
                    <a:pt x="6366" y="16630"/>
                    <a:pt x="1371" y="10174"/>
                  </a:cubicBezTo>
                  <a:cubicBezTo>
                    <a:pt x="-3645" y="3762"/>
                    <a:pt x="6344" y="-4025"/>
                    <a:pt x="11360" y="2409"/>
                  </a:cubicBezTo>
                  <a:lnTo>
                    <a:pt x="11360" y="24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44D910DD-1028-4B6E-9831-1F1FA033F86D}"/>
                </a:ext>
              </a:extLst>
            </p:cNvPr>
            <p:cNvSpPr/>
            <p:nvPr/>
          </p:nvSpPr>
          <p:spPr>
            <a:xfrm>
              <a:off x="5300060" y="6046539"/>
              <a:ext cx="11722" cy="11601"/>
            </a:xfrm>
            <a:custGeom>
              <a:avLst/>
              <a:gdLst>
                <a:gd name="connsiteX0" fmla="*/ 10468 w 11722"/>
                <a:gd name="connsiteY0" fmla="*/ 2222 h 11601"/>
                <a:gd name="connsiteX1" fmla="*/ 1264 w 11722"/>
                <a:gd name="connsiteY1" fmla="*/ 9376 h 11601"/>
                <a:gd name="connsiteX2" fmla="*/ 10468 w 11722"/>
                <a:gd name="connsiteY2" fmla="*/ 2222 h 11601"/>
                <a:gd name="connsiteX3" fmla="*/ 10468 w 11722"/>
                <a:gd name="connsiteY3" fmla="*/ 2222 h 1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2" h="11601">
                  <a:moveTo>
                    <a:pt x="10468" y="2222"/>
                  </a:moveTo>
                  <a:cubicBezTo>
                    <a:pt x="15070" y="8155"/>
                    <a:pt x="5866" y="15308"/>
                    <a:pt x="1264" y="9376"/>
                  </a:cubicBezTo>
                  <a:cubicBezTo>
                    <a:pt x="-3360" y="3466"/>
                    <a:pt x="5844" y="-3710"/>
                    <a:pt x="10468" y="2222"/>
                  </a:cubicBezTo>
                  <a:lnTo>
                    <a:pt x="10468" y="22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B896CAB3-D4DA-45DC-9465-8E1204C28B50}"/>
                </a:ext>
              </a:extLst>
            </p:cNvPr>
            <p:cNvSpPr/>
            <p:nvPr/>
          </p:nvSpPr>
          <p:spPr>
            <a:xfrm>
              <a:off x="5285092" y="6051857"/>
              <a:ext cx="13674" cy="13597"/>
            </a:xfrm>
            <a:custGeom>
              <a:avLst/>
              <a:gdLst>
                <a:gd name="connsiteX0" fmla="*/ 7268 w 13674"/>
                <a:gd name="connsiteY0" fmla="*/ 23 h 13597"/>
                <a:gd name="connsiteX1" fmla="*/ 7661 w 13674"/>
                <a:gd name="connsiteY1" fmla="*/ 67 h 13597"/>
                <a:gd name="connsiteX2" fmla="*/ 13572 w 13674"/>
                <a:gd name="connsiteY2" fmla="*/ 7657 h 13597"/>
                <a:gd name="connsiteX3" fmla="*/ 13419 w 13674"/>
                <a:gd name="connsiteY3" fmla="*/ 8420 h 13597"/>
                <a:gd name="connsiteX4" fmla="*/ 6767 w 13674"/>
                <a:gd name="connsiteY4" fmla="*/ 13589 h 13597"/>
                <a:gd name="connsiteX5" fmla="*/ 5982 w 13674"/>
                <a:gd name="connsiteY5" fmla="*/ 13546 h 13597"/>
                <a:gd name="connsiteX6" fmla="*/ 71 w 13674"/>
                <a:gd name="connsiteY6" fmla="*/ 5956 h 13597"/>
                <a:gd name="connsiteX7" fmla="*/ 136 w 13674"/>
                <a:gd name="connsiteY7" fmla="*/ 5563 h 13597"/>
                <a:gd name="connsiteX8" fmla="*/ 7268 w 13674"/>
                <a:gd name="connsiteY8" fmla="*/ 23 h 13597"/>
                <a:gd name="connsiteX9" fmla="*/ 7268 w 13674"/>
                <a:gd name="connsiteY9" fmla="*/ 23 h 1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74" h="13597">
                  <a:moveTo>
                    <a:pt x="7268" y="23"/>
                  </a:moveTo>
                  <a:cubicBezTo>
                    <a:pt x="7399" y="45"/>
                    <a:pt x="7530" y="45"/>
                    <a:pt x="7661" y="67"/>
                  </a:cubicBezTo>
                  <a:cubicBezTo>
                    <a:pt x="11107" y="350"/>
                    <a:pt x="14291" y="4167"/>
                    <a:pt x="13572" y="7657"/>
                  </a:cubicBezTo>
                  <a:cubicBezTo>
                    <a:pt x="13506" y="7919"/>
                    <a:pt x="13463" y="8180"/>
                    <a:pt x="13419" y="8420"/>
                  </a:cubicBezTo>
                  <a:cubicBezTo>
                    <a:pt x="12721" y="11779"/>
                    <a:pt x="10213" y="13742"/>
                    <a:pt x="6767" y="13589"/>
                  </a:cubicBezTo>
                  <a:cubicBezTo>
                    <a:pt x="6505" y="13567"/>
                    <a:pt x="6243" y="13567"/>
                    <a:pt x="5982" y="13546"/>
                  </a:cubicBezTo>
                  <a:cubicBezTo>
                    <a:pt x="2426" y="13393"/>
                    <a:pt x="-496" y="9336"/>
                    <a:pt x="71" y="5956"/>
                  </a:cubicBezTo>
                  <a:cubicBezTo>
                    <a:pt x="93" y="5825"/>
                    <a:pt x="114" y="5694"/>
                    <a:pt x="136" y="5563"/>
                  </a:cubicBezTo>
                  <a:cubicBezTo>
                    <a:pt x="725" y="2073"/>
                    <a:pt x="3692" y="-260"/>
                    <a:pt x="7268" y="23"/>
                  </a:cubicBezTo>
                  <a:lnTo>
                    <a:pt x="7268" y="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7DF279AD-8555-4210-A40C-837B99EDA829}"/>
                </a:ext>
              </a:extLst>
            </p:cNvPr>
            <p:cNvSpPr/>
            <p:nvPr/>
          </p:nvSpPr>
          <p:spPr>
            <a:xfrm>
              <a:off x="5263634" y="6014445"/>
              <a:ext cx="11093" cy="10975"/>
            </a:xfrm>
            <a:custGeom>
              <a:avLst/>
              <a:gdLst>
                <a:gd name="connsiteX0" fmla="*/ 9905 w 11093"/>
                <a:gd name="connsiteY0" fmla="*/ 2103 h 10975"/>
                <a:gd name="connsiteX1" fmla="*/ 1181 w 11093"/>
                <a:gd name="connsiteY1" fmla="*/ 8864 h 10975"/>
                <a:gd name="connsiteX2" fmla="*/ 9905 w 11093"/>
                <a:gd name="connsiteY2" fmla="*/ 2103 h 10975"/>
                <a:gd name="connsiteX3" fmla="*/ 9905 w 11093"/>
                <a:gd name="connsiteY3" fmla="*/ 2103 h 1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75">
                  <a:moveTo>
                    <a:pt x="9905" y="2103"/>
                  </a:moveTo>
                  <a:cubicBezTo>
                    <a:pt x="14267" y="7708"/>
                    <a:pt x="5543" y="14491"/>
                    <a:pt x="1181" y="8864"/>
                  </a:cubicBezTo>
                  <a:cubicBezTo>
                    <a:pt x="-3160" y="3258"/>
                    <a:pt x="5543" y="-3503"/>
                    <a:pt x="9905" y="2103"/>
                  </a:cubicBezTo>
                  <a:lnTo>
                    <a:pt x="9905" y="21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19D319E6-4958-42DA-83C5-5CD95A3DB417}"/>
                </a:ext>
              </a:extLst>
            </p:cNvPr>
            <p:cNvSpPr/>
            <p:nvPr/>
          </p:nvSpPr>
          <p:spPr>
            <a:xfrm>
              <a:off x="5283305" y="5999632"/>
              <a:ext cx="14121" cy="13970"/>
            </a:xfrm>
            <a:custGeom>
              <a:avLst/>
              <a:gdLst>
                <a:gd name="connsiteX0" fmla="*/ 12611 w 14121"/>
                <a:gd name="connsiteY0" fmla="*/ 2673 h 13970"/>
                <a:gd name="connsiteX1" fmla="*/ 1510 w 14121"/>
                <a:gd name="connsiteY1" fmla="*/ 11288 h 13970"/>
                <a:gd name="connsiteX2" fmla="*/ 12611 w 14121"/>
                <a:gd name="connsiteY2" fmla="*/ 2673 h 13970"/>
                <a:gd name="connsiteX3" fmla="*/ 12611 w 14121"/>
                <a:gd name="connsiteY3" fmla="*/ 2673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1" h="13970">
                  <a:moveTo>
                    <a:pt x="12611" y="2673"/>
                  </a:moveTo>
                  <a:cubicBezTo>
                    <a:pt x="18151" y="9805"/>
                    <a:pt x="7071" y="18442"/>
                    <a:pt x="1510" y="11288"/>
                  </a:cubicBezTo>
                  <a:cubicBezTo>
                    <a:pt x="-4030" y="4156"/>
                    <a:pt x="7050" y="-4459"/>
                    <a:pt x="12611" y="2673"/>
                  </a:cubicBezTo>
                  <a:lnTo>
                    <a:pt x="12611" y="26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B8B610DA-3CC9-4930-AA57-E81D56B3385A}"/>
                </a:ext>
              </a:extLst>
            </p:cNvPr>
            <p:cNvSpPr/>
            <p:nvPr/>
          </p:nvSpPr>
          <p:spPr>
            <a:xfrm>
              <a:off x="5279424" y="6025761"/>
              <a:ext cx="14119" cy="13970"/>
            </a:xfrm>
            <a:custGeom>
              <a:avLst/>
              <a:gdLst>
                <a:gd name="connsiteX0" fmla="*/ 12609 w 14119"/>
                <a:gd name="connsiteY0" fmla="*/ 2673 h 13970"/>
                <a:gd name="connsiteX1" fmla="*/ 1508 w 14119"/>
                <a:gd name="connsiteY1" fmla="*/ 11288 h 13970"/>
                <a:gd name="connsiteX2" fmla="*/ 12609 w 14119"/>
                <a:gd name="connsiteY2" fmla="*/ 2673 h 13970"/>
                <a:gd name="connsiteX3" fmla="*/ 12609 w 14119"/>
                <a:gd name="connsiteY3" fmla="*/ 2673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9" h="13970">
                  <a:moveTo>
                    <a:pt x="12609" y="2673"/>
                  </a:moveTo>
                  <a:cubicBezTo>
                    <a:pt x="18149" y="9805"/>
                    <a:pt x="7070" y="18442"/>
                    <a:pt x="1508" y="11288"/>
                  </a:cubicBezTo>
                  <a:cubicBezTo>
                    <a:pt x="-4032" y="4156"/>
                    <a:pt x="7070" y="-4459"/>
                    <a:pt x="12609" y="2673"/>
                  </a:cubicBezTo>
                  <a:lnTo>
                    <a:pt x="12609" y="26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8E2EBA96-09F9-4D07-AD3F-9D0D18358A96}"/>
                </a:ext>
              </a:extLst>
            </p:cNvPr>
            <p:cNvSpPr/>
            <p:nvPr/>
          </p:nvSpPr>
          <p:spPr>
            <a:xfrm>
              <a:off x="5246920" y="5999286"/>
              <a:ext cx="8437" cy="8350"/>
            </a:xfrm>
            <a:custGeom>
              <a:avLst/>
              <a:gdLst>
                <a:gd name="connsiteX0" fmla="*/ 7534 w 8437"/>
                <a:gd name="connsiteY0" fmla="*/ 1602 h 8350"/>
                <a:gd name="connsiteX1" fmla="*/ 904 w 8437"/>
                <a:gd name="connsiteY1" fmla="*/ 6749 h 8350"/>
                <a:gd name="connsiteX2" fmla="*/ 7534 w 8437"/>
                <a:gd name="connsiteY2" fmla="*/ 1602 h 8350"/>
                <a:gd name="connsiteX3" fmla="*/ 7534 w 8437"/>
                <a:gd name="connsiteY3" fmla="*/ 1602 h 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37" h="8350">
                  <a:moveTo>
                    <a:pt x="7534" y="1602"/>
                  </a:moveTo>
                  <a:cubicBezTo>
                    <a:pt x="10849" y="5855"/>
                    <a:pt x="4219" y="11024"/>
                    <a:pt x="904" y="6749"/>
                  </a:cubicBezTo>
                  <a:cubicBezTo>
                    <a:pt x="-2412" y="2496"/>
                    <a:pt x="4219" y="-2673"/>
                    <a:pt x="7534" y="1602"/>
                  </a:cubicBezTo>
                  <a:lnTo>
                    <a:pt x="7534" y="16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0E5EC532-00AB-4A04-BAF3-0A89EA6592A2}"/>
                </a:ext>
              </a:extLst>
            </p:cNvPr>
            <p:cNvSpPr/>
            <p:nvPr/>
          </p:nvSpPr>
          <p:spPr>
            <a:xfrm>
              <a:off x="5259218" y="5969528"/>
              <a:ext cx="11084" cy="10985"/>
            </a:xfrm>
            <a:custGeom>
              <a:avLst/>
              <a:gdLst>
                <a:gd name="connsiteX0" fmla="*/ 9893 w 11084"/>
                <a:gd name="connsiteY0" fmla="*/ 2112 h 10985"/>
                <a:gd name="connsiteX1" fmla="*/ 1191 w 11084"/>
                <a:gd name="connsiteY1" fmla="*/ 8873 h 10985"/>
                <a:gd name="connsiteX2" fmla="*/ 9893 w 11084"/>
                <a:gd name="connsiteY2" fmla="*/ 2112 h 10985"/>
                <a:gd name="connsiteX3" fmla="*/ 9893 w 11084"/>
                <a:gd name="connsiteY3" fmla="*/ 2112 h 1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4" h="10985">
                  <a:moveTo>
                    <a:pt x="9893" y="2112"/>
                  </a:moveTo>
                  <a:cubicBezTo>
                    <a:pt x="14255" y="7717"/>
                    <a:pt x="5553" y="14500"/>
                    <a:pt x="1191" y="8873"/>
                  </a:cubicBezTo>
                  <a:cubicBezTo>
                    <a:pt x="-3171" y="3268"/>
                    <a:pt x="5531" y="-3515"/>
                    <a:pt x="9893" y="2112"/>
                  </a:cubicBezTo>
                  <a:lnTo>
                    <a:pt x="9893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706FBA2D-CFA3-40C6-A77F-E51653D1FF1E}"/>
                </a:ext>
              </a:extLst>
            </p:cNvPr>
            <p:cNvSpPr/>
            <p:nvPr/>
          </p:nvSpPr>
          <p:spPr>
            <a:xfrm>
              <a:off x="5233643" y="5930170"/>
              <a:ext cx="13835" cy="13799"/>
            </a:xfrm>
            <a:custGeom>
              <a:avLst/>
              <a:gdLst>
                <a:gd name="connsiteX0" fmla="*/ 12414 w 13835"/>
                <a:gd name="connsiteY0" fmla="*/ 2625 h 13799"/>
                <a:gd name="connsiteX1" fmla="*/ 11193 w 13835"/>
                <a:gd name="connsiteY1" fmla="*/ 12396 h 13799"/>
                <a:gd name="connsiteX2" fmla="*/ 1422 w 13835"/>
                <a:gd name="connsiteY2" fmla="*/ 11174 h 13799"/>
                <a:gd name="connsiteX3" fmla="*/ 2643 w 13835"/>
                <a:gd name="connsiteY3" fmla="*/ 1403 h 13799"/>
                <a:gd name="connsiteX4" fmla="*/ 12414 w 13835"/>
                <a:gd name="connsiteY4" fmla="*/ 2625 h 13799"/>
                <a:gd name="connsiteX5" fmla="*/ 12414 w 13835"/>
                <a:gd name="connsiteY5" fmla="*/ 2625 h 1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5" h="13799">
                  <a:moveTo>
                    <a:pt x="12414" y="2625"/>
                  </a:moveTo>
                  <a:cubicBezTo>
                    <a:pt x="14639" y="5504"/>
                    <a:pt x="14268" y="10215"/>
                    <a:pt x="11193" y="12396"/>
                  </a:cubicBezTo>
                  <a:cubicBezTo>
                    <a:pt x="8118" y="14577"/>
                    <a:pt x="3821" y="14250"/>
                    <a:pt x="1422" y="11174"/>
                  </a:cubicBezTo>
                  <a:cubicBezTo>
                    <a:pt x="-803" y="8295"/>
                    <a:pt x="-432" y="3584"/>
                    <a:pt x="2643" y="1403"/>
                  </a:cubicBezTo>
                  <a:cubicBezTo>
                    <a:pt x="5718" y="-778"/>
                    <a:pt x="10015" y="-451"/>
                    <a:pt x="12414" y="2625"/>
                  </a:cubicBezTo>
                  <a:lnTo>
                    <a:pt x="12414" y="26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4628E639-3884-4291-AD2D-F784E1B5F724}"/>
                </a:ext>
              </a:extLst>
            </p:cNvPr>
            <p:cNvSpPr/>
            <p:nvPr/>
          </p:nvSpPr>
          <p:spPr>
            <a:xfrm>
              <a:off x="5226464" y="5969138"/>
              <a:ext cx="11844" cy="11666"/>
            </a:xfrm>
            <a:custGeom>
              <a:avLst/>
              <a:gdLst>
                <a:gd name="connsiteX0" fmla="*/ 5002 w 11844"/>
                <a:gd name="connsiteY0" fmla="*/ 212 h 11666"/>
                <a:gd name="connsiteX1" fmla="*/ 5700 w 11844"/>
                <a:gd name="connsiteY1" fmla="*/ 81 h 11666"/>
                <a:gd name="connsiteX2" fmla="*/ 11414 w 11844"/>
                <a:gd name="connsiteY2" fmla="*/ 7431 h 11666"/>
                <a:gd name="connsiteX3" fmla="*/ 11109 w 11844"/>
                <a:gd name="connsiteY3" fmla="*/ 8085 h 11666"/>
                <a:gd name="connsiteX4" fmla="*/ 1207 w 11844"/>
                <a:gd name="connsiteY4" fmla="*/ 9481 h 11666"/>
                <a:gd name="connsiteX5" fmla="*/ 5002 w 11844"/>
                <a:gd name="connsiteY5" fmla="*/ 212 h 11666"/>
                <a:gd name="connsiteX6" fmla="*/ 5002 w 11844"/>
                <a:gd name="connsiteY6" fmla="*/ 21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44" h="11666">
                  <a:moveTo>
                    <a:pt x="5002" y="212"/>
                  </a:moveTo>
                  <a:cubicBezTo>
                    <a:pt x="5242" y="168"/>
                    <a:pt x="5460" y="124"/>
                    <a:pt x="5700" y="81"/>
                  </a:cubicBezTo>
                  <a:cubicBezTo>
                    <a:pt x="9582" y="-661"/>
                    <a:pt x="13094" y="3854"/>
                    <a:pt x="11414" y="7431"/>
                  </a:cubicBezTo>
                  <a:cubicBezTo>
                    <a:pt x="11305" y="7649"/>
                    <a:pt x="11218" y="7867"/>
                    <a:pt x="11109" y="8085"/>
                  </a:cubicBezTo>
                  <a:cubicBezTo>
                    <a:pt x="9277" y="11968"/>
                    <a:pt x="3999" y="13080"/>
                    <a:pt x="1207" y="9481"/>
                  </a:cubicBezTo>
                  <a:cubicBezTo>
                    <a:pt x="-1585" y="5861"/>
                    <a:pt x="793" y="1019"/>
                    <a:pt x="5002" y="212"/>
                  </a:cubicBezTo>
                  <a:lnTo>
                    <a:pt x="5002" y="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AEFDAC0B-9F13-40F2-9B3B-2877ED07E6F8}"/>
                </a:ext>
              </a:extLst>
            </p:cNvPr>
            <p:cNvSpPr/>
            <p:nvPr/>
          </p:nvSpPr>
          <p:spPr>
            <a:xfrm>
              <a:off x="5250674" y="5911597"/>
              <a:ext cx="13980" cy="13854"/>
            </a:xfrm>
            <a:custGeom>
              <a:avLst/>
              <a:gdLst>
                <a:gd name="connsiteX0" fmla="*/ 12482 w 13980"/>
                <a:gd name="connsiteY0" fmla="*/ 2659 h 13854"/>
                <a:gd name="connsiteX1" fmla="*/ 1490 w 13980"/>
                <a:gd name="connsiteY1" fmla="*/ 11208 h 13854"/>
                <a:gd name="connsiteX2" fmla="*/ 12482 w 13980"/>
                <a:gd name="connsiteY2" fmla="*/ 2659 h 13854"/>
                <a:gd name="connsiteX3" fmla="*/ 12482 w 13980"/>
                <a:gd name="connsiteY3" fmla="*/ 2659 h 1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0" h="13854">
                  <a:moveTo>
                    <a:pt x="12482" y="2659"/>
                  </a:moveTo>
                  <a:cubicBezTo>
                    <a:pt x="17979" y="9725"/>
                    <a:pt x="6986" y="18275"/>
                    <a:pt x="1490" y="11208"/>
                  </a:cubicBezTo>
                  <a:cubicBezTo>
                    <a:pt x="-3985" y="4120"/>
                    <a:pt x="6986" y="-4429"/>
                    <a:pt x="12482" y="2659"/>
                  </a:cubicBezTo>
                  <a:lnTo>
                    <a:pt x="12482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AE678613-6361-48EF-B8D7-35A1856FF35F}"/>
                </a:ext>
              </a:extLst>
            </p:cNvPr>
            <p:cNvSpPr/>
            <p:nvPr/>
          </p:nvSpPr>
          <p:spPr>
            <a:xfrm>
              <a:off x="5234516" y="5896543"/>
              <a:ext cx="7160" cy="7103"/>
            </a:xfrm>
            <a:custGeom>
              <a:avLst/>
              <a:gdLst>
                <a:gd name="connsiteX0" fmla="*/ 6394 w 7160"/>
                <a:gd name="connsiteY0" fmla="*/ 1355 h 7103"/>
                <a:gd name="connsiteX1" fmla="*/ 767 w 7160"/>
                <a:gd name="connsiteY1" fmla="*/ 5739 h 7103"/>
                <a:gd name="connsiteX2" fmla="*/ 6394 w 7160"/>
                <a:gd name="connsiteY2" fmla="*/ 1355 h 7103"/>
                <a:gd name="connsiteX3" fmla="*/ 6394 w 7160"/>
                <a:gd name="connsiteY3" fmla="*/ 1355 h 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0" h="7103">
                  <a:moveTo>
                    <a:pt x="6394" y="1355"/>
                  </a:moveTo>
                  <a:cubicBezTo>
                    <a:pt x="9207" y="4976"/>
                    <a:pt x="3580" y="9381"/>
                    <a:pt x="767" y="5739"/>
                  </a:cubicBezTo>
                  <a:cubicBezTo>
                    <a:pt x="-2047" y="2119"/>
                    <a:pt x="3580" y="-2265"/>
                    <a:pt x="6394" y="1355"/>
                  </a:cubicBezTo>
                  <a:lnTo>
                    <a:pt x="6394" y="13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28926F7F-45D5-4C25-BAD1-CBDC5514BB0B}"/>
                </a:ext>
              </a:extLst>
            </p:cNvPr>
            <p:cNvSpPr/>
            <p:nvPr/>
          </p:nvSpPr>
          <p:spPr>
            <a:xfrm>
              <a:off x="5254093" y="5935137"/>
              <a:ext cx="15258" cy="15101"/>
            </a:xfrm>
            <a:custGeom>
              <a:avLst/>
              <a:gdLst>
                <a:gd name="connsiteX0" fmla="*/ 13622 w 15258"/>
                <a:gd name="connsiteY0" fmla="*/ 2893 h 15101"/>
                <a:gd name="connsiteX1" fmla="*/ 1626 w 15258"/>
                <a:gd name="connsiteY1" fmla="*/ 12206 h 15101"/>
                <a:gd name="connsiteX2" fmla="*/ 13622 w 15258"/>
                <a:gd name="connsiteY2" fmla="*/ 2893 h 15101"/>
                <a:gd name="connsiteX3" fmla="*/ 13622 w 15258"/>
                <a:gd name="connsiteY3" fmla="*/ 2893 h 1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58" h="15101">
                  <a:moveTo>
                    <a:pt x="13622" y="2893"/>
                  </a:moveTo>
                  <a:cubicBezTo>
                    <a:pt x="19620" y="10613"/>
                    <a:pt x="7646" y="19927"/>
                    <a:pt x="1626" y="12206"/>
                  </a:cubicBezTo>
                  <a:cubicBezTo>
                    <a:pt x="-4350" y="4507"/>
                    <a:pt x="7624" y="-4828"/>
                    <a:pt x="13622" y="2893"/>
                  </a:cubicBezTo>
                  <a:lnTo>
                    <a:pt x="13622" y="2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CF4896A7-3F79-4571-8427-4AD22E468CAA}"/>
                </a:ext>
              </a:extLst>
            </p:cNvPr>
            <p:cNvSpPr/>
            <p:nvPr/>
          </p:nvSpPr>
          <p:spPr>
            <a:xfrm>
              <a:off x="5257376" y="5888014"/>
              <a:ext cx="15756" cy="15603"/>
            </a:xfrm>
            <a:custGeom>
              <a:avLst/>
              <a:gdLst>
                <a:gd name="connsiteX0" fmla="*/ 14069 w 15756"/>
                <a:gd name="connsiteY0" fmla="*/ 2993 h 15603"/>
                <a:gd name="connsiteX1" fmla="*/ 1680 w 15756"/>
                <a:gd name="connsiteY1" fmla="*/ 12611 h 15603"/>
                <a:gd name="connsiteX2" fmla="*/ 14069 w 15756"/>
                <a:gd name="connsiteY2" fmla="*/ 2993 h 15603"/>
                <a:gd name="connsiteX3" fmla="*/ 14069 w 15756"/>
                <a:gd name="connsiteY3" fmla="*/ 2993 h 1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56" h="15603">
                  <a:moveTo>
                    <a:pt x="14069" y="2993"/>
                  </a:moveTo>
                  <a:cubicBezTo>
                    <a:pt x="20262" y="10954"/>
                    <a:pt x="7874" y="20594"/>
                    <a:pt x="1680" y="12611"/>
                  </a:cubicBezTo>
                  <a:cubicBezTo>
                    <a:pt x="-4492" y="4650"/>
                    <a:pt x="7874" y="-4990"/>
                    <a:pt x="14069" y="2993"/>
                  </a:cubicBezTo>
                  <a:lnTo>
                    <a:pt x="14069" y="2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BCD89B2C-5C0E-457E-A7F4-E2377B50FA0F}"/>
                </a:ext>
              </a:extLst>
            </p:cNvPr>
            <p:cNvSpPr/>
            <p:nvPr/>
          </p:nvSpPr>
          <p:spPr>
            <a:xfrm>
              <a:off x="5261716" y="5864649"/>
              <a:ext cx="12213" cy="12103"/>
            </a:xfrm>
            <a:custGeom>
              <a:avLst/>
              <a:gdLst>
                <a:gd name="connsiteX0" fmla="*/ 10906 w 12213"/>
                <a:gd name="connsiteY0" fmla="*/ 2322 h 12103"/>
                <a:gd name="connsiteX1" fmla="*/ 1310 w 12213"/>
                <a:gd name="connsiteY1" fmla="*/ 9781 h 12103"/>
                <a:gd name="connsiteX2" fmla="*/ 10906 w 12213"/>
                <a:gd name="connsiteY2" fmla="*/ 2322 h 12103"/>
                <a:gd name="connsiteX3" fmla="*/ 10906 w 12213"/>
                <a:gd name="connsiteY3" fmla="*/ 2322 h 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" h="12103">
                  <a:moveTo>
                    <a:pt x="10906" y="2322"/>
                  </a:moveTo>
                  <a:cubicBezTo>
                    <a:pt x="15705" y="8495"/>
                    <a:pt x="6108" y="15975"/>
                    <a:pt x="1310" y="9781"/>
                  </a:cubicBezTo>
                  <a:cubicBezTo>
                    <a:pt x="-3489" y="3609"/>
                    <a:pt x="6086" y="-3872"/>
                    <a:pt x="10906" y="2322"/>
                  </a:cubicBezTo>
                  <a:lnTo>
                    <a:pt x="10906" y="23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91DD113E-424E-4D6F-99F9-0F9267757AA2}"/>
                </a:ext>
              </a:extLst>
            </p:cNvPr>
            <p:cNvSpPr/>
            <p:nvPr/>
          </p:nvSpPr>
          <p:spPr>
            <a:xfrm>
              <a:off x="5300299" y="5845778"/>
              <a:ext cx="15117" cy="14981"/>
            </a:xfrm>
            <a:custGeom>
              <a:avLst/>
              <a:gdLst>
                <a:gd name="connsiteX0" fmla="*/ 13501 w 15117"/>
                <a:gd name="connsiteY0" fmla="*/ 2873 h 14981"/>
                <a:gd name="connsiteX1" fmla="*/ 1615 w 15117"/>
                <a:gd name="connsiteY1" fmla="*/ 12099 h 14981"/>
                <a:gd name="connsiteX2" fmla="*/ 13501 w 15117"/>
                <a:gd name="connsiteY2" fmla="*/ 2873 h 14981"/>
                <a:gd name="connsiteX3" fmla="*/ 13501 w 15117"/>
                <a:gd name="connsiteY3" fmla="*/ 2873 h 1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17" h="14981">
                  <a:moveTo>
                    <a:pt x="13501" y="2873"/>
                  </a:moveTo>
                  <a:cubicBezTo>
                    <a:pt x="19434" y="10528"/>
                    <a:pt x="7569" y="19776"/>
                    <a:pt x="1615" y="12099"/>
                  </a:cubicBezTo>
                  <a:cubicBezTo>
                    <a:pt x="-4318" y="4443"/>
                    <a:pt x="7569" y="-4782"/>
                    <a:pt x="13501" y="2873"/>
                  </a:cubicBezTo>
                  <a:lnTo>
                    <a:pt x="13501" y="28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76F7DEAF-4CC0-4392-B150-76CDEBFE7524}"/>
                </a:ext>
              </a:extLst>
            </p:cNvPr>
            <p:cNvSpPr/>
            <p:nvPr/>
          </p:nvSpPr>
          <p:spPr>
            <a:xfrm>
              <a:off x="5244047" y="5829042"/>
              <a:ext cx="26331" cy="26246"/>
            </a:xfrm>
            <a:custGeom>
              <a:avLst/>
              <a:gdLst>
                <a:gd name="connsiteX0" fmla="*/ 23624 w 26331"/>
                <a:gd name="connsiteY0" fmla="*/ 4996 h 26246"/>
                <a:gd name="connsiteX1" fmla="*/ 21290 w 26331"/>
                <a:gd name="connsiteY1" fmla="*/ 23578 h 26246"/>
                <a:gd name="connsiteX2" fmla="*/ 2708 w 26331"/>
                <a:gd name="connsiteY2" fmla="*/ 21244 h 26246"/>
                <a:gd name="connsiteX3" fmla="*/ 5042 w 26331"/>
                <a:gd name="connsiteY3" fmla="*/ 2662 h 26246"/>
                <a:gd name="connsiteX4" fmla="*/ 23624 w 26331"/>
                <a:gd name="connsiteY4" fmla="*/ 4996 h 26246"/>
                <a:gd name="connsiteX5" fmla="*/ 23624 w 26331"/>
                <a:gd name="connsiteY5" fmla="*/ 4996 h 2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31" h="26246">
                  <a:moveTo>
                    <a:pt x="23624" y="4996"/>
                  </a:moveTo>
                  <a:cubicBezTo>
                    <a:pt x="27877" y="10470"/>
                    <a:pt x="27135" y="19434"/>
                    <a:pt x="21290" y="23578"/>
                  </a:cubicBezTo>
                  <a:cubicBezTo>
                    <a:pt x="15423" y="27722"/>
                    <a:pt x="7266" y="27111"/>
                    <a:pt x="2708" y="21244"/>
                  </a:cubicBezTo>
                  <a:cubicBezTo>
                    <a:pt x="-1545" y="15770"/>
                    <a:pt x="-804" y="6806"/>
                    <a:pt x="5042" y="2662"/>
                  </a:cubicBezTo>
                  <a:cubicBezTo>
                    <a:pt x="10909" y="-1482"/>
                    <a:pt x="19066" y="-850"/>
                    <a:pt x="23624" y="4996"/>
                  </a:cubicBezTo>
                  <a:lnTo>
                    <a:pt x="23624" y="49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F6E22696-9ADB-42C8-9004-C4CCADF9662A}"/>
                </a:ext>
              </a:extLst>
            </p:cNvPr>
            <p:cNvSpPr/>
            <p:nvPr/>
          </p:nvSpPr>
          <p:spPr>
            <a:xfrm>
              <a:off x="5278911" y="5854652"/>
              <a:ext cx="14380" cy="14223"/>
            </a:xfrm>
            <a:custGeom>
              <a:avLst/>
              <a:gdLst>
                <a:gd name="connsiteX0" fmla="*/ 12839 w 14380"/>
                <a:gd name="connsiteY0" fmla="*/ 2723 h 14223"/>
                <a:gd name="connsiteX1" fmla="*/ 1542 w 14380"/>
                <a:gd name="connsiteY1" fmla="*/ 11491 h 14223"/>
                <a:gd name="connsiteX2" fmla="*/ 12839 w 14380"/>
                <a:gd name="connsiteY2" fmla="*/ 2723 h 14223"/>
                <a:gd name="connsiteX3" fmla="*/ 12839 w 14380"/>
                <a:gd name="connsiteY3" fmla="*/ 2723 h 14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0" h="14223">
                  <a:moveTo>
                    <a:pt x="12839" y="2723"/>
                  </a:moveTo>
                  <a:cubicBezTo>
                    <a:pt x="18488" y="9986"/>
                    <a:pt x="7212" y="18776"/>
                    <a:pt x="1542" y="11491"/>
                  </a:cubicBezTo>
                  <a:cubicBezTo>
                    <a:pt x="-4108" y="4228"/>
                    <a:pt x="7169" y="-4540"/>
                    <a:pt x="12839" y="2723"/>
                  </a:cubicBezTo>
                  <a:lnTo>
                    <a:pt x="12839" y="27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140B1409-6215-4473-9307-79791E7218F0}"/>
                </a:ext>
              </a:extLst>
            </p:cNvPr>
            <p:cNvSpPr/>
            <p:nvPr/>
          </p:nvSpPr>
          <p:spPr>
            <a:xfrm>
              <a:off x="5289114" y="5822192"/>
              <a:ext cx="17146" cy="16974"/>
            </a:xfrm>
            <a:custGeom>
              <a:avLst/>
              <a:gdLst>
                <a:gd name="connsiteX0" fmla="*/ 15307 w 17146"/>
                <a:gd name="connsiteY0" fmla="*/ 3253 h 16974"/>
                <a:gd name="connsiteX1" fmla="*/ 1829 w 17146"/>
                <a:gd name="connsiteY1" fmla="*/ 13722 h 16974"/>
                <a:gd name="connsiteX2" fmla="*/ 15307 w 17146"/>
                <a:gd name="connsiteY2" fmla="*/ 3253 h 16974"/>
                <a:gd name="connsiteX3" fmla="*/ 15307 w 17146"/>
                <a:gd name="connsiteY3" fmla="*/ 3253 h 1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6" h="16974">
                  <a:moveTo>
                    <a:pt x="15307" y="3253"/>
                  </a:moveTo>
                  <a:cubicBezTo>
                    <a:pt x="22047" y="11912"/>
                    <a:pt x="8590" y="22402"/>
                    <a:pt x="1829" y="13722"/>
                  </a:cubicBezTo>
                  <a:cubicBezTo>
                    <a:pt x="-4889" y="5063"/>
                    <a:pt x="8568" y="-5428"/>
                    <a:pt x="15307" y="3253"/>
                  </a:cubicBezTo>
                  <a:lnTo>
                    <a:pt x="15307" y="32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F6A24853-16CD-4066-A824-1B53C9AC2ACC}"/>
                </a:ext>
              </a:extLst>
            </p:cNvPr>
            <p:cNvSpPr/>
            <p:nvPr/>
          </p:nvSpPr>
          <p:spPr>
            <a:xfrm>
              <a:off x="5272756" y="5833483"/>
              <a:ext cx="16385" cy="16223"/>
            </a:xfrm>
            <a:custGeom>
              <a:avLst/>
              <a:gdLst>
                <a:gd name="connsiteX0" fmla="*/ 14632 w 16385"/>
                <a:gd name="connsiteY0" fmla="*/ 3106 h 16223"/>
                <a:gd name="connsiteX1" fmla="*/ 1764 w 16385"/>
                <a:gd name="connsiteY1" fmla="*/ 13117 h 16223"/>
                <a:gd name="connsiteX2" fmla="*/ 14632 w 16385"/>
                <a:gd name="connsiteY2" fmla="*/ 3106 h 16223"/>
                <a:gd name="connsiteX3" fmla="*/ 14632 w 16385"/>
                <a:gd name="connsiteY3" fmla="*/ 3106 h 1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85" h="16223">
                  <a:moveTo>
                    <a:pt x="14632" y="3106"/>
                  </a:moveTo>
                  <a:cubicBezTo>
                    <a:pt x="21066" y="11394"/>
                    <a:pt x="8198" y="21405"/>
                    <a:pt x="1764" y="13117"/>
                  </a:cubicBezTo>
                  <a:cubicBezTo>
                    <a:pt x="-4692" y="4829"/>
                    <a:pt x="8176" y="-5182"/>
                    <a:pt x="14632" y="3106"/>
                  </a:cubicBezTo>
                  <a:lnTo>
                    <a:pt x="14632" y="31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B9C48B25-D1BB-4150-9E7F-22A0FB67302D}"/>
                </a:ext>
              </a:extLst>
            </p:cNvPr>
            <p:cNvSpPr/>
            <p:nvPr/>
          </p:nvSpPr>
          <p:spPr>
            <a:xfrm>
              <a:off x="5265299" y="5802677"/>
              <a:ext cx="10205" cy="10105"/>
            </a:xfrm>
            <a:custGeom>
              <a:avLst/>
              <a:gdLst>
                <a:gd name="connsiteX0" fmla="*/ 9112 w 10205"/>
                <a:gd name="connsiteY0" fmla="*/ 1938 h 10105"/>
                <a:gd name="connsiteX1" fmla="*/ 1086 w 10205"/>
                <a:gd name="connsiteY1" fmla="*/ 8176 h 10105"/>
                <a:gd name="connsiteX2" fmla="*/ 9112 w 10205"/>
                <a:gd name="connsiteY2" fmla="*/ 1938 h 10105"/>
                <a:gd name="connsiteX3" fmla="*/ 9112 w 10205"/>
                <a:gd name="connsiteY3" fmla="*/ 1938 h 1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05" h="10105">
                  <a:moveTo>
                    <a:pt x="9112" y="1938"/>
                  </a:moveTo>
                  <a:cubicBezTo>
                    <a:pt x="13125" y="7107"/>
                    <a:pt x="5099" y="13323"/>
                    <a:pt x="1086" y="8176"/>
                  </a:cubicBezTo>
                  <a:cubicBezTo>
                    <a:pt x="-2906" y="3007"/>
                    <a:pt x="5099" y="-3231"/>
                    <a:pt x="9112" y="1938"/>
                  </a:cubicBezTo>
                  <a:lnTo>
                    <a:pt x="9112" y="19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0112EC4B-956F-4084-BB6E-E0C95C2F460A}"/>
                </a:ext>
              </a:extLst>
            </p:cNvPr>
            <p:cNvSpPr/>
            <p:nvPr/>
          </p:nvSpPr>
          <p:spPr>
            <a:xfrm>
              <a:off x="5333814" y="5783617"/>
              <a:ext cx="16765" cy="16592"/>
            </a:xfrm>
            <a:custGeom>
              <a:avLst/>
              <a:gdLst>
                <a:gd name="connsiteX0" fmla="*/ 14971 w 16765"/>
                <a:gd name="connsiteY0" fmla="*/ 3180 h 16592"/>
                <a:gd name="connsiteX1" fmla="*/ 1797 w 16765"/>
                <a:gd name="connsiteY1" fmla="*/ 13409 h 16592"/>
                <a:gd name="connsiteX2" fmla="*/ 14971 w 16765"/>
                <a:gd name="connsiteY2" fmla="*/ 3180 h 16592"/>
                <a:gd name="connsiteX3" fmla="*/ 14971 w 16765"/>
                <a:gd name="connsiteY3" fmla="*/ 3180 h 1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5" h="16592">
                  <a:moveTo>
                    <a:pt x="14971" y="3180"/>
                  </a:moveTo>
                  <a:cubicBezTo>
                    <a:pt x="21557" y="11664"/>
                    <a:pt x="8384" y="21893"/>
                    <a:pt x="1797" y="13409"/>
                  </a:cubicBezTo>
                  <a:cubicBezTo>
                    <a:pt x="-4790" y="4947"/>
                    <a:pt x="8362" y="-5304"/>
                    <a:pt x="14971" y="3180"/>
                  </a:cubicBezTo>
                  <a:lnTo>
                    <a:pt x="14971" y="3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B979BC64-84C1-4588-99EC-DD0DBAF7DDBF}"/>
                </a:ext>
              </a:extLst>
            </p:cNvPr>
            <p:cNvSpPr/>
            <p:nvPr/>
          </p:nvSpPr>
          <p:spPr>
            <a:xfrm>
              <a:off x="5335765" y="5829401"/>
              <a:ext cx="14453" cy="14890"/>
            </a:xfrm>
            <a:custGeom>
              <a:avLst/>
              <a:gdLst>
                <a:gd name="connsiteX0" fmla="*/ 13848 w 14453"/>
                <a:gd name="connsiteY0" fmla="*/ 4309 h 14890"/>
                <a:gd name="connsiteX1" fmla="*/ 14001 w 14453"/>
                <a:gd name="connsiteY1" fmla="*/ 4789 h 14890"/>
                <a:gd name="connsiteX2" fmla="*/ 11732 w 14453"/>
                <a:gd name="connsiteY2" fmla="*/ 13317 h 14890"/>
                <a:gd name="connsiteX3" fmla="*/ 11383 w 14453"/>
                <a:gd name="connsiteY3" fmla="*/ 13535 h 14890"/>
                <a:gd name="connsiteX4" fmla="*/ 1787 w 14453"/>
                <a:gd name="connsiteY4" fmla="*/ 12336 h 14890"/>
                <a:gd name="connsiteX5" fmla="*/ 1503 w 14453"/>
                <a:gd name="connsiteY5" fmla="*/ 12030 h 14890"/>
                <a:gd name="connsiteX6" fmla="*/ 1416 w 14453"/>
                <a:gd name="connsiteY6" fmla="*/ 3219 h 14890"/>
                <a:gd name="connsiteX7" fmla="*/ 1700 w 14453"/>
                <a:gd name="connsiteY7" fmla="*/ 2783 h 14890"/>
                <a:gd name="connsiteX8" fmla="*/ 13848 w 14453"/>
                <a:gd name="connsiteY8" fmla="*/ 4309 h 14890"/>
                <a:gd name="connsiteX9" fmla="*/ 13848 w 14453"/>
                <a:gd name="connsiteY9" fmla="*/ 4309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53" h="14890">
                  <a:moveTo>
                    <a:pt x="13848" y="4309"/>
                  </a:moveTo>
                  <a:cubicBezTo>
                    <a:pt x="13891" y="4462"/>
                    <a:pt x="13957" y="4637"/>
                    <a:pt x="14001" y="4789"/>
                  </a:cubicBezTo>
                  <a:cubicBezTo>
                    <a:pt x="14960" y="7668"/>
                    <a:pt x="14480" y="11485"/>
                    <a:pt x="11732" y="13317"/>
                  </a:cubicBezTo>
                  <a:cubicBezTo>
                    <a:pt x="11623" y="13383"/>
                    <a:pt x="11493" y="13470"/>
                    <a:pt x="11383" y="13535"/>
                  </a:cubicBezTo>
                  <a:cubicBezTo>
                    <a:pt x="8134" y="15694"/>
                    <a:pt x="4426" y="15258"/>
                    <a:pt x="1787" y="12336"/>
                  </a:cubicBezTo>
                  <a:cubicBezTo>
                    <a:pt x="1700" y="12227"/>
                    <a:pt x="1591" y="12140"/>
                    <a:pt x="1503" y="12030"/>
                  </a:cubicBezTo>
                  <a:cubicBezTo>
                    <a:pt x="-721" y="9544"/>
                    <a:pt x="-242" y="5771"/>
                    <a:pt x="1416" y="3219"/>
                  </a:cubicBezTo>
                  <a:cubicBezTo>
                    <a:pt x="1503" y="3066"/>
                    <a:pt x="1612" y="2935"/>
                    <a:pt x="1700" y="2783"/>
                  </a:cubicBezTo>
                  <a:cubicBezTo>
                    <a:pt x="4556" y="-1579"/>
                    <a:pt x="12168" y="-620"/>
                    <a:pt x="13848" y="4309"/>
                  </a:cubicBezTo>
                  <a:lnTo>
                    <a:pt x="13848" y="4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1EA42F32-0D57-49FF-8411-4C9FE4DD5406}"/>
                </a:ext>
              </a:extLst>
            </p:cNvPr>
            <p:cNvSpPr/>
            <p:nvPr/>
          </p:nvSpPr>
          <p:spPr>
            <a:xfrm>
              <a:off x="5317171" y="5817434"/>
              <a:ext cx="15994" cy="16109"/>
            </a:xfrm>
            <a:custGeom>
              <a:avLst/>
              <a:gdLst>
                <a:gd name="connsiteX0" fmla="*/ 10719 w 15994"/>
                <a:gd name="connsiteY0" fmla="*/ 595 h 16109"/>
                <a:gd name="connsiteX1" fmla="*/ 11046 w 15994"/>
                <a:gd name="connsiteY1" fmla="*/ 747 h 16109"/>
                <a:gd name="connsiteX2" fmla="*/ 12965 w 15994"/>
                <a:gd name="connsiteY2" fmla="*/ 14444 h 16109"/>
                <a:gd name="connsiteX3" fmla="*/ 162 w 15994"/>
                <a:gd name="connsiteY3" fmla="*/ 9188 h 16109"/>
                <a:gd name="connsiteX4" fmla="*/ 97 w 15994"/>
                <a:gd name="connsiteY4" fmla="*/ 8839 h 16109"/>
                <a:gd name="connsiteX5" fmla="*/ 10719 w 15994"/>
                <a:gd name="connsiteY5" fmla="*/ 595 h 16109"/>
                <a:gd name="connsiteX6" fmla="*/ 10719 w 15994"/>
                <a:gd name="connsiteY6" fmla="*/ 595 h 1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94" h="16109">
                  <a:moveTo>
                    <a:pt x="10719" y="595"/>
                  </a:moveTo>
                  <a:cubicBezTo>
                    <a:pt x="10828" y="638"/>
                    <a:pt x="10937" y="682"/>
                    <a:pt x="11046" y="747"/>
                  </a:cubicBezTo>
                  <a:cubicBezTo>
                    <a:pt x="16520" y="3168"/>
                    <a:pt x="17873" y="10627"/>
                    <a:pt x="12965" y="14444"/>
                  </a:cubicBezTo>
                  <a:cubicBezTo>
                    <a:pt x="8058" y="18261"/>
                    <a:pt x="1166" y="15099"/>
                    <a:pt x="162" y="9188"/>
                  </a:cubicBezTo>
                  <a:cubicBezTo>
                    <a:pt x="141" y="9057"/>
                    <a:pt x="119" y="8948"/>
                    <a:pt x="97" y="8839"/>
                  </a:cubicBezTo>
                  <a:cubicBezTo>
                    <a:pt x="-863" y="3168"/>
                    <a:pt x="5463" y="-1739"/>
                    <a:pt x="10719" y="595"/>
                  </a:cubicBezTo>
                  <a:lnTo>
                    <a:pt x="10719" y="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8A0497F3-159B-4A1C-9230-67B5124C922C}"/>
                </a:ext>
              </a:extLst>
            </p:cNvPr>
            <p:cNvSpPr/>
            <p:nvPr/>
          </p:nvSpPr>
          <p:spPr>
            <a:xfrm>
              <a:off x="5341709" y="5809438"/>
              <a:ext cx="13256" cy="13226"/>
            </a:xfrm>
            <a:custGeom>
              <a:avLst/>
              <a:gdLst>
                <a:gd name="connsiteX0" fmla="*/ 11896 w 13256"/>
                <a:gd name="connsiteY0" fmla="*/ 2527 h 13226"/>
                <a:gd name="connsiteX1" fmla="*/ 10718 w 13256"/>
                <a:gd name="connsiteY1" fmla="*/ 11884 h 13226"/>
                <a:gd name="connsiteX2" fmla="*/ 1361 w 13256"/>
                <a:gd name="connsiteY2" fmla="*/ 10706 h 13226"/>
                <a:gd name="connsiteX3" fmla="*/ 2539 w 13256"/>
                <a:gd name="connsiteY3" fmla="*/ 1349 h 13226"/>
                <a:gd name="connsiteX4" fmla="*/ 11896 w 13256"/>
                <a:gd name="connsiteY4" fmla="*/ 2527 h 13226"/>
                <a:gd name="connsiteX5" fmla="*/ 11896 w 13256"/>
                <a:gd name="connsiteY5" fmla="*/ 2527 h 1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6" h="13226">
                  <a:moveTo>
                    <a:pt x="11896" y="2527"/>
                  </a:moveTo>
                  <a:cubicBezTo>
                    <a:pt x="14033" y="5275"/>
                    <a:pt x="13662" y="9812"/>
                    <a:pt x="10718" y="11884"/>
                  </a:cubicBezTo>
                  <a:cubicBezTo>
                    <a:pt x="7773" y="13978"/>
                    <a:pt x="3651" y="13650"/>
                    <a:pt x="1361" y="10706"/>
                  </a:cubicBezTo>
                  <a:cubicBezTo>
                    <a:pt x="-776" y="7958"/>
                    <a:pt x="-406" y="3422"/>
                    <a:pt x="2539" y="1349"/>
                  </a:cubicBezTo>
                  <a:cubicBezTo>
                    <a:pt x="5484" y="-744"/>
                    <a:pt x="9584" y="-439"/>
                    <a:pt x="11896" y="2527"/>
                  </a:cubicBezTo>
                  <a:lnTo>
                    <a:pt x="11896" y="2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7B1C3695-FFC7-4626-802A-68246627F98B}"/>
                </a:ext>
              </a:extLst>
            </p:cNvPr>
            <p:cNvSpPr/>
            <p:nvPr/>
          </p:nvSpPr>
          <p:spPr>
            <a:xfrm>
              <a:off x="5315633" y="5805448"/>
              <a:ext cx="11601" cy="11468"/>
            </a:xfrm>
            <a:custGeom>
              <a:avLst/>
              <a:gdLst>
                <a:gd name="connsiteX0" fmla="*/ 10359 w 11601"/>
                <a:gd name="connsiteY0" fmla="*/ 2199 h 11468"/>
                <a:gd name="connsiteX1" fmla="*/ 1242 w 11601"/>
                <a:gd name="connsiteY1" fmla="*/ 9266 h 11468"/>
                <a:gd name="connsiteX2" fmla="*/ 10359 w 11601"/>
                <a:gd name="connsiteY2" fmla="*/ 2199 h 11468"/>
                <a:gd name="connsiteX3" fmla="*/ 10359 w 11601"/>
                <a:gd name="connsiteY3" fmla="*/ 2199 h 1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1" h="11468">
                  <a:moveTo>
                    <a:pt x="10359" y="2199"/>
                  </a:moveTo>
                  <a:cubicBezTo>
                    <a:pt x="14917" y="8066"/>
                    <a:pt x="5801" y="15133"/>
                    <a:pt x="1242" y="9266"/>
                  </a:cubicBezTo>
                  <a:cubicBezTo>
                    <a:pt x="-3316" y="3420"/>
                    <a:pt x="5801" y="-3668"/>
                    <a:pt x="10359" y="2199"/>
                  </a:cubicBezTo>
                  <a:lnTo>
                    <a:pt x="10359" y="21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82D6BE71-A5B6-4DE0-A195-6FEEAAB79E45}"/>
                </a:ext>
              </a:extLst>
            </p:cNvPr>
            <p:cNvSpPr/>
            <p:nvPr/>
          </p:nvSpPr>
          <p:spPr>
            <a:xfrm>
              <a:off x="5305148" y="5790273"/>
              <a:ext cx="9444" cy="9361"/>
            </a:xfrm>
            <a:custGeom>
              <a:avLst/>
              <a:gdLst>
                <a:gd name="connsiteX0" fmla="*/ 8434 w 9444"/>
                <a:gd name="connsiteY0" fmla="*/ 1802 h 9361"/>
                <a:gd name="connsiteX1" fmla="*/ 1019 w 9444"/>
                <a:gd name="connsiteY1" fmla="*/ 7560 h 9361"/>
                <a:gd name="connsiteX2" fmla="*/ 8434 w 9444"/>
                <a:gd name="connsiteY2" fmla="*/ 1802 h 9361"/>
                <a:gd name="connsiteX3" fmla="*/ 8434 w 9444"/>
                <a:gd name="connsiteY3" fmla="*/ 1802 h 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4" h="9361">
                  <a:moveTo>
                    <a:pt x="8434" y="1802"/>
                  </a:moveTo>
                  <a:cubicBezTo>
                    <a:pt x="12142" y="6578"/>
                    <a:pt x="4726" y="12358"/>
                    <a:pt x="1019" y="7560"/>
                  </a:cubicBezTo>
                  <a:cubicBezTo>
                    <a:pt x="-2711" y="2783"/>
                    <a:pt x="4726" y="-2997"/>
                    <a:pt x="8434" y="1802"/>
                  </a:cubicBezTo>
                  <a:lnTo>
                    <a:pt x="8434" y="1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FF7099BA-EBA2-45FF-8B58-29E1F1D94AD5}"/>
                </a:ext>
              </a:extLst>
            </p:cNvPr>
            <p:cNvSpPr/>
            <p:nvPr/>
          </p:nvSpPr>
          <p:spPr>
            <a:xfrm>
              <a:off x="5401216" y="5843141"/>
              <a:ext cx="14811" cy="15299"/>
            </a:xfrm>
            <a:custGeom>
              <a:avLst/>
              <a:gdLst>
                <a:gd name="connsiteX0" fmla="*/ 11101 w 14811"/>
                <a:gd name="connsiteY0" fmla="*/ 1409 h 15299"/>
                <a:gd name="connsiteX1" fmla="*/ 13151 w 14811"/>
                <a:gd name="connsiteY1" fmla="*/ 3438 h 15299"/>
                <a:gd name="connsiteX2" fmla="*/ 8310 w 14811"/>
                <a:gd name="connsiteY2" fmla="*/ 15237 h 15299"/>
                <a:gd name="connsiteX3" fmla="*/ 524 w 14811"/>
                <a:gd name="connsiteY3" fmla="*/ 5205 h 15299"/>
                <a:gd name="connsiteX4" fmla="*/ 938 w 14811"/>
                <a:gd name="connsiteY4" fmla="*/ 4245 h 15299"/>
                <a:gd name="connsiteX5" fmla="*/ 11101 w 14811"/>
                <a:gd name="connsiteY5" fmla="*/ 1409 h 15299"/>
                <a:gd name="connsiteX6" fmla="*/ 11101 w 14811"/>
                <a:gd name="connsiteY6" fmla="*/ 1409 h 1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11" h="15299">
                  <a:moveTo>
                    <a:pt x="11101" y="1409"/>
                  </a:moveTo>
                  <a:cubicBezTo>
                    <a:pt x="11799" y="2064"/>
                    <a:pt x="12498" y="2740"/>
                    <a:pt x="13151" y="3438"/>
                  </a:cubicBezTo>
                  <a:cubicBezTo>
                    <a:pt x="17099" y="7604"/>
                    <a:pt x="13413" y="14561"/>
                    <a:pt x="8310" y="15237"/>
                  </a:cubicBezTo>
                  <a:cubicBezTo>
                    <a:pt x="2835" y="15957"/>
                    <a:pt x="-1549" y="10330"/>
                    <a:pt x="524" y="5205"/>
                  </a:cubicBezTo>
                  <a:cubicBezTo>
                    <a:pt x="632" y="4877"/>
                    <a:pt x="785" y="4550"/>
                    <a:pt x="938" y="4245"/>
                  </a:cubicBezTo>
                  <a:cubicBezTo>
                    <a:pt x="2639" y="799"/>
                    <a:pt x="7743" y="-1688"/>
                    <a:pt x="11101" y="1409"/>
                  </a:cubicBezTo>
                  <a:lnTo>
                    <a:pt x="11101" y="14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F24D273A-2391-44EC-B3E6-7FB2E3B343CF}"/>
                </a:ext>
              </a:extLst>
            </p:cNvPr>
            <p:cNvSpPr/>
            <p:nvPr/>
          </p:nvSpPr>
          <p:spPr>
            <a:xfrm>
              <a:off x="5406932" y="5823456"/>
              <a:ext cx="15627" cy="15470"/>
            </a:xfrm>
            <a:custGeom>
              <a:avLst/>
              <a:gdLst>
                <a:gd name="connsiteX0" fmla="*/ 13958 w 15627"/>
                <a:gd name="connsiteY0" fmla="*/ 2970 h 15470"/>
                <a:gd name="connsiteX1" fmla="*/ 1678 w 15627"/>
                <a:gd name="connsiteY1" fmla="*/ 12501 h 15470"/>
                <a:gd name="connsiteX2" fmla="*/ 13958 w 15627"/>
                <a:gd name="connsiteY2" fmla="*/ 2970 h 15470"/>
                <a:gd name="connsiteX3" fmla="*/ 13958 w 15627"/>
                <a:gd name="connsiteY3" fmla="*/ 2970 h 1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7" h="15470">
                  <a:moveTo>
                    <a:pt x="13958" y="2970"/>
                  </a:moveTo>
                  <a:cubicBezTo>
                    <a:pt x="20086" y="10865"/>
                    <a:pt x="7829" y="20418"/>
                    <a:pt x="1678" y="12501"/>
                  </a:cubicBezTo>
                  <a:cubicBezTo>
                    <a:pt x="-4472" y="4605"/>
                    <a:pt x="7807" y="-4948"/>
                    <a:pt x="13958" y="2970"/>
                  </a:cubicBezTo>
                  <a:lnTo>
                    <a:pt x="13958" y="29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4234ECE5-9941-4B48-86D5-B6F31355B60A}"/>
                </a:ext>
              </a:extLst>
            </p:cNvPr>
            <p:cNvSpPr/>
            <p:nvPr/>
          </p:nvSpPr>
          <p:spPr>
            <a:xfrm>
              <a:off x="5370959" y="5832758"/>
              <a:ext cx="16515" cy="16342"/>
            </a:xfrm>
            <a:custGeom>
              <a:avLst/>
              <a:gdLst>
                <a:gd name="connsiteX0" fmla="*/ 14751 w 16515"/>
                <a:gd name="connsiteY0" fmla="*/ 3133 h 16342"/>
                <a:gd name="connsiteX1" fmla="*/ 1773 w 16515"/>
                <a:gd name="connsiteY1" fmla="*/ 13210 h 16342"/>
                <a:gd name="connsiteX2" fmla="*/ 14751 w 16515"/>
                <a:gd name="connsiteY2" fmla="*/ 3133 h 16342"/>
                <a:gd name="connsiteX3" fmla="*/ 14751 w 16515"/>
                <a:gd name="connsiteY3" fmla="*/ 3133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5" h="16342">
                  <a:moveTo>
                    <a:pt x="14751" y="3133"/>
                  </a:moveTo>
                  <a:cubicBezTo>
                    <a:pt x="21228" y="11487"/>
                    <a:pt x="8273" y="21563"/>
                    <a:pt x="1773" y="13210"/>
                  </a:cubicBezTo>
                  <a:cubicBezTo>
                    <a:pt x="-4726" y="4856"/>
                    <a:pt x="8251" y="-5220"/>
                    <a:pt x="14751" y="3133"/>
                  </a:cubicBezTo>
                  <a:lnTo>
                    <a:pt x="14751" y="31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3240113-72F7-4A5A-9C05-0CACD886D008}"/>
                </a:ext>
              </a:extLst>
            </p:cNvPr>
            <p:cNvSpPr/>
            <p:nvPr/>
          </p:nvSpPr>
          <p:spPr>
            <a:xfrm>
              <a:off x="5377329" y="5816259"/>
              <a:ext cx="14120" cy="13983"/>
            </a:xfrm>
            <a:custGeom>
              <a:avLst/>
              <a:gdLst>
                <a:gd name="connsiteX0" fmla="*/ 12611 w 14120"/>
                <a:gd name="connsiteY0" fmla="*/ 2686 h 13983"/>
                <a:gd name="connsiteX1" fmla="*/ 1510 w 14120"/>
                <a:gd name="connsiteY1" fmla="*/ 11301 h 13983"/>
                <a:gd name="connsiteX2" fmla="*/ 12611 w 14120"/>
                <a:gd name="connsiteY2" fmla="*/ 2686 h 13983"/>
                <a:gd name="connsiteX3" fmla="*/ 12611 w 14120"/>
                <a:gd name="connsiteY3" fmla="*/ 2686 h 1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0" h="13983">
                  <a:moveTo>
                    <a:pt x="12611" y="2686"/>
                  </a:moveTo>
                  <a:cubicBezTo>
                    <a:pt x="18151" y="9818"/>
                    <a:pt x="7071" y="18455"/>
                    <a:pt x="1510" y="11301"/>
                  </a:cubicBezTo>
                  <a:cubicBezTo>
                    <a:pt x="-4030" y="4147"/>
                    <a:pt x="7049" y="-4468"/>
                    <a:pt x="12611" y="2686"/>
                  </a:cubicBezTo>
                  <a:lnTo>
                    <a:pt x="12611" y="268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C9569E46-C9E6-4B9E-BE18-D3B17674EB93}"/>
                </a:ext>
              </a:extLst>
            </p:cNvPr>
            <p:cNvSpPr/>
            <p:nvPr/>
          </p:nvSpPr>
          <p:spPr>
            <a:xfrm>
              <a:off x="5376156" y="5788650"/>
              <a:ext cx="12633" cy="12813"/>
            </a:xfrm>
            <a:custGeom>
              <a:avLst/>
              <a:gdLst>
                <a:gd name="connsiteX0" fmla="*/ 8114 w 12633"/>
                <a:gd name="connsiteY0" fmla="*/ 437 h 12813"/>
                <a:gd name="connsiteX1" fmla="*/ 12498 w 12633"/>
                <a:gd name="connsiteY1" fmla="*/ 5999 h 12813"/>
                <a:gd name="connsiteX2" fmla="*/ 4384 w 12633"/>
                <a:gd name="connsiteY2" fmla="*/ 12280 h 12813"/>
                <a:gd name="connsiteX3" fmla="*/ 65 w 12633"/>
                <a:gd name="connsiteY3" fmla="*/ 6653 h 12813"/>
                <a:gd name="connsiteX4" fmla="*/ 8114 w 12633"/>
                <a:gd name="connsiteY4" fmla="*/ 437 h 12813"/>
                <a:gd name="connsiteX5" fmla="*/ 8114 w 12633"/>
                <a:gd name="connsiteY5" fmla="*/ 437 h 1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33" h="12813">
                  <a:moveTo>
                    <a:pt x="8114" y="437"/>
                  </a:moveTo>
                  <a:cubicBezTo>
                    <a:pt x="10753" y="1571"/>
                    <a:pt x="11799" y="3338"/>
                    <a:pt x="12498" y="5999"/>
                  </a:cubicBezTo>
                  <a:cubicBezTo>
                    <a:pt x="13566" y="10099"/>
                    <a:pt x="8092" y="14330"/>
                    <a:pt x="4384" y="12280"/>
                  </a:cubicBezTo>
                  <a:cubicBezTo>
                    <a:pt x="1963" y="10949"/>
                    <a:pt x="524" y="9488"/>
                    <a:pt x="65" y="6653"/>
                  </a:cubicBezTo>
                  <a:cubicBezTo>
                    <a:pt x="-611" y="2356"/>
                    <a:pt x="4100" y="-1286"/>
                    <a:pt x="8114" y="437"/>
                  </a:cubicBezTo>
                  <a:lnTo>
                    <a:pt x="8114" y="4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E021E29E-6048-4B0D-9E52-99D0226B6B3A}"/>
                </a:ext>
              </a:extLst>
            </p:cNvPr>
            <p:cNvSpPr/>
            <p:nvPr/>
          </p:nvSpPr>
          <p:spPr>
            <a:xfrm>
              <a:off x="5356939" y="5808502"/>
              <a:ext cx="11093" cy="10984"/>
            </a:xfrm>
            <a:custGeom>
              <a:avLst/>
              <a:gdLst>
                <a:gd name="connsiteX0" fmla="*/ 9905 w 11093"/>
                <a:gd name="connsiteY0" fmla="*/ 2112 h 10984"/>
                <a:gd name="connsiteX1" fmla="*/ 1181 w 11093"/>
                <a:gd name="connsiteY1" fmla="*/ 8873 h 10984"/>
                <a:gd name="connsiteX2" fmla="*/ 9905 w 11093"/>
                <a:gd name="connsiteY2" fmla="*/ 2112 h 10984"/>
                <a:gd name="connsiteX3" fmla="*/ 9905 w 11093"/>
                <a:gd name="connsiteY3" fmla="*/ 2112 h 1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84">
                  <a:moveTo>
                    <a:pt x="9905" y="2112"/>
                  </a:moveTo>
                  <a:cubicBezTo>
                    <a:pt x="14267" y="7717"/>
                    <a:pt x="5543" y="14500"/>
                    <a:pt x="1181" y="8873"/>
                  </a:cubicBezTo>
                  <a:cubicBezTo>
                    <a:pt x="-3160" y="3268"/>
                    <a:pt x="5543" y="-3515"/>
                    <a:pt x="9905" y="2112"/>
                  </a:cubicBezTo>
                  <a:lnTo>
                    <a:pt x="9905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3A45EBE6-0698-414D-9833-398555266AB9}"/>
                </a:ext>
              </a:extLst>
            </p:cNvPr>
            <p:cNvSpPr/>
            <p:nvPr/>
          </p:nvSpPr>
          <p:spPr>
            <a:xfrm>
              <a:off x="5393183" y="5804012"/>
              <a:ext cx="12860" cy="12723"/>
            </a:xfrm>
            <a:custGeom>
              <a:avLst/>
              <a:gdLst>
                <a:gd name="connsiteX0" fmla="*/ 11479 w 12860"/>
                <a:gd name="connsiteY0" fmla="*/ 2436 h 12723"/>
                <a:gd name="connsiteX1" fmla="*/ 1381 w 12860"/>
                <a:gd name="connsiteY1" fmla="*/ 10288 h 12723"/>
                <a:gd name="connsiteX2" fmla="*/ 11479 w 12860"/>
                <a:gd name="connsiteY2" fmla="*/ 2436 h 12723"/>
                <a:gd name="connsiteX3" fmla="*/ 11479 w 12860"/>
                <a:gd name="connsiteY3" fmla="*/ 2436 h 1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0" h="12723">
                  <a:moveTo>
                    <a:pt x="11479" y="2436"/>
                  </a:moveTo>
                  <a:cubicBezTo>
                    <a:pt x="16539" y="8935"/>
                    <a:pt x="6441" y="16787"/>
                    <a:pt x="1381" y="10288"/>
                  </a:cubicBezTo>
                  <a:cubicBezTo>
                    <a:pt x="-3679" y="3788"/>
                    <a:pt x="6420" y="-4064"/>
                    <a:pt x="11479" y="2436"/>
                  </a:cubicBezTo>
                  <a:lnTo>
                    <a:pt x="11479" y="24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12BADDE9-473D-4D22-8458-63C6D34A2E11}"/>
                </a:ext>
              </a:extLst>
            </p:cNvPr>
            <p:cNvSpPr/>
            <p:nvPr/>
          </p:nvSpPr>
          <p:spPr>
            <a:xfrm>
              <a:off x="5411767" y="5862663"/>
              <a:ext cx="9825" cy="9728"/>
            </a:xfrm>
            <a:custGeom>
              <a:avLst/>
              <a:gdLst>
                <a:gd name="connsiteX0" fmla="*/ 8773 w 9825"/>
                <a:gd name="connsiteY0" fmla="*/ 1865 h 9728"/>
                <a:gd name="connsiteX1" fmla="*/ 1052 w 9825"/>
                <a:gd name="connsiteY1" fmla="*/ 7863 h 9728"/>
                <a:gd name="connsiteX2" fmla="*/ 8773 w 9825"/>
                <a:gd name="connsiteY2" fmla="*/ 1865 h 9728"/>
                <a:gd name="connsiteX3" fmla="*/ 8773 w 9825"/>
                <a:gd name="connsiteY3" fmla="*/ 1865 h 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25" h="9728">
                  <a:moveTo>
                    <a:pt x="8773" y="1865"/>
                  </a:moveTo>
                  <a:cubicBezTo>
                    <a:pt x="12634" y="6838"/>
                    <a:pt x="4913" y="12836"/>
                    <a:pt x="1052" y="7863"/>
                  </a:cubicBezTo>
                  <a:cubicBezTo>
                    <a:pt x="-2808" y="2890"/>
                    <a:pt x="4913" y="-3107"/>
                    <a:pt x="8773" y="1865"/>
                  </a:cubicBezTo>
                  <a:lnTo>
                    <a:pt x="8773" y="18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7E5C5A00-8CE3-41EA-8E29-8B456210F887}"/>
                </a:ext>
              </a:extLst>
            </p:cNvPr>
            <p:cNvSpPr/>
            <p:nvPr/>
          </p:nvSpPr>
          <p:spPr>
            <a:xfrm>
              <a:off x="5437728" y="5836100"/>
              <a:ext cx="15875" cy="15722"/>
            </a:xfrm>
            <a:custGeom>
              <a:avLst/>
              <a:gdLst>
                <a:gd name="connsiteX0" fmla="*/ 14176 w 15875"/>
                <a:gd name="connsiteY0" fmla="*/ 3020 h 15722"/>
                <a:gd name="connsiteX1" fmla="*/ 1700 w 15875"/>
                <a:gd name="connsiteY1" fmla="*/ 12703 h 15722"/>
                <a:gd name="connsiteX2" fmla="*/ 14176 w 15875"/>
                <a:gd name="connsiteY2" fmla="*/ 3020 h 15722"/>
                <a:gd name="connsiteX3" fmla="*/ 14176 w 15875"/>
                <a:gd name="connsiteY3" fmla="*/ 302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75" h="15722">
                  <a:moveTo>
                    <a:pt x="14176" y="3020"/>
                  </a:moveTo>
                  <a:cubicBezTo>
                    <a:pt x="20413" y="11046"/>
                    <a:pt x="7938" y="20751"/>
                    <a:pt x="1700" y="12703"/>
                  </a:cubicBezTo>
                  <a:cubicBezTo>
                    <a:pt x="-4538" y="4677"/>
                    <a:pt x="7938" y="-5028"/>
                    <a:pt x="14176" y="3020"/>
                  </a:cubicBezTo>
                  <a:lnTo>
                    <a:pt x="14176" y="30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97B9FC93-AAA6-4796-BBF7-CB7B863B070A}"/>
                </a:ext>
              </a:extLst>
            </p:cNvPr>
            <p:cNvSpPr/>
            <p:nvPr/>
          </p:nvSpPr>
          <p:spPr>
            <a:xfrm>
              <a:off x="5447818" y="5869515"/>
              <a:ext cx="16763" cy="16605"/>
            </a:xfrm>
            <a:custGeom>
              <a:avLst/>
              <a:gdLst>
                <a:gd name="connsiteX0" fmla="*/ 14969 w 16763"/>
                <a:gd name="connsiteY0" fmla="*/ 3193 h 16605"/>
                <a:gd name="connsiteX1" fmla="*/ 1795 w 16763"/>
                <a:gd name="connsiteY1" fmla="*/ 13422 h 16605"/>
                <a:gd name="connsiteX2" fmla="*/ 14969 w 16763"/>
                <a:gd name="connsiteY2" fmla="*/ 3193 h 16605"/>
                <a:gd name="connsiteX3" fmla="*/ 14969 w 16763"/>
                <a:gd name="connsiteY3" fmla="*/ 3193 h 1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3" h="16605">
                  <a:moveTo>
                    <a:pt x="14969" y="3193"/>
                  </a:moveTo>
                  <a:cubicBezTo>
                    <a:pt x="21556" y="11677"/>
                    <a:pt x="8382" y="21906"/>
                    <a:pt x="1795" y="13422"/>
                  </a:cubicBezTo>
                  <a:cubicBezTo>
                    <a:pt x="-4792" y="4938"/>
                    <a:pt x="8382" y="-5313"/>
                    <a:pt x="14969" y="3193"/>
                  </a:cubicBezTo>
                  <a:lnTo>
                    <a:pt x="14969" y="31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74A07137-3974-4678-B045-F1F6144F2AB2}"/>
                </a:ext>
              </a:extLst>
            </p:cNvPr>
            <p:cNvSpPr/>
            <p:nvPr/>
          </p:nvSpPr>
          <p:spPr>
            <a:xfrm>
              <a:off x="5428073" y="5870922"/>
              <a:ext cx="15818" cy="15774"/>
            </a:xfrm>
            <a:custGeom>
              <a:avLst/>
              <a:gdLst>
                <a:gd name="connsiteX0" fmla="*/ 14190 w 15818"/>
                <a:gd name="connsiteY0" fmla="*/ 3007 h 15774"/>
                <a:gd name="connsiteX1" fmla="*/ 12795 w 15818"/>
                <a:gd name="connsiteY1" fmla="*/ 14174 h 15774"/>
                <a:gd name="connsiteX2" fmla="*/ 1628 w 15818"/>
                <a:gd name="connsiteY2" fmla="*/ 12778 h 15774"/>
                <a:gd name="connsiteX3" fmla="*/ 3024 w 15818"/>
                <a:gd name="connsiteY3" fmla="*/ 1589 h 15774"/>
                <a:gd name="connsiteX4" fmla="*/ 14190 w 15818"/>
                <a:gd name="connsiteY4" fmla="*/ 3007 h 15774"/>
                <a:gd name="connsiteX5" fmla="*/ 14190 w 15818"/>
                <a:gd name="connsiteY5" fmla="*/ 3007 h 1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18" h="15774">
                  <a:moveTo>
                    <a:pt x="14190" y="3007"/>
                  </a:moveTo>
                  <a:cubicBezTo>
                    <a:pt x="16743" y="6300"/>
                    <a:pt x="16306" y="11687"/>
                    <a:pt x="12795" y="14174"/>
                  </a:cubicBezTo>
                  <a:cubicBezTo>
                    <a:pt x="9261" y="16660"/>
                    <a:pt x="4354" y="16289"/>
                    <a:pt x="1628" y="12778"/>
                  </a:cubicBezTo>
                  <a:cubicBezTo>
                    <a:pt x="-924" y="9485"/>
                    <a:pt x="-488" y="4098"/>
                    <a:pt x="3024" y="1589"/>
                  </a:cubicBezTo>
                  <a:cubicBezTo>
                    <a:pt x="6535" y="-875"/>
                    <a:pt x="11442" y="-526"/>
                    <a:pt x="14190" y="3007"/>
                  </a:cubicBezTo>
                  <a:lnTo>
                    <a:pt x="14190" y="30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12176437-4D1C-42D3-8F4D-4F1E9F5A09DE}"/>
                </a:ext>
              </a:extLst>
            </p:cNvPr>
            <p:cNvSpPr/>
            <p:nvPr/>
          </p:nvSpPr>
          <p:spPr>
            <a:xfrm>
              <a:off x="5446474" y="5904136"/>
              <a:ext cx="15627" cy="15466"/>
            </a:xfrm>
            <a:custGeom>
              <a:avLst/>
              <a:gdLst>
                <a:gd name="connsiteX0" fmla="*/ 13957 w 15627"/>
                <a:gd name="connsiteY0" fmla="*/ 2966 h 15466"/>
                <a:gd name="connsiteX1" fmla="*/ 1678 w 15627"/>
                <a:gd name="connsiteY1" fmla="*/ 12497 h 15466"/>
                <a:gd name="connsiteX2" fmla="*/ 13957 w 15627"/>
                <a:gd name="connsiteY2" fmla="*/ 2966 h 15466"/>
                <a:gd name="connsiteX3" fmla="*/ 13957 w 15627"/>
                <a:gd name="connsiteY3" fmla="*/ 2966 h 1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7" h="15466">
                  <a:moveTo>
                    <a:pt x="13957" y="2966"/>
                  </a:moveTo>
                  <a:cubicBezTo>
                    <a:pt x="20086" y="10862"/>
                    <a:pt x="7829" y="20415"/>
                    <a:pt x="1678" y="12497"/>
                  </a:cubicBezTo>
                  <a:cubicBezTo>
                    <a:pt x="-4472" y="4624"/>
                    <a:pt x="7807" y="-4951"/>
                    <a:pt x="13957" y="2966"/>
                  </a:cubicBezTo>
                  <a:lnTo>
                    <a:pt x="13957" y="29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7E0BBE51-4835-49BA-8FA8-4E1DEC63C8B6}"/>
                </a:ext>
              </a:extLst>
            </p:cNvPr>
            <p:cNvSpPr/>
            <p:nvPr/>
          </p:nvSpPr>
          <p:spPr>
            <a:xfrm>
              <a:off x="5435713" y="5893936"/>
              <a:ext cx="12860" cy="12715"/>
            </a:xfrm>
            <a:custGeom>
              <a:avLst/>
              <a:gdLst>
                <a:gd name="connsiteX0" fmla="*/ 11479 w 12860"/>
                <a:gd name="connsiteY0" fmla="*/ 2436 h 12715"/>
                <a:gd name="connsiteX1" fmla="*/ 1381 w 12860"/>
                <a:gd name="connsiteY1" fmla="*/ 10266 h 12715"/>
                <a:gd name="connsiteX2" fmla="*/ 11479 w 12860"/>
                <a:gd name="connsiteY2" fmla="*/ 2436 h 12715"/>
                <a:gd name="connsiteX3" fmla="*/ 11479 w 12860"/>
                <a:gd name="connsiteY3" fmla="*/ 243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0" h="12715">
                  <a:moveTo>
                    <a:pt x="11479" y="2436"/>
                  </a:moveTo>
                  <a:cubicBezTo>
                    <a:pt x="16539" y="8936"/>
                    <a:pt x="6441" y="16788"/>
                    <a:pt x="1381" y="10266"/>
                  </a:cubicBezTo>
                  <a:cubicBezTo>
                    <a:pt x="-3679" y="3789"/>
                    <a:pt x="6420" y="-4063"/>
                    <a:pt x="11479" y="2436"/>
                  </a:cubicBezTo>
                  <a:lnTo>
                    <a:pt x="11479" y="24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EC7358B5-A243-4815-9F59-01C7FBCD1756}"/>
                </a:ext>
              </a:extLst>
            </p:cNvPr>
            <p:cNvSpPr/>
            <p:nvPr/>
          </p:nvSpPr>
          <p:spPr>
            <a:xfrm>
              <a:off x="5454097" y="5930983"/>
              <a:ext cx="11853" cy="11729"/>
            </a:xfrm>
            <a:custGeom>
              <a:avLst/>
              <a:gdLst>
                <a:gd name="connsiteX0" fmla="*/ 10587 w 11853"/>
                <a:gd name="connsiteY0" fmla="*/ 2249 h 11729"/>
                <a:gd name="connsiteX1" fmla="*/ 1274 w 11853"/>
                <a:gd name="connsiteY1" fmla="*/ 9490 h 11729"/>
                <a:gd name="connsiteX2" fmla="*/ 10587 w 11853"/>
                <a:gd name="connsiteY2" fmla="*/ 2249 h 11729"/>
                <a:gd name="connsiteX3" fmla="*/ 10587 w 11853"/>
                <a:gd name="connsiteY3" fmla="*/ 2249 h 1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53" h="11729">
                  <a:moveTo>
                    <a:pt x="10587" y="2249"/>
                  </a:moveTo>
                  <a:cubicBezTo>
                    <a:pt x="15233" y="8247"/>
                    <a:pt x="5942" y="15466"/>
                    <a:pt x="1274" y="9490"/>
                  </a:cubicBezTo>
                  <a:cubicBezTo>
                    <a:pt x="-3393" y="3492"/>
                    <a:pt x="5920" y="-3749"/>
                    <a:pt x="10587" y="2249"/>
                  </a:cubicBezTo>
                  <a:lnTo>
                    <a:pt x="10587" y="22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F1AC29B8-75A0-49FA-A918-F792B42ABFCE}"/>
                </a:ext>
              </a:extLst>
            </p:cNvPr>
            <p:cNvSpPr/>
            <p:nvPr/>
          </p:nvSpPr>
          <p:spPr>
            <a:xfrm>
              <a:off x="5484987" y="5919224"/>
              <a:ext cx="11093" cy="10972"/>
            </a:xfrm>
            <a:custGeom>
              <a:avLst/>
              <a:gdLst>
                <a:gd name="connsiteX0" fmla="*/ 9905 w 11093"/>
                <a:gd name="connsiteY0" fmla="*/ 2099 h 10972"/>
                <a:gd name="connsiteX1" fmla="*/ 1181 w 11093"/>
                <a:gd name="connsiteY1" fmla="*/ 8860 h 10972"/>
                <a:gd name="connsiteX2" fmla="*/ 9905 w 11093"/>
                <a:gd name="connsiteY2" fmla="*/ 2099 h 10972"/>
                <a:gd name="connsiteX3" fmla="*/ 9905 w 11093"/>
                <a:gd name="connsiteY3" fmla="*/ 2099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72">
                  <a:moveTo>
                    <a:pt x="9905" y="2099"/>
                  </a:moveTo>
                  <a:cubicBezTo>
                    <a:pt x="14267" y="7704"/>
                    <a:pt x="5543" y="14487"/>
                    <a:pt x="1181" y="8860"/>
                  </a:cubicBezTo>
                  <a:cubicBezTo>
                    <a:pt x="-3160" y="3277"/>
                    <a:pt x="5543" y="-3506"/>
                    <a:pt x="9905" y="2099"/>
                  </a:cubicBezTo>
                  <a:lnTo>
                    <a:pt x="9905" y="2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321B1444-3FDA-4167-B687-4FB871D54AEB}"/>
                </a:ext>
              </a:extLst>
            </p:cNvPr>
            <p:cNvSpPr/>
            <p:nvPr/>
          </p:nvSpPr>
          <p:spPr>
            <a:xfrm>
              <a:off x="5472097" y="5892128"/>
              <a:ext cx="13245" cy="13130"/>
            </a:xfrm>
            <a:custGeom>
              <a:avLst/>
              <a:gdLst>
                <a:gd name="connsiteX0" fmla="*/ 7157 w 13245"/>
                <a:gd name="connsiteY0" fmla="*/ 12 h 13130"/>
                <a:gd name="connsiteX1" fmla="*/ 7441 w 13245"/>
                <a:gd name="connsiteY1" fmla="*/ 34 h 13130"/>
                <a:gd name="connsiteX2" fmla="*/ 13155 w 13245"/>
                <a:gd name="connsiteY2" fmla="*/ 7384 h 13130"/>
                <a:gd name="connsiteX3" fmla="*/ 13090 w 13245"/>
                <a:gd name="connsiteY3" fmla="*/ 7668 h 13130"/>
                <a:gd name="connsiteX4" fmla="*/ 6088 w 13245"/>
                <a:gd name="connsiteY4" fmla="*/ 13121 h 13130"/>
                <a:gd name="connsiteX5" fmla="*/ 5805 w 13245"/>
                <a:gd name="connsiteY5" fmla="*/ 13099 h 13130"/>
                <a:gd name="connsiteX6" fmla="*/ 91 w 13245"/>
                <a:gd name="connsiteY6" fmla="*/ 5749 h 13130"/>
                <a:gd name="connsiteX7" fmla="*/ 156 w 13245"/>
                <a:gd name="connsiteY7" fmla="*/ 5465 h 13130"/>
                <a:gd name="connsiteX8" fmla="*/ 7157 w 13245"/>
                <a:gd name="connsiteY8" fmla="*/ 12 h 13130"/>
                <a:gd name="connsiteX9" fmla="*/ 7157 w 13245"/>
                <a:gd name="connsiteY9" fmla="*/ 12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45" h="13130">
                  <a:moveTo>
                    <a:pt x="7157" y="12"/>
                  </a:moveTo>
                  <a:cubicBezTo>
                    <a:pt x="7244" y="12"/>
                    <a:pt x="7354" y="12"/>
                    <a:pt x="7441" y="34"/>
                  </a:cubicBezTo>
                  <a:cubicBezTo>
                    <a:pt x="10822" y="230"/>
                    <a:pt x="13809" y="4069"/>
                    <a:pt x="13155" y="7384"/>
                  </a:cubicBezTo>
                  <a:cubicBezTo>
                    <a:pt x="13134" y="7493"/>
                    <a:pt x="13112" y="7581"/>
                    <a:pt x="13090" y="7668"/>
                  </a:cubicBezTo>
                  <a:cubicBezTo>
                    <a:pt x="12392" y="11158"/>
                    <a:pt x="9666" y="13295"/>
                    <a:pt x="6088" y="13121"/>
                  </a:cubicBezTo>
                  <a:cubicBezTo>
                    <a:pt x="6002" y="13099"/>
                    <a:pt x="5892" y="13099"/>
                    <a:pt x="5805" y="13099"/>
                  </a:cubicBezTo>
                  <a:cubicBezTo>
                    <a:pt x="2424" y="12924"/>
                    <a:pt x="-563" y="9064"/>
                    <a:pt x="91" y="5749"/>
                  </a:cubicBezTo>
                  <a:cubicBezTo>
                    <a:pt x="112" y="5661"/>
                    <a:pt x="134" y="5552"/>
                    <a:pt x="156" y="5465"/>
                  </a:cubicBezTo>
                  <a:cubicBezTo>
                    <a:pt x="832" y="1954"/>
                    <a:pt x="3559" y="-184"/>
                    <a:pt x="7157" y="12"/>
                  </a:cubicBezTo>
                  <a:lnTo>
                    <a:pt x="7157" y="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0CCEF8FD-B753-4A03-AD32-7600532A3741}"/>
                </a:ext>
              </a:extLst>
            </p:cNvPr>
            <p:cNvSpPr/>
            <p:nvPr/>
          </p:nvSpPr>
          <p:spPr>
            <a:xfrm>
              <a:off x="5471022" y="5931171"/>
              <a:ext cx="12222" cy="12103"/>
            </a:xfrm>
            <a:custGeom>
              <a:avLst/>
              <a:gdLst>
                <a:gd name="connsiteX0" fmla="*/ 10915 w 12222"/>
                <a:gd name="connsiteY0" fmla="*/ 2322 h 12103"/>
                <a:gd name="connsiteX1" fmla="*/ 1318 w 12222"/>
                <a:gd name="connsiteY1" fmla="*/ 9781 h 12103"/>
                <a:gd name="connsiteX2" fmla="*/ 10915 w 12222"/>
                <a:gd name="connsiteY2" fmla="*/ 2322 h 12103"/>
                <a:gd name="connsiteX3" fmla="*/ 10915 w 12222"/>
                <a:gd name="connsiteY3" fmla="*/ 2322 h 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22" h="12103">
                  <a:moveTo>
                    <a:pt x="10915" y="2322"/>
                  </a:moveTo>
                  <a:cubicBezTo>
                    <a:pt x="15713" y="8495"/>
                    <a:pt x="6116" y="15975"/>
                    <a:pt x="1318" y="9781"/>
                  </a:cubicBezTo>
                  <a:cubicBezTo>
                    <a:pt x="-3502" y="3609"/>
                    <a:pt x="6094" y="-3872"/>
                    <a:pt x="10915" y="2322"/>
                  </a:cubicBezTo>
                  <a:lnTo>
                    <a:pt x="10915" y="23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E59D9AFC-8E57-435E-A577-570C31BA6B3D}"/>
                </a:ext>
              </a:extLst>
            </p:cNvPr>
            <p:cNvSpPr/>
            <p:nvPr/>
          </p:nvSpPr>
          <p:spPr>
            <a:xfrm>
              <a:off x="5497825" y="5954568"/>
              <a:ext cx="10485" cy="10853"/>
            </a:xfrm>
            <a:custGeom>
              <a:avLst/>
              <a:gdLst>
                <a:gd name="connsiteX0" fmla="*/ 5486 w 10485"/>
                <a:gd name="connsiteY0" fmla="*/ 81 h 10853"/>
                <a:gd name="connsiteX1" fmla="*/ 10459 w 10485"/>
                <a:gd name="connsiteY1" fmla="*/ 6471 h 10853"/>
                <a:gd name="connsiteX2" fmla="*/ 6162 w 10485"/>
                <a:gd name="connsiteY2" fmla="*/ 10812 h 10853"/>
                <a:gd name="connsiteX3" fmla="*/ 884 w 10485"/>
                <a:gd name="connsiteY3" fmla="*/ 7758 h 10853"/>
                <a:gd name="connsiteX4" fmla="*/ 513 w 10485"/>
                <a:gd name="connsiteY4" fmla="*/ 6777 h 10853"/>
                <a:gd name="connsiteX5" fmla="*/ 426 w 10485"/>
                <a:gd name="connsiteY5" fmla="*/ 6711 h 10853"/>
                <a:gd name="connsiteX6" fmla="*/ 5486 w 10485"/>
                <a:gd name="connsiteY6" fmla="*/ 81 h 10853"/>
                <a:gd name="connsiteX7" fmla="*/ 5486 w 10485"/>
                <a:gd name="connsiteY7" fmla="*/ 81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85" h="10853">
                  <a:moveTo>
                    <a:pt x="5486" y="81"/>
                  </a:moveTo>
                  <a:cubicBezTo>
                    <a:pt x="8736" y="779"/>
                    <a:pt x="10742" y="3069"/>
                    <a:pt x="10459" y="6471"/>
                  </a:cubicBezTo>
                  <a:cubicBezTo>
                    <a:pt x="10285" y="8652"/>
                    <a:pt x="8278" y="10506"/>
                    <a:pt x="6162" y="10812"/>
                  </a:cubicBezTo>
                  <a:cubicBezTo>
                    <a:pt x="3785" y="11117"/>
                    <a:pt x="2018" y="9721"/>
                    <a:pt x="884" y="7758"/>
                  </a:cubicBezTo>
                  <a:cubicBezTo>
                    <a:pt x="666" y="7453"/>
                    <a:pt x="557" y="7126"/>
                    <a:pt x="513" y="6777"/>
                  </a:cubicBezTo>
                  <a:cubicBezTo>
                    <a:pt x="317" y="5948"/>
                    <a:pt x="295" y="5926"/>
                    <a:pt x="426" y="6711"/>
                  </a:cubicBezTo>
                  <a:cubicBezTo>
                    <a:pt x="-1188" y="3592"/>
                    <a:pt x="2062" y="-639"/>
                    <a:pt x="5486" y="81"/>
                  </a:cubicBezTo>
                  <a:lnTo>
                    <a:pt x="5486" y="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E1EA002D-086B-41CF-BA08-0012D323B80F}"/>
                </a:ext>
              </a:extLst>
            </p:cNvPr>
            <p:cNvSpPr/>
            <p:nvPr/>
          </p:nvSpPr>
          <p:spPr>
            <a:xfrm>
              <a:off x="5502778" y="5980180"/>
              <a:ext cx="12101" cy="11970"/>
            </a:xfrm>
            <a:custGeom>
              <a:avLst/>
              <a:gdLst>
                <a:gd name="connsiteX0" fmla="*/ 10805 w 12101"/>
                <a:gd name="connsiteY0" fmla="*/ 2299 h 11970"/>
                <a:gd name="connsiteX1" fmla="*/ 1296 w 12101"/>
                <a:gd name="connsiteY1" fmla="*/ 9671 h 11970"/>
                <a:gd name="connsiteX2" fmla="*/ 10805 w 12101"/>
                <a:gd name="connsiteY2" fmla="*/ 2299 h 11970"/>
                <a:gd name="connsiteX3" fmla="*/ 10805 w 12101"/>
                <a:gd name="connsiteY3" fmla="*/ 2299 h 1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1" h="11970">
                  <a:moveTo>
                    <a:pt x="10805" y="2299"/>
                  </a:moveTo>
                  <a:cubicBezTo>
                    <a:pt x="15560" y="8406"/>
                    <a:pt x="6050" y="15800"/>
                    <a:pt x="1296" y="9671"/>
                  </a:cubicBezTo>
                  <a:cubicBezTo>
                    <a:pt x="-3459" y="3564"/>
                    <a:pt x="6050" y="-3830"/>
                    <a:pt x="10805" y="2299"/>
                  </a:cubicBezTo>
                  <a:lnTo>
                    <a:pt x="10805" y="22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7EFDEF43-D2DD-414C-A562-94554636902E}"/>
                </a:ext>
              </a:extLst>
            </p:cNvPr>
            <p:cNvSpPr/>
            <p:nvPr/>
          </p:nvSpPr>
          <p:spPr>
            <a:xfrm>
              <a:off x="5489565" y="5975082"/>
              <a:ext cx="10457" cy="10367"/>
            </a:xfrm>
            <a:custGeom>
              <a:avLst/>
              <a:gdLst>
                <a:gd name="connsiteX0" fmla="*/ 9340 w 10457"/>
                <a:gd name="connsiteY0" fmla="*/ 1988 h 10367"/>
                <a:gd name="connsiteX1" fmla="*/ 1117 w 10457"/>
                <a:gd name="connsiteY1" fmla="*/ 8379 h 10367"/>
                <a:gd name="connsiteX2" fmla="*/ 9340 w 10457"/>
                <a:gd name="connsiteY2" fmla="*/ 1988 h 10367"/>
                <a:gd name="connsiteX3" fmla="*/ 9340 w 10457"/>
                <a:gd name="connsiteY3" fmla="*/ 1988 h 1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367">
                  <a:moveTo>
                    <a:pt x="9340" y="1988"/>
                  </a:moveTo>
                  <a:cubicBezTo>
                    <a:pt x="13440" y="7288"/>
                    <a:pt x="5239" y="13679"/>
                    <a:pt x="1117" y="8379"/>
                  </a:cubicBezTo>
                  <a:cubicBezTo>
                    <a:pt x="-2983" y="3079"/>
                    <a:pt x="5218" y="-3311"/>
                    <a:pt x="9340" y="1988"/>
                  </a:cubicBezTo>
                  <a:lnTo>
                    <a:pt x="9340" y="19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D74C4FF-A63C-449E-97A8-6E46F4B98B27}"/>
                </a:ext>
              </a:extLst>
            </p:cNvPr>
            <p:cNvSpPr/>
            <p:nvPr/>
          </p:nvSpPr>
          <p:spPr>
            <a:xfrm>
              <a:off x="5486898" y="6012481"/>
              <a:ext cx="12103" cy="11970"/>
            </a:xfrm>
            <a:custGeom>
              <a:avLst/>
              <a:gdLst>
                <a:gd name="connsiteX0" fmla="*/ 10807 w 12103"/>
                <a:gd name="connsiteY0" fmla="*/ 2299 h 11970"/>
                <a:gd name="connsiteX1" fmla="*/ 1298 w 12103"/>
                <a:gd name="connsiteY1" fmla="*/ 9671 h 11970"/>
                <a:gd name="connsiteX2" fmla="*/ 10807 w 12103"/>
                <a:gd name="connsiteY2" fmla="*/ 2299 h 11970"/>
                <a:gd name="connsiteX3" fmla="*/ 10807 w 12103"/>
                <a:gd name="connsiteY3" fmla="*/ 2299 h 1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3" h="11970">
                  <a:moveTo>
                    <a:pt x="10807" y="2299"/>
                  </a:moveTo>
                  <a:cubicBezTo>
                    <a:pt x="15562" y="8406"/>
                    <a:pt x="6052" y="15800"/>
                    <a:pt x="1298" y="9671"/>
                  </a:cubicBezTo>
                  <a:cubicBezTo>
                    <a:pt x="-3457" y="3564"/>
                    <a:pt x="6030" y="-3830"/>
                    <a:pt x="10807" y="2299"/>
                  </a:cubicBezTo>
                  <a:lnTo>
                    <a:pt x="10807" y="22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C799E287-7582-4FE7-8600-F024B8FA5BF1}"/>
                </a:ext>
              </a:extLst>
            </p:cNvPr>
            <p:cNvSpPr/>
            <p:nvPr/>
          </p:nvSpPr>
          <p:spPr>
            <a:xfrm>
              <a:off x="5472360" y="6002565"/>
              <a:ext cx="7549" cy="7484"/>
            </a:xfrm>
            <a:custGeom>
              <a:avLst/>
              <a:gdLst>
                <a:gd name="connsiteX0" fmla="*/ 6741 w 7549"/>
                <a:gd name="connsiteY0" fmla="*/ 1441 h 7484"/>
                <a:gd name="connsiteX1" fmla="*/ 809 w 7549"/>
                <a:gd name="connsiteY1" fmla="*/ 6043 h 7484"/>
                <a:gd name="connsiteX2" fmla="*/ 6741 w 7549"/>
                <a:gd name="connsiteY2" fmla="*/ 1441 h 7484"/>
                <a:gd name="connsiteX3" fmla="*/ 6741 w 7549"/>
                <a:gd name="connsiteY3" fmla="*/ 1441 h 7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9" h="7484">
                  <a:moveTo>
                    <a:pt x="6741" y="1441"/>
                  </a:moveTo>
                  <a:cubicBezTo>
                    <a:pt x="9707" y="5258"/>
                    <a:pt x="3774" y="9882"/>
                    <a:pt x="809" y="6043"/>
                  </a:cubicBezTo>
                  <a:cubicBezTo>
                    <a:pt x="-2158" y="2227"/>
                    <a:pt x="3774" y="-2397"/>
                    <a:pt x="6741" y="1441"/>
                  </a:cubicBezTo>
                  <a:lnTo>
                    <a:pt x="6741" y="14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6E2B6B8D-8FAF-41D2-8748-6E7CCE406299}"/>
                </a:ext>
              </a:extLst>
            </p:cNvPr>
            <p:cNvSpPr/>
            <p:nvPr/>
          </p:nvSpPr>
          <p:spPr>
            <a:xfrm>
              <a:off x="5466509" y="6035914"/>
              <a:ext cx="9436" cy="9348"/>
            </a:xfrm>
            <a:custGeom>
              <a:avLst/>
              <a:gdLst>
                <a:gd name="connsiteX0" fmla="*/ 8426 w 9436"/>
                <a:gd name="connsiteY0" fmla="*/ 1789 h 9348"/>
                <a:gd name="connsiteX1" fmla="*/ 1010 w 9436"/>
                <a:gd name="connsiteY1" fmla="*/ 7547 h 9348"/>
                <a:gd name="connsiteX2" fmla="*/ 8426 w 9436"/>
                <a:gd name="connsiteY2" fmla="*/ 1789 h 9348"/>
                <a:gd name="connsiteX3" fmla="*/ 8426 w 9436"/>
                <a:gd name="connsiteY3" fmla="*/ 1789 h 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9348">
                  <a:moveTo>
                    <a:pt x="8426" y="1789"/>
                  </a:moveTo>
                  <a:cubicBezTo>
                    <a:pt x="12134" y="6565"/>
                    <a:pt x="4718" y="12345"/>
                    <a:pt x="1010" y="7547"/>
                  </a:cubicBezTo>
                  <a:cubicBezTo>
                    <a:pt x="-2697" y="2792"/>
                    <a:pt x="4718" y="-2987"/>
                    <a:pt x="8426" y="1789"/>
                  </a:cubicBezTo>
                  <a:lnTo>
                    <a:pt x="8426" y="17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3DAABCBC-5A31-427A-9C0C-02A8E24D4927}"/>
                </a:ext>
              </a:extLst>
            </p:cNvPr>
            <p:cNvSpPr/>
            <p:nvPr/>
          </p:nvSpPr>
          <p:spPr>
            <a:xfrm>
              <a:off x="5446505" y="6061315"/>
              <a:ext cx="7809" cy="7737"/>
            </a:xfrm>
            <a:custGeom>
              <a:avLst/>
              <a:gdLst>
                <a:gd name="connsiteX0" fmla="*/ 6969 w 7809"/>
                <a:gd name="connsiteY0" fmla="*/ 1491 h 7737"/>
                <a:gd name="connsiteX1" fmla="*/ 840 w 7809"/>
                <a:gd name="connsiteY1" fmla="*/ 6246 h 7737"/>
                <a:gd name="connsiteX2" fmla="*/ 6969 w 7809"/>
                <a:gd name="connsiteY2" fmla="*/ 1491 h 7737"/>
                <a:gd name="connsiteX3" fmla="*/ 6969 w 7809"/>
                <a:gd name="connsiteY3" fmla="*/ 1491 h 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9" h="7737">
                  <a:moveTo>
                    <a:pt x="6969" y="1491"/>
                  </a:moveTo>
                  <a:cubicBezTo>
                    <a:pt x="10044" y="5439"/>
                    <a:pt x="3915" y="10216"/>
                    <a:pt x="840" y="6246"/>
                  </a:cubicBezTo>
                  <a:cubicBezTo>
                    <a:pt x="-2235" y="2298"/>
                    <a:pt x="3893" y="-2478"/>
                    <a:pt x="6969" y="1491"/>
                  </a:cubicBezTo>
                  <a:lnTo>
                    <a:pt x="6969" y="14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54EC7B3-453B-4061-AC4E-EBDF865AA10E}"/>
                </a:ext>
              </a:extLst>
            </p:cNvPr>
            <p:cNvSpPr/>
            <p:nvPr/>
          </p:nvSpPr>
          <p:spPr>
            <a:xfrm>
              <a:off x="5435479" y="6039071"/>
              <a:ext cx="8181" cy="8104"/>
            </a:xfrm>
            <a:custGeom>
              <a:avLst/>
              <a:gdLst>
                <a:gd name="connsiteX0" fmla="*/ 7308 w 8181"/>
                <a:gd name="connsiteY0" fmla="*/ 1555 h 8104"/>
                <a:gd name="connsiteX1" fmla="*/ 874 w 8181"/>
                <a:gd name="connsiteY1" fmla="*/ 6550 h 8104"/>
                <a:gd name="connsiteX2" fmla="*/ 7308 w 8181"/>
                <a:gd name="connsiteY2" fmla="*/ 1555 h 8104"/>
                <a:gd name="connsiteX3" fmla="*/ 7308 w 8181"/>
                <a:gd name="connsiteY3" fmla="*/ 1555 h 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81" h="8104">
                  <a:moveTo>
                    <a:pt x="7308" y="1555"/>
                  </a:moveTo>
                  <a:cubicBezTo>
                    <a:pt x="10514" y="5699"/>
                    <a:pt x="4102" y="10694"/>
                    <a:pt x="874" y="6550"/>
                  </a:cubicBezTo>
                  <a:cubicBezTo>
                    <a:pt x="-2332" y="2406"/>
                    <a:pt x="4080" y="-2589"/>
                    <a:pt x="7308" y="1555"/>
                  </a:cubicBezTo>
                  <a:lnTo>
                    <a:pt x="7308" y="15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E655C55A-74B4-4584-ADF3-1B56CA8047E9}"/>
                </a:ext>
              </a:extLst>
            </p:cNvPr>
            <p:cNvSpPr/>
            <p:nvPr/>
          </p:nvSpPr>
          <p:spPr>
            <a:xfrm>
              <a:off x="5427104" y="6063909"/>
              <a:ext cx="11212" cy="11099"/>
            </a:xfrm>
            <a:custGeom>
              <a:avLst/>
              <a:gdLst>
                <a:gd name="connsiteX0" fmla="*/ 10012 w 11212"/>
                <a:gd name="connsiteY0" fmla="*/ 2126 h 11099"/>
                <a:gd name="connsiteX1" fmla="*/ 1201 w 11212"/>
                <a:gd name="connsiteY1" fmla="*/ 8974 h 11099"/>
                <a:gd name="connsiteX2" fmla="*/ 10012 w 11212"/>
                <a:gd name="connsiteY2" fmla="*/ 2126 h 11099"/>
                <a:gd name="connsiteX3" fmla="*/ 10012 w 11212"/>
                <a:gd name="connsiteY3" fmla="*/ 2126 h 1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2" h="11099">
                  <a:moveTo>
                    <a:pt x="10012" y="2126"/>
                  </a:moveTo>
                  <a:cubicBezTo>
                    <a:pt x="14418" y="7796"/>
                    <a:pt x="5606" y="14645"/>
                    <a:pt x="1201" y="8974"/>
                  </a:cubicBezTo>
                  <a:cubicBezTo>
                    <a:pt x="-3205" y="3303"/>
                    <a:pt x="5606" y="-3545"/>
                    <a:pt x="10012" y="2126"/>
                  </a:cubicBezTo>
                  <a:lnTo>
                    <a:pt x="10012" y="21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18564F41-760A-4DF9-9F1A-6D30C8E45874}"/>
                </a:ext>
              </a:extLst>
            </p:cNvPr>
            <p:cNvSpPr/>
            <p:nvPr/>
          </p:nvSpPr>
          <p:spPr>
            <a:xfrm>
              <a:off x="5422625" y="6019084"/>
              <a:ext cx="12342" cy="12222"/>
            </a:xfrm>
            <a:custGeom>
              <a:avLst/>
              <a:gdLst>
                <a:gd name="connsiteX0" fmla="*/ 11023 w 12342"/>
                <a:gd name="connsiteY0" fmla="*/ 2349 h 12222"/>
                <a:gd name="connsiteX1" fmla="*/ 1318 w 12342"/>
                <a:gd name="connsiteY1" fmla="*/ 9874 h 12222"/>
                <a:gd name="connsiteX2" fmla="*/ 11023 w 12342"/>
                <a:gd name="connsiteY2" fmla="*/ 2349 h 12222"/>
                <a:gd name="connsiteX3" fmla="*/ 11023 w 12342"/>
                <a:gd name="connsiteY3" fmla="*/ 2349 h 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42" h="12222">
                  <a:moveTo>
                    <a:pt x="11023" y="2349"/>
                  </a:moveTo>
                  <a:cubicBezTo>
                    <a:pt x="15865" y="8587"/>
                    <a:pt x="6181" y="16133"/>
                    <a:pt x="1318" y="9874"/>
                  </a:cubicBezTo>
                  <a:cubicBezTo>
                    <a:pt x="-3524" y="3636"/>
                    <a:pt x="6181" y="-3910"/>
                    <a:pt x="11023" y="2349"/>
                  </a:cubicBezTo>
                  <a:lnTo>
                    <a:pt x="11023" y="23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7D36BBDC-D835-4471-9C26-20669556B1E6}"/>
                </a:ext>
              </a:extLst>
            </p:cNvPr>
            <p:cNvSpPr/>
            <p:nvPr/>
          </p:nvSpPr>
          <p:spPr>
            <a:xfrm>
              <a:off x="5446921" y="5950566"/>
              <a:ext cx="14960" cy="14911"/>
            </a:xfrm>
            <a:custGeom>
              <a:avLst/>
              <a:gdLst>
                <a:gd name="connsiteX0" fmla="*/ 13423 w 14960"/>
                <a:gd name="connsiteY0" fmla="*/ 2840 h 14911"/>
                <a:gd name="connsiteX1" fmla="*/ 12093 w 14960"/>
                <a:gd name="connsiteY1" fmla="*/ 13396 h 14911"/>
                <a:gd name="connsiteX2" fmla="*/ 1537 w 14960"/>
                <a:gd name="connsiteY2" fmla="*/ 12065 h 14911"/>
                <a:gd name="connsiteX3" fmla="*/ 2868 w 14960"/>
                <a:gd name="connsiteY3" fmla="*/ 1509 h 14911"/>
                <a:gd name="connsiteX4" fmla="*/ 13423 w 14960"/>
                <a:gd name="connsiteY4" fmla="*/ 2840 h 14911"/>
                <a:gd name="connsiteX5" fmla="*/ 13423 w 14960"/>
                <a:gd name="connsiteY5" fmla="*/ 2840 h 1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60" h="14911">
                  <a:moveTo>
                    <a:pt x="13423" y="2840"/>
                  </a:moveTo>
                  <a:cubicBezTo>
                    <a:pt x="15845" y="5937"/>
                    <a:pt x="15409" y="11062"/>
                    <a:pt x="12093" y="13396"/>
                  </a:cubicBezTo>
                  <a:cubicBezTo>
                    <a:pt x="8756" y="15751"/>
                    <a:pt x="4132" y="15402"/>
                    <a:pt x="1537" y="12065"/>
                  </a:cubicBezTo>
                  <a:cubicBezTo>
                    <a:pt x="-884" y="8947"/>
                    <a:pt x="-448" y="3865"/>
                    <a:pt x="2868" y="1509"/>
                  </a:cubicBezTo>
                  <a:cubicBezTo>
                    <a:pt x="6204" y="-846"/>
                    <a:pt x="10828" y="-476"/>
                    <a:pt x="13423" y="2840"/>
                  </a:cubicBezTo>
                  <a:lnTo>
                    <a:pt x="13423" y="28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9BC1B001-A395-4178-B25B-CCACE3DFE231}"/>
                </a:ext>
              </a:extLst>
            </p:cNvPr>
            <p:cNvSpPr/>
            <p:nvPr/>
          </p:nvSpPr>
          <p:spPr>
            <a:xfrm>
              <a:off x="5480942" y="5940255"/>
              <a:ext cx="14618" cy="14472"/>
            </a:xfrm>
            <a:custGeom>
              <a:avLst/>
              <a:gdLst>
                <a:gd name="connsiteX0" fmla="*/ 13055 w 14618"/>
                <a:gd name="connsiteY0" fmla="*/ 2770 h 14472"/>
                <a:gd name="connsiteX1" fmla="*/ 1561 w 14618"/>
                <a:gd name="connsiteY1" fmla="*/ 11690 h 14472"/>
                <a:gd name="connsiteX2" fmla="*/ 13055 w 14618"/>
                <a:gd name="connsiteY2" fmla="*/ 2770 h 14472"/>
                <a:gd name="connsiteX3" fmla="*/ 13055 w 14618"/>
                <a:gd name="connsiteY3" fmla="*/ 2770 h 14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8" h="14472">
                  <a:moveTo>
                    <a:pt x="13055" y="2770"/>
                  </a:moveTo>
                  <a:cubicBezTo>
                    <a:pt x="18791" y="10163"/>
                    <a:pt x="7319" y="19106"/>
                    <a:pt x="1561" y="11690"/>
                  </a:cubicBezTo>
                  <a:cubicBezTo>
                    <a:pt x="-4175" y="4318"/>
                    <a:pt x="7319" y="-4624"/>
                    <a:pt x="13055" y="2770"/>
                  </a:cubicBezTo>
                  <a:lnTo>
                    <a:pt x="13055" y="27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6903599E-2C00-47D4-8E58-63D12CDC384F}"/>
                </a:ext>
              </a:extLst>
            </p:cNvPr>
            <p:cNvSpPr/>
            <p:nvPr/>
          </p:nvSpPr>
          <p:spPr>
            <a:xfrm>
              <a:off x="5241450" y="5872627"/>
              <a:ext cx="13849" cy="13727"/>
            </a:xfrm>
            <a:custGeom>
              <a:avLst/>
              <a:gdLst>
                <a:gd name="connsiteX0" fmla="*/ 12372 w 13849"/>
                <a:gd name="connsiteY0" fmla="*/ 2632 h 13727"/>
                <a:gd name="connsiteX1" fmla="*/ 1488 w 13849"/>
                <a:gd name="connsiteY1" fmla="*/ 11095 h 13727"/>
                <a:gd name="connsiteX2" fmla="*/ 12372 w 13849"/>
                <a:gd name="connsiteY2" fmla="*/ 2632 h 13727"/>
                <a:gd name="connsiteX3" fmla="*/ 12372 w 13849"/>
                <a:gd name="connsiteY3" fmla="*/ 2632 h 1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49" h="13727">
                  <a:moveTo>
                    <a:pt x="12372" y="2632"/>
                  </a:moveTo>
                  <a:cubicBezTo>
                    <a:pt x="17802" y="9633"/>
                    <a:pt x="6919" y="18118"/>
                    <a:pt x="1488" y="11095"/>
                  </a:cubicBezTo>
                  <a:cubicBezTo>
                    <a:pt x="-3964" y="4094"/>
                    <a:pt x="6919" y="-4390"/>
                    <a:pt x="12372" y="2632"/>
                  </a:cubicBezTo>
                  <a:lnTo>
                    <a:pt x="12372" y="26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4D0DED4-6802-4356-A8A3-AA767A450AE2}"/>
                </a:ext>
              </a:extLst>
            </p:cNvPr>
            <p:cNvSpPr/>
            <p:nvPr/>
          </p:nvSpPr>
          <p:spPr>
            <a:xfrm>
              <a:off x="5218577" y="5919483"/>
              <a:ext cx="8306" cy="8238"/>
            </a:xfrm>
            <a:custGeom>
              <a:avLst/>
              <a:gdLst>
                <a:gd name="connsiteX0" fmla="*/ 7415 w 8306"/>
                <a:gd name="connsiteY0" fmla="*/ 1578 h 8238"/>
                <a:gd name="connsiteX1" fmla="*/ 894 w 8306"/>
                <a:gd name="connsiteY1" fmla="*/ 6660 h 8238"/>
                <a:gd name="connsiteX2" fmla="*/ 7415 w 8306"/>
                <a:gd name="connsiteY2" fmla="*/ 1578 h 8238"/>
                <a:gd name="connsiteX3" fmla="*/ 7415 w 8306"/>
                <a:gd name="connsiteY3" fmla="*/ 1578 h 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6" h="8238">
                  <a:moveTo>
                    <a:pt x="7415" y="1578"/>
                  </a:moveTo>
                  <a:cubicBezTo>
                    <a:pt x="10687" y="5787"/>
                    <a:pt x="4143" y="10869"/>
                    <a:pt x="894" y="6660"/>
                  </a:cubicBezTo>
                  <a:cubicBezTo>
                    <a:pt x="-2378" y="2451"/>
                    <a:pt x="4143" y="-2631"/>
                    <a:pt x="7415" y="1578"/>
                  </a:cubicBezTo>
                  <a:lnTo>
                    <a:pt x="7415" y="15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B8F57AAA-83D4-4BBD-B386-A032A2AD899C}"/>
                </a:ext>
              </a:extLst>
            </p:cNvPr>
            <p:cNvSpPr/>
            <p:nvPr/>
          </p:nvSpPr>
          <p:spPr>
            <a:xfrm>
              <a:off x="5473817" y="5857048"/>
              <a:ext cx="17460" cy="17404"/>
            </a:xfrm>
            <a:custGeom>
              <a:avLst/>
              <a:gdLst>
                <a:gd name="connsiteX0" fmla="*/ 15666 w 17460"/>
                <a:gd name="connsiteY0" fmla="*/ 3315 h 17404"/>
                <a:gd name="connsiteX1" fmla="*/ 14118 w 17460"/>
                <a:gd name="connsiteY1" fmla="*/ 15638 h 17404"/>
                <a:gd name="connsiteX2" fmla="*/ 1794 w 17460"/>
                <a:gd name="connsiteY2" fmla="*/ 14090 h 17404"/>
                <a:gd name="connsiteX3" fmla="*/ 3343 w 17460"/>
                <a:gd name="connsiteY3" fmla="*/ 1767 h 17404"/>
                <a:gd name="connsiteX4" fmla="*/ 15666 w 17460"/>
                <a:gd name="connsiteY4" fmla="*/ 3315 h 17404"/>
                <a:gd name="connsiteX5" fmla="*/ 15666 w 17460"/>
                <a:gd name="connsiteY5" fmla="*/ 3315 h 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60" h="17404">
                  <a:moveTo>
                    <a:pt x="15666" y="3315"/>
                  </a:moveTo>
                  <a:cubicBezTo>
                    <a:pt x="18480" y="6936"/>
                    <a:pt x="17999" y="12890"/>
                    <a:pt x="14118" y="15638"/>
                  </a:cubicBezTo>
                  <a:cubicBezTo>
                    <a:pt x="10235" y="18386"/>
                    <a:pt x="4826" y="17972"/>
                    <a:pt x="1794" y="14090"/>
                  </a:cubicBezTo>
                  <a:cubicBezTo>
                    <a:pt x="-1019" y="10469"/>
                    <a:pt x="-539" y="4515"/>
                    <a:pt x="3343" y="1767"/>
                  </a:cubicBezTo>
                  <a:cubicBezTo>
                    <a:pt x="7247" y="-981"/>
                    <a:pt x="12656" y="-567"/>
                    <a:pt x="15666" y="3315"/>
                  </a:cubicBezTo>
                  <a:lnTo>
                    <a:pt x="15666" y="33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612D6D7F-0259-47F0-A70D-6D88ADA06EE1}"/>
                </a:ext>
              </a:extLst>
            </p:cNvPr>
            <p:cNvSpPr/>
            <p:nvPr/>
          </p:nvSpPr>
          <p:spPr>
            <a:xfrm>
              <a:off x="5422861" y="5856009"/>
              <a:ext cx="14747" cy="14609"/>
            </a:xfrm>
            <a:custGeom>
              <a:avLst/>
              <a:gdLst>
                <a:gd name="connsiteX0" fmla="*/ 13165 w 14747"/>
                <a:gd name="connsiteY0" fmla="*/ 2805 h 14609"/>
                <a:gd name="connsiteX1" fmla="*/ 1583 w 14747"/>
                <a:gd name="connsiteY1" fmla="*/ 11813 h 14609"/>
                <a:gd name="connsiteX2" fmla="*/ 13165 w 14747"/>
                <a:gd name="connsiteY2" fmla="*/ 2805 h 14609"/>
                <a:gd name="connsiteX3" fmla="*/ 13165 w 14747"/>
                <a:gd name="connsiteY3" fmla="*/ 2805 h 1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7" h="14609">
                  <a:moveTo>
                    <a:pt x="13165" y="2805"/>
                  </a:moveTo>
                  <a:cubicBezTo>
                    <a:pt x="18966" y="10265"/>
                    <a:pt x="7385" y="19272"/>
                    <a:pt x="1583" y="11813"/>
                  </a:cubicBezTo>
                  <a:cubicBezTo>
                    <a:pt x="-4218" y="4354"/>
                    <a:pt x="7363" y="-4675"/>
                    <a:pt x="13165" y="2805"/>
                  </a:cubicBezTo>
                  <a:lnTo>
                    <a:pt x="13165" y="28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64DB7BB-3870-406A-A916-6EFEE27F816D}"/>
                </a:ext>
              </a:extLst>
            </p:cNvPr>
            <p:cNvSpPr/>
            <p:nvPr/>
          </p:nvSpPr>
          <p:spPr>
            <a:xfrm>
              <a:off x="5431780" y="5811915"/>
              <a:ext cx="13988" cy="13842"/>
            </a:xfrm>
            <a:custGeom>
              <a:avLst/>
              <a:gdLst>
                <a:gd name="connsiteX0" fmla="*/ 12490 w 13988"/>
                <a:gd name="connsiteY0" fmla="*/ 2646 h 13842"/>
                <a:gd name="connsiteX1" fmla="*/ 1498 w 13988"/>
                <a:gd name="connsiteY1" fmla="*/ 11196 h 13842"/>
                <a:gd name="connsiteX2" fmla="*/ 12490 w 13988"/>
                <a:gd name="connsiteY2" fmla="*/ 2646 h 13842"/>
                <a:gd name="connsiteX3" fmla="*/ 12490 w 13988"/>
                <a:gd name="connsiteY3" fmla="*/ 2646 h 1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8" h="13842">
                  <a:moveTo>
                    <a:pt x="12490" y="2646"/>
                  </a:moveTo>
                  <a:cubicBezTo>
                    <a:pt x="17987" y="9713"/>
                    <a:pt x="6994" y="18262"/>
                    <a:pt x="1498" y="11196"/>
                  </a:cubicBezTo>
                  <a:cubicBezTo>
                    <a:pt x="-3998" y="4129"/>
                    <a:pt x="6994" y="-4420"/>
                    <a:pt x="12490" y="2646"/>
                  </a:cubicBezTo>
                  <a:lnTo>
                    <a:pt x="12490" y="26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6FF470A-1214-4E09-81AE-77AA9D417A14}"/>
                </a:ext>
              </a:extLst>
            </p:cNvPr>
            <p:cNvSpPr/>
            <p:nvPr/>
          </p:nvSpPr>
          <p:spPr>
            <a:xfrm>
              <a:off x="5259725" y="5992886"/>
              <a:ext cx="9196" cy="9107"/>
            </a:xfrm>
            <a:custGeom>
              <a:avLst/>
              <a:gdLst>
                <a:gd name="connsiteX0" fmla="*/ 8208 w 9196"/>
                <a:gd name="connsiteY0" fmla="*/ 1742 h 9107"/>
                <a:gd name="connsiteX1" fmla="*/ 989 w 9196"/>
                <a:gd name="connsiteY1" fmla="*/ 7369 h 9107"/>
                <a:gd name="connsiteX2" fmla="*/ 8208 w 9196"/>
                <a:gd name="connsiteY2" fmla="*/ 1742 h 9107"/>
                <a:gd name="connsiteX3" fmla="*/ 8208 w 9196"/>
                <a:gd name="connsiteY3" fmla="*/ 1742 h 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6" h="9107">
                  <a:moveTo>
                    <a:pt x="8208" y="1742"/>
                  </a:moveTo>
                  <a:cubicBezTo>
                    <a:pt x="11828" y="6388"/>
                    <a:pt x="4610" y="12015"/>
                    <a:pt x="989" y="7369"/>
                  </a:cubicBezTo>
                  <a:cubicBezTo>
                    <a:pt x="-2632" y="2701"/>
                    <a:pt x="4588" y="-2904"/>
                    <a:pt x="8208" y="1742"/>
                  </a:cubicBezTo>
                  <a:lnTo>
                    <a:pt x="8208" y="17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30468E07-2DBD-46F4-AA84-123BF08FCB27}"/>
                </a:ext>
              </a:extLst>
            </p:cNvPr>
            <p:cNvSpPr/>
            <p:nvPr/>
          </p:nvSpPr>
          <p:spPr>
            <a:xfrm>
              <a:off x="5252213" y="6041191"/>
              <a:ext cx="17015" cy="16854"/>
            </a:xfrm>
            <a:custGeom>
              <a:avLst/>
              <a:gdLst>
                <a:gd name="connsiteX0" fmla="*/ 15197 w 17015"/>
                <a:gd name="connsiteY0" fmla="*/ 3230 h 16854"/>
                <a:gd name="connsiteX1" fmla="*/ 1827 w 17015"/>
                <a:gd name="connsiteY1" fmla="*/ 13612 h 16854"/>
                <a:gd name="connsiteX2" fmla="*/ 15197 w 17015"/>
                <a:gd name="connsiteY2" fmla="*/ 3230 h 16854"/>
                <a:gd name="connsiteX3" fmla="*/ 15197 w 17015"/>
                <a:gd name="connsiteY3" fmla="*/ 3230 h 1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5" h="16854">
                  <a:moveTo>
                    <a:pt x="15197" y="3230"/>
                  </a:moveTo>
                  <a:cubicBezTo>
                    <a:pt x="21871" y="11845"/>
                    <a:pt x="8522" y="22249"/>
                    <a:pt x="1827" y="13612"/>
                  </a:cubicBezTo>
                  <a:cubicBezTo>
                    <a:pt x="-4869" y="5018"/>
                    <a:pt x="8501" y="-5385"/>
                    <a:pt x="15197" y="3230"/>
                  </a:cubicBezTo>
                  <a:lnTo>
                    <a:pt x="15197" y="32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7616B430-C52A-4881-952A-917CE128125A}"/>
                </a:ext>
              </a:extLst>
            </p:cNvPr>
            <p:cNvSpPr/>
            <p:nvPr/>
          </p:nvSpPr>
          <p:spPr>
            <a:xfrm>
              <a:off x="5230466" y="6013871"/>
              <a:ext cx="12353" cy="12222"/>
            </a:xfrm>
            <a:custGeom>
              <a:avLst/>
              <a:gdLst>
                <a:gd name="connsiteX0" fmla="*/ 11034 w 12353"/>
                <a:gd name="connsiteY0" fmla="*/ 2349 h 12222"/>
                <a:gd name="connsiteX1" fmla="*/ 1328 w 12353"/>
                <a:gd name="connsiteY1" fmla="*/ 9874 h 12222"/>
                <a:gd name="connsiteX2" fmla="*/ 11034 w 12353"/>
                <a:gd name="connsiteY2" fmla="*/ 2349 h 12222"/>
                <a:gd name="connsiteX3" fmla="*/ 11034 w 12353"/>
                <a:gd name="connsiteY3" fmla="*/ 2349 h 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3" h="12222">
                  <a:moveTo>
                    <a:pt x="11034" y="2349"/>
                  </a:moveTo>
                  <a:cubicBezTo>
                    <a:pt x="15876" y="8587"/>
                    <a:pt x="6191" y="16133"/>
                    <a:pt x="1328" y="9874"/>
                  </a:cubicBezTo>
                  <a:cubicBezTo>
                    <a:pt x="-3536" y="3636"/>
                    <a:pt x="6169" y="-3910"/>
                    <a:pt x="11034" y="2349"/>
                  </a:cubicBezTo>
                  <a:lnTo>
                    <a:pt x="11034" y="23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035C56E9-FF6A-4B25-929C-7B2D0B6EB546}"/>
                </a:ext>
              </a:extLst>
            </p:cNvPr>
            <p:cNvSpPr/>
            <p:nvPr/>
          </p:nvSpPr>
          <p:spPr>
            <a:xfrm>
              <a:off x="5248445" y="6026136"/>
              <a:ext cx="11177" cy="9887"/>
            </a:xfrm>
            <a:custGeom>
              <a:avLst/>
              <a:gdLst>
                <a:gd name="connsiteX0" fmla="*/ 4396 w 11177"/>
                <a:gd name="connsiteY0" fmla="*/ 334 h 9887"/>
                <a:gd name="connsiteX1" fmla="*/ 11026 w 11177"/>
                <a:gd name="connsiteY1" fmla="*/ 3650 h 9887"/>
                <a:gd name="connsiteX2" fmla="*/ 6926 w 11177"/>
                <a:gd name="connsiteY2" fmla="*/ 9822 h 9887"/>
                <a:gd name="connsiteX3" fmla="*/ 3894 w 11177"/>
                <a:gd name="connsiteY3" fmla="*/ 9757 h 9887"/>
                <a:gd name="connsiteX4" fmla="*/ 143 w 11177"/>
                <a:gd name="connsiteY4" fmla="*/ 6441 h 9887"/>
                <a:gd name="connsiteX5" fmla="*/ 1691 w 11177"/>
                <a:gd name="connsiteY5" fmla="*/ 1730 h 9887"/>
                <a:gd name="connsiteX6" fmla="*/ 4396 w 11177"/>
                <a:gd name="connsiteY6" fmla="*/ 334 h 9887"/>
                <a:gd name="connsiteX7" fmla="*/ 4396 w 11177"/>
                <a:gd name="connsiteY7" fmla="*/ 334 h 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7" h="9887">
                  <a:moveTo>
                    <a:pt x="4396" y="334"/>
                  </a:moveTo>
                  <a:cubicBezTo>
                    <a:pt x="7166" y="-691"/>
                    <a:pt x="10241" y="705"/>
                    <a:pt x="11026" y="3650"/>
                  </a:cubicBezTo>
                  <a:cubicBezTo>
                    <a:pt x="11724" y="6267"/>
                    <a:pt x="9958" y="9713"/>
                    <a:pt x="6926" y="9822"/>
                  </a:cubicBezTo>
                  <a:cubicBezTo>
                    <a:pt x="5901" y="9865"/>
                    <a:pt x="4897" y="9975"/>
                    <a:pt x="3894" y="9757"/>
                  </a:cubicBezTo>
                  <a:cubicBezTo>
                    <a:pt x="2106" y="9364"/>
                    <a:pt x="601" y="8317"/>
                    <a:pt x="143" y="6441"/>
                  </a:cubicBezTo>
                  <a:cubicBezTo>
                    <a:pt x="-272" y="4784"/>
                    <a:pt x="208" y="2755"/>
                    <a:pt x="1691" y="1730"/>
                  </a:cubicBezTo>
                  <a:cubicBezTo>
                    <a:pt x="2564" y="1098"/>
                    <a:pt x="3436" y="683"/>
                    <a:pt x="4396" y="334"/>
                  </a:cubicBezTo>
                  <a:lnTo>
                    <a:pt x="4396" y="3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B821AED2-9F2A-4686-9AE8-0255CA76D9A8}"/>
                </a:ext>
              </a:extLst>
            </p:cNvPr>
            <p:cNvSpPr/>
            <p:nvPr/>
          </p:nvSpPr>
          <p:spPr>
            <a:xfrm>
              <a:off x="5300352" y="6094174"/>
              <a:ext cx="11084" cy="10985"/>
            </a:xfrm>
            <a:custGeom>
              <a:avLst/>
              <a:gdLst>
                <a:gd name="connsiteX0" fmla="*/ 9893 w 11084"/>
                <a:gd name="connsiteY0" fmla="*/ 2112 h 10985"/>
                <a:gd name="connsiteX1" fmla="*/ 1191 w 11084"/>
                <a:gd name="connsiteY1" fmla="*/ 8873 h 10985"/>
                <a:gd name="connsiteX2" fmla="*/ 9893 w 11084"/>
                <a:gd name="connsiteY2" fmla="*/ 2112 h 10985"/>
                <a:gd name="connsiteX3" fmla="*/ 9893 w 11084"/>
                <a:gd name="connsiteY3" fmla="*/ 2112 h 1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4" h="10985">
                  <a:moveTo>
                    <a:pt x="9893" y="2112"/>
                  </a:moveTo>
                  <a:cubicBezTo>
                    <a:pt x="14255" y="7717"/>
                    <a:pt x="5553" y="14500"/>
                    <a:pt x="1191" y="8873"/>
                  </a:cubicBezTo>
                  <a:cubicBezTo>
                    <a:pt x="-3171" y="3268"/>
                    <a:pt x="5531" y="-3515"/>
                    <a:pt x="9893" y="2112"/>
                  </a:cubicBezTo>
                  <a:lnTo>
                    <a:pt x="9893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842EE71E-47EC-47E6-A0D7-D1E0755A928C}"/>
                </a:ext>
              </a:extLst>
            </p:cNvPr>
            <p:cNvSpPr/>
            <p:nvPr/>
          </p:nvSpPr>
          <p:spPr>
            <a:xfrm>
              <a:off x="5333982" y="6086495"/>
              <a:ext cx="13988" cy="13854"/>
            </a:xfrm>
            <a:custGeom>
              <a:avLst/>
              <a:gdLst>
                <a:gd name="connsiteX0" fmla="*/ 12490 w 13988"/>
                <a:gd name="connsiteY0" fmla="*/ 2659 h 13854"/>
                <a:gd name="connsiteX1" fmla="*/ 1498 w 13988"/>
                <a:gd name="connsiteY1" fmla="*/ 11209 h 13854"/>
                <a:gd name="connsiteX2" fmla="*/ 12490 w 13988"/>
                <a:gd name="connsiteY2" fmla="*/ 2659 h 13854"/>
                <a:gd name="connsiteX3" fmla="*/ 12490 w 13988"/>
                <a:gd name="connsiteY3" fmla="*/ 2659 h 1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8" h="13854">
                  <a:moveTo>
                    <a:pt x="12490" y="2659"/>
                  </a:moveTo>
                  <a:cubicBezTo>
                    <a:pt x="17987" y="9725"/>
                    <a:pt x="6994" y="18275"/>
                    <a:pt x="1498" y="11209"/>
                  </a:cubicBezTo>
                  <a:cubicBezTo>
                    <a:pt x="-3998" y="4120"/>
                    <a:pt x="6994" y="-4429"/>
                    <a:pt x="12490" y="2659"/>
                  </a:cubicBezTo>
                  <a:lnTo>
                    <a:pt x="12490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409B9D69-CE1F-4A9D-BE95-EB2377655143}"/>
                </a:ext>
              </a:extLst>
            </p:cNvPr>
            <p:cNvSpPr/>
            <p:nvPr/>
          </p:nvSpPr>
          <p:spPr>
            <a:xfrm>
              <a:off x="5303440" y="6064971"/>
              <a:ext cx="15268" cy="15101"/>
            </a:xfrm>
            <a:custGeom>
              <a:avLst/>
              <a:gdLst>
                <a:gd name="connsiteX0" fmla="*/ 13632 w 15268"/>
                <a:gd name="connsiteY0" fmla="*/ 2896 h 15101"/>
                <a:gd name="connsiteX1" fmla="*/ 1637 w 15268"/>
                <a:gd name="connsiteY1" fmla="*/ 12209 h 15101"/>
                <a:gd name="connsiteX2" fmla="*/ 13632 w 15268"/>
                <a:gd name="connsiteY2" fmla="*/ 2896 h 15101"/>
                <a:gd name="connsiteX3" fmla="*/ 13632 w 15268"/>
                <a:gd name="connsiteY3" fmla="*/ 2896 h 1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68" h="15101">
                  <a:moveTo>
                    <a:pt x="13632" y="2896"/>
                  </a:moveTo>
                  <a:cubicBezTo>
                    <a:pt x="19630" y="10595"/>
                    <a:pt x="7656" y="19930"/>
                    <a:pt x="1637" y="12209"/>
                  </a:cubicBezTo>
                  <a:cubicBezTo>
                    <a:pt x="-4361" y="4488"/>
                    <a:pt x="7613" y="-4825"/>
                    <a:pt x="13632" y="2896"/>
                  </a:cubicBezTo>
                  <a:lnTo>
                    <a:pt x="13632" y="28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1E1AC29D-7B3E-43EF-8A13-2755DFE24B63}"/>
                </a:ext>
              </a:extLst>
            </p:cNvPr>
            <p:cNvSpPr/>
            <p:nvPr/>
          </p:nvSpPr>
          <p:spPr>
            <a:xfrm>
              <a:off x="5316972" y="6091317"/>
              <a:ext cx="11593" cy="11477"/>
            </a:xfrm>
            <a:custGeom>
              <a:avLst/>
              <a:gdLst>
                <a:gd name="connsiteX0" fmla="*/ 10351 w 11593"/>
                <a:gd name="connsiteY0" fmla="*/ 2199 h 11477"/>
                <a:gd name="connsiteX1" fmla="*/ 1234 w 11593"/>
                <a:gd name="connsiteY1" fmla="*/ 9266 h 11477"/>
                <a:gd name="connsiteX2" fmla="*/ 10351 w 11593"/>
                <a:gd name="connsiteY2" fmla="*/ 2199 h 11477"/>
                <a:gd name="connsiteX3" fmla="*/ 10351 w 11593"/>
                <a:gd name="connsiteY3" fmla="*/ 2199 h 1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3" h="11477">
                  <a:moveTo>
                    <a:pt x="10351" y="2199"/>
                  </a:moveTo>
                  <a:cubicBezTo>
                    <a:pt x="14909" y="8066"/>
                    <a:pt x="5792" y="15155"/>
                    <a:pt x="1234" y="9266"/>
                  </a:cubicBezTo>
                  <a:cubicBezTo>
                    <a:pt x="-3302" y="3421"/>
                    <a:pt x="5792" y="-3668"/>
                    <a:pt x="10351" y="2199"/>
                  </a:cubicBezTo>
                  <a:lnTo>
                    <a:pt x="10351" y="21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A247A16-1C5A-4E08-B003-D9526220CDD2}"/>
                </a:ext>
              </a:extLst>
            </p:cNvPr>
            <p:cNvSpPr/>
            <p:nvPr/>
          </p:nvSpPr>
          <p:spPr>
            <a:xfrm>
              <a:off x="5211935" y="5985991"/>
              <a:ext cx="12592" cy="12483"/>
            </a:xfrm>
            <a:custGeom>
              <a:avLst/>
              <a:gdLst>
                <a:gd name="connsiteX0" fmla="*/ 11243 w 12592"/>
                <a:gd name="connsiteY0" fmla="*/ 2399 h 12483"/>
                <a:gd name="connsiteX1" fmla="*/ 1341 w 12592"/>
                <a:gd name="connsiteY1" fmla="*/ 10098 h 12483"/>
                <a:gd name="connsiteX2" fmla="*/ 11243 w 12592"/>
                <a:gd name="connsiteY2" fmla="*/ 2399 h 12483"/>
                <a:gd name="connsiteX3" fmla="*/ 11243 w 12592"/>
                <a:gd name="connsiteY3" fmla="*/ 2399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2" h="12483">
                  <a:moveTo>
                    <a:pt x="11243" y="2399"/>
                  </a:moveTo>
                  <a:cubicBezTo>
                    <a:pt x="16194" y="8767"/>
                    <a:pt x="6292" y="16466"/>
                    <a:pt x="1341" y="10098"/>
                  </a:cubicBezTo>
                  <a:cubicBezTo>
                    <a:pt x="-3588" y="3707"/>
                    <a:pt x="6292" y="-3992"/>
                    <a:pt x="11243" y="2399"/>
                  </a:cubicBezTo>
                  <a:lnTo>
                    <a:pt x="11243" y="23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9DCD44A0-E291-4BF4-A641-D68F62431BC6}"/>
                </a:ext>
              </a:extLst>
            </p:cNvPr>
            <p:cNvSpPr/>
            <p:nvPr/>
          </p:nvSpPr>
          <p:spPr>
            <a:xfrm>
              <a:off x="5209355" y="5944335"/>
              <a:ext cx="9694" cy="9613"/>
            </a:xfrm>
            <a:custGeom>
              <a:avLst/>
              <a:gdLst>
                <a:gd name="connsiteX0" fmla="*/ 8654 w 9694"/>
                <a:gd name="connsiteY0" fmla="*/ 1852 h 9613"/>
                <a:gd name="connsiteX1" fmla="*/ 1042 w 9694"/>
                <a:gd name="connsiteY1" fmla="*/ 7762 h 9613"/>
                <a:gd name="connsiteX2" fmla="*/ 8654 w 9694"/>
                <a:gd name="connsiteY2" fmla="*/ 1852 h 9613"/>
                <a:gd name="connsiteX3" fmla="*/ 8654 w 9694"/>
                <a:gd name="connsiteY3" fmla="*/ 1852 h 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4" h="9613">
                  <a:moveTo>
                    <a:pt x="8654" y="1852"/>
                  </a:moveTo>
                  <a:cubicBezTo>
                    <a:pt x="12471" y="6759"/>
                    <a:pt x="4837" y="12691"/>
                    <a:pt x="1042" y="7762"/>
                  </a:cubicBezTo>
                  <a:cubicBezTo>
                    <a:pt x="-2774" y="2855"/>
                    <a:pt x="4837" y="-3078"/>
                    <a:pt x="8654" y="1852"/>
                  </a:cubicBezTo>
                  <a:lnTo>
                    <a:pt x="8654" y="18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3E23F517-BCF2-4407-A4E4-595C76C3CAB7}"/>
                </a:ext>
              </a:extLst>
            </p:cNvPr>
            <p:cNvSpPr/>
            <p:nvPr/>
          </p:nvSpPr>
          <p:spPr>
            <a:xfrm>
              <a:off x="5217901" y="5890874"/>
              <a:ext cx="12723" cy="12599"/>
            </a:xfrm>
            <a:custGeom>
              <a:avLst/>
              <a:gdLst>
                <a:gd name="connsiteX0" fmla="*/ 11362 w 12723"/>
                <a:gd name="connsiteY0" fmla="*/ 2422 h 12599"/>
                <a:gd name="connsiteX1" fmla="*/ 1351 w 12723"/>
                <a:gd name="connsiteY1" fmla="*/ 10187 h 12599"/>
                <a:gd name="connsiteX2" fmla="*/ 11362 w 12723"/>
                <a:gd name="connsiteY2" fmla="*/ 2422 h 12599"/>
                <a:gd name="connsiteX3" fmla="*/ 11362 w 12723"/>
                <a:gd name="connsiteY3" fmla="*/ 2422 h 1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3" h="12599">
                  <a:moveTo>
                    <a:pt x="11362" y="2422"/>
                  </a:moveTo>
                  <a:cubicBezTo>
                    <a:pt x="16357" y="8856"/>
                    <a:pt x="6367" y="16621"/>
                    <a:pt x="1351" y="10187"/>
                  </a:cubicBezTo>
                  <a:cubicBezTo>
                    <a:pt x="-3622" y="3753"/>
                    <a:pt x="6367" y="-4034"/>
                    <a:pt x="11362" y="2422"/>
                  </a:cubicBezTo>
                  <a:lnTo>
                    <a:pt x="11362" y="24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760B00F-1BCC-4B07-99B5-8AAC7C763FD6}"/>
                </a:ext>
              </a:extLst>
            </p:cNvPr>
            <p:cNvSpPr/>
            <p:nvPr/>
          </p:nvSpPr>
          <p:spPr>
            <a:xfrm>
              <a:off x="5195940" y="5962689"/>
              <a:ext cx="12600" cy="12470"/>
            </a:xfrm>
            <a:custGeom>
              <a:avLst/>
              <a:gdLst>
                <a:gd name="connsiteX0" fmla="*/ 11251 w 12600"/>
                <a:gd name="connsiteY0" fmla="*/ 2386 h 12470"/>
                <a:gd name="connsiteX1" fmla="*/ 1349 w 12600"/>
                <a:gd name="connsiteY1" fmla="*/ 10085 h 12470"/>
                <a:gd name="connsiteX2" fmla="*/ 11251 w 12600"/>
                <a:gd name="connsiteY2" fmla="*/ 2386 h 12470"/>
                <a:gd name="connsiteX3" fmla="*/ 11251 w 12600"/>
                <a:gd name="connsiteY3" fmla="*/ 2386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0" h="12470">
                  <a:moveTo>
                    <a:pt x="11251" y="2386"/>
                  </a:moveTo>
                  <a:cubicBezTo>
                    <a:pt x="16202" y="8755"/>
                    <a:pt x="6300" y="16454"/>
                    <a:pt x="1349" y="10085"/>
                  </a:cubicBezTo>
                  <a:cubicBezTo>
                    <a:pt x="-3602" y="3716"/>
                    <a:pt x="6300" y="-3983"/>
                    <a:pt x="11251" y="2386"/>
                  </a:cubicBezTo>
                  <a:lnTo>
                    <a:pt x="11251" y="238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8A1734E9-7C0B-4835-AFF5-928E9E3D465F}"/>
                </a:ext>
              </a:extLst>
            </p:cNvPr>
            <p:cNvSpPr/>
            <p:nvPr/>
          </p:nvSpPr>
          <p:spPr>
            <a:xfrm>
              <a:off x="5193776" y="5934705"/>
              <a:ext cx="6919" cy="6855"/>
            </a:xfrm>
            <a:custGeom>
              <a:avLst/>
              <a:gdLst>
                <a:gd name="connsiteX0" fmla="*/ 6174 w 6919"/>
                <a:gd name="connsiteY0" fmla="*/ 1318 h 6855"/>
                <a:gd name="connsiteX1" fmla="*/ 743 w 6919"/>
                <a:gd name="connsiteY1" fmla="*/ 5528 h 6855"/>
                <a:gd name="connsiteX2" fmla="*/ 6174 w 6919"/>
                <a:gd name="connsiteY2" fmla="*/ 1318 h 6855"/>
                <a:gd name="connsiteX3" fmla="*/ 6174 w 6919"/>
                <a:gd name="connsiteY3" fmla="*/ 1318 h 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9" h="6855">
                  <a:moveTo>
                    <a:pt x="6174" y="1318"/>
                  </a:moveTo>
                  <a:cubicBezTo>
                    <a:pt x="8900" y="4808"/>
                    <a:pt x="3469" y="9061"/>
                    <a:pt x="743" y="5528"/>
                  </a:cubicBezTo>
                  <a:cubicBezTo>
                    <a:pt x="-1983" y="2038"/>
                    <a:pt x="3469" y="-2193"/>
                    <a:pt x="6174" y="1318"/>
                  </a:cubicBezTo>
                  <a:lnTo>
                    <a:pt x="6174" y="13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296FFCBB-4D38-4C6E-87CE-5BB065627F3F}"/>
                </a:ext>
              </a:extLst>
            </p:cNvPr>
            <p:cNvSpPr/>
            <p:nvPr/>
          </p:nvSpPr>
          <p:spPr>
            <a:xfrm>
              <a:off x="5274888" y="5855758"/>
              <a:ext cx="169135" cy="172208"/>
            </a:xfrm>
            <a:custGeom>
              <a:avLst/>
              <a:gdLst>
                <a:gd name="connsiteX0" fmla="*/ 35707 w 169135"/>
                <a:gd name="connsiteY0" fmla="*/ 16230 h 172208"/>
                <a:gd name="connsiteX1" fmla="*/ 53678 w 169135"/>
                <a:gd name="connsiteY1" fmla="*/ 6394 h 172208"/>
                <a:gd name="connsiteX2" fmla="*/ 154944 w 169135"/>
                <a:gd name="connsiteY2" fmla="*/ 37822 h 172208"/>
                <a:gd name="connsiteX3" fmla="*/ 81640 w 169135"/>
                <a:gd name="connsiteY3" fmla="*/ 171651 h 172208"/>
                <a:gd name="connsiteX4" fmla="*/ 79873 w 169135"/>
                <a:gd name="connsiteY4" fmla="*/ 171367 h 172208"/>
                <a:gd name="connsiteX5" fmla="*/ 63319 w 169135"/>
                <a:gd name="connsiteY5" fmla="*/ 169230 h 172208"/>
                <a:gd name="connsiteX6" fmla="*/ 62468 w 169135"/>
                <a:gd name="connsiteY6" fmla="*/ 168903 h 172208"/>
                <a:gd name="connsiteX7" fmla="*/ 12828 w 169135"/>
                <a:gd name="connsiteY7" fmla="*/ 133265 h 172208"/>
                <a:gd name="connsiteX8" fmla="*/ 221 w 169135"/>
                <a:gd name="connsiteY8" fmla="*/ 81181 h 172208"/>
                <a:gd name="connsiteX9" fmla="*/ 14071 w 169135"/>
                <a:gd name="connsiteY9" fmla="*/ 36884 h 172208"/>
                <a:gd name="connsiteX10" fmla="*/ 35707 w 169135"/>
                <a:gd name="connsiteY10" fmla="*/ 16230 h 172208"/>
                <a:gd name="connsiteX11" fmla="*/ 35707 w 169135"/>
                <a:gd name="connsiteY11" fmla="*/ 16230 h 17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135" h="172208">
                  <a:moveTo>
                    <a:pt x="35707" y="16230"/>
                  </a:moveTo>
                  <a:cubicBezTo>
                    <a:pt x="41138" y="12326"/>
                    <a:pt x="47135" y="8989"/>
                    <a:pt x="53678" y="6394"/>
                  </a:cubicBezTo>
                  <a:cubicBezTo>
                    <a:pt x="96819" y="-10466"/>
                    <a:pt x="132371" y="8095"/>
                    <a:pt x="154944" y="37822"/>
                  </a:cubicBezTo>
                  <a:cubicBezTo>
                    <a:pt x="193440" y="88466"/>
                    <a:pt x="148488" y="180200"/>
                    <a:pt x="81640" y="171651"/>
                  </a:cubicBezTo>
                  <a:cubicBezTo>
                    <a:pt x="81051" y="171585"/>
                    <a:pt x="80462" y="171454"/>
                    <a:pt x="79873" y="171367"/>
                  </a:cubicBezTo>
                  <a:cubicBezTo>
                    <a:pt x="74573" y="171760"/>
                    <a:pt x="69055" y="171149"/>
                    <a:pt x="63319" y="169230"/>
                  </a:cubicBezTo>
                  <a:cubicBezTo>
                    <a:pt x="63013" y="169121"/>
                    <a:pt x="62751" y="169012"/>
                    <a:pt x="62468" y="168903"/>
                  </a:cubicBezTo>
                  <a:cubicBezTo>
                    <a:pt x="43013" y="164999"/>
                    <a:pt x="25172" y="153374"/>
                    <a:pt x="12828" y="133265"/>
                  </a:cubicBezTo>
                  <a:cubicBezTo>
                    <a:pt x="2948" y="117147"/>
                    <a:pt x="-1022" y="98891"/>
                    <a:pt x="221" y="81181"/>
                  </a:cubicBezTo>
                  <a:cubicBezTo>
                    <a:pt x="483" y="65478"/>
                    <a:pt x="4888" y="49971"/>
                    <a:pt x="14071" y="36884"/>
                  </a:cubicBezTo>
                  <a:cubicBezTo>
                    <a:pt x="20221" y="28138"/>
                    <a:pt x="27593" y="21290"/>
                    <a:pt x="35707" y="16230"/>
                  </a:cubicBezTo>
                  <a:lnTo>
                    <a:pt x="35707" y="16230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FEECD0E1-D9DC-4F56-A792-A712F6EEE029}"/>
                </a:ext>
              </a:extLst>
            </p:cNvPr>
            <p:cNvSpPr/>
            <p:nvPr/>
          </p:nvSpPr>
          <p:spPr>
            <a:xfrm>
              <a:off x="5449961" y="5971037"/>
              <a:ext cx="23156" cy="22129"/>
            </a:xfrm>
            <a:custGeom>
              <a:avLst/>
              <a:gdLst>
                <a:gd name="connsiteX0" fmla="*/ 7482 w 23156"/>
                <a:gd name="connsiteY0" fmla="*/ 1126 h 22129"/>
                <a:gd name="connsiteX1" fmla="*/ 13960 w 23156"/>
                <a:gd name="connsiteY1" fmla="*/ 123 h 22129"/>
                <a:gd name="connsiteX2" fmla="*/ 19020 w 23156"/>
                <a:gd name="connsiteY2" fmla="*/ 2238 h 22129"/>
                <a:gd name="connsiteX3" fmla="*/ 23011 w 23156"/>
                <a:gd name="connsiteY3" fmla="*/ 9174 h 22129"/>
                <a:gd name="connsiteX4" fmla="*/ 21157 w 23156"/>
                <a:gd name="connsiteY4" fmla="*/ 16262 h 22129"/>
                <a:gd name="connsiteX5" fmla="*/ 17232 w 23156"/>
                <a:gd name="connsiteY5" fmla="*/ 19316 h 22129"/>
                <a:gd name="connsiteX6" fmla="*/ 8442 w 23156"/>
                <a:gd name="connsiteY6" fmla="*/ 22129 h 22129"/>
                <a:gd name="connsiteX7" fmla="*/ 45 w 23156"/>
                <a:gd name="connsiteY7" fmla="*/ 13776 h 22129"/>
                <a:gd name="connsiteX8" fmla="*/ 7482 w 23156"/>
                <a:gd name="connsiteY8" fmla="*/ 1126 h 22129"/>
                <a:gd name="connsiteX9" fmla="*/ 7482 w 23156"/>
                <a:gd name="connsiteY9" fmla="*/ 1126 h 2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56" h="22129">
                  <a:moveTo>
                    <a:pt x="7482" y="1126"/>
                  </a:moveTo>
                  <a:cubicBezTo>
                    <a:pt x="9576" y="188"/>
                    <a:pt x="11670" y="-226"/>
                    <a:pt x="13960" y="123"/>
                  </a:cubicBezTo>
                  <a:cubicBezTo>
                    <a:pt x="15836" y="406"/>
                    <a:pt x="17515" y="1082"/>
                    <a:pt x="19020" y="2238"/>
                  </a:cubicBezTo>
                  <a:cubicBezTo>
                    <a:pt x="21463" y="4114"/>
                    <a:pt x="22248" y="6317"/>
                    <a:pt x="23011" y="9174"/>
                  </a:cubicBezTo>
                  <a:cubicBezTo>
                    <a:pt x="23557" y="11268"/>
                    <a:pt x="22488" y="14648"/>
                    <a:pt x="21157" y="16262"/>
                  </a:cubicBezTo>
                  <a:cubicBezTo>
                    <a:pt x="20089" y="17571"/>
                    <a:pt x="18737" y="18618"/>
                    <a:pt x="17232" y="19316"/>
                  </a:cubicBezTo>
                  <a:cubicBezTo>
                    <a:pt x="14658" y="21628"/>
                    <a:pt x="11910" y="22151"/>
                    <a:pt x="8442" y="22129"/>
                  </a:cubicBezTo>
                  <a:cubicBezTo>
                    <a:pt x="4407" y="22107"/>
                    <a:pt x="329" y="17680"/>
                    <a:pt x="45" y="13776"/>
                  </a:cubicBezTo>
                  <a:cubicBezTo>
                    <a:pt x="-391" y="8236"/>
                    <a:pt x="2357" y="3416"/>
                    <a:pt x="7482" y="1126"/>
                  </a:cubicBezTo>
                  <a:lnTo>
                    <a:pt x="7482" y="11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2844A7F9-820D-4EFF-8376-D51BBE73323A}"/>
                </a:ext>
              </a:extLst>
            </p:cNvPr>
            <p:cNvSpPr/>
            <p:nvPr/>
          </p:nvSpPr>
          <p:spPr>
            <a:xfrm>
              <a:off x="5326705" y="5907343"/>
              <a:ext cx="67130" cy="71338"/>
            </a:xfrm>
            <a:custGeom>
              <a:avLst/>
              <a:gdLst>
                <a:gd name="connsiteX0" fmla="*/ 35231 w 67130"/>
                <a:gd name="connsiteY0" fmla="*/ 21 h 71338"/>
                <a:gd name="connsiteX1" fmla="*/ 61796 w 67130"/>
                <a:gd name="connsiteY1" fmla="*/ 15703 h 71338"/>
                <a:gd name="connsiteX2" fmla="*/ 66137 w 67130"/>
                <a:gd name="connsiteY2" fmla="*/ 28091 h 71338"/>
                <a:gd name="connsiteX3" fmla="*/ 64392 w 67130"/>
                <a:gd name="connsiteY3" fmla="*/ 47546 h 71338"/>
                <a:gd name="connsiteX4" fmla="*/ 58437 w 67130"/>
                <a:gd name="connsiteY4" fmla="*/ 56467 h 71338"/>
                <a:gd name="connsiteX5" fmla="*/ 42974 w 67130"/>
                <a:gd name="connsiteY5" fmla="*/ 68615 h 71338"/>
                <a:gd name="connsiteX6" fmla="*/ 42603 w 67130"/>
                <a:gd name="connsiteY6" fmla="*/ 68702 h 71338"/>
                <a:gd name="connsiteX7" fmla="*/ 33617 w 67130"/>
                <a:gd name="connsiteY7" fmla="*/ 70796 h 71338"/>
                <a:gd name="connsiteX8" fmla="*/ 31982 w 67130"/>
                <a:gd name="connsiteY8" fmla="*/ 71145 h 71338"/>
                <a:gd name="connsiteX9" fmla="*/ 17434 w 67130"/>
                <a:gd name="connsiteY9" fmla="*/ 68048 h 71338"/>
                <a:gd name="connsiteX10" fmla="*/ 116 w 67130"/>
                <a:gd name="connsiteY10" fmla="*/ 43119 h 71338"/>
                <a:gd name="connsiteX11" fmla="*/ 10825 w 67130"/>
                <a:gd name="connsiteY11" fmla="*/ 14656 h 71338"/>
                <a:gd name="connsiteX12" fmla="*/ 35231 w 67130"/>
                <a:gd name="connsiteY12" fmla="*/ 21 h 71338"/>
                <a:gd name="connsiteX13" fmla="*/ 35231 w 67130"/>
                <a:gd name="connsiteY13" fmla="*/ 21 h 7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130" h="71338">
                  <a:moveTo>
                    <a:pt x="35231" y="21"/>
                  </a:moveTo>
                  <a:cubicBezTo>
                    <a:pt x="45504" y="457"/>
                    <a:pt x="56125" y="7219"/>
                    <a:pt x="61796" y="15703"/>
                  </a:cubicBezTo>
                  <a:cubicBezTo>
                    <a:pt x="64392" y="19585"/>
                    <a:pt x="65744" y="23795"/>
                    <a:pt x="66137" y="28091"/>
                  </a:cubicBezTo>
                  <a:cubicBezTo>
                    <a:pt x="67794" y="34177"/>
                    <a:pt x="67488" y="40894"/>
                    <a:pt x="64392" y="47546"/>
                  </a:cubicBezTo>
                  <a:cubicBezTo>
                    <a:pt x="62865" y="50840"/>
                    <a:pt x="60815" y="53806"/>
                    <a:pt x="58437" y="56467"/>
                  </a:cubicBezTo>
                  <a:cubicBezTo>
                    <a:pt x="54817" y="61941"/>
                    <a:pt x="49604" y="66369"/>
                    <a:pt x="42974" y="68615"/>
                  </a:cubicBezTo>
                  <a:cubicBezTo>
                    <a:pt x="42843" y="68659"/>
                    <a:pt x="42712" y="68680"/>
                    <a:pt x="42603" y="68702"/>
                  </a:cubicBezTo>
                  <a:cubicBezTo>
                    <a:pt x="39637" y="69836"/>
                    <a:pt x="36627" y="70513"/>
                    <a:pt x="33617" y="70796"/>
                  </a:cubicBezTo>
                  <a:cubicBezTo>
                    <a:pt x="33072" y="70905"/>
                    <a:pt x="32527" y="71079"/>
                    <a:pt x="31982" y="71145"/>
                  </a:cubicBezTo>
                  <a:cubicBezTo>
                    <a:pt x="26311" y="71843"/>
                    <a:pt x="21338" y="70622"/>
                    <a:pt x="17434" y="68048"/>
                  </a:cubicBezTo>
                  <a:cubicBezTo>
                    <a:pt x="8143" y="63773"/>
                    <a:pt x="1098" y="55027"/>
                    <a:pt x="116" y="43119"/>
                  </a:cubicBezTo>
                  <a:cubicBezTo>
                    <a:pt x="-778" y="32301"/>
                    <a:pt x="3541" y="21897"/>
                    <a:pt x="10825" y="14656"/>
                  </a:cubicBezTo>
                  <a:cubicBezTo>
                    <a:pt x="16627" y="5867"/>
                    <a:pt x="25177" y="-415"/>
                    <a:pt x="35231" y="21"/>
                  </a:cubicBezTo>
                  <a:lnTo>
                    <a:pt x="35231" y="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65D42A3E-E7A3-49ED-A671-6E7897712106}"/>
                </a:ext>
              </a:extLst>
            </p:cNvPr>
            <p:cNvSpPr/>
            <p:nvPr/>
          </p:nvSpPr>
          <p:spPr>
            <a:xfrm>
              <a:off x="5401210" y="5932264"/>
              <a:ext cx="19373" cy="19332"/>
            </a:xfrm>
            <a:custGeom>
              <a:avLst/>
              <a:gdLst>
                <a:gd name="connsiteX0" fmla="*/ 17389 w 19373"/>
                <a:gd name="connsiteY0" fmla="*/ 3693 h 19332"/>
                <a:gd name="connsiteX1" fmla="*/ 15666 w 19373"/>
                <a:gd name="connsiteY1" fmla="*/ 17368 h 19332"/>
                <a:gd name="connsiteX2" fmla="*/ 1991 w 19373"/>
                <a:gd name="connsiteY2" fmla="*/ 15645 h 19332"/>
                <a:gd name="connsiteX3" fmla="*/ 3714 w 19373"/>
                <a:gd name="connsiteY3" fmla="*/ 1970 h 19332"/>
                <a:gd name="connsiteX4" fmla="*/ 17389 w 19373"/>
                <a:gd name="connsiteY4" fmla="*/ 3693 h 19332"/>
                <a:gd name="connsiteX5" fmla="*/ 17389 w 19373"/>
                <a:gd name="connsiteY5" fmla="*/ 3693 h 19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3" h="19332">
                  <a:moveTo>
                    <a:pt x="17389" y="3693"/>
                  </a:moveTo>
                  <a:cubicBezTo>
                    <a:pt x="20508" y="7728"/>
                    <a:pt x="19963" y="14337"/>
                    <a:pt x="15666" y="17368"/>
                  </a:cubicBezTo>
                  <a:cubicBezTo>
                    <a:pt x="11348" y="20422"/>
                    <a:pt x="5328" y="19964"/>
                    <a:pt x="1991" y="15645"/>
                  </a:cubicBezTo>
                  <a:cubicBezTo>
                    <a:pt x="-1128" y="11611"/>
                    <a:pt x="-604" y="5002"/>
                    <a:pt x="3714" y="1970"/>
                  </a:cubicBezTo>
                  <a:cubicBezTo>
                    <a:pt x="8033" y="-1083"/>
                    <a:pt x="14030" y="-647"/>
                    <a:pt x="17389" y="3693"/>
                  </a:cubicBezTo>
                  <a:lnTo>
                    <a:pt x="17389" y="36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0FC847C-A98C-42C2-AD80-E4C81C9F3641}"/>
                </a:ext>
              </a:extLst>
            </p:cNvPr>
            <p:cNvSpPr/>
            <p:nvPr/>
          </p:nvSpPr>
          <p:spPr>
            <a:xfrm>
              <a:off x="5398095" y="5912121"/>
              <a:ext cx="16071" cy="15917"/>
            </a:xfrm>
            <a:custGeom>
              <a:avLst/>
              <a:gdLst>
                <a:gd name="connsiteX0" fmla="*/ 14354 w 16071"/>
                <a:gd name="connsiteY0" fmla="*/ 3051 h 15917"/>
                <a:gd name="connsiteX1" fmla="*/ 1726 w 16071"/>
                <a:gd name="connsiteY1" fmla="*/ 12866 h 15917"/>
                <a:gd name="connsiteX2" fmla="*/ 14354 w 16071"/>
                <a:gd name="connsiteY2" fmla="*/ 3051 h 15917"/>
                <a:gd name="connsiteX3" fmla="*/ 14354 w 16071"/>
                <a:gd name="connsiteY3" fmla="*/ 3051 h 15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1" h="15917">
                  <a:moveTo>
                    <a:pt x="14354" y="3051"/>
                  </a:moveTo>
                  <a:cubicBezTo>
                    <a:pt x="20657" y="11187"/>
                    <a:pt x="8051" y="21001"/>
                    <a:pt x="1726" y="12866"/>
                  </a:cubicBezTo>
                  <a:cubicBezTo>
                    <a:pt x="-4599" y="4731"/>
                    <a:pt x="8029" y="-5084"/>
                    <a:pt x="14354" y="3051"/>
                  </a:cubicBezTo>
                  <a:lnTo>
                    <a:pt x="14354" y="30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FDE7206F-E2E0-485F-B511-9D0D95073CAE}"/>
                </a:ext>
              </a:extLst>
            </p:cNvPr>
            <p:cNvSpPr/>
            <p:nvPr/>
          </p:nvSpPr>
          <p:spPr>
            <a:xfrm>
              <a:off x="5390537" y="5903126"/>
              <a:ext cx="9252" cy="9115"/>
            </a:xfrm>
            <a:custGeom>
              <a:avLst/>
              <a:gdLst>
                <a:gd name="connsiteX0" fmla="*/ 8281 w 9252"/>
                <a:gd name="connsiteY0" fmla="*/ 1708 h 9115"/>
                <a:gd name="connsiteX1" fmla="*/ 5336 w 9252"/>
                <a:gd name="connsiteY1" fmla="*/ 8906 h 9115"/>
                <a:gd name="connsiteX2" fmla="*/ 4943 w 9252"/>
                <a:gd name="connsiteY2" fmla="*/ 9015 h 9115"/>
                <a:gd name="connsiteX3" fmla="*/ 385 w 9252"/>
                <a:gd name="connsiteY3" fmla="*/ 3148 h 9115"/>
                <a:gd name="connsiteX4" fmla="*/ 581 w 9252"/>
                <a:gd name="connsiteY4" fmla="*/ 2799 h 9115"/>
                <a:gd name="connsiteX5" fmla="*/ 8281 w 9252"/>
                <a:gd name="connsiteY5" fmla="*/ 1708 h 9115"/>
                <a:gd name="connsiteX6" fmla="*/ 8281 w 9252"/>
                <a:gd name="connsiteY6" fmla="*/ 1708 h 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52" h="9115">
                  <a:moveTo>
                    <a:pt x="8281" y="1708"/>
                  </a:moveTo>
                  <a:cubicBezTo>
                    <a:pt x="10571" y="4653"/>
                    <a:pt x="8499" y="8077"/>
                    <a:pt x="5336" y="8906"/>
                  </a:cubicBezTo>
                  <a:cubicBezTo>
                    <a:pt x="5205" y="8950"/>
                    <a:pt x="5074" y="8971"/>
                    <a:pt x="4943" y="9015"/>
                  </a:cubicBezTo>
                  <a:cubicBezTo>
                    <a:pt x="1978" y="9800"/>
                    <a:pt x="-1098" y="5830"/>
                    <a:pt x="385" y="3148"/>
                  </a:cubicBezTo>
                  <a:cubicBezTo>
                    <a:pt x="450" y="3017"/>
                    <a:pt x="516" y="2908"/>
                    <a:pt x="581" y="2799"/>
                  </a:cubicBezTo>
                  <a:cubicBezTo>
                    <a:pt x="2152" y="-80"/>
                    <a:pt x="5990" y="-1214"/>
                    <a:pt x="8281" y="1708"/>
                  </a:cubicBezTo>
                  <a:lnTo>
                    <a:pt x="8281" y="17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291A7F83-4D8E-42D6-94E6-2A8F0559724C}"/>
                </a:ext>
              </a:extLst>
            </p:cNvPr>
            <p:cNvSpPr/>
            <p:nvPr/>
          </p:nvSpPr>
          <p:spPr>
            <a:xfrm>
              <a:off x="5388444" y="5884071"/>
              <a:ext cx="11565" cy="11468"/>
            </a:xfrm>
            <a:custGeom>
              <a:avLst/>
              <a:gdLst>
                <a:gd name="connsiteX0" fmla="*/ 10329 w 11565"/>
                <a:gd name="connsiteY0" fmla="*/ 2202 h 11468"/>
                <a:gd name="connsiteX1" fmla="*/ 1234 w 11565"/>
                <a:gd name="connsiteY1" fmla="*/ 9269 h 11468"/>
                <a:gd name="connsiteX2" fmla="*/ 10329 w 11565"/>
                <a:gd name="connsiteY2" fmla="*/ 2202 h 11468"/>
                <a:gd name="connsiteX3" fmla="*/ 10329 w 11565"/>
                <a:gd name="connsiteY3" fmla="*/ 2202 h 1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5" h="11468">
                  <a:moveTo>
                    <a:pt x="10329" y="2202"/>
                  </a:moveTo>
                  <a:cubicBezTo>
                    <a:pt x="14866" y="8048"/>
                    <a:pt x="5792" y="15136"/>
                    <a:pt x="1234" y="9269"/>
                  </a:cubicBezTo>
                  <a:cubicBezTo>
                    <a:pt x="-3302" y="3402"/>
                    <a:pt x="5792" y="-3664"/>
                    <a:pt x="10329" y="2202"/>
                  </a:cubicBezTo>
                  <a:lnTo>
                    <a:pt x="10329" y="22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2B2A1A65-2773-4442-9EB0-170B158CEB57}"/>
                </a:ext>
              </a:extLst>
            </p:cNvPr>
            <p:cNvSpPr/>
            <p:nvPr/>
          </p:nvSpPr>
          <p:spPr>
            <a:xfrm>
              <a:off x="5364782" y="5881941"/>
              <a:ext cx="11101" cy="11002"/>
            </a:xfrm>
            <a:custGeom>
              <a:avLst/>
              <a:gdLst>
                <a:gd name="connsiteX0" fmla="*/ 9913 w 11101"/>
                <a:gd name="connsiteY0" fmla="*/ 2108 h 11002"/>
                <a:gd name="connsiteX1" fmla="*/ 1189 w 11101"/>
                <a:gd name="connsiteY1" fmla="*/ 8891 h 11002"/>
                <a:gd name="connsiteX2" fmla="*/ 9913 w 11101"/>
                <a:gd name="connsiteY2" fmla="*/ 2108 h 11002"/>
                <a:gd name="connsiteX3" fmla="*/ 9913 w 11101"/>
                <a:gd name="connsiteY3" fmla="*/ 2108 h 1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01" h="11002">
                  <a:moveTo>
                    <a:pt x="9913" y="2108"/>
                  </a:moveTo>
                  <a:cubicBezTo>
                    <a:pt x="14275" y="7735"/>
                    <a:pt x="5551" y="14518"/>
                    <a:pt x="1189" y="8891"/>
                  </a:cubicBezTo>
                  <a:cubicBezTo>
                    <a:pt x="-3173" y="3286"/>
                    <a:pt x="5551" y="-3519"/>
                    <a:pt x="9913" y="2108"/>
                  </a:cubicBezTo>
                  <a:lnTo>
                    <a:pt x="9913" y="2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B3A2851B-A5F0-4C90-B49A-2504A3C63AC1}"/>
                </a:ext>
              </a:extLst>
            </p:cNvPr>
            <p:cNvSpPr/>
            <p:nvPr/>
          </p:nvSpPr>
          <p:spPr>
            <a:xfrm>
              <a:off x="5373653" y="5892295"/>
              <a:ext cx="13962" cy="13837"/>
            </a:xfrm>
            <a:custGeom>
              <a:avLst/>
              <a:gdLst>
                <a:gd name="connsiteX0" fmla="*/ 12471 w 13962"/>
                <a:gd name="connsiteY0" fmla="*/ 2659 h 13837"/>
                <a:gd name="connsiteX1" fmla="*/ 1500 w 13962"/>
                <a:gd name="connsiteY1" fmla="*/ 11187 h 13837"/>
                <a:gd name="connsiteX2" fmla="*/ 12471 w 13962"/>
                <a:gd name="connsiteY2" fmla="*/ 2659 h 13837"/>
                <a:gd name="connsiteX3" fmla="*/ 12471 w 13962"/>
                <a:gd name="connsiteY3" fmla="*/ 2659 h 1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2" h="13837">
                  <a:moveTo>
                    <a:pt x="12471" y="2659"/>
                  </a:moveTo>
                  <a:cubicBezTo>
                    <a:pt x="17945" y="9726"/>
                    <a:pt x="6996" y="18254"/>
                    <a:pt x="1500" y="11187"/>
                  </a:cubicBezTo>
                  <a:cubicBezTo>
                    <a:pt x="-3996" y="4120"/>
                    <a:pt x="6974" y="-4429"/>
                    <a:pt x="12471" y="2659"/>
                  </a:cubicBezTo>
                  <a:lnTo>
                    <a:pt x="12471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8BE7577E-ED01-42AE-939D-5C7290C1FB98}"/>
                </a:ext>
              </a:extLst>
            </p:cNvPr>
            <p:cNvSpPr/>
            <p:nvPr/>
          </p:nvSpPr>
          <p:spPr>
            <a:xfrm>
              <a:off x="5349195" y="5881881"/>
              <a:ext cx="15645" cy="15746"/>
            </a:xfrm>
            <a:custGeom>
              <a:avLst/>
              <a:gdLst>
                <a:gd name="connsiteX0" fmla="*/ 5740 w 15645"/>
                <a:gd name="connsiteY0" fmla="*/ 270 h 15746"/>
                <a:gd name="connsiteX1" fmla="*/ 13984 w 15645"/>
                <a:gd name="connsiteY1" fmla="*/ 2997 h 15746"/>
                <a:gd name="connsiteX2" fmla="*/ 14072 w 15645"/>
                <a:gd name="connsiteY2" fmla="*/ 12550 h 15746"/>
                <a:gd name="connsiteX3" fmla="*/ 13876 w 15645"/>
                <a:gd name="connsiteY3" fmla="*/ 12768 h 15746"/>
                <a:gd name="connsiteX4" fmla="*/ 5064 w 15645"/>
                <a:gd name="connsiteY4" fmla="*/ 15232 h 15746"/>
                <a:gd name="connsiteX5" fmla="*/ 4824 w 15645"/>
                <a:gd name="connsiteY5" fmla="*/ 15145 h 15746"/>
                <a:gd name="connsiteX6" fmla="*/ 5740 w 15645"/>
                <a:gd name="connsiteY6" fmla="*/ 270 h 15746"/>
                <a:gd name="connsiteX7" fmla="*/ 5740 w 15645"/>
                <a:gd name="connsiteY7" fmla="*/ 270 h 15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5" h="15746">
                  <a:moveTo>
                    <a:pt x="5740" y="270"/>
                  </a:moveTo>
                  <a:cubicBezTo>
                    <a:pt x="8750" y="-537"/>
                    <a:pt x="12043" y="488"/>
                    <a:pt x="13984" y="2997"/>
                  </a:cubicBezTo>
                  <a:cubicBezTo>
                    <a:pt x="15947" y="5527"/>
                    <a:pt x="16405" y="10063"/>
                    <a:pt x="14072" y="12550"/>
                  </a:cubicBezTo>
                  <a:cubicBezTo>
                    <a:pt x="14006" y="12615"/>
                    <a:pt x="13941" y="12702"/>
                    <a:pt x="13876" y="12768"/>
                  </a:cubicBezTo>
                  <a:cubicBezTo>
                    <a:pt x="11520" y="15276"/>
                    <a:pt x="8423" y="16519"/>
                    <a:pt x="5064" y="15232"/>
                  </a:cubicBezTo>
                  <a:lnTo>
                    <a:pt x="4824" y="15145"/>
                  </a:lnTo>
                  <a:cubicBezTo>
                    <a:pt x="-2199" y="12462"/>
                    <a:pt x="-1261" y="2124"/>
                    <a:pt x="5740" y="270"/>
                  </a:cubicBezTo>
                  <a:lnTo>
                    <a:pt x="5740" y="2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23FE5350-BA1D-4574-BCC9-ECED58E9A6C8}"/>
                </a:ext>
              </a:extLst>
            </p:cNvPr>
            <p:cNvSpPr/>
            <p:nvPr/>
          </p:nvSpPr>
          <p:spPr>
            <a:xfrm>
              <a:off x="5328078" y="5880619"/>
              <a:ext cx="11442" cy="11917"/>
            </a:xfrm>
            <a:custGeom>
              <a:avLst/>
              <a:gdLst>
                <a:gd name="connsiteX0" fmla="*/ 11349 w 11442"/>
                <a:gd name="connsiteY0" fmla="*/ 4782 h 11917"/>
                <a:gd name="connsiteX1" fmla="*/ 11415 w 11442"/>
                <a:gd name="connsiteY1" fmla="*/ 5415 h 11917"/>
                <a:gd name="connsiteX2" fmla="*/ 4981 w 11442"/>
                <a:gd name="connsiteY2" fmla="*/ 11871 h 11917"/>
                <a:gd name="connsiteX3" fmla="*/ 357 w 11442"/>
                <a:gd name="connsiteY3" fmla="*/ 4019 h 11917"/>
                <a:gd name="connsiteX4" fmla="*/ 575 w 11442"/>
                <a:gd name="connsiteY4" fmla="*/ 3430 h 11917"/>
                <a:gd name="connsiteX5" fmla="*/ 11349 w 11442"/>
                <a:gd name="connsiteY5" fmla="*/ 4782 h 11917"/>
                <a:gd name="connsiteX6" fmla="*/ 11349 w 11442"/>
                <a:gd name="connsiteY6" fmla="*/ 4782 h 1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42" h="11917">
                  <a:moveTo>
                    <a:pt x="11349" y="4782"/>
                  </a:moveTo>
                  <a:lnTo>
                    <a:pt x="11415" y="5415"/>
                  </a:lnTo>
                  <a:cubicBezTo>
                    <a:pt x="11764" y="9079"/>
                    <a:pt x="8754" y="12351"/>
                    <a:pt x="4981" y="11871"/>
                  </a:cubicBezTo>
                  <a:cubicBezTo>
                    <a:pt x="1229" y="11391"/>
                    <a:pt x="-886" y="7487"/>
                    <a:pt x="357" y="4019"/>
                  </a:cubicBezTo>
                  <a:cubicBezTo>
                    <a:pt x="422" y="3823"/>
                    <a:pt x="488" y="3626"/>
                    <a:pt x="575" y="3430"/>
                  </a:cubicBezTo>
                  <a:cubicBezTo>
                    <a:pt x="2451" y="-1826"/>
                    <a:pt x="10848" y="-779"/>
                    <a:pt x="11349" y="4782"/>
                  </a:cubicBezTo>
                  <a:lnTo>
                    <a:pt x="11349" y="47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E35048E1-7EF9-4683-8D31-6E03C5F2D63D}"/>
                </a:ext>
              </a:extLst>
            </p:cNvPr>
            <p:cNvSpPr/>
            <p:nvPr/>
          </p:nvSpPr>
          <p:spPr>
            <a:xfrm>
              <a:off x="5312598" y="5921041"/>
              <a:ext cx="11406" cy="11313"/>
            </a:xfrm>
            <a:custGeom>
              <a:avLst/>
              <a:gdLst>
                <a:gd name="connsiteX0" fmla="*/ 10188 w 11406"/>
                <a:gd name="connsiteY0" fmla="*/ 2180 h 11313"/>
                <a:gd name="connsiteX1" fmla="*/ 1225 w 11406"/>
                <a:gd name="connsiteY1" fmla="*/ 9137 h 11313"/>
                <a:gd name="connsiteX2" fmla="*/ 10188 w 11406"/>
                <a:gd name="connsiteY2" fmla="*/ 2180 h 11313"/>
                <a:gd name="connsiteX3" fmla="*/ 10188 w 11406"/>
                <a:gd name="connsiteY3" fmla="*/ 2180 h 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6" h="11313">
                  <a:moveTo>
                    <a:pt x="10188" y="2180"/>
                  </a:moveTo>
                  <a:cubicBezTo>
                    <a:pt x="14660" y="7938"/>
                    <a:pt x="5718" y="14939"/>
                    <a:pt x="1225" y="9137"/>
                  </a:cubicBezTo>
                  <a:cubicBezTo>
                    <a:pt x="-3268" y="3358"/>
                    <a:pt x="5718" y="-3622"/>
                    <a:pt x="10188" y="2180"/>
                  </a:cubicBezTo>
                  <a:lnTo>
                    <a:pt x="10188" y="2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76A47ABE-5392-4F1C-A6ED-B0A2FA481C6A}"/>
                </a:ext>
              </a:extLst>
            </p:cNvPr>
            <p:cNvSpPr/>
            <p:nvPr/>
          </p:nvSpPr>
          <p:spPr>
            <a:xfrm>
              <a:off x="5303576" y="5906040"/>
              <a:ext cx="8714" cy="8624"/>
            </a:xfrm>
            <a:custGeom>
              <a:avLst/>
              <a:gdLst>
                <a:gd name="connsiteX0" fmla="*/ 7782 w 8714"/>
                <a:gd name="connsiteY0" fmla="*/ 1651 h 8624"/>
                <a:gd name="connsiteX1" fmla="*/ 933 w 8714"/>
                <a:gd name="connsiteY1" fmla="*/ 6973 h 8624"/>
                <a:gd name="connsiteX2" fmla="*/ 7782 w 8714"/>
                <a:gd name="connsiteY2" fmla="*/ 1651 h 8624"/>
                <a:gd name="connsiteX3" fmla="*/ 7782 w 8714"/>
                <a:gd name="connsiteY3" fmla="*/ 1651 h 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14" h="8624">
                  <a:moveTo>
                    <a:pt x="7782" y="1651"/>
                  </a:moveTo>
                  <a:cubicBezTo>
                    <a:pt x="11206" y="6057"/>
                    <a:pt x="4358" y="11379"/>
                    <a:pt x="933" y="6973"/>
                  </a:cubicBezTo>
                  <a:cubicBezTo>
                    <a:pt x="-2491" y="2567"/>
                    <a:pt x="4358" y="-2754"/>
                    <a:pt x="7782" y="1651"/>
                  </a:cubicBezTo>
                  <a:lnTo>
                    <a:pt x="7782" y="16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0604BE60-E265-40B5-ACD6-BFD5CBAF5934}"/>
                </a:ext>
              </a:extLst>
            </p:cNvPr>
            <p:cNvSpPr/>
            <p:nvPr/>
          </p:nvSpPr>
          <p:spPr>
            <a:xfrm>
              <a:off x="5295318" y="5931418"/>
              <a:ext cx="20041" cy="20006"/>
            </a:xfrm>
            <a:custGeom>
              <a:avLst/>
              <a:gdLst>
                <a:gd name="connsiteX0" fmla="*/ 17981 w 20041"/>
                <a:gd name="connsiteY0" fmla="*/ 3820 h 20006"/>
                <a:gd name="connsiteX1" fmla="*/ 16214 w 20041"/>
                <a:gd name="connsiteY1" fmla="*/ 17975 h 20006"/>
                <a:gd name="connsiteX2" fmla="*/ 2059 w 20041"/>
                <a:gd name="connsiteY2" fmla="*/ 16187 h 20006"/>
                <a:gd name="connsiteX3" fmla="*/ 3848 w 20041"/>
                <a:gd name="connsiteY3" fmla="*/ 2032 h 20006"/>
                <a:gd name="connsiteX4" fmla="*/ 17981 w 20041"/>
                <a:gd name="connsiteY4" fmla="*/ 3820 h 20006"/>
                <a:gd name="connsiteX5" fmla="*/ 17981 w 20041"/>
                <a:gd name="connsiteY5" fmla="*/ 3820 h 2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41" h="20006">
                  <a:moveTo>
                    <a:pt x="17981" y="3820"/>
                  </a:moveTo>
                  <a:cubicBezTo>
                    <a:pt x="21209" y="7986"/>
                    <a:pt x="20664" y="14834"/>
                    <a:pt x="16214" y="17975"/>
                  </a:cubicBezTo>
                  <a:cubicBezTo>
                    <a:pt x="11743" y="21138"/>
                    <a:pt x="5527" y="20658"/>
                    <a:pt x="2059" y="16187"/>
                  </a:cubicBezTo>
                  <a:cubicBezTo>
                    <a:pt x="-1169" y="12021"/>
                    <a:pt x="-623" y="5172"/>
                    <a:pt x="3848" y="2032"/>
                  </a:cubicBezTo>
                  <a:cubicBezTo>
                    <a:pt x="8297" y="-1131"/>
                    <a:pt x="14513" y="-651"/>
                    <a:pt x="17981" y="3820"/>
                  </a:cubicBezTo>
                  <a:lnTo>
                    <a:pt x="17981" y="38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76CF1CAF-0973-4855-A6B8-A19CAF9213E7}"/>
                </a:ext>
              </a:extLst>
            </p:cNvPr>
            <p:cNvSpPr/>
            <p:nvPr/>
          </p:nvSpPr>
          <p:spPr>
            <a:xfrm>
              <a:off x="5305975" y="5954994"/>
              <a:ext cx="16322" cy="16442"/>
            </a:xfrm>
            <a:custGeom>
              <a:avLst/>
              <a:gdLst>
                <a:gd name="connsiteX0" fmla="*/ 16157 w 16322"/>
                <a:gd name="connsiteY0" fmla="*/ 7049 h 16442"/>
                <a:gd name="connsiteX1" fmla="*/ 16222 w 16322"/>
                <a:gd name="connsiteY1" fmla="*/ 7441 h 16442"/>
                <a:gd name="connsiteX2" fmla="*/ 5426 w 16322"/>
                <a:gd name="connsiteY2" fmla="*/ 15838 h 16442"/>
                <a:gd name="connsiteX3" fmla="*/ 5055 w 16322"/>
                <a:gd name="connsiteY3" fmla="*/ 15686 h 16442"/>
                <a:gd name="connsiteX4" fmla="*/ 3092 w 16322"/>
                <a:gd name="connsiteY4" fmla="*/ 1705 h 16442"/>
                <a:gd name="connsiteX5" fmla="*/ 16157 w 16322"/>
                <a:gd name="connsiteY5" fmla="*/ 7049 h 16442"/>
                <a:gd name="connsiteX6" fmla="*/ 16157 w 16322"/>
                <a:gd name="connsiteY6" fmla="*/ 7049 h 1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22" h="16442">
                  <a:moveTo>
                    <a:pt x="16157" y="7049"/>
                  </a:moveTo>
                  <a:cubicBezTo>
                    <a:pt x="16179" y="7180"/>
                    <a:pt x="16200" y="7311"/>
                    <a:pt x="16222" y="7441"/>
                  </a:cubicBezTo>
                  <a:cubicBezTo>
                    <a:pt x="17204" y="13199"/>
                    <a:pt x="10770" y="18216"/>
                    <a:pt x="5426" y="15838"/>
                  </a:cubicBezTo>
                  <a:cubicBezTo>
                    <a:pt x="5317" y="15795"/>
                    <a:pt x="5186" y="15729"/>
                    <a:pt x="5055" y="15686"/>
                  </a:cubicBezTo>
                  <a:cubicBezTo>
                    <a:pt x="-529" y="13199"/>
                    <a:pt x="-1924" y="5588"/>
                    <a:pt x="3092" y="1705"/>
                  </a:cubicBezTo>
                  <a:cubicBezTo>
                    <a:pt x="8108" y="-2199"/>
                    <a:pt x="15132" y="1029"/>
                    <a:pt x="16157" y="7049"/>
                  </a:cubicBezTo>
                  <a:lnTo>
                    <a:pt x="16157" y="70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F2FE4061-13A8-443E-877A-122DDBFA2070}"/>
                </a:ext>
              </a:extLst>
            </p:cNvPr>
            <p:cNvSpPr/>
            <p:nvPr/>
          </p:nvSpPr>
          <p:spPr>
            <a:xfrm>
              <a:off x="5312853" y="5976571"/>
              <a:ext cx="27433" cy="15024"/>
            </a:xfrm>
            <a:custGeom>
              <a:avLst/>
              <a:gdLst>
                <a:gd name="connsiteX0" fmla="*/ 11132 w 27433"/>
                <a:gd name="connsiteY0" fmla="*/ 2659 h 15024"/>
                <a:gd name="connsiteX1" fmla="*/ 12463 w 27433"/>
                <a:gd name="connsiteY1" fmla="*/ 6149 h 15024"/>
                <a:gd name="connsiteX2" fmla="*/ 25811 w 27433"/>
                <a:gd name="connsiteY2" fmla="*/ 2877 h 15024"/>
                <a:gd name="connsiteX3" fmla="*/ 13881 w 27433"/>
                <a:gd name="connsiteY3" fmla="*/ 12147 h 15024"/>
                <a:gd name="connsiteX4" fmla="*/ 12267 w 27433"/>
                <a:gd name="connsiteY4" fmla="*/ 7719 h 15024"/>
                <a:gd name="connsiteX5" fmla="*/ 1340 w 27433"/>
                <a:gd name="connsiteY5" fmla="*/ 10271 h 15024"/>
                <a:gd name="connsiteX6" fmla="*/ 11132 w 27433"/>
                <a:gd name="connsiteY6" fmla="*/ 2659 h 15024"/>
                <a:gd name="connsiteX7" fmla="*/ 11132 w 27433"/>
                <a:gd name="connsiteY7" fmla="*/ 2659 h 1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33" h="15024">
                  <a:moveTo>
                    <a:pt x="11132" y="2659"/>
                  </a:moveTo>
                  <a:cubicBezTo>
                    <a:pt x="12027" y="3815"/>
                    <a:pt x="12419" y="5014"/>
                    <a:pt x="12463" y="6149"/>
                  </a:cubicBezTo>
                  <a:cubicBezTo>
                    <a:pt x="13750" y="783"/>
                    <a:pt x="21383" y="-2794"/>
                    <a:pt x="25811" y="2877"/>
                  </a:cubicBezTo>
                  <a:cubicBezTo>
                    <a:pt x="31765" y="10554"/>
                    <a:pt x="19857" y="19824"/>
                    <a:pt x="13881" y="12147"/>
                  </a:cubicBezTo>
                  <a:cubicBezTo>
                    <a:pt x="12746" y="10685"/>
                    <a:pt x="12267" y="9158"/>
                    <a:pt x="12267" y="7719"/>
                  </a:cubicBezTo>
                  <a:cubicBezTo>
                    <a:pt x="11111" y="12037"/>
                    <a:pt x="4939" y="14895"/>
                    <a:pt x="1340" y="10271"/>
                  </a:cubicBezTo>
                  <a:cubicBezTo>
                    <a:pt x="-3568" y="3968"/>
                    <a:pt x="6225" y="-3644"/>
                    <a:pt x="11132" y="2659"/>
                  </a:cubicBezTo>
                  <a:lnTo>
                    <a:pt x="11132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A73AF9C0-3185-4BC8-9DBF-4D36BD2FE9E8}"/>
                </a:ext>
              </a:extLst>
            </p:cNvPr>
            <p:cNvSpPr/>
            <p:nvPr/>
          </p:nvSpPr>
          <p:spPr>
            <a:xfrm>
              <a:off x="5333789" y="5993170"/>
              <a:ext cx="11123" cy="11006"/>
            </a:xfrm>
            <a:custGeom>
              <a:avLst/>
              <a:gdLst>
                <a:gd name="connsiteX0" fmla="*/ 9935 w 11123"/>
                <a:gd name="connsiteY0" fmla="*/ 2112 h 11006"/>
                <a:gd name="connsiteX1" fmla="*/ 1189 w 11123"/>
                <a:gd name="connsiteY1" fmla="*/ 8895 h 11006"/>
                <a:gd name="connsiteX2" fmla="*/ 9935 w 11123"/>
                <a:gd name="connsiteY2" fmla="*/ 2112 h 11006"/>
                <a:gd name="connsiteX3" fmla="*/ 9935 w 11123"/>
                <a:gd name="connsiteY3" fmla="*/ 2112 h 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3" h="11006">
                  <a:moveTo>
                    <a:pt x="9935" y="2112"/>
                  </a:moveTo>
                  <a:cubicBezTo>
                    <a:pt x="14297" y="7739"/>
                    <a:pt x="5573" y="14522"/>
                    <a:pt x="1189" y="8895"/>
                  </a:cubicBezTo>
                  <a:cubicBezTo>
                    <a:pt x="-3173" y="3267"/>
                    <a:pt x="5551" y="-3516"/>
                    <a:pt x="9935" y="2112"/>
                  </a:cubicBezTo>
                  <a:lnTo>
                    <a:pt x="9935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75901F0C-7514-4869-B7D5-6B62A078EBDE}"/>
                </a:ext>
              </a:extLst>
            </p:cNvPr>
            <p:cNvSpPr/>
            <p:nvPr/>
          </p:nvSpPr>
          <p:spPr>
            <a:xfrm>
              <a:off x="5348567" y="5988589"/>
              <a:ext cx="3302" cy="3269"/>
            </a:xfrm>
            <a:custGeom>
              <a:avLst/>
              <a:gdLst>
                <a:gd name="connsiteX0" fmla="*/ 2944 w 3302"/>
                <a:gd name="connsiteY0" fmla="*/ 630 h 3269"/>
                <a:gd name="connsiteX1" fmla="*/ 349 w 3302"/>
                <a:gd name="connsiteY1" fmla="*/ 2636 h 3269"/>
                <a:gd name="connsiteX2" fmla="*/ 2944 w 3302"/>
                <a:gd name="connsiteY2" fmla="*/ 630 h 3269"/>
                <a:gd name="connsiteX3" fmla="*/ 2944 w 3302"/>
                <a:gd name="connsiteY3" fmla="*/ 630 h 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2" h="3269">
                  <a:moveTo>
                    <a:pt x="2944" y="630"/>
                  </a:moveTo>
                  <a:cubicBezTo>
                    <a:pt x="4252" y="2309"/>
                    <a:pt x="1657" y="4316"/>
                    <a:pt x="349" y="2636"/>
                  </a:cubicBezTo>
                  <a:cubicBezTo>
                    <a:pt x="-938" y="979"/>
                    <a:pt x="1657" y="-1050"/>
                    <a:pt x="2944" y="630"/>
                  </a:cubicBezTo>
                  <a:lnTo>
                    <a:pt x="2944" y="6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474A324-286F-4314-8069-0ACEAC4F74AB}"/>
                </a:ext>
              </a:extLst>
            </p:cNvPr>
            <p:cNvSpPr/>
            <p:nvPr/>
          </p:nvSpPr>
          <p:spPr>
            <a:xfrm>
              <a:off x="5351105" y="5999068"/>
              <a:ext cx="11565" cy="11446"/>
            </a:xfrm>
            <a:custGeom>
              <a:avLst/>
              <a:gdLst>
                <a:gd name="connsiteX0" fmla="*/ 10329 w 11565"/>
                <a:gd name="connsiteY0" fmla="*/ 2190 h 11446"/>
                <a:gd name="connsiteX1" fmla="*/ 1234 w 11565"/>
                <a:gd name="connsiteY1" fmla="*/ 9256 h 11446"/>
                <a:gd name="connsiteX2" fmla="*/ 10329 w 11565"/>
                <a:gd name="connsiteY2" fmla="*/ 2190 h 11446"/>
                <a:gd name="connsiteX3" fmla="*/ 10329 w 11565"/>
                <a:gd name="connsiteY3" fmla="*/ 2190 h 1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5" h="11446">
                  <a:moveTo>
                    <a:pt x="10329" y="2190"/>
                  </a:moveTo>
                  <a:cubicBezTo>
                    <a:pt x="14866" y="8035"/>
                    <a:pt x="5793" y="15101"/>
                    <a:pt x="1234" y="9256"/>
                  </a:cubicBezTo>
                  <a:cubicBezTo>
                    <a:pt x="-3302" y="3411"/>
                    <a:pt x="5793" y="-3655"/>
                    <a:pt x="10329" y="2190"/>
                  </a:cubicBezTo>
                  <a:lnTo>
                    <a:pt x="10329" y="21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7F6A4CDF-B566-48E2-9FDA-810EC671274D}"/>
                </a:ext>
              </a:extLst>
            </p:cNvPr>
            <p:cNvSpPr/>
            <p:nvPr/>
          </p:nvSpPr>
          <p:spPr>
            <a:xfrm>
              <a:off x="5363448" y="5978599"/>
              <a:ext cx="18625" cy="18438"/>
            </a:xfrm>
            <a:custGeom>
              <a:avLst/>
              <a:gdLst>
                <a:gd name="connsiteX0" fmla="*/ 16634 w 18625"/>
                <a:gd name="connsiteY0" fmla="*/ 3531 h 18438"/>
                <a:gd name="connsiteX1" fmla="*/ 1999 w 18625"/>
                <a:gd name="connsiteY1" fmla="*/ 14894 h 18438"/>
                <a:gd name="connsiteX2" fmla="*/ 16634 w 18625"/>
                <a:gd name="connsiteY2" fmla="*/ 3531 h 18438"/>
                <a:gd name="connsiteX3" fmla="*/ 16634 w 18625"/>
                <a:gd name="connsiteY3" fmla="*/ 3531 h 18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25" h="18438">
                  <a:moveTo>
                    <a:pt x="16634" y="3531"/>
                  </a:moveTo>
                  <a:cubicBezTo>
                    <a:pt x="23941" y="12953"/>
                    <a:pt x="9328" y="24338"/>
                    <a:pt x="1999" y="14894"/>
                  </a:cubicBezTo>
                  <a:cubicBezTo>
                    <a:pt x="-5329" y="5494"/>
                    <a:pt x="9306" y="-5891"/>
                    <a:pt x="16634" y="3531"/>
                  </a:cubicBezTo>
                  <a:lnTo>
                    <a:pt x="16634" y="35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4D1FF7B6-93CF-476D-88FD-CA1686FDE205}"/>
                </a:ext>
              </a:extLst>
            </p:cNvPr>
            <p:cNvSpPr/>
            <p:nvPr/>
          </p:nvSpPr>
          <p:spPr>
            <a:xfrm>
              <a:off x="5381443" y="5985936"/>
              <a:ext cx="12916" cy="12802"/>
            </a:xfrm>
            <a:custGeom>
              <a:avLst/>
              <a:gdLst>
                <a:gd name="connsiteX0" fmla="*/ 11529 w 12916"/>
                <a:gd name="connsiteY0" fmla="*/ 2454 h 12802"/>
                <a:gd name="connsiteX1" fmla="*/ 1387 w 12916"/>
                <a:gd name="connsiteY1" fmla="*/ 10349 h 12802"/>
                <a:gd name="connsiteX2" fmla="*/ 11529 w 12916"/>
                <a:gd name="connsiteY2" fmla="*/ 2454 h 12802"/>
                <a:gd name="connsiteX3" fmla="*/ 11529 w 12916"/>
                <a:gd name="connsiteY3" fmla="*/ 2454 h 1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16" h="12802">
                  <a:moveTo>
                    <a:pt x="11529" y="2454"/>
                  </a:moveTo>
                  <a:cubicBezTo>
                    <a:pt x="16611" y="8997"/>
                    <a:pt x="6469" y="16892"/>
                    <a:pt x="1387" y="10349"/>
                  </a:cubicBezTo>
                  <a:cubicBezTo>
                    <a:pt x="-3695" y="3806"/>
                    <a:pt x="6447" y="-4089"/>
                    <a:pt x="11529" y="2454"/>
                  </a:cubicBezTo>
                  <a:lnTo>
                    <a:pt x="11529" y="24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95866D7F-FF44-4E1B-92DA-7D51D631D6DE}"/>
                </a:ext>
              </a:extLst>
            </p:cNvPr>
            <p:cNvSpPr/>
            <p:nvPr/>
          </p:nvSpPr>
          <p:spPr>
            <a:xfrm>
              <a:off x="5388230" y="5968740"/>
              <a:ext cx="9317" cy="9223"/>
            </a:xfrm>
            <a:custGeom>
              <a:avLst/>
              <a:gdLst>
                <a:gd name="connsiteX0" fmla="*/ 8319 w 9317"/>
                <a:gd name="connsiteY0" fmla="*/ 1765 h 9223"/>
                <a:gd name="connsiteX1" fmla="*/ 991 w 9317"/>
                <a:gd name="connsiteY1" fmla="*/ 7458 h 9223"/>
                <a:gd name="connsiteX2" fmla="*/ 8319 w 9317"/>
                <a:gd name="connsiteY2" fmla="*/ 1765 h 9223"/>
                <a:gd name="connsiteX3" fmla="*/ 8319 w 9317"/>
                <a:gd name="connsiteY3" fmla="*/ 1765 h 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7" h="9223">
                  <a:moveTo>
                    <a:pt x="8319" y="1765"/>
                  </a:moveTo>
                  <a:cubicBezTo>
                    <a:pt x="11983" y="6476"/>
                    <a:pt x="4655" y="12169"/>
                    <a:pt x="991" y="7458"/>
                  </a:cubicBezTo>
                  <a:cubicBezTo>
                    <a:pt x="-2652" y="2747"/>
                    <a:pt x="4655" y="-2946"/>
                    <a:pt x="8319" y="1765"/>
                  </a:cubicBezTo>
                  <a:lnTo>
                    <a:pt x="8319" y="17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4084B97E-A53E-463C-82BE-2D6A59A8CCF2}"/>
                </a:ext>
              </a:extLst>
            </p:cNvPr>
            <p:cNvSpPr/>
            <p:nvPr/>
          </p:nvSpPr>
          <p:spPr>
            <a:xfrm>
              <a:off x="5400877" y="5962109"/>
              <a:ext cx="16230" cy="16060"/>
            </a:xfrm>
            <a:custGeom>
              <a:avLst/>
              <a:gdLst>
                <a:gd name="connsiteX0" fmla="*/ 14495 w 16230"/>
                <a:gd name="connsiteY0" fmla="*/ 3074 h 16060"/>
                <a:gd name="connsiteX1" fmla="*/ 1736 w 16230"/>
                <a:gd name="connsiteY1" fmla="*/ 12976 h 16060"/>
                <a:gd name="connsiteX2" fmla="*/ 14495 w 16230"/>
                <a:gd name="connsiteY2" fmla="*/ 3074 h 16060"/>
                <a:gd name="connsiteX3" fmla="*/ 14495 w 16230"/>
                <a:gd name="connsiteY3" fmla="*/ 3074 h 1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30" h="16060">
                  <a:moveTo>
                    <a:pt x="14495" y="3074"/>
                  </a:moveTo>
                  <a:cubicBezTo>
                    <a:pt x="20863" y="11275"/>
                    <a:pt x="8126" y="21199"/>
                    <a:pt x="1736" y="12976"/>
                  </a:cubicBezTo>
                  <a:cubicBezTo>
                    <a:pt x="-4633" y="4776"/>
                    <a:pt x="8104" y="-5126"/>
                    <a:pt x="14495" y="3074"/>
                  </a:cubicBezTo>
                  <a:lnTo>
                    <a:pt x="14495" y="30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B283026A-744B-47EC-AB87-CAC6F46125E0}"/>
                </a:ext>
              </a:extLst>
            </p:cNvPr>
            <p:cNvSpPr/>
            <p:nvPr/>
          </p:nvSpPr>
          <p:spPr>
            <a:xfrm>
              <a:off x="5419855" y="5954001"/>
              <a:ext cx="8706" cy="8624"/>
            </a:xfrm>
            <a:custGeom>
              <a:avLst/>
              <a:gdLst>
                <a:gd name="connsiteX0" fmla="*/ 7773 w 8706"/>
                <a:gd name="connsiteY0" fmla="*/ 1651 h 8624"/>
                <a:gd name="connsiteX1" fmla="*/ 925 w 8706"/>
                <a:gd name="connsiteY1" fmla="*/ 6973 h 8624"/>
                <a:gd name="connsiteX2" fmla="*/ 7773 w 8706"/>
                <a:gd name="connsiteY2" fmla="*/ 1651 h 8624"/>
                <a:gd name="connsiteX3" fmla="*/ 7773 w 8706"/>
                <a:gd name="connsiteY3" fmla="*/ 1651 h 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624">
                  <a:moveTo>
                    <a:pt x="7773" y="1651"/>
                  </a:moveTo>
                  <a:cubicBezTo>
                    <a:pt x="11198" y="6057"/>
                    <a:pt x="4349" y="11379"/>
                    <a:pt x="925" y="6973"/>
                  </a:cubicBezTo>
                  <a:cubicBezTo>
                    <a:pt x="-2477" y="2567"/>
                    <a:pt x="4349" y="-2754"/>
                    <a:pt x="7773" y="1651"/>
                  </a:cubicBezTo>
                  <a:lnTo>
                    <a:pt x="7773" y="16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26C5705-A532-42FD-913B-2F4CD7810B4E}"/>
                </a:ext>
              </a:extLst>
            </p:cNvPr>
            <p:cNvSpPr/>
            <p:nvPr/>
          </p:nvSpPr>
          <p:spPr>
            <a:xfrm>
              <a:off x="5428405" y="5943605"/>
              <a:ext cx="3738" cy="3606"/>
            </a:xfrm>
            <a:custGeom>
              <a:avLst/>
              <a:gdLst>
                <a:gd name="connsiteX0" fmla="*/ 2670 w 3738"/>
                <a:gd name="connsiteY0" fmla="*/ 3345 h 3606"/>
                <a:gd name="connsiteX1" fmla="*/ 1122 w 3738"/>
                <a:gd name="connsiteY1" fmla="*/ 3585 h 3606"/>
                <a:gd name="connsiteX2" fmla="*/ 10 w 3738"/>
                <a:gd name="connsiteY2" fmla="*/ 2167 h 3606"/>
                <a:gd name="connsiteX3" fmla="*/ 620 w 3738"/>
                <a:gd name="connsiteY3" fmla="*/ 728 h 3606"/>
                <a:gd name="connsiteX4" fmla="*/ 2670 w 3738"/>
                <a:gd name="connsiteY4" fmla="*/ 3345 h 3606"/>
                <a:gd name="connsiteX5" fmla="*/ 2670 w 3738"/>
                <a:gd name="connsiteY5" fmla="*/ 3345 h 3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8" h="3606">
                  <a:moveTo>
                    <a:pt x="2670" y="3345"/>
                  </a:moveTo>
                  <a:cubicBezTo>
                    <a:pt x="2125" y="3563"/>
                    <a:pt x="1711" y="3650"/>
                    <a:pt x="1122" y="3585"/>
                  </a:cubicBezTo>
                  <a:cubicBezTo>
                    <a:pt x="446" y="3498"/>
                    <a:pt x="-78" y="2844"/>
                    <a:pt x="10" y="2167"/>
                  </a:cubicBezTo>
                  <a:cubicBezTo>
                    <a:pt x="75" y="1578"/>
                    <a:pt x="271" y="1208"/>
                    <a:pt x="620" y="728"/>
                  </a:cubicBezTo>
                  <a:cubicBezTo>
                    <a:pt x="2343" y="-1584"/>
                    <a:pt x="5353" y="2255"/>
                    <a:pt x="2670" y="3345"/>
                  </a:cubicBezTo>
                  <a:lnTo>
                    <a:pt x="2670" y="33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914F9D5-6423-4FB2-AB7A-46B54AFED3E4}"/>
                </a:ext>
              </a:extLst>
            </p:cNvPr>
            <p:cNvSpPr/>
            <p:nvPr/>
          </p:nvSpPr>
          <p:spPr>
            <a:xfrm>
              <a:off x="5427857" y="5923011"/>
              <a:ext cx="2553" cy="2533"/>
            </a:xfrm>
            <a:custGeom>
              <a:avLst/>
              <a:gdLst>
                <a:gd name="connsiteX0" fmla="*/ 2280 w 2553"/>
                <a:gd name="connsiteY0" fmla="*/ 493 h 2533"/>
                <a:gd name="connsiteX1" fmla="*/ 273 w 2553"/>
                <a:gd name="connsiteY1" fmla="*/ 2041 h 2533"/>
                <a:gd name="connsiteX2" fmla="*/ 2280 w 2553"/>
                <a:gd name="connsiteY2" fmla="*/ 493 h 2533"/>
                <a:gd name="connsiteX3" fmla="*/ 2280 w 2553"/>
                <a:gd name="connsiteY3" fmla="*/ 493 h 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3" h="2533">
                  <a:moveTo>
                    <a:pt x="2280" y="493"/>
                  </a:moveTo>
                  <a:cubicBezTo>
                    <a:pt x="3284" y="1779"/>
                    <a:pt x="1277" y="3350"/>
                    <a:pt x="273" y="2041"/>
                  </a:cubicBezTo>
                  <a:cubicBezTo>
                    <a:pt x="-730" y="754"/>
                    <a:pt x="1277" y="-816"/>
                    <a:pt x="2280" y="493"/>
                  </a:cubicBezTo>
                  <a:lnTo>
                    <a:pt x="2280" y="4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107BE2D0-3065-4394-9A6A-FD4C8411F59F}"/>
                </a:ext>
              </a:extLst>
            </p:cNvPr>
            <p:cNvSpPr/>
            <p:nvPr/>
          </p:nvSpPr>
          <p:spPr>
            <a:xfrm>
              <a:off x="5417638" y="5907813"/>
              <a:ext cx="9012" cy="8925"/>
            </a:xfrm>
            <a:custGeom>
              <a:avLst/>
              <a:gdLst>
                <a:gd name="connsiteX0" fmla="*/ 8049 w 9012"/>
                <a:gd name="connsiteY0" fmla="*/ 1710 h 8925"/>
                <a:gd name="connsiteX1" fmla="*/ 961 w 9012"/>
                <a:gd name="connsiteY1" fmla="*/ 7206 h 8925"/>
                <a:gd name="connsiteX2" fmla="*/ 8049 w 9012"/>
                <a:gd name="connsiteY2" fmla="*/ 1710 h 8925"/>
                <a:gd name="connsiteX3" fmla="*/ 8049 w 9012"/>
                <a:gd name="connsiteY3" fmla="*/ 1710 h 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12" h="8925">
                  <a:moveTo>
                    <a:pt x="8049" y="1710"/>
                  </a:moveTo>
                  <a:cubicBezTo>
                    <a:pt x="11582" y="6268"/>
                    <a:pt x="4516" y="11787"/>
                    <a:pt x="961" y="7206"/>
                  </a:cubicBezTo>
                  <a:cubicBezTo>
                    <a:pt x="-2573" y="2648"/>
                    <a:pt x="4516" y="-2848"/>
                    <a:pt x="8049" y="1710"/>
                  </a:cubicBezTo>
                  <a:lnTo>
                    <a:pt x="8049" y="171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E4E7488-E62F-498A-8B37-E1AAB02ACF4A}"/>
                </a:ext>
              </a:extLst>
            </p:cNvPr>
            <p:cNvSpPr/>
            <p:nvPr/>
          </p:nvSpPr>
          <p:spPr>
            <a:xfrm>
              <a:off x="5414446" y="5894463"/>
              <a:ext cx="7216" cy="7133"/>
            </a:xfrm>
            <a:custGeom>
              <a:avLst/>
              <a:gdLst>
                <a:gd name="connsiteX0" fmla="*/ 6444 w 7216"/>
                <a:gd name="connsiteY0" fmla="*/ 1364 h 7133"/>
                <a:gd name="connsiteX1" fmla="*/ 773 w 7216"/>
                <a:gd name="connsiteY1" fmla="*/ 5770 h 7133"/>
                <a:gd name="connsiteX2" fmla="*/ 6444 w 7216"/>
                <a:gd name="connsiteY2" fmla="*/ 1364 h 7133"/>
                <a:gd name="connsiteX3" fmla="*/ 6444 w 7216"/>
                <a:gd name="connsiteY3" fmla="*/ 1364 h 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6" h="7133">
                  <a:moveTo>
                    <a:pt x="6444" y="1364"/>
                  </a:moveTo>
                  <a:cubicBezTo>
                    <a:pt x="9279" y="5006"/>
                    <a:pt x="3608" y="9412"/>
                    <a:pt x="773" y="5770"/>
                  </a:cubicBezTo>
                  <a:cubicBezTo>
                    <a:pt x="-2063" y="2128"/>
                    <a:pt x="3608" y="-2278"/>
                    <a:pt x="6444" y="1364"/>
                  </a:cubicBezTo>
                  <a:lnTo>
                    <a:pt x="6444" y="13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20A48076-3FE6-4EA3-B4A7-20A5DF2543A7}"/>
                </a:ext>
              </a:extLst>
            </p:cNvPr>
            <p:cNvSpPr/>
            <p:nvPr/>
          </p:nvSpPr>
          <p:spPr>
            <a:xfrm>
              <a:off x="5394805" y="5875445"/>
              <a:ext cx="9158" cy="9062"/>
            </a:xfrm>
            <a:custGeom>
              <a:avLst/>
              <a:gdLst>
                <a:gd name="connsiteX0" fmla="*/ 8178 w 9158"/>
                <a:gd name="connsiteY0" fmla="*/ 1733 h 9062"/>
                <a:gd name="connsiteX1" fmla="*/ 981 w 9158"/>
                <a:gd name="connsiteY1" fmla="*/ 7317 h 9062"/>
                <a:gd name="connsiteX2" fmla="*/ 8178 w 9158"/>
                <a:gd name="connsiteY2" fmla="*/ 1733 h 9062"/>
                <a:gd name="connsiteX3" fmla="*/ 8178 w 9158"/>
                <a:gd name="connsiteY3" fmla="*/ 1733 h 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8" h="9062">
                  <a:moveTo>
                    <a:pt x="8178" y="1733"/>
                  </a:moveTo>
                  <a:cubicBezTo>
                    <a:pt x="11777" y="6379"/>
                    <a:pt x="4579" y="11962"/>
                    <a:pt x="981" y="7317"/>
                  </a:cubicBezTo>
                  <a:cubicBezTo>
                    <a:pt x="-2618" y="2693"/>
                    <a:pt x="4579" y="-2890"/>
                    <a:pt x="8178" y="1733"/>
                  </a:cubicBezTo>
                  <a:lnTo>
                    <a:pt x="8178" y="17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95D153D8-A377-4EAE-AE3C-9C6D64EA4E5C}"/>
                </a:ext>
              </a:extLst>
            </p:cNvPr>
            <p:cNvSpPr/>
            <p:nvPr/>
          </p:nvSpPr>
          <p:spPr>
            <a:xfrm>
              <a:off x="5378955" y="5872940"/>
              <a:ext cx="8863" cy="8779"/>
            </a:xfrm>
            <a:custGeom>
              <a:avLst/>
              <a:gdLst>
                <a:gd name="connsiteX0" fmla="*/ 7911 w 8863"/>
                <a:gd name="connsiteY0" fmla="*/ 1687 h 8779"/>
                <a:gd name="connsiteX1" fmla="*/ 953 w 8863"/>
                <a:gd name="connsiteY1" fmla="*/ 7096 h 8779"/>
                <a:gd name="connsiteX2" fmla="*/ 7911 w 8863"/>
                <a:gd name="connsiteY2" fmla="*/ 1687 h 8779"/>
                <a:gd name="connsiteX3" fmla="*/ 7911 w 8863"/>
                <a:gd name="connsiteY3" fmla="*/ 1687 h 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63" h="8779">
                  <a:moveTo>
                    <a:pt x="7911" y="1687"/>
                  </a:moveTo>
                  <a:cubicBezTo>
                    <a:pt x="11401" y="6158"/>
                    <a:pt x="4443" y="11589"/>
                    <a:pt x="953" y="7096"/>
                  </a:cubicBezTo>
                  <a:cubicBezTo>
                    <a:pt x="-2537" y="2603"/>
                    <a:pt x="4421" y="-2806"/>
                    <a:pt x="7911" y="1687"/>
                  </a:cubicBezTo>
                  <a:lnTo>
                    <a:pt x="7911" y="16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F7312456-ABA2-4F11-8C65-F95A24E38A11}"/>
                </a:ext>
              </a:extLst>
            </p:cNvPr>
            <p:cNvSpPr/>
            <p:nvPr/>
          </p:nvSpPr>
          <p:spPr>
            <a:xfrm>
              <a:off x="5411722" y="5981317"/>
              <a:ext cx="11268" cy="11158"/>
            </a:xfrm>
            <a:custGeom>
              <a:avLst/>
              <a:gdLst>
                <a:gd name="connsiteX0" fmla="*/ 10062 w 11268"/>
                <a:gd name="connsiteY0" fmla="*/ 2144 h 11158"/>
                <a:gd name="connsiteX1" fmla="*/ 1207 w 11268"/>
                <a:gd name="connsiteY1" fmla="*/ 9014 h 11158"/>
                <a:gd name="connsiteX2" fmla="*/ 10062 w 11268"/>
                <a:gd name="connsiteY2" fmla="*/ 2144 h 11158"/>
                <a:gd name="connsiteX3" fmla="*/ 10062 w 11268"/>
                <a:gd name="connsiteY3" fmla="*/ 2144 h 11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68" h="11158">
                  <a:moveTo>
                    <a:pt x="10062" y="2144"/>
                  </a:moveTo>
                  <a:cubicBezTo>
                    <a:pt x="14489" y="7836"/>
                    <a:pt x="5634" y="14729"/>
                    <a:pt x="1207" y="9014"/>
                  </a:cubicBezTo>
                  <a:cubicBezTo>
                    <a:pt x="-3221" y="3322"/>
                    <a:pt x="5634" y="-3570"/>
                    <a:pt x="10062" y="2144"/>
                  </a:cubicBezTo>
                  <a:lnTo>
                    <a:pt x="10062" y="21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4A4DE661-AA1F-40C5-9AAE-6A497F37D2FB}"/>
                </a:ext>
              </a:extLst>
            </p:cNvPr>
            <p:cNvSpPr/>
            <p:nvPr/>
          </p:nvSpPr>
          <p:spPr>
            <a:xfrm>
              <a:off x="5398564" y="5995348"/>
              <a:ext cx="8270" cy="8180"/>
            </a:xfrm>
            <a:custGeom>
              <a:avLst/>
              <a:gdLst>
                <a:gd name="connsiteX0" fmla="*/ 7385 w 8270"/>
                <a:gd name="connsiteY0" fmla="*/ 1570 h 8180"/>
                <a:gd name="connsiteX1" fmla="*/ 886 w 8270"/>
                <a:gd name="connsiteY1" fmla="*/ 6608 h 8180"/>
                <a:gd name="connsiteX2" fmla="*/ 7385 w 8270"/>
                <a:gd name="connsiteY2" fmla="*/ 1570 h 8180"/>
                <a:gd name="connsiteX3" fmla="*/ 7385 w 8270"/>
                <a:gd name="connsiteY3" fmla="*/ 1570 h 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0" h="8180">
                  <a:moveTo>
                    <a:pt x="7385" y="1570"/>
                  </a:moveTo>
                  <a:cubicBezTo>
                    <a:pt x="10635" y="5757"/>
                    <a:pt x="4135" y="10795"/>
                    <a:pt x="886" y="6608"/>
                  </a:cubicBezTo>
                  <a:cubicBezTo>
                    <a:pt x="-2364" y="2442"/>
                    <a:pt x="4135" y="-2618"/>
                    <a:pt x="7385" y="1570"/>
                  </a:cubicBezTo>
                  <a:lnTo>
                    <a:pt x="7385" y="15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2F304E17-617E-4D4F-B57A-09042B00ED3D}"/>
                </a:ext>
              </a:extLst>
            </p:cNvPr>
            <p:cNvSpPr/>
            <p:nvPr/>
          </p:nvSpPr>
          <p:spPr>
            <a:xfrm>
              <a:off x="5379423" y="6009682"/>
              <a:ext cx="8853" cy="8770"/>
            </a:xfrm>
            <a:custGeom>
              <a:avLst/>
              <a:gdLst>
                <a:gd name="connsiteX0" fmla="*/ 7901 w 8853"/>
                <a:gd name="connsiteY0" fmla="*/ 1674 h 8770"/>
                <a:gd name="connsiteX1" fmla="*/ 943 w 8853"/>
                <a:gd name="connsiteY1" fmla="*/ 7083 h 8770"/>
                <a:gd name="connsiteX2" fmla="*/ 7901 w 8853"/>
                <a:gd name="connsiteY2" fmla="*/ 1674 h 8770"/>
                <a:gd name="connsiteX3" fmla="*/ 7901 w 8853"/>
                <a:gd name="connsiteY3" fmla="*/ 1674 h 8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3" h="8770">
                  <a:moveTo>
                    <a:pt x="7901" y="1674"/>
                  </a:moveTo>
                  <a:cubicBezTo>
                    <a:pt x="11390" y="6167"/>
                    <a:pt x="4432" y="11576"/>
                    <a:pt x="943" y="7083"/>
                  </a:cubicBezTo>
                  <a:cubicBezTo>
                    <a:pt x="-2525" y="2612"/>
                    <a:pt x="4432" y="-2797"/>
                    <a:pt x="7901" y="1674"/>
                  </a:cubicBezTo>
                  <a:lnTo>
                    <a:pt x="7901" y="1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1307F1D5-9EEE-4835-B940-62DAC2C8AED4}"/>
                </a:ext>
              </a:extLst>
            </p:cNvPr>
            <p:cNvSpPr/>
            <p:nvPr/>
          </p:nvSpPr>
          <p:spPr>
            <a:xfrm>
              <a:off x="5328599" y="6006210"/>
              <a:ext cx="7518" cy="7381"/>
            </a:xfrm>
            <a:custGeom>
              <a:avLst/>
              <a:gdLst>
                <a:gd name="connsiteX0" fmla="*/ 4242 w 7518"/>
                <a:gd name="connsiteY0" fmla="*/ 21 h 7381"/>
                <a:gd name="connsiteX1" fmla="*/ 4569 w 7518"/>
                <a:gd name="connsiteY1" fmla="*/ 43 h 7381"/>
                <a:gd name="connsiteX2" fmla="*/ 7491 w 7518"/>
                <a:gd name="connsiteY2" fmla="*/ 3816 h 7381"/>
                <a:gd name="connsiteX3" fmla="*/ 7448 w 7518"/>
                <a:gd name="connsiteY3" fmla="*/ 4121 h 7381"/>
                <a:gd name="connsiteX4" fmla="*/ 5201 w 7518"/>
                <a:gd name="connsiteY4" fmla="*/ 7066 h 7381"/>
                <a:gd name="connsiteX5" fmla="*/ 4765 w 7518"/>
                <a:gd name="connsiteY5" fmla="*/ 7197 h 7381"/>
                <a:gd name="connsiteX6" fmla="*/ 599 w 7518"/>
                <a:gd name="connsiteY6" fmla="*/ 1853 h 7381"/>
                <a:gd name="connsiteX7" fmla="*/ 839 w 7518"/>
                <a:gd name="connsiteY7" fmla="*/ 1461 h 7381"/>
                <a:gd name="connsiteX8" fmla="*/ 4242 w 7518"/>
                <a:gd name="connsiteY8" fmla="*/ 21 h 7381"/>
                <a:gd name="connsiteX9" fmla="*/ 4242 w 7518"/>
                <a:gd name="connsiteY9" fmla="*/ 21 h 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18" h="7381">
                  <a:moveTo>
                    <a:pt x="4242" y="21"/>
                  </a:moveTo>
                  <a:lnTo>
                    <a:pt x="4569" y="43"/>
                  </a:lnTo>
                  <a:cubicBezTo>
                    <a:pt x="6357" y="239"/>
                    <a:pt x="7731" y="2028"/>
                    <a:pt x="7491" y="3816"/>
                  </a:cubicBezTo>
                  <a:lnTo>
                    <a:pt x="7448" y="4121"/>
                  </a:lnTo>
                  <a:cubicBezTo>
                    <a:pt x="7273" y="5321"/>
                    <a:pt x="6444" y="6695"/>
                    <a:pt x="5201" y="7066"/>
                  </a:cubicBezTo>
                  <a:cubicBezTo>
                    <a:pt x="5049" y="7109"/>
                    <a:pt x="4918" y="7153"/>
                    <a:pt x="4765" y="7197"/>
                  </a:cubicBezTo>
                  <a:cubicBezTo>
                    <a:pt x="1341" y="8200"/>
                    <a:pt x="-1211" y="4928"/>
                    <a:pt x="599" y="1853"/>
                  </a:cubicBezTo>
                  <a:cubicBezTo>
                    <a:pt x="665" y="1722"/>
                    <a:pt x="752" y="1592"/>
                    <a:pt x="839" y="1461"/>
                  </a:cubicBezTo>
                  <a:cubicBezTo>
                    <a:pt x="1493" y="370"/>
                    <a:pt x="3042" y="-110"/>
                    <a:pt x="4242" y="21"/>
                  </a:cubicBezTo>
                  <a:lnTo>
                    <a:pt x="4242" y="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6377FBA-4FAC-4260-A3D3-268D0ED05038}"/>
                </a:ext>
              </a:extLst>
            </p:cNvPr>
            <p:cNvSpPr/>
            <p:nvPr/>
          </p:nvSpPr>
          <p:spPr>
            <a:xfrm>
              <a:off x="5317789" y="5998878"/>
              <a:ext cx="6965" cy="6821"/>
            </a:xfrm>
            <a:custGeom>
              <a:avLst/>
              <a:gdLst>
                <a:gd name="connsiteX0" fmla="*/ 4735 w 6965"/>
                <a:gd name="connsiteY0" fmla="*/ 199 h 6821"/>
                <a:gd name="connsiteX1" fmla="*/ 4517 w 6965"/>
                <a:gd name="connsiteY1" fmla="*/ 90 h 6821"/>
                <a:gd name="connsiteX2" fmla="*/ 6916 w 6965"/>
                <a:gd name="connsiteY2" fmla="*/ 3187 h 6821"/>
                <a:gd name="connsiteX3" fmla="*/ 6851 w 6965"/>
                <a:gd name="connsiteY3" fmla="*/ 2947 h 6821"/>
                <a:gd name="connsiteX4" fmla="*/ 722 w 6965"/>
                <a:gd name="connsiteY4" fmla="*/ 5521 h 6821"/>
                <a:gd name="connsiteX5" fmla="*/ 4735 w 6965"/>
                <a:gd name="connsiteY5" fmla="*/ 199 h 6821"/>
                <a:gd name="connsiteX6" fmla="*/ 4735 w 6965"/>
                <a:gd name="connsiteY6" fmla="*/ 199 h 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5" h="6821">
                  <a:moveTo>
                    <a:pt x="4735" y="199"/>
                  </a:moveTo>
                  <a:cubicBezTo>
                    <a:pt x="4670" y="155"/>
                    <a:pt x="4604" y="112"/>
                    <a:pt x="4517" y="90"/>
                  </a:cubicBezTo>
                  <a:cubicBezTo>
                    <a:pt x="5891" y="112"/>
                    <a:pt x="7243" y="1835"/>
                    <a:pt x="6916" y="3187"/>
                  </a:cubicBezTo>
                  <a:cubicBezTo>
                    <a:pt x="6894" y="3121"/>
                    <a:pt x="6873" y="3034"/>
                    <a:pt x="6851" y="2947"/>
                  </a:cubicBezTo>
                  <a:cubicBezTo>
                    <a:pt x="7135" y="6262"/>
                    <a:pt x="2881" y="8291"/>
                    <a:pt x="722" y="5521"/>
                  </a:cubicBezTo>
                  <a:cubicBezTo>
                    <a:pt x="-1415" y="2729"/>
                    <a:pt x="1573" y="-892"/>
                    <a:pt x="4735" y="199"/>
                  </a:cubicBezTo>
                  <a:lnTo>
                    <a:pt x="4735" y="1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3FCC3EF8-26BB-439E-96C5-C673036C512A}"/>
                </a:ext>
              </a:extLst>
            </p:cNvPr>
            <p:cNvSpPr/>
            <p:nvPr/>
          </p:nvSpPr>
          <p:spPr>
            <a:xfrm>
              <a:off x="5292968" y="5962918"/>
              <a:ext cx="10213" cy="10114"/>
            </a:xfrm>
            <a:custGeom>
              <a:avLst/>
              <a:gdLst>
                <a:gd name="connsiteX0" fmla="*/ 9120 w 10213"/>
                <a:gd name="connsiteY0" fmla="*/ 1938 h 10114"/>
                <a:gd name="connsiteX1" fmla="*/ 1094 w 10213"/>
                <a:gd name="connsiteY1" fmla="*/ 8176 h 10114"/>
                <a:gd name="connsiteX2" fmla="*/ 9120 w 10213"/>
                <a:gd name="connsiteY2" fmla="*/ 1938 h 10114"/>
                <a:gd name="connsiteX3" fmla="*/ 9120 w 10213"/>
                <a:gd name="connsiteY3" fmla="*/ 1938 h 1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13" h="10114">
                  <a:moveTo>
                    <a:pt x="9120" y="1938"/>
                  </a:moveTo>
                  <a:cubicBezTo>
                    <a:pt x="13133" y="7107"/>
                    <a:pt x="5107" y="13345"/>
                    <a:pt x="1094" y="8176"/>
                  </a:cubicBezTo>
                  <a:cubicBezTo>
                    <a:pt x="-2920" y="3007"/>
                    <a:pt x="5107" y="-3231"/>
                    <a:pt x="9120" y="1938"/>
                  </a:cubicBezTo>
                  <a:lnTo>
                    <a:pt x="9120" y="19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34FF1706-C70A-42B0-90E4-FE324669A0D1}"/>
                </a:ext>
              </a:extLst>
            </p:cNvPr>
            <p:cNvSpPr/>
            <p:nvPr/>
          </p:nvSpPr>
          <p:spPr>
            <a:xfrm>
              <a:off x="5288709" y="5950727"/>
              <a:ext cx="5405" cy="5346"/>
            </a:xfrm>
            <a:custGeom>
              <a:avLst/>
              <a:gdLst>
                <a:gd name="connsiteX0" fmla="*/ 4829 w 5405"/>
                <a:gd name="connsiteY0" fmla="*/ 1022 h 5346"/>
                <a:gd name="connsiteX1" fmla="*/ 576 w 5405"/>
                <a:gd name="connsiteY1" fmla="*/ 4315 h 5346"/>
                <a:gd name="connsiteX2" fmla="*/ 4829 w 5405"/>
                <a:gd name="connsiteY2" fmla="*/ 1022 h 5346"/>
                <a:gd name="connsiteX3" fmla="*/ 4829 w 5405"/>
                <a:gd name="connsiteY3" fmla="*/ 1022 h 5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5" h="5346">
                  <a:moveTo>
                    <a:pt x="4829" y="1022"/>
                  </a:moveTo>
                  <a:cubicBezTo>
                    <a:pt x="6945" y="3748"/>
                    <a:pt x="2714" y="7063"/>
                    <a:pt x="576" y="4315"/>
                  </a:cubicBezTo>
                  <a:cubicBezTo>
                    <a:pt x="-1539" y="1589"/>
                    <a:pt x="2692" y="-1705"/>
                    <a:pt x="4829" y="1022"/>
                  </a:cubicBezTo>
                  <a:lnTo>
                    <a:pt x="4829" y="10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14813CEF-E12D-45D8-BD9F-96BDA0215C34}"/>
                </a:ext>
              </a:extLst>
            </p:cNvPr>
            <p:cNvSpPr/>
            <p:nvPr/>
          </p:nvSpPr>
          <p:spPr>
            <a:xfrm>
              <a:off x="5348325" y="5870453"/>
              <a:ext cx="5717" cy="5643"/>
            </a:xfrm>
            <a:custGeom>
              <a:avLst/>
              <a:gdLst>
                <a:gd name="connsiteX0" fmla="*/ 5105 w 5717"/>
                <a:gd name="connsiteY0" fmla="*/ 1077 h 5643"/>
                <a:gd name="connsiteX1" fmla="*/ 612 w 5717"/>
                <a:gd name="connsiteY1" fmla="*/ 4567 h 5643"/>
                <a:gd name="connsiteX2" fmla="*/ 5105 w 5717"/>
                <a:gd name="connsiteY2" fmla="*/ 1077 h 5643"/>
                <a:gd name="connsiteX3" fmla="*/ 5105 w 5717"/>
                <a:gd name="connsiteY3" fmla="*/ 1077 h 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5643">
                  <a:moveTo>
                    <a:pt x="5105" y="1077"/>
                  </a:moveTo>
                  <a:cubicBezTo>
                    <a:pt x="7352" y="3956"/>
                    <a:pt x="2859" y="7446"/>
                    <a:pt x="612" y="4567"/>
                  </a:cubicBezTo>
                  <a:cubicBezTo>
                    <a:pt x="-1634" y="1688"/>
                    <a:pt x="2859" y="-1802"/>
                    <a:pt x="5105" y="1077"/>
                  </a:cubicBezTo>
                  <a:lnTo>
                    <a:pt x="5105" y="10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58CB8F79-B385-47B5-B3BD-3139735F2CA7}"/>
                </a:ext>
              </a:extLst>
            </p:cNvPr>
            <p:cNvSpPr/>
            <p:nvPr/>
          </p:nvSpPr>
          <p:spPr>
            <a:xfrm>
              <a:off x="5358767" y="5863623"/>
              <a:ext cx="297" cy="297"/>
            </a:xfrm>
            <a:custGeom>
              <a:avLst/>
              <a:gdLst>
                <a:gd name="connsiteX0" fmla="*/ 268 w 297"/>
                <a:gd name="connsiteY0" fmla="*/ 55 h 297"/>
                <a:gd name="connsiteX1" fmla="*/ 28 w 297"/>
                <a:gd name="connsiteY1" fmla="*/ 252 h 297"/>
                <a:gd name="connsiteX2" fmla="*/ 268 w 297"/>
                <a:gd name="connsiteY2" fmla="*/ 55 h 297"/>
                <a:gd name="connsiteX3" fmla="*/ 268 w 297"/>
                <a:gd name="connsiteY3" fmla="*/ 55 h 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" h="297">
                  <a:moveTo>
                    <a:pt x="268" y="55"/>
                  </a:moveTo>
                  <a:cubicBezTo>
                    <a:pt x="377" y="208"/>
                    <a:pt x="159" y="382"/>
                    <a:pt x="28" y="252"/>
                  </a:cubicBezTo>
                  <a:cubicBezTo>
                    <a:pt x="-81" y="99"/>
                    <a:pt x="159" y="-97"/>
                    <a:pt x="268" y="55"/>
                  </a:cubicBezTo>
                  <a:lnTo>
                    <a:pt x="268" y="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E053491D-6DC9-44E5-A3AC-4604FEDF5CFB}"/>
                </a:ext>
              </a:extLst>
            </p:cNvPr>
            <p:cNvSpPr/>
            <p:nvPr/>
          </p:nvSpPr>
          <p:spPr>
            <a:xfrm>
              <a:off x="5316116" y="5900987"/>
              <a:ext cx="15637" cy="15754"/>
            </a:xfrm>
            <a:custGeom>
              <a:avLst/>
              <a:gdLst>
                <a:gd name="connsiteX0" fmla="*/ 5732 w 15637"/>
                <a:gd name="connsiteY0" fmla="*/ 270 h 15754"/>
                <a:gd name="connsiteX1" fmla="*/ 13977 w 15637"/>
                <a:gd name="connsiteY1" fmla="*/ 2997 h 15754"/>
                <a:gd name="connsiteX2" fmla="*/ 14064 w 15637"/>
                <a:gd name="connsiteY2" fmla="*/ 12550 h 15754"/>
                <a:gd name="connsiteX3" fmla="*/ 13867 w 15637"/>
                <a:gd name="connsiteY3" fmla="*/ 12768 h 15754"/>
                <a:gd name="connsiteX4" fmla="*/ 5056 w 15637"/>
                <a:gd name="connsiteY4" fmla="*/ 15254 h 15754"/>
                <a:gd name="connsiteX5" fmla="*/ 4816 w 15637"/>
                <a:gd name="connsiteY5" fmla="*/ 15167 h 15754"/>
                <a:gd name="connsiteX6" fmla="*/ 5732 w 15637"/>
                <a:gd name="connsiteY6" fmla="*/ 270 h 15754"/>
                <a:gd name="connsiteX7" fmla="*/ 5732 w 15637"/>
                <a:gd name="connsiteY7" fmla="*/ 270 h 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37" h="15754">
                  <a:moveTo>
                    <a:pt x="5732" y="270"/>
                  </a:moveTo>
                  <a:cubicBezTo>
                    <a:pt x="8742" y="-537"/>
                    <a:pt x="12036" y="489"/>
                    <a:pt x="13977" y="2997"/>
                  </a:cubicBezTo>
                  <a:cubicBezTo>
                    <a:pt x="15939" y="5527"/>
                    <a:pt x="16398" y="10064"/>
                    <a:pt x="14064" y="12550"/>
                  </a:cubicBezTo>
                  <a:cubicBezTo>
                    <a:pt x="13998" y="12615"/>
                    <a:pt x="13933" y="12702"/>
                    <a:pt x="13867" y="12768"/>
                  </a:cubicBezTo>
                  <a:cubicBezTo>
                    <a:pt x="11512" y="15276"/>
                    <a:pt x="8415" y="16519"/>
                    <a:pt x="5056" y="15254"/>
                  </a:cubicBezTo>
                  <a:lnTo>
                    <a:pt x="4816" y="15167"/>
                  </a:lnTo>
                  <a:cubicBezTo>
                    <a:pt x="-2207" y="12484"/>
                    <a:pt x="-1247" y="2146"/>
                    <a:pt x="5732" y="270"/>
                  </a:cubicBezTo>
                  <a:lnTo>
                    <a:pt x="5732" y="2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8B6865-04BB-4BE9-A01B-C7868E05B610}"/>
                </a:ext>
              </a:extLst>
            </p:cNvPr>
            <p:cNvSpPr/>
            <p:nvPr/>
          </p:nvSpPr>
          <p:spPr>
            <a:xfrm>
              <a:off x="5313196" y="5891413"/>
              <a:ext cx="5709" cy="5643"/>
            </a:xfrm>
            <a:custGeom>
              <a:avLst/>
              <a:gdLst>
                <a:gd name="connsiteX0" fmla="*/ 5097 w 5709"/>
                <a:gd name="connsiteY0" fmla="*/ 1077 h 5643"/>
                <a:gd name="connsiteX1" fmla="*/ 604 w 5709"/>
                <a:gd name="connsiteY1" fmla="*/ 4567 h 5643"/>
                <a:gd name="connsiteX2" fmla="*/ 5097 w 5709"/>
                <a:gd name="connsiteY2" fmla="*/ 1077 h 5643"/>
                <a:gd name="connsiteX3" fmla="*/ 5097 w 5709"/>
                <a:gd name="connsiteY3" fmla="*/ 1077 h 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9" h="5643">
                  <a:moveTo>
                    <a:pt x="5097" y="1077"/>
                  </a:moveTo>
                  <a:cubicBezTo>
                    <a:pt x="7344" y="3956"/>
                    <a:pt x="2851" y="7446"/>
                    <a:pt x="604" y="4567"/>
                  </a:cubicBezTo>
                  <a:cubicBezTo>
                    <a:pt x="-1621" y="1688"/>
                    <a:pt x="2851" y="-1802"/>
                    <a:pt x="5097" y="1077"/>
                  </a:cubicBezTo>
                  <a:lnTo>
                    <a:pt x="5097" y="10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en-US" sz="2700">
                <a:solidFill>
                  <a:prstClr val="black"/>
                </a:solidFill>
                <a:latin typeface="#9Slide03 AmpleSoft"/>
              </a:endParaRPr>
            </a:p>
          </p:txBody>
        </p:sp>
      </p:grpSp>
      <p:sp>
        <p:nvSpPr>
          <p:cNvPr id="2046" name="Google Shape;1406;p35">
            <a:extLst>
              <a:ext uri="{FF2B5EF4-FFF2-40B4-BE49-F238E27FC236}">
                <a16:creationId xmlns:a16="http://schemas.microsoft.com/office/drawing/2014/main" id="{58BC108F-FE2F-4611-8D42-0D43E89D5E80}"/>
              </a:ext>
            </a:extLst>
          </p:cNvPr>
          <p:cNvSpPr/>
          <p:nvPr/>
        </p:nvSpPr>
        <p:spPr>
          <a:xfrm>
            <a:off x="1148157" y="914400"/>
            <a:ext cx="2052243" cy="7898796"/>
          </a:xfrm>
          <a:custGeom>
            <a:avLst/>
            <a:gdLst/>
            <a:ahLst/>
            <a:cxnLst/>
            <a:rect l="l" t="t" r="r" b="b"/>
            <a:pathLst>
              <a:path w="113194" h="113285" extrusionOk="0">
                <a:moveTo>
                  <a:pt x="34134" y="0"/>
                </a:moveTo>
                <a:lnTo>
                  <a:pt x="0" y="113284"/>
                </a:lnTo>
                <a:lnTo>
                  <a:pt x="113194" y="113284"/>
                </a:lnTo>
                <a:lnTo>
                  <a:pt x="80397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57254"/>
                </a:srgbClr>
              </a:gs>
              <a:gs pos="100000">
                <a:srgbClr val="FFFFFF">
                  <a:alpha val="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755">
              <a:buClr>
                <a:srgbClr val="000000"/>
              </a:buClr>
              <a:defRPr/>
            </a:pPr>
            <a:endParaRPr sz="2801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2383;p35">
            <a:extLst>
              <a:ext uri="{FF2B5EF4-FFF2-40B4-BE49-F238E27FC236}">
                <a16:creationId xmlns:a16="http://schemas.microsoft.com/office/drawing/2014/main" id="{D68AABC3-E755-469E-AD57-4769EDA7134B}"/>
              </a:ext>
            </a:extLst>
          </p:cNvPr>
          <p:cNvSpPr/>
          <p:nvPr/>
        </p:nvSpPr>
        <p:spPr>
          <a:xfrm>
            <a:off x="800101" y="209239"/>
            <a:ext cx="8078903" cy="68579"/>
          </a:xfrm>
          <a:custGeom>
            <a:avLst/>
            <a:gdLst/>
            <a:ahLst/>
            <a:cxnLst/>
            <a:rect l="l" t="t" r="r" b="b"/>
            <a:pathLst>
              <a:path w="12189" h="297" extrusionOk="0">
                <a:moveTo>
                  <a:pt x="147" y="0"/>
                </a:moveTo>
                <a:cubicBezTo>
                  <a:pt x="68" y="0"/>
                  <a:pt x="1" y="67"/>
                  <a:pt x="1" y="147"/>
                </a:cubicBezTo>
                <a:cubicBezTo>
                  <a:pt x="1" y="229"/>
                  <a:pt x="68" y="296"/>
                  <a:pt x="147" y="296"/>
                </a:cubicBezTo>
                <a:lnTo>
                  <a:pt x="12042" y="296"/>
                </a:lnTo>
                <a:cubicBezTo>
                  <a:pt x="12125" y="296"/>
                  <a:pt x="12189" y="229"/>
                  <a:pt x="12189" y="147"/>
                </a:cubicBezTo>
                <a:cubicBezTo>
                  <a:pt x="12189" y="67"/>
                  <a:pt x="12125" y="0"/>
                  <a:pt x="1204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37138" tIns="137138" rIns="137138" bIns="137138" anchor="ctr" anchorCtr="0">
            <a:noAutofit/>
          </a:bodyPr>
          <a:lstStyle/>
          <a:p>
            <a:pPr defTabSz="1371600"/>
            <a:endParaRPr sz="2700">
              <a:solidFill>
                <a:srgbClr val="000000"/>
              </a:solidFill>
              <a:latin typeface="Arial"/>
            </a:endParaRPr>
          </a:p>
        </p:txBody>
      </p:sp>
      <p:grpSp>
        <p:nvGrpSpPr>
          <p:cNvPr id="62" name="Google Shape;62;p15"/>
          <p:cNvGrpSpPr/>
          <p:nvPr/>
        </p:nvGrpSpPr>
        <p:grpSpPr>
          <a:xfrm>
            <a:off x="1732547" y="228600"/>
            <a:ext cx="923474" cy="1368942"/>
            <a:chOff x="457137" y="550297"/>
            <a:chExt cx="461737" cy="684471"/>
          </a:xfrm>
        </p:grpSpPr>
        <p:sp>
          <p:nvSpPr>
            <p:cNvPr id="63" name="Google Shape;63;p15"/>
            <p:cNvSpPr/>
            <p:nvPr/>
          </p:nvSpPr>
          <p:spPr>
            <a:xfrm>
              <a:off x="468062" y="798225"/>
              <a:ext cx="437212" cy="436543"/>
            </a:xfrm>
            <a:custGeom>
              <a:avLst/>
              <a:gdLst/>
              <a:ahLst/>
              <a:cxnLst/>
              <a:rect l="l" t="t" r="r" b="b"/>
              <a:pathLst>
                <a:path w="1961" h="1958" extrusionOk="0">
                  <a:moveTo>
                    <a:pt x="980" y="0"/>
                  </a:moveTo>
                  <a:cubicBezTo>
                    <a:pt x="440" y="0"/>
                    <a:pt x="0" y="440"/>
                    <a:pt x="0" y="980"/>
                  </a:cubicBezTo>
                  <a:cubicBezTo>
                    <a:pt x="0" y="1521"/>
                    <a:pt x="440" y="1957"/>
                    <a:pt x="980" y="1957"/>
                  </a:cubicBezTo>
                  <a:cubicBezTo>
                    <a:pt x="1521" y="1957"/>
                    <a:pt x="1960" y="1521"/>
                    <a:pt x="1960" y="980"/>
                  </a:cubicBezTo>
                  <a:cubicBezTo>
                    <a:pt x="1960" y="440"/>
                    <a:pt x="1521" y="0"/>
                    <a:pt x="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15"/>
            <p:cNvSpPr/>
            <p:nvPr/>
          </p:nvSpPr>
          <p:spPr>
            <a:xfrm>
              <a:off x="599383" y="921297"/>
              <a:ext cx="176579" cy="190848"/>
            </a:xfrm>
            <a:custGeom>
              <a:avLst/>
              <a:gdLst/>
              <a:ahLst/>
              <a:cxnLst/>
              <a:rect l="l" t="t" r="r" b="b"/>
              <a:pathLst>
                <a:path w="792" h="856" extrusionOk="0">
                  <a:moveTo>
                    <a:pt x="397" y="1"/>
                  </a:moveTo>
                  <a:cubicBezTo>
                    <a:pt x="177" y="1"/>
                    <a:pt x="0" y="193"/>
                    <a:pt x="0" y="428"/>
                  </a:cubicBezTo>
                  <a:cubicBezTo>
                    <a:pt x="0" y="663"/>
                    <a:pt x="177" y="856"/>
                    <a:pt x="397" y="856"/>
                  </a:cubicBezTo>
                  <a:cubicBezTo>
                    <a:pt x="614" y="856"/>
                    <a:pt x="791" y="663"/>
                    <a:pt x="791" y="428"/>
                  </a:cubicBezTo>
                  <a:cubicBezTo>
                    <a:pt x="791" y="193"/>
                    <a:pt x="614" y="1"/>
                    <a:pt x="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15"/>
            <p:cNvSpPr/>
            <p:nvPr/>
          </p:nvSpPr>
          <p:spPr>
            <a:xfrm>
              <a:off x="457137" y="767457"/>
              <a:ext cx="461737" cy="249485"/>
            </a:xfrm>
            <a:custGeom>
              <a:avLst/>
              <a:gdLst/>
              <a:ahLst/>
              <a:cxnLst/>
              <a:rect l="l" t="t" r="r" b="b"/>
              <a:pathLst>
                <a:path w="2071" h="1119" extrusionOk="0">
                  <a:moveTo>
                    <a:pt x="1035" y="1"/>
                  </a:moveTo>
                  <a:cubicBezTo>
                    <a:pt x="464" y="1"/>
                    <a:pt x="0" y="502"/>
                    <a:pt x="0" y="1118"/>
                  </a:cubicBezTo>
                  <a:lnTo>
                    <a:pt x="2070" y="1118"/>
                  </a:lnTo>
                  <a:cubicBezTo>
                    <a:pt x="2070" y="502"/>
                    <a:pt x="1606" y="1"/>
                    <a:pt x="10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15"/>
            <p:cNvSpPr/>
            <p:nvPr/>
          </p:nvSpPr>
          <p:spPr>
            <a:xfrm>
              <a:off x="662703" y="550297"/>
              <a:ext cx="49942" cy="220278"/>
            </a:xfrm>
            <a:custGeom>
              <a:avLst/>
              <a:gdLst/>
              <a:ahLst/>
              <a:cxnLst/>
              <a:rect l="l" t="t" r="r" b="b"/>
              <a:pathLst>
                <a:path w="224" h="988" extrusionOk="0">
                  <a:moveTo>
                    <a:pt x="0" y="1"/>
                  </a:moveTo>
                  <a:lnTo>
                    <a:pt x="0" y="987"/>
                  </a:lnTo>
                  <a:lnTo>
                    <a:pt x="223" y="987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15"/>
            <p:cNvSpPr/>
            <p:nvPr/>
          </p:nvSpPr>
          <p:spPr>
            <a:xfrm>
              <a:off x="618335" y="707036"/>
              <a:ext cx="139123" cy="120618"/>
            </a:xfrm>
            <a:custGeom>
              <a:avLst/>
              <a:gdLst/>
              <a:ahLst/>
              <a:cxnLst/>
              <a:rect l="l" t="t" r="r" b="b"/>
              <a:pathLst>
                <a:path w="624" h="541" extrusionOk="0">
                  <a:moveTo>
                    <a:pt x="312" y="0"/>
                  </a:moveTo>
                  <a:cubicBezTo>
                    <a:pt x="138" y="0"/>
                    <a:pt x="1" y="122"/>
                    <a:pt x="1" y="272"/>
                  </a:cubicBezTo>
                  <a:cubicBezTo>
                    <a:pt x="1" y="421"/>
                    <a:pt x="138" y="541"/>
                    <a:pt x="312" y="541"/>
                  </a:cubicBezTo>
                  <a:cubicBezTo>
                    <a:pt x="483" y="541"/>
                    <a:pt x="624" y="421"/>
                    <a:pt x="624" y="272"/>
                  </a:cubicBezTo>
                  <a:cubicBezTo>
                    <a:pt x="624" y="122"/>
                    <a:pt x="483" y="0"/>
                    <a:pt x="3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47" name="Google Shape;1406;p35">
            <a:extLst>
              <a:ext uri="{FF2B5EF4-FFF2-40B4-BE49-F238E27FC236}">
                <a16:creationId xmlns:a16="http://schemas.microsoft.com/office/drawing/2014/main" id="{863D2E8D-A7D1-4BAD-8E10-8E16578C4BB6}"/>
              </a:ext>
            </a:extLst>
          </p:cNvPr>
          <p:cNvSpPr/>
          <p:nvPr/>
        </p:nvSpPr>
        <p:spPr>
          <a:xfrm>
            <a:off x="3761475" y="1050068"/>
            <a:ext cx="2052243" cy="7898796"/>
          </a:xfrm>
          <a:custGeom>
            <a:avLst/>
            <a:gdLst/>
            <a:ahLst/>
            <a:cxnLst/>
            <a:rect l="l" t="t" r="r" b="b"/>
            <a:pathLst>
              <a:path w="113194" h="113285" extrusionOk="0">
                <a:moveTo>
                  <a:pt x="34134" y="0"/>
                </a:moveTo>
                <a:lnTo>
                  <a:pt x="0" y="113284"/>
                </a:lnTo>
                <a:lnTo>
                  <a:pt x="113194" y="113284"/>
                </a:lnTo>
                <a:lnTo>
                  <a:pt x="80397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57254"/>
                </a:srgbClr>
              </a:gs>
              <a:gs pos="100000">
                <a:srgbClr val="FFFFFF">
                  <a:alpha val="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755">
              <a:buClr>
                <a:srgbClr val="000000"/>
              </a:buClr>
              <a:defRPr/>
            </a:pPr>
            <a:endParaRPr sz="2801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48" name="Google Shape;1406;p35">
            <a:extLst>
              <a:ext uri="{FF2B5EF4-FFF2-40B4-BE49-F238E27FC236}">
                <a16:creationId xmlns:a16="http://schemas.microsoft.com/office/drawing/2014/main" id="{FC9A3E8E-2D15-4C45-B6B8-028FD196E34D}"/>
              </a:ext>
            </a:extLst>
          </p:cNvPr>
          <p:cNvSpPr/>
          <p:nvPr/>
        </p:nvSpPr>
        <p:spPr>
          <a:xfrm>
            <a:off x="6482157" y="951240"/>
            <a:ext cx="2052243" cy="7898796"/>
          </a:xfrm>
          <a:custGeom>
            <a:avLst/>
            <a:gdLst/>
            <a:ahLst/>
            <a:cxnLst/>
            <a:rect l="l" t="t" r="r" b="b"/>
            <a:pathLst>
              <a:path w="113194" h="113285" extrusionOk="0">
                <a:moveTo>
                  <a:pt x="34134" y="0"/>
                </a:moveTo>
                <a:lnTo>
                  <a:pt x="0" y="113284"/>
                </a:lnTo>
                <a:lnTo>
                  <a:pt x="113194" y="113284"/>
                </a:lnTo>
                <a:lnTo>
                  <a:pt x="80397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57254"/>
                </a:srgbClr>
              </a:gs>
              <a:gs pos="100000">
                <a:srgbClr val="FFFFFF">
                  <a:alpha val="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755">
              <a:buClr>
                <a:srgbClr val="000000"/>
              </a:buClr>
              <a:defRPr/>
            </a:pPr>
            <a:endParaRPr sz="2801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3" name="Google Shape;83;p15"/>
          <p:cNvGrpSpPr/>
          <p:nvPr/>
        </p:nvGrpSpPr>
        <p:grpSpPr>
          <a:xfrm>
            <a:off x="4328539" y="228601"/>
            <a:ext cx="923471" cy="1368938"/>
            <a:chOff x="457137" y="550297"/>
            <a:chExt cx="461735" cy="684469"/>
          </a:xfrm>
        </p:grpSpPr>
        <p:sp>
          <p:nvSpPr>
            <p:cNvPr id="84" name="Google Shape;84;p15"/>
            <p:cNvSpPr/>
            <p:nvPr/>
          </p:nvSpPr>
          <p:spPr>
            <a:xfrm>
              <a:off x="468062" y="798225"/>
              <a:ext cx="437210" cy="436541"/>
            </a:xfrm>
            <a:custGeom>
              <a:avLst/>
              <a:gdLst/>
              <a:ahLst/>
              <a:cxnLst/>
              <a:rect l="l" t="t" r="r" b="b"/>
              <a:pathLst>
                <a:path w="1961" h="1958" extrusionOk="0">
                  <a:moveTo>
                    <a:pt x="980" y="0"/>
                  </a:moveTo>
                  <a:cubicBezTo>
                    <a:pt x="440" y="0"/>
                    <a:pt x="0" y="440"/>
                    <a:pt x="0" y="980"/>
                  </a:cubicBezTo>
                  <a:cubicBezTo>
                    <a:pt x="0" y="1521"/>
                    <a:pt x="440" y="1957"/>
                    <a:pt x="980" y="1957"/>
                  </a:cubicBezTo>
                  <a:cubicBezTo>
                    <a:pt x="1521" y="1957"/>
                    <a:pt x="1960" y="1521"/>
                    <a:pt x="1960" y="980"/>
                  </a:cubicBezTo>
                  <a:cubicBezTo>
                    <a:pt x="1960" y="440"/>
                    <a:pt x="1521" y="0"/>
                    <a:pt x="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15"/>
            <p:cNvSpPr/>
            <p:nvPr/>
          </p:nvSpPr>
          <p:spPr>
            <a:xfrm>
              <a:off x="599383" y="921297"/>
              <a:ext cx="176578" cy="190847"/>
            </a:xfrm>
            <a:custGeom>
              <a:avLst/>
              <a:gdLst/>
              <a:ahLst/>
              <a:cxnLst/>
              <a:rect l="l" t="t" r="r" b="b"/>
              <a:pathLst>
                <a:path w="792" h="856" extrusionOk="0">
                  <a:moveTo>
                    <a:pt x="397" y="1"/>
                  </a:moveTo>
                  <a:cubicBezTo>
                    <a:pt x="177" y="1"/>
                    <a:pt x="0" y="193"/>
                    <a:pt x="0" y="428"/>
                  </a:cubicBezTo>
                  <a:cubicBezTo>
                    <a:pt x="0" y="663"/>
                    <a:pt x="177" y="856"/>
                    <a:pt x="397" y="856"/>
                  </a:cubicBezTo>
                  <a:cubicBezTo>
                    <a:pt x="614" y="856"/>
                    <a:pt x="791" y="663"/>
                    <a:pt x="791" y="428"/>
                  </a:cubicBezTo>
                  <a:cubicBezTo>
                    <a:pt x="791" y="193"/>
                    <a:pt x="614" y="1"/>
                    <a:pt x="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15"/>
            <p:cNvSpPr/>
            <p:nvPr/>
          </p:nvSpPr>
          <p:spPr>
            <a:xfrm>
              <a:off x="457137" y="767457"/>
              <a:ext cx="461735" cy="249484"/>
            </a:xfrm>
            <a:custGeom>
              <a:avLst/>
              <a:gdLst/>
              <a:ahLst/>
              <a:cxnLst/>
              <a:rect l="l" t="t" r="r" b="b"/>
              <a:pathLst>
                <a:path w="2071" h="1119" extrusionOk="0">
                  <a:moveTo>
                    <a:pt x="1035" y="1"/>
                  </a:moveTo>
                  <a:cubicBezTo>
                    <a:pt x="464" y="1"/>
                    <a:pt x="0" y="502"/>
                    <a:pt x="0" y="1118"/>
                  </a:cubicBezTo>
                  <a:lnTo>
                    <a:pt x="2070" y="1118"/>
                  </a:lnTo>
                  <a:cubicBezTo>
                    <a:pt x="2070" y="502"/>
                    <a:pt x="1606" y="1"/>
                    <a:pt x="10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15"/>
            <p:cNvSpPr/>
            <p:nvPr/>
          </p:nvSpPr>
          <p:spPr>
            <a:xfrm>
              <a:off x="662703" y="550297"/>
              <a:ext cx="49941" cy="220277"/>
            </a:xfrm>
            <a:custGeom>
              <a:avLst/>
              <a:gdLst/>
              <a:ahLst/>
              <a:cxnLst/>
              <a:rect l="l" t="t" r="r" b="b"/>
              <a:pathLst>
                <a:path w="224" h="988" extrusionOk="0">
                  <a:moveTo>
                    <a:pt x="0" y="1"/>
                  </a:moveTo>
                  <a:lnTo>
                    <a:pt x="0" y="987"/>
                  </a:lnTo>
                  <a:lnTo>
                    <a:pt x="223" y="987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15"/>
            <p:cNvSpPr/>
            <p:nvPr/>
          </p:nvSpPr>
          <p:spPr>
            <a:xfrm>
              <a:off x="618335" y="707036"/>
              <a:ext cx="139122" cy="120617"/>
            </a:xfrm>
            <a:custGeom>
              <a:avLst/>
              <a:gdLst/>
              <a:ahLst/>
              <a:cxnLst/>
              <a:rect l="l" t="t" r="r" b="b"/>
              <a:pathLst>
                <a:path w="624" h="541" extrusionOk="0">
                  <a:moveTo>
                    <a:pt x="312" y="0"/>
                  </a:moveTo>
                  <a:cubicBezTo>
                    <a:pt x="138" y="0"/>
                    <a:pt x="1" y="122"/>
                    <a:pt x="1" y="272"/>
                  </a:cubicBezTo>
                  <a:cubicBezTo>
                    <a:pt x="1" y="421"/>
                    <a:pt x="138" y="541"/>
                    <a:pt x="312" y="541"/>
                  </a:cubicBezTo>
                  <a:cubicBezTo>
                    <a:pt x="483" y="541"/>
                    <a:pt x="624" y="421"/>
                    <a:pt x="624" y="272"/>
                  </a:cubicBezTo>
                  <a:cubicBezTo>
                    <a:pt x="624" y="122"/>
                    <a:pt x="483" y="0"/>
                    <a:pt x="3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" name="Google Shape;89;p15"/>
          <p:cNvGrpSpPr/>
          <p:nvPr/>
        </p:nvGrpSpPr>
        <p:grpSpPr>
          <a:xfrm>
            <a:off x="7057803" y="228601"/>
            <a:ext cx="923471" cy="1368938"/>
            <a:chOff x="457137" y="550297"/>
            <a:chExt cx="461735" cy="684469"/>
          </a:xfrm>
        </p:grpSpPr>
        <p:sp>
          <p:nvSpPr>
            <p:cNvPr id="90" name="Google Shape;90;p15"/>
            <p:cNvSpPr/>
            <p:nvPr/>
          </p:nvSpPr>
          <p:spPr>
            <a:xfrm>
              <a:off x="468062" y="798225"/>
              <a:ext cx="437210" cy="436541"/>
            </a:xfrm>
            <a:custGeom>
              <a:avLst/>
              <a:gdLst/>
              <a:ahLst/>
              <a:cxnLst/>
              <a:rect l="l" t="t" r="r" b="b"/>
              <a:pathLst>
                <a:path w="1961" h="1958" extrusionOk="0">
                  <a:moveTo>
                    <a:pt x="980" y="0"/>
                  </a:moveTo>
                  <a:cubicBezTo>
                    <a:pt x="440" y="0"/>
                    <a:pt x="0" y="440"/>
                    <a:pt x="0" y="980"/>
                  </a:cubicBezTo>
                  <a:cubicBezTo>
                    <a:pt x="0" y="1521"/>
                    <a:pt x="440" y="1957"/>
                    <a:pt x="980" y="1957"/>
                  </a:cubicBezTo>
                  <a:cubicBezTo>
                    <a:pt x="1521" y="1957"/>
                    <a:pt x="1960" y="1521"/>
                    <a:pt x="1960" y="980"/>
                  </a:cubicBezTo>
                  <a:cubicBezTo>
                    <a:pt x="1960" y="440"/>
                    <a:pt x="1521" y="0"/>
                    <a:pt x="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15"/>
            <p:cNvSpPr/>
            <p:nvPr/>
          </p:nvSpPr>
          <p:spPr>
            <a:xfrm>
              <a:off x="599383" y="921297"/>
              <a:ext cx="176578" cy="190847"/>
            </a:xfrm>
            <a:custGeom>
              <a:avLst/>
              <a:gdLst/>
              <a:ahLst/>
              <a:cxnLst/>
              <a:rect l="l" t="t" r="r" b="b"/>
              <a:pathLst>
                <a:path w="792" h="856" extrusionOk="0">
                  <a:moveTo>
                    <a:pt x="397" y="1"/>
                  </a:moveTo>
                  <a:cubicBezTo>
                    <a:pt x="177" y="1"/>
                    <a:pt x="0" y="193"/>
                    <a:pt x="0" y="428"/>
                  </a:cubicBezTo>
                  <a:cubicBezTo>
                    <a:pt x="0" y="663"/>
                    <a:pt x="177" y="856"/>
                    <a:pt x="397" y="856"/>
                  </a:cubicBezTo>
                  <a:cubicBezTo>
                    <a:pt x="614" y="856"/>
                    <a:pt x="791" y="663"/>
                    <a:pt x="791" y="428"/>
                  </a:cubicBezTo>
                  <a:cubicBezTo>
                    <a:pt x="791" y="193"/>
                    <a:pt x="614" y="1"/>
                    <a:pt x="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15"/>
            <p:cNvSpPr/>
            <p:nvPr/>
          </p:nvSpPr>
          <p:spPr>
            <a:xfrm>
              <a:off x="457137" y="767457"/>
              <a:ext cx="461735" cy="249484"/>
            </a:xfrm>
            <a:custGeom>
              <a:avLst/>
              <a:gdLst/>
              <a:ahLst/>
              <a:cxnLst/>
              <a:rect l="l" t="t" r="r" b="b"/>
              <a:pathLst>
                <a:path w="2071" h="1119" extrusionOk="0">
                  <a:moveTo>
                    <a:pt x="1035" y="1"/>
                  </a:moveTo>
                  <a:cubicBezTo>
                    <a:pt x="464" y="1"/>
                    <a:pt x="0" y="502"/>
                    <a:pt x="0" y="1118"/>
                  </a:cubicBezTo>
                  <a:lnTo>
                    <a:pt x="2070" y="1118"/>
                  </a:lnTo>
                  <a:cubicBezTo>
                    <a:pt x="2070" y="502"/>
                    <a:pt x="1606" y="1"/>
                    <a:pt x="10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15"/>
            <p:cNvSpPr/>
            <p:nvPr/>
          </p:nvSpPr>
          <p:spPr>
            <a:xfrm>
              <a:off x="662703" y="550297"/>
              <a:ext cx="49941" cy="220277"/>
            </a:xfrm>
            <a:custGeom>
              <a:avLst/>
              <a:gdLst/>
              <a:ahLst/>
              <a:cxnLst/>
              <a:rect l="l" t="t" r="r" b="b"/>
              <a:pathLst>
                <a:path w="224" h="988" extrusionOk="0">
                  <a:moveTo>
                    <a:pt x="0" y="1"/>
                  </a:moveTo>
                  <a:lnTo>
                    <a:pt x="0" y="987"/>
                  </a:lnTo>
                  <a:lnTo>
                    <a:pt x="223" y="987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15"/>
            <p:cNvSpPr/>
            <p:nvPr/>
          </p:nvSpPr>
          <p:spPr>
            <a:xfrm>
              <a:off x="618335" y="707036"/>
              <a:ext cx="139122" cy="120617"/>
            </a:xfrm>
            <a:custGeom>
              <a:avLst/>
              <a:gdLst/>
              <a:ahLst/>
              <a:cxnLst/>
              <a:rect l="l" t="t" r="r" b="b"/>
              <a:pathLst>
                <a:path w="624" h="541" extrusionOk="0">
                  <a:moveTo>
                    <a:pt x="312" y="0"/>
                  </a:moveTo>
                  <a:cubicBezTo>
                    <a:pt x="138" y="0"/>
                    <a:pt x="1" y="122"/>
                    <a:pt x="1" y="272"/>
                  </a:cubicBezTo>
                  <a:cubicBezTo>
                    <a:pt x="1" y="421"/>
                    <a:pt x="138" y="541"/>
                    <a:pt x="312" y="541"/>
                  </a:cubicBezTo>
                  <a:cubicBezTo>
                    <a:pt x="483" y="541"/>
                    <a:pt x="624" y="421"/>
                    <a:pt x="624" y="272"/>
                  </a:cubicBezTo>
                  <a:cubicBezTo>
                    <a:pt x="624" y="122"/>
                    <a:pt x="483" y="0"/>
                    <a:pt x="3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755">
                <a:buClr>
                  <a:srgbClr val="000000"/>
                </a:buClr>
              </a:pPr>
              <a:endParaRPr sz="2801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75E00B54-141E-49AB-B4ED-5FC2EC60C611}"/>
              </a:ext>
            </a:extLst>
          </p:cNvPr>
          <p:cNvSpPr txBox="1"/>
          <p:nvPr/>
        </p:nvSpPr>
        <p:spPr>
          <a:xfrm>
            <a:off x="4889365" y="3156112"/>
            <a:ext cx="12534851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vi-VN" sz="8000">
                <a:solidFill>
                  <a:srgbClr val="E05142"/>
                </a:solidFill>
                <a:latin typeface="#9Slide05 Pattaya" panose="00000500000000000000" pitchFamily="2" charset="-34"/>
                <a:cs typeface="#9Slide05 Pattaya" panose="00000500000000000000" pitchFamily="2" charset="-34"/>
              </a:rPr>
              <a:t>Trưng bày sản phẩm</a:t>
            </a:r>
          </a:p>
          <a:p>
            <a:pPr algn="r"/>
            <a:r>
              <a:rPr lang="vi-VN" sz="8800">
                <a:solidFill>
                  <a:srgbClr val="744D5E"/>
                </a:solidFill>
                <a:latin typeface="#9Slide05 Pattaya" panose="00000500000000000000" pitchFamily="2" charset="-34"/>
                <a:cs typeface="#9Slide05 Pattaya" panose="00000500000000000000" pitchFamily="2" charset="-34"/>
              </a:rPr>
              <a:t>và chia sẻ</a:t>
            </a:r>
            <a:endParaRPr lang="en-US" sz="8800">
              <a:solidFill>
                <a:srgbClr val="744D5E"/>
              </a:solidFill>
              <a:latin typeface="#9Slide05 Pattaya" panose="00000500000000000000" pitchFamily="2" charset="-34"/>
              <a:cs typeface="#9Slide05 Pattaya" panose="00000500000000000000" pitchFamily="2" charset="-34"/>
            </a:endParaRPr>
          </a:p>
        </p:txBody>
      </p:sp>
    </p:spTree>
  </p:cSld>
  <p:clrMapOvr>
    <a:masterClrMapping/>
  </p:clrMapOvr>
  <p:transition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-1"/>
            <a:ext cx="18288002" cy="1053302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3789610" y="564735"/>
            <a:ext cx="10103477" cy="193899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60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Trưng bày sản phẩm và chia sẻ</a:t>
            </a:r>
          </a:p>
        </p:txBody>
      </p:sp>
      <p:sp>
        <p:nvSpPr>
          <p:cNvPr id="6" name="Rectangle 5"/>
          <p:cNvSpPr/>
          <p:nvPr/>
        </p:nvSpPr>
        <p:spPr>
          <a:xfrm>
            <a:off x="1830947" y="2512010"/>
            <a:ext cx="14020801" cy="461664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endParaRPr lang="en-US" sz="42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42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 thích sản phẩm </a:t>
            </a:r>
            <a:r>
              <a:rPr lang="en-US" sz="4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nhạc</a:t>
            </a:r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tộc</a:t>
            </a:r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nào? Vì sao?</a:t>
            </a:r>
            <a:endParaRPr lang="vi-VN" sz="4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4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vi-VN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vi-VN" sz="4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E</a:t>
            </a:r>
            <a:r>
              <a:rPr lang="vi-VN" sz="4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 có ý tưởng điều chỉnh như thế nào để sản phẩm đẹp hơn?</a:t>
            </a:r>
            <a:endParaRPr lang="vi-VN" sz="4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br>
              <a:rPr lang="vi-VN" sz="42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4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406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4" name="chimes.wav"/>
          </p:stSnd>
        </p:sndAc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3810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t="-3333" b="-3333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 rot="4585069">
            <a:off x="2701195" y="-2188952"/>
            <a:ext cx="2789859" cy="4490718"/>
          </a:xfrm>
          <a:custGeom>
            <a:avLst/>
            <a:gdLst/>
            <a:ahLst/>
            <a:cxnLst/>
            <a:rect l="l" t="t" r="r" b="b"/>
            <a:pathLst>
              <a:path w="2789859" h="4490718">
                <a:moveTo>
                  <a:pt x="0" y="0"/>
                </a:moveTo>
                <a:lnTo>
                  <a:pt x="2789858" y="0"/>
                </a:lnTo>
                <a:lnTo>
                  <a:pt x="2789858" y="4490718"/>
                </a:lnTo>
                <a:lnTo>
                  <a:pt x="0" y="4490718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 rot="-5400000">
            <a:off x="15692815" y="7673165"/>
            <a:ext cx="3520641" cy="2847318"/>
          </a:xfrm>
          <a:custGeom>
            <a:avLst/>
            <a:gdLst/>
            <a:ahLst/>
            <a:cxnLst/>
            <a:rect l="l" t="t" r="r" b="b"/>
            <a:pathLst>
              <a:path w="3520641" h="2847318">
                <a:moveTo>
                  <a:pt x="0" y="0"/>
                </a:moveTo>
                <a:lnTo>
                  <a:pt x="3520641" y="0"/>
                </a:lnTo>
                <a:lnTo>
                  <a:pt x="3520641" y="2847318"/>
                </a:lnTo>
                <a:lnTo>
                  <a:pt x="0" y="2847318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15644960" y="-2083007"/>
            <a:ext cx="3909779" cy="4278828"/>
          </a:xfrm>
          <a:custGeom>
            <a:avLst/>
            <a:gdLst/>
            <a:ahLst/>
            <a:cxnLst/>
            <a:rect l="l" t="t" r="r" b="b"/>
            <a:pathLst>
              <a:path w="3909779" h="4278828">
                <a:moveTo>
                  <a:pt x="0" y="0"/>
                </a:moveTo>
                <a:lnTo>
                  <a:pt x="3909779" y="0"/>
                </a:lnTo>
                <a:lnTo>
                  <a:pt x="3909779" y="4278828"/>
                </a:lnTo>
                <a:lnTo>
                  <a:pt x="0" y="4278828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>
            <a:off x="-890938" y="-2533927"/>
            <a:ext cx="3215450" cy="4122372"/>
          </a:xfrm>
          <a:custGeom>
            <a:avLst/>
            <a:gdLst/>
            <a:ahLst/>
            <a:cxnLst/>
            <a:rect l="l" t="t" r="r" b="b"/>
            <a:pathLst>
              <a:path w="3215450" h="4122372">
                <a:moveTo>
                  <a:pt x="0" y="0"/>
                </a:moveTo>
                <a:lnTo>
                  <a:pt x="3215450" y="0"/>
                </a:lnTo>
                <a:lnTo>
                  <a:pt x="3215450" y="4122372"/>
                </a:lnTo>
                <a:lnTo>
                  <a:pt x="0" y="4122372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alphaModFix amt="72000"/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-332893" y="8408724"/>
            <a:ext cx="5169014" cy="3340475"/>
          </a:xfrm>
          <a:custGeom>
            <a:avLst/>
            <a:gdLst/>
            <a:ahLst/>
            <a:cxnLst/>
            <a:rect l="l" t="t" r="r" b="b"/>
            <a:pathLst>
              <a:path w="5169014" h="3340475">
                <a:moveTo>
                  <a:pt x="0" y="0"/>
                </a:moveTo>
                <a:lnTo>
                  <a:pt x="5169014" y="0"/>
                </a:lnTo>
                <a:lnTo>
                  <a:pt x="5169014" y="3340475"/>
                </a:lnTo>
                <a:lnTo>
                  <a:pt x="0" y="3340475"/>
                </a:lnTo>
                <a:lnTo>
                  <a:pt x="0" y="0"/>
                </a:lnTo>
                <a:close/>
              </a:path>
            </a:pathLst>
          </a:custGeom>
          <a:blipFill>
            <a:blip r:embed="rId7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 rot="-628687">
            <a:off x="13088953" y="9159445"/>
            <a:ext cx="3920515" cy="3107008"/>
          </a:xfrm>
          <a:custGeom>
            <a:avLst/>
            <a:gdLst/>
            <a:ahLst/>
            <a:cxnLst/>
            <a:rect l="l" t="t" r="r" b="b"/>
            <a:pathLst>
              <a:path w="3920515" h="3107008">
                <a:moveTo>
                  <a:pt x="0" y="0"/>
                </a:moveTo>
                <a:lnTo>
                  <a:pt x="3920515" y="0"/>
                </a:lnTo>
                <a:lnTo>
                  <a:pt x="3920515" y="3107009"/>
                </a:lnTo>
                <a:lnTo>
                  <a:pt x="0" y="3107009"/>
                </a:lnTo>
                <a:lnTo>
                  <a:pt x="0" y="0"/>
                </a:lnTo>
                <a:close/>
              </a:path>
            </a:pathLst>
          </a:custGeom>
          <a:blipFill>
            <a:blip r:embed="rId8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 rot="-3926957">
            <a:off x="12382569" y="-2353347"/>
            <a:ext cx="3475850" cy="4194087"/>
          </a:xfrm>
          <a:custGeom>
            <a:avLst/>
            <a:gdLst/>
            <a:ahLst/>
            <a:cxnLst/>
            <a:rect l="l" t="t" r="r" b="b"/>
            <a:pathLst>
              <a:path w="3475850" h="4194087">
                <a:moveTo>
                  <a:pt x="0" y="0"/>
                </a:moveTo>
                <a:lnTo>
                  <a:pt x="3475850" y="0"/>
                </a:lnTo>
                <a:lnTo>
                  <a:pt x="3475850" y="4194088"/>
                </a:lnTo>
                <a:lnTo>
                  <a:pt x="0" y="4194088"/>
                </a:lnTo>
                <a:lnTo>
                  <a:pt x="0" y="0"/>
                </a:lnTo>
                <a:close/>
              </a:path>
            </a:pathLst>
          </a:custGeom>
          <a:blipFill>
            <a:blip r:embed="rId9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 rot="-681300">
            <a:off x="9466426" y="8762529"/>
            <a:ext cx="5880056" cy="5608104"/>
          </a:xfrm>
          <a:custGeom>
            <a:avLst/>
            <a:gdLst/>
            <a:ahLst/>
            <a:cxnLst/>
            <a:rect l="l" t="t" r="r" b="b"/>
            <a:pathLst>
              <a:path w="5880056" h="5608104">
                <a:moveTo>
                  <a:pt x="0" y="0"/>
                </a:moveTo>
                <a:lnTo>
                  <a:pt x="5880056" y="0"/>
                </a:lnTo>
                <a:lnTo>
                  <a:pt x="5880056" y="5608103"/>
                </a:lnTo>
                <a:lnTo>
                  <a:pt x="0" y="5608103"/>
                </a:lnTo>
                <a:lnTo>
                  <a:pt x="0" y="0"/>
                </a:lnTo>
                <a:close/>
              </a:path>
            </a:pathLst>
          </a:custGeom>
          <a:blipFill>
            <a:blip r:embed="rId10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TextBox 12"/>
          <p:cNvSpPr txBox="1"/>
          <p:nvPr/>
        </p:nvSpPr>
        <p:spPr>
          <a:xfrm>
            <a:off x="3103182" y="2134160"/>
            <a:ext cx="16175418" cy="11337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4633"/>
              </a:lnSpc>
            </a:pPr>
            <a:r>
              <a:rPr lang="en-US" sz="4000" dirty="0">
                <a:solidFill>
                  <a:srgbClr val="2F1813"/>
                </a:solidFill>
                <a:latin typeface="Montserrat SemiBold" panose="00000700000000000000" pitchFamily="2" charset="0"/>
              </a:rPr>
              <a:t>                               </a:t>
            </a:r>
          </a:p>
          <a:p>
            <a:pPr algn="ctr">
              <a:lnSpc>
                <a:spcPts val="4633"/>
              </a:lnSpc>
            </a:pPr>
            <a:endParaRPr lang="en-US" sz="3200" u="sng" dirty="0">
              <a:solidFill>
                <a:srgbClr val="2F1813"/>
              </a:solidFill>
              <a:latin typeface="Montserrat SemiBold" panose="00000700000000000000" pitchFamily="2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3162163-B052-0BBF-37D2-156BF85602FB}"/>
              </a:ext>
            </a:extLst>
          </p:cNvPr>
          <p:cNvGrpSpPr/>
          <p:nvPr/>
        </p:nvGrpSpPr>
        <p:grpSpPr>
          <a:xfrm>
            <a:off x="3103182" y="5370876"/>
            <a:ext cx="14560423" cy="756890"/>
            <a:chOff x="685800" y="5219700"/>
            <a:chExt cx="14560423" cy="756890"/>
          </a:xfrm>
        </p:grpSpPr>
        <p:sp>
          <p:nvSpPr>
            <p:cNvPr id="14" name="TextBox 14"/>
            <p:cNvSpPr txBox="1"/>
            <p:nvPr/>
          </p:nvSpPr>
          <p:spPr>
            <a:xfrm>
              <a:off x="1494961" y="5275485"/>
              <a:ext cx="13751262" cy="553998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>
                <a:spcBef>
                  <a:spcPct val="0"/>
                </a:spcBef>
              </a:pPr>
              <a:endParaRPr lang="en-US" sz="3600" i="1" dirty="0">
                <a:solidFill>
                  <a:srgbClr val="4B261F"/>
                </a:solidFill>
                <a:latin typeface="Montserrat Medium" panose="00000600000000000000" pitchFamily="2" charset="0"/>
              </a:endParaRPr>
            </a:p>
          </p:txBody>
        </p:sp>
        <p:pic>
          <p:nvPicPr>
            <p:cNvPr id="18" name="Graphic 17" descr="Direction with solid fill">
              <a:extLst>
                <a:ext uri="{FF2B5EF4-FFF2-40B4-BE49-F238E27FC236}">
                  <a16:creationId xmlns:a16="http://schemas.microsoft.com/office/drawing/2014/main" id="{FA83BD94-C860-DE85-F056-3293AF19799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85800" y="5219700"/>
              <a:ext cx="756890" cy="756890"/>
            </a:xfrm>
            <a:prstGeom prst="rect">
              <a:avLst/>
            </a:prstGeom>
          </p:spPr>
        </p:pic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63E4EAC-0292-D27A-24F7-F65D666EDAD2}"/>
              </a:ext>
            </a:extLst>
          </p:cNvPr>
          <p:cNvGrpSpPr/>
          <p:nvPr/>
        </p:nvGrpSpPr>
        <p:grpSpPr>
          <a:xfrm>
            <a:off x="3103182" y="6437676"/>
            <a:ext cx="12173075" cy="756890"/>
            <a:chOff x="609600" y="6286500"/>
            <a:chExt cx="12173075" cy="756890"/>
          </a:xfrm>
        </p:grpSpPr>
        <p:sp>
          <p:nvSpPr>
            <p:cNvPr id="17" name="TextBox 17"/>
            <p:cNvSpPr txBox="1"/>
            <p:nvPr/>
          </p:nvSpPr>
          <p:spPr>
            <a:xfrm>
              <a:off x="1494961" y="6340714"/>
              <a:ext cx="11287714" cy="553998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>
                <a:spcBef>
                  <a:spcPct val="0"/>
                </a:spcBef>
              </a:pPr>
              <a:endParaRPr lang="en-US" sz="3600" i="1" dirty="0">
                <a:solidFill>
                  <a:srgbClr val="4B261F"/>
                </a:solidFill>
                <a:latin typeface="Montserrat Medium" panose="00000600000000000000" pitchFamily="2" charset="0"/>
              </a:endParaRPr>
            </a:p>
          </p:txBody>
        </p:sp>
        <p:pic>
          <p:nvPicPr>
            <p:cNvPr id="19" name="Graphic 18" descr="Direction with solid fill">
              <a:extLst>
                <a:ext uri="{FF2B5EF4-FFF2-40B4-BE49-F238E27FC236}">
                  <a16:creationId xmlns:a16="http://schemas.microsoft.com/office/drawing/2014/main" id="{69913C06-8C3B-7E1F-5AE1-6C444DD0E44A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09600" y="6286500"/>
              <a:ext cx="756890" cy="756890"/>
            </a:xfrm>
            <a:prstGeom prst="rect">
              <a:avLst/>
            </a:prstGeom>
          </p:spPr>
        </p:pic>
      </p:grpSp>
      <p:pic>
        <p:nvPicPr>
          <p:cNvPr id="22" name="Picture 2">
            <a:extLst>
              <a:ext uri="{FF2B5EF4-FFF2-40B4-BE49-F238E27FC236}">
                <a16:creationId xmlns:a16="http://schemas.microsoft.com/office/drawing/2014/main" id="{18A8A1DB-3D20-2AB2-ABEE-527D9C2D600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13" cstate="print">
            <a:alphaModFix amt="42000"/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725" b="91376" l="9945" r="89687">
                        <a14:foregroundMark x1="26888" y1="76697" x2="37569" y2="88991"/>
                        <a14:foregroundMark x1="37569" y1="88991" x2="54144" y2="90642"/>
                        <a14:foregroundMark x1="54144" y1="90642" x2="66851" y2="90092"/>
                        <a14:foregroundMark x1="66851" y1="90092" x2="70902" y2="80917"/>
                        <a14:foregroundMark x1="70902" y1="80917" x2="28913" y2="75413"/>
                        <a14:foregroundMark x1="28913" y1="75413" x2="28545" y2="76697"/>
                        <a14:foregroundMark x1="26151" y1="79266" x2="25599" y2="88257"/>
                        <a14:foregroundMark x1="65562" y1="77064" x2="74770" y2="80367"/>
                        <a14:foregroundMark x1="74770" y1="80367" x2="69982" y2="88257"/>
                        <a14:foregroundMark x1="69982" y1="88257" x2="69429" y2="88257"/>
                        <a14:foregroundMark x1="71271" y1="75780" x2="75322" y2="86606"/>
                        <a14:foregroundMark x1="75322" y1="86606" x2="72560" y2="89174"/>
                        <a14:foregroundMark x1="71639" y1="75780" x2="77164" y2="83853"/>
                        <a14:foregroundMark x1="77164" y1="83853" x2="72192" y2="90642"/>
                        <a14:foregroundMark x1="45120" y1="77615" x2="57643" y2="77248"/>
                        <a14:foregroundMark x1="57643" y1="77248" x2="69613" y2="78716"/>
                        <a14:foregroundMark x1="73665" y1="76697" x2="81031" y2="84771"/>
                        <a14:foregroundMark x1="81031" y1="84771" x2="72744" y2="88991"/>
                        <a14:foregroundMark x1="78085" y1="77982" x2="78085" y2="77982"/>
                        <a14:foregroundMark x1="78085" y1="77982" x2="78085" y2="77982"/>
                        <a14:foregroundMark x1="78085" y1="77982" x2="80479" y2="83119"/>
                        <a14:foregroundMark x1="68508" y1="75780" x2="76059" y2="75596"/>
                        <a14:foregroundMark x1="48619" y1="75780" x2="65009" y2="75596"/>
                        <a14:foregroundMark x1="65009" y1="75596" x2="65378" y2="75596"/>
                        <a14:foregroundMark x1="36832" y1="75780" x2="51934" y2="74862"/>
                        <a14:foregroundMark x1="51934" y1="74862" x2="55064" y2="75229"/>
                        <a14:foregroundMark x1="25967" y1="75780" x2="24309" y2="84954"/>
                        <a14:foregroundMark x1="20626" y1="65872" x2="57090" y2="66422"/>
                        <a14:foregroundMark x1="57090" y1="66422" x2="60037" y2="66239"/>
                        <a14:foregroundMark x1="26151" y1="61284" x2="60958" y2="62936"/>
                        <a14:foregroundMark x1="59116" y1="61284" x2="77716" y2="61835"/>
                        <a14:foregroundMark x1="64457" y1="35596" x2="66851" y2="44404"/>
                        <a14:foregroundMark x1="69982" y1="41835" x2="72928" y2="49174"/>
                        <a14:foregroundMark x1="72192" y1="39266" x2="71087" y2="44037"/>
                        <a14:foregroundMark x1="51013" y1="38899" x2="61142" y2="47706"/>
                        <a14:foregroundMark x1="40331" y1="35046" x2="29834" y2="49908"/>
                        <a14:foregroundMark x1="41805" y1="39450" x2="47145" y2="52477"/>
                        <a14:foregroundMark x1="52302" y1="42385" x2="51750" y2="52844"/>
                        <a14:foregroundMark x1="22284" y1="58716" x2="22836" y2="64404"/>
                        <a14:foregroundMark x1="20258" y1="56147" x2="34254" y2="55413"/>
                        <a14:foregroundMark x1="34254" y1="55413" x2="48987" y2="56514"/>
                        <a14:foregroundMark x1="30018" y1="38165" x2="29098" y2="45505"/>
                        <a14:foregroundMark x1="20258" y1="56697" x2="27624" y2="65872"/>
                        <a14:foregroundMark x1="27624" y1="65872" x2="27624" y2="65872"/>
                        <a14:foregroundMark x1="47330" y1="75596" x2="55064" y2="77982"/>
                        <a14:foregroundMark x1="49724" y1="79266" x2="52486" y2="85138"/>
                        <a14:foregroundMark x1="27256" y1="86055" x2="37753" y2="87890"/>
                        <a14:foregroundMark x1="26703" y1="88073" x2="41989" y2="88807"/>
                        <a14:foregroundMark x1="26703" y1="89358" x2="43646" y2="91009"/>
                        <a14:foregroundMark x1="25230" y1="77064" x2="23757" y2="83119"/>
                        <a14:foregroundMark x1="24309" y1="77798" x2="22836" y2="83119"/>
                        <a14:foregroundMark x1="22836" y1="83486" x2="23941" y2="87523"/>
                        <a14:foregroundMark x1="76980" y1="76147" x2="79926" y2="79266"/>
                        <a14:foregroundMark x1="77164" y1="75596" x2="80295" y2="77798"/>
                        <a14:foregroundMark x1="80663" y1="85321" x2="71639" y2="89908"/>
                        <a14:foregroundMark x1="71639" y1="89908" x2="71271" y2="89725"/>
                        <a14:foregroundMark x1="71271" y1="89725" x2="76980" y2="87706"/>
                        <a14:foregroundMark x1="73297" y1="90642" x2="79926" y2="87890"/>
                        <a14:foregroundMark x1="29834" y1="91193" x2="29834" y2="91193"/>
                        <a14:foregroundMark x1="30018" y1="75046" x2="39411" y2="75046"/>
                        <a14:foregroundMark x1="39411" y1="75046" x2="40147" y2="75229"/>
                        <a14:foregroundMark x1="55985" y1="75046" x2="66483" y2="74495"/>
                        <a14:foregroundMark x1="66483" y1="74495" x2="75138" y2="77064"/>
                        <a14:foregroundMark x1="73849" y1="91376" x2="79006" y2="88073"/>
                        <a14:foregroundMark x1="78821" y1="88073" x2="78821" y2="8807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2400" y="-136958"/>
            <a:ext cx="1770939" cy="17774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24AFB9A2-24EA-A517-1F60-806FC5A59061}"/>
              </a:ext>
            </a:extLst>
          </p:cNvPr>
          <p:cNvGrpSpPr/>
          <p:nvPr/>
        </p:nvGrpSpPr>
        <p:grpSpPr>
          <a:xfrm>
            <a:off x="3103182" y="7747909"/>
            <a:ext cx="12173075" cy="756890"/>
            <a:chOff x="609600" y="6286500"/>
            <a:chExt cx="12173075" cy="756890"/>
          </a:xfrm>
        </p:grpSpPr>
        <p:sp>
          <p:nvSpPr>
            <p:cNvPr id="23" name="TextBox 17">
              <a:extLst>
                <a:ext uri="{FF2B5EF4-FFF2-40B4-BE49-F238E27FC236}">
                  <a16:creationId xmlns:a16="http://schemas.microsoft.com/office/drawing/2014/main" id="{27904596-6896-F803-5CEA-B8396D672477}"/>
                </a:ext>
              </a:extLst>
            </p:cNvPr>
            <p:cNvSpPr txBox="1"/>
            <p:nvPr/>
          </p:nvSpPr>
          <p:spPr>
            <a:xfrm>
              <a:off x="1494961" y="6340714"/>
              <a:ext cx="11287714" cy="553998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>
                <a:spcBef>
                  <a:spcPct val="0"/>
                </a:spcBef>
              </a:pPr>
              <a:endParaRPr lang="en-US" sz="3600" i="1" dirty="0">
                <a:solidFill>
                  <a:srgbClr val="4B261F"/>
                </a:solidFill>
                <a:latin typeface="Montserrat Medium" panose="00000600000000000000" pitchFamily="2" charset="0"/>
              </a:endParaRPr>
            </a:p>
          </p:txBody>
        </p:sp>
        <p:pic>
          <p:nvPicPr>
            <p:cNvPr id="24" name="Graphic 23" descr="Direction with solid fill">
              <a:extLst>
                <a:ext uri="{FF2B5EF4-FFF2-40B4-BE49-F238E27FC236}">
                  <a16:creationId xmlns:a16="http://schemas.microsoft.com/office/drawing/2014/main" id="{BD9F1581-B35B-21B7-5874-6323211589A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09600" y="6286500"/>
              <a:ext cx="756890" cy="756890"/>
            </a:xfrm>
            <a:prstGeom prst="rect">
              <a:avLst/>
            </a:prstGeom>
          </p:spPr>
        </p:pic>
      </p:grpSp>
      <p:pic>
        <p:nvPicPr>
          <p:cNvPr id="25" name="Picture 24">
            <a:extLst>
              <a:ext uri="{FF2B5EF4-FFF2-40B4-BE49-F238E27FC236}">
                <a16:creationId xmlns:a16="http://schemas.microsoft.com/office/drawing/2014/main" id="{84D97A9C-60D3-F03C-9BFF-BCB6F38C93A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83862" y="419100"/>
            <a:ext cx="15440971" cy="9067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8530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>
        <p14:gallery dir="l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92CAE6A8-B6B1-49EB-BCB4-5FB72BD18EA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84"/>
          <a:stretch/>
        </p:blipFill>
        <p:spPr>
          <a:xfrm>
            <a:off x="8745836" y="3005897"/>
            <a:ext cx="10529758" cy="9488926"/>
          </a:xfrm>
          <a:prstGeom prst="rect">
            <a:avLst/>
          </a:prstGeom>
        </p:spPr>
      </p:pic>
      <p:pic>
        <p:nvPicPr>
          <p:cNvPr id="107" name="Picture 106">
            <a:extLst>
              <a:ext uri="{FF2B5EF4-FFF2-40B4-BE49-F238E27FC236}">
                <a16:creationId xmlns:a16="http://schemas.microsoft.com/office/drawing/2014/main" id="{5EC949DA-B8C7-4107-B940-E3CC12D487D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83"/>
          <a:stretch/>
        </p:blipFill>
        <p:spPr>
          <a:xfrm rot="21425646" flipH="1">
            <a:off x="-1729499" y="2917235"/>
            <a:ext cx="10784084" cy="9696734"/>
          </a:xfrm>
          <a:prstGeom prst="rect">
            <a:avLst/>
          </a:prstGeom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9664B4E1-D9A0-4ABF-B966-B7BCA504E90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14" t="7524"/>
          <a:stretch/>
        </p:blipFill>
        <p:spPr>
          <a:xfrm rot="13782735" flipH="1" flipV="1">
            <a:off x="2994159" y="7435382"/>
            <a:ext cx="11915953" cy="11927635"/>
          </a:xfrm>
          <a:prstGeom prst="rect">
            <a:avLst/>
          </a:prstGeom>
        </p:spPr>
      </p:pic>
      <p:pic>
        <p:nvPicPr>
          <p:cNvPr id="108" name="Picture 107">
            <a:extLst>
              <a:ext uri="{FF2B5EF4-FFF2-40B4-BE49-F238E27FC236}">
                <a16:creationId xmlns:a16="http://schemas.microsoft.com/office/drawing/2014/main" id="{0C7F86D3-C10A-4FA5-9C44-163E514D245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14" t="7524"/>
          <a:stretch/>
        </p:blipFill>
        <p:spPr>
          <a:xfrm rot="7533852" flipH="1">
            <a:off x="1751721" y="-9097375"/>
            <a:ext cx="13259110" cy="13272109"/>
          </a:xfrm>
          <a:prstGeom prst="rect">
            <a:avLst/>
          </a:prstGeom>
        </p:spPr>
      </p:pic>
      <p:grpSp>
        <p:nvGrpSpPr>
          <p:cNvPr id="121" name="Google Shape;2084;p59">
            <a:extLst>
              <a:ext uri="{FF2B5EF4-FFF2-40B4-BE49-F238E27FC236}">
                <a16:creationId xmlns:a16="http://schemas.microsoft.com/office/drawing/2014/main" id="{7CA9F5B2-A082-4C73-A504-A8CB56DFEE34}"/>
              </a:ext>
            </a:extLst>
          </p:cNvPr>
          <p:cNvGrpSpPr/>
          <p:nvPr/>
        </p:nvGrpSpPr>
        <p:grpSpPr>
          <a:xfrm rot="-691878">
            <a:off x="16744031" y="1920163"/>
            <a:ext cx="2143430" cy="2747762"/>
            <a:chOff x="8127870" y="1450598"/>
            <a:chExt cx="1071732" cy="1373903"/>
          </a:xfrm>
        </p:grpSpPr>
        <p:sp>
          <p:nvSpPr>
            <p:cNvPr id="122" name="Google Shape;2085;p59">
              <a:extLst>
                <a:ext uri="{FF2B5EF4-FFF2-40B4-BE49-F238E27FC236}">
                  <a16:creationId xmlns:a16="http://schemas.microsoft.com/office/drawing/2014/main" id="{68BE1751-1D7E-4FCD-BAC4-941950EFB6A5}"/>
                </a:ext>
              </a:extLst>
            </p:cNvPr>
            <p:cNvSpPr/>
            <p:nvPr/>
          </p:nvSpPr>
          <p:spPr>
            <a:xfrm>
              <a:off x="8212580" y="2161550"/>
              <a:ext cx="987022" cy="662951"/>
            </a:xfrm>
            <a:custGeom>
              <a:avLst/>
              <a:gdLst/>
              <a:ahLst/>
              <a:cxnLst/>
              <a:rect l="l" t="t" r="r" b="b"/>
              <a:pathLst>
                <a:path w="48923" h="32860" extrusionOk="0">
                  <a:moveTo>
                    <a:pt x="11781" y="1"/>
                  </a:moveTo>
                  <a:cubicBezTo>
                    <a:pt x="11753" y="1"/>
                    <a:pt x="6464" y="3051"/>
                    <a:pt x="5899" y="3384"/>
                  </a:cubicBezTo>
                  <a:lnTo>
                    <a:pt x="1" y="6749"/>
                  </a:lnTo>
                  <a:cubicBezTo>
                    <a:pt x="3583" y="13015"/>
                    <a:pt x="8865" y="18647"/>
                    <a:pt x="14531" y="23062"/>
                  </a:cubicBezTo>
                  <a:cubicBezTo>
                    <a:pt x="22246" y="29078"/>
                    <a:pt x="31627" y="32860"/>
                    <a:pt x="41474" y="32860"/>
                  </a:cubicBezTo>
                  <a:cubicBezTo>
                    <a:pt x="43974" y="32843"/>
                    <a:pt x="46473" y="32627"/>
                    <a:pt x="48923" y="32177"/>
                  </a:cubicBezTo>
                  <a:lnTo>
                    <a:pt x="46590" y="19296"/>
                  </a:lnTo>
                  <a:cubicBezTo>
                    <a:pt x="46530" y="18939"/>
                    <a:pt x="46524" y="18836"/>
                    <a:pt x="46380" y="18836"/>
                  </a:cubicBezTo>
                  <a:cubicBezTo>
                    <a:pt x="46283" y="18836"/>
                    <a:pt x="46122" y="18883"/>
                    <a:pt x="45840" y="18930"/>
                  </a:cubicBezTo>
                  <a:cubicBezTo>
                    <a:pt x="44507" y="19130"/>
                    <a:pt x="43174" y="19246"/>
                    <a:pt x="41824" y="19263"/>
                  </a:cubicBezTo>
                  <a:cubicBezTo>
                    <a:pt x="41714" y="19264"/>
                    <a:pt x="41604" y="19265"/>
                    <a:pt x="41494" y="19265"/>
                  </a:cubicBezTo>
                  <a:cubicBezTo>
                    <a:pt x="38855" y="19265"/>
                    <a:pt x="36220" y="18881"/>
                    <a:pt x="33693" y="18113"/>
                  </a:cubicBezTo>
                  <a:cubicBezTo>
                    <a:pt x="27861" y="16381"/>
                    <a:pt x="22762" y="12765"/>
                    <a:pt x="18530" y="8482"/>
                  </a:cubicBezTo>
                  <a:cubicBezTo>
                    <a:pt x="16014" y="5950"/>
                    <a:pt x="13614" y="3100"/>
                    <a:pt x="11781" y="1"/>
                  </a:cubicBezTo>
                  <a:cubicBezTo>
                    <a:pt x="11781" y="1"/>
                    <a:pt x="11781" y="1"/>
                    <a:pt x="11781" y="1"/>
                  </a:cubicBezTo>
                  <a:close/>
                </a:path>
              </a:pathLst>
            </a:custGeom>
            <a:solidFill>
              <a:srgbClr val="4393D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2086;p59">
              <a:extLst>
                <a:ext uri="{FF2B5EF4-FFF2-40B4-BE49-F238E27FC236}">
                  <a16:creationId xmlns:a16="http://schemas.microsoft.com/office/drawing/2014/main" id="{2785512B-04A0-4026-8B00-3EAD06965B5B}"/>
                </a:ext>
              </a:extLst>
            </p:cNvPr>
            <p:cNvSpPr/>
            <p:nvPr/>
          </p:nvSpPr>
          <p:spPr>
            <a:xfrm>
              <a:off x="8940359" y="2541669"/>
              <a:ext cx="259208" cy="282813"/>
            </a:xfrm>
            <a:custGeom>
              <a:avLst/>
              <a:gdLst/>
              <a:ahLst/>
              <a:cxnLst/>
              <a:rect l="l" t="t" r="r" b="b"/>
              <a:pathLst>
                <a:path w="12848" h="14018" extrusionOk="0">
                  <a:moveTo>
                    <a:pt x="10308" y="1"/>
                  </a:moveTo>
                  <a:cubicBezTo>
                    <a:pt x="10211" y="1"/>
                    <a:pt x="10050" y="47"/>
                    <a:pt x="9765" y="88"/>
                  </a:cubicBezTo>
                  <a:cubicBezTo>
                    <a:pt x="8432" y="305"/>
                    <a:pt x="7099" y="421"/>
                    <a:pt x="5749" y="438"/>
                  </a:cubicBezTo>
                  <a:cubicBezTo>
                    <a:pt x="4816" y="438"/>
                    <a:pt x="3883" y="404"/>
                    <a:pt x="2950" y="321"/>
                  </a:cubicBezTo>
                  <a:cubicBezTo>
                    <a:pt x="2284" y="4820"/>
                    <a:pt x="1300" y="9269"/>
                    <a:pt x="1" y="13635"/>
                  </a:cubicBezTo>
                  <a:cubicBezTo>
                    <a:pt x="1784" y="13885"/>
                    <a:pt x="3583" y="14018"/>
                    <a:pt x="5399" y="14018"/>
                  </a:cubicBezTo>
                  <a:cubicBezTo>
                    <a:pt x="7899" y="14001"/>
                    <a:pt x="10398" y="13785"/>
                    <a:pt x="12848" y="13335"/>
                  </a:cubicBezTo>
                  <a:lnTo>
                    <a:pt x="10515" y="454"/>
                  </a:lnTo>
                  <a:cubicBezTo>
                    <a:pt x="10456" y="99"/>
                    <a:pt x="10449" y="1"/>
                    <a:pt x="10308" y="1"/>
                  </a:cubicBezTo>
                  <a:close/>
                </a:path>
              </a:pathLst>
            </a:custGeom>
            <a:solidFill>
              <a:srgbClr val="34DC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2087;p59">
              <a:extLst>
                <a:ext uri="{FF2B5EF4-FFF2-40B4-BE49-F238E27FC236}">
                  <a16:creationId xmlns:a16="http://schemas.microsoft.com/office/drawing/2014/main" id="{4149A6CE-42A6-4D5F-BD8A-ABCEB27E7DE6}"/>
                </a:ext>
              </a:extLst>
            </p:cNvPr>
            <p:cNvSpPr/>
            <p:nvPr/>
          </p:nvSpPr>
          <p:spPr>
            <a:xfrm>
              <a:off x="8127870" y="1732590"/>
              <a:ext cx="548316" cy="654356"/>
            </a:xfrm>
            <a:custGeom>
              <a:avLst/>
              <a:gdLst/>
              <a:ahLst/>
              <a:cxnLst/>
              <a:rect l="l" t="t" r="r" b="b"/>
              <a:pathLst>
                <a:path w="27178" h="32434" extrusionOk="0">
                  <a:moveTo>
                    <a:pt x="6306" y="1"/>
                  </a:moveTo>
                  <a:cubicBezTo>
                    <a:pt x="6282" y="1"/>
                    <a:pt x="6257" y="1"/>
                    <a:pt x="6233" y="2"/>
                  </a:cubicBezTo>
                  <a:cubicBezTo>
                    <a:pt x="5466" y="36"/>
                    <a:pt x="4550" y="369"/>
                    <a:pt x="4050" y="969"/>
                  </a:cubicBezTo>
                  <a:cubicBezTo>
                    <a:pt x="2817" y="2468"/>
                    <a:pt x="2717" y="4885"/>
                    <a:pt x="2633" y="6717"/>
                  </a:cubicBezTo>
                  <a:cubicBezTo>
                    <a:pt x="2584" y="7517"/>
                    <a:pt x="2767" y="8584"/>
                    <a:pt x="2350" y="9267"/>
                  </a:cubicBezTo>
                  <a:cubicBezTo>
                    <a:pt x="2017" y="9800"/>
                    <a:pt x="1667" y="10333"/>
                    <a:pt x="1317" y="10866"/>
                  </a:cubicBezTo>
                  <a:cubicBezTo>
                    <a:pt x="917" y="11483"/>
                    <a:pt x="467" y="12116"/>
                    <a:pt x="301" y="12849"/>
                  </a:cubicBezTo>
                  <a:cubicBezTo>
                    <a:pt x="1" y="14166"/>
                    <a:pt x="401" y="15582"/>
                    <a:pt x="434" y="16932"/>
                  </a:cubicBezTo>
                  <a:cubicBezTo>
                    <a:pt x="451" y="18115"/>
                    <a:pt x="451" y="19298"/>
                    <a:pt x="501" y="20464"/>
                  </a:cubicBezTo>
                  <a:cubicBezTo>
                    <a:pt x="634" y="23314"/>
                    <a:pt x="1051" y="26346"/>
                    <a:pt x="2650" y="28762"/>
                  </a:cubicBezTo>
                  <a:cubicBezTo>
                    <a:pt x="4420" y="31439"/>
                    <a:pt x="7385" y="32434"/>
                    <a:pt x="10439" y="32434"/>
                  </a:cubicBezTo>
                  <a:cubicBezTo>
                    <a:pt x="10863" y="32434"/>
                    <a:pt x="11290" y="32415"/>
                    <a:pt x="11715" y="32378"/>
                  </a:cubicBezTo>
                  <a:lnTo>
                    <a:pt x="15747" y="28479"/>
                  </a:lnTo>
                  <a:cubicBezTo>
                    <a:pt x="18730" y="28196"/>
                    <a:pt x="19346" y="24463"/>
                    <a:pt x="19563" y="22080"/>
                  </a:cubicBezTo>
                  <a:cubicBezTo>
                    <a:pt x="19713" y="20531"/>
                    <a:pt x="19713" y="18965"/>
                    <a:pt x="19713" y="17398"/>
                  </a:cubicBezTo>
                  <a:cubicBezTo>
                    <a:pt x="19713" y="16348"/>
                    <a:pt x="19613" y="15232"/>
                    <a:pt x="19813" y="14182"/>
                  </a:cubicBezTo>
                  <a:cubicBezTo>
                    <a:pt x="19996" y="13316"/>
                    <a:pt x="21063" y="12699"/>
                    <a:pt x="21729" y="12216"/>
                  </a:cubicBezTo>
                  <a:cubicBezTo>
                    <a:pt x="22962" y="11283"/>
                    <a:pt x="24245" y="10383"/>
                    <a:pt x="25328" y="9267"/>
                  </a:cubicBezTo>
                  <a:cubicBezTo>
                    <a:pt x="26261" y="8317"/>
                    <a:pt x="27178" y="7067"/>
                    <a:pt x="26961" y="5651"/>
                  </a:cubicBezTo>
                  <a:cubicBezTo>
                    <a:pt x="26728" y="4235"/>
                    <a:pt x="25328" y="2868"/>
                    <a:pt x="23979" y="2485"/>
                  </a:cubicBezTo>
                  <a:cubicBezTo>
                    <a:pt x="23722" y="2410"/>
                    <a:pt x="23475" y="2376"/>
                    <a:pt x="23238" y="2376"/>
                  </a:cubicBezTo>
                  <a:cubicBezTo>
                    <a:pt x="20885" y="2376"/>
                    <a:pt x="19461" y="5801"/>
                    <a:pt x="18780" y="7617"/>
                  </a:cubicBezTo>
                  <a:cubicBezTo>
                    <a:pt x="18463" y="8467"/>
                    <a:pt x="18197" y="9333"/>
                    <a:pt x="17980" y="10233"/>
                  </a:cubicBezTo>
                  <a:cubicBezTo>
                    <a:pt x="17797" y="11000"/>
                    <a:pt x="16097" y="11483"/>
                    <a:pt x="15464" y="11600"/>
                  </a:cubicBezTo>
                  <a:cubicBezTo>
                    <a:pt x="15074" y="11672"/>
                    <a:pt x="14665" y="11708"/>
                    <a:pt x="14249" y="11708"/>
                  </a:cubicBezTo>
                  <a:cubicBezTo>
                    <a:pt x="12552" y="11708"/>
                    <a:pt x="10743" y="11098"/>
                    <a:pt x="9632" y="9800"/>
                  </a:cubicBezTo>
                  <a:cubicBezTo>
                    <a:pt x="8266" y="8184"/>
                    <a:pt x="8049" y="5834"/>
                    <a:pt x="7982" y="3801"/>
                  </a:cubicBezTo>
                  <a:cubicBezTo>
                    <a:pt x="7949" y="2767"/>
                    <a:pt x="7949" y="1"/>
                    <a:pt x="6306" y="1"/>
                  </a:cubicBezTo>
                  <a:close/>
                </a:path>
              </a:pathLst>
            </a:custGeom>
            <a:solidFill>
              <a:srgbClr val="4393D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2088;p59">
              <a:extLst>
                <a:ext uri="{FF2B5EF4-FFF2-40B4-BE49-F238E27FC236}">
                  <a16:creationId xmlns:a16="http://schemas.microsoft.com/office/drawing/2014/main" id="{7F497A17-1E4D-4EC4-AB25-4152D2A80D64}"/>
                </a:ext>
              </a:extLst>
            </p:cNvPr>
            <p:cNvSpPr/>
            <p:nvPr/>
          </p:nvSpPr>
          <p:spPr>
            <a:xfrm>
              <a:off x="8287890" y="1957187"/>
              <a:ext cx="160371" cy="367447"/>
            </a:xfrm>
            <a:custGeom>
              <a:avLst/>
              <a:gdLst/>
              <a:ahLst/>
              <a:cxnLst/>
              <a:rect l="l" t="t" r="r" b="b"/>
              <a:pathLst>
                <a:path w="7949" h="18213" extrusionOk="0">
                  <a:moveTo>
                    <a:pt x="1900" y="0"/>
                  </a:moveTo>
                  <a:lnTo>
                    <a:pt x="650" y="3249"/>
                  </a:lnTo>
                  <a:cubicBezTo>
                    <a:pt x="367" y="3966"/>
                    <a:pt x="0" y="4532"/>
                    <a:pt x="134" y="5282"/>
                  </a:cubicBezTo>
                  <a:cubicBezTo>
                    <a:pt x="367" y="6582"/>
                    <a:pt x="633" y="7882"/>
                    <a:pt x="900" y="9165"/>
                  </a:cubicBezTo>
                  <a:cubicBezTo>
                    <a:pt x="1267" y="10914"/>
                    <a:pt x="1733" y="12647"/>
                    <a:pt x="2266" y="14347"/>
                  </a:cubicBezTo>
                  <a:cubicBezTo>
                    <a:pt x="2633" y="15463"/>
                    <a:pt x="3050" y="16979"/>
                    <a:pt x="3983" y="17796"/>
                  </a:cubicBezTo>
                  <a:cubicBezTo>
                    <a:pt x="4319" y="18089"/>
                    <a:pt x="4636" y="18212"/>
                    <a:pt x="4930" y="18212"/>
                  </a:cubicBezTo>
                  <a:cubicBezTo>
                    <a:pt x="6193" y="18212"/>
                    <a:pt x="7027" y="15927"/>
                    <a:pt x="7149" y="14913"/>
                  </a:cubicBezTo>
                  <a:cubicBezTo>
                    <a:pt x="7232" y="14147"/>
                    <a:pt x="7232" y="13380"/>
                    <a:pt x="7149" y="12630"/>
                  </a:cubicBezTo>
                  <a:cubicBezTo>
                    <a:pt x="7332" y="12314"/>
                    <a:pt x="7482" y="11981"/>
                    <a:pt x="7565" y="11631"/>
                  </a:cubicBezTo>
                  <a:cubicBezTo>
                    <a:pt x="7898" y="10481"/>
                    <a:pt x="7948" y="9265"/>
                    <a:pt x="7698" y="8081"/>
                  </a:cubicBezTo>
                  <a:cubicBezTo>
                    <a:pt x="7598" y="7632"/>
                    <a:pt x="7449" y="7198"/>
                    <a:pt x="7232" y="6798"/>
                  </a:cubicBezTo>
                  <a:cubicBezTo>
                    <a:pt x="7365" y="6499"/>
                    <a:pt x="7449" y="6182"/>
                    <a:pt x="7515" y="5865"/>
                  </a:cubicBezTo>
                  <a:cubicBezTo>
                    <a:pt x="7632" y="5265"/>
                    <a:pt x="7648" y="4632"/>
                    <a:pt x="7548" y="4032"/>
                  </a:cubicBezTo>
                  <a:cubicBezTo>
                    <a:pt x="7399" y="3099"/>
                    <a:pt x="6949" y="2599"/>
                    <a:pt x="6149" y="2166"/>
                  </a:cubicBezTo>
                  <a:cubicBezTo>
                    <a:pt x="4849" y="1466"/>
                    <a:pt x="3483" y="867"/>
                    <a:pt x="2133" y="267"/>
                  </a:cubicBezTo>
                  <a:lnTo>
                    <a:pt x="2016" y="583"/>
                  </a:lnTo>
                  <a:lnTo>
                    <a:pt x="1900" y="0"/>
                  </a:lnTo>
                  <a:close/>
                </a:path>
              </a:pathLst>
            </a:custGeom>
            <a:solidFill>
              <a:srgbClr val="3981BC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2089;p59">
              <a:extLst>
                <a:ext uri="{FF2B5EF4-FFF2-40B4-BE49-F238E27FC236}">
                  <a16:creationId xmlns:a16="http://schemas.microsoft.com/office/drawing/2014/main" id="{F25AAB3C-4B06-4D0B-BA2F-706C3B5C7B43}"/>
                </a:ext>
              </a:extLst>
            </p:cNvPr>
            <p:cNvSpPr/>
            <p:nvPr/>
          </p:nvSpPr>
          <p:spPr>
            <a:xfrm>
              <a:off x="8227691" y="1450598"/>
              <a:ext cx="342592" cy="998420"/>
            </a:xfrm>
            <a:custGeom>
              <a:avLst/>
              <a:gdLst/>
              <a:ahLst/>
              <a:cxnLst/>
              <a:rect l="l" t="t" r="r" b="b"/>
              <a:pathLst>
                <a:path w="16981" h="49488" extrusionOk="0">
                  <a:moveTo>
                    <a:pt x="4834" y="0"/>
                  </a:moveTo>
                  <a:cubicBezTo>
                    <a:pt x="4201" y="5216"/>
                    <a:pt x="3567" y="10414"/>
                    <a:pt x="2934" y="15630"/>
                  </a:cubicBezTo>
                  <a:lnTo>
                    <a:pt x="2684" y="17563"/>
                  </a:lnTo>
                  <a:cubicBezTo>
                    <a:pt x="2401" y="19996"/>
                    <a:pt x="3601" y="22378"/>
                    <a:pt x="5717" y="23611"/>
                  </a:cubicBezTo>
                  <a:cubicBezTo>
                    <a:pt x="6267" y="23928"/>
                    <a:pt x="6767" y="24028"/>
                    <a:pt x="6683" y="24744"/>
                  </a:cubicBezTo>
                  <a:cubicBezTo>
                    <a:pt x="6650" y="25028"/>
                    <a:pt x="6633" y="25294"/>
                    <a:pt x="6600" y="25578"/>
                  </a:cubicBezTo>
                  <a:cubicBezTo>
                    <a:pt x="6500" y="26694"/>
                    <a:pt x="6400" y="27794"/>
                    <a:pt x="6283" y="28910"/>
                  </a:cubicBezTo>
                  <a:lnTo>
                    <a:pt x="4601" y="46573"/>
                  </a:lnTo>
                  <a:cubicBezTo>
                    <a:pt x="4539" y="47160"/>
                    <a:pt x="4549" y="47733"/>
                    <a:pt x="3872" y="47733"/>
                  </a:cubicBezTo>
                  <a:cubicBezTo>
                    <a:pt x="3819" y="47733"/>
                    <a:pt x="3762" y="47730"/>
                    <a:pt x="3701" y="47722"/>
                  </a:cubicBezTo>
                  <a:lnTo>
                    <a:pt x="1501" y="47456"/>
                  </a:lnTo>
                  <a:lnTo>
                    <a:pt x="835" y="47372"/>
                  </a:lnTo>
                  <a:cubicBezTo>
                    <a:pt x="802" y="47368"/>
                    <a:pt x="771" y="47366"/>
                    <a:pt x="741" y="47366"/>
                  </a:cubicBezTo>
                  <a:cubicBezTo>
                    <a:pt x="106" y="47366"/>
                    <a:pt x="1" y="48326"/>
                    <a:pt x="685" y="48406"/>
                  </a:cubicBezTo>
                  <a:cubicBezTo>
                    <a:pt x="1551" y="48756"/>
                    <a:pt x="2851" y="48672"/>
                    <a:pt x="3767" y="48789"/>
                  </a:cubicBezTo>
                  <a:lnTo>
                    <a:pt x="8500" y="49355"/>
                  </a:lnTo>
                  <a:cubicBezTo>
                    <a:pt x="8783" y="49422"/>
                    <a:pt x="9066" y="49472"/>
                    <a:pt x="9349" y="49472"/>
                  </a:cubicBezTo>
                  <a:cubicBezTo>
                    <a:pt x="9398" y="49483"/>
                    <a:pt x="9444" y="49488"/>
                    <a:pt x="9488" y="49488"/>
                  </a:cubicBezTo>
                  <a:cubicBezTo>
                    <a:pt x="10115" y="49488"/>
                    <a:pt x="10199" y="48438"/>
                    <a:pt x="9483" y="48422"/>
                  </a:cubicBezTo>
                  <a:cubicBezTo>
                    <a:pt x="9249" y="48372"/>
                    <a:pt x="9016" y="48339"/>
                    <a:pt x="8783" y="48339"/>
                  </a:cubicBezTo>
                  <a:cubicBezTo>
                    <a:pt x="8150" y="48272"/>
                    <a:pt x="5750" y="48372"/>
                    <a:pt x="5900" y="47372"/>
                  </a:cubicBezTo>
                  <a:lnTo>
                    <a:pt x="6783" y="41424"/>
                  </a:lnTo>
                  <a:cubicBezTo>
                    <a:pt x="7600" y="35975"/>
                    <a:pt x="8416" y="30526"/>
                    <a:pt x="9216" y="25061"/>
                  </a:cubicBezTo>
                  <a:cubicBezTo>
                    <a:pt x="9283" y="24678"/>
                    <a:pt x="9433" y="24411"/>
                    <a:pt x="9849" y="24345"/>
                  </a:cubicBezTo>
                  <a:cubicBezTo>
                    <a:pt x="12499" y="23861"/>
                    <a:pt x="14532" y="21695"/>
                    <a:pt x="14848" y="19029"/>
                  </a:cubicBezTo>
                  <a:cubicBezTo>
                    <a:pt x="15048" y="17396"/>
                    <a:pt x="15248" y="15763"/>
                    <a:pt x="15448" y="14130"/>
                  </a:cubicBezTo>
                  <a:cubicBezTo>
                    <a:pt x="15965" y="9915"/>
                    <a:pt x="16481" y="5716"/>
                    <a:pt x="16981" y="1500"/>
                  </a:cubicBezTo>
                  <a:lnTo>
                    <a:pt x="4834" y="0"/>
                  </a:lnTo>
                  <a:close/>
                </a:path>
              </a:pathLst>
            </a:custGeom>
            <a:solidFill>
              <a:srgbClr val="C7EAFB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2090;p59">
              <a:extLst>
                <a:ext uri="{FF2B5EF4-FFF2-40B4-BE49-F238E27FC236}">
                  <a16:creationId xmlns:a16="http://schemas.microsoft.com/office/drawing/2014/main" id="{B1300BCB-3B60-468C-A711-3A4ACCBC66A9}"/>
                </a:ext>
              </a:extLst>
            </p:cNvPr>
            <p:cNvSpPr/>
            <p:nvPr/>
          </p:nvSpPr>
          <p:spPr>
            <a:xfrm>
              <a:off x="8302435" y="1538798"/>
              <a:ext cx="235583" cy="381509"/>
            </a:xfrm>
            <a:custGeom>
              <a:avLst/>
              <a:gdLst/>
              <a:ahLst/>
              <a:cxnLst/>
              <a:rect l="l" t="t" r="r" b="b"/>
              <a:pathLst>
                <a:path w="11677" h="18910" extrusionOk="0">
                  <a:moveTo>
                    <a:pt x="1794" y="0"/>
                  </a:moveTo>
                  <a:cubicBezTo>
                    <a:pt x="1737" y="0"/>
                    <a:pt x="1699" y="8"/>
                    <a:pt x="1695" y="27"/>
                  </a:cubicBezTo>
                  <a:cubicBezTo>
                    <a:pt x="1645" y="427"/>
                    <a:pt x="1595" y="827"/>
                    <a:pt x="1545" y="1227"/>
                  </a:cubicBezTo>
                  <a:cubicBezTo>
                    <a:pt x="1329" y="3043"/>
                    <a:pt x="1112" y="4859"/>
                    <a:pt x="879" y="6676"/>
                  </a:cubicBezTo>
                  <a:cubicBezTo>
                    <a:pt x="596" y="9058"/>
                    <a:pt x="46" y="11558"/>
                    <a:pt x="29" y="13957"/>
                  </a:cubicBezTo>
                  <a:cubicBezTo>
                    <a:pt x="0" y="17102"/>
                    <a:pt x="2593" y="18909"/>
                    <a:pt x="5164" y="18909"/>
                  </a:cubicBezTo>
                  <a:cubicBezTo>
                    <a:pt x="7075" y="18909"/>
                    <a:pt x="8974" y="17911"/>
                    <a:pt x="9777" y="15724"/>
                  </a:cubicBezTo>
                  <a:cubicBezTo>
                    <a:pt x="10093" y="14857"/>
                    <a:pt x="10127" y="13857"/>
                    <a:pt x="10243" y="12958"/>
                  </a:cubicBezTo>
                  <a:cubicBezTo>
                    <a:pt x="10427" y="11408"/>
                    <a:pt x="10627" y="9858"/>
                    <a:pt x="10810" y="8325"/>
                  </a:cubicBezTo>
                  <a:lnTo>
                    <a:pt x="11676" y="1210"/>
                  </a:lnTo>
                  <a:lnTo>
                    <a:pt x="2445" y="94"/>
                  </a:lnTo>
                  <a:cubicBezTo>
                    <a:pt x="2369" y="81"/>
                    <a:pt x="1980" y="0"/>
                    <a:pt x="1794" y="0"/>
                  </a:cubicBezTo>
                  <a:close/>
                </a:path>
              </a:pathLst>
            </a:custGeom>
            <a:solidFill>
              <a:srgbClr val="FFD68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2091;p59">
              <a:extLst>
                <a:ext uri="{FF2B5EF4-FFF2-40B4-BE49-F238E27FC236}">
                  <a16:creationId xmlns:a16="http://schemas.microsoft.com/office/drawing/2014/main" id="{0C41CFDC-530F-4807-BB8B-39B6AB4B4B70}"/>
                </a:ext>
              </a:extLst>
            </p:cNvPr>
            <p:cNvSpPr/>
            <p:nvPr/>
          </p:nvSpPr>
          <p:spPr>
            <a:xfrm>
              <a:off x="8219641" y="1948028"/>
              <a:ext cx="183572" cy="180284"/>
            </a:xfrm>
            <a:custGeom>
              <a:avLst/>
              <a:gdLst/>
              <a:ahLst/>
              <a:cxnLst/>
              <a:rect l="l" t="t" r="r" b="b"/>
              <a:pathLst>
                <a:path w="9099" h="8936" extrusionOk="0">
                  <a:moveTo>
                    <a:pt x="381" y="0"/>
                  </a:moveTo>
                  <a:cubicBezTo>
                    <a:pt x="254" y="0"/>
                    <a:pt x="127" y="2"/>
                    <a:pt x="1" y="4"/>
                  </a:cubicBezTo>
                  <a:lnTo>
                    <a:pt x="6516" y="8935"/>
                  </a:lnTo>
                  <a:cubicBezTo>
                    <a:pt x="7699" y="8502"/>
                    <a:pt x="9099" y="7719"/>
                    <a:pt x="9065" y="6286"/>
                  </a:cubicBezTo>
                  <a:cubicBezTo>
                    <a:pt x="9015" y="5220"/>
                    <a:pt x="8332" y="4236"/>
                    <a:pt x="7732" y="3403"/>
                  </a:cubicBezTo>
                  <a:cubicBezTo>
                    <a:pt x="7016" y="2404"/>
                    <a:pt x="6333" y="1520"/>
                    <a:pt x="5200" y="954"/>
                  </a:cubicBezTo>
                  <a:cubicBezTo>
                    <a:pt x="3715" y="212"/>
                    <a:pt x="2016" y="0"/>
                    <a:pt x="381" y="0"/>
                  </a:cubicBezTo>
                  <a:close/>
                </a:path>
              </a:pathLst>
            </a:custGeom>
            <a:solidFill>
              <a:srgbClr val="4393D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2092;p59">
              <a:extLst>
                <a:ext uri="{FF2B5EF4-FFF2-40B4-BE49-F238E27FC236}">
                  <a16:creationId xmlns:a16="http://schemas.microsoft.com/office/drawing/2014/main" id="{4005CC68-ED92-4B39-97A9-285404D563CD}"/>
                </a:ext>
              </a:extLst>
            </p:cNvPr>
            <p:cNvSpPr/>
            <p:nvPr/>
          </p:nvSpPr>
          <p:spPr>
            <a:xfrm>
              <a:off x="8219641" y="1942783"/>
              <a:ext cx="198038" cy="185529"/>
            </a:xfrm>
            <a:custGeom>
              <a:avLst/>
              <a:gdLst/>
              <a:ahLst/>
              <a:cxnLst/>
              <a:rect l="l" t="t" r="r" b="b"/>
              <a:pathLst>
                <a:path w="9816" h="9196" extrusionOk="0">
                  <a:moveTo>
                    <a:pt x="2268" y="1"/>
                  </a:moveTo>
                  <a:cubicBezTo>
                    <a:pt x="1495" y="1"/>
                    <a:pt x="725" y="95"/>
                    <a:pt x="1" y="264"/>
                  </a:cubicBezTo>
                  <a:cubicBezTo>
                    <a:pt x="2267" y="781"/>
                    <a:pt x="4983" y="1147"/>
                    <a:pt x="6483" y="3147"/>
                  </a:cubicBezTo>
                  <a:cubicBezTo>
                    <a:pt x="7216" y="4130"/>
                    <a:pt x="8465" y="5413"/>
                    <a:pt x="8515" y="6713"/>
                  </a:cubicBezTo>
                  <a:cubicBezTo>
                    <a:pt x="8599" y="7879"/>
                    <a:pt x="7349" y="8646"/>
                    <a:pt x="6516" y="9195"/>
                  </a:cubicBezTo>
                  <a:cubicBezTo>
                    <a:pt x="7866" y="9029"/>
                    <a:pt x="9415" y="8296"/>
                    <a:pt x="9582" y="6796"/>
                  </a:cubicBezTo>
                  <a:cubicBezTo>
                    <a:pt x="9815" y="5130"/>
                    <a:pt x="8565" y="3530"/>
                    <a:pt x="7616" y="2297"/>
                  </a:cubicBezTo>
                  <a:cubicBezTo>
                    <a:pt x="6359" y="654"/>
                    <a:pt x="4306" y="1"/>
                    <a:pt x="2268" y="1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2093;p59">
              <a:extLst>
                <a:ext uri="{FF2B5EF4-FFF2-40B4-BE49-F238E27FC236}">
                  <a16:creationId xmlns:a16="http://schemas.microsoft.com/office/drawing/2014/main" id="{D9555828-470C-48CA-B319-BDE74EC90A73}"/>
                </a:ext>
              </a:extLst>
            </p:cNvPr>
            <p:cNvSpPr/>
            <p:nvPr/>
          </p:nvSpPr>
          <p:spPr>
            <a:xfrm>
              <a:off x="8198136" y="2066369"/>
              <a:ext cx="225496" cy="159443"/>
            </a:xfrm>
            <a:custGeom>
              <a:avLst/>
              <a:gdLst/>
              <a:ahLst/>
              <a:cxnLst/>
              <a:rect l="l" t="t" r="r" b="b"/>
              <a:pathLst>
                <a:path w="11177" h="7903" extrusionOk="0">
                  <a:moveTo>
                    <a:pt x="2526" y="1"/>
                  </a:moveTo>
                  <a:cubicBezTo>
                    <a:pt x="1668" y="1"/>
                    <a:pt x="817" y="44"/>
                    <a:pt x="0" y="103"/>
                  </a:cubicBezTo>
                  <a:lnTo>
                    <a:pt x="8348" y="7902"/>
                  </a:lnTo>
                  <a:cubicBezTo>
                    <a:pt x="8370" y="7902"/>
                    <a:pt x="8392" y="7902"/>
                    <a:pt x="8413" y="7902"/>
                  </a:cubicBezTo>
                  <a:cubicBezTo>
                    <a:pt x="10334" y="7902"/>
                    <a:pt x="11176" y="6432"/>
                    <a:pt x="10764" y="4652"/>
                  </a:cubicBezTo>
                  <a:cubicBezTo>
                    <a:pt x="10381" y="2986"/>
                    <a:pt x="9398" y="1453"/>
                    <a:pt x="7782" y="837"/>
                  </a:cubicBezTo>
                  <a:cubicBezTo>
                    <a:pt x="6167" y="193"/>
                    <a:pt x="4331" y="1"/>
                    <a:pt x="2526" y="1"/>
                  </a:cubicBezTo>
                  <a:close/>
                </a:path>
              </a:pathLst>
            </a:custGeom>
            <a:solidFill>
              <a:srgbClr val="4393D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2094;p59">
              <a:extLst>
                <a:ext uri="{FF2B5EF4-FFF2-40B4-BE49-F238E27FC236}">
                  <a16:creationId xmlns:a16="http://schemas.microsoft.com/office/drawing/2014/main" id="{2E5C9C9E-7F75-4231-B42C-3BDB2726410A}"/>
                </a:ext>
              </a:extLst>
            </p:cNvPr>
            <p:cNvSpPr/>
            <p:nvPr/>
          </p:nvSpPr>
          <p:spPr>
            <a:xfrm>
              <a:off x="8198136" y="2056080"/>
              <a:ext cx="248173" cy="171588"/>
            </a:xfrm>
            <a:custGeom>
              <a:avLst/>
              <a:gdLst/>
              <a:ahLst/>
              <a:cxnLst/>
              <a:rect l="l" t="t" r="r" b="b"/>
              <a:pathLst>
                <a:path w="12301" h="8505" extrusionOk="0">
                  <a:moveTo>
                    <a:pt x="4378" y="0"/>
                  </a:moveTo>
                  <a:cubicBezTo>
                    <a:pt x="2794" y="0"/>
                    <a:pt x="1212" y="266"/>
                    <a:pt x="0" y="613"/>
                  </a:cubicBezTo>
                  <a:cubicBezTo>
                    <a:pt x="1250" y="780"/>
                    <a:pt x="2483" y="930"/>
                    <a:pt x="3733" y="1113"/>
                  </a:cubicBezTo>
                  <a:cubicBezTo>
                    <a:pt x="5316" y="1347"/>
                    <a:pt x="7282" y="1547"/>
                    <a:pt x="8565" y="2596"/>
                  </a:cubicBezTo>
                  <a:cubicBezTo>
                    <a:pt x="9431" y="3296"/>
                    <a:pt x="10015" y="4562"/>
                    <a:pt x="10265" y="5612"/>
                  </a:cubicBezTo>
                  <a:cubicBezTo>
                    <a:pt x="10631" y="7179"/>
                    <a:pt x="9848" y="8112"/>
                    <a:pt x="8348" y="8412"/>
                  </a:cubicBezTo>
                  <a:cubicBezTo>
                    <a:pt x="8646" y="8475"/>
                    <a:pt x="8917" y="8504"/>
                    <a:pt x="9164" y="8504"/>
                  </a:cubicBezTo>
                  <a:cubicBezTo>
                    <a:pt x="12300" y="8504"/>
                    <a:pt x="11443" y="3705"/>
                    <a:pt x="9898" y="1913"/>
                  </a:cubicBezTo>
                  <a:cubicBezTo>
                    <a:pt x="8663" y="486"/>
                    <a:pt x="6519" y="0"/>
                    <a:pt x="4378" y="0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2095;p59">
              <a:extLst>
                <a:ext uri="{FF2B5EF4-FFF2-40B4-BE49-F238E27FC236}">
                  <a16:creationId xmlns:a16="http://schemas.microsoft.com/office/drawing/2014/main" id="{5E4BD8EE-80FA-4866-AD67-BA1CB6A03BC2}"/>
                </a:ext>
              </a:extLst>
            </p:cNvPr>
            <p:cNvSpPr/>
            <p:nvPr/>
          </p:nvSpPr>
          <p:spPr>
            <a:xfrm>
              <a:off x="8213589" y="2162801"/>
              <a:ext cx="205765" cy="156598"/>
            </a:xfrm>
            <a:custGeom>
              <a:avLst/>
              <a:gdLst/>
              <a:ahLst/>
              <a:cxnLst/>
              <a:rect l="l" t="t" r="r" b="b"/>
              <a:pathLst>
                <a:path w="10199" h="7762" extrusionOk="0">
                  <a:moveTo>
                    <a:pt x="2123" y="0"/>
                  </a:moveTo>
                  <a:cubicBezTo>
                    <a:pt x="1372" y="0"/>
                    <a:pt x="650" y="58"/>
                    <a:pt x="1" y="156"/>
                  </a:cubicBezTo>
                  <a:lnTo>
                    <a:pt x="1634" y="7637"/>
                  </a:lnTo>
                  <a:cubicBezTo>
                    <a:pt x="2367" y="7454"/>
                    <a:pt x="3133" y="7371"/>
                    <a:pt x="3900" y="7337"/>
                  </a:cubicBezTo>
                  <a:cubicBezTo>
                    <a:pt x="3969" y="7335"/>
                    <a:pt x="4037" y="7334"/>
                    <a:pt x="4106" y="7334"/>
                  </a:cubicBezTo>
                  <a:cubicBezTo>
                    <a:pt x="4587" y="7334"/>
                    <a:pt x="5066" y="7385"/>
                    <a:pt x="5533" y="7487"/>
                  </a:cubicBezTo>
                  <a:cubicBezTo>
                    <a:pt x="5934" y="7591"/>
                    <a:pt x="6256" y="7762"/>
                    <a:pt x="6652" y="7762"/>
                  </a:cubicBezTo>
                  <a:cubicBezTo>
                    <a:pt x="6700" y="7762"/>
                    <a:pt x="6749" y="7759"/>
                    <a:pt x="6799" y="7754"/>
                  </a:cubicBezTo>
                  <a:cubicBezTo>
                    <a:pt x="8699" y="7587"/>
                    <a:pt x="10198" y="5538"/>
                    <a:pt x="9515" y="3705"/>
                  </a:cubicBezTo>
                  <a:cubicBezTo>
                    <a:pt x="8453" y="889"/>
                    <a:pt x="5071" y="0"/>
                    <a:pt x="2123" y="0"/>
                  </a:cubicBezTo>
                  <a:close/>
                </a:path>
              </a:pathLst>
            </a:custGeom>
            <a:solidFill>
              <a:srgbClr val="4393D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2096;p59">
              <a:extLst>
                <a:ext uri="{FF2B5EF4-FFF2-40B4-BE49-F238E27FC236}">
                  <a16:creationId xmlns:a16="http://schemas.microsoft.com/office/drawing/2014/main" id="{10AC2DD6-B582-4A78-A12C-BF03DD9FD997}"/>
                </a:ext>
              </a:extLst>
            </p:cNvPr>
            <p:cNvSpPr/>
            <p:nvPr/>
          </p:nvSpPr>
          <p:spPr>
            <a:xfrm>
              <a:off x="8213589" y="2156426"/>
              <a:ext cx="216518" cy="173908"/>
            </a:xfrm>
            <a:custGeom>
              <a:avLst/>
              <a:gdLst/>
              <a:ahLst/>
              <a:cxnLst/>
              <a:rect l="l" t="t" r="r" b="b"/>
              <a:pathLst>
                <a:path w="10732" h="8620" extrusionOk="0">
                  <a:moveTo>
                    <a:pt x="3266" y="1"/>
                  </a:moveTo>
                  <a:cubicBezTo>
                    <a:pt x="2088" y="1"/>
                    <a:pt x="945" y="176"/>
                    <a:pt x="1" y="488"/>
                  </a:cubicBezTo>
                  <a:cubicBezTo>
                    <a:pt x="2584" y="538"/>
                    <a:pt x="5716" y="888"/>
                    <a:pt x="7699" y="2721"/>
                  </a:cubicBezTo>
                  <a:cubicBezTo>
                    <a:pt x="8699" y="3638"/>
                    <a:pt x="9449" y="5021"/>
                    <a:pt x="8582" y="6287"/>
                  </a:cubicBezTo>
                  <a:cubicBezTo>
                    <a:pt x="8178" y="6879"/>
                    <a:pt x="7335" y="7572"/>
                    <a:pt x="6542" y="7572"/>
                  </a:cubicBezTo>
                  <a:cubicBezTo>
                    <a:pt x="6421" y="7572"/>
                    <a:pt x="6300" y="7555"/>
                    <a:pt x="6183" y="7520"/>
                  </a:cubicBezTo>
                  <a:lnTo>
                    <a:pt x="6183" y="7520"/>
                  </a:lnTo>
                  <a:lnTo>
                    <a:pt x="6216" y="7537"/>
                  </a:lnTo>
                  <a:cubicBezTo>
                    <a:pt x="5717" y="7361"/>
                    <a:pt x="5187" y="7285"/>
                    <a:pt x="4650" y="7285"/>
                  </a:cubicBezTo>
                  <a:cubicBezTo>
                    <a:pt x="3610" y="7285"/>
                    <a:pt x="2546" y="7569"/>
                    <a:pt x="1634" y="7953"/>
                  </a:cubicBezTo>
                  <a:cubicBezTo>
                    <a:pt x="1980" y="7927"/>
                    <a:pt x="2330" y="7913"/>
                    <a:pt x="2680" y="7913"/>
                  </a:cubicBezTo>
                  <a:cubicBezTo>
                    <a:pt x="3207" y="7913"/>
                    <a:pt x="3737" y="7943"/>
                    <a:pt x="4266" y="8003"/>
                  </a:cubicBezTo>
                  <a:cubicBezTo>
                    <a:pt x="5156" y="8120"/>
                    <a:pt x="5944" y="8619"/>
                    <a:pt x="6830" y="8619"/>
                  </a:cubicBezTo>
                  <a:cubicBezTo>
                    <a:pt x="6956" y="8619"/>
                    <a:pt x="7085" y="8609"/>
                    <a:pt x="7216" y="8586"/>
                  </a:cubicBezTo>
                  <a:cubicBezTo>
                    <a:pt x="9149" y="8270"/>
                    <a:pt x="10732" y="6354"/>
                    <a:pt x="10332" y="4371"/>
                  </a:cubicBezTo>
                  <a:cubicBezTo>
                    <a:pt x="9716" y="1219"/>
                    <a:pt x="6369" y="1"/>
                    <a:pt x="3266" y="1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2097;p59">
              <a:extLst>
                <a:ext uri="{FF2B5EF4-FFF2-40B4-BE49-F238E27FC236}">
                  <a16:creationId xmlns:a16="http://schemas.microsoft.com/office/drawing/2014/main" id="{FE2E8C17-5D8E-410A-AE07-0ADF308125B3}"/>
                </a:ext>
              </a:extLst>
            </p:cNvPr>
            <p:cNvSpPr/>
            <p:nvPr/>
          </p:nvSpPr>
          <p:spPr>
            <a:xfrm>
              <a:off x="8211915" y="1736665"/>
              <a:ext cx="173485" cy="180385"/>
            </a:xfrm>
            <a:custGeom>
              <a:avLst/>
              <a:gdLst/>
              <a:ahLst/>
              <a:cxnLst/>
              <a:rect l="l" t="t" r="r" b="b"/>
              <a:pathLst>
                <a:path w="8599" h="8941" extrusionOk="0">
                  <a:moveTo>
                    <a:pt x="2600" y="0"/>
                  </a:moveTo>
                  <a:lnTo>
                    <a:pt x="0" y="6715"/>
                  </a:lnTo>
                  <a:cubicBezTo>
                    <a:pt x="1646" y="7108"/>
                    <a:pt x="4122" y="8941"/>
                    <a:pt x="5932" y="8941"/>
                  </a:cubicBezTo>
                  <a:cubicBezTo>
                    <a:pt x="6963" y="8941"/>
                    <a:pt x="7778" y="8345"/>
                    <a:pt x="8099" y="6549"/>
                  </a:cubicBezTo>
                  <a:cubicBezTo>
                    <a:pt x="8598" y="3733"/>
                    <a:pt x="5533" y="0"/>
                    <a:pt x="2600" y="0"/>
                  </a:cubicBezTo>
                  <a:close/>
                </a:path>
              </a:pathLst>
            </a:custGeom>
            <a:solidFill>
              <a:srgbClr val="4393D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3" name="Google Shape;2126;p59">
            <a:extLst>
              <a:ext uri="{FF2B5EF4-FFF2-40B4-BE49-F238E27FC236}">
                <a16:creationId xmlns:a16="http://schemas.microsoft.com/office/drawing/2014/main" id="{D643C00A-4E61-4BDC-9A05-150139FD2CC1}"/>
              </a:ext>
            </a:extLst>
          </p:cNvPr>
          <p:cNvGrpSpPr/>
          <p:nvPr/>
        </p:nvGrpSpPr>
        <p:grpSpPr>
          <a:xfrm rot="-1430419">
            <a:off x="15641051" y="3883741"/>
            <a:ext cx="3275750" cy="3179586"/>
            <a:chOff x="7604197" y="2653947"/>
            <a:chExt cx="1637831" cy="1589751"/>
          </a:xfrm>
        </p:grpSpPr>
        <p:sp>
          <p:nvSpPr>
            <p:cNvPr id="164" name="Google Shape;2127;p59">
              <a:extLst>
                <a:ext uri="{FF2B5EF4-FFF2-40B4-BE49-F238E27FC236}">
                  <a16:creationId xmlns:a16="http://schemas.microsoft.com/office/drawing/2014/main" id="{4D0194CC-AFD0-4C81-89F1-33F37D01E416}"/>
                </a:ext>
              </a:extLst>
            </p:cNvPr>
            <p:cNvSpPr/>
            <p:nvPr/>
          </p:nvSpPr>
          <p:spPr>
            <a:xfrm>
              <a:off x="7946409" y="3463409"/>
              <a:ext cx="1295618" cy="780288"/>
            </a:xfrm>
            <a:custGeom>
              <a:avLst/>
              <a:gdLst/>
              <a:ahLst/>
              <a:cxnLst/>
              <a:rect l="l" t="t" r="r" b="b"/>
              <a:pathLst>
                <a:path w="64219" h="38676" extrusionOk="0">
                  <a:moveTo>
                    <a:pt x="5918" y="3792"/>
                  </a:moveTo>
                  <a:cubicBezTo>
                    <a:pt x="5517" y="4148"/>
                    <a:pt x="5220" y="4410"/>
                    <a:pt x="5116" y="4500"/>
                  </a:cubicBezTo>
                  <a:lnTo>
                    <a:pt x="5918" y="3792"/>
                  </a:lnTo>
                  <a:close/>
                  <a:moveTo>
                    <a:pt x="62202" y="24745"/>
                  </a:moveTo>
                  <a:lnTo>
                    <a:pt x="62202" y="24745"/>
                  </a:lnTo>
                  <a:cubicBezTo>
                    <a:pt x="62202" y="24745"/>
                    <a:pt x="62202" y="24745"/>
                    <a:pt x="62202" y="24746"/>
                  </a:cubicBezTo>
                  <a:lnTo>
                    <a:pt x="62202" y="24746"/>
                  </a:lnTo>
                  <a:cubicBezTo>
                    <a:pt x="62202" y="24745"/>
                    <a:pt x="62202" y="24745"/>
                    <a:pt x="62202" y="24745"/>
                  </a:cubicBezTo>
                  <a:close/>
                  <a:moveTo>
                    <a:pt x="10198" y="1"/>
                  </a:moveTo>
                  <a:cubicBezTo>
                    <a:pt x="10187" y="1"/>
                    <a:pt x="8733" y="1293"/>
                    <a:pt x="7377" y="2497"/>
                  </a:cubicBezTo>
                  <a:lnTo>
                    <a:pt x="7377" y="2497"/>
                  </a:lnTo>
                  <a:lnTo>
                    <a:pt x="0" y="8982"/>
                  </a:lnTo>
                  <a:cubicBezTo>
                    <a:pt x="2500" y="11815"/>
                    <a:pt x="5299" y="14414"/>
                    <a:pt x="8132" y="16897"/>
                  </a:cubicBezTo>
                  <a:cubicBezTo>
                    <a:pt x="21595" y="28711"/>
                    <a:pt x="38724" y="38675"/>
                    <a:pt x="57104" y="38675"/>
                  </a:cubicBezTo>
                  <a:cubicBezTo>
                    <a:pt x="59486" y="38675"/>
                    <a:pt x="61852" y="38492"/>
                    <a:pt x="64219" y="38142"/>
                  </a:cubicBezTo>
                  <a:cubicBezTo>
                    <a:pt x="64135" y="37659"/>
                    <a:pt x="64069" y="37159"/>
                    <a:pt x="63985" y="36676"/>
                  </a:cubicBezTo>
                  <a:cubicBezTo>
                    <a:pt x="63519" y="33526"/>
                    <a:pt x="63052" y="30394"/>
                    <a:pt x="62586" y="27261"/>
                  </a:cubicBezTo>
                  <a:cubicBezTo>
                    <a:pt x="62452" y="26428"/>
                    <a:pt x="62319" y="25579"/>
                    <a:pt x="62202" y="24746"/>
                  </a:cubicBezTo>
                  <a:lnTo>
                    <a:pt x="62202" y="24746"/>
                  </a:lnTo>
                  <a:cubicBezTo>
                    <a:pt x="62223" y="24926"/>
                    <a:pt x="57271" y="25066"/>
                    <a:pt x="55917" y="25066"/>
                  </a:cubicBezTo>
                  <a:cubicBezTo>
                    <a:pt x="55776" y="25066"/>
                    <a:pt x="55674" y="25065"/>
                    <a:pt x="55621" y="25062"/>
                  </a:cubicBezTo>
                  <a:cubicBezTo>
                    <a:pt x="46273" y="24695"/>
                    <a:pt x="37358" y="20863"/>
                    <a:pt x="29510" y="15964"/>
                  </a:cubicBezTo>
                  <a:cubicBezTo>
                    <a:pt x="23478" y="12148"/>
                    <a:pt x="17879" y="7699"/>
                    <a:pt x="12797" y="2684"/>
                  </a:cubicBezTo>
                  <a:cubicBezTo>
                    <a:pt x="11914" y="1817"/>
                    <a:pt x="11031" y="934"/>
                    <a:pt x="10198" y="1"/>
                  </a:cubicBezTo>
                  <a:cubicBezTo>
                    <a:pt x="10198" y="1"/>
                    <a:pt x="10198" y="1"/>
                    <a:pt x="10198" y="1"/>
                  </a:cubicBezTo>
                  <a:close/>
                </a:path>
              </a:pathLst>
            </a:custGeom>
            <a:solidFill>
              <a:srgbClr val="4393D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128;p59">
              <a:extLst>
                <a:ext uri="{FF2B5EF4-FFF2-40B4-BE49-F238E27FC236}">
                  <a16:creationId xmlns:a16="http://schemas.microsoft.com/office/drawing/2014/main" id="{333A5EAB-D331-4E1C-A9A3-4E05AFECF995}"/>
                </a:ext>
              </a:extLst>
            </p:cNvPr>
            <p:cNvSpPr/>
            <p:nvPr/>
          </p:nvSpPr>
          <p:spPr>
            <a:xfrm>
              <a:off x="8167597" y="3664443"/>
              <a:ext cx="1074420" cy="579244"/>
            </a:xfrm>
            <a:custGeom>
              <a:avLst/>
              <a:gdLst/>
              <a:ahLst/>
              <a:cxnLst/>
              <a:rect l="l" t="t" r="r" b="b"/>
              <a:pathLst>
                <a:path w="53255" h="28711" extrusionOk="0">
                  <a:moveTo>
                    <a:pt x="51238" y="14763"/>
                  </a:moveTo>
                  <a:lnTo>
                    <a:pt x="51238" y="14763"/>
                  </a:lnTo>
                  <a:cubicBezTo>
                    <a:pt x="51238" y="14764"/>
                    <a:pt x="51238" y="14764"/>
                    <a:pt x="51238" y="14764"/>
                  </a:cubicBezTo>
                  <a:lnTo>
                    <a:pt x="51238" y="14764"/>
                  </a:lnTo>
                  <a:cubicBezTo>
                    <a:pt x="51238" y="14764"/>
                    <a:pt x="51238" y="14764"/>
                    <a:pt x="51238" y="14763"/>
                  </a:cubicBezTo>
                  <a:close/>
                  <a:moveTo>
                    <a:pt x="10081" y="0"/>
                  </a:moveTo>
                  <a:cubicBezTo>
                    <a:pt x="6949" y="3349"/>
                    <a:pt x="3566" y="6465"/>
                    <a:pt x="0" y="9331"/>
                  </a:cubicBezTo>
                  <a:cubicBezTo>
                    <a:pt x="12981" y="20062"/>
                    <a:pt x="29010" y="28710"/>
                    <a:pt x="46140" y="28710"/>
                  </a:cubicBezTo>
                  <a:cubicBezTo>
                    <a:pt x="48522" y="28710"/>
                    <a:pt x="50888" y="28527"/>
                    <a:pt x="53255" y="28177"/>
                  </a:cubicBezTo>
                  <a:cubicBezTo>
                    <a:pt x="53171" y="27694"/>
                    <a:pt x="53105" y="27194"/>
                    <a:pt x="53021" y="26694"/>
                  </a:cubicBezTo>
                  <a:cubicBezTo>
                    <a:pt x="52555" y="23561"/>
                    <a:pt x="52088" y="20429"/>
                    <a:pt x="51622" y="17296"/>
                  </a:cubicBezTo>
                  <a:cubicBezTo>
                    <a:pt x="51488" y="16446"/>
                    <a:pt x="51355" y="15613"/>
                    <a:pt x="51238" y="14764"/>
                  </a:cubicBezTo>
                  <a:lnTo>
                    <a:pt x="51238" y="14764"/>
                  </a:lnTo>
                  <a:cubicBezTo>
                    <a:pt x="51263" y="14968"/>
                    <a:pt x="45884" y="15098"/>
                    <a:pt x="44802" y="15098"/>
                  </a:cubicBezTo>
                  <a:cubicBezTo>
                    <a:pt x="44738" y="15098"/>
                    <a:pt x="44688" y="15098"/>
                    <a:pt x="44657" y="15097"/>
                  </a:cubicBezTo>
                  <a:cubicBezTo>
                    <a:pt x="35309" y="14713"/>
                    <a:pt x="26394" y="10881"/>
                    <a:pt x="18546" y="5982"/>
                  </a:cubicBezTo>
                  <a:cubicBezTo>
                    <a:pt x="15613" y="4149"/>
                    <a:pt x="12797" y="2150"/>
                    <a:pt x="10081" y="0"/>
                  </a:cubicBezTo>
                  <a:close/>
                </a:path>
              </a:pathLst>
            </a:custGeom>
            <a:solidFill>
              <a:srgbClr val="34DC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129;p59">
              <a:extLst>
                <a:ext uri="{FF2B5EF4-FFF2-40B4-BE49-F238E27FC236}">
                  <a16:creationId xmlns:a16="http://schemas.microsoft.com/office/drawing/2014/main" id="{9A5C7D20-E8B0-4120-BC31-22BEBDC4DA31}"/>
                </a:ext>
              </a:extLst>
            </p:cNvPr>
            <p:cNvSpPr/>
            <p:nvPr/>
          </p:nvSpPr>
          <p:spPr>
            <a:xfrm>
              <a:off x="7604197" y="3155634"/>
              <a:ext cx="661942" cy="618444"/>
            </a:xfrm>
            <a:custGeom>
              <a:avLst/>
              <a:gdLst/>
              <a:ahLst/>
              <a:cxnLst/>
              <a:rect l="l" t="t" r="r" b="b"/>
              <a:pathLst>
                <a:path w="32810" h="30654" extrusionOk="0">
                  <a:moveTo>
                    <a:pt x="15526" y="0"/>
                  </a:moveTo>
                  <a:cubicBezTo>
                    <a:pt x="14684" y="0"/>
                    <a:pt x="13770" y="432"/>
                    <a:pt x="13047" y="744"/>
                  </a:cubicBezTo>
                  <a:cubicBezTo>
                    <a:pt x="11714" y="1310"/>
                    <a:pt x="10431" y="1993"/>
                    <a:pt x="9132" y="2626"/>
                  </a:cubicBezTo>
                  <a:cubicBezTo>
                    <a:pt x="6999" y="3693"/>
                    <a:pt x="4633" y="4459"/>
                    <a:pt x="4466" y="7209"/>
                  </a:cubicBezTo>
                  <a:cubicBezTo>
                    <a:pt x="4433" y="7909"/>
                    <a:pt x="4516" y="8625"/>
                    <a:pt x="4699" y="9308"/>
                  </a:cubicBezTo>
                  <a:cubicBezTo>
                    <a:pt x="4749" y="9475"/>
                    <a:pt x="4983" y="9875"/>
                    <a:pt x="4949" y="10041"/>
                  </a:cubicBezTo>
                  <a:cubicBezTo>
                    <a:pt x="4766" y="10875"/>
                    <a:pt x="4799" y="12474"/>
                    <a:pt x="4050" y="12941"/>
                  </a:cubicBezTo>
                  <a:cubicBezTo>
                    <a:pt x="2483" y="13874"/>
                    <a:pt x="917" y="15307"/>
                    <a:pt x="500" y="17140"/>
                  </a:cubicBezTo>
                  <a:cubicBezTo>
                    <a:pt x="0" y="19256"/>
                    <a:pt x="1567" y="21189"/>
                    <a:pt x="3383" y="22055"/>
                  </a:cubicBezTo>
                  <a:cubicBezTo>
                    <a:pt x="4323" y="22493"/>
                    <a:pt x="5333" y="22712"/>
                    <a:pt x="6350" y="22712"/>
                  </a:cubicBezTo>
                  <a:cubicBezTo>
                    <a:pt x="6650" y="22712"/>
                    <a:pt x="6950" y="22693"/>
                    <a:pt x="7249" y="22655"/>
                  </a:cubicBezTo>
                  <a:cubicBezTo>
                    <a:pt x="7579" y="22603"/>
                    <a:pt x="7912" y="22577"/>
                    <a:pt x="8248" y="22577"/>
                  </a:cubicBezTo>
                  <a:cubicBezTo>
                    <a:pt x="8657" y="22577"/>
                    <a:pt x="9069" y="22615"/>
                    <a:pt x="9482" y="22688"/>
                  </a:cubicBezTo>
                  <a:cubicBezTo>
                    <a:pt x="11381" y="23038"/>
                    <a:pt x="13197" y="23905"/>
                    <a:pt x="14914" y="24805"/>
                  </a:cubicBezTo>
                  <a:cubicBezTo>
                    <a:pt x="17996" y="26421"/>
                    <a:pt x="21129" y="28354"/>
                    <a:pt x="23762" y="30653"/>
                  </a:cubicBezTo>
                  <a:lnTo>
                    <a:pt x="29094" y="26721"/>
                  </a:lnTo>
                  <a:cubicBezTo>
                    <a:pt x="31310" y="25871"/>
                    <a:pt x="32560" y="24005"/>
                    <a:pt x="32693" y="21655"/>
                  </a:cubicBezTo>
                  <a:cubicBezTo>
                    <a:pt x="32809" y="19706"/>
                    <a:pt x="32360" y="17756"/>
                    <a:pt x="31826" y="15907"/>
                  </a:cubicBezTo>
                  <a:cubicBezTo>
                    <a:pt x="31343" y="14257"/>
                    <a:pt x="30927" y="12474"/>
                    <a:pt x="30277" y="10875"/>
                  </a:cubicBezTo>
                  <a:cubicBezTo>
                    <a:pt x="28677" y="6959"/>
                    <a:pt x="24128" y="5576"/>
                    <a:pt x="21795" y="2293"/>
                  </a:cubicBezTo>
                  <a:cubicBezTo>
                    <a:pt x="21415" y="1746"/>
                    <a:pt x="21257" y="920"/>
                    <a:pt x="20510" y="920"/>
                  </a:cubicBezTo>
                  <a:cubicBezTo>
                    <a:pt x="20438" y="920"/>
                    <a:pt x="20362" y="928"/>
                    <a:pt x="20279" y="944"/>
                  </a:cubicBezTo>
                  <a:cubicBezTo>
                    <a:pt x="19513" y="1094"/>
                    <a:pt x="18946" y="1843"/>
                    <a:pt x="18746" y="2560"/>
                  </a:cubicBezTo>
                  <a:cubicBezTo>
                    <a:pt x="17613" y="6342"/>
                    <a:pt x="22329" y="9891"/>
                    <a:pt x="24895" y="11641"/>
                  </a:cubicBezTo>
                  <a:cubicBezTo>
                    <a:pt x="24143" y="12174"/>
                    <a:pt x="23225" y="12364"/>
                    <a:pt x="22281" y="12364"/>
                  </a:cubicBezTo>
                  <a:cubicBezTo>
                    <a:pt x="21218" y="12364"/>
                    <a:pt x="20123" y="12123"/>
                    <a:pt x="19196" y="11858"/>
                  </a:cubicBezTo>
                  <a:cubicBezTo>
                    <a:pt x="18713" y="11724"/>
                    <a:pt x="16597" y="11224"/>
                    <a:pt x="16647" y="10708"/>
                  </a:cubicBezTo>
                  <a:cubicBezTo>
                    <a:pt x="16730" y="10141"/>
                    <a:pt x="16580" y="9575"/>
                    <a:pt x="16230" y="9125"/>
                  </a:cubicBezTo>
                  <a:cubicBezTo>
                    <a:pt x="15080" y="7642"/>
                    <a:pt x="12564" y="7459"/>
                    <a:pt x="10815" y="7459"/>
                  </a:cubicBezTo>
                  <a:cubicBezTo>
                    <a:pt x="12264" y="6892"/>
                    <a:pt x="13597" y="6059"/>
                    <a:pt x="14764" y="5026"/>
                  </a:cubicBezTo>
                  <a:cubicBezTo>
                    <a:pt x="15514" y="4309"/>
                    <a:pt x="18230" y="510"/>
                    <a:pt x="15963" y="44"/>
                  </a:cubicBezTo>
                  <a:cubicBezTo>
                    <a:pt x="15821" y="14"/>
                    <a:pt x="15674" y="0"/>
                    <a:pt x="15526" y="0"/>
                  </a:cubicBezTo>
                  <a:close/>
                </a:path>
              </a:pathLst>
            </a:custGeom>
            <a:solidFill>
              <a:srgbClr val="4393D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2130;p59">
              <a:extLst>
                <a:ext uri="{FF2B5EF4-FFF2-40B4-BE49-F238E27FC236}">
                  <a16:creationId xmlns:a16="http://schemas.microsoft.com/office/drawing/2014/main" id="{6C809056-BD72-4F3D-9BF7-C31733168FA3}"/>
                </a:ext>
              </a:extLst>
            </p:cNvPr>
            <p:cNvSpPr/>
            <p:nvPr/>
          </p:nvSpPr>
          <p:spPr>
            <a:xfrm>
              <a:off x="7820765" y="3370266"/>
              <a:ext cx="124238" cy="104728"/>
            </a:xfrm>
            <a:custGeom>
              <a:avLst/>
              <a:gdLst/>
              <a:ahLst/>
              <a:cxnLst/>
              <a:rect l="l" t="t" r="r" b="b"/>
              <a:pathLst>
                <a:path w="6158" h="5191" extrusionOk="0">
                  <a:moveTo>
                    <a:pt x="2982" y="1"/>
                  </a:moveTo>
                  <a:cubicBezTo>
                    <a:pt x="1949" y="1"/>
                    <a:pt x="933" y="569"/>
                    <a:pt x="563" y="1885"/>
                  </a:cubicBezTo>
                  <a:cubicBezTo>
                    <a:pt x="1" y="3882"/>
                    <a:pt x="1603" y="5190"/>
                    <a:pt x="3170" y="5190"/>
                  </a:cubicBezTo>
                  <a:cubicBezTo>
                    <a:pt x="4205" y="5190"/>
                    <a:pt x="5224" y="4620"/>
                    <a:pt x="5595" y="3302"/>
                  </a:cubicBezTo>
                  <a:lnTo>
                    <a:pt x="5595" y="3302"/>
                  </a:lnTo>
                  <a:cubicBezTo>
                    <a:pt x="5510" y="3606"/>
                    <a:pt x="5479" y="3717"/>
                    <a:pt x="5480" y="3717"/>
                  </a:cubicBezTo>
                  <a:cubicBezTo>
                    <a:pt x="5480" y="3717"/>
                    <a:pt x="5711" y="2894"/>
                    <a:pt x="5710" y="2894"/>
                  </a:cubicBezTo>
                  <a:lnTo>
                    <a:pt x="5710" y="2894"/>
                  </a:lnTo>
                  <a:cubicBezTo>
                    <a:pt x="5710" y="2894"/>
                    <a:pt x="5679" y="3004"/>
                    <a:pt x="5595" y="3302"/>
                  </a:cubicBezTo>
                  <a:cubicBezTo>
                    <a:pt x="6158" y="1312"/>
                    <a:pt x="4551" y="1"/>
                    <a:pt x="2982" y="1"/>
                  </a:cubicBezTo>
                  <a:close/>
                </a:path>
              </a:pathLst>
            </a:custGeom>
            <a:solidFill>
              <a:srgbClr val="4393D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2131;p59">
              <a:extLst>
                <a:ext uri="{FF2B5EF4-FFF2-40B4-BE49-F238E27FC236}">
                  <a16:creationId xmlns:a16="http://schemas.microsoft.com/office/drawing/2014/main" id="{5ECDBE19-CC3C-4105-AAE7-894DF6F659A8}"/>
                </a:ext>
              </a:extLst>
            </p:cNvPr>
            <p:cNvSpPr/>
            <p:nvPr/>
          </p:nvSpPr>
          <p:spPr>
            <a:xfrm>
              <a:off x="7873460" y="2653947"/>
              <a:ext cx="347272" cy="699608"/>
            </a:xfrm>
            <a:custGeom>
              <a:avLst/>
              <a:gdLst/>
              <a:ahLst/>
              <a:cxnLst/>
              <a:rect l="l" t="t" r="r" b="b"/>
              <a:pathLst>
                <a:path w="17213" h="34677" extrusionOk="0">
                  <a:moveTo>
                    <a:pt x="5432" y="1"/>
                  </a:moveTo>
                  <a:lnTo>
                    <a:pt x="1183" y="15147"/>
                  </a:lnTo>
                  <a:cubicBezTo>
                    <a:pt x="1000" y="15764"/>
                    <a:pt x="817" y="16397"/>
                    <a:pt x="650" y="17014"/>
                  </a:cubicBezTo>
                  <a:cubicBezTo>
                    <a:pt x="0" y="19396"/>
                    <a:pt x="817" y="21929"/>
                    <a:pt x="2733" y="23479"/>
                  </a:cubicBezTo>
                  <a:cubicBezTo>
                    <a:pt x="3150" y="23812"/>
                    <a:pt x="3716" y="23962"/>
                    <a:pt x="3550" y="24629"/>
                  </a:cubicBezTo>
                  <a:cubicBezTo>
                    <a:pt x="3516" y="24728"/>
                    <a:pt x="3500" y="24828"/>
                    <a:pt x="3466" y="24912"/>
                  </a:cubicBezTo>
                  <a:lnTo>
                    <a:pt x="3033" y="26678"/>
                  </a:lnTo>
                  <a:lnTo>
                    <a:pt x="1817" y="31444"/>
                  </a:lnTo>
                  <a:lnTo>
                    <a:pt x="1467" y="32827"/>
                  </a:lnTo>
                  <a:cubicBezTo>
                    <a:pt x="1417" y="33060"/>
                    <a:pt x="1400" y="32943"/>
                    <a:pt x="1700" y="33110"/>
                  </a:cubicBezTo>
                  <a:cubicBezTo>
                    <a:pt x="2316" y="33476"/>
                    <a:pt x="2816" y="34010"/>
                    <a:pt x="3116" y="34676"/>
                  </a:cubicBezTo>
                  <a:cubicBezTo>
                    <a:pt x="3883" y="32177"/>
                    <a:pt x="4666" y="29677"/>
                    <a:pt x="5432" y="27178"/>
                  </a:cubicBezTo>
                  <a:lnTo>
                    <a:pt x="5916" y="25662"/>
                  </a:lnTo>
                  <a:cubicBezTo>
                    <a:pt x="5932" y="25545"/>
                    <a:pt x="5966" y="25445"/>
                    <a:pt x="5999" y="25345"/>
                  </a:cubicBezTo>
                  <a:cubicBezTo>
                    <a:pt x="6216" y="24678"/>
                    <a:pt x="6732" y="24828"/>
                    <a:pt x="7265" y="24762"/>
                  </a:cubicBezTo>
                  <a:cubicBezTo>
                    <a:pt x="9715" y="24445"/>
                    <a:pt x="11748" y="22712"/>
                    <a:pt x="12431" y="20330"/>
                  </a:cubicBezTo>
                  <a:cubicBezTo>
                    <a:pt x="13964" y="15314"/>
                    <a:pt x="15263" y="10232"/>
                    <a:pt x="16680" y="5183"/>
                  </a:cubicBezTo>
                  <a:cubicBezTo>
                    <a:pt x="16863" y="4567"/>
                    <a:pt x="17046" y="3933"/>
                    <a:pt x="17213" y="3317"/>
                  </a:cubicBezTo>
                  <a:lnTo>
                    <a:pt x="5432" y="1"/>
                  </a:lnTo>
                  <a:close/>
                </a:path>
              </a:pathLst>
            </a:custGeom>
            <a:solidFill>
              <a:srgbClr val="C7EAFB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132;p59">
              <a:extLst>
                <a:ext uri="{FF2B5EF4-FFF2-40B4-BE49-F238E27FC236}">
                  <a16:creationId xmlns:a16="http://schemas.microsoft.com/office/drawing/2014/main" id="{9EB69C9A-E1E2-4B25-971F-5B2C194C1D20}"/>
                </a:ext>
              </a:extLst>
            </p:cNvPr>
            <p:cNvSpPr/>
            <p:nvPr/>
          </p:nvSpPr>
          <p:spPr>
            <a:xfrm>
              <a:off x="7893836" y="2742995"/>
              <a:ext cx="282531" cy="388510"/>
            </a:xfrm>
            <a:custGeom>
              <a:avLst/>
              <a:gdLst/>
              <a:ahLst/>
              <a:cxnLst/>
              <a:rect l="l" t="t" r="r" b="b"/>
              <a:pathLst>
                <a:path w="14004" h="19257" extrusionOk="0">
                  <a:moveTo>
                    <a:pt x="4362" y="0"/>
                  </a:moveTo>
                  <a:cubicBezTo>
                    <a:pt x="4331" y="0"/>
                    <a:pt x="4311" y="6"/>
                    <a:pt x="4306" y="19"/>
                  </a:cubicBezTo>
                  <a:cubicBezTo>
                    <a:pt x="4189" y="402"/>
                    <a:pt x="4089" y="786"/>
                    <a:pt x="3989" y="1169"/>
                  </a:cubicBezTo>
                  <a:lnTo>
                    <a:pt x="2490" y="6468"/>
                  </a:lnTo>
                  <a:cubicBezTo>
                    <a:pt x="1840" y="8767"/>
                    <a:pt x="923" y="11150"/>
                    <a:pt x="540" y="13516"/>
                  </a:cubicBezTo>
                  <a:cubicBezTo>
                    <a:pt x="1" y="16954"/>
                    <a:pt x="2859" y="19257"/>
                    <a:pt x="5696" y="19257"/>
                  </a:cubicBezTo>
                  <a:cubicBezTo>
                    <a:pt x="7329" y="19257"/>
                    <a:pt x="8954" y="18495"/>
                    <a:pt x="9921" y="16749"/>
                  </a:cubicBezTo>
                  <a:cubicBezTo>
                    <a:pt x="10371" y="15932"/>
                    <a:pt x="10554" y="14966"/>
                    <a:pt x="10804" y="14083"/>
                  </a:cubicBezTo>
                  <a:lnTo>
                    <a:pt x="12071" y="9600"/>
                  </a:lnTo>
                  <a:cubicBezTo>
                    <a:pt x="12720" y="7301"/>
                    <a:pt x="13354" y="5001"/>
                    <a:pt x="14004" y="2702"/>
                  </a:cubicBezTo>
                  <a:lnTo>
                    <a:pt x="5039" y="186"/>
                  </a:lnTo>
                  <a:cubicBezTo>
                    <a:pt x="4969" y="158"/>
                    <a:pt x="4522" y="0"/>
                    <a:pt x="4362" y="0"/>
                  </a:cubicBezTo>
                  <a:close/>
                </a:path>
              </a:pathLst>
            </a:custGeom>
            <a:solidFill>
              <a:srgbClr val="FFD68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133;p59">
              <a:extLst>
                <a:ext uri="{FF2B5EF4-FFF2-40B4-BE49-F238E27FC236}">
                  <a16:creationId xmlns:a16="http://schemas.microsoft.com/office/drawing/2014/main" id="{B56219D8-C895-4B69-A673-8765D50BD49E}"/>
                </a:ext>
              </a:extLst>
            </p:cNvPr>
            <p:cNvSpPr/>
            <p:nvPr/>
          </p:nvSpPr>
          <p:spPr>
            <a:xfrm>
              <a:off x="7891274" y="3542854"/>
              <a:ext cx="298207" cy="111184"/>
            </a:xfrm>
            <a:custGeom>
              <a:avLst/>
              <a:gdLst/>
              <a:ahLst/>
              <a:cxnLst/>
              <a:rect l="l" t="t" r="r" b="b"/>
              <a:pathLst>
                <a:path w="14781" h="5511" extrusionOk="0">
                  <a:moveTo>
                    <a:pt x="1622" y="1"/>
                  </a:moveTo>
                  <a:cubicBezTo>
                    <a:pt x="1078" y="1"/>
                    <a:pt x="537" y="25"/>
                    <a:pt x="0" y="79"/>
                  </a:cubicBezTo>
                  <a:cubicBezTo>
                    <a:pt x="2500" y="1012"/>
                    <a:pt x="5133" y="1628"/>
                    <a:pt x="7699" y="2311"/>
                  </a:cubicBezTo>
                  <a:cubicBezTo>
                    <a:pt x="9132" y="2661"/>
                    <a:pt x="10531" y="3078"/>
                    <a:pt x="11898" y="3578"/>
                  </a:cubicBezTo>
                  <a:cubicBezTo>
                    <a:pt x="12847" y="3928"/>
                    <a:pt x="14230" y="4411"/>
                    <a:pt x="14514" y="5511"/>
                  </a:cubicBezTo>
                  <a:cubicBezTo>
                    <a:pt x="14780" y="4161"/>
                    <a:pt x="13164" y="3095"/>
                    <a:pt x="12198" y="2545"/>
                  </a:cubicBezTo>
                  <a:cubicBezTo>
                    <a:pt x="10898" y="1828"/>
                    <a:pt x="9515" y="1295"/>
                    <a:pt x="8082" y="928"/>
                  </a:cubicBezTo>
                  <a:cubicBezTo>
                    <a:pt x="6002" y="395"/>
                    <a:pt x="3795" y="1"/>
                    <a:pt x="1622" y="1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134;p59">
              <a:extLst>
                <a:ext uri="{FF2B5EF4-FFF2-40B4-BE49-F238E27FC236}">
                  <a16:creationId xmlns:a16="http://schemas.microsoft.com/office/drawing/2014/main" id="{FFA109B9-24BC-4B00-84BA-A2570C8AF712}"/>
                </a:ext>
              </a:extLst>
            </p:cNvPr>
            <p:cNvSpPr/>
            <p:nvPr/>
          </p:nvSpPr>
          <p:spPr>
            <a:xfrm>
              <a:off x="7709748" y="3292858"/>
              <a:ext cx="112980" cy="61998"/>
            </a:xfrm>
            <a:custGeom>
              <a:avLst/>
              <a:gdLst/>
              <a:ahLst/>
              <a:cxnLst/>
              <a:rect l="l" t="t" r="r" b="b"/>
              <a:pathLst>
                <a:path w="5600" h="3073" extrusionOk="0">
                  <a:moveTo>
                    <a:pt x="4022" y="1"/>
                  </a:moveTo>
                  <a:cubicBezTo>
                    <a:pt x="2332" y="1"/>
                    <a:pt x="398" y="1657"/>
                    <a:pt x="1" y="3073"/>
                  </a:cubicBezTo>
                  <a:cubicBezTo>
                    <a:pt x="1983" y="2540"/>
                    <a:pt x="3600" y="1123"/>
                    <a:pt x="5599" y="657"/>
                  </a:cubicBezTo>
                  <a:cubicBezTo>
                    <a:pt x="5149" y="194"/>
                    <a:pt x="4600" y="1"/>
                    <a:pt x="4022" y="1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135;p59">
              <a:extLst>
                <a:ext uri="{FF2B5EF4-FFF2-40B4-BE49-F238E27FC236}">
                  <a16:creationId xmlns:a16="http://schemas.microsoft.com/office/drawing/2014/main" id="{AFB90D32-C0C0-45DB-88DA-7316BD0CEFBE}"/>
                </a:ext>
              </a:extLst>
            </p:cNvPr>
            <p:cNvSpPr/>
            <p:nvPr/>
          </p:nvSpPr>
          <p:spPr>
            <a:xfrm>
              <a:off x="7724212" y="3482232"/>
              <a:ext cx="46745" cy="81729"/>
            </a:xfrm>
            <a:custGeom>
              <a:avLst/>
              <a:gdLst/>
              <a:ahLst/>
              <a:cxnLst/>
              <a:rect l="l" t="t" r="r" b="b"/>
              <a:pathLst>
                <a:path w="2317" h="4051" extrusionOk="0">
                  <a:moveTo>
                    <a:pt x="667" y="1"/>
                  </a:moveTo>
                  <a:lnTo>
                    <a:pt x="667" y="1"/>
                  </a:lnTo>
                  <a:cubicBezTo>
                    <a:pt x="0" y="1317"/>
                    <a:pt x="433" y="3184"/>
                    <a:pt x="1633" y="4050"/>
                  </a:cubicBezTo>
                  <a:cubicBezTo>
                    <a:pt x="2316" y="2734"/>
                    <a:pt x="1866" y="867"/>
                    <a:pt x="667" y="1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136;p59">
              <a:extLst>
                <a:ext uri="{FF2B5EF4-FFF2-40B4-BE49-F238E27FC236}">
                  <a16:creationId xmlns:a16="http://schemas.microsoft.com/office/drawing/2014/main" id="{7CA0A057-E0F2-4EDD-AAD0-931848E99A04}"/>
                </a:ext>
              </a:extLst>
            </p:cNvPr>
            <p:cNvSpPr/>
            <p:nvPr/>
          </p:nvSpPr>
          <p:spPr>
            <a:xfrm>
              <a:off x="7691934" y="3368672"/>
              <a:ext cx="152987" cy="138481"/>
            </a:xfrm>
            <a:custGeom>
              <a:avLst/>
              <a:gdLst/>
              <a:ahLst/>
              <a:cxnLst/>
              <a:rect l="l" t="t" r="r" b="b"/>
              <a:pathLst>
                <a:path w="7583" h="6864" extrusionOk="0">
                  <a:moveTo>
                    <a:pt x="4854" y="0"/>
                  </a:moveTo>
                  <a:cubicBezTo>
                    <a:pt x="4508" y="0"/>
                    <a:pt x="3949" y="241"/>
                    <a:pt x="3700" y="315"/>
                  </a:cubicBezTo>
                  <a:cubicBezTo>
                    <a:pt x="2350" y="698"/>
                    <a:pt x="1100" y="1331"/>
                    <a:pt x="0" y="2197"/>
                  </a:cubicBezTo>
                  <a:cubicBezTo>
                    <a:pt x="1506" y="2044"/>
                    <a:pt x="2997" y="1749"/>
                    <a:pt x="4487" y="1508"/>
                  </a:cubicBezTo>
                  <a:lnTo>
                    <a:pt x="4487" y="1508"/>
                  </a:lnTo>
                  <a:cubicBezTo>
                    <a:pt x="5948" y="3543"/>
                    <a:pt x="3555" y="5173"/>
                    <a:pt x="2550" y="6863"/>
                  </a:cubicBezTo>
                  <a:cubicBezTo>
                    <a:pt x="4616" y="5847"/>
                    <a:pt x="7582" y="3847"/>
                    <a:pt x="5949" y="1164"/>
                  </a:cubicBezTo>
                  <a:cubicBezTo>
                    <a:pt x="5782" y="864"/>
                    <a:pt x="5333" y="115"/>
                    <a:pt x="4983" y="15"/>
                  </a:cubicBezTo>
                  <a:cubicBezTo>
                    <a:pt x="4945" y="5"/>
                    <a:pt x="4901" y="0"/>
                    <a:pt x="4854" y="0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137;p59">
              <a:extLst>
                <a:ext uri="{FF2B5EF4-FFF2-40B4-BE49-F238E27FC236}">
                  <a16:creationId xmlns:a16="http://schemas.microsoft.com/office/drawing/2014/main" id="{C6FFE04E-1D1A-4798-A2FE-91A2BF378743}"/>
                </a:ext>
              </a:extLst>
            </p:cNvPr>
            <p:cNvSpPr/>
            <p:nvPr/>
          </p:nvSpPr>
          <p:spPr>
            <a:xfrm>
              <a:off x="7733613" y="3352876"/>
              <a:ext cx="427629" cy="261165"/>
            </a:xfrm>
            <a:custGeom>
              <a:avLst/>
              <a:gdLst/>
              <a:ahLst/>
              <a:cxnLst/>
              <a:rect l="l" t="t" r="r" b="b"/>
              <a:pathLst>
                <a:path w="21196" h="12945" extrusionOk="0">
                  <a:moveTo>
                    <a:pt x="6712" y="0"/>
                  </a:moveTo>
                  <a:cubicBezTo>
                    <a:pt x="5002" y="0"/>
                    <a:pt x="3153" y="612"/>
                    <a:pt x="1784" y="1198"/>
                  </a:cubicBezTo>
                  <a:cubicBezTo>
                    <a:pt x="2668" y="927"/>
                    <a:pt x="4281" y="577"/>
                    <a:pt x="5800" y="577"/>
                  </a:cubicBezTo>
                  <a:cubicBezTo>
                    <a:pt x="7371" y="577"/>
                    <a:pt x="8841" y="952"/>
                    <a:pt x="9298" y="2181"/>
                  </a:cubicBezTo>
                  <a:cubicBezTo>
                    <a:pt x="9898" y="3814"/>
                    <a:pt x="8432" y="5530"/>
                    <a:pt x="6966" y="5996"/>
                  </a:cubicBezTo>
                  <a:cubicBezTo>
                    <a:pt x="6337" y="6206"/>
                    <a:pt x="5674" y="6291"/>
                    <a:pt x="5008" y="6291"/>
                  </a:cubicBezTo>
                  <a:cubicBezTo>
                    <a:pt x="4192" y="6291"/>
                    <a:pt x="3371" y="6163"/>
                    <a:pt x="2600" y="5980"/>
                  </a:cubicBezTo>
                  <a:cubicBezTo>
                    <a:pt x="2395" y="5937"/>
                    <a:pt x="2238" y="5851"/>
                    <a:pt x="2086" y="5851"/>
                  </a:cubicBezTo>
                  <a:cubicBezTo>
                    <a:pt x="2003" y="5851"/>
                    <a:pt x="1921" y="5876"/>
                    <a:pt x="1834" y="5946"/>
                  </a:cubicBezTo>
                  <a:lnTo>
                    <a:pt x="317" y="7179"/>
                  </a:lnTo>
                  <a:cubicBezTo>
                    <a:pt x="1" y="7429"/>
                    <a:pt x="1134" y="9462"/>
                    <a:pt x="1284" y="9696"/>
                  </a:cubicBezTo>
                  <a:cubicBezTo>
                    <a:pt x="1900" y="9462"/>
                    <a:pt x="2550" y="9329"/>
                    <a:pt x="3217" y="9279"/>
                  </a:cubicBezTo>
                  <a:cubicBezTo>
                    <a:pt x="3714" y="9235"/>
                    <a:pt x="4215" y="9214"/>
                    <a:pt x="4718" y="9214"/>
                  </a:cubicBezTo>
                  <a:cubicBezTo>
                    <a:pt x="8003" y="9214"/>
                    <a:pt x="11376" y="10088"/>
                    <a:pt x="14497" y="10912"/>
                  </a:cubicBezTo>
                  <a:cubicBezTo>
                    <a:pt x="16747" y="11512"/>
                    <a:pt x="18996" y="12178"/>
                    <a:pt x="21196" y="12945"/>
                  </a:cubicBezTo>
                  <a:cubicBezTo>
                    <a:pt x="17764" y="8935"/>
                    <a:pt x="11973" y="7443"/>
                    <a:pt x="6708" y="7443"/>
                  </a:cubicBezTo>
                  <a:cubicBezTo>
                    <a:pt x="6266" y="7443"/>
                    <a:pt x="5828" y="7454"/>
                    <a:pt x="5395" y="7474"/>
                  </a:cubicBezTo>
                  <a:lnTo>
                    <a:pt x="5395" y="7474"/>
                  </a:lnTo>
                  <a:cubicBezTo>
                    <a:pt x="7211" y="7170"/>
                    <a:pt x="9005" y="6393"/>
                    <a:pt x="10115" y="4913"/>
                  </a:cubicBezTo>
                  <a:cubicBezTo>
                    <a:pt x="11148" y="3547"/>
                    <a:pt x="10915" y="1797"/>
                    <a:pt x="9482" y="781"/>
                  </a:cubicBezTo>
                  <a:cubicBezTo>
                    <a:pt x="8693" y="216"/>
                    <a:pt x="7727" y="0"/>
                    <a:pt x="6712" y="0"/>
                  </a:cubicBezTo>
                  <a:close/>
                </a:path>
              </a:pathLst>
            </a:custGeom>
            <a:solidFill>
              <a:srgbClr val="10436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138;p59">
              <a:extLst>
                <a:ext uri="{FF2B5EF4-FFF2-40B4-BE49-F238E27FC236}">
                  <a16:creationId xmlns:a16="http://schemas.microsoft.com/office/drawing/2014/main" id="{0BF73735-50B0-45DC-883E-8B9CDFDA8E7E}"/>
                </a:ext>
              </a:extLst>
            </p:cNvPr>
            <p:cNvSpPr/>
            <p:nvPr/>
          </p:nvSpPr>
          <p:spPr>
            <a:xfrm>
              <a:off x="7741804" y="3489635"/>
              <a:ext cx="198825" cy="164346"/>
            </a:xfrm>
            <a:custGeom>
              <a:avLst/>
              <a:gdLst/>
              <a:ahLst/>
              <a:cxnLst/>
              <a:rect l="l" t="t" r="r" b="b"/>
              <a:pathLst>
                <a:path w="9855" h="8146" extrusionOk="0">
                  <a:moveTo>
                    <a:pt x="7526" y="1"/>
                  </a:moveTo>
                  <a:cubicBezTo>
                    <a:pt x="7310" y="117"/>
                    <a:pt x="5660" y="550"/>
                    <a:pt x="5660" y="634"/>
                  </a:cubicBezTo>
                  <a:cubicBezTo>
                    <a:pt x="5560" y="1000"/>
                    <a:pt x="5460" y="1367"/>
                    <a:pt x="5377" y="1733"/>
                  </a:cubicBezTo>
                  <a:cubicBezTo>
                    <a:pt x="5093" y="2800"/>
                    <a:pt x="4827" y="3883"/>
                    <a:pt x="4560" y="4949"/>
                  </a:cubicBezTo>
                  <a:cubicBezTo>
                    <a:pt x="4436" y="5429"/>
                    <a:pt x="4176" y="5576"/>
                    <a:pt x="3861" y="5576"/>
                  </a:cubicBezTo>
                  <a:cubicBezTo>
                    <a:pt x="3541" y="5576"/>
                    <a:pt x="3163" y="5425"/>
                    <a:pt x="2811" y="5316"/>
                  </a:cubicBezTo>
                  <a:cubicBezTo>
                    <a:pt x="2577" y="5252"/>
                    <a:pt x="1415" y="4812"/>
                    <a:pt x="689" y="4812"/>
                  </a:cubicBezTo>
                  <a:cubicBezTo>
                    <a:pt x="273" y="4812"/>
                    <a:pt x="0" y="4956"/>
                    <a:pt x="128" y="5399"/>
                  </a:cubicBezTo>
                  <a:cubicBezTo>
                    <a:pt x="261" y="5899"/>
                    <a:pt x="1344" y="6016"/>
                    <a:pt x="1744" y="6116"/>
                  </a:cubicBezTo>
                  <a:lnTo>
                    <a:pt x="5110" y="7066"/>
                  </a:lnTo>
                  <a:lnTo>
                    <a:pt x="8093" y="7899"/>
                  </a:lnTo>
                  <a:lnTo>
                    <a:pt x="8859" y="8115"/>
                  </a:lnTo>
                  <a:cubicBezTo>
                    <a:pt x="8927" y="8136"/>
                    <a:pt x="8992" y="8146"/>
                    <a:pt x="9052" y="8146"/>
                  </a:cubicBezTo>
                  <a:cubicBezTo>
                    <a:pt x="9620" y="8146"/>
                    <a:pt x="9855" y="7313"/>
                    <a:pt x="9192" y="7132"/>
                  </a:cubicBezTo>
                  <a:lnTo>
                    <a:pt x="6660" y="6416"/>
                  </a:lnTo>
                  <a:cubicBezTo>
                    <a:pt x="5843" y="6182"/>
                    <a:pt x="5710" y="5849"/>
                    <a:pt x="5960" y="5066"/>
                  </a:cubicBezTo>
                  <a:cubicBezTo>
                    <a:pt x="6476" y="3383"/>
                    <a:pt x="7010" y="1700"/>
                    <a:pt x="7526" y="1"/>
                  </a:cubicBezTo>
                  <a:close/>
                </a:path>
              </a:pathLst>
            </a:custGeom>
            <a:solidFill>
              <a:srgbClr val="C7EAFB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2139;p59">
            <a:extLst>
              <a:ext uri="{FF2B5EF4-FFF2-40B4-BE49-F238E27FC236}">
                <a16:creationId xmlns:a16="http://schemas.microsoft.com/office/drawing/2014/main" id="{B46B0139-09F1-439F-8905-98D257A31BD9}"/>
              </a:ext>
            </a:extLst>
          </p:cNvPr>
          <p:cNvGrpSpPr/>
          <p:nvPr/>
        </p:nvGrpSpPr>
        <p:grpSpPr>
          <a:xfrm rot="1487493" flipH="1">
            <a:off x="-886506" y="5082452"/>
            <a:ext cx="2598532" cy="3315794"/>
            <a:chOff x="6981791" y="3701029"/>
            <a:chExt cx="1299322" cy="1657969"/>
          </a:xfrm>
        </p:grpSpPr>
        <p:sp>
          <p:nvSpPr>
            <p:cNvPr id="177" name="Google Shape;2140;p59">
              <a:extLst>
                <a:ext uri="{FF2B5EF4-FFF2-40B4-BE49-F238E27FC236}">
                  <a16:creationId xmlns:a16="http://schemas.microsoft.com/office/drawing/2014/main" id="{D863C6D5-EB63-4B31-8260-DFA38F61F751}"/>
                </a:ext>
              </a:extLst>
            </p:cNvPr>
            <p:cNvSpPr/>
            <p:nvPr/>
          </p:nvSpPr>
          <p:spPr>
            <a:xfrm>
              <a:off x="7155248" y="4373630"/>
              <a:ext cx="1125866" cy="985367"/>
            </a:xfrm>
            <a:custGeom>
              <a:avLst/>
              <a:gdLst/>
              <a:ahLst/>
              <a:cxnLst/>
              <a:rect l="l" t="t" r="r" b="b"/>
              <a:pathLst>
                <a:path w="55805" h="48841" extrusionOk="0">
                  <a:moveTo>
                    <a:pt x="11944" y="0"/>
                  </a:moveTo>
                  <a:cubicBezTo>
                    <a:pt x="11865" y="0"/>
                    <a:pt x="11764" y="32"/>
                    <a:pt x="11631" y="102"/>
                  </a:cubicBezTo>
                  <a:lnTo>
                    <a:pt x="10415" y="752"/>
                  </a:lnTo>
                  <a:lnTo>
                    <a:pt x="6266" y="2935"/>
                  </a:lnTo>
                  <a:lnTo>
                    <a:pt x="0" y="6251"/>
                  </a:lnTo>
                  <a:cubicBezTo>
                    <a:pt x="5666" y="16982"/>
                    <a:pt x="13964" y="26130"/>
                    <a:pt x="23562" y="33478"/>
                  </a:cubicBezTo>
                  <a:cubicBezTo>
                    <a:pt x="29410" y="37960"/>
                    <a:pt x="35725" y="41826"/>
                    <a:pt x="42374" y="45025"/>
                  </a:cubicBezTo>
                  <a:cubicBezTo>
                    <a:pt x="45340" y="46458"/>
                    <a:pt x="48373" y="47808"/>
                    <a:pt x="51488" y="48841"/>
                  </a:cubicBezTo>
                  <a:cubicBezTo>
                    <a:pt x="51905" y="47608"/>
                    <a:pt x="55804" y="35977"/>
                    <a:pt x="55737" y="35944"/>
                  </a:cubicBezTo>
                  <a:cubicBezTo>
                    <a:pt x="48039" y="33328"/>
                    <a:pt x="40691" y="29112"/>
                    <a:pt x="34109" y="24380"/>
                  </a:cubicBezTo>
                  <a:cubicBezTo>
                    <a:pt x="25411" y="18131"/>
                    <a:pt x="17713" y="10283"/>
                    <a:pt x="12498" y="869"/>
                  </a:cubicBezTo>
                  <a:cubicBezTo>
                    <a:pt x="12238" y="389"/>
                    <a:pt x="12221" y="0"/>
                    <a:pt x="11944" y="0"/>
                  </a:cubicBezTo>
                  <a:close/>
                </a:path>
              </a:pathLst>
            </a:custGeom>
            <a:solidFill>
              <a:srgbClr val="4393D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141;p59">
              <a:extLst>
                <a:ext uri="{FF2B5EF4-FFF2-40B4-BE49-F238E27FC236}">
                  <a16:creationId xmlns:a16="http://schemas.microsoft.com/office/drawing/2014/main" id="{96252558-C996-4124-8FC0-150309F40764}"/>
                </a:ext>
              </a:extLst>
            </p:cNvPr>
            <p:cNvSpPr/>
            <p:nvPr/>
          </p:nvSpPr>
          <p:spPr>
            <a:xfrm>
              <a:off x="7424511" y="4769324"/>
              <a:ext cx="856590" cy="589655"/>
            </a:xfrm>
            <a:custGeom>
              <a:avLst/>
              <a:gdLst/>
              <a:ahLst/>
              <a:cxnLst/>
              <a:rect l="l" t="t" r="r" b="b"/>
              <a:pathLst>
                <a:path w="42458" h="29227" extrusionOk="0">
                  <a:moveTo>
                    <a:pt x="14697" y="0"/>
                  </a:moveTo>
                  <a:cubicBezTo>
                    <a:pt x="9948" y="2000"/>
                    <a:pt x="5032" y="3600"/>
                    <a:pt x="0" y="4816"/>
                  </a:cubicBezTo>
                  <a:cubicBezTo>
                    <a:pt x="3183" y="8065"/>
                    <a:pt x="6599" y="11098"/>
                    <a:pt x="10215" y="13864"/>
                  </a:cubicBezTo>
                  <a:cubicBezTo>
                    <a:pt x="16063" y="18346"/>
                    <a:pt x="22378" y="22212"/>
                    <a:pt x="29027" y="25411"/>
                  </a:cubicBezTo>
                  <a:cubicBezTo>
                    <a:pt x="31993" y="26844"/>
                    <a:pt x="35026" y="28194"/>
                    <a:pt x="38158" y="29227"/>
                  </a:cubicBezTo>
                  <a:cubicBezTo>
                    <a:pt x="38575" y="27994"/>
                    <a:pt x="42457" y="16363"/>
                    <a:pt x="42390" y="16330"/>
                  </a:cubicBezTo>
                  <a:cubicBezTo>
                    <a:pt x="34692" y="13714"/>
                    <a:pt x="27344" y="9498"/>
                    <a:pt x="20779" y="4766"/>
                  </a:cubicBezTo>
                  <a:cubicBezTo>
                    <a:pt x="18679" y="3266"/>
                    <a:pt x="16663" y="1683"/>
                    <a:pt x="14697" y="0"/>
                  </a:cubicBezTo>
                  <a:close/>
                </a:path>
              </a:pathLst>
            </a:custGeom>
            <a:solidFill>
              <a:srgbClr val="34DC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142;p59">
              <a:extLst>
                <a:ext uri="{FF2B5EF4-FFF2-40B4-BE49-F238E27FC236}">
                  <a16:creationId xmlns:a16="http://schemas.microsoft.com/office/drawing/2014/main" id="{40184266-D067-4AFC-97EC-3C19B2F13F2B}"/>
                </a:ext>
              </a:extLst>
            </p:cNvPr>
            <p:cNvSpPr/>
            <p:nvPr/>
          </p:nvSpPr>
          <p:spPr>
            <a:xfrm>
              <a:off x="7031399" y="4611664"/>
              <a:ext cx="203384" cy="90687"/>
            </a:xfrm>
            <a:custGeom>
              <a:avLst/>
              <a:gdLst/>
              <a:ahLst/>
              <a:cxnLst/>
              <a:rect l="l" t="t" r="r" b="b"/>
              <a:pathLst>
                <a:path w="10081" h="4495" extrusionOk="0">
                  <a:moveTo>
                    <a:pt x="4840" y="1"/>
                  </a:moveTo>
                  <a:cubicBezTo>
                    <a:pt x="4760" y="577"/>
                    <a:pt x="4818" y="2493"/>
                    <a:pt x="3979" y="2493"/>
                  </a:cubicBezTo>
                  <a:cubicBezTo>
                    <a:pt x="3946" y="2493"/>
                    <a:pt x="3910" y="2490"/>
                    <a:pt x="3873" y="2483"/>
                  </a:cubicBezTo>
                  <a:lnTo>
                    <a:pt x="824" y="1950"/>
                  </a:lnTo>
                  <a:cubicBezTo>
                    <a:pt x="781" y="1942"/>
                    <a:pt x="741" y="1938"/>
                    <a:pt x="702" y="1938"/>
                  </a:cubicBezTo>
                  <a:cubicBezTo>
                    <a:pt x="93" y="1938"/>
                    <a:pt x="0" y="2875"/>
                    <a:pt x="674" y="3000"/>
                  </a:cubicBezTo>
                  <a:lnTo>
                    <a:pt x="1124" y="3067"/>
                  </a:lnTo>
                  <a:lnTo>
                    <a:pt x="3507" y="3483"/>
                  </a:lnTo>
                  <a:lnTo>
                    <a:pt x="8756" y="4400"/>
                  </a:lnTo>
                  <a:lnTo>
                    <a:pt x="9239" y="4483"/>
                  </a:lnTo>
                  <a:cubicBezTo>
                    <a:pt x="9280" y="4491"/>
                    <a:pt x="9320" y="4495"/>
                    <a:pt x="9358" y="4495"/>
                  </a:cubicBezTo>
                  <a:cubicBezTo>
                    <a:pt x="9957" y="4495"/>
                    <a:pt x="10080" y="3559"/>
                    <a:pt x="9422" y="3450"/>
                  </a:cubicBezTo>
                  <a:cubicBezTo>
                    <a:pt x="8789" y="3167"/>
                    <a:pt x="7856" y="3167"/>
                    <a:pt x="7173" y="3050"/>
                  </a:cubicBezTo>
                  <a:cubicBezTo>
                    <a:pt x="6373" y="2917"/>
                    <a:pt x="5773" y="2867"/>
                    <a:pt x="5956" y="1883"/>
                  </a:cubicBezTo>
                  <a:cubicBezTo>
                    <a:pt x="6056" y="1450"/>
                    <a:pt x="6139" y="1050"/>
                    <a:pt x="6223" y="584"/>
                  </a:cubicBezTo>
                  <a:cubicBezTo>
                    <a:pt x="6323" y="134"/>
                    <a:pt x="5240" y="101"/>
                    <a:pt x="4840" y="1"/>
                  </a:cubicBezTo>
                  <a:close/>
                </a:path>
              </a:pathLst>
            </a:custGeom>
            <a:solidFill>
              <a:srgbClr val="C7EAFB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143;p59">
              <a:extLst>
                <a:ext uri="{FF2B5EF4-FFF2-40B4-BE49-F238E27FC236}">
                  <a16:creationId xmlns:a16="http://schemas.microsoft.com/office/drawing/2014/main" id="{DC91FD6F-20A3-4E05-BCAA-08FAE2CAC25A}"/>
                </a:ext>
              </a:extLst>
            </p:cNvPr>
            <p:cNvSpPr/>
            <p:nvPr/>
          </p:nvSpPr>
          <p:spPr>
            <a:xfrm>
              <a:off x="6981791" y="4141185"/>
              <a:ext cx="486803" cy="599076"/>
            </a:xfrm>
            <a:custGeom>
              <a:avLst/>
              <a:gdLst/>
              <a:ahLst/>
              <a:cxnLst/>
              <a:rect l="l" t="t" r="r" b="b"/>
              <a:pathLst>
                <a:path w="24129" h="29694" extrusionOk="0">
                  <a:moveTo>
                    <a:pt x="9767" y="1"/>
                  </a:moveTo>
                  <a:cubicBezTo>
                    <a:pt x="9053" y="1"/>
                    <a:pt x="8296" y="414"/>
                    <a:pt x="7565" y="444"/>
                  </a:cubicBezTo>
                  <a:cubicBezTo>
                    <a:pt x="7394" y="451"/>
                    <a:pt x="7223" y="455"/>
                    <a:pt x="7052" y="455"/>
                  </a:cubicBezTo>
                  <a:cubicBezTo>
                    <a:pt x="6111" y="455"/>
                    <a:pt x="5178" y="353"/>
                    <a:pt x="4233" y="310"/>
                  </a:cubicBezTo>
                  <a:cubicBezTo>
                    <a:pt x="4053" y="301"/>
                    <a:pt x="3874" y="296"/>
                    <a:pt x="3695" y="296"/>
                  </a:cubicBezTo>
                  <a:cubicBezTo>
                    <a:pt x="2527" y="296"/>
                    <a:pt x="1405" y="535"/>
                    <a:pt x="784" y="1677"/>
                  </a:cubicBezTo>
                  <a:cubicBezTo>
                    <a:pt x="0" y="3126"/>
                    <a:pt x="1417" y="4576"/>
                    <a:pt x="2467" y="5409"/>
                  </a:cubicBezTo>
                  <a:cubicBezTo>
                    <a:pt x="2631" y="5524"/>
                    <a:pt x="4218" y="6610"/>
                    <a:pt x="4265" y="6610"/>
                  </a:cubicBezTo>
                  <a:cubicBezTo>
                    <a:pt x="4265" y="6610"/>
                    <a:pt x="4266" y="6610"/>
                    <a:pt x="4266" y="6609"/>
                  </a:cubicBezTo>
                  <a:lnTo>
                    <a:pt x="4266" y="6609"/>
                  </a:lnTo>
                  <a:cubicBezTo>
                    <a:pt x="4216" y="6726"/>
                    <a:pt x="4166" y="6842"/>
                    <a:pt x="4149" y="6975"/>
                  </a:cubicBezTo>
                  <a:cubicBezTo>
                    <a:pt x="4000" y="7675"/>
                    <a:pt x="4066" y="8425"/>
                    <a:pt x="4349" y="9092"/>
                  </a:cubicBezTo>
                  <a:cubicBezTo>
                    <a:pt x="4649" y="9875"/>
                    <a:pt x="5599" y="10641"/>
                    <a:pt x="5499" y="11458"/>
                  </a:cubicBezTo>
                  <a:lnTo>
                    <a:pt x="5283" y="13574"/>
                  </a:lnTo>
                  <a:cubicBezTo>
                    <a:pt x="5183" y="14507"/>
                    <a:pt x="5266" y="15723"/>
                    <a:pt x="4833" y="16557"/>
                  </a:cubicBezTo>
                  <a:cubicBezTo>
                    <a:pt x="4183" y="17773"/>
                    <a:pt x="3666" y="19439"/>
                    <a:pt x="4416" y="20722"/>
                  </a:cubicBezTo>
                  <a:cubicBezTo>
                    <a:pt x="4716" y="21172"/>
                    <a:pt x="5133" y="21555"/>
                    <a:pt x="5632" y="21789"/>
                  </a:cubicBezTo>
                  <a:cubicBezTo>
                    <a:pt x="6049" y="21989"/>
                    <a:pt x="5999" y="22672"/>
                    <a:pt x="6132" y="23138"/>
                  </a:cubicBezTo>
                  <a:cubicBezTo>
                    <a:pt x="6382" y="24038"/>
                    <a:pt x="6782" y="24888"/>
                    <a:pt x="7332" y="25654"/>
                  </a:cubicBezTo>
                  <a:cubicBezTo>
                    <a:pt x="8382" y="27121"/>
                    <a:pt x="9831" y="28254"/>
                    <a:pt x="11498" y="28937"/>
                  </a:cubicBezTo>
                  <a:cubicBezTo>
                    <a:pt x="12571" y="29382"/>
                    <a:pt x="13768" y="29693"/>
                    <a:pt x="14951" y="29693"/>
                  </a:cubicBezTo>
                  <a:cubicBezTo>
                    <a:pt x="15274" y="29693"/>
                    <a:pt x="15595" y="29670"/>
                    <a:pt x="15913" y="29620"/>
                  </a:cubicBezTo>
                  <a:cubicBezTo>
                    <a:pt x="17530" y="29370"/>
                    <a:pt x="18080" y="28320"/>
                    <a:pt x="18729" y="26921"/>
                  </a:cubicBezTo>
                  <a:cubicBezTo>
                    <a:pt x="19862" y="24388"/>
                    <a:pt x="20696" y="21739"/>
                    <a:pt x="22045" y="19273"/>
                  </a:cubicBezTo>
                  <a:cubicBezTo>
                    <a:pt x="22762" y="17956"/>
                    <a:pt x="23762" y="16773"/>
                    <a:pt x="23962" y="15240"/>
                  </a:cubicBezTo>
                  <a:cubicBezTo>
                    <a:pt x="24128" y="14124"/>
                    <a:pt x="23912" y="13041"/>
                    <a:pt x="23678" y="11941"/>
                  </a:cubicBezTo>
                  <a:cubicBezTo>
                    <a:pt x="23428" y="10858"/>
                    <a:pt x="23195" y="9725"/>
                    <a:pt x="23462" y="8608"/>
                  </a:cubicBezTo>
                  <a:cubicBezTo>
                    <a:pt x="23695" y="7675"/>
                    <a:pt x="24128" y="6842"/>
                    <a:pt x="23695" y="5876"/>
                  </a:cubicBezTo>
                  <a:cubicBezTo>
                    <a:pt x="22812" y="3893"/>
                    <a:pt x="19846" y="3610"/>
                    <a:pt x="17980" y="3610"/>
                  </a:cubicBezTo>
                  <a:cubicBezTo>
                    <a:pt x="17013" y="3193"/>
                    <a:pt x="16047" y="3160"/>
                    <a:pt x="15064" y="2793"/>
                  </a:cubicBezTo>
                  <a:cubicBezTo>
                    <a:pt x="13314" y="2143"/>
                    <a:pt x="11881" y="394"/>
                    <a:pt x="10065" y="27"/>
                  </a:cubicBezTo>
                  <a:cubicBezTo>
                    <a:pt x="9967" y="9"/>
                    <a:pt x="9867" y="1"/>
                    <a:pt x="9767" y="1"/>
                  </a:cubicBezTo>
                  <a:close/>
                </a:path>
              </a:pathLst>
            </a:custGeom>
            <a:solidFill>
              <a:srgbClr val="4393D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144;p59">
              <a:extLst>
                <a:ext uri="{FF2B5EF4-FFF2-40B4-BE49-F238E27FC236}">
                  <a16:creationId xmlns:a16="http://schemas.microsoft.com/office/drawing/2014/main" id="{0561E8D1-2AD8-4F84-B9A1-DCC749EF5310}"/>
                </a:ext>
              </a:extLst>
            </p:cNvPr>
            <p:cNvSpPr/>
            <p:nvPr/>
          </p:nvSpPr>
          <p:spPr>
            <a:xfrm>
              <a:off x="7031883" y="4195554"/>
              <a:ext cx="289451" cy="84352"/>
            </a:xfrm>
            <a:custGeom>
              <a:avLst/>
              <a:gdLst/>
              <a:ahLst/>
              <a:cxnLst/>
              <a:rect l="l" t="t" r="r" b="b"/>
              <a:pathLst>
                <a:path w="14347" h="4181" extrusionOk="0">
                  <a:moveTo>
                    <a:pt x="4084" y="0"/>
                  </a:moveTo>
                  <a:cubicBezTo>
                    <a:pt x="3992" y="0"/>
                    <a:pt x="3897" y="5"/>
                    <a:pt x="3799" y="15"/>
                  </a:cubicBezTo>
                  <a:cubicBezTo>
                    <a:pt x="2733" y="131"/>
                    <a:pt x="1716" y="565"/>
                    <a:pt x="900" y="1264"/>
                  </a:cubicBezTo>
                  <a:cubicBezTo>
                    <a:pt x="34" y="1998"/>
                    <a:pt x="0" y="2597"/>
                    <a:pt x="883" y="3281"/>
                  </a:cubicBezTo>
                  <a:lnTo>
                    <a:pt x="2066" y="4180"/>
                  </a:lnTo>
                  <a:cubicBezTo>
                    <a:pt x="2283" y="3547"/>
                    <a:pt x="2633" y="2981"/>
                    <a:pt x="3099" y="2531"/>
                  </a:cubicBezTo>
                  <a:cubicBezTo>
                    <a:pt x="3515" y="2141"/>
                    <a:pt x="3913" y="1998"/>
                    <a:pt x="4311" y="1998"/>
                  </a:cubicBezTo>
                  <a:cubicBezTo>
                    <a:pt x="4965" y="1998"/>
                    <a:pt x="5616" y="2386"/>
                    <a:pt x="6332" y="2697"/>
                  </a:cubicBezTo>
                  <a:cubicBezTo>
                    <a:pt x="7765" y="3281"/>
                    <a:pt x="9281" y="3647"/>
                    <a:pt x="10831" y="3781"/>
                  </a:cubicBezTo>
                  <a:cubicBezTo>
                    <a:pt x="11290" y="3824"/>
                    <a:pt x="11835" y="3879"/>
                    <a:pt x="12380" y="3879"/>
                  </a:cubicBezTo>
                  <a:cubicBezTo>
                    <a:pt x="13103" y="3879"/>
                    <a:pt x="13825" y="3782"/>
                    <a:pt x="14347" y="3431"/>
                  </a:cubicBezTo>
                  <a:cubicBezTo>
                    <a:pt x="13997" y="3247"/>
                    <a:pt x="13130" y="3014"/>
                    <a:pt x="13014" y="2597"/>
                  </a:cubicBezTo>
                  <a:cubicBezTo>
                    <a:pt x="12814" y="1848"/>
                    <a:pt x="12931" y="1764"/>
                    <a:pt x="12214" y="1698"/>
                  </a:cubicBezTo>
                  <a:cubicBezTo>
                    <a:pt x="10231" y="1531"/>
                    <a:pt x="8182" y="1314"/>
                    <a:pt x="6299" y="665"/>
                  </a:cubicBezTo>
                  <a:cubicBezTo>
                    <a:pt x="5519" y="380"/>
                    <a:pt x="4914" y="0"/>
                    <a:pt x="4084" y="0"/>
                  </a:cubicBezTo>
                  <a:close/>
                </a:path>
              </a:pathLst>
            </a:custGeom>
            <a:solidFill>
              <a:srgbClr val="3981BC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145;p59">
              <a:extLst>
                <a:ext uri="{FF2B5EF4-FFF2-40B4-BE49-F238E27FC236}">
                  <a16:creationId xmlns:a16="http://schemas.microsoft.com/office/drawing/2014/main" id="{FE652571-3800-4EC3-8C89-ABEB6F1DF7B1}"/>
                </a:ext>
              </a:extLst>
            </p:cNvPr>
            <p:cNvSpPr/>
            <p:nvPr/>
          </p:nvSpPr>
          <p:spPr>
            <a:xfrm>
              <a:off x="7112882" y="3701029"/>
              <a:ext cx="307971" cy="557597"/>
            </a:xfrm>
            <a:custGeom>
              <a:avLst/>
              <a:gdLst/>
              <a:ahLst/>
              <a:cxnLst/>
              <a:rect l="l" t="t" r="r" b="b"/>
              <a:pathLst>
                <a:path w="15265" h="27638" extrusionOk="0">
                  <a:moveTo>
                    <a:pt x="3200" y="0"/>
                  </a:moveTo>
                  <a:lnTo>
                    <a:pt x="1151" y="11764"/>
                  </a:lnTo>
                  <a:cubicBezTo>
                    <a:pt x="834" y="13564"/>
                    <a:pt x="517" y="15363"/>
                    <a:pt x="218" y="17179"/>
                  </a:cubicBezTo>
                  <a:cubicBezTo>
                    <a:pt x="1" y="18263"/>
                    <a:pt x="51" y="19379"/>
                    <a:pt x="401" y="20429"/>
                  </a:cubicBezTo>
                  <a:cubicBezTo>
                    <a:pt x="717" y="21362"/>
                    <a:pt x="1251" y="22212"/>
                    <a:pt x="1950" y="22895"/>
                  </a:cubicBezTo>
                  <a:cubicBezTo>
                    <a:pt x="2484" y="23411"/>
                    <a:pt x="3900" y="23878"/>
                    <a:pt x="3800" y="24694"/>
                  </a:cubicBezTo>
                  <a:cubicBezTo>
                    <a:pt x="3817" y="25311"/>
                    <a:pt x="3600" y="26027"/>
                    <a:pt x="3517" y="26644"/>
                  </a:cubicBezTo>
                  <a:cubicBezTo>
                    <a:pt x="3450" y="27044"/>
                    <a:pt x="3350" y="27060"/>
                    <a:pt x="3767" y="27260"/>
                  </a:cubicBezTo>
                  <a:cubicBezTo>
                    <a:pt x="4327" y="27505"/>
                    <a:pt x="4924" y="27637"/>
                    <a:pt x="5537" y="27637"/>
                  </a:cubicBezTo>
                  <a:cubicBezTo>
                    <a:pt x="5635" y="27637"/>
                    <a:pt x="5734" y="27634"/>
                    <a:pt x="5833" y="27627"/>
                  </a:cubicBezTo>
                  <a:cubicBezTo>
                    <a:pt x="6100" y="27394"/>
                    <a:pt x="6133" y="26094"/>
                    <a:pt x="6216" y="25727"/>
                  </a:cubicBezTo>
                  <a:cubicBezTo>
                    <a:pt x="6233" y="25511"/>
                    <a:pt x="6283" y="25328"/>
                    <a:pt x="6333" y="25128"/>
                  </a:cubicBezTo>
                  <a:cubicBezTo>
                    <a:pt x="6499" y="24394"/>
                    <a:pt x="7233" y="24544"/>
                    <a:pt x="7799" y="24378"/>
                  </a:cubicBezTo>
                  <a:cubicBezTo>
                    <a:pt x="10082" y="23745"/>
                    <a:pt x="11798" y="21845"/>
                    <a:pt x="12215" y="19529"/>
                  </a:cubicBezTo>
                  <a:cubicBezTo>
                    <a:pt x="12331" y="18879"/>
                    <a:pt x="12448" y="18246"/>
                    <a:pt x="12548" y="17613"/>
                  </a:cubicBezTo>
                  <a:lnTo>
                    <a:pt x="15264" y="2100"/>
                  </a:lnTo>
                  <a:lnTo>
                    <a:pt x="3200" y="0"/>
                  </a:lnTo>
                  <a:close/>
                </a:path>
              </a:pathLst>
            </a:custGeom>
            <a:solidFill>
              <a:srgbClr val="C7EAFB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146;p59">
              <a:extLst>
                <a:ext uri="{FF2B5EF4-FFF2-40B4-BE49-F238E27FC236}">
                  <a16:creationId xmlns:a16="http://schemas.microsoft.com/office/drawing/2014/main" id="{A648327A-5608-4060-BB9C-418744F67D80}"/>
                </a:ext>
              </a:extLst>
            </p:cNvPr>
            <p:cNvSpPr/>
            <p:nvPr/>
          </p:nvSpPr>
          <p:spPr>
            <a:xfrm>
              <a:off x="7135417" y="3789431"/>
              <a:ext cx="248778" cy="384556"/>
            </a:xfrm>
            <a:custGeom>
              <a:avLst/>
              <a:gdLst/>
              <a:ahLst/>
              <a:cxnLst/>
              <a:rect l="l" t="t" r="r" b="b"/>
              <a:pathLst>
                <a:path w="12331" h="19061" extrusionOk="0">
                  <a:moveTo>
                    <a:pt x="2433" y="0"/>
                  </a:moveTo>
                  <a:cubicBezTo>
                    <a:pt x="2017" y="2350"/>
                    <a:pt x="1600" y="4699"/>
                    <a:pt x="1200" y="7049"/>
                  </a:cubicBezTo>
                  <a:lnTo>
                    <a:pt x="400" y="11648"/>
                  </a:lnTo>
                  <a:cubicBezTo>
                    <a:pt x="250" y="12548"/>
                    <a:pt x="0" y="13514"/>
                    <a:pt x="50" y="14430"/>
                  </a:cubicBezTo>
                  <a:cubicBezTo>
                    <a:pt x="224" y="17427"/>
                    <a:pt x="2696" y="19061"/>
                    <a:pt x="5153" y="19061"/>
                  </a:cubicBezTo>
                  <a:cubicBezTo>
                    <a:pt x="7177" y="19061"/>
                    <a:pt x="9190" y="17951"/>
                    <a:pt x="9898" y="15580"/>
                  </a:cubicBezTo>
                  <a:cubicBezTo>
                    <a:pt x="10581" y="13264"/>
                    <a:pt x="10765" y="10731"/>
                    <a:pt x="11181" y="8365"/>
                  </a:cubicBezTo>
                  <a:lnTo>
                    <a:pt x="12331" y="1717"/>
                  </a:lnTo>
                  <a:lnTo>
                    <a:pt x="2433" y="0"/>
                  </a:lnTo>
                  <a:close/>
                </a:path>
              </a:pathLst>
            </a:custGeom>
            <a:solidFill>
              <a:srgbClr val="FFD68A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147;p59">
              <a:extLst>
                <a:ext uri="{FF2B5EF4-FFF2-40B4-BE49-F238E27FC236}">
                  <a16:creationId xmlns:a16="http://schemas.microsoft.com/office/drawing/2014/main" id="{AAED3E98-9837-4D52-9914-F490A3A50473}"/>
                </a:ext>
              </a:extLst>
            </p:cNvPr>
            <p:cNvSpPr/>
            <p:nvPr/>
          </p:nvSpPr>
          <p:spPr>
            <a:xfrm>
              <a:off x="7056072" y="4219561"/>
              <a:ext cx="293849" cy="90929"/>
            </a:xfrm>
            <a:custGeom>
              <a:avLst/>
              <a:gdLst/>
              <a:ahLst/>
              <a:cxnLst/>
              <a:rect l="l" t="t" r="r" b="b"/>
              <a:pathLst>
                <a:path w="14565" h="4507" extrusionOk="0">
                  <a:moveTo>
                    <a:pt x="3608" y="0"/>
                  </a:moveTo>
                  <a:cubicBezTo>
                    <a:pt x="2843" y="0"/>
                    <a:pt x="2102" y="257"/>
                    <a:pt x="1484" y="874"/>
                  </a:cubicBezTo>
                  <a:cubicBezTo>
                    <a:pt x="634" y="1724"/>
                    <a:pt x="1" y="3324"/>
                    <a:pt x="484" y="4507"/>
                  </a:cubicBezTo>
                  <a:cubicBezTo>
                    <a:pt x="551" y="3190"/>
                    <a:pt x="1684" y="1524"/>
                    <a:pt x="3034" y="1274"/>
                  </a:cubicBezTo>
                  <a:cubicBezTo>
                    <a:pt x="3141" y="1256"/>
                    <a:pt x="3246" y="1247"/>
                    <a:pt x="3351" y="1247"/>
                  </a:cubicBezTo>
                  <a:cubicBezTo>
                    <a:pt x="4288" y="1247"/>
                    <a:pt x="5128" y="1929"/>
                    <a:pt x="5983" y="2274"/>
                  </a:cubicBezTo>
                  <a:cubicBezTo>
                    <a:pt x="7431" y="2855"/>
                    <a:pt x="9079" y="3140"/>
                    <a:pt x="10719" y="3140"/>
                  </a:cubicBezTo>
                  <a:cubicBezTo>
                    <a:pt x="12042" y="3140"/>
                    <a:pt x="13359" y="2955"/>
                    <a:pt x="14564" y="2591"/>
                  </a:cubicBezTo>
                  <a:cubicBezTo>
                    <a:pt x="11465" y="2157"/>
                    <a:pt x="8366" y="1807"/>
                    <a:pt x="5516" y="474"/>
                  </a:cubicBezTo>
                  <a:cubicBezTo>
                    <a:pt x="4902" y="179"/>
                    <a:pt x="4247" y="0"/>
                    <a:pt x="3608" y="0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148;p59">
              <a:extLst>
                <a:ext uri="{FF2B5EF4-FFF2-40B4-BE49-F238E27FC236}">
                  <a16:creationId xmlns:a16="http://schemas.microsoft.com/office/drawing/2014/main" id="{B624C4B9-445D-4C5A-94AB-7E75296E3C59}"/>
                </a:ext>
              </a:extLst>
            </p:cNvPr>
            <p:cNvSpPr/>
            <p:nvPr/>
          </p:nvSpPr>
          <p:spPr>
            <a:xfrm>
              <a:off x="7098781" y="4368970"/>
              <a:ext cx="247103" cy="76988"/>
            </a:xfrm>
            <a:custGeom>
              <a:avLst/>
              <a:gdLst/>
              <a:ahLst/>
              <a:cxnLst/>
              <a:rect l="l" t="t" r="r" b="b"/>
              <a:pathLst>
                <a:path w="12248" h="3816" extrusionOk="0">
                  <a:moveTo>
                    <a:pt x="0" y="0"/>
                  </a:moveTo>
                  <a:lnTo>
                    <a:pt x="0" y="0"/>
                  </a:lnTo>
                  <a:cubicBezTo>
                    <a:pt x="817" y="2133"/>
                    <a:pt x="3183" y="3166"/>
                    <a:pt x="5266" y="3583"/>
                  </a:cubicBezTo>
                  <a:cubicBezTo>
                    <a:pt x="6083" y="3744"/>
                    <a:pt x="6893" y="3816"/>
                    <a:pt x="7698" y="3816"/>
                  </a:cubicBezTo>
                  <a:cubicBezTo>
                    <a:pt x="9223" y="3816"/>
                    <a:pt x="10732" y="3559"/>
                    <a:pt x="12247" y="3166"/>
                  </a:cubicBezTo>
                  <a:cubicBezTo>
                    <a:pt x="10214" y="2533"/>
                    <a:pt x="7915" y="2616"/>
                    <a:pt x="5815" y="2233"/>
                  </a:cubicBezTo>
                  <a:cubicBezTo>
                    <a:pt x="3716" y="1916"/>
                    <a:pt x="1716" y="1300"/>
                    <a:pt x="0" y="0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149;p59">
              <a:extLst>
                <a:ext uri="{FF2B5EF4-FFF2-40B4-BE49-F238E27FC236}">
                  <a16:creationId xmlns:a16="http://schemas.microsoft.com/office/drawing/2014/main" id="{D5DEF7F6-3E20-4715-89B9-DC95E9885793}"/>
                </a:ext>
              </a:extLst>
            </p:cNvPr>
            <p:cNvSpPr/>
            <p:nvPr/>
          </p:nvSpPr>
          <p:spPr>
            <a:xfrm>
              <a:off x="7092042" y="4488300"/>
              <a:ext cx="229289" cy="54513"/>
            </a:xfrm>
            <a:custGeom>
              <a:avLst/>
              <a:gdLst/>
              <a:ahLst/>
              <a:cxnLst/>
              <a:rect l="l" t="t" r="r" b="b"/>
              <a:pathLst>
                <a:path w="11365" h="2702" extrusionOk="0">
                  <a:moveTo>
                    <a:pt x="1" y="0"/>
                  </a:moveTo>
                  <a:lnTo>
                    <a:pt x="1" y="0"/>
                  </a:lnTo>
                  <a:cubicBezTo>
                    <a:pt x="701" y="2100"/>
                    <a:pt x="3500" y="2666"/>
                    <a:pt x="5416" y="2700"/>
                  </a:cubicBezTo>
                  <a:cubicBezTo>
                    <a:pt x="5495" y="2701"/>
                    <a:pt x="5575" y="2702"/>
                    <a:pt x="5654" y="2702"/>
                  </a:cubicBezTo>
                  <a:cubicBezTo>
                    <a:pt x="7590" y="2702"/>
                    <a:pt x="9700" y="2308"/>
                    <a:pt x="11365" y="1300"/>
                  </a:cubicBezTo>
                  <a:cubicBezTo>
                    <a:pt x="10711" y="1256"/>
                    <a:pt x="10056" y="1242"/>
                    <a:pt x="9403" y="1242"/>
                  </a:cubicBezTo>
                  <a:cubicBezTo>
                    <a:pt x="8325" y="1242"/>
                    <a:pt x="7249" y="1279"/>
                    <a:pt x="6176" y="1279"/>
                  </a:cubicBezTo>
                  <a:cubicBezTo>
                    <a:pt x="5694" y="1279"/>
                    <a:pt x="5213" y="1272"/>
                    <a:pt x="4733" y="1250"/>
                  </a:cubicBezTo>
                  <a:cubicBezTo>
                    <a:pt x="3067" y="1183"/>
                    <a:pt x="1384" y="1000"/>
                    <a:pt x="1" y="0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150;p59">
              <a:extLst>
                <a:ext uri="{FF2B5EF4-FFF2-40B4-BE49-F238E27FC236}">
                  <a16:creationId xmlns:a16="http://schemas.microsoft.com/office/drawing/2014/main" id="{7E345CCC-E5DA-4912-9F94-A3C1C6B9E659}"/>
                </a:ext>
              </a:extLst>
            </p:cNvPr>
            <p:cNvSpPr/>
            <p:nvPr/>
          </p:nvSpPr>
          <p:spPr>
            <a:xfrm>
              <a:off x="7073220" y="4556871"/>
              <a:ext cx="200055" cy="71117"/>
            </a:xfrm>
            <a:custGeom>
              <a:avLst/>
              <a:gdLst/>
              <a:ahLst/>
              <a:cxnLst/>
              <a:rect l="l" t="t" r="r" b="b"/>
              <a:pathLst>
                <a:path w="9916" h="3525" extrusionOk="0">
                  <a:moveTo>
                    <a:pt x="1" y="1"/>
                  </a:moveTo>
                  <a:lnTo>
                    <a:pt x="1" y="1"/>
                  </a:lnTo>
                  <a:cubicBezTo>
                    <a:pt x="756" y="2476"/>
                    <a:pt x="3589" y="3524"/>
                    <a:pt x="6274" y="3524"/>
                  </a:cubicBezTo>
                  <a:cubicBezTo>
                    <a:pt x="7618" y="3524"/>
                    <a:pt x="8925" y="3261"/>
                    <a:pt x="9915" y="2783"/>
                  </a:cubicBezTo>
                  <a:cubicBezTo>
                    <a:pt x="6533" y="2083"/>
                    <a:pt x="2917" y="2067"/>
                    <a:pt x="1" y="1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151;p59">
              <a:extLst>
                <a:ext uri="{FF2B5EF4-FFF2-40B4-BE49-F238E27FC236}">
                  <a16:creationId xmlns:a16="http://schemas.microsoft.com/office/drawing/2014/main" id="{385E272C-1638-4CC9-B444-BC2BF783516C}"/>
                </a:ext>
              </a:extLst>
            </p:cNvPr>
            <p:cNvSpPr/>
            <p:nvPr/>
          </p:nvSpPr>
          <p:spPr>
            <a:xfrm>
              <a:off x="7204997" y="4218371"/>
              <a:ext cx="95488" cy="57438"/>
            </a:xfrm>
            <a:custGeom>
              <a:avLst/>
              <a:gdLst/>
              <a:ahLst/>
              <a:cxnLst/>
              <a:rect l="l" t="t" r="r" b="b"/>
              <a:pathLst>
                <a:path w="4733" h="2847" extrusionOk="0">
                  <a:moveTo>
                    <a:pt x="4733" y="0"/>
                  </a:moveTo>
                  <a:lnTo>
                    <a:pt x="4733" y="0"/>
                  </a:lnTo>
                  <a:cubicBezTo>
                    <a:pt x="2950" y="117"/>
                    <a:pt x="1050" y="1350"/>
                    <a:pt x="1" y="2766"/>
                  </a:cubicBezTo>
                  <a:cubicBezTo>
                    <a:pt x="224" y="2821"/>
                    <a:pt x="454" y="2847"/>
                    <a:pt x="688" y="2847"/>
                  </a:cubicBezTo>
                  <a:cubicBezTo>
                    <a:pt x="2366" y="2847"/>
                    <a:pt x="4191" y="1507"/>
                    <a:pt x="4733" y="0"/>
                  </a:cubicBezTo>
                  <a:close/>
                </a:path>
              </a:pathLst>
            </a:custGeom>
            <a:solidFill>
              <a:srgbClr val="131B3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defRPr/>
              </a:pPr>
              <a:endParaRPr sz="36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1" name="Google Shape;2164;p59">
            <a:extLst>
              <a:ext uri="{FF2B5EF4-FFF2-40B4-BE49-F238E27FC236}">
                <a16:creationId xmlns:a16="http://schemas.microsoft.com/office/drawing/2014/main" id="{E641761F-37CD-4F84-A0A9-D0E0260B599B}"/>
              </a:ext>
            </a:extLst>
          </p:cNvPr>
          <p:cNvSpPr/>
          <p:nvPr/>
        </p:nvSpPr>
        <p:spPr>
          <a:xfrm>
            <a:off x="2394450" y="272626"/>
            <a:ext cx="295300" cy="93900"/>
          </a:xfrm>
          <a:custGeom>
            <a:avLst/>
            <a:gdLst/>
            <a:ahLst/>
            <a:cxnLst/>
            <a:rect l="l" t="t" r="r" b="b"/>
            <a:pathLst>
              <a:path w="5906" h="1878" extrusionOk="0">
                <a:moveTo>
                  <a:pt x="5263" y="0"/>
                </a:moveTo>
                <a:cubicBezTo>
                  <a:pt x="5240" y="0"/>
                  <a:pt x="5215" y="2"/>
                  <a:pt x="5190" y="5"/>
                </a:cubicBezTo>
                <a:lnTo>
                  <a:pt x="637" y="900"/>
                </a:lnTo>
                <a:cubicBezTo>
                  <a:pt x="1" y="975"/>
                  <a:pt x="49" y="1877"/>
                  <a:pt x="641" y="1877"/>
                </a:cubicBezTo>
                <a:cubicBezTo>
                  <a:pt x="665" y="1877"/>
                  <a:pt x="690" y="1876"/>
                  <a:pt x="715" y="1873"/>
                </a:cubicBezTo>
                <a:lnTo>
                  <a:pt x="793" y="1873"/>
                </a:lnTo>
                <a:lnTo>
                  <a:pt x="5385" y="939"/>
                </a:lnTo>
                <a:cubicBezTo>
                  <a:pt x="5906" y="790"/>
                  <a:pt x="5786" y="0"/>
                  <a:pt x="5263" y="0"/>
                </a:cubicBezTo>
                <a:close/>
              </a:path>
            </a:pathLst>
          </a:custGeom>
          <a:solidFill>
            <a:srgbClr val="F1C13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167;p59">
            <a:extLst>
              <a:ext uri="{FF2B5EF4-FFF2-40B4-BE49-F238E27FC236}">
                <a16:creationId xmlns:a16="http://schemas.microsoft.com/office/drawing/2014/main" id="{011D6D88-7AF8-4BF8-A1B4-4493AFA14DED}"/>
              </a:ext>
            </a:extLst>
          </p:cNvPr>
          <p:cNvSpPr/>
          <p:nvPr/>
        </p:nvSpPr>
        <p:spPr>
          <a:xfrm rot="714329" flipH="1">
            <a:off x="16216490" y="598371"/>
            <a:ext cx="140852" cy="216102"/>
          </a:xfrm>
          <a:custGeom>
            <a:avLst/>
            <a:gdLst/>
            <a:ahLst/>
            <a:cxnLst/>
            <a:rect l="l" t="t" r="r" b="b"/>
            <a:pathLst>
              <a:path w="2817" h="4322" extrusionOk="0">
                <a:moveTo>
                  <a:pt x="622" y="0"/>
                </a:moveTo>
                <a:cubicBezTo>
                  <a:pt x="310" y="0"/>
                  <a:pt x="0" y="297"/>
                  <a:pt x="131" y="664"/>
                </a:cubicBezTo>
                <a:lnTo>
                  <a:pt x="1843" y="4049"/>
                </a:lnTo>
                <a:cubicBezTo>
                  <a:pt x="1921" y="4205"/>
                  <a:pt x="2077" y="4282"/>
                  <a:pt x="2271" y="4321"/>
                </a:cubicBezTo>
                <a:cubicBezTo>
                  <a:pt x="2349" y="4282"/>
                  <a:pt x="2427" y="4282"/>
                  <a:pt x="2466" y="4244"/>
                </a:cubicBezTo>
                <a:cubicBezTo>
                  <a:pt x="2699" y="4127"/>
                  <a:pt x="2816" y="3854"/>
                  <a:pt x="2699" y="3621"/>
                </a:cubicBezTo>
                <a:lnTo>
                  <a:pt x="1026" y="235"/>
                </a:lnTo>
                <a:cubicBezTo>
                  <a:pt x="924" y="70"/>
                  <a:pt x="773" y="0"/>
                  <a:pt x="622" y="0"/>
                </a:cubicBezTo>
                <a:close/>
              </a:path>
            </a:pathLst>
          </a:custGeom>
          <a:solidFill>
            <a:srgbClr val="F1848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168;p59">
            <a:extLst>
              <a:ext uri="{FF2B5EF4-FFF2-40B4-BE49-F238E27FC236}">
                <a16:creationId xmlns:a16="http://schemas.microsoft.com/office/drawing/2014/main" id="{C6DB6895-3EF7-4892-94AF-3042D633EBE2}"/>
              </a:ext>
            </a:extLst>
          </p:cNvPr>
          <p:cNvSpPr/>
          <p:nvPr/>
        </p:nvSpPr>
        <p:spPr>
          <a:xfrm rot="714329" flipH="1">
            <a:off x="17753264" y="160275"/>
            <a:ext cx="163452" cy="413454"/>
          </a:xfrm>
          <a:custGeom>
            <a:avLst/>
            <a:gdLst/>
            <a:ahLst/>
            <a:cxnLst/>
            <a:rect l="l" t="t" r="r" b="b"/>
            <a:pathLst>
              <a:path w="3269" h="8269" extrusionOk="0">
                <a:moveTo>
                  <a:pt x="1523" y="0"/>
                </a:moveTo>
                <a:cubicBezTo>
                  <a:pt x="1415" y="0"/>
                  <a:pt x="1304" y="31"/>
                  <a:pt x="1207" y="96"/>
                </a:cubicBezTo>
                <a:cubicBezTo>
                  <a:pt x="1012" y="252"/>
                  <a:pt x="973" y="563"/>
                  <a:pt x="1129" y="797"/>
                </a:cubicBezTo>
                <a:cubicBezTo>
                  <a:pt x="1518" y="1225"/>
                  <a:pt x="1829" y="1731"/>
                  <a:pt x="2063" y="2315"/>
                </a:cubicBezTo>
                <a:cubicBezTo>
                  <a:pt x="2257" y="2782"/>
                  <a:pt x="2179" y="3287"/>
                  <a:pt x="1868" y="3677"/>
                </a:cubicBezTo>
                <a:cubicBezTo>
                  <a:pt x="1868" y="3715"/>
                  <a:pt x="1829" y="3754"/>
                  <a:pt x="1790" y="3793"/>
                </a:cubicBezTo>
                <a:cubicBezTo>
                  <a:pt x="1635" y="3677"/>
                  <a:pt x="1479" y="3599"/>
                  <a:pt x="1284" y="3521"/>
                </a:cubicBezTo>
                <a:cubicBezTo>
                  <a:pt x="1153" y="3477"/>
                  <a:pt x="1016" y="3455"/>
                  <a:pt x="880" y="3455"/>
                </a:cubicBezTo>
                <a:cubicBezTo>
                  <a:pt x="653" y="3455"/>
                  <a:pt x="428" y="3516"/>
                  <a:pt x="234" y="3638"/>
                </a:cubicBezTo>
                <a:cubicBezTo>
                  <a:pt x="117" y="3715"/>
                  <a:pt x="39" y="3832"/>
                  <a:pt x="39" y="3988"/>
                </a:cubicBezTo>
                <a:cubicBezTo>
                  <a:pt x="0" y="4105"/>
                  <a:pt x="39" y="4260"/>
                  <a:pt x="117" y="4377"/>
                </a:cubicBezTo>
                <a:cubicBezTo>
                  <a:pt x="389" y="4688"/>
                  <a:pt x="817" y="4883"/>
                  <a:pt x="1245" y="4883"/>
                </a:cubicBezTo>
                <a:cubicBezTo>
                  <a:pt x="1304" y="4902"/>
                  <a:pt x="1352" y="4912"/>
                  <a:pt x="1396" y="4912"/>
                </a:cubicBezTo>
                <a:cubicBezTo>
                  <a:pt x="1440" y="4912"/>
                  <a:pt x="1479" y="4902"/>
                  <a:pt x="1518" y="4883"/>
                </a:cubicBezTo>
                <a:cubicBezTo>
                  <a:pt x="1596" y="5000"/>
                  <a:pt x="1674" y="5116"/>
                  <a:pt x="1712" y="5233"/>
                </a:cubicBezTo>
                <a:cubicBezTo>
                  <a:pt x="1946" y="5700"/>
                  <a:pt x="1985" y="6206"/>
                  <a:pt x="1829" y="6712"/>
                </a:cubicBezTo>
                <a:cubicBezTo>
                  <a:pt x="1720" y="7040"/>
                  <a:pt x="1406" y="7299"/>
                  <a:pt x="1047" y="7299"/>
                </a:cubicBezTo>
                <a:cubicBezTo>
                  <a:pt x="1023" y="7299"/>
                  <a:pt x="998" y="7298"/>
                  <a:pt x="973" y="7295"/>
                </a:cubicBezTo>
                <a:cubicBezTo>
                  <a:pt x="929" y="7280"/>
                  <a:pt x="886" y="7272"/>
                  <a:pt x="846" y="7272"/>
                </a:cubicBezTo>
                <a:cubicBezTo>
                  <a:pt x="396" y="7272"/>
                  <a:pt x="243" y="8194"/>
                  <a:pt x="779" y="8229"/>
                </a:cubicBezTo>
                <a:cubicBezTo>
                  <a:pt x="856" y="8268"/>
                  <a:pt x="973" y="8268"/>
                  <a:pt x="1051" y="8268"/>
                </a:cubicBezTo>
                <a:cubicBezTo>
                  <a:pt x="1829" y="8229"/>
                  <a:pt x="2491" y="7724"/>
                  <a:pt x="2724" y="7023"/>
                </a:cubicBezTo>
                <a:cubicBezTo>
                  <a:pt x="2958" y="6323"/>
                  <a:pt x="2919" y="5544"/>
                  <a:pt x="2607" y="4883"/>
                </a:cubicBezTo>
                <a:cubicBezTo>
                  <a:pt x="2569" y="4727"/>
                  <a:pt x="2491" y="4610"/>
                  <a:pt x="2413" y="4494"/>
                </a:cubicBezTo>
                <a:cubicBezTo>
                  <a:pt x="2491" y="4455"/>
                  <a:pt x="2569" y="4377"/>
                  <a:pt x="2607" y="4338"/>
                </a:cubicBezTo>
                <a:cubicBezTo>
                  <a:pt x="3152" y="3677"/>
                  <a:pt x="3269" y="2782"/>
                  <a:pt x="2997" y="2003"/>
                </a:cubicBezTo>
                <a:cubicBezTo>
                  <a:pt x="2724" y="1342"/>
                  <a:pt x="2374" y="719"/>
                  <a:pt x="1907" y="174"/>
                </a:cubicBezTo>
                <a:cubicBezTo>
                  <a:pt x="1816" y="61"/>
                  <a:pt x="1673" y="0"/>
                  <a:pt x="1523" y="0"/>
                </a:cubicBezTo>
                <a:close/>
              </a:path>
            </a:pathLst>
          </a:custGeom>
          <a:solidFill>
            <a:srgbClr val="F1C13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169;p59">
            <a:extLst>
              <a:ext uri="{FF2B5EF4-FFF2-40B4-BE49-F238E27FC236}">
                <a16:creationId xmlns:a16="http://schemas.microsoft.com/office/drawing/2014/main" id="{360F018A-3FC7-4C3C-BF1E-1333C89AF0AA}"/>
              </a:ext>
            </a:extLst>
          </p:cNvPr>
          <p:cNvSpPr/>
          <p:nvPr/>
        </p:nvSpPr>
        <p:spPr>
          <a:xfrm flipH="1">
            <a:off x="16620227" y="58676"/>
            <a:ext cx="157650" cy="163000"/>
          </a:xfrm>
          <a:custGeom>
            <a:avLst/>
            <a:gdLst/>
            <a:ahLst/>
            <a:cxnLst/>
            <a:rect l="l" t="t" r="r" b="b"/>
            <a:pathLst>
              <a:path w="3153" h="3260" extrusionOk="0">
                <a:moveTo>
                  <a:pt x="506" y="0"/>
                </a:moveTo>
                <a:cubicBezTo>
                  <a:pt x="380" y="0"/>
                  <a:pt x="253" y="49"/>
                  <a:pt x="156" y="146"/>
                </a:cubicBezTo>
                <a:cubicBezTo>
                  <a:pt x="0" y="341"/>
                  <a:pt x="0" y="652"/>
                  <a:pt x="195" y="847"/>
                </a:cubicBezTo>
                <a:cubicBezTo>
                  <a:pt x="934" y="1508"/>
                  <a:pt x="1635" y="2286"/>
                  <a:pt x="2218" y="3065"/>
                </a:cubicBezTo>
                <a:cubicBezTo>
                  <a:pt x="2296" y="3220"/>
                  <a:pt x="2452" y="3259"/>
                  <a:pt x="2608" y="3259"/>
                </a:cubicBezTo>
                <a:cubicBezTo>
                  <a:pt x="2724" y="3259"/>
                  <a:pt x="2802" y="3259"/>
                  <a:pt x="2919" y="3181"/>
                </a:cubicBezTo>
                <a:cubicBezTo>
                  <a:pt x="3113" y="3026"/>
                  <a:pt x="3152" y="2715"/>
                  <a:pt x="2997" y="2520"/>
                </a:cubicBezTo>
                <a:cubicBezTo>
                  <a:pt x="2374" y="1664"/>
                  <a:pt x="1635" y="847"/>
                  <a:pt x="856" y="146"/>
                </a:cubicBezTo>
                <a:cubicBezTo>
                  <a:pt x="759" y="49"/>
                  <a:pt x="633" y="0"/>
                  <a:pt x="506" y="0"/>
                </a:cubicBezTo>
                <a:close/>
              </a:path>
            </a:pathLst>
          </a:custGeom>
          <a:solidFill>
            <a:srgbClr val="F1848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170;p59">
            <a:extLst>
              <a:ext uri="{FF2B5EF4-FFF2-40B4-BE49-F238E27FC236}">
                <a16:creationId xmlns:a16="http://schemas.microsoft.com/office/drawing/2014/main" id="{82B1AE27-2033-45CA-ADD8-071A8A4C7998}"/>
              </a:ext>
            </a:extLst>
          </p:cNvPr>
          <p:cNvSpPr/>
          <p:nvPr/>
        </p:nvSpPr>
        <p:spPr>
          <a:xfrm flipH="1">
            <a:off x="16963876" y="466977"/>
            <a:ext cx="351600" cy="533250"/>
          </a:xfrm>
          <a:custGeom>
            <a:avLst/>
            <a:gdLst/>
            <a:ahLst/>
            <a:cxnLst/>
            <a:rect l="l" t="t" r="r" b="b"/>
            <a:pathLst>
              <a:path w="7032" h="10665" extrusionOk="0">
                <a:moveTo>
                  <a:pt x="2627" y="4858"/>
                </a:moveTo>
                <a:cubicBezTo>
                  <a:pt x="2966" y="4858"/>
                  <a:pt x="3301" y="4973"/>
                  <a:pt x="3607" y="5177"/>
                </a:cubicBezTo>
                <a:cubicBezTo>
                  <a:pt x="3490" y="5294"/>
                  <a:pt x="3334" y="5372"/>
                  <a:pt x="3179" y="5372"/>
                </a:cubicBezTo>
                <a:cubicBezTo>
                  <a:pt x="3144" y="5379"/>
                  <a:pt x="3110" y="5382"/>
                  <a:pt x="3076" y="5382"/>
                </a:cubicBezTo>
                <a:cubicBezTo>
                  <a:pt x="2917" y="5382"/>
                  <a:pt x="2762" y="5312"/>
                  <a:pt x="2634" y="5216"/>
                </a:cubicBezTo>
                <a:cubicBezTo>
                  <a:pt x="2517" y="5138"/>
                  <a:pt x="2439" y="4983"/>
                  <a:pt x="2439" y="4866"/>
                </a:cubicBezTo>
                <a:lnTo>
                  <a:pt x="2478" y="4866"/>
                </a:lnTo>
                <a:cubicBezTo>
                  <a:pt x="2528" y="4861"/>
                  <a:pt x="2577" y="4858"/>
                  <a:pt x="2627" y="4858"/>
                </a:cubicBezTo>
                <a:close/>
                <a:moveTo>
                  <a:pt x="691" y="1"/>
                </a:moveTo>
                <a:cubicBezTo>
                  <a:pt x="100" y="1"/>
                  <a:pt x="1" y="936"/>
                  <a:pt x="649" y="975"/>
                </a:cubicBezTo>
                <a:cubicBezTo>
                  <a:pt x="1934" y="1130"/>
                  <a:pt x="3062" y="1908"/>
                  <a:pt x="3685" y="3037"/>
                </a:cubicBezTo>
                <a:cubicBezTo>
                  <a:pt x="3918" y="3426"/>
                  <a:pt x="3996" y="3854"/>
                  <a:pt x="3996" y="4282"/>
                </a:cubicBezTo>
                <a:cubicBezTo>
                  <a:pt x="3609" y="4024"/>
                  <a:pt x="3142" y="3873"/>
                  <a:pt x="2661" y="3873"/>
                </a:cubicBezTo>
                <a:cubicBezTo>
                  <a:pt x="2562" y="3873"/>
                  <a:pt x="2462" y="3880"/>
                  <a:pt x="2362" y="3893"/>
                </a:cubicBezTo>
                <a:cubicBezTo>
                  <a:pt x="2128" y="3893"/>
                  <a:pt x="1934" y="3971"/>
                  <a:pt x="1778" y="4088"/>
                </a:cubicBezTo>
                <a:cubicBezTo>
                  <a:pt x="1544" y="4282"/>
                  <a:pt x="1428" y="4555"/>
                  <a:pt x="1467" y="4866"/>
                </a:cubicBezTo>
                <a:cubicBezTo>
                  <a:pt x="1467" y="5255"/>
                  <a:pt x="1661" y="5683"/>
                  <a:pt x="1972" y="5955"/>
                </a:cubicBezTo>
                <a:cubicBezTo>
                  <a:pt x="2280" y="6228"/>
                  <a:pt x="2706" y="6352"/>
                  <a:pt x="3122" y="6352"/>
                </a:cubicBezTo>
                <a:cubicBezTo>
                  <a:pt x="3180" y="6352"/>
                  <a:pt x="3238" y="6349"/>
                  <a:pt x="3296" y="6345"/>
                </a:cubicBezTo>
                <a:cubicBezTo>
                  <a:pt x="3646" y="6267"/>
                  <a:pt x="3996" y="6111"/>
                  <a:pt x="4268" y="5839"/>
                </a:cubicBezTo>
                <a:cubicBezTo>
                  <a:pt x="4385" y="5994"/>
                  <a:pt x="4502" y="6111"/>
                  <a:pt x="4580" y="6267"/>
                </a:cubicBezTo>
                <a:cubicBezTo>
                  <a:pt x="5397" y="7473"/>
                  <a:pt x="5903" y="8796"/>
                  <a:pt x="6058" y="10236"/>
                </a:cubicBezTo>
                <a:cubicBezTo>
                  <a:pt x="6058" y="10469"/>
                  <a:pt x="6292" y="10664"/>
                  <a:pt x="6525" y="10664"/>
                </a:cubicBezTo>
                <a:lnTo>
                  <a:pt x="6564" y="10664"/>
                </a:lnTo>
                <a:cubicBezTo>
                  <a:pt x="6837" y="10625"/>
                  <a:pt x="7031" y="10392"/>
                  <a:pt x="6992" y="10119"/>
                </a:cubicBezTo>
                <a:cubicBezTo>
                  <a:pt x="6837" y="8563"/>
                  <a:pt x="6292" y="7045"/>
                  <a:pt x="5397" y="5722"/>
                </a:cubicBezTo>
                <a:cubicBezTo>
                  <a:pt x="5241" y="5450"/>
                  <a:pt x="5047" y="5216"/>
                  <a:pt x="4852" y="4983"/>
                </a:cubicBezTo>
                <a:cubicBezTo>
                  <a:pt x="4891" y="4905"/>
                  <a:pt x="4930" y="4788"/>
                  <a:pt x="4930" y="4710"/>
                </a:cubicBezTo>
                <a:cubicBezTo>
                  <a:pt x="5047" y="3971"/>
                  <a:pt x="4930" y="3232"/>
                  <a:pt x="4580" y="2570"/>
                </a:cubicBezTo>
                <a:cubicBezTo>
                  <a:pt x="3801" y="1130"/>
                  <a:pt x="2362" y="196"/>
                  <a:pt x="727" y="2"/>
                </a:cubicBezTo>
                <a:cubicBezTo>
                  <a:pt x="715" y="1"/>
                  <a:pt x="703" y="1"/>
                  <a:pt x="691" y="1"/>
                </a:cubicBezTo>
                <a:close/>
              </a:path>
            </a:pathLst>
          </a:custGeom>
          <a:solidFill>
            <a:srgbClr val="34DCA9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171;p59">
            <a:extLst>
              <a:ext uri="{FF2B5EF4-FFF2-40B4-BE49-F238E27FC236}">
                <a16:creationId xmlns:a16="http://schemas.microsoft.com/office/drawing/2014/main" id="{F9E622E5-48DD-4249-B524-E17360E489C0}"/>
              </a:ext>
            </a:extLst>
          </p:cNvPr>
          <p:cNvSpPr/>
          <p:nvPr/>
        </p:nvSpPr>
        <p:spPr>
          <a:xfrm flipH="1">
            <a:off x="16205151" y="1435977"/>
            <a:ext cx="163450" cy="413450"/>
          </a:xfrm>
          <a:custGeom>
            <a:avLst/>
            <a:gdLst/>
            <a:ahLst/>
            <a:cxnLst/>
            <a:rect l="l" t="t" r="r" b="b"/>
            <a:pathLst>
              <a:path w="3269" h="8269" extrusionOk="0">
                <a:moveTo>
                  <a:pt x="1523" y="0"/>
                </a:moveTo>
                <a:cubicBezTo>
                  <a:pt x="1415" y="0"/>
                  <a:pt x="1304" y="31"/>
                  <a:pt x="1207" y="96"/>
                </a:cubicBezTo>
                <a:cubicBezTo>
                  <a:pt x="1012" y="252"/>
                  <a:pt x="973" y="563"/>
                  <a:pt x="1129" y="797"/>
                </a:cubicBezTo>
                <a:cubicBezTo>
                  <a:pt x="1518" y="1225"/>
                  <a:pt x="1829" y="1731"/>
                  <a:pt x="2063" y="2315"/>
                </a:cubicBezTo>
                <a:cubicBezTo>
                  <a:pt x="2257" y="2782"/>
                  <a:pt x="2179" y="3287"/>
                  <a:pt x="1868" y="3677"/>
                </a:cubicBezTo>
                <a:cubicBezTo>
                  <a:pt x="1868" y="3715"/>
                  <a:pt x="1829" y="3754"/>
                  <a:pt x="1790" y="3793"/>
                </a:cubicBezTo>
                <a:cubicBezTo>
                  <a:pt x="1635" y="3677"/>
                  <a:pt x="1479" y="3599"/>
                  <a:pt x="1284" y="3521"/>
                </a:cubicBezTo>
                <a:cubicBezTo>
                  <a:pt x="1153" y="3477"/>
                  <a:pt x="1016" y="3455"/>
                  <a:pt x="880" y="3455"/>
                </a:cubicBezTo>
                <a:cubicBezTo>
                  <a:pt x="653" y="3455"/>
                  <a:pt x="428" y="3516"/>
                  <a:pt x="234" y="3638"/>
                </a:cubicBezTo>
                <a:cubicBezTo>
                  <a:pt x="117" y="3715"/>
                  <a:pt x="39" y="3832"/>
                  <a:pt x="39" y="3988"/>
                </a:cubicBezTo>
                <a:cubicBezTo>
                  <a:pt x="0" y="4105"/>
                  <a:pt x="39" y="4260"/>
                  <a:pt x="117" y="4377"/>
                </a:cubicBezTo>
                <a:cubicBezTo>
                  <a:pt x="389" y="4688"/>
                  <a:pt x="817" y="4883"/>
                  <a:pt x="1245" y="4883"/>
                </a:cubicBezTo>
                <a:cubicBezTo>
                  <a:pt x="1304" y="4902"/>
                  <a:pt x="1352" y="4912"/>
                  <a:pt x="1396" y="4912"/>
                </a:cubicBezTo>
                <a:cubicBezTo>
                  <a:pt x="1440" y="4912"/>
                  <a:pt x="1479" y="4902"/>
                  <a:pt x="1518" y="4883"/>
                </a:cubicBezTo>
                <a:cubicBezTo>
                  <a:pt x="1596" y="5000"/>
                  <a:pt x="1674" y="5116"/>
                  <a:pt x="1712" y="5233"/>
                </a:cubicBezTo>
                <a:cubicBezTo>
                  <a:pt x="1946" y="5700"/>
                  <a:pt x="1985" y="6206"/>
                  <a:pt x="1829" y="6712"/>
                </a:cubicBezTo>
                <a:cubicBezTo>
                  <a:pt x="1720" y="7040"/>
                  <a:pt x="1406" y="7299"/>
                  <a:pt x="1047" y="7299"/>
                </a:cubicBezTo>
                <a:cubicBezTo>
                  <a:pt x="1023" y="7299"/>
                  <a:pt x="998" y="7298"/>
                  <a:pt x="973" y="7295"/>
                </a:cubicBezTo>
                <a:cubicBezTo>
                  <a:pt x="929" y="7280"/>
                  <a:pt x="886" y="7272"/>
                  <a:pt x="846" y="7272"/>
                </a:cubicBezTo>
                <a:cubicBezTo>
                  <a:pt x="396" y="7272"/>
                  <a:pt x="243" y="8194"/>
                  <a:pt x="779" y="8229"/>
                </a:cubicBezTo>
                <a:cubicBezTo>
                  <a:pt x="856" y="8268"/>
                  <a:pt x="973" y="8268"/>
                  <a:pt x="1051" y="8268"/>
                </a:cubicBezTo>
                <a:cubicBezTo>
                  <a:pt x="1829" y="8229"/>
                  <a:pt x="2491" y="7724"/>
                  <a:pt x="2724" y="7023"/>
                </a:cubicBezTo>
                <a:cubicBezTo>
                  <a:pt x="2958" y="6323"/>
                  <a:pt x="2919" y="5544"/>
                  <a:pt x="2607" y="4883"/>
                </a:cubicBezTo>
                <a:cubicBezTo>
                  <a:pt x="2569" y="4727"/>
                  <a:pt x="2491" y="4610"/>
                  <a:pt x="2413" y="4494"/>
                </a:cubicBezTo>
                <a:cubicBezTo>
                  <a:pt x="2491" y="4455"/>
                  <a:pt x="2569" y="4377"/>
                  <a:pt x="2607" y="4338"/>
                </a:cubicBezTo>
                <a:cubicBezTo>
                  <a:pt x="3152" y="3677"/>
                  <a:pt x="3269" y="2782"/>
                  <a:pt x="2997" y="2003"/>
                </a:cubicBezTo>
                <a:cubicBezTo>
                  <a:pt x="2724" y="1342"/>
                  <a:pt x="2374" y="719"/>
                  <a:pt x="1907" y="174"/>
                </a:cubicBezTo>
                <a:cubicBezTo>
                  <a:pt x="1816" y="61"/>
                  <a:pt x="1673" y="0"/>
                  <a:pt x="1523" y="0"/>
                </a:cubicBezTo>
                <a:close/>
              </a:path>
            </a:pathLst>
          </a:custGeom>
          <a:solidFill>
            <a:srgbClr val="F1C13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9" name="Google Shape;2172;p59">
            <a:extLst>
              <a:ext uri="{FF2B5EF4-FFF2-40B4-BE49-F238E27FC236}">
                <a16:creationId xmlns:a16="http://schemas.microsoft.com/office/drawing/2014/main" id="{A3C002F9-3880-4C84-9A73-93400FCC6CB3}"/>
              </a:ext>
            </a:extLst>
          </p:cNvPr>
          <p:cNvSpPr/>
          <p:nvPr/>
        </p:nvSpPr>
        <p:spPr>
          <a:xfrm flipH="1">
            <a:off x="15620300" y="192226"/>
            <a:ext cx="295300" cy="93900"/>
          </a:xfrm>
          <a:custGeom>
            <a:avLst/>
            <a:gdLst/>
            <a:ahLst/>
            <a:cxnLst/>
            <a:rect l="l" t="t" r="r" b="b"/>
            <a:pathLst>
              <a:path w="5906" h="1878" extrusionOk="0">
                <a:moveTo>
                  <a:pt x="5263" y="0"/>
                </a:moveTo>
                <a:cubicBezTo>
                  <a:pt x="5240" y="0"/>
                  <a:pt x="5215" y="2"/>
                  <a:pt x="5190" y="5"/>
                </a:cubicBezTo>
                <a:lnTo>
                  <a:pt x="637" y="900"/>
                </a:lnTo>
                <a:cubicBezTo>
                  <a:pt x="1" y="975"/>
                  <a:pt x="49" y="1877"/>
                  <a:pt x="641" y="1877"/>
                </a:cubicBezTo>
                <a:cubicBezTo>
                  <a:pt x="665" y="1877"/>
                  <a:pt x="690" y="1876"/>
                  <a:pt x="715" y="1873"/>
                </a:cubicBezTo>
                <a:lnTo>
                  <a:pt x="793" y="1873"/>
                </a:lnTo>
                <a:lnTo>
                  <a:pt x="5385" y="939"/>
                </a:lnTo>
                <a:cubicBezTo>
                  <a:pt x="5906" y="790"/>
                  <a:pt x="5786" y="0"/>
                  <a:pt x="5263" y="0"/>
                </a:cubicBezTo>
                <a:close/>
              </a:path>
            </a:pathLst>
          </a:custGeom>
          <a:solidFill>
            <a:srgbClr val="F1C13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0" name="Google Shape;2173;p59">
            <a:extLst>
              <a:ext uri="{FF2B5EF4-FFF2-40B4-BE49-F238E27FC236}">
                <a16:creationId xmlns:a16="http://schemas.microsoft.com/office/drawing/2014/main" id="{FA44467D-C896-4FDA-BE48-3B925F4D4216}"/>
              </a:ext>
            </a:extLst>
          </p:cNvPr>
          <p:cNvSpPr/>
          <p:nvPr/>
        </p:nvSpPr>
        <p:spPr>
          <a:xfrm flipH="1">
            <a:off x="17530700" y="2347326"/>
            <a:ext cx="608600" cy="296500"/>
          </a:xfrm>
          <a:custGeom>
            <a:avLst/>
            <a:gdLst/>
            <a:ahLst/>
            <a:cxnLst/>
            <a:rect l="l" t="t" r="r" b="b"/>
            <a:pathLst>
              <a:path w="12172" h="5930" extrusionOk="0">
                <a:moveTo>
                  <a:pt x="5348" y="1712"/>
                </a:moveTo>
                <a:cubicBezTo>
                  <a:pt x="5797" y="1712"/>
                  <a:pt x="6256" y="1756"/>
                  <a:pt x="6694" y="1843"/>
                </a:cubicBezTo>
                <a:cubicBezTo>
                  <a:pt x="7083" y="1960"/>
                  <a:pt x="7472" y="2233"/>
                  <a:pt x="7433" y="2427"/>
                </a:cubicBezTo>
                <a:cubicBezTo>
                  <a:pt x="7394" y="2622"/>
                  <a:pt x="7044" y="2777"/>
                  <a:pt x="6538" y="2855"/>
                </a:cubicBezTo>
                <a:cubicBezTo>
                  <a:pt x="6032" y="2933"/>
                  <a:pt x="5527" y="3011"/>
                  <a:pt x="4982" y="3050"/>
                </a:cubicBezTo>
                <a:cubicBezTo>
                  <a:pt x="4787" y="2622"/>
                  <a:pt x="4787" y="2155"/>
                  <a:pt x="4904" y="1727"/>
                </a:cubicBezTo>
                <a:cubicBezTo>
                  <a:pt x="5050" y="1717"/>
                  <a:pt x="5198" y="1712"/>
                  <a:pt x="5348" y="1712"/>
                </a:cubicBezTo>
                <a:close/>
                <a:moveTo>
                  <a:pt x="676" y="1"/>
                </a:moveTo>
                <a:cubicBezTo>
                  <a:pt x="453" y="1"/>
                  <a:pt x="231" y="141"/>
                  <a:pt x="195" y="442"/>
                </a:cubicBezTo>
                <a:cubicBezTo>
                  <a:pt x="1" y="2038"/>
                  <a:pt x="1324" y="3361"/>
                  <a:pt x="2647" y="3789"/>
                </a:cubicBezTo>
                <a:cubicBezTo>
                  <a:pt x="3231" y="3945"/>
                  <a:pt x="3814" y="4023"/>
                  <a:pt x="4437" y="4023"/>
                </a:cubicBezTo>
                <a:cubicBezTo>
                  <a:pt x="4904" y="4801"/>
                  <a:pt x="5643" y="5346"/>
                  <a:pt x="6461" y="5657"/>
                </a:cubicBezTo>
                <a:cubicBezTo>
                  <a:pt x="7083" y="5851"/>
                  <a:pt x="7706" y="5929"/>
                  <a:pt x="8328" y="5929"/>
                </a:cubicBezTo>
                <a:cubicBezTo>
                  <a:pt x="9457" y="5890"/>
                  <a:pt x="10546" y="5696"/>
                  <a:pt x="11636" y="5385"/>
                </a:cubicBezTo>
                <a:cubicBezTo>
                  <a:pt x="12172" y="5349"/>
                  <a:pt x="11986" y="4427"/>
                  <a:pt x="11531" y="4427"/>
                </a:cubicBezTo>
                <a:cubicBezTo>
                  <a:pt x="11490" y="4427"/>
                  <a:pt x="11447" y="4435"/>
                  <a:pt x="11403" y="4451"/>
                </a:cubicBezTo>
                <a:cubicBezTo>
                  <a:pt x="10464" y="4685"/>
                  <a:pt x="9385" y="4955"/>
                  <a:pt x="8318" y="4955"/>
                </a:cubicBezTo>
                <a:cubicBezTo>
                  <a:pt x="7794" y="4955"/>
                  <a:pt x="7272" y="4890"/>
                  <a:pt x="6772" y="4723"/>
                </a:cubicBezTo>
                <a:cubicBezTo>
                  <a:pt x="6344" y="4567"/>
                  <a:pt x="5955" y="4295"/>
                  <a:pt x="5604" y="3984"/>
                </a:cubicBezTo>
                <a:cubicBezTo>
                  <a:pt x="5994" y="3906"/>
                  <a:pt x="6344" y="3867"/>
                  <a:pt x="6733" y="3828"/>
                </a:cubicBezTo>
                <a:cubicBezTo>
                  <a:pt x="7745" y="3672"/>
                  <a:pt x="8289" y="3244"/>
                  <a:pt x="8406" y="2622"/>
                </a:cubicBezTo>
                <a:cubicBezTo>
                  <a:pt x="8562" y="1766"/>
                  <a:pt x="7784" y="1143"/>
                  <a:pt x="6966" y="909"/>
                </a:cubicBezTo>
                <a:cubicBezTo>
                  <a:pt x="6490" y="796"/>
                  <a:pt x="6014" y="736"/>
                  <a:pt x="5538" y="736"/>
                </a:cubicBezTo>
                <a:cubicBezTo>
                  <a:pt x="5197" y="736"/>
                  <a:pt x="4856" y="767"/>
                  <a:pt x="4515" y="832"/>
                </a:cubicBezTo>
                <a:cubicBezTo>
                  <a:pt x="4359" y="832"/>
                  <a:pt x="4242" y="948"/>
                  <a:pt x="4165" y="1065"/>
                </a:cubicBezTo>
                <a:cubicBezTo>
                  <a:pt x="3853" y="1688"/>
                  <a:pt x="3814" y="2388"/>
                  <a:pt x="4009" y="3050"/>
                </a:cubicBezTo>
                <a:cubicBezTo>
                  <a:pt x="3659" y="3011"/>
                  <a:pt x="3309" y="2972"/>
                  <a:pt x="2997" y="2855"/>
                </a:cubicBezTo>
                <a:cubicBezTo>
                  <a:pt x="1985" y="2544"/>
                  <a:pt x="1052" y="1571"/>
                  <a:pt x="1168" y="559"/>
                </a:cubicBezTo>
                <a:cubicBezTo>
                  <a:pt x="1211" y="200"/>
                  <a:pt x="942" y="1"/>
                  <a:pt x="676" y="1"/>
                </a:cubicBezTo>
                <a:close/>
              </a:path>
            </a:pathLst>
          </a:custGeom>
          <a:solidFill>
            <a:srgbClr val="34DCA9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1" name="Google Shape;2174;p59">
            <a:extLst>
              <a:ext uri="{FF2B5EF4-FFF2-40B4-BE49-F238E27FC236}">
                <a16:creationId xmlns:a16="http://schemas.microsoft.com/office/drawing/2014/main" id="{04D28E34-2008-4447-9C83-19330255EF76}"/>
              </a:ext>
            </a:extLst>
          </p:cNvPr>
          <p:cNvSpPr/>
          <p:nvPr/>
        </p:nvSpPr>
        <p:spPr>
          <a:xfrm flipH="1">
            <a:off x="17089876" y="1165927"/>
            <a:ext cx="708300" cy="386250"/>
          </a:xfrm>
          <a:custGeom>
            <a:avLst/>
            <a:gdLst/>
            <a:ahLst/>
            <a:cxnLst/>
            <a:rect l="l" t="t" r="r" b="b"/>
            <a:pathLst>
              <a:path w="14166" h="7725" extrusionOk="0">
                <a:moveTo>
                  <a:pt x="7083" y="3988"/>
                </a:moveTo>
                <a:lnTo>
                  <a:pt x="7083" y="3988"/>
                </a:lnTo>
                <a:cubicBezTo>
                  <a:pt x="6927" y="4183"/>
                  <a:pt x="6733" y="4339"/>
                  <a:pt x="6538" y="4494"/>
                </a:cubicBezTo>
                <a:cubicBezTo>
                  <a:pt x="6694" y="4300"/>
                  <a:pt x="6888" y="4144"/>
                  <a:pt x="7083" y="3988"/>
                </a:cubicBezTo>
                <a:close/>
                <a:moveTo>
                  <a:pt x="3002" y="1"/>
                </a:moveTo>
                <a:cubicBezTo>
                  <a:pt x="2894" y="1"/>
                  <a:pt x="2783" y="32"/>
                  <a:pt x="2686" y="97"/>
                </a:cubicBezTo>
                <a:cubicBezTo>
                  <a:pt x="1869" y="603"/>
                  <a:pt x="1129" y="1342"/>
                  <a:pt x="584" y="2159"/>
                </a:cubicBezTo>
                <a:cubicBezTo>
                  <a:pt x="79" y="3093"/>
                  <a:pt x="1" y="4494"/>
                  <a:pt x="896" y="5311"/>
                </a:cubicBezTo>
                <a:cubicBezTo>
                  <a:pt x="1441" y="5778"/>
                  <a:pt x="2141" y="6051"/>
                  <a:pt x="2880" y="6090"/>
                </a:cubicBezTo>
                <a:cubicBezTo>
                  <a:pt x="3218" y="6136"/>
                  <a:pt x="3562" y="6158"/>
                  <a:pt x="3907" y="6158"/>
                </a:cubicBezTo>
                <a:cubicBezTo>
                  <a:pt x="4437" y="6158"/>
                  <a:pt x="4969" y="6106"/>
                  <a:pt x="5488" y="6012"/>
                </a:cubicBezTo>
                <a:cubicBezTo>
                  <a:pt x="5955" y="7140"/>
                  <a:pt x="7355" y="7607"/>
                  <a:pt x="8523" y="7685"/>
                </a:cubicBezTo>
                <a:cubicBezTo>
                  <a:pt x="8756" y="7724"/>
                  <a:pt x="8990" y="7724"/>
                  <a:pt x="9223" y="7724"/>
                </a:cubicBezTo>
                <a:cubicBezTo>
                  <a:pt x="10819" y="7724"/>
                  <a:pt x="12414" y="7335"/>
                  <a:pt x="13854" y="6635"/>
                </a:cubicBezTo>
                <a:cubicBezTo>
                  <a:pt x="14087" y="6518"/>
                  <a:pt x="14165" y="6245"/>
                  <a:pt x="14049" y="6012"/>
                </a:cubicBezTo>
                <a:cubicBezTo>
                  <a:pt x="13963" y="5841"/>
                  <a:pt x="13794" y="5733"/>
                  <a:pt x="13618" y="5733"/>
                </a:cubicBezTo>
                <a:cubicBezTo>
                  <a:pt x="13554" y="5733"/>
                  <a:pt x="13489" y="5747"/>
                  <a:pt x="13426" y="5778"/>
                </a:cubicBezTo>
                <a:cubicBezTo>
                  <a:pt x="12115" y="6417"/>
                  <a:pt x="10718" y="6736"/>
                  <a:pt x="9283" y="6736"/>
                </a:cubicBezTo>
                <a:cubicBezTo>
                  <a:pt x="9056" y="6736"/>
                  <a:pt x="8829" y="6728"/>
                  <a:pt x="8601" y="6712"/>
                </a:cubicBezTo>
                <a:cubicBezTo>
                  <a:pt x="7706" y="6673"/>
                  <a:pt x="6733" y="6323"/>
                  <a:pt x="6422" y="5701"/>
                </a:cubicBezTo>
                <a:cubicBezTo>
                  <a:pt x="7511" y="5234"/>
                  <a:pt x="8289" y="4261"/>
                  <a:pt x="8523" y="3093"/>
                </a:cubicBezTo>
                <a:cubicBezTo>
                  <a:pt x="8523" y="2938"/>
                  <a:pt x="8484" y="2782"/>
                  <a:pt x="8367" y="2665"/>
                </a:cubicBezTo>
                <a:cubicBezTo>
                  <a:pt x="8282" y="2608"/>
                  <a:pt x="8155" y="2572"/>
                  <a:pt x="8031" y="2572"/>
                </a:cubicBezTo>
                <a:cubicBezTo>
                  <a:pt x="7986" y="2572"/>
                  <a:pt x="7942" y="2577"/>
                  <a:pt x="7900" y="2588"/>
                </a:cubicBezTo>
                <a:cubicBezTo>
                  <a:pt x="6655" y="2899"/>
                  <a:pt x="5449" y="3833"/>
                  <a:pt x="5332" y="5039"/>
                </a:cubicBezTo>
                <a:cubicBezTo>
                  <a:pt x="4861" y="5133"/>
                  <a:pt x="4389" y="5185"/>
                  <a:pt x="3918" y="5185"/>
                </a:cubicBezTo>
                <a:cubicBezTo>
                  <a:pt x="3611" y="5185"/>
                  <a:pt x="3304" y="5163"/>
                  <a:pt x="2997" y="5117"/>
                </a:cubicBezTo>
                <a:cubicBezTo>
                  <a:pt x="2491" y="5117"/>
                  <a:pt x="1985" y="4922"/>
                  <a:pt x="1557" y="4611"/>
                </a:cubicBezTo>
                <a:cubicBezTo>
                  <a:pt x="1051" y="4144"/>
                  <a:pt x="1129" y="3249"/>
                  <a:pt x="1441" y="2626"/>
                </a:cubicBezTo>
                <a:cubicBezTo>
                  <a:pt x="1908" y="1926"/>
                  <a:pt x="2530" y="1303"/>
                  <a:pt x="3270" y="875"/>
                </a:cubicBezTo>
                <a:cubicBezTo>
                  <a:pt x="3464" y="720"/>
                  <a:pt x="3542" y="408"/>
                  <a:pt x="3386" y="175"/>
                </a:cubicBezTo>
                <a:cubicBezTo>
                  <a:pt x="3296" y="62"/>
                  <a:pt x="3152" y="1"/>
                  <a:pt x="3002" y="1"/>
                </a:cubicBezTo>
                <a:close/>
              </a:path>
            </a:pathLst>
          </a:custGeom>
          <a:solidFill>
            <a:srgbClr val="F1848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4" name="Google Shape;157;p8">
            <a:extLst>
              <a:ext uri="{FF2B5EF4-FFF2-40B4-BE49-F238E27FC236}">
                <a16:creationId xmlns:a16="http://schemas.microsoft.com/office/drawing/2014/main" id="{2CD5A682-2201-4858-927F-CAB7725F61E0}"/>
              </a:ext>
            </a:extLst>
          </p:cNvPr>
          <p:cNvSpPr/>
          <p:nvPr/>
        </p:nvSpPr>
        <p:spPr>
          <a:xfrm>
            <a:off x="246524" y="4679753"/>
            <a:ext cx="432000" cy="513550"/>
          </a:xfrm>
          <a:custGeom>
            <a:avLst/>
            <a:gdLst/>
            <a:ahLst/>
            <a:cxnLst/>
            <a:rect l="l" t="t" r="r" b="b"/>
            <a:pathLst>
              <a:path w="8640" h="10271" extrusionOk="0">
                <a:moveTo>
                  <a:pt x="3371" y="1"/>
                </a:moveTo>
                <a:cubicBezTo>
                  <a:pt x="3200" y="1"/>
                  <a:pt x="3023" y="12"/>
                  <a:pt x="2841" y="37"/>
                </a:cubicBezTo>
                <a:cubicBezTo>
                  <a:pt x="2608" y="37"/>
                  <a:pt x="2335" y="76"/>
                  <a:pt x="2102" y="115"/>
                </a:cubicBezTo>
                <a:cubicBezTo>
                  <a:pt x="1800" y="190"/>
                  <a:pt x="1483" y="233"/>
                  <a:pt x="1159" y="233"/>
                </a:cubicBezTo>
                <a:cubicBezTo>
                  <a:pt x="982" y="233"/>
                  <a:pt x="802" y="220"/>
                  <a:pt x="623" y="192"/>
                </a:cubicBezTo>
                <a:cubicBezTo>
                  <a:pt x="595" y="188"/>
                  <a:pt x="568" y="186"/>
                  <a:pt x="541" y="186"/>
                </a:cubicBezTo>
                <a:cubicBezTo>
                  <a:pt x="305" y="186"/>
                  <a:pt x="109" y="337"/>
                  <a:pt x="40" y="582"/>
                </a:cubicBezTo>
                <a:cubicBezTo>
                  <a:pt x="1" y="854"/>
                  <a:pt x="156" y="1087"/>
                  <a:pt x="429" y="1165"/>
                </a:cubicBezTo>
                <a:cubicBezTo>
                  <a:pt x="649" y="1193"/>
                  <a:pt x="870" y="1206"/>
                  <a:pt x="1089" y="1206"/>
                </a:cubicBezTo>
                <a:cubicBezTo>
                  <a:pt x="1488" y="1206"/>
                  <a:pt x="1881" y="1163"/>
                  <a:pt x="2258" y="1087"/>
                </a:cubicBezTo>
                <a:cubicBezTo>
                  <a:pt x="2491" y="1048"/>
                  <a:pt x="2725" y="1010"/>
                  <a:pt x="2919" y="971"/>
                </a:cubicBezTo>
                <a:cubicBezTo>
                  <a:pt x="3033" y="956"/>
                  <a:pt x="3152" y="949"/>
                  <a:pt x="3273" y="949"/>
                </a:cubicBezTo>
                <a:cubicBezTo>
                  <a:pt x="3810" y="949"/>
                  <a:pt x="4370" y="1102"/>
                  <a:pt x="4592" y="1515"/>
                </a:cubicBezTo>
                <a:cubicBezTo>
                  <a:pt x="4865" y="1982"/>
                  <a:pt x="4709" y="2605"/>
                  <a:pt x="4125" y="3539"/>
                </a:cubicBezTo>
                <a:cubicBezTo>
                  <a:pt x="3697" y="4200"/>
                  <a:pt x="2997" y="5368"/>
                  <a:pt x="3425" y="6457"/>
                </a:cubicBezTo>
                <a:cubicBezTo>
                  <a:pt x="3697" y="7002"/>
                  <a:pt x="4087" y="7430"/>
                  <a:pt x="4592" y="7742"/>
                </a:cubicBezTo>
                <a:lnTo>
                  <a:pt x="7822" y="10154"/>
                </a:lnTo>
                <a:cubicBezTo>
                  <a:pt x="7900" y="10232"/>
                  <a:pt x="8017" y="10271"/>
                  <a:pt x="8095" y="10271"/>
                </a:cubicBezTo>
                <a:cubicBezTo>
                  <a:pt x="8250" y="10232"/>
                  <a:pt x="8406" y="10193"/>
                  <a:pt x="8484" y="10076"/>
                </a:cubicBezTo>
                <a:cubicBezTo>
                  <a:pt x="8639" y="9843"/>
                  <a:pt x="8600" y="9532"/>
                  <a:pt x="8406" y="9376"/>
                </a:cubicBezTo>
                <a:lnTo>
                  <a:pt x="5137" y="6963"/>
                </a:lnTo>
                <a:cubicBezTo>
                  <a:pt x="4787" y="6730"/>
                  <a:pt x="4515" y="6419"/>
                  <a:pt x="4320" y="6068"/>
                </a:cubicBezTo>
                <a:cubicBezTo>
                  <a:pt x="4087" y="5485"/>
                  <a:pt x="4476" y="4745"/>
                  <a:pt x="4943" y="4006"/>
                </a:cubicBezTo>
                <a:cubicBezTo>
                  <a:pt x="5215" y="3539"/>
                  <a:pt x="6071" y="2138"/>
                  <a:pt x="5410" y="1010"/>
                </a:cubicBezTo>
                <a:cubicBezTo>
                  <a:pt x="5048" y="352"/>
                  <a:pt x="4298" y="1"/>
                  <a:pt x="337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5" name="Google Shape;206;p8">
            <a:extLst>
              <a:ext uri="{FF2B5EF4-FFF2-40B4-BE49-F238E27FC236}">
                <a16:creationId xmlns:a16="http://schemas.microsoft.com/office/drawing/2014/main" id="{45F1F07B-68F8-4B8D-BC6A-92B6216DD479}"/>
              </a:ext>
            </a:extLst>
          </p:cNvPr>
          <p:cNvSpPr/>
          <p:nvPr/>
        </p:nvSpPr>
        <p:spPr>
          <a:xfrm>
            <a:off x="934625" y="5325652"/>
            <a:ext cx="301650" cy="832300"/>
          </a:xfrm>
          <a:custGeom>
            <a:avLst/>
            <a:gdLst/>
            <a:ahLst/>
            <a:cxnLst/>
            <a:rect l="l" t="t" r="r" b="b"/>
            <a:pathLst>
              <a:path w="6033" h="16646" extrusionOk="0">
                <a:moveTo>
                  <a:pt x="3623" y="7212"/>
                </a:moveTo>
                <a:cubicBezTo>
                  <a:pt x="3662" y="7212"/>
                  <a:pt x="3709" y="7240"/>
                  <a:pt x="3736" y="7267"/>
                </a:cubicBezTo>
                <a:cubicBezTo>
                  <a:pt x="3775" y="7306"/>
                  <a:pt x="3814" y="7384"/>
                  <a:pt x="3814" y="7423"/>
                </a:cubicBezTo>
                <a:cubicBezTo>
                  <a:pt x="3970" y="8007"/>
                  <a:pt x="3853" y="8746"/>
                  <a:pt x="3386" y="9018"/>
                </a:cubicBezTo>
                <a:cubicBezTo>
                  <a:pt x="3224" y="9099"/>
                  <a:pt x="3055" y="9140"/>
                  <a:pt x="2888" y="9140"/>
                </a:cubicBezTo>
                <a:cubicBezTo>
                  <a:pt x="2654" y="9140"/>
                  <a:pt x="2423" y="9060"/>
                  <a:pt x="2219" y="8902"/>
                </a:cubicBezTo>
                <a:cubicBezTo>
                  <a:pt x="2063" y="8785"/>
                  <a:pt x="1946" y="8668"/>
                  <a:pt x="1830" y="8512"/>
                </a:cubicBezTo>
                <a:cubicBezTo>
                  <a:pt x="1830" y="8435"/>
                  <a:pt x="1868" y="8396"/>
                  <a:pt x="1907" y="8318"/>
                </a:cubicBezTo>
                <a:cubicBezTo>
                  <a:pt x="2180" y="7695"/>
                  <a:pt x="2802" y="7267"/>
                  <a:pt x="3464" y="7228"/>
                </a:cubicBezTo>
                <a:lnTo>
                  <a:pt x="3581" y="7228"/>
                </a:lnTo>
                <a:cubicBezTo>
                  <a:pt x="3592" y="7217"/>
                  <a:pt x="3607" y="7212"/>
                  <a:pt x="3623" y="7212"/>
                </a:cubicBezTo>
                <a:close/>
                <a:moveTo>
                  <a:pt x="5439" y="0"/>
                </a:moveTo>
                <a:cubicBezTo>
                  <a:pt x="5376" y="0"/>
                  <a:pt x="5312" y="10"/>
                  <a:pt x="5254" y="29"/>
                </a:cubicBezTo>
                <a:cubicBezTo>
                  <a:pt x="4009" y="652"/>
                  <a:pt x="2919" y="1508"/>
                  <a:pt x="2024" y="2559"/>
                </a:cubicBezTo>
                <a:cubicBezTo>
                  <a:pt x="545" y="4271"/>
                  <a:pt x="1" y="6333"/>
                  <a:pt x="506" y="8007"/>
                </a:cubicBezTo>
                <a:cubicBezTo>
                  <a:pt x="584" y="8240"/>
                  <a:pt x="662" y="8435"/>
                  <a:pt x="740" y="8629"/>
                </a:cubicBezTo>
                <a:cubicBezTo>
                  <a:pt x="584" y="9330"/>
                  <a:pt x="506" y="10069"/>
                  <a:pt x="584" y="10769"/>
                </a:cubicBezTo>
                <a:cubicBezTo>
                  <a:pt x="662" y="12715"/>
                  <a:pt x="1129" y="14583"/>
                  <a:pt x="1868" y="16373"/>
                </a:cubicBezTo>
                <a:cubicBezTo>
                  <a:pt x="1946" y="16568"/>
                  <a:pt x="2141" y="16645"/>
                  <a:pt x="2335" y="16645"/>
                </a:cubicBezTo>
                <a:cubicBezTo>
                  <a:pt x="2413" y="16645"/>
                  <a:pt x="2452" y="16645"/>
                  <a:pt x="2530" y="16606"/>
                </a:cubicBezTo>
                <a:cubicBezTo>
                  <a:pt x="2763" y="16529"/>
                  <a:pt x="2880" y="16217"/>
                  <a:pt x="2802" y="15984"/>
                </a:cubicBezTo>
                <a:cubicBezTo>
                  <a:pt x="2063" y="14311"/>
                  <a:pt x="1635" y="12559"/>
                  <a:pt x="1557" y="10731"/>
                </a:cubicBezTo>
                <a:cubicBezTo>
                  <a:pt x="1518" y="10380"/>
                  <a:pt x="1518" y="9991"/>
                  <a:pt x="1557" y="9641"/>
                </a:cubicBezTo>
                <a:lnTo>
                  <a:pt x="1674" y="9719"/>
                </a:lnTo>
                <a:cubicBezTo>
                  <a:pt x="2032" y="9965"/>
                  <a:pt x="2466" y="10095"/>
                  <a:pt x="2904" y="10095"/>
                </a:cubicBezTo>
                <a:cubicBezTo>
                  <a:pt x="3229" y="10095"/>
                  <a:pt x="3555" y="10023"/>
                  <a:pt x="3853" y="9874"/>
                </a:cubicBezTo>
                <a:cubicBezTo>
                  <a:pt x="4787" y="9330"/>
                  <a:pt x="5020" y="8123"/>
                  <a:pt x="4748" y="7189"/>
                </a:cubicBezTo>
                <a:cubicBezTo>
                  <a:pt x="4670" y="6917"/>
                  <a:pt x="4553" y="6683"/>
                  <a:pt x="4320" y="6489"/>
                </a:cubicBezTo>
                <a:cubicBezTo>
                  <a:pt x="4125" y="6333"/>
                  <a:pt x="3892" y="6255"/>
                  <a:pt x="3658" y="6255"/>
                </a:cubicBezTo>
                <a:cubicBezTo>
                  <a:pt x="3619" y="6254"/>
                  <a:pt x="3580" y="6253"/>
                  <a:pt x="3541" y="6253"/>
                </a:cubicBezTo>
                <a:cubicBezTo>
                  <a:pt x="2653" y="6253"/>
                  <a:pt x="1847" y="6676"/>
                  <a:pt x="1363" y="7384"/>
                </a:cubicBezTo>
                <a:cubicBezTo>
                  <a:pt x="1129" y="6061"/>
                  <a:pt x="1635" y="4504"/>
                  <a:pt x="2763" y="3181"/>
                </a:cubicBezTo>
                <a:cubicBezTo>
                  <a:pt x="3581" y="2247"/>
                  <a:pt x="4553" y="1469"/>
                  <a:pt x="5682" y="924"/>
                </a:cubicBezTo>
                <a:cubicBezTo>
                  <a:pt x="5915" y="808"/>
                  <a:pt x="6032" y="496"/>
                  <a:pt x="5915" y="263"/>
                </a:cubicBezTo>
                <a:cubicBezTo>
                  <a:pt x="5828" y="88"/>
                  <a:pt x="5631" y="0"/>
                  <a:pt x="5439" y="0"/>
                </a:cubicBezTo>
                <a:close/>
              </a:path>
            </a:pathLst>
          </a:custGeom>
          <a:solidFill>
            <a:srgbClr val="F1848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6" name="Google Shape;212;p8">
            <a:extLst>
              <a:ext uri="{FF2B5EF4-FFF2-40B4-BE49-F238E27FC236}">
                <a16:creationId xmlns:a16="http://schemas.microsoft.com/office/drawing/2014/main" id="{E7E87825-C23C-4F40-B513-3ABC70E8015C}"/>
              </a:ext>
            </a:extLst>
          </p:cNvPr>
          <p:cNvSpPr/>
          <p:nvPr/>
        </p:nvSpPr>
        <p:spPr>
          <a:xfrm>
            <a:off x="392101" y="1528928"/>
            <a:ext cx="140850" cy="216100"/>
          </a:xfrm>
          <a:custGeom>
            <a:avLst/>
            <a:gdLst/>
            <a:ahLst/>
            <a:cxnLst/>
            <a:rect l="l" t="t" r="r" b="b"/>
            <a:pathLst>
              <a:path w="2817" h="4322" extrusionOk="0">
                <a:moveTo>
                  <a:pt x="622" y="0"/>
                </a:moveTo>
                <a:cubicBezTo>
                  <a:pt x="310" y="0"/>
                  <a:pt x="0" y="297"/>
                  <a:pt x="131" y="664"/>
                </a:cubicBezTo>
                <a:lnTo>
                  <a:pt x="1843" y="4049"/>
                </a:lnTo>
                <a:cubicBezTo>
                  <a:pt x="1921" y="4205"/>
                  <a:pt x="2077" y="4282"/>
                  <a:pt x="2271" y="4321"/>
                </a:cubicBezTo>
                <a:cubicBezTo>
                  <a:pt x="2349" y="4282"/>
                  <a:pt x="2427" y="4282"/>
                  <a:pt x="2466" y="4244"/>
                </a:cubicBezTo>
                <a:cubicBezTo>
                  <a:pt x="2699" y="4127"/>
                  <a:pt x="2816" y="3854"/>
                  <a:pt x="2699" y="3621"/>
                </a:cubicBezTo>
                <a:lnTo>
                  <a:pt x="1026" y="235"/>
                </a:lnTo>
                <a:cubicBezTo>
                  <a:pt x="924" y="70"/>
                  <a:pt x="773" y="0"/>
                  <a:pt x="622" y="0"/>
                </a:cubicBezTo>
                <a:close/>
              </a:path>
            </a:pathLst>
          </a:custGeom>
          <a:solidFill>
            <a:srgbClr val="F1C13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3;p8">
            <a:extLst>
              <a:ext uri="{FF2B5EF4-FFF2-40B4-BE49-F238E27FC236}">
                <a16:creationId xmlns:a16="http://schemas.microsoft.com/office/drawing/2014/main" id="{C8E74A76-8A7B-4855-A43A-4337ABC913CC}"/>
              </a:ext>
            </a:extLst>
          </p:cNvPr>
          <p:cNvSpPr/>
          <p:nvPr/>
        </p:nvSpPr>
        <p:spPr>
          <a:xfrm>
            <a:off x="1449475" y="1441328"/>
            <a:ext cx="157650" cy="163000"/>
          </a:xfrm>
          <a:custGeom>
            <a:avLst/>
            <a:gdLst/>
            <a:ahLst/>
            <a:cxnLst/>
            <a:rect l="l" t="t" r="r" b="b"/>
            <a:pathLst>
              <a:path w="3153" h="3260" extrusionOk="0">
                <a:moveTo>
                  <a:pt x="506" y="0"/>
                </a:moveTo>
                <a:cubicBezTo>
                  <a:pt x="380" y="0"/>
                  <a:pt x="253" y="49"/>
                  <a:pt x="156" y="146"/>
                </a:cubicBezTo>
                <a:cubicBezTo>
                  <a:pt x="0" y="341"/>
                  <a:pt x="0" y="652"/>
                  <a:pt x="195" y="847"/>
                </a:cubicBezTo>
                <a:cubicBezTo>
                  <a:pt x="934" y="1508"/>
                  <a:pt x="1635" y="2286"/>
                  <a:pt x="2218" y="3065"/>
                </a:cubicBezTo>
                <a:cubicBezTo>
                  <a:pt x="2296" y="3220"/>
                  <a:pt x="2452" y="3259"/>
                  <a:pt x="2608" y="3259"/>
                </a:cubicBezTo>
                <a:cubicBezTo>
                  <a:pt x="2724" y="3259"/>
                  <a:pt x="2802" y="3259"/>
                  <a:pt x="2919" y="3181"/>
                </a:cubicBezTo>
                <a:cubicBezTo>
                  <a:pt x="3113" y="3026"/>
                  <a:pt x="3152" y="2715"/>
                  <a:pt x="2997" y="2520"/>
                </a:cubicBezTo>
                <a:cubicBezTo>
                  <a:pt x="2374" y="1664"/>
                  <a:pt x="1635" y="847"/>
                  <a:pt x="856" y="146"/>
                </a:cubicBezTo>
                <a:cubicBezTo>
                  <a:pt x="759" y="49"/>
                  <a:pt x="633" y="0"/>
                  <a:pt x="506" y="0"/>
                </a:cubicBezTo>
                <a:close/>
              </a:path>
            </a:pathLst>
          </a:custGeom>
          <a:solidFill>
            <a:srgbClr val="F1848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4;p8">
            <a:extLst>
              <a:ext uri="{FF2B5EF4-FFF2-40B4-BE49-F238E27FC236}">
                <a16:creationId xmlns:a16="http://schemas.microsoft.com/office/drawing/2014/main" id="{AAEC4867-3E9F-4F70-AEFB-B156DCD46B98}"/>
              </a:ext>
            </a:extLst>
          </p:cNvPr>
          <p:cNvSpPr/>
          <p:nvPr/>
        </p:nvSpPr>
        <p:spPr>
          <a:xfrm>
            <a:off x="3687125" y="190479"/>
            <a:ext cx="437850" cy="531250"/>
          </a:xfrm>
          <a:custGeom>
            <a:avLst/>
            <a:gdLst/>
            <a:ahLst/>
            <a:cxnLst/>
            <a:rect l="l" t="t" r="r" b="b"/>
            <a:pathLst>
              <a:path w="8757" h="10625" extrusionOk="0">
                <a:moveTo>
                  <a:pt x="8756" y="1"/>
                </a:moveTo>
                <a:cubicBezTo>
                  <a:pt x="4592" y="1791"/>
                  <a:pt x="0" y="3192"/>
                  <a:pt x="0" y="3192"/>
                </a:cubicBezTo>
                <a:lnTo>
                  <a:pt x="8756" y="10624"/>
                </a:lnTo>
                <a:lnTo>
                  <a:pt x="8756" y="1"/>
                </a:lnTo>
                <a:close/>
              </a:path>
            </a:pathLst>
          </a:custGeom>
          <a:solidFill>
            <a:srgbClr val="F1848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9" name="Google Shape;215;p8">
            <a:extLst>
              <a:ext uri="{FF2B5EF4-FFF2-40B4-BE49-F238E27FC236}">
                <a16:creationId xmlns:a16="http://schemas.microsoft.com/office/drawing/2014/main" id="{F088001B-A295-42F2-B7E5-BAAEEE1CF531}"/>
              </a:ext>
            </a:extLst>
          </p:cNvPr>
          <p:cNvSpPr/>
          <p:nvPr/>
        </p:nvSpPr>
        <p:spPr>
          <a:xfrm>
            <a:off x="157924" y="741129"/>
            <a:ext cx="467000" cy="503950"/>
          </a:xfrm>
          <a:custGeom>
            <a:avLst/>
            <a:gdLst/>
            <a:ahLst/>
            <a:cxnLst/>
            <a:rect l="l" t="t" r="r" b="b"/>
            <a:pathLst>
              <a:path w="9340" h="10079" extrusionOk="0">
                <a:moveTo>
                  <a:pt x="9340" y="0"/>
                </a:moveTo>
                <a:lnTo>
                  <a:pt x="9340" y="0"/>
                </a:lnTo>
                <a:cubicBezTo>
                  <a:pt x="6950" y="186"/>
                  <a:pt x="4473" y="229"/>
                  <a:pt x="2671" y="229"/>
                </a:cubicBezTo>
                <a:cubicBezTo>
                  <a:pt x="1069" y="229"/>
                  <a:pt x="0" y="195"/>
                  <a:pt x="0" y="195"/>
                </a:cubicBezTo>
                <a:lnTo>
                  <a:pt x="0" y="195"/>
                </a:lnTo>
                <a:lnTo>
                  <a:pt x="5876" y="10079"/>
                </a:lnTo>
                <a:lnTo>
                  <a:pt x="9340" y="0"/>
                </a:lnTo>
                <a:close/>
              </a:path>
            </a:pathLst>
          </a:custGeom>
          <a:solidFill>
            <a:srgbClr val="34DCA9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0" name="Google Shape;216;p8">
            <a:extLst>
              <a:ext uri="{FF2B5EF4-FFF2-40B4-BE49-F238E27FC236}">
                <a16:creationId xmlns:a16="http://schemas.microsoft.com/office/drawing/2014/main" id="{A945D2E0-B07B-4A9B-9A1D-BC2453C023F0}"/>
              </a:ext>
            </a:extLst>
          </p:cNvPr>
          <p:cNvSpPr/>
          <p:nvPr/>
        </p:nvSpPr>
        <p:spPr>
          <a:xfrm>
            <a:off x="3029474" y="410329"/>
            <a:ext cx="445600" cy="531250"/>
          </a:xfrm>
          <a:custGeom>
            <a:avLst/>
            <a:gdLst/>
            <a:ahLst/>
            <a:cxnLst/>
            <a:rect l="l" t="t" r="r" b="b"/>
            <a:pathLst>
              <a:path w="8912" h="10625" extrusionOk="0">
                <a:moveTo>
                  <a:pt x="8912" y="1"/>
                </a:moveTo>
                <a:lnTo>
                  <a:pt x="8912" y="1"/>
                </a:lnTo>
                <a:cubicBezTo>
                  <a:pt x="4631" y="1596"/>
                  <a:pt x="1" y="2686"/>
                  <a:pt x="1" y="2686"/>
                </a:cubicBezTo>
                <a:lnTo>
                  <a:pt x="8289" y="10624"/>
                </a:lnTo>
                <a:lnTo>
                  <a:pt x="8912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1" name="Google Shape;217;p8">
            <a:extLst>
              <a:ext uri="{FF2B5EF4-FFF2-40B4-BE49-F238E27FC236}">
                <a16:creationId xmlns:a16="http://schemas.microsoft.com/office/drawing/2014/main" id="{F55FF4BC-E2FC-4AE8-8486-BA016F78A877}"/>
              </a:ext>
            </a:extLst>
          </p:cNvPr>
          <p:cNvSpPr/>
          <p:nvPr/>
        </p:nvSpPr>
        <p:spPr>
          <a:xfrm>
            <a:off x="2352375" y="571829"/>
            <a:ext cx="455350" cy="527350"/>
          </a:xfrm>
          <a:custGeom>
            <a:avLst/>
            <a:gdLst/>
            <a:ahLst/>
            <a:cxnLst/>
            <a:rect l="l" t="t" r="r" b="b"/>
            <a:pathLst>
              <a:path w="9107" h="10547" extrusionOk="0">
                <a:moveTo>
                  <a:pt x="9107" y="1"/>
                </a:moveTo>
                <a:cubicBezTo>
                  <a:pt x="4709" y="1207"/>
                  <a:pt x="1" y="1908"/>
                  <a:pt x="1" y="1908"/>
                </a:cubicBezTo>
                <a:lnTo>
                  <a:pt x="7589" y="10546"/>
                </a:lnTo>
                <a:lnTo>
                  <a:pt x="9107" y="1"/>
                </a:lnTo>
                <a:close/>
              </a:path>
            </a:pathLst>
          </a:custGeom>
          <a:solidFill>
            <a:srgbClr val="34DCA9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" name="Google Shape;218;p8">
            <a:extLst>
              <a:ext uri="{FF2B5EF4-FFF2-40B4-BE49-F238E27FC236}">
                <a16:creationId xmlns:a16="http://schemas.microsoft.com/office/drawing/2014/main" id="{E3240175-F474-49A7-B31B-DBB4719DCBF5}"/>
              </a:ext>
            </a:extLst>
          </p:cNvPr>
          <p:cNvSpPr/>
          <p:nvPr/>
        </p:nvSpPr>
        <p:spPr>
          <a:xfrm>
            <a:off x="1659975" y="700278"/>
            <a:ext cx="463150" cy="517600"/>
          </a:xfrm>
          <a:custGeom>
            <a:avLst/>
            <a:gdLst/>
            <a:ahLst/>
            <a:cxnLst/>
            <a:rect l="l" t="t" r="r" b="b"/>
            <a:pathLst>
              <a:path w="9263" h="10352" extrusionOk="0">
                <a:moveTo>
                  <a:pt x="9262" y="0"/>
                </a:moveTo>
                <a:lnTo>
                  <a:pt x="9262" y="0"/>
                </a:lnTo>
                <a:cubicBezTo>
                  <a:pt x="4787" y="778"/>
                  <a:pt x="1" y="1090"/>
                  <a:pt x="1" y="1090"/>
                </a:cubicBezTo>
                <a:lnTo>
                  <a:pt x="6772" y="10351"/>
                </a:lnTo>
                <a:lnTo>
                  <a:pt x="9262" y="0"/>
                </a:lnTo>
                <a:close/>
              </a:path>
            </a:pathLst>
          </a:custGeom>
          <a:solidFill>
            <a:srgbClr val="F1C13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3" name="Google Shape;219;p8">
            <a:extLst>
              <a:ext uri="{FF2B5EF4-FFF2-40B4-BE49-F238E27FC236}">
                <a16:creationId xmlns:a16="http://schemas.microsoft.com/office/drawing/2014/main" id="{5D1C32E3-613C-4B91-9054-CFB7933264BB}"/>
              </a:ext>
            </a:extLst>
          </p:cNvPr>
          <p:cNvSpPr/>
          <p:nvPr/>
        </p:nvSpPr>
        <p:spPr>
          <a:xfrm>
            <a:off x="951775" y="748878"/>
            <a:ext cx="465050" cy="504000"/>
          </a:xfrm>
          <a:custGeom>
            <a:avLst/>
            <a:gdLst/>
            <a:ahLst/>
            <a:cxnLst/>
            <a:rect l="l" t="t" r="r" b="b"/>
            <a:pathLst>
              <a:path w="9301" h="10080" extrusionOk="0">
                <a:moveTo>
                  <a:pt x="9300" y="1"/>
                </a:moveTo>
                <a:lnTo>
                  <a:pt x="9300" y="1"/>
                </a:lnTo>
                <a:cubicBezTo>
                  <a:pt x="6911" y="186"/>
                  <a:pt x="4445" y="230"/>
                  <a:pt x="2653" y="230"/>
                </a:cubicBezTo>
                <a:cubicBezTo>
                  <a:pt x="1060" y="230"/>
                  <a:pt x="0" y="196"/>
                  <a:pt x="0" y="196"/>
                </a:cubicBezTo>
                <a:lnTo>
                  <a:pt x="0" y="196"/>
                </a:lnTo>
                <a:lnTo>
                  <a:pt x="5876" y="10080"/>
                </a:lnTo>
                <a:lnTo>
                  <a:pt x="9300" y="1"/>
                </a:lnTo>
                <a:close/>
              </a:path>
            </a:pathLst>
          </a:custGeom>
          <a:solidFill>
            <a:srgbClr val="4692DC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" name="Google Shape;220;p8">
            <a:extLst>
              <a:ext uri="{FF2B5EF4-FFF2-40B4-BE49-F238E27FC236}">
                <a16:creationId xmlns:a16="http://schemas.microsoft.com/office/drawing/2014/main" id="{10F63CC7-E1F7-4B6C-989E-2637F78129A4}"/>
              </a:ext>
            </a:extLst>
          </p:cNvPr>
          <p:cNvSpPr/>
          <p:nvPr/>
        </p:nvSpPr>
        <p:spPr>
          <a:xfrm>
            <a:off x="-234176" y="-65172"/>
            <a:ext cx="4868900" cy="860800"/>
          </a:xfrm>
          <a:custGeom>
            <a:avLst/>
            <a:gdLst/>
            <a:ahLst/>
            <a:cxnLst/>
            <a:rect l="l" t="t" r="r" b="b"/>
            <a:pathLst>
              <a:path w="97378" h="17216" extrusionOk="0">
                <a:moveTo>
                  <a:pt x="96800" y="0"/>
                </a:moveTo>
                <a:cubicBezTo>
                  <a:pt x="96718" y="0"/>
                  <a:pt x="96635" y="18"/>
                  <a:pt x="96560" y="55"/>
                </a:cubicBezTo>
                <a:cubicBezTo>
                  <a:pt x="96482" y="133"/>
                  <a:pt x="87805" y="5347"/>
                  <a:pt x="71733" y="9822"/>
                </a:cubicBezTo>
                <a:cubicBezTo>
                  <a:pt x="60355" y="12988"/>
                  <a:pt x="43338" y="16268"/>
                  <a:pt x="21669" y="16268"/>
                </a:cubicBezTo>
                <a:cubicBezTo>
                  <a:pt x="15103" y="16268"/>
                  <a:pt x="8109" y="15967"/>
                  <a:pt x="716" y="15270"/>
                </a:cubicBezTo>
                <a:cubicBezTo>
                  <a:pt x="691" y="15267"/>
                  <a:pt x="666" y="15266"/>
                  <a:pt x="642" y="15266"/>
                </a:cubicBezTo>
                <a:cubicBezTo>
                  <a:pt x="50" y="15266"/>
                  <a:pt x="1" y="16168"/>
                  <a:pt x="599" y="16243"/>
                </a:cubicBezTo>
                <a:cubicBezTo>
                  <a:pt x="8071" y="16905"/>
                  <a:pt x="15114" y="17216"/>
                  <a:pt x="21729" y="17216"/>
                </a:cubicBezTo>
                <a:cubicBezTo>
                  <a:pt x="43482" y="17216"/>
                  <a:pt x="60565" y="13947"/>
                  <a:pt x="72045" y="10756"/>
                </a:cubicBezTo>
                <a:cubicBezTo>
                  <a:pt x="88233" y="6242"/>
                  <a:pt x="96988" y="950"/>
                  <a:pt x="97066" y="911"/>
                </a:cubicBezTo>
                <a:cubicBezTo>
                  <a:pt x="97300" y="755"/>
                  <a:pt x="97377" y="444"/>
                  <a:pt x="97222" y="211"/>
                </a:cubicBezTo>
                <a:cubicBezTo>
                  <a:pt x="97142" y="78"/>
                  <a:pt x="96973" y="0"/>
                  <a:pt x="96800" y="0"/>
                </a:cubicBezTo>
                <a:close/>
              </a:path>
            </a:pathLst>
          </a:custGeom>
          <a:solidFill>
            <a:srgbClr val="FAD207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5" name="Google Shape;221;p8">
            <a:extLst>
              <a:ext uri="{FF2B5EF4-FFF2-40B4-BE49-F238E27FC236}">
                <a16:creationId xmlns:a16="http://schemas.microsoft.com/office/drawing/2014/main" id="{DA3C565B-9E73-4546-BD86-9163CB927620}"/>
              </a:ext>
            </a:extLst>
          </p:cNvPr>
          <p:cNvSpPr/>
          <p:nvPr/>
        </p:nvSpPr>
        <p:spPr>
          <a:xfrm>
            <a:off x="1591224" y="4144128"/>
            <a:ext cx="107700" cy="249700"/>
          </a:xfrm>
          <a:custGeom>
            <a:avLst/>
            <a:gdLst/>
            <a:ahLst/>
            <a:cxnLst/>
            <a:rect l="l" t="t" r="r" b="b"/>
            <a:pathLst>
              <a:path w="2154" h="4994" extrusionOk="0">
                <a:moveTo>
                  <a:pt x="1527" y="0"/>
                </a:moveTo>
                <a:cubicBezTo>
                  <a:pt x="1402" y="0"/>
                  <a:pt x="1275" y="50"/>
                  <a:pt x="1167" y="168"/>
                </a:cubicBezTo>
                <a:cubicBezTo>
                  <a:pt x="311" y="1491"/>
                  <a:pt x="0" y="3048"/>
                  <a:pt x="272" y="4604"/>
                </a:cubicBezTo>
                <a:cubicBezTo>
                  <a:pt x="311" y="4799"/>
                  <a:pt x="506" y="4993"/>
                  <a:pt x="739" y="4993"/>
                </a:cubicBezTo>
                <a:lnTo>
                  <a:pt x="856" y="4993"/>
                </a:lnTo>
                <a:cubicBezTo>
                  <a:pt x="1090" y="4916"/>
                  <a:pt x="1284" y="4682"/>
                  <a:pt x="1206" y="4410"/>
                </a:cubicBezTo>
                <a:cubicBezTo>
                  <a:pt x="973" y="3126"/>
                  <a:pt x="1245" y="1803"/>
                  <a:pt x="1985" y="713"/>
                </a:cubicBezTo>
                <a:cubicBezTo>
                  <a:pt x="2154" y="346"/>
                  <a:pt x="1853" y="0"/>
                  <a:pt x="1527" y="0"/>
                </a:cubicBezTo>
                <a:close/>
              </a:path>
            </a:pathLst>
          </a:custGeom>
          <a:solidFill>
            <a:srgbClr val="F1C13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222;p8">
            <a:extLst>
              <a:ext uri="{FF2B5EF4-FFF2-40B4-BE49-F238E27FC236}">
                <a16:creationId xmlns:a16="http://schemas.microsoft.com/office/drawing/2014/main" id="{A8FE7A27-6C33-4B04-A4E5-1BE86F005800}"/>
              </a:ext>
            </a:extLst>
          </p:cNvPr>
          <p:cNvSpPr/>
          <p:nvPr/>
        </p:nvSpPr>
        <p:spPr>
          <a:xfrm>
            <a:off x="347800" y="5799453"/>
            <a:ext cx="229400" cy="178150"/>
          </a:xfrm>
          <a:custGeom>
            <a:avLst/>
            <a:gdLst/>
            <a:ahLst/>
            <a:cxnLst/>
            <a:rect l="l" t="t" r="r" b="b"/>
            <a:pathLst>
              <a:path w="4588" h="3563" extrusionOk="0">
                <a:moveTo>
                  <a:pt x="667" y="0"/>
                </a:moveTo>
                <a:cubicBezTo>
                  <a:pt x="217" y="0"/>
                  <a:pt x="1" y="634"/>
                  <a:pt x="424" y="916"/>
                </a:cubicBezTo>
                <a:cubicBezTo>
                  <a:pt x="1669" y="1422"/>
                  <a:pt x="2759" y="2278"/>
                  <a:pt x="3576" y="3368"/>
                </a:cubicBezTo>
                <a:cubicBezTo>
                  <a:pt x="3654" y="3524"/>
                  <a:pt x="3809" y="3562"/>
                  <a:pt x="3965" y="3562"/>
                </a:cubicBezTo>
                <a:cubicBezTo>
                  <a:pt x="4354" y="3562"/>
                  <a:pt x="4588" y="3134"/>
                  <a:pt x="4354" y="2823"/>
                </a:cubicBezTo>
                <a:cubicBezTo>
                  <a:pt x="3420" y="1578"/>
                  <a:pt x="2214" y="605"/>
                  <a:pt x="813" y="21"/>
                </a:cubicBezTo>
                <a:cubicBezTo>
                  <a:pt x="762" y="7"/>
                  <a:pt x="713" y="0"/>
                  <a:pt x="667" y="0"/>
                </a:cubicBezTo>
                <a:close/>
              </a:path>
            </a:pathLst>
          </a:custGeom>
          <a:solidFill>
            <a:srgbClr val="34DCA9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3;p8">
            <a:extLst>
              <a:ext uri="{FF2B5EF4-FFF2-40B4-BE49-F238E27FC236}">
                <a16:creationId xmlns:a16="http://schemas.microsoft.com/office/drawing/2014/main" id="{55D1E704-B305-424C-929E-B5DEB003219A}"/>
              </a:ext>
            </a:extLst>
          </p:cNvPr>
          <p:cNvSpPr/>
          <p:nvPr/>
        </p:nvSpPr>
        <p:spPr>
          <a:xfrm>
            <a:off x="1178600" y="4141803"/>
            <a:ext cx="351600" cy="533250"/>
          </a:xfrm>
          <a:custGeom>
            <a:avLst/>
            <a:gdLst/>
            <a:ahLst/>
            <a:cxnLst/>
            <a:rect l="l" t="t" r="r" b="b"/>
            <a:pathLst>
              <a:path w="7032" h="10665" extrusionOk="0">
                <a:moveTo>
                  <a:pt x="2627" y="4858"/>
                </a:moveTo>
                <a:cubicBezTo>
                  <a:pt x="2966" y="4858"/>
                  <a:pt x="3301" y="4973"/>
                  <a:pt x="3607" y="5177"/>
                </a:cubicBezTo>
                <a:cubicBezTo>
                  <a:pt x="3490" y="5294"/>
                  <a:pt x="3334" y="5372"/>
                  <a:pt x="3179" y="5372"/>
                </a:cubicBezTo>
                <a:cubicBezTo>
                  <a:pt x="3144" y="5379"/>
                  <a:pt x="3110" y="5382"/>
                  <a:pt x="3076" y="5382"/>
                </a:cubicBezTo>
                <a:cubicBezTo>
                  <a:pt x="2917" y="5382"/>
                  <a:pt x="2762" y="5312"/>
                  <a:pt x="2634" y="5216"/>
                </a:cubicBezTo>
                <a:cubicBezTo>
                  <a:pt x="2517" y="5138"/>
                  <a:pt x="2439" y="4983"/>
                  <a:pt x="2439" y="4866"/>
                </a:cubicBezTo>
                <a:lnTo>
                  <a:pt x="2478" y="4866"/>
                </a:lnTo>
                <a:cubicBezTo>
                  <a:pt x="2528" y="4861"/>
                  <a:pt x="2577" y="4858"/>
                  <a:pt x="2627" y="4858"/>
                </a:cubicBezTo>
                <a:close/>
                <a:moveTo>
                  <a:pt x="691" y="1"/>
                </a:moveTo>
                <a:cubicBezTo>
                  <a:pt x="100" y="1"/>
                  <a:pt x="1" y="936"/>
                  <a:pt x="649" y="975"/>
                </a:cubicBezTo>
                <a:cubicBezTo>
                  <a:pt x="1934" y="1130"/>
                  <a:pt x="3062" y="1908"/>
                  <a:pt x="3685" y="3037"/>
                </a:cubicBezTo>
                <a:cubicBezTo>
                  <a:pt x="3918" y="3426"/>
                  <a:pt x="3996" y="3854"/>
                  <a:pt x="3996" y="4282"/>
                </a:cubicBezTo>
                <a:cubicBezTo>
                  <a:pt x="3609" y="4024"/>
                  <a:pt x="3142" y="3873"/>
                  <a:pt x="2661" y="3873"/>
                </a:cubicBezTo>
                <a:cubicBezTo>
                  <a:pt x="2562" y="3873"/>
                  <a:pt x="2462" y="3880"/>
                  <a:pt x="2362" y="3893"/>
                </a:cubicBezTo>
                <a:cubicBezTo>
                  <a:pt x="2128" y="3893"/>
                  <a:pt x="1934" y="3971"/>
                  <a:pt x="1778" y="4088"/>
                </a:cubicBezTo>
                <a:cubicBezTo>
                  <a:pt x="1544" y="4282"/>
                  <a:pt x="1428" y="4555"/>
                  <a:pt x="1467" y="4866"/>
                </a:cubicBezTo>
                <a:cubicBezTo>
                  <a:pt x="1467" y="5255"/>
                  <a:pt x="1661" y="5683"/>
                  <a:pt x="1972" y="5955"/>
                </a:cubicBezTo>
                <a:cubicBezTo>
                  <a:pt x="2280" y="6228"/>
                  <a:pt x="2706" y="6352"/>
                  <a:pt x="3122" y="6352"/>
                </a:cubicBezTo>
                <a:cubicBezTo>
                  <a:pt x="3180" y="6352"/>
                  <a:pt x="3238" y="6349"/>
                  <a:pt x="3296" y="6345"/>
                </a:cubicBezTo>
                <a:cubicBezTo>
                  <a:pt x="3646" y="6267"/>
                  <a:pt x="3996" y="6111"/>
                  <a:pt x="4268" y="5839"/>
                </a:cubicBezTo>
                <a:cubicBezTo>
                  <a:pt x="4385" y="5994"/>
                  <a:pt x="4502" y="6111"/>
                  <a:pt x="4580" y="6267"/>
                </a:cubicBezTo>
                <a:cubicBezTo>
                  <a:pt x="5397" y="7473"/>
                  <a:pt x="5903" y="8796"/>
                  <a:pt x="6058" y="10236"/>
                </a:cubicBezTo>
                <a:cubicBezTo>
                  <a:pt x="6058" y="10469"/>
                  <a:pt x="6292" y="10664"/>
                  <a:pt x="6525" y="10664"/>
                </a:cubicBezTo>
                <a:lnTo>
                  <a:pt x="6564" y="10664"/>
                </a:lnTo>
                <a:cubicBezTo>
                  <a:pt x="6837" y="10625"/>
                  <a:pt x="7031" y="10392"/>
                  <a:pt x="6992" y="10119"/>
                </a:cubicBezTo>
                <a:cubicBezTo>
                  <a:pt x="6837" y="8563"/>
                  <a:pt x="6292" y="7045"/>
                  <a:pt x="5397" y="5722"/>
                </a:cubicBezTo>
                <a:cubicBezTo>
                  <a:pt x="5241" y="5450"/>
                  <a:pt x="5047" y="5216"/>
                  <a:pt x="4852" y="4983"/>
                </a:cubicBezTo>
                <a:cubicBezTo>
                  <a:pt x="4891" y="4905"/>
                  <a:pt x="4930" y="4788"/>
                  <a:pt x="4930" y="4710"/>
                </a:cubicBezTo>
                <a:cubicBezTo>
                  <a:pt x="5047" y="3971"/>
                  <a:pt x="4930" y="3232"/>
                  <a:pt x="4580" y="2570"/>
                </a:cubicBezTo>
                <a:cubicBezTo>
                  <a:pt x="3801" y="1130"/>
                  <a:pt x="2362" y="196"/>
                  <a:pt x="727" y="2"/>
                </a:cubicBezTo>
                <a:cubicBezTo>
                  <a:pt x="715" y="1"/>
                  <a:pt x="703" y="1"/>
                  <a:pt x="691" y="1"/>
                </a:cubicBezTo>
                <a:close/>
              </a:path>
            </a:pathLst>
          </a:custGeom>
          <a:solidFill>
            <a:srgbClr val="34DCA9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8" name="Google Shape;225;p8">
            <a:extLst>
              <a:ext uri="{FF2B5EF4-FFF2-40B4-BE49-F238E27FC236}">
                <a16:creationId xmlns:a16="http://schemas.microsoft.com/office/drawing/2014/main" id="{7F7AC9FF-1608-475B-AB04-AC38367684C1}"/>
              </a:ext>
            </a:extLst>
          </p:cNvPr>
          <p:cNvSpPr/>
          <p:nvPr/>
        </p:nvSpPr>
        <p:spPr>
          <a:xfrm>
            <a:off x="448675" y="116229"/>
            <a:ext cx="163450" cy="413450"/>
          </a:xfrm>
          <a:custGeom>
            <a:avLst/>
            <a:gdLst/>
            <a:ahLst/>
            <a:cxnLst/>
            <a:rect l="l" t="t" r="r" b="b"/>
            <a:pathLst>
              <a:path w="3269" h="8269" extrusionOk="0">
                <a:moveTo>
                  <a:pt x="1523" y="0"/>
                </a:moveTo>
                <a:cubicBezTo>
                  <a:pt x="1415" y="0"/>
                  <a:pt x="1304" y="31"/>
                  <a:pt x="1207" y="96"/>
                </a:cubicBezTo>
                <a:cubicBezTo>
                  <a:pt x="1012" y="252"/>
                  <a:pt x="973" y="563"/>
                  <a:pt x="1129" y="797"/>
                </a:cubicBezTo>
                <a:cubicBezTo>
                  <a:pt x="1518" y="1225"/>
                  <a:pt x="1829" y="1731"/>
                  <a:pt x="2063" y="2315"/>
                </a:cubicBezTo>
                <a:cubicBezTo>
                  <a:pt x="2257" y="2782"/>
                  <a:pt x="2179" y="3287"/>
                  <a:pt x="1868" y="3677"/>
                </a:cubicBezTo>
                <a:cubicBezTo>
                  <a:pt x="1868" y="3715"/>
                  <a:pt x="1829" y="3754"/>
                  <a:pt x="1790" y="3793"/>
                </a:cubicBezTo>
                <a:cubicBezTo>
                  <a:pt x="1635" y="3677"/>
                  <a:pt x="1479" y="3599"/>
                  <a:pt x="1284" y="3521"/>
                </a:cubicBezTo>
                <a:cubicBezTo>
                  <a:pt x="1153" y="3477"/>
                  <a:pt x="1016" y="3455"/>
                  <a:pt x="880" y="3455"/>
                </a:cubicBezTo>
                <a:cubicBezTo>
                  <a:pt x="653" y="3455"/>
                  <a:pt x="428" y="3516"/>
                  <a:pt x="234" y="3638"/>
                </a:cubicBezTo>
                <a:cubicBezTo>
                  <a:pt x="117" y="3715"/>
                  <a:pt x="39" y="3832"/>
                  <a:pt x="39" y="3988"/>
                </a:cubicBezTo>
                <a:cubicBezTo>
                  <a:pt x="0" y="4105"/>
                  <a:pt x="39" y="4260"/>
                  <a:pt x="117" y="4377"/>
                </a:cubicBezTo>
                <a:cubicBezTo>
                  <a:pt x="389" y="4688"/>
                  <a:pt x="817" y="4883"/>
                  <a:pt x="1245" y="4883"/>
                </a:cubicBezTo>
                <a:cubicBezTo>
                  <a:pt x="1304" y="4902"/>
                  <a:pt x="1352" y="4912"/>
                  <a:pt x="1396" y="4912"/>
                </a:cubicBezTo>
                <a:cubicBezTo>
                  <a:pt x="1440" y="4912"/>
                  <a:pt x="1479" y="4902"/>
                  <a:pt x="1518" y="4883"/>
                </a:cubicBezTo>
                <a:cubicBezTo>
                  <a:pt x="1596" y="5000"/>
                  <a:pt x="1674" y="5116"/>
                  <a:pt x="1712" y="5233"/>
                </a:cubicBezTo>
                <a:cubicBezTo>
                  <a:pt x="1946" y="5700"/>
                  <a:pt x="1985" y="6206"/>
                  <a:pt x="1829" y="6712"/>
                </a:cubicBezTo>
                <a:cubicBezTo>
                  <a:pt x="1720" y="7040"/>
                  <a:pt x="1406" y="7299"/>
                  <a:pt x="1047" y="7299"/>
                </a:cubicBezTo>
                <a:cubicBezTo>
                  <a:pt x="1023" y="7299"/>
                  <a:pt x="998" y="7298"/>
                  <a:pt x="973" y="7295"/>
                </a:cubicBezTo>
                <a:cubicBezTo>
                  <a:pt x="929" y="7280"/>
                  <a:pt x="886" y="7272"/>
                  <a:pt x="846" y="7272"/>
                </a:cubicBezTo>
                <a:cubicBezTo>
                  <a:pt x="396" y="7272"/>
                  <a:pt x="243" y="8194"/>
                  <a:pt x="779" y="8229"/>
                </a:cubicBezTo>
                <a:cubicBezTo>
                  <a:pt x="856" y="8268"/>
                  <a:pt x="973" y="8268"/>
                  <a:pt x="1051" y="8268"/>
                </a:cubicBezTo>
                <a:cubicBezTo>
                  <a:pt x="1829" y="8229"/>
                  <a:pt x="2491" y="7724"/>
                  <a:pt x="2724" y="7023"/>
                </a:cubicBezTo>
                <a:cubicBezTo>
                  <a:pt x="2958" y="6323"/>
                  <a:pt x="2919" y="5544"/>
                  <a:pt x="2607" y="4883"/>
                </a:cubicBezTo>
                <a:cubicBezTo>
                  <a:pt x="2569" y="4727"/>
                  <a:pt x="2491" y="4610"/>
                  <a:pt x="2413" y="4494"/>
                </a:cubicBezTo>
                <a:cubicBezTo>
                  <a:pt x="2491" y="4455"/>
                  <a:pt x="2569" y="4377"/>
                  <a:pt x="2607" y="4338"/>
                </a:cubicBezTo>
                <a:cubicBezTo>
                  <a:pt x="3152" y="3677"/>
                  <a:pt x="3269" y="2782"/>
                  <a:pt x="2997" y="2003"/>
                </a:cubicBezTo>
                <a:cubicBezTo>
                  <a:pt x="2724" y="1342"/>
                  <a:pt x="2374" y="719"/>
                  <a:pt x="1907" y="174"/>
                </a:cubicBezTo>
                <a:cubicBezTo>
                  <a:pt x="1816" y="61"/>
                  <a:pt x="1673" y="0"/>
                  <a:pt x="1523" y="0"/>
                </a:cubicBezTo>
                <a:close/>
              </a:path>
            </a:pathLst>
          </a:custGeom>
          <a:solidFill>
            <a:srgbClr val="F1C13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6;p8">
            <a:extLst>
              <a:ext uri="{FF2B5EF4-FFF2-40B4-BE49-F238E27FC236}">
                <a16:creationId xmlns:a16="http://schemas.microsoft.com/office/drawing/2014/main" id="{12040559-7249-4B4C-9D3D-C70C694522F3}"/>
              </a:ext>
            </a:extLst>
          </p:cNvPr>
          <p:cNvSpPr/>
          <p:nvPr/>
        </p:nvSpPr>
        <p:spPr>
          <a:xfrm>
            <a:off x="2018124" y="151928"/>
            <a:ext cx="295300" cy="93900"/>
          </a:xfrm>
          <a:custGeom>
            <a:avLst/>
            <a:gdLst/>
            <a:ahLst/>
            <a:cxnLst/>
            <a:rect l="l" t="t" r="r" b="b"/>
            <a:pathLst>
              <a:path w="5906" h="1878" extrusionOk="0">
                <a:moveTo>
                  <a:pt x="5263" y="0"/>
                </a:moveTo>
                <a:cubicBezTo>
                  <a:pt x="5240" y="0"/>
                  <a:pt x="5215" y="2"/>
                  <a:pt x="5190" y="5"/>
                </a:cubicBezTo>
                <a:lnTo>
                  <a:pt x="637" y="900"/>
                </a:lnTo>
                <a:cubicBezTo>
                  <a:pt x="1" y="975"/>
                  <a:pt x="49" y="1877"/>
                  <a:pt x="641" y="1877"/>
                </a:cubicBezTo>
                <a:cubicBezTo>
                  <a:pt x="665" y="1877"/>
                  <a:pt x="690" y="1876"/>
                  <a:pt x="715" y="1873"/>
                </a:cubicBezTo>
                <a:lnTo>
                  <a:pt x="793" y="1873"/>
                </a:lnTo>
                <a:lnTo>
                  <a:pt x="5385" y="939"/>
                </a:lnTo>
                <a:cubicBezTo>
                  <a:pt x="5906" y="790"/>
                  <a:pt x="5786" y="0"/>
                  <a:pt x="5263" y="0"/>
                </a:cubicBezTo>
                <a:close/>
              </a:path>
            </a:pathLst>
          </a:custGeom>
          <a:solidFill>
            <a:srgbClr val="F1C13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227;p8">
            <a:extLst>
              <a:ext uri="{FF2B5EF4-FFF2-40B4-BE49-F238E27FC236}">
                <a16:creationId xmlns:a16="http://schemas.microsoft.com/office/drawing/2014/main" id="{67764622-186A-4885-961C-977E8EF33848}"/>
              </a:ext>
            </a:extLst>
          </p:cNvPr>
          <p:cNvSpPr/>
          <p:nvPr/>
        </p:nvSpPr>
        <p:spPr>
          <a:xfrm>
            <a:off x="255750" y="4200029"/>
            <a:ext cx="109200" cy="98750"/>
          </a:xfrm>
          <a:custGeom>
            <a:avLst/>
            <a:gdLst/>
            <a:ahLst/>
            <a:cxnLst/>
            <a:rect l="l" t="t" r="r" b="b"/>
            <a:pathLst>
              <a:path w="2184" h="1975" extrusionOk="0">
                <a:moveTo>
                  <a:pt x="638" y="0"/>
                </a:moveTo>
                <a:cubicBezTo>
                  <a:pt x="279" y="0"/>
                  <a:pt x="1" y="440"/>
                  <a:pt x="276" y="808"/>
                </a:cubicBezTo>
                <a:lnTo>
                  <a:pt x="1327" y="1858"/>
                </a:lnTo>
                <a:cubicBezTo>
                  <a:pt x="1405" y="1936"/>
                  <a:pt x="1522" y="1975"/>
                  <a:pt x="1638" y="1975"/>
                </a:cubicBezTo>
                <a:cubicBezTo>
                  <a:pt x="1794" y="1975"/>
                  <a:pt x="1911" y="1936"/>
                  <a:pt x="1989" y="1858"/>
                </a:cubicBezTo>
                <a:cubicBezTo>
                  <a:pt x="2183" y="1664"/>
                  <a:pt x="2183" y="1352"/>
                  <a:pt x="1989" y="1158"/>
                </a:cubicBezTo>
                <a:lnTo>
                  <a:pt x="938" y="107"/>
                </a:lnTo>
                <a:cubicBezTo>
                  <a:pt x="838" y="33"/>
                  <a:pt x="735" y="0"/>
                  <a:pt x="638" y="0"/>
                </a:cubicBezTo>
                <a:close/>
              </a:path>
            </a:pathLst>
          </a:custGeom>
          <a:solidFill>
            <a:srgbClr val="F1C13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229;p8">
            <a:extLst>
              <a:ext uri="{FF2B5EF4-FFF2-40B4-BE49-F238E27FC236}">
                <a16:creationId xmlns:a16="http://schemas.microsoft.com/office/drawing/2014/main" id="{7FC5FE87-5E6D-4FC5-8558-72F3DAA8DA96}"/>
              </a:ext>
            </a:extLst>
          </p:cNvPr>
          <p:cNvSpPr/>
          <p:nvPr/>
        </p:nvSpPr>
        <p:spPr>
          <a:xfrm>
            <a:off x="613800" y="3863428"/>
            <a:ext cx="303600" cy="164400"/>
          </a:xfrm>
          <a:custGeom>
            <a:avLst/>
            <a:gdLst/>
            <a:ahLst/>
            <a:cxnLst/>
            <a:rect l="l" t="t" r="r" b="b"/>
            <a:pathLst>
              <a:path w="6072" h="3288" extrusionOk="0">
                <a:moveTo>
                  <a:pt x="4027" y="0"/>
                </a:moveTo>
                <a:cubicBezTo>
                  <a:pt x="3970" y="0"/>
                  <a:pt x="3912" y="6"/>
                  <a:pt x="3853" y="19"/>
                </a:cubicBezTo>
                <a:cubicBezTo>
                  <a:pt x="2803" y="214"/>
                  <a:pt x="2063" y="1264"/>
                  <a:pt x="1051" y="1575"/>
                </a:cubicBezTo>
                <a:cubicBezTo>
                  <a:pt x="662" y="1692"/>
                  <a:pt x="156" y="1770"/>
                  <a:pt x="40" y="2159"/>
                </a:cubicBezTo>
                <a:cubicBezTo>
                  <a:pt x="1" y="2471"/>
                  <a:pt x="156" y="2782"/>
                  <a:pt x="429" y="2899"/>
                </a:cubicBezTo>
                <a:cubicBezTo>
                  <a:pt x="633" y="2986"/>
                  <a:pt x="859" y="3030"/>
                  <a:pt x="1091" y="3030"/>
                </a:cubicBezTo>
                <a:cubicBezTo>
                  <a:pt x="1168" y="3030"/>
                  <a:pt x="1246" y="3025"/>
                  <a:pt x="1324" y="3015"/>
                </a:cubicBezTo>
                <a:cubicBezTo>
                  <a:pt x="1409" y="3028"/>
                  <a:pt x="1496" y="3035"/>
                  <a:pt x="1583" y="3035"/>
                </a:cubicBezTo>
                <a:cubicBezTo>
                  <a:pt x="2009" y="3035"/>
                  <a:pt x="2440" y="2878"/>
                  <a:pt x="2764" y="2587"/>
                </a:cubicBezTo>
                <a:cubicBezTo>
                  <a:pt x="2880" y="2471"/>
                  <a:pt x="2958" y="2354"/>
                  <a:pt x="3075" y="2237"/>
                </a:cubicBezTo>
                <a:cubicBezTo>
                  <a:pt x="3225" y="2108"/>
                  <a:pt x="3410" y="2051"/>
                  <a:pt x="3598" y="2051"/>
                </a:cubicBezTo>
                <a:cubicBezTo>
                  <a:pt x="3752" y="2051"/>
                  <a:pt x="3908" y="2089"/>
                  <a:pt x="4048" y="2159"/>
                </a:cubicBezTo>
                <a:cubicBezTo>
                  <a:pt x="4320" y="2354"/>
                  <a:pt x="4593" y="2587"/>
                  <a:pt x="4826" y="2860"/>
                </a:cubicBezTo>
                <a:cubicBezTo>
                  <a:pt x="4982" y="3093"/>
                  <a:pt x="5293" y="3249"/>
                  <a:pt x="5604" y="3288"/>
                </a:cubicBezTo>
                <a:cubicBezTo>
                  <a:pt x="5877" y="3210"/>
                  <a:pt x="6071" y="2976"/>
                  <a:pt x="6071" y="2704"/>
                </a:cubicBezTo>
                <a:cubicBezTo>
                  <a:pt x="6071" y="2393"/>
                  <a:pt x="5993" y="2120"/>
                  <a:pt x="5877" y="1887"/>
                </a:cubicBezTo>
                <a:cubicBezTo>
                  <a:pt x="5513" y="1232"/>
                  <a:pt x="4844" y="0"/>
                  <a:pt x="4027" y="0"/>
                </a:cubicBezTo>
                <a:close/>
              </a:path>
            </a:pathLst>
          </a:custGeom>
          <a:solidFill>
            <a:srgbClr val="E06369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2" name="Google Shape;230;p8">
            <a:extLst>
              <a:ext uri="{FF2B5EF4-FFF2-40B4-BE49-F238E27FC236}">
                <a16:creationId xmlns:a16="http://schemas.microsoft.com/office/drawing/2014/main" id="{90D19873-8613-44D9-A908-3C91383F65A2}"/>
              </a:ext>
            </a:extLst>
          </p:cNvPr>
          <p:cNvSpPr/>
          <p:nvPr/>
        </p:nvSpPr>
        <p:spPr>
          <a:xfrm>
            <a:off x="267501" y="2105378"/>
            <a:ext cx="1432050" cy="1813700"/>
          </a:xfrm>
          <a:custGeom>
            <a:avLst/>
            <a:gdLst/>
            <a:ahLst/>
            <a:cxnLst/>
            <a:rect l="l" t="t" r="r" b="b"/>
            <a:pathLst>
              <a:path w="28641" h="36274" extrusionOk="0">
                <a:moveTo>
                  <a:pt x="14727" y="0"/>
                </a:moveTo>
                <a:cubicBezTo>
                  <a:pt x="14644" y="0"/>
                  <a:pt x="14560" y="1"/>
                  <a:pt x="14476" y="2"/>
                </a:cubicBezTo>
                <a:cubicBezTo>
                  <a:pt x="9767" y="41"/>
                  <a:pt x="5020" y="2454"/>
                  <a:pt x="2685" y="6578"/>
                </a:cubicBezTo>
                <a:cubicBezTo>
                  <a:pt x="1129" y="9341"/>
                  <a:pt x="739" y="12610"/>
                  <a:pt x="506" y="15762"/>
                </a:cubicBezTo>
                <a:cubicBezTo>
                  <a:pt x="156" y="19498"/>
                  <a:pt x="0" y="23272"/>
                  <a:pt x="973" y="26891"/>
                </a:cubicBezTo>
                <a:cubicBezTo>
                  <a:pt x="1946" y="30510"/>
                  <a:pt x="4203" y="33935"/>
                  <a:pt x="7627" y="35452"/>
                </a:cubicBezTo>
                <a:cubicBezTo>
                  <a:pt x="8904" y="36016"/>
                  <a:pt x="10265" y="36273"/>
                  <a:pt x="11638" y="36273"/>
                </a:cubicBezTo>
                <a:cubicBezTo>
                  <a:pt x="14911" y="36273"/>
                  <a:pt x="18251" y="34809"/>
                  <a:pt x="20663" y="32534"/>
                </a:cubicBezTo>
                <a:cubicBezTo>
                  <a:pt x="24088" y="29187"/>
                  <a:pt x="26539" y="24946"/>
                  <a:pt x="27668" y="20276"/>
                </a:cubicBezTo>
                <a:cubicBezTo>
                  <a:pt x="28640" y="16501"/>
                  <a:pt x="28485" y="12532"/>
                  <a:pt x="27317" y="8796"/>
                </a:cubicBezTo>
                <a:cubicBezTo>
                  <a:pt x="25206" y="2771"/>
                  <a:pt x="20748" y="0"/>
                  <a:pt x="14727" y="0"/>
                </a:cubicBezTo>
                <a:close/>
              </a:path>
            </a:pathLst>
          </a:custGeom>
          <a:solidFill>
            <a:srgbClr val="F1848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3" name="Google Shape;231;p8">
            <a:extLst>
              <a:ext uri="{FF2B5EF4-FFF2-40B4-BE49-F238E27FC236}">
                <a16:creationId xmlns:a16="http://schemas.microsoft.com/office/drawing/2014/main" id="{9D764CF2-0F93-4ACE-8DDC-C018299F9345}"/>
              </a:ext>
            </a:extLst>
          </p:cNvPr>
          <p:cNvSpPr/>
          <p:nvPr/>
        </p:nvSpPr>
        <p:spPr>
          <a:xfrm>
            <a:off x="267501" y="2171628"/>
            <a:ext cx="797750" cy="1748000"/>
          </a:xfrm>
          <a:custGeom>
            <a:avLst/>
            <a:gdLst/>
            <a:ahLst/>
            <a:cxnLst/>
            <a:rect l="l" t="t" r="r" b="b"/>
            <a:pathLst>
              <a:path w="15955" h="34960" extrusionOk="0">
                <a:moveTo>
                  <a:pt x="8522" y="0"/>
                </a:moveTo>
                <a:lnTo>
                  <a:pt x="8522" y="0"/>
                </a:lnTo>
                <a:cubicBezTo>
                  <a:pt x="6071" y="1090"/>
                  <a:pt x="4047" y="2919"/>
                  <a:pt x="2685" y="5253"/>
                </a:cubicBezTo>
                <a:cubicBezTo>
                  <a:pt x="1129" y="8016"/>
                  <a:pt x="739" y="11285"/>
                  <a:pt x="506" y="14437"/>
                </a:cubicBezTo>
                <a:cubicBezTo>
                  <a:pt x="156" y="18173"/>
                  <a:pt x="0" y="21947"/>
                  <a:pt x="973" y="25566"/>
                </a:cubicBezTo>
                <a:cubicBezTo>
                  <a:pt x="1946" y="29185"/>
                  <a:pt x="4203" y="32610"/>
                  <a:pt x="7627" y="34127"/>
                </a:cubicBezTo>
                <a:cubicBezTo>
                  <a:pt x="8897" y="34696"/>
                  <a:pt x="10258" y="34960"/>
                  <a:pt x="11636" y="34960"/>
                </a:cubicBezTo>
                <a:cubicBezTo>
                  <a:pt x="13087" y="34960"/>
                  <a:pt x="14557" y="34666"/>
                  <a:pt x="15955" y="34127"/>
                </a:cubicBezTo>
                <a:lnTo>
                  <a:pt x="15955" y="34127"/>
                </a:lnTo>
                <a:cubicBezTo>
                  <a:pt x="15502" y="34215"/>
                  <a:pt x="15044" y="34259"/>
                  <a:pt x="14589" y="34259"/>
                </a:cubicBezTo>
                <a:cubicBezTo>
                  <a:pt x="13831" y="34259"/>
                  <a:pt x="13080" y="34137"/>
                  <a:pt x="12375" y="33894"/>
                </a:cubicBezTo>
                <a:cubicBezTo>
                  <a:pt x="9378" y="32843"/>
                  <a:pt x="7472" y="29925"/>
                  <a:pt x="6304" y="27006"/>
                </a:cubicBezTo>
                <a:cubicBezTo>
                  <a:pt x="2763" y="18328"/>
                  <a:pt x="3697" y="8016"/>
                  <a:pt x="8522" y="0"/>
                </a:cubicBezTo>
                <a:close/>
              </a:path>
            </a:pathLst>
          </a:custGeom>
          <a:solidFill>
            <a:srgbClr val="E06369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4" name="Google Shape;232;p8">
            <a:extLst>
              <a:ext uri="{FF2B5EF4-FFF2-40B4-BE49-F238E27FC236}">
                <a16:creationId xmlns:a16="http://schemas.microsoft.com/office/drawing/2014/main" id="{BC15ABD4-5A5C-4462-9E17-32A9566F2534}"/>
              </a:ext>
            </a:extLst>
          </p:cNvPr>
          <p:cNvSpPr/>
          <p:nvPr/>
        </p:nvSpPr>
        <p:spPr>
          <a:xfrm>
            <a:off x="1390151" y="2560728"/>
            <a:ext cx="210150" cy="167400"/>
          </a:xfrm>
          <a:custGeom>
            <a:avLst/>
            <a:gdLst/>
            <a:ahLst/>
            <a:cxnLst/>
            <a:rect l="l" t="t" r="r" b="b"/>
            <a:pathLst>
              <a:path w="4203" h="3348" fill="none" extrusionOk="0">
                <a:moveTo>
                  <a:pt x="4203" y="3347"/>
                </a:moveTo>
                <a:cubicBezTo>
                  <a:pt x="3269" y="1752"/>
                  <a:pt x="1790" y="546"/>
                  <a:pt x="0" y="1"/>
                </a:cubicBezTo>
              </a:path>
            </a:pathLst>
          </a:custGeom>
          <a:noFill/>
          <a:ln w="12650" cap="rnd" cmpd="sng">
            <a:solidFill>
              <a:srgbClr val="131B3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3;p8">
            <a:extLst>
              <a:ext uri="{FF2B5EF4-FFF2-40B4-BE49-F238E27FC236}">
                <a16:creationId xmlns:a16="http://schemas.microsoft.com/office/drawing/2014/main" id="{C47986CB-D2B8-49F6-BF59-CB62A3E33006}"/>
              </a:ext>
            </a:extLst>
          </p:cNvPr>
          <p:cNvSpPr/>
          <p:nvPr/>
        </p:nvSpPr>
        <p:spPr>
          <a:xfrm>
            <a:off x="1479650" y="2765028"/>
            <a:ext cx="97300" cy="74000"/>
          </a:xfrm>
          <a:custGeom>
            <a:avLst/>
            <a:gdLst/>
            <a:ahLst/>
            <a:cxnLst/>
            <a:rect l="l" t="t" r="r" b="b"/>
            <a:pathLst>
              <a:path w="1946" h="1480" fill="none" extrusionOk="0">
                <a:moveTo>
                  <a:pt x="1946" y="1479"/>
                </a:moveTo>
                <a:cubicBezTo>
                  <a:pt x="1401" y="857"/>
                  <a:pt x="740" y="351"/>
                  <a:pt x="0" y="1"/>
                </a:cubicBezTo>
              </a:path>
            </a:pathLst>
          </a:custGeom>
          <a:noFill/>
          <a:ln w="12650" cap="rnd" cmpd="sng">
            <a:solidFill>
              <a:srgbClr val="131B3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4;p8">
            <a:extLst>
              <a:ext uri="{FF2B5EF4-FFF2-40B4-BE49-F238E27FC236}">
                <a16:creationId xmlns:a16="http://schemas.microsoft.com/office/drawing/2014/main" id="{E7ED8D14-2D57-4C4C-A5AE-22CC6C5D9D5A}"/>
              </a:ext>
            </a:extLst>
          </p:cNvPr>
          <p:cNvSpPr/>
          <p:nvPr/>
        </p:nvSpPr>
        <p:spPr>
          <a:xfrm>
            <a:off x="1489351" y="2893478"/>
            <a:ext cx="62350" cy="33100"/>
          </a:xfrm>
          <a:custGeom>
            <a:avLst/>
            <a:gdLst/>
            <a:ahLst/>
            <a:cxnLst/>
            <a:rect l="l" t="t" r="r" b="b"/>
            <a:pathLst>
              <a:path w="1247" h="662" fill="none" extrusionOk="0">
                <a:moveTo>
                  <a:pt x="1246" y="662"/>
                </a:moveTo>
                <a:cubicBezTo>
                  <a:pt x="857" y="350"/>
                  <a:pt x="429" y="156"/>
                  <a:pt x="1" y="0"/>
                </a:cubicBezTo>
              </a:path>
            </a:pathLst>
          </a:custGeom>
          <a:noFill/>
          <a:ln w="12650" cap="rnd" cmpd="sng">
            <a:solidFill>
              <a:srgbClr val="131B3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7" name="Google Shape;235;p8">
            <a:extLst>
              <a:ext uri="{FF2B5EF4-FFF2-40B4-BE49-F238E27FC236}">
                <a16:creationId xmlns:a16="http://schemas.microsoft.com/office/drawing/2014/main" id="{14F142C9-B64F-47A4-A033-6A05FF84C007}"/>
              </a:ext>
            </a:extLst>
          </p:cNvPr>
          <p:cNvSpPr/>
          <p:nvPr/>
        </p:nvSpPr>
        <p:spPr>
          <a:xfrm>
            <a:off x="1042074" y="188428"/>
            <a:ext cx="608600" cy="296500"/>
          </a:xfrm>
          <a:custGeom>
            <a:avLst/>
            <a:gdLst/>
            <a:ahLst/>
            <a:cxnLst/>
            <a:rect l="l" t="t" r="r" b="b"/>
            <a:pathLst>
              <a:path w="12172" h="5930" extrusionOk="0">
                <a:moveTo>
                  <a:pt x="5348" y="1712"/>
                </a:moveTo>
                <a:cubicBezTo>
                  <a:pt x="5797" y="1712"/>
                  <a:pt x="6256" y="1756"/>
                  <a:pt x="6694" y="1843"/>
                </a:cubicBezTo>
                <a:cubicBezTo>
                  <a:pt x="7083" y="1960"/>
                  <a:pt x="7472" y="2233"/>
                  <a:pt x="7433" y="2427"/>
                </a:cubicBezTo>
                <a:cubicBezTo>
                  <a:pt x="7394" y="2622"/>
                  <a:pt x="7044" y="2777"/>
                  <a:pt x="6538" y="2855"/>
                </a:cubicBezTo>
                <a:cubicBezTo>
                  <a:pt x="6032" y="2933"/>
                  <a:pt x="5527" y="3011"/>
                  <a:pt x="4982" y="3050"/>
                </a:cubicBezTo>
                <a:cubicBezTo>
                  <a:pt x="4787" y="2622"/>
                  <a:pt x="4787" y="2155"/>
                  <a:pt x="4904" y="1727"/>
                </a:cubicBezTo>
                <a:cubicBezTo>
                  <a:pt x="5050" y="1717"/>
                  <a:pt x="5198" y="1712"/>
                  <a:pt x="5348" y="1712"/>
                </a:cubicBezTo>
                <a:close/>
                <a:moveTo>
                  <a:pt x="676" y="1"/>
                </a:moveTo>
                <a:cubicBezTo>
                  <a:pt x="453" y="1"/>
                  <a:pt x="231" y="141"/>
                  <a:pt x="195" y="442"/>
                </a:cubicBezTo>
                <a:cubicBezTo>
                  <a:pt x="1" y="2038"/>
                  <a:pt x="1324" y="3361"/>
                  <a:pt x="2647" y="3789"/>
                </a:cubicBezTo>
                <a:cubicBezTo>
                  <a:pt x="3231" y="3945"/>
                  <a:pt x="3814" y="4023"/>
                  <a:pt x="4437" y="4023"/>
                </a:cubicBezTo>
                <a:cubicBezTo>
                  <a:pt x="4904" y="4801"/>
                  <a:pt x="5643" y="5346"/>
                  <a:pt x="6461" y="5657"/>
                </a:cubicBezTo>
                <a:cubicBezTo>
                  <a:pt x="7083" y="5851"/>
                  <a:pt x="7706" y="5929"/>
                  <a:pt x="8328" y="5929"/>
                </a:cubicBezTo>
                <a:cubicBezTo>
                  <a:pt x="9457" y="5890"/>
                  <a:pt x="10546" y="5696"/>
                  <a:pt x="11636" y="5385"/>
                </a:cubicBezTo>
                <a:cubicBezTo>
                  <a:pt x="12172" y="5349"/>
                  <a:pt x="11986" y="4427"/>
                  <a:pt x="11531" y="4427"/>
                </a:cubicBezTo>
                <a:cubicBezTo>
                  <a:pt x="11490" y="4427"/>
                  <a:pt x="11447" y="4435"/>
                  <a:pt x="11403" y="4451"/>
                </a:cubicBezTo>
                <a:cubicBezTo>
                  <a:pt x="10464" y="4685"/>
                  <a:pt x="9385" y="4955"/>
                  <a:pt x="8318" y="4955"/>
                </a:cubicBezTo>
                <a:cubicBezTo>
                  <a:pt x="7794" y="4955"/>
                  <a:pt x="7272" y="4890"/>
                  <a:pt x="6772" y="4723"/>
                </a:cubicBezTo>
                <a:cubicBezTo>
                  <a:pt x="6344" y="4567"/>
                  <a:pt x="5955" y="4295"/>
                  <a:pt x="5604" y="3984"/>
                </a:cubicBezTo>
                <a:cubicBezTo>
                  <a:pt x="5994" y="3906"/>
                  <a:pt x="6344" y="3867"/>
                  <a:pt x="6733" y="3828"/>
                </a:cubicBezTo>
                <a:cubicBezTo>
                  <a:pt x="7745" y="3672"/>
                  <a:pt x="8289" y="3244"/>
                  <a:pt x="8406" y="2622"/>
                </a:cubicBezTo>
                <a:cubicBezTo>
                  <a:pt x="8562" y="1766"/>
                  <a:pt x="7784" y="1143"/>
                  <a:pt x="6966" y="909"/>
                </a:cubicBezTo>
                <a:cubicBezTo>
                  <a:pt x="6490" y="796"/>
                  <a:pt x="6014" y="736"/>
                  <a:pt x="5538" y="736"/>
                </a:cubicBezTo>
                <a:cubicBezTo>
                  <a:pt x="5197" y="736"/>
                  <a:pt x="4856" y="767"/>
                  <a:pt x="4515" y="832"/>
                </a:cubicBezTo>
                <a:cubicBezTo>
                  <a:pt x="4359" y="832"/>
                  <a:pt x="4242" y="948"/>
                  <a:pt x="4165" y="1065"/>
                </a:cubicBezTo>
                <a:cubicBezTo>
                  <a:pt x="3853" y="1688"/>
                  <a:pt x="3814" y="2388"/>
                  <a:pt x="4009" y="3050"/>
                </a:cubicBezTo>
                <a:cubicBezTo>
                  <a:pt x="3659" y="3011"/>
                  <a:pt x="3309" y="2972"/>
                  <a:pt x="2997" y="2855"/>
                </a:cubicBezTo>
                <a:cubicBezTo>
                  <a:pt x="1985" y="2544"/>
                  <a:pt x="1052" y="1571"/>
                  <a:pt x="1168" y="559"/>
                </a:cubicBezTo>
                <a:cubicBezTo>
                  <a:pt x="1211" y="200"/>
                  <a:pt x="942" y="1"/>
                  <a:pt x="676" y="1"/>
                </a:cubicBezTo>
                <a:close/>
              </a:path>
            </a:pathLst>
          </a:custGeom>
          <a:solidFill>
            <a:srgbClr val="34DCA9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" name="Google Shape;236;p8">
            <a:extLst>
              <a:ext uri="{FF2B5EF4-FFF2-40B4-BE49-F238E27FC236}">
                <a16:creationId xmlns:a16="http://schemas.microsoft.com/office/drawing/2014/main" id="{970E9840-AE34-43A4-BE2B-950204DC542A}"/>
              </a:ext>
            </a:extLst>
          </p:cNvPr>
          <p:cNvSpPr/>
          <p:nvPr/>
        </p:nvSpPr>
        <p:spPr>
          <a:xfrm rot="12539069">
            <a:off x="641434" y="4079642"/>
            <a:ext cx="351620" cy="533280"/>
          </a:xfrm>
          <a:custGeom>
            <a:avLst/>
            <a:gdLst/>
            <a:ahLst/>
            <a:cxnLst/>
            <a:rect l="l" t="t" r="r" b="b"/>
            <a:pathLst>
              <a:path w="7032" h="10665" extrusionOk="0">
                <a:moveTo>
                  <a:pt x="2627" y="4858"/>
                </a:moveTo>
                <a:cubicBezTo>
                  <a:pt x="2966" y="4858"/>
                  <a:pt x="3301" y="4973"/>
                  <a:pt x="3607" y="5177"/>
                </a:cubicBezTo>
                <a:cubicBezTo>
                  <a:pt x="3490" y="5294"/>
                  <a:pt x="3334" y="5372"/>
                  <a:pt x="3179" y="5372"/>
                </a:cubicBezTo>
                <a:cubicBezTo>
                  <a:pt x="3144" y="5379"/>
                  <a:pt x="3110" y="5382"/>
                  <a:pt x="3076" y="5382"/>
                </a:cubicBezTo>
                <a:cubicBezTo>
                  <a:pt x="2917" y="5382"/>
                  <a:pt x="2762" y="5312"/>
                  <a:pt x="2634" y="5216"/>
                </a:cubicBezTo>
                <a:cubicBezTo>
                  <a:pt x="2517" y="5138"/>
                  <a:pt x="2439" y="4983"/>
                  <a:pt x="2439" y="4866"/>
                </a:cubicBezTo>
                <a:lnTo>
                  <a:pt x="2478" y="4866"/>
                </a:lnTo>
                <a:cubicBezTo>
                  <a:pt x="2528" y="4861"/>
                  <a:pt x="2577" y="4858"/>
                  <a:pt x="2627" y="4858"/>
                </a:cubicBezTo>
                <a:close/>
                <a:moveTo>
                  <a:pt x="691" y="1"/>
                </a:moveTo>
                <a:cubicBezTo>
                  <a:pt x="100" y="1"/>
                  <a:pt x="1" y="936"/>
                  <a:pt x="649" y="975"/>
                </a:cubicBezTo>
                <a:cubicBezTo>
                  <a:pt x="1934" y="1130"/>
                  <a:pt x="3062" y="1908"/>
                  <a:pt x="3685" y="3037"/>
                </a:cubicBezTo>
                <a:cubicBezTo>
                  <a:pt x="3918" y="3426"/>
                  <a:pt x="3996" y="3854"/>
                  <a:pt x="3996" y="4282"/>
                </a:cubicBezTo>
                <a:cubicBezTo>
                  <a:pt x="3609" y="4024"/>
                  <a:pt x="3142" y="3873"/>
                  <a:pt x="2661" y="3873"/>
                </a:cubicBezTo>
                <a:cubicBezTo>
                  <a:pt x="2562" y="3873"/>
                  <a:pt x="2462" y="3880"/>
                  <a:pt x="2362" y="3893"/>
                </a:cubicBezTo>
                <a:cubicBezTo>
                  <a:pt x="2128" y="3893"/>
                  <a:pt x="1934" y="3971"/>
                  <a:pt x="1778" y="4088"/>
                </a:cubicBezTo>
                <a:cubicBezTo>
                  <a:pt x="1544" y="4282"/>
                  <a:pt x="1428" y="4555"/>
                  <a:pt x="1467" y="4866"/>
                </a:cubicBezTo>
                <a:cubicBezTo>
                  <a:pt x="1467" y="5255"/>
                  <a:pt x="1661" y="5683"/>
                  <a:pt x="1972" y="5955"/>
                </a:cubicBezTo>
                <a:cubicBezTo>
                  <a:pt x="2280" y="6228"/>
                  <a:pt x="2706" y="6352"/>
                  <a:pt x="3122" y="6352"/>
                </a:cubicBezTo>
                <a:cubicBezTo>
                  <a:pt x="3180" y="6352"/>
                  <a:pt x="3238" y="6349"/>
                  <a:pt x="3296" y="6345"/>
                </a:cubicBezTo>
                <a:cubicBezTo>
                  <a:pt x="3646" y="6267"/>
                  <a:pt x="3996" y="6111"/>
                  <a:pt x="4268" y="5839"/>
                </a:cubicBezTo>
                <a:cubicBezTo>
                  <a:pt x="4385" y="5994"/>
                  <a:pt x="4502" y="6111"/>
                  <a:pt x="4580" y="6267"/>
                </a:cubicBezTo>
                <a:cubicBezTo>
                  <a:pt x="5397" y="7473"/>
                  <a:pt x="5903" y="8796"/>
                  <a:pt x="6058" y="10236"/>
                </a:cubicBezTo>
                <a:cubicBezTo>
                  <a:pt x="6058" y="10469"/>
                  <a:pt x="6292" y="10664"/>
                  <a:pt x="6525" y="10664"/>
                </a:cubicBezTo>
                <a:lnTo>
                  <a:pt x="6564" y="10664"/>
                </a:lnTo>
                <a:cubicBezTo>
                  <a:pt x="6837" y="10625"/>
                  <a:pt x="7031" y="10392"/>
                  <a:pt x="6992" y="10119"/>
                </a:cubicBezTo>
                <a:cubicBezTo>
                  <a:pt x="6837" y="8563"/>
                  <a:pt x="6292" y="7045"/>
                  <a:pt x="5397" y="5722"/>
                </a:cubicBezTo>
                <a:cubicBezTo>
                  <a:pt x="5241" y="5450"/>
                  <a:pt x="5047" y="5216"/>
                  <a:pt x="4852" y="4983"/>
                </a:cubicBezTo>
                <a:cubicBezTo>
                  <a:pt x="4891" y="4905"/>
                  <a:pt x="4930" y="4788"/>
                  <a:pt x="4930" y="4710"/>
                </a:cubicBezTo>
                <a:cubicBezTo>
                  <a:pt x="5047" y="3971"/>
                  <a:pt x="4930" y="3232"/>
                  <a:pt x="4580" y="2570"/>
                </a:cubicBezTo>
                <a:cubicBezTo>
                  <a:pt x="3801" y="1130"/>
                  <a:pt x="2362" y="196"/>
                  <a:pt x="727" y="2"/>
                </a:cubicBezTo>
                <a:cubicBezTo>
                  <a:pt x="715" y="1"/>
                  <a:pt x="703" y="1"/>
                  <a:pt x="69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defRPr/>
            </a:pPr>
            <a:endParaRPr sz="3600" kern="0">
              <a:solidFill>
                <a:sysClr val="windowText" lastClr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102" name="nhac_nen_trao_giai_thuong-www_tiengdong_com">
            <a:hlinkClick r:id="" action="ppaction://media"/>
            <a:extLst>
              <a:ext uri="{FF2B5EF4-FFF2-40B4-BE49-F238E27FC236}">
                <a16:creationId xmlns:a16="http://schemas.microsoft.com/office/drawing/2014/main" id="{5D1D5453-515A-479F-8EE7-165AAC13593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54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39999" y="-3018273"/>
            <a:ext cx="1836738" cy="183673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AAAEEDB-20CC-4BF6-9F4A-45CCACD5C2C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4109" y="466977"/>
            <a:ext cx="11562898" cy="8672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360653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6302" fill="hold"/>
                                        <p:tgtEl>
                                          <p:spTgt spid="10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58163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2"/>
                </p:tgtEl>
              </p:cMediaNode>
            </p:audi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40000"/>
            <a:lumOff val="60000"/>
          </a:schemeClr>
        </a:solid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1" name="Graphic 1943">
            <a:extLst>
              <a:ext uri="{FF2B5EF4-FFF2-40B4-BE49-F238E27FC236}">
                <a16:creationId xmlns:a16="http://schemas.microsoft.com/office/drawing/2014/main" id="{1D896A74-88A2-4337-93A5-B9585F217FCB}"/>
              </a:ext>
            </a:extLst>
          </p:cNvPr>
          <p:cNvGrpSpPr/>
          <p:nvPr/>
        </p:nvGrpSpPr>
        <p:grpSpPr>
          <a:xfrm>
            <a:off x="-914400" y="-723900"/>
            <a:ext cx="21653034" cy="6794352"/>
            <a:chOff x="-1028639" y="4241122"/>
            <a:chExt cx="12192544" cy="3825812"/>
          </a:xfrm>
        </p:grpSpPr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3D13A0A7-7A1D-4691-9D01-DA54378D8FD6}"/>
                </a:ext>
              </a:extLst>
            </p:cNvPr>
            <p:cNvSpPr/>
            <p:nvPr/>
          </p:nvSpPr>
          <p:spPr>
            <a:xfrm>
              <a:off x="1396969" y="4683064"/>
              <a:ext cx="316590" cy="1319072"/>
            </a:xfrm>
            <a:custGeom>
              <a:avLst/>
              <a:gdLst>
                <a:gd name="connsiteX0" fmla="*/ 316418 w 316590"/>
                <a:gd name="connsiteY0" fmla="*/ 4490 h 1319072"/>
                <a:gd name="connsiteX1" fmla="*/ 254826 w 316590"/>
                <a:gd name="connsiteY1" fmla="*/ 130336 h 1319072"/>
                <a:gd name="connsiteX2" fmla="*/ 189787 w 316590"/>
                <a:gd name="connsiteY2" fmla="*/ 261525 h 1319072"/>
                <a:gd name="connsiteX3" fmla="*/ 78641 w 316590"/>
                <a:gd name="connsiteY3" fmla="*/ 536511 h 1319072"/>
                <a:gd name="connsiteX4" fmla="*/ 22894 w 316590"/>
                <a:gd name="connsiteY4" fmla="*/ 1043362 h 1319072"/>
                <a:gd name="connsiteX5" fmla="*/ 103723 w 316590"/>
                <a:gd name="connsiteY5" fmla="*/ 1314007 h 1319072"/>
                <a:gd name="connsiteX6" fmla="*/ 98096 w 316590"/>
                <a:gd name="connsiteY6" fmla="*/ 1317453 h 1319072"/>
                <a:gd name="connsiteX7" fmla="*/ 2938 w 316590"/>
                <a:gd name="connsiteY7" fmla="*/ 835007 h 1319072"/>
                <a:gd name="connsiteX8" fmla="*/ 153582 w 316590"/>
                <a:gd name="connsiteY8" fmla="*/ 299824 h 1319072"/>
                <a:gd name="connsiteX9" fmla="*/ 227410 w 316590"/>
                <a:gd name="connsiteY9" fmla="*/ 148613 h 1319072"/>
                <a:gd name="connsiteX10" fmla="*/ 310311 w 316590"/>
                <a:gd name="connsiteY10" fmla="*/ 1131 h 1319072"/>
                <a:gd name="connsiteX11" fmla="*/ 316418 w 316590"/>
                <a:gd name="connsiteY11" fmla="*/ 4490 h 1319072"/>
                <a:gd name="connsiteX12" fmla="*/ 316418 w 316590"/>
                <a:gd name="connsiteY12" fmla="*/ 4490 h 131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590" h="1319072">
                  <a:moveTo>
                    <a:pt x="316418" y="4490"/>
                  </a:moveTo>
                  <a:cubicBezTo>
                    <a:pt x="301063" y="48154"/>
                    <a:pt x="275916" y="89201"/>
                    <a:pt x="254826" y="130336"/>
                  </a:cubicBezTo>
                  <a:cubicBezTo>
                    <a:pt x="232535" y="173760"/>
                    <a:pt x="210725" y="217446"/>
                    <a:pt x="189787" y="261525"/>
                  </a:cubicBezTo>
                  <a:cubicBezTo>
                    <a:pt x="147344" y="350861"/>
                    <a:pt x="108870" y="442290"/>
                    <a:pt x="78641" y="536511"/>
                  </a:cubicBezTo>
                  <a:cubicBezTo>
                    <a:pt x="26340" y="699521"/>
                    <a:pt x="538" y="872652"/>
                    <a:pt x="22894" y="1043362"/>
                  </a:cubicBezTo>
                  <a:cubicBezTo>
                    <a:pt x="35217" y="1137408"/>
                    <a:pt x="63156" y="1228401"/>
                    <a:pt x="103723" y="1314007"/>
                  </a:cubicBezTo>
                  <a:cubicBezTo>
                    <a:pt x="105490" y="1317758"/>
                    <a:pt x="100299" y="1321204"/>
                    <a:pt x="98096" y="1317453"/>
                  </a:cubicBezTo>
                  <a:cubicBezTo>
                    <a:pt x="13319" y="1173526"/>
                    <a:pt x="-8862" y="999370"/>
                    <a:pt x="2938" y="835007"/>
                  </a:cubicBezTo>
                  <a:cubicBezTo>
                    <a:pt x="16329" y="648311"/>
                    <a:pt x="76438" y="469204"/>
                    <a:pt x="153582" y="299824"/>
                  </a:cubicBezTo>
                  <a:cubicBezTo>
                    <a:pt x="176832" y="248766"/>
                    <a:pt x="201630" y="198428"/>
                    <a:pt x="227410" y="148613"/>
                  </a:cubicBezTo>
                  <a:cubicBezTo>
                    <a:pt x="252928" y="99300"/>
                    <a:pt x="276832" y="45559"/>
                    <a:pt x="310311" y="1131"/>
                  </a:cubicBezTo>
                  <a:cubicBezTo>
                    <a:pt x="312427" y="-1661"/>
                    <a:pt x="317596" y="1197"/>
                    <a:pt x="316418" y="4490"/>
                  </a:cubicBezTo>
                  <a:lnTo>
                    <a:pt x="316418" y="4490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34184E4D-B819-4801-8948-D0D3ABBC634F}"/>
                </a:ext>
              </a:extLst>
            </p:cNvPr>
            <p:cNvSpPr/>
            <p:nvPr/>
          </p:nvSpPr>
          <p:spPr>
            <a:xfrm>
              <a:off x="1620970" y="4625757"/>
              <a:ext cx="114616" cy="107855"/>
            </a:xfrm>
            <a:custGeom>
              <a:avLst/>
              <a:gdLst>
                <a:gd name="connsiteX0" fmla="*/ 14424 w 114616"/>
                <a:gd name="connsiteY0" fmla="*/ 27009 h 107855"/>
                <a:gd name="connsiteX1" fmla="*/ 71349 w 114616"/>
                <a:gd name="connsiteY1" fmla="*/ 95 h 107855"/>
                <a:gd name="connsiteX2" fmla="*/ 114577 w 114616"/>
                <a:gd name="connsiteY2" fmla="*/ 38176 h 107855"/>
                <a:gd name="connsiteX3" fmla="*/ 101185 w 114616"/>
                <a:gd name="connsiteY3" fmla="*/ 68187 h 107855"/>
                <a:gd name="connsiteX4" fmla="*/ 62472 w 114616"/>
                <a:gd name="connsiteY4" fmla="*/ 104894 h 107855"/>
                <a:gd name="connsiteX5" fmla="*/ 7292 w 114616"/>
                <a:gd name="connsiteY5" fmla="*/ 86900 h 107855"/>
                <a:gd name="connsiteX6" fmla="*/ 14424 w 114616"/>
                <a:gd name="connsiteY6" fmla="*/ 27009 h 107855"/>
                <a:gd name="connsiteX7" fmla="*/ 14424 w 114616"/>
                <a:gd name="connsiteY7" fmla="*/ 27009 h 1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616" h="107855">
                  <a:moveTo>
                    <a:pt x="14424" y="27009"/>
                  </a:moveTo>
                  <a:cubicBezTo>
                    <a:pt x="28688" y="11523"/>
                    <a:pt x="50345" y="1360"/>
                    <a:pt x="71349" y="95"/>
                  </a:cubicBezTo>
                  <a:cubicBezTo>
                    <a:pt x="94795" y="-1323"/>
                    <a:pt x="115646" y="13246"/>
                    <a:pt x="114577" y="38176"/>
                  </a:cubicBezTo>
                  <a:cubicBezTo>
                    <a:pt x="114054" y="50041"/>
                    <a:pt x="108841" y="60095"/>
                    <a:pt x="101185" y="68187"/>
                  </a:cubicBezTo>
                  <a:cubicBezTo>
                    <a:pt x="92505" y="83868"/>
                    <a:pt x="78939" y="98590"/>
                    <a:pt x="62472" y="104894"/>
                  </a:cubicBezTo>
                  <a:cubicBezTo>
                    <a:pt x="42537" y="112505"/>
                    <a:pt x="18873" y="105068"/>
                    <a:pt x="7292" y="86900"/>
                  </a:cubicBezTo>
                  <a:cubicBezTo>
                    <a:pt x="-5206" y="67249"/>
                    <a:pt x="-865" y="43628"/>
                    <a:pt x="14424" y="27009"/>
                  </a:cubicBezTo>
                  <a:lnTo>
                    <a:pt x="14424" y="2700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0319152D-E5EA-4A98-8026-943147888B4B}"/>
                </a:ext>
              </a:extLst>
            </p:cNvPr>
            <p:cNvSpPr/>
            <p:nvPr/>
          </p:nvSpPr>
          <p:spPr>
            <a:xfrm>
              <a:off x="1590861" y="4573786"/>
              <a:ext cx="138108" cy="100411"/>
            </a:xfrm>
            <a:custGeom>
              <a:avLst/>
              <a:gdLst>
                <a:gd name="connsiteX0" fmla="*/ 78448 w 138108"/>
                <a:gd name="connsiteY0" fmla="*/ 92197 h 100411"/>
                <a:gd name="connsiteX1" fmla="*/ 138012 w 138108"/>
                <a:gd name="connsiteY1" fmla="*/ 33679 h 100411"/>
                <a:gd name="connsiteX2" fmla="*/ 78448 w 138108"/>
                <a:gd name="connsiteY2" fmla="*/ 549 h 100411"/>
                <a:gd name="connsiteX3" fmla="*/ 28218 w 138108"/>
                <a:gd name="connsiteY3" fmla="*/ 12785 h 100411"/>
                <a:gd name="connsiteX4" fmla="*/ 5383 w 138108"/>
                <a:gd name="connsiteY4" fmla="*/ 80419 h 100411"/>
                <a:gd name="connsiteX5" fmla="*/ 78448 w 138108"/>
                <a:gd name="connsiteY5" fmla="*/ 92197 h 100411"/>
                <a:gd name="connsiteX6" fmla="*/ 78448 w 138108"/>
                <a:gd name="connsiteY6" fmla="*/ 92197 h 10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108" h="100411">
                  <a:moveTo>
                    <a:pt x="78448" y="92197"/>
                  </a:moveTo>
                  <a:cubicBezTo>
                    <a:pt x="101239" y="83276"/>
                    <a:pt x="140302" y="64606"/>
                    <a:pt x="138012" y="33679"/>
                  </a:cubicBezTo>
                  <a:cubicBezTo>
                    <a:pt x="136049" y="7311"/>
                    <a:pt x="107761" y="-2548"/>
                    <a:pt x="78448" y="549"/>
                  </a:cubicBezTo>
                  <a:cubicBezTo>
                    <a:pt x="60694" y="1225"/>
                    <a:pt x="42395" y="5653"/>
                    <a:pt x="28218" y="12785"/>
                  </a:cubicBezTo>
                  <a:cubicBezTo>
                    <a:pt x="3573" y="25173"/>
                    <a:pt x="-7420" y="58281"/>
                    <a:pt x="5383" y="80419"/>
                  </a:cubicBezTo>
                  <a:cubicBezTo>
                    <a:pt x="20781" y="107093"/>
                    <a:pt x="51490" y="102753"/>
                    <a:pt x="78448" y="92197"/>
                  </a:cubicBezTo>
                  <a:lnTo>
                    <a:pt x="78448" y="92197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C585FB0D-3184-42E1-AFE8-85BE62A1B5A0}"/>
                </a:ext>
              </a:extLst>
            </p:cNvPr>
            <p:cNvSpPr/>
            <p:nvPr/>
          </p:nvSpPr>
          <p:spPr>
            <a:xfrm>
              <a:off x="1602776" y="4617465"/>
              <a:ext cx="19502" cy="35864"/>
            </a:xfrm>
            <a:custGeom>
              <a:avLst/>
              <a:gdLst>
                <a:gd name="connsiteX0" fmla="*/ 16347 w 19502"/>
                <a:gd name="connsiteY0" fmla="*/ 32727 h 35864"/>
                <a:gd name="connsiteX1" fmla="*/ 19008 w 19502"/>
                <a:gd name="connsiteY1" fmla="*/ 12814 h 35864"/>
                <a:gd name="connsiteX2" fmla="*/ 9324 w 19502"/>
                <a:gd name="connsiteY2" fmla="*/ 99 h 35864"/>
                <a:gd name="connsiteX3" fmla="*/ 1145 w 19502"/>
                <a:gd name="connsiteY3" fmla="*/ 22716 h 35864"/>
                <a:gd name="connsiteX4" fmla="*/ 3130 w 19502"/>
                <a:gd name="connsiteY4" fmla="*/ 29587 h 35864"/>
                <a:gd name="connsiteX5" fmla="*/ 16347 w 19502"/>
                <a:gd name="connsiteY5" fmla="*/ 32727 h 35864"/>
                <a:gd name="connsiteX6" fmla="*/ 16347 w 19502"/>
                <a:gd name="connsiteY6" fmla="*/ 32727 h 3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2" h="35864">
                  <a:moveTo>
                    <a:pt x="16347" y="32727"/>
                  </a:moveTo>
                  <a:cubicBezTo>
                    <a:pt x="20251" y="27449"/>
                    <a:pt x="19706" y="18485"/>
                    <a:pt x="19008" y="12814"/>
                  </a:cubicBezTo>
                  <a:cubicBezTo>
                    <a:pt x="18310" y="7166"/>
                    <a:pt x="16325" y="-992"/>
                    <a:pt x="9324" y="99"/>
                  </a:cubicBezTo>
                  <a:cubicBezTo>
                    <a:pt x="752" y="1408"/>
                    <a:pt x="-1734" y="14516"/>
                    <a:pt x="1145" y="22716"/>
                  </a:cubicBezTo>
                  <a:cubicBezTo>
                    <a:pt x="1538" y="25246"/>
                    <a:pt x="2236" y="27646"/>
                    <a:pt x="3130" y="29587"/>
                  </a:cubicBezTo>
                  <a:cubicBezTo>
                    <a:pt x="5376" y="34516"/>
                    <a:pt x="11592" y="39140"/>
                    <a:pt x="16347" y="32727"/>
                  </a:cubicBezTo>
                  <a:lnTo>
                    <a:pt x="16347" y="32727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25E69545-3754-4814-92A2-76CD67D925AD}"/>
                </a:ext>
              </a:extLst>
            </p:cNvPr>
            <p:cNvSpPr/>
            <p:nvPr/>
          </p:nvSpPr>
          <p:spPr>
            <a:xfrm>
              <a:off x="1749679" y="4685906"/>
              <a:ext cx="99286" cy="139850"/>
            </a:xfrm>
            <a:custGeom>
              <a:avLst/>
              <a:gdLst>
                <a:gd name="connsiteX0" fmla="*/ 10339 w 99286"/>
                <a:gd name="connsiteY0" fmla="*/ 51746 h 139850"/>
                <a:gd name="connsiteX1" fmla="*/ 70077 w 99286"/>
                <a:gd name="connsiteY1" fmla="*/ 1168 h 139850"/>
                <a:gd name="connsiteX2" fmla="*/ 97907 w 99286"/>
                <a:gd name="connsiteY2" fmla="*/ 68977 h 139850"/>
                <a:gd name="connsiteX3" fmla="*/ 82989 w 99286"/>
                <a:gd name="connsiteY3" fmla="*/ 118617 h 139850"/>
                <a:gd name="connsiteX4" fmla="*/ 16882 w 99286"/>
                <a:gd name="connsiteY4" fmla="*/ 129500 h 139850"/>
                <a:gd name="connsiteX5" fmla="*/ 10339 w 99286"/>
                <a:gd name="connsiteY5" fmla="*/ 51746 h 139850"/>
                <a:gd name="connsiteX6" fmla="*/ 10339 w 99286"/>
                <a:gd name="connsiteY6" fmla="*/ 51746 h 13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286" h="139850">
                  <a:moveTo>
                    <a:pt x="10339" y="51746"/>
                  </a:moveTo>
                  <a:cubicBezTo>
                    <a:pt x="20328" y="29871"/>
                    <a:pt x="40655" y="-7033"/>
                    <a:pt x="70077" y="1168"/>
                  </a:cubicBezTo>
                  <a:cubicBezTo>
                    <a:pt x="95159" y="8147"/>
                    <a:pt x="102749" y="39271"/>
                    <a:pt x="97907" y="68977"/>
                  </a:cubicBezTo>
                  <a:cubicBezTo>
                    <a:pt x="96119" y="87210"/>
                    <a:pt x="90710" y="105313"/>
                    <a:pt x="82989" y="118617"/>
                  </a:cubicBezTo>
                  <a:cubicBezTo>
                    <a:pt x="69554" y="141780"/>
                    <a:pt x="37231" y="146883"/>
                    <a:pt x="16882" y="129500"/>
                  </a:cubicBezTo>
                  <a:cubicBezTo>
                    <a:pt x="-7589" y="108584"/>
                    <a:pt x="-1483" y="77635"/>
                    <a:pt x="10339" y="51746"/>
                  </a:cubicBezTo>
                  <a:lnTo>
                    <a:pt x="10339" y="5174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106E7C7A-AE44-458B-9DA9-F72B6470D4FD}"/>
                </a:ext>
              </a:extLst>
            </p:cNvPr>
            <p:cNvSpPr/>
            <p:nvPr/>
          </p:nvSpPr>
          <p:spPr>
            <a:xfrm>
              <a:off x="1768531" y="4791026"/>
              <a:ext cx="34269" cy="22051"/>
            </a:xfrm>
            <a:custGeom>
              <a:avLst/>
              <a:gdLst>
                <a:gd name="connsiteX0" fmla="*/ 3352 w 34269"/>
                <a:gd name="connsiteY0" fmla="*/ 1501 h 22051"/>
                <a:gd name="connsiteX1" fmla="*/ 22545 w 34269"/>
                <a:gd name="connsiteY1" fmla="*/ 2482 h 22051"/>
                <a:gd name="connsiteX2" fmla="*/ 34083 w 34269"/>
                <a:gd name="connsiteY2" fmla="*/ 14892 h 22051"/>
                <a:gd name="connsiteX3" fmla="*/ 11945 w 34269"/>
                <a:gd name="connsiteY3" fmla="*/ 19080 h 22051"/>
                <a:gd name="connsiteX4" fmla="*/ 5511 w 34269"/>
                <a:gd name="connsiteY4" fmla="*/ 15743 h 22051"/>
                <a:gd name="connsiteX5" fmla="*/ 3352 w 34269"/>
                <a:gd name="connsiteY5" fmla="*/ 1501 h 22051"/>
                <a:gd name="connsiteX6" fmla="*/ 3352 w 34269"/>
                <a:gd name="connsiteY6" fmla="*/ 1501 h 2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69" h="22051">
                  <a:moveTo>
                    <a:pt x="3352" y="1501"/>
                  </a:moveTo>
                  <a:cubicBezTo>
                    <a:pt x="8652" y="-1553"/>
                    <a:pt x="17180" y="715"/>
                    <a:pt x="22545" y="2482"/>
                  </a:cubicBezTo>
                  <a:cubicBezTo>
                    <a:pt x="27910" y="4270"/>
                    <a:pt x="35566" y="7847"/>
                    <a:pt x="34083" y="14892"/>
                  </a:cubicBezTo>
                  <a:cubicBezTo>
                    <a:pt x="32272" y="23507"/>
                    <a:pt x="19601" y="23616"/>
                    <a:pt x="11945" y="19080"/>
                  </a:cubicBezTo>
                  <a:cubicBezTo>
                    <a:pt x="9546" y="18207"/>
                    <a:pt x="7300" y="17029"/>
                    <a:pt x="5511" y="15743"/>
                  </a:cubicBezTo>
                  <a:cubicBezTo>
                    <a:pt x="931" y="12493"/>
                    <a:pt x="-3082" y="5208"/>
                    <a:pt x="3352" y="1501"/>
                  </a:cubicBezTo>
                  <a:lnTo>
                    <a:pt x="3352" y="1501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BD3E4E97-ED02-463D-B6B6-0981C91B8580}"/>
                </a:ext>
              </a:extLst>
            </p:cNvPr>
            <p:cNvSpPr/>
            <p:nvPr/>
          </p:nvSpPr>
          <p:spPr>
            <a:xfrm>
              <a:off x="1630371" y="4687802"/>
              <a:ext cx="26842" cy="28587"/>
            </a:xfrm>
            <a:custGeom>
              <a:avLst/>
              <a:gdLst>
                <a:gd name="connsiteX0" fmla="*/ 748 w 26842"/>
                <a:gd name="connsiteY0" fmla="*/ 3263 h 28587"/>
                <a:gd name="connsiteX1" fmla="*/ 13441 w 26842"/>
                <a:gd name="connsiteY1" fmla="*/ 2107 h 28587"/>
                <a:gd name="connsiteX2" fmla="*/ 26833 w 26842"/>
                <a:gd name="connsiteY2" fmla="*/ 20842 h 28587"/>
                <a:gd name="connsiteX3" fmla="*/ 16408 w 26842"/>
                <a:gd name="connsiteY3" fmla="*/ 28367 h 28587"/>
                <a:gd name="connsiteX4" fmla="*/ 4957 w 26842"/>
                <a:gd name="connsiteY4" fmla="*/ 17876 h 28587"/>
                <a:gd name="connsiteX5" fmla="*/ 748 w 26842"/>
                <a:gd name="connsiteY5" fmla="*/ 3263 h 28587"/>
                <a:gd name="connsiteX6" fmla="*/ 748 w 26842"/>
                <a:gd name="connsiteY6" fmla="*/ 3263 h 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42" h="28587">
                  <a:moveTo>
                    <a:pt x="748" y="3263"/>
                  </a:moveTo>
                  <a:cubicBezTo>
                    <a:pt x="3387" y="-1688"/>
                    <a:pt x="9581" y="-96"/>
                    <a:pt x="13441" y="2107"/>
                  </a:cubicBezTo>
                  <a:cubicBezTo>
                    <a:pt x="20028" y="5902"/>
                    <a:pt x="27138" y="12533"/>
                    <a:pt x="26833" y="20842"/>
                  </a:cubicBezTo>
                  <a:cubicBezTo>
                    <a:pt x="26637" y="26142"/>
                    <a:pt x="21424" y="29501"/>
                    <a:pt x="16408" y="28367"/>
                  </a:cubicBezTo>
                  <a:cubicBezTo>
                    <a:pt x="11217" y="27189"/>
                    <a:pt x="7662" y="22085"/>
                    <a:pt x="4957" y="17876"/>
                  </a:cubicBezTo>
                  <a:cubicBezTo>
                    <a:pt x="2493" y="14016"/>
                    <a:pt x="-1717" y="7909"/>
                    <a:pt x="748" y="3263"/>
                  </a:cubicBezTo>
                  <a:lnTo>
                    <a:pt x="748" y="326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058895A5-9755-4092-9420-F39C478BA1AB}"/>
                </a:ext>
              </a:extLst>
            </p:cNvPr>
            <p:cNvSpPr/>
            <p:nvPr/>
          </p:nvSpPr>
          <p:spPr>
            <a:xfrm>
              <a:off x="1679451" y="4654774"/>
              <a:ext cx="105678" cy="132191"/>
            </a:xfrm>
            <a:custGeom>
              <a:avLst/>
              <a:gdLst>
                <a:gd name="connsiteX0" fmla="*/ 10730 w 105678"/>
                <a:gd name="connsiteY0" fmla="*/ 42224 h 132191"/>
                <a:gd name="connsiteX1" fmla="*/ 46717 w 105678"/>
                <a:gd name="connsiteY1" fmla="*/ 5692 h 132191"/>
                <a:gd name="connsiteX2" fmla="*/ 97340 w 105678"/>
                <a:gd name="connsiteY2" fmla="*/ 12496 h 132191"/>
                <a:gd name="connsiteX3" fmla="*/ 104057 w 105678"/>
                <a:gd name="connsiteY3" fmla="*/ 45168 h 132191"/>
                <a:gd name="connsiteX4" fmla="*/ 105584 w 105678"/>
                <a:gd name="connsiteY4" fmla="*/ 51668 h 132191"/>
                <a:gd name="connsiteX5" fmla="*/ 49662 w 105678"/>
                <a:gd name="connsiteY5" fmla="*/ 132192 h 132191"/>
                <a:gd name="connsiteX6" fmla="*/ 959 w 105678"/>
                <a:gd name="connsiteY6" fmla="*/ 65517 h 132191"/>
                <a:gd name="connsiteX7" fmla="*/ 10730 w 105678"/>
                <a:gd name="connsiteY7" fmla="*/ 42224 h 132191"/>
                <a:gd name="connsiteX8" fmla="*/ 10730 w 105678"/>
                <a:gd name="connsiteY8" fmla="*/ 42224 h 1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678" h="132191">
                  <a:moveTo>
                    <a:pt x="10730" y="42224"/>
                  </a:moveTo>
                  <a:cubicBezTo>
                    <a:pt x="19389" y="26302"/>
                    <a:pt x="32890" y="12584"/>
                    <a:pt x="46717" y="5692"/>
                  </a:cubicBezTo>
                  <a:cubicBezTo>
                    <a:pt x="63206" y="-2531"/>
                    <a:pt x="84929" y="-3120"/>
                    <a:pt x="97340" y="12496"/>
                  </a:cubicBezTo>
                  <a:cubicBezTo>
                    <a:pt x="105060" y="22224"/>
                    <a:pt x="106761" y="34089"/>
                    <a:pt x="104057" y="45168"/>
                  </a:cubicBezTo>
                  <a:cubicBezTo>
                    <a:pt x="105300" y="47022"/>
                    <a:pt x="105933" y="49312"/>
                    <a:pt x="105584" y="51668"/>
                  </a:cubicBezTo>
                  <a:cubicBezTo>
                    <a:pt x="101571" y="78495"/>
                    <a:pt x="83381" y="132279"/>
                    <a:pt x="49662" y="132192"/>
                  </a:cubicBezTo>
                  <a:cubicBezTo>
                    <a:pt x="16030" y="132104"/>
                    <a:pt x="-4820" y="95790"/>
                    <a:pt x="959" y="65517"/>
                  </a:cubicBezTo>
                  <a:cubicBezTo>
                    <a:pt x="2508" y="57338"/>
                    <a:pt x="5954" y="49421"/>
                    <a:pt x="10730" y="42224"/>
                  </a:cubicBezTo>
                  <a:lnTo>
                    <a:pt x="10730" y="4222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31E35B63-774C-4619-81D7-2A17C94D51F1}"/>
                </a:ext>
              </a:extLst>
            </p:cNvPr>
            <p:cNvSpPr/>
            <p:nvPr/>
          </p:nvSpPr>
          <p:spPr>
            <a:xfrm>
              <a:off x="1703348" y="4756256"/>
              <a:ext cx="29941" cy="22357"/>
            </a:xfrm>
            <a:custGeom>
              <a:avLst/>
              <a:gdLst>
                <a:gd name="connsiteX0" fmla="*/ 6724 w 29941"/>
                <a:gd name="connsiteY0" fmla="*/ 43 h 22357"/>
                <a:gd name="connsiteX1" fmla="*/ 29887 w 29941"/>
                <a:gd name="connsiteY1" fmla="*/ 16096 h 22357"/>
                <a:gd name="connsiteX2" fmla="*/ 8033 w 29941"/>
                <a:gd name="connsiteY2" fmla="*/ 18081 h 22357"/>
                <a:gd name="connsiteX3" fmla="*/ 312 w 29941"/>
                <a:gd name="connsiteY3" fmla="*/ 8484 h 22357"/>
                <a:gd name="connsiteX4" fmla="*/ 6724 w 29941"/>
                <a:gd name="connsiteY4" fmla="*/ 43 h 22357"/>
                <a:gd name="connsiteX5" fmla="*/ 6724 w 29941"/>
                <a:gd name="connsiteY5" fmla="*/ 43 h 2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41" h="22357">
                  <a:moveTo>
                    <a:pt x="6724" y="43"/>
                  </a:moveTo>
                  <a:cubicBezTo>
                    <a:pt x="12330" y="-698"/>
                    <a:pt x="31087" y="8179"/>
                    <a:pt x="29887" y="16096"/>
                  </a:cubicBezTo>
                  <a:cubicBezTo>
                    <a:pt x="28338" y="26325"/>
                    <a:pt x="13333" y="21789"/>
                    <a:pt x="8033" y="18081"/>
                  </a:cubicBezTo>
                  <a:cubicBezTo>
                    <a:pt x="4805" y="15834"/>
                    <a:pt x="1512" y="12301"/>
                    <a:pt x="312" y="8484"/>
                  </a:cubicBezTo>
                  <a:cubicBezTo>
                    <a:pt x="-1084" y="3904"/>
                    <a:pt x="2406" y="611"/>
                    <a:pt x="6724" y="43"/>
                  </a:cubicBezTo>
                  <a:lnTo>
                    <a:pt x="6724" y="43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C1C0B657-016F-4D19-9AFC-6939265B56FD}"/>
                </a:ext>
              </a:extLst>
            </p:cNvPr>
            <p:cNvSpPr/>
            <p:nvPr/>
          </p:nvSpPr>
          <p:spPr>
            <a:xfrm>
              <a:off x="1656186" y="4520092"/>
              <a:ext cx="139668" cy="101730"/>
            </a:xfrm>
            <a:custGeom>
              <a:avLst/>
              <a:gdLst>
                <a:gd name="connsiteX0" fmla="*/ 61476 w 139668"/>
                <a:gd name="connsiteY0" fmla="*/ 4233 h 101730"/>
                <a:gd name="connsiteX1" fmla="*/ 137812 w 139668"/>
                <a:gd name="connsiteY1" fmla="*/ 21485 h 101730"/>
                <a:gd name="connsiteX2" fmla="*/ 97027 w 139668"/>
                <a:gd name="connsiteY2" fmla="*/ 83775 h 101730"/>
                <a:gd name="connsiteX3" fmla="*/ 47059 w 139668"/>
                <a:gd name="connsiteY3" fmla="*/ 101442 h 101730"/>
                <a:gd name="connsiteX4" fmla="*/ 254 w 139668"/>
                <a:gd name="connsiteY4" fmla="*/ 55574 h 101730"/>
                <a:gd name="connsiteX5" fmla="*/ 61476 w 139668"/>
                <a:gd name="connsiteY5" fmla="*/ 4233 h 101730"/>
                <a:gd name="connsiteX6" fmla="*/ 61476 w 139668"/>
                <a:gd name="connsiteY6" fmla="*/ 4233 h 10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8" h="101730">
                  <a:moveTo>
                    <a:pt x="61476" y="4233"/>
                  </a:moveTo>
                  <a:cubicBezTo>
                    <a:pt x="85445" y="-849"/>
                    <a:pt x="127888" y="-6672"/>
                    <a:pt x="137812" y="21485"/>
                  </a:cubicBezTo>
                  <a:cubicBezTo>
                    <a:pt x="146274" y="45476"/>
                    <a:pt x="124617" y="69969"/>
                    <a:pt x="97027" y="83775"/>
                  </a:cubicBezTo>
                  <a:cubicBezTo>
                    <a:pt x="80778" y="93175"/>
                    <a:pt x="62588" y="99653"/>
                    <a:pt x="47059" y="101442"/>
                  </a:cubicBezTo>
                  <a:cubicBezTo>
                    <a:pt x="20036" y="104560"/>
                    <a:pt x="-2668" y="82009"/>
                    <a:pt x="254" y="55574"/>
                  </a:cubicBezTo>
                  <a:cubicBezTo>
                    <a:pt x="3766" y="23797"/>
                    <a:pt x="33100" y="10252"/>
                    <a:pt x="61476" y="4233"/>
                  </a:cubicBezTo>
                  <a:lnTo>
                    <a:pt x="61476" y="423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0AF6F6FE-3FBD-49B5-89BF-81336B2BDACE}"/>
                </a:ext>
              </a:extLst>
            </p:cNvPr>
            <p:cNvSpPr/>
            <p:nvPr/>
          </p:nvSpPr>
          <p:spPr>
            <a:xfrm>
              <a:off x="1669285" y="4572642"/>
              <a:ext cx="17927" cy="27347"/>
            </a:xfrm>
            <a:custGeom>
              <a:avLst/>
              <a:gdLst>
                <a:gd name="connsiteX0" fmla="*/ 8682 w 17927"/>
                <a:gd name="connsiteY0" fmla="*/ 516 h 27347"/>
                <a:gd name="connsiteX1" fmla="*/ 16883 w 17927"/>
                <a:gd name="connsiteY1" fmla="*/ 13318 h 27347"/>
                <a:gd name="connsiteX2" fmla="*/ 13807 w 17927"/>
                <a:gd name="connsiteY2" fmla="*/ 26710 h 27347"/>
                <a:gd name="connsiteX3" fmla="*/ 721 w 17927"/>
                <a:gd name="connsiteY3" fmla="*/ 14518 h 27347"/>
                <a:gd name="connsiteX4" fmla="*/ 1 w 17927"/>
                <a:gd name="connsiteY4" fmla="*/ 8782 h 27347"/>
                <a:gd name="connsiteX5" fmla="*/ 8682 w 17927"/>
                <a:gd name="connsiteY5" fmla="*/ 516 h 27347"/>
                <a:gd name="connsiteX6" fmla="*/ 8682 w 17927"/>
                <a:gd name="connsiteY6" fmla="*/ 516 h 2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27" h="27347">
                  <a:moveTo>
                    <a:pt x="8682" y="516"/>
                  </a:moveTo>
                  <a:cubicBezTo>
                    <a:pt x="13197" y="2457"/>
                    <a:pt x="15618" y="9000"/>
                    <a:pt x="16883" y="13318"/>
                  </a:cubicBezTo>
                  <a:cubicBezTo>
                    <a:pt x="18148" y="17615"/>
                    <a:pt x="19282" y="24245"/>
                    <a:pt x="13807" y="26710"/>
                  </a:cubicBezTo>
                  <a:cubicBezTo>
                    <a:pt x="7134" y="29698"/>
                    <a:pt x="1201" y="21606"/>
                    <a:pt x="721" y="14518"/>
                  </a:cubicBezTo>
                  <a:cubicBezTo>
                    <a:pt x="198" y="12555"/>
                    <a:pt x="-20" y="10548"/>
                    <a:pt x="1" y="8782"/>
                  </a:cubicBezTo>
                  <a:cubicBezTo>
                    <a:pt x="110" y="4267"/>
                    <a:pt x="3208" y="-1818"/>
                    <a:pt x="8682" y="516"/>
                  </a:cubicBezTo>
                  <a:lnTo>
                    <a:pt x="8682" y="516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795C60BE-848C-4E6B-8CD7-33ECA1F796A7}"/>
                </a:ext>
              </a:extLst>
            </p:cNvPr>
            <p:cNvSpPr/>
            <p:nvPr/>
          </p:nvSpPr>
          <p:spPr>
            <a:xfrm>
              <a:off x="1824346" y="4648559"/>
              <a:ext cx="69557" cy="107258"/>
            </a:xfrm>
            <a:custGeom>
              <a:avLst/>
              <a:gdLst>
                <a:gd name="connsiteX0" fmla="*/ 5290 w 69557"/>
                <a:gd name="connsiteY0" fmla="*/ 41132 h 107258"/>
                <a:gd name="connsiteX1" fmla="*/ 31485 w 69557"/>
                <a:gd name="connsiteY1" fmla="*/ 3988 h 107258"/>
                <a:gd name="connsiteX2" fmla="*/ 66272 w 69557"/>
                <a:gd name="connsiteY2" fmla="*/ 12953 h 107258"/>
                <a:gd name="connsiteX3" fmla="*/ 64963 w 69557"/>
                <a:gd name="connsiteY3" fmla="*/ 58798 h 107258"/>
                <a:gd name="connsiteX4" fmla="*/ 56697 w 69557"/>
                <a:gd name="connsiteY4" fmla="*/ 83160 h 107258"/>
                <a:gd name="connsiteX5" fmla="*/ 33120 w 69557"/>
                <a:gd name="connsiteY5" fmla="*/ 106279 h 107258"/>
                <a:gd name="connsiteX6" fmla="*/ 5290 w 69557"/>
                <a:gd name="connsiteY6" fmla="*/ 41132 h 107258"/>
                <a:gd name="connsiteX7" fmla="*/ 5290 w 69557"/>
                <a:gd name="connsiteY7" fmla="*/ 41132 h 10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57" h="107258">
                  <a:moveTo>
                    <a:pt x="5290" y="41132"/>
                  </a:moveTo>
                  <a:cubicBezTo>
                    <a:pt x="10372" y="27893"/>
                    <a:pt x="18769" y="11862"/>
                    <a:pt x="31485" y="3988"/>
                  </a:cubicBezTo>
                  <a:cubicBezTo>
                    <a:pt x="44026" y="-3754"/>
                    <a:pt x="60122" y="63"/>
                    <a:pt x="66272" y="12953"/>
                  </a:cubicBezTo>
                  <a:cubicBezTo>
                    <a:pt x="72597" y="26213"/>
                    <a:pt x="68453" y="44927"/>
                    <a:pt x="64963" y="58798"/>
                  </a:cubicBezTo>
                  <a:cubicBezTo>
                    <a:pt x="62957" y="66781"/>
                    <a:pt x="60580" y="75461"/>
                    <a:pt x="56697" y="83160"/>
                  </a:cubicBezTo>
                  <a:cubicBezTo>
                    <a:pt x="52553" y="93935"/>
                    <a:pt x="45901" y="103444"/>
                    <a:pt x="33120" y="106279"/>
                  </a:cubicBezTo>
                  <a:cubicBezTo>
                    <a:pt x="-5811" y="114960"/>
                    <a:pt x="-3347" y="63662"/>
                    <a:pt x="5290" y="41132"/>
                  </a:cubicBezTo>
                  <a:lnTo>
                    <a:pt x="5290" y="41132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9C75D792-5076-4157-B31B-AF64C7E25F64}"/>
                </a:ext>
              </a:extLst>
            </p:cNvPr>
            <p:cNvSpPr/>
            <p:nvPr/>
          </p:nvSpPr>
          <p:spPr>
            <a:xfrm>
              <a:off x="1836128" y="4733571"/>
              <a:ext cx="24833" cy="16153"/>
            </a:xfrm>
            <a:custGeom>
              <a:avLst/>
              <a:gdLst>
                <a:gd name="connsiteX0" fmla="*/ 5984 w 24833"/>
                <a:gd name="connsiteY0" fmla="*/ 329 h 16153"/>
                <a:gd name="connsiteX1" fmla="*/ 18787 w 24833"/>
                <a:gd name="connsiteY1" fmla="*/ 2336 h 16153"/>
                <a:gd name="connsiteX2" fmla="*/ 24763 w 24833"/>
                <a:gd name="connsiteY2" fmla="*/ 9468 h 16153"/>
                <a:gd name="connsiteX3" fmla="*/ 21360 w 24833"/>
                <a:gd name="connsiteY3" fmla="*/ 14920 h 16153"/>
                <a:gd name="connsiteX4" fmla="*/ 270 w 24833"/>
                <a:gd name="connsiteY4" fmla="*/ 8094 h 16153"/>
                <a:gd name="connsiteX5" fmla="*/ 5984 w 24833"/>
                <a:gd name="connsiteY5" fmla="*/ 329 h 16153"/>
                <a:gd name="connsiteX6" fmla="*/ 5984 w 24833"/>
                <a:gd name="connsiteY6" fmla="*/ 329 h 1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3" h="16153">
                  <a:moveTo>
                    <a:pt x="5984" y="329"/>
                  </a:moveTo>
                  <a:cubicBezTo>
                    <a:pt x="10215" y="-652"/>
                    <a:pt x="14795" y="722"/>
                    <a:pt x="18787" y="2336"/>
                  </a:cubicBezTo>
                  <a:cubicBezTo>
                    <a:pt x="22254" y="3753"/>
                    <a:pt x="25068" y="6458"/>
                    <a:pt x="24763" y="9468"/>
                  </a:cubicBezTo>
                  <a:cubicBezTo>
                    <a:pt x="25112" y="11540"/>
                    <a:pt x="24196" y="13568"/>
                    <a:pt x="21360" y="14920"/>
                  </a:cubicBezTo>
                  <a:cubicBezTo>
                    <a:pt x="14621" y="18126"/>
                    <a:pt x="2473" y="14811"/>
                    <a:pt x="270" y="8094"/>
                  </a:cubicBezTo>
                  <a:cubicBezTo>
                    <a:pt x="-886" y="4539"/>
                    <a:pt x="1796" y="1311"/>
                    <a:pt x="5984" y="329"/>
                  </a:cubicBezTo>
                  <a:lnTo>
                    <a:pt x="5984" y="329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E9CD82F4-1B79-4C43-8C2C-78CB8E3BACEC}"/>
                </a:ext>
              </a:extLst>
            </p:cNvPr>
            <p:cNvSpPr/>
            <p:nvPr/>
          </p:nvSpPr>
          <p:spPr>
            <a:xfrm>
              <a:off x="1765471" y="4601183"/>
              <a:ext cx="101724" cy="129433"/>
            </a:xfrm>
            <a:custGeom>
              <a:avLst/>
              <a:gdLst>
                <a:gd name="connsiteX0" fmla="*/ 14089 w 101724"/>
                <a:gd name="connsiteY0" fmla="*/ 40263 h 129433"/>
                <a:gd name="connsiteX1" fmla="*/ 51232 w 101724"/>
                <a:gd name="connsiteY1" fmla="*/ 5127 h 129433"/>
                <a:gd name="connsiteX2" fmla="*/ 96816 w 101724"/>
                <a:gd name="connsiteY2" fmla="*/ 12848 h 129433"/>
                <a:gd name="connsiteX3" fmla="*/ 99237 w 101724"/>
                <a:gd name="connsiteY3" fmla="*/ 45084 h 129433"/>
                <a:gd name="connsiteX4" fmla="*/ 99891 w 101724"/>
                <a:gd name="connsiteY4" fmla="*/ 51496 h 129433"/>
                <a:gd name="connsiteX5" fmla="*/ 39433 w 101724"/>
                <a:gd name="connsiteY5" fmla="*/ 129424 h 129433"/>
                <a:gd name="connsiteX6" fmla="*/ 2486 w 101724"/>
                <a:gd name="connsiteY6" fmla="*/ 62946 h 129433"/>
                <a:gd name="connsiteX7" fmla="*/ 14089 w 101724"/>
                <a:gd name="connsiteY7" fmla="*/ 40263 h 129433"/>
                <a:gd name="connsiteX8" fmla="*/ 14089 w 101724"/>
                <a:gd name="connsiteY8" fmla="*/ 40263 h 12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24" h="129433">
                  <a:moveTo>
                    <a:pt x="14089" y="40263"/>
                  </a:moveTo>
                  <a:cubicBezTo>
                    <a:pt x="23839" y="24800"/>
                    <a:pt x="37797" y="11605"/>
                    <a:pt x="51232" y="5127"/>
                  </a:cubicBezTo>
                  <a:cubicBezTo>
                    <a:pt x="67285" y="-2616"/>
                    <a:pt x="87263" y="-2747"/>
                    <a:pt x="96816" y="12848"/>
                  </a:cubicBezTo>
                  <a:cubicBezTo>
                    <a:pt x="102770" y="22553"/>
                    <a:pt x="102966" y="34244"/>
                    <a:pt x="99237" y="45084"/>
                  </a:cubicBezTo>
                  <a:cubicBezTo>
                    <a:pt x="100153" y="46937"/>
                    <a:pt x="100480" y="49184"/>
                    <a:pt x="99891" y="51496"/>
                  </a:cubicBezTo>
                  <a:cubicBezTo>
                    <a:pt x="93130" y="77756"/>
                    <a:pt x="70316" y="130209"/>
                    <a:pt x="39433" y="129424"/>
                  </a:cubicBezTo>
                  <a:cubicBezTo>
                    <a:pt x="8637" y="128639"/>
                    <a:pt x="-6282" y="92543"/>
                    <a:pt x="2486" y="62946"/>
                  </a:cubicBezTo>
                  <a:cubicBezTo>
                    <a:pt x="4820" y="54920"/>
                    <a:pt x="8898" y="47221"/>
                    <a:pt x="14089" y="40263"/>
                  </a:cubicBezTo>
                  <a:lnTo>
                    <a:pt x="14089" y="4026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C9A8A484-B559-47F9-A17D-AEEBFEC6DB09}"/>
                </a:ext>
              </a:extLst>
            </p:cNvPr>
            <p:cNvSpPr/>
            <p:nvPr/>
          </p:nvSpPr>
          <p:spPr>
            <a:xfrm>
              <a:off x="1784511" y="4700224"/>
              <a:ext cx="27676" cy="20639"/>
            </a:xfrm>
            <a:custGeom>
              <a:avLst/>
              <a:gdLst>
                <a:gd name="connsiteX0" fmla="*/ 5888 w 27676"/>
                <a:gd name="connsiteY0" fmla="*/ 132 h 20639"/>
                <a:gd name="connsiteX1" fmla="*/ 27655 w 27676"/>
                <a:gd name="connsiteY1" fmla="*/ 13545 h 20639"/>
                <a:gd name="connsiteX2" fmla="*/ 7786 w 27676"/>
                <a:gd name="connsiteY2" fmla="*/ 17733 h 20639"/>
                <a:gd name="connsiteX3" fmla="*/ 370 w 27676"/>
                <a:gd name="connsiteY3" fmla="*/ 9074 h 20639"/>
                <a:gd name="connsiteX4" fmla="*/ 5888 w 27676"/>
                <a:gd name="connsiteY4" fmla="*/ 132 h 20639"/>
                <a:gd name="connsiteX5" fmla="*/ 5888 w 27676"/>
                <a:gd name="connsiteY5" fmla="*/ 132 h 2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76" h="20639">
                  <a:moveTo>
                    <a:pt x="5888" y="132"/>
                  </a:moveTo>
                  <a:cubicBezTo>
                    <a:pt x="10708" y="-1089"/>
                    <a:pt x="28375" y="6370"/>
                    <a:pt x="27655" y="13545"/>
                  </a:cubicBezTo>
                  <a:cubicBezTo>
                    <a:pt x="26630" y="23753"/>
                    <a:pt x="12758" y="20830"/>
                    <a:pt x="7786" y="17733"/>
                  </a:cubicBezTo>
                  <a:cubicBezTo>
                    <a:pt x="4754" y="15857"/>
                    <a:pt x="1613" y="12717"/>
                    <a:pt x="370" y="9074"/>
                  </a:cubicBezTo>
                  <a:cubicBezTo>
                    <a:pt x="-1091" y="4756"/>
                    <a:pt x="1984" y="1135"/>
                    <a:pt x="5888" y="132"/>
                  </a:cubicBezTo>
                  <a:lnTo>
                    <a:pt x="5888" y="132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0C95EBD6-5F68-4F80-8BF3-6FB1C35DEAA2}"/>
                </a:ext>
              </a:extLst>
            </p:cNvPr>
            <p:cNvSpPr/>
            <p:nvPr/>
          </p:nvSpPr>
          <p:spPr>
            <a:xfrm>
              <a:off x="1701328" y="4567765"/>
              <a:ext cx="115933" cy="113929"/>
            </a:xfrm>
            <a:custGeom>
              <a:avLst/>
              <a:gdLst>
                <a:gd name="connsiteX0" fmla="*/ 21743 w 115933"/>
                <a:gd name="connsiteY0" fmla="*/ 21860 h 113929"/>
                <a:gd name="connsiteX1" fmla="*/ 115877 w 115933"/>
                <a:gd name="connsiteY1" fmla="*/ 27727 h 113929"/>
                <a:gd name="connsiteX2" fmla="*/ 72256 w 115933"/>
                <a:gd name="connsiteY2" fmla="*/ 99679 h 113929"/>
                <a:gd name="connsiteX3" fmla="*/ 31863 w 115933"/>
                <a:gd name="connsiteY3" fmla="*/ 112743 h 113929"/>
                <a:gd name="connsiteX4" fmla="*/ 21743 w 115933"/>
                <a:gd name="connsiteY4" fmla="*/ 21860 h 113929"/>
                <a:gd name="connsiteX5" fmla="*/ 21743 w 115933"/>
                <a:gd name="connsiteY5" fmla="*/ 21860 h 1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933" h="113929">
                  <a:moveTo>
                    <a:pt x="21743" y="21860"/>
                  </a:moveTo>
                  <a:cubicBezTo>
                    <a:pt x="44404" y="2165"/>
                    <a:pt x="113543" y="-17944"/>
                    <a:pt x="115877" y="27727"/>
                  </a:cubicBezTo>
                  <a:cubicBezTo>
                    <a:pt x="117142" y="52307"/>
                    <a:pt x="97185" y="83169"/>
                    <a:pt x="72256" y="99679"/>
                  </a:cubicBezTo>
                  <a:cubicBezTo>
                    <a:pt x="60806" y="110562"/>
                    <a:pt x="47130" y="116648"/>
                    <a:pt x="31863" y="112743"/>
                  </a:cubicBezTo>
                  <a:cubicBezTo>
                    <a:pt x="-10362" y="101947"/>
                    <a:pt x="-7330" y="47116"/>
                    <a:pt x="21743" y="21860"/>
                  </a:cubicBezTo>
                  <a:lnTo>
                    <a:pt x="21743" y="21860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223A9EBC-3E09-4D6C-909F-A25D55979165}"/>
                </a:ext>
              </a:extLst>
            </p:cNvPr>
            <p:cNvSpPr/>
            <p:nvPr/>
          </p:nvSpPr>
          <p:spPr>
            <a:xfrm>
              <a:off x="1715991" y="4648807"/>
              <a:ext cx="26471" cy="21560"/>
            </a:xfrm>
            <a:custGeom>
              <a:avLst/>
              <a:gdLst>
                <a:gd name="connsiteX0" fmla="*/ 3961 w 26471"/>
                <a:gd name="connsiteY0" fmla="*/ 120 h 21560"/>
                <a:gd name="connsiteX1" fmla="*/ 26448 w 26471"/>
                <a:gd name="connsiteY1" fmla="*/ 16369 h 21560"/>
                <a:gd name="connsiteX2" fmla="*/ 7582 w 26471"/>
                <a:gd name="connsiteY2" fmla="*/ 16980 h 21560"/>
                <a:gd name="connsiteX3" fmla="*/ 3961 w 26471"/>
                <a:gd name="connsiteY3" fmla="*/ 120 h 21560"/>
                <a:gd name="connsiteX4" fmla="*/ 3961 w 26471"/>
                <a:gd name="connsiteY4" fmla="*/ 120 h 2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71" h="21560">
                  <a:moveTo>
                    <a:pt x="3961" y="120"/>
                  </a:moveTo>
                  <a:cubicBezTo>
                    <a:pt x="10526" y="-1254"/>
                    <a:pt x="27189" y="9455"/>
                    <a:pt x="26448" y="16369"/>
                  </a:cubicBezTo>
                  <a:cubicBezTo>
                    <a:pt x="25597" y="24308"/>
                    <a:pt x="13056" y="22018"/>
                    <a:pt x="7582" y="16980"/>
                  </a:cubicBezTo>
                  <a:cubicBezTo>
                    <a:pt x="3525" y="13250"/>
                    <a:pt x="-5025" y="1996"/>
                    <a:pt x="3961" y="120"/>
                  </a:cubicBezTo>
                  <a:lnTo>
                    <a:pt x="3961" y="120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516B994C-2414-46B0-8454-F8840CA4ED51}"/>
                </a:ext>
              </a:extLst>
            </p:cNvPr>
            <p:cNvSpPr/>
            <p:nvPr/>
          </p:nvSpPr>
          <p:spPr>
            <a:xfrm>
              <a:off x="1849072" y="4553870"/>
              <a:ext cx="82569" cy="131892"/>
            </a:xfrm>
            <a:custGeom>
              <a:avLst/>
              <a:gdLst>
                <a:gd name="connsiteX0" fmla="*/ 11906 w 82569"/>
                <a:gd name="connsiteY0" fmla="*/ 46202 h 131892"/>
                <a:gd name="connsiteX1" fmla="*/ 61372 w 82569"/>
                <a:gd name="connsiteY1" fmla="*/ 1294 h 131892"/>
                <a:gd name="connsiteX2" fmla="*/ 81067 w 82569"/>
                <a:gd name="connsiteY2" fmla="*/ 65438 h 131892"/>
                <a:gd name="connsiteX3" fmla="*/ 48395 w 82569"/>
                <a:gd name="connsiteY3" fmla="*/ 130564 h 131892"/>
                <a:gd name="connsiteX4" fmla="*/ 9442 w 82569"/>
                <a:gd name="connsiteY4" fmla="*/ 114097 h 131892"/>
                <a:gd name="connsiteX5" fmla="*/ 11906 w 82569"/>
                <a:gd name="connsiteY5" fmla="*/ 46202 h 131892"/>
                <a:gd name="connsiteX6" fmla="*/ 11906 w 82569"/>
                <a:gd name="connsiteY6" fmla="*/ 46202 h 13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69" h="131892">
                  <a:moveTo>
                    <a:pt x="11906" y="46202"/>
                  </a:moveTo>
                  <a:cubicBezTo>
                    <a:pt x="20085" y="29081"/>
                    <a:pt x="38209" y="-7299"/>
                    <a:pt x="61372" y="1294"/>
                  </a:cubicBezTo>
                  <a:cubicBezTo>
                    <a:pt x="85516" y="10236"/>
                    <a:pt x="83771" y="44304"/>
                    <a:pt x="81067" y="65438"/>
                  </a:cubicBezTo>
                  <a:cubicBezTo>
                    <a:pt x="78101" y="88492"/>
                    <a:pt x="74655" y="123476"/>
                    <a:pt x="48395" y="130564"/>
                  </a:cubicBezTo>
                  <a:cubicBezTo>
                    <a:pt x="30532" y="135384"/>
                    <a:pt x="20674" y="126442"/>
                    <a:pt x="9442" y="114097"/>
                  </a:cubicBezTo>
                  <a:cubicBezTo>
                    <a:pt x="-7963" y="95013"/>
                    <a:pt x="2222" y="66507"/>
                    <a:pt x="11906" y="46202"/>
                  </a:cubicBezTo>
                  <a:lnTo>
                    <a:pt x="11906" y="4620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B4797B4B-BFFC-47F2-A7B6-7C259956054C}"/>
                </a:ext>
              </a:extLst>
            </p:cNvPr>
            <p:cNvSpPr/>
            <p:nvPr/>
          </p:nvSpPr>
          <p:spPr>
            <a:xfrm>
              <a:off x="1868252" y="4658401"/>
              <a:ext cx="21783" cy="16126"/>
            </a:xfrm>
            <a:custGeom>
              <a:avLst/>
              <a:gdLst>
                <a:gd name="connsiteX0" fmla="*/ 4569 w 21783"/>
                <a:gd name="connsiteY0" fmla="*/ 35 h 16126"/>
                <a:gd name="connsiteX1" fmla="*/ 19749 w 21783"/>
                <a:gd name="connsiteY1" fmla="*/ 5793 h 16126"/>
                <a:gd name="connsiteX2" fmla="*/ 21777 w 21783"/>
                <a:gd name="connsiteY2" fmla="*/ 9675 h 16126"/>
                <a:gd name="connsiteX3" fmla="*/ 19727 w 21783"/>
                <a:gd name="connsiteY3" fmla="*/ 14234 h 16126"/>
                <a:gd name="connsiteX4" fmla="*/ 15474 w 21783"/>
                <a:gd name="connsiteY4" fmla="*/ 16022 h 16126"/>
                <a:gd name="connsiteX5" fmla="*/ 15452 w 21783"/>
                <a:gd name="connsiteY5" fmla="*/ 16022 h 16126"/>
                <a:gd name="connsiteX6" fmla="*/ 403 w 21783"/>
                <a:gd name="connsiteY6" fmla="*/ 7058 h 16126"/>
                <a:gd name="connsiteX7" fmla="*/ 4569 w 21783"/>
                <a:gd name="connsiteY7" fmla="*/ 35 h 16126"/>
                <a:gd name="connsiteX8" fmla="*/ 4569 w 21783"/>
                <a:gd name="connsiteY8" fmla="*/ 35 h 1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83" h="16126">
                  <a:moveTo>
                    <a:pt x="4569" y="35"/>
                  </a:moveTo>
                  <a:cubicBezTo>
                    <a:pt x="9018" y="602"/>
                    <a:pt x="16586" y="1998"/>
                    <a:pt x="19749" y="5793"/>
                  </a:cubicBezTo>
                  <a:cubicBezTo>
                    <a:pt x="20926" y="6731"/>
                    <a:pt x="21690" y="8105"/>
                    <a:pt x="21777" y="9675"/>
                  </a:cubicBezTo>
                  <a:cubicBezTo>
                    <a:pt x="21864" y="11638"/>
                    <a:pt x="21014" y="13165"/>
                    <a:pt x="19727" y="14234"/>
                  </a:cubicBezTo>
                  <a:cubicBezTo>
                    <a:pt x="18702" y="15608"/>
                    <a:pt x="17110" y="16153"/>
                    <a:pt x="15474" y="16022"/>
                  </a:cubicBezTo>
                  <a:cubicBezTo>
                    <a:pt x="15474" y="16022"/>
                    <a:pt x="15474" y="16022"/>
                    <a:pt x="15452" y="16022"/>
                  </a:cubicBezTo>
                  <a:cubicBezTo>
                    <a:pt x="9171" y="16807"/>
                    <a:pt x="2889" y="13078"/>
                    <a:pt x="403" y="7058"/>
                  </a:cubicBezTo>
                  <a:cubicBezTo>
                    <a:pt x="-840" y="4092"/>
                    <a:pt x="861" y="-445"/>
                    <a:pt x="4569" y="35"/>
                  </a:cubicBezTo>
                  <a:lnTo>
                    <a:pt x="4569" y="3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39560306-CF94-407C-8D14-126528B4062B}"/>
                </a:ext>
              </a:extLst>
            </p:cNvPr>
            <p:cNvSpPr/>
            <p:nvPr/>
          </p:nvSpPr>
          <p:spPr>
            <a:xfrm>
              <a:off x="1794799" y="4528478"/>
              <a:ext cx="101729" cy="112820"/>
            </a:xfrm>
            <a:custGeom>
              <a:avLst/>
              <a:gdLst>
                <a:gd name="connsiteX0" fmla="*/ 16975 w 101729"/>
                <a:gd name="connsiteY0" fmla="*/ 36414 h 112820"/>
                <a:gd name="connsiteX1" fmla="*/ 99768 w 101729"/>
                <a:gd name="connsiteY1" fmla="*/ 17919 h 112820"/>
                <a:gd name="connsiteX2" fmla="*/ 77674 w 101729"/>
                <a:gd name="connsiteY2" fmla="*/ 87756 h 112820"/>
                <a:gd name="connsiteX3" fmla="*/ 38153 w 101729"/>
                <a:gd name="connsiteY3" fmla="*/ 112816 h 112820"/>
                <a:gd name="connsiteX4" fmla="*/ 1119 w 101729"/>
                <a:gd name="connsiteY4" fmla="*/ 83306 h 112820"/>
                <a:gd name="connsiteX5" fmla="*/ 16975 w 101729"/>
                <a:gd name="connsiteY5" fmla="*/ 36414 h 112820"/>
                <a:gd name="connsiteX6" fmla="*/ 16975 w 101729"/>
                <a:gd name="connsiteY6" fmla="*/ 36414 h 11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9" h="112820">
                  <a:moveTo>
                    <a:pt x="16975" y="36414"/>
                  </a:moveTo>
                  <a:cubicBezTo>
                    <a:pt x="33333" y="18377"/>
                    <a:pt x="82166" y="-24001"/>
                    <a:pt x="99768" y="17919"/>
                  </a:cubicBezTo>
                  <a:cubicBezTo>
                    <a:pt x="107903" y="37330"/>
                    <a:pt x="88819" y="71572"/>
                    <a:pt x="77674" y="87756"/>
                  </a:cubicBezTo>
                  <a:cubicBezTo>
                    <a:pt x="68600" y="100929"/>
                    <a:pt x="55471" y="112532"/>
                    <a:pt x="38153" y="112816"/>
                  </a:cubicBezTo>
                  <a:cubicBezTo>
                    <a:pt x="20051" y="113099"/>
                    <a:pt x="5219" y="100449"/>
                    <a:pt x="1119" y="83306"/>
                  </a:cubicBezTo>
                  <a:cubicBezTo>
                    <a:pt x="-3156" y="65400"/>
                    <a:pt x="5394" y="49173"/>
                    <a:pt x="16975" y="36414"/>
                  </a:cubicBezTo>
                  <a:lnTo>
                    <a:pt x="16975" y="364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CFF40E6C-9DAC-4C1A-82B0-46FF0B8FD9FE}"/>
                </a:ext>
              </a:extLst>
            </p:cNvPr>
            <p:cNvSpPr/>
            <p:nvPr/>
          </p:nvSpPr>
          <p:spPr>
            <a:xfrm>
              <a:off x="1811178" y="4611288"/>
              <a:ext cx="24928" cy="24466"/>
            </a:xfrm>
            <a:custGeom>
              <a:avLst/>
              <a:gdLst>
                <a:gd name="connsiteX0" fmla="*/ 6746 w 24928"/>
                <a:gd name="connsiteY0" fmla="*/ 17 h 24466"/>
                <a:gd name="connsiteX1" fmla="*/ 24914 w 24928"/>
                <a:gd name="connsiteY1" fmla="*/ 17443 h 24466"/>
                <a:gd name="connsiteX2" fmla="*/ 15841 w 24928"/>
                <a:gd name="connsiteY2" fmla="*/ 24444 h 24466"/>
                <a:gd name="connsiteX3" fmla="*/ 4652 w 24928"/>
                <a:gd name="connsiteY3" fmla="*/ 18206 h 24466"/>
                <a:gd name="connsiteX4" fmla="*/ 6 w 24928"/>
                <a:gd name="connsiteY4" fmla="*/ 7541 h 24466"/>
                <a:gd name="connsiteX5" fmla="*/ 6746 w 24928"/>
                <a:gd name="connsiteY5" fmla="*/ 17 h 24466"/>
                <a:gd name="connsiteX6" fmla="*/ 6746 w 24928"/>
                <a:gd name="connsiteY6" fmla="*/ 17 h 2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28" h="24466">
                  <a:moveTo>
                    <a:pt x="6746" y="17"/>
                  </a:moveTo>
                  <a:cubicBezTo>
                    <a:pt x="13180" y="453"/>
                    <a:pt x="25415" y="9809"/>
                    <a:pt x="24914" y="17443"/>
                  </a:cubicBezTo>
                  <a:cubicBezTo>
                    <a:pt x="24630" y="21871"/>
                    <a:pt x="20181" y="24750"/>
                    <a:pt x="15841" y="24444"/>
                  </a:cubicBezTo>
                  <a:cubicBezTo>
                    <a:pt x="11588" y="24139"/>
                    <a:pt x="7618" y="21085"/>
                    <a:pt x="4652" y="18206"/>
                  </a:cubicBezTo>
                  <a:cubicBezTo>
                    <a:pt x="1773" y="15415"/>
                    <a:pt x="-124" y="11489"/>
                    <a:pt x="6" y="7541"/>
                  </a:cubicBezTo>
                  <a:cubicBezTo>
                    <a:pt x="159" y="3681"/>
                    <a:pt x="2253" y="-289"/>
                    <a:pt x="6746" y="17"/>
                  </a:cubicBezTo>
                  <a:lnTo>
                    <a:pt x="6746" y="1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AEB5BCB1-700A-4916-A461-C19BD3BA7C24}"/>
                </a:ext>
              </a:extLst>
            </p:cNvPr>
            <p:cNvSpPr/>
            <p:nvPr/>
          </p:nvSpPr>
          <p:spPr>
            <a:xfrm>
              <a:off x="1737710" y="4492629"/>
              <a:ext cx="125306" cy="93217"/>
            </a:xfrm>
            <a:custGeom>
              <a:avLst/>
              <a:gdLst>
                <a:gd name="connsiteX0" fmla="*/ 29549 w 125306"/>
                <a:gd name="connsiteY0" fmla="*/ 14204 h 93217"/>
                <a:gd name="connsiteX1" fmla="*/ 94173 w 125306"/>
                <a:gd name="connsiteY1" fmla="*/ 746 h 93217"/>
                <a:gd name="connsiteX2" fmla="*/ 122112 w 125306"/>
                <a:gd name="connsiteY2" fmla="*/ 42797 h 93217"/>
                <a:gd name="connsiteX3" fmla="*/ 98383 w 125306"/>
                <a:gd name="connsiteY3" fmla="*/ 67115 h 93217"/>
                <a:gd name="connsiteX4" fmla="*/ 47804 w 125306"/>
                <a:gd name="connsiteY4" fmla="*/ 92699 h 93217"/>
                <a:gd name="connsiteX5" fmla="*/ 1087 w 125306"/>
                <a:gd name="connsiteY5" fmla="*/ 66352 h 93217"/>
                <a:gd name="connsiteX6" fmla="*/ 29549 w 125306"/>
                <a:gd name="connsiteY6" fmla="*/ 14204 h 93217"/>
                <a:gd name="connsiteX7" fmla="*/ 29549 w 125306"/>
                <a:gd name="connsiteY7" fmla="*/ 14204 h 9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306" h="93217">
                  <a:moveTo>
                    <a:pt x="29549" y="14204"/>
                  </a:moveTo>
                  <a:cubicBezTo>
                    <a:pt x="48895" y="3015"/>
                    <a:pt x="73453" y="-2023"/>
                    <a:pt x="94173" y="746"/>
                  </a:cubicBezTo>
                  <a:cubicBezTo>
                    <a:pt x="117292" y="3844"/>
                    <a:pt x="132167" y="20725"/>
                    <a:pt x="122112" y="42797"/>
                  </a:cubicBezTo>
                  <a:cubicBezTo>
                    <a:pt x="117336" y="53288"/>
                    <a:pt x="108677" y="61314"/>
                    <a:pt x="98383" y="67115"/>
                  </a:cubicBezTo>
                  <a:cubicBezTo>
                    <a:pt x="84358" y="79504"/>
                    <a:pt x="65972" y="90125"/>
                    <a:pt x="47804" y="92699"/>
                  </a:cubicBezTo>
                  <a:cubicBezTo>
                    <a:pt x="25819" y="95796"/>
                    <a:pt x="5710" y="84760"/>
                    <a:pt x="1087" y="66352"/>
                  </a:cubicBezTo>
                  <a:cubicBezTo>
                    <a:pt x="-3908" y="46505"/>
                    <a:pt x="8786" y="26199"/>
                    <a:pt x="29549" y="14204"/>
                  </a:cubicBezTo>
                  <a:lnTo>
                    <a:pt x="29549" y="1420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3CDBD3E6-5734-4F85-A2FC-6D8B23E511ED}"/>
                </a:ext>
              </a:extLst>
            </p:cNvPr>
            <p:cNvSpPr/>
            <p:nvPr/>
          </p:nvSpPr>
          <p:spPr>
            <a:xfrm>
              <a:off x="1749938" y="4542848"/>
              <a:ext cx="16252" cy="25861"/>
            </a:xfrm>
            <a:custGeom>
              <a:avLst/>
              <a:gdLst>
                <a:gd name="connsiteX0" fmla="*/ 12261 w 16252"/>
                <a:gd name="connsiteY0" fmla="*/ 5424 h 25861"/>
                <a:gd name="connsiteX1" fmla="*/ 15249 w 16252"/>
                <a:gd name="connsiteY1" fmla="*/ 23614 h 25861"/>
                <a:gd name="connsiteX2" fmla="*/ 745 w 16252"/>
                <a:gd name="connsiteY2" fmla="*/ 13385 h 25861"/>
                <a:gd name="connsiteX3" fmla="*/ 12261 w 16252"/>
                <a:gd name="connsiteY3" fmla="*/ 5424 h 25861"/>
                <a:gd name="connsiteX4" fmla="*/ 12261 w 16252"/>
                <a:gd name="connsiteY4" fmla="*/ 5424 h 2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2" h="25861">
                  <a:moveTo>
                    <a:pt x="12261" y="5424"/>
                  </a:moveTo>
                  <a:cubicBezTo>
                    <a:pt x="15642" y="10615"/>
                    <a:pt x="17539" y="18511"/>
                    <a:pt x="15249" y="23614"/>
                  </a:cubicBezTo>
                  <a:cubicBezTo>
                    <a:pt x="12021" y="30812"/>
                    <a:pt x="2141" y="18903"/>
                    <a:pt x="745" y="13385"/>
                  </a:cubicBezTo>
                  <a:cubicBezTo>
                    <a:pt x="-2483" y="822"/>
                    <a:pt x="5412" y="-5088"/>
                    <a:pt x="12261" y="5424"/>
                  </a:cubicBezTo>
                  <a:lnTo>
                    <a:pt x="12261" y="5424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5AD81A84-DC88-45D8-8259-5981BDBB54DF}"/>
                </a:ext>
              </a:extLst>
            </p:cNvPr>
            <p:cNvSpPr/>
            <p:nvPr/>
          </p:nvSpPr>
          <p:spPr>
            <a:xfrm>
              <a:off x="1820430" y="4449848"/>
              <a:ext cx="113469" cy="99360"/>
            </a:xfrm>
            <a:custGeom>
              <a:avLst/>
              <a:gdLst>
                <a:gd name="connsiteX0" fmla="*/ 30123 w 113469"/>
                <a:gd name="connsiteY0" fmla="*/ 15022 h 99360"/>
                <a:gd name="connsiteX1" fmla="*/ 113199 w 113469"/>
                <a:gd name="connsiteY1" fmla="*/ 33299 h 99360"/>
                <a:gd name="connsiteX2" fmla="*/ 79240 w 113469"/>
                <a:gd name="connsiteY2" fmla="*/ 82852 h 99360"/>
                <a:gd name="connsiteX3" fmla="*/ 39741 w 113469"/>
                <a:gd name="connsiteY3" fmla="*/ 98970 h 99360"/>
                <a:gd name="connsiteX4" fmla="*/ 657 w 113469"/>
                <a:gd name="connsiteY4" fmla="*/ 61063 h 99360"/>
                <a:gd name="connsiteX5" fmla="*/ 30123 w 113469"/>
                <a:gd name="connsiteY5" fmla="*/ 15022 h 99360"/>
                <a:gd name="connsiteX6" fmla="*/ 30123 w 113469"/>
                <a:gd name="connsiteY6" fmla="*/ 15022 h 9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469" h="99360">
                  <a:moveTo>
                    <a:pt x="30123" y="15022"/>
                  </a:moveTo>
                  <a:cubicBezTo>
                    <a:pt x="51519" y="3179"/>
                    <a:pt x="118237" y="-19221"/>
                    <a:pt x="113199" y="33299"/>
                  </a:cubicBezTo>
                  <a:cubicBezTo>
                    <a:pt x="111127" y="54848"/>
                    <a:pt x="97016" y="72514"/>
                    <a:pt x="79240" y="82852"/>
                  </a:cubicBezTo>
                  <a:cubicBezTo>
                    <a:pt x="68400" y="94128"/>
                    <a:pt x="55096" y="101129"/>
                    <a:pt x="39741" y="98970"/>
                  </a:cubicBezTo>
                  <a:cubicBezTo>
                    <a:pt x="21290" y="96375"/>
                    <a:pt x="4365" y="81805"/>
                    <a:pt x="657" y="61063"/>
                  </a:cubicBezTo>
                  <a:cubicBezTo>
                    <a:pt x="-3618" y="37181"/>
                    <a:pt x="13743" y="24095"/>
                    <a:pt x="30123" y="15022"/>
                  </a:cubicBezTo>
                  <a:lnTo>
                    <a:pt x="30123" y="15022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BB24ABF3-4650-4BEE-8C6C-65D000576602}"/>
                </a:ext>
              </a:extLst>
            </p:cNvPr>
            <p:cNvSpPr/>
            <p:nvPr/>
          </p:nvSpPr>
          <p:spPr>
            <a:xfrm>
              <a:off x="1830776" y="4502167"/>
              <a:ext cx="19357" cy="22777"/>
            </a:xfrm>
            <a:custGeom>
              <a:avLst/>
              <a:gdLst>
                <a:gd name="connsiteX0" fmla="*/ 2067 w 19357"/>
                <a:gd name="connsiteY0" fmla="*/ 1656 h 22777"/>
                <a:gd name="connsiteX1" fmla="*/ 8719 w 19357"/>
                <a:gd name="connsiteY1" fmla="*/ 566 h 22777"/>
                <a:gd name="connsiteX2" fmla="*/ 18948 w 19357"/>
                <a:gd name="connsiteY2" fmla="*/ 12932 h 22777"/>
                <a:gd name="connsiteX3" fmla="*/ 17094 w 19357"/>
                <a:gd name="connsiteY3" fmla="*/ 21002 h 22777"/>
                <a:gd name="connsiteX4" fmla="*/ 13081 w 19357"/>
                <a:gd name="connsiteY4" fmla="*/ 22769 h 22777"/>
                <a:gd name="connsiteX5" fmla="*/ 2329 w 19357"/>
                <a:gd name="connsiteY5" fmla="*/ 15288 h 22777"/>
                <a:gd name="connsiteX6" fmla="*/ 2067 w 19357"/>
                <a:gd name="connsiteY6" fmla="*/ 1656 h 22777"/>
                <a:gd name="connsiteX7" fmla="*/ 2067 w 19357"/>
                <a:gd name="connsiteY7" fmla="*/ 1656 h 2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57" h="22777">
                  <a:moveTo>
                    <a:pt x="2067" y="1656"/>
                  </a:moveTo>
                  <a:cubicBezTo>
                    <a:pt x="3877" y="-89"/>
                    <a:pt x="6364" y="-459"/>
                    <a:pt x="8719" y="566"/>
                  </a:cubicBezTo>
                  <a:cubicBezTo>
                    <a:pt x="11380" y="1722"/>
                    <a:pt x="18010" y="9901"/>
                    <a:pt x="18948" y="12932"/>
                  </a:cubicBezTo>
                  <a:cubicBezTo>
                    <a:pt x="19930" y="16138"/>
                    <a:pt x="19079" y="19061"/>
                    <a:pt x="17094" y="21002"/>
                  </a:cubicBezTo>
                  <a:cubicBezTo>
                    <a:pt x="15982" y="22572"/>
                    <a:pt x="14870" y="22834"/>
                    <a:pt x="13081" y="22769"/>
                  </a:cubicBezTo>
                  <a:cubicBezTo>
                    <a:pt x="8523" y="22616"/>
                    <a:pt x="4859" y="19802"/>
                    <a:pt x="2329" y="15288"/>
                  </a:cubicBezTo>
                  <a:cubicBezTo>
                    <a:pt x="60" y="11231"/>
                    <a:pt x="-1401" y="4993"/>
                    <a:pt x="2067" y="1656"/>
                  </a:cubicBezTo>
                  <a:lnTo>
                    <a:pt x="2067" y="1656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6DF98B51-9C28-4D2C-AEED-9FBB8202871E}"/>
                </a:ext>
              </a:extLst>
            </p:cNvPr>
            <p:cNvSpPr/>
            <p:nvPr/>
          </p:nvSpPr>
          <p:spPr>
            <a:xfrm>
              <a:off x="1886010" y="4490552"/>
              <a:ext cx="79298" cy="110199"/>
            </a:xfrm>
            <a:custGeom>
              <a:avLst/>
              <a:gdLst>
                <a:gd name="connsiteX0" fmla="*/ 9145 w 79298"/>
                <a:gd name="connsiteY0" fmla="*/ 36761 h 110199"/>
                <a:gd name="connsiteX1" fmla="*/ 75885 w 79298"/>
                <a:gd name="connsiteY1" fmla="*/ 11722 h 110199"/>
                <a:gd name="connsiteX2" fmla="*/ 76932 w 79298"/>
                <a:gd name="connsiteY2" fmla="*/ 14187 h 110199"/>
                <a:gd name="connsiteX3" fmla="*/ 77084 w 79298"/>
                <a:gd name="connsiteY3" fmla="*/ 15234 h 110199"/>
                <a:gd name="connsiteX4" fmla="*/ 78218 w 79298"/>
                <a:gd name="connsiteY4" fmla="*/ 20054 h 110199"/>
                <a:gd name="connsiteX5" fmla="*/ 78153 w 79298"/>
                <a:gd name="connsiteY5" fmla="*/ 46357 h 110199"/>
                <a:gd name="connsiteX6" fmla="*/ 42013 w 79298"/>
                <a:gd name="connsiteY6" fmla="*/ 109651 h 110199"/>
                <a:gd name="connsiteX7" fmla="*/ 4194 w 79298"/>
                <a:gd name="connsiteY7" fmla="*/ 86314 h 110199"/>
                <a:gd name="connsiteX8" fmla="*/ 9145 w 79298"/>
                <a:gd name="connsiteY8" fmla="*/ 36761 h 110199"/>
                <a:gd name="connsiteX9" fmla="*/ 9145 w 79298"/>
                <a:gd name="connsiteY9" fmla="*/ 36761 h 11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98" h="110199">
                  <a:moveTo>
                    <a:pt x="9145" y="36761"/>
                  </a:moveTo>
                  <a:cubicBezTo>
                    <a:pt x="18654" y="22060"/>
                    <a:pt x="62929" y="-20383"/>
                    <a:pt x="75885" y="11722"/>
                  </a:cubicBezTo>
                  <a:cubicBezTo>
                    <a:pt x="76386" y="12464"/>
                    <a:pt x="76779" y="13293"/>
                    <a:pt x="76932" y="14187"/>
                  </a:cubicBezTo>
                  <a:cubicBezTo>
                    <a:pt x="76997" y="14536"/>
                    <a:pt x="77041" y="14885"/>
                    <a:pt x="77084" y="15234"/>
                  </a:cubicBezTo>
                  <a:cubicBezTo>
                    <a:pt x="77521" y="16717"/>
                    <a:pt x="77913" y="18287"/>
                    <a:pt x="78218" y="20054"/>
                  </a:cubicBezTo>
                  <a:cubicBezTo>
                    <a:pt x="79723" y="28364"/>
                    <a:pt x="79614" y="37371"/>
                    <a:pt x="78153" y="46357"/>
                  </a:cubicBezTo>
                  <a:cubicBezTo>
                    <a:pt x="76103" y="74972"/>
                    <a:pt x="65721" y="104940"/>
                    <a:pt x="42013" y="109651"/>
                  </a:cubicBezTo>
                  <a:cubicBezTo>
                    <a:pt x="26615" y="112704"/>
                    <a:pt x="11348" y="102737"/>
                    <a:pt x="4194" y="86314"/>
                  </a:cubicBezTo>
                  <a:cubicBezTo>
                    <a:pt x="-3483" y="68647"/>
                    <a:pt x="94" y="50741"/>
                    <a:pt x="9145" y="36761"/>
                  </a:cubicBezTo>
                  <a:lnTo>
                    <a:pt x="9145" y="36761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C4472D74-569D-49AE-ABBD-5E539F7FAE2B}"/>
                </a:ext>
              </a:extLst>
            </p:cNvPr>
            <p:cNvSpPr/>
            <p:nvPr/>
          </p:nvSpPr>
          <p:spPr>
            <a:xfrm>
              <a:off x="1902373" y="4574440"/>
              <a:ext cx="22224" cy="18949"/>
            </a:xfrm>
            <a:custGeom>
              <a:avLst/>
              <a:gdLst>
                <a:gd name="connsiteX0" fmla="*/ 11342 w 22224"/>
                <a:gd name="connsiteY0" fmla="*/ 921 h 18949"/>
                <a:gd name="connsiteX1" fmla="*/ 21375 w 22224"/>
                <a:gd name="connsiteY1" fmla="*/ 10321 h 18949"/>
                <a:gd name="connsiteX2" fmla="*/ 21789 w 22224"/>
                <a:gd name="connsiteY2" fmla="*/ 15425 h 18949"/>
                <a:gd name="connsiteX3" fmla="*/ 8834 w 22224"/>
                <a:gd name="connsiteY3" fmla="*/ 16799 h 18949"/>
                <a:gd name="connsiteX4" fmla="*/ 197 w 22224"/>
                <a:gd name="connsiteY4" fmla="*/ 4432 h 18949"/>
                <a:gd name="connsiteX5" fmla="*/ 11342 w 22224"/>
                <a:gd name="connsiteY5" fmla="*/ 921 h 18949"/>
                <a:gd name="connsiteX6" fmla="*/ 11342 w 22224"/>
                <a:gd name="connsiteY6" fmla="*/ 921 h 1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24" h="18949">
                  <a:moveTo>
                    <a:pt x="11342" y="921"/>
                  </a:moveTo>
                  <a:cubicBezTo>
                    <a:pt x="15835" y="2687"/>
                    <a:pt x="18867" y="5806"/>
                    <a:pt x="21375" y="10321"/>
                  </a:cubicBezTo>
                  <a:cubicBezTo>
                    <a:pt x="22247" y="11869"/>
                    <a:pt x="22553" y="13920"/>
                    <a:pt x="21789" y="15425"/>
                  </a:cubicBezTo>
                  <a:cubicBezTo>
                    <a:pt x="19128" y="20659"/>
                    <a:pt x="13436" y="19132"/>
                    <a:pt x="8834" y="16799"/>
                  </a:cubicBezTo>
                  <a:cubicBezTo>
                    <a:pt x="4755" y="14727"/>
                    <a:pt x="-1155" y="9907"/>
                    <a:pt x="197" y="4432"/>
                  </a:cubicBezTo>
                  <a:cubicBezTo>
                    <a:pt x="1440" y="-606"/>
                    <a:pt x="7307" y="-672"/>
                    <a:pt x="11342" y="921"/>
                  </a:cubicBezTo>
                  <a:lnTo>
                    <a:pt x="11342" y="921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1AA68C34-BF4A-4019-9174-BD816B718D1F}"/>
                </a:ext>
              </a:extLst>
            </p:cNvPr>
            <p:cNvSpPr/>
            <p:nvPr/>
          </p:nvSpPr>
          <p:spPr>
            <a:xfrm>
              <a:off x="1883436" y="4410106"/>
              <a:ext cx="101776" cy="90043"/>
            </a:xfrm>
            <a:custGeom>
              <a:avLst/>
              <a:gdLst>
                <a:gd name="connsiteX0" fmla="*/ 67880 w 101776"/>
                <a:gd name="connsiteY0" fmla="*/ 76857 h 90043"/>
                <a:gd name="connsiteX1" fmla="*/ 59723 w 101776"/>
                <a:gd name="connsiteY1" fmla="*/ 3422 h 90043"/>
                <a:gd name="connsiteX2" fmla="*/ 573 w 101776"/>
                <a:gd name="connsiteY2" fmla="*/ 48984 h 90043"/>
                <a:gd name="connsiteX3" fmla="*/ 21817 w 101776"/>
                <a:gd name="connsiteY3" fmla="*/ 87348 h 90043"/>
                <a:gd name="connsiteX4" fmla="*/ 67880 w 101776"/>
                <a:gd name="connsiteY4" fmla="*/ 76857 h 90043"/>
                <a:gd name="connsiteX5" fmla="*/ 67880 w 101776"/>
                <a:gd name="connsiteY5" fmla="*/ 76857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76" h="90043">
                  <a:moveTo>
                    <a:pt x="67880" y="76857"/>
                  </a:moveTo>
                  <a:cubicBezTo>
                    <a:pt x="109996" y="40739"/>
                    <a:pt x="118873" y="-14288"/>
                    <a:pt x="59723" y="3422"/>
                  </a:cubicBezTo>
                  <a:cubicBezTo>
                    <a:pt x="33136" y="8613"/>
                    <a:pt x="5197" y="22920"/>
                    <a:pt x="573" y="48984"/>
                  </a:cubicBezTo>
                  <a:cubicBezTo>
                    <a:pt x="-2436" y="65909"/>
                    <a:pt x="6659" y="81350"/>
                    <a:pt x="21817" y="87348"/>
                  </a:cubicBezTo>
                  <a:cubicBezTo>
                    <a:pt x="38153" y="93782"/>
                    <a:pt x="54816" y="88068"/>
                    <a:pt x="67880" y="76857"/>
                  </a:cubicBezTo>
                  <a:lnTo>
                    <a:pt x="67880" y="76857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0FC25253-30DC-45C7-9030-CF4DE84DC37C}"/>
                </a:ext>
              </a:extLst>
            </p:cNvPr>
            <p:cNvSpPr/>
            <p:nvPr/>
          </p:nvSpPr>
          <p:spPr>
            <a:xfrm>
              <a:off x="1901243" y="4457838"/>
              <a:ext cx="17479" cy="23271"/>
            </a:xfrm>
            <a:custGeom>
              <a:avLst/>
              <a:gdLst>
                <a:gd name="connsiteX0" fmla="*/ 16682 w 17479"/>
                <a:gd name="connsiteY0" fmla="*/ 10477 h 23271"/>
                <a:gd name="connsiteX1" fmla="*/ 8067 w 17479"/>
                <a:gd name="connsiteY1" fmla="*/ 619 h 23271"/>
                <a:gd name="connsiteX2" fmla="*/ 3334 w 17479"/>
                <a:gd name="connsiteY2" fmla="*/ 706 h 23271"/>
                <a:gd name="connsiteX3" fmla="*/ 1917 w 17479"/>
                <a:gd name="connsiteY3" fmla="*/ 14817 h 23271"/>
                <a:gd name="connsiteX4" fmla="*/ 13302 w 17479"/>
                <a:gd name="connsiteY4" fmla="*/ 22865 h 23271"/>
                <a:gd name="connsiteX5" fmla="*/ 16682 w 17479"/>
                <a:gd name="connsiteY5" fmla="*/ 10477 h 23271"/>
                <a:gd name="connsiteX6" fmla="*/ 16682 w 17479"/>
                <a:gd name="connsiteY6" fmla="*/ 10477 h 2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9" h="23271">
                  <a:moveTo>
                    <a:pt x="16682" y="10477"/>
                  </a:moveTo>
                  <a:cubicBezTo>
                    <a:pt x="15090" y="5810"/>
                    <a:pt x="12211" y="2887"/>
                    <a:pt x="8067" y="619"/>
                  </a:cubicBezTo>
                  <a:cubicBezTo>
                    <a:pt x="6628" y="-166"/>
                    <a:pt x="4752" y="-275"/>
                    <a:pt x="3334" y="706"/>
                  </a:cubicBezTo>
                  <a:cubicBezTo>
                    <a:pt x="-1551" y="4130"/>
                    <a:pt x="-199" y="10106"/>
                    <a:pt x="1917" y="14817"/>
                  </a:cubicBezTo>
                  <a:cubicBezTo>
                    <a:pt x="3792" y="19005"/>
                    <a:pt x="8198" y="24872"/>
                    <a:pt x="13302" y="22865"/>
                  </a:cubicBezTo>
                  <a:cubicBezTo>
                    <a:pt x="17991" y="20990"/>
                    <a:pt x="18100" y="14643"/>
                    <a:pt x="16682" y="10477"/>
                  </a:cubicBezTo>
                  <a:lnTo>
                    <a:pt x="16682" y="10477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1AA3448E-7DC5-449C-8C91-4C321FD88598}"/>
                </a:ext>
              </a:extLst>
            </p:cNvPr>
            <p:cNvSpPr/>
            <p:nvPr/>
          </p:nvSpPr>
          <p:spPr>
            <a:xfrm>
              <a:off x="1935006" y="4438307"/>
              <a:ext cx="70007" cy="96588"/>
            </a:xfrm>
            <a:custGeom>
              <a:avLst/>
              <a:gdLst>
                <a:gd name="connsiteX0" fmla="*/ 890 w 70007"/>
                <a:gd name="connsiteY0" fmla="*/ 55854 h 96588"/>
                <a:gd name="connsiteX1" fmla="*/ 32406 w 70007"/>
                <a:gd name="connsiteY1" fmla="*/ 7457 h 96588"/>
                <a:gd name="connsiteX2" fmla="*/ 68546 w 70007"/>
                <a:gd name="connsiteY2" fmla="*/ 16421 h 96588"/>
                <a:gd name="connsiteX3" fmla="*/ 61240 w 70007"/>
                <a:gd name="connsiteY3" fmla="*/ 69922 h 96588"/>
                <a:gd name="connsiteX4" fmla="*/ 20978 w 70007"/>
                <a:gd name="connsiteY4" fmla="*/ 95287 h 96588"/>
                <a:gd name="connsiteX5" fmla="*/ 890 w 70007"/>
                <a:gd name="connsiteY5" fmla="*/ 55854 h 96588"/>
                <a:gd name="connsiteX6" fmla="*/ 890 w 70007"/>
                <a:gd name="connsiteY6" fmla="*/ 55854 h 9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7" h="96588">
                  <a:moveTo>
                    <a:pt x="890" y="55854"/>
                  </a:moveTo>
                  <a:cubicBezTo>
                    <a:pt x="5645" y="38253"/>
                    <a:pt x="19516" y="19540"/>
                    <a:pt x="32406" y="7457"/>
                  </a:cubicBezTo>
                  <a:cubicBezTo>
                    <a:pt x="44795" y="-4168"/>
                    <a:pt x="64489" y="-2947"/>
                    <a:pt x="68546" y="16421"/>
                  </a:cubicBezTo>
                  <a:cubicBezTo>
                    <a:pt x="72166" y="33739"/>
                    <a:pt x="68808" y="54218"/>
                    <a:pt x="61240" y="69922"/>
                  </a:cubicBezTo>
                  <a:cubicBezTo>
                    <a:pt x="53802" y="85342"/>
                    <a:pt x="39058" y="101307"/>
                    <a:pt x="20978" y="95287"/>
                  </a:cubicBezTo>
                  <a:cubicBezTo>
                    <a:pt x="6932" y="90620"/>
                    <a:pt x="-3123" y="70707"/>
                    <a:pt x="890" y="55854"/>
                  </a:cubicBezTo>
                  <a:lnTo>
                    <a:pt x="890" y="55854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0970ABA8-5E02-47D5-AA3C-ED32B8D9E0D8}"/>
                </a:ext>
              </a:extLst>
            </p:cNvPr>
            <p:cNvSpPr/>
            <p:nvPr/>
          </p:nvSpPr>
          <p:spPr>
            <a:xfrm>
              <a:off x="1947610" y="4512512"/>
              <a:ext cx="19373" cy="14568"/>
            </a:xfrm>
            <a:custGeom>
              <a:avLst/>
              <a:gdLst>
                <a:gd name="connsiteX0" fmla="*/ 522 w 19373"/>
                <a:gd name="connsiteY0" fmla="*/ 1213 h 14568"/>
                <a:gd name="connsiteX1" fmla="*/ 1765 w 19373"/>
                <a:gd name="connsiteY1" fmla="*/ 166 h 14568"/>
                <a:gd name="connsiteX2" fmla="*/ 3357 w 19373"/>
                <a:gd name="connsiteY2" fmla="*/ 100 h 14568"/>
                <a:gd name="connsiteX3" fmla="*/ 12714 w 19373"/>
                <a:gd name="connsiteY3" fmla="*/ 3939 h 14568"/>
                <a:gd name="connsiteX4" fmla="*/ 19257 w 19373"/>
                <a:gd name="connsiteY4" fmla="*/ 9740 h 14568"/>
                <a:gd name="connsiteX5" fmla="*/ 16422 w 19373"/>
                <a:gd name="connsiteY5" fmla="*/ 14495 h 14568"/>
                <a:gd name="connsiteX6" fmla="*/ 16160 w 19373"/>
                <a:gd name="connsiteY6" fmla="*/ 14539 h 14568"/>
                <a:gd name="connsiteX7" fmla="*/ 522 w 19373"/>
                <a:gd name="connsiteY7" fmla="*/ 1213 h 14568"/>
                <a:gd name="connsiteX8" fmla="*/ 522 w 19373"/>
                <a:gd name="connsiteY8" fmla="*/ 1213 h 1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73" h="14568">
                  <a:moveTo>
                    <a:pt x="522" y="1213"/>
                  </a:moveTo>
                  <a:cubicBezTo>
                    <a:pt x="762" y="711"/>
                    <a:pt x="1241" y="362"/>
                    <a:pt x="1765" y="166"/>
                  </a:cubicBezTo>
                  <a:cubicBezTo>
                    <a:pt x="2289" y="-31"/>
                    <a:pt x="2877" y="-52"/>
                    <a:pt x="3357" y="100"/>
                  </a:cubicBezTo>
                  <a:cubicBezTo>
                    <a:pt x="6585" y="1103"/>
                    <a:pt x="9682" y="2390"/>
                    <a:pt x="12714" y="3939"/>
                  </a:cubicBezTo>
                  <a:cubicBezTo>
                    <a:pt x="15375" y="5291"/>
                    <a:pt x="18385" y="6556"/>
                    <a:pt x="19257" y="9740"/>
                  </a:cubicBezTo>
                  <a:cubicBezTo>
                    <a:pt x="19802" y="11747"/>
                    <a:pt x="18363" y="14081"/>
                    <a:pt x="16422" y="14495"/>
                  </a:cubicBezTo>
                  <a:cubicBezTo>
                    <a:pt x="16334" y="14517"/>
                    <a:pt x="16247" y="14539"/>
                    <a:pt x="16160" y="14539"/>
                  </a:cubicBezTo>
                  <a:cubicBezTo>
                    <a:pt x="13804" y="15062"/>
                    <a:pt x="-3164" y="8715"/>
                    <a:pt x="522" y="1213"/>
                  </a:cubicBezTo>
                  <a:lnTo>
                    <a:pt x="522" y="121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0E51A32E-0562-4D94-AE79-A81AE3ACED4D}"/>
                </a:ext>
              </a:extLst>
            </p:cNvPr>
            <p:cNvSpPr/>
            <p:nvPr/>
          </p:nvSpPr>
          <p:spPr>
            <a:xfrm>
              <a:off x="1968864" y="4381265"/>
              <a:ext cx="59511" cy="72867"/>
            </a:xfrm>
            <a:custGeom>
              <a:avLst/>
              <a:gdLst>
                <a:gd name="connsiteX0" fmla="*/ 3478 w 59511"/>
                <a:gd name="connsiteY0" fmla="*/ 21707 h 72867"/>
                <a:gd name="connsiteX1" fmla="*/ 28756 w 59511"/>
                <a:gd name="connsiteY1" fmla="*/ 703 h 72867"/>
                <a:gd name="connsiteX2" fmla="*/ 58702 w 59511"/>
                <a:gd name="connsiteY2" fmla="*/ 16494 h 72867"/>
                <a:gd name="connsiteX3" fmla="*/ 31002 w 59511"/>
                <a:gd name="connsiteY3" fmla="*/ 71783 h 72867"/>
                <a:gd name="connsiteX4" fmla="*/ 6619 w 59511"/>
                <a:gd name="connsiteY4" fmla="*/ 66156 h 72867"/>
                <a:gd name="connsiteX5" fmla="*/ 3478 w 59511"/>
                <a:gd name="connsiteY5" fmla="*/ 21707 h 72867"/>
                <a:gd name="connsiteX6" fmla="*/ 3478 w 59511"/>
                <a:gd name="connsiteY6" fmla="*/ 21707 h 7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11" h="72867">
                  <a:moveTo>
                    <a:pt x="3478" y="21707"/>
                  </a:moveTo>
                  <a:cubicBezTo>
                    <a:pt x="8429" y="11041"/>
                    <a:pt x="17546" y="3212"/>
                    <a:pt x="28756" y="703"/>
                  </a:cubicBezTo>
                  <a:cubicBezTo>
                    <a:pt x="40883" y="-2001"/>
                    <a:pt x="55343" y="3059"/>
                    <a:pt x="58702" y="16494"/>
                  </a:cubicBezTo>
                  <a:cubicBezTo>
                    <a:pt x="63195" y="34444"/>
                    <a:pt x="48298" y="66462"/>
                    <a:pt x="31002" y="71783"/>
                  </a:cubicBezTo>
                  <a:cubicBezTo>
                    <a:pt x="23631" y="74052"/>
                    <a:pt x="11526" y="73027"/>
                    <a:pt x="6619" y="66156"/>
                  </a:cubicBezTo>
                  <a:cubicBezTo>
                    <a:pt x="-1081" y="55404"/>
                    <a:pt x="-1975" y="33484"/>
                    <a:pt x="3478" y="21707"/>
                  </a:cubicBezTo>
                  <a:lnTo>
                    <a:pt x="3478" y="2170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B127C996-17D8-40C3-8720-9F57B930706D}"/>
                </a:ext>
              </a:extLst>
            </p:cNvPr>
            <p:cNvSpPr/>
            <p:nvPr/>
          </p:nvSpPr>
          <p:spPr>
            <a:xfrm>
              <a:off x="1976570" y="4430879"/>
              <a:ext cx="15588" cy="14687"/>
            </a:xfrm>
            <a:custGeom>
              <a:avLst/>
              <a:gdLst>
                <a:gd name="connsiteX0" fmla="*/ 4714 w 15588"/>
                <a:gd name="connsiteY0" fmla="*/ 119 h 14687"/>
                <a:gd name="connsiteX1" fmla="*/ 13373 w 15588"/>
                <a:gd name="connsiteY1" fmla="*/ 4481 h 14687"/>
                <a:gd name="connsiteX2" fmla="*/ 12828 w 15588"/>
                <a:gd name="connsiteY2" fmla="*/ 14252 h 14687"/>
                <a:gd name="connsiteX3" fmla="*/ 330 w 15588"/>
                <a:gd name="connsiteY3" fmla="*/ 2583 h 14687"/>
                <a:gd name="connsiteX4" fmla="*/ 4714 w 15588"/>
                <a:gd name="connsiteY4" fmla="*/ 119 h 14687"/>
                <a:gd name="connsiteX5" fmla="*/ 4714 w 15588"/>
                <a:gd name="connsiteY5" fmla="*/ 119 h 1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8" h="14687">
                  <a:moveTo>
                    <a:pt x="4714" y="119"/>
                  </a:moveTo>
                  <a:cubicBezTo>
                    <a:pt x="7898" y="926"/>
                    <a:pt x="10930" y="2104"/>
                    <a:pt x="13373" y="4481"/>
                  </a:cubicBezTo>
                  <a:cubicBezTo>
                    <a:pt x="16317" y="7382"/>
                    <a:pt x="16513" y="11875"/>
                    <a:pt x="12828" y="14252"/>
                  </a:cubicBezTo>
                  <a:cubicBezTo>
                    <a:pt x="9272" y="16520"/>
                    <a:pt x="-2069" y="9519"/>
                    <a:pt x="330" y="2583"/>
                  </a:cubicBezTo>
                  <a:cubicBezTo>
                    <a:pt x="984" y="642"/>
                    <a:pt x="2795" y="-361"/>
                    <a:pt x="4714" y="119"/>
                  </a:cubicBezTo>
                  <a:lnTo>
                    <a:pt x="4714" y="119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4EAA8172-FF11-4ED5-A77A-D449FC6B3C6D}"/>
                </a:ext>
              </a:extLst>
            </p:cNvPr>
            <p:cNvSpPr/>
            <p:nvPr/>
          </p:nvSpPr>
          <p:spPr>
            <a:xfrm>
              <a:off x="1503522" y="5069297"/>
              <a:ext cx="295426" cy="1121061"/>
            </a:xfrm>
            <a:custGeom>
              <a:avLst/>
              <a:gdLst>
                <a:gd name="connsiteX0" fmla="*/ 294751 w 295426"/>
                <a:gd name="connsiteY0" fmla="*/ 4475 h 1121061"/>
                <a:gd name="connsiteX1" fmla="*/ 157651 w 295426"/>
                <a:gd name="connsiteY1" fmla="*/ 195076 h 1121061"/>
                <a:gd name="connsiteX2" fmla="*/ 63735 w 295426"/>
                <a:gd name="connsiteY2" fmla="*/ 405895 h 1121061"/>
                <a:gd name="connsiteX3" fmla="*/ 18893 w 295426"/>
                <a:gd name="connsiteY3" fmla="*/ 860467 h 1121061"/>
                <a:gd name="connsiteX4" fmla="*/ 77934 w 295426"/>
                <a:gd name="connsiteY4" fmla="*/ 1118048 h 1121061"/>
                <a:gd name="connsiteX5" fmla="*/ 73572 w 295426"/>
                <a:gd name="connsiteY5" fmla="*/ 1119596 h 1121061"/>
                <a:gd name="connsiteX6" fmla="*/ 134968 w 295426"/>
                <a:gd name="connsiteY6" fmla="*/ 212699 h 1121061"/>
                <a:gd name="connsiteX7" fmla="*/ 290585 w 295426"/>
                <a:gd name="connsiteY7" fmla="*/ 833 h 1121061"/>
                <a:gd name="connsiteX8" fmla="*/ 294751 w 295426"/>
                <a:gd name="connsiteY8" fmla="*/ 4475 h 1121061"/>
                <a:gd name="connsiteX9" fmla="*/ 294751 w 295426"/>
                <a:gd name="connsiteY9" fmla="*/ 4475 h 11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26" h="1121061">
                  <a:moveTo>
                    <a:pt x="294751" y="4475"/>
                  </a:moveTo>
                  <a:cubicBezTo>
                    <a:pt x="245895" y="66460"/>
                    <a:pt x="197193" y="126330"/>
                    <a:pt x="157651" y="195076"/>
                  </a:cubicBezTo>
                  <a:cubicBezTo>
                    <a:pt x="119221" y="261925"/>
                    <a:pt x="87530" y="332547"/>
                    <a:pt x="63735" y="405895"/>
                  </a:cubicBezTo>
                  <a:cubicBezTo>
                    <a:pt x="16385" y="552025"/>
                    <a:pt x="1379" y="707925"/>
                    <a:pt x="18893" y="860467"/>
                  </a:cubicBezTo>
                  <a:cubicBezTo>
                    <a:pt x="28991" y="948363"/>
                    <a:pt x="49733" y="1034274"/>
                    <a:pt x="77934" y="1118048"/>
                  </a:cubicBezTo>
                  <a:cubicBezTo>
                    <a:pt x="78893" y="1120883"/>
                    <a:pt x="74706" y="1122344"/>
                    <a:pt x="73572" y="1119596"/>
                  </a:cubicBezTo>
                  <a:cubicBezTo>
                    <a:pt x="-45949" y="829365"/>
                    <a:pt x="-15873" y="485547"/>
                    <a:pt x="134968" y="212699"/>
                  </a:cubicBezTo>
                  <a:cubicBezTo>
                    <a:pt x="176669" y="137278"/>
                    <a:pt x="227531" y="60201"/>
                    <a:pt x="290585" y="833"/>
                  </a:cubicBezTo>
                  <a:cubicBezTo>
                    <a:pt x="293137" y="-1545"/>
                    <a:pt x="296997" y="1640"/>
                    <a:pt x="294751" y="4475"/>
                  </a:cubicBezTo>
                  <a:lnTo>
                    <a:pt x="294751" y="4475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39A7D586-9605-46DD-8F94-1B7A394B4D06}"/>
                </a:ext>
              </a:extLst>
            </p:cNvPr>
            <p:cNvSpPr/>
            <p:nvPr/>
          </p:nvSpPr>
          <p:spPr>
            <a:xfrm>
              <a:off x="1994304" y="4759808"/>
              <a:ext cx="407" cy="420"/>
            </a:xfrm>
            <a:custGeom>
              <a:avLst/>
              <a:gdLst>
                <a:gd name="connsiteX0" fmla="*/ 241 w 407"/>
                <a:gd name="connsiteY0" fmla="*/ 3 h 420"/>
                <a:gd name="connsiteX1" fmla="*/ 176 w 407"/>
                <a:gd name="connsiteY1" fmla="*/ 418 h 420"/>
                <a:gd name="connsiteX2" fmla="*/ 241 w 407"/>
                <a:gd name="connsiteY2" fmla="*/ 3 h 420"/>
                <a:gd name="connsiteX3" fmla="*/ 241 w 407"/>
                <a:gd name="connsiteY3" fmla="*/ 3 h 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" h="420">
                  <a:moveTo>
                    <a:pt x="241" y="3"/>
                  </a:moveTo>
                  <a:cubicBezTo>
                    <a:pt x="503" y="47"/>
                    <a:pt x="437" y="461"/>
                    <a:pt x="176" y="418"/>
                  </a:cubicBezTo>
                  <a:cubicBezTo>
                    <a:pt x="-108" y="374"/>
                    <a:pt x="-21" y="-40"/>
                    <a:pt x="241" y="3"/>
                  </a:cubicBezTo>
                  <a:lnTo>
                    <a:pt x="241" y="3"/>
                  </a:lnTo>
                  <a:close/>
                </a:path>
              </a:pathLst>
            </a:custGeom>
            <a:solidFill>
              <a:srgbClr val="6B8585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686580A5-8FB3-416E-A4DA-8AB7E62CFF16}"/>
                </a:ext>
              </a:extLst>
            </p:cNvPr>
            <p:cNvSpPr/>
            <p:nvPr/>
          </p:nvSpPr>
          <p:spPr>
            <a:xfrm>
              <a:off x="1768502" y="5027993"/>
              <a:ext cx="81271" cy="115133"/>
            </a:xfrm>
            <a:custGeom>
              <a:avLst/>
              <a:gdLst>
                <a:gd name="connsiteX0" fmla="*/ 43489 w 81271"/>
                <a:gd name="connsiteY0" fmla="*/ 1307 h 115133"/>
                <a:gd name="connsiteX1" fmla="*/ 81243 w 81271"/>
                <a:gd name="connsiteY1" fmla="*/ 38298 h 115133"/>
                <a:gd name="connsiteX2" fmla="*/ 73937 w 81271"/>
                <a:gd name="connsiteY2" fmla="*/ 80043 h 115133"/>
                <a:gd name="connsiteX3" fmla="*/ 64885 w 81271"/>
                <a:gd name="connsiteY3" fmla="*/ 97469 h 115133"/>
                <a:gd name="connsiteX4" fmla="*/ 15681 w 81271"/>
                <a:gd name="connsiteY4" fmla="*/ 109574 h 115133"/>
                <a:gd name="connsiteX5" fmla="*/ 43489 w 81271"/>
                <a:gd name="connsiteY5" fmla="*/ 1307 h 115133"/>
                <a:gd name="connsiteX6" fmla="*/ 43489 w 81271"/>
                <a:gd name="connsiteY6" fmla="*/ 1307 h 1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71" h="115133">
                  <a:moveTo>
                    <a:pt x="43489" y="1307"/>
                  </a:moveTo>
                  <a:cubicBezTo>
                    <a:pt x="67612" y="-5737"/>
                    <a:pt x="80851" y="16989"/>
                    <a:pt x="81243" y="38298"/>
                  </a:cubicBezTo>
                  <a:cubicBezTo>
                    <a:pt x="81527" y="52933"/>
                    <a:pt x="79738" y="67567"/>
                    <a:pt x="73937" y="80043"/>
                  </a:cubicBezTo>
                  <a:cubicBezTo>
                    <a:pt x="71647" y="86411"/>
                    <a:pt x="68702" y="92366"/>
                    <a:pt x="64885" y="97469"/>
                  </a:cubicBezTo>
                  <a:cubicBezTo>
                    <a:pt x="54002" y="112039"/>
                    <a:pt x="33217" y="121831"/>
                    <a:pt x="15681" y="109574"/>
                  </a:cubicBezTo>
                  <a:cubicBezTo>
                    <a:pt x="-19957" y="84667"/>
                    <a:pt x="12017" y="10490"/>
                    <a:pt x="43489" y="1307"/>
                  </a:cubicBezTo>
                  <a:lnTo>
                    <a:pt x="43489" y="1307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E3EAD955-7BDD-4F25-8242-0ACE8EB0E112}"/>
                </a:ext>
              </a:extLst>
            </p:cNvPr>
            <p:cNvSpPr/>
            <p:nvPr/>
          </p:nvSpPr>
          <p:spPr>
            <a:xfrm>
              <a:off x="1778089" y="5113843"/>
              <a:ext cx="27493" cy="20488"/>
            </a:xfrm>
            <a:custGeom>
              <a:avLst/>
              <a:gdLst>
                <a:gd name="connsiteX0" fmla="*/ 6073 w 27493"/>
                <a:gd name="connsiteY0" fmla="*/ 169 h 20488"/>
                <a:gd name="connsiteX1" fmla="*/ 24961 w 27493"/>
                <a:gd name="connsiteY1" fmla="*/ 7279 h 20488"/>
                <a:gd name="connsiteX2" fmla="*/ 24023 w 27493"/>
                <a:gd name="connsiteY2" fmla="*/ 19319 h 20488"/>
                <a:gd name="connsiteX3" fmla="*/ 11439 w 27493"/>
                <a:gd name="connsiteY3" fmla="*/ 19166 h 20488"/>
                <a:gd name="connsiteX4" fmla="*/ 730 w 27493"/>
                <a:gd name="connsiteY4" fmla="*/ 11292 h 20488"/>
                <a:gd name="connsiteX5" fmla="*/ 6073 w 27493"/>
                <a:gd name="connsiteY5" fmla="*/ 169 h 20488"/>
                <a:gd name="connsiteX6" fmla="*/ 6073 w 27493"/>
                <a:gd name="connsiteY6" fmla="*/ 169 h 2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493" h="20488">
                  <a:moveTo>
                    <a:pt x="6073" y="169"/>
                  </a:moveTo>
                  <a:cubicBezTo>
                    <a:pt x="11613" y="-856"/>
                    <a:pt x="21319" y="2939"/>
                    <a:pt x="24961" y="7279"/>
                  </a:cubicBezTo>
                  <a:cubicBezTo>
                    <a:pt x="28080" y="10987"/>
                    <a:pt x="28909" y="16614"/>
                    <a:pt x="24023" y="19319"/>
                  </a:cubicBezTo>
                  <a:cubicBezTo>
                    <a:pt x="20381" y="21347"/>
                    <a:pt x="15168" y="20365"/>
                    <a:pt x="11439" y="19166"/>
                  </a:cubicBezTo>
                  <a:cubicBezTo>
                    <a:pt x="7295" y="17857"/>
                    <a:pt x="2605" y="15458"/>
                    <a:pt x="730" y="11292"/>
                  </a:cubicBezTo>
                  <a:cubicBezTo>
                    <a:pt x="-1299" y="6843"/>
                    <a:pt x="1035" y="1107"/>
                    <a:pt x="6073" y="169"/>
                  </a:cubicBezTo>
                  <a:lnTo>
                    <a:pt x="6073" y="169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CF5D5E48-B389-467E-BD52-8DB6D09D53A0}"/>
                </a:ext>
              </a:extLst>
            </p:cNvPr>
            <p:cNvSpPr/>
            <p:nvPr/>
          </p:nvSpPr>
          <p:spPr>
            <a:xfrm>
              <a:off x="1828871" y="5049934"/>
              <a:ext cx="83581" cy="113487"/>
            </a:xfrm>
            <a:custGeom>
              <a:avLst/>
              <a:gdLst>
                <a:gd name="connsiteX0" fmla="*/ 5738 w 83581"/>
                <a:gd name="connsiteY0" fmla="*/ 48200 h 113487"/>
                <a:gd name="connsiteX1" fmla="*/ 51933 w 83581"/>
                <a:gd name="connsiteY1" fmla="*/ 414 h 113487"/>
                <a:gd name="connsiteX2" fmla="*/ 83427 w 83581"/>
                <a:gd name="connsiteY2" fmla="*/ 43380 h 113487"/>
                <a:gd name="connsiteX3" fmla="*/ 68421 w 83581"/>
                <a:gd name="connsiteY3" fmla="*/ 93915 h 113487"/>
                <a:gd name="connsiteX4" fmla="*/ 15291 w 83581"/>
                <a:gd name="connsiteY4" fmla="*/ 107132 h 113487"/>
                <a:gd name="connsiteX5" fmla="*/ 5738 w 83581"/>
                <a:gd name="connsiteY5" fmla="*/ 48200 h 113487"/>
                <a:gd name="connsiteX6" fmla="*/ 5738 w 83581"/>
                <a:gd name="connsiteY6" fmla="*/ 48200 h 1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581" h="113487">
                  <a:moveTo>
                    <a:pt x="5738" y="48200"/>
                  </a:moveTo>
                  <a:cubicBezTo>
                    <a:pt x="13132" y="30097"/>
                    <a:pt x="31038" y="3838"/>
                    <a:pt x="51933" y="414"/>
                  </a:cubicBezTo>
                  <a:cubicBezTo>
                    <a:pt x="76971" y="-3709"/>
                    <a:pt x="84823" y="23882"/>
                    <a:pt x="83427" y="43380"/>
                  </a:cubicBezTo>
                  <a:cubicBezTo>
                    <a:pt x="81878" y="57775"/>
                    <a:pt x="76491" y="82551"/>
                    <a:pt x="68421" y="93915"/>
                  </a:cubicBezTo>
                  <a:cubicBezTo>
                    <a:pt x="56382" y="110927"/>
                    <a:pt x="33743" y="120632"/>
                    <a:pt x="15291" y="107132"/>
                  </a:cubicBezTo>
                  <a:cubicBezTo>
                    <a:pt x="-4055" y="92999"/>
                    <a:pt x="-2375" y="68113"/>
                    <a:pt x="5738" y="48200"/>
                  </a:cubicBezTo>
                  <a:lnTo>
                    <a:pt x="5738" y="48200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F722ECF2-A96B-41BE-B408-1355C87855A9}"/>
                </a:ext>
              </a:extLst>
            </p:cNvPr>
            <p:cNvSpPr/>
            <p:nvPr/>
          </p:nvSpPr>
          <p:spPr>
            <a:xfrm>
              <a:off x="1708303" y="4996663"/>
              <a:ext cx="103864" cy="94696"/>
            </a:xfrm>
            <a:custGeom>
              <a:avLst/>
              <a:gdLst>
                <a:gd name="connsiteX0" fmla="*/ 20569 w 103864"/>
                <a:gd name="connsiteY0" fmla="*/ 15996 h 94696"/>
                <a:gd name="connsiteX1" fmla="*/ 79981 w 103864"/>
                <a:gd name="connsiteY1" fmla="*/ 2102 h 94696"/>
                <a:gd name="connsiteX2" fmla="*/ 97713 w 103864"/>
                <a:gd name="connsiteY2" fmla="*/ 51045 h 94696"/>
                <a:gd name="connsiteX3" fmla="*/ 6589 w 103864"/>
                <a:gd name="connsiteY3" fmla="*/ 74993 h 94696"/>
                <a:gd name="connsiteX4" fmla="*/ 20569 w 103864"/>
                <a:gd name="connsiteY4" fmla="*/ 15996 h 94696"/>
                <a:gd name="connsiteX5" fmla="*/ 20569 w 103864"/>
                <a:gd name="connsiteY5" fmla="*/ 15996 h 9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864" h="94696">
                  <a:moveTo>
                    <a:pt x="20569" y="15996"/>
                  </a:moveTo>
                  <a:cubicBezTo>
                    <a:pt x="36011" y="4327"/>
                    <a:pt x="60810" y="-4114"/>
                    <a:pt x="79981" y="2102"/>
                  </a:cubicBezTo>
                  <a:cubicBezTo>
                    <a:pt x="105303" y="10325"/>
                    <a:pt x="109207" y="34185"/>
                    <a:pt x="97713" y="51045"/>
                  </a:cubicBezTo>
                  <a:cubicBezTo>
                    <a:pt x="78389" y="79355"/>
                    <a:pt x="32543" y="119093"/>
                    <a:pt x="6589" y="74993"/>
                  </a:cubicBezTo>
                  <a:cubicBezTo>
                    <a:pt x="-6475" y="52790"/>
                    <a:pt x="766" y="30979"/>
                    <a:pt x="20569" y="15996"/>
                  </a:cubicBezTo>
                  <a:lnTo>
                    <a:pt x="20569" y="15996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E16F4BF2-55CD-4596-8AEE-973D76E31A2B}"/>
                </a:ext>
              </a:extLst>
            </p:cNvPr>
            <p:cNvSpPr/>
            <p:nvPr/>
          </p:nvSpPr>
          <p:spPr>
            <a:xfrm>
              <a:off x="1841535" y="5137188"/>
              <a:ext cx="29586" cy="21009"/>
            </a:xfrm>
            <a:custGeom>
              <a:avLst/>
              <a:gdLst>
                <a:gd name="connsiteX0" fmla="*/ 4262 w 29586"/>
                <a:gd name="connsiteY0" fmla="*/ 641 h 21009"/>
                <a:gd name="connsiteX1" fmla="*/ 15822 w 29586"/>
                <a:gd name="connsiteY1" fmla="*/ 1295 h 21009"/>
                <a:gd name="connsiteX2" fmla="*/ 29519 w 29586"/>
                <a:gd name="connsiteY2" fmla="*/ 14163 h 21009"/>
                <a:gd name="connsiteX3" fmla="*/ 10348 w 29586"/>
                <a:gd name="connsiteY3" fmla="*/ 18438 h 21009"/>
                <a:gd name="connsiteX4" fmla="*/ 4262 w 29586"/>
                <a:gd name="connsiteY4" fmla="*/ 641 h 21009"/>
                <a:gd name="connsiteX5" fmla="*/ 4262 w 29586"/>
                <a:gd name="connsiteY5" fmla="*/ 641 h 2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86" h="21009">
                  <a:moveTo>
                    <a:pt x="4262" y="641"/>
                  </a:moveTo>
                  <a:cubicBezTo>
                    <a:pt x="7621" y="-668"/>
                    <a:pt x="12507" y="270"/>
                    <a:pt x="15822" y="1295"/>
                  </a:cubicBezTo>
                  <a:cubicBezTo>
                    <a:pt x="20947" y="2888"/>
                    <a:pt x="30479" y="7729"/>
                    <a:pt x="29519" y="14163"/>
                  </a:cubicBezTo>
                  <a:cubicBezTo>
                    <a:pt x="28101" y="23433"/>
                    <a:pt x="16171" y="21601"/>
                    <a:pt x="10348" y="18438"/>
                  </a:cubicBezTo>
                  <a:cubicBezTo>
                    <a:pt x="5222" y="15668"/>
                    <a:pt x="-6185" y="4720"/>
                    <a:pt x="4262" y="641"/>
                  </a:cubicBezTo>
                  <a:lnTo>
                    <a:pt x="4262" y="641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358F6792-329A-4600-85C9-FF4985672AF6}"/>
                </a:ext>
              </a:extLst>
            </p:cNvPr>
            <p:cNvSpPr/>
            <p:nvPr/>
          </p:nvSpPr>
          <p:spPr>
            <a:xfrm>
              <a:off x="1717340" y="5057696"/>
              <a:ext cx="27688" cy="23184"/>
            </a:xfrm>
            <a:custGeom>
              <a:avLst/>
              <a:gdLst>
                <a:gd name="connsiteX0" fmla="*/ 5121 w 27688"/>
                <a:gd name="connsiteY0" fmla="*/ 198 h 23184"/>
                <a:gd name="connsiteX1" fmla="*/ 16266 w 27688"/>
                <a:gd name="connsiteY1" fmla="*/ 2641 h 23184"/>
                <a:gd name="connsiteX2" fmla="*/ 27367 w 27688"/>
                <a:gd name="connsiteY2" fmla="*/ 17603 h 23184"/>
                <a:gd name="connsiteX3" fmla="*/ 7912 w 27688"/>
                <a:gd name="connsiteY3" fmla="*/ 18868 h 23184"/>
                <a:gd name="connsiteX4" fmla="*/ 5121 w 27688"/>
                <a:gd name="connsiteY4" fmla="*/ 198 h 23184"/>
                <a:gd name="connsiteX5" fmla="*/ 5121 w 27688"/>
                <a:gd name="connsiteY5" fmla="*/ 198 h 2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88" h="23184">
                  <a:moveTo>
                    <a:pt x="5121" y="198"/>
                  </a:moveTo>
                  <a:cubicBezTo>
                    <a:pt x="8632" y="-587"/>
                    <a:pt x="13212" y="1114"/>
                    <a:pt x="16266" y="2641"/>
                  </a:cubicBezTo>
                  <a:cubicBezTo>
                    <a:pt x="20999" y="5040"/>
                    <a:pt x="29439" y="11343"/>
                    <a:pt x="27367" y="17603"/>
                  </a:cubicBezTo>
                  <a:cubicBezTo>
                    <a:pt x="24379" y="26632"/>
                    <a:pt x="13060" y="22924"/>
                    <a:pt x="7912" y="18868"/>
                  </a:cubicBezTo>
                  <a:cubicBezTo>
                    <a:pt x="3441" y="15334"/>
                    <a:pt x="-5785" y="2641"/>
                    <a:pt x="5121" y="198"/>
                  </a:cubicBezTo>
                  <a:lnTo>
                    <a:pt x="5121" y="198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2DA7B180-216A-4E40-94C8-55A0511BBFC2}"/>
                </a:ext>
              </a:extLst>
            </p:cNvPr>
            <p:cNvSpPr/>
            <p:nvPr/>
          </p:nvSpPr>
          <p:spPr>
            <a:xfrm>
              <a:off x="1850787" y="4978103"/>
              <a:ext cx="93875" cy="126664"/>
            </a:xfrm>
            <a:custGeom>
              <a:avLst/>
              <a:gdLst>
                <a:gd name="connsiteX0" fmla="*/ 78458 w 93875"/>
                <a:gd name="connsiteY0" fmla="*/ 5897 h 126664"/>
                <a:gd name="connsiteX1" fmla="*/ 84216 w 93875"/>
                <a:gd name="connsiteY1" fmla="*/ 98525 h 126664"/>
                <a:gd name="connsiteX2" fmla="*/ 7007 w 93875"/>
                <a:gd name="connsiteY2" fmla="*/ 106246 h 126664"/>
                <a:gd name="connsiteX3" fmla="*/ 78458 w 93875"/>
                <a:gd name="connsiteY3" fmla="*/ 5897 h 126664"/>
                <a:gd name="connsiteX4" fmla="*/ 78458 w 93875"/>
                <a:gd name="connsiteY4" fmla="*/ 5897 h 12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875" h="126664">
                  <a:moveTo>
                    <a:pt x="78458" y="5897"/>
                  </a:moveTo>
                  <a:cubicBezTo>
                    <a:pt x="100835" y="25155"/>
                    <a:pt x="95274" y="75210"/>
                    <a:pt x="84216" y="98525"/>
                  </a:cubicBezTo>
                  <a:cubicBezTo>
                    <a:pt x="69101" y="130434"/>
                    <a:pt x="27291" y="138155"/>
                    <a:pt x="7007" y="106246"/>
                  </a:cubicBezTo>
                  <a:cubicBezTo>
                    <a:pt x="-21695" y="61099"/>
                    <a:pt x="44892" y="-22958"/>
                    <a:pt x="78458" y="5897"/>
                  </a:cubicBezTo>
                  <a:lnTo>
                    <a:pt x="78458" y="589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F06053F0-AC0F-4333-A057-93DD0ED1DADC}"/>
                </a:ext>
              </a:extLst>
            </p:cNvPr>
            <p:cNvSpPr/>
            <p:nvPr/>
          </p:nvSpPr>
          <p:spPr>
            <a:xfrm>
              <a:off x="1867301" y="5076837"/>
              <a:ext cx="30138" cy="21971"/>
            </a:xfrm>
            <a:custGeom>
              <a:avLst/>
              <a:gdLst>
                <a:gd name="connsiteX0" fmla="*/ 9576 w 30138"/>
                <a:gd name="connsiteY0" fmla="*/ 10 h 21971"/>
                <a:gd name="connsiteX1" fmla="*/ 29293 w 30138"/>
                <a:gd name="connsiteY1" fmla="*/ 17088 h 21971"/>
                <a:gd name="connsiteX2" fmla="*/ 5411 w 30138"/>
                <a:gd name="connsiteY2" fmla="*/ 15888 h 21971"/>
                <a:gd name="connsiteX3" fmla="*/ 263 w 30138"/>
                <a:gd name="connsiteY3" fmla="*/ 5594 h 21971"/>
                <a:gd name="connsiteX4" fmla="*/ 9576 w 30138"/>
                <a:gd name="connsiteY4" fmla="*/ 10 h 21971"/>
                <a:gd name="connsiteX5" fmla="*/ 9576 w 30138"/>
                <a:gd name="connsiteY5" fmla="*/ 10 h 2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38" h="21971">
                  <a:moveTo>
                    <a:pt x="9576" y="10"/>
                  </a:moveTo>
                  <a:cubicBezTo>
                    <a:pt x="17406" y="294"/>
                    <a:pt x="34070" y="7273"/>
                    <a:pt x="29293" y="17088"/>
                  </a:cubicBezTo>
                  <a:cubicBezTo>
                    <a:pt x="24778" y="26335"/>
                    <a:pt x="11125" y="20425"/>
                    <a:pt x="5411" y="15888"/>
                  </a:cubicBezTo>
                  <a:cubicBezTo>
                    <a:pt x="2292" y="13402"/>
                    <a:pt x="-958" y="9912"/>
                    <a:pt x="263" y="5594"/>
                  </a:cubicBezTo>
                  <a:cubicBezTo>
                    <a:pt x="1441" y="1406"/>
                    <a:pt x="5585" y="-142"/>
                    <a:pt x="9576" y="10"/>
                  </a:cubicBezTo>
                  <a:lnTo>
                    <a:pt x="9576" y="10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D49F3705-C8F6-4E99-BFB6-119143DD1D52}"/>
                </a:ext>
              </a:extLst>
            </p:cNvPr>
            <p:cNvSpPr/>
            <p:nvPr/>
          </p:nvSpPr>
          <p:spPr>
            <a:xfrm>
              <a:off x="1806970" y="4969185"/>
              <a:ext cx="96159" cy="106055"/>
            </a:xfrm>
            <a:custGeom>
              <a:avLst/>
              <a:gdLst>
                <a:gd name="connsiteX0" fmla="*/ 59526 w 96159"/>
                <a:gd name="connsiteY0" fmla="*/ 268 h 106055"/>
                <a:gd name="connsiteX1" fmla="*/ 95775 w 96159"/>
                <a:gd name="connsiteY1" fmla="*/ 40638 h 106055"/>
                <a:gd name="connsiteX2" fmla="*/ 81554 w 96159"/>
                <a:gd name="connsiteY2" fmla="*/ 78785 h 106055"/>
                <a:gd name="connsiteX3" fmla="*/ 68992 w 96159"/>
                <a:gd name="connsiteY3" fmla="*/ 93834 h 106055"/>
                <a:gd name="connsiteX4" fmla="*/ 12852 w 96159"/>
                <a:gd name="connsiteY4" fmla="*/ 97913 h 106055"/>
                <a:gd name="connsiteX5" fmla="*/ 59526 w 96159"/>
                <a:gd name="connsiteY5" fmla="*/ 268 h 106055"/>
                <a:gd name="connsiteX6" fmla="*/ 59526 w 96159"/>
                <a:gd name="connsiteY6" fmla="*/ 268 h 10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159" h="106055">
                  <a:moveTo>
                    <a:pt x="59526" y="268"/>
                  </a:moveTo>
                  <a:cubicBezTo>
                    <a:pt x="87203" y="-2764"/>
                    <a:pt x="98457" y="20551"/>
                    <a:pt x="95775" y="40638"/>
                  </a:cubicBezTo>
                  <a:cubicBezTo>
                    <a:pt x="93921" y="54444"/>
                    <a:pt x="89798" y="67945"/>
                    <a:pt x="81554" y="78785"/>
                  </a:cubicBezTo>
                  <a:cubicBezTo>
                    <a:pt x="78086" y="84412"/>
                    <a:pt x="73964" y="89581"/>
                    <a:pt x="68992" y="93834"/>
                  </a:cubicBezTo>
                  <a:cubicBezTo>
                    <a:pt x="54815" y="105917"/>
                    <a:pt x="30431" y="112024"/>
                    <a:pt x="12852" y="97913"/>
                  </a:cubicBezTo>
                  <a:cubicBezTo>
                    <a:pt x="-22852" y="69210"/>
                    <a:pt x="23408" y="4237"/>
                    <a:pt x="59526" y="268"/>
                  </a:cubicBezTo>
                  <a:lnTo>
                    <a:pt x="59526" y="26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DF898656-6ACF-46C9-9FC1-995A1C522B62}"/>
                </a:ext>
              </a:extLst>
            </p:cNvPr>
            <p:cNvSpPr/>
            <p:nvPr/>
          </p:nvSpPr>
          <p:spPr>
            <a:xfrm>
              <a:off x="1817653" y="5037689"/>
              <a:ext cx="25982" cy="25468"/>
            </a:xfrm>
            <a:custGeom>
              <a:avLst/>
              <a:gdLst>
                <a:gd name="connsiteX0" fmla="*/ 10697 w 25982"/>
                <a:gd name="connsiteY0" fmla="*/ 467 h 25468"/>
                <a:gd name="connsiteX1" fmla="*/ 20490 w 25982"/>
                <a:gd name="connsiteY1" fmla="*/ 7860 h 25468"/>
                <a:gd name="connsiteX2" fmla="*/ 25637 w 25982"/>
                <a:gd name="connsiteY2" fmla="*/ 15930 h 25468"/>
                <a:gd name="connsiteX3" fmla="*/ 18811 w 25982"/>
                <a:gd name="connsiteY3" fmla="*/ 25461 h 25468"/>
                <a:gd name="connsiteX4" fmla="*/ 6596 w 25982"/>
                <a:gd name="connsiteY4" fmla="*/ 18984 h 25468"/>
                <a:gd name="connsiteX5" fmla="*/ 10 w 25982"/>
                <a:gd name="connsiteY5" fmla="*/ 7032 h 25468"/>
                <a:gd name="connsiteX6" fmla="*/ 10697 w 25982"/>
                <a:gd name="connsiteY6" fmla="*/ 467 h 25468"/>
                <a:gd name="connsiteX7" fmla="*/ 10697 w 25982"/>
                <a:gd name="connsiteY7" fmla="*/ 467 h 2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82" h="25468">
                  <a:moveTo>
                    <a:pt x="10697" y="467"/>
                  </a:moveTo>
                  <a:cubicBezTo>
                    <a:pt x="14623" y="1754"/>
                    <a:pt x="18025" y="4742"/>
                    <a:pt x="20490" y="7860"/>
                  </a:cubicBezTo>
                  <a:cubicBezTo>
                    <a:pt x="22976" y="10107"/>
                    <a:pt x="24852" y="12986"/>
                    <a:pt x="25637" y="15930"/>
                  </a:cubicBezTo>
                  <a:cubicBezTo>
                    <a:pt x="26858" y="20598"/>
                    <a:pt x="24895" y="25680"/>
                    <a:pt x="18811" y="25461"/>
                  </a:cubicBezTo>
                  <a:cubicBezTo>
                    <a:pt x="14252" y="25309"/>
                    <a:pt x="9650" y="21863"/>
                    <a:pt x="6596" y="18984"/>
                  </a:cubicBezTo>
                  <a:cubicBezTo>
                    <a:pt x="3194" y="15799"/>
                    <a:pt x="-208" y="11437"/>
                    <a:pt x="10" y="7032"/>
                  </a:cubicBezTo>
                  <a:cubicBezTo>
                    <a:pt x="250" y="2277"/>
                    <a:pt x="5332" y="-1322"/>
                    <a:pt x="10697" y="467"/>
                  </a:cubicBezTo>
                  <a:lnTo>
                    <a:pt x="10697" y="46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885A5CF6-B525-4FE5-9DA5-7139DA98929F}"/>
                </a:ext>
              </a:extLst>
            </p:cNvPr>
            <p:cNvSpPr/>
            <p:nvPr/>
          </p:nvSpPr>
          <p:spPr>
            <a:xfrm>
              <a:off x="1761553" y="4932049"/>
              <a:ext cx="106721" cy="92996"/>
            </a:xfrm>
            <a:custGeom>
              <a:avLst/>
              <a:gdLst>
                <a:gd name="connsiteX0" fmla="*/ 27386 w 106721"/>
                <a:gd name="connsiteY0" fmla="*/ 16771 h 92996"/>
                <a:gd name="connsiteX1" fmla="*/ 92446 w 106721"/>
                <a:gd name="connsiteY1" fmla="*/ 3140 h 92996"/>
                <a:gd name="connsiteX2" fmla="*/ 94387 w 106721"/>
                <a:gd name="connsiteY2" fmla="*/ 56379 h 92996"/>
                <a:gd name="connsiteX3" fmla="*/ 53602 w 106721"/>
                <a:gd name="connsiteY3" fmla="*/ 89770 h 92996"/>
                <a:gd name="connsiteX4" fmla="*/ 2216 w 106721"/>
                <a:gd name="connsiteY4" fmla="*/ 70883 h 92996"/>
                <a:gd name="connsiteX5" fmla="*/ 27386 w 106721"/>
                <a:gd name="connsiteY5" fmla="*/ 16771 h 92996"/>
                <a:gd name="connsiteX6" fmla="*/ 27386 w 106721"/>
                <a:gd name="connsiteY6" fmla="*/ 16771 h 9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721" h="92996">
                  <a:moveTo>
                    <a:pt x="27386" y="16771"/>
                  </a:moveTo>
                  <a:cubicBezTo>
                    <a:pt x="43656" y="5931"/>
                    <a:pt x="73231" y="-5737"/>
                    <a:pt x="92446" y="3140"/>
                  </a:cubicBezTo>
                  <a:cubicBezTo>
                    <a:pt x="115478" y="13805"/>
                    <a:pt x="106492" y="41046"/>
                    <a:pt x="94387" y="56379"/>
                  </a:cubicBezTo>
                  <a:cubicBezTo>
                    <a:pt x="84027" y="69508"/>
                    <a:pt x="69327" y="83882"/>
                    <a:pt x="53602" y="89770"/>
                  </a:cubicBezTo>
                  <a:cubicBezTo>
                    <a:pt x="34081" y="97099"/>
                    <a:pt x="9916" y="92409"/>
                    <a:pt x="2216" y="70883"/>
                  </a:cubicBezTo>
                  <a:cubicBezTo>
                    <a:pt x="-5875" y="48352"/>
                    <a:pt x="9479" y="28680"/>
                    <a:pt x="27386" y="16771"/>
                  </a:cubicBezTo>
                  <a:lnTo>
                    <a:pt x="27386" y="1677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8754F321-0729-4387-AC42-88FE4C025814}"/>
                </a:ext>
              </a:extLst>
            </p:cNvPr>
            <p:cNvSpPr/>
            <p:nvPr/>
          </p:nvSpPr>
          <p:spPr>
            <a:xfrm>
              <a:off x="1768300" y="4987679"/>
              <a:ext cx="22605" cy="28219"/>
            </a:xfrm>
            <a:custGeom>
              <a:avLst/>
              <a:gdLst>
                <a:gd name="connsiteX0" fmla="*/ 7618 w 22605"/>
                <a:gd name="connsiteY0" fmla="*/ 269 h 28219"/>
                <a:gd name="connsiteX1" fmla="*/ 20922 w 22605"/>
                <a:gd name="connsiteY1" fmla="*/ 25612 h 28219"/>
                <a:gd name="connsiteX2" fmla="*/ 2645 w 22605"/>
                <a:gd name="connsiteY2" fmla="*/ 18393 h 28219"/>
                <a:gd name="connsiteX3" fmla="*/ 7618 w 22605"/>
                <a:gd name="connsiteY3" fmla="*/ 269 h 28219"/>
                <a:gd name="connsiteX4" fmla="*/ 7618 w 22605"/>
                <a:gd name="connsiteY4" fmla="*/ 269 h 2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05" h="28219">
                  <a:moveTo>
                    <a:pt x="7618" y="269"/>
                  </a:moveTo>
                  <a:cubicBezTo>
                    <a:pt x="15382" y="2035"/>
                    <a:pt x="26964" y="19091"/>
                    <a:pt x="20922" y="25612"/>
                  </a:cubicBezTo>
                  <a:cubicBezTo>
                    <a:pt x="14554" y="32483"/>
                    <a:pt x="5699" y="24260"/>
                    <a:pt x="2645" y="18393"/>
                  </a:cubicBezTo>
                  <a:cubicBezTo>
                    <a:pt x="-37" y="13246"/>
                    <a:pt x="-3331" y="-2218"/>
                    <a:pt x="7618" y="269"/>
                  </a:cubicBezTo>
                  <a:lnTo>
                    <a:pt x="7618" y="269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C6BA74A3-0106-4D98-BE65-67BDE6CD5DD7}"/>
                </a:ext>
              </a:extLst>
            </p:cNvPr>
            <p:cNvSpPr/>
            <p:nvPr/>
          </p:nvSpPr>
          <p:spPr>
            <a:xfrm>
              <a:off x="1903968" y="4920719"/>
              <a:ext cx="74537" cy="110168"/>
            </a:xfrm>
            <a:custGeom>
              <a:avLst/>
              <a:gdLst>
                <a:gd name="connsiteX0" fmla="*/ 66629 w 74537"/>
                <a:gd name="connsiteY0" fmla="*/ 10958 h 110168"/>
                <a:gd name="connsiteX1" fmla="*/ 18973 w 74537"/>
                <a:gd name="connsiteY1" fmla="*/ 16999 h 110168"/>
                <a:gd name="connsiteX2" fmla="*/ 2441 w 74537"/>
                <a:gd name="connsiteY2" fmla="*/ 53227 h 110168"/>
                <a:gd name="connsiteX3" fmla="*/ 20 w 74537"/>
                <a:gd name="connsiteY3" fmla="*/ 71874 h 110168"/>
                <a:gd name="connsiteX4" fmla="*/ 30359 w 74537"/>
                <a:gd name="connsiteY4" fmla="*/ 110130 h 110168"/>
                <a:gd name="connsiteX5" fmla="*/ 66629 w 74537"/>
                <a:gd name="connsiteY5" fmla="*/ 10958 h 110168"/>
                <a:gd name="connsiteX6" fmla="*/ 66629 w 74537"/>
                <a:gd name="connsiteY6" fmla="*/ 10958 h 11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37" h="110168">
                  <a:moveTo>
                    <a:pt x="66629" y="10958"/>
                  </a:moveTo>
                  <a:cubicBezTo>
                    <a:pt x="52343" y="-8628"/>
                    <a:pt x="30511" y="947"/>
                    <a:pt x="18973" y="16999"/>
                  </a:cubicBezTo>
                  <a:cubicBezTo>
                    <a:pt x="11056" y="28036"/>
                    <a:pt x="4666" y="40293"/>
                    <a:pt x="2441" y="53227"/>
                  </a:cubicBezTo>
                  <a:cubicBezTo>
                    <a:pt x="805" y="59443"/>
                    <a:pt x="-154" y="65724"/>
                    <a:pt x="20" y="71874"/>
                  </a:cubicBezTo>
                  <a:cubicBezTo>
                    <a:pt x="478" y="89432"/>
                    <a:pt x="10816" y="109170"/>
                    <a:pt x="30359" y="110130"/>
                  </a:cubicBezTo>
                  <a:cubicBezTo>
                    <a:pt x="70053" y="112115"/>
                    <a:pt x="85277" y="36542"/>
                    <a:pt x="66629" y="10958"/>
                  </a:cubicBezTo>
                  <a:lnTo>
                    <a:pt x="66629" y="10958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485F16F9-B5CF-4599-B26F-87E5A6F2479C}"/>
                </a:ext>
              </a:extLst>
            </p:cNvPr>
            <p:cNvSpPr/>
            <p:nvPr/>
          </p:nvSpPr>
          <p:spPr>
            <a:xfrm>
              <a:off x="1925169" y="5003490"/>
              <a:ext cx="26823" cy="17150"/>
            </a:xfrm>
            <a:custGeom>
              <a:avLst/>
              <a:gdLst>
                <a:gd name="connsiteX0" fmla="*/ 23007 w 26823"/>
                <a:gd name="connsiteY0" fmla="*/ 1318 h 17150"/>
                <a:gd name="connsiteX1" fmla="*/ 12429 w 26823"/>
                <a:gd name="connsiteY1" fmla="*/ 423 h 17150"/>
                <a:gd name="connsiteX2" fmla="*/ 4141 w 26823"/>
                <a:gd name="connsiteY2" fmla="*/ 2953 h 17150"/>
                <a:gd name="connsiteX3" fmla="*/ 1938 w 26823"/>
                <a:gd name="connsiteY3" fmla="*/ 14077 h 17150"/>
                <a:gd name="connsiteX4" fmla="*/ 13345 w 26823"/>
                <a:gd name="connsiteY4" fmla="*/ 17130 h 17150"/>
                <a:gd name="connsiteX5" fmla="*/ 25014 w 26823"/>
                <a:gd name="connsiteY5" fmla="*/ 12725 h 17150"/>
                <a:gd name="connsiteX6" fmla="*/ 23007 w 26823"/>
                <a:gd name="connsiteY6" fmla="*/ 1318 h 17150"/>
                <a:gd name="connsiteX7" fmla="*/ 23007 w 26823"/>
                <a:gd name="connsiteY7" fmla="*/ 1318 h 1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3" h="17150">
                  <a:moveTo>
                    <a:pt x="23007" y="1318"/>
                  </a:moveTo>
                  <a:cubicBezTo>
                    <a:pt x="19866" y="-231"/>
                    <a:pt x="15919" y="-253"/>
                    <a:pt x="12429" y="423"/>
                  </a:cubicBezTo>
                  <a:cubicBezTo>
                    <a:pt x="9506" y="467"/>
                    <a:pt x="6518" y="1339"/>
                    <a:pt x="4141" y="2953"/>
                  </a:cubicBezTo>
                  <a:cubicBezTo>
                    <a:pt x="368" y="5527"/>
                    <a:pt x="-1791" y="10391"/>
                    <a:pt x="1938" y="14077"/>
                  </a:cubicBezTo>
                  <a:cubicBezTo>
                    <a:pt x="4708" y="16825"/>
                    <a:pt x="9681" y="17261"/>
                    <a:pt x="13345" y="17130"/>
                  </a:cubicBezTo>
                  <a:cubicBezTo>
                    <a:pt x="17423" y="16977"/>
                    <a:pt x="22266" y="16018"/>
                    <a:pt x="25014" y="12725"/>
                  </a:cubicBezTo>
                  <a:cubicBezTo>
                    <a:pt x="27958" y="9191"/>
                    <a:pt x="27325" y="3433"/>
                    <a:pt x="23007" y="1318"/>
                  </a:cubicBezTo>
                  <a:lnTo>
                    <a:pt x="23007" y="1318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C2452A03-2F70-42CD-9920-0755EB4A6640}"/>
                </a:ext>
              </a:extLst>
            </p:cNvPr>
            <p:cNvSpPr/>
            <p:nvPr/>
          </p:nvSpPr>
          <p:spPr>
            <a:xfrm>
              <a:off x="1821398" y="4889310"/>
              <a:ext cx="101711" cy="96095"/>
            </a:xfrm>
            <a:custGeom>
              <a:avLst/>
              <a:gdLst>
                <a:gd name="connsiteX0" fmla="*/ 31685 w 101711"/>
                <a:gd name="connsiteY0" fmla="*/ 8866 h 96095"/>
                <a:gd name="connsiteX1" fmla="*/ 32121 w 101711"/>
                <a:gd name="connsiteY1" fmla="*/ 8561 h 96095"/>
                <a:gd name="connsiteX2" fmla="*/ 85971 w 101711"/>
                <a:gd name="connsiteY2" fmla="*/ 3152 h 96095"/>
                <a:gd name="connsiteX3" fmla="*/ 92885 w 101711"/>
                <a:gd name="connsiteY3" fmla="*/ 52487 h 96095"/>
                <a:gd name="connsiteX4" fmla="*/ 67388 w 101711"/>
                <a:gd name="connsiteY4" fmla="*/ 79903 h 96095"/>
                <a:gd name="connsiteX5" fmla="*/ 33517 w 101711"/>
                <a:gd name="connsiteY5" fmla="*/ 95672 h 96095"/>
                <a:gd name="connsiteX6" fmla="*/ 25600 w 101711"/>
                <a:gd name="connsiteY6" fmla="*/ 93207 h 96095"/>
                <a:gd name="connsiteX7" fmla="*/ 1565 w 101711"/>
                <a:gd name="connsiteY7" fmla="*/ 68060 h 96095"/>
                <a:gd name="connsiteX8" fmla="*/ 31685 w 101711"/>
                <a:gd name="connsiteY8" fmla="*/ 8866 h 96095"/>
                <a:gd name="connsiteX9" fmla="*/ 31685 w 101711"/>
                <a:gd name="connsiteY9" fmla="*/ 8866 h 9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711" h="96095">
                  <a:moveTo>
                    <a:pt x="31685" y="8866"/>
                  </a:moveTo>
                  <a:cubicBezTo>
                    <a:pt x="31837" y="8779"/>
                    <a:pt x="31968" y="8670"/>
                    <a:pt x="32121" y="8561"/>
                  </a:cubicBezTo>
                  <a:cubicBezTo>
                    <a:pt x="46559" y="-578"/>
                    <a:pt x="69853" y="-2432"/>
                    <a:pt x="85971" y="3152"/>
                  </a:cubicBezTo>
                  <a:cubicBezTo>
                    <a:pt x="108457" y="10916"/>
                    <a:pt x="103136" y="36871"/>
                    <a:pt x="92885" y="52487"/>
                  </a:cubicBezTo>
                  <a:cubicBezTo>
                    <a:pt x="86080" y="62847"/>
                    <a:pt x="77421" y="72356"/>
                    <a:pt x="67388" y="79903"/>
                  </a:cubicBezTo>
                  <a:cubicBezTo>
                    <a:pt x="58381" y="89957"/>
                    <a:pt x="47017" y="98071"/>
                    <a:pt x="33517" y="95672"/>
                  </a:cubicBezTo>
                  <a:cubicBezTo>
                    <a:pt x="30594" y="95148"/>
                    <a:pt x="27977" y="94298"/>
                    <a:pt x="25600" y="93207"/>
                  </a:cubicBezTo>
                  <a:cubicBezTo>
                    <a:pt x="14084" y="90568"/>
                    <a:pt x="4771" y="81822"/>
                    <a:pt x="1565" y="68060"/>
                  </a:cubicBezTo>
                  <a:cubicBezTo>
                    <a:pt x="-5022" y="39728"/>
                    <a:pt x="9983" y="18114"/>
                    <a:pt x="31685" y="8866"/>
                  </a:cubicBezTo>
                  <a:lnTo>
                    <a:pt x="31685" y="8866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F20079B8-5CFB-4120-9094-340B3A5A8374}"/>
                </a:ext>
              </a:extLst>
            </p:cNvPr>
            <p:cNvSpPr/>
            <p:nvPr/>
          </p:nvSpPr>
          <p:spPr>
            <a:xfrm>
              <a:off x="1828930" y="4946832"/>
              <a:ext cx="24794" cy="24038"/>
            </a:xfrm>
            <a:custGeom>
              <a:avLst/>
              <a:gdLst>
                <a:gd name="connsiteX0" fmla="*/ 4218 w 24794"/>
                <a:gd name="connsiteY0" fmla="*/ 3 h 24038"/>
                <a:gd name="connsiteX1" fmla="*/ 17915 w 24794"/>
                <a:gd name="connsiteY1" fmla="*/ 4758 h 24038"/>
                <a:gd name="connsiteX2" fmla="*/ 24567 w 24794"/>
                <a:gd name="connsiteY2" fmla="*/ 15576 h 24038"/>
                <a:gd name="connsiteX3" fmla="*/ 20947 w 24794"/>
                <a:gd name="connsiteY3" fmla="*/ 23384 h 24038"/>
                <a:gd name="connsiteX4" fmla="*/ 6508 w 24794"/>
                <a:gd name="connsiteY4" fmla="*/ 19065 h 24038"/>
                <a:gd name="connsiteX5" fmla="*/ 9 w 24794"/>
                <a:gd name="connsiteY5" fmla="*/ 4932 h 24038"/>
                <a:gd name="connsiteX6" fmla="*/ 4218 w 24794"/>
                <a:gd name="connsiteY6" fmla="*/ 3 h 24038"/>
                <a:gd name="connsiteX7" fmla="*/ 4218 w 24794"/>
                <a:gd name="connsiteY7" fmla="*/ 3 h 2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94" h="24038">
                  <a:moveTo>
                    <a:pt x="4218" y="3"/>
                  </a:moveTo>
                  <a:cubicBezTo>
                    <a:pt x="9235" y="199"/>
                    <a:pt x="13902" y="1661"/>
                    <a:pt x="17915" y="4758"/>
                  </a:cubicBezTo>
                  <a:cubicBezTo>
                    <a:pt x="21056" y="7201"/>
                    <a:pt x="24655" y="11301"/>
                    <a:pt x="24567" y="15576"/>
                  </a:cubicBezTo>
                  <a:cubicBezTo>
                    <a:pt x="25265" y="18825"/>
                    <a:pt x="24437" y="21835"/>
                    <a:pt x="20947" y="23384"/>
                  </a:cubicBezTo>
                  <a:cubicBezTo>
                    <a:pt x="16323" y="25456"/>
                    <a:pt x="9911" y="22228"/>
                    <a:pt x="6508" y="19065"/>
                  </a:cubicBezTo>
                  <a:cubicBezTo>
                    <a:pt x="2452" y="15314"/>
                    <a:pt x="423" y="10363"/>
                    <a:pt x="9" y="4932"/>
                  </a:cubicBezTo>
                  <a:cubicBezTo>
                    <a:pt x="-144" y="2686"/>
                    <a:pt x="1710" y="-106"/>
                    <a:pt x="4218" y="3"/>
                  </a:cubicBezTo>
                  <a:lnTo>
                    <a:pt x="4218" y="3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673208A0-7006-4A25-A02A-E973FF938585}"/>
                </a:ext>
              </a:extLst>
            </p:cNvPr>
            <p:cNvSpPr/>
            <p:nvPr/>
          </p:nvSpPr>
          <p:spPr>
            <a:xfrm>
              <a:off x="1860054" y="4914080"/>
              <a:ext cx="87400" cy="94868"/>
            </a:xfrm>
            <a:custGeom>
              <a:avLst/>
              <a:gdLst>
                <a:gd name="connsiteX0" fmla="*/ 19528 w 87400"/>
                <a:gd name="connsiteY0" fmla="*/ 21000 h 94868"/>
                <a:gd name="connsiteX1" fmla="*/ 74861 w 87400"/>
                <a:gd name="connsiteY1" fmla="*/ 3399 h 94868"/>
                <a:gd name="connsiteX2" fmla="*/ 77762 w 87400"/>
                <a:gd name="connsiteY2" fmla="*/ 56856 h 94868"/>
                <a:gd name="connsiteX3" fmla="*/ 33116 w 87400"/>
                <a:gd name="connsiteY3" fmla="*/ 94697 h 94868"/>
                <a:gd name="connsiteX4" fmla="*/ 706 w 87400"/>
                <a:gd name="connsiteY4" fmla="*/ 54217 h 94868"/>
                <a:gd name="connsiteX5" fmla="*/ 19528 w 87400"/>
                <a:gd name="connsiteY5" fmla="*/ 21000 h 94868"/>
                <a:gd name="connsiteX6" fmla="*/ 19528 w 87400"/>
                <a:gd name="connsiteY6" fmla="*/ 21000 h 9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00" h="94868">
                  <a:moveTo>
                    <a:pt x="19528" y="21000"/>
                  </a:moveTo>
                  <a:cubicBezTo>
                    <a:pt x="32658" y="8590"/>
                    <a:pt x="56279" y="-6983"/>
                    <a:pt x="74861" y="3399"/>
                  </a:cubicBezTo>
                  <a:cubicBezTo>
                    <a:pt x="95210" y="14784"/>
                    <a:pt x="86726" y="40825"/>
                    <a:pt x="77762" y="56856"/>
                  </a:cubicBezTo>
                  <a:cubicBezTo>
                    <a:pt x="68907" y="72647"/>
                    <a:pt x="52484" y="92712"/>
                    <a:pt x="33116" y="94697"/>
                  </a:cubicBezTo>
                  <a:cubicBezTo>
                    <a:pt x="9932" y="97074"/>
                    <a:pt x="-3285" y="74239"/>
                    <a:pt x="706" y="54217"/>
                  </a:cubicBezTo>
                  <a:cubicBezTo>
                    <a:pt x="182" y="42047"/>
                    <a:pt x="9343" y="30640"/>
                    <a:pt x="19528" y="21000"/>
                  </a:cubicBezTo>
                  <a:lnTo>
                    <a:pt x="19528" y="21000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3CD68D9C-9D12-4A1B-B88A-EE62E61FC39D}"/>
                </a:ext>
              </a:extLst>
            </p:cNvPr>
            <p:cNvSpPr/>
            <p:nvPr/>
          </p:nvSpPr>
          <p:spPr>
            <a:xfrm>
              <a:off x="1868979" y="4974116"/>
              <a:ext cx="20411" cy="21783"/>
            </a:xfrm>
            <a:custGeom>
              <a:avLst/>
              <a:gdLst>
                <a:gd name="connsiteX0" fmla="*/ 657 w 20411"/>
                <a:gd name="connsiteY0" fmla="*/ 3406 h 21783"/>
                <a:gd name="connsiteX1" fmla="*/ 10843 w 20411"/>
                <a:gd name="connsiteY1" fmla="*/ 1160 h 21783"/>
                <a:gd name="connsiteX2" fmla="*/ 20396 w 20411"/>
                <a:gd name="connsiteY2" fmla="*/ 15228 h 21783"/>
                <a:gd name="connsiteX3" fmla="*/ 20221 w 20411"/>
                <a:gd name="connsiteY3" fmla="*/ 17081 h 21783"/>
                <a:gd name="connsiteX4" fmla="*/ 20221 w 20411"/>
                <a:gd name="connsiteY4" fmla="*/ 17103 h 21783"/>
                <a:gd name="connsiteX5" fmla="*/ 14202 w 20411"/>
                <a:gd name="connsiteY5" fmla="*/ 21771 h 21783"/>
                <a:gd name="connsiteX6" fmla="*/ 10996 w 20411"/>
                <a:gd name="connsiteY6" fmla="*/ 20484 h 21783"/>
                <a:gd name="connsiteX7" fmla="*/ 2489 w 20411"/>
                <a:gd name="connsiteY7" fmla="*/ 13265 h 21783"/>
                <a:gd name="connsiteX8" fmla="*/ 657 w 20411"/>
                <a:gd name="connsiteY8" fmla="*/ 3406 h 21783"/>
                <a:gd name="connsiteX9" fmla="*/ 657 w 20411"/>
                <a:gd name="connsiteY9" fmla="*/ 3406 h 2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411" h="21783">
                  <a:moveTo>
                    <a:pt x="657" y="3406"/>
                  </a:moveTo>
                  <a:cubicBezTo>
                    <a:pt x="2642" y="-716"/>
                    <a:pt x="7288" y="-607"/>
                    <a:pt x="10843" y="1160"/>
                  </a:cubicBezTo>
                  <a:cubicBezTo>
                    <a:pt x="15794" y="3624"/>
                    <a:pt x="20549" y="9382"/>
                    <a:pt x="20396" y="15228"/>
                  </a:cubicBezTo>
                  <a:cubicBezTo>
                    <a:pt x="20439" y="15838"/>
                    <a:pt x="20396" y="16449"/>
                    <a:pt x="20221" y="17081"/>
                  </a:cubicBezTo>
                  <a:cubicBezTo>
                    <a:pt x="20221" y="17103"/>
                    <a:pt x="20221" y="17103"/>
                    <a:pt x="20221" y="17103"/>
                  </a:cubicBezTo>
                  <a:cubicBezTo>
                    <a:pt x="19611" y="19917"/>
                    <a:pt x="17103" y="21967"/>
                    <a:pt x="14202" y="21771"/>
                  </a:cubicBezTo>
                  <a:cubicBezTo>
                    <a:pt x="12915" y="21683"/>
                    <a:pt x="11868" y="21182"/>
                    <a:pt x="10996" y="20484"/>
                  </a:cubicBezTo>
                  <a:cubicBezTo>
                    <a:pt x="7462" y="18892"/>
                    <a:pt x="4016" y="15598"/>
                    <a:pt x="2489" y="13265"/>
                  </a:cubicBezTo>
                  <a:cubicBezTo>
                    <a:pt x="636" y="10451"/>
                    <a:pt x="-935" y="6721"/>
                    <a:pt x="657" y="3406"/>
                  </a:cubicBezTo>
                  <a:lnTo>
                    <a:pt x="657" y="3406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40B18D8C-B3FC-4917-BFA7-818C199A8E91}"/>
                </a:ext>
              </a:extLst>
            </p:cNvPr>
            <p:cNvSpPr/>
            <p:nvPr/>
          </p:nvSpPr>
          <p:spPr>
            <a:xfrm>
              <a:off x="1928779" y="4858745"/>
              <a:ext cx="77915" cy="109871"/>
            </a:xfrm>
            <a:custGeom>
              <a:avLst/>
              <a:gdLst>
                <a:gd name="connsiteX0" fmla="*/ 3650 w 77915"/>
                <a:gd name="connsiteY0" fmla="*/ 52082 h 109871"/>
                <a:gd name="connsiteX1" fmla="*/ 72985 w 77915"/>
                <a:gd name="connsiteY1" fmla="*/ 10271 h 109871"/>
                <a:gd name="connsiteX2" fmla="*/ 77390 w 77915"/>
                <a:gd name="connsiteY2" fmla="*/ 39017 h 109871"/>
                <a:gd name="connsiteX3" fmla="*/ 73901 w 77915"/>
                <a:gd name="connsiteY3" fmla="*/ 64732 h 109871"/>
                <a:gd name="connsiteX4" fmla="*/ 53290 w 77915"/>
                <a:gd name="connsiteY4" fmla="*/ 104470 h 109871"/>
                <a:gd name="connsiteX5" fmla="*/ 11872 w 77915"/>
                <a:gd name="connsiteY5" fmla="*/ 100261 h 109871"/>
                <a:gd name="connsiteX6" fmla="*/ 3650 w 77915"/>
                <a:gd name="connsiteY6" fmla="*/ 52082 h 109871"/>
                <a:gd name="connsiteX7" fmla="*/ 3650 w 77915"/>
                <a:gd name="connsiteY7" fmla="*/ 52082 h 10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915" h="109871">
                  <a:moveTo>
                    <a:pt x="3650" y="52082"/>
                  </a:moveTo>
                  <a:cubicBezTo>
                    <a:pt x="11022" y="32496"/>
                    <a:pt x="50716" y="-22684"/>
                    <a:pt x="72985" y="10271"/>
                  </a:cubicBezTo>
                  <a:cubicBezTo>
                    <a:pt x="78089" y="17818"/>
                    <a:pt x="78546" y="28592"/>
                    <a:pt x="77390" y="39017"/>
                  </a:cubicBezTo>
                  <a:cubicBezTo>
                    <a:pt x="77347" y="47567"/>
                    <a:pt x="75798" y="56247"/>
                    <a:pt x="73901" y="64732"/>
                  </a:cubicBezTo>
                  <a:cubicBezTo>
                    <a:pt x="70607" y="79454"/>
                    <a:pt x="66485" y="95484"/>
                    <a:pt x="53290" y="104470"/>
                  </a:cubicBezTo>
                  <a:cubicBezTo>
                    <a:pt x="40357" y="113303"/>
                    <a:pt x="23039" y="110882"/>
                    <a:pt x="11872" y="100261"/>
                  </a:cubicBezTo>
                  <a:cubicBezTo>
                    <a:pt x="-1476" y="87545"/>
                    <a:pt x="-2566" y="68592"/>
                    <a:pt x="3650" y="52082"/>
                  </a:cubicBezTo>
                  <a:lnTo>
                    <a:pt x="3650" y="52082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75659D77-4EEE-4DC8-ACB1-F7AAB52C12C6}"/>
                </a:ext>
              </a:extLst>
            </p:cNvPr>
            <p:cNvSpPr/>
            <p:nvPr/>
          </p:nvSpPr>
          <p:spPr>
            <a:xfrm>
              <a:off x="1944480" y="4942952"/>
              <a:ext cx="26889" cy="17371"/>
            </a:xfrm>
            <a:custGeom>
              <a:avLst/>
              <a:gdLst>
                <a:gd name="connsiteX0" fmla="*/ 24961 w 26889"/>
                <a:gd name="connsiteY0" fmla="*/ 3970 h 17371"/>
                <a:gd name="connsiteX1" fmla="*/ 21210 w 26889"/>
                <a:gd name="connsiteY1" fmla="*/ 16424 h 17371"/>
                <a:gd name="connsiteX2" fmla="*/ 1079 w 26889"/>
                <a:gd name="connsiteY2" fmla="*/ 7569 h 17371"/>
                <a:gd name="connsiteX3" fmla="*/ 24961 w 26889"/>
                <a:gd name="connsiteY3" fmla="*/ 3970 h 17371"/>
                <a:gd name="connsiteX4" fmla="*/ 24961 w 26889"/>
                <a:gd name="connsiteY4" fmla="*/ 3970 h 1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89" h="17371">
                  <a:moveTo>
                    <a:pt x="24961" y="3970"/>
                  </a:moveTo>
                  <a:cubicBezTo>
                    <a:pt x="29171" y="8136"/>
                    <a:pt x="25834" y="14287"/>
                    <a:pt x="21210" y="16424"/>
                  </a:cubicBezTo>
                  <a:cubicBezTo>
                    <a:pt x="14012" y="19761"/>
                    <a:pt x="4612" y="13676"/>
                    <a:pt x="1079" y="7569"/>
                  </a:cubicBezTo>
                  <a:cubicBezTo>
                    <a:pt x="-5661" y="-4100"/>
                    <a:pt x="21232" y="263"/>
                    <a:pt x="24961" y="3970"/>
                  </a:cubicBezTo>
                  <a:lnTo>
                    <a:pt x="24961" y="3970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FA743C4D-46D2-4957-B8A2-70BE44A303BC}"/>
                </a:ext>
              </a:extLst>
            </p:cNvPr>
            <p:cNvSpPr/>
            <p:nvPr/>
          </p:nvSpPr>
          <p:spPr>
            <a:xfrm>
              <a:off x="1875323" y="4841609"/>
              <a:ext cx="99902" cy="81495"/>
            </a:xfrm>
            <a:custGeom>
              <a:avLst/>
              <a:gdLst>
                <a:gd name="connsiteX0" fmla="*/ 71326 w 99902"/>
                <a:gd name="connsiteY0" fmla="*/ 68258 h 81495"/>
                <a:gd name="connsiteX1" fmla="*/ 98458 w 99902"/>
                <a:gd name="connsiteY1" fmla="*/ 16938 h 81495"/>
                <a:gd name="connsiteX2" fmla="*/ 46375 w 99902"/>
                <a:gd name="connsiteY2" fmla="*/ 4615 h 81495"/>
                <a:gd name="connsiteX3" fmla="*/ 1228 w 99902"/>
                <a:gd name="connsiteY3" fmla="*/ 41846 h 81495"/>
                <a:gd name="connsiteX4" fmla="*/ 35296 w 99902"/>
                <a:gd name="connsiteY4" fmla="*/ 80930 h 81495"/>
                <a:gd name="connsiteX5" fmla="*/ 71326 w 99902"/>
                <a:gd name="connsiteY5" fmla="*/ 68258 h 81495"/>
                <a:gd name="connsiteX6" fmla="*/ 71326 w 99902"/>
                <a:gd name="connsiteY6" fmla="*/ 68258 h 8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02" h="81495">
                  <a:moveTo>
                    <a:pt x="71326" y="68258"/>
                  </a:moveTo>
                  <a:cubicBezTo>
                    <a:pt x="85874" y="57549"/>
                    <a:pt x="105394" y="37047"/>
                    <a:pt x="98458" y="16938"/>
                  </a:cubicBezTo>
                  <a:cubicBezTo>
                    <a:pt x="90868" y="-5112"/>
                    <a:pt x="63736" y="-1383"/>
                    <a:pt x="46375" y="4615"/>
                  </a:cubicBezTo>
                  <a:cubicBezTo>
                    <a:pt x="29254" y="10526"/>
                    <a:pt x="6615" y="23132"/>
                    <a:pt x="1228" y="41846"/>
                  </a:cubicBezTo>
                  <a:cubicBezTo>
                    <a:pt x="-5228" y="64245"/>
                    <a:pt x="14903" y="81300"/>
                    <a:pt x="35296" y="80930"/>
                  </a:cubicBezTo>
                  <a:cubicBezTo>
                    <a:pt x="47160" y="83569"/>
                    <a:pt x="60028" y="76568"/>
                    <a:pt x="71326" y="68258"/>
                  </a:cubicBezTo>
                  <a:lnTo>
                    <a:pt x="71326" y="68258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0238C3F9-C5AD-4545-8B34-5DC655DA1C82}"/>
                </a:ext>
              </a:extLst>
            </p:cNvPr>
            <p:cNvSpPr/>
            <p:nvPr/>
          </p:nvSpPr>
          <p:spPr>
            <a:xfrm>
              <a:off x="1887373" y="4890430"/>
              <a:ext cx="20197" cy="21942"/>
            </a:xfrm>
            <a:custGeom>
              <a:avLst/>
              <a:gdLst>
                <a:gd name="connsiteX0" fmla="*/ 15721 w 20197"/>
                <a:gd name="connsiteY0" fmla="*/ 21705 h 21942"/>
                <a:gd name="connsiteX1" fmla="*/ 19734 w 20197"/>
                <a:gd name="connsiteY1" fmla="*/ 12065 h 21942"/>
                <a:gd name="connsiteX2" fmla="*/ 7586 w 20197"/>
                <a:gd name="connsiteY2" fmla="*/ 178 h 21942"/>
                <a:gd name="connsiteX3" fmla="*/ 5732 w 20197"/>
                <a:gd name="connsiteY3" fmla="*/ 25 h 21942"/>
                <a:gd name="connsiteX4" fmla="*/ 5710 w 20197"/>
                <a:gd name="connsiteY4" fmla="*/ 25 h 21942"/>
                <a:gd name="connsiteX5" fmla="*/ 39 w 20197"/>
                <a:gd name="connsiteY5" fmla="*/ 5129 h 21942"/>
                <a:gd name="connsiteX6" fmla="*/ 737 w 20197"/>
                <a:gd name="connsiteY6" fmla="*/ 8510 h 21942"/>
                <a:gd name="connsiteX7" fmla="*/ 6343 w 20197"/>
                <a:gd name="connsiteY7" fmla="*/ 18150 h 21942"/>
                <a:gd name="connsiteX8" fmla="*/ 15721 w 20197"/>
                <a:gd name="connsiteY8" fmla="*/ 21705 h 21942"/>
                <a:gd name="connsiteX9" fmla="*/ 15721 w 20197"/>
                <a:gd name="connsiteY9" fmla="*/ 21705 h 2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197" h="21942">
                  <a:moveTo>
                    <a:pt x="15721" y="21705"/>
                  </a:moveTo>
                  <a:cubicBezTo>
                    <a:pt x="20127" y="20483"/>
                    <a:pt x="20846" y="15903"/>
                    <a:pt x="19734" y="12065"/>
                  </a:cubicBezTo>
                  <a:cubicBezTo>
                    <a:pt x="18185" y="6743"/>
                    <a:pt x="13365" y="1050"/>
                    <a:pt x="7586" y="178"/>
                  </a:cubicBezTo>
                  <a:cubicBezTo>
                    <a:pt x="6997" y="25"/>
                    <a:pt x="6386" y="-40"/>
                    <a:pt x="5732" y="25"/>
                  </a:cubicBezTo>
                  <a:cubicBezTo>
                    <a:pt x="5732" y="25"/>
                    <a:pt x="5710" y="25"/>
                    <a:pt x="5710" y="25"/>
                  </a:cubicBezTo>
                  <a:cubicBezTo>
                    <a:pt x="2831" y="134"/>
                    <a:pt x="367" y="2228"/>
                    <a:pt x="39" y="5129"/>
                  </a:cubicBezTo>
                  <a:cubicBezTo>
                    <a:pt x="-114" y="6416"/>
                    <a:pt x="192" y="7528"/>
                    <a:pt x="737" y="8510"/>
                  </a:cubicBezTo>
                  <a:cubicBezTo>
                    <a:pt x="1675" y="12283"/>
                    <a:pt x="4314" y="16230"/>
                    <a:pt x="6343" y="18150"/>
                  </a:cubicBezTo>
                  <a:cubicBezTo>
                    <a:pt x="8807" y="20462"/>
                    <a:pt x="12188" y="22686"/>
                    <a:pt x="15721" y="21705"/>
                  </a:cubicBezTo>
                  <a:lnTo>
                    <a:pt x="15721" y="2170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396B3A4E-0292-4CB9-836E-AEBCD76ABFC6}"/>
                </a:ext>
              </a:extLst>
            </p:cNvPr>
            <p:cNvSpPr/>
            <p:nvPr/>
          </p:nvSpPr>
          <p:spPr>
            <a:xfrm>
              <a:off x="1962464" y="4810402"/>
              <a:ext cx="71465" cy="79542"/>
            </a:xfrm>
            <a:custGeom>
              <a:avLst/>
              <a:gdLst>
                <a:gd name="connsiteX0" fmla="*/ 2287 w 71465"/>
                <a:gd name="connsiteY0" fmla="*/ 35495 h 79542"/>
                <a:gd name="connsiteX1" fmla="*/ 60325 w 71465"/>
                <a:gd name="connsiteY1" fmla="*/ 1536 h 79542"/>
                <a:gd name="connsiteX2" fmla="*/ 24469 w 71465"/>
                <a:gd name="connsiteY2" fmla="*/ 79203 h 79542"/>
                <a:gd name="connsiteX3" fmla="*/ 2287 w 71465"/>
                <a:gd name="connsiteY3" fmla="*/ 35495 h 79542"/>
                <a:gd name="connsiteX4" fmla="*/ 2287 w 71465"/>
                <a:gd name="connsiteY4" fmla="*/ 35495 h 7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65" h="79542">
                  <a:moveTo>
                    <a:pt x="2287" y="35495"/>
                  </a:moveTo>
                  <a:cubicBezTo>
                    <a:pt x="9507" y="17174"/>
                    <a:pt x="41328" y="-6250"/>
                    <a:pt x="60325" y="1536"/>
                  </a:cubicBezTo>
                  <a:cubicBezTo>
                    <a:pt x="87152" y="12507"/>
                    <a:pt x="61721" y="85092"/>
                    <a:pt x="24469" y="79203"/>
                  </a:cubicBezTo>
                  <a:cubicBezTo>
                    <a:pt x="4447" y="76041"/>
                    <a:pt x="-4605" y="52965"/>
                    <a:pt x="2287" y="35495"/>
                  </a:cubicBezTo>
                  <a:lnTo>
                    <a:pt x="2287" y="3549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4FA48661-7AF6-49FB-9F3D-E513A1FA2DD1}"/>
                </a:ext>
              </a:extLst>
            </p:cNvPr>
            <p:cNvSpPr/>
            <p:nvPr/>
          </p:nvSpPr>
          <p:spPr>
            <a:xfrm>
              <a:off x="1982757" y="4857795"/>
              <a:ext cx="20528" cy="18144"/>
            </a:xfrm>
            <a:custGeom>
              <a:avLst/>
              <a:gdLst>
                <a:gd name="connsiteX0" fmla="*/ 1712 w 20528"/>
                <a:gd name="connsiteY0" fmla="*/ 2082 h 18144"/>
                <a:gd name="connsiteX1" fmla="*/ 13402 w 20528"/>
                <a:gd name="connsiteY1" fmla="*/ 2824 h 18144"/>
                <a:gd name="connsiteX2" fmla="*/ 20337 w 20528"/>
                <a:gd name="connsiteY2" fmla="*/ 14361 h 18144"/>
                <a:gd name="connsiteX3" fmla="*/ 4133 w 20528"/>
                <a:gd name="connsiteY3" fmla="*/ 14470 h 18144"/>
                <a:gd name="connsiteX4" fmla="*/ 1712 w 20528"/>
                <a:gd name="connsiteY4" fmla="*/ 2082 h 18144"/>
                <a:gd name="connsiteX5" fmla="*/ 1712 w 20528"/>
                <a:gd name="connsiteY5" fmla="*/ 2082 h 1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28" h="18144">
                  <a:moveTo>
                    <a:pt x="1712" y="2082"/>
                  </a:moveTo>
                  <a:cubicBezTo>
                    <a:pt x="5070" y="-1626"/>
                    <a:pt x="10087" y="250"/>
                    <a:pt x="13402" y="2824"/>
                  </a:cubicBezTo>
                  <a:cubicBezTo>
                    <a:pt x="16652" y="5310"/>
                    <a:pt x="21559" y="9847"/>
                    <a:pt x="20337" y="14361"/>
                  </a:cubicBezTo>
                  <a:cubicBezTo>
                    <a:pt x="18484" y="21210"/>
                    <a:pt x="7731" y="17197"/>
                    <a:pt x="4133" y="14470"/>
                  </a:cubicBezTo>
                  <a:cubicBezTo>
                    <a:pt x="512" y="11679"/>
                    <a:pt x="-1735" y="5899"/>
                    <a:pt x="1712" y="2082"/>
                  </a:cubicBezTo>
                  <a:lnTo>
                    <a:pt x="1712" y="2082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3C0F0403-7920-4BA5-9473-479E7F1A08D4}"/>
                </a:ext>
              </a:extLst>
            </p:cNvPr>
            <p:cNvSpPr/>
            <p:nvPr/>
          </p:nvSpPr>
          <p:spPr>
            <a:xfrm>
              <a:off x="7669459" y="4651992"/>
              <a:ext cx="316590" cy="1319086"/>
            </a:xfrm>
            <a:custGeom>
              <a:avLst/>
              <a:gdLst>
                <a:gd name="connsiteX0" fmla="*/ 316418 w 316590"/>
                <a:gd name="connsiteY0" fmla="*/ 4482 h 1319086"/>
                <a:gd name="connsiteX1" fmla="*/ 254825 w 316590"/>
                <a:gd name="connsiteY1" fmla="*/ 130328 h 1319086"/>
                <a:gd name="connsiteX2" fmla="*/ 189787 w 316590"/>
                <a:gd name="connsiteY2" fmla="*/ 261517 h 1319086"/>
                <a:gd name="connsiteX3" fmla="*/ 78641 w 316590"/>
                <a:gd name="connsiteY3" fmla="*/ 536503 h 1319086"/>
                <a:gd name="connsiteX4" fmla="*/ 22894 w 316590"/>
                <a:gd name="connsiteY4" fmla="*/ 1043354 h 1319086"/>
                <a:gd name="connsiteX5" fmla="*/ 103723 w 316590"/>
                <a:gd name="connsiteY5" fmla="*/ 1314021 h 1319086"/>
                <a:gd name="connsiteX6" fmla="*/ 98096 w 316590"/>
                <a:gd name="connsiteY6" fmla="*/ 1317467 h 1319086"/>
                <a:gd name="connsiteX7" fmla="*/ 2937 w 316590"/>
                <a:gd name="connsiteY7" fmla="*/ 835021 h 1319086"/>
                <a:gd name="connsiteX8" fmla="*/ 153582 w 316590"/>
                <a:gd name="connsiteY8" fmla="*/ 299838 h 1319086"/>
                <a:gd name="connsiteX9" fmla="*/ 227410 w 316590"/>
                <a:gd name="connsiteY9" fmla="*/ 148627 h 1319086"/>
                <a:gd name="connsiteX10" fmla="*/ 310311 w 316590"/>
                <a:gd name="connsiteY10" fmla="*/ 1145 h 1319086"/>
                <a:gd name="connsiteX11" fmla="*/ 316418 w 316590"/>
                <a:gd name="connsiteY11" fmla="*/ 4482 h 1319086"/>
                <a:gd name="connsiteX12" fmla="*/ 316418 w 316590"/>
                <a:gd name="connsiteY12" fmla="*/ 4482 h 131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590" h="1319086">
                  <a:moveTo>
                    <a:pt x="316418" y="4482"/>
                  </a:moveTo>
                  <a:cubicBezTo>
                    <a:pt x="301064" y="48146"/>
                    <a:pt x="275916" y="89193"/>
                    <a:pt x="254825" y="130328"/>
                  </a:cubicBezTo>
                  <a:cubicBezTo>
                    <a:pt x="232535" y="173752"/>
                    <a:pt x="210725" y="217438"/>
                    <a:pt x="189787" y="261517"/>
                  </a:cubicBezTo>
                  <a:cubicBezTo>
                    <a:pt x="147344" y="350831"/>
                    <a:pt x="108871" y="442282"/>
                    <a:pt x="78641" y="536503"/>
                  </a:cubicBezTo>
                  <a:cubicBezTo>
                    <a:pt x="26340" y="699513"/>
                    <a:pt x="539" y="872644"/>
                    <a:pt x="22894" y="1043354"/>
                  </a:cubicBezTo>
                  <a:cubicBezTo>
                    <a:pt x="35217" y="1137400"/>
                    <a:pt x="63156" y="1228393"/>
                    <a:pt x="103723" y="1314021"/>
                  </a:cubicBezTo>
                  <a:cubicBezTo>
                    <a:pt x="105490" y="1317772"/>
                    <a:pt x="100299" y="1321218"/>
                    <a:pt x="98096" y="1317467"/>
                  </a:cubicBezTo>
                  <a:cubicBezTo>
                    <a:pt x="13319" y="1173540"/>
                    <a:pt x="-8862" y="999384"/>
                    <a:pt x="2937" y="835021"/>
                  </a:cubicBezTo>
                  <a:cubicBezTo>
                    <a:pt x="16329" y="648324"/>
                    <a:pt x="76438" y="469217"/>
                    <a:pt x="153582" y="299838"/>
                  </a:cubicBezTo>
                  <a:cubicBezTo>
                    <a:pt x="176832" y="248780"/>
                    <a:pt x="201630" y="198442"/>
                    <a:pt x="227410" y="148627"/>
                  </a:cubicBezTo>
                  <a:cubicBezTo>
                    <a:pt x="252928" y="99313"/>
                    <a:pt x="276832" y="45573"/>
                    <a:pt x="310311" y="1145"/>
                  </a:cubicBezTo>
                  <a:cubicBezTo>
                    <a:pt x="312427" y="-1669"/>
                    <a:pt x="317596" y="1189"/>
                    <a:pt x="316418" y="4482"/>
                  </a:cubicBezTo>
                  <a:lnTo>
                    <a:pt x="316418" y="4482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6AAD679B-EE89-46B4-B9A7-56F0BD7B8945}"/>
                </a:ext>
              </a:extLst>
            </p:cNvPr>
            <p:cNvSpPr/>
            <p:nvPr/>
          </p:nvSpPr>
          <p:spPr>
            <a:xfrm>
              <a:off x="7893459" y="4594677"/>
              <a:ext cx="114616" cy="107855"/>
            </a:xfrm>
            <a:custGeom>
              <a:avLst/>
              <a:gdLst>
                <a:gd name="connsiteX0" fmla="*/ 14424 w 114616"/>
                <a:gd name="connsiteY0" fmla="*/ 27009 h 107855"/>
                <a:gd name="connsiteX1" fmla="*/ 71349 w 114616"/>
                <a:gd name="connsiteY1" fmla="*/ 95 h 107855"/>
                <a:gd name="connsiteX2" fmla="*/ 114577 w 114616"/>
                <a:gd name="connsiteY2" fmla="*/ 38176 h 107855"/>
                <a:gd name="connsiteX3" fmla="*/ 101186 w 114616"/>
                <a:gd name="connsiteY3" fmla="*/ 68187 h 107855"/>
                <a:gd name="connsiteX4" fmla="*/ 62473 w 114616"/>
                <a:gd name="connsiteY4" fmla="*/ 104894 h 107855"/>
                <a:gd name="connsiteX5" fmla="*/ 7292 w 114616"/>
                <a:gd name="connsiteY5" fmla="*/ 86900 h 107855"/>
                <a:gd name="connsiteX6" fmla="*/ 14424 w 114616"/>
                <a:gd name="connsiteY6" fmla="*/ 27009 h 107855"/>
                <a:gd name="connsiteX7" fmla="*/ 14424 w 114616"/>
                <a:gd name="connsiteY7" fmla="*/ 27009 h 1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616" h="107855">
                  <a:moveTo>
                    <a:pt x="14424" y="27009"/>
                  </a:moveTo>
                  <a:cubicBezTo>
                    <a:pt x="28688" y="11523"/>
                    <a:pt x="50346" y="1360"/>
                    <a:pt x="71349" y="95"/>
                  </a:cubicBezTo>
                  <a:cubicBezTo>
                    <a:pt x="94795" y="-1323"/>
                    <a:pt x="115646" y="13246"/>
                    <a:pt x="114577" y="38176"/>
                  </a:cubicBezTo>
                  <a:cubicBezTo>
                    <a:pt x="114054" y="50041"/>
                    <a:pt x="108841" y="60095"/>
                    <a:pt x="101186" y="68187"/>
                  </a:cubicBezTo>
                  <a:cubicBezTo>
                    <a:pt x="92505" y="83847"/>
                    <a:pt x="78939" y="98590"/>
                    <a:pt x="62473" y="104894"/>
                  </a:cubicBezTo>
                  <a:cubicBezTo>
                    <a:pt x="42538" y="112505"/>
                    <a:pt x="18873" y="105068"/>
                    <a:pt x="7292" y="86900"/>
                  </a:cubicBezTo>
                  <a:cubicBezTo>
                    <a:pt x="-5206" y="67249"/>
                    <a:pt x="-865" y="43628"/>
                    <a:pt x="14424" y="27009"/>
                  </a:cubicBezTo>
                  <a:lnTo>
                    <a:pt x="14424" y="2700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58B2979F-4651-4A17-8ACC-6C821DDE3369}"/>
                </a:ext>
              </a:extLst>
            </p:cNvPr>
            <p:cNvSpPr/>
            <p:nvPr/>
          </p:nvSpPr>
          <p:spPr>
            <a:xfrm>
              <a:off x="7863350" y="4542706"/>
              <a:ext cx="138107" cy="100414"/>
            </a:xfrm>
            <a:custGeom>
              <a:avLst/>
              <a:gdLst>
                <a:gd name="connsiteX0" fmla="*/ 78448 w 138107"/>
                <a:gd name="connsiteY0" fmla="*/ 92197 h 100414"/>
                <a:gd name="connsiteX1" fmla="*/ 138011 w 138107"/>
                <a:gd name="connsiteY1" fmla="*/ 33680 h 100414"/>
                <a:gd name="connsiteX2" fmla="*/ 78448 w 138107"/>
                <a:gd name="connsiteY2" fmla="*/ 550 h 100414"/>
                <a:gd name="connsiteX3" fmla="*/ 28218 w 138107"/>
                <a:gd name="connsiteY3" fmla="*/ 12786 h 100414"/>
                <a:gd name="connsiteX4" fmla="*/ 5383 w 138107"/>
                <a:gd name="connsiteY4" fmla="*/ 80442 h 100414"/>
                <a:gd name="connsiteX5" fmla="*/ 78448 w 138107"/>
                <a:gd name="connsiteY5" fmla="*/ 92197 h 100414"/>
                <a:gd name="connsiteX6" fmla="*/ 78448 w 138107"/>
                <a:gd name="connsiteY6" fmla="*/ 92197 h 10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107" h="100414">
                  <a:moveTo>
                    <a:pt x="78448" y="92197"/>
                  </a:moveTo>
                  <a:cubicBezTo>
                    <a:pt x="101239" y="83277"/>
                    <a:pt x="140302" y="64607"/>
                    <a:pt x="138011" y="33680"/>
                  </a:cubicBezTo>
                  <a:cubicBezTo>
                    <a:pt x="136049" y="7290"/>
                    <a:pt x="107761" y="-2547"/>
                    <a:pt x="78448" y="550"/>
                  </a:cubicBezTo>
                  <a:cubicBezTo>
                    <a:pt x="60694" y="1226"/>
                    <a:pt x="42395" y="5654"/>
                    <a:pt x="28218" y="12786"/>
                  </a:cubicBezTo>
                  <a:cubicBezTo>
                    <a:pt x="3573" y="25174"/>
                    <a:pt x="-7420" y="58282"/>
                    <a:pt x="5383" y="80442"/>
                  </a:cubicBezTo>
                  <a:cubicBezTo>
                    <a:pt x="20781" y="107094"/>
                    <a:pt x="51490" y="102754"/>
                    <a:pt x="78448" y="92197"/>
                  </a:cubicBezTo>
                  <a:lnTo>
                    <a:pt x="78448" y="92197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B946F83C-E249-4F95-9908-856BF595B4CD}"/>
                </a:ext>
              </a:extLst>
            </p:cNvPr>
            <p:cNvSpPr/>
            <p:nvPr/>
          </p:nvSpPr>
          <p:spPr>
            <a:xfrm>
              <a:off x="7875265" y="4586385"/>
              <a:ext cx="19502" cy="35864"/>
            </a:xfrm>
            <a:custGeom>
              <a:avLst/>
              <a:gdLst>
                <a:gd name="connsiteX0" fmla="*/ 16347 w 19502"/>
                <a:gd name="connsiteY0" fmla="*/ 32727 h 35864"/>
                <a:gd name="connsiteX1" fmla="*/ 19008 w 19502"/>
                <a:gd name="connsiteY1" fmla="*/ 12814 h 35864"/>
                <a:gd name="connsiteX2" fmla="*/ 9324 w 19502"/>
                <a:gd name="connsiteY2" fmla="*/ 99 h 35864"/>
                <a:gd name="connsiteX3" fmla="*/ 1145 w 19502"/>
                <a:gd name="connsiteY3" fmla="*/ 22716 h 35864"/>
                <a:gd name="connsiteX4" fmla="*/ 3130 w 19502"/>
                <a:gd name="connsiteY4" fmla="*/ 29587 h 35864"/>
                <a:gd name="connsiteX5" fmla="*/ 16347 w 19502"/>
                <a:gd name="connsiteY5" fmla="*/ 32727 h 35864"/>
                <a:gd name="connsiteX6" fmla="*/ 16347 w 19502"/>
                <a:gd name="connsiteY6" fmla="*/ 32727 h 3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2" h="35864">
                  <a:moveTo>
                    <a:pt x="16347" y="32727"/>
                  </a:moveTo>
                  <a:cubicBezTo>
                    <a:pt x="20251" y="27449"/>
                    <a:pt x="19706" y="18485"/>
                    <a:pt x="19008" y="12814"/>
                  </a:cubicBezTo>
                  <a:cubicBezTo>
                    <a:pt x="18310" y="7166"/>
                    <a:pt x="16325" y="-992"/>
                    <a:pt x="9324" y="99"/>
                  </a:cubicBezTo>
                  <a:cubicBezTo>
                    <a:pt x="753" y="1408"/>
                    <a:pt x="-1734" y="14516"/>
                    <a:pt x="1145" y="22716"/>
                  </a:cubicBezTo>
                  <a:cubicBezTo>
                    <a:pt x="1538" y="25246"/>
                    <a:pt x="2236" y="27646"/>
                    <a:pt x="3130" y="29587"/>
                  </a:cubicBezTo>
                  <a:cubicBezTo>
                    <a:pt x="5376" y="34516"/>
                    <a:pt x="11592" y="39140"/>
                    <a:pt x="16347" y="32727"/>
                  </a:cubicBezTo>
                  <a:lnTo>
                    <a:pt x="16347" y="32727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160B8857-C477-4771-82B3-C412316527DA}"/>
                </a:ext>
              </a:extLst>
            </p:cNvPr>
            <p:cNvSpPr/>
            <p:nvPr/>
          </p:nvSpPr>
          <p:spPr>
            <a:xfrm>
              <a:off x="8022169" y="4654826"/>
              <a:ext cx="99286" cy="139859"/>
            </a:xfrm>
            <a:custGeom>
              <a:avLst/>
              <a:gdLst>
                <a:gd name="connsiteX0" fmla="*/ 10339 w 99286"/>
                <a:gd name="connsiteY0" fmla="*/ 51746 h 139859"/>
                <a:gd name="connsiteX1" fmla="*/ 70078 w 99286"/>
                <a:gd name="connsiteY1" fmla="*/ 1168 h 139859"/>
                <a:gd name="connsiteX2" fmla="*/ 97907 w 99286"/>
                <a:gd name="connsiteY2" fmla="*/ 68977 h 139859"/>
                <a:gd name="connsiteX3" fmla="*/ 82989 w 99286"/>
                <a:gd name="connsiteY3" fmla="*/ 118617 h 139859"/>
                <a:gd name="connsiteX4" fmla="*/ 16882 w 99286"/>
                <a:gd name="connsiteY4" fmla="*/ 129500 h 139859"/>
                <a:gd name="connsiteX5" fmla="*/ 10339 w 99286"/>
                <a:gd name="connsiteY5" fmla="*/ 51746 h 139859"/>
                <a:gd name="connsiteX6" fmla="*/ 10339 w 99286"/>
                <a:gd name="connsiteY6" fmla="*/ 51746 h 13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286" h="139859">
                  <a:moveTo>
                    <a:pt x="10339" y="51746"/>
                  </a:moveTo>
                  <a:cubicBezTo>
                    <a:pt x="20328" y="29871"/>
                    <a:pt x="40677" y="-7033"/>
                    <a:pt x="70078" y="1168"/>
                  </a:cubicBezTo>
                  <a:cubicBezTo>
                    <a:pt x="95160" y="8147"/>
                    <a:pt x="102750" y="39271"/>
                    <a:pt x="97907" y="68977"/>
                  </a:cubicBezTo>
                  <a:cubicBezTo>
                    <a:pt x="96119" y="87210"/>
                    <a:pt x="90710" y="105291"/>
                    <a:pt x="82989" y="118617"/>
                  </a:cubicBezTo>
                  <a:cubicBezTo>
                    <a:pt x="69554" y="141780"/>
                    <a:pt x="37231" y="146905"/>
                    <a:pt x="16882" y="129500"/>
                  </a:cubicBezTo>
                  <a:cubicBezTo>
                    <a:pt x="-7590" y="108584"/>
                    <a:pt x="-1482" y="77613"/>
                    <a:pt x="10339" y="51746"/>
                  </a:cubicBezTo>
                  <a:lnTo>
                    <a:pt x="10339" y="5174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9861BF35-079F-44A2-B80E-C59B5C2DF6F6}"/>
                </a:ext>
              </a:extLst>
            </p:cNvPr>
            <p:cNvSpPr/>
            <p:nvPr/>
          </p:nvSpPr>
          <p:spPr>
            <a:xfrm>
              <a:off x="8041020" y="4759947"/>
              <a:ext cx="34269" cy="22051"/>
            </a:xfrm>
            <a:custGeom>
              <a:avLst/>
              <a:gdLst>
                <a:gd name="connsiteX0" fmla="*/ 3352 w 34269"/>
                <a:gd name="connsiteY0" fmla="*/ 1501 h 22051"/>
                <a:gd name="connsiteX1" fmla="*/ 22545 w 34269"/>
                <a:gd name="connsiteY1" fmla="*/ 2482 h 22051"/>
                <a:gd name="connsiteX2" fmla="*/ 34083 w 34269"/>
                <a:gd name="connsiteY2" fmla="*/ 14892 h 22051"/>
                <a:gd name="connsiteX3" fmla="*/ 11945 w 34269"/>
                <a:gd name="connsiteY3" fmla="*/ 19080 h 22051"/>
                <a:gd name="connsiteX4" fmla="*/ 5512 w 34269"/>
                <a:gd name="connsiteY4" fmla="*/ 15743 h 22051"/>
                <a:gd name="connsiteX5" fmla="*/ 3352 w 34269"/>
                <a:gd name="connsiteY5" fmla="*/ 1501 h 22051"/>
                <a:gd name="connsiteX6" fmla="*/ 3352 w 34269"/>
                <a:gd name="connsiteY6" fmla="*/ 1501 h 2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69" h="22051">
                  <a:moveTo>
                    <a:pt x="3352" y="1501"/>
                  </a:moveTo>
                  <a:cubicBezTo>
                    <a:pt x="8652" y="-1553"/>
                    <a:pt x="17179" y="715"/>
                    <a:pt x="22545" y="2482"/>
                  </a:cubicBezTo>
                  <a:cubicBezTo>
                    <a:pt x="27911" y="4270"/>
                    <a:pt x="35566" y="7847"/>
                    <a:pt x="34083" y="14892"/>
                  </a:cubicBezTo>
                  <a:cubicBezTo>
                    <a:pt x="32273" y="23507"/>
                    <a:pt x="19601" y="23616"/>
                    <a:pt x="11945" y="19080"/>
                  </a:cubicBezTo>
                  <a:cubicBezTo>
                    <a:pt x="9546" y="18207"/>
                    <a:pt x="7300" y="17029"/>
                    <a:pt x="5512" y="15743"/>
                  </a:cubicBezTo>
                  <a:cubicBezTo>
                    <a:pt x="931" y="12493"/>
                    <a:pt x="-3082" y="5208"/>
                    <a:pt x="3352" y="1501"/>
                  </a:cubicBezTo>
                  <a:lnTo>
                    <a:pt x="3352" y="1501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72BD8B5D-FDEE-4DC5-9088-624704190A8C}"/>
                </a:ext>
              </a:extLst>
            </p:cNvPr>
            <p:cNvSpPr/>
            <p:nvPr/>
          </p:nvSpPr>
          <p:spPr>
            <a:xfrm>
              <a:off x="7902860" y="4656722"/>
              <a:ext cx="26842" cy="28587"/>
            </a:xfrm>
            <a:custGeom>
              <a:avLst/>
              <a:gdLst>
                <a:gd name="connsiteX0" fmla="*/ 748 w 26842"/>
                <a:gd name="connsiteY0" fmla="*/ 3263 h 28587"/>
                <a:gd name="connsiteX1" fmla="*/ 13441 w 26842"/>
                <a:gd name="connsiteY1" fmla="*/ 2107 h 28587"/>
                <a:gd name="connsiteX2" fmla="*/ 26833 w 26842"/>
                <a:gd name="connsiteY2" fmla="*/ 20842 h 28587"/>
                <a:gd name="connsiteX3" fmla="*/ 16408 w 26842"/>
                <a:gd name="connsiteY3" fmla="*/ 28367 h 28587"/>
                <a:gd name="connsiteX4" fmla="*/ 4957 w 26842"/>
                <a:gd name="connsiteY4" fmla="*/ 17876 h 28587"/>
                <a:gd name="connsiteX5" fmla="*/ 748 w 26842"/>
                <a:gd name="connsiteY5" fmla="*/ 3263 h 28587"/>
                <a:gd name="connsiteX6" fmla="*/ 748 w 26842"/>
                <a:gd name="connsiteY6" fmla="*/ 3263 h 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42" h="28587">
                  <a:moveTo>
                    <a:pt x="748" y="3263"/>
                  </a:moveTo>
                  <a:cubicBezTo>
                    <a:pt x="3387" y="-1688"/>
                    <a:pt x="9582" y="-96"/>
                    <a:pt x="13441" y="2107"/>
                  </a:cubicBezTo>
                  <a:cubicBezTo>
                    <a:pt x="20028" y="5902"/>
                    <a:pt x="27138" y="12533"/>
                    <a:pt x="26833" y="20842"/>
                  </a:cubicBezTo>
                  <a:cubicBezTo>
                    <a:pt x="26637" y="26142"/>
                    <a:pt x="21424" y="29501"/>
                    <a:pt x="16408" y="28367"/>
                  </a:cubicBezTo>
                  <a:cubicBezTo>
                    <a:pt x="11217" y="27189"/>
                    <a:pt x="7661" y="22086"/>
                    <a:pt x="4957" y="17876"/>
                  </a:cubicBezTo>
                  <a:cubicBezTo>
                    <a:pt x="2493" y="14016"/>
                    <a:pt x="-1717" y="7909"/>
                    <a:pt x="748" y="3263"/>
                  </a:cubicBezTo>
                  <a:lnTo>
                    <a:pt x="748" y="326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A04AF384-8A42-40A4-8DA2-02FC9A6EE784}"/>
                </a:ext>
              </a:extLst>
            </p:cNvPr>
            <p:cNvSpPr/>
            <p:nvPr/>
          </p:nvSpPr>
          <p:spPr>
            <a:xfrm>
              <a:off x="7951940" y="4623694"/>
              <a:ext cx="105678" cy="132191"/>
            </a:xfrm>
            <a:custGeom>
              <a:avLst/>
              <a:gdLst>
                <a:gd name="connsiteX0" fmla="*/ 10730 w 105678"/>
                <a:gd name="connsiteY0" fmla="*/ 42224 h 132191"/>
                <a:gd name="connsiteX1" fmla="*/ 46717 w 105678"/>
                <a:gd name="connsiteY1" fmla="*/ 5692 h 132191"/>
                <a:gd name="connsiteX2" fmla="*/ 97339 w 105678"/>
                <a:gd name="connsiteY2" fmla="*/ 12496 h 132191"/>
                <a:gd name="connsiteX3" fmla="*/ 104057 w 105678"/>
                <a:gd name="connsiteY3" fmla="*/ 45168 h 132191"/>
                <a:gd name="connsiteX4" fmla="*/ 105583 w 105678"/>
                <a:gd name="connsiteY4" fmla="*/ 51668 h 132191"/>
                <a:gd name="connsiteX5" fmla="*/ 49662 w 105678"/>
                <a:gd name="connsiteY5" fmla="*/ 132192 h 132191"/>
                <a:gd name="connsiteX6" fmla="*/ 959 w 105678"/>
                <a:gd name="connsiteY6" fmla="*/ 65517 h 132191"/>
                <a:gd name="connsiteX7" fmla="*/ 10730 w 105678"/>
                <a:gd name="connsiteY7" fmla="*/ 42224 h 132191"/>
                <a:gd name="connsiteX8" fmla="*/ 10730 w 105678"/>
                <a:gd name="connsiteY8" fmla="*/ 42224 h 1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678" h="132191">
                  <a:moveTo>
                    <a:pt x="10730" y="42224"/>
                  </a:moveTo>
                  <a:cubicBezTo>
                    <a:pt x="19389" y="26302"/>
                    <a:pt x="32890" y="12584"/>
                    <a:pt x="46717" y="5692"/>
                  </a:cubicBezTo>
                  <a:cubicBezTo>
                    <a:pt x="63206" y="-2531"/>
                    <a:pt x="84929" y="-3120"/>
                    <a:pt x="97339" y="12496"/>
                  </a:cubicBezTo>
                  <a:cubicBezTo>
                    <a:pt x="105060" y="22224"/>
                    <a:pt x="106761" y="34089"/>
                    <a:pt x="104057" y="45168"/>
                  </a:cubicBezTo>
                  <a:cubicBezTo>
                    <a:pt x="105300" y="47022"/>
                    <a:pt x="105932" y="49312"/>
                    <a:pt x="105583" y="51668"/>
                  </a:cubicBezTo>
                  <a:cubicBezTo>
                    <a:pt x="101570" y="78495"/>
                    <a:pt x="83381" y="132279"/>
                    <a:pt x="49662" y="132192"/>
                  </a:cubicBezTo>
                  <a:cubicBezTo>
                    <a:pt x="16031" y="132104"/>
                    <a:pt x="-4820" y="95790"/>
                    <a:pt x="959" y="65517"/>
                  </a:cubicBezTo>
                  <a:cubicBezTo>
                    <a:pt x="2508" y="57338"/>
                    <a:pt x="5954" y="49421"/>
                    <a:pt x="10730" y="42224"/>
                  </a:cubicBezTo>
                  <a:lnTo>
                    <a:pt x="10730" y="4222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8DBEA0A-DC8F-49FF-AC8B-98BE2E349CA7}"/>
                </a:ext>
              </a:extLst>
            </p:cNvPr>
            <p:cNvSpPr/>
            <p:nvPr/>
          </p:nvSpPr>
          <p:spPr>
            <a:xfrm>
              <a:off x="7975837" y="4725177"/>
              <a:ext cx="29941" cy="22349"/>
            </a:xfrm>
            <a:custGeom>
              <a:avLst/>
              <a:gdLst>
                <a:gd name="connsiteX0" fmla="*/ 6724 w 29941"/>
                <a:gd name="connsiteY0" fmla="*/ 43 h 22349"/>
                <a:gd name="connsiteX1" fmla="*/ 29886 w 29941"/>
                <a:gd name="connsiteY1" fmla="*/ 16096 h 22349"/>
                <a:gd name="connsiteX2" fmla="*/ 8033 w 29941"/>
                <a:gd name="connsiteY2" fmla="*/ 18081 h 22349"/>
                <a:gd name="connsiteX3" fmla="*/ 312 w 29941"/>
                <a:gd name="connsiteY3" fmla="*/ 8484 h 22349"/>
                <a:gd name="connsiteX4" fmla="*/ 6724 w 29941"/>
                <a:gd name="connsiteY4" fmla="*/ 43 h 22349"/>
                <a:gd name="connsiteX5" fmla="*/ 6724 w 29941"/>
                <a:gd name="connsiteY5" fmla="*/ 43 h 22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41" h="22349">
                  <a:moveTo>
                    <a:pt x="6724" y="43"/>
                  </a:moveTo>
                  <a:cubicBezTo>
                    <a:pt x="12329" y="-698"/>
                    <a:pt x="31086" y="8179"/>
                    <a:pt x="29886" y="16096"/>
                  </a:cubicBezTo>
                  <a:cubicBezTo>
                    <a:pt x="28338" y="26325"/>
                    <a:pt x="13332" y="21767"/>
                    <a:pt x="8033" y="18081"/>
                  </a:cubicBezTo>
                  <a:cubicBezTo>
                    <a:pt x="4804" y="15834"/>
                    <a:pt x="1511" y="12301"/>
                    <a:pt x="312" y="8484"/>
                  </a:cubicBezTo>
                  <a:cubicBezTo>
                    <a:pt x="-1084" y="3904"/>
                    <a:pt x="2406" y="611"/>
                    <a:pt x="6724" y="43"/>
                  </a:cubicBezTo>
                  <a:lnTo>
                    <a:pt x="6724" y="43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AF9FEC6F-4EEC-4E3F-A6BC-7B3A8E2802A4}"/>
                </a:ext>
              </a:extLst>
            </p:cNvPr>
            <p:cNvSpPr/>
            <p:nvPr/>
          </p:nvSpPr>
          <p:spPr>
            <a:xfrm>
              <a:off x="7928675" y="4489012"/>
              <a:ext cx="139669" cy="101731"/>
            </a:xfrm>
            <a:custGeom>
              <a:avLst/>
              <a:gdLst>
                <a:gd name="connsiteX0" fmla="*/ 61476 w 139669"/>
                <a:gd name="connsiteY0" fmla="*/ 4233 h 101731"/>
                <a:gd name="connsiteX1" fmla="*/ 137813 w 139669"/>
                <a:gd name="connsiteY1" fmla="*/ 21485 h 101731"/>
                <a:gd name="connsiteX2" fmla="*/ 97027 w 139669"/>
                <a:gd name="connsiteY2" fmla="*/ 83775 h 101731"/>
                <a:gd name="connsiteX3" fmla="*/ 47059 w 139669"/>
                <a:gd name="connsiteY3" fmla="*/ 101442 h 101731"/>
                <a:gd name="connsiteX4" fmla="*/ 254 w 139669"/>
                <a:gd name="connsiteY4" fmla="*/ 55596 h 101731"/>
                <a:gd name="connsiteX5" fmla="*/ 61476 w 139669"/>
                <a:gd name="connsiteY5" fmla="*/ 4233 h 101731"/>
                <a:gd name="connsiteX6" fmla="*/ 61476 w 139669"/>
                <a:gd name="connsiteY6" fmla="*/ 4233 h 10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9" h="101731">
                  <a:moveTo>
                    <a:pt x="61476" y="4233"/>
                  </a:moveTo>
                  <a:cubicBezTo>
                    <a:pt x="85445" y="-849"/>
                    <a:pt x="127888" y="-6672"/>
                    <a:pt x="137813" y="21485"/>
                  </a:cubicBezTo>
                  <a:cubicBezTo>
                    <a:pt x="146275" y="45476"/>
                    <a:pt x="124617" y="69969"/>
                    <a:pt x="97027" y="83775"/>
                  </a:cubicBezTo>
                  <a:cubicBezTo>
                    <a:pt x="80779" y="93175"/>
                    <a:pt x="62588" y="99653"/>
                    <a:pt x="47059" y="101442"/>
                  </a:cubicBezTo>
                  <a:cubicBezTo>
                    <a:pt x="20037" y="104560"/>
                    <a:pt x="-2668" y="82030"/>
                    <a:pt x="254" y="55596"/>
                  </a:cubicBezTo>
                  <a:cubicBezTo>
                    <a:pt x="3766" y="23797"/>
                    <a:pt x="33101" y="10252"/>
                    <a:pt x="61476" y="4233"/>
                  </a:cubicBezTo>
                  <a:lnTo>
                    <a:pt x="61476" y="423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1893E88E-3860-46C6-8FB3-8C2074CE3247}"/>
                </a:ext>
              </a:extLst>
            </p:cNvPr>
            <p:cNvSpPr/>
            <p:nvPr/>
          </p:nvSpPr>
          <p:spPr>
            <a:xfrm>
              <a:off x="7941775" y="4541577"/>
              <a:ext cx="17927" cy="27355"/>
            </a:xfrm>
            <a:custGeom>
              <a:avLst/>
              <a:gdLst>
                <a:gd name="connsiteX0" fmla="*/ 8682 w 17927"/>
                <a:gd name="connsiteY0" fmla="*/ 523 h 27355"/>
                <a:gd name="connsiteX1" fmla="*/ 16883 w 17927"/>
                <a:gd name="connsiteY1" fmla="*/ 13326 h 27355"/>
                <a:gd name="connsiteX2" fmla="*/ 13808 w 17927"/>
                <a:gd name="connsiteY2" fmla="*/ 26717 h 27355"/>
                <a:gd name="connsiteX3" fmla="*/ 721 w 17927"/>
                <a:gd name="connsiteY3" fmla="*/ 14525 h 27355"/>
                <a:gd name="connsiteX4" fmla="*/ 1 w 17927"/>
                <a:gd name="connsiteY4" fmla="*/ 8789 h 27355"/>
                <a:gd name="connsiteX5" fmla="*/ 8682 w 17927"/>
                <a:gd name="connsiteY5" fmla="*/ 523 h 27355"/>
                <a:gd name="connsiteX6" fmla="*/ 8682 w 17927"/>
                <a:gd name="connsiteY6" fmla="*/ 523 h 2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27" h="27355">
                  <a:moveTo>
                    <a:pt x="8682" y="523"/>
                  </a:moveTo>
                  <a:cubicBezTo>
                    <a:pt x="13197" y="2464"/>
                    <a:pt x="15618" y="9007"/>
                    <a:pt x="16883" y="13326"/>
                  </a:cubicBezTo>
                  <a:cubicBezTo>
                    <a:pt x="18147" y="17622"/>
                    <a:pt x="19281" y="24274"/>
                    <a:pt x="13808" y="26717"/>
                  </a:cubicBezTo>
                  <a:cubicBezTo>
                    <a:pt x="7133" y="29705"/>
                    <a:pt x="1202" y="21614"/>
                    <a:pt x="721" y="14525"/>
                  </a:cubicBezTo>
                  <a:cubicBezTo>
                    <a:pt x="197" y="12562"/>
                    <a:pt x="-20" y="10556"/>
                    <a:pt x="1" y="8789"/>
                  </a:cubicBezTo>
                  <a:cubicBezTo>
                    <a:pt x="111" y="4274"/>
                    <a:pt x="3208" y="-1833"/>
                    <a:pt x="8682" y="523"/>
                  </a:cubicBezTo>
                  <a:lnTo>
                    <a:pt x="8682" y="523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8CDC5C7C-E4B4-4D7A-81E5-5093FB266FFE}"/>
                </a:ext>
              </a:extLst>
            </p:cNvPr>
            <p:cNvSpPr/>
            <p:nvPr/>
          </p:nvSpPr>
          <p:spPr>
            <a:xfrm>
              <a:off x="8096836" y="4617480"/>
              <a:ext cx="69557" cy="107240"/>
            </a:xfrm>
            <a:custGeom>
              <a:avLst/>
              <a:gdLst>
                <a:gd name="connsiteX0" fmla="*/ 5290 w 69557"/>
                <a:gd name="connsiteY0" fmla="*/ 41132 h 107240"/>
                <a:gd name="connsiteX1" fmla="*/ 31485 w 69557"/>
                <a:gd name="connsiteY1" fmla="*/ 3988 h 107240"/>
                <a:gd name="connsiteX2" fmla="*/ 66272 w 69557"/>
                <a:gd name="connsiteY2" fmla="*/ 12953 h 107240"/>
                <a:gd name="connsiteX3" fmla="*/ 64963 w 69557"/>
                <a:gd name="connsiteY3" fmla="*/ 58776 h 107240"/>
                <a:gd name="connsiteX4" fmla="*/ 56697 w 69557"/>
                <a:gd name="connsiteY4" fmla="*/ 83138 h 107240"/>
                <a:gd name="connsiteX5" fmla="*/ 33121 w 69557"/>
                <a:gd name="connsiteY5" fmla="*/ 106257 h 107240"/>
                <a:gd name="connsiteX6" fmla="*/ 5290 w 69557"/>
                <a:gd name="connsiteY6" fmla="*/ 41132 h 107240"/>
                <a:gd name="connsiteX7" fmla="*/ 5290 w 69557"/>
                <a:gd name="connsiteY7" fmla="*/ 41132 h 10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57" h="107240">
                  <a:moveTo>
                    <a:pt x="5290" y="41132"/>
                  </a:moveTo>
                  <a:cubicBezTo>
                    <a:pt x="10372" y="27893"/>
                    <a:pt x="18769" y="11862"/>
                    <a:pt x="31485" y="3988"/>
                  </a:cubicBezTo>
                  <a:cubicBezTo>
                    <a:pt x="44026" y="-3754"/>
                    <a:pt x="60122" y="63"/>
                    <a:pt x="66272" y="12953"/>
                  </a:cubicBezTo>
                  <a:cubicBezTo>
                    <a:pt x="72597" y="26213"/>
                    <a:pt x="68453" y="44927"/>
                    <a:pt x="64963" y="58776"/>
                  </a:cubicBezTo>
                  <a:cubicBezTo>
                    <a:pt x="62957" y="66759"/>
                    <a:pt x="60580" y="75439"/>
                    <a:pt x="56697" y="83138"/>
                  </a:cubicBezTo>
                  <a:cubicBezTo>
                    <a:pt x="52553" y="93913"/>
                    <a:pt x="45901" y="103422"/>
                    <a:pt x="33121" y="106257"/>
                  </a:cubicBezTo>
                  <a:cubicBezTo>
                    <a:pt x="-5811" y="114960"/>
                    <a:pt x="-3347" y="63662"/>
                    <a:pt x="5290" y="41132"/>
                  </a:cubicBezTo>
                  <a:lnTo>
                    <a:pt x="5290" y="41132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A33556C0-CA8F-4007-8F7D-D96B7754D974}"/>
                </a:ext>
              </a:extLst>
            </p:cNvPr>
            <p:cNvSpPr/>
            <p:nvPr/>
          </p:nvSpPr>
          <p:spPr>
            <a:xfrm>
              <a:off x="8108617" y="4702489"/>
              <a:ext cx="24833" cy="16156"/>
            </a:xfrm>
            <a:custGeom>
              <a:avLst/>
              <a:gdLst>
                <a:gd name="connsiteX0" fmla="*/ 5984 w 24833"/>
                <a:gd name="connsiteY0" fmla="*/ 332 h 16156"/>
                <a:gd name="connsiteX1" fmla="*/ 18786 w 24833"/>
                <a:gd name="connsiteY1" fmla="*/ 2338 h 16156"/>
                <a:gd name="connsiteX2" fmla="*/ 24763 w 24833"/>
                <a:gd name="connsiteY2" fmla="*/ 9470 h 16156"/>
                <a:gd name="connsiteX3" fmla="*/ 21360 w 24833"/>
                <a:gd name="connsiteY3" fmla="*/ 14923 h 16156"/>
                <a:gd name="connsiteX4" fmla="*/ 270 w 24833"/>
                <a:gd name="connsiteY4" fmla="*/ 8096 h 16156"/>
                <a:gd name="connsiteX5" fmla="*/ 5984 w 24833"/>
                <a:gd name="connsiteY5" fmla="*/ 332 h 16156"/>
                <a:gd name="connsiteX6" fmla="*/ 5984 w 24833"/>
                <a:gd name="connsiteY6" fmla="*/ 332 h 1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3" h="16156">
                  <a:moveTo>
                    <a:pt x="5984" y="332"/>
                  </a:moveTo>
                  <a:cubicBezTo>
                    <a:pt x="10216" y="-650"/>
                    <a:pt x="14796" y="703"/>
                    <a:pt x="18786" y="2338"/>
                  </a:cubicBezTo>
                  <a:cubicBezTo>
                    <a:pt x="22255" y="3756"/>
                    <a:pt x="25069" y="6461"/>
                    <a:pt x="24763" y="9470"/>
                  </a:cubicBezTo>
                  <a:cubicBezTo>
                    <a:pt x="25112" y="11542"/>
                    <a:pt x="24195" y="13571"/>
                    <a:pt x="21360" y="14923"/>
                  </a:cubicBezTo>
                  <a:cubicBezTo>
                    <a:pt x="14621" y="18129"/>
                    <a:pt x="2472" y="14814"/>
                    <a:pt x="270" y="8096"/>
                  </a:cubicBezTo>
                  <a:cubicBezTo>
                    <a:pt x="-887" y="4541"/>
                    <a:pt x="1796" y="1313"/>
                    <a:pt x="5984" y="332"/>
                  </a:cubicBezTo>
                  <a:lnTo>
                    <a:pt x="5984" y="332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647A669B-C6C6-432E-9F65-3535C92D77DD}"/>
                </a:ext>
              </a:extLst>
            </p:cNvPr>
            <p:cNvSpPr/>
            <p:nvPr/>
          </p:nvSpPr>
          <p:spPr>
            <a:xfrm>
              <a:off x="8037961" y="4570103"/>
              <a:ext cx="101724" cy="129433"/>
            </a:xfrm>
            <a:custGeom>
              <a:avLst/>
              <a:gdLst>
                <a:gd name="connsiteX0" fmla="*/ 14089 w 101724"/>
                <a:gd name="connsiteY0" fmla="*/ 40263 h 129433"/>
                <a:gd name="connsiteX1" fmla="*/ 51231 w 101724"/>
                <a:gd name="connsiteY1" fmla="*/ 5127 h 129433"/>
                <a:gd name="connsiteX2" fmla="*/ 96816 w 101724"/>
                <a:gd name="connsiteY2" fmla="*/ 12848 h 129433"/>
                <a:gd name="connsiteX3" fmla="*/ 99237 w 101724"/>
                <a:gd name="connsiteY3" fmla="*/ 45084 h 129433"/>
                <a:gd name="connsiteX4" fmla="*/ 99891 w 101724"/>
                <a:gd name="connsiteY4" fmla="*/ 51496 h 129433"/>
                <a:gd name="connsiteX5" fmla="*/ 39433 w 101724"/>
                <a:gd name="connsiteY5" fmla="*/ 129424 h 129433"/>
                <a:gd name="connsiteX6" fmla="*/ 2486 w 101724"/>
                <a:gd name="connsiteY6" fmla="*/ 62946 h 129433"/>
                <a:gd name="connsiteX7" fmla="*/ 14089 w 101724"/>
                <a:gd name="connsiteY7" fmla="*/ 40263 h 129433"/>
                <a:gd name="connsiteX8" fmla="*/ 14089 w 101724"/>
                <a:gd name="connsiteY8" fmla="*/ 40263 h 12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24" h="129433">
                  <a:moveTo>
                    <a:pt x="14089" y="40263"/>
                  </a:moveTo>
                  <a:cubicBezTo>
                    <a:pt x="23839" y="24800"/>
                    <a:pt x="37797" y="11605"/>
                    <a:pt x="51231" y="5127"/>
                  </a:cubicBezTo>
                  <a:cubicBezTo>
                    <a:pt x="67285" y="-2616"/>
                    <a:pt x="87262" y="-2747"/>
                    <a:pt x="96816" y="12848"/>
                  </a:cubicBezTo>
                  <a:cubicBezTo>
                    <a:pt x="102770" y="22553"/>
                    <a:pt x="102966" y="34244"/>
                    <a:pt x="99237" y="45084"/>
                  </a:cubicBezTo>
                  <a:cubicBezTo>
                    <a:pt x="100153" y="46937"/>
                    <a:pt x="100479" y="49184"/>
                    <a:pt x="99891" y="51496"/>
                  </a:cubicBezTo>
                  <a:cubicBezTo>
                    <a:pt x="93130" y="77756"/>
                    <a:pt x="70316" y="130209"/>
                    <a:pt x="39433" y="129424"/>
                  </a:cubicBezTo>
                  <a:cubicBezTo>
                    <a:pt x="8636" y="128639"/>
                    <a:pt x="-6282" y="92565"/>
                    <a:pt x="2486" y="62946"/>
                  </a:cubicBezTo>
                  <a:cubicBezTo>
                    <a:pt x="4819" y="54920"/>
                    <a:pt x="8898" y="47243"/>
                    <a:pt x="14089" y="40263"/>
                  </a:cubicBezTo>
                  <a:lnTo>
                    <a:pt x="14089" y="4026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598FCA68-FAB5-4A40-9A43-B2515FDCF91A}"/>
                </a:ext>
              </a:extLst>
            </p:cNvPr>
            <p:cNvSpPr/>
            <p:nvPr/>
          </p:nvSpPr>
          <p:spPr>
            <a:xfrm>
              <a:off x="8057001" y="4669144"/>
              <a:ext cx="27676" cy="20669"/>
            </a:xfrm>
            <a:custGeom>
              <a:avLst/>
              <a:gdLst>
                <a:gd name="connsiteX0" fmla="*/ 5889 w 27676"/>
                <a:gd name="connsiteY0" fmla="*/ 132 h 20669"/>
                <a:gd name="connsiteX1" fmla="*/ 27656 w 27676"/>
                <a:gd name="connsiteY1" fmla="*/ 13567 h 20669"/>
                <a:gd name="connsiteX2" fmla="*/ 7786 w 27676"/>
                <a:gd name="connsiteY2" fmla="*/ 17755 h 20669"/>
                <a:gd name="connsiteX3" fmla="*/ 370 w 27676"/>
                <a:gd name="connsiteY3" fmla="*/ 9096 h 20669"/>
                <a:gd name="connsiteX4" fmla="*/ 5889 w 27676"/>
                <a:gd name="connsiteY4" fmla="*/ 132 h 20669"/>
                <a:gd name="connsiteX5" fmla="*/ 5889 w 27676"/>
                <a:gd name="connsiteY5" fmla="*/ 132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76" h="20669">
                  <a:moveTo>
                    <a:pt x="5889" y="132"/>
                  </a:moveTo>
                  <a:cubicBezTo>
                    <a:pt x="10709" y="-1089"/>
                    <a:pt x="28374" y="6370"/>
                    <a:pt x="27656" y="13567"/>
                  </a:cubicBezTo>
                  <a:cubicBezTo>
                    <a:pt x="26630" y="23796"/>
                    <a:pt x="12759" y="20852"/>
                    <a:pt x="7786" y="17755"/>
                  </a:cubicBezTo>
                  <a:cubicBezTo>
                    <a:pt x="4755" y="15879"/>
                    <a:pt x="1613" y="12739"/>
                    <a:pt x="370" y="9096"/>
                  </a:cubicBezTo>
                  <a:cubicBezTo>
                    <a:pt x="-1091" y="4756"/>
                    <a:pt x="1985" y="1136"/>
                    <a:pt x="5889" y="132"/>
                  </a:cubicBezTo>
                  <a:lnTo>
                    <a:pt x="5889" y="132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8D74D97B-2414-4230-93B7-40E28C0F228D}"/>
                </a:ext>
              </a:extLst>
            </p:cNvPr>
            <p:cNvSpPr/>
            <p:nvPr/>
          </p:nvSpPr>
          <p:spPr>
            <a:xfrm>
              <a:off x="7973817" y="4536685"/>
              <a:ext cx="115933" cy="113929"/>
            </a:xfrm>
            <a:custGeom>
              <a:avLst/>
              <a:gdLst>
                <a:gd name="connsiteX0" fmla="*/ 21743 w 115933"/>
                <a:gd name="connsiteY0" fmla="*/ 21860 h 113929"/>
                <a:gd name="connsiteX1" fmla="*/ 115876 w 115933"/>
                <a:gd name="connsiteY1" fmla="*/ 27727 h 113929"/>
                <a:gd name="connsiteX2" fmla="*/ 72255 w 115933"/>
                <a:gd name="connsiteY2" fmla="*/ 99679 h 113929"/>
                <a:gd name="connsiteX3" fmla="*/ 31864 w 115933"/>
                <a:gd name="connsiteY3" fmla="*/ 112744 h 113929"/>
                <a:gd name="connsiteX4" fmla="*/ 21743 w 115933"/>
                <a:gd name="connsiteY4" fmla="*/ 21860 h 113929"/>
                <a:gd name="connsiteX5" fmla="*/ 21743 w 115933"/>
                <a:gd name="connsiteY5" fmla="*/ 21860 h 1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933" h="113929">
                  <a:moveTo>
                    <a:pt x="21743" y="21860"/>
                  </a:moveTo>
                  <a:cubicBezTo>
                    <a:pt x="44405" y="2165"/>
                    <a:pt x="113543" y="-17944"/>
                    <a:pt x="115876" y="27727"/>
                  </a:cubicBezTo>
                  <a:cubicBezTo>
                    <a:pt x="117141" y="52307"/>
                    <a:pt x="97185" y="83169"/>
                    <a:pt x="72255" y="99679"/>
                  </a:cubicBezTo>
                  <a:cubicBezTo>
                    <a:pt x="60805" y="110562"/>
                    <a:pt x="47131" y="116648"/>
                    <a:pt x="31864" y="112744"/>
                  </a:cubicBezTo>
                  <a:cubicBezTo>
                    <a:pt x="-10362" y="101947"/>
                    <a:pt x="-7330" y="47116"/>
                    <a:pt x="21743" y="21860"/>
                  </a:cubicBezTo>
                  <a:lnTo>
                    <a:pt x="21743" y="21860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73ADB18B-A1FE-4965-8BFB-6A6C719D3EBC}"/>
                </a:ext>
              </a:extLst>
            </p:cNvPr>
            <p:cNvSpPr/>
            <p:nvPr/>
          </p:nvSpPr>
          <p:spPr>
            <a:xfrm>
              <a:off x="7988480" y="4617731"/>
              <a:ext cx="26471" cy="21573"/>
            </a:xfrm>
            <a:custGeom>
              <a:avLst/>
              <a:gdLst>
                <a:gd name="connsiteX0" fmla="*/ 3961 w 26471"/>
                <a:gd name="connsiteY0" fmla="*/ 117 h 21573"/>
                <a:gd name="connsiteX1" fmla="*/ 26448 w 26471"/>
                <a:gd name="connsiteY1" fmla="*/ 16366 h 21573"/>
                <a:gd name="connsiteX2" fmla="*/ 7582 w 26471"/>
                <a:gd name="connsiteY2" fmla="*/ 16976 h 21573"/>
                <a:gd name="connsiteX3" fmla="*/ 3961 w 26471"/>
                <a:gd name="connsiteY3" fmla="*/ 117 h 21573"/>
                <a:gd name="connsiteX4" fmla="*/ 3961 w 26471"/>
                <a:gd name="connsiteY4" fmla="*/ 117 h 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71" h="21573">
                  <a:moveTo>
                    <a:pt x="3961" y="117"/>
                  </a:moveTo>
                  <a:cubicBezTo>
                    <a:pt x="10504" y="-1235"/>
                    <a:pt x="27189" y="9452"/>
                    <a:pt x="26448" y="16366"/>
                  </a:cubicBezTo>
                  <a:cubicBezTo>
                    <a:pt x="25597" y="24326"/>
                    <a:pt x="13056" y="22036"/>
                    <a:pt x="7582" y="16976"/>
                  </a:cubicBezTo>
                  <a:cubicBezTo>
                    <a:pt x="3526" y="13247"/>
                    <a:pt x="-5025" y="1993"/>
                    <a:pt x="3961" y="117"/>
                  </a:cubicBezTo>
                  <a:lnTo>
                    <a:pt x="3961" y="11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9DE2619B-FAB2-48AD-8B6C-F9F227DC7FEA}"/>
                </a:ext>
              </a:extLst>
            </p:cNvPr>
            <p:cNvSpPr/>
            <p:nvPr/>
          </p:nvSpPr>
          <p:spPr>
            <a:xfrm>
              <a:off x="8121566" y="4522791"/>
              <a:ext cx="82586" cy="131892"/>
            </a:xfrm>
            <a:custGeom>
              <a:avLst/>
              <a:gdLst>
                <a:gd name="connsiteX0" fmla="*/ 11901 w 82586"/>
                <a:gd name="connsiteY0" fmla="*/ 46202 h 131892"/>
                <a:gd name="connsiteX1" fmla="*/ 61389 w 82586"/>
                <a:gd name="connsiteY1" fmla="*/ 1294 h 131892"/>
                <a:gd name="connsiteX2" fmla="*/ 81083 w 82586"/>
                <a:gd name="connsiteY2" fmla="*/ 65438 h 131892"/>
                <a:gd name="connsiteX3" fmla="*/ 48411 w 82586"/>
                <a:gd name="connsiteY3" fmla="*/ 130564 h 131892"/>
                <a:gd name="connsiteX4" fmla="*/ 9458 w 82586"/>
                <a:gd name="connsiteY4" fmla="*/ 114097 h 131892"/>
                <a:gd name="connsiteX5" fmla="*/ 11901 w 82586"/>
                <a:gd name="connsiteY5" fmla="*/ 46202 h 131892"/>
                <a:gd name="connsiteX6" fmla="*/ 11901 w 82586"/>
                <a:gd name="connsiteY6" fmla="*/ 46202 h 13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86" h="131892">
                  <a:moveTo>
                    <a:pt x="11901" y="46202"/>
                  </a:moveTo>
                  <a:cubicBezTo>
                    <a:pt x="20080" y="29081"/>
                    <a:pt x="38205" y="-7299"/>
                    <a:pt x="61389" y="1294"/>
                  </a:cubicBezTo>
                  <a:cubicBezTo>
                    <a:pt x="85533" y="10236"/>
                    <a:pt x="83788" y="44304"/>
                    <a:pt x="81083" y="65438"/>
                  </a:cubicBezTo>
                  <a:cubicBezTo>
                    <a:pt x="78117" y="88492"/>
                    <a:pt x="74671" y="123476"/>
                    <a:pt x="48411" y="130564"/>
                  </a:cubicBezTo>
                  <a:cubicBezTo>
                    <a:pt x="30549" y="135384"/>
                    <a:pt x="20690" y="126442"/>
                    <a:pt x="9458" y="114097"/>
                  </a:cubicBezTo>
                  <a:cubicBezTo>
                    <a:pt x="-7968" y="94992"/>
                    <a:pt x="2218" y="66485"/>
                    <a:pt x="11901" y="46202"/>
                  </a:cubicBezTo>
                  <a:lnTo>
                    <a:pt x="11901" y="4620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2994EC94-9376-48EF-845D-498FEEAED9A0}"/>
                </a:ext>
              </a:extLst>
            </p:cNvPr>
            <p:cNvSpPr/>
            <p:nvPr/>
          </p:nvSpPr>
          <p:spPr>
            <a:xfrm>
              <a:off x="8140751" y="4627322"/>
              <a:ext cx="21774" cy="16126"/>
            </a:xfrm>
            <a:custGeom>
              <a:avLst/>
              <a:gdLst>
                <a:gd name="connsiteX0" fmla="*/ 4559 w 21774"/>
                <a:gd name="connsiteY0" fmla="*/ 35 h 16126"/>
                <a:gd name="connsiteX1" fmla="*/ 19740 w 21774"/>
                <a:gd name="connsiteY1" fmla="*/ 5793 h 16126"/>
                <a:gd name="connsiteX2" fmla="*/ 21768 w 21774"/>
                <a:gd name="connsiteY2" fmla="*/ 9675 h 16126"/>
                <a:gd name="connsiteX3" fmla="*/ 19718 w 21774"/>
                <a:gd name="connsiteY3" fmla="*/ 14234 h 16126"/>
                <a:gd name="connsiteX4" fmla="*/ 15465 w 21774"/>
                <a:gd name="connsiteY4" fmla="*/ 16022 h 16126"/>
                <a:gd name="connsiteX5" fmla="*/ 15443 w 21774"/>
                <a:gd name="connsiteY5" fmla="*/ 16022 h 16126"/>
                <a:gd name="connsiteX6" fmla="*/ 394 w 21774"/>
                <a:gd name="connsiteY6" fmla="*/ 7058 h 16126"/>
                <a:gd name="connsiteX7" fmla="*/ 4559 w 21774"/>
                <a:gd name="connsiteY7" fmla="*/ 35 h 16126"/>
                <a:gd name="connsiteX8" fmla="*/ 4559 w 21774"/>
                <a:gd name="connsiteY8" fmla="*/ 35 h 1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74" h="16126">
                  <a:moveTo>
                    <a:pt x="4559" y="35"/>
                  </a:moveTo>
                  <a:cubicBezTo>
                    <a:pt x="9009" y="602"/>
                    <a:pt x="16577" y="1976"/>
                    <a:pt x="19740" y="5793"/>
                  </a:cubicBezTo>
                  <a:cubicBezTo>
                    <a:pt x="20917" y="6731"/>
                    <a:pt x="21681" y="8105"/>
                    <a:pt x="21768" y="9675"/>
                  </a:cubicBezTo>
                  <a:cubicBezTo>
                    <a:pt x="21855" y="11638"/>
                    <a:pt x="21004" y="13165"/>
                    <a:pt x="19718" y="14234"/>
                  </a:cubicBezTo>
                  <a:cubicBezTo>
                    <a:pt x="18694" y="15608"/>
                    <a:pt x="17100" y="16153"/>
                    <a:pt x="15465" y="16022"/>
                  </a:cubicBezTo>
                  <a:cubicBezTo>
                    <a:pt x="15465" y="16022"/>
                    <a:pt x="15465" y="16022"/>
                    <a:pt x="15443" y="16022"/>
                  </a:cubicBezTo>
                  <a:cubicBezTo>
                    <a:pt x="9162" y="16807"/>
                    <a:pt x="2881" y="13078"/>
                    <a:pt x="394" y="7058"/>
                  </a:cubicBezTo>
                  <a:cubicBezTo>
                    <a:pt x="-827" y="4092"/>
                    <a:pt x="852" y="-445"/>
                    <a:pt x="4559" y="35"/>
                  </a:cubicBezTo>
                  <a:lnTo>
                    <a:pt x="4559" y="3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28AC3D22-C9F5-4466-B1D1-A22C4EC60CC6}"/>
                </a:ext>
              </a:extLst>
            </p:cNvPr>
            <p:cNvSpPr/>
            <p:nvPr/>
          </p:nvSpPr>
          <p:spPr>
            <a:xfrm>
              <a:off x="8067288" y="4497410"/>
              <a:ext cx="101729" cy="112830"/>
            </a:xfrm>
            <a:custGeom>
              <a:avLst/>
              <a:gdLst>
                <a:gd name="connsiteX0" fmla="*/ 16975 w 101729"/>
                <a:gd name="connsiteY0" fmla="*/ 36424 h 112830"/>
                <a:gd name="connsiteX1" fmla="*/ 99767 w 101729"/>
                <a:gd name="connsiteY1" fmla="*/ 17929 h 112830"/>
                <a:gd name="connsiteX2" fmla="*/ 77674 w 101729"/>
                <a:gd name="connsiteY2" fmla="*/ 87765 h 112830"/>
                <a:gd name="connsiteX3" fmla="*/ 38153 w 101729"/>
                <a:gd name="connsiteY3" fmla="*/ 112826 h 112830"/>
                <a:gd name="connsiteX4" fmla="*/ 1119 w 101729"/>
                <a:gd name="connsiteY4" fmla="*/ 83316 h 112830"/>
                <a:gd name="connsiteX5" fmla="*/ 16975 w 101729"/>
                <a:gd name="connsiteY5" fmla="*/ 36424 h 112830"/>
                <a:gd name="connsiteX6" fmla="*/ 16975 w 101729"/>
                <a:gd name="connsiteY6" fmla="*/ 36424 h 11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9" h="112830">
                  <a:moveTo>
                    <a:pt x="16975" y="36424"/>
                  </a:moveTo>
                  <a:cubicBezTo>
                    <a:pt x="33333" y="18387"/>
                    <a:pt x="82167" y="-24013"/>
                    <a:pt x="99767" y="17929"/>
                  </a:cubicBezTo>
                  <a:cubicBezTo>
                    <a:pt x="107903" y="37340"/>
                    <a:pt x="88818" y="71582"/>
                    <a:pt x="77674" y="87765"/>
                  </a:cubicBezTo>
                  <a:cubicBezTo>
                    <a:pt x="68600" y="100939"/>
                    <a:pt x="55470" y="112542"/>
                    <a:pt x="38153" y="112826"/>
                  </a:cubicBezTo>
                  <a:cubicBezTo>
                    <a:pt x="20051" y="113109"/>
                    <a:pt x="5219" y="100459"/>
                    <a:pt x="1119" y="83316"/>
                  </a:cubicBezTo>
                  <a:cubicBezTo>
                    <a:pt x="-3156" y="65388"/>
                    <a:pt x="5394" y="49161"/>
                    <a:pt x="16975" y="36424"/>
                  </a:cubicBezTo>
                  <a:lnTo>
                    <a:pt x="16975" y="3642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6F799AE5-39B5-4AE8-8DA7-6F513B08E34A}"/>
                </a:ext>
              </a:extLst>
            </p:cNvPr>
            <p:cNvSpPr/>
            <p:nvPr/>
          </p:nvSpPr>
          <p:spPr>
            <a:xfrm>
              <a:off x="8083668" y="4580208"/>
              <a:ext cx="24928" cy="24469"/>
            </a:xfrm>
            <a:custGeom>
              <a:avLst/>
              <a:gdLst>
                <a:gd name="connsiteX0" fmla="*/ 6745 w 24928"/>
                <a:gd name="connsiteY0" fmla="*/ 17 h 24469"/>
                <a:gd name="connsiteX1" fmla="*/ 24914 w 24928"/>
                <a:gd name="connsiteY1" fmla="*/ 17443 h 24469"/>
                <a:gd name="connsiteX2" fmla="*/ 15840 w 24928"/>
                <a:gd name="connsiteY2" fmla="*/ 24444 h 24469"/>
                <a:gd name="connsiteX3" fmla="*/ 4652 w 24928"/>
                <a:gd name="connsiteY3" fmla="*/ 18206 h 24469"/>
                <a:gd name="connsiteX4" fmla="*/ 6 w 24928"/>
                <a:gd name="connsiteY4" fmla="*/ 7541 h 24469"/>
                <a:gd name="connsiteX5" fmla="*/ 6745 w 24928"/>
                <a:gd name="connsiteY5" fmla="*/ 17 h 24469"/>
                <a:gd name="connsiteX6" fmla="*/ 6745 w 24928"/>
                <a:gd name="connsiteY6" fmla="*/ 17 h 2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28" h="24469">
                  <a:moveTo>
                    <a:pt x="6745" y="17"/>
                  </a:moveTo>
                  <a:cubicBezTo>
                    <a:pt x="13180" y="453"/>
                    <a:pt x="25415" y="9809"/>
                    <a:pt x="24914" y="17443"/>
                  </a:cubicBezTo>
                  <a:cubicBezTo>
                    <a:pt x="24630" y="21871"/>
                    <a:pt x="20181" y="24771"/>
                    <a:pt x="15840" y="24444"/>
                  </a:cubicBezTo>
                  <a:cubicBezTo>
                    <a:pt x="11588" y="24139"/>
                    <a:pt x="7619" y="21085"/>
                    <a:pt x="4652" y="18206"/>
                  </a:cubicBezTo>
                  <a:cubicBezTo>
                    <a:pt x="1773" y="15415"/>
                    <a:pt x="-125" y="11489"/>
                    <a:pt x="6" y="7541"/>
                  </a:cubicBezTo>
                  <a:cubicBezTo>
                    <a:pt x="159" y="3681"/>
                    <a:pt x="2252" y="-289"/>
                    <a:pt x="6745" y="17"/>
                  </a:cubicBezTo>
                  <a:lnTo>
                    <a:pt x="6745" y="1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69EE5ED0-29BF-46FA-9469-4D89FC114524}"/>
                </a:ext>
              </a:extLst>
            </p:cNvPr>
            <p:cNvSpPr/>
            <p:nvPr/>
          </p:nvSpPr>
          <p:spPr>
            <a:xfrm>
              <a:off x="8010199" y="4461549"/>
              <a:ext cx="125306" cy="93217"/>
            </a:xfrm>
            <a:custGeom>
              <a:avLst/>
              <a:gdLst>
                <a:gd name="connsiteX0" fmla="*/ 29549 w 125306"/>
                <a:gd name="connsiteY0" fmla="*/ 14204 h 93217"/>
                <a:gd name="connsiteX1" fmla="*/ 94174 w 125306"/>
                <a:gd name="connsiteY1" fmla="*/ 746 h 93217"/>
                <a:gd name="connsiteX2" fmla="*/ 122112 w 125306"/>
                <a:gd name="connsiteY2" fmla="*/ 42797 h 93217"/>
                <a:gd name="connsiteX3" fmla="*/ 98382 w 125306"/>
                <a:gd name="connsiteY3" fmla="*/ 67115 h 93217"/>
                <a:gd name="connsiteX4" fmla="*/ 47804 w 125306"/>
                <a:gd name="connsiteY4" fmla="*/ 92699 h 93217"/>
                <a:gd name="connsiteX5" fmla="*/ 1087 w 125306"/>
                <a:gd name="connsiteY5" fmla="*/ 66374 h 93217"/>
                <a:gd name="connsiteX6" fmla="*/ 29549 w 125306"/>
                <a:gd name="connsiteY6" fmla="*/ 14204 h 93217"/>
                <a:gd name="connsiteX7" fmla="*/ 29549 w 125306"/>
                <a:gd name="connsiteY7" fmla="*/ 14204 h 9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306" h="93217">
                  <a:moveTo>
                    <a:pt x="29549" y="14204"/>
                  </a:moveTo>
                  <a:cubicBezTo>
                    <a:pt x="48895" y="3015"/>
                    <a:pt x="73454" y="-2023"/>
                    <a:pt x="94174" y="746"/>
                  </a:cubicBezTo>
                  <a:cubicBezTo>
                    <a:pt x="117292" y="3844"/>
                    <a:pt x="132167" y="20725"/>
                    <a:pt x="122112" y="42797"/>
                  </a:cubicBezTo>
                  <a:cubicBezTo>
                    <a:pt x="117335" y="53288"/>
                    <a:pt x="108677" y="61314"/>
                    <a:pt x="98382" y="67115"/>
                  </a:cubicBezTo>
                  <a:cubicBezTo>
                    <a:pt x="84359" y="79504"/>
                    <a:pt x="65972" y="90125"/>
                    <a:pt x="47804" y="92699"/>
                  </a:cubicBezTo>
                  <a:cubicBezTo>
                    <a:pt x="25819" y="95796"/>
                    <a:pt x="5711" y="84760"/>
                    <a:pt x="1087" y="66374"/>
                  </a:cubicBezTo>
                  <a:cubicBezTo>
                    <a:pt x="-3908" y="46505"/>
                    <a:pt x="8785" y="26199"/>
                    <a:pt x="29549" y="14204"/>
                  </a:cubicBezTo>
                  <a:lnTo>
                    <a:pt x="29549" y="1420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9860C433-4D68-40B2-B5B9-908FD2D87E8B}"/>
                </a:ext>
              </a:extLst>
            </p:cNvPr>
            <p:cNvSpPr/>
            <p:nvPr/>
          </p:nvSpPr>
          <p:spPr>
            <a:xfrm>
              <a:off x="8022414" y="4511768"/>
              <a:ext cx="16265" cy="25861"/>
            </a:xfrm>
            <a:custGeom>
              <a:avLst/>
              <a:gdLst>
                <a:gd name="connsiteX0" fmla="*/ 12274 w 16265"/>
                <a:gd name="connsiteY0" fmla="*/ 5424 h 25861"/>
                <a:gd name="connsiteX1" fmla="*/ 15262 w 16265"/>
                <a:gd name="connsiteY1" fmla="*/ 23614 h 25861"/>
                <a:gd name="connsiteX2" fmla="*/ 736 w 16265"/>
                <a:gd name="connsiteY2" fmla="*/ 13385 h 25861"/>
                <a:gd name="connsiteX3" fmla="*/ 12274 w 16265"/>
                <a:gd name="connsiteY3" fmla="*/ 5424 h 25861"/>
                <a:gd name="connsiteX4" fmla="*/ 12274 w 16265"/>
                <a:gd name="connsiteY4" fmla="*/ 5424 h 2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65" h="25861">
                  <a:moveTo>
                    <a:pt x="12274" y="5424"/>
                  </a:moveTo>
                  <a:cubicBezTo>
                    <a:pt x="15654" y="10615"/>
                    <a:pt x="17552" y="18511"/>
                    <a:pt x="15262" y="23614"/>
                  </a:cubicBezTo>
                  <a:cubicBezTo>
                    <a:pt x="12035" y="30812"/>
                    <a:pt x="2154" y="18903"/>
                    <a:pt x="736" y="13385"/>
                  </a:cubicBezTo>
                  <a:cubicBezTo>
                    <a:pt x="-2470" y="822"/>
                    <a:pt x="5425" y="-5088"/>
                    <a:pt x="12274" y="5424"/>
                  </a:cubicBezTo>
                  <a:lnTo>
                    <a:pt x="12274" y="5424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6BC71917-F6BA-48FE-A47F-7024EF4ABEFC}"/>
                </a:ext>
              </a:extLst>
            </p:cNvPr>
            <p:cNvSpPr/>
            <p:nvPr/>
          </p:nvSpPr>
          <p:spPr>
            <a:xfrm>
              <a:off x="8092903" y="4418768"/>
              <a:ext cx="113485" cy="99360"/>
            </a:xfrm>
            <a:custGeom>
              <a:avLst/>
              <a:gdLst>
                <a:gd name="connsiteX0" fmla="*/ 30139 w 113485"/>
                <a:gd name="connsiteY0" fmla="*/ 15022 h 99360"/>
                <a:gd name="connsiteX1" fmla="*/ 113215 w 113485"/>
                <a:gd name="connsiteY1" fmla="*/ 33299 h 99360"/>
                <a:gd name="connsiteX2" fmla="*/ 79256 w 113485"/>
                <a:gd name="connsiteY2" fmla="*/ 82852 h 99360"/>
                <a:gd name="connsiteX3" fmla="*/ 39736 w 113485"/>
                <a:gd name="connsiteY3" fmla="*/ 98970 h 99360"/>
                <a:gd name="connsiteX4" fmla="*/ 651 w 113485"/>
                <a:gd name="connsiteY4" fmla="*/ 61063 h 99360"/>
                <a:gd name="connsiteX5" fmla="*/ 30139 w 113485"/>
                <a:gd name="connsiteY5" fmla="*/ 15022 h 99360"/>
                <a:gd name="connsiteX6" fmla="*/ 30139 w 113485"/>
                <a:gd name="connsiteY6" fmla="*/ 15022 h 9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485" h="99360">
                  <a:moveTo>
                    <a:pt x="30139" y="15022"/>
                  </a:moveTo>
                  <a:cubicBezTo>
                    <a:pt x="51513" y="3179"/>
                    <a:pt x="118253" y="-19221"/>
                    <a:pt x="113215" y="33299"/>
                  </a:cubicBezTo>
                  <a:cubicBezTo>
                    <a:pt x="111143" y="54848"/>
                    <a:pt x="97032" y="72514"/>
                    <a:pt x="79256" y="82852"/>
                  </a:cubicBezTo>
                  <a:cubicBezTo>
                    <a:pt x="68416" y="94128"/>
                    <a:pt x="55112" y="101129"/>
                    <a:pt x="39736" y="98970"/>
                  </a:cubicBezTo>
                  <a:cubicBezTo>
                    <a:pt x="21284" y="96396"/>
                    <a:pt x="4359" y="81805"/>
                    <a:pt x="651" y="61063"/>
                  </a:cubicBezTo>
                  <a:cubicBezTo>
                    <a:pt x="-3602" y="37181"/>
                    <a:pt x="13759" y="24095"/>
                    <a:pt x="30139" y="15022"/>
                  </a:cubicBezTo>
                  <a:lnTo>
                    <a:pt x="30139" y="15022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8F345922-F761-46BB-A7AA-0C60C483ECC3}"/>
                </a:ext>
              </a:extLst>
            </p:cNvPr>
            <p:cNvSpPr/>
            <p:nvPr/>
          </p:nvSpPr>
          <p:spPr>
            <a:xfrm>
              <a:off x="8103265" y="4471087"/>
              <a:ext cx="19357" cy="22778"/>
            </a:xfrm>
            <a:custGeom>
              <a:avLst/>
              <a:gdLst>
                <a:gd name="connsiteX0" fmla="*/ 2068 w 19357"/>
                <a:gd name="connsiteY0" fmla="*/ 1656 h 22778"/>
                <a:gd name="connsiteX1" fmla="*/ 8719 w 19357"/>
                <a:gd name="connsiteY1" fmla="*/ 566 h 22778"/>
                <a:gd name="connsiteX2" fmla="*/ 18948 w 19357"/>
                <a:gd name="connsiteY2" fmla="*/ 12932 h 22778"/>
                <a:gd name="connsiteX3" fmla="*/ 17094 w 19357"/>
                <a:gd name="connsiteY3" fmla="*/ 21002 h 22778"/>
                <a:gd name="connsiteX4" fmla="*/ 13082 w 19357"/>
                <a:gd name="connsiteY4" fmla="*/ 22769 h 22778"/>
                <a:gd name="connsiteX5" fmla="*/ 2329 w 19357"/>
                <a:gd name="connsiteY5" fmla="*/ 15288 h 22778"/>
                <a:gd name="connsiteX6" fmla="*/ 2068 w 19357"/>
                <a:gd name="connsiteY6" fmla="*/ 1656 h 22778"/>
                <a:gd name="connsiteX7" fmla="*/ 2068 w 19357"/>
                <a:gd name="connsiteY7" fmla="*/ 1656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57" h="22778">
                  <a:moveTo>
                    <a:pt x="2068" y="1656"/>
                  </a:moveTo>
                  <a:cubicBezTo>
                    <a:pt x="3877" y="-89"/>
                    <a:pt x="6364" y="-459"/>
                    <a:pt x="8719" y="566"/>
                  </a:cubicBezTo>
                  <a:cubicBezTo>
                    <a:pt x="11381" y="1722"/>
                    <a:pt x="18011" y="9901"/>
                    <a:pt x="18948" y="12932"/>
                  </a:cubicBezTo>
                  <a:cubicBezTo>
                    <a:pt x="19930" y="16138"/>
                    <a:pt x="19079" y="19061"/>
                    <a:pt x="17094" y="21002"/>
                  </a:cubicBezTo>
                  <a:cubicBezTo>
                    <a:pt x="15960" y="22594"/>
                    <a:pt x="14870" y="22834"/>
                    <a:pt x="13082" y="22769"/>
                  </a:cubicBezTo>
                  <a:cubicBezTo>
                    <a:pt x="8545" y="22616"/>
                    <a:pt x="4859" y="19802"/>
                    <a:pt x="2329" y="15288"/>
                  </a:cubicBezTo>
                  <a:cubicBezTo>
                    <a:pt x="60" y="11231"/>
                    <a:pt x="-1401" y="4993"/>
                    <a:pt x="2068" y="1656"/>
                  </a:cubicBezTo>
                  <a:lnTo>
                    <a:pt x="2068" y="1656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9E8CE4B9-7F72-461A-9BE1-C2AC9A451A17}"/>
                </a:ext>
              </a:extLst>
            </p:cNvPr>
            <p:cNvSpPr/>
            <p:nvPr/>
          </p:nvSpPr>
          <p:spPr>
            <a:xfrm>
              <a:off x="8158499" y="4459472"/>
              <a:ext cx="79298" cy="110199"/>
            </a:xfrm>
            <a:custGeom>
              <a:avLst/>
              <a:gdLst>
                <a:gd name="connsiteX0" fmla="*/ 9145 w 79298"/>
                <a:gd name="connsiteY0" fmla="*/ 36761 h 110199"/>
                <a:gd name="connsiteX1" fmla="*/ 75885 w 79298"/>
                <a:gd name="connsiteY1" fmla="*/ 11722 h 110199"/>
                <a:gd name="connsiteX2" fmla="*/ 76932 w 79298"/>
                <a:gd name="connsiteY2" fmla="*/ 14187 h 110199"/>
                <a:gd name="connsiteX3" fmla="*/ 77084 w 79298"/>
                <a:gd name="connsiteY3" fmla="*/ 15234 h 110199"/>
                <a:gd name="connsiteX4" fmla="*/ 78218 w 79298"/>
                <a:gd name="connsiteY4" fmla="*/ 20054 h 110199"/>
                <a:gd name="connsiteX5" fmla="*/ 78153 w 79298"/>
                <a:gd name="connsiteY5" fmla="*/ 46357 h 110199"/>
                <a:gd name="connsiteX6" fmla="*/ 42013 w 79298"/>
                <a:gd name="connsiteY6" fmla="*/ 109651 h 110199"/>
                <a:gd name="connsiteX7" fmla="*/ 4194 w 79298"/>
                <a:gd name="connsiteY7" fmla="*/ 86314 h 110199"/>
                <a:gd name="connsiteX8" fmla="*/ 9145 w 79298"/>
                <a:gd name="connsiteY8" fmla="*/ 36761 h 110199"/>
                <a:gd name="connsiteX9" fmla="*/ 9145 w 79298"/>
                <a:gd name="connsiteY9" fmla="*/ 36761 h 11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98" h="110199">
                  <a:moveTo>
                    <a:pt x="9145" y="36761"/>
                  </a:moveTo>
                  <a:cubicBezTo>
                    <a:pt x="18654" y="22060"/>
                    <a:pt x="62930" y="-20383"/>
                    <a:pt x="75885" y="11722"/>
                  </a:cubicBezTo>
                  <a:cubicBezTo>
                    <a:pt x="76387" y="12464"/>
                    <a:pt x="76778" y="13293"/>
                    <a:pt x="76932" y="14187"/>
                  </a:cubicBezTo>
                  <a:cubicBezTo>
                    <a:pt x="76997" y="14536"/>
                    <a:pt x="77040" y="14885"/>
                    <a:pt x="77084" y="15234"/>
                  </a:cubicBezTo>
                  <a:cubicBezTo>
                    <a:pt x="77521" y="16717"/>
                    <a:pt x="77913" y="18309"/>
                    <a:pt x="78218" y="20054"/>
                  </a:cubicBezTo>
                  <a:cubicBezTo>
                    <a:pt x="79723" y="28364"/>
                    <a:pt x="79614" y="37371"/>
                    <a:pt x="78153" y="46357"/>
                  </a:cubicBezTo>
                  <a:cubicBezTo>
                    <a:pt x="76103" y="74972"/>
                    <a:pt x="65721" y="104940"/>
                    <a:pt x="42013" y="109651"/>
                  </a:cubicBezTo>
                  <a:cubicBezTo>
                    <a:pt x="26615" y="112704"/>
                    <a:pt x="11347" y="102737"/>
                    <a:pt x="4194" y="86314"/>
                  </a:cubicBezTo>
                  <a:cubicBezTo>
                    <a:pt x="-3483" y="68647"/>
                    <a:pt x="94" y="50741"/>
                    <a:pt x="9145" y="36761"/>
                  </a:cubicBezTo>
                  <a:lnTo>
                    <a:pt x="9145" y="36761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8F593DA4-0D4E-41D2-BFAE-599A6397B051}"/>
                </a:ext>
              </a:extLst>
            </p:cNvPr>
            <p:cNvSpPr/>
            <p:nvPr/>
          </p:nvSpPr>
          <p:spPr>
            <a:xfrm>
              <a:off x="8174863" y="4543361"/>
              <a:ext cx="22224" cy="18949"/>
            </a:xfrm>
            <a:custGeom>
              <a:avLst/>
              <a:gdLst>
                <a:gd name="connsiteX0" fmla="*/ 11342 w 22224"/>
                <a:gd name="connsiteY0" fmla="*/ 921 h 18949"/>
                <a:gd name="connsiteX1" fmla="*/ 21375 w 22224"/>
                <a:gd name="connsiteY1" fmla="*/ 10321 h 18949"/>
                <a:gd name="connsiteX2" fmla="*/ 21789 w 22224"/>
                <a:gd name="connsiteY2" fmla="*/ 15425 h 18949"/>
                <a:gd name="connsiteX3" fmla="*/ 8834 w 22224"/>
                <a:gd name="connsiteY3" fmla="*/ 16799 h 18949"/>
                <a:gd name="connsiteX4" fmla="*/ 197 w 22224"/>
                <a:gd name="connsiteY4" fmla="*/ 4432 h 18949"/>
                <a:gd name="connsiteX5" fmla="*/ 11342 w 22224"/>
                <a:gd name="connsiteY5" fmla="*/ 921 h 18949"/>
                <a:gd name="connsiteX6" fmla="*/ 11342 w 22224"/>
                <a:gd name="connsiteY6" fmla="*/ 921 h 1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24" h="18949">
                  <a:moveTo>
                    <a:pt x="11342" y="921"/>
                  </a:moveTo>
                  <a:cubicBezTo>
                    <a:pt x="15835" y="2687"/>
                    <a:pt x="18867" y="5806"/>
                    <a:pt x="21375" y="10321"/>
                  </a:cubicBezTo>
                  <a:cubicBezTo>
                    <a:pt x="22247" y="11869"/>
                    <a:pt x="22553" y="13920"/>
                    <a:pt x="21789" y="15425"/>
                  </a:cubicBezTo>
                  <a:cubicBezTo>
                    <a:pt x="19106" y="20659"/>
                    <a:pt x="13437" y="19132"/>
                    <a:pt x="8834" y="16799"/>
                  </a:cubicBezTo>
                  <a:cubicBezTo>
                    <a:pt x="4756" y="14727"/>
                    <a:pt x="-1156" y="9907"/>
                    <a:pt x="197" y="4432"/>
                  </a:cubicBezTo>
                  <a:cubicBezTo>
                    <a:pt x="1441" y="-606"/>
                    <a:pt x="7308" y="-672"/>
                    <a:pt x="11342" y="921"/>
                  </a:cubicBezTo>
                  <a:lnTo>
                    <a:pt x="11342" y="921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F507EF10-6A8C-4E52-BD2D-94732CD91214}"/>
                </a:ext>
              </a:extLst>
            </p:cNvPr>
            <p:cNvSpPr/>
            <p:nvPr/>
          </p:nvSpPr>
          <p:spPr>
            <a:xfrm>
              <a:off x="8155926" y="4379026"/>
              <a:ext cx="101776" cy="90043"/>
            </a:xfrm>
            <a:custGeom>
              <a:avLst/>
              <a:gdLst>
                <a:gd name="connsiteX0" fmla="*/ 67880 w 101776"/>
                <a:gd name="connsiteY0" fmla="*/ 76857 h 90043"/>
                <a:gd name="connsiteX1" fmla="*/ 59723 w 101776"/>
                <a:gd name="connsiteY1" fmla="*/ 3422 h 90043"/>
                <a:gd name="connsiteX2" fmla="*/ 574 w 101776"/>
                <a:gd name="connsiteY2" fmla="*/ 48984 h 90043"/>
                <a:gd name="connsiteX3" fmla="*/ 21816 w 101776"/>
                <a:gd name="connsiteY3" fmla="*/ 87348 h 90043"/>
                <a:gd name="connsiteX4" fmla="*/ 67880 w 101776"/>
                <a:gd name="connsiteY4" fmla="*/ 76857 h 90043"/>
                <a:gd name="connsiteX5" fmla="*/ 67880 w 101776"/>
                <a:gd name="connsiteY5" fmla="*/ 76857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76" h="90043">
                  <a:moveTo>
                    <a:pt x="67880" y="76857"/>
                  </a:moveTo>
                  <a:cubicBezTo>
                    <a:pt x="109996" y="40739"/>
                    <a:pt x="118873" y="-14288"/>
                    <a:pt x="59723" y="3422"/>
                  </a:cubicBezTo>
                  <a:cubicBezTo>
                    <a:pt x="33136" y="8613"/>
                    <a:pt x="5197" y="22920"/>
                    <a:pt x="574" y="48984"/>
                  </a:cubicBezTo>
                  <a:cubicBezTo>
                    <a:pt x="-2437" y="65909"/>
                    <a:pt x="6659" y="81350"/>
                    <a:pt x="21816" y="87348"/>
                  </a:cubicBezTo>
                  <a:cubicBezTo>
                    <a:pt x="38153" y="93782"/>
                    <a:pt x="54815" y="88068"/>
                    <a:pt x="67880" y="76857"/>
                  </a:cubicBezTo>
                  <a:lnTo>
                    <a:pt x="67880" y="76857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FCCEB7D5-B5C6-4E67-8785-A51AE9EFC196}"/>
                </a:ext>
              </a:extLst>
            </p:cNvPr>
            <p:cNvSpPr/>
            <p:nvPr/>
          </p:nvSpPr>
          <p:spPr>
            <a:xfrm>
              <a:off x="8173732" y="4426759"/>
              <a:ext cx="17478" cy="23271"/>
            </a:xfrm>
            <a:custGeom>
              <a:avLst/>
              <a:gdLst>
                <a:gd name="connsiteX0" fmla="*/ 16682 w 17478"/>
                <a:gd name="connsiteY0" fmla="*/ 10477 h 23271"/>
                <a:gd name="connsiteX1" fmla="*/ 8068 w 17478"/>
                <a:gd name="connsiteY1" fmla="*/ 619 h 23271"/>
                <a:gd name="connsiteX2" fmla="*/ 3334 w 17478"/>
                <a:gd name="connsiteY2" fmla="*/ 706 h 23271"/>
                <a:gd name="connsiteX3" fmla="*/ 1916 w 17478"/>
                <a:gd name="connsiteY3" fmla="*/ 14817 h 23271"/>
                <a:gd name="connsiteX4" fmla="*/ 13302 w 17478"/>
                <a:gd name="connsiteY4" fmla="*/ 22865 h 23271"/>
                <a:gd name="connsiteX5" fmla="*/ 16682 w 17478"/>
                <a:gd name="connsiteY5" fmla="*/ 10477 h 23271"/>
                <a:gd name="connsiteX6" fmla="*/ 16682 w 17478"/>
                <a:gd name="connsiteY6" fmla="*/ 10477 h 2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8" h="23271">
                  <a:moveTo>
                    <a:pt x="16682" y="10477"/>
                  </a:moveTo>
                  <a:cubicBezTo>
                    <a:pt x="15090" y="5810"/>
                    <a:pt x="12211" y="2887"/>
                    <a:pt x="8068" y="619"/>
                  </a:cubicBezTo>
                  <a:cubicBezTo>
                    <a:pt x="6628" y="-166"/>
                    <a:pt x="4752" y="-275"/>
                    <a:pt x="3334" y="706"/>
                  </a:cubicBezTo>
                  <a:cubicBezTo>
                    <a:pt x="-1551" y="4130"/>
                    <a:pt x="-199" y="10085"/>
                    <a:pt x="1916" y="14817"/>
                  </a:cubicBezTo>
                  <a:cubicBezTo>
                    <a:pt x="3792" y="19005"/>
                    <a:pt x="8220" y="24872"/>
                    <a:pt x="13302" y="22865"/>
                  </a:cubicBezTo>
                  <a:cubicBezTo>
                    <a:pt x="17991" y="20990"/>
                    <a:pt x="18099" y="14643"/>
                    <a:pt x="16682" y="10477"/>
                  </a:cubicBezTo>
                  <a:lnTo>
                    <a:pt x="16682" y="10477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CA9BEDFB-EC27-4A12-BA9C-26BC95C6F3B6}"/>
                </a:ext>
              </a:extLst>
            </p:cNvPr>
            <p:cNvSpPr/>
            <p:nvPr/>
          </p:nvSpPr>
          <p:spPr>
            <a:xfrm>
              <a:off x="8207496" y="4407249"/>
              <a:ext cx="70007" cy="96588"/>
            </a:xfrm>
            <a:custGeom>
              <a:avLst/>
              <a:gdLst>
                <a:gd name="connsiteX0" fmla="*/ 891 w 70007"/>
                <a:gd name="connsiteY0" fmla="*/ 55854 h 96588"/>
                <a:gd name="connsiteX1" fmla="*/ 32406 w 70007"/>
                <a:gd name="connsiteY1" fmla="*/ 7457 h 96588"/>
                <a:gd name="connsiteX2" fmla="*/ 68546 w 70007"/>
                <a:gd name="connsiteY2" fmla="*/ 16421 h 96588"/>
                <a:gd name="connsiteX3" fmla="*/ 61240 w 70007"/>
                <a:gd name="connsiteY3" fmla="*/ 69922 h 96588"/>
                <a:gd name="connsiteX4" fmla="*/ 20978 w 70007"/>
                <a:gd name="connsiteY4" fmla="*/ 95287 h 96588"/>
                <a:gd name="connsiteX5" fmla="*/ 891 w 70007"/>
                <a:gd name="connsiteY5" fmla="*/ 55854 h 96588"/>
                <a:gd name="connsiteX6" fmla="*/ 891 w 70007"/>
                <a:gd name="connsiteY6" fmla="*/ 55854 h 9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7" h="96588">
                  <a:moveTo>
                    <a:pt x="891" y="55854"/>
                  </a:moveTo>
                  <a:cubicBezTo>
                    <a:pt x="5645" y="38253"/>
                    <a:pt x="19517" y="19540"/>
                    <a:pt x="32406" y="7457"/>
                  </a:cubicBezTo>
                  <a:cubicBezTo>
                    <a:pt x="44816" y="-4168"/>
                    <a:pt x="64489" y="-2947"/>
                    <a:pt x="68546" y="16421"/>
                  </a:cubicBezTo>
                  <a:cubicBezTo>
                    <a:pt x="72166" y="33739"/>
                    <a:pt x="68807" y="54218"/>
                    <a:pt x="61240" y="69922"/>
                  </a:cubicBezTo>
                  <a:cubicBezTo>
                    <a:pt x="53802" y="85342"/>
                    <a:pt x="39059" y="101307"/>
                    <a:pt x="20978" y="95287"/>
                  </a:cubicBezTo>
                  <a:cubicBezTo>
                    <a:pt x="6932" y="90598"/>
                    <a:pt x="-3123" y="70685"/>
                    <a:pt x="891" y="55854"/>
                  </a:cubicBezTo>
                  <a:lnTo>
                    <a:pt x="891" y="55854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CEB75A4F-DF10-4D45-A29D-60415FB91D5F}"/>
                </a:ext>
              </a:extLst>
            </p:cNvPr>
            <p:cNvSpPr/>
            <p:nvPr/>
          </p:nvSpPr>
          <p:spPr>
            <a:xfrm>
              <a:off x="8220100" y="4481432"/>
              <a:ext cx="19373" cy="14588"/>
            </a:xfrm>
            <a:custGeom>
              <a:avLst/>
              <a:gdLst>
                <a:gd name="connsiteX0" fmla="*/ 522 w 19373"/>
                <a:gd name="connsiteY0" fmla="*/ 1213 h 14588"/>
                <a:gd name="connsiteX1" fmla="*/ 1765 w 19373"/>
                <a:gd name="connsiteY1" fmla="*/ 166 h 14588"/>
                <a:gd name="connsiteX2" fmla="*/ 3357 w 19373"/>
                <a:gd name="connsiteY2" fmla="*/ 100 h 14588"/>
                <a:gd name="connsiteX3" fmla="*/ 12713 w 19373"/>
                <a:gd name="connsiteY3" fmla="*/ 3939 h 14588"/>
                <a:gd name="connsiteX4" fmla="*/ 19257 w 19373"/>
                <a:gd name="connsiteY4" fmla="*/ 9740 h 14588"/>
                <a:gd name="connsiteX5" fmla="*/ 16422 w 19373"/>
                <a:gd name="connsiteY5" fmla="*/ 14495 h 14588"/>
                <a:gd name="connsiteX6" fmla="*/ 16160 w 19373"/>
                <a:gd name="connsiteY6" fmla="*/ 14560 h 14588"/>
                <a:gd name="connsiteX7" fmla="*/ 522 w 19373"/>
                <a:gd name="connsiteY7" fmla="*/ 1213 h 14588"/>
                <a:gd name="connsiteX8" fmla="*/ 522 w 19373"/>
                <a:gd name="connsiteY8" fmla="*/ 1213 h 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73" h="14588">
                  <a:moveTo>
                    <a:pt x="522" y="1213"/>
                  </a:moveTo>
                  <a:cubicBezTo>
                    <a:pt x="761" y="711"/>
                    <a:pt x="1242" y="362"/>
                    <a:pt x="1765" y="166"/>
                  </a:cubicBezTo>
                  <a:cubicBezTo>
                    <a:pt x="2289" y="-31"/>
                    <a:pt x="2877" y="-52"/>
                    <a:pt x="3357" y="100"/>
                  </a:cubicBezTo>
                  <a:cubicBezTo>
                    <a:pt x="6585" y="1103"/>
                    <a:pt x="9683" y="2412"/>
                    <a:pt x="12713" y="3939"/>
                  </a:cubicBezTo>
                  <a:cubicBezTo>
                    <a:pt x="15375" y="5291"/>
                    <a:pt x="18384" y="6556"/>
                    <a:pt x="19257" y="9740"/>
                  </a:cubicBezTo>
                  <a:cubicBezTo>
                    <a:pt x="19802" y="11747"/>
                    <a:pt x="18363" y="14081"/>
                    <a:pt x="16422" y="14495"/>
                  </a:cubicBezTo>
                  <a:cubicBezTo>
                    <a:pt x="16334" y="14517"/>
                    <a:pt x="16247" y="14539"/>
                    <a:pt x="16160" y="14560"/>
                  </a:cubicBezTo>
                  <a:cubicBezTo>
                    <a:pt x="13804" y="15062"/>
                    <a:pt x="-3164" y="8715"/>
                    <a:pt x="522" y="1213"/>
                  </a:cubicBezTo>
                  <a:lnTo>
                    <a:pt x="522" y="121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29D729F6-C8A4-4C2D-BFCB-0833D072878C}"/>
                </a:ext>
              </a:extLst>
            </p:cNvPr>
            <p:cNvSpPr/>
            <p:nvPr/>
          </p:nvSpPr>
          <p:spPr>
            <a:xfrm>
              <a:off x="8241354" y="4350185"/>
              <a:ext cx="59511" cy="72867"/>
            </a:xfrm>
            <a:custGeom>
              <a:avLst/>
              <a:gdLst>
                <a:gd name="connsiteX0" fmla="*/ 3478 w 59511"/>
                <a:gd name="connsiteY0" fmla="*/ 21707 h 72867"/>
                <a:gd name="connsiteX1" fmla="*/ 28756 w 59511"/>
                <a:gd name="connsiteY1" fmla="*/ 703 h 72867"/>
                <a:gd name="connsiteX2" fmla="*/ 58702 w 59511"/>
                <a:gd name="connsiteY2" fmla="*/ 16494 h 72867"/>
                <a:gd name="connsiteX3" fmla="*/ 31002 w 59511"/>
                <a:gd name="connsiteY3" fmla="*/ 71783 h 72867"/>
                <a:gd name="connsiteX4" fmla="*/ 6619 w 59511"/>
                <a:gd name="connsiteY4" fmla="*/ 66156 h 72867"/>
                <a:gd name="connsiteX5" fmla="*/ 3478 w 59511"/>
                <a:gd name="connsiteY5" fmla="*/ 21707 h 72867"/>
                <a:gd name="connsiteX6" fmla="*/ 3478 w 59511"/>
                <a:gd name="connsiteY6" fmla="*/ 21707 h 7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11" h="72867">
                  <a:moveTo>
                    <a:pt x="3478" y="21707"/>
                  </a:moveTo>
                  <a:cubicBezTo>
                    <a:pt x="8429" y="11041"/>
                    <a:pt x="17545" y="3212"/>
                    <a:pt x="28756" y="703"/>
                  </a:cubicBezTo>
                  <a:cubicBezTo>
                    <a:pt x="40883" y="-2001"/>
                    <a:pt x="55343" y="3059"/>
                    <a:pt x="58702" y="16494"/>
                  </a:cubicBezTo>
                  <a:cubicBezTo>
                    <a:pt x="63195" y="34444"/>
                    <a:pt x="48298" y="66462"/>
                    <a:pt x="31002" y="71783"/>
                  </a:cubicBezTo>
                  <a:cubicBezTo>
                    <a:pt x="23630" y="74052"/>
                    <a:pt x="11526" y="73027"/>
                    <a:pt x="6619" y="66156"/>
                  </a:cubicBezTo>
                  <a:cubicBezTo>
                    <a:pt x="-1081" y="55404"/>
                    <a:pt x="-1975" y="33484"/>
                    <a:pt x="3478" y="21707"/>
                  </a:cubicBezTo>
                  <a:lnTo>
                    <a:pt x="3478" y="2170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108878AE-C800-425D-B1B8-69D991F9F831}"/>
                </a:ext>
              </a:extLst>
            </p:cNvPr>
            <p:cNvSpPr/>
            <p:nvPr/>
          </p:nvSpPr>
          <p:spPr>
            <a:xfrm>
              <a:off x="8249059" y="4399812"/>
              <a:ext cx="15588" cy="14696"/>
            </a:xfrm>
            <a:custGeom>
              <a:avLst/>
              <a:gdLst>
                <a:gd name="connsiteX0" fmla="*/ 4715 w 15588"/>
                <a:gd name="connsiteY0" fmla="*/ 128 h 14696"/>
                <a:gd name="connsiteX1" fmla="*/ 13373 w 15588"/>
                <a:gd name="connsiteY1" fmla="*/ 4490 h 14696"/>
                <a:gd name="connsiteX2" fmla="*/ 12828 w 15588"/>
                <a:gd name="connsiteY2" fmla="*/ 14261 h 14696"/>
                <a:gd name="connsiteX3" fmla="*/ 330 w 15588"/>
                <a:gd name="connsiteY3" fmla="*/ 2571 h 14696"/>
                <a:gd name="connsiteX4" fmla="*/ 4715 w 15588"/>
                <a:gd name="connsiteY4" fmla="*/ 128 h 14696"/>
                <a:gd name="connsiteX5" fmla="*/ 4715 w 15588"/>
                <a:gd name="connsiteY5" fmla="*/ 128 h 1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8" h="14696">
                  <a:moveTo>
                    <a:pt x="4715" y="128"/>
                  </a:moveTo>
                  <a:cubicBezTo>
                    <a:pt x="7899" y="935"/>
                    <a:pt x="10930" y="2113"/>
                    <a:pt x="13373" y="4490"/>
                  </a:cubicBezTo>
                  <a:cubicBezTo>
                    <a:pt x="16317" y="7391"/>
                    <a:pt x="16513" y="11884"/>
                    <a:pt x="12828" y="14261"/>
                  </a:cubicBezTo>
                  <a:cubicBezTo>
                    <a:pt x="9273" y="16530"/>
                    <a:pt x="-2069" y="9528"/>
                    <a:pt x="330" y="2571"/>
                  </a:cubicBezTo>
                  <a:cubicBezTo>
                    <a:pt x="984" y="630"/>
                    <a:pt x="2795" y="-373"/>
                    <a:pt x="4715" y="128"/>
                  </a:cubicBezTo>
                  <a:lnTo>
                    <a:pt x="4715" y="128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0BDCAE81-C5FE-4532-904D-BD32376E7139}"/>
                </a:ext>
              </a:extLst>
            </p:cNvPr>
            <p:cNvSpPr/>
            <p:nvPr/>
          </p:nvSpPr>
          <p:spPr>
            <a:xfrm>
              <a:off x="7673965" y="4980615"/>
              <a:ext cx="470194" cy="1048855"/>
            </a:xfrm>
            <a:custGeom>
              <a:avLst/>
              <a:gdLst>
                <a:gd name="connsiteX0" fmla="*/ 469100 w 470194"/>
                <a:gd name="connsiteY0" fmla="*/ 4890 h 1048855"/>
                <a:gd name="connsiteX1" fmla="*/ 294421 w 470194"/>
                <a:gd name="connsiteY1" fmla="*/ 161772 h 1048855"/>
                <a:gd name="connsiteX2" fmla="*/ 157582 w 470194"/>
                <a:gd name="connsiteY2" fmla="*/ 347640 h 1048855"/>
                <a:gd name="connsiteX3" fmla="*/ 16556 w 470194"/>
                <a:gd name="connsiteY3" fmla="*/ 782103 h 1048855"/>
                <a:gd name="connsiteX4" fmla="*/ 19130 w 470194"/>
                <a:gd name="connsiteY4" fmla="*/ 1046336 h 1048855"/>
                <a:gd name="connsiteX5" fmla="*/ 14528 w 470194"/>
                <a:gd name="connsiteY5" fmla="*/ 1046903 h 1048855"/>
                <a:gd name="connsiteX6" fmla="*/ 268466 w 470194"/>
                <a:gd name="connsiteY6" fmla="*/ 174139 h 1048855"/>
                <a:gd name="connsiteX7" fmla="*/ 465784 w 470194"/>
                <a:gd name="connsiteY7" fmla="*/ 463 h 1048855"/>
                <a:gd name="connsiteX8" fmla="*/ 469100 w 470194"/>
                <a:gd name="connsiteY8" fmla="*/ 4890 h 1048855"/>
                <a:gd name="connsiteX9" fmla="*/ 469100 w 470194"/>
                <a:gd name="connsiteY9" fmla="*/ 4890 h 10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194" h="1048855">
                  <a:moveTo>
                    <a:pt x="469100" y="4890"/>
                  </a:moveTo>
                  <a:cubicBezTo>
                    <a:pt x="408118" y="54989"/>
                    <a:pt x="347725" y="103059"/>
                    <a:pt x="294421" y="161772"/>
                  </a:cubicBezTo>
                  <a:cubicBezTo>
                    <a:pt x="242599" y="218850"/>
                    <a:pt x="196513" y="281053"/>
                    <a:pt x="157582" y="347640"/>
                  </a:cubicBezTo>
                  <a:cubicBezTo>
                    <a:pt x="80068" y="480248"/>
                    <a:pt x="32085" y="629343"/>
                    <a:pt x="16556" y="782103"/>
                  </a:cubicBezTo>
                  <a:cubicBezTo>
                    <a:pt x="7614" y="870130"/>
                    <a:pt x="9489" y="958484"/>
                    <a:pt x="19130" y="1046336"/>
                  </a:cubicBezTo>
                  <a:cubicBezTo>
                    <a:pt x="19457" y="1049302"/>
                    <a:pt x="15051" y="1049848"/>
                    <a:pt x="14528" y="1046903"/>
                  </a:cubicBezTo>
                  <a:cubicBezTo>
                    <a:pt x="-40151" y="737828"/>
                    <a:pt x="62772" y="408404"/>
                    <a:pt x="268466" y="174139"/>
                  </a:cubicBezTo>
                  <a:cubicBezTo>
                    <a:pt x="325326" y="109384"/>
                    <a:pt x="391498" y="44978"/>
                    <a:pt x="465784" y="463"/>
                  </a:cubicBezTo>
                  <a:cubicBezTo>
                    <a:pt x="468816" y="-1347"/>
                    <a:pt x="471891" y="2579"/>
                    <a:pt x="469100" y="4890"/>
                  </a:cubicBezTo>
                  <a:lnTo>
                    <a:pt x="469100" y="4890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A346FC7B-9CBE-416C-A798-9B83583AC088}"/>
                </a:ext>
              </a:extLst>
            </p:cNvPr>
            <p:cNvSpPr/>
            <p:nvPr/>
          </p:nvSpPr>
          <p:spPr>
            <a:xfrm>
              <a:off x="8401659" y="4720773"/>
              <a:ext cx="413" cy="425"/>
            </a:xfrm>
            <a:custGeom>
              <a:avLst/>
              <a:gdLst>
                <a:gd name="connsiteX0" fmla="*/ 294 w 413"/>
                <a:gd name="connsiteY0" fmla="*/ 20 h 425"/>
                <a:gd name="connsiteX1" fmla="*/ 120 w 413"/>
                <a:gd name="connsiteY1" fmla="*/ 412 h 425"/>
                <a:gd name="connsiteX2" fmla="*/ 294 w 413"/>
                <a:gd name="connsiteY2" fmla="*/ 20 h 425"/>
                <a:gd name="connsiteX3" fmla="*/ 294 w 413"/>
                <a:gd name="connsiteY3" fmla="*/ 20 h 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3" h="425">
                  <a:moveTo>
                    <a:pt x="294" y="20"/>
                  </a:moveTo>
                  <a:cubicBezTo>
                    <a:pt x="534" y="129"/>
                    <a:pt x="382" y="500"/>
                    <a:pt x="120" y="412"/>
                  </a:cubicBezTo>
                  <a:cubicBezTo>
                    <a:pt x="-120" y="282"/>
                    <a:pt x="32" y="-89"/>
                    <a:pt x="294" y="20"/>
                  </a:cubicBezTo>
                  <a:lnTo>
                    <a:pt x="294" y="20"/>
                  </a:lnTo>
                  <a:close/>
                </a:path>
              </a:pathLst>
            </a:custGeom>
            <a:solidFill>
              <a:srgbClr val="6B8585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A76A2A58-3E06-4607-AFED-B4586B304D2A}"/>
                </a:ext>
              </a:extLst>
            </p:cNvPr>
            <p:cNvSpPr/>
            <p:nvPr/>
          </p:nvSpPr>
          <p:spPr>
            <a:xfrm>
              <a:off x="8106369" y="4944897"/>
              <a:ext cx="89636" cy="109756"/>
            </a:xfrm>
            <a:custGeom>
              <a:avLst/>
              <a:gdLst>
                <a:gd name="connsiteX0" fmla="*/ 59619 w 89636"/>
                <a:gd name="connsiteY0" fmla="*/ 84 h 109756"/>
                <a:gd name="connsiteX1" fmla="*/ 88604 w 89636"/>
                <a:gd name="connsiteY1" fmla="*/ 44294 h 109756"/>
                <a:gd name="connsiteX2" fmla="*/ 72551 w 89636"/>
                <a:gd name="connsiteY2" fmla="*/ 83509 h 109756"/>
                <a:gd name="connsiteX3" fmla="*/ 59989 w 89636"/>
                <a:gd name="connsiteY3" fmla="*/ 98602 h 109756"/>
                <a:gd name="connsiteX4" fmla="*/ 9324 w 89636"/>
                <a:gd name="connsiteY4" fmla="*/ 99910 h 109756"/>
                <a:gd name="connsiteX5" fmla="*/ 59619 w 89636"/>
                <a:gd name="connsiteY5" fmla="*/ 84 h 109756"/>
                <a:gd name="connsiteX6" fmla="*/ 59619 w 89636"/>
                <a:gd name="connsiteY6" fmla="*/ 84 h 10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36" h="109756">
                  <a:moveTo>
                    <a:pt x="59619" y="84"/>
                  </a:moveTo>
                  <a:cubicBezTo>
                    <a:pt x="84678" y="-1639"/>
                    <a:pt x="92748" y="23400"/>
                    <a:pt x="88604" y="44294"/>
                  </a:cubicBezTo>
                  <a:cubicBezTo>
                    <a:pt x="85747" y="58667"/>
                    <a:pt x="80884" y="72582"/>
                    <a:pt x="72551" y="83509"/>
                  </a:cubicBezTo>
                  <a:cubicBezTo>
                    <a:pt x="68953" y="89223"/>
                    <a:pt x="64809" y="94436"/>
                    <a:pt x="59989" y="98602"/>
                  </a:cubicBezTo>
                  <a:cubicBezTo>
                    <a:pt x="46227" y="110510"/>
                    <a:pt x="23849" y="115636"/>
                    <a:pt x="9324" y="99910"/>
                  </a:cubicBezTo>
                  <a:cubicBezTo>
                    <a:pt x="-20186" y="67936"/>
                    <a:pt x="26903" y="2331"/>
                    <a:pt x="59619" y="84"/>
                  </a:cubicBezTo>
                  <a:lnTo>
                    <a:pt x="59619" y="84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26932666-6128-4D88-9C37-F8B6AD082E9E}"/>
                </a:ext>
              </a:extLst>
            </p:cNvPr>
            <p:cNvSpPr/>
            <p:nvPr/>
          </p:nvSpPr>
          <p:spPr>
            <a:xfrm>
              <a:off x="8112896" y="5021793"/>
              <a:ext cx="25986" cy="22910"/>
            </a:xfrm>
            <a:custGeom>
              <a:avLst/>
              <a:gdLst>
                <a:gd name="connsiteX0" fmla="*/ 7769 w 25986"/>
                <a:gd name="connsiteY0" fmla="*/ 4 h 22910"/>
                <a:gd name="connsiteX1" fmla="*/ 24695 w 25986"/>
                <a:gd name="connsiteY1" fmla="*/ 10997 h 22910"/>
                <a:gd name="connsiteX2" fmla="*/ 21205 w 25986"/>
                <a:gd name="connsiteY2" fmla="*/ 22556 h 22910"/>
                <a:gd name="connsiteX3" fmla="*/ 8947 w 25986"/>
                <a:gd name="connsiteY3" fmla="*/ 19721 h 22910"/>
                <a:gd name="connsiteX4" fmla="*/ 179 w 25986"/>
                <a:gd name="connsiteY4" fmla="*/ 9732 h 22910"/>
                <a:gd name="connsiteX5" fmla="*/ 7769 w 25986"/>
                <a:gd name="connsiteY5" fmla="*/ 4 h 22910"/>
                <a:gd name="connsiteX6" fmla="*/ 7769 w 25986"/>
                <a:gd name="connsiteY6" fmla="*/ 4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86" h="22910">
                  <a:moveTo>
                    <a:pt x="7769" y="4"/>
                  </a:moveTo>
                  <a:cubicBezTo>
                    <a:pt x="13396" y="179"/>
                    <a:pt x="22054" y="5980"/>
                    <a:pt x="24695" y="10997"/>
                  </a:cubicBezTo>
                  <a:cubicBezTo>
                    <a:pt x="26941" y="15293"/>
                    <a:pt x="26548" y="20942"/>
                    <a:pt x="21205" y="22556"/>
                  </a:cubicBezTo>
                  <a:cubicBezTo>
                    <a:pt x="17213" y="23756"/>
                    <a:pt x="12327" y="21684"/>
                    <a:pt x="8947" y="19721"/>
                  </a:cubicBezTo>
                  <a:cubicBezTo>
                    <a:pt x="5174" y="17540"/>
                    <a:pt x="1117" y="14203"/>
                    <a:pt x="179" y="9732"/>
                  </a:cubicBezTo>
                  <a:cubicBezTo>
                    <a:pt x="-846" y="4933"/>
                    <a:pt x="2643" y="-170"/>
                    <a:pt x="7769" y="4"/>
                  </a:cubicBezTo>
                  <a:lnTo>
                    <a:pt x="7769" y="4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199CAA72-5C22-47C6-B9DF-E7D21336912E}"/>
                </a:ext>
              </a:extLst>
            </p:cNvPr>
            <p:cNvSpPr/>
            <p:nvPr/>
          </p:nvSpPr>
          <p:spPr>
            <a:xfrm>
              <a:off x="8160853" y="4980250"/>
              <a:ext cx="91967" cy="107492"/>
            </a:xfrm>
            <a:custGeom>
              <a:avLst/>
              <a:gdLst>
                <a:gd name="connsiteX0" fmla="*/ 12483 w 91967"/>
                <a:gd name="connsiteY0" fmla="*/ 36837 h 107492"/>
                <a:gd name="connsiteX1" fmla="*/ 67817 w 91967"/>
                <a:gd name="connsiteY1" fmla="*/ 42 h 107492"/>
                <a:gd name="connsiteX2" fmla="*/ 89387 w 91967"/>
                <a:gd name="connsiteY2" fmla="*/ 48745 h 107492"/>
                <a:gd name="connsiteX3" fmla="*/ 63935 w 91967"/>
                <a:gd name="connsiteY3" fmla="*/ 94918 h 107492"/>
                <a:gd name="connsiteX4" fmla="*/ 9212 w 91967"/>
                <a:gd name="connsiteY4" fmla="*/ 96466 h 107492"/>
                <a:gd name="connsiteX5" fmla="*/ 12483 w 91967"/>
                <a:gd name="connsiteY5" fmla="*/ 36837 h 107492"/>
                <a:gd name="connsiteX6" fmla="*/ 12483 w 91967"/>
                <a:gd name="connsiteY6" fmla="*/ 36837 h 10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967" h="107492">
                  <a:moveTo>
                    <a:pt x="12483" y="36837"/>
                  </a:moveTo>
                  <a:cubicBezTo>
                    <a:pt x="23563" y="20719"/>
                    <a:pt x="46682" y="-1092"/>
                    <a:pt x="67817" y="42"/>
                  </a:cubicBezTo>
                  <a:cubicBezTo>
                    <a:pt x="93160" y="1373"/>
                    <a:pt x="94927" y="30010"/>
                    <a:pt x="89387" y="48745"/>
                  </a:cubicBezTo>
                  <a:cubicBezTo>
                    <a:pt x="84807" y="62486"/>
                    <a:pt x="74229" y="85517"/>
                    <a:pt x="63935" y="94918"/>
                  </a:cubicBezTo>
                  <a:cubicBezTo>
                    <a:pt x="48514" y="108964"/>
                    <a:pt x="24348" y="113587"/>
                    <a:pt x="9212" y="96466"/>
                  </a:cubicBezTo>
                  <a:cubicBezTo>
                    <a:pt x="-6644" y="78494"/>
                    <a:pt x="313" y="54525"/>
                    <a:pt x="12483" y="36837"/>
                  </a:cubicBezTo>
                  <a:lnTo>
                    <a:pt x="12483" y="36837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A3FD074E-0356-4DD4-915D-855FA5EB19AA}"/>
                </a:ext>
              </a:extLst>
            </p:cNvPr>
            <p:cNvSpPr/>
            <p:nvPr/>
          </p:nvSpPr>
          <p:spPr>
            <a:xfrm>
              <a:off x="8059535" y="4903602"/>
              <a:ext cx="107502" cy="88394"/>
            </a:xfrm>
            <a:custGeom>
              <a:avLst/>
              <a:gdLst>
                <a:gd name="connsiteX0" fmla="*/ 28807 w 107502"/>
                <a:gd name="connsiteY0" fmla="*/ 7356 h 88394"/>
                <a:gd name="connsiteX1" fmla="*/ 89810 w 107502"/>
                <a:gd name="connsiteY1" fmla="*/ 6483 h 88394"/>
                <a:gd name="connsiteX2" fmla="*/ 96659 w 107502"/>
                <a:gd name="connsiteY2" fmla="*/ 58087 h 88394"/>
                <a:gd name="connsiteX3" fmla="*/ 2504 w 107502"/>
                <a:gd name="connsiteY3" fmla="*/ 61969 h 88394"/>
                <a:gd name="connsiteX4" fmla="*/ 28807 w 107502"/>
                <a:gd name="connsiteY4" fmla="*/ 7356 h 88394"/>
                <a:gd name="connsiteX5" fmla="*/ 28807 w 107502"/>
                <a:gd name="connsiteY5" fmla="*/ 7356 h 8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502" h="88394">
                  <a:moveTo>
                    <a:pt x="28807" y="7356"/>
                  </a:moveTo>
                  <a:cubicBezTo>
                    <a:pt x="46386" y="-736"/>
                    <a:pt x="72405" y="-3680"/>
                    <a:pt x="89810" y="6483"/>
                  </a:cubicBezTo>
                  <a:cubicBezTo>
                    <a:pt x="112798" y="19918"/>
                    <a:pt x="111512" y="44084"/>
                    <a:pt x="96659" y="58087"/>
                  </a:cubicBezTo>
                  <a:cubicBezTo>
                    <a:pt x="71708" y="81598"/>
                    <a:pt x="18447" y="110628"/>
                    <a:pt x="2504" y="61969"/>
                  </a:cubicBezTo>
                  <a:cubicBezTo>
                    <a:pt x="-5479" y="37519"/>
                    <a:pt x="6254" y="17759"/>
                    <a:pt x="28807" y="7356"/>
                  </a:cubicBezTo>
                  <a:lnTo>
                    <a:pt x="28807" y="7356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16050DC5-4951-4A1D-B6D3-06DB22571964}"/>
                </a:ext>
              </a:extLst>
            </p:cNvPr>
            <p:cNvSpPr/>
            <p:nvPr/>
          </p:nvSpPr>
          <p:spPr>
            <a:xfrm>
              <a:off x="8170412" y="5058143"/>
              <a:ext cx="27540" cy="23768"/>
            </a:xfrm>
            <a:custGeom>
              <a:avLst/>
              <a:gdLst>
                <a:gd name="connsiteX0" fmla="*/ 5368 w 27540"/>
                <a:gd name="connsiteY0" fmla="*/ 100 h 23768"/>
                <a:gd name="connsiteX1" fmla="*/ 16512 w 27540"/>
                <a:gd name="connsiteY1" fmla="*/ 3219 h 23768"/>
                <a:gd name="connsiteX2" fmla="*/ 27134 w 27540"/>
                <a:gd name="connsiteY2" fmla="*/ 18704 h 23768"/>
                <a:gd name="connsiteX3" fmla="*/ 7484 w 27540"/>
                <a:gd name="connsiteY3" fmla="*/ 18769 h 23768"/>
                <a:gd name="connsiteX4" fmla="*/ 5368 w 27540"/>
                <a:gd name="connsiteY4" fmla="*/ 100 h 23768"/>
                <a:gd name="connsiteX5" fmla="*/ 5368 w 27540"/>
                <a:gd name="connsiteY5" fmla="*/ 100 h 2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40" h="23768">
                  <a:moveTo>
                    <a:pt x="5368" y="100"/>
                  </a:moveTo>
                  <a:cubicBezTo>
                    <a:pt x="8922" y="-467"/>
                    <a:pt x="13503" y="1496"/>
                    <a:pt x="16512" y="3219"/>
                  </a:cubicBezTo>
                  <a:cubicBezTo>
                    <a:pt x="21180" y="5858"/>
                    <a:pt x="29468" y="12641"/>
                    <a:pt x="27134" y="18704"/>
                  </a:cubicBezTo>
                  <a:cubicBezTo>
                    <a:pt x="23775" y="27450"/>
                    <a:pt x="12500" y="23110"/>
                    <a:pt x="7484" y="18769"/>
                  </a:cubicBezTo>
                  <a:cubicBezTo>
                    <a:pt x="3099" y="14974"/>
                    <a:pt x="-5712" y="1844"/>
                    <a:pt x="5368" y="100"/>
                  </a:cubicBezTo>
                  <a:lnTo>
                    <a:pt x="5368" y="100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28EE012E-6902-4C56-ADB0-3720D5A63FF8}"/>
                </a:ext>
              </a:extLst>
            </p:cNvPr>
            <p:cNvSpPr/>
            <p:nvPr/>
          </p:nvSpPr>
          <p:spPr>
            <a:xfrm>
              <a:off x="8066080" y="4953771"/>
              <a:ext cx="25225" cy="25781"/>
            </a:xfrm>
            <a:custGeom>
              <a:avLst/>
              <a:gdLst>
                <a:gd name="connsiteX0" fmla="*/ 6319 w 25225"/>
                <a:gd name="connsiteY0" fmla="*/ 0 h 25781"/>
                <a:gd name="connsiteX1" fmla="*/ 16678 w 25225"/>
                <a:gd name="connsiteY1" fmla="*/ 4777 h 25781"/>
                <a:gd name="connsiteX2" fmla="*/ 24333 w 25225"/>
                <a:gd name="connsiteY2" fmla="*/ 21767 h 25781"/>
                <a:gd name="connsiteX3" fmla="*/ 5075 w 25225"/>
                <a:gd name="connsiteY3" fmla="*/ 18844 h 25781"/>
                <a:gd name="connsiteX4" fmla="*/ 6319 w 25225"/>
                <a:gd name="connsiteY4" fmla="*/ 0 h 25781"/>
                <a:gd name="connsiteX5" fmla="*/ 6319 w 25225"/>
                <a:gd name="connsiteY5" fmla="*/ 0 h 2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25" h="25781">
                  <a:moveTo>
                    <a:pt x="6319" y="0"/>
                  </a:moveTo>
                  <a:cubicBezTo>
                    <a:pt x="9917" y="-22"/>
                    <a:pt x="14039" y="2617"/>
                    <a:pt x="16678" y="4777"/>
                  </a:cubicBezTo>
                  <a:cubicBezTo>
                    <a:pt x="20779" y="8114"/>
                    <a:pt x="27692" y="16096"/>
                    <a:pt x="24333" y="21767"/>
                  </a:cubicBezTo>
                  <a:cubicBezTo>
                    <a:pt x="19492" y="29946"/>
                    <a:pt x="9197" y="23904"/>
                    <a:pt x="5075" y="18844"/>
                  </a:cubicBezTo>
                  <a:cubicBezTo>
                    <a:pt x="1455" y="14417"/>
                    <a:pt x="-4849" y="44"/>
                    <a:pt x="6319" y="0"/>
                  </a:cubicBezTo>
                  <a:lnTo>
                    <a:pt x="6319" y="0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D3CF5B1E-C146-40D2-AFB0-83919D2D2E37}"/>
                </a:ext>
              </a:extLst>
            </p:cNvPr>
            <p:cNvSpPr/>
            <p:nvPr/>
          </p:nvSpPr>
          <p:spPr>
            <a:xfrm>
              <a:off x="8196331" y="4916010"/>
              <a:ext cx="101625" cy="121007"/>
            </a:xfrm>
            <a:custGeom>
              <a:avLst/>
              <a:gdLst>
                <a:gd name="connsiteX0" fmla="*/ 93865 w 101625"/>
                <a:gd name="connsiteY0" fmla="*/ 9822 h 121007"/>
                <a:gd name="connsiteX1" fmla="*/ 79689 w 101625"/>
                <a:gd name="connsiteY1" fmla="*/ 101557 h 121007"/>
                <a:gd name="connsiteX2" fmla="*/ 2632 w 101625"/>
                <a:gd name="connsiteY2" fmla="*/ 92571 h 121007"/>
                <a:gd name="connsiteX3" fmla="*/ 93865 w 101625"/>
                <a:gd name="connsiteY3" fmla="*/ 9822 h 121007"/>
                <a:gd name="connsiteX4" fmla="*/ 93865 w 101625"/>
                <a:gd name="connsiteY4" fmla="*/ 9822 h 12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25" h="121007">
                  <a:moveTo>
                    <a:pt x="93865" y="9822"/>
                  </a:moveTo>
                  <a:cubicBezTo>
                    <a:pt x="111619" y="33421"/>
                    <a:pt x="95480" y="81120"/>
                    <a:pt x="79689" y="101557"/>
                  </a:cubicBezTo>
                  <a:cubicBezTo>
                    <a:pt x="58118" y="129474"/>
                    <a:pt x="15610" y="128078"/>
                    <a:pt x="2632" y="92571"/>
                  </a:cubicBezTo>
                  <a:cubicBezTo>
                    <a:pt x="-15753" y="42320"/>
                    <a:pt x="67257" y="-25576"/>
                    <a:pt x="93865" y="9822"/>
                  </a:cubicBezTo>
                  <a:lnTo>
                    <a:pt x="93865" y="982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ED40444A-9F36-4B6A-BDC9-080727B4B70D}"/>
                </a:ext>
              </a:extLst>
            </p:cNvPr>
            <p:cNvSpPr/>
            <p:nvPr/>
          </p:nvSpPr>
          <p:spPr>
            <a:xfrm>
              <a:off x="8208057" y="5004894"/>
              <a:ext cx="28453" cy="24581"/>
            </a:xfrm>
            <a:custGeom>
              <a:avLst/>
              <a:gdLst>
                <a:gd name="connsiteX0" fmla="*/ 11125 w 28453"/>
                <a:gd name="connsiteY0" fmla="*/ 415 h 24581"/>
                <a:gd name="connsiteX1" fmla="*/ 26719 w 28453"/>
                <a:gd name="connsiteY1" fmla="*/ 21309 h 24581"/>
                <a:gd name="connsiteX2" fmla="*/ 3644 w 28453"/>
                <a:gd name="connsiteY2" fmla="*/ 15027 h 24581"/>
                <a:gd name="connsiteX3" fmla="*/ 808 w 28453"/>
                <a:gd name="connsiteY3" fmla="*/ 3882 h 24581"/>
                <a:gd name="connsiteX4" fmla="*/ 11125 w 28453"/>
                <a:gd name="connsiteY4" fmla="*/ 415 h 24581"/>
                <a:gd name="connsiteX5" fmla="*/ 11125 w 28453"/>
                <a:gd name="connsiteY5" fmla="*/ 415 h 2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53" h="24581">
                  <a:moveTo>
                    <a:pt x="11125" y="415"/>
                  </a:moveTo>
                  <a:cubicBezTo>
                    <a:pt x="18715" y="2356"/>
                    <a:pt x="33503" y="12737"/>
                    <a:pt x="26719" y="21309"/>
                  </a:cubicBezTo>
                  <a:cubicBezTo>
                    <a:pt x="20329" y="29379"/>
                    <a:pt x="8267" y="20676"/>
                    <a:pt x="3644" y="15027"/>
                  </a:cubicBezTo>
                  <a:cubicBezTo>
                    <a:pt x="1114" y="11930"/>
                    <a:pt x="-1307" y="7830"/>
                    <a:pt x="808" y="3882"/>
                  </a:cubicBezTo>
                  <a:cubicBezTo>
                    <a:pt x="2881" y="44"/>
                    <a:pt x="7264" y="-567"/>
                    <a:pt x="11125" y="415"/>
                  </a:cubicBezTo>
                  <a:lnTo>
                    <a:pt x="11125" y="41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E9BDD4BF-471D-43B6-AFC1-8F68ABD2F0FD}"/>
                </a:ext>
              </a:extLst>
            </p:cNvPr>
            <p:cNvSpPr/>
            <p:nvPr/>
          </p:nvSpPr>
          <p:spPr>
            <a:xfrm>
              <a:off x="8157913" y="4897979"/>
              <a:ext cx="103501" cy="99661"/>
            </a:xfrm>
            <a:custGeom>
              <a:avLst/>
              <a:gdLst>
                <a:gd name="connsiteX0" fmla="*/ 74093 w 103501"/>
                <a:gd name="connsiteY0" fmla="*/ 198 h 99661"/>
                <a:gd name="connsiteX1" fmla="*/ 100877 w 103501"/>
                <a:gd name="connsiteY1" fmla="*/ 47395 h 99661"/>
                <a:gd name="connsiteX2" fmla="*/ 78827 w 103501"/>
                <a:gd name="connsiteY2" fmla="*/ 81616 h 99661"/>
                <a:gd name="connsiteX3" fmla="*/ 63342 w 103501"/>
                <a:gd name="connsiteY3" fmla="*/ 93611 h 99661"/>
                <a:gd name="connsiteX4" fmla="*/ 7638 w 103501"/>
                <a:gd name="connsiteY4" fmla="*/ 85585 h 99661"/>
                <a:gd name="connsiteX5" fmla="*/ 74093 w 103501"/>
                <a:gd name="connsiteY5" fmla="*/ 198 h 99661"/>
                <a:gd name="connsiteX6" fmla="*/ 74093 w 103501"/>
                <a:gd name="connsiteY6" fmla="*/ 198 h 9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01" h="99661">
                  <a:moveTo>
                    <a:pt x="74093" y="198"/>
                  </a:moveTo>
                  <a:cubicBezTo>
                    <a:pt x="101772" y="3142"/>
                    <a:pt x="107791" y="28333"/>
                    <a:pt x="100877" y="47395"/>
                  </a:cubicBezTo>
                  <a:cubicBezTo>
                    <a:pt x="96122" y="60481"/>
                    <a:pt x="89208" y="72782"/>
                    <a:pt x="78827" y="81616"/>
                  </a:cubicBezTo>
                  <a:cubicBezTo>
                    <a:pt x="74247" y="86370"/>
                    <a:pt x="69100" y="90536"/>
                    <a:pt x="63342" y="93611"/>
                  </a:cubicBezTo>
                  <a:cubicBezTo>
                    <a:pt x="46896" y="102379"/>
                    <a:pt x="21771" y="103142"/>
                    <a:pt x="7638" y="85585"/>
                  </a:cubicBezTo>
                  <a:cubicBezTo>
                    <a:pt x="-21109" y="49925"/>
                    <a:pt x="37976" y="-3663"/>
                    <a:pt x="74093" y="198"/>
                  </a:cubicBezTo>
                  <a:lnTo>
                    <a:pt x="74093" y="19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F91ABEFE-09D8-4311-8669-EE68AC732B19}"/>
                </a:ext>
              </a:extLst>
            </p:cNvPr>
            <p:cNvSpPr/>
            <p:nvPr/>
          </p:nvSpPr>
          <p:spPr>
            <a:xfrm>
              <a:off x="8167913" y="4955884"/>
              <a:ext cx="23469" cy="27667"/>
            </a:xfrm>
            <a:custGeom>
              <a:avLst/>
              <a:gdLst>
                <a:gd name="connsiteX0" fmla="*/ 12164 w 23469"/>
                <a:gd name="connsiteY0" fmla="*/ 1246 h 27667"/>
                <a:gd name="connsiteX1" fmla="*/ 20168 w 23469"/>
                <a:gd name="connsiteY1" fmla="*/ 10559 h 27667"/>
                <a:gd name="connsiteX2" fmla="*/ 23461 w 23469"/>
                <a:gd name="connsiteY2" fmla="*/ 19523 h 27667"/>
                <a:gd name="connsiteX3" fmla="*/ 14737 w 23469"/>
                <a:gd name="connsiteY3" fmla="*/ 27374 h 27667"/>
                <a:gd name="connsiteX4" fmla="*/ 4181 w 23469"/>
                <a:gd name="connsiteY4" fmla="*/ 18432 h 27667"/>
                <a:gd name="connsiteX5" fmla="*/ 298 w 23469"/>
                <a:gd name="connsiteY5" fmla="*/ 5346 h 27667"/>
                <a:gd name="connsiteX6" fmla="*/ 12164 w 23469"/>
                <a:gd name="connsiteY6" fmla="*/ 1246 h 27667"/>
                <a:gd name="connsiteX7" fmla="*/ 12164 w 23469"/>
                <a:gd name="connsiteY7" fmla="*/ 1246 h 2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69" h="27667">
                  <a:moveTo>
                    <a:pt x="12164" y="1246"/>
                  </a:moveTo>
                  <a:cubicBezTo>
                    <a:pt x="15718" y="3361"/>
                    <a:pt x="18401" y="6982"/>
                    <a:pt x="20168" y="10559"/>
                  </a:cubicBezTo>
                  <a:cubicBezTo>
                    <a:pt x="22108" y="13263"/>
                    <a:pt x="23330" y="16491"/>
                    <a:pt x="23461" y="19523"/>
                  </a:cubicBezTo>
                  <a:cubicBezTo>
                    <a:pt x="23658" y="24343"/>
                    <a:pt x="20647" y="28879"/>
                    <a:pt x="14737" y="27374"/>
                  </a:cubicBezTo>
                  <a:cubicBezTo>
                    <a:pt x="10331" y="26240"/>
                    <a:pt x="6558" y="21900"/>
                    <a:pt x="4181" y="18432"/>
                  </a:cubicBezTo>
                  <a:cubicBezTo>
                    <a:pt x="1542" y="14593"/>
                    <a:pt x="-858" y="9599"/>
                    <a:pt x="298" y="5346"/>
                  </a:cubicBezTo>
                  <a:cubicBezTo>
                    <a:pt x="1542" y="787"/>
                    <a:pt x="7278" y="-1633"/>
                    <a:pt x="12164" y="1246"/>
                  </a:cubicBezTo>
                  <a:lnTo>
                    <a:pt x="12164" y="1246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7CC57B4D-303D-4AA9-A35C-C0155DABCFD8}"/>
                </a:ext>
              </a:extLst>
            </p:cNvPr>
            <p:cNvSpPr/>
            <p:nvPr/>
          </p:nvSpPr>
          <p:spPr>
            <a:xfrm>
              <a:off x="8124178" y="4854203"/>
              <a:ext cx="112849" cy="84710"/>
            </a:xfrm>
            <a:custGeom>
              <a:avLst/>
              <a:gdLst>
                <a:gd name="connsiteX0" fmla="*/ 36486 w 112849"/>
                <a:gd name="connsiteY0" fmla="*/ 7245 h 84710"/>
                <a:gd name="connsiteX1" fmla="*/ 102943 w 112849"/>
                <a:gd name="connsiteY1" fmla="*/ 7855 h 84710"/>
                <a:gd name="connsiteX2" fmla="*/ 93455 w 112849"/>
                <a:gd name="connsiteY2" fmla="*/ 60287 h 84710"/>
                <a:gd name="connsiteX3" fmla="*/ 46476 w 112849"/>
                <a:gd name="connsiteY3" fmla="*/ 84191 h 84710"/>
                <a:gd name="connsiteX4" fmla="*/ 326 w 112849"/>
                <a:gd name="connsiteY4" fmla="*/ 54747 h 84710"/>
                <a:gd name="connsiteX5" fmla="*/ 36486 w 112849"/>
                <a:gd name="connsiteY5" fmla="*/ 7245 h 84710"/>
                <a:gd name="connsiteX6" fmla="*/ 36486 w 112849"/>
                <a:gd name="connsiteY6" fmla="*/ 7245 h 8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849" h="84710">
                  <a:moveTo>
                    <a:pt x="36486" y="7245"/>
                  </a:moveTo>
                  <a:cubicBezTo>
                    <a:pt x="54698" y="134"/>
                    <a:pt x="86084" y="-4926"/>
                    <a:pt x="102943" y="7855"/>
                  </a:cubicBezTo>
                  <a:cubicBezTo>
                    <a:pt x="123161" y="23188"/>
                    <a:pt x="108570" y="47877"/>
                    <a:pt x="93455" y="60287"/>
                  </a:cubicBezTo>
                  <a:cubicBezTo>
                    <a:pt x="80523" y="70909"/>
                    <a:pt x="63074" y="81814"/>
                    <a:pt x="46476" y="84191"/>
                  </a:cubicBezTo>
                  <a:cubicBezTo>
                    <a:pt x="25843" y="87158"/>
                    <a:pt x="3226" y="77409"/>
                    <a:pt x="326" y="54747"/>
                  </a:cubicBezTo>
                  <a:cubicBezTo>
                    <a:pt x="-2750" y="30974"/>
                    <a:pt x="16465" y="15053"/>
                    <a:pt x="36486" y="7245"/>
                  </a:cubicBezTo>
                  <a:lnTo>
                    <a:pt x="36486" y="724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5A3D90DC-0353-44EF-8276-0450D321D3AA}"/>
                </a:ext>
              </a:extLst>
            </p:cNvPr>
            <p:cNvSpPr/>
            <p:nvPr/>
          </p:nvSpPr>
          <p:spPr>
            <a:xfrm>
              <a:off x="8130134" y="4896003"/>
              <a:ext cx="19966" cy="30031"/>
            </a:xfrm>
            <a:custGeom>
              <a:avLst/>
              <a:gdLst>
                <a:gd name="connsiteX0" fmla="*/ 9440 w 19966"/>
                <a:gd name="connsiteY0" fmla="*/ 887 h 30031"/>
                <a:gd name="connsiteX1" fmla="*/ 17009 w 19966"/>
                <a:gd name="connsiteY1" fmla="*/ 28499 h 30031"/>
                <a:gd name="connsiteX2" fmla="*/ 695 w 19966"/>
                <a:gd name="connsiteY2" fmla="*/ 17528 h 30031"/>
                <a:gd name="connsiteX3" fmla="*/ 9440 w 19966"/>
                <a:gd name="connsiteY3" fmla="*/ 887 h 30031"/>
                <a:gd name="connsiteX4" fmla="*/ 9440 w 19966"/>
                <a:gd name="connsiteY4" fmla="*/ 887 h 3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66" h="30031">
                  <a:moveTo>
                    <a:pt x="9440" y="887"/>
                  </a:moveTo>
                  <a:cubicBezTo>
                    <a:pt x="16659" y="4267"/>
                    <a:pt x="24315" y="23395"/>
                    <a:pt x="17009" y="28499"/>
                  </a:cubicBezTo>
                  <a:cubicBezTo>
                    <a:pt x="9331" y="33864"/>
                    <a:pt x="2418" y="23919"/>
                    <a:pt x="695" y="17528"/>
                  </a:cubicBezTo>
                  <a:cubicBezTo>
                    <a:pt x="-789" y="11923"/>
                    <a:pt x="-723" y="-3890"/>
                    <a:pt x="9440" y="887"/>
                  </a:cubicBezTo>
                  <a:lnTo>
                    <a:pt x="9440" y="887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1CDF2D31-5360-4221-8FC0-5D80C55B0A52}"/>
                </a:ext>
              </a:extLst>
            </p:cNvPr>
            <p:cNvSpPr/>
            <p:nvPr/>
          </p:nvSpPr>
          <p:spPr>
            <a:xfrm>
              <a:off x="8262777" y="4868129"/>
              <a:ext cx="81912" cy="105606"/>
            </a:xfrm>
            <a:custGeom>
              <a:avLst/>
              <a:gdLst>
                <a:gd name="connsiteX0" fmla="*/ 79001 w 81912"/>
                <a:gd name="connsiteY0" fmla="*/ 15412 h 105606"/>
                <a:gd name="connsiteX1" fmla="*/ 31149 w 81912"/>
                <a:gd name="connsiteY1" fmla="*/ 11137 h 105606"/>
                <a:gd name="connsiteX2" fmla="*/ 7245 w 81912"/>
                <a:gd name="connsiteY2" fmla="*/ 43002 h 105606"/>
                <a:gd name="connsiteX3" fmla="*/ 876 w 81912"/>
                <a:gd name="connsiteY3" fmla="*/ 60712 h 105606"/>
                <a:gd name="connsiteX4" fmla="*/ 22337 w 81912"/>
                <a:gd name="connsiteY4" fmla="*/ 104573 h 105606"/>
                <a:gd name="connsiteX5" fmla="*/ 79001 w 81912"/>
                <a:gd name="connsiteY5" fmla="*/ 15412 h 105606"/>
                <a:gd name="connsiteX6" fmla="*/ 79001 w 81912"/>
                <a:gd name="connsiteY6" fmla="*/ 15412 h 10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2" h="105606">
                  <a:moveTo>
                    <a:pt x="79001" y="15412"/>
                  </a:moveTo>
                  <a:cubicBezTo>
                    <a:pt x="69230" y="-6769"/>
                    <a:pt x="45849" y="-2080"/>
                    <a:pt x="31149" y="11137"/>
                  </a:cubicBezTo>
                  <a:cubicBezTo>
                    <a:pt x="21051" y="20232"/>
                    <a:pt x="12196" y="30810"/>
                    <a:pt x="7245" y="43002"/>
                  </a:cubicBezTo>
                  <a:cubicBezTo>
                    <a:pt x="4322" y="48717"/>
                    <a:pt x="2054" y="54671"/>
                    <a:pt x="876" y="60712"/>
                  </a:cubicBezTo>
                  <a:cubicBezTo>
                    <a:pt x="-2439" y="77964"/>
                    <a:pt x="3428" y="99448"/>
                    <a:pt x="22337" y="104573"/>
                  </a:cubicBezTo>
                  <a:cubicBezTo>
                    <a:pt x="60724" y="114955"/>
                    <a:pt x="91760" y="44376"/>
                    <a:pt x="79001" y="15412"/>
                  </a:cubicBezTo>
                  <a:lnTo>
                    <a:pt x="79001" y="15412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8F0128BF-3545-4D25-8192-503FED6554B0}"/>
                </a:ext>
              </a:extLst>
            </p:cNvPr>
            <p:cNvSpPr/>
            <p:nvPr/>
          </p:nvSpPr>
          <p:spPr>
            <a:xfrm>
              <a:off x="8279842" y="4946733"/>
              <a:ext cx="26957" cy="17280"/>
            </a:xfrm>
            <a:custGeom>
              <a:avLst/>
              <a:gdLst>
                <a:gd name="connsiteX0" fmla="*/ 24401 w 26957"/>
                <a:gd name="connsiteY0" fmla="*/ 3461 h 17280"/>
                <a:gd name="connsiteX1" fmla="*/ 14259 w 26957"/>
                <a:gd name="connsiteY1" fmla="*/ 320 h 17280"/>
                <a:gd name="connsiteX2" fmla="*/ 5623 w 26957"/>
                <a:gd name="connsiteY2" fmla="*/ 1018 h 17280"/>
                <a:gd name="connsiteX3" fmla="*/ 1086 w 26957"/>
                <a:gd name="connsiteY3" fmla="*/ 11400 h 17280"/>
                <a:gd name="connsiteX4" fmla="*/ 11577 w 26957"/>
                <a:gd name="connsiteY4" fmla="*/ 16831 h 17280"/>
                <a:gd name="connsiteX5" fmla="*/ 23922 w 26957"/>
                <a:gd name="connsiteY5" fmla="*/ 15020 h 17280"/>
                <a:gd name="connsiteX6" fmla="*/ 24401 w 26957"/>
                <a:gd name="connsiteY6" fmla="*/ 3461 h 17280"/>
                <a:gd name="connsiteX7" fmla="*/ 24401 w 26957"/>
                <a:gd name="connsiteY7" fmla="*/ 3461 h 1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57" h="17280">
                  <a:moveTo>
                    <a:pt x="24401" y="3461"/>
                  </a:moveTo>
                  <a:cubicBezTo>
                    <a:pt x="21653" y="1280"/>
                    <a:pt x="17793" y="407"/>
                    <a:pt x="14259" y="320"/>
                  </a:cubicBezTo>
                  <a:cubicBezTo>
                    <a:pt x="11402" y="-269"/>
                    <a:pt x="8284" y="-51"/>
                    <a:pt x="5623" y="1018"/>
                  </a:cubicBezTo>
                  <a:cubicBezTo>
                    <a:pt x="1391" y="2719"/>
                    <a:pt x="-1749" y="7016"/>
                    <a:pt x="1086" y="11400"/>
                  </a:cubicBezTo>
                  <a:cubicBezTo>
                    <a:pt x="3202" y="14671"/>
                    <a:pt x="7956" y="16155"/>
                    <a:pt x="11577" y="16831"/>
                  </a:cubicBezTo>
                  <a:cubicBezTo>
                    <a:pt x="15589" y="17572"/>
                    <a:pt x="20540" y="17659"/>
                    <a:pt x="23922" y="15020"/>
                  </a:cubicBezTo>
                  <a:cubicBezTo>
                    <a:pt x="27564" y="12229"/>
                    <a:pt x="28174" y="6449"/>
                    <a:pt x="24401" y="3461"/>
                  </a:cubicBezTo>
                  <a:lnTo>
                    <a:pt x="24401" y="3461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42E76BED-3266-4D40-B61B-BB004B0ECD6D}"/>
                </a:ext>
              </a:extLst>
            </p:cNvPr>
            <p:cNvSpPr/>
            <p:nvPr/>
          </p:nvSpPr>
          <p:spPr>
            <a:xfrm>
              <a:off x="8192067" y="4822537"/>
              <a:ext cx="107621" cy="90402"/>
            </a:xfrm>
            <a:custGeom>
              <a:avLst/>
              <a:gdLst>
                <a:gd name="connsiteX0" fmla="*/ 42099 w 107621"/>
                <a:gd name="connsiteY0" fmla="*/ 3163 h 90402"/>
                <a:gd name="connsiteX1" fmla="*/ 42579 w 107621"/>
                <a:gd name="connsiteY1" fmla="*/ 2967 h 90402"/>
                <a:gd name="connsiteX2" fmla="*/ 96342 w 107621"/>
                <a:gd name="connsiteY2" fmla="*/ 9205 h 90402"/>
                <a:gd name="connsiteX3" fmla="*/ 92546 w 107621"/>
                <a:gd name="connsiteY3" fmla="*/ 58867 h 90402"/>
                <a:gd name="connsiteX4" fmla="*/ 61772 w 107621"/>
                <a:gd name="connsiteY4" fmla="*/ 80197 h 90402"/>
                <a:gd name="connsiteX5" fmla="*/ 25304 w 107621"/>
                <a:gd name="connsiteY5" fmla="*/ 88354 h 90402"/>
                <a:gd name="connsiteX6" fmla="*/ 18107 w 107621"/>
                <a:gd name="connsiteY6" fmla="*/ 84254 h 90402"/>
                <a:gd name="connsiteX7" fmla="*/ 5 w 107621"/>
                <a:gd name="connsiteY7" fmla="*/ 54548 h 90402"/>
                <a:gd name="connsiteX8" fmla="*/ 42099 w 107621"/>
                <a:gd name="connsiteY8" fmla="*/ 3163 h 90402"/>
                <a:gd name="connsiteX9" fmla="*/ 42099 w 107621"/>
                <a:gd name="connsiteY9" fmla="*/ 3163 h 90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621" h="90402">
                  <a:moveTo>
                    <a:pt x="42099" y="3163"/>
                  </a:moveTo>
                  <a:cubicBezTo>
                    <a:pt x="42251" y="3098"/>
                    <a:pt x="42426" y="3010"/>
                    <a:pt x="42579" y="2967"/>
                  </a:cubicBezTo>
                  <a:cubicBezTo>
                    <a:pt x="58653" y="-2878"/>
                    <a:pt x="81772" y="284"/>
                    <a:pt x="96342" y="9205"/>
                  </a:cubicBezTo>
                  <a:cubicBezTo>
                    <a:pt x="116647" y="21593"/>
                    <a:pt x="105894" y="45802"/>
                    <a:pt x="92546" y="58867"/>
                  </a:cubicBezTo>
                  <a:cubicBezTo>
                    <a:pt x="83691" y="67547"/>
                    <a:pt x="73200" y="74985"/>
                    <a:pt x="61772" y="80197"/>
                  </a:cubicBezTo>
                  <a:cubicBezTo>
                    <a:pt x="50823" y="88093"/>
                    <a:pt x="37976" y="93567"/>
                    <a:pt x="25304" y="88354"/>
                  </a:cubicBezTo>
                  <a:cubicBezTo>
                    <a:pt x="22557" y="87220"/>
                    <a:pt x="20180" y="85824"/>
                    <a:pt x="18107" y="84254"/>
                  </a:cubicBezTo>
                  <a:cubicBezTo>
                    <a:pt x="7421" y="79216"/>
                    <a:pt x="201" y="68682"/>
                    <a:pt x="5" y="54548"/>
                  </a:cubicBezTo>
                  <a:cubicBezTo>
                    <a:pt x="-366" y="25431"/>
                    <a:pt x="18936" y="7547"/>
                    <a:pt x="42099" y="3163"/>
                  </a:cubicBezTo>
                  <a:lnTo>
                    <a:pt x="42099" y="3163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00252F16-D984-44D7-822E-95B6349CB717}"/>
                </a:ext>
              </a:extLst>
            </p:cNvPr>
            <p:cNvSpPr/>
            <p:nvPr/>
          </p:nvSpPr>
          <p:spPr>
            <a:xfrm>
              <a:off x="8198857" y="4868845"/>
              <a:ext cx="22179" cy="26665"/>
            </a:xfrm>
            <a:custGeom>
              <a:avLst/>
              <a:gdLst>
                <a:gd name="connsiteX0" fmla="*/ 5408 w 22179"/>
                <a:gd name="connsiteY0" fmla="*/ 105 h 26665"/>
                <a:gd name="connsiteX1" fmla="*/ 17774 w 22179"/>
                <a:gd name="connsiteY1" fmla="*/ 7673 h 26665"/>
                <a:gd name="connsiteX2" fmla="*/ 21961 w 22179"/>
                <a:gd name="connsiteY2" fmla="*/ 19669 h 26665"/>
                <a:gd name="connsiteX3" fmla="*/ 16749 w 22179"/>
                <a:gd name="connsiteY3" fmla="*/ 26518 h 26665"/>
                <a:gd name="connsiteX4" fmla="*/ 3576 w 22179"/>
                <a:gd name="connsiteY4" fmla="*/ 19211 h 26665"/>
                <a:gd name="connsiteX5" fmla="*/ 261 w 22179"/>
                <a:gd name="connsiteY5" fmla="*/ 4009 h 26665"/>
                <a:gd name="connsiteX6" fmla="*/ 5408 w 22179"/>
                <a:gd name="connsiteY6" fmla="*/ 105 h 26665"/>
                <a:gd name="connsiteX7" fmla="*/ 5408 w 22179"/>
                <a:gd name="connsiteY7" fmla="*/ 105 h 2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79" h="26665">
                  <a:moveTo>
                    <a:pt x="5408" y="105"/>
                  </a:moveTo>
                  <a:cubicBezTo>
                    <a:pt x="10271" y="1370"/>
                    <a:pt x="14525" y="3791"/>
                    <a:pt x="17774" y="7673"/>
                  </a:cubicBezTo>
                  <a:cubicBezTo>
                    <a:pt x="20326" y="10727"/>
                    <a:pt x="22965" y="15503"/>
                    <a:pt x="21961" y="19669"/>
                  </a:cubicBezTo>
                  <a:cubicBezTo>
                    <a:pt x="21961" y="22984"/>
                    <a:pt x="20500" y="25754"/>
                    <a:pt x="16749" y="26518"/>
                  </a:cubicBezTo>
                  <a:cubicBezTo>
                    <a:pt x="11798" y="27543"/>
                    <a:pt x="6215" y="23050"/>
                    <a:pt x="3576" y="19211"/>
                  </a:cubicBezTo>
                  <a:cubicBezTo>
                    <a:pt x="434" y="14675"/>
                    <a:pt x="-525" y="9418"/>
                    <a:pt x="261" y="4009"/>
                  </a:cubicBezTo>
                  <a:cubicBezTo>
                    <a:pt x="588" y="1806"/>
                    <a:pt x="2987" y="-527"/>
                    <a:pt x="5408" y="105"/>
                  </a:cubicBezTo>
                  <a:lnTo>
                    <a:pt x="5408" y="105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6AA016EE-50D9-4CB6-8FD1-A4AE9832ED0A}"/>
                </a:ext>
              </a:extLst>
            </p:cNvPr>
            <p:cNvSpPr/>
            <p:nvPr/>
          </p:nvSpPr>
          <p:spPr>
            <a:xfrm>
              <a:off x="8223506" y="4855056"/>
              <a:ext cx="94688" cy="87424"/>
            </a:xfrm>
            <a:custGeom>
              <a:avLst/>
              <a:gdLst>
                <a:gd name="connsiteX0" fmla="*/ 28653 w 94688"/>
                <a:gd name="connsiteY0" fmla="*/ 12346 h 87424"/>
                <a:gd name="connsiteX1" fmla="*/ 86451 w 94688"/>
                <a:gd name="connsiteY1" fmla="*/ 6980 h 87424"/>
                <a:gd name="connsiteX2" fmla="*/ 77835 w 94688"/>
                <a:gd name="connsiteY2" fmla="*/ 59805 h 87424"/>
                <a:gd name="connsiteX3" fmla="*/ 26123 w 94688"/>
                <a:gd name="connsiteY3" fmla="*/ 87221 h 87424"/>
                <a:gd name="connsiteX4" fmla="*/ 3113 w 94688"/>
                <a:gd name="connsiteY4" fmla="*/ 40765 h 87424"/>
                <a:gd name="connsiteX5" fmla="*/ 28653 w 94688"/>
                <a:gd name="connsiteY5" fmla="*/ 12346 h 87424"/>
                <a:gd name="connsiteX6" fmla="*/ 28653 w 94688"/>
                <a:gd name="connsiteY6" fmla="*/ 12346 h 8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88" h="87424">
                  <a:moveTo>
                    <a:pt x="28653" y="12346"/>
                  </a:moveTo>
                  <a:cubicBezTo>
                    <a:pt x="44116" y="3011"/>
                    <a:pt x="70530" y="-7131"/>
                    <a:pt x="86451" y="6980"/>
                  </a:cubicBezTo>
                  <a:cubicBezTo>
                    <a:pt x="103899" y="22444"/>
                    <a:pt x="90049" y="46086"/>
                    <a:pt x="77835" y="59805"/>
                  </a:cubicBezTo>
                  <a:cubicBezTo>
                    <a:pt x="65796" y="73349"/>
                    <a:pt x="45469" y="89424"/>
                    <a:pt x="26123" y="87221"/>
                  </a:cubicBezTo>
                  <a:cubicBezTo>
                    <a:pt x="2961" y="84582"/>
                    <a:pt x="-5066" y="59456"/>
                    <a:pt x="3113" y="40765"/>
                  </a:cubicBezTo>
                  <a:cubicBezTo>
                    <a:pt x="5251" y="28769"/>
                    <a:pt x="16636" y="19587"/>
                    <a:pt x="28653" y="12346"/>
                  </a:cubicBezTo>
                  <a:lnTo>
                    <a:pt x="28653" y="12346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31B80E3B-D492-45AF-BEB5-24E8A59F07F5}"/>
                </a:ext>
              </a:extLst>
            </p:cNvPr>
            <p:cNvSpPr/>
            <p:nvPr/>
          </p:nvSpPr>
          <p:spPr>
            <a:xfrm>
              <a:off x="8231895" y="4904438"/>
              <a:ext cx="18561" cy="23347"/>
            </a:xfrm>
            <a:custGeom>
              <a:avLst/>
              <a:gdLst>
                <a:gd name="connsiteX0" fmla="*/ 1464 w 18561"/>
                <a:gd name="connsiteY0" fmla="*/ 2310 h 23347"/>
                <a:gd name="connsiteX1" fmla="*/ 11911 w 18561"/>
                <a:gd name="connsiteY1" fmla="*/ 2288 h 23347"/>
                <a:gd name="connsiteX2" fmla="*/ 18236 w 18561"/>
                <a:gd name="connsiteY2" fmla="*/ 18057 h 23347"/>
                <a:gd name="connsiteX3" fmla="*/ 17669 w 18561"/>
                <a:gd name="connsiteY3" fmla="*/ 19824 h 23347"/>
                <a:gd name="connsiteX4" fmla="*/ 17669 w 18561"/>
                <a:gd name="connsiteY4" fmla="*/ 19846 h 23347"/>
                <a:gd name="connsiteX5" fmla="*/ 10799 w 18561"/>
                <a:gd name="connsiteY5" fmla="*/ 23117 h 23347"/>
                <a:gd name="connsiteX6" fmla="*/ 7942 w 18561"/>
                <a:gd name="connsiteY6" fmla="*/ 21176 h 23347"/>
                <a:gd name="connsiteX7" fmla="*/ 1181 w 18561"/>
                <a:gd name="connsiteY7" fmla="*/ 12299 h 23347"/>
                <a:gd name="connsiteX8" fmla="*/ 1464 w 18561"/>
                <a:gd name="connsiteY8" fmla="*/ 2310 h 23347"/>
                <a:gd name="connsiteX9" fmla="*/ 1464 w 18561"/>
                <a:gd name="connsiteY9" fmla="*/ 2310 h 2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61" h="23347">
                  <a:moveTo>
                    <a:pt x="1464" y="2310"/>
                  </a:moveTo>
                  <a:cubicBezTo>
                    <a:pt x="4277" y="-1289"/>
                    <a:pt x="8793" y="-198"/>
                    <a:pt x="11911" y="2288"/>
                  </a:cubicBezTo>
                  <a:cubicBezTo>
                    <a:pt x="16230" y="5756"/>
                    <a:pt x="19654" y="12387"/>
                    <a:pt x="18236" y="18057"/>
                  </a:cubicBezTo>
                  <a:cubicBezTo>
                    <a:pt x="18149" y="18668"/>
                    <a:pt x="17975" y="19257"/>
                    <a:pt x="17669" y="19824"/>
                  </a:cubicBezTo>
                  <a:cubicBezTo>
                    <a:pt x="17669" y="19824"/>
                    <a:pt x="17669" y="19846"/>
                    <a:pt x="17669" y="19846"/>
                  </a:cubicBezTo>
                  <a:cubicBezTo>
                    <a:pt x="16469" y="22463"/>
                    <a:pt x="13591" y="23946"/>
                    <a:pt x="10799" y="23117"/>
                  </a:cubicBezTo>
                  <a:cubicBezTo>
                    <a:pt x="9555" y="22746"/>
                    <a:pt x="8640" y="22049"/>
                    <a:pt x="7942" y="21176"/>
                  </a:cubicBezTo>
                  <a:cubicBezTo>
                    <a:pt x="4823" y="18864"/>
                    <a:pt x="2184" y="14917"/>
                    <a:pt x="1181" y="12299"/>
                  </a:cubicBezTo>
                  <a:cubicBezTo>
                    <a:pt x="-62" y="9180"/>
                    <a:pt x="-804" y="5189"/>
                    <a:pt x="1464" y="2310"/>
                  </a:cubicBezTo>
                  <a:lnTo>
                    <a:pt x="1464" y="2310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32A2F99B-531C-4E7C-8B57-229CA038AF0F}"/>
                </a:ext>
              </a:extLst>
            </p:cNvPr>
            <p:cNvSpPr/>
            <p:nvPr/>
          </p:nvSpPr>
          <p:spPr>
            <a:xfrm>
              <a:off x="8300228" y="4814905"/>
              <a:ext cx="87175" cy="104158"/>
            </a:xfrm>
            <a:custGeom>
              <a:avLst/>
              <a:gdLst>
                <a:gd name="connsiteX0" fmla="*/ 8726 w 87175"/>
                <a:gd name="connsiteY0" fmla="*/ 40108 h 104158"/>
                <a:gd name="connsiteX1" fmla="*/ 85389 w 87175"/>
                <a:gd name="connsiteY1" fmla="*/ 14089 h 104158"/>
                <a:gd name="connsiteX2" fmla="*/ 83557 w 87175"/>
                <a:gd name="connsiteY2" fmla="*/ 43118 h 104158"/>
                <a:gd name="connsiteX3" fmla="*/ 74659 w 87175"/>
                <a:gd name="connsiteY3" fmla="*/ 67502 h 104158"/>
                <a:gd name="connsiteX4" fmla="*/ 46022 w 87175"/>
                <a:gd name="connsiteY4" fmla="*/ 101919 h 104158"/>
                <a:gd name="connsiteX5" fmla="*/ 6479 w 87175"/>
                <a:gd name="connsiteY5" fmla="*/ 88942 h 104158"/>
                <a:gd name="connsiteX6" fmla="*/ 8726 w 87175"/>
                <a:gd name="connsiteY6" fmla="*/ 40108 h 104158"/>
                <a:gd name="connsiteX7" fmla="*/ 8726 w 87175"/>
                <a:gd name="connsiteY7" fmla="*/ 40108 h 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75" h="104158">
                  <a:moveTo>
                    <a:pt x="8726" y="40108"/>
                  </a:moveTo>
                  <a:cubicBezTo>
                    <a:pt x="20133" y="22551"/>
                    <a:pt x="70711" y="-22858"/>
                    <a:pt x="85389" y="14089"/>
                  </a:cubicBezTo>
                  <a:cubicBezTo>
                    <a:pt x="88770" y="22573"/>
                    <a:pt x="86894" y="33173"/>
                    <a:pt x="83557" y="43118"/>
                  </a:cubicBezTo>
                  <a:cubicBezTo>
                    <a:pt x="81682" y="51450"/>
                    <a:pt x="78323" y="59607"/>
                    <a:pt x="74659" y="67502"/>
                  </a:cubicBezTo>
                  <a:cubicBezTo>
                    <a:pt x="68290" y="81177"/>
                    <a:pt x="60852" y="95943"/>
                    <a:pt x="46022" y="101919"/>
                  </a:cubicBezTo>
                  <a:cubicBezTo>
                    <a:pt x="31496" y="107764"/>
                    <a:pt x="15094" y="101723"/>
                    <a:pt x="6479" y="88942"/>
                  </a:cubicBezTo>
                  <a:cubicBezTo>
                    <a:pt x="-3859" y="73653"/>
                    <a:pt x="-871" y="54918"/>
                    <a:pt x="8726" y="40108"/>
                  </a:cubicBezTo>
                  <a:lnTo>
                    <a:pt x="8726" y="40108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0862DB23-23DA-472D-895D-49CA6E1D2FD1}"/>
                </a:ext>
              </a:extLst>
            </p:cNvPr>
            <p:cNvSpPr/>
            <p:nvPr/>
          </p:nvSpPr>
          <p:spPr>
            <a:xfrm>
              <a:off x="8312850" y="4890297"/>
              <a:ext cx="25622" cy="19502"/>
            </a:xfrm>
            <a:custGeom>
              <a:avLst/>
              <a:gdLst>
                <a:gd name="connsiteX0" fmla="*/ 24544 w 25622"/>
                <a:gd name="connsiteY0" fmla="*/ 7901 h 19502"/>
                <a:gd name="connsiteX1" fmla="*/ 18220 w 25622"/>
                <a:gd name="connsiteY1" fmla="*/ 19264 h 19502"/>
                <a:gd name="connsiteX2" fmla="*/ 443 w 25622"/>
                <a:gd name="connsiteY2" fmla="*/ 6309 h 19502"/>
                <a:gd name="connsiteX3" fmla="*/ 24544 w 25622"/>
                <a:gd name="connsiteY3" fmla="*/ 7901 h 19502"/>
                <a:gd name="connsiteX4" fmla="*/ 24544 w 25622"/>
                <a:gd name="connsiteY4" fmla="*/ 7901 h 1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2" h="19502">
                  <a:moveTo>
                    <a:pt x="24544" y="7901"/>
                  </a:moveTo>
                  <a:cubicBezTo>
                    <a:pt x="27772" y="12874"/>
                    <a:pt x="23192" y="18152"/>
                    <a:pt x="18220" y="19264"/>
                  </a:cubicBezTo>
                  <a:cubicBezTo>
                    <a:pt x="10455" y="20987"/>
                    <a:pt x="2581" y="13027"/>
                    <a:pt x="443" y="6309"/>
                  </a:cubicBezTo>
                  <a:cubicBezTo>
                    <a:pt x="-3634" y="-6537"/>
                    <a:pt x="21687" y="3495"/>
                    <a:pt x="24544" y="7901"/>
                  </a:cubicBezTo>
                  <a:lnTo>
                    <a:pt x="24544" y="7901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9C28B114-4FBA-40E0-A1F9-23A9FDC2F62D}"/>
                </a:ext>
              </a:extLst>
            </p:cNvPr>
            <p:cNvSpPr/>
            <p:nvPr/>
          </p:nvSpPr>
          <p:spPr>
            <a:xfrm>
              <a:off x="8256602" y="4788943"/>
              <a:ext cx="104135" cy="75182"/>
            </a:xfrm>
            <a:custGeom>
              <a:avLst/>
              <a:gdLst>
                <a:gd name="connsiteX0" fmla="*/ 66463 w 104135"/>
                <a:gd name="connsiteY0" fmla="*/ 68164 h 75182"/>
                <a:gd name="connsiteX1" fmla="*/ 103956 w 104135"/>
                <a:gd name="connsiteY1" fmla="*/ 23824 h 75182"/>
                <a:gd name="connsiteX2" fmla="*/ 55711 w 104135"/>
                <a:gd name="connsiteY2" fmla="*/ 639 h 75182"/>
                <a:gd name="connsiteX3" fmla="*/ 3628 w 104135"/>
                <a:gd name="connsiteY3" fmla="*/ 27357 h 75182"/>
                <a:gd name="connsiteX4" fmla="*/ 28557 w 104135"/>
                <a:gd name="connsiteY4" fmla="*/ 72832 h 75182"/>
                <a:gd name="connsiteX5" fmla="*/ 66463 w 104135"/>
                <a:gd name="connsiteY5" fmla="*/ 68164 h 75182"/>
                <a:gd name="connsiteX6" fmla="*/ 66463 w 104135"/>
                <a:gd name="connsiteY6" fmla="*/ 68164 h 7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35" h="75182">
                  <a:moveTo>
                    <a:pt x="66463" y="68164"/>
                  </a:moveTo>
                  <a:cubicBezTo>
                    <a:pt x="82974" y="60814"/>
                    <a:pt x="106420" y="44980"/>
                    <a:pt x="103956" y="23824"/>
                  </a:cubicBezTo>
                  <a:cubicBezTo>
                    <a:pt x="101251" y="661"/>
                    <a:pt x="73944" y="-1498"/>
                    <a:pt x="55711" y="639"/>
                  </a:cubicBezTo>
                  <a:cubicBezTo>
                    <a:pt x="37717" y="2755"/>
                    <a:pt x="12897" y="10236"/>
                    <a:pt x="3628" y="27357"/>
                  </a:cubicBezTo>
                  <a:cubicBezTo>
                    <a:pt x="-7452" y="47859"/>
                    <a:pt x="8557" y="68819"/>
                    <a:pt x="28557" y="72832"/>
                  </a:cubicBezTo>
                  <a:cubicBezTo>
                    <a:pt x="39593" y="77979"/>
                    <a:pt x="53639" y="73879"/>
                    <a:pt x="66463" y="68164"/>
                  </a:cubicBezTo>
                  <a:lnTo>
                    <a:pt x="66463" y="68164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78C6784E-883F-4AA1-93F6-A685E9DC2633}"/>
                </a:ext>
              </a:extLst>
            </p:cNvPr>
            <p:cNvSpPr/>
            <p:nvPr/>
          </p:nvSpPr>
          <p:spPr>
            <a:xfrm>
              <a:off x="8268008" y="4826586"/>
              <a:ext cx="18049" cy="23442"/>
            </a:xfrm>
            <a:custGeom>
              <a:avLst/>
              <a:gdLst>
                <a:gd name="connsiteX0" fmla="*/ 12025 w 18049"/>
                <a:gd name="connsiteY0" fmla="*/ 23433 h 23442"/>
                <a:gd name="connsiteX1" fmla="*/ 18023 w 18049"/>
                <a:gd name="connsiteY1" fmla="*/ 14883 h 23442"/>
                <a:gd name="connsiteX2" fmla="*/ 8710 w 18049"/>
                <a:gd name="connsiteY2" fmla="*/ 663 h 23442"/>
                <a:gd name="connsiteX3" fmla="*/ 6944 w 18049"/>
                <a:gd name="connsiteY3" fmla="*/ 117 h 23442"/>
                <a:gd name="connsiteX4" fmla="*/ 6922 w 18049"/>
                <a:gd name="connsiteY4" fmla="*/ 96 h 23442"/>
                <a:gd name="connsiteX5" fmla="*/ 291 w 18049"/>
                <a:gd name="connsiteY5" fmla="*/ 3869 h 23442"/>
                <a:gd name="connsiteX6" fmla="*/ 248 w 18049"/>
                <a:gd name="connsiteY6" fmla="*/ 7337 h 23442"/>
                <a:gd name="connsiteX7" fmla="*/ 3650 w 18049"/>
                <a:gd name="connsiteY7" fmla="*/ 17958 h 23442"/>
                <a:gd name="connsiteX8" fmla="*/ 12025 w 18049"/>
                <a:gd name="connsiteY8" fmla="*/ 23433 h 23442"/>
                <a:gd name="connsiteX9" fmla="*/ 12025 w 18049"/>
                <a:gd name="connsiteY9" fmla="*/ 23433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49" h="23442">
                  <a:moveTo>
                    <a:pt x="12025" y="23433"/>
                  </a:moveTo>
                  <a:cubicBezTo>
                    <a:pt x="16584" y="23171"/>
                    <a:pt x="18285" y="18874"/>
                    <a:pt x="18023" y="14883"/>
                  </a:cubicBezTo>
                  <a:cubicBezTo>
                    <a:pt x="17652" y="9365"/>
                    <a:pt x="14163" y="2756"/>
                    <a:pt x="8710" y="663"/>
                  </a:cubicBezTo>
                  <a:cubicBezTo>
                    <a:pt x="8165" y="401"/>
                    <a:pt x="7577" y="183"/>
                    <a:pt x="6944" y="117"/>
                  </a:cubicBezTo>
                  <a:cubicBezTo>
                    <a:pt x="6944" y="117"/>
                    <a:pt x="6922" y="96"/>
                    <a:pt x="6922" y="96"/>
                  </a:cubicBezTo>
                  <a:cubicBezTo>
                    <a:pt x="4087" y="-406"/>
                    <a:pt x="1230" y="1099"/>
                    <a:pt x="291" y="3869"/>
                  </a:cubicBezTo>
                  <a:cubicBezTo>
                    <a:pt x="-123" y="5090"/>
                    <a:pt x="-57" y="6246"/>
                    <a:pt x="248" y="7337"/>
                  </a:cubicBezTo>
                  <a:cubicBezTo>
                    <a:pt x="379" y="11219"/>
                    <a:pt x="2081" y="15646"/>
                    <a:pt x="3650" y="17958"/>
                  </a:cubicBezTo>
                  <a:cubicBezTo>
                    <a:pt x="5526" y="20750"/>
                    <a:pt x="8362" y="23629"/>
                    <a:pt x="12025" y="23433"/>
                  </a:cubicBezTo>
                  <a:lnTo>
                    <a:pt x="12025" y="2343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91561B6B-CB95-48B1-95F3-459CA4E8D4A4}"/>
                </a:ext>
              </a:extLst>
            </p:cNvPr>
            <p:cNvSpPr/>
            <p:nvPr/>
          </p:nvSpPr>
          <p:spPr>
            <a:xfrm>
              <a:off x="8348738" y="4773761"/>
              <a:ext cx="76837" cy="74055"/>
            </a:xfrm>
            <a:custGeom>
              <a:avLst/>
              <a:gdLst>
                <a:gd name="connsiteX0" fmla="*/ 5690 w 76837"/>
                <a:gd name="connsiteY0" fmla="*/ 24742 h 74055"/>
                <a:gd name="connsiteX1" fmla="*/ 69660 w 76837"/>
                <a:gd name="connsiteY1" fmla="*/ 3978 h 74055"/>
                <a:gd name="connsiteX2" fmla="*/ 18013 w 76837"/>
                <a:gd name="connsiteY2" fmla="*/ 72179 h 74055"/>
                <a:gd name="connsiteX3" fmla="*/ 5690 w 76837"/>
                <a:gd name="connsiteY3" fmla="*/ 24742 h 74055"/>
                <a:gd name="connsiteX4" fmla="*/ 5690 w 76837"/>
                <a:gd name="connsiteY4" fmla="*/ 24742 h 7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37" h="74055">
                  <a:moveTo>
                    <a:pt x="5690" y="24742"/>
                  </a:moveTo>
                  <a:cubicBezTo>
                    <a:pt x="16660" y="8384"/>
                    <a:pt x="52757" y="-7669"/>
                    <a:pt x="69660" y="3978"/>
                  </a:cubicBezTo>
                  <a:cubicBezTo>
                    <a:pt x="93521" y="20423"/>
                    <a:pt x="53149" y="85898"/>
                    <a:pt x="18013" y="72179"/>
                  </a:cubicBezTo>
                  <a:cubicBezTo>
                    <a:pt x="-875" y="64807"/>
                    <a:pt x="-4779" y="40336"/>
                    <a:pt x="5690" y="24742"/>
                  </a:cubicBezTo>
                  <a:lnTo>
                    <a:pt x="5690" y="2474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675DFACA-0B83-458D-8381-8B78B0A80D33}"/>
                </a:ext>
              </a:extLst>
            </p:cNvPr>
            <p:cNvSpPr/>
            <p:nvPr/>
          </p:nvSpPr>
          <p:spPr>
            <a:xfrm>
              <a:off x="8367882" y="4815198"/>
              <a:ext cx="19045" cy="19853"/>
            </a:xfrm>
            <a:custGeom>
              <a:avLst/>
              <a:gdLst>
                <a:gd name="connsiteX0" fmla="*/ 2817 w 19045"/>
                <a:gd name="connsiteY0" fmla="*/ 1190 h 19853"/>
                <a:gd name="connsiteX1" fmla="*/ 14093 w 19045"/>
                <a:gd name="connsiteY1" fmla="*/ 4418 h 19853"/>
                <a:gd name="connsiteX2" fmla="*/ 18412 w 19045"/>
                <a:gd name="connsiteY2" fmla="*/ 17155 h 19853"/>
                <a:gd name="connsiteX3" fmla="*/ 2578 w 19045"/>
                <a:gd name="connsiteY3" fmla="*/ 13796 h 19853"/>
                <a:gd name="connsiteX4" fmla="*/ 2817 w 19045"/>
                <a:gd name="connsiteY4" fmla="*/ 1190 h 19853"/>
                <a:gd name="connsiteX5" fmla="*/ 2817 w 19045"/>
                <a:gd name="connsiteY5" fmla="*/ 1190 h 1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45" h="19853">
                  <a:moveTo>
                    <a:pt x="2817" y="1190"/>
                  </a:moveTo>
                  <a:cubicBezTo>
                    <a:pt x="6896" y="-1711"/>
                    <a:pt x="11367" y="1211"/>
                    <a:pt x="14093" y="4418"/>
                  </a:cubicBezTo>
                  <a:cubicBezTo>
                    <a:pt x="16732" y="7536"/>
                    <a:pt x="20571" y="13033"/>
                    <a:pt x="18412" y="17155"/>
                  </a:cubicBezTo>
                  <a:cubicBezTo>
                    <a:pt x="15140" y="23436"/>
                    <a:pt x="5478" y="17242"/>
                    <a:pt x="2578" y="13796"/>
                  </a:cubicBezTo>
                  <a:cubicBezTo>
                    <a:pt x="-410" y="10306"/>
                    <a:pt x="-1370" y="4178"/>
                    <a:pt x="2817" y="1190"/>
                  </a:cubicBezTo>
                  <a:lnTo>
                    <a:pt x="2817" y="1190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160" name="Graphic 1943">
              <a:extLst>
                <a:ext uri="{FF2B5EF4-FFF2-40B4-BE49-F238E27FC236}">
                  <a16:creationId xmlns:a16="http://schemas.microsoft.com/office/drawing/2014/main" id="{022B509F-5322-454B-8663-DEBF377997BE}"/>
                </a:ext>
              </a:extLst>
            </p:cNvPr>
            <p:cNvGrpSpPr/>
            <p:nvPr/>
          </p:nvGrpSpPr>
          <p:grpSpPr>
            <a:xfrm>
              <a:off x="8937699" y="4463499"/>
              <a:ext cx="1166869" cy="2010599"/>
              <a:chOff x="8937699" y="4463499"/>
              <a:chExt cx="1166869" cy="2010599"/>
            </a:xfrm>
          </p:grpSpPr>
          <p:sp>
            <p:nvSpPr>
              <p:cNvPr id="3997" name="Freeform: Shape 3996">
                <a:extLst>
                  <a:ext uri="{FF2B5EF4-FFF2-40B4-BE49-F238E27FC236}">
                    <a16:creationId xmlns:a16="http://schemas.microsoft.com/office/drawing/2014/main" id="{971812FE-DD80-4065-8FAE-EF37862AE234}"/>
                  </a:ext>
                </a:extLst>
              </p:cNvPr>
              <p:cNvSpPr/>
              <p:nvPr/>
            </p:nvSpPr>
            <p:spPr>
              <a:xfrm>
                <a:off x="9740412" y="4526896"/>
                <a:ext cx="120287" cy="125615"/>
              </a:xfrm>
              <a:custGeom>
                <a:avLst/>
                <a:gdLst>
                  <a:gd name="connsiteX0" fmla="*/ 63011 w 120287"/>
                  <a:gd name="connsiteY0" fmla="*/ 1420 h 125615"/>
                  <a:gd name="connsiteX1" fmla="*/ 88093 w 120287"/>
                  <a:gd name="connsiteY1" fmla="*/ 45542 h 125615"/>
                  <a:gd name="connsiteX2" fmla="*/ 97013 w 120287"/>
                  <a:gd name="connsiteY2" fmla="*/ 44277 h 125615"/>
                  <a:gd name="connsiteX3" fmla="*/ 120284 w 120287"/>
                  <a:gd name="connsiteY3" fmla="*/ 64277 h 125615"/>
                  <a:gd name="connsiteX4" fmla="*/ 28093 w 120287"/>
                  <a:gd name="connsiteY4" fmla="*/ 125346 h 125615"/>
                  <a:gd name="connsiteX5" fmla="*/ 1026 w 120287"/>
                  <a:gd name="connsiteY5" fmla="*/ 107592 h 125615"/>
                  <a:gd name="connsiteX6" fmla="*/ 63011 w 120287"/>
                  <a:gd name="connsiteY6" fmla="*/ 1420 h 125615"/>
                  <a:gd name="connsiteX7" fmla="*/ 63011 w 120287"/>
                  <a:gd name="connsiteY7" fmla="*/ 1420 h 12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287" h="125615">
                    <a:moveTo>
                      <a:pt x="63011" y="1420"/>
                    </a:moveTo>
                    <a:cubicBezTo>
                      <a:pt x="84886" y="6938"/>
                      <a:pt x="90798" y="26567"/>
                      <a:pt x="88093" y="45542"/>
                    </a:cubicBezTo>
                    <a:cubicBezTo>
                      <a:pt x="90994" y="44975"/>
                      <a:pt x="93959" y="44517"/>
                      <a:pt x="97013" y="44277"/>
                    </a:cubicBezTo>
                    <a:cubicBezTo>
                      <a:pt x="110099" y="43252"/>
                      <a:pt x="120502" y="51060"/>
                      <a:pt x="120284" y="64277"/>
                    </a:cubicBezTo>
                    <a:cubicBezTo>
                      <a:pt x="119696" y="102118"/>
                      <a:pt x="59433" y="120700"/>
                      <a:pt x="28093" y="125346"/>
                    </a:cubicBezTo>
                    <a:cubicBezTo>
                      <a:pt x="16075" y="127134"/>
                      <a:pt x="2923" y="119893"/>
                      <a:pt x="1026" y="107592"/>
                    </a:cubicBezTo>
                    <a:cubicBezTo>
                      <a:pt x="-4187" y="74048"/>
                      <a:pt x="9575" y="-12059"/>
                      <a:pt x="63011" y="1420"/>
                    </a:cubicBezTo>
                    <a:lnTo>
                      <a:pt x="63011" y="1420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98" name="Freeform: Shape 3997">
                <a:extLst>
                  <a:ext uri="{FF2B5EF4-FFF2-40B4-BE49-F238E27FC236}">
                    <a16:creationId xmlns:a16="http://schemas.microsoft.com/office/drawing/2014/main" id="{66FE3ADC-4B78-49A7-A122-EA14991EC828}"/>
                  </a:ext>
                </a:extLst>
              </p:cNvPr>
              <p:cNvSpPr/>
              <p:nvPr/>
            </p:nvSpPr>
            <p:spPr>
              <a:xfrm>
                <a:off x="8937699" y="4572135"/>
                <a:ext cx="1038177" cy="1901963"/>
              </a:xfrm>
              <a:custGeom>
                <a:avLst/>
                <a:gdLst>
                  <a:gd name="connsiteX0" fmla="*/ 96036 w 1038177"/>
                  <a:gd name="connsiteY0" fmla="*/ 654789 h 1901963"/>
                  <a:gd name="connsiteX1" fmla="*/ 119177 w 1038177"/>
                  <a:gd name="connsiteY1" fmla="*/ 666261 h 1901963"/>
                  <a:gd name="connsiteX2" fmla="*/ 88511 w 1038177"/>
                  <a:gd name="connsiteY2" fmla="*/ 780002 h 1901963"/>
                  <a:gd name="connsiteX3" fmla="*/ 90257 w 1038177"/>
                  <a:gd name="connsiteY3" fmla="*/ 836906 h 1901963"/>
                  <a:gd name="connsiteX4" fmla="*/ 94509 w 1038177"/>
                  <a:gd name="connsiteY4" fmla="*/ 818999 h 1901963"/>
                  <a:gd name="connsiteX5" fmla="*/ 135469 w 1038177"/>
                  <a:gd name="connsiteY5" fmla="*/ 688159 h 1901963"/>
                  <a:gd name="connsiteX6" fmla="*/ 194684 w 1038177"/>
                  <a:gd name="connsiteY6" fmla="*/ 565868 h 1901963"/>
                  <a:gd name="connsiteX7" fmla="*/ 213812 w 1038177"/>
                  <a:gd name="connsiteY7" fmla="*/ 575356 h 1901963"/>
                  <a:gd name="connsiteX8" fmla="*/ 166614 w 1038177"/>
                  <a:gd name="connsiteY8" fmla="*/ 693633 h 1901963"/>
                  <a:gd name="connsiteX9" fmla="*/ 159504 w 1038177"/>
                  <a:gd name="connsiteY9" fmla="*/ 713066 h 1901963"/>
                  <a:gd name="connsiteX10" fmla="*/ 205371 w 1038177"/>
                  <a:gd name="connsiteY10" fmla="*/ 649380 h 1901963"/>
                  <a:gd name="connsiteX11" fmla="*/ 212568 w 1038177"/>
                  <a:gd name="connsiteY11" fmla="*/ 652913 h 1901963"/>
                  <a:gd name="connsiteX12" fmla="*/ 184499 w 1038177"/>
                  <a:gd name="connsiteY12" fmla="*/ 725738 h 1901963"/>
                  <a:gd name="connsiteX13" fmla="*/ 137650 w 1038177"/>
                  <a:gd name="connsiteY13" fmla="*/ 786393 h 1901963"/>
                  <a:gd name="connsiteX14" fmla="*/ 135360 w 1038177"/>
                  <a:gd name="connsiteY14" fmla="*/ 787134 h 1901963"/>
                  <a:gd name="connsiteX15" fmla="*/ 127661 w 1038177"/>
                  <a:gd name="connsiteY15" fmla="*/ 814855 h 1901963"/>
                  <a:gd name="connsiteX16" fmla="*/ 101227 w 1038177"/>
                  <a:gd name="connsiteY16" fmla="*/ 944976 h 1901963"/>
                  <a:gd name="connsiteX17" fmla="*/ 94902 w 1038177"/>
                  <a:gd name="connsiteY17" fmla="*/ 999284 h 1901963"/>
                  <a:gd name="connsiteX18" fmla="*/ 95011 w 1038177"/>
                  <a:gd name="connsiteY18" fmla="*/ 1020549 h 1901963"/>
                  <a:gd name="connsiteX19" fmla="*/ 95512 w 1038177"/>
                  <a:gd name="connsiteY19" fmla="*/ 1019131 h 1901963"/>
                  <a:gd name="connsiteX20" fmla="*/ 269472 w 1038177"/>
                  <a:gd name="connsiteY20" fmla="*/ 673699 h 1901963"/>
                  <a:gd name="connsiteX21" fmla="*/ 261271 w 1038177"/>
                  <a:gd name="connsiteY21" fmla="*/ 656163 h 1901963"/>
                  <a:gd name="connsiteX22" fmla="*/ 346331 w 1038177"/>
                  <a:gd name="connsiteY22" fmla="*/ 451037 h 1901963"/>
                  <a:gd name="connsiteX23" fmla="*/ 381097 w 1038177"/>
                  <a:gd name="connsiteY23" fmla="*/ 390229 h 1901963"/>
                  <a:gd name="connsiteX24" fmla="*/ 377499 w 1038177"/>
                  <a:gd name="connsiteY24" fmla="*/ 381003 h 1901963"/>
                  <a:gd name="connsiteX25" fmla="*/ 413464 w 1038177"/>
                  <a:gd name="connsiteY25" fmla="*/ 287502 h 1901963"/>
                  <a:gd name="connsiteX26" fmla="*/ 420138 w 1038177"/>
                  <a:gd name="connsiteY26" fmla="*/ 290774 h 1901963"/>
                  <a:gd name="connsiteX27" fmla="*/ 409517 w 1038177"/>
                  <a:gd name="connsiteY27" fmla="*/ 331603 h 1901963"/>
                  <a:gd name="connsiteX28" fmla="*/ 405612 w 1038177"/>
                  <a:gd name="connsiteY28" fmla="*/ 351843 h 1901963"/>
                  <a:gd name="connsiteX29" fmla="*/ 475951 w 1038177"/>
                  <a:gd name="connsiteY29" fmla="*/ 270774 h 1901963"/>
                  <a:gd name="connsiteX30" fmla="*/ 487139 w 1038177"/>
                  <a:gd name="connsiteY30" fmla="*/ 280632 h 1901963"/>
                  <a:gd name="connsiteX31" fmla="*/ 426332 w 1038177"/>
                  <a:gd name="connsiteY31" fmla="*/ 366718 h 1901963"/>
                  <a:gd name="connsiteX32" fmla="*/ 367051 w 1038177"/>
                  <a:gd name="connsiteY32" fmla="*/ 466631 h 1901963"/>
                  <a:gd name="connsiteX33" fmla="*/ 301730 w 1038177"/>
                  <a:gd name="connsiteY33" fmla="*/ 626872 h 1901963"/>
                  <a:gd name="connsiteX34" fmla="*/ 514556 w 1038177"/>
                  <a:gd name="connsiteY34" fmla="*/ 382486 h 1901963"/>
                  <a:gd name="connsiteX35" fmla="*/ 512833 w 1038177"/>
                  <a:gd name="connsiteY35" fmla="*/ 370055 h 1901963"/>
                  <a:gd name="connsiteX36" fmla="*/ 569910 w 1038177"/>
                  <a:gd name="connsiteY36" fmla="*/ 256968 h 1901963"/>
                  <a:gd name="connsiteX37" fmla="*/ 646748 w 1038177"/>
                  <a:gd name="connsiteY37" fmla="*/ 169094 h 1901963"/>
                  <a:gd name="connsiteX38" fmla="*/ 651241 w 1038177"/>
                  <a:gd name="connsiteY38" fmla="*/ 172998 h 1901963"/>
                  <a:gd name="connsiteX39" fmla="*/ 593356 w 1038177"/>
                  <a:gd name="connsiteY39" fmla="*/ 267044 h 1901963"/>
                  <a:gd name="connsiteX40" fmla="*/ 552658 w 1038177"/>
                  <a:gd name="connsiteY40" fmla="*/ 347524 h 1901963"/>
                  <a:gd name="connsiteX41" fmla="*/ 589758 w 1038177"/>
                  <a:gd name="connsiteY41" fmla="*/ 315420 h 1901963"/>
                  <a:gd name="connsiteX42" fmla="*/ 623520 w 1038177"/>
                  <a:gd name="connsiteY42" fmla="*/ 288113 h 1901963"/>
                  <a:gd name="connsiteX43" fmla="*/ 624436 w 1038177"/>
                  <a:gd name="connsiteY43" fmla="*/ 281112 h 1901963"/>
                  <a:gd name="connsiteX44" fmla="*/ 699747 w 1038177"/>
                  <a:gd name="connsiteY44" fmla="*/ 173979 h 1901963"/>
                  <a:gd name="connsiteX45" fmla="*/ 795931 w 1038177"/>
                  <a:gd name="connsiteY45" fmla="*/ 97490 h 1901963"/>
                  <a:gd name="connsiteX46" fmla="*/ 798156 w 1038177"/>
                  <a:gd name="connsiteY46" fmla="*/ 100042 h 1901963"/>
                  <a:gd name="connsiteX47" fmla="*/ 716847 w 1038177"/>
                  <a:gd name="connsiteY47" fmla="*/ 190991 h 1901963"/>
                  <a:gd name="connsiteX48" fmla="*/ 674403 w 1038177"/>
                  <a:gd name="connsiteY48" fmla="*/ 249923 h 1901963"/>
                  <a:gd name="connsiteX49" fmla="*/ 790064 w 1038177"/>
                  <a:gd name="connsiteY49" fmla="*/ 174285 h 1901963"/>
                  <a:gd name="connsiteX50" fmla="*/ 829213 w 1038177"/>
                  <a:gd name="connsiteY50" fmla="*/ 131035 h 1901963"/>
                  <a:gd name="connsiteX51" fmla="*/ 885310 w 1038177"/>
                  <a:gd name="connsiteY51" fmla="*/ 81852 h 1901963"/>
                  <a:gd name="connsiteX52" fmla="*/ 995561 w 1038177"/>
                  <a:gd name="connsiteY52" fmla="*/ 151 h 1901963"/>
                  <a:gd name="connsiteX53" fmla="*/ 997612 w 1038177"/>
                  <a:gd name="connsiteY53" fmla="*/ 3226 h 1901963"/>
                  <a:gd name="connsiteX54" fmla="*/ 903260 w 1038177"/>
                  <a:gd name="connsiteY54" fmla="*/ 94786 h 1901963"/>
                  <a:gd name="connsiteX55" fmla="*/ 864001 w 1038177"/>
                  <a:gd name="connsiteY55" fmla="*/ 132234 h 1901963"/>
                  <a:gd name="connsiteX56" fmla="*/ 1031331 w 1038177"/>
                  <a:gd name="connsiteY56" fmla="*/ 49049 h 1901963"/>
                  <a:gd name="connsiteX57" fmla="*/ 1034384 w 1038177"/>
                  <a:gd name="connsiteY57" fmla="*/ 53630 h 1901963"/>
                  <a:gd name="connsiteX58" fmla="*/ 830631 w 1038177"/>
                  <a:gd name="connsiteY58" fmla="*/ 174176 h 1901963"/>
                  <a:gd name="connsiteX59" fmla="*/ 776323 w 1038177"/>
                  <a:gd name="connsiteY59" fmla="*/ 209748 h 1901963"/>
                  <a:gd name="connsiteX60" fmla="*/ 888887 w 1038177"/>
                  <a:gd name="connsiteY60" fmla="*/ 179388 h 1901963"/>
                  <a:gd name="connsiteX61" fmla="*/ 1033206 w 1038177"/>
                  <a:gd name="connsiteY61" fmla="*/ 103292 h 1901963"/>
                  <a:gd name="connsiteX62" fmla="*/ 1037633 w 1038177"/>
                  <a:gd name="connsiteY62" fmla="*/ 107196 h 1901963"/>
                  <a:gd name="connsiteX63" fmla="*/ 906771 w 1038177"/>
                  <a:gd name="connsiteY63" fmla="*/ 196466 h 1901963"/>
                  <a:gd name="connsiteX64" fmla="*/ 727599 w 1038177"/>
                  <a:gd name="connsiteY64" fmla="*/ 250883 h 1901963"/>
                  <a:gd name="connsiteX65" fmla="*/ 718875 w 1038177"/>
                  <a:gd name="connsiteY65" fmla="*/ 249901 h 1901963"/>
                  <a:gd name="connsiteX66" fmla="*/ 659136 w 1038177"/>
                  <a:gd name="connsiteY66" fmla="*/ 295245 h 1901963"/>
                  <a:gd name="connsiteX67" fmla="*/ 551894 w 1038177"/>
                  <a:gd name="connsiteY67" fmla="*/ 387786 h 1901963"/>
                  <a:gd name="connsiteX68" fmla="*/ 587140 w 1038177"/>
                  <a:gd name="connsiteY68" fmla="*/ 382159 h 1901963"/>
                  <a:gd name="connsiteX69" fmla="*/ 692527 w 1038177"/>
                  <a:gd name="connsiteY69" fmla="*/ 349138 h 1901963"/>
                  <a:gd name="connsiteX70" fmla="*/ 784786 w 1038177"/>
                  <a:gd name="connsiteY70" fmla="*/ 307502 h 1901963"/>
                  <a:gd name="connsiteX71" fmla="*/ 870958 w 1038177"/>
                  <a:gd name="connsiteY71" fmla="*/ 262966 h 1901963"/>
                  <a:gd name="connsiteX72" fmla="*/ 874667 w 1038177"/>
                  <a:gd name="connsiteY72" fmla="*/ 268527 h 1901963"/>
                  <a:gd name="connsiteX73" fmla="*/ 798963 w 1038177"/>
                  <a:gd name="connsiteY73" fmla="*/ 326805 h 1901963"/>
                  <a:gd name="connsiteX74" fmla="*/ 700794 w 1038177"/>
                  <a:gd name="connsiteY74" fmla="*/ 375442 h 1901963"/>
                  <a:gd name="connsiteX75" fmla="*/ 600924 w 1038177"/>
                  <a:gd name="connsiteY75" fmla="*/ 408441 h 1901963"/>
                  <a:gd name="connsiteX76" fmla="*/ 513508 w 1038177"/>
                  <a:gd name="connsiteY76" fmla="*/ 424799 h 1901963"/>
                  <a:gd name="connsiteX77" fmla="*/ 381839 w 1038177"/>
                  <a:gd name="connsiteY77" fmla="*/ 571604 h 1901963"/>
                  <a:gd name="connsiteX78" fmla="*/ 408818 w 1038177"/>
                  <a:gd name="connsiteY78" fmla="*/ 562836 h 1901963"/>
                  <a:gd name="connsiteX79" fmla="*/ 421011 w 1038177"/>
                  <a:gd name="connsiteY79" fmla="*/ 588573 h 1901963"/>
                  <a:gd name="connsiteX80" fmla="*/ 352635 w 1038177"/>
                  <a:gd name="connsiteY80" fmla="*/ 609336 h 1901963"/>
                  <a:gd name="connsiteX81" fmla="*/ 241337 w 1038177"/>
                  <a:gd name="connsiteY81" fmla="*/ 778956 h 1901963"/>
                  <a:gd name="connsiteX82" fmla="*/ 275622 w 1038177"/>
                  <a:gd name="connsiteY82" fmla="*/ 767876 h 1901963"/>
                  <a:gd name="connsiteX83" fmla="*/ 335884 w 1038177"/>
                  <a:gd name="connsiteY83" fmla="*/ 728181 h 1901963"/>
                  <a:gd name="connsiteX84" fmla="*/ 389320 w 1038177"/>
                  <a:gd name="connsiteY84" fmla="*/ 672739 h 1901963"/>
                  <a:gd name="connsiteX85" fmla="*/ 439244 w 1038177"/>
                  <a:gd name="connsiteY85" fmla="*/ 634004 h 1901963"/>
                  <a:gd name="connsiteX86" fmla="*/ 443475 w 1038177"/>
                  <a:gd name="connsiteY86" fmla="*/ 637646 h 1901963"/>
                  <a:gd name="connsiteX87" fmla="*/ 401817 w 1038177"/>
                  <a:gd name="connsiteY87" fmla="*/ 697428 h 1901963"/>
                  <a:gd name="connsiteX88" fmla="*/ 397629 w 1038177"/>
                  <a:gd name="connsiteY88" fmla="*/ 702096 h 1901963"/>
                  <a:gd name="connsiteX89" fmla="*/ 405612 w 1038177"/>
                  <a:gd name="connsiteY89" fmla="*/ 700046 h 1901963"/>
                  <a:gd name="connsiteX90" fmla="*/ 445329 w 1038177"/>
                  <a:gd name="connsiteY90" fmla="*/ 684080 h 1901963"/>
                  <a:gd name="connsiteX91" fmla="*/ 450890 w 1038177"/>
                  <a:gd name="connsiteY91" fmla="*/ 690362 h 1901963"/>
                  <a:gd name="connsiteX92" fmla="*/ 376212 w 1038177"/>
                  <a:gd name="connsiteY92" fmla="*/ 733612 h 1901963"/>
                  <a:gd name="connsiteX93" fmla="*/ 369538 w 1038177"/>
                  <a:gd name="connsiteY93" fmla="*/ 733219 h 1901963"/>
                  <a:gd name="connsiteX94" fmla="*/ 348186 w 1038177"/>
                  <a:gd name="connsiteY94" fmla="*/ 755269 h 1901963"/>
                  <a:gd name="connsiteX95" fmla="*/ 292198 w 1038177"/>
                  <a:gd name="connsiteY95" fmla="*/ 792085 h 1901963"/>
                  <a:gd name="connsiteX96" fmla="*/ 222231 w 1038177"/>
                  <a:gd name="connsiteY96" fmla="*/ 813307 h 1901963"/>
                  <a:gd name="connsiteX97" fmla="*/ 78151 w 1038177"/>
                  <a:gd name="connsiteY97" fmla="*/ 1185872 h 1901963"/>
                  <a:gd name="connsiteX98" fmla="*/ 92022 w 1038177"/>
                  <a:gd name="connsiteY98" fmla="*/ 1165392 h 1901963"/>
                  <a:gd name="connsiteX99" fmla="*/ 192939 w 1038177"/>
                  <a:gd name="connsiteY99" fmla="*/ 1080179 h 1901963"/>
                  <a:gd name="connsiteX100" fmla="*/ 160071 w 1038177"/>
                  <a:gd name="connsiteY100" fmla="*/ 1126940 h 1901963"/>
                  <a:gd name="connsiteX101" fmla="*/ 120115 w 1038177"/>
                  <a:gd name="connsiteY101" fmla="*/ 1178740 h 1901963"/>
                  <a:gd name="connsiteX102" fmla="*/ 62120 w 1038177"/>
                  <a:gd name="connsiteY102" fmla="*/ 1297999 h 1901963"/>
                  <a:gd name="connsiteX103" fmla="*/ 52917 w 1038177"/>
                  <a:gd name="connsiteY103" fmla="*/ 1307574 h 1901963"/>
                  <a:gd name="connsiteX104" fmla="*/ 40158 w 1038177"/>
                  <a:gd name="connsiteY104" fmla="*/ 1400486 h 1901963"/>
                  <a:gd name="connsiteX105" fmla="*/ 32699 w 1038177"/>
                  <a:gd name="connsiteY105" fmla="*/ 1639092 h 1901963"/>
                  <a:gd name="connsiteX106" fmla="*/ 59198 w 1038177"/>
                  <a:gd name="connsiteY106" fmla="*/ 1890521 h 1901963"/>
                  <a:gd name="connsiteX107" fmla="*/ 38936 w 1038177"/>
                  <a:gd name="connsiteY107" fmla="*/ 1894251 h 1901963"/>
                  <a:gd name="connsiteX108" fmla="*/ 3582 w 1038177"/>
                  <a:gd name="connsiteY108" fmla="*/ 1671742 h 1901963"/>
                  <a:gd name="connsiteX109" fmla="*/ 3865 w 1038177"/>
                  <a:gd name="connsiteY109" fmla="*/ 1455666 h 1901963"/>
                  <a:gd name="connsiteX110" fmla="*/ 78609 w 1038177"/>
                  <a:gd name="connsiteY110" fmla="*/ 1068925 h 1901963"/>
                  <a:gd name="connsiteX111" fmla="*/ 70692 w 1038177"/>
                  <a:gd name="connsiteY111" fmla="*/ 1062447 h 1901963"/>
                  <a:gd name="connsiteX112" fmla="*/ 68576 w 1038177"/>
                  <a:gd name="connsiteY112" fmla="*/ 952566 h 1901963"/>
                  <a:gd name="connsiteX113" fmla="*/ 75795 w 1038177"/>
                  <a:gd name="connsiteY113" fmla="*/ 907092 h 1901963"/>
                  <a:gd name="connsiteX114" fmla="*/ 57715 w 1038177"/>
                  <a:gd name="connsiteY114" fmla="*/ 782053 h 1901963"/>
                  <a:gd name="connsiteX115" fmla="*/ 96036 w 1038177"/>
                  <a:gd name="connsiteY115" fmla="*/ 654789 h 1901963"/>
                  <a:gd name="connsiteX116" fmla="*/ 96036 w 1038177"/>
                  <a:gd name="connsiteY116" fmla="*/ 654789 h 1901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1038177" h="1901963">
                    <a:moveTo>
                      <a:pt x="96036" y="654789"/>
                    </a:moveTo>
                    <a:cubicBezTo>
                      <a:pt x="104848" y="642968"/>
                      <a:pt x="123495" y="652652"/>
                      <a:pt x="119177" y="666261"/>
                    </a:cubicBezTo>
                    <a:cubicBezTo>
                      <a:pt x="106919" y="704822"/>
                      <a:pt x="91477" y="738977"/>
                      <a:pt x="88511" y="780002"/>
                    </a:cubicBezTo>
                    <a:cubicBezTo>
                      <a:pt x="87137" y="799065"/>
                      <a:pt x="87791" y="818105"/>
                      <a:pt x="90257" y="836906"/>
                    </a:cubicBezTo>
                    <a:cubicBezTo>
                      <a:pt x="91674" y="830930"/>
                      <a:pt x="93004" y="824954"/>
                      <a:pt x="94509" y="818999"/>
                    </a:cubicBezTo>
                    <a:cubicBezTo>
                      <a:pt x="105654" y="774702"/>
                      <a:pt x="119329" y="731016"/>
                      <a:pt x="135469" y="688159"/>
                    </a:cubicBezTo>
                    <a:cubicBezTo>
                      <a:pt x="150649" y="647832"/>
                      <a:pt x="166920" y="599980"/>
                      <a:pt x="194684" y="565868"/>
                    </a:cubicBezTo>
                    <a:cubicBezTo>
                      <a:pt x="202536" y="556206"/>
                      <a:pt x="216647" y="563992"/>
                      <a:pt x="213812" y="575356"/>
                    </a:cubicBezTo>
                    <a:cubicBezTo>
                      <a:pt x="203692" y="615639"/>
                      <a:pt x="181488" y="654615"/>
                      <a:pt x="166614" y="693633"/>
                    </a:cubicBezTo>
                    <a:cubicBezTo>
                      <a:pt x="164171" y="700067"/>
                      <a:pt x="161859" y="706589"/>
                      <a:pt x="159504" y="713066"/>
                    </a:cubicBezTo>
                    <a:cubicBezTo>
                      <a:pt x="173942" y="691387"/>
                      <a:pt x="186439" y="667221"/>
                      <a:pt x="205371" y="649380"/>
                    </a:cubicBezTo>
                    <a:cubicBezTo>
                      <a:pt x="208206" y="646697"/>
                      <a:pt x="212699" y="649511"/>
                      <a:pt x="212568" y="652913"/>
                    </a:cubicBezTo>
                    <a:cubicBezTo>
                      <a:pt x="211544" y="678802"/>
                      <a:pt x="197323" y="703470"/>
                      <a:pt x="184499" y="725738"/>
                    </a:cubicBezTo>
                    <a:cubicBezTo>
                      <a:pt x="173114" y="745542"/>
                      <a:pt x="159220" y="775662"/>
                      <a:pt x="137650" y="786393"/>
                    </a:cubicBezTo>
                    <a:cubicBezTo>
                      <a:pt x="136931" y="786764"/>
                      <a:pt x="136146" y="786982"/>
                      <a:pt x="135360" y="787134"/>
                    </a:cubicBezTo>
                    <a:cubicBezTo>
                      <a:pt x="132699" y="796360"/>
                      <a:pt x="130104" y="805586"/>
                      <a:pt x="127661" y="814855"/>
                    </a:cubicBezTo>
                    <a:cubicBezTo>
                      <a:pt x="116363" y="857735"/>
                      <a:pt x="107551" y="901159"/>
                      <a:pt x="101227" y="944976"/>
                    </a:cubicBezTo>
                    <a:cubicBezTo>
                      <a:pt x="98631" y="962992"/>
                      <a:pt x="96145" y="981116"/>
                      <a:pt x="94902" y="999284"/>
                    </a:cubicBezTo>
                    <a:cubicBezTo>
                      <a:pt x="94422" y="1006438"/>
                      <a:pt x="94619" y="1013526"/>
                      <a:pt x="95011" y="1020549"/>
                    </a:cubicBezTo>
                    <a:cubicBezTo>
                      <a:pt x="95185" y="1020069"/>
                      <a:pt x="95337" y="1019611"/>
                      <a:pt x="95512" y="1019131"/>
                    </a:cubicBezTo>
                    <a:cubicBezTo>
                      <a:pt x="139112" y="897735"/>
                      <a:pt x="197825" y="781725"/>
                      <a:pt x="269472" y="673699"/>
                    </a:cubicBezTo>
                    <a:cubicBezTo>
                      <a:pt x="263408" y="670667"/>
                      <a:pt x="258981" y="664255"/>
                      <a:pt x="261271" y="656163"/>
                    </a:cubicBezTo>
                    <a:cubicBezTo>
                      <a:pt x="281599" y="584734"/>
                      <a:pt x="310017" y="516315"/>
                      <a:pt x="346331" y="451037"/>
                    </a:cubicBezTo>
                    <a:cubicBezTo>
                      <a:pt x="357280" y="431364"/>
                      <a:pt x="368753" y="410731"/>
                      <a:pt x="381097" y="390229"/>
                    </a:cubicBezTo>
                    <a:cubicBezTo>
                      <a:pt x="378764" y="388092"/>
                      <a:pt x="377280" y="384995"/>
                      <a:pt x="377499" y="381003"/>
                    </a:cubicBezTo>
                    <a:cubicBezTo>
                      <a:pt x="379113" y="351210"/>
                      <a:pt x="386027" y="306063"/>
                      <a:pt x="413464" y="287502"/>
                    </a:cubicBezTo>
                    <a:cubicBezTo>
                      <a:pt x="416322" y="285561"/>
                      <a:pt x="420268" y="287241"/>
                      <a:pt x="420138" y="290774"/>
                    </a:cubicBezTo>
                    <a:cubicBezTo>
                      <a:pt x="419658" y="304798"/>
                      <a:pt x="412875" y="318015"/>
                      <a:pt x="409517" y="331603"/>
                    </a:cubicBezTo>
                    <a:cubicBezTo>
                      <a:pt x="407858" y="338299"/>
                      <a:pt x="406616" y="345060"/>
                      <a:pt x="405612" y="351843"/>
                    </a:cubicBezTo>
                    <a:cubicBezTo>
                      <a:pt x="426201" y="321657"/>
                      <a:pt x="449211" y="293347"/>
                      <a:pt x="475951" y="270774"/>
                    </a:cubicBezTo>
                    <a:cubicBezTo>
                      <a:pt x="482843" y="264950"/>
                      <a:pt x="491239" y="273675"/>
                      <a:pt x="487139" y="280632"/>
                    </a:cubicBezTo>
                    <a:cubicBezTo>
                      <a:pt x="469385" y="310730"/>
                      <a:pt x="445983" y="337732"/>
                      <a:pt x="426332" y="366718"/>
                    </a:cubicBezTo>
                    <a:cubicBezTo>
                      <a:pt x="404522" y="398866"/>
                      <a:pt x="384500" y="432083"/>
                      <a:pt x="367051" y="466631"/>
                    </a:cubicBezTo>
                    <a:cubicBezTo>
                      <a:pt x="340945" y="518300"/>
                      <a:pt x="319309" y="571997"/>
                      <a:pt x="301730" y="626872"/>
                    </a:cubicBezTo>
                    <a:cubicBezTo>
                      <a:pt x="364347" y="539129"/>
                      <a:pt x="435667" y="457143"/>
                      <a:pt x="514556" y="382486"/>
                    </a:cubicBezTo>
                    <a:cubicBezTo>
                      <a:pt x="511959" y="379324"/>
                      <a:pt x="510869" y="375027"/>
                      <a:pt x="512833" y="370055"/>
                    </a:cubicBezTo>
                    <a:cubicBezTo>
                      <a:pt x="528339" y="330709"/>
                      <a:pt x="547074" y="292868"/>
                      <a:pt x="569910" y="256968"/>
                    </a:cubicBezTo>
                    <a:cubicBezTo>
                      <a:pt x="588907" y="227109"/>
                      <a:pt x="613465" y="185561"/>
                      <a:pt x="646748" y="169094"/>
                    </a:cubicBezTo>
                    <a:cubicBezTo>
                      <a:pt x="649387" y="167785"/>
                      <a:pt x="652026" y="170490"/>
                      <a:pt x="651241" y="172998"/>
                    </a:cubicBezTo>
                    <a:cubicBezTo>
                      <a:pt x="640838" y="206193"/>
                      <a:pt x="611263" y="236946"/>
                      <a:pt x="593356" y="267044"/>
                    </a:cubicBezTo>
                    <a:cubicBezTo>
                      <a:pt x="577914" y="292977"/>
                      <a:pt x="564458" y="319912"/>
                      <a:pt x="552658" y="347524"/>
                    </a:cubicBezTo>
                    <a:cubicBezTo>
                      <a:pt x="564872" y="336663"/>
                      <a:pt x="577217" y="325932"/>
                      <a:pt x="589758" y="315420"/>
                    </a:cubicBezTo>
                    <a:cubicBezTo>
                      <a:pt x="600880" y="306085"/>
                      <a:pt x="612157" y="297033"/>
                      <a:pt x="623520" y="288113"/>
                    </a:cubicBezTo>
                    <a:cubicBezTo>
                      <a:pt x="622996" y="285954"/>
                      <a:pt x="623192" y="283576"/>
                      <a:pt x="624436" y="281112"/>
                    </a:cubicBezTo>
                    <a:cubicBezTo>
                      <a:pt x="643868" y="242377"/>
                      <a:pt x="670413" y="206324"/>
                      <a:pt x="699747" y="173979"/>
                    </a:cubicBezTo>
                    <a:cubicBezTo>
                      <a:pt x="725723" y="145342"/>
                      <a:pt x="757588" y="109769"/>
                      <a:pt x="795931" y="97490"/>
                    </a:cubicBezTo>
                    <a:cubicBezTo>
                      <a:pt x="797610" y="96945"/>
                      <a:pt x="799115" y="98472"/>
                      <a:pt x="798156" y="100042"/>
                    </a:cubicBezTo>
                    <a:cubicBezTo>
                      <a:pt x="777567" y="133870"/>
                      <a:pt x="742190" y="160239"/>
                      <a:pt x="716847" y="190991"/>
                    </a:cubicBezTo>
                    <a:cubicBezTo>
                      <a:pt x="701252" y="209923"/>
                      <a:pt x="687489" y="229683"/>
                      <a:pt x="674403" y="249923"/>
                    </a:cubicBezTo>
                    <a:cubicBezTo>
                      <a:pt x="711940" y="223031"/>
                      <a:pt x="750522" y="197905"/>
                      <a:pt x="790064" y="174285"/>
                    </a:cubicBezTo>
                    <a:cubicBezTo>
                      <a:pt x="798549" y="156727"/>
                      <a:pt x="814535" y="144099"/>
                      <a:pt x="829213" y="131035"/>
                    </a:cubicBezTo>
                    <a:cubicBezTo>
                      <a:pt x="847774" y="114502"/>
                      <a:pt x="866619" y="98232"/>
                      <a:pt x="885310" y="81852"/>
                    </a:cubicBezTo>
                    <a:cubicBezTo>
                      <a:pt x="918658" y="52605"/>
                      <a:pt x="952485" y="15701"/>
                      <a:pt x="995561" y="151"/>
                    </a:cubicBezTo>
                    <a:cubicBezTo>
                      <a:pt x="997677" y="-613"/>
                      <a:pt x="999073" y="1699"/>
                      <a:pt x="997612" y="3226"/>
                    </a:cubicBezTo>
                    <a:cubicBezTo>
                      <a:pt x="967426" y="34764"/>
                      <a:pt x="934907" y="64600"/>
                      <a:pt x="903260" y="94786"/>
                    </a:cubicBezTo>
                    <a:cubicBezTo>
                      <a:pt x="890173" y="107261"/>
                      <a:pt x="877087" y="119737"/>
                      <a:pt x="864001" y="132234"/>
                    </a:cubicBezTo>
                    <a:cubicBezTo>
                      <a:pt x="918418" y="102725"/>
                      <a:pt x="974318" y="75309"/>
                      <a:pt x="1031331" y="49049"/>
                    </a:cubicBezTo>
                    <a:cubicBezTo>
                      <a:pt x="1034144" y="47763"/>
                      <a:pt x="1037131" y="51841"/>
                      <a:pt x="1034384" y="53630"/>
                    </a:cubicBezTo>
                    <a:cubicBezTo>
                      <a:pt x="968037" y="96356"/>
                      <a:pt x="897174" y="131842"/>
                      <a:pt x="830631" y="174176"/>
                    </a:cubicBezTo>
                    <a:cubicBezTo>
                      <a:pt x="812354" y="185800"/>
                      <a:pt x="794251" y="197665"/>
                      <a:pt x="776323" y="209748"/>
                    </a:cubicBezTo>
                    <a:cubicBezTo>
                      <a:pt x="813946" y="200043"/>
                      <a:pt x="851940" y="191428"/>
                      <a:pt x="888887" y="179388"/>
                    </a:cubicBezTo>
                    <a:cubicBezTo>
                      <a:pt x="942541" y="161896"/>
                      <a:pt x="987993" y="135877"/>
                      <a:pt x="1033206" y="103292"/>
                    </a:cubicBezTo>
                    <a:cubicBezTo>
                      <a:pt x="1035910" y="101351"/>
                      <a:pt x="1039574" y="104339"/>
                      <a:pt x="1037633" y="107196"/>
                    </a:cubicBezTo>
                    <a:cubicBezTo>
                      <a:pt x="1007579" y="150708"/>
                      <a:pt x="955692" y="177229"/>
                      <a:pt x="906771" y="196466"/>
                    </a:cubicBezTo>
                    <a:cubicBezTo>
                      <a:pt x="848952" y="219170"/>
                      <a:pt x="787359" y="233827"/>
                      <a:pt x="727599" y="250883"/>
                    </a:cubicBezTo>
                    <a:cubicBezTo>
                      <a:pt x="724306" y="251820"/>
                      <a:pt x="721339" y="251275"/>
                      <a:pt x="718875" y="249901"/>
                    </a:cubicBezTo>
                    <a:cubicBezTo>
                      <a:pt x="698635" y="264601"/>
                      <a:pt x="678700" y="279672"/>
                      <a:pt x="659136" y="295245"/>
                    </a:cubicBezTo>
                    <a:cubicBezTo>
                      <a:pt x="622124" y="324733"/>
                      <a:pt x="586355" y="355616"/>
                      <a:pt x="551894" y="387786"/>
                    </a:cubicBezTo>
                    <a:cubicBezTo>
                      <a:pt x="564435" y="386042"/>
                      <a:pt x="576824" y="384646"/>
                      <a:pt x="587140" y="382159"/>
                    </a:cubicBezTo>
                    <a:cubicBezTo>
                      <a:pt x="622996" y="373501"/>
                      <a:pt x="658242" y="362465"/>
                      <a:pt x="692527" y="349138"/>
                    </a:cubicBezTo>
                    <a:cubicBezTo>
                      <a:pt x="724000" y="336903"/>
                      <a:pt x="754862" y="322966"/>
                      <a:pt x="784786" y="307502"/>
                    </a:cubicBezTo>
                    <a:cubicBezTo>
                      <a:pt x="812899" y="292955"/>
                      <a:pt x="840402" y="272039"/>
                      <a:pt x="870958" y="262966"/>
                    </a:cubicBezTo>
                    <a:cubicBezTo>
                      <a:pt x="874209" y="262006"/>
                      <a:pt x="876324" y="266128"/>
                      <a:pt x="874667" y="268527"/>
                    </a:cubicBezTo>
                    <a:cubicBezTo>
                      <a:pt x="857021" y="293915"/>
                      <a:pt x="825462" y="310970"/>
                      <a:pt x="798963" y="326805"/>
                    </a:cubicBezTo>
                    <a:cubicBezTo>
                      <a:pt x="767599" y="345518"/>
                      <a:pt x="734797" y="361745"/>
                      <a:pt x="700794" y="375442"/>
                    </a:cubicBezTo>
                    <a:cubicBezTo>
                      <a:pt x="668296" y="388550"/>
                      <a:pt x="634927" y="399608"/>
                      <a:pt x="600924" y="408441"/>
                    </a:cubicBezTo>
                    <a:cubicBezTo>
                      <a:pt x="577303" y="414570"/>
                      <a:pt x="540292" y="428572"/>
                      <a:pt x="513508" y="424799"/>
                    </a:cubicBezTo>
                    <a:cubicBezTo>
                      <a:pt x="466746" y="471233"/>
                      <a:pt x="422755" y="520241"/>
                      <a:pt x="381839" y="571604"/>
                    </a:cubicBezTo>
                    <a:cubicBezTo>
                      <a:pt x="391130" y="569183"/>
                      <a:pt x="400443" y="566021"/>
                      <a:pt x="408818" y="562836"/>
                    </a:cubicBezTo>
                    <a:cubicBezTo>
                      <a:pt x="415820" y="553742"/>
                      <a:pt x="542756" y="532062"/>
                      <a:pt x="421011" y="588573"/>
                    </a:cubicBezTo>
                    <a:cubicBezTo>
                      <a:pt x="401839" y="596403"/>
                      <a:pt x="375056" y="609183"/>
                      <a:pt x="352635" y="609336"/>
                    </a:cubicBezTo>
                    <a:cubicBezTo>
                      <a:pt x="311849" y="663709"/>
                      <a:pt x="274728" y="720395"/>
                      <a:pt x="241337" y="778956"/>
                    </a:cubicBezTo>
                    <a:cubicBezTo>
                      <a:pt x="252765" y="774964"/>
                      <a:pt x="264869" y="772020"/>
                      <a:pt x="275622" y="767876"/>
                    </a:cubicBezTo>
                    <a:cubicBezTo>
                      <a:pt x="299156" y="758759"/>
                      <a:pt x="318022" y="745368"/>
                      <a:pt x="335884" y="728181"/>
                    </a:cubicBezTo>
                    <a:cubicBezTo>
                      <a:pt x="354379" y="710340"/>
                      <a:pt x="371457" y="691147"/>
                      <a:pt x="389320" y="672739"/>
                    </a:cubicBezTo>
                    <a:cubicBezTo>
                      <a:pt x="403802" y="657821"/>
                      <a:pt x="417979" y="638977"/>
                      <a:pt x="439244" y="634004"/>
                    </a:cubicBezTo>
                    <a:cubicBezTo>
                      <a:pt x="441404" y="633502"/>
                      <a:pt x="443781" y="635487"/>
                      <a:pt x="443475" y="637646"/>
                    </a:cubicBezTo>
                    <a:cubicBezTo>
                      <a:pt x="440247" y="661136"/>
                      <a:pt x="417369" y="680307"/>
                      <a:pt x="401817" y="697428"/>
                    </a:cubicBezTo>
                    <a:cubicBezTo>
                      <a:pt x="400422" y="698977"/>
                      <a:pt x="399026" y="700547"/>
                      <a:pt x="397629" y="702096"/>
                    </a:cubicBezTo>
                    <a:cubicBezTo>
                      <a:pt x="400356" y="701529"/>
                      <a:pt x="403061" y="700896"/>
                      <a:pt x="405612" y="700046"/>
                    </a:cubicBezTo>
                    <a:cubicBezTo>
                      <a:pt x="419200" y="695465"/>
                      <a:pt x="431240" y="687243"/>
                      <a:pt x="445329" y="684080"/>
                    </a:cubicBezTo>
                    <a:cubicBezTo>
                      <a:pt x="449190" y="683230"/>
                      <a:pt x="451851" y="687047"/>
                      <a:pt x="450890" y="690362"/>
                    </a:cubicBezTo>
                    <a:cubicBezTo>
                      <a:pt x="442122" y="720111"/>
                      <a:pt x="402711" y="727505"/>
                      <a:pt x="376212" y="733612"/>
                    </a:cubicBezTo>
                    <a:cubicBezTo>
                      <a:pt x="373813" y="734157"/>
                      <a:pt x="371567" y="733961"/>
                      <a:pt x="369538" y="733219"/>
                    </a:cubicBezTo>
                    <a:cubicBezTo>
                      <a:pt x="362581" y="740744"/>
                      <a:pt x="355557" y="748159"/>
                      <a:pt x="348186" y="755269"/>
                    </a:cubicBezTo>
                    <a:cubicBezTo>
                      <a:pt x="331850" y="770973"/>
                      <a:pt x="313441" y="783383"/>
                      <a:pt x="292198" y="792085"/>
                    </a:cubicBezTo>
                    <a:cubicBezTo>
                      <a:pt x="271217" y="800679"/>
                      <a:pt x="245458" y="813896"/>
                      <a:pt x="222231" y="813307"/>
                    </a:cubicBezTo>
                    <a:cubicBezTo>
                      <a:pt x="158697" y="931323"/>
                      <a:pt x="110321" y="1056558"/>
                      <a:pt x="78151" y="1185872"/>
                    </a:cubicBezTo>
                    <a:cubicBezTo>
                      <a:pt x="82601" y="1178936"/>
                      <a:pt x="87181" y="1172088"/>
                      <a:pt x="92022" y="1165392"/>
                    </a:cubicBezTo>
                    <a:cubicBezTo>
                      <a:pt x="99133" y="1155577"/>
                      <a:pt x="209952" y="1035424"/>
                      <a:pt x="192939" y="1080179"/>
                    </a:cubicBezTo>
                    <a:cubicBezTo>
                      <a:pt x="186112" y="1098107"/>
                      <a:pt x="172219" y="1112109"/>
                      <a:pt x="160071" y="1126940"/>
                    </a:cubicBezTo>
                    <a:cubicBezTo>
                      <a:pt x="146221" y="1143843"/>
                      <a:pt x="132764" y="1161008"/>
                      <a:pt x="120115" y="1178740"/>
                    </a:cubicBezTo>
                    <a:cubicBezTo>
                      <a:pt x="93768" y="1215665"/>
                      <a:pt x="73483" y="1254378"/>
                      <a:pt x="62120" y="1297999"/>
                    </a:cubicBezTo>
                    <a:cubicBezTo>
                      <a:pt x="60682" y="1303561"/>
                      <a:pt x="57104" y="1306549"/>
                      <a:pt x="52917" y="1307574"/>
                    </a:cubicBezTo>
                    <a:cubicBezTo>
                      <a:pt x="47770" y="1338392"/>
                      <a:pt x="43452" y="1369363"/>
                      <a:pt x="40158" y="1400486"/>
                    </a:cubicBezTo>
                    <a:cubicBezTo>
                      <a:pt x="31783" y="1479788"/>
                      <a:pt x="29536" y="1559484"/>
                      <a:pt x="32699" y="1639092"/>
                    </a:cubicBezTo>
                    <a:cubicBezTo>
                      <a:pt x="36035" y="1723737"/>
                      <a:pt x="50322" y="1806486"/>
                      <a:pt x="59198" y="1890521"/>
                    </a:cubicBezTo>
                    <a:cubicBezTo>
                      <a:pt x="60551" y="1903390"/>
                      <a:pt x="42775" y="1906465"/>
                      <a:pt x="38936" y="1894251"/>
                    </a:cubicBezTo>
                    <a:cubicBezTo>
                      <a:pt x="16624" y="1822844"/>
                      <a:pt x="8641" y="1745941"/>
                      <a:pt x="3582" y="1671742"/>
                    </a:cubicBezTo>
                    <a:cubicBezTo>
                      <a:pt x="-1326" y="1599811"/>
                      <a:pt x="-1151" y="1527618"/>
                      <a:pt x="3865" y="1455666"/>
                    </a:cubicBezTo>
                    <a:cubicBezTo>
                      <a:pt x="12982" y="1324651"/>
                      <a:pt x="38085" y="1194400"/>
                      <a:pt x="78609" y="1068925"/>
                    </a:cubicBezTo>
                    <a:cubicBezTo>
                      <a:pt x="75338" y="1067943"/>
                      <a:pt x="72415" y="1065827"/>
                      <a:pt x="70692" y="1062447"/>
                    </a:cubicBezTo>
                    <a:cubicBezTo>
                      <a:pt x="54553" y="1030778"/>
                      <a:pt x="64018" y="986001"/>
                      <a:pt x="68576" y="952566"/>
                    </a:cubicBezTo>
                    <a:cubicBezTo>
                      <a:pt x="70671" y="937364"/>
                      <a:pt x="73135" y="922206"/>
                      <a:pt x="75795" y="907092"/>
                    </a:cubicBezTo>
                    <a:cubicBezTo>
                      <a:pt x="61706" y="866742"/>
                      <a:pt x="55076" y="824779"/>
                      <a:pt x="57715" y="782053"/>
                    </a:cubicBezTo>
                    <a:cubicBezTo>
                      <a:pt x="60332" y="739959"/>
                      <a:pt x="70126" y="689598"/>
                      <a:pt x="96036" y="654789"/>
                    </a:cubicBezTo>
                    <a:lnTo>
                      <a:pt x="96036" y="654789"/>
                    </a:lnTo>
                    <a:close/>
                  </a:path>
                </a:pathLst>
              </a:custGeom>
              <a:solidFill>
                <a:srgbClr val="20845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99" name="Freeform: Shape 3998">
                <a:extLst>
                  <a:ext uri="{FF2B5EF4-FFF2-40B4-BE49-F238E27FC236}">
                    <a16:creationId xmlns:a16="http://schemas.microsoft.com/office/drawing/2014/main" id="{415283F0-D011-4A8A-82A1-1C04FBF0EF43}"/>
                  </a:ext>
                </a:extLst>
              </p:cNvPr>
              <p:cNvSpPr/>
              <p:nvPr/>
            </p:nvSpPr>
            <p:spPr>
              <a:xfrm>
                <a:off x="9902654" y="4463499"/>
                <a:ext cx="139597" cy="146682"/>
              </a:xfrm>
              <a:custGeom>
                <a:avLst/>
                <a:gdLst>
                  <a:gd name="connsiteX0" fmla="*/ 51849 w 139597"/>
                  <a:gd name="connsiteY0" fmla="*/ 2352 h 146682"/>
                  <a:gd name="connsiteX1" fmla="*/ 84390 w 139597"/>
                  <a:gd name="connsiteY1" fmla="*/ 15570 h 146682"/>
                  <a:gd name="connsiteX2" fmla="*/ 81358 w 139597"/>
                  <a:gd name="connsiteY2" fmla="*/ 48830 h 146682"/>
                  <a:gd name="connsiteX3" fmla="*/ 117717 w 139597"/>
                  <a:gd name="connsiteY3" fmla="*/ 41088 h 146682"/>
                  <a:gd name="connsiteX4" fmla="*/ 136168 w 139597"/>
                  <a:gd name="connsiteY4" fmla="*/ 78558 h 146682"/>
                  <a:gd name="connsiteX5" fmla="*/ 15469 w 139597"/>
                  <a:gd name="connsiteY5" fmla="*/ 143902 h 146682"/>
                  <a:gd name="connsiteX6" fmla="*/ 1184 w 139597"/>
                  <a:gd name="connsiteY6" fmla="*/ 114894 h 146682"/>
                  <a:gd name="connsiteX7" fmla="*/ 2405 w 139597"/>
                  <a:gd name="connsiteY7" fmla="*/ 111186 h 146682"/>
                  <a:gd name="connsiteX8" fmla="*/ 5742 w 139597"/>
                  <a:gd name="connsiteY8" fmla="*/ 101132 h 146682"/>
                  <a:gd name="connsiteX9" fmla="*/ 22361 w 139597"/>
                  <a:gd name="connsiteY9" fmla="*/ 46388 h 146682"/>
                  <a:gd name="connsiteX10" fmla="*/ 51849 w 139597"/>
                  <a:gd name="connsiteY10" fmla="*/ 2352 h 146682"/>
                  <a:gd name="connsiteX11" fmla="*/ 51849 w 139597"/>
                  <a:gd name="connsiteY11" fmla="*/ 2352 h 14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597" h="146682">
                    <a:moveTo>
                      <a:pt x="51849" y="2352"/>
                    </a:moveTo>
                    <a:cubicBezTo>
                      <a:pt x="64696" y="-3515"/>
                      <a:pt x="80398" y="1851"/>
                      <a:pt x="84390" y="15570"/>
                    </a:cubicBezTo>
                    <a:cubicBezTo>
                      <a:pt x="87531" y="26344"/>
                      <a:pt x="85437" y="38012"/>
                      <a:pt x="81358" y="48830"/>
                    </a:cubicBezTo>
                    <a:cubicBezTo>
                      <a:pt x="92656" y="43879"/>
                      <a:pt x="104674" y="41764"/>
                      <a:pt x="117717" y="41088"/>
                    </a:cubicBezTo>
                    <a:cubicBezTo>
                      <a:pt x="138764" y="39975"/>
                      <a:pt x="143954" y="64774"/>
                      <a:pt x="136168" y="78558"/>
                    </a:cubicBezTo>
                    <a:cubicBezTo>
                      <a:pt x="112242" y="120826"/>
                      <a:pt x="68272" y="157184"/>
                      <a:pt x="15469" y="143902"/>
                    </a:cubicBezTo>
                    <a:cubicBezTo>
                      <a:pt x="3038" y="140783"/>
                      <a:pt x="-2656" y="125734"/>
                      <a:pt x="1184" y="114894"/>
                    </a:cubicBezTo>
                    <a:cubicBezTo>
                      <a:pt x="1620" y="113673"/>
                      <a:pt x="1991" y="112429"/>
                      <a:pt x="2405" y="111186"/>
                    </a:cubicBezTo>
                    <a:cubicBezTo>
                      <a:pt x="2841" y="107697"/>
                      <a:pt x="3975" y="104251"/>
                      <a:pt x="5742" y="101132"/>
                    </a:cubicBezTo>
                    <a:cubicBezTo>
                      <a:pt x="11521" y="82964"/>
                      <a:pt x="16451" y="64512"/>
                      <a:pt x="22361" y="46388"/>
                    </a:cubicBezTo>
                    <a:cubicBezTo>
                      <a:pt x="27574" y="30401"/>
                      <a:pt x="34881" y="10073"/>
                      <a:pt x="51849" y="2352"/>
                    </a:cubicBezTo>
                    <a:lnTo>
                      <a:pt x="51849" y="2352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4000" name="Freeform: Shape 3999">
                <a:extLst>
                  <a:ext uri="{FF2B5EF4-FFF2-40B4-BE49-F238E27FC236}">
                    <a16:creationId xmlns:a16="http://schemas.microsoft.com/office/drawing/2014/main" id="{C2E5201B-D7B5-4067-ABCF-DF7A5DE3868C}"/>
                  </a:ext>
                </a:extLst>
              </p:cNvPr>
              <p:cNvSpPr/>
              <p:nvPr/>
            </p:nvSpPr>
            <p:spPr>
              <a:xfrm>
                <a:off x="9944772" y="4630481"/>
                <a:ext cx="140452" cy="113050"/>
              </a:xfrm>
              <a:custGeom>
                <a:avLst/>
                <a:gdLst>
                  <a:gd name="connsiteX0" fmla="*/ 45653 w 140452"/>
                  <a:gd name="connsiteY0" fmla="*/ 19341 h 113050"/>
                  <a:gd name="connsiteX1" fmla="*/ 106744 w 140452"/>
                  <a:gd name="connsiteY1" fmla="*/ 2002 h 113050"/>
                  <a:gd name="connsiteX2" fmla="*/ 123625 w 140452"/>
                  <a:gd name="connsiteY2" fmla="*/ 50093 h 113050"/>
                  <a:gd name="connsiteX3" fmla="*/ 122687 w 140452"/>
                  <a:gd name="connsiteY3" fmla="*/ 51686 h 113050"/>
                  <a:gd name="connsiteX4" fmla="*/ 124999 w 140452"/>
                  <a:gd name="connsiteY4" fmla="*/ 52863 h 113050"/>
                  <a:gd name="connsiteX5" fmla="*/ 128598 w 140452"/>
                  <a:gd name="connsiteY5" fmla="*/ 101740 h 113050"/>
                  <a:gd name="connsiteX6" fmla="*/ 71019 w 140452"/>
                  <a:gd name="connsiteY6" fmla="*/ 111032 h 113050"/>
                  <a:gd name="connsiteX7" fmla="*/ 6110 w 140452"/>
                  <a:gd name="connsiteY7" fmla="*/ 87062 h 113050"/>
                  <a:gd name="connsiteX8" fmla="*/ 1617 w 140452"/>
                  <a:gd name="connsiteY8" fmla="*/ 62983 h 113050"/>
                  <a:gd name="connsiteX9" fmla="*/ 45653 w 140452"/>
                  <a:gd name="connsiteY9" fmla="*/ 19341 h 113050"/>
                  <a:gd name="connsiteX10" fmla="*/ 45653 w 140452"/>
                  <a:gd name="connsiteY10" fmla="*/ 19341 h 11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0452" h="113050">
                    <a:moveTo>
                      <a:pt x="45653" y="19341"/>
                    </a:moveTo>
                    <a:cubicBezTo>
                      <a:pt x="62294" y="8610"/>
                      <a:pt x="86003" y="-5218"/>
                      <a:pt x="106744" y="2002"/>
                    </a:cubicBezTo>
                    <a:cubicBezTo>
                      <a:pt x="127682" y="9264"/>
                      <a:pt x="133112" y="32493"/>
                      <a:pt x="123625" y="50093"/>
                    </a:cubicBezTo>
                    <a:cubicBezTo>
                      <a:pt x="123341" y="50639"/>
                      <a:pt x="122993" y="51162"/>
                      <a:pt x="122687" y="51686"/>
                    </a:cubicBezTo>
                    <a:cubicBezTo>
                      <a:pt x="123451" y="52078"/>
                      <a:pt x="124257" y="52427"/>
                      <a:pt x="124999" y="52863"/>
                    </a:cubicBezTo>
                    <a:cubicBezTo>
                      <a:pt x="144127" y="63921"/>
                      <a:pt x="145697" y="87804"/>
                      <a:pt x="128598" y="101740"/>
                    </a:cubicBezTo>
                    <a:cubicBezTo>
                      <a:pt x="112916" y="114543"/>
                      <a:pt x="90080" y="114587"/>
                      <a:pt x="71019" y="111032"/>
                    </a:cubicBezTo>
                    <a:cubicBezTo>
                      <a:pt x="49513" y="107019"/>
                      <a:pt x="22228" y="102089"/>
                      <a:pt x="6110" y="87062"/>
                    </a:cubicBezTo>
                    <a:cubicBezTo>
                      <a:pt x="222" y="81566"/>
                      <a:pt x="-1698" y="70115"/>
                      <a:pt x="1617" y="62983"/>
                    </a:cubicBezTo>
                    <a:cubicBezTo>
                      <a:pt x="9949" y="45077"/>
                      <a:pt x="29077" y="30028"/>
                      <a:pt x="45653" y="19341"/>
                    </a:cubicBezTo>
                    <a:lnTo>
                      <a:pt x="45653" y="19341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4001" name="Freeform: Shape 4000">
                <a:extLst>
                  <a:ext uri="{FF2B5EF4-FFF2-40B4-BE49-F238E27FC236}">
                    <a16:creationId xmlns:a16="http://schemas.microsoft.com/office/drawing/2014/main" id="{FF3BA274-64B2-4D3E-956E-875E7FA07816}"/>
                  </a:ext>
                </a:extLst>
              </p:cNvPr>
              <p:cNvSpPr/>
              <p:nvPr/>
            </p:nvSpPr>
            <p:spPr>
              <a:xfrm>
                <a:off x="9861469" y="4738336"/>
                <a:ext cx="130971" cy="122945"/>
              </a:xfrm>
              <a:custGeom>
                <a:avLst/>
                <a:gdLst>
                  <a:gd name="connsiteX0" fmla="*/ 55825 w 130971"/>
                  <a:gd name="connsiteY0" fmla="*/ 6230 h 122945"/>
                  <a:gd name="connsiteX1" fmla="*/ 81627 w 130971"/>
                  <a:gd name="connsiteY1" fmla="*/ 1672 h 122945"/>
                  <a:gd name="connsiteX2" fmla="*/ 83371 w 130971"/>
                  <a:gd name="connsiteY2" fmla="*/ 2457 h 122945"/>
                  <a:gd name="connsiteX3" fmla="*/ 97962 w 130971"/>
                  <a:gd name="connsiteY3" fmla="*/ 34889 h 122945"/>
                  <a:gd name="connsiteX4" fmla="*/ 95367 w 130971"/>
                  <a:gd name="connsiteY4" fmla="*/ 46427 h 122945"/>
                  <a:gd name="connsiteX5" fmla="*/ 116829 w 130971"/>
                  <a:gd name="connsiteY5" fmla="*/ 53973 h 122945"/>
                  <a:gd name="connsiteX6" fmla="*/ 125335 w 130971"/>
                  <a:gd name="connsiteY6" fmla="*/ 96830 h 122945"/>
                  <a:gd name="connsiteX7" fmla="*/ 81059 w 130971"/>
                  <a:gd name="connsiteY7" fmla="*/ 121105 h 122945"/>
                  <a:gd name="connsiteX8" fmla="*/ 623 w 130971"/>
                  <a:gd name="connsiteY8" fmla="*/ 84268 h 122945"/>
                  <a:gd name="connsiteX9" fmla="*/ 55825 w 130971"/>
                  <a:gd name="connsiteY9" fmla="*/ 6230 h 122945"/>
                  <a:gd name="connsiteX10" fmla="*/ 55825 w 130971"/>
                  <a:gd name="connsiteY10" fmla="*/ 6230 h 1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971" h="122945">
                    <a:moveTo>
                      <a:pt x="55825" y="6230"/>
                    </a:moveTo>
                    <a:cubicBezTo>
                      <a:pt x="62608" y="1083"/>
                      <a:pt x="73274" y="-2145"/>
                      <a:pt x="81627" y="1672"/>
                    </a:cubicBezTo>
                    <a:lnTo>
                      <a:pt x="83371" y="2457"/>
                    </a:lnTo>
                    <a:cubicBezTo>
                      <a:pt x="98661" y="9458"/>
                      <a:pt x="102696" y="23657"/>
                      <a:pt x="97962" y="34889"/>
                    </a:cubicBezTo>
                    <a:cubicBezTo>
                      <a:pt x="97592" y="38749"/>
                      <a:pt x="96698" y="42632"/>
                      <a:pt x="95367" y="46427"/>
                    </a:cubicBezTo>
                    <a:cubicBezTo>
                      <a:pt x="102653" y="47168"/>
                      <a:pt x="109828" y="49415"/>
                      <a:pt x="116829" y="53973"/>
                    </a:cubicBezTo>
                    <a:cubicBezTo>
                      <a:pt x="131616" y="63657"/>
                      <a:pt x="135412" y="82545"/>
                      <a:pt x="125335" y="96830"/>
                    </a:cubicBezTo>
                    <a:cubicBezTo>
                      <a:pt x="115433" y="110855"/>
                      <a:pt x="98116" y="118881"/>
                      <a:pt x="81059" y="121105"/>
                    </a:cubicBezTo>
                    <a:cubicBezTo>
                      <a:pt x="51398" y="124966"/>
                      <a:pt x="-6640" y="126689"/>
                      <a:pt x="623" y="84268"/>
                    </a:cubicBezTo>
                    <a:cubicBezTo>
                      <a:pt x="5684" y="54431"/>
                      <a:pt x="31682" y="24529"/>
                      <a:pt x="55825" y="6230"/>
                    </a:cubicBezTo>
                    <a:lnTo>
                      <a:pt x="55825" y="6230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4002" name="Freeform: Shape 4001">
                <a:extLst>
                  <a:ext uri="{FF2B5EF4-FFF2-40B4-BE49-F238E27FC236}">
                    <a16:creationId xmlns:a16="http://schemas.microsoft.com/office/drawing/2014/main" id="{1D19C4B7-D221-4886-9326-EC75D55A8729}"/>
                  </a:ext>
                </a:extLst>
              </p:cNvPr>
              <p:cNvSpPr/>
              <p:nvPr/>
            </p:nvSpPr>
            <p:spPr>
              <a:xfrm>
                <a:off x="9939234" y="4538978"/>
                <a:ext cx="165334" cy="133970"/>
              </a:xfrm>
              <a:custGeom>
                <a:avLst/>
                <a:gdLst>
                  <a:gd name="connsiteX0" fmla="*/ 14986 w 165334"/>
                  <a:gd name="connsiteY0" fmla="*/ 65936 h 133970"/>
                  <a:gd name="connsiteX1" fmla="*/ 76513 w 165334"/>
                  <a:gd name="connsiteY1" fmla="*/ 7964 h 133970"/>
                  <a:gd name="connsiteX2" fmla="*/ 131976 w 165334"/>
                  <a:gd name="connsiteY2" fmla="*/ 16012 h 133970"/>
                  <a:gd name="connsiteX3" fmla="*/ 122794 w 165334"/>
                  <a:gd name="connsiteY3" fmla="*/ 49949 h 133970"/>
                  <a:gd name="connsiteX4" fmla="*/ 164845 w 165334"/>
                  <a:gd name="connsiteY4" fmla="*/ 81792 h 133970"/>
                  <a:gd name="connsiteX5" fmla="*/ 23928 w 165334"/>
                  <a:gd name="connsiteY5" fmla="*/ 126460 h 133970"/>
                  <a:gd name="connsiteX6" fmla="*/ 14986 w 165334"/>
                  <a:gd name="connsiteY6" fmla="*/ 65936 h 133970"/>
                  <a:gd name="connsiteX7" fmla="*/ 14986 w 165334"/>
                  <a:gd name="connsiteY7" fmla="*/ 65936 h 13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334" h="133970">
                    <a:moveTo>
                      <a:pt x="14986" y="65936"/>
                    </a:moveTo>
                    <a:cubicBezTo>
                      <a:pt x="31539" y="45499"/>
                      <a:pt x="52805" y="20832"/>
                      <a:pt x="76513" y="7964"/>
                    </a:cubicBezTo>
                    <a:cubicBezTo>
                      <a:pt x="93612" y="-1306"/>
                      <a:pt x="123165" y="-6627"/>
                      <a:pt x="131976" y="16012"/>
                    </a:cubicBezTo>
                    <a:cubicBezTo>
                      <a:pt x="136469" y="27571"/>
                      <a:pt x="131518" y="40243"/>
                      <a:pt x="122794" y="49949"/>
                    </a:cubicBezTo>
                    <a:cubicBezTo>
                      <a:pt x="142598" y="51257"/>
                      <a:pt x="161813" y="60243"/>
                      <a:pt x="164845" y="81792"/>
                    </a:cubicBezTo>
                    <a:cubicBezTo>
                      <a:pt x="173678" y="144410"/>
                      <a:pt x="60482" y="138041"/>
                      <a:pt x="23928" y="126460"/>
                    </a:cubicBezTo>
                    <a:cubicBezTo>
                      <a:pt x="-9464" y="115903"/>
                      <a:pt x="-3466" y="88728"/>
                      <a:pt x="14986" y="65936"/>
                    </a:cubicBezTo>
                    <a:lnTo>
                      <a:pt x="14986" y="65936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D2F01085-2557-4855-88E8-0293E9A7497A}"/>
                </a:ext>
              </a:extLst>
            </p:cNvPr>
            <p:cNvSpPr/>
            <p:nvPr/>
          </p:nvSpPr>
          <p:spPr>
            <a:xfrm>
              <a:off x="9701347" y="4610460"/>
              <a:ext cx="156347" cy="122197"/>
            </a:xfrm>
            <a:custGeom>
              <a:avLst/>
              <a:gdLst>
                <a:gd name="connsiteX0" fmla="*/ 20919 w 156347"/>
                <a:gd name="connsiteY0" fmla="*/ 44988 h 122197"/>
                <a:gd name="connsiteX1" fmla="*/ 83515 w 156347"/>
                <a:gd name="connsiteY1" fmla="*/ 779 h 122197"/>
                <a:gd name="connsiteX2" fmla="*/ 124257 w 156347"/>
                <a:gd name="connsiteY2" fmla="*/ 27584 h 122197"/>
                <a:gd name="connsiteX3" fmla="*/ 118935 w 156347"/>
                <a:gd name="connsiteY3" fmla="*/ 50223 h 122197"/>
                <a:gd name="connsiteX4" fmla="*/ 128444 w 156347"/>
                <a:gd name="connsiteY4" fmla="*/ 52360 h 122197"/>
                <a:gd name="connsiteX5" fmla="*/ 150167 w 156347"/>
                <a:gd name="connsiteY5" fmla="*/ 99776 h 122197"/>
                <a:gd name="connsiteX6" fmla="*/ 79502 w 156347"/>
                <a:gd name="connsiteY6" fmla="*/ 122197 h 122197"/>
                <a:gd name="connsiteX7" fmla="*/ 10799 w 156347"/>
                <a:gd name="connsiteY7" fmla="*/ 101455 h 122197"/>
                <a:gd name="connsiteX8" fmla="*/ 20919 w 156347"/>
                <a:gd name="connsiteY8" fmla="*/ 44988 h 122197"/>
                <a:gd name="connsiteX9" fmla="*/ 20919 w 156347"/>
                <a:gd name="connsiteY9" fmla="*/ 44988 h 12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347" h="122197">
                  <a:moveTo>
                    <a:pt x="20919" y="44988"/>
                  </a:moveTo>
                  <a:cubicBezTo>
                    <a:pt x="37277" y="28827"/>
                    <a:pt x="59567" y="5599"/>
                    <a:pt x="83515" y="779"/>
                  </a:cubicBezTo>
                  <a:cubicBezTo>
                    <a:pt x="102512" y="-3060"/>
                    <a:pt x="123297" y="7518"/>
                    <a:pt x="124257" y="27584"/>
                  </a:cubicBezTo>
                  <a:cubicBezTo>
                    <a:pt x="124627" y="35348"/>
                    <a:pt x="122577" y="43091"/>
                    <a:pt x="118935" y="50223"/>
                  </a:cubicBezTo>
                  <a:cubicBezTo>
                    <a:pt x="122119" y="50681"/>
                    <a:pt x="125282" y="51379"/>
                    <a:pt x="128444" y="52360"/>
                  </a:cubicBezTo>
                  <a:cubicBezTo>
                    <a:pt x="149143" y="58816"/>
                    <a:pt x="165850" y="79645"/>
                    <a:pt x="150167" y="99776"/>
                  </a:cubicBezTo>
                  <a:cubicBezTo>
                    <a:pt x="135817" y="118206"/>
                    <a:pt x="101378" y="122197"/>
                    <a:pt x="79502" y="122197"/>
                  </a:cubicBezTo>
                  <a:cubicBezTo>
                    <a:pt x="57190" y="122219"/>
                    <a:pt x="27746" y="116395"/>
                    <a:pt x="10799" y="101455"/>
                  </a:cubicBezTo>
                  <a:cubicBezTo>
                    <a:pt x="-11055" y="82197"/>
                    <a:pt x="4366" y="61346"/>
                    <a:pt x="20919" y="44988"/>
                  </a:cubicBezTo>
                  <a:lnTo>
                    <a:pt x="20919" y="4498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08FB55E1-B835-466E-B00F-9FA9234C14EC}"/>
                </a:ext>
              </a:extLst>
            </p:cNvPr>
            <p:cNvSpPr/>
            <p:nvPr/>
          </p:nvSpPr>
          <p:spPr>
            <a:xfrm>
              <a:off x="9779198" y="4750232"/>
              <a:ext cx="148659" cy="132348"/>
            </a:xfrm>
            <a:custGeom>
              <a:avLst/>
              <a:gdLst>
                <a:gd name="connsiteX0" fmla="*/ 3091 w 148659"/>
                <a:gd name="connsiteY0" fmla="*/ 86723 h 132348"/>
                <a:gd name="connsiteX1" fmla="*/ 49482 w 148659"/>
                <a:gd name="connsiteY1" fmla="*/ 15861 h 132348"/>
                <a:gd name="connsiteX2" fmla="*/ 95937 w 148659"/>
                <a:gd name="connsiteY2" fmla="*/ 7071 h 132348"/>
                <a:gd name="connsiteX3" fmla="*/ 104618 w 148659"/>
                <a:gd name="connsiteY3" fmla="*/ 45457 h 132348"/>
                <a:gd name="connsiteX4" fmla="*/ 148544 w 148659"/>
                <a:gd name="connsiteY4" fmla="*/ 79089 h 132348"/>
                <a:gd name="connsiteX5" fmla="*/ 32098 w 148659"/>
                <a:gd name="connsiteY5" fmla="*/ 129318 h 132348"/>
                <a:gd name="connsiteX6" fmla="*/ 3091 w 148659"/>
                <a:gd name="connsiteY6" fmla="*/ 86723 h 132348"/>
                <a:gd name="connsiteX7" fmla="*/ 3091 w 148659"/>
                <a:gd name="connsiteY7" fmla="*/ 86723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59" h="132348">
                  <a:moveTo>
                    <a:pt x="3091" y="86723"/>
                  </a:moveTo>
                  <a:cubicBezTo>
                    <a:pt x="14432" y="62644"/>
                    <a:pt x="33080" y="37060"/>
                    <a:pt x="49482" y="15861"/>
                  </a:cubicBezTo>
                  <a:cubicBezTo>
                    <a:pt x="60714" y="1357"/>
                    <a:pt x="80278" y="-6626"/>
                    <a:pt x="95937" y="7071"/>
                  </a:cubicBezTo>
                  <a:cubicBezTo>
                    <a:pt x="107257" y="16973"/>
                    <a:pt x="107737" y="31651"/>
                    <a:pt x="104618" y="45457"/>
                  </a:cubicBezTo>
                  <a:cubicBezTo>
                    <a:pt x="129743" y="42557"/>
                    <a:pt x="150398" y="48794"/>
                    <a:pt x="148544" y="79089"/>
                  </a:cubicBezTo>
                  <a:cubicBezTo>
                    <a:pt x="145578" y="127072"/>
                    <a:pt x="69045" y="138806"/>
                    <a:pt x="32098" y="129318"/>
                  </a:cubicBezTo>
                  <a:cubicBezTo>
                    <a:pt x="10877" y="123866"/>
                    <a:pt x="-7509" y="109187"/>
                    <a:pt x="3091" y="86723"/>
                  </a:cubicBezTo>
                  <a:lnTo>
                    <a:pt x="3091" y="8672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163" name="Graphic 1943">
              <a:extLst>
                <a:ext uri="{FF2B5EF4-FFF2-40B4-BE49-F238E27FC236}">
                  <a16:creationId xmlns:a16="http://schemas.microsoft.com/office/drawing/2014/main" id="{D9ECC90B-289B-4DEE-A664-B4F9588C16BD}"/>
                </a:ext>
              </a:extLst>
            </p:cNvPr>
            <p:cNvGrpSpPr/>
            <p:nvPr/>
          </p:nvGrpSpPr>
          <p:grpSpPr>
            <a:xfrm>
              <a:off x="-1028639" y="4463499"/>
              <a:ext cx="10686428" cy="2010599"/>
              <a:chOff x="-1028639" y="4463499"/>
              <a:chExt cx="10686428" cy="2010599"/>
            </a:xfrm>
          </p:grpSpPr>
          <p:sp>
            <p:nvSpPr>
              <p:cNvPr id="3991" name="Freeform: Shape 3990">
                <a:extLst>
                  <a:ext uri="{FF2B5EF4-FFF2-40B4-BE49-F238E27FC236}">
                    <a16:creationId xmlns:a16="http://schemas.microsoft.com/office/drawing/2014/main" id="{C681362E-B02A-4280-8A4B-9FFEAB50D03F}"/>
                  </a:ext>
                </a:extLst>
              </p:cNvPr>
              <p:cNvSpPr/>
              <p:nvPr/>
            </p:nvSpPr>
            <p:spPr>
              <a:xfrm>
                <a:off x="9520870" y="4632290"/>
                <a:ext cx="136918" cy="154641"/>
              </a:xfrm>
              <a:custGeom>
                <a:avLst/>
                <a:gdLst>
                  <a:gd name="connsiteX0" fmla="*/ 32888 w 136918"/>
                  <a:gd name="connsiteY0" fmla="*/ 2897 h 154641"/>
                  <a:gd name="connsiteX1" fmla="*/ 78887 w 136918"/>
                  <a:gd name="connsiteY1" fmla="*/ 42047 h 154641"/>
                  <a:gd name="connsiteX2" fmla="*/ 127088 w 136918"/>
                  <a:gd name="connsiteY2" fmla="*/ 85820 h 154641"/>
                  <a:gd name="connsiteX3" fmla="*/ 101133 w 136918"/>
                  <a:gd name="connsiteY3" fmla="*/ 117532 h 154641"/>
                  <a:gd name="connsiteX4" fmla="*/ 17906 w 136918"/>
                  <a:gd name="connsiteY4" fmla="*/ 137991 h 154641"/>
                  <a:gd name="connsiteX5" fmla="*/ 32888 w 136918"/>
                  <a:gd name="connsiteY5" fmla="*/ 2897 h 154641"/>
                  <a:gd name="connsiteX6" fmla="*/ 32888 w 136918"/>
                  <a:gd name="connsiteY6" fmla="*/ 2897 h 154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918" h="154641">
                    <a:moveTo>
                      <a:pt x="32888" y="2897"/>
                    </a:moveTo>
                    <a:cubicBezTo>
                      <a:pt x="62856" y="-8205"/>
                      <a:pt x="75245" y="14260"/>
                      <a:pt x="78887" y="42047"/>
                    </a:cubicBezTo>
                    <a:cubicBezTo>
                      <a:pt x="140414" y="14696"/>
                      <a:pt x="146521" y="50226"/>
                      <a:pt x="127088" y="85820"/>
                    </a:cubicBezTo>
                    <a:cubicBezTo>
                      <a:pt x="120916" y="97140"/>
                      <a:pt x="111079" y="108045"/>
                      <a:pt x="101133" y="117532"/>
                    </a:cubicBezTo>
                    <a:cubicBezTo>
                      <a:pt x="85561" y="132429"/>
                      <a:pt x="32257" y="179365"/>
                      <a:pt x="17906" y="137991"/>
                    </a:cubicBezTo>
                    <a:cubicBezTo>
                      <a:pt x="5080" y="101000"/>
                      <a:pt x="-21528" y="23050"/>
                      <a:pt x="32888" y="2897"/>
                    </a:cubicBezTo>
                    <a:lnTo>
                      <a:pt x="32888" y="2897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92" name="Freeform: Shape 3991">
                <a:extLst>
                  <a:ext uri="{FF2B5EF4-FFF2-40B4-BE49-F238E27FC236}">
                    <a16:creationId xmlns:a16="http://schemas.microsoft.com/office/drawing/2014/main" id="{878C06FD-C987-4725-9DA5-AE5B26E2515A}"/>
                  </a:ext>
                </a:extLst>
              </p:cNvPr>
              <p:cNvSpPr/>
              <p:nvPr/>
            </p:nvSpPr>
            <p:spPr>
              <a:xfrm>
                <a:off x="-1028639" y="4572135"/>
                <a:ext cx="1038156" cy="1901963"/>
              </a:xfrm>
              <a:custGeom>
                <a:avLst/>
                <a:gdLst>
                  <a:gd name="connsiteX0" fmla="*/ 95992 w 1038156"/>
                  <a:gd name="connsiteY0" fmla="*/ 654789 h 1901963"/>
                  <a:gd name="connsiteX1" fmla="*/ 119133 w 1038156"/>
                  <a:gd name="connsiteY1" fmla="*/ 666261 h 1901963"/>
                  <a:gd name="connsiteX2" fmla="*/ 88468 w 1038156"/>
                  <a:gd name="connsiteY2" fmla="*/ 780002 h 1901963"/>
                  <a:gd name="connsiteX3" fmla="*/ 90212 w 1038156"/>
                  <a:gd name="connsiteY3" fmla="*/ 836906 h 1901963"/>
                  <a:gd name="connsiteX4" fmla="*/ 94465 w 1038156"/>
                  <a:gd name="connsiteY4" fmla="*/ 818999 h 1901963"/>
                  <a:gd name="connsiteX5" fmla="*/ 135425 w 1038156"/>
                  <a:gd name="connsiteY5" fmla="*/ 688159 h 1901963"/>
                  <a:gd name="connsiteX6" fmla="*/ 194641 w 1038156"/>
                  <a:gd name="connsiteY6" fmla="*/ 565868 h 1901963"/>
                  <a:gd name="connsiteX7" fmla="*/ 213768 w 1038156"/>
                  <a:gd name="connsiteY7" fmla="*/ 575356 h 1901963"/>
                  <a:gd name="connsiteX8" fmla="*/ 166571 w 1038156"/>
                  <a:gd name="connsiteY8" fmla="*/ 693633 h 1901963"/>
                  <a:gd name="connsiteX9" fmla="*/ 159460 w 1038156"/>
                  <a:gd name="connsiteY9" fmla="*/ 713066 h 1901963"/>
                  <a:gd name="connsiteX10" fmla="*/ 205328 w 1038156"/>
                  <a:gd name="connsiteY10" fmla="*/ 649380 h 1901963"/>
                  <a:gd name="connsiteX11" fmla="*/ 212525 w 1038156"/>
                  <a:gd name="connsiteY11" fmla="*/ 652913 h 1901963"/>
                  <a:gd name="connsiteX12" fmla="*/ 184477 w 1038156"/>
                  <a:gd name="connsiteY12" fmla="*/ 725738 h 1901963"/>
                  <a:gd name="connsiteX13" fmla="*/ 137628 w 1038156"/>
                  <a:gd name="connsiteY13" fmla="*/ 786393 h 1901963"/>
                  <a:gd name="connsiteX14" fmla="*/ 135338 w 1038156"/>
                  <a:gd name="connsiteY14" fmla="*/ 787134 h 1901963"/>
                  <a:gd name="connsiteX15" fmla="*/ 127639 w 1038156"/>
                  <a:gd name="connsiteY15" fmla="*/ 814855 h 1901963"/>
                  <a:gd name="connsiteX16" fmla="*/ 101205 w 1038156"/>
                  <a:gd name="connsiteY16" fmla="*/ 944976 h 1901963"/>
                  <a:gd name="connsiteX17" fmla="*/ 94880 w 1038156"/>
                  <a:gd name="connsiteY17" fmla="*/ 999284 h 1901963"/>
                  <a:gd name="connsiteX18" fmla="*/ 94989 w 1038156"/>
                  <a:gd name="connsiteY18" fmla="*/ 1020549 h 1901963"/>
                  <a:gd name="connsiteX19" fmla="*/ 95491 w 1038156"/>
                  <a:gd name="connsiteY19" fmla="*/ 1019131 h 1901963"/>
                  <a:gd name="connsiteX20" fmla="*/ 269450 w 1038156"/>
                  <a:gd name="connsiteY20" fmla="*/ 673699 h 1901963"/>
                  <a:gd name="connsiteX21" fmla="*/ 261249 w 1038156"/>
                  <a:gd name="connsiteY21" fmla="*/ 656163 h 1901963"/>
                  <a:gd name="connsiteX22" fmla="*/ 346310 w 1038156"/>
                  <a:gd name="connsiteY22" fmla="*/ 451037 h 1901963"/>
                  <a:gd name="connsiteX23" fmla="*/ 381076 w 1038156"/>
                  <a:gd name="connsiteY23" fmla="*/ 390229 h 1901963"/>
                  <a:gd name="connsiteX24" fmla="*/ 377477 w 1038156"/>
                  <a:gd name="connsiteY24" fmla="*/ 381003 h 1901963"/>
                  <a:gd name="connsiteX25" fmla="*/ 413442 w 1038156"/>
                  <a:gd name="connsiteY25" fmla="*/ 287502 h 1901963"/>
                  <a:gd name="connsiteX26" fmla="*/ 420116 w 1038156"/>
                  <a:gd name="connsiteY26" fmla="*/ 290774 h 1901963"/>
                  <a:gd name="connsiteX27" fmla="*/ 409495 w 1038156"/>
                  <a:gd name="connsiteY27" fmla="*/ 331603 h 1901963"/>
                  <a:gd name="connsiteX28" fmla="*/ 405590 w 1038156"/>
                  <a:gd name="connsiteY28" fmla="*/ 351843 h 1901963"/>
                  <a:gd name="connsiteX29" fmla="*/ 475929 w 1038156"/>
                  <a:gd name="connsiteY29" fmla="*/ 270774 h 1901963"/>
                  <a:gd name="connsiteX30" fmla="*/ 487118 w 1038156"/>
                  <a:gd name="connsiteY30" fmla="*/ 280632 h 1901963"/>
                  <a:gd name="connsiteX31" fmla="*/ 426310 w 1038156"/>
                  <a:gd name="connsiteY31" fmla="*/ 366718 h 1901963"/>
                  <a:gd name="connsiteX32" fmla="*/ 367030 w 1038156"/>
                  <a:gd name="connsiteY32" fmla="*/ 466631 h 1901963"/>
                  <a:gd name="connsiteX33" fmla="*/ 301708 w 1038156"/>
                  <a:gd name="connsiteY33" fmla="*/ 626872 h 1901963"/>
                  <a:gd name="connsiteX34" fmla="*/ 514533 w 1038156"/>
                  <a:gd name="connsiteY34" fmla="*/ 382486 h 1901963"/>
                  <a:gd name="connsiteX35" fmla="*/ 512810 w 1038156"/>
                  <a:gd name="connsiteY35" fmla="*/ 370055 h 1901963"/>
                  <a:gd name="connsiteX36" fmla="*/ 569888 w 1038156"/>
                  <a:gd name="connsiteY36" fmla="*/ 256968 h 1901963"/>
                  <a:gd name="connsiteX37" fmla="*/ 646726 w 1038156"/>
                  <a:gd name="connsiteY37" fmla="*/ 169094 h 1901963"/>
                  <a:gd name="connsiteX38" fmla="*/ 651219 w 1038156"/>
                  <a:gd name="connsiteY38" fmla="*/ 172998 h 1901963"/>
                  <a:gd name="connsiteX39" fmla="*/ 593334 w 1038156"/>
                  <a:gd name="connsiteY39" fmla="*/ 267044 h 1901963"/>
                  <a:gd name="connsiteX40" fmla="*/ 552636 w 1038156"/>
                  <a:gd name="connsiteY40" fmla="*/ 347524 h 1901963"/>
                  <a:gd name="connsiteX41" fmla="*/ 589736 w 1038156"/>
                  <a:gd name="connsiteY41" fmla="*/ 315420 h 1901963"/>
                  <a:gd name="connsiteX42" fmla="*/ 623498 w 1038156"/>
                  <a:gd name="connsiteY42" fmla="*/ 288113 h 1901963"/>
                  <a:gd name="connsiteX43" fmla="*/ 624414 w 1038156"/>
                  <a:gd name="connsiteY43" fmla="*/ 281112 h 1901963"/>
                  <a:gd name="connsiteX44" fmla="*/ 699725 w 1038156"/>
                  <a:gd name="connsiteY44" fmla="*/ 173979 h 1901963"/>
                  <a:gd name="connsiteX45" fmla="*/ 795909 w 1038156"/>
                  <a:gd name="connsiteY45" fmla="*/ 97490 h 1901963"/>
                  <a:gd name="connsiteX46" fmla="*/ 798134 w 1038156"/>
                  <a:gd name="connsiteY46" fmla="*/ 100042 h 1901963"/>
                  <a:gd name="connsiteX47" fmla="*/ 716825 w 1038156"/>
                  <a:gd name="connsiteY47" fmla="*/ 190991 h 1901963"/>
                  <a:gd name="connsiteX48" fmla="*/ 674382 w 1038156"/>
                  <a:gd name="connsiteY48" fmla="*/ 249923 h 1901963"/>
                  <a:gd name="connsiteX49" fmla="*/ 790042 w 1038156"/>
                  <a:gd name="connsiteY49" fmla="*/ 174285 h 1901963"/>
                  <a:gd name="connsiteX50" fmla="*/ 829192 w 1038156"/>
                  <a:gd name="connsiteY50" fmla="*/ 131035 h 1901963"/>
                  <a:gd name="connsiteX51" fmla="*/ 885288 w 1038156"/>
                  <a:gd name="connsiteY51" fmla="*/ 81852 h 1901963"/>
                  <a:gd name="connsiteX52" fmla="*/ 995539 w 1038156"/>
                  <a:gd name="connsiteY52" fmla="*/ 151 h 1901963"/>
                  <a:gd name="connsiteX53" fmla="*/ 997590 w 1038156"/>
                  <a:gd name="connsiteY53" fmla="*/ 3226 h 1901963"/>
                  <a:gd name="connsiteX54" fmla="*/ 903238 w 1038156"/>
                  <a:gd name="connsiteY54" fmla="*/ 94786 h 1901963"/>
                  <a:gd name="connsiteX55" fmla="*/ 863979 w 1038156"/>
                  <a:gd name="connsiteY55" fmla="*/ 132234 h 1901963"/>
                  <a:gd name="connsiteX56" fmla="*/ 1031308 w 1038156"/>
                  <a:gd name="connsiteY56" fmla="*/ 49049 h 1901963"/>
                  <a:gd name="connsiteX57" fmla="*/ 1034362 w 1038156"/>
                  <a:gd name="connsiteY57" fmla="*/ 53630 h 1901963"/>
                  <a:gd name="connsiteX58" fmla="*/ 830609 w 1038156"/>
                  <a:gd name="connsiteY58" fmla="*/ 174176 h 1901963"/>
                  <a:gd name="connsiteX59" fmla="*/ 776301 w 1038156"/>
                  <a:gd name="connsiteY59" fmla="*/ 209748 h 1901963"/>
                  <a:gd name="connsiteX60" fmla="*/ 888865 w 1038156"/>
                  <a:gd name="connsiteY60" fmla="*/ 179388 h 1901963"/>
                  <a:gd name="connsiteX61" fmla="*/ 1033184 w 1038156"/>
                  <a:gd name="connsiteY61" fmla="*/ 103292 h 1901963"/>
                  <a:gd name="connsiteX62" fmla="*/ 1037612 w 1038156"/>
                  <a:gd name="connsiteY62" fmla="*/ 107196 h 1901963"/>
                  <a:gd name="connsiteX63" fmla="*/ 906749 w 1038156"/>
                  <a:gd name="connsiteY63" fmla="*/ 196466 h 1901963"/>
                  <a:gd name="connsiteX64" fmla="*/ 727577 w 1038156"/>
                  <a:gd name="connsiteY64" fmla="*/ 250883 h 1901963"/>
                  <a:gd name="connsiteX65" fmla="*/ 718853 w 1038156"/>
                  <a:gd name="connsiteY65" fmla="*/ 249901 h 1901963"/>
                  <a:gd name="connsiteX66" fmla="*/ 659114 w 1038156"/>
                  <a:gd name="connsiteY66" fmla="*/ 295245 h 1901963"/>
                  <a:gd name="connsiteX67" fmla="*/ 551873 w 1038156"/>
                  <a:gd name="connsiteY67" fmla="*/ 387786 h 1901963"/>
                  <a:gd name="connsiteX68" fmla="*/ 587118 w 1038156"/>
                  <a:gd name="connsiteY68" fmla="*/ 382159 h 1901963"/>
                  <a:gd name="connsiteX69" fmla="*/ 692506 w 1038156"/>
                  <a:gd name="connsiteY69" fmla="*/ 349138 h 1901963"/>
                  <a:gd name="connsiteX70" fmla="*/ 784764 w 1038156"/>
                  <a:gd name="connsiteY70" fmla="*/ 307502 h 1901963"/>
                  <a:gd name="connsiteX71" fmla="*/ 870937 w 1038156"/>
                  <a:gd name="connsiteY71" fmla="*/ 262966 h 1901963"/>
                  <a:gd name="connsiteX72" fmla="*/ 874644 w 1038156"/>
                  <a:gd name="connsiteY72" fmla="*/ 268527 h 1901963"/>
                  <a:gd name="connsiteX73" fmla="*/ 798941 w 1038156"/>
                  <a:gd name="connsiteY73" fmla="*/ 326805 h 1901963"/>
                  <a:gd name="connsiteX74" fmla="*/ 700772 w 1038156"/>
                  <a:gd name="connsiteY74" fmla="*/ 375442 h 1901963"/>
                  <a:gd name="connsiteX75" fmla="*/ 600902 w 1038156"/>
                  <a:gd name="connsiteY75" fmla="*/ 408441 h 1901963"/>
                  <a:gd name="connsiteX76" fmla="*/ 513486 w 1038156"/>
                  <a:gd name="connsiteY76" fmla="*/ 424799 h 1901963"/>
                  <a:gd name="connsiteX77" fmla="*/ 381817 w 1038156"/>
                  <a:gd name="connsiteY77" fmla="*/ 571604 h 1901963"/>
                  <a:gd name="connsiteX78" fmla="*/ 408797 w 1038156"/>
                  <a:gd name="connsiteY78" fmla="*/ 562836 h 1901963"/>
                  <a:gd name="connsiteX79" fmla="*/ 420989 w 1038156"/>
                  <a:gd name="connsiteY79" fmla="*/ 588573 h 1901963"/>
                  <a:gd name="connsiteX80" fmla="*/ 352613 w 1038156"/>
                  <a:gd name="connsiteY80" fmla="*/ 609336 h 1901963"/>
                  <a:gd name="connsiteX81" fmla="*/ 241315 w 1038156"/>
                  <a:gd name="connsiteY81" fmla="*/ 778956 h 1901963"/>
                  <a:gd name="connsiteX82" fmla="*/ 275601 w 1038156"/>
                  <a:gd name="connsiteY82" fmla="*/ 767876 h 1901963"/>
                  <a:gd name="connsiteX83" fmla="*/ 335885 w 1038156"/>
                  <a:gd name="connsiteY83" fmla="*/ 728181 h 1901963"/>
                  <a:gd name="connsiteX84" fmla="*/ 389320 w 1038156"/>
                  <a:gd name="connsiteY84" fmla="*/ 672739 h 1901963"/>
                  <a:gd name="connsiteX85" fmla="*/ 439244 w 1038156"/>
                  <a:gd name="connsiteY85" fmla="*/ 634004 h 1901963"/>
                  <a:gd name="connsiteX86" fmla="*/ 443475 w 1038156"/>
                  <a:gd name="connsiteY86" fmla="*/ 637646 h 1901963"/>
                  <a:gd name="connsiteX87" fmla="*/ 401817 w 1038156"/>
                  <a:gd name="connsiteY87" fmla="*/ 697428 h 1901963"/>
                  <a:gd name="connsiteX88" fmla="*/ 397630 w 1038156"/>
                  <a:gd name="connsiteY88" fmla="*/ 702096 h 1901963"/>
                  <a:gd name="connsiteX89" fmla="*/ 405612 w 1038156"/>
                  <a:gd name="connsiteY89" fmla="*/ 700046 h 1901963"/>
                  <a:gd name="connsiteX90" fmla="*/ 445329 w 1038156"/>
                  <a:gd name="connsiteY90" fmla="*/ 684080 h 1901963"/>
                  <a:gd name="connsiteX91" fmla="*/ 450891 w 1038156"/>
                  <a:gd name="connsiteY91" fmla="*/ 690362 h 1901963"/>
                  <a:gd name="connsiteX92" fmla="*/ 376212 w 1038156"/>
                  <a:gd name="connsiteY92" fmla="*/ 733612 h 1901963"/>
                  <a:gd name="connsiteX93" fmla="*/ 369538 w 1038156"/>
                  <a:gd name="connsiteY93" fmla="*/ 733219 h 1901963"/>
                  <a:gd name="connsiteX94" fmla="*/ 348186 w 1038156"/>
                  <a:gd name="connsiteY94" fmla="*/ 755269 h 1901963"/>
                  <a:gd name="connsiteX95" fmla="*/ 292198 w 1038156"/>
                  <a:gd name="connsiteY95" fmla="*/ 792085 h 1901963"/>
                  <a:gd name="connsiteX96" fmla="*/ 222231 w 1038156"/>
                  <a:gd name="connsiteY96" fmla="*/ 813307 h 1901963"/>
                  <a:gd name="connsiteX97" fmla="*/ 78151 w 1038156"/>
                  <a:gd name="connsiteY97" fmla="*/ 1185872 h 1901963"/>
                  <a:gd name="connsiteX98" fmla="*/ 92023 w 1038156"/>
                  <a:gd name="connsiteY98" fmla="*/ 1165392 h 1901963"/>
                  <a:gd name="connsiteX99" fmla="*/ 192939 w 1038156"/>
                  <a:gd name="connsiteY99" fmla="*/ 1080179 h 1901963"/>
                  <a:gd name="connsiteX100" fmla="*/ 160071 w 1038156"/>
                  <a:gd name="connsiteY100" fmla="*/ 1126940 h 1901963"/>
                  <a:gd name="connsiteX101" fmla="*/ 120114 w 1038156"/>
                  <a:gd name="connsiteY101" fmla="*/ 1178740 h 1901963"/>
                  <a:gd name="connsiteX102" fmla="*/ 62121 w 1038156"/>
                  <a:gd name="connsiteY102" fmla="*/ 1297999 h 1901963"/>
                  <a:gd name="connsiteX103" fmla="*/ 52917 w 1038156"/>
                  <a:gd name="connsiteY103" fmla="*/ 1307574 h 1901963"/>
                  <a:gd name="connsiteX104" fmla="*/ 40158 w 1038156"/>
                  <a:gd name="connsiteY104" fmla="*/ 1400486 h 1901963"/>
                  <a:gd name="connsiteX105" fmla="*/ 32698 w 1038156"/>
                  <a:gd name="connsiteY105" fmla="*/ 1639092 h 1901963"/>
                  <a:gd name="connsiteX106" fmla="*/ 59198 w 1038156"/>
                  <a:gd name="connsiteY106" fmla="*/ 1890521 h 1901963"/>
                  <a:gd name="connsiteX107" fmla="*/ 38936 w 1038156"/>
                  <a:gd name="connsiteY107" fmla="*/ 1894251 h 1901963"/>
                  <a:gd name="connsiteX108" fmla="*/ 3582 w 1038156"/>
                  <a:gd name="connsiteY108" fmla="*/ 1671742 h 1901963"/>
                  <a:gd name="connsiteX109" fmla="*/ 3865 w 1038156"/>
                  <a:gd name="connsiteY109" fmla="*/ 1455666 h 1901963"/>
                  <a:gd name="connsiteX110" fmla="*/ 78609 w 1038156"/>
                  <a:gd name="connsiteY110" fmla="*/ 1068925 h 1901963"/>
                  <a:gd name="connsiteX111" fmla="*/ 70692 w 1038156"/>
                  <a:gd name="connsiteY111" fmla="*/ 1062447 h 1901963"/>
                  <a:gd name="connsiteX112" fmla="*/ 68577 w 1038156"/>
                  <a:gd name="connsiteY112" fmla="*/ 952566 h 1901963"/>
                  <a:gd name="connsiteX113" fmla="*/ 75796 w 1038156"/>
                  <a:gd name="connsiteY113" fmla="*/ 907092 h 1901963"/>
                  <a:gd name="connsiteX114" fmla="*/ 57715 w 1038156"/>
                  <a:gd name="connsiteY114" fmla="*/ 782053 h 1901963"/>
                  <a:gd name="connsiteX115" fmla="*/ 95992 w 1038156"/>
                  <a:gd name="connsiteY115" fmla="*/ 654789 h 1901963"/>
                  <a:gd name="connsiteX116" fmla="*/ 95992 w 1038156"/>
                  <a:gd name="connsiteY116" fmla="*/ 654789 h 1901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1038156" h="1901963">
                    <a:moveTo>
                      <a:pt x="95992" y="654789"/>
                    </a:moveTo>
                    <a:cubicBezTo>
                      <a:pt x="104782" y="642968"/>
                      <a:pt x="123451" y="652652"/>
                      <a:pt x="119133" y="666261"/>
                    </a:cubicBezTo>
                    <a:cubicBezTo>
                      <a:pt x="106876" y="704822"/>
                      <a:pt x="91434" y="738977"/>
                      <a:pt x="88468" y="780002"/>
                    </a:cubicBezTo>
                    <a:cubicBezTo>
                      <a:pt x="87094" y="799065"/>
                      <a:pt x="87748" y="818105"/>
                      <a:pt x="90212" y="836906"/>
                    </a:cubicBezTo>
                    <a:cubicBezTo>
                      <a:pt x="91630" y="830930"/>
                      <a:pt x="92961" y="824954"/>
                      <a:pt x="94465" y="818999"/>
                    </a:cubicBezTo>
                    <a:cubicBezTo>
                      <a:pt x="105611" y="774702"/>
                      <a:pt x="119286" y="731016"/>
                      <a:pt x="135425" y="688159"/>
                    </a:cubicBezTo>
                    <a:cubicBezTo>
                      <a:pt x="150605" y="647832"/>
                      <a:pt x="166876" y="599980"/>
                      <a:pt x="194641" y="565868"/>
                    </a:cubicBezTo>
                    <a:cubicBezTo>
                      <a:pt x="202492" y="556206"/>
                      <a:pt x="216604" y="563992"/>
                      <a:pt x="213768" y="575356"/>
                    </a:cubicBezTo>
                    <a:cubicBezTo>
                      <a:pt x="203648" y="615639"/>
                      <a:pt x="181445" y="654615"/>
                      <a:pt x="166571" y="693633"/>
                    </a:cubicBezTo>
                    <a:cubicBezTo>
                      <a:pt x="164128" y="700067"/>
                      <a:pt x="161816" y="706589"/>
                      <a:pt x="159460" y="713066"/>
                    </a:cubicBezTo>
                    <a:cubicBezTo>
                      <a:pt x="173899" y="691387"/>
                      <a:pt x="186396" y="667221"/>
                      <a:pt x="205328" y="649380"/>
                    </a:cubicBezTo>
                    <a:cubicBezTo>
                      <a:pt x="208163" y="646697"/>
                      <a:pt x="212656" y="649511"/>
                      <a:pt x="212525" y="652913"/>
                    </a:cubicBezTo>
                    <a:cubicBezTo>
                      <a:pt x="211500" y="678802"/>
                      <a:pt x="197280" y="703470"/>
                      <a:pt x="184477" y="725738"/>
                    </a:cubicBezTo>
                    <a:cubicBezTo>
                      <a:pt x="173092" y="745542"/>
                      <a:pt x="159199" y="775662"/>
                      <a:pt x="137628" y="786393"/>
                    </a:cubicBezTo>
                    <a:cubicBezTo>
                      <a:pt x="136908" y="786764"/>
                      <a:pt x="136123" y="786982"/>
                      <a:pt x="135338" y="787134"/>
                    </a:cubicBezTo>
                    <a:cubicBezTo>
                      <a:pt x="132677" y="796360"/>
                      <a:pt x="130082" y="805586"/>
                      <a:pt x="127639" y="814855"/>
                    </a:cubicBezTo>
                    <a:cubicBezTo>
                      <a:pt x="116341" y="857735"/>
                      <a:pt x="107530" y="901159"/>
                      <a:pt x="101205" y="944976"/>
                    </a:cubicBezTo>
                    <a:cubicBezTo>
                      <a:pt x="98609" y="962992"/>
                      <a:pt x="96123" y="981116"/>
                      <a:pt x="94880" y="999284"/>
                    </a:cubicBezTo>
                    <a:cubicBezTo>
                      <a:pt x="94400" y="1006438"/>
                      <a:pt x="94596" y="1013526"/>
                      <a:pt x="94989" y="1020549"/>
                    </a:cubicBezTo>
                    <a:cubicBezTo>
                      <a:pt x="95163" y="1020069"/>
                      <a:pt x="95316" y="1019611"/>
                      <a:pt x="95491" y="1019131"/>
                    </a:cubicBezTo>
                    <a:cubicBezTo>
                      <a:pt x="139089" y="897735"/>
                      <a:pt x="197803" y="781725"/>
                      <a:pt x="269450" y="673699"/>
                    </a:cubicBezTo>
                    <a:cubicBezTo>
                      <a:pt x="263387" y="670667"/>
                      <a:pt x="258959" y="664255"/>
                      <a:pt x="261249" y="656163"/>
                    </a:cubicBezTo>
                    <a:cubicBezTo>
                      <a:pt x="281577" y="584734"/>
                      <a:pt x="309996" y="516315"/>
                      <a:pt x="346310" y="451037"/>
                    </a:cubicBezTo>
                    <a:cubicBezTo>
                      <a:pt x="357259" y="431364"/>
                      <a:pt x="368731" y="410731"/>
                      <a:pt x="381076" y="390229"/>
                    </a:cubicBezTo>
                    <a:cubicBezTo>
                      <a:pt x="378742" y="388092"/>
                      <a:pt x="377259" y="384995"/>
                      <a:pt x="377477" y="381003"/>
                    </a:cubicBezTo>
                    <a:cubicBezTo>
                      <a:pt x="379091" y="351210"/>
                      <a:pt x="386005" y="306063"/>
                      <a:pt x="413442" y="287502"/>
                    </a:cubicBezTo>
                    <a:cubicBezTo>
                      <a:pt x="416299" y="285561"/>
                      <a:pt x="420247" y="287241"/>
                      <a:pt x="420116" y="290774"/>
                    </a:cubicBezTo>
                    <a:cubicBezTo>
                      <a:pt x="419636" y="304798"/>
                      <a:pt x="412853" y="318015"/>
                      <a:pt x="409495" y="331603"/>
                    </a:cubicBezTo>
                    <a:cubicBezTo>
                      <a:pt x="407837" y="338299"/>
                      <a:pt x="406594" y="345060"/>
                      <a:pt x="405590" y="351843"/>
                    </a:cubicBezTo>
                    <a:cubicBezTo>
                      <a:pt x="426158" y="321657"/>
                      <a:pt x="449189" y="293347"/>
                      <a:pt x="475929" y="270774"/>
                    </a:cubicBezTo>
                    <a:cubicBezTo>
                      <a:pt x="482821" y="264950"/>
                      <a:pt x="491218" y="273675"/>
                      <a:pt x="487118" y="280632"/>
                    </a:cubicBezTo>
                    <a:cubicBezTo>
                      <a:pt x="469364" y="310730"/>
                      <a:pt x="445961" y="337732"/>
                      <a:pt x="426310" y="366718"/>
                    </a:cubicBezTo>
                    <a:cubicBezTo>
                      <a:pt x="404500" y="398866"/>
                      <a:pt x="384478" y="432083"/>
                      <a:pt x="367030" y="466631"/>
                    </a:cubicBezTo>
                    <a:cubicBezTo>
                      <a:pt x="340923" y="518300"/>
                      <a:pt x="319287" y="571997"/>
                      <a:pt x="301708" y="626872"/>
                    </a:cubicBezTo>
                    <a:cubicBezTo>
                      <a:pt x="364325" y="539129"/>
                      <a:pt x="435645" y="457143"/>
                      <a:pt x="514533" y="382486"/>
                    </a:cubicBezTo>
                    <a:cubicBezTo>
                      <a:pt x="511938" y="379324"/>
                      <a:pt x="510847" y="375027"/>
                      <a:pt x="512810" y="370055"/>
                    </a:cubicBezTo>
                    <a:cubicBezTo>
                      <a:pt x="528317" y="330709"/>
                      <a:pt x="547053" y="292868"/>
                      <a:pt x="569888" y="256968"/>
                    </a:cubicBezTo>
                    <a:cubicBezTo>
                      <a:pt x="588885" y="227109"/>
                      <a:pt x="613443" y="185561"/>
                      <a:pt x="646726" y="169094"/>
                    </a:cubicBezTo>
                    <a:cubicBezTo>
                      <a:pt x="649365" y="167785"/>
                      <a:pt x="652004" y="170490"/>
                      <a:pt x="651219" y="172998"/>
                    </a:cubicBezTo>
                    <a:cubicBezTo>
                      <a:pt x="640815" y="206193"/>
                      <a:pt x="611241" y="236946"/>
                      <a:pt x="593334" y="267044"/>
                    </a:cubicBezTo>
                    <a:cubicBezTo>
                      <a:pt x="577914" y="292977"/>
                      <a:pt x="564435" y="319912"/>
                      <a:pt x="552636" y="347524"/>
                    </a:cubicBezTo>
                    <a:cubicBezTo>
                      <a:pt x="564850" y="336663"/>
                      <a:pt x="577195" y="325932"/>
                      <a:pt x="589736" y="315420"/>
                    </a:cubicBezTo>
                    <a:cubicBezTo>
                      <a:pt x="600859" y="306085"/>
                      <a:pt x="612135" y="297033"/>
                      <a:pt x="623498" y="288113"/>
                    </a:cubicBezTo>
                    <a:cubicBezTo>
                      <a:pt x="622975" y="285954"/>
                      <a:pt x="623171" y="283576"/>
                      <a:pt x="624414" y="281112"/>
                    </a:cubicBezTo>
                    <a:cubicBezTo>
                      <a:pt x="643847" y="242377"/>
                      <a:pt x="670390" y="206324"/>
                      <a:pt x="699725" y="173979"/>
                    </a:cubicBezTo>
                    <a:cubicBezTo>
                      <a:pt x="725701" y="145342"/>
                      <a:pt x="757566" y="109769"/>
                      <a:pt x="795909" y="97490"/>
                    </a:cubicBezTo>
                    <a:cubicBezTo>
                      <a:pt x="797588" y="96945"/>
                      <a:pt x="799093" y="98472"/>
                      <a:pt x="798134" y="100042"/>
                    </a:cubicBezTo>
                    <a:cubicBezTo>
                      <a:pt x="777545" y="133870"/>
                      <a:pt x="742168" y="160239"/>
                      <a:pt x="716825" y="190991"/>
                    </a:cubicBezTo>
                    <a:cubicBezTo>
                      <a:pt x="701230" y="209923"/>
                      <a:pt x="687468" y="229683"/>
                      <a:pt x="674382" y="249923"/>
                    </a:cubicBezTo>
                    <a:cubicBezTo>
                      <a:pt x="711917" y="223031"/>
                      <a:pt x="750500" y="197905"/>
                      <a:pt x="790042" y="174285"/>
                    </a:cubicBezTo>
                    <a:cubicBezTo>
                      <a:pt x="798526" y="156727"/>
                      <a:pt x="814513" y="144099"/>
                      <a:pt x="829192" y="131035"/>
                    </a:cubicBezTo>
                    <a:cubicBezTo>
                      <a:pt x="847752" y="114502"/>
                      <a:pt x="866575" y="98232"/>
                      <a:pt x="885288" y="81852"/>
                    </a:cubicBezTo>
                    <a:cubicBezTo>
                      <a:pt x="918636" y="52605"/>
                      <a:pt x="952464" y="15701"/>
                      <a:pt x="995539" y="151"/>
                    </a:cubicBezTo>
                    <a:cubicBezTo>
                      <a:pt x="997655" y="-613"/>
                      <a:pt x="999051" y="1699"/>
                      <a:pt x="997590" y="3226"/>
                    </a:cubicBezTo>
                    <a:cubicBezTo>
                      <a:pt x="967404" y="34764"/>
                      <a:pt x="934885" y="64600"/>
                      <a:pt x="903238" y="94786"/>
                    </a:cubicBezTo>
                    <a:cubicBezTo>
                      <a:pt x="890152" y="107261"/>
                      <a:pt x="877065" y="119737"/>
                      <a:pt x="863979" y="132234"/>
                    </a:cubicBezTo>
                    <a:cubicBezTo>
                      <a:pt x="918396" y="102725"/>
                      <a:pt x="974296" y="75309"/>
                      <a:pt x="1031308" y="49049"/>
                    </a:cubicBezTo>
                    <a:cubicBezTo>
                      <a:pt x="1034122" y="47763"/>
                      <a:pt x="1037110" y="51841"/>
                      <a:pt x="1034362" y="53630"/>
                    </a:cubicBezTo>
                    <a:cubicBezTo>
                      <a:pt x="968015" y="96356"/>
                      <a:pt x="897153" y="131842"/>
                      <a:pt x="830609" y="174176"/>
                    </a:cubicBezTo>
                    <a:cubicBezTo>
                      <a:pt x="812332" y="185800"/>
                      <a:pt x="794230" y="197665"/>
                      <a:pt x="776301" y="209748"/>
                    </a:cubicBezTo>
                    <a:cubicBezTo>
                      <a:pt x="813924" y="200043"/>
                      <a:pt x="851918" y="191428"/>
                      <a:pt x="888865" y="179388"/>
                    </a:cubicBezTo>
                    <a:cubicBezTo>
                      <a:pt x="942518" y="161896"/>
                      <a:pt x="987971" y="135877"/>
                      <a:pt x="1033184" y="103292"/>
                    </a:cubicBezTo>
                    <a:cubicBezTo>
                      <a:pt x="1035889" y="101351"/>
                      <a:pt x="1039553" y="104339"/>
                      <a:pt x="1037612" y="107196"/>
                    </a:cubicBezTo>
                    <a:cubicBezTo>
                      <a:pt x="1007557" y="150708"/>
                      <a:pt x="955670" y="177229"/>
                      <a:pt x="906749" y="196466"/>
                    </a:cubicBezTo>
                    <a:cubicBezTo>
                      <a:pt x="848930" y="219170"/>
                      <a:pt x="787359" y="233827"/>
                      <a:pt x="727577" y="250883"/>
                    </a:cubicBezTo>
                    <a:cubicBezTo>
                      <a:pt x="724284" y="251820"/>
                      <a:pt x="721317" y="251275"/>
                      <a:pt x="718853" y="249901"/>
                    </a:cubicBezTo>
                    <a:cubicBezTo>
                      <a:pt x="698613" y="264601"/>
                      <a:pt x="678678" y="279672"/>
                      <a:pt x="659114" y="295245"/>
                    </a:cubicBezTo>
                    <a:cubicBezTo>
                      <a:pt x="622102" y="324733"/>
                      <a:pt x="586333" y="355616"/>
                      <a:pt x="551873" y="387786"/>
                    </a:cubicBezTo>
                    <a:cubicBezTo>
                      <a:pt x="564414" y="386042"/>
                      <a:pt x="576802" y="384646"/>
                      <a:pt x="587118" y="382159"/>
                    </a:cubicBezTo>
                    <a:cubicBezTo>
                      <a:pt x="622975" y="373501"/>
                      <a:pt x="658220" y="362465"/>
                      <a:pt x="692506" y="349138"/>
                    </a:cubicBezTo>
                    <a:cubicBezTo>
                      <a:pt x="723978" y="336903"/>
                      <a:pt x="754840" y="322966"/>
                      <a:pt x="784764" y="307502"/>
                    </a:cubicBezTo>
                    <a:cubicBezTo>
                      <a:pt x="812877" y="292955"/>
                      <a:pt x="840380" y="272039"/>
                      <a:pt x="870937" y="262966"/>
                    </a:cubicBezTo>
                    <a:cubicBezTo>
                      <a:pt x="874186" y="262006"/>
                      <a:pt x="876302" y="266128"/>
                      <a:pt x="874644" y="268527"/>
                    </a:cubicBezTo>
                    <a:cubicBezTo>
                      <a:pt x="857000" y="293915"/>
                      <a:pt x="825440" y="310970"/>
                      <a:pt x="798941" y="326805"/>
                    </a:cubicBezTo>
                    <a:cubicBezTo>
                      <a:pt x="767577" y="345518"/>
                      <a:pt x="734775" y="361745"/>
                      <a:pt x="700772" y="375442"/>
                    </a:cubicBezTo>
                    <a:cubicBezTo>
                      <a:pt x="668275" y="388550"/>
                      <a:pt x="634905" y="399608"/>
                      <a:pt x="600902" y="408441"/>
                    </a:cubicBezTo>
                    <a:cubicBezTo>
                      <a:pt x="577282" y="414570"/>
                      <a:pt x="540270" y="428572"/>
                      <a:pt x="513486" y="424799"/>
                    </a:cubicBezTo>
                    <a:cubicBezTo>
                      <a:pt x="466725" y="471233"/>
                      <a:pt x="422733" y="520241"/>
                      <a:pt x="381817" y="571604"/>
                    </a:cubicBezTo>
                    <a:cubicBezTo>
                      <a:pt x="391108" y="569183"/>
                      <a:pt x="400421" y="566021"/>
                      <a:pt x="408797" y="562836"/>
                    </a:cubicBezTo>
                    <a:cubicBezTo>
                      <a:pt x="415798" y="553742"/>
                      <a:pt x="542734" y="532062"/>
                      <a:pt x="420989" y="588573"/>
                    </a:cubicBezTo>
                    <a:cubicBezTo>
                      <a:pt x="401817" y="596403"/>
                      <a:pt x="375034" y="609183"/>
                      <a:pt x="352613" y="609336"/>
                    </a:cubicBezTo>
                    <a:cubicBezTo>
                      <a:pt x="311828" y="663709"/>
                      <a:pt x="274706" y="720395"/>
                      <a:pt x="241315" y="778956"/>
                    </a:cubicBezTo>
                    <a:cubicBezTo>
                      <a:pt x="252743" y="774964"/>
                      <a:pt x="264848" y="772020"/>
                      <a:pt x="275601" y="767876"/>
                    </a:cubicBezTo>
                    <a:cubicBezTo>
                      <a:pt x="299134" y="758759"/>
                      <a:pt x="318000" y="745368"/>
                      <a:pt x="335885" y="728181"/>
                    </a:cubicBezTo>
                    <a:cubicBezTo>
                      <a:pt x="354380" y="710340"/>
                      <a:pt x="371457" y="691147"/>
                      <a:pt x="389320" y="672739"/>
                    </a:cubicBezTo>
                    <a:cubicBezTo>
                      <a:pt x="403802" y="657821"/>
                      <a:pt x="417979" y="638977"/>
                      <a:pt x="439244" y="634004"/>
                    </a:cubicBezTo>
                    <a:cubicBezTo>
                      <a:pt x="441403" y="633502"/>
                      <a:pt x="443780" y="635487"/>
                      <a:pt x="443475" y="637646"/>
                    </a:cubicBezTo>
                    <a:cubicBezTo>
                      <a:pt x="440247" y="661136"/>
                      <a:pt x="417368" y="680307"/>
                      <a:pt x="401817" y="697428"/>
                    </a:cubicBezTo>
                    <a:cubicBezTo>
                      <a:pt x="400421" y="698977"/>
                      <a:pt x="399026" y="700547"/>
                      <a:pt x="397630" y="702096"/>
                    </a:cubicBezTo>
                    <a:cubicBezTo>
                      <a:pt x="400378" y="701529"/>
                      <a:pt x="403060" y="700896"/>
                      <a:pt x="405612" y="700046"/>
                    </a:cubicBezTo>
                    <a:cubicBezTo>
                      <a:pt x="419200" y="695465"/>
                      <a:pt x="431239" y="687243"/>
                      <a:pt x="445329" y="684080"/>
                    </a:cubicBezTo>
                    <a:cubicBezTo>
                      <a:pt x="449189" y="683230"/>
                      <a:pt x="451850" y="687047"/>
                      <a:pt x="450891" y="690362"/>
                    </a:cubicBezTo>
                    <a:cubicBezTo>
                      <a:pt x="442123" y="720111"/>
                      <a:pt x="402711" y="727505"/>
                      <a:pt x="376212" y="733612"/>
                    </a:cubicBezTo>
                    <a:cubicBezTo>
                      <a:pt x="373813" y="734157"/>
                      <a:pt x="371566" y="733961"/>
                      <a:pt x="369538" y="733219"/>
                    </a:cubicBezTo>
                    <a:cubicBezTo>
                      <a:pt x="362580" y="740744"/>
                      <a:pt x="355557" y="748159"/>
                      <a:pt x="348186" y="755269"/>
                    </a:cubicBezTo>
                    <a:cubicBezTo>
                      <a:pt x="331850" y="770973"/>
                      <a:pt x="313442" y="783383"/>
                      <a:pt x="292198" y="792085"/>
                    </a:cubicBezTo>
                    <a:cubicBezTo>
                      <a:pt x="271217" y="800679"/>
                      <a:pt x="245459" y="813896"/>
                      <a:pt x="222231" y="813307"/>
                    </a:cubicBezTo>
                    <a:cubicBezTo>
                      <a:pt x="158697" y="931323"/>
                      <a:pt x="110322" y="1056558"/>
                      <a:pt x="78151" y="1185872"/>
                    </a:cubicBezTo>
                    <a:cubicBezTo>
                      <a:pt x="82601" y="1178936"/>
                      <a:pt x="87181" y="1172088"/>
                      <a:pt x="92023" y="1165392"/>
                    </a:cubicBezTo>
                    <a:cubicBezTo>
                      <a:pt x="99133" y="1155577"/>
                      <a:pt x="209951" y="1035424"/>
                      <a:pt x="192939" y="1080179"/>
                    </a:cubicBezTo>
                    <a:cubicBezTo>
                      <a:pt x="186113" y="1098107"/>
                      <a:pt x="172219" y="1112109"/>
                      <a:pt x="160071" y="1126940"/>
                    </a:cubicBezTo>
                    <a:cubicBezTo>
                      <a:pt x="146221" y="1143843"/>
                      <a:pt x="132764" y="1161008"/>
                      <a:pt x="120114" y="1178740"/>
                    </a:cubicBezTo>
                    <a:cubicBezTo>
                      <a:pt x="93768" y="1215665"/>
                      <a:pt x="73484" y="1254378"/>
                      <a:pt x="62121" y="1297999"/>
                    </a:cubicBezTo>
                    <a:cubicBezTo>
                      <a:pt x="60681" y="1303561"/>
                      <a:pt x="57104" y="1306549"/>
                      <a:pt x="52917" y="1307574"/>
                    </a:cubicBezTo>
                    <a:cubicBezTo>
                      <a:pt x="47769" y="1338392"/>
                      <a:pt x="43451" y="1369363"/>
                      <a:pt x="40158" y="1400486"/>
                    </a:cubicBezTo>
                    <a:cubicBezTo>
                      <a:pt x="31782" y="1479788"/>
                      <a:pt x="29536" y="1559484"/>
                      <a:pt x="32698" y="1639092"/>
                    </a:cubicBezTo>
                    <a:cubicBezTo>
                      <a:pt x="36035" y="1723737"/>
                      <a:pt x="50321" y="1806486"/>
                      <a:pt x="59198" y="1890521"/>
                    </a:cubicBezTo>
                    <a:cubicBezTo>
                      <a:pt x="60550" y="1903390"/>
                      <a:pt x="42775" y="1906465"/>
                      <a:pt x="38936" y="1894251"/>
                    </a:cubicBezTo>
                    <a:cubicBezTo>
                      <a:pt x="16624" y="1822844"/>
                      <a:pt x="8642" y="1745941"/>
                      <a:pt x="3582" y="1671742"/>
                    </a:cubicBezTo>
                    <a:cubicBezTo>
                      <a:pt x="-1326" y="1599811"/>
                      <a:pt x="-1151" y="1527618"/>
                      <a:pt x="3865" y="1455666"/>
                    </a:cubicBezTo>
                    <a:cubicBezTo>
                      <a:pt x="12982" y="1324651"/>
                      <a:pt x="38086" y="1194400"/>
                      <a:pt x="78609" y="1068925"/>
                    </a:cubicBezTo>
                    <a:cubicBezTo>
                      <a:pt x="75338" y="1067943"/>
                      <a:pt x="72415" y="1065827"/>
                      <a:pt x="70692" y="1062447"/>
                    </a:cubicBezTo>
                    <a:cubicBezTo>
                      <a:pt x="54552" y="1030778"/>
                      <a:pt x="64018" y="986001"/>
                      <a:pt x="68577" y="952566"/>
                    </a:cubicBezTo>
                    <a:cubicBezTo>
                      <a:pt x="70649" y="937364"/>
                      <a:pt x="73135" y="922206"/>
                      <a:pt x="75796" y="907092"/>
                    </a:cubicBezTo>
                    <a:cubicBezTo>
                      <a:pt x="61706" y="866742"/>
                      <a:pt x="55076" y="824779"/>
                      <a:pt x="57715" y="782053"/>
                    </a:cubicBezTo>
                    <a:cubicBezTo>
                      <a:pt x="60289" y="739959"/>
                      <a:pt x="70081" y="689598"/>
                      <a:pt x="95992" y="654789"/>
                    </a:cubicBezTo>
                    <a:lnTo>
                      <a:pt x="95992" y="654789"/>
                    </a:lnTo>
                    <a:close/>
                  </a:path>
                </a:pathLst>
              </a:custGeom>
              <a:solidFill>
                <a:srgbClr val="20845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93" name="Freeform: Shape 3992">
                <a:extLst>
                  <a:ext uri="{FF2B5EF4-FFF2-40B4-BE49-F238E27FC236}">
                    <a16:creationId xmlns:a16="http://schemas.microsoft.com/office/drawing/2014/main" id="{87E0788E-9978-4383-ACB2-9B1416CE8C4A}"/>
                  </a:ext>
                </a:extLst>
              </p:cNvPr>
              <p:cNvSpPr/>
              <p:nvPr/>
            </p:nvSpPr>
            <p:spPr>
              <a:xfrm>
                <a:off x="-63727" y="4463499"/>
                <a:ext cx="139593" cy="146682"/>
              </a:xfrm>
              <a:custGeom>
                <a:avLst/>
                <a:gdLst>
                  <a:gd name="connsiteX0" fmla="*/ 51849 w 139593"/>
                  <a:gd name="connsiteY0" fmla="*/ 2352 h 146682"/>
                  <a:gd name="connsiteX1" fmla="*/ 84390 w 139593"/>
                  <a:gd name="connsiteY1" fmla="*/ 15570 h 146682"/>
                  <a:gd name="connsiteX2" fmla="*/ 81358 w 139593"/>
                  <a:gd name="connsiteY2" fmla="*/ 48830 h 146682"/>
                  <a:gd name="connsiteX3" fmla="*/ 117716 w 139593"/>
                  <a:gd name="connsiteY3" fmla="*/ 41088 h 146682"/>
                  <a:gd name="connsiteX4" fmla="*/ 136168 w 139593"/>
                  <a:gd name="connsiteY4" fmla="*/ 78558 h 146682"/>
                  <a:gd name="connsiteX5" fmla="*/ 15469 w 139593"/>
                  <a:gd name="connsiteY5" fmla="*/ 143902 h 146682"/>
                  <a:gd name="connsiteX6" fmla="*/ 1183 w 139593"/>
                  <a:gd name="connsiteY6" fmla="*/ 114894 h 146682"/>
                  <a:gd name="connsiteX7" fmla="*/ 2405 w 139593"/>
                  <a:gd name="connsiteY7" fmla="*/ 111186 h 146682"/>
                  <a:gd name="connsiteX8" fmla="*/ 5742 w 139593"/>
                  <a:gd name="connsiteY8" fmla="*/ 101132 h 146682"/>
                  <a:gd name="connsiteX9" fmla="*/ 22361 w 139593"/>
                  <a:gd name="connsiteY9" fmla="*/ 46388 h 146682"/>
                  <a:gd name="connsiteX10" fmla="*/ 51849 w 139593"/>
                  <a:gd name="connsiteY10" fmla="*/ 2352 h 146682"/>
                  <a:gd name="connsiteX11" fmla="*/ 51849 w 139593"/>
                  <a:gd name="connsiteY11" fmla="*/ 2352 h 14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593" h="146682">
                    <a:moveTo>
                      <a:pt x="51849" y="2352"/>
                    </a:moveTo>
                    <a:cubicBezTo>
                      <a:pt x="64695" y="-3515"/>
                      <a:pt x="80399" y="1851"/>
                      <a:pt x="84390" y="15570"/>
                    </a:cubicBezTo>
                    <a:cubicBezTo>
                      <a:pt x="87531" y="26344"/>
                      <a:pt x="85437" y="38012"/>
                      <a:pt x="81358" y="48830"/>
                    </a:cubicBezTo>
                    <a:cubicBezTo>
                      <a:pt x="92656" y="43879"/>
                      <a:pt x="104674" y="41764"/>
                      <a:pt x="117716" y="41088"/>
                    </a:cubicBezTo>
                    <a:cubicBezTo>
                      <a:pt x="138741" y="39975"/>
                      <a:pt x="143954" y="64774"/>
                      <a:pt x="136168" y="78558"/>
                    </a:cubicBezTo>
                    <a:cubicBezTo>
                      <a:pt x="112242" y="120826"/>
                      <a:pt x="68272" y="157184"/>
                      <a:pt x="15469" y="143902"/>
                    </a:cubicBezTo>
                    <a:cubicBezTo>
                      <a:pt x="3037" y="140783"/>
                      <a:pt x="-2655" y="125734"/>
                      <a:pt x="1183" y="114894"/>
                    </a:cubicBezTo>
                    <a:cubicBezTo>
                      <a:pt x="1620" y="113673"/>
                      <a:pt x="1990" y="112429"/>
                      <a:pt x="2405" y="111186"/>
                    </a:cubicBezTo>
                    <a:cubicBezTo>
                      <a:pt x="2841" y="107697"/>
                      <a:pt x="3975" y="104251"/>
                      <a:pt x="5742" y="101132"/>
                    </a:cubicBezTo>
                    <a:cubicBezTo>
                      <a:pt x="11521" y="82964"/>
                      <a:pt x="16451" y="64512"/>
                      <a:pt x="22361" y="46388"/>
                    </a:cubicBezTo>
                    <a:cubicBezTo>
                      <a:pt x="27574" y="30401"/>
                      <a:pt x="34880" y="10073"/>
                      <a:pt x="51849" y="2352"/>
                    </a:cubicBezTo>
                    <a:lnTo>
                      <a:pt x="51849" y="2352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94" name="Freeform: Shape 3993">
                <a:extLst>
                  <a:ext uri="{FF2B5EF4-FFF2-40B4-BE49-F238E27FC236}">
                    <a16:creationId xmlns:a16="http://schemas.microsoft.com/office/drawing/2014/main" id="{8F11AC27-641E-46F8-AF56-E69EDD1C90B2}"/>
                  </a:ext>
                </a:extLst>
              </p:cNvPr>
              <p:cNvSpPr/>
              <p:nvPr/>
            </p:nvSpPr>
            <p:spPr>
              <a:xfrm>
                <a:off x="-21587" y="4630481"/>
                <a:ext cx="140430" cy="113050"/>
              </a:xfrm>
              <a:custGeom>
                <a:avLst/>
                <a:gdLst>
                  <a:gd name="connsiteX0" fmla="*/ 45631 w 140430"/>
                  <a:gd name="connsiteY0" fmla="*/ 19341 h 113050"/>
                  <a:gd name="connsiteX1" fmla="*/ 106722 w 140430"/>
                  <a:gd name="connsiteY1" fmla="*/ 2002 h 113050"/>
                  <a:gd name="connsiteX2" fmla="*/ 123603 w 140430"/>
                  <a:gd name="connsiteY2" fmla="*/ 50093 h 113050"/>
                  <a:gd name="connsiteX3" fmla="*/ 122665 w 140430"/>
                  <a:gd name="connsiteY3" fmla="*/ 51686 h 113050"/>
                  <a:gd name="connsiteX4" fmla="*/ 124977 w 140430"/>
                  <a:gd name="connsiteY4" fmla="*/ 52863 h 113050"/>
                  <a:gd name="connsiteX5" fmla="*/ 128576 w 140430"/>
                  <a:gd name="connsiteY5" fmla="*/ 101740 h 113050"/>
                  <a:gd name="connsiteX6" fmla="*/ 71018 w 140430"/>
                  <a:gd name="connsiteY6" fmla="*/ 111032 h 113050"/>
                  <a:gd name="connsiteX7" fmla="*/ 6110 w 140430"/>
                  <a:gd name="connsiteY7" fmla="*/ 87062 h 113050"/>
                  <a:gd name="connsiteX8" fmla="*/ 1617 w 140430"/>
                  <a:gd name="connsiteY8" fmla="*/ 62983 h 113050"/>
                  <a:gd name="connsiteX9" fmla="*/ 45631 w 140430"/>
                  <a:gd name="connsiteY9" fmla="*/ 19341 h 113050"/>
                  <a:gd name="connsiteX10" fmla="*/ 45631 w 140430"/>
                  <a:gd name="connsiteY10" fmla="*/ 19341 h 11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0430" h="113050">
                    <a:moveTo>
                      <a:pt x="45631" y="19341"/>
                    </a:moveTo>
                    <a:cubicBezTo>
                      <a:pt x="62272" y="8610"/>
                      <a:pt x="85980" y="-5218"/>
                      <a:pt x="106722" y="2002"/>
                    </a:cubicBezTo>
                    <a:cubicBezTo>
                      <a:pt x="127659" y="9264"/>
                      <a:pt x="133090" y="32493"/>
                      <a:pt x="123603" y="50093"/>
                    </a:cubicBezTo>
                    <a:cubicBezTo>
                      <a:pt x="123319" y="50639"/>
                      <a:pt x="122970" y="51162"/>
                      <a:pt x="122665" y="51686"/>
                    </a:cubicBezTo>
                    <a:cubicBezTo>
                      <a:pt x="123428" y="52078"/>
                      <a:pt x="124235" y="52427"/>
                      <a:pt x="124977" y="52863"/>
                    </a:cubicBezTo>
                    <a:cubicBezTo>
                      <a:pt x="144105" y="63921"/>
                      <a:pt x="145675" y="87804"/>
                      <a:pt x="128576" y="101740"/>
                    </a:cubicBezTo>
                    <a:cubicBezTo>
                      <a:pt x="112894" y="114543"/>
                      <a:pt x="90058" y="114587"/>
                      <a:pt x="71018" y="111032"/>
                    </a:cubicBezTo>
                    <a:cubicBezTo>
                      <a:pt x="49513" y="107019"/>
                      <a:pt x="22228" y="102089"/>
                      <a:pt x="6110" y="87062"/>
                    </a:cubicBezTo>
                    <a:cubicBezTo>
                      <a:pt x="221" y="81566"/>
                      <a:pt x="-1698" y="70115"/>
                      <a:pt x="1617" y="62983"/>
                    </a:cubicBezTo>
                    <a:cubicBezTo>
                      <a:pt x="9927" y="45077"/>
                      <a:pt x="29055" y="30028"/>
                      <a:pt x="45631" y="19341"/>
                    </a:cubicBezTo>
                    <a:lnTo>
                      <a:pt x="45631" y="19341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95" name="Freeform: Shape 3994">
                <a:extLst>
                  <a:ext uri="{FF2B5EF4-FFF2-40B4-BE49-F238E27FC236}">
                    <a16:creationId xmlns:a16="http://schemas.microsoft.com/office/drawing/2014/main" id="{0D3B446A-10BC-4CF4-9F3B-A85098DE1557}"/>
                  </a:ext>
                </a:extLst>
              </p:cNvPr>
              <p:cNvSpPr/>
              <p:nvPr/>
            </p:nvSpPr>
            <p:spPr>
              <a:xfrm>
                <a:off x="-104912" y="4738336"/>
                <a:ext cx="130970" cy="122945"/>
              </a:xfrm>
              <a:custGeom>
                <a:avLst/>
                <a:gdLst>
                  <a:gd name="connsiteX0" fmla="*/ 55825 w 130970"/>
                  <a:gd name="connsiteY0" fmla="*/ 6230 h 122945"/>
                  <a:gd name="connsiteX1" fmla="*/ 81627 w 130970"/>
                  <a:gd name="connsiteY1" fmla="*/ 1672 h 122945"/>
                  <a:gd name="connsiteX2" fmla="*/ 83372 w 130970"/>
                  <a:gd name="connsiteY2" fmla="*/ 2457 h 122945"/>
                  <a:gd name="connsiteX3" fmla="*/ 97963 w 130970"/>
                  <a:gd name="connsiteY3" fmla="*/ 34889 h 122945"/>
                  <a:gd name="connsiteX4" fmla="*/ 95367 w 130970"/>
                  <a:gd name="connsiteY4" fmla="*/ 46427 h 122945"/>
                  <a:gd name="connsiteX5" fmla="*/ 116829 w 130970"/>
                  <a:gd name="connsiteY5" fmla="*/ 53973 h 122945"/>
                  <a:gd name="connsiteX6" fmla="*/ 125335 w 130970"/>
                  <a:gd name="connsiteY6" fmla="*/ 96830 h 122945"/>
                  <a:gd name="connsiteX7" fmla="*/ 81060 w 130970"/>
                  <a:gd name="connsiteY7" fmla="*/ 121105 h 122945"/>
                  <a:gd name="connsiteX8" fmla="*/ 623 w 130970"/>
                  <a:gd name="connsiteY8" fmla="*/ 84268 h 122945"/>
                  <a:gd name="connsiteX9" fmla="*/ 55825 w 130970"/>
                  <a:gd name="connsiteY9" fmla="*/ 6230 h 122945"/>
                  <a:gd name="connsiteX10" fmla="*/ 55825 w 130970"/>
                  <a:gd name="connsiteY10" fmla="*/ 6230 h 1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970" h="122945">
                    <a:moveTo>
                      <a:pt x="55825" y="6230"/>
                    </a:moveTo>
                    <a:cubicBezTo>
                      <a:pt x="62608" y="1083"/>
                      <a:pt x="73273" y="-2145"/>
                      <a:pt x="81627" y="1672"/>
                    </a:cubicBezTo>
                    <a:lnTo>
                      <a:pt x="83372" y="2457"/>
                    </a:lnTo>
                    <a:cubicBezTo>
                      <a:pt x="98661" y="9458"/>
                      <a:pt x="102696" y="23657"/>
                      <a:pt x="97963" y="34889"/>
                    </a:cubicBezTo>
                    <a:cubicBezTo>
                      <a:pt x="97592" y="38749"/>
                      <a:pt x="96698" y="42632"/>
                      <a:pt x="95367" y="46427"/>
                    </a:cubicBezTo>
                    <a:cubicBezTo>
                      <a:pt x="102652" y="47168"/>
                      <a:pt x="109828" y="49415"/>
                      <a:pt x="116829" y="53973"/>
                    </a:cubicBezTo>
                    <a:cubicBezTo>
                      <a:pt x="131616" y="63657"/>
                      <a:pt x="135411" y="82545"/>
                      <a:pt x="125335" y="96830"/>
                    </a:cubicBezTo>
                    <a:cubicBezTo>
                      <a:pt x="115433" y="110855"/>
                      <a:pt x="98115" y="118881"/>
                      <a:pt x="81060" y="121105"/>
                    </a:cubicBezTo>
                    <a:cubicBezTo>
                      <a:pt x="51398" y="124966"/>
                      <a:pt x="-6640" y="126689"/>
                      <a:pt x="623" y="84268"/>
                    </a:cubicBezTo>
                    <a:cubicBezTo>
                      <a:pt x="5683" y="54431"/>
                      <a:pt x="31681" y="24529"/>
                      <a:pt x="55825" y="6230"/>
                    </a:cubicBezTo>
                    <a:lnTo>
                      <a:pt x="55825" y="6230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96" name="Freeform: Shape 3995">
                <a:extLst>
                  <a:ext uri="{FF2B5EF4-FFF2-40B4-BE49-F238E27FC236}">
                    <a16:creationId xmlns:a16="http://schemas.microsoft.com/office/drawing/2014/main" id="{6CF1E505-0681-423A-979B-3136ADFC8717}"/>
                  </a:ext>
                </a:extLst>
              </p:cNvPr>
              <p:cNvSpPr/>
              <p:nvPr/>
            </p:nvSpPr>
            <p:spPr>
              <a:xfrm>
                <a:off x="-27142" y="4538978"/>
                <a:ext cx="165350" cy="133970"/>
              </a:xfrm>
              <a:custGeom>
                <a:avLst/>
                <a:gdLst>
                  <a:gd name="connsiteX0" fmla="*/ 15002 w 165350"/>
                  <a:gd name="connsiteY0" fmla="*/ 65936 h 133970"/>
                  <a:gd name="connsiteX1" fmla="*/ 76529 w 165350"/>
                  <a:gd name="connsiteY1" fmla="*/ 7964 h 133970"/>
                  <a:gd name="connsiteX2" fmla="*/ 131993 w 165350"/>
                  <a:gd name="connsiteY2" fmla="*/ 16012 h 133970"/>
                  <a:gd name="connsiteX3" fmla="*/ 122811 w 165350"/>
                  <a:gd name="connsiteY3" fmla="*/ 49949 h 133970"/>
                  <a:gd name="connsiteX4" fmla="*/ 164861 w 165350"/>
                  <a:gd name="connsiteY4" fmla="*/ 81792 h 133970"/>
                  <a:gd name="connsiteX5" fmla="*/ 23944 w 165350"/>
                  <a:gd name="connsiteY5" fmla="*/ 126460 h 133970"/>
                  <a:gd name="connsiteX6" fmla="*/ 15002 w 165350"/>
                  <a:gd name="connsiteY6" fmla="*/ 65936 h 133970"/>
                  <a:gd name="connsiteX7" fmla="*/ 15002 w 165350"/>
                  <a:gd name="connsiteY7" fmla="*/ 65936 h 13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350" h="133970">
                    <a:moveTo>
                      <a:pt x="15002" y="65936"/>
                    </a:moveTo>
                    <a:cubicBezTo>
                      <a:pt x="31556" y="45499"/>
                      <a:pt x="52821" y="20832"/>
                      <a:pt x="76529" y="7964"/>
                    </a:cubicBezTo>
                    <a:cubicBezTo>
                      <a:pt x="93629" y="-1306"/>
                      <a:pt x="123182" y="-6627"/>
                      <a:pt x="131993" y="16012"/>
                    </a:cubicBezTo>
                    <a:cubicBezTo>
                      <a:pt x="136486" y="27571"/>
                      <a:pt x="131535" y="40243"/>
                      <a:pt x="122811" y="49949"/>
                    </a:cubicBezTo>
                    <a:cubicBezTo>
                      <a:pt x="142615" y="51257"/>
                      <a:pt x="161830" y="60243"/>
                      <a:pt x="164861" y="81792"/>
                    </a:cubicBezTo>
                    <a:cubicBezTo>
                      <a:pt x="173694" y="144410"/>
                      <a:pt x="60499" y="138041"/>
                      <a:pt x="23944" y="126460"/>
                    </a:cubicBezTo>
                    <a:cubicBezTo>
                      <a:pt x="-9469" y="115903"/>
                      <a:pt x="-3471" y="88728"/>
                      <a:pt x="15002" y="65936"/>
                    </a:cubicBezTo>
                    <a:lnTo>
                      <a:pt x="15002" y="65936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5435C2E5-3F12-461B-BBF3-F80BFC01E429}"/>
                </a:ext>
              </a:extLst>
            </p:cNvPr>
            <p:cNvSpPr/>
            <p:nvPr/>
          </p:nvSpPr>
          <p:spPr>
            <a:xfrm>
              <a:off x="1246435" y="4306814"/>
              <a:ext cx="152180" cy="170748"/>
            </a:xfrm>
            <a:custGeom>
              <a:avLst/>
              <a:gdLst>
                <a:gd name="connsiteX0" fmla="*/ 113188 w 152180"/>
                <a:gd name="connsiteY0" fmla="*/ 8218 h 170748"/>
                <a:gd name="connsiteX1" fmla="*/ 625 w 152180"/>
                <a:gd name="connsiteY1" fmla="*/ 161283 h 170748"/>
                <a:gd name="connsiteX2" fmla="*/ 12751 w 152180"/>
                <a:gd name="connsiteY2" fmla="*/ 168175 h 170748"/>
                <a:gd name="connsiteX3" fmla="*/ 77157 w 152180"/>
                <a:gd name="connsiteY3" fmla="*/ 92515 h 170748"/>
                <a:gd name="connsiteX4" fmla="*/ 78378 w 152180"/>
                <a:gd name="connsiteY4" fmla="*/ 92188 h 170748"/>
                <a:gd name="connsiteX5" fmla="*/ 147932 w 152180"/>
                <a:gd name="connsiteY5" fmla="*/ 34369 h 170748"/>
                <a:gd name="connsiteX6" fmla="*/ 113188 w 152180"/>
                <a:gd name="connsiteY6" fmla="*/ 8218 h 170748"/>
                <a:gd name="connsiteX7" fmla="*/ 113188 w 152180"/>
                <a:gd name="connsiteY7" fmla="*/ 8218 h 17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80" h="170748">
                  <a:moveTo>
                    <a:pt x="113188" y="8218"/>
                  </a:moveTo>
                  <a:cubicBezTo>
                    <a:pt x="70810" y="58208"/>
                    <a:pt x="27190" y="100171"/>
                    <a:pt x="625" y="161283"/>
                  </a:cubicBezTo>
                  <a:cubicBezTo>
                    <a:pt x="-2647" y="168830"/>
                    <a:pt x="7756" y="174151"/>
                    <a:pt x="12751" y="168175"/>
                  </a:cubicBezTo>
                  <a:cubicBezTo>
                    <a:pt x="32926" y="144031"/>
                    <a:pt x="53973" y="116899"/>
                    <a:pt x="77157" y="92515"/>
                  </a:cubicBezTo>
                  <a:cubicBezTo>
                    <a:pt x="77571" y="92406"/>
                    <a:pt x="77964" y="92341"/>
                    <a:pt x="78378" y="92188"/>
                  </a:cubicBezTo>
                  <a:cubicBezTo>
                    <a:pt x="107975" y="81937"/>
                    <a:pt x="130483" y="59756"/>
                    <a:pt x="147932" y="34369"/>
                  </a:cubicBezTo>
                  <a:cubicBezTo>
                    <a:pt x="163832" y="11250"/>
                    <a:pt x="131290" y="-13134"/>
                    <a:pt x="113188" y="8218"/>
                  </a:cubicBezTo>
                  <a:lnTo>
                    <a:pt x="113188" y="8218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B0FCAC3E-A6D7-42AF-9B85-60574217D4E7}"/>
                </a:ext>
              </a:extLst>
            </p:cNvPr>
            <p:cNvSpPr/>
            <p:nvPr/>
          </p:nvSpPr>
          <p:spPr>
            <a:xfrm>
              <a:off x="1449849" y="4241122"/>
              <a:ext cx="132465" cy="83605"/>
            </a:xfrm>
            <a:custGeom>
              <a:avLst/>
              <a:gdLst>
                <a:gd name="connsiteX0" fmla="*/ 96798 w 132465"/>
                <a:gd name="connsiteY0" fmla="*/ 388 h 83605"/>
                <a:gd name="connsiteX1" fmla="*/ 14769 w 132465"/>
                <a:gd name="connsiteY1" fmla="*/ 81086 h 83605"/>
                <a:gd name="connsiteX2" fmla="*/ 28881 w 132465"/>
                <a:gd name="connsiteY2" fmla="*/ 73038 h 83605"/>
                <a:gd name="connsiteX3" fmla="*/ 117474 w 132465"/>
                <a:gd name="connsiteY3" fmla="*/ 40475 h 83605"/>
                <a:gd name="connsiteX4" fmla="*/ 96798 w 132465"/>
                <a:gd name="connsiteY4" fmla="*/ 388 h 83605"/>
                <a:gd name="connsiteX5" fmla="*/ 96798 w 132465"/>
                <a:gd name="connsiteY5" fmla="*/ 388 h 8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465" h="83605">
                  <a:moveTo>
                    <a:pt x="96798" y="388"/>
                  </a:moveTo>
                  <a:cubicBezTo>
                    <a:pt x="-20804" y="57225"/>
                    <a:pt x="-7259" y="93780"/>
                    <a:pt x="14769" y="81086"/>
                  </a:cubicBezTo>
                  <a:cubicBezTo>
                    <a:pt x="19218" y="78534"/>
                    <a:pt x="23951" y="75808"/>
                    <a:pt x="28881" y="73038"/>
                  </a:cubicBezTo>
                  <a:cubicBezTo>
                    <a:pt x="60375" y="69963"/>
                    <a:pt x="89906" y="55437"/>
                    <a:pt x="117474" y="40475"/>
                  </a:cubicBezTo>
                  <a:cubicBezTo>
                    <a:pt x="146329" y="24793"/>
                    <a:pt x="130299" y="-3647"/>
                    <a:pt x="96798" y="388"/>
                  </a:cubicBezTo>
                  <a:lnTo>
                    <a:pt x="96798" y="388"/>
                  </a:lnTo>
                  <a:close/>
                </a:path>
              </a:pathLst>
            </a:custGeom>
            <a:solidFill>
              <a:srgbClr val="94D6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AE9996D1-C6F3-4254-B2FF-6A4799001747}"/>
                </a:ext>
              </a:extLst>
            </p:cNvPr>
            <p:cNvSpPr/>
            <p:nvPr/>
          </p:nvSpPr>
          <p:spPr>
            <a:xfrm>
              <a:off x="1112476" y="4405872"/>
              <a:ext cx="111468" cy="187870"/>
            </a:xfrm>
            <a:custGeom>
              <a:avLst/>
              <a:gdLst>
                <a:gd name="connsiteX0" fmla="*/ 76721 w 111468"/>
                <a:gd name="connsiteY0" fmla="*/ 7721 h 187870"/>
                <a:gd name="connsiteX1" fmla="*/ 51530 w 111468"/>
                <a:gd name="connsiteY1" fmla="*/ 21745 h 187870"/>
                <a:gd name="connsiteX2" fmla="*/ 144 w 111468"/>
                <a:gd name="connsiteY2" fmla="*/ 59521 h 187870"/>
                <a:gd name="connsiteX3" fmla="*/ 22740 w 111468"/>
                <a:gd name="connsiteY3" fmla="*/ 181921 h 187870"/>
                <a:gd name="connsiteX4" fmla="*/ 33318 w 111468"/>
                <a:gd name="connsiteY4" fmla="*/ 186174 h 187870"/>
                <a:gd name="connsiteX5" fmla="*/ 59316 w 111468"/>
                <a:gd name="connsiteY5" fmla="*/ 173436 h 187870"/>
                <a:gd name="connsiteX6" fmla="*/ 60668 w 111468"/>
                <a:gd name="connsiteY6" fmla="*/ 162597 h 187870"/>
                <a:gd name="connsiteX7" fmla="*/ 63874 w 111468"/>
                <a:gd name="connsiteY7" fmla="*/ 154243 h 187870"/>
                <a:gd name="connsiteX8" fmla="*/ 70178 w 111468"/>
                <a:gd name="connsiteY8" fmla="*/ 147220 h 187870"/>
                <a:gd name="connsiteX9" fmla="*/ 111290 w 111468"/>
                <a:gd name="connsiteY9" fmla="*/ 50949 h 187870"/>
                <a:gd name="connsiteX10" fmla="*/ 76721 w 111468"/>
                <a:gd name="connsiteY10" fmla="*/ 7721 h 187870"/>
                <a:gd name="connsiteX11" fmla="*/ 76721 w 111468"/>
                <a:gd name="connsiteY11" fmla="*/ 7721 h 187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68" h="187870">
                  <a:moveTo>
                    <a:pt x="76721" y="7721"/>
                  </a:moveTo>
                  <a:cubicBezTo>
                    <a:pt x="65554" y="7721"/>
                    <a:pt x="57527" y="13544"/>
                    <a:pt x="51530" y="21745"/>
                  </a:cubicBezTo>
                  <a:cubicBezTo>
                    <a:pt x="31115" y="-27219"/>
                    <a:pt x="-2473" y="15791"/>
                    <a:pt x="144" y="59521"/>
                  </a:cubicBezTo>
                  <a:cubicBezTo>
                    <a:pt x="2565" y="100219"/>
                    <a:pt x="11420" y="142836"/>
                    <a:pt x="22740" y="181921"/>
                  </a:cubicBezTo>
                  <a:cubicBezTo>
                    <a:pt x="24049" y="186413"/>
                    <a:pt x="29283" y="187613"/>
                    <a:pt x="33318" y="186174"/>
                  </a:cubicBezTo>
                  <a:cubicBezTo>
                    <a:pt x="42871" y="190667"/>
                    <a:pt x="57658" y="186174"/>
                    <a:pt x="59316" y="173436"/>
                  </a:cubicBezTo>
                  <a:cubicBezTo>
                    <a:pt x="59774" y="169925"/>
                    <a:pt x="60232" y="166282"/>
                    <a:pt x="60668" y="162597"/>
                  </a:cubicBezTo>
                  <a:cubicBezTo>
                    <a:pt x="62457" y="160394"/>
                    <a:pt x="63656" y="157624"/>
                    <a:pt x="63874" y="154243"/>
                  </a:cubicBezTo>
                  <a:cubicBezTo>
                    <a:pt x="66535" y="152498"/>
                    <a:pt x="68782" y="150121"/>
                    <a:pt x="70178" y="147220"/>
                  </a:cubicBezTo>
                  <a:cubicBezTo>
                    <a:pt x="84027" y="118540"/>
                    <a:pt x="108302" y="83316"/>
                    <a:pt x="111290" y="50949"/>
                  </a:cubicBezTo>
                  <a:cubicBezTo>
                    <a:pt x="113231" y="30404"/>
                    <a:pt x="99207" y="7699"/>
                    <a:pt x="76721" y="7721"/>
                  </a:cubicBezTo>
                  <a:lnTo>
                    <a:pt x="76721" y="7721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F48DDB5B-A475-405C-B56E-4F7E52FF544E}"/>
                </a:ext>
              </a:extLst>
            </p:cNvPr>
            <p:cNvSpPr/>
            <p:nvPr/>
          </p:nvSpPr>
          <p:spPr>
            <a:xfrm>
              <a:off x="1105556" y="4478893"/>
              <a:ext cx="116308" cy="232769"/>
            </a:xfrm>
            <a:custGeom>
              <a:avLst/>
              <a:gdLst>
                <a:gd name="connsiteX0" fmla="*/ 94873 w 116308"/>
                <a:gd name="connsiteY0" fmla="*/ 8180 h 232769"/>
                <a:gd name="connsiteX1" fmla="*/ 45450 w 116308"/>
                <a:gd name="connsiteY1" fmla="*/ 64865 h 232769"/>
                <a:gd name="connsiteX2" fmla="*/ 17947 w 116308"/>
                <a:gd name="connsiteY2" fmla="*/ 4276 h 232769"/>
                <a:gd name="connsiteX3" fmla="*/ 565 w 116308"/>
                <a:gd name="connsiteY3" fmla="*/ 14483 h 232769"/>
                <a:gd name="connsiteX4" fmla="*/ 21023 w 116308"/>
                <a:gd name="connsiteY4" fmla="*/ 138192 h 232769"/>
                <a:gd name="connsiteX5" fmla="*/ 20412 w 116308"/>
                <a:gd name="connsiteY5" fmla="*/ 221595 h 232769"/>
                <a:gd name="connsiteX6" fmla="*/ 39714 w 116308"/>
                <a:gd name="connsiteY6" fmla="*/ 226742 h 232769"/>
                <a:gd name="connsiteX7" fmla="*/ 58580 w 116308"/>
                <a:gd name="connsiteY7" fmla="*/ 152412 h 232769"/>
                <a:gd name="connsiteX8" fmla="*/ 72190 w 116308"/>
                <a:gd name="connsiteY8" fmla="*/ 105432 h 232769"/>
                <a:gd name="connsiteX9" fmla="*/ 115658 w 116308"/>
                <a:gd name="connsiteY9" fmla="*/ 20001 h 232769"/>
                <a:gd name="connsiteX10" fmla="*/ 94873 w 116308"/>
                <a:gd name="connsiteY10" fmla="*/ 8180 h 232769"/>
                <a:gd name="connsiteX11" fmla="*/ 94873 w 116308"/>
                <a:gd name="connsiteY11" fmla="*/ 8180 h 23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308" h="232769">
                  <a:moveTo>
                    <a:pt x="94873" y="8180"/>
                  </a:moveTo>
                  <a:cubicBezTo>
                    <a:pt x="79235" y="24167"/>
                    <a:pt x="54938" y="44145"/>
                    <a:pt x="45450" y="64865"/>
                  </a:cubicBezTo>
                  <a:cubicBezTo>
                    <a:pt x="38384" y="43447"/>
                    <a:pt x="28984" y="22946"/>
                    <a:pt x="17947" y="4276"/>
                  </a:cubicBezTo>
                  <a:cubicBezTo>
                    <a:pt x="11862" y="-6040"/>
                    <a:pt x="-3078" y="4276"/>
                    <a:pt x="565" y="14483"/>
                  </a:cubicBezTo>
                  <a:cubicBezTo>
                    <a:pt x="15221" y="55705"/>
                    <a:pt x="19889" y="96621"/>
                    <a:pt x="21023" y="138192"/>
                  </a:cubicBezTo>
                  <a:cubicBezTo>
                    <a:pt x="17402" y="160613"/>
                    <a:pt x="20914" y="196600"/>
                    <a:pt x="20412" y="221595"/>
                  </a:cubicBezTo>
                  <a:cubicBezTo>
                    <a:pt x="20194" y="232980"/>
                    <a:pt x="34305" y="237298"/>
                    <a:pt x="39714" y="226742"/>
                  </a:cubicBezTo>
                  <a:cubicBezTo>
                    <a:pt x="51732" y="203274"/>
                    <a:pt x="57511" y="178017"/>
                    <a:pt x="58580" y="152412"/>
                  </a:cubicBezTo>
                  <a:cubicBezTo>
                    <a:pt x="63706" y="136905"/>
                    <a:pt x="67326" y="120743"/>
                    <a:pt x="72190" y="105432"/>
                  </a:cubicBezTo>
                  <a:cubicBezTo>
                    <a:pt x="81328" y="76556"/>
                    <a:pt x="107195" y="49053"/>
                    <a:pt x="115658" y="20001"/>
                  </a:cubicBezTo>
                  <a:cubicBezTo>
                    <a:pt x="119627" y="6435"/>
                    <a:pt x="104535" y="-1700"/>
                    <a:pt x="94873" y="8180"/>
                  </a:cubicBezTo>
                  <a:lnTo>
                    <a:pt x="94873" y="8180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35EFC5CA-9AD8-4DDC-A467-4EFE7FE943C3}"/>
                </a:ext>
              </a:extLst>
            </p:cNvPr>
            <p:cNvSpPr/>
            <p:nvPr/>
          </p:nvSpPr>
          <p:spPr>
            <a:xfrm>
              <a:off x="932983" y="4533532"/>
              <a:ext cx="165802" cy="267628"/>
            </a:xfrm>
            <a:custGeom>
              <a:avLst/>
              <a:gdLst>
                <a:gd name="connsiteX0" fmla="*/ 150957 w 165802"/>
                <a:gd name="connsiteY0" fmla="*/ 25777 h 267628"/>
                <a:gd name="connsiteX1" fmla="*/ 70956 w 165802"/>
                <a:gd name="connsiteY1" fmla="*/ 47173 h 267628"/>
                <a:gd name="connsiteX2" fmla="*/ 28906 w 165802"/>
                <a:gd name="connsiteY2" fmla="*/ 31818 h 267628"/>
                <a:gd name="connsiteX3" fmla="*/ 5503 w 165802"/>
                <a:gd name="connsiteY3" fmla="*/ 109769 h 267628"/>
                <a:gd name="connsiteX4" fmla="*/ 29582 w 165802"/>
                <a:gd name="connsiteY4" fmla="*/ 157839 h 267628"/>
                <a:gd name="connsiteX5" fmla="*/ 95035 w 165802"/>
                <a:gd name="connsiteY5" fmla="*/ 258145 h 267628"/>
                <a:gd name="connsiteX6" fmla="*/ 106507 w 165802"/>
                <a:gd name="connsiteY6" fmla="*/ 265124 h 267628"/>
                <a:gd name="connsiteX7" fmla="*/ 122952 w 165802"/>
                <a:gd name="connsiteY7" fmla="*/ 263641 h 267628"/>
                <a:gd name="connsiteX8" fmla="*/ 130695 w 165802"/>
                <a:gd name="connsiteY8" fmla="*/ 260696 h 267628"/>
                <a:gd name="connsiteX9" fmla="*/ 131414 w 165802"/>
                <a:gd name="connsiteY9" fmla="*/ 261874 h 267628"/>
                <a:gd name="connsiteX10" fmla="*/ 149975 w 165802"/>
                <a:gd name="connsiteY10" fmla="*/ 259279 h 267628"/>
                <a:gd name="connsiteX11" fmla="*/ 156736 w 165802"/>
                <a:gd name="connsiteY11" fmla="*/ 202463 h 267628"/>
                <a:gd name="connsiteX12" fmla="*/ 160095 w 165802"/>
                <a:gd name="connsiteY12" fmla="*/ 152888 h 267628"/>
                <a:gd name="connsiteX13" fmla="*/ 161665 w 165802"/>
                <a:gd name="connsiteY13" fmla="*/ 144796 h 267628"/>
                <a:gd name="connsiteX14" fmla="*/ 150957 w 165802"/>
                <a:gd name="connsiteY14" fmla="*/ 25777 h 267628"/>
                <a:gd name="connsiteX15" fmla="*/ 150957 w 165802"/>
                <a:gd name="connsiteY15" fmla="*/ 25777 h 26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5802" h="267628">
                  <a:moveTo>
                    <a:pt x="150957" y="25777"/>
                  </a:moveTo>
                  <a:cubicBezTo>
                    <a:pt x="125984" y="-25696"/>
                    <a:pt x="82537" y="9681"/>
                    <a:pt x="70956" y="47173"/>
                  </a:cubicBezTo>
                  <a:cubicBezTo>
                    <a:pt x="59876" y="33672"/>
                    <a:pt x="45765" y="25842"/>
                    <a:pt x="28906" y="31818"/>
                  </a:cubicBezTo>
                  <a:cubicBezTo>
                    <a:pt x="-2828" y="43051"/>
                    <a:pt x="-4660" y="82637"/>
                    <a:pt x="5503" y="109769"/>
                  </a:cubicBezTo>
                  <a:cubicBezTo>
                    <a:pt x="10650" y="127195"/>
                    <a:pt x="22254" y="144447"/>
                    <a:pt x="29582" y="157839"/>
                  </a:cubicBezTo>
                  <a:cubicBezTo>
                    <a:pt x="48797" y="192932"/>
                    <a:pt x="70585" y="226476"/>
                    <a:pt x="95035" y="258145"/>
                  </a:cubicBezTo>
                  <a:cubicBezTo>
                    <a:pt x="98328" y="262419"/>
                    <a:pt x="102385" y="264513"/>
                    <a:pt x="106507" y="265124"/>
                  </a:cubicBezTo>
                  <a:cubicBezTo>
                    <a:pt x="111458" y="269028"/>
                    <a:pt x="119593" y="268243"/>
                    <a:pt x="122952" y="263641"/>
                  </a:cubicBezTo>
                  <a:cubicBezTo>
                    <a:pt x="125809" y="263575"/>
                    <a:pt x="128557" y="262638"/>
                    <a:pt x="130695" y="260696"/>
                  </a:cubicBezTo>
                  <a:cubicBezTo>
                    <a:pt x="130935" y="261089"/>
                    <a:pt x="131153" y="261482"/>
                    <a:pt x="131414" y="261874"/>
                  </a:cubicBezTo>
                  <a:cubicBezTo>
                    <a:pt x="136147" y="268875"/>
                    <a:pt x="146922" y="266324"/>
                    <a:pt x="149975" y="259279"/>
                  </a:cubicBezTo>
                  <a:cubicBezTo>
                    <a:pt x="157696" y="241481"/>
                    <a:pt x="155515" y="221569"/>
                    <a:pt x="156736" y="202463"/>
                  </a:cubicBezTo>
                  <a:cubicBezTo>
                    <a:pt x="157805" y="185952"/>
                    <a:pt x="159310" y="169442"/>
                    <a:pt x="160095" y="152888"/>
                  </a:cubicBezTo>
                  <a:cubicBezTo>
                    <a:pt x="160619" y="150183"/>
                    <a:pt x="161208" y="147500"/>
                    <a:pt x="161665" y="144796"/>
                  </a:cubicBezTo>
                  <a:cubicBezTo>
                    <a:pt x="168165" y="105668"/>
                    <a:pt x="168645" y="62244"/>
                    <a:pt x="150957" y="25777"/>
                  </a:cubicBezTo>
                  <a:lnTo>
                    <a:pt x="150957" y="25777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6182ED5B-4D40-4547-A3A7-825B8706E20F}"/>
                </a:ext>
              </a:extLst>
            </p:cNvPr>
            <p:cNvSpPr/>
            <p:nvPr/>
          </p:nvSpPr>
          <p:spPr>
            <a:xfrm>
              <a:off x="938116" y="4533532"/>
              <a:ext cx="149946" cy="130669"/>
            </a:xfrm>
            <a:custGeom>
              <a:avLst/>
              <a:gdLst>
                <a:gd name="connsiteX0" fmla="*/ 145824 w 149946"/>
                <a:gd name="connsiteY0" fmla="*/ 25777 h 130669"/>
                <a:gd name="connsiteX1" fmla="*/ 65824 w 149946"/>
                <a:gd name="connsiteY1" fmla="*/ 47173 h 130669"/>
                <a:gd name="connsiteX2" fmla="*/ 23773 w 149946"/>
                <a:gd name="connsiteY2" fmla="*/ 31818 h 130669"/>
                <a:gd name="connsiteX3" fmla="*/ 0 w 149946"/>
                <a:gd name="connsiteY3" fmla="*/ 53672 h 130669"/>
                <a:gd name="connsiteX4" fmla="*/ 103534 w 149946"/>
                <a:gd name="connsiteY4" fmla="*/ 126759 h 130669"/>
                <a:gd name="connsiteX5" fmla="*/ 149946 w 149946"/>
                <a:gd name="connsiteY5" fmla="*/ 35177 h 130669"/>
                <a:gd name="connsiteX6" fmla="*/ 145824 w 149946"/>
                <a:gd name="connsiteY6" fmla="*/ 25777 h 130669"/>
                <a:gd name="connsiteX7" fmla="*/ 145824 w 149946"/>
                <a:gd name="connsiteY7" fmla="*/ 25777 h 13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946" h="130669">
                  <a:moveTo>
                    <a:pt x="145824" y="25777"/>
                  </a:moveTo>
                  <a:cubicBezTo>
                    <a:pt x="120851" y="-25696"/>
                    <a:pt x="77405" y="9681"/>
                    <a:pt x="65824" y="47173"/>
                  </a:cubicBezTo>
                  <a:cubicBezTo>
                    <a:pt x="54744" y="33672"/>
                    <a:pt x="40633" y="25842"/>
                    <a:pt x="23773" y="31818"/>
                  </a:cubicBezTo>
                  <a:cubicBezTo>
                    <a:pt x="12105" y="35940"/>
                    <a:pt x="4471" y="43923"/>
                    <a:pt x="0" y="53672"/>
                  </a:cubicBezTo>
                  <a:cubicBezTo>
                    <a:pt x="22530" y="110161"/>
                    <a:pt x="66434" y="142310"/>
                    <a:pt x="103534" y="126759"/>
                  </a:cubicBezTo>
                  <a:cubicBezTo>
                    <a:pt x="131735" y="114938"/>
                    <a:pt x="148638" y="78667"/>
                    <a:pt x="149946" y="35177"/>
                  </a:cubicBezTo>
                  <a:cubicBezTo>
                    <a:pt x="148703" y="32015"/>
                    <a:pt x="147329" y="28874"/>
                    <a:pt x="145824" y="25777"/>
                  </a:cubicBezTo>
                  <a:lnTo>
                    <a:pt x="145824" y="25777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C364C5A1-C067-476C-A3E7-964829249E49}"/>
                </a:ext>
              </a:extLst>
            </p:cNvPr>
            <p:cNvSpPr/>
            <p:nvPr/>
          </p:nvSpPr>
          <p:spPr>
            <a:xfrm>
              <a:off x="970450" y="4660845"/>
              <a:ext cx="128738" cy="337573"/>
            </a:xfrm>
            <a:custGeom>
              <a:avLst/>
              <a:gdLst>
                <a:gd name="connsiteX0" fmla="*/ 97721 w 128738"/>
                <a:gd name="connsiteY0" fmla="*/ 9064 h 337573"/>
                <a:gd name="connsiteX1" fmla="*/ 75060 w 128738"/>
                <a:gd name="connsiteY1" fmla="*/ 110373 h 337573"/>
                <a:gd name="connsiteX2" fmla="*/ 6248 w 128738"/>
                <a:gd name="connsiteY2" fmla="*/ 50809 h 337573"/>
                <a:gd name="connsiteX3" fmla="*/ 10 w 128738"/>
                <a:gd name="connsiteY3" fmla="*/ 57025 h 337573"/>
                <a:gd name="connsiteX4" fmla="*/ 24852 w 128738"/>
                <a:gd name="connsiteY4" fmla="*/ 118508 h 337573"/>
                <a:gd name="connsiteX5" fmla="*/ 52988 w 128738"/>
                <a:gd name="connsiteY5" fmla="*/ 184179 h 337573"/>
                <a:gd name="connsiteX6" fmla="*/ 93642 w 128738"/>
                <a:gd name="connsiteY6" fmla="*/ 329698 h 337573"/>
                <a:gd name="connsiteX7" fmla="*/ 112159 w 128738"/>
                <a:gd name="connsiteY7" fmla="*/ 329742 h 337573"/>
                <a:gd name="connsiteX8" fmla="*/ 119422 w 128738"/>
                <a:gd name="connsiteY8" fmla="*/ 275216 h 337573"/>
                <a:gd name="connsiteX9" fmla="*/ 126074 w 128738"/>
                <a:gd name="connsiteY9" fmla="*/ 265467 h 337573"/>
                <a:gd name="connsiteX10" fmla="*/ 124831 w 128738"/>
                <a:gd name="connsiteY10" fmla="*/ 141017 h 337573"/>
                <a:gd name="connsiteX11" fmla="*/ 127317 w 128738"/>
                <a:gd name="connsiteY11" fmla="*/ 12946 h 337573"/>
                <a:gd name="connsiteX12" fmla="*/ 97721 w 128738"/>
                <a:gd name="connsiteY12" fmla="*/ 9064 h 337573"/>
                <a:gd name="connsiteX13" fmla="*/ 97721 w 128738"/>
                <a:gd name="connsiteY13" fmla="*/ 9064 h 33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738" h="337573">
                  <a:moveTo>
                    <a:pt x="97721" y="9064"/>
                  </a:moveTo>
                  <a:cubicBezTo>
                    <a:pt x="81188" y="40013"/>
                    <a:pt x="76346" y="75367"/>
                    <a:pt x="75060" y="110373"/>
                  </a:cubicBezTo>
                  <a:cubicBezTo>
                    <a:pt x="57415" y="81998"/>
                    <a:pt x="33773" y="56065"/>
                    <a:pt x="6248" y="50809"/>
                  </a:cubicBezTo>
                  <a:cubicBezTo>
                    <a:pt x="2475" y="50089"/>
                    <a:pt x="-186" y="53666"/>
                    <a:pt x="10" y="57025"/>
                  </a:cubicBezTo>
                  <a:cubicBezTo>
                    <a:pt x="1144" y="79053"/>
                    <a:pt x="15648" y="98944"/>
                    <a:pt x="24852" y="118508"/>
                  </a:cubicBezTo>
                  <a:cubicBezTo>
                    <a:pt x="34950" y="140013"/>
                    <a:pt x="44133" y="162129"/>
                    <a:pt x="52988" y="184179"/>
                  </a:cubicBezTo>
                  <a:cubicBezTo>
                    <a:pt x="72246" y="232228"/>
                    <a:pt x="83871" y="278945"/>
                    <a:pt x="93642" y="329698"/>
                  </a:cubicBezTo>
                  <a:cubicBezTo>
                    <a:pt x="95736" y="340538"/>
                    <a:pt x="109585" y="339840"/>
                    <a:pt x="112159" y="329742"/>
                  </a:cubicBezTo>
                  <a:cubicBezTo>
                    <a:pt x="116565" y="312381"/>
                    <a:pt x="118899" y="293929"/>
                    <a:pt x="119422" y="275216"/>
                  </a:cubicBezTo>
                  <a:cubicBezTo>
                    <a:pt x="123043" y="273755"/>
                    <a:pt x="125791" y="270570"/>
                    <a:pt x="126074" y="265467"/>
                  </a:cubicBezTo>
                  <a:cubicBezTo>
                    <a:pt x="128299" y="224550"/>
                    <a:pt x="124940" y="182129"/>
                    <a:pt x="124831" y="141017"/>
                  </a:cubicBezTo>
                  <a:cubicBezTo>
                    <a:pt x="124722" y="98377"/>
                    <a:pt x="131636" y="55455"/>
                    <a:pt x="127317" y="12946"/>
                  </a:cubicBezTo>
                  <a:cubicBezTo>
                    <a:pt x="125594" y="-3673"/>
                    <a:pt x="104438" y="-3543"/>
                    <a:pt x="97721" y="9064"/>
                  </a:cubicBezTo>
                  <a:lnTo>
                    <a:pt x="97721" y="9064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03B1D7DE-4E47-45CD-96AE-5DF6AA71358C}"/>
                </a:ext>
              </a:extLst>
            </p:cNvPr>
            <p:cNvSpPr/>
            <p:nvPr/>
          </p:nvSpPr>
          <p:spPr>
            <a:xfrm>
              <a:off x="781844" y="4814934"/>
              <a:ext cx="241044" cy="343649"/>
            </a:xfrm>
            <a:custGeom>
              <a:avLst/>
              <a:gdLst>
                <a:gd name="connsiteX0" fmla="*/ 133916 w 241044"/>
                <a:gd name="connsiteY0" fmla="*/ 1584 h 343649"/>
                <a:gd name="connsiteX1" fmla="*/ 88092 w 241044"/>
                <a:gd name="connsiteY1" fmla="*/ 69262 h 343649"/>
                <a:gd name="connsiteX2" fmla="*/ 22050 w 241044"/>
                <a:gd name="connsiteY2" fmla="*/ 52795 h 343649"/>
                <a:gd name="connsiteX3" fmla="*/ 130601 w 241044"/>
                <a:gd name="connsiteY3" fmla="*/ 291117 h 343649"/>
                <a:gd name="connsiteX4" fmla="*/ 145454 w 241044"/>
                <a:gd name="connsiteY4" fmla="*/ 289743 h 343649"/>
                <a:gd name="connsiteX5" fmla="*/ 165541 w 241044"/>
                <a:gd name="connsiteY5" fmla="*/ 308107 h 343649"/>
                <a:gd name="connsiteX6" fmla="*/ 193044 w 241044"/>
                <a:gd name="connsiteY6" fmla="*/ 287823 h 343649"/>
                <a:gd name="connsiteX7" fmla="*/ 194243 w 241044"/>
                <a:gd name="connsiteY7" fmla="*/ 287627 h 343649"/>
                <a:gd name="connsiteX8" fmla="*/ 202444 w 241044"/>
                <a:gd name="connsiteY8" fmla="*/ 314846 h 343649"/>
                <a:gd name="connsiteX9" fmla="*/ 207766 w 241044"/>
                <a:gd name="connsiteY9" fmla="*/ 332731 h 343649"/>
                <a:gd name="connsiteX10" fmla="*/ 240242 w 241044"/>
                <a:gd name="connsiteY10" fmla="*/ 319121 h 343649"/>
                <a:gd name="connsiteX11" fmla="*/ 234135 w 241044"/>
                <a:gd name="connsiteY11" fmla="*/ 298423 h 343649"/>
                <a:gd name="connsiteX12" fmla="*/ 206326 w 241044"/>
                <a:gd name="connsiteY12" fmla="*/ 129655 h 343649"/>
                <a:gd name="connsiteX13" fmla="*/ 133916 w 241044"/>
                <a:gd name="connsiteY13" fmla="*/ 1584 h 343649"/>
                <a:gd name="connsiteX14" fmla="*/ 133916 w 241044"/>
                <a:gd name="connsiteY14" fmla="*/ 1584 h 34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1044" h="343649">
                  <a:moveTo>
                    <a:pt x="133916" y="1584"/>
                  </a:moveTo>
                  <a:cubicBezTo>
                    <a:pt x="91866" y="-9016"/>
                    <a:pt x="83861" y="35826"/>
                    <a:pt x="88092" y="69262"/>
                  </a:cubicBezTo>
                  <a:cubicBezTo>
                    <a:pt x="67852" y="52097"/>
                    <a:pt x="43926" y="40559"/>
                    <a:pt x="22050" y="52795"/>
                  </a:cubicBezTo>
                  <a:cubicBezTo>
                    <a:pt x="-55202" y="95957"/>
                    <a:pt x="92345" y="260146"/>
                    <a:pt x="130601" y="291117"/>
                  </a:cubicBezTo>
                  <a:cubicBezTo>
                    <a:pt x="136206" y="295653"/>
                    <a:pt x="142029" y="293887"/>
                    <a:pt x="145454" y="289743"/>
                  </a:cubicBezTo>
                  <a:cubicBezTo>
                    <a:pt x="152040" y="295981"/>
                    <a:pt x="158693" y="302131"/>
                    <a:pt x="165541" y="308107"/>
                  </a:cubicBezTo>
                  <a:cubicBezTo>
                    <a:pt x="179761" y="320517"/>
                    <a:pt x="197668" y="303069"/>
                    <a:pt x="193044" y="287823"/>
                  </a:cubicBezTo>
                  <a:cubicBezTo>
                    <a:pt x="193436" y="287758"/>
                    <a:pt x="193851" y="287736"/>
                    <a:pt x="194243" y="287627"/>
                  </a:cubicBezTo>
                  <a:cubicBezTo>
                    <a:pt x="197013" y="296678"/>
                    <a:pt x="199740" y="305752"/>
                    <a:pt x="202444" y="314846"/>
                  </a:cubicBezTo>
                  <a:cubicBezTo>
                    <a:pt x="204058" y="320844"/>
                    <a:pt x="205803" y="326820"/>
                    <a:pt x="207766" y="332731"/>
                  </a:cubicBezTo>
                  <a:cubicBezTo>
                    <a:pt x="215007" y="354498"/>
                    <a:pt x="246436" y="340452"/>
                    <a:pt x="240242" y="319121"/>
                  </a:cubicBezTo>
                  <a:cubicBezTo>
                    <a:pt x="238235" y="312207"/>
                    <a:pt x="236185" y="305315"/>
                    <a:pt x="234135" y="298423"/>
                  </a:cubicBezTo>
                  <a:cubicBezTo>
                    <a:pt x="219653" y="243178"/>
                    <a:pt x="218497" y="185467"/>
                    <a:pt x="206326" y="129655"/>
                  </a:cubicBezTo>
                  <a:cubicBezTo>
                    <a:pt x="197973" y="91268"/>
                    <a:pt x="179521" y="13078"/>
                    <a:pt x="133916" y="1584"/>
                  </a:cubicBezTo>
                  <a:lnTo>
                    <a:pt x="133916" y="1584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064939BD-7873-4822-A820-559C8126E41C}"/>
                </a:ext>
              </a:extLst>
            </p:cNvPr>
            <p:cNvSpPr/>
            <p:nvPr/>
          </p:nvSpPr>
          <p:spPr>
            <a:xfrm>
              <a:off x="786861" y="4814934"/>
              <a:ext cx="190776" cy="182604"/>
            </a:xfrm>
            <a:custGeom>
              <a:avLst/>
              <a:gdLst>
                <a:gd name="connsiteX0" fmla="*/ 128899 w 190776"/>
                <a:gd name="connsiteY0" fmla="*/ 1584 h 182604"/>
                <a:gd name="connsiteX1" fmla="*/ 83076 w 190776"/>
                <a:gd name="connsiteY1" fmla="*/ 69262 h 182604"/>
                <a:gd name="connsiteX2" fmla="*/ 17034 w 190776"/>
                <a:gd name="connsiteY2" fmla="*/ 52795 h 182604"/>
                <a:gd name="connsiteX3" fmla="*/ 0 w 190776"/>
                <a:gd name="connsiteY3" fmla="*/ 69698 h 182604"/>
                <a:gd name="connsiteX4" fmla="*/ 9575 w 190776"/>
                <a:gd name="connsiteY4" fmla="*/ 96874 h 182604"/>
                <a:gd name="connsiteX5" fmla="*/ 144407 w 190776"/>
                <a:gd name="connsiteY5" fmla="*/ 177419 h 182604"/>
                <a:gd name="connsiteX6" fmla="*/ 190666 w 190776"/>
                <a:gd name="connsiteY6" fmla="*/ 87452 h 182604"/>
                <a:gd name="connsiteX7" fmla="*/ 128899 w 190776"/>
                <a:gd name="connsiteY7" fmla="*/ 1584 h 182604"/>
                <a:gd name="connsiteX8" fmla="*/ 128899 w 190776"/>
                <a:gd name="connsiteY8" fmla="*/ 1584 h 18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776" h="182604">
                  <a:moveTo>
                    <a:pt x="128899" y="1584"/>
                  </a:moveTo>
                  <a:cubicBezTo>
                    <a:pt x="86849" y="-9016"/>
                    <a:pt x="78845" y="35826"/>
                    <a:pt x="83076" y="69262"/>
                  </a:cubicBezTo>
                  <a:cubicBezTo>
                    <a:pt x="62836" y="52097"/>
                    <a:pt x="38910" y="40581"/>
                    <a:pt x="17034" y="52795"/>
                  </a:cubicBezTo>
                  <a:cubicBezTo>
                    <a:pt x="9095" y="57244"/>
                    <a:pt x="3555" y="62980"/>
                    <a:pt x="0" y="69698"/>
                  </a:cubicBezTo>
                  <a:cubicBezTo>
                    <a:pt x="2356" y="78749"/>
                    <a:pt x="5540" y="87844"/>
                    <a:pt x="9575" y="96874"/>
                  </a:cubicBezTo>
                  <a:cubicBezTo>
                    <a:pt x="38059" y="160625"/>
                    <a:pt x="98430" y="196678"/>
                    <a:pt x="144407" y="177419"/>
                  </a:cubicBezTo>
                  <a:cubicBezTo>
                    <a:pt x="175748" y="164289"/>
                    <a:pt x="192302" y="128848"/>
                    <a:pt x="190666" y="87452"/>
                  </a:cubicBezTo>
                  <a:cubicBezTo>
                    <a:pt x="179521" y="50527"/>
                    <a:pt x="160895" y="9654"/>
                    <a:pt x="128899" y="1584"/>
                  </a:cubicBezTo>
                  <a:lnTo>
                    <a:pt x="128899" y="1584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F8437653-F734-4329-8C60-C30E80552814}"/>
                </a:ext>
              </a:extLst>
            </p:cNvPr>
            <p:cNvSpPr/>
            <p:nvPr/>
          </p:nvSpPr>
          <p:spPr>
            <a:xfrm>
              <a:off x="843828" y="4950438"/>
              <a:ext cx="237434" cy="491992"/>
            </a:xfrm>
            <a:custGeom>
              <a:avLst/>
              <a:gdLst>
                <a:gd name="connsiteX0" fmla="*/ 148814 w 237434"/>
                <a:gd name="connsiteY0" fmla="*/ 9135 h 491992"/>
                <a:gd name="connsiteX1" fmla="*/ 145542 w 237434"/>
                <a:gd name="connsiteY1" fmla="*/ 90553 h 491992"/>
                <a:gd name="connsiteX2" fmla="*/ 150646 w 237434"/>
                <a:gd name="connsiteY2" fmla="*/ 168918 h 491992"/>
                <a:gd name="connsiteX3" fmla="*/ 11474 w 237434"/>
                <a:gd name="connsiteY3" fmla="*/ 99212 h 491992"/>
                <a:gd name="connsiteX4" fmla="*/ 4080 w 237434"/>
                <a:gd name="connsiteY4" fmla="*/ 117249 h 491992"/>
                <a:gd name="connsiteX5" fmla="*/ 131823 w 237434"/>
                <a:gd name="connsiteY5" fmla="*/ 239910 h 491992"/>
                <a:gd name="connsiteX6" fmla="*/ 228988 w 237434"/>
                <a:gd name="connsiteY6" fmla="*/ 490926 h 491992"/>
                <a:gd name="connsiteX7" fmla="*/ 237342 w 237434"/>
                <a:gd name="connsiteY7" fmla="*/ 426062 h 491992"/>
                <a:gd name="connsiteX8" fmla="*/ 226022 w 237434"/>
                <a:gd name="connsiteY8" fmla="*/ 334894 h 491992"/>
                <a:gd name="connsiteX9" fmla="*/ 229032 w 237434"/>
                <a:gd name="connsiteY9" fmla="*/ 328439 h 491992"/>
                <a:gd name="connsiteX10" fmla="*/ 222358 w 237434"/>
                <a:gd name="connsiteY10" fmla="*/ 255679 h 491992"/>
                <a:gd name="connsiteX11" fmla="*/ 200024 w 237434"/>
                <a:gd name="connsiteY11" fmla="*/ 167173 h 491992"/>
                <a:gd name="connsiteX12" fmla="*/ 183317 w 237434"/>
                <a:gd name="connsiteY12" fmla="*/ 85689 h 491992"/>
                <a:gd name="connsiteX13" fmla="*/ 169097 w 237434"/>
                <a:gd name="connsiteY13" fmla="*/ 6430 h 491992"/>
                <a:gd name="connsiteX14" fmla="*/ 148814 w 237434"/>
                <a:gd name="connsiteY14" fmla="*/ 9135 h 491992"/>
                <a:gd name="connsiteX15" fmla="*/ 148814 w 237434"/>
                <a:gd name="connsiteY15" fmla="*/ 9135 h 49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434" h="491992">
                  <a:moveTo>
                    <a:pt x="148814" y="9135"/>
                  </a:moveTo>
                  <a:cubicBezTo>
                    <a:pt x="142183" y="34609"/>
                    <a:pt x="144844" y="64293"/>
                    <a:pt x="145542" y="90553"/>
                  </a:cubicBezTo>
                  <a:cubicBezTo>
                    <a:pt x="146240" y="116682"/>
                    <a:pt x="147854" y="142898"/>
                    <a:pt x="150646" y="168918"/>
                  </a:cubicBezTo>
                  <a:cubicBezTo>
                    <a:pt x="114331" y="129114"/>
                    <a:pt x="66501" y="100760"/>
                    <a:pt x="11474" y="99212"/>
                  </a:cubicBezTo>
                  <a:cubicBezTo>
                    <a:pt x="2030" y="98950"/>
                    <a:pt x="-4688" y="110771"/>
                    <a:pt x="4080" y="117249"/>
                  </a:cubicBezTo>
                  <a:cubicBezTo>
                    <a:pt x="51539" y="152211"/>
                    <a:pt x="100831" y="188634"/>
                    <a:pt x="131823" y="239910"/>
                  </a:cubicBezTo>
                  <a:cubicBezTo>
                    <a:pt x="186654" y="330663"/>
                    <a:pt x="189991" y="413456"/>
                    <a:pt x="228988" y="490926"/>
                  </a:cubicBezTo>
                  <a:cubicBezTo>
                    <a:pt x="233961" y="500784"/>
                    <a:pt x="236927" y="439432"/>
                    <a:pt x="237342" y="426062"/>
                  </a:cubicBezTo>
                  <a:cubicBezTo>
                    <a:pt x="238258" y="395767"/>
                    <a:pt x="232260" y="364949"/>
                    <a:pt x="226022" y="334894"/>
                  </a:cubicBezTo>
                  <a:cubicBezTo>
                    <a:pt x="227462" y="332932"/>
                    <a:pt x="228530" y="330729"/>
                    <a:pt x="229032" y="328439"/>
                  </a:cubicBezTo>
                  <a:cubicBezTo>
                    <a:pt x="234441" y="303706"/>
                    <a:pt x="229032" y="279562"/>
                    <a:pt x="222358" y="255679"/>
                  </a:cubicBezTo>
                  <a:cubicBezTo>
                    <a:pt x="214179" y="226366"/>
                    <a:pt x="206873" y="196813"/>
                    <a:pt x="200024" y="167173"/>
                  </a:cubicBezTo>
                  <a:cubicBezTo>
                    <a:pt x="193765" y="140128"/>
                    <a:pt x="188072" y="113039"/>
                    <a:pt x="183317" y="85689"/>
                  </a:cubicBezTo>
                  <a:cubicBezTo>
                    <a:pt x="178781" y="59517"/>
                    <a:pt x="177690" y="31556"/>
                    <a:pt x="169097" y="6430"/>
                  </a:cubicBezTo>
                  <a:cubicBezTo>
                    <a:pt x="165302" y="-4628"/>
                    <a:pt x="151169" y="105"/>
                    <a:pt x="148814" y="9135"/>
                  </a:cubicBezTo>
                  <a:lnTo>
                    <a:pt x="148814" y="9135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DBCA9A64-1D82-4AC7-9E78-A054B4401BB5}"/>
                </a:ext>
              </a:extLst>
            </p:cNvPr>
            <p:cNvSpPr/>
            <p:nvPr/>
          </p:nvSpPr>
          <p:spPr>
            <a:xfrm>
              <a:off x="1047024" y="4276815"/>
              <a:ext cx="664261" cy="2101431"/>
            </a:xfrm>
            <a:custGeom>
              <a:avLst/>
              <a:gdLst>
                <a:gd name="connsiteX0" fmla="*/ 660737 w 664261"/>
                <a:gd name="connsiteY0" fmla="*/ 32023 h 2101431"/>
                <a:gd name="connsiteX1" fmla="*/ 463614 w 664261"/>
                <a:gd name="connsiteY1" fmla="*/ 15535 h 2101431"/>
                <a:gd name="connsiteX2" fmla="*/ 255914 w 664261"/>
                <a:gd name="connsiteY2" fmla="*/ 122667 h 2101431"/>
                <a:gd name="connsiteX3" fmla="*/ 37549 w 664261"/>
                <a:gd name="connsiteY3" fmla="*/ 536955 h 2101431"/>
                <a:gd name="connsiteX4" fmla="*/ 125990 w 664261"/>
                <a:gd name="connsiteY4" fmla="*/ 1531269 h 2101431"/>
                <a:gd name="connsiteX5" fmla="*/ 254104 w 664261"/>
                <a:gd name="connsiteY5" fmla="*/ 1818206 h 2101431"/>
                <a:gd name="connsiteX6" fmla="*/ 416722 w 664261"/>
                <a:gd name="connsiteY6" fmla="*/ 2094216 h 2101431"/>
                <a:gd name="connsiteX7" fmla="*/ 450419 w 664261"/>
                <a:gd name="connsiteY7" fmla="*/ 2074413 h 2101431"/>
                <a:gd name="connsiteX8" fmla="*/ 313973 w 664261"/>
                <a:gd name="connsiteY8" fmla="*/ 1840038 h 2101431"/>
                <a:gd name="connsiteX9" fmla="*/ 200821 w 664261"/>
                <a:gd name="connsiteY9" fmla="*/ 1605599 h 2101431"/>
                <a:gd name="connsiteX10" fmla="*/ 59926 w 664261"/>
                <a:gd name="connsiteY10" fmla="*/ 1126839 h 2101431"/>
                <a:gd name="connsiteX11" fmla="*/ 48934 w 664261"/>
                <a:gd name="connsiteY11" fmla="*/ 671111 h 2101431"/>
                <a:gd name="connsiteX12" fmla="*/ 192664 w 664261"/>
                <a:gd name="connsiteY12" fmla="*/ 236190 h 2101431"/>
                <a:gd name="connsiteX13" fmla="*/ 391989 w 664261"/>
                <a:gd name="connsiteY13" fmla="*/ 70213 h 2101431"/>
                <a:gd name="connsiteX14" fmla="*/ 649460 w 664261"/>
                <a:gd name="connsiteY14" fmla="*/ 47029 h 2101431"/>
                <a:gd name="connsiteX15" fmla="*/ 660737 w 664261"/>
                <a:gd name="connsiteY15" fmla="*/ 32023 h 2101431"/>
                <a:gd name="connsiteX16" fmla="*/ 660737 w 664261"/>
                <a:gd name="connsiteY16" fmla="*/ 32023 h 210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4261" h="2101431">
                  <a:moveTo>
                    <a:pt x="660737" y="32023"/>
                  </a:moveTo>
                  <a:cubicBezTo>
                    <a:pt x="609133" y="-15458"/>
                    <a:pt x="525229" y="-387"/>
                    <a:pt x="463614" y="15535"/>
                  </a:cubicBezTo>
                  <a:cubicBezTo>
                    <a:pt x="387583" y="35186"/>
                    <a:pt x="316002" y="72089"/>
                    <a:pt x="255914" y="122667"/>
                  </a:cubicBezTo>
                  <a:cubicBezTo>
                    <a:pt x="132053" y="226986"/>
                    <a:pt x="73361" y="383323"/>
                    <a:pt x="37549" y="536955"/>
                  </a:cubicBezTo>
                  <a:cubicBezTo>
                    <a:pt x="-39660" y="868102"/>
                    <a:pt x="8257" y="1215782"/>
                    <a:pt x="125990" y="1531269"/>
                  </a:cubicBezTo>
                  <a:cubicBezTo>
                    <a:pt x="162631" y="1629481"/>
                    <a:pt x="205925" y="1725141"/>
                    <a:pt x="254104" y="1818206"/>
                  </a:cubicBezTo>
                  <a:cubicBezTo>
                    <a:pt x="302850" y="1912405"/>
                    <a:pt x="354606" y="2008065"/>
                    <a:pt x="416722" y="2094216"/>
                  </a:cubicBezTo>
                  <a:cubicBezTo>
                    <a:pt x="429437" y="2111839"/>
                    <a:pt x="461499" y="2094042"/>
                    <a:pt x="450419" y="2074413"/>
                  </a:cubicBezTo>
                  <a:cubicBezTo>
                    <a:pt x="405948" y="1995677"/>
                    <a:pt x="356962" y="1919690"/>
                    <a:pt x="313973" y="1840038"/>
                  </a:cubicBezTo>
                  <a:cubicBezTo>
                    <a:pt x="272752" y="1763658"/>
                    <a:pt x="234692" y="1685533"/>
                    <a:pt x="200821" y="1605599"/>
                  </a:cubicBezTo>
                  <a:cubicBezTo>
                    <a:pt x="135673" y="1451923"/>
                    <a:pt x="86491" y="1291769"/>
                    <a:pt x="59926" y="1126839"/>
                  </a:cubicBezTo>
                  <a:cubicBezTo>
                    <a:pt x="35673" y="976260"/>
                    <a:pt x="29915" y="822628"/>
                    <a:pt x="48934" y="671111"/>
                  </a:cubicBezTo>
                  <a:cubicBezTo>
                    <a:pt x="67625" y="522146"/>
                    <a:pt x="105531" y="361011"/>
                    <a:pt x="192664" y="236190"/>
                  </a:cubicBezTo>
                  <a:cubicBezTo>
                    <a:pt x="242871" y="164260"/>
                    <a:pt x="312294" y="106789"/>
                    <a:pt x="391989" y="70213"/>
                  </a:cubicBezTo>
                  <a:cubicBezTo>
                    <a:pt x="466035" y="36211"/>
                    <a:pt x="573102" y="3016"/>
                    <a:pt x="649460" y="47029"/>
                  </a:cubicBezTo>
                  <a:cubicBezTo>
                    <a:pt x="659842" y="52983"/>
                    <a:pt x="669744" y="40333"/>
                    <a:pt x="660737" y="32023"/>
                  </a:cubicBezTo>
                  <a:lnTo>
                    <a:pt x="660737" y="32023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778EA5FC-14AD-4143-9626-D27F2C0D1D42}"/>
                </a:ext>
              </a:extLst>
            </p:cNvPr>
            <p:cNvSpPr/>
            <p:nvPr/>
          </p:nvSpPr>
          <p:spPr>
            <a:xfrm>
              <a:off x="1131966" y="4405880"/>
              <a:ext cx="89204" cy="78020"/>
            </a:xfrm>
            <a:custGeom>
              <a:avLst/>
              <a:gdLst>
                <a:gd name="connsiteX0" fmla="*/ 57231 w 89204"/>
                <a:gd name="connsiteY0" fmla="*/ 7714 h 78020"/>
                <a:gd name="connsiteX1" fmla="*/ 32039 w 89204"/>
                <a:gd name="connsiteY1" fmla="*/ 21738 h 78020"/>
                <a:gd name="connsiteX2" fmla="*/ 0 w 89204"/>
                <a:gd name="connsiteY2" fmla="*/ 3897 h 78020"/>
                <a:gd name="connsiteX3" fmla="*/ 131 w 89204"/>
                <a:gd name="connsiteY3" fmla="*/ 6841 h 78020"/>
                <a:gd name="connsiteX4" fmla="*/ 54548 w 89204"/>
                <a:gd name="connsiteY4" fmla="*/ 75631 h 78020"/>
                <a:gd name="connsiteX5" fmla="*/ 89205 w 89204"/>
                <a:gd name="connsiteY5" fmla="*/ 31858 h 78020"/>
                <a:gd name="connsiteX6" fmla="*/ 57231 w 89204"/>
                <a:gd name="connsiteY6" fmla="*/ 7714 h 78020"/>
                <a:gd name="connsiteX7" fmla="*/ 57231 w 89204"/>
                <a:gd name="connsiteY7" fmla="*/ 7714 h 7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04" h="78020">
                  <a:moveTo>
                    <a:pt x="57231" y="7714"/>
                  </a:moveTo>
                  <a:cubicBezTo>
                    <a:pt x="46064" y="7735"/>
                    <a:pt x="38037" y="13537"/>
                    <a:pt x="32039" y="21738"/>
                  </a:cubicBezTo>
                  <a:cubicBezTo>
                    <a:pt x="22552" y="-1010"/>
                    <a:pt x="10229" y="-3889"/>
                    <a:pt x="0" y="3897"/>
                  </a:cubicBezTo>
                  <a:lnTo>
                    <a:pt x="131" y="6841"/>
                  </a:lnTo>
                  <a:cubicBezTo>
                    <a:pt x="2857" y="56264"/>
                    <a:pt x="27219" y="87082"/>
                    <a:pt x="54548" y="75631"/>
                  </a:cubicBezTo>
                  <a:cubicBezTo>
                    <a:pt x="68855" y="69633"/>
                    <a:pt x="81156" y="53232"/>
                    <a:pt x="89205" y="31858"/>
                  </a:cubicBezTo>
                  <a:cubicBezTo>
                    <a:pt x="84166" y="18466"/>
                    <a:pt x="72694" y="7714"/>
                    <a:pt x="57231" y="7714"/>
                  </a:cubicBezTo>
                  <a:lnTo>
                    <a:pt x="57231" y="7714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446BBE53-10A2-4F21-B654-89952EF2CF37}"/>
                </a:ext>
              </a:extLst>
            </p:cNvPr>
            <p:cNvSpPr/>
            <p:nvPr/>
          </p:nvSpPr>
          <p:spPr>
            <a:xfrm>
              <a:off x="1583947" y="4279930"/>
              <a:ext cx="167527" cy="71814"/>
            </a:xfrm>
            <a:custGeom>
              <a:avLst/>
              <a:gdLst>
                <a:gd name="connsiteX0" fmla="*/ 3115 w 167527"/>
                <a:gd name="connsiteY0" fmla="*/ 7076 h 71814"/>
                <a:gd name="connsiteX1" fmla="*/ 21174 w 167527"/>
                <a:gd name="connsiteY1" fmla="*/ 13204 h 71814"/>
                <a:gd name="connsiteX2" fmla="*/ 117445 w 167527"/>
                <a:gd name="connsiteY2" fmla="*/ 60991 h 71814"/>
                <a:gd name="connsiteX3" fmla="*/ 3115 w 167527"/>
                <a:gd name="connsiteY3" fmla="*/ 7076 h 71814"/>
                <a:gd name="connsiteX4" fmla="*/ 3115 w 167527"/>
                <a:gd name="connsiteY4" fmla="*/ 7076 h 7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527" h="71814">
                  <a:moveTo>
                    <a:pt x="3115" y="7076"/>
                  </a:moveTo>
                  <a:cubicBezTo>
                    <a:pt x="-7463" y="8820"/>
                    <a:pt x="11512" y="10849"/>
                    <a:pt x="21174" y="13204"/>
                  </a:cubicBezTo>
                  <a:cubicBezTo>
                    <a:pt x="52624" y="20882"/>
                    <a:pt x="96005" y="35756"/>
                    <a:pt x="117445" y="60991"/>
                  </a:cubicBezTo>
                  <a:cubicBezTo>
                    <a:pt x="160259" y="111395"/>
                    <a:pt x="245537" y="-32837"/>
                    <a:pt x="3115" y="7076"/>
                  </a:cubicBezTo>
                  <a:lnTo>
                    <a:pt x="3115" y="7076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B8F28D12-D25F-4DA7-82DA-68227EFCC187}"/>
                </a:ext>
              </a:extLst>
            </p:cNvPr>
            <p:cNvSpPr/>
            <p:nvPr/>
          </p:nvSpPr>
          <p:spPr>
            <a:xfrm>
              <a:off x="2673690" y="4382837"/>
              <a:ext cx="110908" cy="128052"/>
            </a:xfrm>
            <a:custGeom>
              <a:avLst/>
              <a:gdLst>
                <a:gd name="connsiteX0" fmla="*/ 44632 w 110908"/>
                <a:gd name="connsiteY0" fmla="*/ 91 h 128052"/>
                <a:gd name="connsiteX1" fmla="*/ 76584 w 110908"/>
                <a:gd name="connsiteY1" fmla="*/ 38281 h 128052"/>
                <a:gd name="connsiteX2" fmla="*/ 84697 w 110908"/>
                <a:gd name="connsiteY2" fmla="*/ 35424 h 128052"/>
                <a:gd name="connsiteX3" fmla="*/ 110324 w 110908"/>
                <a:gd name="connsiteY3" fmla="*/ 50560 h 128052"/>
                <a:gd name="connsiteX4" fmla="*/ 35733 w 110908"/>
                <a:gd name="connsiteY4" fmla="*/ 126678 h 128052"/>
                <a:gd name="connsiteX5" fmla="*/ 6987 w 110908"/>
                <a:gd name="connsiteY5" fmla="*/ 114399 h 128052"/>
                <a:gd name="connsiteX6" fmla="*/ 44632 w 110908"/>
                <a:gd name="connsiteY6" fmla="*/ 91 h 128052"/>
                <a:gd name="connsiteX7" fmla="*/ 44632 w 110908"/>
                <a:gd name="connsiteY7" fmla="*/ 91 h 12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08" h="128052">
                  <a:moveTo>
                    <a:pt x="44632" y="91"/>
                  </a:moveTo>
                  <a:cubicBezTo>
                    <a:pt x="66180" y="1443"/>
                    <a:pt x="75471" y="19393"/>
                    <a:pt x="76584" y="38281"/>
                  </a:cubicBezTo>
                  <a:cubicBezTo>
                    <a:pt x="79201" y="37212"/>
                    <a:pt x="81884" y="36231"/>
                    <a:pt x="84697" y="35424"/>
                  </a:cubicBezTo>
                  <a:cubicBezTo>
                    <a:pt x="96758" y="32021"/>
                    <a:pt x="107991" y="37692"/>
                    <a:pt x="110324" y="50560"/>
                  </a:cubicBezTo>
                  <a:cubicBezTo>
                    <a:pt x="117042" y="87354"/>
                    <a:pt x="64195" y="116427"/>
                    <a:pt x="35733" y="126678"/>
                  </a:cubicBezTo>
                  <a:cubicBezTo>
                    <a:pt x="24828" y="130604"/>
                    <a:pt x="11131" y="126002"/>
                    <a:pt x="6987" y="114399"/>
                  </a:cubicBezTo>
                  <a:cubicBezTo>
                    <a:pt x="-4333" y="82839"/>
                    <a:pt x="-7997" y="-3181"/>
                    <a:pt x="44632" y="91"/>
                  </a:cubicBezTo>
                  <a:lnTo>
                    <a:pt x="44632" y="91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4CC90AF2-B0B0-42A1-8B2B-38FC75DB23F4}"/>
                </a:ext>
              </a:extLst>
            </p:cNvPr>
            <p:cNvSpPr/>
            <p:nvPr/>
          </p:nvSpPr>
          <p:spPr>
            <a:xfrm>
              <a:off x="2116944" y="4401404"/>
              <a:ext cx="791508" cy="2017739"/>
            </a:xfrm>
            <a:custGeom>
              <a:avLst/>
              <a:gdLst>
                <a:gd name="connsiteX0" fmla="*/ 14941 w 791508"/>
                <a:gd name="connsiteY0" fmla="*/ 799850 h 2017739"/>
                <a:gd name="connsiteX1" fmla="*/ 38802 w 791508"/>
                <a:gd name="connsiteY1" fmla="*/ 806742 h 2017739"/>
                <a:gd name="connsiteX2" fmla="*/ 31931 w 791508"/>
                <a:gd name="connsiteY2" fmla="*/ 922620 h 2017739"/>
                <a:gd name="connsiteX3" fmla="*/ 44494 w 791508"/>
                <a:gd name="connsiteY3" fmla="*/ 977473 h 2017739"/>
                <a:gd name="connsiteX4" fmla="*/ 45039 w 791508"/>
                <a:gd name="connsiteY4" fmla="*/ 959349 h 2017739"/>
                <a:gd name="connsiteX5" fmla="*/ 58256 w 791508"/>
                <a:gd name="connsiteY5" fmla="*/ 824997 h 2017739"/>
                <a:gd name="connsiteX6" fmla="*/ 90208 w 791508"/>
                <a:gd name="connsiteY6" fmla="*/ 695596 h 2017739"/>
                <a:gd name="connsiteX7" fmla="*/ 109925 w 791508"/>
                <a:gd name="connsiteY7" fmla="*/ 701289 h 2017739"/>
                <a:gd name="connsiteX8" fmla="*/ 88464 w 791508"/>
                <a:gd name="connsiteY8" fmla="*/ 824604 h 2017739"/>
                <a:gd name="connsiteX9" fmla="*/ 85541 w 791508"/>
                <a:gd name="connsiteY9" fmla="*/ 844757 h 2017739"/>
                <a:gd name="connsiteX10" fmla="*/ 116250 w 791508"/>
                <a:gd name="connsiteY10" fmla="*/ 774593 h 2017739"/>
                <a:gd name="connsiteX11" fmla="*/ 123666 w 791508"/>
                <a:gd name="connsiteY11" fmla="*/ 776709 h 2017739"/>
                <a:gd name="connsiteX12" fmla="*/ 111386 w 791508"/>
                <a:gd name="connsiteY12" fmla="*/ 852456 h 2017739"/>
                <a:gd name="connsiteX13" fmla="*/ 79194 w 791508"/>
                <a:gd name="connsiteY13" fmla="*/ 919850 h 2017739"/>
                <a:gd name="connsiteX14" fmla="*/ 77188 w 791508"/>
                <a:gd name="connsiteY14" fmla="*/ 920985 h 2017739"/>
                <a:gd name="connsiteX15" fmla="*/ 75290 w 791508"/>
                <a:gd name="connsiteY15" fmla="*/ 949273 h 2017739"/>
                <a:gd name="connsiteX16" fmla="*/ 75530 w 791508"/>
                <a:gd name="connsiteY16" fmla="*/ 1080244 h 2017739"/>
                <a:gd name="connsiteX17" fmla="*/ 80045 w 791508"/>
                <a:gd name="connsiteY17" fmla="*/ 1134050 h 2017739"/>
                <a:gd name="connsiteX18" fmla="*/ 84232 w 791508"/>
                <a:gd name="connsiteY18" fmla="*/ 1154661 h 2017739"/>
                <a:gd name="connsiteX19" fmla="*/ 84429 w 791508"/>
                <a:gd name="connsiteY19" fmla="*/ 1153200 h 2017739"/>
                <a:gd name="connsiteX20" fmla="*/ 180961 w 791508"/>
                <a:gd name="connsiteY20" fmla="*/ 786414 h 2017739"/>
                <a:gd name="connsiteX21" fmla="*/ 169926 w 791508"/>
                <a:gd name="connsiteY21" fmla="*/ 770929 h 2017739"/>
                <a:gd name="connsiteX22" fmla="*/ 210166 w 791508"/>
                <a:gd name="connsiteY22" fmla="*/ 556468 h 2017739"/>
                <a:gd name="connsiteX23" fmla="*/ 231038 w 791508"/>
                <a:gd name="connsiteY23" fmla="*/ 491146 h 2017739"/>
                <a:gd name="connsiteX24" fmla="*/ 225891 w 791508"/>
                <a:gd name="connsiteY24" fmla="*/ 482858 h 2017739"/>
                <a:gd name="connsiteX25" fmla="*/ 241594 w 791508"/>
                <a:gd name="connsiteY25" fmla="*/ 385605 h 2017739"/>
                <a:gd name="connsiteX26" fmla="*/ 248486 w 791508"/>
                <a:gd name="connsiteY26" fmla="*/ 387568 h 2017739"/>
                <a:gd name="connsiteX27" fmla="*/ 246371 w 791508"/>
                <a:gd name="connsiteY27" fmla="*/ 429095 h 2017739"/>
                <a:gd name="connsiteX28" fmla="*/ 246589 w 791508"/>
                <a:gd name="connsiteY28" fmla="*/ 449444 h 2017739"/>
                <a:gd name="connsiteX29" fmla="*/ 296862 w 791508"/>
                <a:gd name="connsiteY29" fmla="*/ 357950 h 2017739"/>
                <a:gd name="connsiteX30" fmla="*/ 309228 w 791508"/>
                <a:gd name="connsiteY30" fmla="*/ 365452 h 2017739"/>
                <a:gd name="connsiteX31" fmla="*/ 268814 w 791508"/>
                <a:gd name="connsiteY31" fmla="*/ 460044 h 2017739"/>
                <a:gd name="connsiteX32" fmla="*/ 232499 w 791508"/>
                <a:gd name="connsiteY32" fmla="*/ 567765 h 2017739"/>
                <a:gd name="connsiteX33" fmla="*/ 202117 w 791508"/>
                <a:gd name="connsiteY33" fmla="*/ 735095 h 2017739"/>
                <a:gd name="connsiteX34" fmla="*/ 354441 w 791508"/>
                <a:gd name="connsiteY34" fmla="*/ 459171 h 2017739"/>
                <a:gd name="connsiteX35" fmla="*/ 350428 w 791508"/>
                <a:gd name="connsiteY35" fmla="*/ 447416 h 2017739"/>
                <a:gd name="connsiteX36" fmla="*/ 382162 w 791508"/>
                <a:gd name="connsiteY36" fmla="*/ 327306 h 2017739"/>
                <a:gd name="connsiteX37" fmla="*/ 437233 w 791508"/>
                <a:gd name="connsiteY37" fmla="*/ 228025 h 2017739"/>
                <a:gd name="connsiteX38" fmla="*/ 442184 w 791508"/>
                <a:gd name="connsiteY38" fmla="*/ 230991 h 2017739"/>
                <a:gd name="connsiteX39" fmla="*/ 406044 w 791508"/>
                <a:gd name="connsiteY39" fmla="*/ 332780 h 2017739"/>
                <a:gd name="connsiteX40" fmla="*/ 383405 w 791508"/>
                <a:gd name="connsiteY40" fmla="*/ 418255 h 2017739"/>
                <a:gd name="connsiteX41" fmla="*/ 411977 w 791508"/>
                <a:gd name="connsiteY41" fmla="*/ 380327 h 2017739"/>
                <a:gd name="connsiteX42" fmla="*/ 438324 w 791508"/>
                <a:gd name="connsiteY42" fmla="*/ 347677 h 2017739"/>
                <a:gd name="connsiteX43" fmla="*/ 437822 w 791508"/>
                <a:gd name="connsiteY43" fmla="*/ 340697 h 2017739"/>
                <a:gd name="connsiteX44" fmla="*/ 487768 w 791508"/>
                <a:gd name="connsiteY44" fmla="*/ 223052 h 2017739"/>
                <a:gd name="connsiteX45" fmla="*/ 563123 w 791508"/>
                <a:gd name="connsiteY45" fmla="*/ 131274 h 2017739"/>
                <a:gd name="connsiteX46" fmla="*/ 565697 w 791508"/>
                <a:gd name="connsiteY46" fmla="*/ 133346 h 2017739"/>
                <a:gd name="connsiteX47" fmla="*/ 507048 w 791508"/>
                <a:gd name="connsiteY47" fmla="*/ 236422 h 2017739"/>
                <a:gd name="connsiteX48" fmla="*/ 478629 w 791508"/>
                <a:gd name="connsiteY48" fmla="*/ 301330 h 2017739"/>
                <a:gd name="connsiteX49" fmla="*/ 572392 w 791508"/>
                <a:gd name="connsiteY49" fmla="*/ 206804 h 2017739"/>
                <a:gd name="connsiteX50" fmla="*/ 600724 w 791508"/>
                <a:gd name="connsiteY50" fmla="*/ 157687 h 2017739"/>
                <a:gd name="connsiteX51" fmla="*/ 643799 w 791508"/>
                <a:gd name="connsiteY51" fmla="*/ 99736 h 2017739"/>
                <a:gd name="connsiteX52" fmla="*/ 731324 w 791508"/>
                <a:gd name="connsiteY52" fmla="*/ 325 h 2017739"/>
                <a:gd name="connsiteX53" fmla="*/ 733833 w 791508"/>
                <a:gd name="connsiteY53" fmla="*/ 2920 h 2017739"/>
                <a:gd name="connsiteX54" fmla="*/ 663102 w 791508"/>
                <a:gd name="connsiteY54" fmla="*/ 108984 h 2017739"/>
                <a:gd name="connsiteX55" fmla="*/ 633527 w 791508"/>
                <a:gd name="connsiteY55" fmla="*/ 152496 h 2017739"/>
                <a:gd name="connsiteX56" fmla="*/ 774204 w 791508"/>
                <a:gd name="connsiteY56" fmla="*/ 41219 h 2017739"/>
                <a:gd name="connsiteX57" fmla="*/ 777933 w 791508"/>
                <a:gd name="connsiteY57" fmla="*/ 45080 h 2017739"/>
                <a:gd name="connsiteX58" fmla="*/ 610342 w 791508"/>
                <a:gd name="connsiteY58" fmla="*/ 199257 h 2017739"/>
                <a:gd name="connsiteX59" fmla="*/ 566329 w 791508"/>
                <a:gd name="connsiteY59" fmla="*/ 243685 h 2017739"/>
                <a:gd name="connsiteX60" fmla="*/ 665871 w 791508"/>
                <a:gd name="connsiteY60" fmla="*/ 193630 h 2017739"/>
                <a:gd name="connsiteX61" fmla="*/ 786374 w 791508"/>
                <a:gd name="connsiteY61" fmla="*/ 93411 h 2017739"/>
                <a:gd name="connsiteX62" fmla="*/ 791260 w 791508"/>
                <a:gd name="connsiteY62" fmla="*/ 96378 h 2017739"/>
                <a:gd name="connsiteX63" fmla="*/ 685893 w 791508"/>
                <a:gd name="connsiteY63" fmla="*/ 206891 h 2017739"/>
                <a:gd name="connsiteX64" fmla="*/ 528597 w 791508"/>
                <a:gd name="connsiteY64" fmla="*/ 292475 h 2017739"/>
                <a:gd name="connsiteX65" fmla="*/ 520244 w 791508"/>
                <a:gd name="connsiteY65" fmla="*/ 293129 h 2017739"/>
                <a:gd name="connsiteX66" fmla="*/ 473024 w 791508"/>
                <a:gd name="connsiteY66" fmla="*/ 348048 h 2017739"/>
                <a:gd name="connsiteX67" fmla="*/ 390407 w 791508"/>
                <a:gd name="connsiteY67" fmla="*/ 457405 h 2017739"/>
                <a:gd name="connsiteX68" fmla="*/ 422315 w 791508"/>
                <a:gd name="connsiteY68" fmla="*/ 445475 h 2017739"/>
                <a:gd name="connsiteX69" fmla="*/ 514638 w 791508"/>
                <a:gd name="connsiteY69" fmla="*/ 394155 h 2017739"/>
                <a:gd name="connsiteX70" fmla="*/ 593003 w 791508"/>
                <a:gd name="connsiteY70" fmla="*/ 336881 h 2017739"/>
                <a:gd name="connsiteX71" fmla="*/ 665130 w 791508"/>
                <a:gd name="connsiteY71" fmla="*/ 277927 h 2017739"/>
                <a:gd name="connsiteX72" fmla="*/ 669688 w 791508"/>
                <a:gd name="connsiteY72" fmla="*/ 282638 h 2017739"/>
                <a:gd name="connsiteX73" fmla="*/ 610015 w 791508"/>
                <a:gd name="connsiteY73" fmla="*/ 352999 h 2017739"/>
                <a:gd name="connsiteX74" fmla="*/ 527441 w 791508"/>
                <a:gd name="connsiteY74" fmla="*/ 418146 h 2017739"/>
                <a:gd name="connsiteX75" fmla="*/ 440287 w 791508"/>
                <a:gd name="connsiteY75" fmla="*/ 468441 h 2017739"/>
                <a:gd name="connsiteX76" fmla="*/ 361595 w 791508"/>
                <a:gd name="connsiteY76" fmla="*/ 500306 h 2017739"/>
                <a:gd name="connsiteX77" fmla="*/ 266502 w 791508"/>
                <a:gd name="connsiteY77" fmla="*/ 666763 h 2017739"/>
                <a:gd name="connsiteX78" fmla="*/ 290144 w 791508"/>
                <a:gd name="connsiteY78" fmla="*/ 654113 h 2017739"/>
                <a:gd name="connsiteX79" fmla="*/ 351693 w 791508"/>
                <a:gd name="connsiteY79" fmla="*/ 606173 h 2017739"/>
                <a:gd name="connsiteX80" fmla="*/ 404387 w 791508"/>
                <a:gd name="connsiteY80" fmla="*/ 547591 h 2017739"/>
                <a:gd name="connsiteX81" fmla="*/ 451432 w 791508"/>
                <a:gd name="connsiteY81" fmla="*/ 497994 h 2017739"/>
                <a:gd name="connsiteX82" fmla="*/ 454834 w 791508"/>
                <a:gd name="connsiteY82" fmla="*/ 501527 h 2017739"/>
                <a:gd name="connsiteX83" fmla="*/ 363580 w 791508"/>
                <a:gd name="connsiteY83" fmla="*/ 629750 h 2017739"/>
                <a:gd name="connsiteX84" fmla="*/ 306437 w 791508"/>
                <a:gd name="connsiteY84" fmla="*/ 676054 h 2017739"/>
                <a:gd name="connsiteX85" fmla="*/ 246414 w 791508"/>
                <a:gd name="connsiteY85" fmla="*/ 708704 h 2017739"/>
                <a:gd name="connsiteX86" fmla="*/ 174789 w 791508"/>
                <a:gd name="connsiteY86" fmla="*/ 893547 h 2017739"/>
                <a:gd name="connsiteX87" fmla="*/ 204757 w 791508"/>
                <a:gd name="connsiteY87" fmla="*/ 876535 h 2017739"/>
                <a:gd name="connsiteX88" fmla="*/ 253568 w 791508"/>
                <a:gd name="connsiteY88" fmla="*/ 827004 h 2017739"/>
                <a:gd name="connsiteX89" fmla="*/ 292936 w 791508"/>
                <a:gd name="connsiteY89" fmla="*/ 763470 h 2017739"/>
                <a:gd name="connsiteX90" fmla="*/ 332216 w 791508"/>
                <a:gd name="connsiteY90" fmla="*/ 716774 h 2017739"/>
                <a:gd name="connsiteX91" fmla="*/ 336884 w 791508"/>
                <a:gd name="connsiteY91" fmla="*/ 719522 h 2017739"/>
                <a:gd name="connsiteX92" fmla="*/ 309359 w 791508"/>
                <a:gd name="connsiteY92" fmla="*/ 785128 h 2017739"/>
                <a:gd name="connsiteX93" fmla="*/ 306327 w 791508"/>
                <a:gd name="connsiteY93" fmla="*/ 790428 h 2017739"/>
                <a:gd name="connsiteX94" fmla="*/ 313416 w 791508"/>
                <a:gd name="connsiteY94" fmla="*/ 786960 h 2017739"/>
                <a:gd name="connsiteX95" fmla="*/ 347527 w 791508"/>
                <a:gd name="connsiteY95" fmla="*/ 764212 h 2017739"/>
                <a:gd name="connsiteX96" fmla="*/ 353940 w 791508"/>
                <a:gd name="connsiteY96" fmla="*/ 769271 h 2017739"/>
                <a:gd name="connsiteX97" fmla="*/ 292347 w 791508"/>
                <a:gd name="connsiteY97" fmla="*/ 824888 h 2017739"/>
                <a:gd name="connsiteX98" fmla="*/ 286022 w 791508"/>
                <a:gd name="connsiteY98" fmla="*/ 825717 h 2017739"/>
                <a:gd name="connsiteX99" fmla="*/ 270253 w 791508"/>
                <a:gd name="connsiteY99" fmla="*/ 851017 h 2017739"/>
                <a:gd name="connsiteX100" fmla="*/ 224909 w 791508"/>
                <a:gd name="connsiteY100" fmla="*/ 896971 h 2017739"/>
                <a:gd name="connsiteX101" fmla="*/ 163491 w 791508"/>
                <a:gd name="connsiteY101" fmla="*/ 930363 h 2017739"/>
                <a:gd name="connsiteX102" fmla="*/ 100132 w 791508"/>
                <a:gd name="connsiteY102" fmla="*/ 1317977 h 2017739"/>
                <a:gd name="connsiteX103" fmla="*/ 109183 w 791508"/>
                <a:gd name="connsiteY103" fmla="*/ 1295599 h 2017739"/>
                <a:gd name="connsiteX104" fmla="*/ 187286 w 791508"/>
                <a:gd name="connsiteY104" fmla="*/ 1194487 h 2017739"/>
                <a:gd name="connsiteX105" fmla="*/ 165498 w 791508"/>
                <a:gd name="connsiteY105" fmla="*/ 1245850 h 2017739"/>
                <a:gd name="connsiteX106" fmla="*/ 138039 w 791508"/>
                <a:gd name="connsiteY106" fmla="*/ 1303386 h 2017739"/>
                <a:gd name="connsiteX107" fmla="*/ 106632 w 791508"/>
                <a:gd name="connsiteY107" fmla="*/ 1429624 h 2017739"/>
                <a:gd name="connsiteX108" fmla="*/ 99871 w 791508"/>
                <a:gd name="connsiteY108" fmla="*/ 1440595 h 2017739"/>
                <a:gd name="connsiteX109" fmla="*/ 105759 w 791508"/>
                <a:gd name="connsiteY109" fmla="*/ 1533006 h 2017739"/>
                <a:gd name="connsiteX110" fmla="*/ 144582 w 791508"/>
                <a:gd name="connsiteY110" fmla="*/ 1765700 h 2017739"/>
                <a:gd name="connsiteX111" fmla="*/ 217668 w 791508"/>
                <a:gd name="connsiteY111" fmla="*/ 2004611 h 2017739"/>
                <a:gd name="connsiteX112" fmla="*/ 199435 w 791508"/>
                <a:gd name="connsiteY112" fmla="*/ 2011940 h 2017739"/>
                <a:gd name="connsiteX113" fmla="*/ 123600 w 791508"/>
                <a:gd name="connsiteY113" fmla="*/ 1802669 h 2017739"/>
                <a:gd name="connsiteX114" fmla="*/ 82379 w 791508"/>
                <a:gd name="connsiteY114" fmla="*/ 1593115 h 2017739"/>
                <a:gd name="connsiteX115" fmla="*/ 78082 w 791508"/>
                <a:gd name="connsiteY115" fmla="*/ 1204476 h 2017739"/>
                <a:gd name="connsiteX116" fmla="*/ 69445 w 791508"/>
                <a:gd name="connsiteY116" fmla="*/ 1199634 h 2017739"/>
                <a:gd name="connsiteX117" fmla="*/ 46370 w 791508"/>
                <a:gd name="connsiteY117" fmla="*/ 1093483 h 2017739"/>
                <a:gd name="connsiteX118" fmla="*/ 44407 w 791508"/>
                <a:gd name="connsiteY118" fmla="*/ 1048074 h 2017739"/>
                <a:gd name="connsiteX119" fmla="*/ 3469 w 791508"/>
                <a:gd name="connsiteY119" fmla="*/ 930145 h 2017739"/>
                <a:gd name="connsiteX120" fmla="*/ 14941 w 791508"/>
                <a:gd name="connsiteY120" fmla="*/ 799850 h 2017739"/>
                <a:gd name="connsiteX121" fmla="*/ 14941 w 791508"/>
                <a:gd name="connsiteY121" fmla="*/ 799850 h 20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791508" h="2017739">
                  <a:moveTo>
                    <a:pt x="14941" y="799850"/>
                  </a:moveTo>
                  <a:cubicBezTo>
                    <a:pt x="20917" y="786785"/>
                    <a:pt x="40241" y="792761"/>
                    <a:pt x="38802" y="806742"/>
                  </a:cubicBezTo>
                  <a:cubicBezTo>
                    <a:pt x="34723" y="846371"/>
                    <a:pt x="26827" y="882315"/>
                    <a:pt x="31931" y="922620"/>
                  </a:cubicBezTo>
                  <a:cubicBezTo>
                    <a:pt x="34308" y="941355"/>
                    <a:pt x="38583" y="959698"/>
                    <a:pt x="44494" y="977473"/>
                  </a:cubicBezTo>
                  <a:cubicBezTo>
                    <a:pt x="44668" y="971432"/>
                    <a:pt x="44778" y="965390"/>
                    <a:pt x="45039" y="959349"/>
                  </a:cubicBezTo>
                  <a:cubicBezTo>
                    <a:pt x="46959" y="914354"/>
                    <a:pt x="51386" y="869490"/>
                    <a:pt x="58256" y="824997"/>
                  </a:cubicBezTo>
                  <a:cubicBezTo>
                    <a:pt x="64734" y="783121"/>
                    <a:pt x="70775" y="733742"/>
                    <a:pt x="90208" y="695596"/>
                  </a:cubicBezTo>
                  <a:cubicBezTo>
                    <a:pt x="95705" y="684800"/>
                    <a:pt x="110427" y="689751"/>
                    <a:pt x="109925" y="701289"/>
                  </a:cubicBezTo>
                  <a:cubicBezTo>
                    <a:pt x="108180" y="742205"/>
                    <a:pt x="94876" y="784059"/>
                    <a:pt x="88464" y="824604"/>
                  </a:cubicBezTo>
                  <a:cubicBezTo>
                    <a:pt x="87395" y="831300"/>
                    <a:pt x="86501" y="838040"/>
                    <a:pt x="85541" y="844757"/>
                  </a:cubicBezTo>
                  <a:cubicBezTo>
                    <a:pt x="94898" y="821093"/>
                    <a:pt x="101964" y="795379"/>
                    <a:pt x="116250" y="774593"/>
                  </a:cubicBezTo>
                  <a:cubicBezTo>
                    <a:pt x="118388" y="771474"/>
                    <a:pt x="123120" y="773372"/>
                    <a:pt x="123666" y="776709"/>
                  </a:cubicBezTo>
                  <a:cubicBezTo>
                    <a:pt x="127679" y="801987"/>
                    <a:pt x="119107" y="828508"/>
                    <a:pt x="111386" y="852456"/>
                  </a:cubicBezTo>
                  <a:cubicBezTo>
                    <a:pt x="104516" y="873743"/>
                    <a:pt x="97319" y="905477"/>
                    <a:pt x="79194" y="919850"/>
                  </a:cubicBezTo>
                  <a:cubicBezTo>
                    <a:pt x="78584" y="920330"/>
                    <a:pt x="77907" y="920679"/>
                    <a:pt x="77188" y="920985"/>
                  </a:cubicBezTo>
                  <a:cubicBezTo>
                    <a:pt x="76468" y="930406"/>
                    <a:pt x="75814" y="939829"/>
                    <a:pt x="75290" y="949273"/>
                  </a:cubicBezTo>
                  <a:cubicBezTo>
                    <a:pt x="72935" y="992893"/>
                    <a:pt x="73044" y="1036623"/>
                    <a:pt x="75530" y="1080244"/>
                  </a:cubicBezTo>
                  <a:cubicBezTo>
                    <a:pt x="76555" y="1098194"/>
                    <a:pt x="77711" y="1116209"/>
                    <a:pt x="80045" y="1134050"/>
                  </a:cubicBezTo>
                  <a:cubicBezTo>
                    <a:pt x="80961" y="1141073"/>
                    <a:pt x="82509" y="1147900"/>
                    <a:pt x="84232" y="1154661"/>
                  </a:cubicBezTo>
                  <a:cubicBezTo>
                    <a:pt x="84298" y="1154181"/>
                    <a:pt x="84363" y="1153679"/>
                    <a:pt x="84429" y="1153200"/>
                  </a:cubicBezTo>
                  <a:cubicBezTo>
                    <a:pt x="101942" y="1027528"/>
                    <a:pt x="134636" y="904300"/>
                    <a:pt x="180961" y="786414"/>
                  </a:cubicBezTo>
                  <a:cubicBezTo>
                    <a:pt x="174702" y="784582"/>
                    <a:pt x="169337" y="779173"/>
                    <a:pt x="169926" y="770929"/>
                  </a:cubicBezTo>
                  <a:cubicBezTo>
                    <a:pt x="175247" y="697952"/>
                    <a:pt x="188704" y="626413"/>
                    <a:pt x="210166" y="556468"/>
                  </a:cubicBezTo>
                  <a:cubicBezTo>
                    <a:pt x="216621" y="535399"/>
                    <a:pt x="223426" y="513283"/>
                    <a:pt x="231038" y="491146"/>
                  </a:cubicBezTo>
                  <a:cubicBezTo>
                    <a:pt x="228421" y="489488"/>
                    <a:pt x="226458" y="486762"/>
                    <a:pt x="225891" y="482858"/>
                  </a:cubicBezTo>
                  <a:cubicBezTo>
                    <a:pt x="221681" y="453654"/>
                    <a:pt x="219479" y="408637"/>
                    <a:pt x="241594" y="385605"/>
                  </a:cubicBezTo>
                  <a:cubicBezTo>
                    <a:pt x="243906" y="383206"/>
                    <a:pt x="247919" y="384100"/>
                    <a:pt x="248486" y="387568"/>
                  </a:cubicBezTo>
                  <a:cubicBezTo>
                    <a:pt x="250711" y="401265"/>
                    <a:pt x="246916" y="415289"/>
                    <a:pt x="246371" y="429095"/>
                  </a:cubicBezTo>
                  <a:cubicBezTo>
                    <a:pt x="246109" y="435878"/>
                    <a:pt x="246240" y="442661"/>
                    <a:pt x="246589" y="449444"/>
                  </a:cubicBezTo>
                  <a:cubicBezTo>
                    <a:pt x="260068" y="416423"/>
                    <a:pt x="276186" y="384754"/>
                    <a:pt x="296862" y="357950"/>
                  </a:cubicBezTo>
                  <a:cubicBezTo>
                    <a:pt x="302205" y="351036"/>
                    <a:pt x="311736" y="357971"/>
                    <a:pt x="309228" y="365452"/>
                  </a:cubicBezTo>
                  <a:cubicBezTo>
                    <a:pt x="298388" y="397884"/>
                    <a:pt x="281660" y="428353"/>
                    <a:pt x="268814" y="460044"/>
                  </a:cubicBezTo>
                  <a:cubicBezTo>
                    <a:pt x="254571" y="495202"/>
                    <a:pt x="242205" y="531059"/>
                    <a:pt x="232499" y="567765"/>
                  </a:cubicBezTo>
                  <a:cubicBezTo>
                    <a:pt x="217974" y="622640"/>
                    <a:pt x="208050" y="678649"/>
                    <a:pt x="202117" y="735095"/>
                  </a:cubicBezTo>
                  <a:cubicBezTo>
                    <a:pt x="243884" y="638562"/>
                    <a:pt x="294921" y="545999"/>
                    <a:pt x="354441" y="459171"/>
                  </a:cubicBezTo>
                  <a:cubicBezTo>
                    <a:pt x="351388" y="456576"/>
                    <a:pt x="349556" y="452607"/>
                    <a:pt x="350428" y="447416"/>
                  </a:cubicBezTo>
                  <a:cubicBezTo>
                    <a:pt x="357386" y="406412"/>
                    <a:pt x="367658" y="366303"/>
                    <a:pt x="382162" y="327306"/>
                  </a:cubicBezTo>
                  <a:cubicBezTo>
                    <a:pt x="394223" y="294874"/>
                    <a:pt x="409229" y="250075"/>
                    <a:pt x="437233" y="228025"/>
                  </a:cubicBezTo>
                  <a:cubicBezTo>
                    <a:pt x="439458" y="226280"/>
                    <a:pt x="442424" y="228396"/>
                    <a:pt x="442184" y="230991"/>
                  </a:cubicBezTo>
                  <a:cubicBezTo>
                    <a:pt x="438825" y="265059"/>
                    <a:pt x="417015" y="300305"/>
                    <a:pt x="406044" y="332780"/>
                  </a:cubicBezTo>
                  <a:cubicBezTo>
                    <a:pt x="396579" y="360741"/>
                    <a:pt x="389141" y="389335"/>
                    <a:pt x="383405" y="418255"/>
                  </a:cubicBezTo>
                  <a:cubicBezTo>
                    <a:pt x="392740" y="405474"/>
                    <a:pt x="402249" y="392824"/>
                    <a:pt x="411977" y="380327"/>
                  </a:cubicBezTo>
                  <a:cubicBezTo>
                    <a:pt x="420592" y="369247"/>
                    <a:pt x="429425" y="358408"/>
                    <a:pt x="438324" y="347677"/>
                  </a:cubicBezTo>
                  <a:cubicBezTo>
                    <a:pt x="437408" y="345670"/>
                    <a:pt x="437146" y="343315"/>
                    <a:pt x="437822" y="340697"/>
                  </a:cubicBezTo>
                  <a:cubicBezTo>
                    <a:pt x="448575" y="299585"/>
                    <a:pt x="466503" y="259759"/>
                    <a:pt x="487768" y="223052"/>
                  </a:cubicBezTo>
                  <a:cubicBezTo>
                    <a:pt x="506590" y="190533"/>
                    <a:pt x="529578" y="150206"/>
                    <a:pt x="563123" y="131274"/>
                  </a:cubicBezTo>
                  <a:cubicBezTo>
                    <a:pt x="564606" y="130446"/>
                    <a:pt x="566285" y="131645"/>
                    <a:pt x="565697" y="133346"/>
                  </a:cubicBezTo>
                  <a:cubicBezTo>
                    <a:pt x="552916" y="169900"/>
                    <a:pt x="524868" y="201962"/>
                    <a:pt x="507048" y="236422"/>
                  </a:cubicBezTo>
                  <a:cubicBezTo>
                    <a:pt x="496078" y="257622"/>
                    <a:pt x="487005" y="279301"/>
                    <a:pt x="478629" y="301330"/>
                  </a:cubicBezTo>
                  <a:cubicBezTo>
                    <a:pt x="508597" y="268374"/>
                    <a:pt x="539917" y="236967"/>
                    <a:pt x="572392" y="206804"/>
                  </a:cubicBezTo>
                  <a:cubicBezTo>
                    <a:pt x="576951" y="188221"/>
                    <a:pt x="589492" y="173063"/>
                    <a:pt x="600724" y="157687"/>
                  </a:cubicBezTo>
                  <a:cubicBezTo>
                    <a:pt x="614944" y="138254"/>
                    <a:pt x="629426" y="119039"/>
                    <a:pt x="643799" y="99736"/>
                  </a:cubicBezTo>
                  <a:cubicBezTo>
                    <a:pt x="669405" y="65276"/>
                    <a:pt x="694007" y="23291"/>
                    <a:pt x="731324" y="325"/>
                  </a:cubicBezTo>
                  <a:cubicBezTo>
                    <a:pt x="733157" y="-788"/>
                    <a:pt x="734923" y="1175"/>
                    <a:pt x="733833" y="2920"/>
                  </a:cubicBezTo>
                  <a:cubicBezTo>
                    <a:pt x="711652" y="39038"/>
                    <a:pt x="686918" y="73913"/>
                    <a:pt x="663102" y="108984"/>
                  </a:cubicBezTo>
                  <a:cubicBezTo>
                    <a:pt x="653243" y="123488"/>
                    <a:pt x="643385" y="137992"/>
                    <a:pt x="633527" y="152496"/>
                  </a:cubicBezTo>
                  <a:cubicBezTo>
                    <a:pt x="678805" y="113935"/>
                    <a:pt x="725872" y="77119"/>
                    <a:pt x="774204" y="41219"/>
                  </a:cubicBezTo>
                  <a:cubicBezTo>
                    <a:pt x="776581" y="39453"/>
                    <a:pt x="780180" y="42855"/>
                    <a:pt x="777933" y="45080"/>
                  </a:cubicBezTo>
                  <a:cubicBezTo>
                    <a:pt x="724040" y="98668"/>
                    <a:pt x="664497" y="146040"/>
                    <a:pt x="610342" y="199257"/>
                  </a:cubicBezTo>
                  <a:cubicBezTo>
                    <a:pt x="595468" y="213870"/>
                    <a:pt x="580789" y="228701"/>
                    <a:pt x="566329" y="243685"/>
                  </a:cubicBezTo>
                  <a:cubicBezTo>
                    <a:pt x="599699" y="227371"/>
                    <a:pt x="633592" y="212082"/>
                    <a:pt x="665871" y="193630"/>
                  </a:cubicBezTo>
                  <a:cubicBezTo>
                    <a:pt x="712742" y="166847"/>
                    <a:pt x="750278" y="133281"/>
                    <a:pt x="786374" y="93411"/>
                  </a:cubicBezTo>
                  <a:cubicBezTo>
                    <a:pt x="788533" y="91034"/>
                    <a:pt x="792546" y="93259"/>
                    <a:pt x="791260" y="96378"/>
                  </a:cubicBezTo>
                  <a:cubicBezTo>
                    <a:pt x="771477" y="144055"/>
                    <a:pt x="728009" y="179301"/>
                    <a:pt x="685893" y="206891"/>
                  </a:cubicBezTo>
                  <a:cubicBezTo>
                    <a:pt x="636122" y="239519"/>
                    <a:pt x="581291" y="264994"/>
                    <a:pt x="528597" y="292475"/>
                  </a:cubicBezTo>
                  <a:cubicBezTo>
                    <a:pt x="525696" y="294002"/>
                    <a:pt x="522817" y="294002"/>
                    <a:pt x="520244" y="293129"/>
                  </a:cubicBezTo>
                  <a:cubicBezTo>
                    <a:pt x="504126" y="311079"/>
                    <a:pt x="488357" y="329356"/>
                    <a:pt x="473024" y="348048"/>
                  </a:cubicBezTo>
                  <a:cubicBezTo>
                    <a:pt x="444038" y="383402"/>
                    <a:pt x="416470" y="419913"/>
                    <a:pt x="390407" y="457405"/>
                  </a:cubicBezTo>
                  <a:cubicBezTo>
                    <a:pt x="401813" y="453414"/>
                    <a:pt x="413133" y="449793"/>
                    <a:pt x="422315" y="445475"/>
                  </a:cubicBezTo>
                  <a:cubicBezTo>
                    <a:pt x="454202" y="430513"/>
                    <a:pt x="485085" y="413370"/>
                    <a:pt x="514638" y="394155"/>
                  </a:cubicBezTo>
                  <a:cubicBezTo>
                    <a:pt x="541749" y="376510"/>
                    <a:pt x="567965" y="357361"/>
                    <a:pt x="593003" y="336881"/>
                  </a:cubicBezTo>
                  <a:cubicBezTo>
                    <a:pt x="616536" y="317644"/>
                    <a:pt x="638260" y="292322"/>
                    <a:pt x="665130" y="277927"/>
                  </a:cubicBezTo>
                  <a:cubicBezTo>
                    <a:pt x="667987" y="276401"/>
                    <a:pt x="670757" y="280021"/>
                    <a:pt x="669688" y="282638"/>
                  </a:cubicBezTo>
                  <a:cubicBezTo>
                    <a:pt x="658042" y="310468"/>
                    <a:pt x="631782" y="332802"/>
                    <a:pt x="610015" y="352999"/>
                  </a:cubicBezTo>
                  <a:cubicBezTo>
                    <a:pt x="584257" y="376881"/>
                    <a:pt x="556645" y="398626"/>
                    <a:pt x="527441" y="418146"/>
                  </a:cubicBezTo>
                  <a:cubicBezTo>
                    <a:pt x="499524" y="436794"/>
                    <a:pt x="470407" y="453654"/>
                    <a:pt x="440287" y="468441"/>
                  </a:cubicBezTo>
                  <a:cubicBezTo>
                    <a:pt x="419349" y="478714"/>
                    <a:pt x="387397" y="499063"/>
                    <a:pt x="361595" y="500306"/>
                  </a:cubicBezTo>
                  <a:cubicBezTo>
                    <a:pt x="326742" y="553894"/>
                    <a:pt x="294964" y="609445"/>
                    <a:pt x="266502" y="666763"/>
                  </a:cubicBezTo>
                  <a:cubicBezTo>
                    <a:pt x="274746" y="662728"/>
                    <a:pt x="282925" y="658736"/>
                    <a:pt x="290144" y="654113"/>
                  </a:cubicBezTo>
                  <a:cubicBezTo>
                    <a:pt x="312085" y="640045"/>
                    <a:pt x="332609" y="623927"/>
                    <a:pt x="351693" y="606173"/>
                  </a:cubicBezTo>
                  <a:cubicBezTo>
                    <a:pt x="370908" y="588289"/>
                    <a:pt x="388553" y="568529"/>
                    <a:pt x="404387" y="547591"/>
                  </a:cubicBezTo>
                  <a:cubicBezTo>
                    <a:pt x="417648" y="530055"/>
                    <a:pt x="429556" y="505606"/>
                    <a:pt x="451432" y="497994"/>
                  </a:cubicBezTo>
                  <a:cubicBezTo>
                    <a:pt x="453526" y="497252"/>
                    <a:pt x="455881" y="499346"/>
                    <a:pt x="454834" y="501527"/>
                  </a:cubicBezTo>
                  <a:cubicBezTo>
                    <a:pt x="432544" y="548834"/>
                    <a:pt x="401290" y="593502"/>
                    <a:pt x="363580" y="629750"/>
                  </a:cubicBezTo>
                  <a:cubicBezTo>
                    <a:pt x="345870" y="646763"/>
                    <a:pt x="326764" y="662313"/>
                    <a:pt x="306437" y="676054"/>
                  </a:cubicBezTo>
                  <a:cubicBezTo>
                    <a:pt x="289991" y="687155"/>
                    <a:pt x="267374" y="704451"/>
                    <a:pt x="246414" y="708704"/>
                  </a:cubicBezTo>
                  <a:cubicBezTo>
                    <a:pt x="218672" y="768901"/>
                    <a:pt x="194811" y="830646"/>
                    <a:pt x="174789" y="893547"/>
                  </a:cubicBezTo>
                  <a:cubicBezTo>
                    <a:pt x="184713" y="887593"/>
                    <a:pt x="195509" y="882533"/>
                    <a:pt x="204757" y="876535"/>
                  </a:cubicBezTo>
                  <a:cubicBezTo>
                    <a:pt x="225040" y="863405"/>
                    <a:pt x="240133" y="846960"/>
                    <a:pt x="253568" y="827004"/>
                  </a:cubicBezTo>
                  <a:cubicBezTo>
                    <a:pt x="267461" y="806349"/>
                    <a:pt x="279763" y="784582"/>
                    <a:pt x="292936" y="763470"/>
                  </a:cubicBezTo>
                  <a:cubicBezTo>
                    <a:pt x="303623" y="746349"/>
                    <a:pt x="313285" y="725498"/>
                    <a:pt x="332216" y="716774"/>
                  </a:cubicBezTo>
                  <a:cubicBezTo>
                    <a:pt x="334136" y="715880"/>
                    <a:pt x="336731" y="717385"/>
                    <a:pt x="336884" y="719522"/>
                  </a:cubicBezTo>
                  <a:cubicBezTo>
                    <a:pt x="338367" y="742881"/>
                    <a:pt x="320613" y="765651"/>
                    <a:pt x="309359" y="785128"/>
                  </a:cubicBezTo>
                  <a:cubicBezTo>
                    <a:pt x="308334" y="786872"/>
                    <a:pt x="307352" y="788661"/>
                    <a:pt x="306327" y="790428"/>
                  </a:cubicBezTo>
                  <a:cubicBezTo>
                    <a:pt x="308792" y="789381"/>
                    <a:pt x="311191" y="788268"/>
                    <a:pt x="313416" y="786960"/>
                  </a:cubicBezTo>
                  <a:cubicBezTo>
                    <a:pt x="325259" y="780024"/>
                    <a:pt x="334964" y="769839"/>
                    <a:pt x="347527" y="764212"/>
                  </a:cubicBezTo>
                  <a:cubicBezTo>
                    <a:pt x="350973" y="762663"/>
                    <a:pt x="354201" y="765891"/>
                    <a:pt x="353940" y="769271"/>
                  </a:cubicBezTo>
                  <a:cubicBezTo>
                    <a:pt x="351453" y="799719"/>
                    <a:pt x="315968" y="814114"/>
                    <a:pt x="292347" y="824888"/>
                  </a:cubicBezTo>
                  <a:cubicBezTo>
                    <a:pt x="290231" y="825869"/>
                    <a:pt x="288072" y="826066"/>
                    <a:pt x="286022" y="825717"/>
                  </a:cubicBezTo>
                  <a:cubicBezTo>
                    <a:pt x="280962" y="834288"/>
                    <a:pt x="275793" y="842772"/>
                    <a:pt x="270253" y="851017"/>
                  </a:cubicBezTo>
                  <a:cubicBezTo>
                    <a:pt x="257974" y="869228"/>
                    <a:pt x="243121" y="884648"/>
                    <a:pt x="224909" y="896971"/>
                  </a:cubicBezTo>
                  <a:cubicBezTo>
                    <a:pt x="206916" y="909141"/>
                    <a:pt x="185323" y="926677"/>
                    <a:pt x="163491" y="930363"/>
                  </a:cubicBezTo>
                  <a:cubicBezTo>
                    <a:pt x="126654" y="1056405"/>
                    <a:pt x="105432" y="1186700"/>
                    <a:pt x="100132" y="1317977"/>
                  </a:cubicBezTo>
                  <a:cubicBezTo>
                    <a:pt x="102967" y="1310452"/>
                    <a:pt x="105934" y="1302971"/>
                    <a:pt x="109183" y="1295599"/>
                  </a:cubicBezTo>
                  <a:cubicBezTo>
                    <a:pt x="113960" y="1284782"/>
                    <a:pt x="194637" y="1147987"/>
                    <a:pt x="187286" y="1194487"/>
                  </a:cubicBezTo>
                  <a:cubicBezTo>
                    <a:pt x="184342" y="1213134"/>
                    <a:pt x="174026" y="1229252"/>
                    <a:pt x="165498" y="1245850"/>
                  </a:cubicBezTo>
                  <a:cubicBezTo>
                    <a:pt x="155770" y="1264760"/>
                    <a:pt x="146479" y="1283865"/>
                    <a:pt x="138039" y="1303386"/>
                  </a:cubicBezTo>
                  <a:cubicBezTo>
                    <a:pt x="120459" y="1344019"/>
                    <a:pt x="108900" y="1385262"/>
                    <a:pt x="106632" y="1429624"/>
                  </a:cubicBezTo>
                  <a:cubicBezTo>
                    <a:pt x="106348" y="1435273"/>
                    <a:pt x="103578" y="1438828"/>
                    <a:pt x="99871" y="1440595"/>
                  </a:cubicBezTo>
                  <a:cubicBezTo>
                    <a:pt x="100983" y="1471413"/>
                    <a:pt x="102859" y="1502231"/>
                    <a:pt x="105759" y="1533006"/>
                  </a:cubicBezTo>
                  <a:cubicBezTo>
                    <a:pt x="113131" y="1611414"/>
                    <a:pt x="126348" y="1689102"/>
                    <a:pt x="144582" y="1765700"/>
                  </a:cubicBezTo>
                  <a:cubicBezTo>
                    <a:pt x="163971" y="1847140"/>
                    <a:pt x="193241" y="1924785"/>
                    <a:pt x="217668" y="2004611"/>
                  </a:cubicBezTo>
                  <a:cubicBezTo>
                    <a:pt x="221420" y="2016847"/>
                    <a:pt x="205346" y="2023063"/>
                    <a:pt x="199435" y="2011940"/>
                  </a:cubicBezTo>
                  <a:cubicBezTo>
                    <a:pt x="164822" y="1946814"/>
                    <a:pt x="142575" y="1873705"/>
                    <a:pt x="123600" y="1802669"/>
                  </a:cubicBezTo>
                  <a:cubicBezTo>
                    <a:pt x="105192" y="1733814"/>
                    <a:pt x="91495" y="1663802"/>
                    <a:pt x="82379" y="1593115"/>
                  </a:cubicBezTo>
                  <a:cubicBezTo>
                    <a:pt x="65759" y="1464412"/>
                    <a:pt x="64254" y="1333550"/>
                    <a:pt x="78082" y="1204476"/>
                  </a:cubicBezTo>
                  <a:cubicBezTo>
                    <a:pt x="74832" y="1204105"/>
                    <a:pt x="71691" y="1202600"/>
                    <a:pt x="69445" y="1199634"/>
                  </a:cubicBezTo>
                  <a:cubicBezTo>
                    <a:pt x="48245" y="1171891"/>
                    <a:pt x="48507" y="1126744"/>
                    <a:pt x="46370" y="1093483"/>
                  </a:cubicBezTo>
                  <a:cubicBezTo>
                    <a:pt x="45388" y="1078368"/>
                    <a:pt x="44821" y="1063210"/>
                    <a:pt x="44407" y="1048074"/>
                  </a:cubicBezTo>
                  <a:cubicBezTo>
                    <a:pt x="23469" y="1011519"/>
                    <a:pt x="9183" y="972064"/>
                    <a:pt x="3469" y="930145"/>
                  </a:cubicBezTo>
                  <a:cubicBezTo>
                    <a:pt x="-2137" y="888967"/>
                    <a:pt x="-2638" y="838323"/>
                    <a:pt x="14941" y="799850"/>
                  </a:cubicBezTo>
                  <a:lnTo>
                    <a:pt x="14941" y="799850"/>
                  </a:lnTo>
                  <a:close/>
                </a:path>
              </a:pathLst>
            </a:custGeom>
            <a:solidFill>
              <a:srgbClr val="7FD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E1C1AC4F-6853-40BA-AA9C-49B77B468C27}"/>
                </a:ext>
              </a:extLst>
            </p:cNvPr>
            <p:cNvSpPr/>
            <p:nvPr/>
          </p:nvSpPr>
          <p:spPr>
            <a:xfrm>
              <a:off x="2821766" y="4290026"/>
              <a:ext cx="120720" cy="148751"/>
            </a:xfrm>
            <a:custGeom>
              <a:avLst/>
              <a:gdLst>
                <a:gd name="connsiteX0" fmla="*/ 25979 w 120720"/>
                <a:gd name="connsiteY0" fmla="*/ 4679 h 148751"/>
                <a:gd name="connsiteX1" fmla="*/ 59000 w 120720"/>
                <a:gd name="connsiteY1" fmla="*/ 11527 h 148751"/>
                <a:gd name="connsiteX2" fmla="*/ 62555 w 120720"/>
                <a:gd name="connsiteY2" fmla="*/ 44330 h 148751"/>
                <a:gd name="connsiteX3" fmla="*/ 95096 w 120720"/>
                <a:gd name="connsiteY3" fmla="*/ 30153 h 148751"/>
                <a:gd name="connsiteX4" fmla="*/ 119567 w 120720"/>
                <a:gd name="connsiteY4" fmla="*/ 63109 h 148751"/>
                <a:gd name="connsiteX5" fmla="*/ 19130 w 120720"/>
                <a:gd name="connsiteY5" fmla="*/ 148584 h 148751"/>
                <a:gd name="connsiteX6" fmla="*/ 177 w 120720"/>
                <a:gd name="connsiteY6" fmla="*/ 123065 h 148751"/>
                <a:gd name="connsiteX7" fmla="*/ 613 w 120720"/>
                <a:gd name="connsiteY7" fmla="*/ 119270 h 148751"/>
                <a:gd name="connsiteX8" fmla="*/ 1791 w 120720"/>
                <a:gd name="connsiteY8" fmla="*/ 108910 h 148751"/>
                <a:gd name="connsiteX9" fmla="*/ 6851 w 120720"/>
                <a:gd name="connsiteY9" fmla="*/ 52771 h 148751"/>
                <a:gd name="connsiteX10" fmla="*/ 25979 w 120720"/>
                <a:gd name="connsiteY10" fmla="*/ 4679 h 148751"/>
                <a:gd name="connsiteX11" fmla="*/ 25979 w 120720"/>
                <a:gd name="connsiteY11" fmla="*/ 4679 h 14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720" h="148751">
                  <a:moveTo>
                    <a:pt x="25979" y="4679"/>
                  </a:moveTo>
                  <a:cubicBezTo>
                    <a:pt x="36884" y="-3348"/>
                    <a:pt x="52610" y="-1036"/>
                    <a:pt x="59000" y="11527"/>
                  </a:cubicBezTo>
                  <a:cubicBezTo>
                    <a:pt x="64016" y="21407"/>
                    <a:pt x="64300" y="33098"/>
                    <a:pt x="62555" y="44330"/>
                  </a:cubicBezTo>
                  <a:cubicBezTo>
                    <a:pt x="72173" y="37460"/>
                    <a:pt x="83035" y="33207"/>
                    <a:pt x="95096" y="30153"/>
                  </a:cubicBezTo>
                  <a:cubicBezTo>
                    <a:pt x="114573" y="25202"/>
                    <a:pt x="124213" y="48321"/>
                    <a:pt x="119567" y="63109"/>
                  </a:cubicBezTo>
                  <a:cubicBezTo>
                    <a:pt x="105281" y="108474"/>
                    <a:pt x="71105" y="151790"/>
                    <a:pt x="19130" y="148584"/>
                  </a:cubicBezTo>
                  <a:cubicBezTo>
                    <a:pt x="6895" y="147820"/>
                    <a:pt x="-1328" y="134298"/>
                    <a:pt x="177" y="123065"/>
                  </a:cubicBezTo>
                  <a:cubicBezTo>
                    <a:pt x="352" y="121800"/>
                    <a:pt x="461" y="120535"/>
                    <a:pt x="613" y="119270"/>
                  </a:cubicBezTo>
                  <a:cubicBezTo>
                    <a:pt x="352" y="115803"/>
                    <a:pt x="766" y="112247"/>
                    <a:pt x="1791" y="108910"/>
                  </a:cubicBezTo>
                  <a:cubicBezTo>
                    <a:pt x="3711" y="90241"/>
                    <a:pt x="4779" y="71440"/>
                    <a:pt x="6851" y="52771"/>
                  </a:cubicBezTo>
                  <a:cubicBezTo>
                    <a:pt x="8662" y="36325"/>
                    <a:pt x="11584" y="15278"/>
                    <a:pt x="25979" y="4679"/>
                  </a:cubicBezTo>
                  <a:lnTo>
                    <a:pt x="25979" y="467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C89D2DF0-7BCD-4451-90CE-1EB002CA4616}"/>
                </a:ext>
              </a:extLst>
            </p:cNvPr>
            <p:cNvSpPr/>
            <p:nvPr/>
          </p:nvSpPr>
          <p:spPr>
            <a:xfrm>
              <a:off x="2883476" y="4438103"/>
              <a:ext cx="133825" cy="112623"/>
            </a:xfrm>
            <a:custGeom>
              <a:avLst/>
              <a:gdLst>
                <a:gd name="connsiteX0" fmla="*/ 33233 w 133825"/>
                <a:gd name="connsiteY0" fmla="*/ 28380 h 112623"/>
                <a:gd name="connsiteX1" fmla="*/ 87105 w 133825"/>
                <a:gd name="connsiteY1" fmla="*/ 376 h 112623"/>
                <a:gd name="connsiteX2" fmla="*/ 112143 w 133825"/>
                <a:gd name="connsiteY2" fmla="*/ 43909 h 112623"/>
                <a:gd name="connsiteX3" fmla="*/ 111576 w 133825"/>
                <a:gd name="connsiteY3" fmla="*/ 45632 h 112623"/>
                <a:gd name="connsiteX4" fmla="*/ 113953 w 133825"/>
                <a:gd name="connsiteY4" fmla="*/ 46330 h 112623"/>
                <a:gd name="connsiteX5" fmla="*/ 126712 w 133825"/>
                <a:gd name="connsiteY5" fmla="*/ 93070 h 112623"/>
                <a:gd name="connsiteX6" fmla="*/ 74607 w 133825"/>
                <a:gd name="connsiteY6" fmla="*/ 112612 h 112623"/>
                <a:gd name="connsiteX7" fmla="*/ 9242 w 133825"/>
                <a:gd name="connsiteY7" fmla="*/ 101270 h 112623"/>
                <a:gd name="connsiteX8" fmla="*/ 409 w 133825"/>
                <a:gd name="connsiteY8" fmla="*/ 78762 h 112623"/>
                <a:gd name="connsiteX9" fmla="*/ 33233 w 133825"/>
                <a:gd name="connsiteY9" fmla="*/ 28380 h 112623"/>
                <a:gd name="connsiteX10" fmla="*/ 33233 w 133825"/>
                <a:gd name="connsiteY10" fmla="*/ 28380 h 11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825" h="112623">
                  <a:moveTo>
                    <a:pt x="33233" y="28380"/>
                  </a:moveTo>
                  <a:cubicBezTo>
                    <a:pt x="46734" y="14923"/>
                    <a:pt x="66298" y="-2809"/>
                    <a:pt x="87105" y="376"/>
                  </a:cubicBezTo>
                  <a:cubicBezTo>
                    <a:pt x="108108" y="3582"/>
                    <a:pt x="117661" y="25109"/>
                    <a:pt x="112143" y="43909"/>
                  </a:cubicBezTo>
                  <a:cubicBezTo>
                    <a:pt x="111969" y="44476"/>
                    <a:pt x="111750" y="45043"/>
                    <a:pt x="111576" y="45632"/>
                  </a:cubicBezTo>
                  <a:cubicBezTo>
                    <a:pt x="112361" y="45872"/>
                    <a:pt x="113190" y="46068"/>
                    <a:pt x="113953" y="46330"/>
                  </a:cubicBezTo>
                  <a:cubicBezTo>
                    <a:pt x="133997" y="53571"/>
                    <a:pt x="140039" y="76428"/>
                    <a:pt x="126712" y="93070"/>
                  </a:cubicBezTo>
                  <a:cubicBezTo>
                    <a:pt x="114498" y="108359"/>
                    <a:pt x="93124" y="112568"/>
                    <a:pt x="74607" y="112612"/>
                  </a:cubicBezTo>
                  <a:cubicBezTo>
                    <a:pt x="53691" y="112677"/>
                    <a:pt x="27213" y="112873"/>
                    <a:pt x="9242" y="101270"/>
                  </a:cubicBezTo>
                  <a:cubicBezTo>
                    <a:pt x="2677" y="97039"/>
                    <a:pt x="-1336" y="86287"/>
                    <a:pt x="409" y="78762"/>
                  </a:cubicBezTo>
                  <a:cubicBezTo>
                    <a:pt x="4749" y="59896"/>
                    <a:pt x="19776" y="41793"/>
                    <a:pt x="33233" y="28380"/>
                  </a:cubicBezTo>
                  <a:lnTo>
                    <a:pt x="33233" y="2838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75F0A154-F5EE-4124-990F-AAA6EC36D5A4}"/>
                </a:ext>
              </a:extLst>
            </p:cNvPr>
            <p:cNvSpPr/>
            <p:nvPr/>
          </p:nvSpPr>
          <p:spPr>
            <a:xfrm>
              <a:off x="2829672" y="4562110"/>
              <a:ext cx="121712" cy="125425"/>
            </a:xfrm>
            <a:custGeom>
              <a:avLst/>
              <a:gdLst>
                <a:gd name="connsiteX0" fmla="*/ 36764 w 121712"/>
                <a:gd name="connsiteY0" fmla="*/ 9653 h 125425"/>
                <a:gd name="connsiteX1" fmla="*/ 60036 w 121712"/>
                <a:gd name="connsiteY1" fmla="*/ 514 h 125425"/>
                <a:gd name="connsiteX2" fmla="*/ 61803 w 121712"/>
                <a:gd name="connsiteY2" fmla="*/ 972 h 125425"/>
                <a:gd name="connsiteX3" fmla="*/ 81694 w 121712"/>
                <a:gd name="connsiteY3" fmla="*/ 29740 h 125425"/>
                <a:gd name="connsiteX4" fmla="*/ 81476 w 121712"/>
                <a:gd name="connsiteY4" fmla="*/ 41387 h 125425"/>
                <a:gd name="connsiteX5" fmla="*/ 103024 w 121712"/>
                <a:gd name="connsiteY5" fmla="*/ 44767 h 125425"/>
                <a:gd name="connsiteX6" fmla="*/ 119208 w 121712"/>
                <a:gd name="connsiteY6" fmla="*/ 84768 h 125425"/>
                <a:gd name="connsiteX7" fmla="*/ 82413 w 121712"/>
                <a:gd name="connsiteY7" fmla="*/ 116415 h 125425"/>
                <a:gd name="connsiteX8" fmla="*/ 36 w 121712"/>
                <a:gd name="connsiteY8" fmla="*/ 95433 h 125425"/>
                <a:gd name="connsiteX9" fmla="*/ 36764 w 121712"/>
                <a:gd name="connsiteY9" fmla="*/ 9653 h 125425"/>
                <a:gd name="connsiteX10" fmla="*/ 36764 w 121712"/>
                <a:gd name="connsiteY10" fmla="*/ 9653 h 12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12" h="125425">
                  <a:moveTo>
                    <a:pt x="36764" y="9653"/>
                  </a:moveTo>
                  <a:cubicBezTo>
                    <a:pt x="42130" y="3415"/>
                    <a:pt x="51508" y="-1667"/>
                    <a:pt x="60036" y="514"/>
                  </a:cubicBezTo>
                  <a:lnTo>
                    <a:pt x="61803" y="972"/>
                  </a:lnTo>
                  <a:cubicBezTo>
                    <a:pt x="77462" y="4963"/>
                    <a:pt x="83962" y="17984"/>
                    <a:pt x="81694" y="29740"/>
                  </a:cubicBezTo>
                  <a:cubicBezTo>
                    <a:pt x="82086" y="33557"/>
                    <a:pt x="81999" y="37483"/>
                    <a:pt x="81476" y="41387"/>
                  </a:cubicBezTo>
                  <a:cubicBezTo>
                    <a:pt x="88433" y="40776"/>
                    <a:pt x="95587" y="41627"/>
                    <a:pt x="103024" y="44767"/>
                  </a:cubicBezTo>
                  <a:cubicBezTo>
                    <a:pt x="118728" y="51441"/>
                    <a:pt x="125903" y="69064"/>
                    <a:pt x="119208" y="84768"/>
                  </a:cubicBezTo>
                  <a:cubicBezTo>
                    <a:pt x="112621" y="100188"/>
                    <a:pt x="97964" y="111136"/>
                    <a:pt x="82413" y="116415"/>
                  </a:cubicBezTo>
                  <a:cubicBezTo>
                    <a:pt x="55390" y="125597"/>
                    <a:pt x="1366" y="137876"/>
                    <a:pt x="36" y="95433"/>
                  </a:cubicBezTo>
                  <a:cubicBezTo>
                    <a:pt x="-924" y="65575"/>
                    <a:pt x="17680" y="31812"/>
                    <a:pt x="36764" y="9653"/>
                  </a:cubicBezTo>
                  <a:lnTo>
                    <a:pt x="36764" y="965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D7FE3880-1C1A-45FF-8A6E-FA4D5C4DBC2D}"/>
                </a:ext>
              </a:extLst>
            </p:cNvPr>
            <p:cNvSpPr/>
            <p:nvPr/>
          </p:nvSpPr>
          <p:spPr>
            <a:xfrm>
              <a:off x="2866063" y="4348300"/>
              <a:ext cx="154007" cy="139107"/>
            </a:xfrm>
            <a:custGeom>
              <a:avLst/>
              <a:gdLst>
                <a:gd name="connsiteX0" fmla="*/ 8138 w 154007"/>
                <a:gd name="connsiteY0" fmla="*/ 81281 h 139107"/>
                <a:gd name="connsiteX1" fmla="*/ 54616 w 154007"/>
                <a:gd name="connsiteY1" fmla="*/ 13799 h 139107"/>
                <a:gd name="connsiteX2" fmla="*/ 108073 w 154007"/>
                <a:gd name="connsiteY2" fmla="*/ 11466 h 139107"/>
                <a:gd name="connsiteX3" fmla="*/ 106001 w 154007"/>
                <a:gd name="connsiteY3" fmla="*/ 46057 h 139107"/>
                <a:gd name="connsiteX4" fmla="*/ 151476 w 154007"/>
                <a:gd name="connsiteY4" fmla="*/ 69220 h 139107"/>
                <a:gd name="connsiteX5" fmla="*/ 28138 w 154007"/>
                <a:gd name="connsiteY5" fmla="*/ 138337 h 139107"/>
                <a:gd name="connsiteX6" fmla="*/ 8138 w 154007"/>
                <a:gd name="connsiteY6" fmla="*/ 81281 h 139107"/>
                <a:gd name="connsiteX7" fmla="*/ 8138 w 154007"/>
                <a:gd name="connsiteY7" fmla="*/ 81281 h 13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07" h="139107">
                  <a:moveTo>
                    <a:pt x="8138" y="81281"/>
                  </a:moveTo>
                  <a:cubicBezTo>
                    <a:pt x="19720" y="58424"/>
                    <a:pt x="34878" y="30615"/>
                    <a:pt x="54616" y="13799"/>
                  </a:cubicBezTo>
                  <a:cubicBezTo>
                    <a:pt x="68837" y="1673"/>
                    <a:pt x="95489" y="-8883"/>
                    <a:pt x="108073" y="11466"/>
                  </a:cubicBezTo>
                  <a:cubicBezTo>
                    <a:pt x="114486" y="21848"/>
                    <a:pt x="112283" y="35043"/>
                    <a:pt x="106001" y="46057"/>
                  </a:cubicBezTo>
                  <a:cubicBezTo>
                    <a:pt x="124802" y="43680"/>
                    <a:pt x="144497" y="48892"/>
                    <a:pt x="151476" y="69220"/>
                  </a:cubicBezTo>
                  <a:cubicBezTo>
                    <a:pt x="171760" y="128326"/>
                    <a:pt x="64583" y="142873"/>
                    <a:pt x="28138" y="138337"/>
                  </a:cubicBezTo>
                  <a:cubicBezTo>
                    <a:pt x="-5166" y="134215"/>
                    <a:pt x="-4773" y="106755"/>
                    <a:pt x="8138" y="81281"/>
                  </a:cubicBezTo>
                  <a:lnTo>
                    <a:pt x="8138" y="8128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BD547184-966F-462E-BD6E-6426BFEBE8A1}"/>
                </a:ext>
              </a:extLst>
            </p:cNvPr>
            <p:cNvSpPr/>
            <p:nvPr/>
          </p:nvSpPr>
          <p:spPr>
            <a:xfrm>
              <a:off x="2653530" y="4463884"/>
              <a:ext cx="147798" cy="123775"/>
            </a:xfrm>
            <a:custGeom>
              <a:avLst/>
              <a:gdLst>
                <a:gd name="connsiteX0" fmla="*/ 13232 w 147798"/>
                <a:gd name="connsiteY0" fmla="*/ 57191 h 123775"/>
                <a:gd name="connsiteX1" fmla="*/ 63331 w 147798"/>
                <a:gd name="connsiteY1" fmla="*/ 2861 h 123775"/>
                <a:gd name="connsiteX2" fmla="*/ 106625 w 147798"/>
                <a:gd name="connsiteY2" fmla="*/ 21400 h 123775"/>
                <a:gd name="connsiteX3" fmla="*/ 105970 w 147798"/>
                <a:gd name="connsiteY3" fmla="*/ 44323 h 123775"/>
                <a:gd name="connsiteX4" fmla="*/ 115283 w 147798"/>
                <a:gd name="connsiteY4" fmla="*/ 44672 h 123775"/>
                <a:gd name="connsiteX5" fmla="*/ 144727 w 147798"/>
                <a:gd name="connsiteY5" fmla="*/ 86656 h 123775"/>
                <a:gd name="connsiteX6" fmla="*/ 82873 w 147798"/>
                <a:gd name="connsiteY6" fmla="*/ 121357 h 123775"/>
                <a:gd name="connsiteX7" fmla="*/ 14563 w 147798"/>
                <a:gd name="connsiteY7" fmla="*/ 113832 h 123775"/>
                <a:gd name="connsiteX8" fmla="*/ 13232 w 147798"/>
                <a:gd name="connsiteY8" fmla="*/ 57191 h 123775"/>
                <a:gd name="connsiteX9" fmla="*/ 13232 w 147798"/>
                <a:gd name="connsiteY9" fmla="*/ 57191 h 12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798" h="123775">
                  <a:moveTo>
                    <a:pt x="13232" y="57191"/>
                  </a:moveTo>
                  <a:cubicBezTo>
                    <a:pt x="25446" y="38543"/>
                    <a:pt x="41848" y="11934"/>
                    <a:pt x="63331" y="2861"/>
                  </a:cubicBezTo>
                  <a:cubicBezTo>
                    <a:pt x="80365" y="-4336"/>
                    <a:pt x="101870" y="2119"/>
                    <a:pt x="106625" y="21400"/>
                  </a:cubicBezTo>
                  <a:cubicBezTo>
                    <a:pt x="108456" y="28859"/>
                    <a:pt x="108020" y="36732"/>
                    <a:pt x="105970" y="44323"/>
                  </a:cubicBezTo>
                  <a:cubicBezTo>
                    <a:pt x="109024" y="44192"/>
                    <a:pt x="112142" y="44279"/>
                    <a:pt x="115283" y="44672"/>
                  </a:cubicBezTo>
                  <a:cubicBezTo>
                    <a:pt x="135894" y="47136"/>
                    <a:pt x="155545" y="64279"/>
                    <a:pt x="144727" y="86656"/>
                  </a:cubicBezTo>
                  <a:cubicBezTo>
                    <a:pt x="134825" y="107158"/>
                    <a:pt x="103353" y="117322"/>
                    <a:pt x="82873" y="121357"/>
                  </a:cubicBezTo>
                  <a:cubicBezTo>
                    <a:pt x="62000" y="125457"/>
                    <a:pt x="33298" y="125195"/>
                    <a:pt x="14563" y="113832"/>
                  </a:cubicBezTo>
                  <a:cubicBezTo>
                    <a:pt x="-9581" y="99110"/>
                    <a:pt x="866" y="76078"/>
                    <a:pt x="13232" y="57191"/>
                  </a:cubicBezTo>
                  <a:lnTo>
                    <a:pt x="13232" y="5719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4FEDC771-6A6E-4893-A611-C98F7B4D7376}"/>
                </a:ext>
              </a:extLst>
            </p:cNvPr>
            <p:cNvSpPr/>
            <p:nvPr/>
          </p:nvSpPr>
          <p:spPr>
            <a:xfrm>
              <a:off x="2756843" y="4587815"/>
              <a:ext cx="136077" cy="134401"/>
            </a:xfrm>
            <a:custGeom>
              <a:avLst/>
              <a:gdLst>
                <a:gd name="connsiteX0" fmla="*/ 955 w 136077"/>
                <a:gd name="connsiteY0" fmla="*/ 98234 h 134401"/>
                <a:gd name="connsiteX1" fmla="*/ 30770 w 136077"/>
                <a:gd name="connsiteY1" fmla="*/ 21047 h 134401"/>
                <a:gd name="connsiteX2" fmla="*/ 72559 w 136077"/>
                <a:gd name="connsiteY2" fmla="*/ 4013 h 134401"/>
                <a:gd name="connsiteX3" fmla="*/ 88066 w 136077"/>
                <a:gd name="connsiteY3" fmla="*/ 39651 h 134401"/>
                <a:gd name="connsiteX4" fmla="*/ 135656 w 136077"/>
                <a:gd name="connsiteY4" fmla="*/ 64210 h 134401"/>
                <a:gd name="connsiteX5" fmla="*/ 36288 w 136077"/>
                <a:gd name="connsiteY5" fmla="*/ 134243 h 134401"/>
                <a:gd name="connsiteX6" fmla="*/ 955 w 136077"/>
                <a:gd name="connsiteY6" fmla="*/ 98234 h 134401"/>
                <a:gd name="connsiteX7" fmla="*/ 955 w 136077"/>
                <a:gd name="connsiteY7" fmla="*/ 98234 h 13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077" h="134401">
                  <a:moveTo>
                    <a:pt x="955" y="98234"/>
                  </a:moveTo>
                  <a:cubicBezTo>
                    <a:pt x="6953" y="72825"/>
                    <a:pt x="19494" y="44602"/>
                    <a:pt x="30770" y="21047"/>
                  </a:cubicBezTo>
                  <a:cubicBezTo>
                    <a:pt x="38491" y="4907"/>
                    <a:pt x="55263" y="-6391"/>
                    <a:pt x="72559" y="4013"/>
                  </a:cubicBezTo>
                  <a:cubicBezTo>
                    <a:pt x="85056" y="11538"/>
                    <a:pt x="88328" y="25693"/>
                    <a:pt x="88066" y="39651"/>
                  </a:cubicBezTo>
                  <a:cubicBezTo>
                    <a:pt x="111032" y="32236"/>
                    <a:pt x="131578" y="34504"/>
                    <a:pt x="135656" y="64210"/>
                  </a:cubicBezTo>
                  <a:cubicBezTo>
                    <a:pt x="142112" y="111276"/>
                    <a:pt x="72712" y="136664"/>
                    <a:pt x="36288" y="134243"/>
                  </a:cubicBezTo>
                  <a:cubicBezTo>
                    <a:pt x="15350" y="132825"/>
                    <a:pt x="-4650" y="121964"/>
                    <a:pt x="955" y="98234"/>
                  </a:cubicBezTo>
                  <a:lnTo>
                    <a:pt x="955" y="9823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7286DB44-8A2A-4D04-A587-18907F3F3A7D}"/>
                </a:ext>
              </a:extLst>
            </p:cNvPr>
            <p:cNvSpPr/>
            <p:nvPr/>
          </p:nvSpPr>
          <p:spPr>
            <a:xfrm>
              <a:off x="2543995" y="4804617"/>
              <a:ext cx="124787" cy="139731"/>
            </a:xfrm>
            <a:custGeom>
              <a:avLst/>
              <a:gdLst>
                <a:gd name="connsiteX0" fmla="*/ 5274 w 124787"/>
                <a:gd name="connsiteY0" fmla="*/ 69219 h 139731"/>
                <a:gd name="connsiteX1" fmla="*/ 33868 w 124787"/>
                <a:gd name="connsiteY1" fmla="*/ 4856 h 139731"/>
                <a:gd name="connsiteX2" fmla="*/ 77728 w 124787"/>
                <a:gd name="connsiteY2" fmla="*/ 44530 h 139731"/>
                <a:gd name="connsiteX3" fmla="*/ 94108 w 124787"/>
                <a:gd name="connsiteY3" fmla="*/ 40582 h 139731"/>
                <a:gd name="connsiteX4" fmla="*/ 123443 w 124787"/>
                <a:gd name="connsiteY4" fmla="*/ 83614 h 139731"/>
                <a:gd name="connsiteX5" fmla="*/ 11447 w 124787"/>
                <a:gd name="connsiteY5" fmla="*/ 131422 h 139731"/>
                <a:gd name="connsiteX6" fmla="*/ 5274 w 124787"/>
                <a:gd name="connsiteY6" fmla="*/ 69219 h 139731"/>
                <a:gd name="connsiteX7" fmla="*/ 5274 w 124787"/>
                <a:gd name="connsiteY7" fmla="*/ 69219 h 13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787" h="139731">
                  <a:moveTo>
                    <a:pt x="5274" y="69219"/>
                  </a:moveTo>
                  <a:cubicBezTo>
                    <a:pt x="9484" y="48215"/>
                    <a:pt x="14195" y="17506"/>
                    <a:pt x="33868" y="4856"/>
                  </a:cubicBezTo>
                  <a:cubicBezTo>
                    <a:pt x="60258" y="-12112"/>
                    <a:pt x="80019" y="18837"/>
                    <a:pt x="77728" y="44530"/>
                  </a:cubicBezTo>
                  <a:cubicBezTo>
                    <a:pt x="83116" y="42021"/>
                    <a:pt x="88612" y="40495"/>
                    <a:pt x="94108" y="40582"/>
                  </a:cubicBezTo>
                  <a:cubicBezTo>
                    <a:pt x="116136" y="40931"/>
                    <a:pt x="129157" y="63832"/>
                    <a:pt x="123443" y="83614"/>
                  </a:cubicBezTo>
                  <a:cubicBezTo>
                    <a:pt x="113650" y="117551"/>
                    <a:pt x="43203" y="157289"/>
                    <a:pt x="11447" y="131422"/>
                  </a:cubicBezTo>
                  <a:cubicBezTo>
                    <a:pt x="-6896" y="116504"/>
                    <a:pt x="1370" y="88805"/>
                    <a:pt x="5274" y="69219"/>
                  </a:cubicBezTo>
                  <a:lnTo>
                    <a:pt x="5274" y="6921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186" name="Graphic 1943">
              <a:extLst>
                <a:ext uri="{FF2B5EF4-FFF2-40B4-BE49-F238E27FC236}">
                  <a16:creationId xmlns:a16="http://schemas.microsoft.com/office/drawing/2014/main" id="{0179D7DE-0301-47A3-8B43-C4163BB7CF72}"/>
                </a:ext>
              </a:extLst>
            </p:cNvPr>
            <p:cNvGrpSpPr/>
            <p:nvPr/>
          </p:nvGrpSpPr>
          <p:grpSpPr>
            <a:xfrm>
              <a:off x="-448253" y="4526352"/>
              <a:ext cx="10691155" cy="3477317"/>
              <a:chOff x="-448253" y="4526352"/>
              <a:chExt cx="10691155" cy="3477317"/>
            </a:xfrm>
          </p:grpSpPr>
          <p:sp>
            <p:nvSpPr>
              <p:cNvPr id="3912" name="Freeform: Shape 3911">
                <a:extLst>
                  <a:ext uri="{FF2B5EF4-FFF2-40B4-BE49-F238E27FC236}">
                    <a16:creationId xmlns:a16="http://schemas.microsoft.com/office/drawing/2014/main" id="{88F1CC27-6084-4F4F-B647-D9A714202DC2}"/>
                  </a:ext>
                </a:extLst>
              </p:cNvPr>
              <p:cNvSpPr/>
              <p:nvPr/>
            </p:nvSpPr>
            <p:spPr>
              <a:xfrm>
                <a:off x="2483011" y="4526352"/>
                <a:ext cx="130072" cy="152450"/>
              </a:xfrm>
              <a:custGeom>
                <a:avLst/>
                <a:gdLst>
                  <a:gd name="connsiteX0" fmla="*/ 22093 w 130072"/>
                  <a:gd name="connsiteY0" fmla="*/ 5934 h 152450"/>
                  <a:gd name="connsiteX1" fmla="*/ 72672 w 130072"/>
                  <a:gd name="connsiteY1" fmla="*/ 35487 h 152450"/>
                  <a:gd name="connsiteX2" fmla="*/ 126216 w 130072"/>
                  <a:gd name="connsiteY2" fmla="*/ 69097 h 152450"/>
                  <a:gd name="connsiteX3" fmla="*/ 108004 w 130072"/>
                  <a:gd name="connsiteY3" fmla="*/ 104604 h 152450"/>
                  <a:gd name="connsiteX4" fmla="*/ 34023 w 130072"/>
                  <a:gd name="connsiteY4" fmla="*/ 139675 h 152450"/>
                  <a:gd name="connsiteX5" fmla="*/ 22093 w 130072"/>
                  <a:gd name="connsiteY5" fmla="*/ 5934 h 152450"/>
                  <a:gd name="connsiteX6" fmla="*/ 22093 w 130072"/>
                  <a:gd name="connsiteY6" fmla="*/ 5934 h 1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072" h="152450">
                    <a:moveTo>
                      <a:pt x="22093" y="5934"/>
                    </a:moveTo>
                    <a:cubicBezTo>
                      <a:pt x="48026" y="-10315"/>
                      <a:pt x="63926" y="9205"/>
                      <a:pt x="72672" y="35487"/>
                    </a:cubicBezTo>
                    <a:cubicBezTo>
                      <a:pt x="125016" y="-2310"/>
                      <a:pt x="137579" y="31038"/>
                      <a:pt x="126216" y="69097"/>
                    </a:cubicBezTo>
                    <a:cubicBezTo>
                      <a:pt x="122595" y="81202"/>
                      <a:pt x="115485" y="93568"/>
                      <a:pt x="108004" y="104604"/>
                    </a:cubicBezTo>
                    <a:cubicBezTo>
                      <a:pt x="96270" y="121900"/>
                      <a:pt x="55398" y="177167"/>
                      <a:pt x="34023" y="139675"/>
                    </a:cubicBezTo>
                    <a:cubicBezTo>
                      <a:pt x="14896" y="106153"/>
                      <a:pt x="-24974" y="35443"/>
                      <a:pt x="22093" y="5934"/>
                    </a:cubicBezTo>
                    <a:lnTo>
                      <a:pt x="22093" y="593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13" name="Freeform: Shape 3912">
                <a:extLst>
                  <a:ext uri="{FF2B5EF4-FFF2-40B4-BE49-F238E27FC236}">
                    <a16:creationId xmlns:a16="http://schemas.microsoft.com/office/drawing/2014/main" id="{C372B595-3B69-451C-8887-9D235D49F36E}"/>
                  </a:ext>
                </a:extLst>
              </p:cNvPr>
              <p:cNvSpPr/>
              <p:nvPr/>
            </p:nvSpPr>
            <p:spPr>
              <a:xfrm>
                <a:off x="-322043" y="6205774"/>
                <a:ext cx="10564945" cy="1083888"/>
              </a:xfrm>
              <a:custGeom>
                <a:avLst/>
                <a:gdLst>
                  <a:gd name="connsiteX0" fmla="*/ 10564946 w 10564945"/>
                  <a:gd name="connsiteY0" fmla="*/ 0 h 1083888"/>
                  <a:gd name="connsiteX1" fmla="*/ 0 w 10564945"/>
                  <a:gd name="connsiteY1" fmla="*/ 0 h 1083888"/>
                  <a:gd name="connsiteX2" fmla="*/ 0 w 10564945"/>
                  <a:gd name="connsiteY2" fmla="*/ 1083888 h 1083888"/>
                  <a:gd name="connsiteX3" fmla="*/ 10564946 w 10564945"/>
                  <a:gd name="connsiteY3" fmla="*/ 1083888 h 1083888"/>
                  <a:gd name="connsiteX4" fmla="*/ 10564946 w 10564945"/>
                  <a:gd name="connsiteY4" fmla="*/ 0 h 1083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4945" h="1083888">
                    <a:moveTo>
                      <a:pt x="10564946" y="0"/>
                    </a:moveTo>
                    <a:lnTo>
                      <a:pt x="0" y="0"/>
                    </a:lnTo>
                    <a:lnTo>
                      <a:pt x="0" y="1083888"/>
                    </a:lnTo>
                    <a:lnTo>
                      <a:pt x="10564946" y="1083888"/>
                    </a:lnTo>
                    <a:lnTo>
                      <a:pt x="10564946" y="0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14" name="Freeform: Shape 3913">
                <a:extLst>
                  <a:ext uri="{FF2B5EF4-FFF2-40B4-BE49-F238E27FC236}">
                    <a16:creationId xmlns:a16="http://schemas.microsoft.com/office/drawing/2014/main" id="{16E07098-1A5E-46F6-B098-43056696E239}"/>
                  </a:ext>
                </a:extLst>
              </p:cNvPr>
              <p:cNvSpPr/>
              <p:nvPr/>
            </p:nvSpPr>
            <p:spPr>
              <a:xfrm>
                <a:off x="2415240" y="5550397"/>
                <a:ext cx="1139848" cy="2453250"/>
              </a:xfrm>
              <a:custGeom>
                <a:avLst/>
                <a:gdLst>
                  <a:gd name="connsiteX0" fmla="*/ 1139205 w 1139848"/>
                  <a:gd name="connsiteY0" fmla="*/ 1631915 h 2453250"/>
                  <a:gd name="connsiteX1" fmla="*/ 1008451 w 1139848"/>
                  <a:gd name="connsiteY1" fmla="*/ 1066786 h 2453250"/>
                  <a:gd name="connsiteX2" fmla="*/ 576868 w 1139848"/>
                  <a:gd name="connsiteY2" fmla="*/ 556794 h 2453250"/>
                  <a:gd name="connsiteX3" fmla="*/ 282449 w 1139848"/>
                  <a:gd name="connsiteY3" fmla="*/ 299454 h 2453250"/>
                  <a:gd name="connsiteX4" fmla="*/ 33942 w 1139848"/>
                  <a:gd name="connsiteY4" fmla="*/ 14174 h 2453250"/>
                  <a:gd name="connsiteX5" fmla="*/ 130976 w 1139848"/>
                  <a:gd name="connsiteY5" fmla="*/ 582683 h 2453250"/>
                  <a:gd name="connsiteX6" fmla="*/ 342341 w 1139848"/>
                  <a:gd name="connsiteY6" fmla="*/ 912936 h 2453250"/>
                  <a:gd name="connsiteX7" fmla="*/ 560575 w 1139848"/>
                  <a:gd name="connsiteY7" fmla="*/ 1215489 h 2453250"/>
                  <a:gd name="connsiteX8" fmla="*/ 670914 w 1139848"/>
                  <a:gd name="connsiteY8" fmla="*/ 2290436 h 2453250"/>
                  <a:gd name="connsiteX9" fmla="*/ 760729 w 1139848"/>
                  <a:gd name="connsiteY9" fmla="*/ 2453250 h 2453250"/>
                  <a:gd name="connsiteX10" fmla="*/ 1139205 w 1139848"/>
                  <a:gd name="connsiteY10" fmla="*/ 1631915 h 2453250"/>
                  <a:gd name="connsiteX11" fmla="*/ 1139205 w 1139848"/>
                  <a:gd name="connsiteY11" fmla="*/ 1631915 h 245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9848" h="2453250">
                    <a:moveTo>
                      <a:pt x="1139205" y="1631915"/>
                    </a:moveTo>
                    <a:cubicBezTo>
                      <a:pt x="1145944" y="1440747"/>
                      <a:pt x="1099575" y="1244759"/>
                      <a:pt x="1008451" y="1066786"/>
                    </a:cubicBezTo>
                    <a:cubicBezTo>
                      <a:pt x="907993" y="870602"/>
                      <a:pt x="745135" y="707155"/>
                      <a:pt x="576868" y="556794"/>
                    </a:cubicBezTo>
                    <a:cubicBezTo>
                      <a:pt x="479746" y="470011"/>
                      <a:pt x="378764" y="387022"/>
                      <a:pt x="282449" y="299454"/>
                    </a:cubicBezTo>
                    <a:cubicBezTo>
                      <a:pt x="186920" y="212583"/>
                      <a:pt x="85981" y="129987"/>
                      <a:pt x="33942" y="14174"/>
                    </a:cubicBezTo>
                    <a:cubicBezTo>
                      <a:pt x="-5884" y="-74420"/>
                      <a:pt x="-45012" y="268875"/>
                      <a:pt x="130976" y="582683"/>
                    </a:cubicBezTo>
                    <a:cubicBezTo>
                      <a:pt x="194706" y="696337"/>
                      <a:pt x="265001" y="806174"/>
                      <a:pt x="342341" y="912936"/>
                    </a:cubicBezTo>
                    <a:cubicBezTo>
                      <a:pt x="415318" y="1013700"/>
                      <a:pt x="493465" y="1111410"/>
                      <a:pt x="560575" y="1215489"/>
                    </a:cubicBezTo>
                    <a:cubicBezTo>
                      <a:pt x="777000" y="1551151"/>
                      <a:pt x="820904" y="1952331"/>
                      <a:pt x="670914" y="2290436"/>
                    </a:cubicBezTo>
                    <a:lnTo>
                      <a:pt x="760729" y="2453250"/>
                    </a:lnTo>
                    <a:cubicBezTo>
                      <a:pt x="969541" y="2220992"/>
                      <a:pt x="1127950" y="1951023"/>
                      <a:pt x="1139205" y="1631915"/>
                    </a:cubicBezTo>
                    <a:lnTo>
                      <a:pt x="1139205" y="1631915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15" name="Freeform: Shape 3914">
                <a:extLst>
                  <a:ext uri="{FF2B5EF4-FFF2-40B4-BE49-F238E27FC236}">
                    <a16:creationId xmlns:a16="http://schemas.microsoft.com/office/drawing/2014/main" id="{3789066F-E2B5-4ADD-B18B-435A8A1E4BF1}"/>
                  </a:ext>
                </a:extLst>
              </p:cNvPr>
              <p:cNvSpPr/>
              <p:nvPr/>
            </p:nvSpPr>
            <p:spPr>
              <a:xfrm>
                <a:off x="2438211" y="5550677"/>
                <a:ext cx="1116880" cy="2452991"/>
              </a:xfrm>
              <a:custGeom>
                <a:avLst/>
                <a:gdLst>
                  <a:gd name="connsiteX0" fmla="*/ 1116234 w 1116880"/>
                  <a:gd name="connsiteY0" fmla="*/ 1631613 h 2452991"/>
                  <a:gd name="connsiteX1" fmla="*/ 985458 w 1116880"/>
                  <a:gd name="connsiteY1" fmla="*/ 1066506 h 2452991"/>
                  <a:gd name="connsiteX2" fmla="*/ 553875 w 1116880"/>
                  <a:gd name="connsiteY2" fmla="*/ 556514 h 2452991"/>
                  <a:gd name="connsiteX3" fmla="*/ 259478 w 1116880"/>
                  <a:gd name="connsiteY3" fmla="*/ 299173 h 2452991"/>
                  <a:gd name="connsiteX4" fmla="*/ 93087 w 1116880"/>
                  <a:gd name="connsiteY4" fmla="*/ 138998 h 2452991"/>
                  <a:gd name="connsiteX5" fmla="*/ 560985 w 1116880"/>
                  <a:gd name="connsiteY5" fmla="*/ 764149 h 2452991"/>
                  <a:gd name="connsiteX6" fmla="*/ 907181 w 1116880"/>
                  <a:gd name="connsiteY6" fmla="*/ 2047209 h 2452991"/>
                  <a:gd name="connsiteX7" fmla="*/ 718128 w 1116880"/>
                  <a:gd name="connsiteY7" fmla="*/ 2417440 h 2452991"/>
                  <a:gd name="connsiteX8" fmla="*/ 737736 w 1116880"/>
                  <a:gd name="connsiteY8" fmla="*/ 2452991 h 2452991"/>
                  <a:gd name="connsiteX9" fmla="*/ 1116234 w 1116880"/>
                  <a:gd name="connsiteY9" fmla="*/ 1631613 h 2452991"/>
                  <a:gd name="connsiteX10" fmla="*/ 1116234 w 1116880"/>
                  <a:gd name="connsiteY10" fmla="*/ 1631613 h 2452991"/>
                  <a:gd name="connsiteX11" fmla="*/ 15202 w 1116880"/>
                  <a:gd name="connsiteY11" fmla="*/ 23010 h 2452991"/>
                  <a:gd name="connsiteX12" fmla="*/ 10971 w 1116880"/>
                  <a:gd name="connsiteY12" fmla="*/ 13893 h 2452991"/>
                  <a:gd name="connsiteX13" fmla="*/ 0 w 1116880"/>
                  <a:gd name="connsiteY13" fmla="*/ 0 h 2452991"/>
                  <a:gd name="connsiteX14" fmla="*/ 15202 w 1116880"/>
                  <a:gd name="connsiteY14" fmla="*/ 23010 h 2452991"/>
                  <a:gd name="connsiteX15" fmla="*/ 15202 w 1116880"/>
                  <a:gd name="connsiteY15" fmla="*/ 23010 h 245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16880" h="2452991">
                    <a:moveTo>
                      <a:pt x="1116234" y="1631613"/>
                    </a:moveTo>
                    <a:cubicBezTo>
                      <a:pt x="1122995" y="1440466"/>
                      <a:pt x="1076626" y="1244500"/>
                      <a:pt x="985458" y="1066506"/>
                    </a:cubicBezTo>
                    <a:cubicBezTo>
                      <a:pt x="885022" y="870321"/>
                      <a:pt x="722164" y="706874"/>
                      <a:pt x="553875" y="556514"/>
                    </a:cubicBezTo>
                    <a:cubicBezTo>
                      <a:pt x="456731" y="469774"/>
                      <a:pt x="355793" y="386763"/>
                      <a:pt x="259478" y="299173"/>
                    </a:cubicBezTo>
                    <a:cubicBezTo>
                      <a:pt x="202030" y="246981"/>
                      <a:pt x="142662" y="196293"/>
                      <a:pt x="93087" y="138998"/>
                    </a:cubicBezTo>
                    <a:cubicBezTo>
                      <a:pt x="211277" y="312783"/>
                      <a:pt x="406567" y="590538"/>
                      <a:pt x="560985" y="764149"/>
                    </a:cubicBezTo>
                    <a:cubicBezTo>
                      <a:pt x="799089" y="1031805"/>
                      <a:pt x="1117782" y="1364523"/>
                      <a:pt x="907181" y="2047209"/>
                    </a:cubicBezTo>
                    <a:cubicBezTo>
                      <a:pt x="863320" y="2189348"/>
                      <a:pt x="795097" y="2312293"/>
                      <a:pt x="718128" y="2417440"/>
                    </a:cubicBezTo>
                    <a:lnTo>
                      <a:pt x="737736" y="2452991"/>
                    </a:lnTo>
                    <a:cubicBezTo>
                      <a:pt x="946592" y="2220733"/>
                      <a:pt x="1104979" y="1950742"/>
                      <a:pt x="1116234" y="1631613"/>
                    </a:cubicBezTo>
                    <a:lnTo>
                      <a:pt x="1116234" y="1631613"/>
                    </a:lnTo>
                    <a:close/>
                    <a:moveTo>
                      <a:pt x="15202" y="23010"/>
                    </a:moveTo>
                    <a:lnTo>
                      <a:pt x="10971" y="13893"/>
                    </a:lnTo>
                    <a:cubicBezTo>
                      <a:pt x="7241" y="5605"/>
                      <a:pt x="3533" y="1112"/>
                      <a:pt x="0" y="0"/>
                    </a:cubicBezTo>
                    <a:lnTo>
                      <a:pt x="15202" y="23010"/>
                    </a:lnTo>
                    <a:lnTo>
                      <a:pt x="15202" y="23010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16" name="Freeform: Shape 3915">
                <a:extLst>
                  <a:ext uri="{FF2B5EF4-FFF2-40B4-BE49-F238E27FC236}">
                    <a16:creationId xmlns:a16="http://schemas.microsoft.com/office/drawing/2014/main" id="{BB8A39A0-5BE6-4457-A8E9-B6BCB821B960}"/>
                  </a:ext>
                </a:extLst>
              </p:cNvPr>
              <p:cNvSpPr/>
              <p:nvPr/>
            </p:nvSpPr>
            <p:spPr>
              <a:xfrm>
                <a:off x="2419149" y="5552143"/>
                <a:ext cx="1105798" cy="2422779"/>
              </a:xfrm>
              <a:custGeom>
                <a:avLst/>
                <a:gdLst>
                  <a:gd name="connsiteX0" fmla="*/ 803538 w 1105798"/>
                  <a:gd name="connsiteY0" fmla="*/ 780916 h 2422779"/>
                  <a:gd name="connsiteX1" fmla="*/ 619873 w 1105798"/>
                  <a:gd name="connsiteY1" fmla="*/ 597491 h 2422779"/>
                  <a:gd name="connsiteX2" fmla="*/ 981380 w 1105798"/>
                  <a:gd name="connsiteY2" fmla="*/ 1125040 h 2422779"/>
                  <a:gd name="connsiteX3" fmla="*/ 848358 w 1105798"/>
                  <a:gd name="connsiteY3" fmla="*/ 2342779 h 2422779"/>
                  <a:gd name="connsiteX4" fmla="*/ 991958 w 1105798"/>
                  <a:gd name="connsiteY4" fmla="*/ 2127532 h 2422779"/>
                  <a:gd name="connsiteX5" fmla="*/ 1081380 w 1105798"/>
                  <a:gd name="connsiteY5" fmla="*/ 1840093 h 2422779"/>
                  <a:gd name="connsiteX6" fmla="*/ 1054554 w 1105798"/>
                  <a:gd name="connsiteY6" fmla="*/ 1241268 h 2422779"/>
                  <a:gd name="connsiteX7" fmla="*/ 803538 w 1105798"/>
                  <a:gd name="connsiteY7" fmla="*/ 780916 h 2422779"/>
                  <a:gd name="connsiteX8" fmla="*/ 803538 w 1105798"/>
                  <a:gd name="connsiteY8" fmla="*/ 780916 h 2422779"/>
                  <a:gd name="connsiteX9" fmla="*/ 137515 w 1105798"/>
                  <a:gd name="connsiteY9" fmla="*/ 165449 h 2422779"/>
                  <a:gd name="connsiteX10" fmla="*/ 40655 w 1105798"/>
                  <a:gd name="connsiteY10" fmla="*/ 34303 h 2422779"/>
                  <a:gd name="connsiteX11" fmla="*/ 19281 w 1105798"/>
                  <a:gd name="connsiteY11" fmla="*/ 1173 h 2422779"/>
                  <a:gd name="connsiteX12" fmla="*/ 15158 w 1105798"/>
                  <a:gd name="connsiteY12" fmla="*/ 3005 h 2422779"/>
                  <a:gd name="connsiteX13" fmla="*/ 816013 w 1105798"/>
                  <a:gd name="connsiteY13" fmla="*/ 1156011 h 2422779"/>
                  <a:gd name="connsiteX14" fmla="*/ 699284 w 1105798"/>
                  <a:gd name="connsiteY14" fmla="*/ 2347207 h 2422779"/>
                  <a:gd name="connsiteX15" fmla="*/ 714552 w 1105798"/>
                  <a:gd name="connsiteY15" fmla="*/ 2374884 h 2422779"/>
                  <a:gd name="connsiteX16" fmla="*/ 916014 w 1105798"/>
                  <a:gd name="connsiteY16" fmla="*/ 1871086 h 2422779"/>
                  <a:gd name="connsiteX17" fmla="*/ 889187 w 1105798"/>
                  <a:gd name="connsiteY17" fmla="*/ 1272260 h 2422779"/>
                  <a:gd name="connsiteX18" fmla="*/ 548509 w 1105798"/>
                  <a:gd name="connsiteY18" fmla="*/ 697993 h 2422779"/>
                  <a:gd name="connsiteX19" fmla="*/ 281594 w 1105798"/>
                  <a:gd name="connsiteY19" fmla="*/ 377228 h 2422779"/>
                  <a:gd name="connsiteX20" fmla="*/ 225825 w 1105798"/>
                  <a:gd name="connsiteY20" fmla="*/ 305123 h 2422779"/>
                  <a:gd name="connsiteX21" fmla="*/ 505129 w 1105798"/>
                  <a:gd name="connsiteY21" fmla="*/ 588200 h 2422779"/>
                  <a:gd name="connsiteX22" fmla="*/ 892284 w 1105798"/>
                  <a:gd name="connsiteY22" fmla="*/ 1140984 h 2422779"/>
                  <a:gd name="connsiteX23" fmla="*/ 765828 w 1105798"/>
                  <a:gd name="connsiteY23" fmla="*/ 2328101 h 2422779"/>
                  <a:gd name="connsiteX24" fmla="*/ 723494 w 1105798"/>
                  <a:gd name="connsiteY24" fmla="*/ 2391111 h 2422779"/>
                  <a:gd name="connsiteX25" fmla="*/ 740964 w 1105798"/>
                  <a:gd name="connsiteY25" fmla="*/ 2422779 h 2422779"/>
                  <a:gd name="connsiteX26" fmla="*/ 995600 w 1105798"/>
                  <a:gd name="connsiteY26" fmla="*/ 1825459 h 2422779"/>
                  <a:gd name="connsiteX27" fmla="*/ 644017 w 1105798"/>
                  <a:gd name="connsiteY27" fmla="*/ 687568 h 2422779"/>
                  <a:gd name="connsiteX28" fmla="*/ 137515 w 1105798"/>
                  <a:gd name="connsiteY28" fmla="*/ 165449 h 2422779"/>
                  <a:gd name="connsiteX29" fmla="*/ 137515 w 1105798"/>
                  <a:gd name="connsiteY29" fmla="*/ 165449 h 2422779"/>
                  <a:gd name="connsiteX30" fmla="*/ 2988 w 1105798"/>
                  <a:gd name="connsiteY30" fmla="*/ 22482 h 2422779"/>
                  <a:gd name="connsiteX31" fmla="*/ 0 w 1105798"/>
                  <a:gd name="connsiteY31" fmla="*/ 38098 h 2422779"/>
                  <a:gd name="connsiteX32" fmla="*/ 348246 w 1105798"/>
                  <a:gd name="connsiteY32" fmla="*/ 644383 h 2422779"/>
                  <a:gd name="connsiteX33" fmla="*/ 683079 w 1105798"/>
                  <a:gd name="connsiteY33" fmla="*/ 1222227 h 2422779"/>
                  <a:gd name="connsiteX34" fmla="*/ 779307 w 1105798"/>
                  <a:gd name="connsiteY34" fmla="*/ 1820486 h 2422779"/>
                  <a:gd name="connsiteX35" fmla="*/ 745893 w 1105798"/>
                  <a:gd name="connsiteY35" fmla="*/ 2008317 h 2422779"/>
                  <a:gd name="connsiteX36" fmla="*/ 667027 w 1105798"/>
                  <a:gd name="connsiteY36" fmla="*/ 2288733 h 2422779"/>
                  <a:gd name="connsiteX37" fmla="*/ 671738 w 1105798"/>
                  <a:gd name="connsiteY37" fmla="*/ 2297283 h 2422779"/>
                  <a:gd name="connsiteX38" fmla="*/ 797278 w 1105798"/>
                  <a:gd name="connsiteY38" fmla="*/ 1926855 h 2422779"/>
                  <a:gd name="connsiteX39" fmla="*/ 460570 w 1105798"/>
                  <a:gd name="connsiteY39" fmla="*/ 751515 h 2422779"/>
                  <a:gd name="connsiteX40" fmla="*/ 2988 w 1105798"/>
                  <a:gd name="connsiteY40" fmla="*/ 22482 h 2422779"/>
                  <a:gd name="connsiteX41" fmla="*/ 2988 w 1105798"/>
                  <a:gd name="connsiteY41" fmla="*/ 22482 h 242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05798" h="2422779">
                    <a:moveTo>
                      <a:pt x="803538" y="780916"/>
                    </a:moveTo>
                    <a:cubicBezTo>
                      <a:pt x="746046" y="716859"/>
                      <a:pt x="683733" y="656074"/>
                      <a:pt x="619873" y="597491"/>
                    </a:cubicBezTo>
                    <a:cubicBezTo>
                      <a:pt x="757125" y="764667"/>
                      <a:pt x="890801" y="933611"/>
                      <a:pt x="981380" y="1125040"/>
                    </a:cubicBezTo>
                    <a:cubicBezTo>
                      <a:pt x="1174140" y="1532327"/>
                      <a:pt x="1071740" y="1987095"/>
                      <a:pt x="848358" y="2342779"/>
                    </a:cubicBezTo>
                    <a:cubicBezTo>
                      <a:pt x="902077" y="2274229"/>
                      <a:pt x="950671" y="2202560"/>
                      <a:pt x="991958" y="2127532"/>
                    </a:cubicBezTo>
                    <a:cubicBezTo>
                      <a:pt x="1031522" y="2035013"/>
                      <a:pt x="1061947" y="1939112"/>
                      <a:pt x="1081380" y="1840093"/>
                    </a:cubicBezTo>
                    <a:cubicBezTo>
                      <a:pt x="1119810" y="1644105"/>
                      <a:pt x="1114336" y="1438783"/>
                      <a:pt x="1054554" y="1241268"/>
                    </a:cubicBezTo>
                    <a:cubicBezTo>
                      <a:pt x="1004128" y="1074593"/>
                      <a:pt x="911259" y="923927"/>
                      <a:pt x="803538" y="780916"/>
                    </a:cubicBezTo>
                    <a:lnTo>
                      <a:pt x="803538" y="780916"/>
                    </a:lnTo>
                    <a:close/>
                    <a:moveTo>
                      <a:pt x="137515" y="165449"/>
                    </a:moveTo>
                    <a:cubicBezTo>
                      <a:pt x="99630" y="125492"/>
                      <a:pt x="65846" y="82809"/>
                      <a:pt x="40655" y="34303"/>
                    </a:cubicBezTo>
                    <a:lnTo>
                      <a:pt x="19281" y="1173"/>
                    </a:lnTo>
                    <a:cubicBezTo>
                      <a:pt x="17688" y="-1270"/>
                      <a:pt x="13981" y="475"/>
                      <a:pt x="15158" y="3005"/>
                    </a:cubicBezTo>
                    <a:cubicBezTo>
                      <a:pt x="211801" y="424774"/>
                      <a:pt x="617408" y="736357"/>
                      <a:pt x="816013" y="1156011"/>
                    </a:cubicBezTo>
                    <a:cubicBezTo>
                      <a:pt x="1004019" y="1553265"/>
                      <a:pt x="911238" y="1995601"/>
                      <a:pt x="699284" y="2347207"/>
                    </a:cubicBezTo>
                    <a:lnTo>
                      <a:pt x="714552" y="2374884"/>
                    </a:lnTo>
                    <a:cubicBezTo>
                      <a:pt x="810125" y="2218198"/>
                      <a:pt x="880987" y="2049691"/>
                      <a:pt x="916014" y="1871086"/>
                    </a:cubicBezTo>
                    <a:cubicBezTo>
                      <a:pt x="954466" y="1675098"/>
                      <a:pt x="948970" y="1469775"/>
                      <a:pt x="889187" y="1272260"/>
                    </a:cubicBezTo>
                    <a:cubicBezTo>
                      <a:pt x="825174" y="1060743"/>
                      <a:pt x="692872" y="874962"/>
                      <a:pt x="548509" y="697993"/>
                    </a:cubicBezTo>
                    <a:cubicBezTo>
                      <a:pt x="460679" y="590315"/>
                      <a:pt x="368530" y="485516"/>
                      <a:pt x="281594" y="377228"/>
                    </a:cubicBezTo>
                    <a:cubicBezTo>
                      <a:pt x="262488" y="353411"/>
                      <a:pt x="243927" y="329376"/>
                      <a:pt x="225825" y="305123"/>
                    </a:cubicBezTo>
                    <a:cubicBezTo>
                      <a:pt x="313524" y="403967"/>
                      <a:pt x="412413" y="495156"/>
                      <a:pt x="505129" y="588200"/>
                    </a:cubicBezTo>
                    <a:cubicBezTo>
                      <a:pt x="668663" y="752301"/>
                      <a:pt x="812197" y="927460"/>
                      <a:pt x="892284" y="1140984"/>
                    </a:cubicBezTo>
                    <a:cubicBezTo>
                      <a:pt x="1040508" y="1536166"/>
                      <a:pt x="988839" y="1978153"/>
                      <a:pt x="765828" y="2328101"/>
                    </a:cubicBezTo>
                    <a:cubicBezTo>
                      <a:pt x="752196" y="2349497"/>
                      <a:pt x="738085" y="2370478"/>
                      <a:pt x="723494" y="2391111"/>
                    </a:cubicBezTo>
                    <a:lnTo>
                      <a:pt x="740964" y="2422779"/>
                    </a:lnTo>
                    <a:cubicBezTo>
                      <a:pt x="868446" y="2245767"/>
                      <a:pt x="960529" y="2047685"/>
                      <a:pt x="995600" y="1825459"/>
                    </a:cubicBezTo>
                    <a:cubicBezTo>
                      <a:pt x="1060246" y="1415598"/>
                      <a:pt x="935622" y="1007002"/>
                      <a:pt x="644017" y="687568"/>
                    </a:cubicBezTo>
                    <a:cubicBezTo>
                      <a:pt x="480068" y="507937"/>
                      <a:pt x="292543" y="351012"/>
                      <a:pt x="137515" y="165449"/>
                    </a:cubicBezTo>
                    <a:lnTo>
                      <a:pt x="137515" y="165449"/>
                    </a:lnTo>
                    <a:close/>
                    <a:moveTo>
                      <a:pt x="2988" y="22482"/>
                    </a:moveTo>
                    <a:cubicBezTo>
                      <a:pt x="1876" y="27084"/>
                      <a:pt x="872" y="32297"/>
                      <a:pt x="0" y="38098"/>
                    </a:cubicBezTo>
                    <a:cubicBezTo>
                      <a:pt x="106478" y="336595"/>
                      <a:pt x="160917" y="383553"/>
                      <a:pt x="348246" y="644383"/>
                    </a:cubicBezTo>
                    <a:cubicBezTo>
                      <a:pt x="479959" y="827808"/>
                      <a:pt x="601683" y="1018017"/>
                      <a:pt x="683079" y="1222227"/>
                    </a:cubicBezTo>
                    <a:cubicBezTo>
                      <a:pt x="760528" y="1416601"/>
                      <a:pt x="798783" y="1619569"/>
                      <a:pt x="779307" y="1820486"/>
                    </a:cubicBezTo>
                    <a:cubicBezTo>
                      <a:pt x="773156" y="1884041"/>
                      <a:pt x="761793" y="1946768"/>
                      <a:pt x="745893" y="2008317"/>
                    </a:cubicBezTo>
                    <a:cubicBezTo>
                      <a:pt x="733025" y="2104631"/>
                      <a:pt x="706896" y="2198918"/>
                      <a:pt x="667027" y="2288733"/>
                    </a:cubicBezTo>
                    <a:lnTo>
                      <a:pt x="671738" y="2297283"/>
                    </a:lnTo>
                    <a:cubicBezTo>
                      <a:pt x="730190" y="2179747"/>
                      <a:pt x="773767" y="2055667"/>
                      <a:pt x="797278" y="1926855"/>
                    </a:cubicBezTo>
                    <a:cubicBezTo>
                      <a:pt x="872393" y="1515533"/>
                      <a:pt x="705282" y="1113044"/>
                      <a:pt x="460570" y="751515"/>
                    </a:cubicBezTo>
                    <a:cubicBezTo>
                      <a:pt x="269707" y="469464"/>
                      <a:pt x="155988" y="339518"/>
                      <a:pt x="2988" y="22482"/>
                    </a:cubicBezTo>
                    <a:lnTo>
                      <a:pt x="2988" y="22482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17" name="Freeform: Shape 3916">
                <a:extLst>
                  <a:ext uri="{FF2B5EF4-FFF2-40B4-BE49-F238E27FC236}">
                    <a16:creationId xmlns:a16="http://schemas.microsoft.com/office/drawing/2014/main" id="{34213F94-BE13-4FD1-9565-1D964CC96BCD}"/>
                  </a:ext>
                </a:extLst>
              </p:cNvPr>
              <p:cNvSpPr/>
              <p:nvPr/>
            </p:nvSpPr>
            <p:spPr>
              <a:xfrm>
                <a:off x="2715055" y="5173470"/>
                <a:ext cx="757964" cy="2090674"/>
              </a:xfrm>
              <a:custGeom>
                <a:avLst/>
                <a:gdLst>
                  <a:gd name="connsiteX0" fmla="*/ 15547 w 757964"/>
                  <a:gd name="connsiteY0" fmla="*/ 1469558 h 2090674"/>
                  <a:gd name="connsiteX1" fmla="*/ 50836 w 757964"/>
                  <a:gd name="connsiteY1" fmla="*/ 992958 h 2090674"/>
                  <a:gd name="connsiteX2" fmla="*/ 338035 w 757964"/>
                  <a:gd name="connsiteY2" fmla="*/ 523359 h 2090674"/>
                  <a:gd name="connsiteX3" fmla="*/ 545364 w 757964"/>
                  <a:gd name="connsiteY3" fmla="*/ 276771 h 2090674"/>
                  <a:gd name="connsiteX4" fmla="*/ 711777 w 757964"/>
                  <a:gd name="connsiteY4" fmla="*/ 13192 h 2090674"/>
                  <a:gd name="connsiteX5" fmla="*/ 704362 w 757964"/>
                  <a:gd name="connsiteY5" fmla="*/ 488309 h 2090674"/>
                  <a:gd name="connsiteX6" fmla="*/ 573849 w 757964"/>
                  <a:gd name="connsiteY6" fmla="*/ 783818 h 2090674"/>
                  <a:gd name="connsiteX7" fmla="*/ 434240 w 757964"/>
                  <a:gd name="connsiteY7" fmla="*/ 1057648 h 2090674"/>
                  <a:gd name="connsiteX8" fmla="*/ 479759 w 757964"/>
                  <a:gd name="connsiteY8" fmla="*/ 1946791 h 2090674"/>
                  <a:gd name="connsiteX9" fmla="*/ 427130 w 757964"/>
                  <a:gd name="connsiteY9" fmla="*/ 2090674 h 2090674"/>
                  <a:gd name="connsiteX10" fmla="*/ 15547 w 757964"/>
                  <a:gd name="connsiteY10" fmla="*/ 1469558 h 2090674"/>
                  <a:gd name="connsiteX11" fmla="*/ 15547 w 757964"/>
                  <a:gd name="connsiteY11" fmla="*/ 1469558 h 2090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7964" h="2090674">
                    <a:moveTo>
                      <a:pt x="15547" y="1469558"/>
                    </a:moveTo>
                    <a:cubicBezTo>
                      <a:pt x="-14028" y="1314770"/>
                      <a:pt x="-942" y="1149360"/>
                      <a:pt x="50836" y="992958"/>
                    </a:cubicBezTo>
                    <a:cubicBezTo>
                      <a:pt x="107935" y="820569"/>
                      <a:pt x="219953" y="666980"/>
                      <a:pt x="338035" y="523359"/>
                    </a:cubicBezTo>
                    <a:cubicBezTo>
                      <a:pt x="406192" y="440479"/>
                      <a:pt x="477948" y="360173"/>
                      <a:pt x="545364" y="276771"/>
                    </a:cubicBezTo>
                    <a:cubicBezTo>
                      <a:pt x="612213" y="194022"/>
                      <a:pt x="683991" y="114043"/>
                      <a:pt x="711777" y="13192"/>
                    </a:cubicBezTo>
                    <a:cubicBezTo>
                      <a:pt x="733043" y="-63951"/>
                      <a:pt x="808136" y="210620"/>
                      <a:pt x="704362" y="488309"/>
                    </a:cubicBezTo>
                    <a:cubicBezTo>
                      <a:pt x="666783" y="588877"/>
                      <a:pt x="623380" y="687155"/>
                      <a:pt x="573849" y="783818"/>
                    </a:cubicBezTo>
                    <a:cubicBezTo>
                      <a:pt x="527109" y="875051"/>
                      <a:pt x="475789" y="964452"/>
                      <a:pt x="434240" y="1057648"/>
                    </a:cubicBezTo>
                    <a:cubicBezTo>
                      <a:pt x="300303" y="1358216"/>
                      <a:pt x="315047" y="1690367"/>
                      <a:pt x="479759" y="1946791"/>
                    </a:cubicBezTo>
                    <a:lnTo>
                      <a:pt x="427130" y="2090674"/>
                    </a:lnTo>
                    <a:cubicBezTo>
                      <a:pt x="227871" y="1927838"/>
                      <a:pt x="64904" y="1727968"/>
                      <a:pt x="15547" y="1469558"/>
                    </a:cubicBezTo>
                    <a:lnTo>
                      <a:pt x="15547" y="1469558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18" name="Freeform: Shape 3917">
                <a:extLst>
                  <a:ext uri="{FF2B5EF4-FFF2-40B4-BE49-F238E27FC236}">
                    <a16:creationId xmlns:a16="http://schemas.microsoft.com/office/drawing/2014/main" id="{6DD2E293-4B69-46D6-A4CB-F23D779FBCF3}"/>
                  </a:ext>
                </a:extLst>
              </p:cNvPr>
              <p:cNvSpPr/>
              <p:nvPr/>
            </p:nvSpPr>
            <p:spPr>
              <a:xfrm>
                <a:off x="2715056" y="5173947"/>
                <a:ext cx="718930" cy="2090175"/>
              </a:xfrm>
              <a:custGeom>
                <a:avLst/>
                <a:gdLst>
                  <a:gd name="connsiteX0" fmla="*/ 15546 w 718930"/>
                  <a:gd name="connsiteY0" fmla="*/ 1469082 h 2090175"/>
                  <a:gd name="connsiteX1" fmla="*/ 50857 w 718930"/>
                  <a:gd name="connsiteY1" fmla="*/ 992481 h 2090175"/>
                  <a:gd name="connsiteX2" fmla="*/ 338034 w 718930"/>
                  <a:gd name="connsiteY2" fmla="*/ 522882 h 2090175"/>
                  <a:gd name="connsiteX3" fmla="*/ 545342 w 718930"/>
                  <a:gd name="connsiteY3" fmla="*/ 276272 h 2090175"/>
                  <a:gd name="connsiteX4" fmla="*/ 660631 w 718930"/>
                  <a:gd name="connsiteY4" fmla="*/ 124886 h 2090175"/>
                  <a:gd name="connsiteX5" fmla="*/ 358383 w 718930"/>
                  <a:gd name="connsiteY5" fmla="*/ 692829 h 2090175"/>
                  <a:gd name="connsiteX6" fmla="*/ 238077 w 718930"/>
                  <a:gd name="connsiteY6" fmla="*/ 1781123 h 2090175"/>
                  <a:gd name="connsiteX7" fmla="*/ 438623 w 718930"/>
                  <a:gd name="connsiteY7" fmla="*/ 2058769 h 2090175"/>
                  <a:gd name="connsiteX8" fmla="*/ 427129 w 718930"/>
                  <a:gd name="connsiteY8" fmla="*/ 2090176 h 2090175"/>
                  <a:gd name="connsiteX9" fmla="*/ 15546 w 718930"/>
                  <a:gd name="connsiteY9" fmla="*/ 1469082 h 2090175"/>
                  <a:gd name="connsiteX10" fmla="*/ 15546 w 718930"/>
                  <a:gd name="connsiteY10" fmla="*/ 1469082 h 2090175"/>
                  <a:gd name="connsiteX11" fmla="*/ 709465 w 718930"/>
                  <a:gd name="connsiteY11" fmla="*/ 20654 h 2090175"/>
                  <a:gd name="connsiteX12" fmla="*/ 711755 w 718930"/>
                  <a:gd name="connsiteY12" fmla="*/ 12694 h 2090175"/>
                  <a:gd name="connsiteX13" fmla="*/ 718930 w 718930"/>
                  <a:gd name="connsiteY13" fmla="*/ 0 h 2090175"/>
                  <a:gd name="connsiteX14" fmla="*/ 709465 w 718930"/>
                  <a:gd name="connsiteY14" fmla="*/ 20654 h 2090175"/>
                  <a:gd name="connsiteX15" fmla="*/ 709465 w 718930"/>
                  <a:gd name="connsiteY15" fmla="*/ 20654 h 209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8930" h="2090175">
                    <a:moveTo>
                      <a:pt x="15546" y="1469082"/>
                    </a:moveTo>
                    <a:cubicBezTo>
                      <a:pt x="-14029" y="1314293"/>
                      <a:pt x="-943" y="1148905"/>
                      <a:pt x="50857" y="992481"/>
                    </a:cubicBezTo>
                    <a:cubicBezTo>
                      <a:pt x="107934" y="820092"/>
                      <a:pt x="219952" y="666525"/>
                      <a:pt x="338034" y="522882"/>
                    </a:cubicBezTo>
                    <a:cubicBezTo>
                      <a:pt x="406191" y="440024"/>
                      <a:pt x="477948" y="359719"/>
                      <a:pt x="545342" y="276272"/>
                    </a:cubicBezTo>
                    <a:cubicBezTo>
                      <a:pt x="585538" y="226545"/>
                      <a:pt x="627501" y="177798"/>
                      <a:pt x="660631" y="124886"/>
                    </a:cubicBezTo>
                    <a:cubicBezTo>
                      <a:pt x="586280" y="281267"/>
                      <a:pt x="462244" y="532021"/>
                      <a:pt x="358383" y="692829"/>
                    </a:cubicBezTo>
                    <a:cubicBezTo>
                      <a:pt x="198229" y="940747"/>
                      <a:pt x="-19351" y="1251785"/>
                      <a:pt x="238077" y="1781123"/>
                    </a:cubicBezTo>
                    <a:cubicBezTo>
                      <a:pt x="291687" y="1891331"/>
                      <a:pt x="362723" y="1982847"/>
                      <a:pt x="438623" y="2058769"/>
                    </a:cubicBezTo>
                    <a:lnTo>
                      <a:pt x="427129" y="2090176"/>
                    </a:lnTo>
                    <a:cubicBezTo>
                      <a:pt x="227848" y="1927383"/>
                      <a:pt x="64903" y="1727491"/>
                      <a:pt x="15546" y="1469082"/>
                    </a:cubicBezTo>
                    <a:lnTo>
                      <a:pt x="15546" y="1469082"/>
                    </a:lnTo>
                    <a:close/>
                    <a:moveTo>
                      <a:pt x="709465" y="20654"/>
                    </a:moveTo>
                    <a:lnTo>
                      <a:pt x="711755" y="12694"/>
                    </a:lnTo>
                    <a:cubicBezTo>
                      <a:pt x="713761" y="5474"/>
                      <a:pt x="716204" y="1352"/>
                      <a:pt x="718930" y="0"/>
                    </a:cubicBezTo>
                    <a:lnTo>
                      <a:pt x="709465" y="20654"/>
                    </a:lnTo>
                    <a:lnTo>
                      <a:pt x="709465" y="20654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19" name="Freeform: Shape 3918">
                <a:extLst>
                  <a:ext uri="{FF2B5EF4-FFF2-40B4-BE49-F238E27FC236}">
                    <a16:creationId xmlns:a16="http://schemas.microsoft.com/office/drawing/2014/main" id="{B404AED9-C6FA-4BD5-A973-16E11723C60B}"/>
                  </a:ext>
                </a:extLst>
              </p:cNvPr>
              <p:cNvSpPr/>
              <p:nvPr/>
            </p:nvSpPr>
            <p:spPr>
              <a:xfrm>
                <a:off x="2737751" y="5174903"/>
                <a:ext cx="716758" cy="2063832"/>
              </a:xfrm>
              <a:custGeom>
                <a:avLst/>
                <a:gdLst>
                  <a:gd name="connsiteX0" fmla="*/ 156035 w 716758"/>
                  <a:gd name="connsiteY0" fmla="*/ 734883 h 2063832"/>
                  <a:gd name="connsiteX1" fmla="*/ 282470 w 716758"/>
                  <a:gd name="connsiteY1" fmla="*/ 562406 h 2063832"/>
                  <a:gd name="connsiteX2" fmla="*/ 54552 w 716758"/>
                  <a:gd name="connsiteY2" fmla="*/ 1037458 h 2063832"/>
                  <a:gd name="connsiteX3" fmla="*/ 316211 w 716758"/>
                  <a:gd name="connsiteY3" fmla="*/ 2012208 h 2063832"/>
                  <a:gd name="connsiteX4" fmla="*/ 172175 w 716758"/>
                  <a:gd name="connsiteY4" fmla="*/ 1855020 h 2063832"/>
                  <a:gd name="connsiteX5" fmla="*/ 63167 w 716758"/>
                  <a:gd name="connsiteY5" fmla="*/ 1632249 h 2063832"/>
                  <a:gd name="connsiteX6" fmla="*/ 9600 w 716758"/>
                  <a:gd name="connsiteY6" fmla="*/ 1141297 h 2063832"/>
                  <a:gd name="connsiteX7" fmla="*/ 156035 w 716758"/>
                  <a:gd name="connsiteY7" fmla="*/ 734883 h 2063832"/>
                  <a:gd name="connsiteX8" fmla="*/ 156035 w 716758"/>
                  <a:gd name="connsiteY8" fmla="*/ 734883 h 2063832"/>
                  <a:gd name="connsiteX9" fmla="*/ 620814 w 716758"/>
                  <a:gd name="connsiteY9" fmla="*/ 149885 h 2063832"/>
                  <a:gd name="connsiteX10" fmla="*/ 683170 w 716758"/>
                  <a:gd name="connsiteY10" fmla="*/ 30909 h 2063832"/>
                  <a:gd name="connsiteX11" fmla="*/ 696387 w 716758"/>
                  <a:gd name="connsiteY11" fmla="*/ 1247 h 2063832"/>
                  <a:gd name="connsiteX12" fmla="*/ 699964 w 716758"/>
                  <a:gd name="connsiteY12" fmla="*/ 2229 h 2063832"/>
                  <a:gd name="connsiteX13" fmla="*/ 193091 w 716758"/>
                  <a:gd name="connsiteY13" fmla="*/ 1041886 h 2063832"/>
                  <a:gd name="connsiteX14" fmla="*/ 438152 w 716758"/>
                  <a:gd name="connsiteY14" fmla="*/ 1997071 h 2063832"/>
                  <a:gd name="connsiteX15" fmla="*/ 429210 w 716758"/>
                  <a:gd name="connsiteY15" fmla="*/ 2021521 h 2063832"/>
                  <a:gd name="connsiteX16" fmla="*/ 201728 w 716758"/>
                  <a:gd name="connsiteY16" fmla="*/ 1636676 h 2063832"/>
                  <a:gd name="connsiteX17" fmla="*/ 148162 w 716758"/>
                  <a:gd name="connsiteY17" fmla="*/ 1145725 h 2063832"/>
                  <a:gd name="connsiteX18" fmla="*/ 353223 w 716758"/>
                  <a:gd name="connsiteY18" fmla="*/ 635231 h 2063832"/>
                  <a:gd name="connsiteX19" fmla="*/ 530148 w 716758"/>
                  <a:gd name="connsiteY19" fmla="*/ 340442 h 2063832"/>
                  <a:gd name="connsiteX20" fmla="*/ 566485 w 716758"/>
                  <a:gd name="connsiteY20" fmla="*/ 274706 h 2063832"/>
                  <a:gd name="connsiteX21" fmla="*/ 374706 w 716758"/>
                  <a:gd name="connsiteY21" fmla="*/ 540378 h 2063832"/>
                  <a:gd name="connsiteX22" fmla="*/ 129077 w 716758"/>
                  <a:gd name="connsiteY22" fmla="*/ 1039225 h 2063832"/>
                  <a:gd name="connsiteX23" fmla="*/ 381533 w 716758"/>
                  <a:gd name="connsiteY23" fmla="*/ 1989874 h 2063832"/>
                  <a:gd name="connsiteX24" fmla="*/ 423932 w 716758"/>
                  <a:gd name="connsiteY24" fmla="*/ 2035850 h 2063832"/>
                  <a:gd name="connsiteX25" fmla="*/ 413703 w 716758"/>
                  <a:gd name="connsiteY25" fmla="*/ 2063833 h 2063832"/>
                  <a:gd name="connsiteX26" fmla="*/ 131150 w 716758"/>
                  <a:gd name="connsiteY26" fmla="*/ 1609544 h 2063832"/>
                  <a:gd name="connsiteX27" fmla="*/ 274138 w 716758"/>
                  <a:gd name="connsiteY27" fmla="*/ 638765 h 2063832"/>
                  <a:gd name="connsiteX28" fmla="*/ 620814 w 716758"/>
                  <a:gd name="connsiteY28" fmla="*/ 149885 h 2063832"/>
                  <a:gd name="connsiteX29" fmla="*/ 620814 w 716758"/>
                  <a:gd name="connsiteY29" fmla="*/ 149885 h 2063832"/>
                  <a:gd name="connsiteX30" fmla="*/ 712352 w 716758"/>
                  <a:gd name="connsiteY30" fmla="*/ 16514 h 2063832"/>
                  <a:gd name="connsiteX31" fmla="*/ 716758 w 716758"/>
                  <a:gd name="connsiteY31" fmla="*/ 28859 h 2063832"/>
                  <a:gd name="connsiteX32" fmla="*/ 509560 w 716758"/>
                  <a:gd name="connsiteY32" fmla="*/ 566354 h 2063832"/>
                  <a:gd name="connsiteX33" fmla="*/ 309689 w 716758"/>
                  <a:gd name="connsiteY33" fmla="*/ 1079007 h 2063832"/>
                  <a:gd name="connsiteX34" fmla="*/ 306679 w 716758"/>
                  <a:gd name="connsiteY34" fmla="*/ 1578247 h 2063832"/>
                  <a:gd name="connsiteX35" fmla="*/ 357541 w 716758"/>
                  <a:gd name="connsiteY35" fmla="*/ 1726971 h 2063832"/>
                  <a:gd name="connsiteX36" fmla="*/ 457062 w 716758"/>
                  <a:gd name="connsiteY36" fmla="*/ 1945359 h 2063832"/>
                  <a:gd name="connsiteX37" fmla="*/ 454314 w 716758"/>
                  <a:gd name="connsiteY37" fmla="*/ 1952905 h 2063832"/>
                  <a:gd name="connsiteX38" fmla="*/ 305436 w 716758"/>
                  <a:gd name="connsiteY38" fmla="*/ 1667102 h 2063832"/>
                  <a:gd name="connsiteX39" fmla="*/ 431588 w 716758"/>
                  <a:gd name="connsiteY39" fmla="*/ 667707 h 2063832"/>
                  <a:gd name="connsiteX40" fmla="*/ 712352 w 716758"/>
                  <a:gd name="connsiteY40" fmla="*/ 16514 h 2063832"/>
                  <a:gd name="connsiteX41" fmla="*/ 712352 w 716758"/>
                  <a:gd name="connsiteY41" fmla="*/ 16514 h 206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16758" h="2063832">
                    <a:moveTo>
                      <a:pt x="156035" y="734883"/>
                    </a:moveTo>
                    <a:cubicBezTo>
                      <a:pt x="194770" y="675493"/>
                      <a:pt x="237868" y="618154"/>
                      <a:pt x="282470" y="562406"/>
                    </a:cubicBezTo>
                    <a:cubicBezTo>
                      <a:pt x="191760" y="715820"/>
                      <a:pt x="104192" y="870194"/>
                      <a:pt x="54552" y="1037458"/>
                    </a:cubicBezTo>
                    <a:cubicBezTo>
                      <a:pt x="-51120" y="1393360"/>
                      <a:pt x="89535" y="1750745"/>
                      <a:pt x="316211" y="2012208"/>
                    </a:cubicBezTo>
                    <a:cubicBezTo>
                      <a:pt x="263844" y="1963156"/>
                      <a:pt x="215250" y="1910920"/>
                      <a:pt x="172175" y="1855020"/>
                    </a:cubicBezTo>
                    <a:cubicBezTo>
                      <a:pt x="128314" y="1784682"/>
                      <a:pt x="91455" y="1710417"/>
                      <a:pt x="63167" y="1632249"/>
                    </a:cubicBezTo>
                    <a:cubicBezTo>
                      <a:pt x="7201" y="1477526"/>
                      <a:pt x="-14195" y="1309652"/>
                      <a:pt x="9600" y="1141297"/>
                    </a:cubicBezTo>
                    <a:cubicBezTo>
                      <a:pt x="29688" y="999268"/>
                      <a:pt x="86329" y="864873"/>
                      <a:pt x="156035" y="734883"/>
                    </a:cubicBezTo>
                    <a:lnTo>
                      <a:pt x="156035" y="734883"/>
                    </a:lnTo>
                    <a:close/>
                    <a:moveTo>
                      <a:pt x="620814" y="149885"/>
                    </a:moveTo>
                    <a:cubicBezTo>
                      <a:pt x="646638" y="112589"/>
                      <a:pt x="668775" y="73570"/>
                      <a:pt x="683170" y="30909"/>
                    </a:cubicBezTo>
                    <a:lnTo>
                      <a:pt x="696387" y="1247"/>
                    </a:lnTo>
                    <a:cubicBezTo>
                      <a:pt x="697369" y="-956"/>
                      <a:pt x="700596" y="4"/>
                      <a:pt x="699964" y="2229"/>
                    </a:cubicBezTo>
                    <a:cubicBezTo>
                      <a:pt x="592962" y="370410"/>
                      <a:pt x="301946" y="675188"/>
                      <a:pt x="193091" y="1041886"/>
                    </a:cubicBezTo>
                    <a:cubicBezTo>
                      <a:pt x="90037" y="1388998"/>
                      <a:pt x="221292" y="1737484"/>
                      <a:pt x="438152" y="1997071"/>
                    </a:cubicBezTo>
                    <a:lnTo>
                      <a:pt x="429210" y="2021521"/>
                    </a:lnTo>
                    <a:cubicBezTo>
                      <a:pt x="331652" y="1905969"/>
                      <a:pt x="252742" y="1777702"/>
                      <a:pt x="201728" y="1636676"/>
                    </a:cubicBezTo>
                    <a:cubicBezTo>
                      <a:pt x="145741" y="1481932"/>
                      <a:pt x="124367" y="1314079"/>
                      <a:pt x="148162" y="1145725"/>
                    </a:cubicBezTo>
                    <a:cubicBezTo>
                      <a:pt x="173636" y="965440"/>
                      <a:pt x="257977" y="797501"/>
                      <a:pt x="353223" y="635231"/>
                    </a:cubicBezTo>
                    <a:cubicBezTo>
                      <a:pt x="411173" y="536496"/>
                      <a:pt x="473027" y="439570"/>
                      <a:pt x="530148" y="340442"/>
                    </a:cubicBezTo>
                    <a:cubicBezTo>
                      <a:pt x="542711" y="318632"/>
                      <a:pt x="554794" y="296734"/>
                      <a:pt x="566485" y="274706"/>
                    </a:cubicBezTo>
                    <a:cubicBezTo>
                      <a:pt x="507531" y="366244"/>
                      <a:pt x="438479" y="452940"/>
                      <a:pt x="374706" y="540378"/>
                    </a:cubicBezTo>
                    <a:cubicBezTo>
                      <a:pt x="262208" y="694599"/>
                      <a:pt x="167398" y="855276"/>
                      <a:pt x="129077" y="1039225"/>
                    </a:cubicBezTo>
                    <a:cubicBezTo>
                      <a:pt x="58150" y="1379663"/>
                      <a:pt x="155882" y="1733035"/>
                      <a:pt x="381533" y="1989874"/>
                    </a:cubicBezTo>
                    <a:cubicBezTo>
                      <a:pt x="395317" y="2005577"/>
                      <a:pt x="409450" y="2020888"/>
                      <a:pt x="423932" y="2035850"/>
                    </a:cubicBezTo>
                    <a:lnTo>
                      <a:pt x="413703" y="2063833"/>
                    </a:lnTo>
                    <a:cubicBezTo>
                      <a:pt x="287617" y="1935740"/>
                      <a:pt x="187704" y="1786077"/>
                      <a:pt x="131150" y="1609544"/>
                    </a:cubicBezTo>
                    <a:cubicBezTo>
                      <a:pt x="26896" y="1283959"/>
                      <a:pt x="76929" y="935582"/>
                      <a:pt x="274138" y="638765"/>
                    </a:cubicBezTo>
                    <a:cubicBezTo>
                      <a:pt x="385022" y="471871"/>
                      <a:pt x="517957" y="320486"/>
                      <a:pt x="620814" y="149885"/>
                    </a:cubicBezTo>
                    <a:lnTo>
                      <a:pt x="620814" y="149885"/>
                    </a:lnTo>
                    <a:close/>
                    <a:moveTo>
                      <a:pt x="712352" y="16514"/>
                    </a:moveTo>
                    <a:cubicBezTo>
                      <a:pt x="713835" y="20113"/>
                      <a:pt x="715318" y="24235"/>
                      <a:pt x="716758" y="28859"/>
                    </a:cubicBezTo>
                    <a:cubicBezTo>
                      <a:pt x="667641" y="285305"/>
                      <a:pt x="629233" y="330388"/>
                      <a:pt x="509560" y="566354"/>
                    </a:cubicBezTo>
                    <a:cubicBezTo>
                      <a:pt x="425415" y="732287"/>
                      <a:pt x="350257" y="902474"/>
                      <a:pt x="309689" y="1079007"/>
                    </a:cubicBezTo>
                    <a:cubicBezTo>
                      <a:pt x="271107" y="1247012"/>
                      <a:pt x="265523" y="1417090"/>
                      <a:pt x="306679" y="1578247"/>
                    </a:cubicBezTo>
                    <a:cubicBezTo>
                      <a:pt x="319700" y="1629217"/>
                      <a:pt x="336843" y="1678858"/>
                      <a:pt x="357541" y="1726971"/>
                    </a:cubicBezTo>
                    <a:cubicBezTo>
                      <a:pt x="380137" y="1803766"/>
                      <a:pt x="413310" y="1877245"/>
                      <a:pt x="457062" y="1945359"/>
                    </a:cubicBezTo>
                    <a:lnTo>
                      <a:pt x="454314" y="1952905"/>
                    </a:lnTo>
                    <a:cubicBezTo>
                      <a:pt x="391914" y="1864551"/>
                      <a:pt x="340813" y="1769022"/>
                      <a:pt x="305436" y="1667102"/>
                    </a:cubicBezTo>
                    <a:cubicBezTo>
                      <a:pt x="192480" y="1341648"/>
                      <a:pt x="277868" y="992900"/>
                      <a:pt x="431588" y="667707"/>
                    </a:cubicBezTo>
                    <a:cubicBezTo>
                      <a:pt x="551479" y="414074"/>
                      <a:pt x="627706" y="293921"/>
                      <a:pt x="712352" y="16514"/>
                    </a:cubicBezTo>
                    <a:lnTo>
                      <a:pt x="712352" y="16514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20" name="Freeform: Shape 3919">
                <a:extLst>
                  <a:ext uri="{FF2B5EF4-FFF2-40B4-BE49-F238E27FC236}">
                    <a16:creationId xmlns:a16="http://schemas.microsoft.com/office/drawing/2014/main" id="{DB15EF56-5830-4BB3-9F15-69409AB08F2A}"/>
                  </a:ext>
                </a:extLst>
              </p:cNvPr>
              <p:cNvSpPr/>
              <p:nvPr/>
            </p:nvSpPr>
            <p:spPr>
              <a:xfrm>
                <a:off x="2876015" y="5478636"/>
                <a:ext cx="792219" cy="2067429"/>
              </a:xfrm>
              <a:custGeom>
                <a:avLst/>
                <a:gdLst>
                  <a:gd name="connsiteX0" fmla="*/ 37096 w 792219"/>
                  <a:gd name="connsiteY0" fmla="*/ 1185461 h 2067429"/>
                  <a:gd name="connsiteX1" fmla="*/ 196900 w 792219"/>
                  <a:gd name="connsiteY1" fmla="*/ 777346 h 2067429"/>
                  <a:gd name="connsiteX2" fmla="*/ 489399 w 792219"/>
                  <a:gd name="connsiteY2" fmla="*/ 425195 h 2067429"/>
                  <a:gd name="connsiteX3" fmla="*/ 644558 w 792219"/>
                  <a:gd name="connsiteY3" fmla="*/ 225347 h 2067429"/>
                  <a:gd name="connsiteX4" fmla="*/ 767831 w 792219"/>
                  <a:gd name="connsiteY4" fmla="*/ 3688 h 2067429"/>
                  <a:gd name="connsiteX5" fmla="*/ 785737 w 792219"/>
                  <a:gd name="connsiteY5" fmla="*/ 9860 h 2067429"/>
                  <a:gd name="connsiteX6" fmla="*/ 784886 w 792219"/>
                  <a:gd name="connsiteY6" fmla="*/ 30122 h 2067429"/>
                  <a:gd name="connsiteX7" fmla="*/ 753217 w 792219"/>
                  <a:gd name="connsiteY7" fmla="*/ 522033 h 2067429"/>
                  <a:gd name="connsiteX8" fmla="*/ 537775 w 792219"/>
                  <a:gd name="connsiteY8" fmla="*/ 1004654 h 2067429"/>
                  <a:gd name="connsiteX9" fmla="*/ 268504 w 792219"/>
                  <a:gd name="connsiteY9" fmla="*/ 1462737 h 2067429"/>
                  <a:gd name="connsiteX10" fmla="*/ 162243 w 792219"/>
                  <a:gd name="connsiteY10" fmla="*/ 1951573 h 2067429"/>
                  <a:gd name="connsiteX11" fmla="*/ 160651 w 792219"/>
                  <a:gd name="connsiteY11" fmla="*/ 2019360 h 2067429"/>
                  <a:gd name="connsiteX12" fmla="*/ 57510 w 792219"/>
                  <a:gd name="connsiteY12" fmla="*/ 2067429 h 2067429"/>
                  <a:gd name="connsiteX13" fmla="*/ 37096 w 792219"/>
                  <a:gd name="connsiteY13" fmla="*/ 1185461 h 2067429"/>
                  <a:gd name="connsiteX14" fmla="*/ 37096 w 792219"/>
                  <a:gd name="connsiteY14" fmla="*/ 1185461 h 2067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2219" h="2067429">
                    <a:moveTo>
                      <a:pt x="37096" y="1185461"/>
                    </a:moveTo>
                    <a:cubicBezTo>
                      <a:pt x="71774" y="1043323"/>
                      <a:pt x="125471" y="906005"/>
                      <a:pt x="196900" y="777346"/>
                    </a:cubicBezTo>
                    <a:cubicBezTo>
                      <a:pt x="272059" y="642012"/>
                      <a:pt x="382986" y="538827"/>
                      <a:pt x="489399" y="425195"/>
                    </a:cubicBezTo>
                    <a:cubicBezTo>
                      <a:pt x="547480" y="363188"/>
                      <a:pt x="600021" y="296427"/>
                      <a:pt x="644558" y="225347"/>
                    </a:cubicBezTo>
                    <a:cubicBezTo>
                      <a:pt x="689531" y="153547"/>
                      <a:pt x="719739" y="73176"/>
                      <a:pt x="767831" y="3688"/>
                    </a:cubicBezTo>
                    <a:cubicBezTo>
                      <a:pt x="773130" y="-3989"/>
                      <a:pt x="785737" y="1420"/>
                      <a:pt x="785737" y="9860"/>
                    </a:cubicBezTo>
                    <a:cubicBezTo>
                      <a:pt x="785737" y="16621"/>
                      <a:pt x="785409" y="23361"/>
                      <a:pt x="784886" y="30122"/>
                    </a:cubicBezTo>
                    <a:cubicBezTo>
                      <a:pt x="800197" y="197386"/>
                      <a:pt x="792411" y="353090"/>
                      <a:pt x="753217" y="522033"/>
                    </a:cubicBezTo>
                    <a:cubicBezTo>
                      <a:pt x="712955" y="695622"/>
                      <a:pt x="638561" y="855710"/>
                      <a:pt x="537775" y="1004654"/>
                    </a:cubicBezTo>
                    <a:cubicBezTo>
                      <a:pt x="436967" y="1153684"/>
                      <a:pt x="332779" y="1295102"/>
                      <a:pt x="268504" y="1462737"/>
                    </a:cubicBezTo>
                    <a:cubicBezTo>
                      <a:pt x="208438" y="1619401"/>
                      <a:pt x="170401" y="1783371"/>
                      <a:pt x="162243" y="1951573"/>
                    </a:cubicBezTo>
                    <a:cubicBezTo>
                      <a:pt x="161153" y="1974190"/>
                      <a:pt x="160651" y="1996807"/>
                      <a:pt x="160651" y="2019360"/>
                    </a:cubicBezTo>
                    <a:lnTo>
                      <a:pt x="57510" y="2067429"/>
                    </a:lnTo>
                    <a:cubicBezTo>
                      <a:pt x="-7070" y="1763131"/>
                      <a:pt x="-21967" y="1427513"/>
                      <a:pt x="37096" y="1185461"/>
                    </a:cubicBezTo>
                    <a:lnTo>
                      <a:pt x="37096" y="1185461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21" name="Freeform: Shape 3920">
                <a:extLst>
                  <a:ext uri="{FF2B5EF4-FFF2-40B4-BE49-F238E27FC236}">
                    <a16:creationId xmlns:a16="http://schemas.microsoft.com/office/drawing/2014/main" id="{D0B1F0A0-292F-4D5E-839C-C4F72276E45C}"/>
                  </a:ext>
                </a:extLst>
              </p:cNvPr>
              <p:cNvSpPr/>
              <p:nvPr/>
            </p:nvSpPr>
            <p:spPr>
              <a:xfrm>
                <a:off x="2876010" y="5478641"/>
                <a:ext cx="789994" cy="2067424"/>
              </a:xfrm>
              <a:custGeom>
                <a:avLst/>
                <a:gdLst>
                  <a:gd name="connsiteX0" fmla="*/ 37101 w 789994"/>
                  <a:gd name="connsiteY0" fmla="*/ 1185478 h 2067424"/>
                  <a:gd name="connsiteX1" fmla="*/ 196905 w 789994"/>
                  <a:gd name="connsiteY1" fmla="*/ 777341 h 2067424"/>
                  <a:gd name="connsiteX2" fmla="*/ 489404 w 789994"/>
                  <a:gd name="connsiteY2" fmla="*/ 425190 h 2067424"/>
                  <a:gd name="connsiteX3" fmla="*/ 644542 w 789994"/>
                  <a:gd name="connsiteY3" fmla="*/ 225364 h 2067424"/>
                  <a:gd name="connsiteX4" fmla="*/ 767792 w 789994"/>
                  <a:gd name="connsiteY4" fmla="*/ 3683 h 2067424"/>
                  <a:gd name="connsiteX5" fmla="*/ 785720 w 789994"/>
                  <a:gd name="connsiteY5" fmla="*/ 9855 h 2067424"/>
                  <a:gd name="connsiteX6" fmla="*/ 784847 w 789994"/>
                  <a:gd name="connsiteY6" fmla="*/ 30117 h 2067424"/>
                  <a:gd name="connsiteX7" fmla="*/ 789973 w 789994"/>
                  <a:gd name="connsiteY7" fmla="*/ 100979 h 2067424"/>
                  <a:gd name="connsiteX8" fmla="*/ 789995 w 789994"/>
                  <a:gd name="connsiteY8" fmla="*/ 101154 h 2067424"/>
                  <a:gd name="connsiteX9" fmla="*/ 789973 w 789994"/>
                  <a:gd name="connsiteY9" fmla="*/ 101219 h 2067424"/>
                  <a:gd name="connsiteX10" fmla="*/ 435205 w 789994"/>
                  <a:gd name="connsiteY10" fmla="*/ 837516 h 2067424"/>
                  <a:gd name="connsiteX11" fmla="*/ 164975 w 789994"/>
                  <a:gd name="connsiteY11" fmla="*/ 1417802 h 2067424"/>
                  <a:gd name="connsiteX12" fmla="*/ 91103 w 789994"/>
                  <a:gd name="connsiteY12" fmla="*/ 2051787 h 2067424"/>
                  <a:gd name="connsiteX13" fmla="*/ 57537 w 789994"/>
                  <a:gd name="connsiteY13" fmla="*/ 2067425 h 2067424"/>
                  <a:gd name="connsiteX14" fmla="*/ 37101 w 789994"/>
                  <a:gd name="connsiteY14" fmla="*/ 1185478 h 2067424"/>
                  <a:gd name="connsiteX15" fmla="*/ 37101 w 789994"/>
                  <a:gd name="connsiteY15" fmla="*/ 1185478 h 2067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9994" h="2067424">
                    <a:moveTo>
                      <a:pt x="37101" y="1185478"/>
                    </a:moveTo>
                    <a:cubicBezTo>
                      <a:pt x="71757" y="1043340"/>
                      <a:pt x="125476" y="906022"/>
                      <a:pt x="196905" y="777341"/>
                    </a:cubicBezTo>
                    <a:cubicBezTo>
                      <a:pt x="272064" y="642029"/>
                      <a:pt x="382992" y="538822"/>
                      <a:pt x="489404" y="425190"/>
                    </a:cubicBezTo>
                    <a:cubicBezTo>
                      <a:pt x="547464" y="363183"/>
                      <a:pt x="600005" y="296444"/>
                      <a:pt x="644542" y="225364"/>
                    </a:cubicBezTo>
                    <a:cubicBezTo>
                      <a:pt x="689514" y="153564"/>
                      <a:pt x="719744" y="73171"/>
                      <a:pt x="767792" y="3683"/>
                    </a:cubicBezTo>
                    <a:cubicBezTo>
                      <a:pt x="773114" y="-3994"/>
                      <a:pt x="785720" y="1437"/>
                      <a:pt x="785720" y="9855"/>
                    </a:cubicBezTo>
                    <a:cubicBezTo>
                      <a:pt x="785720" y="16617"/>
                      <a:pt x="785393" y="23356"/>
                      <a:pt x="784847" y="30117"/>
                    </a:cubicBezTo>
                    <a:cubicBezTo>
                      <a:pt x="787029" y="53956"/>
                      <a:pt x="788773" y="77533"/>
                      <a:pt x="789973" y="100979"/>
                    </a:cubicBezTo>
                    <a:lnTo>
                      <a:pt x="789995" y="101154"/>
                    </a:lnTo>
                    <a:lnTo>
                      <a:pt x="789973" y="101219"/>
                    </a:lnTo>
                    <a:cubicBezTo>
                      <a:pt x="789929" y="108984"/>
                      <a:pt x="729144" y="438189"/>
                      <a:pt x="435205" y="837516"/>
                    </a:cubicBezTo>
                    <a:cubicBezTo>
                      <a:pt x="317277" y="997691"/>
                      <a:pt x="241595" y="1148859"/>
                      <a:pt x="164975" y="1417802"/>
                    </a:cubicBezTo>
                    <a:cubicBezTo>
                      <a:pt x="105433" y="1626724"/>
                      <a:pt x="75029" y="1846224"/>
                      <a:pt x="91103" y="2051787"/>
                    </a:cubicBezTo>
                    <a:lnTo>
                      <a:pt x="57537" y="2067425"/>
                    </a:lnTo>
                    <a:cubicBezTo>
                      <a:pt x="-7087" y="1763126"/>
                      <a:pt x="-21962" y="1427508"/>
                      <a:pt x="37101" y="1185478"/>
                    </a:cubicBezTo>
                    <a:lnTo>
                      <a:pt x="37101" y="1185478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22" name="Freeform: Shape 3921">
                <a:extLst>
                  <a:ext uri="{FF2B5EF4-FFF2-40B4-BE49-F238E27FC236}">
                    <a16:creationId xmlns:a16="http://schemas.microsoft.com/office/drawing/2014/main" id="{EC64C017-D9A6-4224-8952-704C43886332}"/>
                  </a:ext>
                </a:extLst>
              </p:cNvPr>
              <p:cNvSpPr/>
              <p:nvPr/>
            </p:nvSpPr>
            <p:spPr>
              <a:xfrm>
                <a:off x="2963056" y="5577113"/>
                <a:ext cx="704825" cy="1953030"/>
              </a:xfrm>
              <a:custGeom>
                <a:avLst/>
                <a:gdLst>
                  <a:gd name="connsiteX0" fmla="*/ 702840 w 704825"/>
                  <a:gd name="connsiteY0" fmla="*/ 2986 h 1953030"/>
                  <a:gd name="connsiteX1" fmla="*/ 704825 w 704825"/>
                  <a:gd name="connsiteY1" fmla="*/ 71188 h 1953030"/>
                  <a:gd name="connsiteX2" fmla="*/ 333612 w 704825"/>
                  <a:gd name="connsiteY2" fmla="*/ 780810 h 1953030"/>
                  <a:gd name="connsiteX3" fmla="*/ 95901 w 704825"/>
                  <a:gd name="connsiteY3" fmla="*/ 1254706 h 1953030"/>
                  <a:gd name="connsiteX4" fmla="*/ 25824 w 704825"/>
                  <a:gd name="connsiteY4" fmla="*/ 1791961 h 1953030"/>
                  <a:gd name="connsiteX5" fmla="*/ 29619 w 704825"/>
                  <a:gd name="connsiteY5" fmla="*/ 1941427 h 1953030"/>
                  <a:gd name="connsiteX6" fmla="*/ 4712 w 704825"/>
                  <a:gd name="connsiteY6" fmla="*/ 1953031 h 1953030"/>
                  <a:gd name="connsiteX7" fmla="*/ 45868 w 704825"/>
                  <a:gd name="connsiteY7" fmla="*/ 1347378 h 1953030"/>
                  <a:gd name="connsiteX8" fmla="*/ 523319 w 704825"/>
                  <a:gd name="connsiteY8" fmla="*/ 440546 h 1953030"/>
                  <a:gd name="connsiteX9" fmla="*/ 702840 w 704825"/>
                  <a:gd name="connsiteY9" fmla="*/ 2986 h 1953030"/>
                  <a:gd name="connsiteX10" fmla="*/ 702840 w 704825"/>
                  <a:gd name="connsiteY10" fmla="*/ 2986 h 195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4825" h="1953030">
                    <a:moveTo>
                      <a:pt x="702840" y="2986"/>
                    </a:moveTo>
                    <a:cubicBezTo>
                      <a:pt x="703974" y="25800"/>
                      <a:pt x="704650" y="48527"/>
                      <a:pt x="704825" y="71188"/>
                    </a:cubicBezTo>
                    <a:cubicBezTo>
                      <a:pt x="646853" y="329662"/>
                      <a:pt x="477212" y="559587"/>
                      <a:pt x="333612" y="780810"/>
                    </a:cubicBezTo>
                    <a:cubicBezTo>
                      <a:pt x="236469" y="930473"/>
                      <a:pt x="147504" y="1084803"/>
                      <a:pt x="95901" y="1254706"/>
                    </a:cubicBezTo>
                    <a:cubicBezTo>
                      <a:pt x="43229" y="1428077"/>
                      <a:pt x="25868" y="1610171"/>
                      <a:pt x="25824" y="1791961"/>
                    </a:cubicBezTo>
                    <a:cubicBezTo>
                      <a:pt x="25802" y="1841776"/>
                      <a:pt x="27242" y="1891613"/>
                      <a:pt x="29619" y="1941427"/>
                    </a:cubicBezTo>
                    <a:lnTo>
                      <a:pt x="4712" y="1953031"/>
                    </a:lnTo>
                    <a:cubicBezTo>
                      <a:pt x="-6761" y="1748558"/>
                      <a:pt x="1157" y="1544282"/>
                      <a:pt x="45868" y="1347378"/>
                    </a:cubicBezTo>
                    <a:cubicBezTo>
                      <a:pt x="123207" y="1006526"/>
                      <a:pt x="347985" y="738171"/>
                      <a:pt x="523319" y="440546"/>
                    </a:cubicBezTo>
                    <a:cubicBezTo>
                      <a:pt x="583821" y="337841"/>
                      <a:pt x="716973" y="-37101"/>
                      <a:pt x="702840" y="2986"/>
                    </a:cubicBezTo>
                    <a:lnTo>
                      <a:pt x="702840" y="2986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23" name="Freeform: Shape 3922">
                <a:extLst>
                  <a:ext uri="{FF2B5EF4-FFF2-40B4-BE49-F238E27FC236}">
                    <a16:creationId xmlns:a16="http://schemas.microsoft.com/office/drawing/2014/main" id="{29BAE29A-30D9-4798-854A-B54BA86DDE13}"/>
                  </a:ext>
                </a:extLst>
              </p:cNvPr>
              <p:cNvSpPr/>
              <p:nvPr/>
            </p:nvSpPr>
            <p:spPr>
              <a:xfrm>
                <a:off x="2925374" y="5478703"/>
                <a:ext cx="730990" cy="2065747"/>
              </a:xfrm>
              <a:custGeom>
                <a:avLst/>
                <a:gdLst>
                  <a:gd name="connsiteX0" fmla="*/ 726563 w 730990"/>
                  <a:gd name="connsiteY0" fmla="*/ 0 h 2065747"/>
                  <a:gd name="connsiteX1" fmla="*/ 730990 w 730990"/>
                  <a:gd name="connsiteY1" fmla="*/ 1418 h 2065747"/>
                  <a:gd name="connsiteX2" fmla="*/ 582047 w 730990"/>
                  <a:gd name="connsiteY2" fmla="*/ 315531 h 2065747"/>
                  <a:gd name="connsiteX3" fmla="*/ 320104 w 730990"/>
                  <a:gd name="connsiteY3" fmla="*/ 640505 h 2065747"/>
                  <a:gd name="connsiteX4" fmla="*/ 141150 w 730990"/>
                  <a:gd name="connsiteY4" fmla="*/ 1035753 h 2065747"/>
                  <a:gd name="connsiteX5" fmla="*/ 34345 w 730990"/>
                  <a:gd name="connsiteY5" fmla="*/ 2055170 h 2065747"/>
                  <a:gd name="connsiteX6" fmla="*/ 11662 w 730990"/>
                  <a:gd name="connsiteY6" fmla="*/ 2065748 h 2065747"/>
                  <a:gd name="connsiteX7" fmla="*/ 65206 w 730990"/>
                  <a:gd name="connsiteY7" fmla="*/ 1174424 h 2065747"/>
                  <a:gd name="connsiteX8" fmla="*/ 245644 w 730990"/>
                  <a:gd name="connsiteY8" fmla="*/ 718630 h 2065747"/>
                  <a:gd name="connsiteX9" fmla="*/ 489266 w 730990"/>
                  <a:gd name="connsiteY9" fmla="*/ 391453 h 2065747"/>
                  <a:gd name="connsiteX10" fmla="*/ 726563 w 730990"/>
                  <a:gd name="connsiteY10" fmla="*/ 0 h 2065747"/>
                  <a:gd name="connsiteX11" fmla="*/ 726563 w 730990"/>
                  <a:gd name="connsiteY11" fmla="*/ 0 h 206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0990" h="2065747">
                    <a:moveTo>
                      <a:pt x="726563" y="0"/>
                    </a:moveTo>
                    <a:cubicBezTo>
                      <a:pt x="728089" y="153"/>
                      <a:pt x="729616" y="654"/>
                      <a:pt x="730990" y="1418"/>
                    </a:cubicBezTo>
                    <a:cubicBezTo>
                      <a:pt x="705232" y="116904"/>
                      <a:pt x="653105" y="218976"/>
                      <a:pt x="582047" y="315531"/>
                    </a:cubicBezTo>
                    <a:cubicBezTo>
                      <a:pt x="499778" y="427309"/>
                      <a:pt x="394696" y="523667"/>
                      <a:pt x="320104" y="640505"/>
                    </a:cubicBezTo>
                    <a:cubicBezTo>
                      <a:pt x="242329" y="762294"/>
                      <a:pt x="192099" y="901968"/>
                      <a:pt x="141150" y="1035753"/>
                    </a:cubicBezTo>
                    <a:cubicBezTo>
                      <a:pt x="6297" y="1389888"/>
                      <a:pt x="-835" y="1704895"/>
                      <a:pt x="34345" y="2055170"/>
                    </a:cubicBezTo>
                    <a:lnTo>
                      <a:pt x="11662" y="2065748"/>
                    </a:lnTo>
                    <a:cubicBezTo>
                      <a:pt x="-13289" y="1753271"/>
                      <a:pt x="561" y="1364632"/>
                      <a:pt x="65206" y="1174424"/>
                    </a:cubicBezTo>
                    <a:cubicBezTo>
                      <a:pt x="112557" y="1035121"/>
                      <a:pt x="179624" y="850605"/>
                      <a:pt x="245644" y="718630"/>
                    </a:cubicBezTo>
                    <a:cubicBezTo>
                      <a:pt x="307389" y="595183"/>
                      <a:pt x="399625" y="496862"/>
                      <a:pt x="489266" y="391453"/>
                    </a:cubicBezTo>
                    <a:cubicBezTo>
                      <a:pt x="588045" y="275334"/>
                      <a:pt x="683116" y="145759"/>
                      <a:pt x="726563" y="0"/>
                    </a:cubicBezTo>
                    <a:lnTo>
                      <a:pt x="726563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24" name="Freeform: Shape 3923">
                <a:extLst>
                  <a:ext uri="{FF2B5EF4-FFF2-40B4-BE49-F238E27FC236}">
                    <a16:creationId xmlns:a16="http://schemas.microsoft.com/office/drawing/2014/main" id="{8C61C8AA-B509-45D1-8823-6F6BE8108A1C}"/>
                  </a:ext>
                </a:extLst>
              </p:cNvPr>
              <p:cNvSpPr/>
              <p:nvPr/>
            </p:nvSpPr>
            <p:spPr>
              <a:xfrm>
                <a:off x="3030289" y="5659053"/>
                <a:ext cx="637635" cy="1841450"/>
              </a:xfrm>
              <a:custGeom>
                <a:avLst/>
                <a:gdLst>
                  <a:gd name="connsiteX0" fmla="*/ 637635 w 637635"/>
                  <a:gd name="connsiteY0" fmla="*/ 0 h 1841450"/>
                  <a:gd name="connsiteX1" fmla="*/ 631441 w 637635"/>
                  <a:gd name="connsiteY1" fmla="*/ 139455 h 1841450"/>
                  <a:gd name="connsiteX2" fmla="*/ 331439 w 637635"/>
                  <a:gd name="connsiteY2" fmla="*/ 720877 h 1841450"/>
                  <a:gd name="connsiteX3" fmla="*/ 64480 w 637635"/>
                  <a:gd name="connsiteY3" fmla="*/ 1431808 h 1841450"/>
                  <a:gd name="connsiteX4" fmla="*/ 7991 w 637635"/>
                  <a:gd name="connsiteY4" fmla="*/ 1771155 h 1841450"/>
                  <a:gd name="connsiteX5" fmla="*/ 6399 w 637635"/>
                  <a:gd name="connsiteY5" fmla="*/ 1838942 h 1841450"/>
                  <a:gd name="connsiteX6" fmla="*/ 1034 w 637635"/>
                  <a:gd name="connsiteY6" fmla="*/ 1841450 h 1841450"/>
                  <a:gd name="connsiteX7" fmla="*/ 77567 w 637635"/>
                  <a:gd name="connsiteY7" fmla="*/ 1228142 h 1841450"/>
                  <a:gd name="connsiteX8" fmla="*/ 241210 w 637635"/>
                  <a:gd name="connsiteY8" fmla="*/ 815774 h 1841450"/>
                  <a:gd name="connsiteX9" fmla="*/ 491004 w 637635"/>
                  <a:gd name="connsiteY9" fmla="*/ 391845 h 1841450"/>
                  <a:gd name="connsiteX10" fmla="*/ 637635 w 637635"/>
                  <a:gd name="connsiteY10" fmla="*/ 0 h 1841450"/>
                  <a:gd name="connsiteX11" fmla="*/ 637635 w 637635"/>
                  <a:gd name="connsiteY11" fmla="*/ 0 h 184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7635" h="1841450">
                    <a:moveTo>
                      <a:pt x="637635" y="0"/>
                    </a:moveTo>
                    <a:cubicBezTo>
                      <a:pt x="637679" y="46718"/>
                      <a:pt x="635650" y="93152"/>
                      <a:pt x="631441" y="139455"/>
                    </a:cubicBezTo>
                    <a:cubicBezTo>
                      <a:pt x="573011" y="348181"/>
                      <a:pt x="439074" y="538804"/>
                      <a:pt x="331439" y="720877"/>
                    </a:cubicBezTo>
                    <a:cubicBezTo>
                      <a:pt x="200991" y="941554"/>
                      <a:pt x="109301" y="1180072"/>
                      <a:pt x="64480" y="1431808"/>
                    </a:cubicBezTo>
                    <a:cubicBezTo>
                      <a:pt x="33270" y="1542277"/>
                      <a:pt x="13597" y="1655735"/>
                      <a:pt x="7991" y="1771155"/>
                    </a:cubicBezTo>
                    <a:cubicBezTo>
                      <a:pt x="6901" y="1793773"/>
                      <a:pt x="6399" y="1816390"/>
                      <a:pt x="6399" y="1838942"/>
                    </a:cubicBezTo>
                    <a:lnTo>
                      <a:pt x="1034" y="1841450"/>
                    </a:lnTo>
                    <a:cubicBezTo>
                      <a:pt x="-6054" y="1632463"/>
                      <a:pt x="23717" y="1423433"/>
                      <a:pt x="77567" y="1228142"/>
                    </a:cubicBezTo>
                    <a:cubicBezTo>
                      <a:pt x="116978" y="1085110"/>
                      <a:pt x="171875" y="946854"/>
                      <a:pt x="241210" y="815774"/>
                    </a:cubicBezTo>
                    <a:cubicBezTo>
                      <a:pt x="317852" y="670887"/>
                      <a:pt x="411266" y="535096"/>
                      <a:pt x="491004" y="391845"/>
                    </a:cubicBezTo>
                    <a:cubicBezTo>
                      <a:pt x="560034" y="267940"/>
                      <a:pt x="612902" y="138256"/>
                      <a:pt x="637635" y="0"/>
                    </a:cubicBezTo>
                    <a:lnTo>
                      <a:pt x="637635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25" name="Freeform: Shape 3924">
                <a:extLst>
                  <a:ext uri="{FF2B5EF4-FFF2-40B4-BE49-F238E27FC236}">
                    <a16:creationId xmlns:a16="http://schemas.microsoft.com/office/drawing/2014/main" id="{1DCF0092-DB09-4342-A5D7-6730C1F399CD}"/>
                  </a:ext>
                </a:extLst>
              </p:cNvPr>
              <p:cNvSpPr/>
              <p:nvPr/>
            </p:nvSpPr>
            <p:spPr>
              <a:xfrm>
                <a:off x="2374405" y="5357103"/>
                <a:ext cx="679934" cy="1827010"/>
              </a:xfrm>
              <a:custGeom>
                <a:avLst/>
                <a:gdLst>
                  <a:gd name="connsiteX0" fmla="*/ 367058 w 679934"/>
                  <a:gd name="connsiteY0" fmla="*/ 1823530 h 1827010"/>
                  <a:gd name="connsiteX1" fmla="*/ 569283 w 679934"/>
                  <a:gd name="connsiteY1" fmla="*/ 980100 h 1827010"/>
                  <a:gd name="connsiteX2" fmla="*/ 501933 w 679934"/>
                  <a:gd name="connsiteY2" fmla="*/ 470937 h 1827010"/>
                  <a:gd name="connsiteX3" fmla="*/ 671727 w 679934"/>
                  <a:gd name="connsiteY3" fmla="*/ 23366 h 1827010"/>
                  <a:gd name="connsiteX4" fmla="*/ 487407 w 679934"/>
                  <a:gd name="connsiteY4" fmla="*/ 153923 h 1827010"/>
                  <a:gd name="connsiteX5" fmla="*/ 353862 w 679934"/>
                  <a:gd name="connsiteY5" fmla="*/ 328079 h 1827010"/>
                  <a:gd name="connsiteX6" fmla="*/ 139619 w 679934"/>
                  <a:gd name="connsiteY6" fmla="*/ 735781 h 1827010"/>
                  <a:gd name="connsiteX7" fmla="*/ 3435 w 679934"/>
                  <a:gd name="connsiteY7" fmla="*/ 1174693 h 1827010"/>
                  <a:gd name="connsiteX8" fmla="*/ 84112 w 679934"/>
                  <a:gd name="connsiteY8" fmla="*/ 1609068 h 1827010"/>
                  <a:gd name="connsiteX9" fmla="*/ 229783 w 679934"/>
                  <a:gd name="connsiteY9" fmla="*/ 1795503 h 1827010"/>
                  <a:gd name="connsiteX10" fmla="*/ 335324 w 679934"/>
                  <a:gd name="connsiteY10" fmla="*/ 1820629 h 1827010"/>
                  <a:gd name="connsiteX11" fmla="*/ 367058 w 679934"/>
                  <a:gd name="connsiteY11" fmla="*/ 1823530 h 1827010"/>
                  <a:gd name="connsiteX12" fmla="*/ 367058 w 679934"/>
                  <a:gd name="connsiteY12" fmla="*/ 1823530 h 1827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9934" h="1827010">
                    <a:moveTo>
                      <a:pt x="367058" y="1823530"/>
                    </a:moveTo>
                    <a:cubicBezTo>
                      <a:pt x="624398" y="1884533"/>
                      <a:pt x="594474" y="1125336"/>
                      <a:pt x="569283" y="980100"/>
                    </a:cubicBezTo>
                    <a:cubicBezTo>
                      <a:pt x="540297" y="813033"/>
                      <a:pt x="492598" y="641778"/>
                      <a:pt x="501933" y="470937"/>
                    </a:cubicBezTo>
                    <a:cubicBezTo>
                      <a:pt x="510744" y="310086"/>
                      <a:pt x="591159" y="159332"/>
                      <a:pt x="671727" y="23366"/>
                    </a:cubicBezTo>
                    <a:cubicBezTo>
                      <a:pt x="721258" y="-60233"/>
                      <a:pt x="532271" y="103520"/>
                      <a:pt x="487407" y="153923"/>
                    </a:cubicBezTo>
                    <a:cubicBezTo>
                      <a:pt x="438792" y="208558"/>
                      <a:pt x="394495" y="267316"/>
                      <a:pt x="353862" y="328079"/>
                    </a:cubicBezTo>
                    <a:cubicBezTo>
                      <a:pt x="268300" y="455997"/>
                      <a:pt x="199597" y="594297"/>
                      <a:pt x="139619" y="735781"/>
                    </a:cubicBezTo>
                    <a:cubicBezTo>
                      <a:pt x="80207" y="875912"/>
                      <a:pt x="17852" y="1021780"/>
                      <a:pt x="3435" y="1174693"/>
                    </a:cubicBezTo>
                    <a:cubicBezTo>
                      <a:pt x="-10567" y="1323025"/>
                      <a:pt x="18615" y="1475436"/>
                      <a:pt x="84112" y="1609068"/>
                    </a:cubicBezTo>
                    <a:cubicBezTo>
                      <a:pt x="117700" y="1677596"/>
                      <a:pt x="162738" y="1754980"/>
                      <a:pt x="229783" y="1795503"/>
                    </a:cubicBezTo>
                    <a:cubicBezTo>
                      <a:pt x="259118" y="1813214"/>
                      <a:pt x="298420" y="1823137"/>
                      <a:pt x="335324" y="1820629"/>
                    </a:cubicBezTo>
                    <a:lnTo>
                      <a:pt x="367058" y="1823530"/>
                    </a:lnTo>
                    <a:lnTo>
                      <a:pt x="367058" y="1823530"/>
                    </a:lnTo>
                    <a:close/>
                  </a:path>
                </a:pathLst>
              </a:custGeom>
              <a:solidFill>
                <a:srgbClr val="46958D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26" name="Freeform: Shape 3925">
                <a:extLst>
                  <a:ext uri="{FF2B5EF4-FFF2-40B4-BE49-F238E27FC236}">
                    <a16:creationId xmlns:a16="http://schemas.microsoft.com/office/drawing/2014/main" id="{12B8AB2D-15A7-47E8-805D-D8C6F55549F9}"/>
                  </a:ext>
                </a:extLst>
              </p:cNvPr>
              <p:cNvSpPr/>
              <p:nvPr/>
            </p:nvSpPr>
            <p:spPr>
              <a:xfrm>
                <a:off x="2374392" y="5357110"/>
                <a:ext cx="678151" cy="1823064"/>
              </a:xfrm>
              <a:custGeom>
                <a:avLst/>
                <a:gdLst>
                  <a:gd name="connsiteX0" fmla="*/ 678152 w 678151"/>
                  <a:gd name="connsiteY0" fmla="*/ 393 h 1823064"/>
                  <a:gd name="connsiteX1" fmla="*/ 678064 w 678151"/>
                  <a:gd name="connsiteY1" fmla="*/ 350 h 1823064"/>
                  <a:gd name="connsiteX2" fmla="*/ 487420 w 678151"/>
                  <a:gd name="connsiteY2" fmla="*/ 153938 h 1823064"/>
                  <a:gd name="connsiteX3" fmla="*/ 353853 w 678151"/>
                  <a:gd name="connsiteY3" fmla="*/ 328094 h 1823064"/>
                  <a:gd name="connsiteX4" fmla="*/ 139610 w 678151"/>
                  <a:gd name="connsiteY4" fmla="*/ 735796 h 1823064"/>
                  <a:gd name="connsiteX5" fmla="*/ 3426 w 678151"/>
                  <a:gd name="connsiteY5" fmla="*/ 1174730 h 1823064"/>
                  <a:gd name="connsiteX6" fmla="*/ 84103 w 678151"/>
                  <a:gd name="connsiteY6" fmla="*/ 1609105 h 1823064"/>
                  <a:gd name="connsiteX7" fmla="*/ 229774 w 678151"/>
                  <a:gd name="connsiteY7" fmla="*/ 1795540 h 1823064"/>
                  <a:gd name="connsiteX8" fmla="*/ 335293 w 678151"/>
                  <a:gd name="connsiteY8" fmla="*/ 1820666 h 1823064"/>
                  <a:gd name="connsiteX9" fmla="*/ 362032 w 678151"/>
                  <a:gd name="connsiteY9" fmla="*/ 1823065 h 1823064"/>
                  <a:gd name="connsiteX10" fmla="*/ 285478 w 678151"/>
                  <a:gd name="connsiteY10" fmla="*/ 1562714 h 1823064"/>
                  <a:gd name="connsiteX11" fmla="*/ 678152 w 678151"/>
                  <a:gd name="connsiteY11" fmla="*/ 393 h 1823064"/>
                  <a:gd name="connsiteX12" fmla="*/ 678152 w 678151"/>
                  <a:gd name="connsiteY12" fmla="*/ 393 h 182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151" h="1823064">
                    <a:moveTo>
                      <a:pt x="678152" y="393"/>
                    </a:moveTo>
                    <a:lnTo>
                      <a:pt x="678064" y="350"/>
                    </a:lnTo>
                    <a:cubicBezTo>
                      <a:pt x="660551" y="-7284"/>
                      <a:pt x="524585" y="112193"/>
                      <a:pt x="487420" y="153938"/>
                    </a:cubicBezTo>
                    <a:cubicBezTo>
                      <a:pt x="438805" y="208595"/>
                      <a:pt x="394530" y="267309"/>
                      <a:pt x="353853" y="328094"/>
                    </a:cubicBezTo>
                    <a:cubicBezTo>
                      <a:pt x="268313" y="456012"/>
                      <a:pt x="199588" y="594312"/>
                      <a:pt x="139610" y="735796"/>
                    </a:cubicBezTo>
                    <a:cubicBezTo>
                      <a:pt x="80220" y="875927"/>
                      <a:pt x="17886" y="1021817"/>
                      <a:pt x="3426" y="1174730"/>
                    </a:cubicBezTo>
                    <a:cubicBezTo>
                      <a:pt x="-10555" y="1323062"/>
                      <a:pt x="18628" y="1475473"/>
                      <a:pt x="84103" y="1609105"/>
                    </a:cubicBezTo>
                    <a:cubicBezTo>
                      <a:pt x="117691" y="1677655"/>
                      <a:pt x="162707" y="1755016"/>
                      <a:pt x="229774" y="1795540"/>
                    </a:cubicBezTo>
                    <a:cubicBezTo>
                      <a:pt x="259065" y="1813272"/>
                      <a:pt x="298390" y="1823196"/>
                      <a:pt x="335293" y="1820666"/>
                    </a:cubicBezTo>
                    <a:lnTo>
                      <a:pt x="362032" y="1823065"/>
                    </a:lnTo>
                    <a:cubicBezTo>
                      <a:pt x="335903" y="1749629"/>
                      <a:pt x="310320" y="1663718"/>
                      <a:pt x="285478" y="1562714"/>
                    </a:cubicBezTo>
                    <a:cubicBezTo>
                      <a:pt x="82314" y="737213"/>
                      <a:pt x="678152" y="393"/>
                      <a:pt x="678152" y="393"/>
                    </a:cubicBezTo>
                    <a:lnTo>
                      <a:pt x="678152" y="393"/>
                    </a:lnTo>
                    <a:close/>
                  </a:path>
                </a:pathLst>
              </a:custGeom>
              <a:solidFill>
                <a:srgbClr val="448C8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27" name="Freeform: Shape 3926">
                <a:extLst>
                  <a:ext uri="{FF2B5EF4-FFF2-40B4-BE49-F238E27FC236}">
                    <a16:creationId xmlns:a16="http://schemas.microsoft.com/office/drawing/2014/main" id="{9F7ADE12-F5CD-4F82-BB26-7A44A0FA3B6C}"/>
                  </a:ext>
                </a:extLst>
              </p:cNvPr>
              <p:cNvSpPr/>
              <p:nvPr/>
            </p:nvSpPr>
            <p:spPr>
              <a:xfrm>
                <a:off x="2392095" y="5406470"/>
                <a:ext cx="620150" cy="2132671"/>
              </a:xfrm>
              <a:custGeom>
                <a:avLst/>
                <a:gdLst>
                  <a:gd name="connsiteX0" fmla="*/ 531572 w 620150"/>
                  <a:gd name="connsiteY0" fmla="*/ 2058242 h 2132671"/>
                  <a:gd name="connsiteX1" fmla="*/ 320884 w 620150"/>
                  <a:gd name="connsiteY1" fmla="*/ 1701054 h 2132671"/>
                  <a:gd name="connsiteX2" fmla="*/ 357831 w 620150"/>
                  <a:gd name="connsiteY2" fmla="*/ 1522710 h 2132671"/>
                  <a:gd name="connsiteX3" fmla="*/ 502346 w 620150"/>
                  <a:gd name="connsiteY3" fmla="*/ 1273439 h 2132671"/>
                  <a:gd name="connsiteX4" fmla="*/ 487537 w 620150"/>
                  <a:gd name="connsiteY4" fmla="*/ 1264366 h 2132671"/>
                  <a:gd name="connsiteX5" fmla="*/ 320622 w 620150"/>
                  <a:gd name="connsiteY5" fmla="*/ 1543910 h 2132671"/>
                  <a:gd name="connsiteX6" fmla="*/ 296173 w 620150"/>
                  <a:gd name="connsiteY6" fmla="*/ 1626506 h 2132671"/>
                  <a:gd name="connsiteX7" fmla="*/ 255540 w 620150"/>
                  <a:gd name="connsiteY7" fmla="*/ 1397301 h 2132671"/>
                  <a:gd name="connsiteX8" fmla="*/ 289281 w 620150"/>
                  <a:gd name="connsiteY8" fmla="*/ 1247878 h 2132671"/>
                  <a:gd name="connsiteX9" fmla="*/ 429783 w 620150"/>
                  <a:gd name="connsiteY9" fmla="*/ 957320 h 2132671"/>
                  <a:gd name="connsiteX10" fmla="*/ 418289 w 620150"/>
                  <a:gd name="connsiteY10" fmla="*/ 950275 h 2132671"/>
                  <a:gd name="connsiteX11" fmla="*/ 268016 w 620150"/>
                  <a:gd name="connsiteY11" fmla="*/ 1233461 h 2132671"/>
                  <a:gd name="connsiteX12" fmla="*/ 237983 w 620150"/>
                  <a:gd name="connsiteY12" fmla="*/ 1315076 h 2132671"/>
                  <a:gd name="connsiteX13" fmla="*/ 235671 w 620150"/>
                  <a:gd name="connsiteY13" fmla="*/ 1275664 h 2132671"/>
                  <a:gd name="connsiteX14" fmla="*/ 234515 w 620150"/>
                  <a:gd name="connsiteY14" fmla="*/ 1229731 h 2132671"/>
                  <a:gd name="connsiteX15" fmla="*/ 253359 w 620150"/>
                  <a:gd name="connsiteY15" fmla="*/ 1178521 h 2132671"/>
                  <a:gd name="connsiteX16" fmla="*/ 299182 w 620150"/>
                  <a:gd name="connsiteY16" fmla="*/ 1052871 h 2132671"/>
                  <a:gd name="connsiteX17" fmla="*/ 447995 w 620150"/>
                  <a:gd name="connsiteY17" fmla="*/ 817733 h 2132671"/>
                  <a:gd name="connsiteX18" fmla="*/ 441386 w 620150"/>
                  <a:gd name="connsiteY18" fmla="*/ 810776 h 2132671"/>
                  <a:gd name="connsiteX19" fmla="*/ 272137 w 620150"/>
                  <a:gd name="connsiteY19" fmla="*/ 1060090 h 2132671"/>
                  <a:gd name="connsiteX20" fmla="*/ 235147 w 620150"/>
                  <a:gd name="connsiteY20" fmla="*/ 1160549 h 2132671"/>
                  <a:gd name="connsiteX21" fmla="*/ 396217 w 620150"/>
                  <a:gd name="connsiteY21" fmla="*/ 453805 h 2132671"/>
                  <a:gd name="connsiteX22" fmla="*/ 620013 w 620150"/>
                  <a:gd name="connsiteY22" fmla="*/ 368 h 2132671"/>
                  <a:gd name="connsiteX23" fmla="*/ 230000 w 620150"/>
                  <a:gd name="connsiteY23" fmla="*/ 843186 h 2132671"/>
                  <a:gd name="connsiteX24" fmla="*/ 199051 w 620150"/>
                  <a:gd name="connsiteY24" fmla="*/ 590622 h 2132671"/>
                  <a:gd name="connsiteX25" fmla="*/ 185747 w 620150"/>
                  <a:gd name="connsiteY25" fmla="*/ 591843 h 2132671"/>
                  <a:gd name="connsiteX26" fmla="*/ 216150 w 620150"/>
                  <a:gd name="connsiteY26" fmla="*/ 917712 h 2132671"/>
                  <a:gd name="connsiteX27" fmla="*/ 202453 w 620150"/>
                  <a:gd name="connsiteY27" fmla="*/ 1016120 h 2132671"/>
                  <a:gd name="connsiteX28" fmla="*/ 173358 w 620150"/>
                  <a:gd name="connsiteY28" fmla="*/ 912456 h 2132671"/>
                  <a:gd name="connsiteX29" fmla="*/ 135801 w 620150"/>
                  <a:gd name="connsiteY29" fmla="*/ 718758 h 2132671"/>
                  <a:gd name="connsiteX30" fmla="*/ 127098 w 620150"/>
                  <a:gd name="connsiteY30" fmla="*/ 722008 h 2132671"/>
                  <a:gd name="connsiteX31" fmla="*/ 154100 w 620150"/>
                  <a:gd name="connsiteY31" fmla="*/ 925259 h 2132671"/>
                  <a:gd name="connsiteX32" fmla="*/ 196543 w 620150"/>
                  <a:gd name="connsiteY32" fmla="*/ 1079043 h 2132671"/>
                  <a:gd name="connsiteX33" fmla="*/ 206379 w 620150"/>
                  <a:gd name="connsiteY33" fmla="*/ 1422666 h 2132671"/>
                  <a:gd name="connsiteX34" fmla="*/ 101449 w 620150"/>
                  <a:gd name="connsiteY34" fmla="*/ 1252458 h 2132671"/>
                  <a:gd name="connsiteX35" fmla="*/ 24503 w 620150"/>
                  <a:gd name="connsiteY35" fmla="*/ 1056208 h 2132671"/>
                  <a:gd name="connsiteX36" fmla="*/ 13445 w 620150"/>
                  <a:gd name="connsiteY36" fmla="*/ 1057233 h 2132671"/>
                  <a:gd name="connsiteX37" fmla="*/ 214711 w 620150"/>
                  <a:gd name="connsiteY37" fmla="*/ 1475163 h 2132671"/>
                  <a:gd name="connsiteX38" fmla="*/ 259858 w 620150"/>
                  <a:gd name="connsiteY38" fmla="*/ 1659570 h 2132671"/>
                  <a:gd name="connsiteX39" fmla="*/ 15408 w 620150"/>
                  <a:gd name="connsiteY39" fmla="*/ 1264999 h 2132671"/>
                  <a:gd name="connsiteX40" fmla="*/ 337 w 620150"/>
                  <a:gd name="connsiteY40" fmla="*/ 1270626 h 2132671"/>
                  <a:gd name="connsiteX41" fmla="*/ 298288 w 620150"/>
                  <a:gd name="connsiteY41" fmla="*/ 1719876 h 2132671"/>
                  <a:gd name="connsiteX42" fmla="*/ 488562 w 620150"/>
                  <a:gd name="connsiteY42" fmla="*/ 2090652 h 2132671"/>
                  <a:gd name="connsiteX43" fmla="*/ 531572 w 620150"/>
                  <a:gd name="connsiteY43" fmla="*/ 2058242 h 2132671"/>
                  <a:gd name="connsiteX44" fmla="*/ 531572 w 620150"/>
                  <a:gd name="connsiteY44" fmla="*/ 2058242 h 213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20150" h="2132671">
                    <a:moveTo>
                      <a:pt x="531572" y="2058242"/>
                    </a:moveTo>
                    <a:cubicBezTo>
                      <a:pt x="443087" y="1934534"/>
                      <a:pt x="370633" y="1833246"/>
                      <a:pt x="320884" y="1701054"/>
                    </a:cubicBezTo>
                    <a:cubicBezTo>
                      <a:pt x="316914" y="1640704"/>
                      <a:pt x="329651" y="1581664"/>
                      <a:pt x="357831" y="1522710"/>
                    </a:cubicBezTo>
                    <a:cubicBezTo>
                      <a:pt x="399401" y="1435840"/>
                      <a:pt x="460994" y="1360550"/>
                      <a:pt x="502346" y="1273439"/>
                    </a:cubicBezTo>
                    <a:cubicBezTo>
                      <a:pt x="507014" y="1263603"/>
                      <a:pt x="493229" y="1254443"/>
                      <a:pt x="487537" y="1264366"/>
                    </a:cubicBezTo>
                    <a:cubicBezTo>
                      <a:pt x="433796" y="1358391"/>
                      <a:pt x="361691" y="1442950"/>
                      <a:pt x="320622" y="1543910"/>
                    </a:cubicBezTo>
                    <a:cubicBezTo>
                      <a:pt x="310219" y="1569493"/>
                      <a:pt x="301516" y="1597651"/>
                      <a:pt x="296173" y="1626506"/>
                    </a:cubicBezTo>
                    <a:cubicBezTo>
                      <a:pt x="270524" y="1541925"/>
                      <a:pt x="259509" y="1484346"/>
                      <a:pt x="255540" y="1397301"/>
                    </a:cubicBezTo>
                    <a:cubicBezTo>
                      <a:pt x="253119" y="1344280"/>
                      <a:pt x="269913" y="1296362"/>
                      <a:pt x="289281" y="1247878"/>
                    </a:cubicBezTo>
                    <a:cubicBezTo>
                      <a:pt x="329128" y="1148117"/>
                      <a:pt x="370088" y="1047135"/>
                      <a:pt x="429783" y="957320"/>
                    </a:cubicBezTo>
                    <a:cubicBezTo>
                      <a:pt x="434625" y="950035"/>
                      <a:pt x="423327" y="943296"/>
                      <a:pt x="418289" y="950275"/>
                    </a:cubicBezTo>
                    <a:cubicBezTo>
                      <a:pt x="355148" y="1037844"/>
                      <a:pt x="310742" y="1134791"/>
                      <a:pt x="268016" y="1233461"/>
                    </a:cubicBezTo>
                    <a:cubicBezTo>
                      <a:pt x="256521" y="1260026"/>
                      <a:pt x="245507" y="1287114"/>
                      <a:pt x="237983" y="1315076"/>
                    </a:cubicBezTo>
                    <a:cubicBezTo>
                      <a:pt x="237045" y="1301967"/>
                      <a:pt x="236238" y="1288838"/>
                      <a:pt x="235671" y="1275664"/>
                    </a:cubicBezTo>
                    <a:cubicBezTo>
                      <a:pt x="235016" y="1260331"/>
                      <a:pt x="234711" y="1245021"/>
                      <a:pt x="234515" y="1229731"/>
                    </a:cubicBezTo>
                    <a:cubicBezTo>
                      <a:pt x="241363" y="1210451"/>
                      <a:pt x="248910" y="1192305"/>
                      <a:pt x="253359" y="1178521"/>
                    </a:cubicBezTo>
                    <a:cubicBezTo>
                      <a:pt x="267078" y="1136121"/>
                      <a:pt x="281800" y="1093940"/>
                      <a:pt x="299182" y="1052871"/>
                    </a:cubicBezTo>
                    <a:cubicBezTo>
                      <a:pt x="335780" y="966393"/>
                      <a:pt x="383959" y="886763"/>
                      <a:pt x="447995" y="817733"/>
                    </a:cubicBezTo>
                    <a:cubicBezTo>
                      <a:pt x="452204" y="813197"/>
                      <a:pt x="446141" y="806828"/>
                      <a:pt x="441386" y="810776"/>
                    </a:cubicBezTo>
                    <a:cubicBezTo>
                      <a:pt x="361844" y="876600"/>
                      <a:pt x="311069" y="965629"/>
                      <a:pt x="272137" y="1060090"/>
                    </a:cubicBezTo>
                    <a:cubicBezTo>
                      <a:pt x="258528" y="1093089"/>
                      <a:pt x="246488" y="1126699"/>
                      <a:pt x="235147" y="1160549"/>
                    </a:cubicBezTo>
                    <a:cubicBezTo>
                      <a:pt x="242519" y="917538"/>
                      <a:pt x="304090" y="678539"/>
                      <a:pt x="396217" y="453805"/>
                    </a:cubicBezTo>
                    <a:cubicBezTo>
                      <a:pt x="460209" y="297687"/>
                      <a:pt x="540492" y="148962"/>
                      <a:pt x="620013" y="368"/>
                    </a:cubicBezTo>
                    <a:cubicBezTo>
                      <a:pt x="627516" y="-13656"/>
                      <a:pt x="326315" y="375462"/>
                      <a:pt x="230000" y="843186"/>
                    </a:cubicBezTo>
                    <a:cubicBezTo>
                      <a:pt x="218855" y="758933"/>
                      <a:pt x="217655" y="673610"/>
                      <a:pt x="199051" y="590622"/>
                    </a:cubicBezTo>
                    <a:cubicBezTo>
                      <a:pt x="197350" y="583010"/>
                      <a:pt x="186336" y="584319"/>
                      <a:pt x="185747" y="591843"/>
                    </a:cubicBezTo>
                    <a:cubicBezTo>
                      <a:pt x="177568" y="696141"/>
                      <a:pt x="191330" y="814222"/>
                      <a:pt x="216150" y="917712"/>
                    </a:cubicBezTo>
                    <a:cubicBezTo>
                      <a:pt x="210720" y="950449"/>
                      <a:pt x="206118" y="983252"/>
                      <a:pt x="202453" y="1016120"/>
                    </a:cubicBezTo>
                    <a:cubicBezTo>
                      <a:pt x="192617" y="981595"/>
                      <a:pt x="182584" y="947134"/>
                      <a:pt x="173358" y="912456"/>
                    </a:cubicBezTo>
                    <a:cubicBezTo>
                      <a:pt x="156499" y="849206"/>
                      <a:pt x="162257" y="778540"/>
                      <a:pt x="135801" y="718758"/>
                    </a:cubicBezTo>
                    <a:cubicBezTo>
                      <a:pt x="133598" y="713807"/>
                      <a:pt x="126095" y="716991"/>
                      <a:pt x="127098" y="722008"/>
                    </a:cubicBezTo>
                    <a:cubicBezTo>
                      <a:pt x="140687" y="789772"/>
                      <a:pt x="136564" y="857450"/>
                      <a:pt x="154100" y="925259"/>
                    </a:cubicBezTo>
                    <a:cubicBezTo>
                      <a:pt x="167382" y="976578"/>
                      <a:pt x="181254" y="1028094"/>
                      <a:pt x="196543" y="1079043"/>
                    </a:cubicBezTo>
                    <a:cubicBezTo>
                      <a:pt x="187862" y="1193766"/>
                      <a:pt x="190523" y="1308838"/>
                      <a:pt x="206379" y="1422666"/>
                    </a:cubicBezTo>
                    <a:cubicBezTo>
                      <a:pt x="164940" y="1371128"/>
                      <a:pt x="133336" y="1309230"/>
                      <a:pt x="101449" y="1252458"/>
                    </a:cubicBezTo>
                    <a:cubicBezTo>
                      <a:pt x="54644" y="1169120"/>
                      <a:pt x="47578" y="1149207"/>
                      <a:pt x="24503" y="1056208"/>
                    </a:cubicBezTo>
                    <a:cubicBezTo>
                      <a:pt x="22998" y="1050145"/>
                      <a:pt x="13597" y="1050755"/>
                      <a:pt x="13445" y="1057233"/>
                    </a:cubicBezTo>
                    <a:cubicBezTo>
                      <a:pt x="11482" y="1145936"/>
                      <a:pt x="172333" y="1472023"/>
                      <a:pt x="214711" y="1475163"/>
                    </a:cubicBezTo>
                    <a:cubicBezTo>
                      <a:pt x="225638" y="1537192"/>
                      <a:pt x="240556" y="1598741"/>
                      <a:pt x="259858" y="1659570"/>
                    </a:cubicBezTo>
                    <a:cubicBezTo>
                      <a:pt x="147775" y="1552329"/>
                      <a:pt x="83761" y="1409318"/>
                      <a:pt x="15408" y="1264999"/>
                    </a:cubicBezTo>
                    <a:cubicBezTo>
                      <a:pt x="11547" y="1256842"/>
                      <a:pt x="-2324" y="1261814"/>
                      <a:pt x="337" y="1270626"/>
                    </a:cubicBezTo>
                    <a:cubicBezTo>
                      <a:pt x="28058" y="1362164"/>
                      <a:pt x="190196" y="1729058"/>
                      <a:pt x="298288" y="1719876"/>
                    </a:cubicBezTo>
                    <a:cubicBezTo>
                      <a:pt x="347667" y="1854010"/>
                      <a:pt x="402389" y="1979310"/>
                      <a:pt x="488562" y="2090652"/>
                    </a:cubicBezTo>
                    <a:cubicBezTo>
                      <a:pt x="553448" y="2174470"/>
                      <a:pt x="573295" y="2116585"/>
                      <a:pt x="531572" y="2058242"/>
                    </a:cubicBezTo>
                    <a:lnTo>
                      <a:pt x="531572" y="2058242"/>
                    </a:lnTo>
                    <a:close/>
                  </a:path>
                </a:pathLst>
              </a:custGeom>
              <a:solidFill>
                <a:srgbClr val="427D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28" name="Freeform: Shape 3927">
                <a:extLst>
                  <a:ext uri="{FF2B5EF4-FFF2-40B4-BE49-F238E27FC236}">
                    <a16:creationId xmlns:a16="http://schemas.microsoft.com/office/drawing/2014/main" id="{6CAF9F54-12EB-471E-9ACF-BDDE2354A200}"/>
                  </a:ext>
                </a:extLst>
              </p:cNvPr>
              <p:cNvSpPr/>
              <p:nvPr/>
            </p:nvSpPr>
            <p:spPr>
              <a:xfrm>
                <a:off x="3997434" y="5127827"/>
                <a:ext cx="808492" cy="2075531"/>
              </a:xfrm>
              <a:custGeom>
                <a:avLst/>
                <a:gdLst>
                  <a:gd name="connsiteX0" fmla="*/ 9031 w 808492"/>
                  <a:gd name="connsiteY0" fmla="*/ 1436793 h 2075531"/>
                  <a:gd name="connsiteX1" fmla="*/ 65454 w 808492"/>
                  <a:gd name="connsiteY1" fmla="*/ 962221 h 2075531"/>
                  <a:gd name="connsiteX2" fmla="*/ 373221 w 808492"/>
                  <a:gd name="connsiteY2" fmla="*/ 505838 h 2075531"/>
                  <a:gd name="connsiteX3" fmla="*/ 591302 w 808492"/>
                  <a:gd name="connsiteY3" fmla="*/ 268694 h 2075531"/>
                  <a:gd name="connsiteX4" fmla="*/ 769253 w 808492"/>
                  <a:gd name="connsiteY4" fmla="*/ 12771 h 2075531"/>
                  <a:gd name="connsiteX5" fmla="*/ 740725 w 808492"/>
                  <a:gd name="connsiteY5" fmla="*/ 487082 h 2075531"/>
                  <a:gd name="connsiteX6" fmla="*/ 597213 w 808492"/>
                  <a:gd name="connsiteY6" fmla="*/ 776505 h 2075531"/>
                  <a:gd name="connsiteX7" fmla="*/ 445587 w 808492"/>
                  <a:gd name="connsiteY7" fmla="*/ 1043857 h 2075531"/>
                  <a:gd name="connsiteX8" fmla="*/ 451563 w 808492"/>
                  <a:gd name="connsiteY8" fmla="*/ 1934135 h 2075531"/>
                  <a:gd name="connsiteX9" fmla="*/ 392610 w 808492"/>
                  <a:gd name="connsiteY9" fmla="*/ 2075531 h 2075531"/>
                  <a:gd name="connsiteX10" fmla="*/ 9031 w 808492"/>
                  <a:gd name="connsiteY10" fmla="*/ 1436793 h 2075531"/>
                  <a:gd name="connsiteX11" fmla="*/ 9031 w 808492"/>
                  <a:gd name="connsiteY11" fmla="*/ 1436793 h 207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8492" h="2075531">
                    <a:moveTo>
                      <a:pt x="9031" y="1436793"/>
                    </a:moveTo>
                    <a:cubicBezTo>
                      <a:pt x="-13630" y="1280827"/>
                      <a:pt x="6784" y="1116158"/>
                      <a:pt x="65454" y="962221"/>
                    </a:cubicBezTo>
                    <a:cubicBezTo>
                      <a:pt x="130143" y="792536"/>
                      <a:pt x="248880" y="644073"/>
                      <a:pt x="373221" y="505838"/>
                    </a:cubicBezTo>
                    <a:cubicBezTo>
                      <a:pt x="444998" y="426078"/>
                      <a:pt x="520244" y="349044"/>
                      <a:pt x="591302" y="268694"/>
                    </a:cubicBezTo>
                    <a:cubicBezTo>
                      <a:pt x="661750" y="188999"/>
                      <a:pt x="737039" y="112292"/>
                      <a:pt x="769253" y="12771"/>
                    </a:cubicBezTo>
                    <a:cubicBezTo>
                      <a:pt x="793921" y="-63347"/>
                      <a:pt x="856756" y="214299"/>
                      <a:pt x="740725" y="487082"/>
                    </a:cubicBezTo>
                    <a:cubicBezTo>
                      <a:pt x="698719" y="585883"/>
                      <a:pt x="650975" y="682132"/>
                      <a:pt x="597213" y="776505"/>
                    </a:cubicBezTo>
                    <a:cubicBezTo>
                      <a:pt x="546482" y="865557"/>
                      <a:pt x="491236" y="952602"/>
                      <a:pt x="445587" y="1043857"/>
                    </a:cubicBezTo>
                    <a:cubicBezTo>
                      <a:pt x="298411" y="1338166"/>
                      <a:pt x="298411" y="1670665"/>
                      <a:pt x="451563" y="1934135"/>
                    </a:cubicBezTo>
                    <a:lnTo>
                      <a:pt x="392610" y="2075531"/>
                    </a:lnTo>
                    <a:cubicBezTo>
                      <a:pt x="200788" y="1904058"/>
                      <a:pt x="46850" y="1697143"/>
                      <a:pt x="9031" y="1436793"/>
                    </a:cubicBezTo>
                    <a:lnTo>
                      <a:pt x="9031" y="1436793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29" name="Freeform: Shape 3928">
                <a:extLst>
                  <a:ext uri="{FF2B5EF4-FFF2-40B4-BE49-F238E27FC236}">
                    <a16:creationId xmlns:a16="http://schemas.microsoft.com/office/drawing/2014/main" id="{430D5475-5185-46A2-8030-BCAD27161F61}"/>
                  </a:ext>
                </a:extLst>
              </p:cNvPr>
              <p:cNvSpPr/>
              <p:nvPr/>
            </p:nvSpPr>
            <p:spPr>
              <a:xfrm>
                <a:off x="3997425" y="5128276"/>
                <a:ext cx="777004" cy="2075126"/>
              </a:xfrm>
              <a:custGeom>
                <a:avLst/>
                <a:gdLst>
                  <a:gd name="connsiteX0" fmla="*/ 9040 w 777004"/>
                  <a:gd name="connsiteY0" fmla="*/ 1436344 h 2075126"/>
                  <a:gd name="connsiteX1" fmla="*/ 65485 w 777004"/>
                  <a:gd name="connsiteY1" fmla="*/ 961794 h 2075126"/>
                  <a:gd name="connsiteX2" fmla="*/ 373251 w 777004"/>
                  <a:gd name="connsiteY2" fmla="*/ 505412 h 2075126"/>
                  <a:gd name="connsiteX3" fmla="*/ 591311 w 777004"/>
                  <a:gd name="connsiteY3" fmla="*/ 268268 h 2075126"/>
                  <a:gd name="connsiteX4" fmla="*/ 713231 w 777004"/>
                  <a:gd name="connsiteY4" fmla="*/ 122160 h 2075126"/>
                  <a:gd name="connsiteX5" fmla="*/ 386032 w 777004"/>
                  <a:gd name="connsiteY5" fmla="*/ 676100 h 2075126"/>
                  <a:gd name="connsiteX6" fmla="*/ 217503 w 777004"/>
                  <a:gd name="connsiteY6" fmla="*/ 1757982 h 2075126"/>
                  <a:gd name="connsiteX7" fmla="*/ 405508 w 777004"/>
                  <a:gd name="connsiteY7" fmla="*/ 2044265 h 2075126"/>
                  <a:gd name="connsiteX8" fmla="*/ 392641 w 777004"/>
                  <a:gd name="connsiteY8" fmla="*/ 2075126 h 2075126"/>
                  <a:gd name="connsiteX9" fmla="*/ 9040 w 777004"/>
                  <a:gd name="connsiteY9" fmla="*/ 1436344 h 2075126"/>
                  <a:gd name="connsiteX10" fmla="*/ 9040 w 777004"/>
                  <a:gd name="connsiteY10" fmla="*/ 1436344 h 2075126"/>
                  <a:gd name="connsiteX11" fmla="*/ 766623 w 777004"/>
                  <a:gd name="connsiteY11" fmla="*/ 20196 h 2075126"/>
                  <a:gd name="connsiteX12" fmla="*/ 769262 w 777004"/>
                  <a:gd name="connsiteY12" fmla="*/ 12366 h 2075126"/>
                  <a:gd name="connsiteX13" fmla="*/ 777005 w 777004"/>
                  <a:gd name="connsiteY13" fmla="*/ 0 h 2075126"/>
                  <a:gd name="connsiteX14" fmla="*/ 766623 w 777004"/>
                  <a:gd name="connsiteY14" fmla="*/ 20196 h 2075126"/>
                  <a:gd name="connsiteX15" fmla="*/ 766623 w 777004"/>
                  <a:gd name="connsiteY15" fmla="*/ 20196 h 2075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7004" h="2075126">
                    <a:moveTo>
                      <a:pt x="9040" y="1436344"/>
                    </a:moveTo>
                    <a:cubicBezTo>
                      <a:pt x="-13643" y="1280400"/>
                      <a:pt x="6793" y="1115753"/>
                      <a:pt x="65485" y="961794"/>
                    </a:cubicBezTo>
                    <a:cubicBezTo>
                      <a:pt x="130152" y="792109"/>
                      <a:pt x="248889" y="643668"/>
                      <a:pt x="373251" y="505412"/>
                    </a:cubicBezTo>
                    <a:cubicBezTo>
                      <a:pt x="445029" y="425673"/>
                      <a:pt x="520275" y="348617"/>
                      <a:pt x="591311" y="268268"/>
                    </a:cubicBezTo>
                    <a:cubicBezTo>
                      <a:pt x="633689" y="220372"/>
                      <a:pt x="677768" y="173545"/>
                      <a:pt x="713231" y="122160"/>
                    </a:cubicBezTo>
                    <a:cubicBezTo>
                      <a:pt x="631988" y="275072"/>
                      <a:pt x="496960" y="520068"/>
                      <a:pt x="386032" y="676100"/>
                    </a:cubicBezTo>
                    <a:cubicBezTo>
                      <a:pt x="215017" y="916668"/>
                      <a:pt x="-16173" y="1217717"/>
                      <a:pt x="217503" y="1757982"/>
                    </a:cubicBezTo>
                    <a:cubicBezTo>
                      <a:pt x="266162" y="1870458"/>
                      <a:pt x="333076" y="1965050"/>
                      <a:pt x="405508" y="2044265"/>
                    </a:cubicBezTo>
                    <a:lnTo>
                      <a:pt x="392641" y="2075126"/>
                    </a:lnTo>
                    <a:cubicBezTo>
                      <a:pt x="200775" y="1903631"/>
                      <a:pt x="46859" y="1696695"/>
                      <a:pt x="9040" y="1436344"/>
                    </a:cubicBezTo>
                    <a:lnTo>
                      <a:pt x="9040" y="1436344"/>
                    </a:lnTo>
                    <a:close/>
                    <a:moveTo>
                      <a:pt x="766623" y="20196"/>
                    </a:moveTo>
                    <a:lnTo>
                      <a:pt x="769262" y="12366"/>
                    </a:lnTo>
                    <a:cubicBezTo>
                      <a:pt x="771574" y="5234"/>
                      <a:pt x="774213" y="1243"/>
                      <a:pt x="777005" y="0"/>
                    </a:cubicBezTo>
                    <a:lnTo>
                      <a:pt x="766623" y="20196"/>
                    </a:lnTo>
                    <a:lnTo>
                      <a:pt x="766623" y="20196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30" name="Freeform: Shape 3929">
                <a:extLst>
                  <a:ext uri="{FF2B5EF4-FFF2-40B4-BE49-F238E27FC236}">
                    <a16:creationId xmlns:a16="http://schemas.microsoft.com/office/drawing/2014/main" id="{E25DB6B9-DD13-44D8-8270-E18E5016AF39}"/>
                  </a:ext>
                </a:extLst>
              </p:cNvPr>
              <p:cNvSpPr/>
              <p:nvPr/>
            </p:nvSpPr>
            <p:spPr>
              <a:xfrm>
                <a:off x="4021100" y="5129264"/>
                <a:ext cx="772500" cy="2049143"/>
              </a:xfrm>
              <a:custGeom>
                <a:avLst/>
                <a:gdLst>
                  <a:gd name="connsiteX0" fmla="*/ 180982 w 772500"/>
                  <a:gd name="connsiteY0" fmla="*/ 710074 h 2049143"/>
                  <a:gd name="connsiteX1" fmla="*/ 314963 w 772500"/>
                  <a:gd name="connsiteY1" fmla="*/ 543399 h 2049143"/>
                  <a:gd name="connsiteX2" fmla="*/ 66150 w 772500"/>
                  <a:gd name="connsiteY2" fmla="*/ 1007873 h 2049143"/>
                  <a:gd name="connsiteX3" fmla="*/ 284253 w 772500"/>
                  <a:gd name="connsiteY3" fmla="*/ 1993287 h 2049143"/>
                  <a:gd name="connsiteX4" fmla="*/ 147350 w 772500"/>
                  <a:gd name="connsiteY4" fmla="*/ 1829862 h 2049143"/>
                  <a:gd name="connsiteX5" fmla="*/ 48353 w 772500"/>
                  <a:gd name="connsiteY5" fmla="*/ 1602467 h 2049143"/>
                  <a:gd name="connsiteX6" fmla="*/ 16662 w 772500"/>
                  <a:gd name="connsiteY6" fmla="*/ 1109618 h 2049143"/>
                  <a:gd name="connsiteX7" fmla="*/ 180982 w 772500"/>
                  <a:gd name="connsiteY7" fmla="*/ 710074 h 2049143"/>
                  <a:gd name="connsiteX8" fmla="*/ 180982 w 772500"/>
                  <a:gd name="connsiteY8" fmla="*/ 710074 h 2049143"/>
                  <a:gd name="connsiteX9" fmla="*/ 671279 w 772500"/>
                  <a:gd name="connsiteY9" fmla="*/ 146319 h 2049143"/>
                  <a:gd name="connsiteX10" fmla="*/ 738869 w 772500"/>
                  <a:gd name="connsiteY10" fmla="*/ 30222 h 2049143"/>
                  <a:gd name="connsiteX11" fmla="*/ 753395 w 772500"/>
                  <a:gd name="connsiteY11" fmla="*/ 1171 h 2049143"/>
                  <a:gd name="connsiteX12" fmla="*/ 756928 w 772500"/>
                  <a:gd name="connsiteY12" fmla="*/ 2305 h 2049143"/>
                  <a:gd name="connsiteX13" fmla="*/ 204362 w 772500"/>
                  <a:gd name="connsiteY13" fmla="*/ 1018407 h 2049143"/>
                  <a:gd name="connsiteX14" fmla="*/ 406741 w 772500"/>
                  <a:gd name="connsiteY14" fmla="*/ 1983538 h 2049143"/>
                  <a:gd name="connsiteX15" fmla="*/ 396708 w 772500"/>
                  <a:gd name="connsiteY15" fmla="*/ 2007573 h 2049143"/>
                  <a:gd name="connsiteX16" fmla="*/ 186543 w 772500"/>
                  <a:gd name="connsiteY16" fmla="*/ 1613002 h 2049143"/>
                  <a:gd name="connsiteX17" fmla="*/ 154853 w 772500"/>
                  <a:gd name="connsiteY17" fmla="*/ 1120152 h 2049143"/>
                  <a:gd name="connsiteX18" fmla="*/ 382400 w 772500"/>
                  <a:gd name="connsiteY18" fmla="*/ 619277 h 2049143"/>
                  <a:gd name="connsiteX19" fmla="*/ 572259 w 772500"/>
                  <a:gd name="connsiteY19" fmla="*/ 332645 h 2049143"/>
                  <a:gd name="connsiteX20" fmla="*/ 611474 w 772500"/>
                  <a:gd name="connsiteY20" fmla="*/ 268588 h 2049143"/>
                  <a:gd name="connsiteX21" fmla="*/ 408093 w 772500"/>
                  <a:gd name="connsiteY21" fmla="*/ 525471 h 2049143"/>
                  <a:gd name="connsiteX22" fmla="*/ 140545 w 772500"/>
                  <a:gd name="connsiteY22" fmla="*/ 1012911 h 2049143"/>
                  <a:gd name="connsiteX23" fmla="*/ 350514 w 772500"/>
                  <a:gd name="connsiteY23" fmla="*/ 1973832 h 2049143"/>
                  <a:gd name="connsiteX24" fmla="*/ 390841 w 772500"/>
                  <a:gd name="connsiteY24" fmla="*/ 2021641 h 2049143"/>
                  <a:gd name="connsiteX25" fmla="*/ 379369 w 772500"/>
                  <a:gd name="connsiteY25" fmla="*/ 2049144 h 2049143"/>
                  <a:gd name="connsiteX26" fmla="*/ 117295 w 772500"/>
                  <a:gd name="connsiteY26" fmla="*/ 1582751 h 2049143"/>
                  <a:gd name="connsiteX27" fmla="*/ 303272 w 772500"/>
                  <a:gd name="connsiteY27" fmla="*/ 619299 h 2049143"/>
                  <a:gd name="connsiteX28" fmla="*/ 671279 w 772500"/>
                  <a:gd name="connsiteY28" fmla="*/ 146319 h 2049143"/>
                  <a:gd name="connsiteX29" fmla="*/ 671279 w 772500"/>
                  <a:gd name="connsiteY29" fmla="*/ 146319 h 2049143"/>
                  <a:gd name="connsiteX30" fmla="*/ 768662 w 772500"/>
                  <a:gd name="connsiteY30" fmla="*/ 17158 h 2049143"/>
                  <a:gd name="connsiteX31" fmla="*/ 772501 w 772500"/>
                  <a:gd name="connsiteY31" fmla="*/ 29677 h 2049143"/>
                  <a:gd name="connsiteX32" fmla="*/ 541616 w 772500"/>
                  <a:gd name="connsiteY32" fmla="*/ 557445 h 2049143"/>
                  <a:gd name="connsiteX33" fmla="*/ 319172 w 772500"/>
                  <a:gd name="connsiteY33" fmla="*/ 1060719 h 2049143"/>
                  <a:gd name="connsiteX34" fmla="*/ 293981 w 772500"/>
                  <a:gd name="connsiteY34" fmla="*/ 1559326 h 2049143"/>
                  <a:gd name="connsiteX35" fmla="*/ 338190 w 772500"/>
                  <a:gd name="connsiteY35" fmla="*/ 1710167 h 2049143"/>
                  <a:gd name="connsiteX36" fmla="*/ 427919 w 772500"/>
                  <a:gd name="connsiteY36" fmla="*/ 1932764 h 2049143"/>
                  <a:gd name="connsiteX37" fmla="*/ 424822 w 772500"/>
                  <a:gd name="connsiteY37" fmla="*/ 1940179 h 2049143"/>
                  <a:gd name="connsiteX38" fmla="*/ 288812 w 772500"/>
                  <a:gd name="connsiteY38" fmla="*/ 1648051 h 2049143"/>
                  <a:gd name="connsiteX39" fmla="*/ 459238 w 772500"/>
                  <a:gd name="connsiteY39" fmla="*/ 655264 h 2049143"/>
                  <a:gd name="connsiteX40" fmla="*/ 768662 w 772500"/>
                  <a:gd name="connsiteY40" fmla="*/ 17158 h 2049143"/>
                  <a:gd name="connsiteX41" fmla="*/ 768662 w 772500"/>
                  <a:gd name="connsiteY41" fmla="*/ 17158 h 204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72500" h="2049143">
                    <a:moveTo>
                      <a:pt x="180982" y="710074"/>
                    </a:moveTo>
                    <a:cubicBezTo>
                      <a:pt x="222334" y="652473"/>
                      <a:pt x="267917" y="597096"/>
                      <a:pt x="314963" y="543399"/>
                    </a:cubicBezTo>
                    <a:cubicBezTo>
                      <a:pt x="217536" y="692625"/>
                      <a:pt x="123184" y="842964"/>
                      <a:pt x="66150" y="1007873"/>
                    </a:cubicBezTo>
                    <a:cubicBezTo>
                      <a:pt x="-55225" y="1358714"/>
                      <a:pt x="69399" y="1722010"/>
                      <a:pt x="284253" y="1993287"/>
                    </a:cubicBezTo>
                    <a:cubicBezTo>
                      <a:pt x="234111" y="1941946"/>
                      <a:pt x="187895" y="1887616"/>
                      <a:pt x="147350" y="1829862"/>
                    </a:cubicBezTo>
                    <a:cubicBezTo>
                      <a:pt x="106652" y="1757648"/>
                      <a:pt x="73129" y="1681813"/>
                      <a:pt x="48353" y="1602467"/>
                    </a:cubicBezTo>
                    <a:cubicBezTo>
                      <a:pt x="-677" y="1445389"/>
                      <a:pt x="-14592" y="1276751"/>
                      <a:pt x="16662" y="1109618"/>
                    </a:cubicBezTo>
                    <a:cubicBezTo>
                      <a:pt x="43009" y="968592"/>
                      <a:pt x="105561" y="836858"/>
                      <a:pt x="180982" y="710074"/>
                    </a:cubicBezTo>
                    <a:lnTo>
                      <a:pt x="180982" y="710074"/>
                    </a:lnTo>
                    <a:close/>
                    <a:moveTo>
                      <a:pt x="671279" y="146319"/>
                    </a:moveTo>
                    <a:cubicBezTo>
                      <a:pt x="698716" y="110201"/>
                      <a:pt x="722577" y="72207"/>
                      <a:pt x="738869" y="30222"/>
                    </a:cubicBezTo>
                    <a:lnTo>
                      <a:pt x="753395" y="1171"/>
                    </a:lnTo>
                    <a:cubicBezTo>
                      <a:pt x="754485" y="-988"/>
                      <a:pt x="757670" y="102"/>
                      <a:pt x="756928" y="2305"/>
                    </a:cubicBezTo>
                    <a:cubicBezTo>
                      <a:pt x="633678" y="365361"/>
                      <a:pt x="329401" y="656922"/>
                      <a:pt x="204362" y="1018407"/>
                    </a:cubicBezTo>
                    <a:cubicBezTo>
                      <a:pt x="85997" y="1360612"/>
                      <a:pt x="201636" y="1714572"/>
                      <a:pt x="406741" y="1983538"/>
                    </a:cubicBezTo>
                    <a:lnTo>
                      <a:pt x="396708" y="2007573"/>
                    </a:lnTo>
                    <a:cubicBezTo>
                      <a:pt x="304384" y="1887812"/>
                      <a:pt x="231255" y="1756165"/>
                      <a:pt x="186543" y="1613002"/>
                    </a:cubicBezTo>
                    <a:cubicBezTo>
                      <a:pt x="137492" y="1455923"/>
                      <a:pt x="123576" y="1287285"/>
                      <a:pt x="154853" y="1120152"/>
                    </a:cubicBezTo>
                    <a:cubicBezTo>
                      <a:pt x="188331" y="941198"/>
                      <a:pt x="280022" y="777163"/>
                      <a:pt x="382400" y="619277"/>
                    </a:cubicBezTo>
                    <a:cubicBezTo>
                      <a:pt x="444691" y="523202"/>
                      <a:pt x="510776" y="429134"/>
                      <a:pt x="572259" y="332645"/>
                    </a:cubicBezTo>
                    <a:cubicBezTo>
                      <a:pt x="585782" y="311424"/>
                      <a:pt x="598824" y="290071"/>
                      <a:pt x="611474" y="268588"/>
                    </a:cubicBezTo>
                    <a:cubicBezTo>
                      <a:pt x="548508" y="357400"/>
                      <a:pt x="475683" y="440955"/>
                      <a:pt x="408093" y="525471"/>
                    </a:cubicBezTo>
                    <a:cubicBezTo>
                      <a:pt x="288856" y="674545"/>
                      <a:pt x="187001" y="830860"/>
                      <a:pt x="140545" y="1012911"/>
                    </a:cubicBezTo>
                    <a:cubicBezTo>
                      <a:pt x="54569" y="1349859"/>
                      <a:pt x="136488" y="1707222"/>
                      <a:pt x="350514" y="1973832"/>
                    </a:cubicBezTo>
                    <a:cubicBezTo>
                      <a:pt x="363600" y="1990125"/>
                      <a:pt x="377035" y="2006068"/>
                      <a:pt x="390841" y="2021641"/>
                    </a:cubicBezTo>
                    <a:lnTo>
                      <a:pt x="379369" y="2049144"/>
                    </a:lnTo>
                    <a:cubicBezTo>
                      <a:pt x="259085" y="1915577"/>
                      <a:pt x="165932" y="1761618"/>
                      <a:pt x="117295" y="1582751"/>
                    </a:cubicBezTo>
                    <a:cubicBezTo>
                      <a:pt x="27611" y="1252869"/>
                      <a:pt x="93064" y="907043"/>
                      <a:pt x="303272" y="619299"/>
                    </a:cubicBezTo>
                    <a:cubicBezTo>
                      <a:pt x="421419" y="457510"/>
                      <a:pt x="560962" y="312187"/>
                      <a:pt x="671279" y="146319"/>
                    </a:cubicBezTo>
                    <a:lnTo>
                      <a:pt x="671279" y="146319"/>
                    </a:lnTo>
                    <a:close/>
                    <a:moveTo>
                      <a:pt x="768662" y="17158"/>
                    </a:moveTo>
                    <a:cubicBezTo>
                      <a:pt x="769971" y="20822"/>
                      <a:pt x="771279" y="25010"/>
                      <a:pt x="772501" y="29677"/>
                    </a:cubicBezTo>
                    <a:cubicBezTo>
                      <a:pt x="712042" y="283681"/>
                      <a:pt x="671650" y="327018"/>
                      <a:pt x="541616" y="557445"/>
                    </a:cubicBezTo>
                    <a:cubicBezTo>
                      <a:pt x="450187" y="719474"/>
                      <a:pt x="367526" y="886171"/>
                      <a:pt x="319172" y="1060719"/>
                    </a:cubicBezTo>
                    <a:cubicBezTo>
                      <a:pt x="273152" y="1226849"/>
                      <a:pt x="260022" y="1396512"/>
                      <a:pt x="293981" y="1559326"/>
                    </a:cubicBezTo>
                    <a:cubicBezTo>
                      <a:pt x="304712" y="1610842"/>
                      <a:pt x="319652" y="1661181"/>
                      <a:pt x="338190" y="1710167"/>
                    </a:cubicBezTo>
                    <a:cubicBezTo>
                      <a:pt x="357362" y="1787899"/>
                      <a:pt x="387221" y="1862774"/>
                      <a:pt x="427919" y="1932764"/>
                    </a:cubicBezTo>
                    <a:lnTo>
                      <a:pt x="424822" y="1940179"/>
                    </a:lnTo>
                    <a:cubicBezTo>
                      <a:pt x="366413" y="1849143"/>
                      <a:pt x="319608" y="1751432"/>
                      <a:pt x="288812" y="1648051"/>
                    </a:cubicBezTo>
                    <a:cubicBezTo>
                      <a:pt x="190425" y="1317907"/>
                      <a:pt x="291211" y="973303"/>
                      <a:pt x="459238" y="655264"/>
                    </a:cubicBezTo>
                    <a:cubicBezTo>
                      <a:pt x="590275" y="407149"/>
                      <a:pt x="671759" y="290529"/>
                      <a:pt x="768662" y="17158"/>
                    </a:cubicBezTo>
                    <a:lnTo>
                      <a:pt x="768662" y="17158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31" name="Freeform: Shape 3930">
                <a:extLst>
                  <a:ext uri="{FF2B5EF4-FFF2-40B4-BE49-F238E27FC236}">
                    <a16:creationId xmlns:a16="http://schemas.microsoft.com/office/drawing/2014/main" id="{69D2D6AD-404A-4410-88BC-CD94FA1C7E1D}"/>
                  </a:ext>
                </a:extLst>
              </p:cNvPr>
              <p:cNvSpPr/>
              <p:nvPr/>
            </p:nvSpPr>
            <p:spPr>
              <a:xfrm>
                <a:off x="3724583" y="5149155"/>
                <a:ext cx="506942" cy="2175469"/>
              </a:xfrm>
              <a:custGeom>
                <a:avLst/>
                <a:gdLst>
                  <a:gd name="connsiteX0" fmla="*/ 35184 w 506942"/>
                  <a:gd name="connsiteY0" fmla="*/ 1388944 h 2175469"/>
                  <a:gd name="connsiteX1" fmla="*/ 2970 w 506942"/>
                  <a:gd name="connsiteY1" fmla="*/ 951842 h 2175469"/>
                  <a:gd name="connsiteX2" fmla="*/ 114596 w 506942"/>
                  <a:gd name="connsiteY2" fmla="*/ 507870 h 2175469"/>
                  <a:gd name="connsiteX3" fmla="*/ 168162 w 506942"/>
                  <a:gd name="connsiteY3" fmla="*/ 260605 h 2175469"/>
                  <a:gd name="connsiteX4" fmla="*/ 183539 w 506942"/>
                  <a:gd name="connsiteY4" fmla="*/ 7430 h 2175469"/>
                  <a:gd name="connsiteX5" fmla="*/ 202361 w 506942"/>
                  <a:gd name="connsiteY5" fmla="*/ 5249 h 2175469"/>
                  <a:gd name="connsiteX6" fmla="*/ 210344 w 506942"/>
                  <a:gd name="connsiteY6" fmla="*/ 23875 h 2175469"/>
                  <a:gd name="connsiteX7" fmla="*/ 394336 w 506942"/>
                  <a:gd name="connsiteY7" fmla="*/ 481174 h 2175469"/>
                  <a:gd name="connsiteX8" fmla="*/ 408578 w 506942"/>
                  <a:gd name="connsiteY8" fmla="*/ 1009486 h 2175469"/>
                  <a:gd name="connsiteX9" fmla="*/ 363671 w 506942"/>
                  <a:gd name="connsiteY9" fmla="*/ 1538955 h 2175469"/>
                  <a:gd name="connsiteX10" fmla="*/ 479069 w 506942"/>
                  <a:gd name="connsiteY10" fmla="*/ 2025719 h 2175469"/>
                  <a:gd name="connsiteX11" fmla="*/ 506943 w 506942"/>
                  <a:gd name="connsiteY11" fmla="*/ 2087552 h 2175469"/>
                  <a:gd name="connsiteX12" fmla="*/ 434707 w 506942"/>
                  <a:gd name="connsiteY12" fmla="*/ 2175469 h 2175469"/>
                  <a:gd name="connsiteX13" fmla="*/ 35184 w 506942"/>
                  <a:gd name="connsiteY13" fmla="*/ 1388944 h 2175469"/>
                  <a:gd name="connsiteX14" fmla="*/ 35184 w 506942"/>
                  <a:gd name="connsiteY14" fmla="*/ 1388944 h 2175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6942" h="2175469">
                    <a:moveTo>
                      <a:pt x="35184" y="1388944"/>
                    </a:moveTo>
                    <a:cubicBezTo>
                      <a:pt x="5042" y="1245780"/>
                      <a:pt x="-5863" y="1098735"/>
                      <a:pt x="2970" y="951842"/>
                    </a:cubicBezTo>
                    <a:cubicBezTo>
                      <a:pt x="12262" y="797315"/>
                      <a:pt x="67725" y="656333"/>
                      <a:pt x="114596" y="507870"/>
                    </a:cubicBezTo>
                    <a:cubicBezTo>
                      <a:pt x="140179" y="426866"/>
                      <a:pt x="158718" y="343943"/>
                      <a:pt x="168162" y="260605"/>
                    </a:cubicBezTo>
                    <a:cubicBezTo>
                      <a:pt x="177694" y="176439"/>
                      <a:pt x="170212" y="90877"/>
                      <a:pt x="183539" y="7430"/>
                    </a:cubicBezTo>
                    <a:cubicBezTo>
                      <a:pt x="185000" y="-1774"/>
                      <a:pt x="198719" y="-2341"/>
                      <a:pt x="202361" y="5249"/>
                    </a:cubicBezTo>
                    <a:cubicBezTo>
                      <a:pt x="205284" y="11334"/>
                      <a:pt x="207879" y="17572"/>
                      <a:pt x="210344" y="23875"/>
                    </a:cubicBezTo>
                    <a:cubicBezTo>
                      <a:pt x="296429" y="168107"/>
                      <a:pt x="356669" y="311903"/>
                      <a:pt x="394336" y="481174"/>
                    </a:cubicBezTo>
                    <a:cubicBezTo>
                      <a:pt x="433049" y="655133"/>
                      <a:pt x="435100" y="831623"/>
                      <a:pt x="408578" y="1009486"/>
                    </a:cubicBezTo>
                    <a:cubicBezTo>
                      <a:pt x="382057" y="1187437"/>
                      <a:pt x="349188" y="1360001"/>
                      <a:pt x="363671" y="1538955"/>
                    </a:cubicBezTo>
                    <a:cubicBezTo>
                      <a:pt x="377193" y="1706175"/>
                      <a:pt x="413747" y="1870495"/>
                      <a:pt x="479069" y="2025719"/>
                    </a:cubicBezTo>
                    <a:cubicBezTo>
                      <a:pt x="487859" y="2046592"/>
                      <a:pt x="497172" y="2067203"/>
                      <a:pt x="506943" y="2087552"/>
                    </a:cubicBezTo>
                    <a:lnTo>
                      <a:pt x="434707" y="2175469"/>
                    </a:lnTo>
                    <a:cubicBezTo>
                      <a:pt x="244956" y="1928968"/>
                      <a:pt x="86504" y="1632740"/>
                      <a:pt x="35184" y="1388944"/>
                    </a:cubicBezTo>
                    <a:lnTo>
                      <a:pt x="35184" y="1388944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32" name="Freeform: Shape 3931">
                <a:extLst>
                  <a:ext uri="{FF2B5EF4-FFF2-40B4-BE49-F238E27FC236}">
                    <a16:creationId xmlns:a16="http://schemas.microsoft.com/office/drawing/2014/main" id="{EFB000D0-77B3-4ABD-AD95-DEFB564655E9}"/>
                  </a:ext>
                </a:extLst>
              </p:cNvPr>
              <p:cNvSpPr/>
              <p:nvPr/>
            </p:nvSpPr>
            <p:spPr>
              <a:xfrm>
                <a:off x="3724605" y="5149170"/>
                <a:ext cx="458240" cy="2175476"/>
              </a:xfrm>
              <a:custGeom>
                <a:avLst/>
                <a:gdLst>
                  <a:gd name="connsiteX0" fmla="*/ 35184 w 458240"/>
                  <a:gd name="connsiteY0" fmla="*/ 1388929 h 2175476"/>
                  <a:gd name="connsiteX1" fmla="*/ 2970 w 458240"/>
                  <a:gd name="connsiteY1" fmla="*/ 951806 h 2175476"/>
                  <a:gd name="connsiteX2" fmla="*/ 114574 w 458240"/>
                  <a:gd name="connsiteY2" fmla="*/ 507833 h 2175476"/>
                  <a:gd name="connsiteX3" fmla="*/ 168140 w 458240"/>
                  <a:gd name="connsiteY3" fmla="*/ 260613 h 2175476"/>
                  <a:gd name="connsiteX4" fmla="*/ 183517 w 458240"/>
                  <a:gd name="connsiteY4" fmla="*/ 7438 h 2175476"/>
                  <a:gd name="connsiteX5" fmla="*/ 202361 w 458240"/>
                  <a:gd name="connsiteY5" fmla="*/ 5257 h 2175476"/>
                  <a:gd name="connsiteX6" fmla="*/ 210344 w 458240"/>
                  <a:gd name="connsiteY6" fmla="*/ 23905 h 2175476"/>
                  <a:gd name="connsiteX7" fmla="*/ 245589 w 458240"/>
                  <a:gd name="connsiteY7" fmla="*/ 85584 h 2175476"/>
                  <a:gd name="connsiteX8" fmla="*/ 245676 w 458240"/>
                  <a:gd name="connsiteY8" fmla="*/ 85737 h 2175476"/>
                  <a:gd name="connsiteX9" fmla="*/ 245698 w 458240"/>
                  <a:gd name="connsiteY9" fmla="*/ 85803 h 2175476"/>
                  <a:gd name="connsiteX10" fmla="*/ 243910 w 458240"/>
                  <a:gd name="connsiteY10" fmla="*/ 903103 h 2175476"/>
                  <a:gd name="connsiteX11" fmla="*/ 250932 w 458240"/>
                  <a:gd name="connsiteY11" fmla="*/ 1543194 h 2175476"/>
                  <a:gd name="connsiteX12" fmla="*/ 458240 w 458240"/>
                  <a:gd name="connsiteY12" fmla="*/ 2146861 h 2175476"/>
                  <a:gd name="connsiteX13" fmla="*/ 434729 w 458240"/>
                  <a:gd name="connsiteY13" fmla="*/ 2175477 h 2175476"/>
                  <a:gd name="connsiteX14" fmla="*/ 35184 w 458240"/>
                  <a:gd name="connsiteY14" fmla="*/ 1388929 h 2175476"/>
                  <a:gd name="connsiteX15" fmla="*/ 35184 w 458240"/>
                  <a:gd name="connsiteY15" fmla="*/ 1388929 h 217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8240" h="2175476">
                    <a:moveTo>
                      <a:pt x="35184" y="1388929"/>
                    </a:moveTo>
                    <a:cubicBezTo>
                      <a:pt x="5042" y="1245766"/>
                      <a:pt x="-5863" y="1098720"/>
                      <a:pt x="2970" y="951806"/>
                    </a:cubicBezTo>
                    <a:cubicBezTo>
                      <a:pt x="12284" y="797301"/>
                      <a:pt x="67725" y="656297"/>
                      <a:pt x="114574" y="507833"/>
                    </a:cubicBezTo>
                    <a:cubicBezTo>
                      <a:pt x="140157" y="426830"/>
                      <a:pt x="158696" y="343928"/>
                      <a:pt x="168140" y="260613"/>
                    </a:cubicBezTo>
                    <a:cubicBezTo>
                      <a:pt x="177672" y="176425"/>
                      <a:pt x="170212" y="90863"/>
                      <a:pt x="183517" y="7438"/>
                    </a:cubicBezTo>
                    <a:cubicBezTo>
                      <a:pt x="185000" y="-1788"/>
                      <a:pt x="198719" y="-2333"/>
                      <a:pt x="202361" y="5257"/>
                    </a:cubicBezTo>
                    <a:cubicBezTo>
                      <a:pt x="205284" y="11342"/>
                      <a:pt x="207901" y="17580"/>
                      <a:pt x="210344" y="23905"/>
                    </a:cubicBezTo>
                    <a:cubicBezTo>
                      <a:pt x="222623" y="44450"/>
                      <a:pt x="234379" y="64974"/>
                      <a:pt x="245589" y="85584"/>
                    </a:cubicBezTo>
                    <a:lnTo>
                      <a:pt x="245676" y="85737"/>
                    </a:lnTo>
                    <a:lnTo>
                      <a:pt x="245698" y="85803"/>
                    </a:lnTo>
                    <a:cubicBezTo>
                      <a:pt x="249013" y="92826"/>
                      <a:pt x="336451" y="415990"/>
                      <a:pt x="243910" y="903103"/>
                    </a:cubicBezTo>
                    <a:cubicBezTo>
                      <a:pt x="206766" y="1098524"/>
                      <a:pt x="203822" y="1267533"/>
                      <a:pt x="250932" y="1543194"/>
                    </a:cubicBezTo>
                    <a:cubicBezTo>
                      <a:pt x="287509" y="1757328"/>
                      <a:pt x="354925" y="1968409"/>
                      <a:pt x="458240" y="2146861"/>
                    </a:cubicBezTo>
                    <a:lnTo>
                      <a:pt x="434729" y="2175477"/>
                    </a:lnTo>
                    <a:cubicBezTo>
                      <a:pt x="244913" y="1928976"/>
                      <a:pt x="86482" y="1632725"/>
                      <a:pt x="35184" y="1388929"/>
                    </a:cubicBezTo>
                    <a:lnTo>
                      <a:pt x="35184" y="1388929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33" name="Freeform: Shape 3932">
                <a:extLst>
                  <a:ext uri="{FF2B5EF4-FFF2-40B4-BE49-F238E27FC236}">
                    <a16:creationId xmlns:a16="http://schemas.microsoft.com/office/drawing/2014/main" id="{2E4D3B49-1C8B-472E-8B81-5DF9C5355C91}"/>
                  </a:ext>
                </a:extLst>
              </p:cNvPr>
              <p:cNvSpPr/>
              <p:nvPr/>
            </p:nvSpPr>
            <p:spPr>
              <a:xfrm>
                <a:off x="3927269" y="5232092"/>
                <a:ext cx="273438" cy="2063415"/>
              </a:xfrm>
              <a:custGeom>
                <a:avLst/>
                <a:gdLst>
                  <a:gd name="connsiteX0" fmla="*/ 42990 w 273438"/>
                  <a:gd name="connsiteY0" fmla="*/ 3142 h 2063415"/>
                  <a:gd name="connsiteX1" fmla="*/ 74244 w 273438"/>
                  <a:gd name="connsiteY1" fmla="*/ 63797 h 2063415"/>
                  <a:gd name="connsiteX2" fmla="*/ 46087 w 273438"/>
                  <a:gd name="connsiteY2" fmla="*/ 864150 h 2063415"/>
                  <a:gd name="connsiteX3" fmla="*/ 36491 w 273438"/>
                  <a:gd name="connsiteY3" fmla="*/ 1394230 h 2063415"/>
                  <a:gd name="connsiteX4" fmla="*/ 205434 w 273438"/>
                  <a:gd name="connsiteY4" fmla="*/ 1909020 h 2063415"/>
                  <a:gd name="connsiteX5" fmla="*/ 273438 w 273438"/>
                  <a:gd name="connsiteY5" fmla="*/ 2042172 h 2063415"/>
                  <a:gd name="connsiteX6" fmla="*/ 255990 w 273438"/>
                  <a:gd name="connsiteY6" fmla="*/ 2063416 h 2063415"/>
                  <a:gd name="connsiteX7" fmla="*/ 31409 w 273438"/>
                  <a:gd name="connsiteY7" fmla="*/ 1499443 h 2063415"/>
                  <a:gd name="connsiteX8" fmla="*/ 70166 w 273438"/>
                  <a:gd name="connsiteY8" fmla="*/ 475337 h 2063415"/>
                  <a:gd name="connsiteX9" fmla="*/ 42990 w 273438"/>
                  <a:gd name="connsiteY9" fmla="*/ 3142 h 2063415"/>
                  <a:gd name="connsiteX10" fmla="*/ 42990 w 273438"/>
                  <a:gd name="connsiteY10" fmla="*/ 3142 h 2063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438" h="2063415">
                    <a:moveTo>
                      <a:pt x="42990" y="3142"/>
                    </a:moveTo>
                    <a:cubicBezTo>
                      <a:pt x="53873" y="23230"/>
                      <a:pt x="64299" y="43448"/>
                      <a:pt x="74244" y="63797"/>
                    </a:cubicBezTo>
                    <a:cubicBezTo>
                      <a:pt x="133634" y="321944"/>
                      <a:pt x="80002" y="602600"/>
                      <a:pt x="46087" y="864150"/>
                    </a:cubicBezTo>
                    <a:cubicBezTo>
                      <a:pt x="23142" y="1041098"/>
                      <a:pt x="9598" y="1218722"/>
                      <a:pt x="36491" y="1394230"/>
                    </a:cubicBezTo>
                    <a:cubicBezTo>
                      <a:pt x="63906" y="1573337"/>
                      <a:pt x="126938" y="1745072"/>
                      <a:pt x="205434" y="1909020"/>
                    </a:cubicBezTo>
                    <a:cubicBezTo>
                      <a:pt x="226939" y="1953950"/>
                      <a:pt x="249774" y="1998290"/>
                      <a:pt x="273438" y="2042172"/>
                    </a:cubicBezTo>
                    <a:lnTo>
                      <a:pt x="255990" y="2063416"/>
                    </a:lnTo>
                    <a:cubicBezTo>
                      <a:pt x="157298" y="1883960"/>
                      <a:pt x="76185" y="1696325"/>
                      <a:pt x="31409" y="1499443"/>
                    </a:cubicBezTo>
                    <a:cubicBezTo>
                      <a:pt x="-46127" y="1158634"/>
                      <a:pt x="40656" y="819505"/>
                      <a:pt x="70166" y="475337"/>
                    </a:cubicBezTo>
                    <a:cubicBezTo>
                      <a:pt x="80351" y="356557"/>
                      <a:pt x="38431" y="-39105"/>
                      <a:pt x="42990" y="3142"/>
                    </a:cubicBezTo>
                    <a:lnTo>
                      <a:pt x="42990" y="314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34" name="Freeform: Shape 3933">
                <a:extLst>
                  <a:ext uri="{FF2B5EF4-FFF2-40B4-BE49-F238E27FC236}">
                    <a16:creationId xmlns:a16="http://schemas.microsoft.com/office/drawing/2014/main" id="{D752BB81-385F-40A5-B028-6F28AB069662}"/>
                  </a:ext>
                </a:extLst>
              </p:cNvPr>
              <p:cNvSpPr/>
              <p:nvPr/>
            </p:nvSpPr>
            <p:spPr>
              <a:xfrm>
                <a:off x="3790451" y="5149172"/>
                <a:ext cx="387159" cy="2172507"/>
              </a:xfrm>
              <a:custGeom>
                <a:avLst/>
                <a:gdLst>
                  <a:gd name="connsiteX0" fmla="*/ 123428 w 387159"/>
                  <a:gd name="connsiteY0" fmla="*/ 652 h 2172507"/>
                  <a:gd name="connsiteX1" fmla="*/ 128031 w 387159"/>
                  <a:gd name="connsiteY1" fmla="*/ 20 h 2172507"/>
                  <a:gd name="connsiteX2" fmla="*/ 129426 w 387159"/>
                  <a:gd name="connsiteY2" fmla="*/ 347656 h 2172507"/>
                  <a:gd name="connsiteX3" fmla="*/ 33592 w 387159"/>
                  <a:gd name="connsiteY3" fmla="*/ 753896 h 2172507"/>
                  <a:gd name="connsiteX4" fmla="*/ 42992 w 387159"/>
                  <a:gd name="connsiteY4" fmla="*/ 1187682 h 2172507"/>
                  <a:gd name="connsiteX5" fmla="*/ 387160 w 387159"/>
                  <a:gd name="connsiteY5" fmla="*/ 2153184 h 2172507"/>
                  <a:gd name="connsiteX6" fmla="*/ 371282 w 387159"/>
                  <a:gd name="connsiteY6" fmla="*/ 2172508 h 2172507"/>
                  <a:gd name="connsiteX7" fmla="*/ 34443 w 387159"/>
                  <a:gd name="connsiteY7" fmla="*/ 1345546 h 2172507"/>
                  <a:gd name="connsiteX8" fmla="*/ 222 w 387159"/>
                  <a:gd name="connsiteY8" fmla="*/ 856535 h 2172507"/>
                  <a:gd name="connsiteX9" fmla="*/ 78565 w 387159"/>
                  <a:gd name="connsiteY9" fmla="*/ 456206 h 2172507"/>
                  <a:gd name="connsiteX10" fmla="*/ 123428 w 387159"/>
                  <a:gd name="connsiteY10" fmla="*/ 652 h 2172507"/>
                  <a:gd name="connsiteX11" fmla="*/ 123428 w 387159"/>
                  <a:gd name="connsiteY11" fmla="*/ 652 h 217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7159" h="2172507">
                    <a:moveTo>
                      <a:pt x="123428" y="652"/>
                    </a:moveTo>
                    <a:cubicBezTo>
                      <a:pt x="124890" y="129"/>
                      <a:pt x="126460" y="-67"/>
                      <a:pt x="128031" y="20"/>
                    </a:cubicBezTo>
                    <a:cubicBezTo>
                      <a:pt x="154705" y="115310"/>
                      <a:pt x="151782" y="229880"/>
                      <a:pt x="129426" y="347656"/>
                    </a:cubicBezTo>
                    <a:cubicBezTo>
                      <a:pt x="103538" y="484014"/>
                      <a:pt x="50386" y="616316"/>
                      <a:pt x="33592" y="753896"/>
                    </a:cubicBezTo>
                    <a:cubicBezTo>
                      <a:pt x="16078" y="897343"/>
                      <a:pt x="31127" y="1044999"/>
                      <a:pt x="42992" y="1187682"/>
                    </a:cubicBezTo>
                    <a:cubicBezTo>
                      <a:pt x="74377" y="1565329"/>
                      <a:pt x="204061" y="1852484"/>
                      <a:pt x="387160" y="2153184"/>
                    </a:cubicBezTo>
                    <a:lnTo>
                      <a:pt x="371282" y="2172508"/>
                    </a:lnTo>
                    <a:cubicBezTo>
                      <a:pt x="213767" y="1901492"/>
                      <a:pt x="58325" y="1545024"/>
                      <a:pt x="34443" y="1345546"/>
                    </a:cubicBezTo>
                    <a:cubicBezTo>
                      <a:pt x="16951" y="1199460"/>
                      <a:pt x="-2286" y="1004083"/>
                      <a:pt x="222" y="856535"/>
                    </a:cubicBezTo>
                    <a:cubicBezTo>
                      <a:pt x="2577" y="718519"/>
                      <a:pt x="43254" y="590013"/>
                      <a:pt x="78565" y="456206"/>
                    </a:cubicBezTo>
                    <a:cubicBezTo>
                      <a:pt x="117452" y="308811"/>
                      <a:pt x="147202" y="150861"/>
                      <a:pt x="123428" y="652"/>
                    </a:cubicBezTo>
                    <a:lnTo>
                      <a:pt x="123428" y="65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35" name="Freeform: Shape 3934">
                <a:extLst>
                  <a:ext uri="{FF2B5EF4-FFF2-40B4-BE49-F238E27FC236}">
                    <a16:creationId xmlns:a16="http://schemas.microsoft.com/office/drawing/2014/main" id="{3BDF9503-4614-4F08-9F3B-91555AA34318}"/>
                  </a:ext>
                </a:extLst>
              </p:cNvPr>
              <p:cNvSpPr/>
              <p:nvPr/>
            </p:nvSpPr>
            <p:spPr>
              <a:xfrm>
                <a:off x="3999572" y="5305572"/>
                <a:ext cx="231953" cy="1935758"/>
              </a:xfrm>
              <a:custGeom>
                <a:avLst/>
                <a:gdLst>
                  <a:gd name="connsiteX0" fmla="*/ 6631 w 231953"/>
                  <a:gd name="connsiteY0" fmla="*/ 0 h 1935758"/>
                  <a:gd name="connsiteX1" fmla="*/ 61309 w 231953"/>
                  <a:gd name="connsiteY1" fmla="*/ 128441 h 1935758"/>
                  <a:gd name="connsiteX2" fmla="*/ 41985 w 231953"/>
                  <a:gd name="connsiteY2" fmla="*/ 782426 h 1935758"/>
                  <a:gd name="connsiteX3" fmla="*/ 108398 w 231953"/>
                  <a:gd name="connsiteY3" fmla="*/ 1538919 h 1935758"/>
                  <a:gd name="connsiteX4" fmla="*/ 204080 w 231953"/>
                  <a:gd name="connsiteY4" fmla="*/ 1869368 h 1935758"/>
                  <a:gd name="connsiteX5" fmla="*/ 231954 w 231953"/>
                  <a:gd name="connsiteY5" fmla="*/ 1931200 h 1935758"/>
                  <a:gd name="connsiteX6" fmla="*/ 228202 w 231953"/>
                  <a:gd name="connsiteY6" fmla="*/ 1935758 h 1935758"/>
                  <a:gd name="connsiteX7" fmla="*/ 32214 w 231953"/>
                  <a:gd name="connsiteY7" fmla="*/ 1349583 h 1935758"/>
                  <a:gd name="connsiteX8" fmla="*/ 1614 w 231953"/>
                  <a:gd name="connsiteY8" fmla="*/ 906985 h 1935758"/>
                  <a:gd name="connsiteX9" fmla="*/ 43730 w 231953"/>
                  <a:gd name="connsiteY9" fmla="*/ 416753 h 1935758"/>
                  <a:gd name="connsiteX10" fmla="*/ 6631 w 231953"/>
                  <a:gd name="connsiteY10" fmla="*/ 0 h 1935758"/>
                  <a:gd name="connsiteX11" fmla="*/ 6631 w 231953"/>
                  <a:gd name="connsiteY11" fmla="*/ 0 h 193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53" h="1935758">
                    <a:moveTo>
                      <a:pt x="6631" y="0"/>
                    </a:moveTo>
                    <a:cubicBezTo>
                      <a:pt x="26871" y="42116"/>
                      <a:pt x="45104" y="84864"/>
                      <a:pt x="61309" y="128441"/>
                    </a:cubicBezTo>
                    <a:cubicBezTo>
                      <a:pt x="98801" y="341921"/>
                      <a:pt x="60371" y="571694"/>
                      <a:pt x="41985" y="782426"/>
                    </a:cubicBezTo>
                    <a:cubicBezTo>
                      <a:pt x="19695" y="1037803"/>
                      <a:pt x="40044" y="1292527"/>
                      <a:pt x="108398" y="1538919"/>
                    </a:cubicBezTo>
                    <a:cubicBezTo>
                      <a:pt x="127983" y="1652005"/>
                      <a:pt x="159260" y="1762846"/>
                      <a:pt x="204080" y="1869368"/>
                    </a:cubicBezTo>
                    <a:cubicBezTo>
                      <a:pt x="212870" y="1890240"/>
                      <a:pt x="222183" y="1910851"/>
                      <a:pt x="231954" y="1931200"/>
                    </a:cubicBezTo>
                    <a:lnTo>
                      <a:pt x="228202" y="1935758"/>
                    </a:lnTo>
                    <a:cubicBezTo>
                      <a:pt x="131517" y="1750348"/>
                      <a:pt x="68048" y="1548973"/>
                      <a:pt x="32214" y="1349583"/>
                    </a:cubicBezTo>
                    <a:cubicBezTo>
                      <a:pt x="5954" y="1203562"/>
                      <a:pt x="-4275" y="1055164"/>
                      <a:pt x="1614" y="906985"/>
                    </a:cubicBezTo>
                    <a:cubicBezTo>
                      <a:pt x="8114" y="743210"/>
                      <a:pt x="33697" y="580374"/>
                      <a:pt x="43730" y="416753"/>
                    </a:cubicBezTo>
                    <a:cubicBezTo>
                      <a:pt x="52432" y="275160"/>
                      <a:pt x="44057" y="135355"/>
                      <a:pt x="6631" y="0"/>
                    </a:cubicBezTo>
                    <a:lnTo>
                      <a:pt x="6631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36" name="Freeform: Shape 3935">
                <a:extLst>
                  <a:ext uri="{FF2B5EF4-FFF2-40B4-BE49-F238E27FC236}">
                    <a16:creationId xmlns:a16="http://schemas.microsoft.com/office/drawing/2014/main" id="{1E675252-D384-4D63-BECB-CCE49A792C92}"/>
                  </a:ext>
                </a:extLst>
              </p:cNvPr>
              <p:cNvSpPr/>
              <p:nvPr/>
            </p:nvSpPr>
            <p:spPr>
              <a:xfrm>
                <a:off x="577562" y="5785522"/>
                <a:ext cx="1379092" cy="1609354"/>
              </a:xfrm>
              <a:custGeom>
                <a:avLst/>
                <a:gdLst>
                  <a:gd name="connsiteX0" fmla="*/ 1335848 w 1379092"/>
                  <a:gd name="connsiteY0" fmla="*/ 863221 h 1609354"/>
                  <a:gd name="connsiteX1" fmla="*/ 1073033 w 1379092"/>
                  <a:gd name="connsiteY1" fmla="*/ 479467 h 1609354"/>
                  <a:gd name="connsiteX2" fmla="*/ 593532 w 1379092"/>
                  <a:gd name="connsiteY2" fmla="*/ 237067 h 1609354"/>
                  <a:gd name="connsiteX3" fmla="*/ 292352 w 1379092"/>
                  <a:gd name="connsiteY3" fmla="*/ 140164 h 1609354"/>
                  <a:gd name="connsiteX4" fmla="*/ 18654 w 1379092"/>
                  <a:gd name="connsiteY4" fmla="*/ 6902 h 1609354"/>
                  <a:gd name="connsiteX5" fmla="*/ 256409 w 1379092"/>
                  <a:gd name="connsiteY5" fmla="*/ 404396 h 1609354"/>
                  <a:gd name="connsiteX6" fmla="*/ 514273 w 1379092"/>
                  <a:gd name="connsiteY6" fmla="*/ 583939 h 1609354"/>
                  <a:gd name="connsiteX7" fmla="*/ 769541 w 1379092"/>
                  <a:gd name="connsiteY7" fmla="*/ 740276 h 1609354"/>
                  <a:gd name="connsiteX8" fmla="*/ 1162564 w 1379092"/>
                  <a:gd name="connsiteY8" fmla="*/ 1516071 h 1609354"/>
                  <a:gd name="connsiteX9" fmla="*/ 1278574 w 1379092"/>
                  <a:gd name="connsiteY9" fmla="*/ 1609354 h 1609354"/>
                  <a:gd name="connsiteX10" fmla="*/ 1335848 w 1379092"/>
                  <a:gd name="connsiteY10" fmla="*/ 863221 h 1609354"/>
                  <a:gd name="connsiteX11" fmla="*/ 1335848 w 1379092"/>
                  <a:gd name="connsiteY11" fmla="*/ 863221 h 160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9092" h="1609354">
                    <a:moveTo>
                      <a:pt x="1335848" y="863221"/>
                    </a:moveTo>
                    <a:cubicBezTo>
                      <a:pt x="1286338" y="716525"/>
                      <a:pt x="1194386" y="583787"/>
                      <a:pt x="1073033" y="479467"/>
                    </a:cubicBezTo>
                    <a:cubicBezTo>
                      <a:pt x="939248" y="364483"/>
                      <a:pt x="766597" y="294952"/>
                      <a:pt x="593532" y="237067"/>
                    </a:cubicBezTo>
                    <a:cubicBezTo>
                      <a:pt x="493640" y="203675"/>
                      <a:pt x="391851" y="174406"/>
                      <a:pt x="292352" y="140164"/>
                    </a:cubicBezTo>
                    <a:cubicBezTo>
                      <a:pt x="193682" y="106183"/>
                      <a:pt x="92024" y="77197"/>
                      <a:pt x="18654" y="6902"/>
                    </a:cubicBezTo>
                    <a:cubicBezTo>
                      <a:pt x="-37464" y="-46860"/>
                      <a:pt x="30562" y="225551"/>
                      <a:pt x="256409" y="404396"/>
                    </a:cubicBezTo>
                    <a:cubicBezTo>
                      <a:pt x="338176" y="469173"/>
                      <a:pt x="423956" y="528868"/>
                      <a:pt x="514273" y="583939"/>
                    </a:cubicBezTo>
                    <a:cubicBezTo>
                      <a:pt x="599508" y="635913"/>
                      <a:pt x="687861" y="683853"/>
                      <a:pt x="769541" y="740276"/>
                    </a:cubicBezTo>
                    <a:cubicBezTo>
                      <a:pt x="1032858" y="922240"/>
                      <a:pt x="1181648" y="1210857"/>
                      <a:pt x="1162564" y="1516071"/>
                    </a:cubicBezTo>
                    <a:lnTo>
                      <a:pt x="1278574" y="1609354"/>
                    </a:lnTo>
                    <a:cubicBezTo>
                      <a:pt x="1373405" y="1364620"/>
                      <a:pt x="1418509" y="1108108"/>
                      <a:pt x="1335848" y="863221"/>
                    </a:cubicBezTo>
                    <a:lnTo>
                      <a:pt x="1335848" y="863221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37" name="Freeform: Shape 3936">
                <a:extLst>
                  <a:ext uri="{FF2B5EF4-FFF2-40B4-BE49-F238E27FC236}">
                    <a16:creationId xmlns:a16="http://schemas.microsoft.com/office/drawing/2014/main" id="{17FF812B-278E-4BCE-A645-464E0D76D7A7}"/>
                  </a:ext>
                </a:extLst>
              </p:cNvPr>
              <p:cNvSpPr/>
              <p:nvPr/>
            </p:nvSpPr>
            <p:spPr>
              <a:xfrm>
                <a:off x="583762" y="5785525"/>
                <a:ext cx="1372896" cy="1609350"/>
              </a:xfrm>
              <a:custGeom>
                <a:avLst/>
                <a:gdLst>
                  <a:gd name="connsiteX0" fmla="*/ 1329648 w 1372896"/>
                  <a:gd name="connsiteY0" fmla="*/ 863196 h 1609350"/>
                  <a:gd name="connsiteX1" fmla="*/ 1066811 w 1372896"/>
                  <a:gd name="connsiteY1" fmla="*/ 479464 h 1609350"/>
                  <a:gd name="connsiteX2" fmla="*/ 587310 w 1372896"/>
                  <a:gd name="connsiteY2" fmla="*/ 237042 h 1609350"/>
                  <a:gd name="connsiteX3" fmla="*/ 286152 w 1372896"/>
                  <a:gd name="connsiteY3" fmla="*/ 140116 h 1609350"/>
                  <a:gd name="connsiteX4" fmla="*/ 111735 w 1372896"/>
                  <a:gd name="connsiteY4" fmla="*/ 74205 h 1609350"/>
                  <a:gd name="connsiteX5" fmla="*/ 652261 w 1372896"/>
                  <a:gd name="connsiteY5" fmla="*/ 391590 h 1609350"/>
                  <a:gd name="connsiteX6" fmla="*/ 1287096 w 1372896"/>
                  <a:gd name="connsiteY6" fmla="*/ 1246535 h 1609350"/>
                  <a:gd name="connsiteX7" fmla="*/ 1247030 w 1372896"/>
                  <a:gd name="connsiteY7" fmla="*/ 1588980 h 1609350"/>
                  <a:gd name="connsiteX8" fmla="*/ 1272352 w 1372896"/>
                  <a:gd name="connsiteY8" fmla="*/ 1609351 h 1609350"/>
                  <a:gd name="connsiteX9" fmla="*/ 1329648 w 1372896"/>
                  <a:gd name="connsiteY9" fmla="*/ 863196 h 1609350"/>
                  <a:gd name="connsiteX10" fmla="*/ 1329648 w 1372896"/>
                  <a:gd name="connsiteY10" fmla="*/ 863196 h 1609350"/>
                  <a:gd name="connsiteX11" fmla="*/ 18321 w 1372896"/>
                  <a:gd name="connsiteY11" fmla="*/ 12373 h 1609350"/>
                  <a:gd name="connsiteX12" fmla="*/ 12454 w 1372896"/>
                  <a:gd name="connsiteY12" fmla="*/ 6898 h 1609350"/>
                  <a:gd name="connsiteX13" fmla="*/ 0 w 1372896"/>
                  <a:gd name="connsiteY13" fmla="*/ 28 h 1609350"/>
                  <a:gd name="connsiteX14" fmla="*/ 18321 w 1372896"/>
                  <a:gd name="connsiteY14" fmla="*/ 12373 h 1609350"/>
                  <a:gd name="connsiteX15" fmla="*/ 18321 w 1372896"/>
                  <a:gd name="connsiteY15" fmla="*/ 12373 h 160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2896" h="1609350">
                    <a:moveTo>
                      <a:pt x="1329648" y="863196"/>
                    </a:moveTo>
                    <a:cubicBezTo>
                      <a:pt x="1280138" y="716499"/>
                      <a:pt x="1188207" y="583783"/>
                      <a:pt x="1066811" y="479464"/>
                    </a:cubicBezTo>
                    <a:cubicBezTo>
                      <a:pt x="933026" y="364480"/>
                      <a:pt x="760397" y="294926"/>
                      <a:pt x="587310" y="237042"/>
                    </a:cubicBezTo>
                    <a:cubicBezTo>
                      <a:pt x="487418" y="203672"/>
                      <a:pt x="385651" y="174402"/>
                      <a:pt x="286152" y="140116"/>
                    </a:cubicBezTo>
                    <a:cubicBezTo>
                      <a:pt x="226828" y="119702"/>
                      <a:pt x="166435" y="101076"/>
                      <a:pt x="111735" y="74205"/>
                    </a:cubicBezTo>
                    <a:cubicBezTo>
                      <a:pt x="252826" y="166376"/>
                      <a:pt x="483231" y="311568"/>
                      <a:pt x="652261" y="391590"/>
                    </a:cubicBezTo>
                    <a:cubicBezTo>
                      <a:pt x="912873" y="514971"/>
                      <a:pt x="1254380" y="660817"/>
                      <a:pt x="1287096" y="1246535"/>
                    </a:cubicBezTo>
                    <a:cubicBezTo>
                      <a:pt x="1293901" y="1368477"/>
                      <a:pt x="1276387" y="1484006"/>
                      <a:pt x="1247030" y="1588980"/>
                    </a:cubicBezTo>
                    <a:lnTo>
                      <a:pt x="1272352" y="1609351"/>
                    </a:lnTo>
                    <a:cubicBezTo>
                      <a:pt x="1367227" y="1364617"/>
                      <a:pt x="1412309" y="1108104"/>
                      <a:pt x="1329648" y="863196"/>
                    </a:cubicBezTo>
                    <a:lnTo>
                      <a:pt x="1329648" y="863196"/>
                    </a:lnTo>
                    <a:close/>
                    <a:moveTo>
                      <a:pt x="18321" y="12373"/>
                    </a:moveTo>
                    <a:lnTo>
                      <a:pt x="12454" y="6898"/>
                    </a:lnTo>
                    <a:cubicBezTo>
                      <a:pt x="7197" y="1882"/>
                      <a:pt x="3054" y="-277"/>
                      <a:pt x="0" y="28"/>
                    </a:cubicBezTo>
                    <a:lnTo>
                      <a:pt x="18321" y="12373"/>
                    </a:lnTo>
                    <a:lnTo>
                      <a:pt x="18321" y="12373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38" name="Freeform: Shape 3937">
                <a:extLst>
                  <a:ext uri="{FF2B5EF4-FFF2-40B4-BE49-F238E27FC236}">
                    <a16:creationId xmlns:a16="http://schemas.microsoft.com/office/drawing/2014/main" id="{A3D8E1F3-C27B-48C8-8D7B-F913D98A3BBD}"/>
                  </a:ext>
                </a:extLst>
              </p:cNvPr>
              <p:cNvSpPr/>
              <p:nvPr/>
            </p:nvSpPr>
            <p:spPr>
              <a:xfrm>
                <a:off x="578179" y="5787079"/>
                <a:ext cx="1368413" cy="1591286"/>
              </a:xfrm>
              <a:custGeom>
                <a:avLst/>
                <a:gdLst>
                  <a:gd name="connsiteX0" fmla="*/ 835730 w 1368413"/>
                  <a:gd name="connsiteY0" fmla="*/ 329774 h 1591286"/>
                  <a:gd name="connsiteX1" fmla="*/ 641312 w 1368413"/>
                  <a:gd name="connsiteY1" fmla="*/ 252020 h 1591286"/>
                  <a:gd name="connsiteX2" fmla="*/ 1071696 w 1368413"/>
                  <a:gd name="connsiteY2" fmla="*/ 530909 h 1591286"/>
                  <a:gd name="connsiteX3" fmla="*/ 1317543 w 1368413"/>
                  <a:gd name="connsiteY3" fmla="*/ 1495277 h 1591286"/>
                  <a:gd name="connsiteX4" fmla="*/ 1366878 w 1368413"/>
                  <a:gd name="connsiteY4" fmla="*/ 1285025 h 1591286"/>
                  <a:gd name="connsiteX5" fmla="*/ 1353683 w 1368413"/>
                  <a:gd name="connsiteY5" fmla="*/ 1038175 h 1591286"/>
                  <a:gd name="connsiteX6" fmla="*/ 1161512 w 1368413"/>
                  <a:gd name="connsiteY6" fmla="*/ 594508 h 1591286"/>
                  <a:gd name="connsiteX7" fmla="*/ 835730 w 1368413"/>
                  <a:gd name="connsiteY7" fmla="*/ 329774 h 1591286"/>
                  <a:gd name="connsiteX8" fmla="*/ 835730 w 1368413"/>
                  <a:gd name="connsiteY8" fmla="*/ 329774 h 1591286"/>
                  <a:gd name="connsiteX9" fmla="*/ 144886 w 1368413"/>
                  <a:gd name="connsiteY9" fmla="*/ 85345 h 1591286"/>
                  <a:gd name="connsiteX10" fmla="*/ 32498 w 1368413"/>
                  <a:gd name="connsiteY10" fmla="*/ 18344 h 1591286"/>
                  <a:gd name="connsiteX11" fmla="*/ 6499 w 1368413"/>
                  <a:gd name="connsiteY11" fmla="*/ 372 h 1591286"/>
                  <a:gd name="connsiteX12" fmla="*/ 3839 w 1368413"/>
                  <a:gd name="connsiteY12" fmla="*/ 3120 h 1591286"/>
                  <a:gd name="connsiteX13" fmla="*/ 952764 w 1368413"/>
                  <a:gd name="connsiteY13" fmla="*/ 609099 h 1591286"/>
                  <a:gd name="connsiteX14" fmla="*/ 1203606 w 1368413"/>
                  <a:gd name="connsiteY14" fmla="*/ 1547993 h 1591286"/>
                  <a:gd name="connsiteX15" fmla="*/ 1223322 w 1368413"/>
                  <a:gd name="connsiteY15" fmla="*/ 1563849 h 1591286"/>
                  <a:gd name="connsiteX16" fmla="*/ 1234751 w 1368413"/>
                  <a:gd name="connsiteY16" fmla="*/ 1116365 h 1591286"/>
                  <a:gd name="connsiteX17" fmla="*/ 1042580 w 1368413"/>
                  <a:gd name="connsiteY17" fmla="*/ 672720 h 1591286"/>
                  <a:gd name="connsiteX18" fmla="*/ 614922 w 1368413"/>
                  <a:gd name="connsiteY18" fmla="*/ 351606 h 1591286"/>
                  <a:gd name="connsiteX19" fmla="*/ 316861 w 1368413"/>
                  <a:gd name="connsiteY19" fmla="*/ 197647 h 1591286"/>
                  <a:gd name="connsiteX20" fmla="*/ 253131 w 1368413"/>
                  <a:gd name="connsiteY20" fmla="*/ 161638 h 1591286"/>
                  <a:gd name="connsiteX21" fmla="*/ 549992 w 1368413"/>
                  <a:gd name="connsiteY21" fmla="*/ 283012 h 1591286"/>
                  <a:gd name="connsiteX22" fmla="*/ 1007400 w 1368413"/>
                  <a:gd name="connsiteY22" fmla="*/ 572480 h 1591286"/>
                  <a:gd name="connsiteX23" fmla="*/ 1249560 w 1368413"/>
                  <a:gd name="connsiteY23" fmla="*/ 1511504 h 1591286"/>
                  <a:gd name="connsiteX24" fmla="*/ 1234882 w 1368413"/>
                  <a:gd name="connsiteY24" fmla="*/ 1573140 h 1591286"/>
                  <a:gd name="connsiteX25" fmla="*/ 1257434 w 1368413"/>
                  <a:gd name="connsiteY25" fmla="*/ 1591286 h 1591286"/>
                  <a:gd name="connsiteX26" fmla="*/ 1283170 w 1368413"/>
                  <a:gd name="connsiteY26" fmla="*/ 1055493 h 1591286"/>
                  <a:gd name="connsiteX27" fmla="*/ 685718 w 1368413"/>
                  <a:gd name="connsiteY27" fmla="*/ 312064 h 1591286"/>
                  <a:gd name="connsiteX28" fmla="*/ 144886 w 1368413"/>
                  <a:gd name="connsiteY28" fmla="*/ 85345 h 1591286"/>
                  <a:gd name="connsiteX29" fmla="*/ 144886 w 1368413"/>
                  <a:gd name="connsiteY29" fmla="*/ 85345 h 1591286"/>
                  <a:gd name="connsiteX30" fmla="*/ 0 w 1368413"/>
                  <a:gd name="connsiteY30" fmla="*/ 21877 h 1591286"/>
                  <a:gd name="connsiteX31" fmla="*/ 2159 w 1368413"/>
                  <a:gd name="connsiteY31" fmla="*/ 34679 h 1591286"/>
                  <a:gd name="connsiteX32" fmla="*/ 444823 w 1368413"/>
                  <a:gd name="connsiteY32" fmla="*/ 377473 h 1591286"/>
                  <a:gd name="connsiteX33" fmla="*/ 868991 w 1368413"/>
                  <a:gd name="connsiteY33" fmla="*/ 703211 h 1591286"/>
                  <a:gd name="connsiteX34" fmla="*/ 1114619 w 1368413"/>
                  <a:gd name="connsiteY34" fmla="*/ 1123432 h 1591286"/>
                  <a:gd name="connsiteX35" fmla="*/ 1142558 w 1368413"/>
                  <a:gd name="connsiteY35" fmla="*/ 1276453 h 1591286"/>
                  <a:gd name="connsiteX36" fmla="*/ 1161904 w 1368413"/>
                  <a:gd name="connsiteY36" fmla="*/ 1514514 h 1591286"/>
                  <a:gd name="connsiteX37" fmla="*/ 1167989 w 1368413"/>
                  <a:gd name="connsiteY37" fmla="*/ 1519399 h 1591286"/>
                  <a:gd name="connsiteX38" fmla="*/ 1158938 w 1368413"/>
                  <a:gd name="connsiteY38" fmla="*/ 1197849 h 1591286"/>
                  <a:gd name="connsiteX39" fmla="*/ 562271 w 1368413"/>
                  <a:gd name="connsiteY39" fmla="*/ 421203 h 1591286"/>
                  <a:gd name="connsiteX40" fmla="*/ 0 w 1368413"/>
                  <a:gd name="connsiteY40" fmla="*/ 21877 h 1591286"/>
                  <a:gd name="connsiteX41" fmla="*/ 0 w 1368413"/>
                  <a:gd name="connsiteY41" fmla="*/ 21877 h 159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68413" h="1591286">
                    <a:moveTo>
                      <a:pt x="835730" y="329774"/>
                    </a:moveTo>
                    <a:cubicBezTo>
                      <a:pt x="772960" y="300417"/>
                      <a:pt x="707420" y="275139"/>
                      <a:pt x="641312" y="252020"/>
                    </a:cubicBezTo>
                    <a:cubicBezTo>
                      <a:pt x="795228" y="332893"/>
                      <a:pt x="946898" y="416252"/>
                      <a:pt x="1071696" y="530909"/>
                    </a:cubicBezTo>
                    <a:cubicBezTo>
                      <a:pt x="1337260" y="774836"/>
                      <a:pt x="1388318" y="1152440"/>
                      <a:pt x="1317543" y="1495277"/>
                    </a:cubicBezTo>
                    <a:cubicBezTo>
                      <a:pt x="1339419" y="1425658"/>
                      <a:pt x="1356453" y="1355407"/>
                      <a:pt x="1366878" y="1285025"/>
                    </a:cubicBezTo>
                    <a:cubicBezTo>
                      <a:pt x="1370957" y="1202015"/>
                      <a:pt x="1367031" y="1119440"/>
                      <a:pt x="1353683" y="1038175"/>
                    </a:cubicBezTo>
                    <a:cubicBezTo>
                      <a:pt x="1327271" y="877345"/>
                      <a:pt x="1264239" y="723975"/>
                      <a:pt x="1161512" y="594508"/>
                    </a:cubicBezTo>
                    <a:cubicBezTo>
                      <a:pt x="1074815" y="485260"/>
                      <a:pt x="959918" y="402163"/>
                      <a:pt x="835730" y="329774"/>
                    </a:cubicBezTo>
                    <a:lnTo>
                      <a:pt x="835730" y="329774"/>
                    </a:lnTo>
                    <a:close/>
                    <a:moveTo>
                      <a:pt x="144886" y="85345"/>
                    </a:moveTo>
                    <a:cubicBezTo>
                      <a:pt x="104188" y="67700"/>
                      <a:pt x="65846" y="46632"/>
                      <a:pt x="32498" y="18344"/>
                    </a:cubicBezTo>
                    <a:lnTo>
                      <a:pt x="6499" y="372"/>
                    </a:lnTo>
                    <a:cubicBezTo>
                      <a:pt x="4580" y="-959"/>
                      <a:pt x="2203" y="1593"/>
                      <a:pt x="3839" y="3120"/>
                    </a:cubicBezTo>
                    <a:cubicBezTo>
                      <a:pt x="276534" y="256687"/>
                      <a:pt x="679153" y="357778"/>
                      <a:pt x="952764" y="609099"/>
                    </a:cubicBezTo>
                    <a:cubicBezTo>
                      <a:pt x="1211763" y="847007"/>
                      <a:pt x="1266703" y="1212048"/>
                      <a:pt x="1203606" y="1547993"/>
                    </a:cubicBezTo>
                    <a:lnTo>
                      <a:pt x="1223322" y="1563849"/>
                    </a:lnTo>
                    <a:cubicBezTo>
                      <a:pt x="1252308" y="1413772"/>
                      <a:pt x="1258830" y="1262953"/>
                      <a:pt x="1234751" y="1116365"/>
                    </a:cubicBezTo>
                    <a:cubicBezTo>
                      <a:pt x="1208339" y="955514"/>
                      <a:pt x="1145328" y="802165"/>
                      <a:pt x="1042580" y="672720"/>
                    </a:cubicBezTo>
                    <a:cubicBezTo>
                      <a:pt x="932568" y="534094"/>
                      <a:pt x="777147" y="437517"/>
                      <a:pt x="614922" y="351606"/>
                    </a:cubicBezTo>
                    <a:cubicBezTo>
                      <a:pt x="516230" y="299327"/>
                      <a:pt x="415008" y="250690"/>
                      <a:pt x="316861" y="197647"/>
                    </a:cubicBezTo>
                    <a:cubicBezTo>
                      <a:pt x="295269" y="185978"/>
                      <a:pt x="274047" y="173961"/>
                      <a:pt x="253131" y="161638"/>
                    </a:cubicBezTo>
                    <a:cubicBezTo>
                      <a:pt x="349206" y="207265"/>
                      <a:pt x="451715" y="243427"/>
                      <a:pt x="549992" y="283012"/>
                    </a:cubicBezTo>
                    <a:cubicBezTo>
                      <a:pt x="723341" y="352849"/>
                      <a:pt x="884389" y="437648"/>
                      <a:pt x="1007400" y="572480"/>
                    </a:cubicBezTo>
                    <a:cubicBezTo>
                      <a:pt x="1235078" y="822012"/>
                      <a:pt x="1321687" y="1173159"/>
                      <a:pt x="1249560" y="1511504"/>
                    </a:cubicBezTo>
                    <a:cubicBezTo>
                      <a:pt x="1245154" y="1532180"/>
                      <a:pt x="1240269" y="1552725"/>
                      <a:pt x="1234882" y="1573140"/>
                    </a:cubicBezTo>
                    <a:lnTo>
                      <a:pt x="1257434" y="1591286"/>
                    </a:lnTo>
                    <a:cubicBezTo>
                      <a:pt x="1305264" y="1415255"/>
                      <a:pt x="1319702" y="1235057"/>
                      <a:pt x="1283170" y="1055493"/>
                    </a:cubicBezTo>
                    <a:cubicBezTo>
                      <a:pt x="1215776" y="724324"/>
                      <a:pt x="1002492" y="456841"/>
                      <a:pt x="685718" y="312064"/>
                    </a:cubicBezTo>
                    <a:cubicBezTo>
                      <a:pt x="507637" y="230668"/>
                      <a:pt x="317799" y="174222"/>
                      <a:pt x="144886" y="85345"/>
                    </a:cubicBezTo>
                    <a:lnTo>
                      <a:pt x="144886" y="85345"/>
                    </a:lnTo>
                    <a:close/>
                    <a:moveTo>
                      <a:pt x="0" y="21877"/>
                    </a:moveTo>
                    <a:cubicBezTo>
                      <a:pt x="458" y="25715"/>
                      <a:pt x="1178" y="29990"/>
                      <a:pt x="2159" y="34679"/>
                    </a:cubicBezTo>
                    <a:cubicBezTo>
                      <a:pt x="169903" y="224975"/>
                      <a:pt x="225410" y="242423"/>
                      <a:pt x="444823" y="377473"/>
                    </a:cubicBezTo>
                    <a:cubicBezTo>
                      <a:pt x="599109" y="472457"/>
                      <a:pt x="747616" y="575839"/>
                      <a:pt x="868991" y="703211"/>
                    </a:cubicBezTo>
                    <a:cubicBezTo>
                      <a:pt x="984477" y="824433"/>
                      <a:pt x="1072154" y="965154"/>
                      <a:pt x="1114619" y="1123432"/>
                    </a:cubicBezTo>
                    <a:cubicBezTo>
                      <a:pt x="1128054" y="1173508"/>
                      <a:pt x="1137237" y="1224676"/>
                      <a:pt x="1142558" y="1276453"/>
                    </a:cubicBezTo>
                    <a:cubicBezTo>
                      <a:pt x="1160203" y="1353510"/>
                      <a:pt x="1166986" y="1433423"/>
                      <a:pt x="1161904" y="1514514"/>
                    </a:cubicBezTo>
                    <a:lnTo>
                      <a:pt x="1167989" y="1519399"/>
                    </a:lnTo>
                    <a:cubicBezTo>
                      <a:pt x="1179505" y="1411198"/>
                      <a:pt x="1177651" y="1302997"/>
                      <a:pt x="1158938" y="1197849"/>
                    </a:cubicBezTo>
                    <a:cubicBezTo>
                      <a:pt x="1099221" y="862100"/>
                      <a:pt x="854858" y="613331"/>
                      <a:pt x="562271" y="421203"/>
                    </a:cubicBezTo>
                    <a:cubicBezTo>
                      <a:pt x="334070" y="271300"/>
                      <a:pt x="209009" y="210776"/>
                      <a:pt x="0" y="21877"/>
                    </a:cubicBezTo>
                    <a:lnTo>
                      <a:pt x="0" y="21877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39" name="Freeform: Shape 3938">
                <a:extLst>
                  <a:ext uri="{FF2B5EF4-FFF2-40B4-BE49-F238E27FC236}">
                    <a16:creationId xmlns:a16="http://schemas.microsoft.com/office/drawing/2014/main" id="{35F0700E-4ACC-4B06-9DB4-C52F15869AD6}"/>
                  </a:ext>
                </a:extLst>
              </p:cNvPr>
              <p:cNvSpPr/>
              <p:nvPr/>
            </p:nvSpPr>
            <p:spPr>
              <a:xfrm>
                <a:off x="1341493" y="5164887"/>
                <a:ext cx="773513" cy="2077272"/>
              </a:xfrm>
              <a:custGeom>
                <a:avLst/>
                <a:gdLst>
                  <a:gd name="connsiteX0" fmla="*/ 741166 w 773513"/>
                  <a:gd name="connsiteY0" fmla="*/ 1195653 h 2077272"/>
                  <a:gd name="connsiteX1" fmla="*/ 587097 w 773513"/>
                  <a:gd name="connsiteY1" fmla="*/ 785356 h 2077272"/>
                  <a:gd name="connsiteX2" fmla="*/ 299571 w 773513"/>
                  <a:gd name="connsiteY2" fmla="*/ 429127 h 2077272"/>
                  <a:gd name="connsiteX3" fmla="*/ 147225 w 773513"/>
                  <a:gd name="connsiteY3" fmla="*/ 227141 h 2077272"/>
                  <a:gd name="connsiteX4" fmla="*/ 27072 w 773513"/>
                  <a:gd name="connsiteY4" fmla="*/ 3781 h 2077272"/>
                  <a:gd name="connsiteX5" fmla="*/ 9079 w 773513"/>
                  <a:gd name="connsiteY5" fmla="*/ 9714 h 2077272"/>
                  <a:gd name="connsiteX6" fmla="*/ 9646 w 773513"/>
                  <a:gd name="connsiteY6" fmla="*/ 29976 h 2077272"/>
                  <a:gd name="connsiteX7" fmla="*/ 34422 w 773513"/>
                  <a:gd name="connsiteY7" fmla="*/ 522279 h 2077272"/>
                  <a:gd name="connsiteX8" fmla="*/ 243082 w 773513"/>
                  <a:gd name="connsiteY8" fmla="*/ 1007866 h 2077272"/>
                  <a:gd name="connsiteX9" fmla="*/ 505897 w 773513"/>
                  <a:gd name="connsiteY9" fmla="*/ 1469679 h 2077272"/>
                  <a:gd name="connsiteX10" fmla="*/ 605309 w 773513"/>
                  <a:gd name="connsiteY10" fmla="*/ 1959954 h 2077272"/>
                  <a:gd name="connsiteX11" fmla="*/ 605941 w 773513"/>
                  <a:gd name="connsiteY11" fmla="*/ 2027763 h 2077272"/>
                  <a:gd name="connsiteX12" fmla="*/ 708385 w 773513"/>
                  <a:gd name="connsiteY12" fmla="*/ 2077272 h 2077272"/>
                  <a:gd name="connsiteX13" fmla="*/ 741166 w 773513"/>
                  <a:gd name="connsiteY13" fmla="*/ 1195653 h 2077272"/>
                  <a:gd name="connsiteX14" fmla="*/ 741166 w 773513"/>
                  <a:gd name="connsiteY14" fmla="*/ 1195653 h 207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3513" h="2077272">
                    <a:moveTo>
                      <a:pt x="741166" y="1195653"/>
                    </a:moveTo>
                    <a:cubicBezTo>
                      <a:pt x="708472" y="1053057"/>
                      <a:pt x="656716" y="914997"/>
                      <a:pt x="587097" y="785356"/>
                    </a:cubicBezTo>
                    <a:cubicBezTo>
                      <a:pt x="513836" y="648976"/>
                      <a:pt x="404370" y="544242"/>
                      <a:pt x="299571" y="429127"/>
                    </a:cubicBezTo>
                    <a:cubicBezTo>
                      <a:pt x="242362" y="366313"/>
                      <a:pt x="190759" y="298832"/>
                      <a:pt x="147225" y="227141"/>
                    </a:cubicBezTo>
                    <a:cubicBezTo>
                      <a:pt x="103277" y="154731"/>
                      <a:pt x="74182" y="73945"/>
                      <a:pt x="27072" y="3781"/>
                    </a:cubicBezTo>
                    <a:cubicBezTo>
                      <a:pt x="21881" y="-3961"/>
                      <a:pt x="9209" y="1273"/>
                      <a:pt x="9079" y="9714"/>
                    </a:cubicBezTo>
                    <a:cubicBezTo>
                      <a:pt x="8969" y="16475"/>
                      <a:pt x="9231" y="23214"/>
                      <a:pt x="9646" y="29976"/>
                    </a:cubicBezTo>
                    <a:cubicBezTo>
                      <a:pt x="-7999" y="196999"/>
                      <a:pt x="-2394" y="352813"/>
                      <a:pt x="34422" y="522279"/>
                    </a:cubicBezTo>
                    <a:cubicBezTo>
                      <a:pt x="72241" y="696435"/>
                      <a:pt x="144390" y="857527"/>
                      <a:pt x="243082" y="1007866"/>
                    </a:cubicBezTo>
                    <a:cubicBezTo>
                      <a:pt x="341796" y="1158292"/>
                      <a:pt x="443999" y="1301172"/>
                      <a:pt x="505897" y="1469679"/>
                    </a:cubicBezTo>
                    <a:cubicBezTo>
                      <a:pt x="563760" y="1627150"/>
                      <a:pt x="599507" y="1791643"/>
                      <a:pt x="605309" y="1959954"/>
                    </a:cubicBezTo>
                    <a:cubicBezTo>
                      <a:pt x="606094" y="1982593"/>
                      <a:pt x="606268" y="2005189"/>
                      <a:pt x="605941" y="2027763"/>
                    </a:cubicBezTo>
                    <a:lnTo>
                      <a:pt x="708385" y="2077272"/>
                    </a:lnTo>
                    <a:cubicBezTo>
                      <a:pt x="777240" y="1773868"/>
                      <a:pt x="796847" y="1438490"/>
                      <a:pt x="741166" y="1195653"/>
                    </a:cubicBezTo>
                    <a:lnTo>
                      <a:pt x="741166" y="1195653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40" name="Freeform: Shape 3939">
                <a:extLst>
                  <a:ext uri="{FF2B5EF4-FFF2-40B4-BE49-F238E27FC236}">
                    <a16:creationId xmlns:a16="http://schemas.microsoft.com/office/drawing/2014/main" id="{D9770ECD-662C-400F-89AE-A1D82EDAFD76}"/>
                  </a:ext>
                </a:extLst>
              </p:cNvPr>
              <p:cNvSpPr/>
              <p:nvPr/>
            </p:nvSpPr>
            <p:spPr>
              <a:xfrm>
                <a:off x="1345032" y="5164865"/>
                <a:ext cx="769982" cy="2077294"/>
              </a:xfrm>
              <a:custGeom>
                <a:avLst/>
                <a:gdLst>
                  <a:gd name="connsiteX0" fmla="*/ 737627 w 769982"/>
                  <a:gd name="connsiteY0" fmla="*/ 1195676 h 2077294"/>
                  <a:gd name="connsiteX1" fmla="*/ 583559 w 769982"/>
                  <a:gd name="connsiteY1" fmla="*/ 785357 h 2077294"/>
                  <a:gd name="connsiteX2" fmla="*/ 296032 w 769982"/>
                  <a:gd name="connsiteY2" fmla="*/ 429128 h 2077294"/>
                  <a:gd name="connsiteX3" fmla="*/ 143709 w 769982"/>
                  <a:gd name="connsiteY3" fmla="*/ 227164 h 2077294"/>
                  <a:gd name="connsiteX4" fmla="*/ 23577 w 769982"/>
                  <a:gd name="connsiteY4" fmla="*/ 3782 h 2077294"/>
                  <a:gd name="connsiteX5" fmla="*/ 5562 w 769982"/>
                  <a:gd name="connsiteY5" fmla="*/ 9693 h 2077294"/>
                  <a:gd name="connsiteX6" fmla="*/ 6151 w 769982"/>
                  <a:gd name="connsiteY6" fmla="*/ 29976 h 2077294"/>
                  <a:gd name="connsiteX7" fmla="*/ 22 w 769982"/>
                  <a:gd name="connsiteY7" fmla="*/ 100773 h 2077294"/>
                  <a:gd name="connsiteX8" fmla="*/ 0 w 769982"/>
                  <a:gd name="connsiteY8" fmla="*/ 100947 h 2077294"/>
                  <a:gd name="connsiteX9" fmla="*/ 22 w 769982"/>
                  <a:gd name="connsiteY9" fmla="*/ 101013 h 2077294"/>
                  <a:gd name="connsiteX10" fmla="*/ 344430 w 769982"/>
                  <a:gd name="connsiteY10" fmla="*/ 842217 h 2077294"/>
                  <a:gd name="connsiteX11" fmla="*/ 606525 w 769982"/>
                  <a:gd name="connsiteY11" fmla="*/ 1426233 h 2077294"/>
                  <a:gd name="connsiteX12" fmla="*/ 671520 w 769982"/>
                  <a:gd name="connsiteY12" fmla="*/ 2061177 h 2077294"/>
                  <a:gd name="connsiteX13" fmla="*/ 704868 w 769982"/>
                  <a:gd name="connsiteY13" fmla="*/ 2077295 h 2077294"/>
                  <a:gd name="connsiteX14" fmla="*/ 737627 w 769982"/>
                  <a:gd name="connsiteY14" fmla="*/ 1195676 h 2077294"/>
                  <a:gd name="connsiteX15" fmla="*/ 737627 w 769982"/>
                  <a:gd name="connsiteY15" fmla="*/ 1195676 h 2077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9982" h="2077294">
                    <a:moveTo>
                      <a:pt x="737627" y="1195676"/>
                    </a:moveTo>
                    <a:cubicBezTo>
                      <a:pt x="704955" y="1053058"/>
                      <a:pt x="653177" y="914998"/>
                      <a:pt x="583559" y="785357"/>
                    </a:cubicBezTo>
                    <a:cubicBezTo>
                      <a:pt x="510319" y="648999"/>
                      <a:pt x="400831" y="544243"/>
                      <a:pt x="296032" y="429128"/>
                    </a:cubicBezTo>
                    <a:cubicBezTo>
                      <a:pt x="238845" y="366314"/>
                      <a:pt x="187242" y="298833"/>
                      <a:pt x="143709" y="227164"/>
                    </a:cubicBezTo>
                    <a:cubicBezTo>
                      <a:pt x="99739" y="154754"/>
                      <a:pt x="70644" y="73924"/>
                      <a:pt x="23577" y="3782"/>
                    </a:cubicBezTo>
                    <a:cubicBezTo>
                      <a:pt x="18364" y="-3961"/>
                      <a:pt x="5692" y="1274"/>
                      <a:pt x="5562" y="9693"/>
                    </a:cubicBezTo>
                    <a:cubicBezTo>
                      <a:pt x="5453" y="16454"/>
                      <a:pt x="5714" y="23215"/>
                      <a:pt x="6151" y="29976"/>
                    </a:cubicBezTo>
                    <a:cubicBezTo>
                      <a:pt x="3642" y="53772"/>
                      <a:pt x="1549" y="77327"/>
                      <a:pt x="22" y="100773"/>
                    </a:cubicBezTo>
                    <a:lnTo>
                      <a:pt x="0" y="100947"/>
                    </a:lnTo>
                    <a:lnTo>
                      <a:pt x="22" y="101013"/>
                    </a:lnTo>
                    <a:cubicBezTo>
                      <a:pt x="-44" y="108777"/>
                      <a:pt x="56118" y="438812"/>
                      <a:pt x="344430" y="842217"/>
                    </a:cubicBezTo>
                    <a:cubicBezTo>
                      <a:pt x="460112" y="1004028"/>
                      <a:pt x="533678" y="1156242"/>
                      <a:pt x="606525" y="1426233"/>
                    </a:cubicBezTo>
                    <a:cubicBezTo>
                      <a:pt x="663123" y="1635962"/>
                      <a:pt x="690451" y="1855876"/>
                      <a:pt x="671520" y="2061177"/>
                    </a:cubicBezTo>
                    <a:lnTo>
                      <a:pt x="704868" y="2077295"/>
                    </a:lnTo>
                    <a:cubicBezTo>
                      <a:pt x="773723" y="1773891"/>
                      <a:pt x="793309" y="1438512"/>
                      <a:pt x="737627" y="1195676"/>
                    </a:cubicBezTo>
                    <a:lnTo>
                      <a:pt x="737627" y="1195676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41" name="Freeform: Shape 3940">
                <a:extLst>
                  <a:ext uri="{FF2B5EF4-FFF2-40B4-BE49-F238E27FC236}">
                    <a16:creationId xmlns:a16="http://schemas.microsoft.com/office/drawing/2014/main" id="{F79ED2B5-1475-4808-9A34-2968BE8CC1AE}"/>
                  </a:ext>
                </a:extLst>
              </p:cNvPr>
              <p:cNvSpPr/>
              <p:nvPr/>
            </p:nvSpPr>
            <p:spPr>
              <a:xfrm>
                <a:off x="1342218" y="5263094"/>
                <a:ext cx="680906" cy="1962620"/>
              </a:xfrm>
              <a:custGeom>
                <a:avLst/>
                <a:gdLst>
                  <a:gd name="connsiteX0" fmla="*/ 2944 w 680906"/>
                  <a:gd name="connsiteY0" fmla="*/ 3001 h 1962620"/>
                  <a:gd name="connsiteX1" fmla="*/ 0 w 680906"/>
                  <a:gd name="connsiteY1" fmla="*/ 71159 h 1962620"/>
                  <a:gd name="connsiteX2" fmla="*/ 361245 w 680906"/>
                  <a:gd name="connsiteY2" fmla="*/ 785907 h 1962620"/>
                  <a:gd name="connsiteX3" fmla="*/ 592282 w 680906"/>
                  <a:gd name="connsiteY3" fmla="*/ 1263096 h 1962620"/>
                  <a:gd name="connsiteX4" fmla="*/ 654835 w 680906"/>
                  <a:gd name="connsiteY4" fmla="*/ 1801267 h 1962620"/>
                  <a:gd name="connsiteX5" fmla="*/ 648946 w 680906"/>
                  <a:gd name="connsiteY5" fmla="*/ 1950668 h 1962620"/>
                  <a:gd name="connsiteX6" fmla="*/ 673679 w 680906"/>
                  <a:gd name="connsiteY6" fmla="*/ 1962620 h 1962620"/>
                  <a:gd name="connsiteX7" fmla="*/ 641029 w 680906"/>
                  <a:gd name="connsiteY7" fmla="*/ 1356466 h 1962620"/>
                  <a:gd name="connsiteX8" fmla="*/ 176315 w 680906"/>
                  <a:gd name="connsiteY8" fmla="*/ 443047 h 1962620"/>
                  <a:gd name="connsiteX9" fmla="*/ 2944 w 680906"/>
                  <a:gd name="connsiteY9" fmla="*/ 3001 h 1962620"/>
                  <a:gd name="connsiteX10" fmla="*/ 2944 w 680906"/>
                  <a:gd name="connsiteY10" fmla="*/ 3001 h 1962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0906" h="1962620">
                    <a:moveTo>
                      <a:pt x="2944" y="3001"/>
                    </a:moveTo>
                    <a:cubicBezTo>
                      <a:pt x="1483" y="25815"/>
                      <a:pt x="502" y="48520"/>
                      <a:pt x="0" y="71159"/>
                    </a:cubicBezTo>
                    <a:cubicBezTo>
                      <a:pt x="54351" y="330419"/>
                      <a:pt x="220743" y="562699"/>
                      <a:pt x="361245" y="785907"/>
                    </a:cubicBezTo>
                    <a:cubicBezTo>
                      <a:pt x="456295" y="936922"/>
                      <a:pt x="543078" y="1092473"/>
                      <a:pt x="592282" y="1263096"/>
                    </a:cubicBezTo>
                    <a:cubicBezTo>
                      <a:pt x="642512" y="1437186"/>
                      <a:pt x="657321" y="1619521"/>
                      <a:pt x="654835" y="1801267"/>
                    </a:cubicBezTo>
                    <a:cubicBezTo>
                      <a:pt x="654158" y="1851082"/>
                      <a:pt x="652021" y="1900875"/>
                      <a:pt x="648946" y="1950668"/>
                    </a:cubicBezTo>
                    <a:lnTo>
                      <a:pt x="673679" y="1962620"/>
                    </a:lnTo>
                    <a:cubicBezTo>
                      <a:pt x="688008" y="1758322"/>
                      <a:pt x="682948" y="1553959"/>
                      <a:pt x="641029" y="1356466"/>
                    </a:cubicBezTo>
                    <a:cubicBezTo>
                      <a:pt x="568465" y="1014567"/>
                      <a:pt x="347461" y="743093"/>
                      <a:pt x="176315" y="443047"/>
                    </a:cubicBezTo>
                    <a:cubicBezTo>
                      <a:pt x="117252" y="339470"/>
                      <a:pt x="-10643" y="-37282"/>
                      <a:pt x="2944" y="3001"/>
                    </a:cubicBezTo>
                    <a:lnTo>
                      <a:pt x="2944" y="3001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42" name="Freeform: Shape 3941">
                <a:extLst>
                  <a:ext uri="{FF2B5EF4-FFF2-40B4-BE49-F238E27FC236}">
                    <a16:creationId xmlns:a16="http://schemas.microsoft.com/office/drawing/2014/main" id="{64FB3728-10D3-4225-8E92-6A352BEC4099}"/>
                  </a:ext>
                </a:extLst>
              </p:cNvPr>
              <p:cNvSpPr/>
              <p:nvPr/>
            </p:nvSpPr>
            <p:spPr>
              <a:xfrm>
                <a:off x="1356068" y="5164895"/>
                <a:ext cx="706652" cy="2075584"/>
              </a:xfrm>
              <a:custGeom>
                <a:avLst/>
                <a:gdLst>
                  <a:gd name="connsiteX0" fmla="*/ 4449 w 706652"/>
                  <a:gd name="connsiteY0" fmla="*/ 0 h 2075584"/>
                  <a:gd name="connsiteX1" fmla="*/ 0 w 706652"/>
                  <a:gd name="connsiteY1" fmla="*/ 1374 h 2075584"/>
                  <a:gd name="connsiteX2" fmla="*/ 144537 w 706652"/>
                  <a:gd name="connsiteY2" fmla="*/ 317559 h 2075584"/>
                  <a:gd name="connsiteX3" fmla="*/ 401921 w 706652"/>
                  <a:gd name="connsiteY3" fmla="*/ 646154 h 2075584"/>
                  <a:gd name="connsiteX4" fmla="*/ 575336 w 706652"/>
                  <a:gd name="connsiteY4" fmla="*/ 1043888 h 2075584"/>
                  <a:gd name="connsiteX5" fmla="*/ 667855 w 706652"/>
                  <a:gd name="connsiteY5" fmla="*/ 2064701 h 2075584"/>
                  <a:gd name="connsiteX6" fmla="*/ 690385 w 706652"/>
                  <a:gd name="connsiteY6" fmla="*/ 2075585 h 2075584"/>
                  <a:gd name="connsiteX7" fmla="*/ 649338 w 706652"/>
                  <a:gd name="connsiteY7" fmla="*/ 1183584 h 2075584"/>
                  <a:gd name="connsiteX8" fmla="*/ 475313 w 706652"/>
                  <a:gd name="connsiteY8" fmla="*/ 725304 h 2075584"/>
                  <a:gd name="connsiteX9" fmla="*/ 236294 w 706652"/>
                  <a:gd name="connsiteY9" fmla="*/ 394746 h 2075584"/>
                  <a:gd name="connsiteX10" fmla="*/ 4449 w 706652"/>
                  <a:gd name="connsiteY10" fmla="*/ 0 h 2075584"/>
                  <a:gd name="connsiteX11" fmla="*/ 4449 w 706652"/>
                  <a:gd name="connsiteY11" fmla="*/ 0 h 2075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6652" h="2075584">
                    <a:moveTo>
                      <a:pt x="4449" y="0"/>
                    </a:moveTo>
                    <a:cubicBezTo>
                      <a:pt x="2923" y="131"/>
                      <a:pt x="1396" y="611"/>
                      <a:pt x="0" y="1374"/>
                    </a:cubicBezTo>
                    <a:cubicBezTo>
                      <a:pt x="24144" y="117209"/>
                      <a:pt x="74831" y="220001"/>
                      <a:pt x="144537" y="317559"/>
                    </a:cubicBezTo>
                    <a:cubicBezTo>
                      <a:pt x="225236" y="430471"/>
                      <a:pt x="328966" y="528313"/>
                      <a:pt x="401921" y="646154"/>
                    </a:cubicBezTo>
                    <a:cubicBezTo>
                      <a:pt x="477996" y="769034"/>
                      <a:pt x="526241" y="909384"/>
                      <a:pt x="575336" y="1043888"/>
                    </a:cubicBezTo>
                    <a:cubicBezTo>
                      <a:pt x="705217" y="1399877"/>
                      <a:pt x="707943" y="1714950"/>
                      <a:pt x="667855" y="2064701"/>
                    </a:cubicBezTo>
                    <a:lnTo>
                      <a:pt x="690385" y="2075585"/>
                    </a:lnTo>
                    <a:cubicBezTo>
                      <a:pt x="719721" y="1763478"/>
                      <a:pt x="711302" y="1374686"/>
                      <a:pt x="649338" y="1183584"/>
                    </a:cubicBezTo>
                    <a:cubicBezTo>
                      <a:pt x="603951" y="1043626"/>
                      <a:pt x="539458" y="858195"/>
                      <a:pt x="475313" y="725304"/>
                    </a:cubicBezTo>
                    <a:cubicBezTo>
                      <a:pt x="415291" y="601007"/>
                      <a:pt x="324473" y="501399"/>
                      <a:pt x="236294" y="394746"/>
                    </a:cubicBezTo>
                    <a:cubicBezTo>
                      <a:pt x="139106" y="277254"/>
                      <a:pt x="45867" y="146348"/>
                      <a:pt x="4449" y="0"/>
                    </a:cubicBezTo>
                    <a:lnTo>
                      <a:pt x="444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43" name="Freeform: Shape 3942">
                <a:extLst>
                  <a:ext uri="{FF2B5EF4-FFF2-40B4-BE49-F238E27FC236}">
                    <a16:creationId xmlns:a16="http://schemas.microsoft.com/office/drawing/2014/main" id="{7631A0B1-B052-49EF-8FA7-E4CFA3730120}"/>
                  </a:ext>
                </a:extLst>
              </p:cNvPr>
              <p:cNvSpPr/>
              <p:nvPr/>
            </p:nvSpPr>
            <p:spPr>
              <a:xfrm>
                <a:off x="1341846" y="5345006"/>
                <a:ext cx="612960" cy="1850174"/>
              </a:xfrm>
              <a:custGeom>
                <a:avLst/>
                <a:gdLst>
                  <a:gd name="connsiteX0" fmla="*/ 176 w 612960"/>
                  <a:gd name="connsiteY0" fmla="*/ 0 h 1850174"/>
                  <a:gd name="connsiteX1" fmla="*/ 4407 w 612960"/>
                  <a:gd name="connsiteY1" fmla="*/ 139521 h 1850174"/>
                  <a:gd name="connsiteX2" fmla="*/ 296230 w 612960"/>
                  <a:gd name="connsiteY2" fmla="*/ 725086 h 1850174"/>
                  <a:gd name="connsiteX3" fmla="*/ 553200 w 612960"/>
                  <a:gd name="connsiteY3" fmla="*/ 1439681 h 1850174"/>
                  <a:gd name="connsiteX4" fmla="*/ 604934 w 612960"/>
                  <a:gd name="connsiteY4" fmla="*/ 1779792 h 1850174"/>
                  <a:gd name="connsiteX5" fmla="*/ 605567 w 612960"/>
                  <a:gd name="connsiteY5" fmla="*/ 1847601 h 1850174"/>
                  <a:gd name="connsiteX6" fmla="*/ 610888 w 612960"/>
                  <a:gd name="connsiteY6" fmla="*/ 1850174 h 1850174"/>
                  <a:gd name="connsiteX7" fmla="*/ 542949 w 612960"/>
                  <a:gd name="connsiteY7" fmla="*/ 1235863 h 1850174"/>
                  <a:gd name="connsiteX8" fmla="*/ 385085 w 612960"/>
                  <a:gd name="connsiteY8" fmla="*/ 821248 h 1850174"/>
                  <a:gd name="connsiteX9" fmla="*/ 141245 w 612960"/>
                  <a:gd name="connsiteY9" fmla="*/ 393874 h 1850174"/>
                  <a:gd name="connsiteX10" fmla="*/ 176 w 612960"/>
                  <a:gd name="connsiteY10" fmla="*/ 0 h 1850174"/>
                  <a:gd name="connsiteX11" fmla="*/ 176 w 612960"/>
                  <a:gd name="connsiteY11" fmla="*/ 0 h 185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960" h="1850174">
                    <a:moveTo>
                      <a:pt x="176" y="0"/>
                    </a:moveTo>
                    <a:cubicBezTo>
                      <a:pt x="-522" y="46740"/>
                      <a:pt x="852" y="93174"/>
                      <a:pt x="4407" y="139521"/>
                    </a:cubicBezTo>
                    <a:cubicBezTo>
                      <a:pt x="59914" y="349053"/>
                      <a:pt x="191169" y="541508"/>
                      <a:pt x="296230" y="725086"/>
                    </a:cubicBezTo>
                    <a:cubicBezTo>
                      <a:pt x="423581" y="947574"/>
                      <a:pt x="511913" y="1187335"/>
                      <a:pt x="553200" y="1439681"/>
                    </a:cubicBezTo>
                    <a:cubicBezTo>
                      <a:pt x="582862" y="1550565"/>
                      <a:pt x="600943" y="1664306"/>
                      <a:pt x="604934" y="1779792"/>
                    </a:cubicBezTo>
                    <a:cubicBezTo>
                      <a:pt x="605719" y="1802432"/>
                      <a:pt x="605893" y="1825027"/>
                      <a:pt x="605567" y="1847601"/>
                    </a:cubicBezTo>
                    <a:lnTo>
                      <a:pt x="610888" y="1850174"/>
                    </a:lnTo>
                    <a:cubicBezTo>
                      <a:pt x="620899" y="1641318"/>
                      <a:pt x="594051" y="1431895"/>
                      <a:pt x="542949" y="1235863"/>
                    </a:cubicBezTo>
                    <a:cubicBezTo>
                      <a:pt x="505544" y="1092285"/>
                      <a:pt x="452610" y="953288"/>
                      <a:pt x="385085" y="821248"/>
                    </a:cubicBezTo>
                    <a:cubicBezTo>
                      <a:pt x="310494" y="675293"/>
                      <a:pt x="218978" y="538215"/>
                      <a:pt x="141245" y="393874"/>
                    </a:cubicBezTo>
                    <a:cubicBezTo>
                      <a:pt x="74026" y="269009"/>
                      <a:pt x="22968" y="138583"/>
                      <a:pt x="176" y="0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44" name="Freeform: Shape 3943">
                <a:extLst>
                  <a:ext uri="{FF2B5EF4-FFF2-40B4-BE49-F238E27FC236}">
                    <a16:creationId xmlns:a16="http://schemas.microsoft.com/office/drawing/2014/main" id="{98D38333-E70D-463B-A96B-577B30FC3630}"/>
                  </a:ext>
                </a:extLst>
              </p:cNvPr>
              <p:cNvSpPr/>
              <p:nvPr/>
            </p:nvSpPr>
            <p:spPr>
              <a:xfrm>
                <a:off x="608644" y="5377287"/>
                <a:ext cx="1278144" cy="1816069"/>
              </a:xfrm>
              <a:custGeom>
                <a:avLst/>
                <a:gdLst>
                  <a:gd name="connsiteX0" fmla="*/ 1019072 w 1278144"/>
                  <a:gd name="connsiteY0" fmla="*/ 1774316 h 1816069"/>
                  <a:gd name="connsiteX1" fmla="*/ 713857 w 1278144"/>
                  <a:gd name="connsiteY1" fmla="*/ 1118914 h 1816069"/>
                  <a:gd name="connsiteX2" fmla="*/ 569254 w 1278144"/>
                  <a:gd name="connsiteY2" fmla="*/ 683056 h 1816069"/>
                  <a:gd name="connsiteX3" fmla="*/ 348184 w 1278144"/>
                  <a:gd name="connsiteY3" fmla="*/ 345955 h 1816069"/>
                  <a:gd name="connsiteX4" fmla="*/ 182731 w 1278144"/>
                  <a:gd name="connsiteY4" fmla="*/ 180021 h 1816069"/>
                  <a:gd name="connsiteX5" fmla="*/ 11890 w 1278144"/>
                  <a:gd name="connsiteY5" fmla="*/ 26672 h 1816069"/>
                  <a:gd name="connsiteX6" fmla="*/ 277104 w 1278144"/>
                  <a:gd name="connsiteY6" fmla="*/ 81853 h 1816069"/>
                  <a:gd name="connsiteX7" fmla="*/ 485764 w 1278144"/>
                  <a:gd name="connsiteY7" fmla="*/ 183118 h 1816069"/>
                  <a:gd name="connsiteX8" fmla="*/ 847424 w 1278144"/>
                  <a:gd name="connsiteY8" fmla="*/ 482400 h 1816069"/>
                  <a:gd name="connsiteX9" fmla="*/ 1259706 w 1278144"/>
                  <a:gd name="connsiteY9" fmla="*/ 1365393 h 1816069"/>
                  <a:gd name="connsiteX10" fmla="*/ 1277895 w 1278144"/>
                  <a:gd name="connsiteY10" fmla="*/ 1644654 h 1816069"/>
                  <a:gd name="connsiteX11" fmla="*/ 1019072 w 1278144"/>
                  <a:gd name="connsiteY11" fmla="*/ 1774316 h 1816069"/>
                  <a:gd name="connsiteX12" fmla="*/ 1019072 w 1278144"/>
                  <a:gd name="connsiteY12" fmla="*/ 1774316 h 1816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8144" h="1816069">
                    <a:moveTo>
                      <a:pt x="1019072" y="1774316"/>
                    </a:moveTo>
                    <a:cubicBezTo>
                      <a:pt x="822451" y="1625919"/>
                      <a:pt x="776257" y="1344805"/>
                      <a:pt x="713857" y="1118914"/>
                    </a:cubicBezTo>
                    <a:cubicBezTo>
                      <a:pt x="672308" y="971651"/>
                      <a:pt x="636648" y="821094"/>
                      <a:pt x="569254" y="683056"/>
                    </a:cubicBezTo>
                    <a:cubicBezTo>
                      <a:pt x="510257" y="562248"/>
                      <a:pt x="436298" y="447613"/>
                      <a:pt x="348184" y="345955"/>
                    </a:cubicBezTo>
                    <a:cubicBezTo>
                      <a:pt x="296996" y="286892"/>
                      <a:pt x="241379" y="231668"/>
                      <a:pt x="182731" y="180021"/>
                    </a:cubicBezTo>
                    <a:cubicBezTo>
                      <a:pt x="125239" y="129378"/>
                      <a:pt x="64628" y="82267"/>
                      <a:pt x="11890" y="26672"/>
                    </a:cubicBezTo>
                    <a:cubicBezTo>
                      <a:pt x="-59800" y="-48857"/>
                      <a:pt x="213484" y="57512"/>
                      <a:pt x="277104" y="81853"/>
                    </a:cubicBezTo>
                    <a:cubicBezTo>
                      <a:pt x="349319" y="109486"/>
                      <a:pt x="419548" y="143118"/>
                      <a:pt x="485764" y="183118"/>
                    </a:cubicBezTo>
                    <a:cubicBezTo>
                      <a:pt x="620182" y="264340"/>
                      <a:pt x="742167" y="365867"/>
                      <a:pt x="847424" y="482400"/>
                    </a:cubicBezTo>
                    <a:cubicBezTo>
                      <a:pt x="1068407" y="727026"/>
                      <a:pt x="1211788" y="1039655"/>
                      <a:pt x="1259706" y="1365393"/>
                    </a:cubicBezTo>
                    <a:cubicBezTo>
                      <a:pt x="1273272" y="1457630"/>
                      <a:pt x="1279509" y="1551414"/>
                      <a:pt x="1277895" y="1644654"/>
                    </a:cubicBezTo>
                    <a:cubicBezTo>
                      <a:pt x="1254100" y="1783389"/>
                      <a:pt x="1149869" y="1873008"/>
                      <a:pt x="1019072" y="1774316"/>
                    </a:cubicBezTo>
                    <a:lnTo>
                      <a:pt x="1019072" y="1774316"/>
                    </a:lnTo>
                    <a:close/>
                  </a:path>
                </a:pathLst>
              </a:custGeom>
              <a:solidFill>
                <a:srgbClr val="4E889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45" name="Freeform: Shape 3944">
                <a:extLst>
                  <a:ext uri="{FF2B5EF4-FFF2-40B4-BE49-F238E27FC236}">
                    <a16:creationId xmlns:a16="http://schemas.microsoft.com/office/drawing/2014/main" id="{D6BB23F1-03C9-4072-9389-54E7DB72A354}"/>
                  </a:ext>
                </a:extLst>
              </p:cNvPr>
              <p:cNvSpPr/>
              <p:nvPr/>
            </p:nvSpPr>
            <p:spPr>
              <a:xfrm>
                <a:off x="611440" y="5377305"/>
                <a:ext cx="1275371" cy="1811745"/>
              </a:xfrm>
              <a:custGeom>
                <a:avLst/>
                <a:gdLst>
                  <a:gd name="connsiteX0" fmla="*/ 0 w 1275371"/>
                  <a:gd name="connsiteY0" fmla="*/ 2444 h 1811745"/>
                  <a:gd name="connsiteX1" fmla="*/ 274353 w 1275371"/>
                  <a:gd name="connsiteY1" fmla="*/ 81834 h 1811745"/>
                  <a:gd name="connsiteX2" fmla="*/ 482991 w 1275371"/>
                  <a:gd name="connsiteY2" fmla="*/ 183100 h 1811745"/>
                  <a:gd name="connsiteX3" fmla="*/ 844650 w 1275371"/>
                  <a:gd name="connsiteY3" fmla="*/ 482382 h 1811745"/>
                  <a:gd name="connsiteX4" fmla="*/ 1256932 w 1275371"/>
                  <a:gd name="connsiteY4" fmla="*/ 1365375 h 1811745"/>
                  <a:gd name="connsiteX5" fmla="*/ 1275122 w 1275371"/>
                  <a:gd name="connsiteY5" fmla="*/ 1644635 h 1811745"/>
                  <a:gd name="connsiteX6" fmla="*/ 1155274 w 1275371"/>
                  <a:gd name="connsiteY6" fmla="*/ 1811746 h 1811745"/>
                  <a:gd name="connsiteX7" fmla="*/ 678390 w 1275371"/>
                  <a:gd name="connsiteY7" fmla="*/ 586657 h 1811745"/>
                  <a:gd name="connsiteX8" fmla="*/ 0 w 1275371"/>
                  <a:gd name="connsiteY8" fmla="*/ 2444 h 1811745"/>
                  <a:gd name="connsiteX9" fmla="*/ 0 w 1275371"/>
                  <a:gd name="connsiteY9" fmla="*/ 2444 h 181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371" h="1811745">
                    <a:moveTo>
                      <a:pt x="0" y="2444"/>
                    </a:moveTo>
                    <a:cubicBezTo>
                      <a:pt x="25649" y="-14524"/>
                      <a:pt x="221724" y="61703"/>
                      <a:pt x="274353" y="81834"/>
                    </a:cubicBezTo>
                    <a:cubicBezTo>
                      <a:pt x="346567" y="109446"/>
                      <a:pt x="416775" y="143099"/>
                      <a:pt x="482991" y="183100"/>
                    </a:cubicBezTo>
                    <a:cubicBezTo>
                      <a:pt x="617408" y="264322"/>
                      <a:pt x="739394" y="365871"/>
                      <a:pt x="844650" y="482382"/>
                    </a:cubicBezTo>
                    <a:cubicBezTo>
                      <a:pt x="1065611" y="727007"/>
                      <a:pt x="1209015" y="1039659"/>
                      <a:pt x="1256932" y="1365375"/>
                    </a:cubicBezTo>
                    <a:cubicBezTo>
                      <a:pt x="1270498" y="1457633"/>
                      <a:pt x="1276736" y="1551396"/>
                      <a:pt x="1275122" y="1644635"/>
                    </a:cubicBezTo>
                    <a:cubicBezTo>
                      <a:pt x="1260705" y="1728692"/>
                      <a:pt x="1216757" y="1794690"/>
                      <a:pt x="1155274" y="1811746"/>
                    </a:cubicBezTo>
                    <a:cubicBezTo>
                      <a:pt x="1110606" y="1482475"/>
                      <a:pt x="971151" y="922711"/>
                      <a:pt x="678390" y="586657"/>
                    </a:cubicBezTo>
                    <a:cubicBezTo>
                      <a:pt x="343470" y="202162"/>
                      <a:pt x="0" y="2444"/>
                      <a:pt x="0" y="2444"/>
                    </a:cubicBezTo>
                    <a:lnTo>
                      <a:pt x="0" y="2444"/>
                    </a:lnTo>
                    <a:close/>
                  </a:path>
                </a:pathLst>
              </a:custGeom>
              <a:solidFill>
                <a:srgbClr val="4E7F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46" name="Freeform: Shape 3945">
                <a:extLst>
                  <a:ext uri="{FF2B5EF4-FFF2-40B4-BE49-F238E27FC236}">
                    <a16:creationId xmlns:a16="http://schemas.microsoft.com/office/drawing/2014/main" id="{0EC7980D-AF5D-444E-BD4A-2C441C624D45}"/>
                  </a:ext>
                </a:extLst>
              </p:cNvPr>
              <p:cNvSpPr/>
              <p:nvPr/>
            </p:nvSpPr>
            <p:spPr>
              <a:xfrm>
                <a:off x="726358" y="5436761"/>
                <a:ext cx="1075475" cy="2020407"/>
              </a:xfrm>
              <a:custGeom>
                <a:avLst/>
                <a:gdLst>
                  <a:gd name="connsiteX0" fmla="*/ 973965 w 1075475"/>
                  <a:gd name="connsiteY0" fmla="*/ 1503499 h 2020407"/>
                  <a:gd name="connsiteX1" fmla="*/ 972351 w 1075475"/>
                  <a:gd name="connsiteY1" fmla="*/ 1498549 h 2020407"/>
                  <a:gd name="connsiteX2" fmla="*/ 675752 w 1075475"/>
                  <a:gd name="connsiteY2" fmla="*/ 1122559 h 2020407"/>
                  <a:gd name="connsiteX3" fmla="*/ 679721 w 1075475"/>
                  <a:gd name="connsiteY3" fmla="*/ 1110804 h 2020407"/>
                  <a:gd name="connsiteX4" fmla="*/ 958327 w 1075475"/>
                  <a:gd name="connsiteY4" fmla="*/ 1424720 h 2020407"/>
                  <a:gd name="connsiteX5" fmla="*/ 958022 w 1075475"/>
                  <a:gd name="connsiteY5" fmla="*/ 1423194 h 2020407"/>
                  <a:gd name="connsiteX6" fmla="*/ 560768 w 1075475"/>
                  <a:gd name="connsiteY6" fmla="*/ 845982 h 2020407"/>
                  <a:gd name="connsiteX7" fmla="*/ 564606 w 1075475"/>
                  <a:gd name="connsiteY7" fmla="*/ 834597 h 2020407"/>
                  <a:gd name="connsiteX8" fmla="*/ 854335 w 1075475"/>
                  <a:gd name="connsiteY8" fmla="*/ 1096190 h 2020407"/>
                  <a:gd name="connsiteX9" fmla="*/ 859897 w 1075475"/>
                  <a:gd name="connsiteY9" fmla="*/ 1102995 h 2020407"/>
                  <a:gd name="connsiteX10" fmla="*/ 532610 w 1075475"/>
                  <a:gd name="connsiteY10" fmla="*/ 770649 h 2020407"/>
                  <a:gd name="connsiteX11" fmla="*/ 537191 w 1075475"/>
                  <a:gd name="connsiteY11" fmla="*/ 757126 h 2020407"/>
                  <a:gd name="connsiteX12" fmla="*/ 809449 w 1075475"/>
                  <a:gd name="connsiteY12" fmla="*/ 985852 h 2020407"/>
                  <a:gd name="connsiteX13" fmla="*/ 462250 w 1075475"/>
                  <a:gd name="connsiteY13" fmla="*/ 455554 h 2020407"/>
                  <a:gd name="connsiteX14" fmla="*/ 3796 w 1075475"/>
                  <a:gd name="connsiteY14" fmla="*/ 18060 h 2020407"/>
                  <a:gd name="connsiteX15" fmla="*/ 14374 w 1075475"/>
                  <a:gd name="connsiteY15" fmla="*/ 1986 h 2020407"/>
                  <a:gd name="connsiteX16" fmla="*/ 753549 w 1075475"/>
                  <a:gd name="connsiteY16" fmla="*/ 802317 h 2020407"/>
                  <a:gd name="connsiteX17" fmla="*/ 685436 w 1075475"/>
                  <a:gd name="connsiteY17" fmla="*/ 597060 h 2020407"/>
                  <a:gd name="connsiteX18" fmla="*/ 556035 w 1075475"/>
                  <a:gd name="connsiteY18" fmla="*/ 334332 h 2020407"/>
                  <a:gd name="connsiteX19" fmla="*/ 572720 w 1075475"/>
                  <a:gd name="connsiteY19" fmla="*/ 326066 h 2020407"/>
                  <a:gd name="connsiteX20" fmla="*/ 786941 w 1075475"/>
                  <a:gd name="connsiteY20" fmla="*/ 861336 h 2020407"/>
                  <a:gd name="connsiteX21" fmla="*/ 927923 w 1075475"/>
                  <a:gd name="connsiteY21" fmla="*/ 1189975 h 2020407"/>
                  <a:gd name="connsiteX22" fmla="*/ 906702 w 1075475"/>
                  <a:gd name="connsiteY22" fmla="*/ 948752 h 2020407"/>
                  <a:gd name="connsiteX23" fmla="*/ 820049 w 1075475"/>
                  <a:gd name="connsiteY23" fmla="*/ 691913 h 2020407"/>
                  <a:gd name="connsiteX24" fmla="*/ 819722 w 1075475"/>
                  <a:gd name="connsiteY24" fmla="*/ 663385 h 2020407"/>
                  <a:gd name="connsiteX25" fmla="*/ 946724 w 1075475"/>
                  <a:gd name="connsiteY25" fmla="*/ 1249605 h 2020407"/>
                  <a:gd name="connsiteX26" fmla="*/ 1016081 w 1075475"/>
                  <a:gd name="connsiteY26" fmla="*/ 1547425 h 2020407"/>
                  <a:gd name="connsiteX27" fmla="*/ 968338 w 1075475"/>
                  <a:gd name="connsiteY27" fmla="*/ 854575 h 2020407"/>
                  <a:gd name="connsiteX28" fmla="*/ 982733 w 1075475"/>
                  <a:gd name="connsiteY28" fmla="*/ 849733 h 2020407"/>
                  <a:gd name="connsiteX29" fmla="*/ 1024129 w 1075475"/>
                  <a:gd name="connsiteY29" fmla="*/ 1597066 h 2020407"/>
                  <a:gd name="connsiteX30" fmla="*/ 1053857 w 1075475"/>
                  <a:gd name="connsiteY30" fmla="*/ 1878856 h 2020407"/>
                  <a:gd name="connsiteX31" fmla="*/ 1051894 w 1075475"/>
                  <a:gd name="connsiteY31" fmla="*/ 1937591 h 2020407"/>
                  <a:gd name="connsiteX32" fmla="*/ 999309 w 1075475"/>
                  <a:gd name="connsiteY32" fmla="*/ 1957417 h 2020407"/>
                  <a:gd name="connsiteX33" fmla="*/ 973965 w 1075475"/>
                  <a:gd name="connsiteY33" fmla="*/ 1503499 h 2020407"/>
                  <a:gd name="connsiteX34" fmla="*/ 973965 w 1075475"/>
                  <a:gd name="connsiteY34" fmla="*/ 1503499 h 202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475" h="2020407">
                    <a:moveTo>
                      <a:pt x="973965" y="1503499"/>
                    </a:moveTo>
                    <a:cubicBezTo>
                      <a:pt x="973180" y="1502060"/>
                      <a:pt x="972591" y="1500446"/>
                      <a:pt x="972351" y="1498549"/>
                    </a:cubicBezTo>
                    <a:cubicBezTo>
                      <a:pt x="967444" y="1459181"/>
                      <a:pt x="712764" y="1143432"/>
                      <a:pt x="675752" y="1122559"/>
                    </a:cubicBezTo>
                    <a:cubicBezTo>
                      <a:pt x="670365" y="1119528"/>
                      <a:pt x="673396" y="1109604"/>
                      <a:pt x="679721" y="1110804"/>
                    </a:cubicBezTo>
                    <a:cubicBezTo>
                      <a:pt x="707857" y="1111763"/>
                      <a:pt x="926833" y="1383499"/>
                      <a:pt x="958327" y="1424720"/>
                    </a:cubicBezTo>
                    <a:cubicBezTo>
                      <a:pt x="958218" y="1424219"/>
                      <a:pt x="958131" y="1423695"/>
                      <a:pt x="958022" y="1423194"/>
                    </a:cubicBezTo>
                    <a:cubicBezTo>
                      <a:pt x="946288" y="1293422"/>
                      <a:pt x="788163" y="1019789"/>
                      <a:pt x="560768" y="845982"/>
                    </a:cubicBezTo>
                    <a:cubicBezTo>
                      <a:pt x="553483" y="843365"/>
                      <a:pt x="557256" y="832198"/>
                      <a:pt x="564606" y="834597"/>
                    </a:cubicBezTo>
                    <a:cubicBezTo>
                      <a:pt x="634596" y="857520"/>
                      <a:pt x="800245" y="1030563"/>
                      <a:pt x="854335" y="1096190"/>
                    </a:cubicBezTo>
                    <a:cubicBezTo>
                      <a:pt x="856189" y="1098437"/>
                      <a:pt x="858043" y="1100705"/>
                      <a:pt x="859897" y="1102995"/>
                    </a:cubicBezTo>
                    <a:cubicBezTo>
                      <a:pt x="811456" y="980508"/>
                      <a:pt x="645610" y="835120"/>
                      <a:pt x="532610" y="770649"/>
                    </a:cubicBezTo>
                    <a:cubicBezTo>
                      <a:pt x="523690" y="768337"/>
                      <a:pt x="528336" y="754836"/>
                      <a:pt x="537191" y="757126"/>
                    </a:cubicBezTo>
                    <a:cubicBezTo>
                      <a:pt x="667071" y="816167"/>
                      <a:pt x="710583" y="865851"/>
                      <a:pt x="809449" y="985852"/>
                    </a:cubicBezTo>
                    <a:cubicBezTo>
                      <a:pt x="720092" y="794837"/>
                      <a:pt x="602774" y="617453"/>
                      <a:pt x="462250" y="455554"/>
                    </a:cubicBezTo>
                    <a:cubicBezTo>
                      <a:pt x="323602" y="295815"/>
                      <a:pt x="168006" y="151125"/>
                      <a:pt x="3796" y="18060"/>
                    </a:cubicBezTo>
                    <a:cubicBezTo>
                      <a:pt x="-5691" y="10383"/>
                      <a:pt x="4407" y="-5583"/>
                      <a:pt x="14374" y="1986"/>
                    </a:cubicBezTo>
                    <a:cubicBezTo>
                      <a:pt x="305346" y="222358"/>
                      <a:pt x="567834" y="486045"/>
                      <a:pt x="753549" y="802317"/>
                    </a:cubicBezTo>
                    <a:cubicBezTo>
                      <a:pt x="737301" y="732044"/>
                      <a:pt x="714313" y="663778"/>
                      <a:pt x="685436" y="597060"/>
                    </a:cubicBezTo>
                    <a:cubicBezTo>
                      <a:pt x="646591" y="507332"/>
                      <a:pt x="597453" y="422773"/>
                      <a:pt x="556035" y="334332"/>
                    </a:cubicBezTo>
                    <a:cubicBezTo>
                      <a:pt x="550844" y="323253"/>
                      <a:pt x="566438" y="316120"/>
                      <a:pt x="572720" y="326066"/>
                    </a:cubicBezTo>
                    <a:cubicBezTo>
                      <a:pt x="673527" y="485151"/>
                      <a:pt x="765371" y="671586"/>
                      <a:pt x="786941" y="861336"/>
                    </a:cubicBezTo>
                    <a:cubicBezTo>
                      <a:pt x="844172" y="967117"/>
                      <a:pt x="890584" y="1077106"/>
                      <a:pt x="927923" y="1189975"/>
                    </a:cubicBezTo>
                    <a:cubicBezTo>
                      <a:pt x="927662" y="1109080"/>
                      <a:pt x="922689" y="1028709"/>
                      <a:pt x="906702" y="948752"/>
                    </a:cubicBezTo>
                    <a:cubicBezTo>
                      <a:pt x="888512" y="857803"/>
                      <a:pt x="854881" y="775905"/>
                      <a:pt x="820049" y="691913"/>
                    </a:cubicBezTo>
                    <a:cubicBezTo>
                      <a:pt x="814815" y="679285"/>
                      <a:pt x="784629" y="609710"/>
                      <a:pt x="819722" y="663385"/>
                    </a:cubicBezTo>
                    <a:cubicBezTo>
                      <a:pt x="920312" y="817236"/>
                      <a:pt x="970650" y="1067706"/>
                      <a:pt x="946724" y="1249605"/>
                    </a:cubicBezTo>
                    <a:cubicBezTo>
                      <a:pt x="976015" y="1347163"/>
                      <a:pt x="998873" y="1446662"/>
                      <a:pt x="1016081" y="1547425"/>
                    </a:cubicBezTo>
                    <a:cubicBezTo>
                      <a:pt x="1102472" y="1243607"/>
                      <a:pt x="1020508" y="975339"/>
                      <a:pt x="968338" y="854575"/>
                    </a:cubicBezTo>
                    <a:cubicBezTo>
                      <a:pt x="966004" y="846244"/>
                      <a:pt x="979178" y="841947"/>
                      <a:pt x="982733" y="849733"/>
                    </a:cubicBezTo>
                    <a:cubicBezTo>
                      <a:pt x="1085307" y="1074664"/>
                      <a:pt x="1108186" y="1367228"/>
                      <a:pt x="1024129" y="1597066"/>
                    </a:cubicBezTo>
                    <a:cubicBezTo>
                      <a:pt x="1038349" y="1690283"/>
                      <a:pt x="1048011" y="1784417"/>
                      <a:pt x="1053857" y="1878856"/>
                    </a:cubicBezTo>
                    <a:cubicBezTo>
                      <a:pt x="1054969" y="1896871"/>
                      <a:pt x="1053529" y="1916937"/>
                      <a:pt x="1051894" y="1937591"/>
                    </a:cubicBezTo>
                    <a:cubicBezTo>
                      <a:pt x="1042297" y="2059446"/>
                      <a:pt x="982842" y="2029849"/>
                      <a:pt x="999309" y="1957417"/>
                    </a:cubicBezTo>
                    <a:cubicBezTo>
                      <a:pt x="1029407" y="1825464"/>
                      <a:pt x="995972" y="1634187"/>
                      <a:pt x="973965" y="1503499"/>
                    </a:cubicBezTo>
                    <a:lnTo>
                      <a:pt x="973965" y="1503499"/>
                    </a:lnTo>
                    <a:close/>
                  </a:path>
                </a:pathLst>
              </a:custGeom>
              <a:solidFill>
                <a:srgbClr val="4D788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47" name="Freeform: Shape 3946">
                <a:extLst>
                  <a:ext uri="{FF2B5EF4-FFF2-40B4-BE49-F238E27FC236}">
                    <a16:creationId xmlns:a16="http://schemas.microsoft.com/office/drawing/2014/main" id="{E2EE8498-B650-4436-A165-A7BFBC719DF5}"/>
                  </a:ext>
                </a:extLst>
              </p:cNvPr>
              <p:cNvSpPr/>
              <p:nvPr/>
            </p:nvSpPr>
            <p:spPr>
              <a:xfrm>
                <a:off x="686100" y="5614759"/>
                <a:ext cx="901645" cy="1542853"/>
              </a:xfrm>
              <a:custGeom>
                <a:avLst/>
                <a:gdLst>
                  <a:gd name="connsiteX0" fmla="*/ 686522 w 901645"/>
                  <a:gd name="connsiteY0" fmla="*/ 1530388 h 1542853"/>
                  <a:gd name="connsiteX1" fmla="*/ 318210 w 901645"/>
                  <a:gd name="connsiteY1" fmla="*/ 836099 h 1542853"/>
                  <a:gd name="connsiteX2" fmla="*/ 262071 w 901645"/>
                  <a:gd name="connsiteY2" fmla="*/ 374089 h 1542853"/>
                  <a:gd name="connsiteX3" fmla="*/ 11796 w 901645"/>
                  <a:gd name="connsiteY3" fmla="*/ 19802 h 1542853"/>
                  <a:gd name="connsiteX4" fmla="*/ 203073 w 901645"/>
                  <a:gd name="connsiteY4" fmla="*/ 92648 h 1542853"/>
                  <a:gd name="connsiteX5" fmla="*/ 359672 w 901645"/>
                  <a:gd name="connsiteY5" fmla="*/ 215244 h 1542853"/>
                  <a:gd name="connsiteX6" fmla="*/ 639935 w 901645"/>
                  <a:gd name="connsiteY6" fmla="*/ 524494 h 1542853"/>
                  <a:gd name="connsiteX7" fmla="*/ 858781 w 901645"/>
                  <a:gd name="connsiteY7" fmla="*/ 878782 h 1542853"/>
                  <a:gd name="connsiteX8" fmla="*/ 886305 w 901645"/>
                  <a:gd name="connsiteY8" fmla="*/ 1278173 h 1542853"/>
                  <a:gd name="connsiteX9" fmla="*/ 800678 w 901645"/>
                  <a:gd name="connsiteY9" fmla="*/ 1474728 h 1542853"/>
                  <a:gd name="connsiteX10" fmla="*/ 713763 w 901645"/>
                  <a:gd name="connsiteY10" fmla="*/ 1520661 h 1542853"/>
                  <a:gd name="connsiteX11" fmla="*/ 686522 w 901645"/>
                  <a:gd name="connsiteY11" fmla="*/ 1530388 h 1542853"/>
                  <a:gd name="connsiteX12" fmla="*/ 686522 w 901645"/>
                  <a:gd name="connsiteY12" fmla="*/ 1530388 h 154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45" h="1542853">
                    <a:moveTo>
                      <a:pt x="686522" y="1530388"/>
                    </a:moveTo>
                    <a:cubicBezTo>
                      <a:pt x="474525" y="1642145"/>
                      <a:pt x="328963" y="969229"/>
                      <a:pt x="318210" y="836099"/>
                    </a:cubicBezTo>
                    <a:cubicBezTo>
                      <a:pt x="305844" y="682946"/>
                      <a:pt x="308941" y="521898"/>
                      <a:pt x="262071" y="374089"/>
                    </a:cubicBezTo>
                    <a:cubicBezTo>
                      <a:pt x="217948" y="234939"/>
                      <a:pt x="113258" y="120893"/>
                      <a:pt x="11796" y="19802"/>
                    </a:cubicBezTo>
                    <a:cubicBezTo>
                      <a:pt x="-50581" y="-42336"/>
                      <a:pt x="152299" y="58559"/>
                      <a:pt x="203073" y="92648"/>
                    </a:cubicBezTo>
                    <a:cubicBezTo>
                      <a:pt x="258101" y="129595"/>
                      <a:pt x="310271" y="171122"/>
                      <a:pt x="359672" y="215244"/>
                    </a:cubicBezTo>
                    <a:cubicBezTo>
                      <a:pt x="463686" y="308135"/>
                      <a:pt x="555267" y="413915"/>
                      <a:pt x="639935" y="524494"/>
                    </a:cubicBezTo>
                    <a:cubicBezTo>
                      <a:pt x="723774" y="634004"/>
                      <a:pt x="811496" y="747876"/>
                      <a:pt x="858781" y="878782"/>
                    </a:cubicBezTo>
                    <a:cubicBezTo>
                      <a:pt x="904626" y="1005761"/>
                      <a:pt x="913525" y="1146111"/>
                      <a:pt x="886305" y="1278173"/>
                    </a:cubicBezTo>
                    <a:cubicBezTo>
                      <a:pt x="872347" y="1345895"/>
                      <a:pt x="850340" y="1423976"/>
                      <a:pt x="800678" y="1474728"/>
                    </a:cubicBezTo>
                    <a:cubicBezTo>
                      <a:pt x="778955" y="1496910"/>
                      <a:pt x="746719" y="1514510"/>
                      <a:pt x="713763" y="1520661"/>
                    </a:cubicBezTo>
                    <a:lnTo>
                      <a:pt x="686522" y="1530388"/>
                    </a:lnTo>
                    <a:lnTo>
                      <a:pt x="686522" y="1530388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48" name="Freeform: Shape 3947">
                <a:extLst>
                  <a:ext uri="{FF2B5EF4-FFF2-40B4-BE49-F238E27FC236}">
                    <a16:creationId xmlns:a16="http://schemas.microsoft.com/office/drawing/2014/main" id="{0D253EDC-78C6-46A2-9255-5417A6DFB319}"/>
                  </a:ext>
                </a:extLst>
              </p:cNvPr>
              <p:cNvSpPr/>
              <p:nvPr/>
            </p:nvSpPr>
            <p:spPr>
              <a:xfrm>
                <a:off x="687056" y="5614761"/>
                <a:ext cx="900630" cy="1528837"/>
              </a:xfrm>
              <a:custGeom>
                <a:avLst/>
                <a:gdLst>
                  <a:gd name="connsiteX0" fmla="*/ 0 w 900630"/>
                  <a:gd name="connsiteY0" fmla="*/ 1107 h 1528837"/>
                  <a:gd name="connsiteX1" fmla="*/ 65 w 900630"/>
                  <a:gd name="connsiteY1" fmla="*/ 1042 h 1528837"/>
                  <a:gd name="connsiteX2" fmla="*/ 202095 w 900630"/>
                  <a:gd name="connsiteY2" fmla="*/ 92667 h 1528837"/>
                  <a:gd name="connsiteX3" fmla="*/ 358694 w 900630"/>
                  <a:gd name="connsiteY3" fmla="*/ 215242 h 1528837"/>
                  <a:gd name="connsiteX4" fmla="*/ 638957 w 900630"/>
                  <a:gd name="connsiteY4" fmla="*/ 524491 h 1528837"/>
                  <a:gd name="connsiteX5" fmla="*/ 857780 w 900630"/>
                  <a:gd name="connsiteY5" fmla="*/ 878801 h 1528837"/>
                  <a:gd name="connsiteX6" fmla="*/ 885283 w 900630"/>
                  <a:gd name="connsiteY6" fmla="*/ 1278192 h 1528837"/>
                  <a:gd name="connsiteX7" fmla="*/ 799656 w 900630"/>
                  <a:gd name="connsiteY7" fmla="*/ 1474747 h 1528837"/>
                  <a:gd name="connsiteX8" fmla="*/ 712763 w 900630"/>
                  <a:gd name="connsiteY8" fmla="*/ 1520680 h 1528837"/>
                  <a:gd name="connsiteX9" fmla="*/ 689840 w 900630"/>
                  <a:gd name="connsiteY9" fmla="*/ 1528837 h 1528837"/>
                  <a:gd name="connsiteX10" fmla="*/ 698107 w 900630"/>
                  <a:gd name="connsiteY10" fmla="*/ 1283056 h 1528837"/>
                  <a:gd name="connsiteX11" fmla="*/ 0 w 900630"/>
                  <a:gd name="connsiteY11" fmla="*/ 1107 h 1528837"/>
                  <a:gd name="connsiteX12" fmla="*/ 0 w 900630"/>
                  <a:gd name="connsiteY12" fmla="*/ 1107 h 15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0" h="1528837">
                    <a:moveTo>
                      <a:pt x="0" y="1107"/>
                    </a:moveTo>
                    <a:lnTo>
                      <a:pt x="65" y="1042"/>
                    </a:lnTo>
                    <a:cubicBezTo>
                      <a:pt x="13697" y="-9623"/>
                      <a:pt x="160045" y="64445"/>
                      <a:pt x="202095" y="92667"/>
                    </a:cubicBezTo>
                    <a:cubicBezTo>
                      <a:pt x="257123" y="129636"/>
                      <a:pt x="309271" y="171119"/>
                      <a:pt x="358694" y="215242"/>
                    </a:cubicBezTo>
                    <a:cubicBezTo>
                      <a:pt x="462685" y="308132"/>
                      <a:pt x="554289" y="413912"/>
                      <a:pt x="638957" y="524491"/>
                    </a:cubicBezTo>
                    <a:cubicBezTo>
                      <a:pt x="722774" y="634023"/>
                      <a:pt x="810496" y="747917"/>
                      <a:pt x="857780" y="878801"/>
                    </a:cubicBezTo>
                    <a:cubicBezTo>
                      <a:pt x="903626" y="1005781"/>
                      <a:pt x="912503" y="1146130"/>
                      <a:pt x="885283" y="1278192"/>
                    </a:cubicBezTo>
                    <a:cubicBezTo>
                      <a:pt x="871325" y="1345935"/>
                      <a:pt x="849318" y="1423995"/>
                      <a:pt x="799656" y="1474747"/>
                    </a:cubicBezTo>
                    <a:cubicBezTo>
                      <a:pt x="777954" y="1496929"/>
                      <a:pt x="745719" y="1514530"/>
                      <a:pt x="712763" y="1520680"/>
                    </a:cubicBezTo>
                    <a:lnTo>
                      <a:pt x="689840" y="1528837"/>
                    </a:lnTo>
                    <a:cubicBezTo>
                      <a:pt x="696165" y="1458499"/>
                      <a:pt x="699153" y="1377299"/>
                      <a:pt x="698107" y="1283056"/>
                    </a:cubicBezTo>
                    <a:cubicBezTo>
                      <a:pt x="689579" y="512757"/>
                      <a:pt x="0" y="1107"/>
                      <a:pt x="0" y="1107"/>
                    </a:cubicBezTo>
                    <a:lnTo>
                      <a:pt x="0" y="1107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49" name="Freeform: Shape 3948">
                <a:extLst>
                  <a:ext uri="{FF2B5EF4-FFF2-40B4-BE49-F238E27FC236}">
                    <a16:creationId xmlns:a16="http://schemas.microsoft.com/office/drawing/2014/main" id="{6A41AD72-09E3-4FA2-A6DB-2AAED3C608D7}"/>
                  </a:ext>
                </a:extLst>
              </p:cNvPr>
              <p:cNvSpPr/>
              <p:nvPr/>
            </p:nvSpPr>
            <p:spPr>
              <a:xfrm>
                <a:off x="733511" y="5649724"/>
                <a:ext cx="831354" cy="1853625"/>
              </a:xfrm>
              <a:custGeom>
                <a:avLst/>
                <a:gdLst>
                  <a:gd name="connsiteX0" fmla="*/ 543538 w 831354"/>
                  <a:gd name="connsiteY0" fmla="*/ 1785915 h 1853625"/>
                  <a:gd name="connsiteX1" fmla="*/ 647574 w 831354"/>
                  <a:gd name="connsiteY1" fmla="*/ 1424822 h 1853625"/>
                  <a:gd name="connsiteX2" fmla="*/ 574793 w 831354"/>
                  <a:gd name="connsiteY2" fmla="*/ 1276708 h 1853625"/>
                  <a:gd name="connsiteX3" fmla="*/ 391585 w 831354"/>
                  <a:gd name="connsiteY3" fmla="*/ 1090687 h 1853625"/>
                  <a:gd name="connsiteX4" fmla="*/ 402512 w 831354"/>
                  <a:gd name="connsiteY4" fmla="*/ 1079368 h 1853625"/>
                  <a:gd name="connsiteX5" fmla="*/ 612241 w 831354"/>
                  <a:gd name="connsiteY5" fmla="*/ 1286872 h 1853625"/>
                  <a:gd name="connsiteX6" fmla="*/ 652394 w 831354"/>
                  <a:gd name="connsiteY6" fmla="*/ 1353829 h 1853625"/>
                  <a:gd name="connsiteX7" fmla="*/ 636189 w 831354"/>
                  <a:gd name="connsiteY7" fmla="*/ 1143512 h 1853625"/>
                  <a:gd name="connsiteX8" fmla="*/ 572764 w 831354"/>
                  <a:gd name="connsiteY8" fmla="*/ 1020044 h 1853625"/>
                  <a:gd name="connsiteX9" fmla="*/ 383734 w 831354"/>
                  <a:gd name="connsiteY9" fmla="*/ 796901 h 1853625"/>
                  <a:gd name="connsiteX10" fmla="*/ 392218 w 831354"/>
                  <a:gd name="connsiteY10" fmla="*/ 788112 h 1853625"/>
                  <a:gd name="connsiteX11" fmla="*/ 588162 w 831354"/>
                  <a:gd name="connsiteY11" fmla="*/ 1002573 h 1853625"/>
                  <a:gd name="connsiteX12" fmla="*/ 632983 w 831354"/>
                  <a:gd name="connsiteY12" fmla="*/ 1067372 h 1853625"/>
                  <a:gd name="connsiteX13" fmla="*/ 626091 w 831354"/>
                  <a:gd name="connsiteY13" fmla="*/ 1032279 h 1853625"/>
                  <a:gd name="connsiteX14" fmla="*/ 616712 w 831354"/>
                  <a:gd name="connsiteY14" fmla="*/ 991712 h 1853625"/>
                  <a:gd name="connsiteX15" fmla="*/ 588577 w 831354"/>
                  <a:gd name="connsiteY15" fmla="*/ 951057 h 1853625"/>
                  <a:gd name="connsiteX16" fmla="*/ 519939 w 831354"/>
                  <a:gd name="connsiteY16" fmla="*/ 851187 h 1853625"/>
                  <a:gd name="connsiteX17" fmla="*/ 336143 w 831354"/>
                  <a:gd name="connsiteY17" fmla="*/ 678536 h 1853625"/>
                  <a:gd name="connsiteX18" fmla="*/ 340375 w 831354"/>
                  <a:gd name="connsiteY18" fmla="*/ 670946 h 1853625"/>
                  <a:gd name="connsiteX19" fmla="*/ 545283 w 831354"/>
                  <a:gd name="connsiteY19" fmla="*/ 851406 h 1853625"/>
                  <a:gd name="connsiteX20" fmla="*/ 600463 w 831354"/>
                  <a:gd name="connsiteY20" fmla="*/ 931188 h 1853625"/>
                  <a:gd name="connsiteX21" fmla="*/ 299197 w 831354"/>
                  <a:gd name="connsiteY21" fmla="*/ 347520 h 1853625"/>
                  <a:gd name="connsiteX22" fmla="*/ 198 w 831354"/>
                  <a:gd name="connsiteY22" fmla="*/ 299 h 1853625"/>
                  <a:gd name="connsiteX23" fmla="*/ 533157 w 831354"/>
                  <a:gd name="connsiteY23" fmla="*/ 651535 h 1853625"/>
                  <a:gd name="connsiteX24" fmla="*/ 503146 w 831354"/>
                  <a:gd name="connsiteY24" fmla="*/ 422919 h 1853625"/>
                  <a:gd name="connsiteX25" fmla="*/ 515098 w 831354"/>
                  <a:gd name="connsiteY25" fmla="*/ 421000 h 1853625"/>
                  <a:gd name="connsiteX26" fmla="*/ 562164 w 831354"/>
                  <a:gd name="connsiteY26" fmla="*/ 713804 h 1853625"/>
                  <a:gd name="connsiteX27" fmla="*/ 596450 w 831354"/>
                  <a:gd name="connsiteY27" fmla="*/ 797054 h 1853625"/>
                  <a:gd name="connsiteX28" fmla="*/ 598522 w 831354"/>
                  <a:gd name="connsiteY28" fmla="*/ 699496 h 1853625"/>
                  <a:gd name="connsiteX29" fmla="*/ 587661 w 831354"/>
                  <a:gd name="connsiteY29" fmla="*/ 521044 h 1853625"/>
                  <a:gd name="connsiteX30" fmla="*/ 596036 w 831354"/>
                  <a:gd name="connsiteY30" fmla="*/ 521916 h 1853625"/>
                  <a:gd name="connsiteX31" fmla="*/ 618326 w 831354"/>
                  <a:gd name="connsiteY31" fmla="*/ 706367 h 1853625"/>
                  <a:gd name="connsiteX32" fmla="*/ 615883 w 831354"/>
                  <a:gd name="connsiteY32" fmla="*/ 850904 h 1853625"/>
                  <a:gd name="connsiteX33" fmla="*/ 685022 w 831354"/>
                  <a:gd name="connsiteY33" fmla="*/ 1154635 h 1853625"/>
                  <a:gd name="connsiteX34" fmla="*/ 738567 w 831354"/>
                  <a:gd name="connsiteY34" fmla="*/ 981548 h 1853625"/>
                  <a:gd name="connsiteX35" fmla="*/ 761664 w 831354"/>
                  <a:gd name="connsiteY35" fmla="*/ 791950 h 1853625"/>
                  <a:gd name="connsiteX36" fmla="*/ 771588 w 831354"/>
                  <a:gd name="connsiteY36" fmla="*/ 790358 h 1853625"/>
                  <a:gd name="connsiteX37" fmla="*/ 689559 w 831354"/>
                  <a:gd name="connsiteY37" fmla="*/ 1202596 h 1853625"/>
                  <a:gd name="connsiteX38" fmla="*/ 691674 w 831354"/>
                  <a:gd name="connsiteY38" fmla="*/ 1374637 h 1853625"/>
                  <a:gd name="connsiteX39" fmla="*/ 816866 w 831354"/>
                  <a:gd name="connsiteY39" fmla="*/ 973108 h 1853625"/>
                  <a:gd name="connsiteX40" fmla="*/ 831348 w 831354"/>
                  <a:gd name="connsiteY40" fmla="*/ 974634 h 1853625"/>
                  <a:gd name="connsiteX41" fmla="*/ 671587 w 831354"/>
                  <a:gd name="connsiteY41" fmla="*/ 1436273 h 1853625"/>
                  <a:gd name="connsiteX42" fmla="*/ 588533 w 831354"/>
                  <a:gd name="connsiteY42" fmla="*/ 1804672 h 1853625"/>
                  <a:gd name="connsiteX43" fmla="*/ 543538 w 831354"/>
                  <a:gd name="connsiteY43" fmla="*/ 1785915 h 1853625"/>
                  <a:gd name="connsiteX44" fmla="*/ 543538 w 831354"/>
                  <a:gd name="connsiteY44" fmla="*/ 1785915 h 1853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54" h="1853625">
                    <a:moveTo>
                      <a:pt x="543538" y="1785915"/>
                    </a:moveTo>
                    <a:cubicBezTo>
                      <a:pt x="593179" y="1657343"/>
                      <a:pt x="633833" y="1552086"/>
                      <a:pt x="647574" y="1424822"/>
                    </a:cubicBezTo>
                    <a:cubicBezTo>
                      <a:pt x="637410" y="1370972"/>
                      <a:pt x="612873" y="1322030"/>
                      <a:pt x="574793" y="1276708"/>
                    </a:cubicBezTo>
                    <a:cubicBezTo>
                      <a:pt x="518653" y="1209881"/>
                      <a:pt x="447573" y="1157754"/>
                      <a:pt x="391585" y="1090687"/>
                    </a:cubicBezTo>
                    <a:cubicBezTo>
                      <a:pt x="385260" y="1083097"/>
                      <a:pt x="395293" y="1071952"/>
                      <a:pt x="402512" y="1079368"/>
                    </a:cubicBezTo>
                    <a:cubicBezTo>
                      <a:pt x="470953" y="1149706"/>
                      <a:pt x="553353" y="1207591"/>
                      <a:pt x="612241" y="1286872"/>
                    </a:cubicBezTo>
                    <a:cubicBezTo>
                      <a:pt x="627159" y="1306959"/>
                      <a:pt x="641183" y="1329685"/>
                      <a:pt x="652394" y="1353829"/>
                    </a:cubicBezTo>
                    <a:cubicBezTo>
                      <a:pt x="655753" y="1273807"/>
                      <a:pt x="652394" y="1220786"/>
                      <a:pt x="636189" y="1143512"/>
                    </a:cubicBezTo>
                    <a:cubicBezTo>
                      <a:pt x="626309" y="1096445"/>
                      <a:pt x="600725" y="1058190"/>
                      <a:pt x="572764" y="1020044"/>
                    </a:cubicBezTo>
                    <a:cubicBezTo>
                      <a:pt x="515228" y="941548"/>
                      <a:pt x="456428" y="862202"/>
                      <a:pt x="383734" y="796901"/>
                    </a:cubicBezTo>
                    <a:cubicBezTo>
                      <a:pt x="377845" y="791602"/>
                      <a:pt x="386220" y="783117"/>
                      <a:pt x="392218" y="788112"/>
                    </a:cubicBezTo>
                    <a:cubicBezTo>
                      <a:pt x="467442" y="850664"/>
                      <a:pt x="528358" y="925670"/>
                      <a:pt x="588162" y="1002573"/>
                    </a:cubicBezTo>
                    <a:cubicBezTo>
                      <a:pt x="604258" y="1023293"/>
                      <a:pt x="620071" y="1044558"/>
                      <a:pt x="632983" y="1067372"/>
                    </a:cubicBezTo>
                    <a:cubicBezTo>
                      <a:pt x="630823" y="1055660"/>
                      <a:pt x="628577" y="1043948"/>
                      <a:pt x="626091" y="1032279"/>
                    </a:cubicBezTo>
                    <a:cubicBezTo>
                      <a:pt x="623190" y="1018691"/>
                      <a:pt x="620005" y="1005191"/>
                      <a:pt x="616712" y="991712"/>
                    </a:cubicBezTo>
                    <a:cubicBezTo>
                      <a:pt x="606330" y="976335"/>
                      <a:pt x="595600" y="962137"/>
                      <a:pt x="588577" y="951057"/>
                    </a:cubicBezTo>
                    <a:cubicBezTo>
                      <a:pt x="566941" y="916946"/>
                      <a:pt x="544476" y="883270"/>
                      <a:pt x="519939" y="851187"/>
                    </a:cubicBezTo>
                    <a:cubicBezTo>
                      <a:pt x="468249" y="783597"/>
                      <a:pt x="407965" y="724622"/>
                      <a:pt x="336143" y="678536"/>
                    </a:cubicBezTo>
                    <a:cubicBezTo>
                      <a:pt x="331432" y="675505"/>
                      <a:pt x="335293" y="668547"/>
                      <a:pt x="340375" y="670946"/>
                    </a:cubicBezTo>
                    <a:cubicBezTo>
                      <a:pt x="425064" y="710707"/>
                      <a:pt x="489754" y="777338"/>
                      <a:pt x="545283" y="851406"/>
                    </a:cubicBezTo>
                    <a:cubicBezTo>
                      <a:pt x="564694" y="877294"/>
                      <a:pt x="582862" y="904056"/>
                      <a:pt x="600463" y="931188"/>
                    </a:cubicBezTo>
                    <a:cubicBezTo>
                      <a:pt x="539002" y="719627"/>
                      <a:pt x="430888" y="523857"/>
                      <a:pt x="299197" y="347520"/>
                    </a:cubicBezTo>
                    <a:cubicBezTo>
                      <a:pt x="207724" y="225012"/>
                      <a:pt x="103623" y="112666"/>
                      <a:pt x="198" y="299"/>
                    </a:cubicBezTo>
                    <a:cubicBezTo>
                      <a:pt x="-9551" y="-10322"/>
                      <a:pt x="342796" y="262940"/>
                      <a:pt x="533157" y="651535"/>
                    </a:cubicBezTo>
                    <a:cubicBezTo>
                      <a:pt x="523865" y="575090"/>
                      <a:pt x="505588" y="499953"/>
                      <a:pt x="503146" y="422919"/>
                    </a:cubicBezTo>
                    <a:cubicBezTo>
                      <a:pt x="502906" y="415852"/>
                      <a:pt x="512873" y="414522"/>
                      <a:pt x="515098" y="421000"/>
                    </a:cubicBezTo>
                    <a:cubicBezTo>
                      <a:pt x="545872" y="510662"/>
                      <a:pt x="560528" y="617380"/>
                      <a:pt x="562164" y="713804"/>
                    </a:cubicBezTo>
                    <a:cubicBezTo>
                      <a:pt x="574335" y="741285"/>
                      <a:pt x="585807" y="769050"/>
                      <a:pt x="596450" y="797054"/>
                    </a:cubicBezTo>
                    <a:cubicBezTo>
                      <a:pt x="597257" y="764535"/>
                      <a:pt x="598261" y="732016"/>
                      <a:pt x="598522" y="699496"/>
                    </a:cubicBezTo>
                    <a:cubicBezTo>
                      <a:pt x="599002" y="640172"/>
                      <a:pt x="577955" y="579474"/>
                      <a:pt x="587661" y="521044"/>
                    </a:cubicBezTo>
                    <a:cubicBezTo>
                      <a:pt x="588468" y="516202"/>
                      <a:pt x="595774" y="517292"/>
                      <a:pt x="596036" y="521916"/>
                    </a:cubicBezTo>
                    <a:cubicBezTo>
                      <a:pt x="599438" y="584446"/>
                      <a:pt x="618370" y="642898"/>
                      <a:pt x="618326" y="706367"/>
                    </a:cubicBezTo>
                    <a:cubicBezTo>
                      <a:pt x="618282" y="754393"/>
                      <a:pt x="617781" y="802747"/>
                      <a:pt x="615883" y="850904"/>
                    </a:cubicBezTo>
                    <a:cubicBezTo>
                      <a:pt x="649471" y="949596"/>
                      <a:pt x="673179" y="1051189"/>
                      <a:pt x="685022" y="1154635"/>
                    </a:cubicBezTo>
                    <a:cubicBezTo>
                      <a:pt x="709733" y="1100044"/>
                      <a:pt x="723430" y="1038582"/>
                      <a:pt x="738567" y="981548"/>
                    </a:cubicBezTo>
                    <a:cubicBezTo>
                      <a:pt x="760770" y="897840"/>
                      <a:pt x="762471" y="878778"/>
                      <a:pt x="761664" y="791950"/>
                    </a:cubicBezTo>
                    <a:cubicBezTo>
                      <a:pt x="761620" y="786302"/>
                      <a:pt x="770017" y="784709"/>
                      <a:pt x="771588" y="790358"/>
                    </a:cubicBezTo>
                    <a:cubicBezTo>
                      <a:pt x="793398" y="867741"/>
                      <a:pt x="726047" y="1190252"/>
                      <a:pt x="689559" y="1202596"/>
                    </a:cubicBezTo>
                    <a:cubicBezTo>
                      <a:pt x="694008" y="1259478"/>
                      <a:pt x="694859" y="1316883"/>
                      <a:pt x="691674" y="1374637"/>
                    </a:cubicBezTo>
                    <a:cubicBezTo>
                      <a:pt x="765743" y="1255159"/>
                      <a:pt x="789559" y="1115180"/>
                      <a:pt x="816866" y="973108"/>
                    </a:cubicBezTo>
                    <a:cubicBezTo>
                      <a:pt x="818414" y="965081"/>
                      <a:pt x="831697" y="966303"/>
                      <a:pt x="831348" y="974634"/>
                    </a:cubicBezTo>
                    <a:cubicBezTo>
                      <a:pt x="827727" y="1061222"/>
                      <a:pt x="768512" y="1419849"/>
                      <a:pt x="671587" y="1436273"/>
                    </a:cubicBezTo>
                    <a:cubicBezTo>
                      <a:pt x="658610" y="1565128"/>
                      <a:pt x="638959" y="1687484"/>
                      <a:pt x="588533" y="1804672"/>
                    </a:cubicBezTo>
                    <a:cubicBezTo>
                      <a:pt x="550648" y="1892851"/>
                      <a:pt x="520114" y="1846548"/>
                      <a:pt x="543538" y="1785915"/>
                    </a:cubicBezTo>
                    <a:lnTo>
                      <a:pt x="543538" y="1785915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50" name="Freeform: Shape 3949">
                <a:extLst>
                  <a:ext uri="{FF2B5EF4-FFF2-40B4-BE49-F238E27FC236}">
                    <a16:creationId xmlns:a16="http://schemas.microsoft.com/office/drawing/2014/main" id="{4DBF962A-2BA3-4016-9F7D-107E2AF3C231}"/>
                  </a:ext>
                </a:extLst>
              </p:cNvPr>
              <p:cNvSpPr/>
              <p:nvPr/>
            </p:nvSpPr>
            <p:spPr>
              <a:xfrm>
                <a:off x="-448235" y="5689349"/>
                <a:ext cx="1574711" cy="1427144"/>
              </a:xfrm>
              <a:custGeom>
                <a:avLst/>
                <a:gdLst>
                  <a:gd name="connsiteX0" fmla="*/ 19189 w 1574711"/>
                  <a:gd name="connsiteY0" fmla="*/ 806 h 1427144"/>
                  <a:gd name="connsiteX1" fmla="*/ 379955 w 1574711"/>
                  <a:gd name="connsiteY1" fmla="*/ 8854 h 1427144"/>
                  <a:gd name="connsiteX2" fmla="*/ 725998 w 1574711"/>
                  <a:gd name="connsiteY2" fmla="*/ 72540 h 1427144"/>
                  <a:gd name="connsiteX3" fmla="*/ 1269906 w 1574711"/>
                  <a:gd name="connsiteY3" fmla="*/ 551845 h 1427144"/>
                  <a:gd name="connsiteX4" fmla="*/ 1574248 w 1574711"/>
                  <a:gd name="connsiteY4" fmla="*/ 1397106 h 1427144"/>
                  <a:gd name="connsiteX5" fmla="*/ 1536821 w 1574711"/>
                  <a:gd name="connsiteY5" fmla="*/ 1414337 h 1427144"/>
                  <a:gd name="connsiteX6" fmla="*/ 1390081 w 1574711"/>
                  <a:gd name="connsiteY6" fmla="*/ 958434 h 1427144"/>
                  <a:gd name="connsiteX7" fmla="*/ 1137604 w 1574711"/>
                  <a:gd name="connsiteY7" fmla="*/ 593328 h 1427144"/>
                  <a:gd name="connsiteX8" fmla="*/ 809140 w 1574711"/>
                  <a:gd name="connsiteY8" fmla="*/ 331779 h 1427144"/>
                  <a:gd name="connsiteX9" fmla="*/ 427262 w 1574711"/>
                  <a:gd name="connsiteY9" fmla="*/ 193915 h 1427144"/>
                  <a:gd name="connsiteX10" fmla="*/ 194894 w 1574711"/>
                  <a:gd name="connsiteY10" fmla="*/ 123446 h 1427144"/>
                  <a:gd name="connsiteX11" fmla="*/ 4337 w 1574711"/>
                  <a:gd name="connsiteY11" fmla="*/ 25822 h 1427144"/>
                  <a:gd name="connsiteX12" fmla="*/ 19189 w 1574711"/>
                  <a:gd name="connsiteY12" fmla="*/ 806 h 1427144"/>
                  <a:gd name="connsiteX13" fmla="*/ 19189 w 1574711"/>
                  <a:gd name="connsiteY13" fmla="*/ 806 h 142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4711" h="1427144">
                    <a:moveTo>
                      <a:pt x="19189" y="806"/>
                    </a:moveTo>
                    <a:cubicBezTo>
                      <a:pt x="35569" y="6804"/>
                      <a:pt x="325713" y="4972"/>
                      <a:pt x="379955" y="8854"/>
                    </a:cubicBezTo>
                    <a:cubicBezTo>
                      <a:pt x="498015" y="17273"/>
                      <a:pt x="615442" y="34808"/>
                      <a:pt x="725998" y="72540"/>
                    </a:cubicBezTo>
                    <a:cubicBezTo>
                      <a:pt x="962401" y="153261"/>
                      <a:pt x="1139741" y="333807"/>
                      <a:pt x="1269906" y="551845"/>
                    </a:cubicBezTo>
                    <a:cubicBezTo>
                      <a:pt x="1410735" y="787746"/>
                      <a:pt x="1519264" y="1116145"/>
                      <a:pt x="1574248" y="1397106"/>
                    </a:cubicBezTo>
                    <a:cubicBezTo>
                      <a:pt x="1579286" y="1422843"/>
                      <a:pt x="1541728" y="1440291"/>
                      <a:pt x="1536821" y="1414337"/>
                    </a:cubicBezTo>
                    <a:cubicBezTo>
                      <a:pt x="1506483" y="1253878"/>
                      <a:pt x="1465196" y="1097454"/>
                      <a:pt x="1390081" y="958434"/>
                    </a:cubicBezTo>
                    <a:cubicBezTo>
                      <a:pt x="1319393" y="827572"/>
                      <a:pt x="1241487" y="695139"/>
                      <a:pt x="1137604" y="593328"/>
                    </a:cubicBezTo>
                    <a:cubicBezTo>
                      <a:pt x="1038388" y="496098"/>
                      <a:pt x="928442" y="400917"/>
                      <a:pt x="809140" y="331779"/>
                    </a:cubicBezTo>
                    <a:cubicBezTo>
                      <a:pt x="691734" y="263730"/>
                      <a:pt x="557448" y="231189"/>
                      <a:pt x="427262" y="193915"/>
                    </a:cubicBezTo>
                    <a:cubicBezTo>
                      <a:pt x="349399" y="171625"/>
                      <a:pt x="271884" y="148222"/>
                      <a:pt x="194894" y="123446"/>
                    </a:cubicBezTo>
                    <a:cubicBezTo>
                      <a:pt x="125602" y="101134"/>
                      <a:pt x="59102" y="75310"/>
                      <a:pt x="4337" y="25822"/>
                    </a:cubicBezTo>
                    <a:cubicBezTo>
                      <a:pt x="-6765" y="15768"/>
                      <a:pt x="5362" y="-4254"/>
                      <a:pt x="19189" y="806"/>
                    </a:cubicBezTo>
                    <a:lnTo>
                      <a:pt x="19189" y="806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51" name="Freeform: Shape 3950">
                <a:extLst>
                  <a:ext uri="{FF2B5EF4-FFF2-40B4-BE49-F238E27FC236}">
                    <a16:creationId xmlns:a16="http://schemas.microsoft.com/office/drawing/2014/main" id="{064BF3EA-D12A-4FB5-BF93-3305232F2F19}"/>
                  </a:ext>
                </a:extLst>
              </p:cNvPr>
              <p:cNvSpPr/>
              <p:nvPr/>
            </p:nvSpPr>
            <p:spPr>
              <a:xfrm>
                <a:off x="-448253" y="5689358"/>
                <a:ext cx="1574707" cy="1427127"/>
              </a:xfrm>
              <a:custGeom>
                <a:avLst/>
                <a:gdLst>
                  <a:gd name="connsiteX0" fmla="*/ 1547483 w 1574707"/>
                  <a:gd name="connsiteY0" fmla="*/ 1274261 h 1427127"/>
                  <a:gd name="connsiteX1" fmla="*/ 1574244 w 1574707"/>
                  <a:gd name="connsiteY1" fmla="*/ 1397075 h 1427127"/>
                  <a:gd name="connsiteX2" fmla="*/ 1536817 w 1574707"/>
                  <a:gd name="connsiteY2" fmla="*/ 1414305 h 1427127"/>
                  <a:gd name="connsiteX3" fmla="*/ 1390077 w 1574707"/>
                  <a:gd name="connsiteY3" fmla="*/ 958381 h 1427127"/>
                  <a:gd name="connsiteX4" fmla="*/ 1137600 w 1574707"/>
                  <a:gd name="connsiteY4" fmla="*/ 593297 h 1427127"/>
                  <a:gd name="connsiteX5" fmla="*/ 809136 w 1574707"/>
                  <a:gd name="connsiteY5" fmla="*/ 331725 h 1427127"/>
                  <a:gd name="connsiteX6" fmla="*/ 427258 w 1574707"/>
                  <a:gd name="connsiteY6" fmla="*/ 193884 h 1427127"/>
                  <a:gd name="connsiteX7" fmla="*/ 194890 w 1574707"/>
                  <a:gd name="connsiteY7" fmla="*/ 123393 h 1427127"/>
                  <a:gd name="connsiteX8" fmla="*/ 4333 w 1574707"/>
                  <a:gd name="connsiteY8" fmla="*/ 25769 h 1427127"/>
                  <a:gd name="connsiteX9" fmla="*/ 19186 w 1574707"/>
                  <a:gd name="connsiteY9" fmla="*/ 818 h 1427127"/>
                  <a:gd name="connsiteX10" fmla="*/ 407127 w 1574707"/>
                  <a:gd name="connsiteY10" fmla="*/ 85944 h 1427127"/>
                  <a:gd name="connsiteX11" fmla="*/ 1260153 w 1574707"/>
                  <a:gd name="connsiteY11" fmla="*/ 628390 h 1427127"/>
                  <a:gd name="connsiteX12" fmla="*/ 1547483 w 1574707"/>
                  <a:gd name="connsiteY12" fmla="*/ 1274261 h 1427127"/>
                  <a:gd name="connsiteX13" fmla="*/ 1547483 w 1574707"/>
                  <a:gd name="connsiteY13" fmla="*/ 1274261 h 1427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4707" h="1427127">
                    <a:moveTo>
                      <a:pt x="1547483" y="1274261"/>
                    </a:moveTo>
                    <a:cubicBezTo>
                      <a:pt x="1557450" y="1315897"/>
                      <a:pt x="1566392" y="1356966"/>
                      <a:pt x="1574244" y="1397075"/>
                    </a:cubicBezTo>
                    <a:cubicBezTo>
                      <a:pt x="1579282" y="1422833"/>
                      <a:pt x="1541725" y="1440281"/>
                      <a:pt x="1536817" y="1414305"/>
                    </a:cubicBezTo>
                    <a:cubicBezTo>
                      <a:pt x="1506479" y="1253868"/>
                      <a:pt x="1465192" y="1097444"/>
                      <a:pt x="1390077" y="958381"/>
                    </a:cubicBezTo>
                    <a:cubicBezTo>
                      <a:pt x="1319390" y="827541"/>
                      <a:pt x="1241461" y="695108"/>
                      <a:pt x="1137600" y="593297"/>
                    </a:cubicBezTo>
                    <a:cubicBezTo>
                      <a:pt x="1038385" y="496066"/>
                      <a:pt x="928439" y="400908"/>
                      <a:pt x="809136" y="331725"/>
                    </a:cubicBezTo>
                    <a:cubicBezTo>
                      <a:pt x="691709" y="263677"/>
                      <a:pt x="557466" y="231179"/>
                      <a:pt x="427258" y="193884"/>
                    </a:cubicBezTo>
                    <a:cubicBezTo>
                      <a:pt x="349395" y="171572"/>
                      <a:pt x="271881" y="148169"/>
                      <a:pt x="194890" y="123393"/>
                    </a:cubicBezTo>
                    <a:cubicBezTo>
                      <a:pt x="125599" y="101102"/>
                      <a:pt x="59099" y="75279"/>
                      <a:pt x="4333" y="25769"/>
                    </a:cubicBezTo>
                    <a:cubicBezTo>
                      <a:pt x="-6768" y="15758"/>
                      <a:pt x="5380" y="-4285"/>
                      <a:pt x="19186" y="818"/>
                    </a:cubicBezTo>
                    <a:cubicBezTo>
                      <a:pt x="19186" y="818"/>
                      <a:pt x="213102" y="81909"/>
                      <a:pt x="407127" y="85944"/>
                    </a:cubicBezTo>
                    <a:cubicBezTo>
                      <a:pt x="601152" y="89979"/>
                      <a:pt x="1034852" y="243895"/>
                      <a:pt x="1260153" y="628390"/>
                    </a:cubicBezTo>
                    <a:cubicBezTo>
                      <a:pt x="1438169" y="932252"/>
                      <a:pt x="1501855" y="1194849"/>
                      <a:pt x="1547483" y="1274261"/>
                    </a:cubicBezTo>
                    <a:lnTo>
                      <a:pt x="1547483" y="1274261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52" name="Freeform: Shape 3951">
                <a:extLst>
                  <a:ext uri="{FF2B5EF4-FFF2-40B4-BE49-F238E27FC236}">
                    <a16:creationId xmlns:a16="http://schemas.microsoft.com/office/drawing/2014/main" id="{3762B62D-CB90-4228-ABF6-E99D29A0744F}"/>
                  </a:ext>
                </a:extLst>
              </p:cNvPr>
              <p:cNvSpPr/>
              <p:nvPr/>
            </p:nvSpPr>
            <p:spPr>
              <a:xfrm>
                <a:off x="-429506" y="5690029"/>
                <a:ext cx="1495074" cy="1201765"/>
              </a:xfrm>
              <a:custGeom>
                <a:avLst/>
                <a:gdLst>
                  <a:gd name="connsiteX0" fmla="*/ 461 w 1495074"/>
                  <a:gd name="connsiteY0" fmla="*/ 126 h 1201765"/>
                  <a:gd name="connsiteX1" fmla="*/ 607902 w 1495074"/>
                  <a:gd name="connsiteY1" fmla="*/ 117728 h 1201765"/>
                  <a:gd name="connsiteX2" fmla="*/ 1221799 w 1495074"/>
                  <a:gd name="connsiteY2" fmla="*/ 570162 h 1201765"/>
                  <a:gd name="connsiteX3" fmla="*/ 1493730 w 1495074"/>
                  <a:gd name="connsiteY3" fmla="*/ 1199828 h 1201765"/>
                  <a:gd name="connsiteX4" fmla="*/ 1236434 w 1495074"/>
                  <a:gd name="connsiteY4" fmla="*/ 631929 h 1201765"/>
                  <a:gd name="connsiteX5" fmla="*/ 955341 w 1495074"/>
                  <a:gd name="connsiteY5" fmla="*/ 330990 h 1201765"/>
                  <a:gd name="connsiteX6" fmla="*/ 619985 w 1495074"/>
                  <a:gd name="connsiteY6" fmla="*/ 154151 h 1201765"/>
                  <a:gd name="connsiteX7" fmla="*/ 259132 w 1495074"/>
                  <a:gd name="connsiteY7" fmla="*/ 82329 h 1201765"/>
                  <a:gd name="connsiteX8" fmla="*/ 461 w 1495074"/>
                  <a:gd name="connsiteY8" fmla="*/ 126 h 1201765"/>
                  <a:gd name="connsiteX9" fmla="*/ 461 w 1495074"/>
                  <a:gd name="connsiteY9" fmla="*/ 126 h 1201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5074" h="1201765">
                    <a:moveTo>
                      <a:pt x="461" y="126"/>
                    </a:moveTo>
                    <a:cubicBezTo>
                      <a:pt x="181684" y="66473"/>
                      <a:pt x="415600" y="65492"/>
                      <a:pt x="607902" y="117728"/>
                    </a:cubicBezTo>
                    <a:cubicBezTo>
                      <a:pt x="862146" y="186823"/>
                      <a:pt x="1064808" y="356551"/>
                      <a:pt x="1221799" y="570162"/>
                    </a:cubicBezTo>
                    <a:cubicBezTo>
                      <a:pt x="1343980" y="736423"/>
                      <a:pt x="1511789" y="1236731"/>
                      <a:pt x="1493730" y="1199828"/>
                    </a:cubicBezTo>
                    <a:cubicBezTo>
                      <a:pt x="1428343" y="1066326"/>
                      <a:pt x="1319575" y="752584"/>
                      <a:pt x="1236434" y="631929"/>
                    </a:cubicBezTo>
                    <a:cubicBezTo>
                      <a:pt x="1157153" y="516923"/>
                      <a:pt x="1062757" y="415658"/>
                      <a:pt x="955341" y="330990"/>
                    </a:cubicBezTo>
                    <a:cubicBezTo>
                      <a:pt x="855123" y="252014"/>
                      <a:pt x="742363" y="190836"/>
                      <a:pt x="619985" y="154151"/>
                    </a:cubicBezTo>
                    <a:cubicBezTo>
                      <a:pt x="502689" y="118971"/>
                      <a:pt x="380682" y="101675"/>
                      <a:pt x="259132" y="82329"/>
                    </a:cubicBezTo>
                    <a:cubicBezTo>
                      <a:pt x="116907" y="59734"/>
                      <a:pt x="-8590" y="-3189"/>
                      <a:pt x="461" y="126"/>
                    </a:cubicBezTo>
                    <a:lnTo>
                      <a:pt x="461" y="126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53" name="Freeform: Shape 3952">
                <a:extLst>
                  <a:ext uri="{FF2B5EF4-FFF2-40B4-BE49-F238E27FC236}">
                    <a16:creationId xmlns:a16="http://schemas.microsoft.com/office/drawing/2014/main" id="{F49B5D60-E992-441F-A93D-BC406BCDCAF1}"/>
                  </a:ext>
                </a:extLst>
              </p:cNvPr>
              <p:cNvSpPr/>
              <p:nvPr/>
            </p:nvSpPr>
            <p:spPr>
              <a:xfrm>
                <a:off x="4690678" y="6458551"/>
                <a:ext cx="1405801" cy="581469"/>
              </a:xfrm>
              <a:custGeom>
                <a:avLst/>
                <a:gdLst>
                  <a:gd name="connsiteX0" fmla="*/ 263513 w 1405801"/>
                  <a:gd name="connsiteY0" fmla="*/ 130911 h 581469"/>
                  <a:gd name="connsiteX1" fmla="*/ 574115 w 1405801"/>
                  <a:gd name="connsiteY1" fmla="*/ 5959 h 581469"/>
                  <a:gd name="connsiteX2" fmla="*/ 958086 w 1405801"/>
                  <a:gd name="connsiteY2" fmla="*/ 41576 h 581469"/>
                  <a:gd name="connsiteX3" fmla="*/ 1177171 w 1405801"/>
                  <a:gd name="connsiteY3" fmla="*/ 95818 h 581469"/>
                  <a:gd name="connsiteX4" fmla="*/ 1394294 w 1405801"/>
                  <a:gd name="connsiteY4" fmla="*/ 119090 h 581469"/>
                  <a:gd name="connsiteX5" fmla="*/ 1093223 w 1405801"/>
                  <a:gd name="connsiteY5" fmla="*/ 261097 h 581469"/>
                  <a:gd name="connsiteX6" fmla="*/ 867093 w 1405801"/>
                  <a:gd name="connsiteY6" fmla="*/ 270258 h 581469"/>
                  <a:gd name="connsiteX7" fmla="*/ 651803 w 1405801"/>
                  <a:gd name="connsiteY7" fmla="*/ 267008 h 581469"/>
                  <a:gd name="connsiteX8" fmla="*/ 106718 w 1405801"/>
                  <a:gd name="connsiteY8" fmla="*/ 570150 h 581469"/>
                  <a:gd name="connsiteX9" fmla="*/ 0 w 1405801"/>
                  <a:gd name="connsiteY9" fmla="*/ 581470 h 581469"/>
                  <a:gd name="connsiteX10" fmla="*/ 263513 w 1405801"/>
                  <a:gd name="connsiteY10" fmla="*/ 130911 h 581469"/>
                  <a:gd name="connsiteX11" fmla="*/ 263513 w 1405801"/>
                  <a:gd name="connsiteY11" fmla="*/ 130911 h 58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5801" h="581469">
                    <a:moveTo>
                      <a:pt x="263513" y="130911"/>
                    </a:moveTo>
                    <a:cubicBezTo>
                      <a:pt x="351736" y="64520"/>
                      <a:pt x="459784" y="21685"/>
                      <a:pt x="574115" y="5959"/>
                    </a:cubicBezTo>
                    <a:cubicBezTo>
                      <a:pt x="700135" y="-11358"/>
                      <a:pt x="831302" y="11674"/>
                      <a:pt x="958086" y="41576"/>
                    </a:cubicBezTo>
                    <a:cubicBezTo>
                      <a:pt x="1031260" y="58849"/>
                      <a:pt x="1103888" y="79177"/>
                      <a:pt x="1177171" y="95818"/>
                    </a:cubicBezTo>
                    <a:cubicBezTo>
                      <a:pt x="1249844" y="112307"/>
                      <a:pt x="1322298" y="132765"/>
                      <a:pt x="1394294" y="119090"/>
                    </a:cubicBezTo>
                    <a:cubicBezTo>
                      <a:pt x="1449365" y="108643"/>
                      <a:pt x="1299877" y="240639"/>
                      <a:pt x="1093223" y="261097"/>
                    </a:cubicBezTo>
                    <a:cubicBezTo>
                      <a:pt x="1018392" y="268513"/>
                      <a:pt x="943168" y="271544"/>
                      <a:pt x="867093" y="270258"/>
                    </a:cubicBezTo>
                    <a:cubicBezTo>
                      <a:pt x="795293" y="269036"/>
                      <a:pt x="723232" y="264347"/>
                      <a:pt x="651803" y="267008"/>
                    </a:cubicBezTo>
                    <a:cubicBezTo>
                      <a:pt x="421442" y="275579"/>
                      <a:pt x="217101" y="387401"/>
                      <a:pt x="106718" y="570150"/>
                    </a:cubicBezTo>
                    <a:lnTo>
                      <a:pt x="0" y="581470"/>
                    </a:lnTo>
                    <a:cubicBezTo>
                      <a:pt x="40873" y="405918"/>
                      <a:pt x="116249" y="241730"/>
                      <a:pt x="263513" y="130911"/>
                    </a:cubicBezTo>
                    <a:lnTo>
                      <a:pt x="263513" y="13091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54" name="Freeform: Shape 3953">
                <a:extLst>
                  <a:ext uri="{FF2B5EF4-FFF2-40B4-BE49-F238E27FC236}">
                    <a16:creationId xmlns:a16="http://schemas.microsoft.com/office/drawing/2014/main" id="{35D4E1E4-06AC-4AE9-85D5-46B33CA5F9C1}"/>
                  </a:ext>
                </a:extLst>
              </p:cNvPr>
              <p:cNvSpPr/>
              <p:nvPr/>
            </p:nvSpPr>
            <p:spPr>
              <a:xfrm>
                <a:off x="4690656" y="6458573"/>
                <a:ext cx="1404544" cy="581448"/>
              </a:xfrm>
              <a:custGeom>
                <a:avLst/>
                <a:gdLst>
                  <a:gd name="connsiteX0" fmla="*/ 263534 w 1404544"/>
                  <a:gd name="connsiteY0" fmla="*/ 130889 h 581448"/>
                  <a:gd name="connsiteX1" fmla="*/ 574136 w 1404544"/>
                  <a:gd name="connsiteY1" fmla="*/ 5959 h 581448"/>
                  <a:gd name="connsiteX2" fmla="*/ 958108 w 1404544"/>
                  <a:gd name="connsiteY2" fmla="*/ 41576 h 581448"/>
                  <a:gd name="connsiteX3" fmla="*/ 1177193 w 1404544"/>
                  <a:gd name="connsiteY3" fmla="*/ 95818 h 581448"/>
                  <a:gd name="connsiteX4" fmla="*/ 1307990 w 1404544"/>
                  <a:gd name="connsiteY4" fmla="*/ 121576 h 581448"/>
                  <a:gd name="connsiteX5" fmla="*/ 857518 w 1404544"/>
                  <a:gd name="connsiteY5" fmla="*/ 106832 h 581448"/>
                  <a:gd name="connsiteX6" fmla="*/ 135987 w 1404544"/>
                  <a:gd name="connsiteY6" fmla="*/ 367161 h 581448"/>
                  <a:gd name="connsiteX7" fmla="*/ 23293 w 1404544"/>
                  <a:gd name="connsiteY7" fmla="*/ 578984 h 581448"/>
                  <a:gd name="connsiteX8" fmla="*/ 0 w 1404544"/>
                  <a:gd name="connsiteY8" fmla="*/ 581448 h 581448"/>
                  <a:gd name="connsiteX9" fmla="*/ 263534 w 1404544"/>
                  <a:gd name="connsiteY9" fmla="*/ 130889 h 581448"/>
                  <a:gd name="connsiteX10" fmla="*/ 263534 w 1404544"/>
                  <a:gd name="connsiteY10" fmla="*/ 130889 h 581448"/>
                  <a:gd name="connsiteX11" fmla="*/ 1388623 w 1404544"/>
                  <a:gd name="connsiteY11" fmla="*/ 120093 h 581448"/>
                  <a:gd name="connsiteX12" fmla="*/ 1394337 w 1404544"/>
                  <a:gd name="connsiteY12" fmla="*/ 119090 h 581448"/>
                  <a:gd name="connsiteX13" fmla="*/ 1404545 w 1404544"/>
                  <a:gd name="connsiteY13" fmla="*/ 119679 h 581448"/>
                  <a:gd name="connsiteX14" fmla="*/ 1388623 w 1404544"/>
                  <a:gd name="connsiteY14" fmla="*/ 120093 h 581448"/>
                  <a:gd name="connsiteX15" fmla="*/ 1388623 w 1404544"/>
                  <a:gd name="connsiteY15" fmla="*/ 120093 h 58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04544" h="581448">
                    <a:moveTo>
                      <a:pt x="263534" y="130889"/>
                    </a:moveTo>
                    <a:cubicBezTo>
                      <a:pt x="351736" y="64499"/>
                      <a:pt x="459785" y="21663"/>
                      <a:pt x="574136" y="5959"/>
                    </a:cubicBezTo>
                    <a:cubicBezTo>
                      <a:pt x="700157" y="-11358"/>
                      <a:pt x="831324" y="11674"/>
                      <a:pt x="958108" y="41576"/>
                    </a:cubicBezTo>
                    <a:cubicBezTo>
                      <a:pt x="1031260" y="58849"/>
                      <a:pt x="1103910" y="79177"/>
                      <a:pt x="1177193" y="95818"/>
                    </a:cubicBezTo>
                    <a:cubicBezTo>
                      <a:pt x="1220880" y="105742"/>
                      <a:pt x="1264478" y="117083"/>
                      <a:pt x="1307990" y="121576"/>
                    </a:cubicBezTo>
                    <a:cubicBezTo>
                      <a:pt x="1186702" y="123103"/>
                      <a:pt x="990715" y="122514"/>
                      <a:pt x="857518" y="106832"/>
                    </a:cubicBezTo>
                    <a:cubicBezTo>
                      <a:pt x="652174" y="82645"/>
                      <a:pt x="389403" y="41859"/>
                      <a:pt x="135987" y="367161"/>
                    </a:cubicBezTo>
                    <a:cubicBezTo>
                      <a:pt x="83228" y="434882"/>
                      <a:pt x="47612" y="507816"/>
                      <a:pt x="23293" y="578984"/>
                    </a:cubicBezTo>
                    <a:lnTo>
                      <a:pt x="0" y="581448"/>
                    </a:lnTo>
                    <a:cubicBezTo>
                      <a:pt x="40873" y="405896"/>
                      <a:pt x="116271" y="241708"/>
                      <a:pt x="263534" y="130889"/>
                    </a:cubicBezTo>
                    <a:lnTo>
                      <a:pt x="263534" y="130889"/>
                    </a:lnTo>
                    <a:close/>
                    <a:moveTo>
                      <a:pt x="1388623" y="120093"/>
                    </a:moveTo>
                    <a:lnTo>
                      <a:pt x="1394337" y="119090"/>
                    </a:lnTo>
                    <a:cubicBezTo>
                      <a:pt x="1399484" y="118108"/>
                      <a:pt x="1402843" y="118392"/>
                      <a:pt x="1404545" y="119679"/>
                    </a:cubicBezTo>
                    <a:lnTo>
                      <a:pt x="1388623" y="120093"/>
                    </a:lnTo>
                    <a:lnTo>
                      <a:pt x="1388623" y="120093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55" name="Freeform: Shape 3954">
                <a:extLst>
                  <a:ext uri="{FF2B5EF4-FFF2-40B4-BE49-F238E27FC236}">
                    <a16:creationId xmlns:a16="http://schemas.microsoft.com/office/drawing/2014/main" id="{1124017A-4A16-4582-8B10-01F67A6C61A4}"/>
                  </a:ext>
                </a:extLst>
              </p:cNvPr>
              <p:cNvSpPr/>
              <p:nvPr/>
            </p:nvSpPr>
            <p:spPr>
              <a:xfrm>
                <a:off x="4709544" y="6464727"/>
                <a:ext cx="1385827" cy="573309"/>
              </a:xfrm>
              <a:custGeom>
                <a:avLst/>
                <a:gdLst>
                  <a:gd name="connsiteX0" fmla="*/ 756144 w 1385827"/>
                  <a:gd name="connsiteY0" fmla="*/ 983 h 573309"/>
                  <a:gd name="connsiteX1" fmla="*/ 903648 w 1385827"/>
                  <a:gd name="connsiteY1" fmla="*/ 27243 h 573309"/>
                  <a:gd name="connsiteX2" fmla="*/ 534529 w 1385827"/>
                  <a:gd name="connsiteY2" fmla="*/ 30580 h 573309"/>
                  <a:gd name="connsiteX3" fmla="*/ 2334 w 1385827"/>
                  <a:gd name="connsiteY3" fmla="*/ 496057 h 573309"/>
                  <a:gd name="connsiteX4" fmla="*/ 56707 w 1385827"/>
                  <a:gd name="connsiteY4" fmla="*/ 356950 h 573309"/>
                  <a:gd name="connsiteX5" fmla="*/ 163142 w 1385827"/>
                  <a:gd name="connsiteY5" fmla="*/ 219632 h 573309"/>
                  <a:gd name="connsiteX6" fmla="*/ 455357 w 1385827"/>
                  <a:gd name="connsiteY6" fmla="*/ 34375 h 573309"/>
                  <a:gd name="connsiteX7" fmla="*/ 756144 w 1385827"/>
                  <a:gd name="connsiteY7" fmla="*/ 983 h 573309"/>
                  <a:gd name="connsiteX8" fmla="*/ 756144 w 1385827"/>
                  <a:gd name="connsiteY8" fmla="*/ 983 h 573309"/>
                  <a:gd name="connsiteX9" fmla="*/ 1267510 w 1385827"/>
                  <a:gd name="connsiteY9" fmla="*/ 112652 h 573309"/>
                  <a:gd name="connsiteX10" fmla="*/ 1361578 w 1385827"/>
                  <a:gd name="connsiteY10" fmla="*/ 115139 h 573309"/>
                  <a:gd name="connsiteX11" fmla="*/ 1384326 w 1385827"/>
                  <a:gd name="connsiteY11" fmla="*/ 114288 h 573309"/>
                  <a:gd name="connsiteX12" fmla="*/ 1384828 w 1385827"/>
                  <a:gd name="connsiteY12" fmla="*/ 116840 h 573309"/>
                  <a:gd name="connsiteX13" fmla="*/ 574551 w 1385827"/>
                  <a:gd name="connsiteY13" fmla="*/ 119043 h 573309"/>
                  <a:gd name="connsiteX14" fmla="*/ 49509 w 1385827"/>
                  <a:gd name="connsiteY14" fmla="*/ 568053 h 573309"/>
                  <a:gd name="connsiteX15" fmla="*/ 31364 w 1385827"/>
                  <a:gd name="connsiteY15" fmla="*/ 569972 h 573309"/>
                  <a:gd name="connsiteX16" fmla="*/ 203142 w 1385827"/>
                  <a:gd name="connsiteY16" fmla="*/ 308117 h 573309"/>
                  <a:gd name="connsiteX17" fmla="*/ 495358 w 1385827"/>
                  <a:gd name="connsiteY17" fmla="*/ 122860 h 573309"/>
                  <a:gd name="connsiteX18" fmla="*/ 879700 w 1385827"/>
                  <a:gd name="connsiteY18" fmla="*/ 94223 h 573309"/>
                  <a:gd name="connsiteX19" fmla="*/ 1119701 w 1385827"/>
                  <a:gd name="connsiteY19" fmla="*/ 114485 h 573309"/>
                  <a:gd name="connsiteX20" fmla="*/ 1172242 w 1385827"/>
                  <a:gd name="connsiteY20" fmla="*/ 117036 h 573309"/>
                  <a:gd name="connsiteX21" fmla="*/ 945981 w 1385827"/>
                  <a:gd name="connsiteY21" fmla="*/ 78454 h 573309"/>
                  <a:gd name="connsiteX22" fmla="*/ 556448 w 1385827"/>
                  <a:gd name="connsiteY22" fmla="*/ 77996 h 573309"/>
                  <a:gd name="connsiteX23" fmla="*/ 36576 w 1385827"/>
                  <a:gd name="connsiteY23" fmla="*/ 530256 h 573309"/>
                  <a:gd name="connsiteX24" fmla="*/ 20764 w 1385827"/>
                  <a:gd name="connsiteY24" fmla="*/ 571107 h 573309"/>
                  <a:gd name="connsiteX25" fmla="*/ 0 w 1385827"/>
                  <a:gd name="connsiteY25" fmla="*/ 573309 h 573309"/>
                  <a:gd name="connsiteX26" fmla="*/ 198453 w 1385827"/>
                  <a:gd name="connsiteY26" fmla="*/ 255379 h 573309"/>
                  <a:gd name="connsiteX27" fmla="*/ 853070 w 1385827"/>
                  <a:gd name="connsiteY27" fmla="*/ 45585 h 573309"/>
                  <a:gd name="connsiteX28" fmla="*/ 1267510 w 1385827"/>
                  <a:gd name="connsiteY28" fmla="*/ 112652 h 573309"/>
                  <a:gd name="connsiteX29" fmla="*/ 1267510 w 1385827"/>
                  <a:gd name="connsiteY29" fmla="*/ 112652 h 573309"/>
                  <a:gd name="connsiteX30" fmla="*/ 1379637 w 1385827"/>
                  <a:gd name="connsiteY30" fmla="*/ 129054 h 573309"/>
                  <a:gd name="connsiteX31" fmla="*/ 1373225 w 1385827"/>
                  <a:gd name="connsiteY31" fmla="*/ 135619 h 573309"/>
                  <a:gd name="connsiteX32" fmla="*/ 971260 w 1385827"/>
                  <a:gd name="connsiteY32" fmla="*/ 171257 h 573309"/>
                  <a:gd name="connsiteX33" fmla="*/ 587157 w 1385827"/>
                  <a:gd name="connsiteY33" fmla="*/ 203842 h 573309"/>
                  <a:gd name="connsiteX34" fmla="*/ 272281 w 1385827"/>
                  <a:gd name="connsiteY34" fmla="*/ 356078 h 573309"/>
                  <a:gd name="connsiteX35" fmla="*/ 194461 w 1385827"/>
                  <a:gd name="connsiteY35" fmla="*/ 433985 h 573309"/>
                  <a:gd name="connsiteX36" fmla="*/ 87852 w 1385827"/>
                  <a:gd name="connsiteY36" fmla="*/ 563996 h 573309"/>
                  <a:gd name="connsiteX37" fmla="*/ 82247 w 1385827"/>
                  <a:gd name="connsiteY37" fmla="*/ 564585 h 573309"/>
                  <a:gd name="connsiteX38" fmla="*/ 216010 w 1385827"/>
                  <a:gd name="connsiteY38" fmla="*/ 382730 h 573309"/>
                  <a:gd name="connsiteX39" fmla="*/ 883429 w 1385827"/>
                  <a:gd name="connsiteY39" fmla="*/ 153525 h 573309"/>
                  <a:gd name="connsiteX40" fmla="*/ 1379637 w 1385827"/>
                  <a:gd name="connsiteY40" fmla="*/ 129054 h 573309"/>
                  <a:gd name="connsiteX41" fmla="*/ 1379637 w 1385827"/>
                  <a:gd name="connsiteY41" fmla="*/ 129054 h 57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85827" h="573309">
                    <a:moveTo>
                      <a:pt x="756144" y="983"/>
                    </a:moveTo>
                    <a:cubicBezTo>
                      <a:pt x="805457" y="7003"/>
                      <a:pt x="854814" y="16403"/>
                      <a:pt x="903648" y="27243"/>
                    </a:cubicBezTo>
                    <a:cubicBezTo>
                      <a:pt x="779176" y="17559"/>
                      <a:pt x="655053" y="10165"/>
                      <a:pt x="534529" y="30580"/>
                    </a:cubicBezTo>
                    <a:cubicBezTo>
                      <a:pt x="278104" y="74004"/>
                      <a:pt x="96773" y="272784"/>
                      <a:pt x="2334" y="496057"/>
                    </a:cubicBezTo>
                    <a:cubicBezTo>
                      <a:pt x="17012" y="447965"/>
                      <a:pt x="34853" y="401291"/>
                      <a:pt x="56707" y="356950"/>
                    </a:cubicBezTo>
                    <a:cubicBezTo>
                      <a:pt x="87394" y="307659"/>
                      <a:pt x="122727" y="261552"/>
                      <a:pt x="163142" y="219632"/>
                    </a:cubicBezTo>
                    <a:cubicBezTo>
                      <a:pt x="243164" y="136665"/>
                      <a:pt x="342140" y="71387"/>
                      <a:pt x="455357" y="34375"/>
                    </a:cubicBezTo>
                    <a:cubicBezTo>
                      <a:pt x="550865" y="3142"/>
                      <a:pt x="652872" y="-2724"/>
                      <a:pt x="756144" y="983"/>
                    </a:cubicBezTo>
                    <a:lnTo>
                      <a:pt x="756144" y="983"/>
                    </a:lnTo>
                    <a:close/>
                    <a:moveTo>
                      <a:pt x="1267510" y="112652"/>
                    </a:moveTo>
                    <a:cubicBezTo>
                      <a:pt x="1298939" y="117363"/>
                      <a:pt x="1330302" y="119239"/>
                      <a:pt x="1361578" y="115139"/>
                    </a:cubicBezTo>
                    <a:lnTo>
                      <a:pt x="1384326" y="114288"/>
                    </a:lnTo>
                    <a:cubicBezTo>
                      <a:pt x="1386006" y="114223"/>
                      <a:pt x="1386420" y="116556"/>
                      <a:pt x="1384828" y="116840"/>
                    </a:cubicBezTo>
                    <a:cubicBezTo>
                      <a:pt x="1120268" y="163209"/>
                      <a:pt x="838740" y="74288"/>
                      <a:pt x="574551" y="119043"/>
                    </a:cubicBezTo>
                    <a:cubicBezTo>
                      <a:pt x="324451" y="161399"/>
                      <a:pt x="145824" y="351520"/>
                      <a:pt x="49509" y="568053"/>
                    </a:cubicBezTo>
                    <a:lnTo>
                      <a:pt x="31364" y="569972"/>
                    </a:lnTo>
                    <a:cubicBezTo>
                      <a:pt x="73916" y="472960"/>
                      <a:pt x="130208" y="383734"/>
                      <a:pt x="203142" y="308117"/>
                    </a:cubicBezTo>
                    <a:cubicBezTo>
                      <a:pt x="283164" y="225150"/>
                      <a:pt x="382140" y="159872"/>
                      <a:pt x="495358" y="122860"/>
                    </a:cubicBezTo>
                    <a:cubicBezTo>
                      <a:pt x="616601" y="83230"/>
                      <a:pt x="748227" y="84408"/>
                      <a:pt x="879700" y="94223"/>
                    </a:cubicBezTo>
                    <a:cubicBezTo>
                      <a:pt x="959678" y="100199"/>
                      <a:pt x="1039722" y="109163"/>
                      <a:pt x="1119701" y="114485"/>
                    </a:cubicBezTo>
                    <a:cubicBezTo>
                      <a:pt x="1137280" y="115662"/>
                      <a:pt x="1154794" y="116491"/>
                      <a:pt x="1172242" y="117036"/>
                    </a:cubicBezTo>
                    <a:cubicBezTo>
                      <a:pt x="1096473" y="108203"/>
                      <a:pt x="1020638" y="91562"/>
                      <a:pt x="945981" y="78454"/>
                    </a:cubicBezTo>
                    <a:cubicBezTo>
                      <a:pt x="814269" y="55313"/>
                      <a:pt x="683952" y="45302"/>
                      <a:pt x="556448" y="77996"/>
                    </a:cubicBezTo>
                    <a:cubicBezTo>
                      <a:pt x="320460" y="138498"/>
                      <a:pt x="128420" y="309055"/>
                      <a:pt x="36576" y="530256"/>
                    </a:cubicBezTo>
                    <a:cubicBezTo>
                      <a:pt x="30949" y="543778"/>
                      <a:pt x="25693" y="557388"/>
                      <a:pt x="20764" y="571107"/>
                    </a:cubicBezTo>
                    <a:lnTo>
                      <a:pt x="0" y="573309"/>
                    </a:lnTo>
                    <a:cubicBezTo>
                      <a:pt x="41614" y="454465"/>
                      <a:pt x="104908" y="345435"/>
                      <a:pt x="198453" y="255379"/>
                    </a:cubicBezTo>
                    <a:cubicBezTo>
                      <a:pt x="371017" y="89315"/>
                      <a:pt x="605544" y="13219"/>
                      <a:pt x="853070" y="45585"/>
                    </a:cubicBezTo>
                    <a:cubicBezTo>
                      <a:pt x="992241" y="63797"/>
                      <a:pt x="1128469" y="100657"/>
                      <a:pt x="1267510" y="112652"/>
                    </a:cubicBezTo>
                    <a:lnTo>
                      <a:pt x="1267510" y="112652"/>
                    </a:lnTo>
                    <a:close/>
                    <a:moveTo>
                      <a:pt x="1379637" y="129054"/>
                    </a:moveTo>
                    <a:cubicBezTo>
                      <a:pt x="1377827" y="131104"/>
                      <a:pt x="1375690" y="133307"/>
                      <a:pt x="1373225" y="135619"/>
                    </a:cubicBezTo>
                    <a:cubicBezTo>
                      <a:pt x="1196801" y="183907"/>
                      <a:pt x="1156583" y="173678"/>
                      <a:pt x="971260" y="171257"/>
                    </a:cubicBezTo>
                    <a:cubicBezTo>
                      <a:pt x="840921" y="169578"/>
                      <a:pt x="710691" y="174855"/>
                      <a:pt x="587157" y="203842"/>
                    </a:cubicBezTo>
                    <a:cubicBezTo>
                      <a:pt x="469599" y="231454"/>
                      <a:pt x="360896" y="280440"/>
                      <a:pt x="272281" y="356078"/>
                    </a:cubicBezTo>
                    <a:cubicBezTo>
                      <a:pt x="244233" y="380004"/>
                      <a:pt x="218322" y="406111"/>
                      <a:pt x="194461" y="433985"/>
                    </a:cubicBezTo>
                    <a:cubicBezTo>
                      <a:pt x="153131" y="471913"/>
                      <a:pt x="117165" y="515446"/>
                      <a:pt x="87852" y="563996"/>
                    </a:cubicBezTo>
                    <a:lnTo>
                      <a:pt x="82247" y="564585"/>
                    </a:lnTo>
                    <a:cubicBezTo>
                      <a:pt x="118540" y="498064"/>
                      <a:pt x="162858" y="436449"/>
                      <a:pt x="216010" y="382730"/>
                    </a:cubicBezTo>
                    <a:cubicBezTo>
                      <a:pt x="385804" y="211213"/>
                      <a:pt x="631476" y="157233"/>
                      <a:pt x="883429" y="153525"/>
                    </a:cubicBezTo>
                    <a:cubicBezTo>
                      <a:pt x="1079962" y="150624"/>
                      <a:pt x="1179047" y="161464"/>
                      <a:pt x="1379637" y="129054"/>
                    </a:cubicBezTo>
                    <a:lnTo>
                      <a:pt x="1379637" y="129054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56" name="Freeform: Shape 3955">
                <a:extLst>
                  <a:ext uri="{FF2B5EF4-FFF2-40B4-BE49-F238E27FC236}">
                    <a16:creationId xmlns:a16="http://schemas.microsoft.com/office/drawing/2014/main" id="{633A506B-8C94-4749-9DCD-A67E21802733}"/>
                  </a:ext>
                </a:extLst>
              </p:cNvPr>
              <p:cNvSpPr/>
              <p:nvPr/>
            </p:nvSpPr>
            <p:spPr>
              <a:xfrm>
                <a:off x="4320054" y="5348643"/>
                <a:ext cx="1503018" cy="1636896"/>
              </a:xfrm>
              <a:custGeom>
                <a:avLst/>
                <a:gdLst>
                  <a:gd name="connsiteX0" fmla="*/ 237145 w 1503018"/>
                  <a:gd name="connsiteY0" fmla="*/ 1609829 h 1636896"/>
                  <a:gd name="connsiteX1" fmla="*/ 634660 w 1503018"/>
                  <a:gd name="connsiteY1" fmla="*/ 1005943 h 1636896"/>
                  <a:gd name="connsiteX2" fmla="*/ 841270 w 1503018"/>
                  <a:gd name="connsiteY2" fmla="*/ 595843 h 1636896"/>
                  <a:gd name="connsiteX3" fmla="*/ 1109123 w 1503018"/>
                  <a:gd name="connsiteY3" fmla="*/ 294576 h 1636896"/>
                  <a:gd name="connsiteX4" fmla="*/ 1296998 w 1503018"/>
                  <a:gd name="connsiteY4" fmla="*/ 154553 h 1636896"/>
                  <a:gd name="connsiteX5" fmla="*/ 1488384 w 1503018"/>
                  <a:gd name="connsiteY5" fmla="*/ 27770 h 1636896"/>
                  <a:gd name="connsiteX6" fmla="*/ 1217957 w 1503018"/>
                  <a:gd name="connsiteY6" fmla="*/ 43669 h 1636896"/>
                  <a:gd name="connsiteX7" fmla="*/ 996778 w 1503018"/>
                  <a:gd name="connsiteY7" fmla="*/ 113419 h 1636896"/>
                  <a:gd name="connsiteX8" fmla="*/ 595336 w 1503018"/>
                  <a:gd name="connsiteY8" fmla="*/ 356779 h 1636896"/>
                  <a:gd name="connsiteX9" fmla="*/ 58714 w 1503018"/>
                  <a:gd name="connsiteY9" fmla="*/ 1170219 h 1636896"/>
                  <a:gd name="connsiteX10" fmla="*/ 0 w 1503018"/>
                  <a:gd name="connsiteY10" fmla="*/ 1443830 h 1636896"/>
                  <a:gd name="connsiteX11" fmla="*/ 237145 w 1503018"/>
                  <a:gd name="connsiteY11" fmla="*/ 1609829 h 1636896"/>
                  <a:gd name="connsiteX12" fmla="*/ 237145 w 1503018"/>
                  <a:gd name="connsiteY12" fmla="*/ 1609829 h 163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3018" h="1636896">
                    <a:moveTo>
                      <a:pt x="237145" y="1609829"/>
                    </a:moveTo>
                    <a:cubicBezTo>
                      <a:pt x="453285" y="1491682"/>
                      <a:pt x="539981" y="1220317"/>
                      <a:pt x="634660" y="1005943"/>
                    </a:cubicBezTo>
                    <a:cubicBezTo>
                      <a:pt x="697235" y="866313"/>
                      <a:pt x="754465" y="722583"/>
                      <a:pt x="841270" y="595843"/>
                    </a:cubicBezTo>
                    <a:cubicBezTo>
                      <a:pt x="917257" y="484937"/>
                      <a:pt x="1007138" y="382297"/>
                      <a:pt x="1109123" y="294576"/>
                    </a:cubicBezTo>
                    <a:cubicBezTo>
                      <a:pt x="1168382" y="243627"/>
                      <a:pt x="1231458" y="197084"/>
                      <a:pt x="1296998" y="154553"/>
                    </a:cubicBezTo>
                    <a:cubicBezTo>
                      <a:pt x="1361273" y="112830"/>
                      <a:pt x="1428078" y="75054"/>
                      <a:pt x="1488384" y="27770"/>
                    </a:cubicBezTo>
                    <a:cubicBezTo>
                      <a:pt x="1570325" y="-36484"/>
                      <a:pt x="1284435" y="28882"/>
                      <a:pt x="1217957" y="43669"/>
                    </a:cubicBezTo>
                    <a:cubicBezTo>
                      <a:pt x="1142471" y="60463"/>
                      <a:pt x="1068120" y="83495"/>
                      <a:pt x="996778" y="113419"/>
                    </a:cubicBezTo>
                    <a:cubicBezTo>
                      <a:pt x="851957" y="174183"/>
                      <a:pt x="716471" y="256822"/>
                      <a:pt x="595336" y="356779"/>
                    </a:cubicBezTo>
                    <a:cubicBezTo>
                      <a:pt x="341049" y="566573"/>
                      <a:pt x="153611" y="854950"/>
                      <a:pt x="58714" y="1170219"/>
                    </a:cubicBezTo>
                    <a:cubicBezTo>
                      <a:pt x="31843" y="1259489"/>
                      <a:pt x="12018" y="1351354"/>
                      <a:pt x="0" y="1443830"/>
                    </a:cubicBezTo>
                    <a:cubicBezTo>
                      <a:pt x="3293" y="1584551"/>
                      <a:pt x="93370" y="1688412"/>
                      <a:pt x="237145" y="1609829"/>
                    </a:cubicBezTo>
                    <a:lnTo>
                      <a:pt x="237145" y="1609829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57" name="Freeform: Shape 3956">
                <a:extLst>
                  <a:ext uri="{FF2B5EF4-FFF2-40B4-BE49-F238E27FC236}">
                    <a16:creationId xmlns:a16="http://schemas.microsoft.com/office/drawing/2014/main" id="{30C31082-6F15-40B2-B95A-746FC8A74EE7}"/>
                  </a:ext>
                </a:extLst>
              </p:cNvPr>
              <p:cNvSpPr/>
              <p:nvPr/>
            </p:nvSpPr>
            <p:spPr>
              <a:xfrm>
                <a:off x="4320032" y="5348640"/>
                <a:ext cx="1500946" cy="1626625"/>
              </a:xfrm>
              <a:custGeom>
                <a:avLst/>
                <a:gdLst>
                  <a:gd name="connsiteX0" fmla="*/ 1500947 w 1500946"/>
                  <a:gd name="connsiteY0" fmla="*/ 5133 h 1626625"/>
                  <a:gd name="connsiteX1" fmla="*/ 1217957 w 1500946"/>
                  <a:gd name="connsiteY1" fmla="*/ 43672 h 1626625"/>
                  <a:gd name="connsiteX2" fmla="*/ 996800 w 1500946"/>
                  <a:gd name="connsiteY2" fmla="*/ 113422 h 1626625"/>
                  <a:gd name="connsiteX3" fmla="*/ 595358 w 1500946"/>
                  <a:gd name="connsiteY3" fmla="*/ 356782 h 1626625"/>
                  <a:gd name="connsiteX4" fmla="*/ 58736 w 1500946"/>
                  <a:gd name="connsiteY4" fmla="*/ 1170222 h 1626625"/>
                  <a:gd name="connsiteX5" fmla="*/ 0 w 1500946"/>
                  <a:gd name="connsiteY5" fmla="*/ 1443833 h 1626625"/>
                  <a:gd name="connsiteX6" fmla="*/ 94199 w 1500946"/>
                  <a:gd name="connsiteY6" fmla="*/ 1626626 h 1626625"/>
                  <a:gd name="connsiteX7" fmla="*/ 744607 w 1500946"/>
                  <a:gd name="connsiteY7" fmla="*/ 484155 h 1626625"/>
                  <a:gd name="connsiteX8" fmla="*/ 1500947 w 1500946"/>
                  <a:gd name="connsiteY8" fmla="*/ 5133 h 1626625"/>
                  <a:gd name="connsiteX9" fmla="*/ 1500947 w 1500946"/>
                  <a:gd name="connsiteY9" fmla="*/ 5133 h 162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46" h="1626625">
                    <a:moveTo>
                      <a:pt x="1500947" y="5133"/>
                    </a:moveTo>
                    <a:cubicBezTo>
                      <a:pt x="1478046" y="-15390"/>
                      <a:pt x="1272963" y="31437"/>
                      <a:pt x="1217957" y="43672"/>
                    </a:cubicBezTo>
                    <a:cubicBezTo>
                      <a:pt x="1142493" y="60466"/>
                      <a:pt x="1068120" y="83520"/>
                      <a:pt x="996800" y="113422"/>
                    </a:cubicBezTo>
                    <a:cubicBezTo>
                      <a:pt x="851957" y="174186"/>
                      <a:pt x="716493" y="256825"/>
                      <a:pt x="595358" y="356782"/>
                    </a:cubicBezTo>
                    <a:cubicBezTo>
                      <a:pt x="341071" y="566576"/>
                      <a:pt x="153633" y="854953"/>
                      <a:pt x="58736" y="1170222"/>
                    </a:cubicBezTo>
                    <a:cubicBezTo>
                      <a:pt x="31865" y="1259492"/>
                      <a:pt x="12018" y="1351357"/>
                      <a:pt x="0" y="1443833"/>
                    </a:cubicBezTo>
                    <a:cubicBezTo>
                      <a:pt x="2007" y="1529090"/>
                      <a:pt x="35857" y="1600803"/>
                      <a:pt x="94199" y="1626626"/>
                    </a:cubicBezTo>
                    <a:cubicBezTo>
                      <a:pt x="186392" y="1307388"/>
                      <a:pt x="405979" y="773949"/>
                      <a:pt x="744607" y="484155"/>
                    </a:cubicBezTo>
                    <a:cubicBezTo>
                      <a:pt x="1132024" y="152615"/>
                      <a:pt x="1500947" y="5133"/>
                      <a:pt x="1500947" y="5133"/>
                    </a:cubicBezTo>
                    <a:lnTo>
                      <a:pt x="1500947" y="5133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58" name="Freeform: Shape 3957">
                <a:extLst>
                  <a:ext uri="{FF2B5EF4-FFF2-40B4-BE49-F238E27FC236}">
                    <a16:creationId xmlns:a16="http://schemas.microsoft.com/office/drawing/2014/main" id="{E0DA5271-E942-454B-8A51-61B6AA191ED4}"/>
                  </a:ext>
                </a:extLst>
              </p:cNvPr>
              <p:cNvSpPr/>
              <p:nvPr/>
            </p:nvSpPr>
            <p:spPr>
              <a:xfrm>
                <a:off x="4374985" y="5392038"/>
                <a:ext cx="1322597" cy="1852031"/>
              </a:xfrm>
              <a:custGeom>
                <a:avLst/>
                <a:gdLst>
                  <a:gd name="connsiteX0" fmla="*/ 141188 w 1322597"/>
                  <a:gd name="connsiteY0" fmla="*/ 1346781 h 1852031"/>
                  <a:gd name="connsiteX1" fmla="*/ 143500 w 1322597"/>
                  <a:gd name="connsiteY1" fmla="*/ 1342135 h 1852031"/>
                  <a:gd name="connsiteX2" fmla="*/ 491746 w 1322597"/>
                  <a:gd name="connsiteY2" fmla="*/ 1013409 h 1852031"/>
                  <a:gd name="connsiteX3" fmla="*/ 489522 w 1322597"/>
                  <a:gd name="connsiteY3" fmla="*/ 1001196 h 1852031"/>
                  <a:gd name="connsiteX4" fmla="*/ 168124 w 1322597"/>
                  <a:gd name="connsiteY4" fmla="*/ 1271121 h 1852031"/>
                  <a:gd name="connsiteX5" fmla="*/ 168647 w 1322597"/>
                  <a:gd name="connsiteY5" fmla="*/ 1269660 h 1852031"/>
                  <a:gd name="connsiteX6" fmla="*/ 645815 w 1322597"/>
                  <a:gd name="connsiteY6" fmla="*/ 756549 h 1852031"/>
                  <a:gd name="connsiteX7" fmla="*/ 643677 w 1322597"/>
                  <a:gd name="connsiteY7" fmla="*/ 744728 h 1852031"/>
                  <a:gd name="connsiteX8" fmla="*/ 318899 w 1322597"/>
                  <a:gd name="connsiteY8" fmla="*/ 961283 h 1852031"/>
                  <a:gd name="connsiteX9" fmla="*/ 312400 w 1322597"/>
                  <a:gd name="connsiteY9" fmla="*/ 967193 h 1852031"/>
                  <a:gd name="connsiteX10" fmla="*/ 684659 w 1322597"/>
                  <a:gd name="connsiteY10" fmla="*/ 686123 h 1852031"/>
                  <a:gd name="connsiteX11" fmla="*/ 682107 w 1322597"/>
                  <a:gd name="connsiteY11" fmla="*/ 672077 h 1852031"/>
                  <a:gd name="connsiteX12" fmla="*/ 379401 w 1322597"/>
                  <a:gd name="connsiteY12" fmla="*/ 858665 h 1852031"/>
                  <a:gd name="connsiteX13" fmla="*/ 800232 w 1322597"/>
                  <a:gd name="connsiteY13" fmla="*/ 384660 h 1852031"/>
                  <a:gd name="connsiteX14" fmla="*/ 1317596 w 1322597"/>
                  <a:gd name="connsiteY14" fmla="*/ 18704 h 1852031"/>
                  <a:gd name="connsiteX15" fmla="*/ 1309461 w 1322597"/>
                  <a:gd name="connsiteY15" fmla="*/ 1255 h 1852031"/>
                  <a:gd name="connsiteX16" fmla="*/ 461495 w 1322597"/>
                  <a:gd name="connsiteY16" fmla="*/ 685251 h 1852031"/>
                  <a:gd name="connsiteX17" fmla="*/ 558813 w 1322597"/>
                  <a:gd name="connsiteY17" fmla="*/ 492120 h 1852031"/>
                  <a:gd name="connsiteX18" fmla="*/ 725139 w 1322597"/>
                  <a:gd name="connsiteY18" fmla="*/ 251071 h 1852031"/>
                  <a:gd name="connsiteX19" fmla="*/ 709828 w 1322597"/>
                  <a:gd name="connsiteY19" fmla="*/ 240471 h 1852031"/>
                  <a:gd name="connsiteX20" fmla="*/ 419860 w 1322597"/>
                  <a:gd name="connsiteY20" fmla="*/ 738795 h 1852031"/>
                  <a:gd name="connsiteX21" fmla="*/ 232443 w 1322597"/>
                  <a:gd name="connsiteY21" fmla="*/ 1043355 h 1852031"/>
                  <a:gd name="connsiteX22" fmla="*/ 288604 w 1322597"/>
                  <a:gd name="connsiteY22" fmla="*/ 807803 h 1852031"/>
                  <a:gd name="connsiteX23" fmla="*/ 411768 w 1322597"/>
                  <a:gd name="connsiteY23" fmla="*/ 566340 h 1852031"/>
                  <a:gd name="connsiteX24" fmla="*/ 416239 w 1322597"/>
                  <a:gd name="connsiteY24" fmla="*/ 538161 h 1852031"/>
                  <a:gd name="connsiteX25" fmla="*/ 205115 w 1322597"/>
                  <a:gd name="connsiteY25" fmla="*/ 1099582 h 1852031"/>
                  <a:gd name="connsiteX26" fmla="*/ 93074 w 1322597"/>
                  <a:gd name="connsiteY26" fmla="*/ 1384099 h 1852031"/>
                  <a:gd name="connsiteX27" fmla="*/ 241320 w 1322597"/>
                  <a:gd name="connsiteY27" fmla="*/ 705621 h 1852031"/>
                  <a:gd name="connsiteX28" fmla="*/ 227797 w 1322597"/>
                  <a:gd name="connsiteY28" fmla="*/ 698729 h 1852031"/>
                  <a:gd name="connsiteX29" fmla="*/ 77873 w 1322597"/>
                  <a:gd name="connsiteY29" fmla="*/ 1432038 h 1852031"/>
                  <a:gd name="connsiteX30" fmla="*/ 7381 w 1322597"/>
                  <a:gd name="connsiteY30" fmla="*/ 1706478 h 1852031"/>
                  <a:gd name="connsiteX31" fmla="*/ 751 w 1322597"/>
                  <a:gd name="connsiteY31" fmla="*/ 1764864 h 1852031"/>
                  <a:gd name="connsiteX32" fmla="*/ 49868 w 1322597"/>
                  <a:gd name="connsiteY32" fmla="*/ 1792149 h 1852031"/>
                  <a:gd name="connsiteX33" fmla="*/ 141188 w 1322597"/>
                  <a:gd name="connsiteY33" fmla="*/ 1346781 h 1852031"/>
                  <a:gd name="connsiteX34" fmla="*/ 141188 w 1322597"/>
                  <a:gd name="connsiteY34" fmla="*/ 1346781 h 18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22597" h="1852031">
                    <a:moveTo>
                      <a:pt x="141188" y="1346781"/>
                    </a:moveTo>
                    <a:cubicBezTo>
                      <a:pt x="142170" y="1345473"/>
                      <a:pt x="142998" y="1343968"/>
                      <a:pt x="143500" y="1342135"/>
                    </a:cubicBezTo>
                    <a:cubicBezTo>
                      <a:pt x="154100" y="1303902"/>
                      <a:pt x="452095" y="1028677"/>
                      <a:pt x="491746" y="1013409"/>
                    </a:cubicBezTo>
                    <a:cubicBezTo>
                      <a:pt x="497526" y="1011185"/>
                      <a:pt x="495956" y="1000934"/>
                      <a:pt x="489522" y="1001196"/>
                    </a:cubicBezTo>
                    <a:cubicBezTo>
                      <a:pt x="461539" y="998055"/>
                      <a:pt x="205289" y="1234938"/>
                      <a:pt x="168124" y="1271121"/>
                    </a:cubicBezTo>
                    <a:cubicBezTo>
                      <a:pt x="168298" y="1270641"/>
                      <a:pt x="168473" y="1270139"/>
                      <a:pt x="168647" y="1269660"/>
                    </a:cubicBezTo>
                    <a:cubicBezTo>
                      <a:pt x="199182" y="1142985"/>
                      <a:pt x="395519" y="895328"/>
                      <a:pt x="645815" y="756549"/>
                    </a:cubicBezTo>
                    <a:cubicBezTo>
                      <a:pt x="653405" y="755022"/>
                      <a:pt x="651311" y="743419"/>
                      <a:pt x="643677" y="744728"/>
                    </a:cubicBezTo>
                    <a:cubicBezTo>
                      <a:pt x="571092" y="757203"/>
                      <a:pt x="381996" y="904249"/>
                      <a:pt x="318899" y="961283"/>
                    </a:cubicBezTo>
                    <a:cubicBezTo>
                      <a:pt x="316740" y="963224"/>
                      <a:pt x="314581" y="965209"/>
                      <a:pt x="312400" y="967193"/>
                    </a:cubicBezTo>
                    <a:cubicBezTo>
                      <a:pt x="378180" y="853081"/>
                      <a:pt x="563459" y="733430"/>
                      <a:pt x="684659" y="686123"/>
                    </a:cubicBezTo>
                    <a:cubicBezTo>
                      <a:pt x="693819" y="685141"/>
                      <a:pt x="691202" y="671118"/>
                      <a:pt x="682107" y="672077"/>
                    </a:cubicBezTo>
                    <a:cubicBezTo>
                      <a:pt x="545007" y="711532"/>
                      <a:pt x="494712" y="754368"/>
                      <a:pt x="379401" y="858665"/>
                    </a:cubicBezTo>
                    <a:cubicBezTo>
                      <a:pt x="495651" y="682721"/>
                      <a:pt x="637592" y="524355"/>
                      <a:pt x="800232" y="384660"/>
                    </a:cubicBezTo>
                    <a:cubicBezTo>
                      <a:pt x="960691" y="246840"/>
                      <a:pt x="1135741" y="126381"/>
                      <a:pt x="1317596" y="18704"/>
                    </a:cubicBezTo>
                    <a:cubicBezTo>
                      <a:pt x="1328109" y="12488"/>
                      <a:pt x="1320432" y="-4764"/>
                      <a:pt x="1309461" y="1255"/>
                    </a:cubicBezTo>
                    <a:cubicBezTo>
                      <a:pt x="989459" y="176851"/>
                      <a:pt x="691333" y="399447"/>
                      <a:pt x="461495" y="685251"/>
                    </a:cubicBezTo>
                    <a:cubicBezTo>
                      <a:pt x="487799" y="618096"/>
                      <a:pt x="520514" y="553930"/>
                      <a:pt x="558813" y="492120"/>
                    </a:cubicBezTo>
                    <a:cubicBezTo>
                      <a:pt x="610329" y="409000"/>
                      <a:pt x="671268" y="332511"/>
                      <a:pt x="725139" y="251071"/>
                    </a:cubicBezTo>
                    <a:cubicBezTo>
                      <a:pt x="731900" y="240864"/>
                      <a:pt x="717506" y="231551"/>
                      <a:pt x="709828" y="240471"/>
                    </a:cubicBezTo>
                    <a:cubicBezTo>
                      <a:pt x="586905" y="383155"/>
                      <a:pt x="468846" y="554214"/>
                      <a:pt x="419860" y="738795"/>
                    </a:cubicBezTo>
                    <a:cubicBezTo>
                      <a:pt x="347820" y="835088"/>
                      <a:pt x="285856" y="937139"/>
                      <a:pt x="232443" y="1043355"/>
                    </a:cubicBezTo>
                    <a:cubicBezTo>
                      <a:pt x="244482" y="963377"/>
                      <a:pt x="261145" y="884598"/>
                      <a:pt x="288604" y="807803"/>
                    </a:cubicBezTo>
                    <a:cubicBezTo>
                      <a:pt x="319859" y="720474"/>
                      <a:pt x="365072" y="644356"/>
                      <a:pt x="411768" y="566340"/>
                    </a:cubicBezTo>
                    <a:cubicBezTo>
                      <a:pt x="418791" y="554606"/>
                      <a:pt x="458791" y="490178"/>
                      <a:pt x="416239" y="538161"/>
                    </a:cubicBezTo>
                    <a:cubicBezTo>
                      <a:pt x="294275" y="675698"/>
                      <a:pt x="207971" y="916157"/>
                      <a:pt x="205115" y="1099582"/>
                    </a:cubicBezTo>
                    <a:cubicBezTo>
                      <a:pt x="161930" y="1191819"/>
                      <a:pt x="124787" y="1286934"/>
                      <a:pt x="93074" y="1384099"/>
                    </a:cubicBezTo>
                    <a:cubicBezTo>
                      <a:pt x="51897" y="1070923"/>
                      <a:pt x="172115" y="817487"/>
                      <a:pt x="241320" y="705621"/>
                    </a:cubicBezTo>
                    <a:cubicBezTo>
                      <a:pt x="244831" y="697704"/>
                      <a:pt x="232443" y="691532"/>
                      <a:pt x="227797" y="698729"/>
                    </a:cubicBezTo>
                    <a:cubicBezTo>
                      <a:pt x="93511" y="906299"/>
                      <a:pt x="28210" y="1192386"/>
                      <a:pt x="77873" y="1432038"/>
                    </a:cubicBezTo>
                    <a:cubicBezTo>
                      <a:pt x="50217" y="1522180"/>
                      <a:pt x="26923" y="1613893"/>
                      <a:pt x="7381" y="1706478"/>
                    </a:cubicBezTo>
                    <a:cubicBezTo>
                      <a:pt x="3652" y="1724144"/>
                      <a:pt x="2169" y="1744210"/>
                      <a:pt x="751" y="1764864"/>
                    </a:cubicBezTo>
                    <a:cubicBezTo>
                      <a:pt x="-7537" y="1886806"/>
                      <a:pt x="55626" y="1866217"/>
                      <a:pt x="49868" y="1792149"/>
                    </a:cubicBezTo>
                    <a:cubicBezTo>
                      <a:pt x="39399" y="1657208"/>
                      <a:pt x="100359" y="1472845"/>
                      <a:pt x="141188" y="1346781"/>
                    </a:cubicBezTo>
                    <a:lnTo>
                      <a:pt x="141188" y="1346781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59" name="Freeform: Shape 3958">
                <a:extLst>
                  <a:ext uri="{FF2B5EF4-FFF2-40B4-BE49-F238E27FC236}">
                    <a16:creationId xmlns:a16="http://schemas.microsoft.com/office/drawing/2014/main" id="{F1B2E329-B2D4-428D-BD53-968394D0BFBC}"/>
                  </a:ext>
                </a:extLst>
              </p:cNvPr>
              <p:cNvSpPr/>
              <p:nvPr/>
            </p:nvSpPr>
            <p:spPr>
              <a:xfrm>
                <a:off x="4070589" y="5530902"/>
                <a:ext cx="906857" cy="1539844"/>
              </a:xfrm>
              <a:custGeom>
                <a:avLst/>
                <a:gdLst>
                  <a:gd name="connsiteX0" fmla="*/ 213194 w 906857"/>
                  <a:gd name="connsiteY0" fmla="*/ 1527155 h 1539844"/>
                  <a:gd name="connsiteX1" fmla="*/ 584756 w 906857"/>
                  <a:gd name="connsiteY1" fmla="*/ 834611 h 1539844"/>
                  <a:gd name="connsiteX2" fmla="*/ 643055 w 906857"/>
                  <a:gd name="connsiteY2" fmla="*/ 372885 h 1539844"/>
                  <a:gd name="connsiteX3" fmla="*/ 894987 w 906857"/>
                  <a:gd name="connsiteY3" fmla="*/ 19775 h 1539844"/>
                  <a:gd name="connsiteX4" fmla="*/ 703383 w 906857"/>
                  <a:gd name="connsiteY4" fmla="*/ 91727 h 1539844"/>
                  <a:gd name="connsiteX5" fmla="*/ 546217 w 906857"/>
                  <a:gd name="connsiteY5" fmla="*/ 213582 h 1539844"/>
                  <a:gd name="connsiteX6" fmla="*/ 264514 w 906857"/>
                  <a:gd name="connsiteY6" fmla="*/ 521501 h 1539844"/>
                  <a:gd name="connsiteX7" fmla="*/ 44033 w 906857"/>
                  <a:gd name="connsiteY7" fmla="*/ 874763 h 1539844"/>
                  <a:gd name="connsiteX8" fmla="*/ 14633 w 906857"/>
                  <a:gd name="connsiteY8" fmla="*/ 1274024 h 1539844"/>
                  <a:gd name="connsiteX9" fmla="*/ 99344 w 906857"/>
                  <a:gd name="connsiteY9" fmla="*/ 1470972 h 1539844"/>
                  <a:gd name="connsiteX10" fmla="*/ 186041 w 906857"/>
                  <a:gd name="connsiteY10" fmla="*/ 1517319 h 1539844"/>
                  <a:gd name="connsiteX11" fmla="*/ 213194 w 906857"/>
                  <a:gd name="connsiteY11" fmla="*/ 1527155 h 1539844"/>
                  <a:gd name="connsiteX12" fmla="*/ 213194 w 906857"/>
                  <a:gd name="connsiteY12" fmla="*/ 1527155 h 1539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6857" h="1539844">
                    <a:moveTo>
                      <a:pt x="213194" y="1527155"/>
                    </a:moveTo>
                    <a:cubicBezTo>
                      <a:pt x="424668" y="1639915"/>
                      <a:pt x="573392" y="967676"/>
                      <a:pt x="584756" y="834611"/>
                    </a:cubicBezTo>
                    <a:cubicBezTo>
                      <a:pt x="597842" y="681524"/>
                      <a:pt x="595509" y="520454"/>
                      <a:pt x="643055" y="372885"/>
                    </a:cubicBezTo>
                    <a:cubicBezTo>
                      <a:pt x="687831" y="233953"/>
                      <a:pt x="793045" y="120364"/>
                      <a:pt x="894987" y="19775"/>
                    </a:cubicBezTo>
                    <a:cubicBezTo>
                      <a:pt x="957648" y="-42079"/>
                      <a:pt x="754288" y="57878"/>
                      <a:pt x="703383" y="91727"/>
                    </a:cubicBezTo>
                    <a:cubicBezTo>
                      <a:pt x="648202" y="128412"/>
                      <a:pt x="595835" y="169699"/>
                      <a:pt x="546217" y="213582"/>
                    </a:cubicBezTo>
                    <a:cubicBezTo>
                      <a:pt x="441767" y="305971"/>
                      <a:pt x="349684" y="411337"/>
                      <a:pt x="264514" y="521501"/>
                    </a:cubicBezTo>
                    <a:cubicBezTo>
                      <a:pt x="180152" y="630640"/>
                      <a:pt x="91907" y="744098"/>
                      <a:pt x="44033" y="874763"/>
                    </a:cubicBezTo>
                    <a:cubicBezTo>
                      <a:pt x="-2401" y="1001525"/>
                      <a:pt x="-11954" y="1141832"/>
                      <a:pt x="14633" y="1274024"/>
                    </a:cubicBezTo>
                    <a:cubicBezTo>
                      <a:pt x="28286" y="1341811"/>
                      <a:pt x="49922" y="1420001"/>
                      <a:pt x="99344" y="1470972"/>
                    </a:cubicBezTo>
                    <a:cubicBezTo>
                      <a:pt x="120958" y="1493262"/>
                      <a:pt x="153128" y="1510994"/>
                      <a:pt x="186041" y="1517319"/>
                    </a:cubicBezTo>
                    <a:lnTo>
                      <a:pt x="213194" y="1527155"/>
                    </a:lnTo>
                    <a:lnTo>
                      <a:pt x="213194" y="1527155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60" name="Freeform: Shape 3959">
                <a:extLst>
                  <a:ext uri="{FF2B5EF4-FFF2-40B4-BE49-F238E27FC236}">
                    <a16:creationId xmlns:a16="http://schemas.microsoft.com/office/drawing/2014/main" id="{2062176A-51C7-4CE4-8CB3-71ED64743E7C}"/>
                  </a:ext>
                </a:extLst>
              </p:cNvPr>
              <p:cNvSpPr/>
              <p:nvPr/>
            </p:nvSpPr>
            <p:spPr>
              <a:xfrm>
                <a:off x="4070595" y="5530879"/>
                <a:ext cx="905908" cy="1525608"/>
              </a:xfrm>
              <a:custGeom>
                <a:avLst/>
                <a:gdLst>
                  <a:gd name="connsiteX0" fmla="*/ 905908 w 905908"/>
                  <a:gd name="connsiteY0" fmla="*/ 1129 h 1525608"/>
                  <a:gd name="connsiteX1" fmla="*/ 905843 w 905908"/>
                  <a:gd name="connsiteY1" fmla="*/ 1063 h 1525608"/>
                  <a:gd name="connsiteX2" fmla="*/ 703377 w 905908"/>
                  <a:gd name="connsiteY2" fmla="*/ 91729 h 1525608"/>
                  <a:gd name="connsiteX3" fmla="*/ 546211 w 905908"/>
                  <a:gd name="connsiteY3" fmla="*/ 213584 h 1525608"/>
                  <a:gd name="connsiteX4" fmla="*/ 264509 w 905908"/>
                  <a:gd name="connsiteY4" fmla="*/ 521502 h 1525608"/>
                  <a:gd name="connsiteX5" fmla="*/ 44027 w 905908"/>
                  <a:gd name="connsiteY5" fmla="*/ 874787 h 1525608"/>
                  <a:gd name="connsiteX6" fmla="*/ 14649 w 905908"/>
                  <a:gd name="connsiteY6" fmla="*/ 1274048 h 1525608"/>
                  <a:gd name="connsiteX7" fmla="*/ 99361 w 905908"/>
                  <a:gd name="connsiteY7" fmla="*/ 1470995 h 1525608"/>
                  <a:gd name="connsiteX8" fmla="*/ 186035 w 905908"/>
                  <a:gd name="connsiteY8" fmla="*/ 1517342 h 1525608"/>
                  <a:gd name="connsiteX9" fmla="*/ 208914 w 905908"/>
                  <a:gd name="connsiteY9" fmla="*/ 1525609 h 1525608"/>
                  <a:gd name="connsiteX10" fmla="*/ 201804 w 905908"/>
                  <a:gd name="connsiteY10" fmla="*/ 1279806 h 1525608"/>
                  <a:gd name="connsiteX11" fmla="*/ 905908 w 905908"/>
                  <a:gd name="connsiteY11" fmla="*/ 1129 h 1525608"/>
                  <a:gd name="connsiteX12" fmla="*/ 905908 w 905908"/>
                  <a:gd name="connsiteY12" fmla="*/ 1129 h 152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5908" h="1525608">
                    <a:moveTo>
                      <a:pt x="905908" y="1129"/>
                    </a:moveTo>
                    <a:lnTo>
                      <a:pt x="905843" y="1063"/>
                    </a:lnTo>
                    <a:cubicBezTo>
                      <a:pt x="892255" y="-9667"/>
                      <a:pt x="745558" y="63703"/>
                      <a:pt x="703377" y="91729"/>
                    </a:cubicBezTo>
                    <a:cubicBezTo>
                      <a:pt x="648175" y="128436"/>
                      <a:pt x="595830" y="169679"/>
                      <a:pt x="546211" y="213584"/>
                    </a:cubicBezTo>
                    <a:cubicBezTo>
                      <a:pt x="441783" y="305972"/>
                      <a:pt x="349678" y="411338"/>
                      <a:pt x="264509" y="521502"/>
                    </a:cubicBezTo>
                    <a:cubicBezTo>
                      <a:pt x="180168" y="630620"/>
                      <a:pt x="91923" y="744099"/>
                      <a:pt x="44027" y="874787"/>
                    </a:cubicBezTo>
                    <a:cubicBezTo>
                      <a:pt x="-2407" y="1001549"/>
                      <a:pt x="-11960" y="1141855"/>
                      <a:pt x="14649" y="1274048"/>
                    </a:cubicBezTo>
                    <a:cubicBezTo>
                      <a:pt x="28280" y="1341856"/>
                      <a:pt x="49916" y="1420025"/>
                      <a:pt x="99361" y="1470995"/>
                    </a:cubicBezTo>
                    <a:cubicBezTo>
                      <a:pt x="120953" y="1493286"/>
                      <a:pt x="153123" y="1511039"/>
                      <a:pt x="186035" y="1517342"/>
                    </a:cubicBezTo>
                    <a:lnTo>
                      <a:pt x="208914" y="1525609"/>
                    </a:lnTo>
                    <a:cubicBezTo>
                      <a:pt x="202938" y="1455248"/>
                      <a:pt x="200321" y="1374048"/>
                      <a:pt x="201804" y="1279806"/>
                    </a:cubicBezTo>
                    <a:cubicBezTo>
                      <a:pt x="213974" y="509572"/>
                      <a:pt x="905908" y="1129"/>
                      <a:pt x="905908" y="1129"/>
                    </a:cubicBezTo>
                    <a:lnTo>
                      <a:pt x="905908" y="1129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61" name="Freeform: Shape 3960">
                <a:extLst>
                  <a:ext uri="{FF2B5EF4-FFF2-40B4-BE49-F238E27FC236}">
                    <a16:creationId xmlns:a16="http://schemas.microsoft.com/office/drawing/2014/main" id="{D899098B-27FC-482D-A8C1-D298BC9D51E8}"/>
                  </a:ext>
                </a:extLst>
              </p:cNvPr>
              <p:cNvSpPr/>
              <p:nvPr/>
            </p:nvSpPr>
            <p:spPr>
              <a:xfrm>
                <a:off x="4094006" y="5565669"/>
                <a:ext cx="835956" cy="1851019"/>
              </a:xfrm>
              <a:custGeom>
                <a:avLst/>
                <a:gdLst>
                  <a:gd name="connsiteX0" fmla="*/ 283998 w 835956"/>
                  <a:gd name="connsiteY0" fmla="*/ 1783339 h 1851019"/>
                  <a:gd name="connsiteX1" fmla="*/ 181664 w 835956"/>
                  <a:gd name="connsiteY1" fmla="*/ 1421767 h 1851019"/>
                  <a:gd name="connsiteX2" fmla="*/ 255143 w 835956"/>
                  <a:gd name="connsiteY2" fmla="*/ 1274001 h 1851019"/>
                  <a:gd name="connsiteX3" fmla="*/ 439222 w 835956"/>
                  <a:gd name="connsiteY3" fmla="*/ 1088853 h 1851019"/>
                  <a:gd name="connsiteX4" fmla="*/ 428339 w 835956"/>
                  <a:gd name="connsiteY4" fmla="*/ 1077490 h 1851019"/>
                  <a:gd name="connsiteX5" fmla="*/ 217651 w 835956"/>
                  <a:gd name="connsiteY5" fmla="*/ 1284013 h 1851019"/>
                  <a:gd name="connsiteX6" fmla="*/ 177193 w 835956"/>
                  <a:gd name="connsiteY6" fmla="*/ 1350774 h 1851019"/>
                  <a:gd name="connsiteX7" fmla="*/ 194401 w 835956"/>
                  <a:gd name="connsiteY7" fmla="*/ 1140544 h 1851019"/>
                  <a:gd name="connsiteX8" fmla="*/ 258414 w 835956"/>
                  <a:gd name="connsiteY8" fmla="*/ 1017359 h 1851019"/>
                  <a:gd name="connsiteX9" fmla="*/ 448492 w 835956"/>
                  <a:gd name="connsiteY9" fmla="*/ 795089 h 1851019"/>
                  <a:gd name="connsiteX10" fmla="*/ 440051 w 835956"/>
                  <a:gd name="connsiteY10" fmla="*/ 786278 h 1851019"/>
                  <a:gd name="connsiteX11" fmla="*/ 243104 w 835956"/>
                  <a:gd name="connsiteY11" fmla="*/ 999823 h 1851019"/>
                  <a:gd name="connsiteX12" fmla="*/ 197978 w 835956"/>
                  <a:gd name="connsiteY12" fmla="*/ 1064426 h 1851019"/>
                  <a:gd name="connsiteX13" fmla="*/ 205023 w 835956"/>
                  <a:gd name="connsiteY13" fmla="*/ 1029355 h 1851019"/>
                  <a:gd name="connsiteX14" fmla="*/ 214597 w 835956"/>
                  <a:gd name="connsiteY14" fmla="*/ 988831 h 1851019"/>
                  <a:gd name="connsiteX15" fmla="*/ 242929 w 835956"/>
                  <a:gd name="connsiteY15" fmla="*/ 948307 h 1851019"/>
                  <a:gd name="connsiteX16" fmla="*/ 312046 w 835956"/>
                  <a:gd name="connsiteY16" fmla="*/ 848743 h 1851019"/>
                  <a:gd name="connsiteX17" fmla="*/ 496649 w 835956"/>
                  <a:gd name="connsiteY17" fmla="*/ 676964 h 1851019"/>
                  <a:gd name="connsiteX18" fmla="*/ 492440 w 835956"/>
                  <a:gd name="connsiteY18" fmla="*/ 669352 h 1851019"/>
                  <a:gd name="connsiteX19" fmla="*/ 286681 w 835956"/>
                  <a:gd name="connsiteY19" fmla="*/ 848830 h 1851019"/>
                  <a:gd name="connsiteX20" fmla="*/ 231130 w 835956"/>
                  <a:gd name="connsiteY20" fmla="*/ 928351 h 1851019"/>
                  <a:gd name="connsiteX21" fmla="*/ 535145 w 835956"/>
                  <a:gd name="connsiteY21" fmla="*/ 346101 h 1851019"/>
                  <a:gd name="connsiteX22" fmla="*/ 835757 w 835956"/>
                  <a:gd name="connsiteY22" fmla="*/ 297 h 1851019"/>
                  <a:gd name="connsiteX23" fmla="*/ 299745 w 835956"/>
                  <a:gd name="connsiteY23" fmla="*/ 649047 h 1851019"/>
                  <a:gd name="connsiteX24" fmla="*/ 330825 w 835956"/>
                  <a:gd name="connsiteY24" fmla="*/ 420583 h 1851019"/>
                  <a:gd name="connsiteX25" fmla="*/ 318873 w 835956"/>
                  <a:gd name="connsiteY25" fmla="*/ 418598 h 1851019"/>
                  <a:gd name="connsiteX26" fmla="*/ 270432 w 835956"/>
                  <a:gd name="connsiteY26" fmla="*/ 711185 h 1851019"/>
                  <a:gd name="connsiteX27" fmla="*/ 235754 w 835956"/>
                  <a:gd name="connsiteY27" fmla="*/ 794282 h 1851019"/>
                  <a:gd name="connsiteX28" fmla="*/ 234140 w 835956"/>
                  <a:gd name="connsiteY28" fmla="*/ 696724 h 1851019"/>
                  <a:gd name="connsiteX29" fmla="*/ 245852 w 835956"/>
                  <a:gd name="connsiteY29" fmla="*/ 518315 h 1851019"/>
                  <a:gd name="connsiteX30" fmla="*/ 237476 w 835956"/>
                  <a:gd name="connsiteY30" fmla="*/ 519166 h 1851019"/>
                  <a:gd name="connsiteX31" fmla="*/ 214314 w 835956"/>
                  <a:gd name="connsiteY31" fmla="*/ 703507 h 1851019"/>
                  <a:gd name="connsiteX32" fmla="*/ 216081 w 835956"/>
                  <a:gd name="connsiteY32" fmla="*/ 848067 h 1851019"/>
                  <a:gd name="connsiteX33" fmla="*/ 145524 w 835956"/>
                  <a:gd name="connsiteY33" fmla="*/ 1151471 h 1851019"/>
                  <a:gd name="connsiteX34" fmla="*/ 92787 w 835956"/>
                  <a:gd name="connsiteY34" fmla="*/ 978122 h 1851019"/>
                  <a:gd name="connsiteX35" fmla="*/ 70584 w 835956"/>
                  <a:gd name="connsiteY35" fmla="*/ 788415 h 1851019"/>
                  <a:gd name="connsiteX36" fmla="*/ 60660 w 835956"/>
                  <a:gd name="connsiteY36" fmla="*/ 786758 h 1851019"/>
                  <a:gd name="connsiteX37" fmla="*/ 140748 w 835956"/>
                  <a:gd name="connsiteY37" fmla="*/ 1199388 h 1851019"/>
                  <a:gd name="connsiteX38" fmla="*/ 137825 w 835956"/>
                  <a:gd name="connsiteY38" fmla="*/ 1371407 h 1851019"/>
                  <a:gd name="connsiteX39" fmla="*/ 14509 w 835956"/>
                  <a:gd name="connsiteY39" fmla="*/ 969289 h 1851019"/>
                  <a:gd name="connsiteX40" fmla="*/ 5 w 835956"/>
                  <a:gd name="connsiteY40" fmla="*/ 970750 h 1851019"/>
                  <a:gd name="connsiteX41" fmla="*/ 157607 w 835956"/>
                  <a:gd name="connsiteY41" fmla="*/ 1433130 h 1851019"/>
                  <a:gd name="connsiteX42" fmla="*/ 238916 w 835956"/>
                  <a:gd name="connsiteY42" fmla="*/ 1801900 h 1851019"/>
                  <a:gd name="connsiteX43" fmla="*/ 283998 w 835956"/>
                  <a:gd name="connsiteY43" fmla="*/ 1783339 h 1851019"/>
                  <a:gd name="connsiteX44" fmla="*/ 283998 w 835956"/>
                  <a:gd name="connsiteY44" fmla="*/ 1783339 h 1851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5956" h="1851019">
                    <a:moveTo>
                      <a:pt x="283998" y="1783339"/>
                    </a:moveTo>
                    <a:cubicBezTo>
                      <a:pt x="234968" y="1654549"/>
                      <a:pt x="194794" y="1549074"/>
                      <a:pt x="181664" y="1421767"/>
                    </a:cubicBezTo>
                    <a:cubicBezTo>
                      <a:pt x="192089" y="1367961"/>
                      <a:pt x="216844" y="1319149"/>
                      <a:pt x="255143" y="1274001"/>
                    </a:cubicBezTo>
                    <a:cubicBezTo>
                      <a:pt x="311588" y="1207436"/>
                      <a:pt x="382908" y="1155637"/>
                      <a:pt x="439222" y="1088853"/>
                    </a:cubicBezTo>
                    <a:cubicBezTo>
                      <a:pt x="445591" y="1081307"/>
                      <a:pt x="435602" y="1070096"/>
                      <a:pt x="428339" y="1077490"/>
                    </a:cubicBezTo>
                    <a:cubicBezTo>
                      <a:pt x="359571" y="1147501"/>
                      <a:pt x="276910" y="1205015"/>
                      <a:pt x="217651" y="1284013"/>
                    </a:cubicBezTo>
                    <a:cubicBezTo>
                      <a:pt x="202645" y="1304034"/>
                      <a:pt x="188512" y="1326695"/>
                      <a:pt x="177193" y="1350774"/>
                    </a:cubicBezTo>
                    <a:cubicBezTo>
                      <a:pt x="174205" y="1270730"/>
                      <a:pt x="177803" y="1217753"/>
                      <a:pt x="194401" y="1140544"/>
                    </a:cubicBezTo>
                    <a:cubicBezTo>
                      <a:pt x="204499" y="1093521"/>
                      <a:pt x="230257" y="1055396"/>
                      <a:pt x="258414" y="1017359"/>
                    </a:cubicBezTo>
                    <a:cubicBezTo>
                      <a:pt x="316321" y="939125"/>
                      <a:pt x="375492" y="860062"/>
                      <a:pt x="448492" y="795089"/>
                    </a:cubicBezTo>
                    <a:cubicBezTo>
                      <a:pt x="454403" y="789833"/>
                      <a:pt x="446071" y="781305"/>
                      <a:pt x="440051" y="786278"/>
                    </a:cubicBezTo>
                    <a:cubicBezTo>
                      <a:pt x="364544" y="848481"/>
                      <a:pt x="303279" y="923182"/>
                      <a:pt x="243104" y="999823"/>
                    </a:cubicBezTo>
                    <a:cubicBezTo>
                      <a:pt x="226899" y="1020456"/>
                      <a:pt x="210999" y="1041656"/>
                      <a:pt x="197978" y="1064426"/>
                    </a:cubicBezTo>
                    <a:cubicBezTo>
                      <a:pt x="200181" y="1052735"/>
                      <a:pt x="202493" y="1041023"/>
                      <a:pt x="205023" y="1029355"/>
                    </a:cubicBezTo>
                    <a:cubicBezTo>
                      <a:pt x="207989" y="1015789"/>
                      <a:pt x="211239" y="1002288"/>
                      <a:pt x="214597" y="988831"/>
                    </a:cubicBezTo>
                    <a:cubicBezTo>
                      <a:pt x="225044" y="973498"/>
                      <a:pt x="235841" y="959343"/>
                      <a:pt x="242929" y="948307"/>
                    </a:cubicBezTo>
                    <a:cubicBezTo>
                      <a:pt x="264739" y="914305"/>
                      <a:pt x="287335" y="880739"/>
                      <a:pt x="312046" y="848743"/>
                    </a:cubicBezTo>
                    <a:cubicBezTo>
                      <a:pt x="364042" y="781392"/>
                      <a:pt x="424609" y="722701"/>
                      <a:pt x="496649" y="676964"/>
                    </a:cubicBezTo>
                    <a:cubicBezTo>
                      <a:pt x="501382" y="673976"/>
                      <a:pt x="497544" y="666997"/>
                      <a:pt x="492440" y="669352"/>
                    </a:cubicBezTo>
                    <a:cubicBezTo>
                      <a:pt x="407576" y="708698"/>
                      <a:pt x="342559" y="775046"/>
                      <a:pt x="286681" y="848830"/>
                    </a:cubicBezTo>
                    <a:cubicBezTo>
                      <a:pt x="267160" y="874632"/>
                      <a:pt x="248862" y="901306"/>
                      <a:pt x="231130" y="928351"/>
                    </a:cubicBezTo>
                    <a:cubicBezTo>
                      <a:pt x="293595" y="717095"/>
                      <a:pt x="402625" y="521827"/>
                      <a:pt x="535145" y="346101"/>
                    </a:cubicBezTo>
                    <a:cubicBezTo>
                      <a:pt x="627206" y="224028"/>
                      <a:pt x="731831" y="112185"/>
                      <a:pt x="835757" y="297"/>
                    </a:cubicBezTo>
                    <a:cubicBezTo>
                      <a:pt x="845550" y="-10259"/>
                      <a:pt x="491938" y="261346"/>
                      <a:pt x="299745" y="649047"/>
                    </a:cubicBezTo>
                    <a:cubicBezTo>
                      <a:pt x="309386" y="572645"/>
                      <a:pt x="328011" y="497596"/>
                      <a:pt x="330825" y="420583"/>
                    </a:cubicBezTo>
                    <a:cubicBezTo>
                      <a:pt x="331087" y="413517"/>
                      <a:pt x="321141" y="412143"/>
                      <a:pt x="318873" y="418598"/>
                    </a:cubicBezTo>
                    <a:cubicBezTo>
                      <a:pt x="287662" y="508130"/>
                      <a:pt x="272526" y="614761"/>
                      <a:pt x="270432" y="711185"/>
                    </a:cubicBezTo>
                    <a:cubicBezTo>
                      <a:pt x="258131" y="738622"/>
                      <a:pt x="246550" y="766300"/>
                      <a:pt x="235754" y="794282"/>
                    </a:cubicBezTo>
                    <a:cubicBezTo>
                      <a:pt x="235099" y="761763"/>
                      <a:pt x="234248" y="729244"/>
                      <a:pt x="234140" y="696724"/>
                    </a:cubicBezTo>
                    <a:cubicBezTo>
                      <a:pt x="233943" y="637400"/>
                      <a:pt x="255274" y="576811"/>
                      <a:pt x="245852" y="518315"/>
                    </a:cubicBezTo>
                    <a:cubicBezTo>
                      <a:pt x="245067" y="513474"/>
                      <a:pt x="237760" y="514520"/>
                      <a:pt x="237476" y="519166"/>
                    </a:cubicBezTo>
                    <a:cubicBezTo>
                      <a:pt x="233769" y="581675"/>
                      <a:pt x="214575" y="640039"/>
                      <a:pt x="214314" y="703507"/>
                    </a:cubicBezTo>
                    <a:cubicBezTo>
                      <a:pt x="214117" y="751534"/>
                      <a:pt x="214401" y="799887"/>
                      <a:pt x="216081" y="848067"/>
                    </a:cubicBezTo>
                    <a:cubicBezTo>
                      <a:pt x="182034" y="946606"/>
                      <a:pt x="157847" y="1048068"/>
                      <a:pt x="145524" y="1151471"/>
                    </a:cubicBezTo>
                    <a:cubicBezTo>
                      <a:pt x="121075" y="1096770"/>
                      <a:pt x="107661" y="1035243"/>
                      <a:pt x="92787" y="978122"/>
                    </a:cubicBezTo>
                    <a:cubicBezTo>
                      <a:pt x="70976" y="894305"/>
                      <a:pt x="69362" y="875221"/>
                      <a:pt x="70584" y="788415"/>
                    </a:cubicBezTo>
                    <a:cubicBezTo>
                      <a:pt x="70671" y="782766"/>
                      <a:pt x="62274" y="781131"/>
                      <a:pt x="60660" y="786758"/>
                    </a:cubicBezTo>
                    <a:cubicBezTo>
                      <a:pt x="38500" y="864054"/>
                      <a:pt x="104324" y="1186869"/>
                      <a:pt x="140748" y="1199388"/>
                    </a:cubicBezTo>
                    <a:cubicBezTo>
                      <a:pt x="136037" y="1256248"/>
                      <a:pt x="134924" y="1313653"/>
                      <a:pt x="137825" y="1371407"/>
                    </a:cubicBezTo>
                    <a:cubicBezTo>
                      <a:pt x="64324" y="1251581"/>
                      <a:pt x="41162" y="1111514"/>
                      <a:pt x="14509" y="969289"/>
                    </a:cubicBezTo>
                    <a:cubicBezTo>
                      <a:pt x="13004" y="961241"/>
                      <a:pt x="-300" y="962418"/>
                      <a:pt x="5" y="970750"/>
                    </a:cubicBezTo>
                    <a:cubicBezTo>
                      <a:pt x="3211" y="1057359"/>
                      <a:pt x="60747" y="1416249"/>
                      <a:pt x="157607" y="1433130"/>
                    </a:cubicBezTo>
                    <a:cubicBezTo>
                      <a:pt x="169973" y="1562051"/>
                      <a:pt x="189057" y="1684495"/>
                      <a:pt x="238916" y="1801900"/>
                    </a:cubicBezTo>
                    <a:cubicBezTo>
                      <a:pt x="276386" y="1890232"/>
                      <a:pt x="307139" y="1844081"/>
                      <a:pt x="283998" y="1783339"/>
                    </a:cubicBezTo>
                    <a:lnTo>
                      <a:pt x="283998" y="1783339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62" name="Freeform: Shape 3961">
                <a:extLst>
                  <a:ext uri="{FF2B5EF4-FFF2-40B4-BE49-F238E27FC236}">
                    <a16:creationId xmlns:a16="http://schemas.microsoft.com/office/drawing/2014/main" id="{9FB92916-A921-4A43-B9AC-88922982A8C8}"/>
                  </a:ext>
                </a:extLst>
              </p:cNvPr>
              <p:cNvSpPr/>
              <p:nvPr/>
            </p:nvSpPr>
            <p:spPr>
              <a:xfrm>
                <a:off x="-439701" y="5818147"/>
                <a:ext cx="1434420" cy="1622835"/>
              </a:xfrm>
              <a:custGeom>
                <a:avLst/>
                <a:gdLst>
                  <a:gd name="connsiteX0" fmla="*/ 1377447 w 1434420"/>
                  <a:gd name="connsiteY0" fmla="*/ 878077 h 1622835"/>
                  <a:gd name="connsiteX1" fmla="*/ 1096355 w 1434420"/>
                  <a:gd name="connsiteY1" fmla="*/ 491597 h 1622835"/>
                  <a:gd name="connsiteX2" fmla="*/ 604836 w 1434420"/>
                  <a:gd name="connsiteY2" fmla="*/ 243765 h 1622835"/>
                  <a:gd name="connsiteX3" fmla="*/ 298706 w 1434420"/>
                  <a:gd name="connsiteY3" fmla="*/ 143394 h 1622835"/>
                  <a:gd name="connsiteX4" fmla="*/ 18399 w 1434420"/>
                  <a:gd name="connsiteY4" fmla="*/ 7036 h 1622835"/>
                  <a:gd name="connsiteX5" fmla="*/ 275019 w 1434420"/>
                  <a:gd name="connsiteY5" fmla="*/ 406951 h 1622835"/>
                  <a:gd name="connsiteX6" fmla="*/ 541630 w 1434420"/>
                  <a:gd name="connsiteY6" fmla="*/ 589351 h 1622835"/>
                  <a:gd name="connsiteX7" fmla="*/ 804554 w 1434420"/>
                  <a:gd name="connsiteY7" fmla="*/ 748545 h 1622835"/>
                  <a:gd name="connsiteX8" fmla="*/ 1234305 w 1434420"/>
                  <a:gd name="connsiteY8" fmla="*/ 1528266 h 1622835"/>
                  <a:gd name="connsiteX9" fmla="*/ 1354829 w 1434420"/>
                  <a:gd name="connsiteY9" fmla="*/ 1622836 h 1622835"/>
                  <a:gd name="connsiteX10" fmla="*/ 1377447 w 1434420"/>
                  <a:gd name="connsiteY10" fmla="*/ 878077 h 1622835"/>
                  <a:gd name="connsiteX11" fmla="*/ 1377447 w 1434420"/>
                  <a:gd name="connsiteY11" fmla="*/ 878077 h 1622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34420" h="1622835">
                    <a:moveTo>
                      <a:pt x="1377447" y="878077"/>
                    </a:moveTo>
                    <a:cubicBezTo>
                      <a:pt x="1321023" y="730922"/>
                      <a:pt x="1222746" y="597224"/>
                      <a:pt x="1096355" y="491597"/>
                    </a:cubicBezTo>
                    <a:cubicBezTo>
                      <a:pt x="957008" y="375151"/>
                      <a:pt x="780868" y="303635"/>
                      <a:pt x="604836" y="243765"/>
                    </a:cubicBezTo>
                    <a:cubicBezTo>
                      <a:pt x="503243" y="209218"/>
                      <a:pt x="399949" y="178792"/>
                      <a:pt x="298706" y="143394"/>
                    </a:cubicBezTo>
                    <a:cubicBezTo>
                      <a:pt x="198291" y="108279"/>
                      <a:pt x="95149" y="78115"/>
                      <a:pt x="18399" y="7036"/>
                    </a:cubicBezTo>
                    <a:cubicBezTo>
                      <a:pt x="-40315" y="-47338"/>
                      <a:pt x="40514" y="225619"/>
                      <a:pt x="275019" y="406951"/>
                    </a:cubicBezTo>
                    <a:cubicBezTo>
                      <a:pt x="359927" y="472622"/>
                      <a:pt x="448630" y="533276"/>
                      <a:pt x="541630" y="589351"/>
                    </a:cubicBezTo>
                    <a:cubicBezTo>
                      <a:pt x="629416" y="642263"/>
                      <a:pt x="720147" y="691227"/>
                      <a:pt x="804554" y="748545"/>
                    </a:cubicBezTo>
                    <a:cubicBezTo>
                      <a:pt x="1076747" y="933431"/>
                      <a:pt x="1239213" y="1223531"/>
                      <a:pt x="1234305" y="1528266"/>
                    </a:cubicBezTo>
                    <a:lnTo>
                      <a:pt x="1354829" y="1622836"/>
                    </a:lnTo>
                    <a:cubicBezTo>
                      <a:pt x="1438429" y="1379475"/>
                      <a:pt x="1471646" y="1123727"/>
                      <a:pt x="1377447" y="878077"/>
                    </a:cubicBezTo>
                    <a:lnTo>
                      <a:pt x="1377447" y="878077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63" name="Freeform: Shape 3962">
                <a:extLst>
                  <a:ext uri="{FF2B5EF4-FFF2-40B4-BE49-F238E27FC236}">
                    <a16:creationId xmlns:a16="http://schemas.microsoft.com/office/drawing/2014/main" id="{96CE9984-D646-4371-9FFC-C8B4A5894211}"/>
                  </a:ext>
                </a:extLst>
              </p:cNvPr>
              <p:cNvSpPr/>
              <p:nvPr/>
            </p:nvSpPr>
            <p:spPr>
              <a:xfrm>
                <a:off x="-434105" y="5818136"/>
                <a:ext cx="1428831" cy="1622869"/>
              </a:xfrm>
              <a:custGeom>
                <a:avLst/>
                <a:gdLst>
                  <a:gd name="connsiteX0" fmla="*/ 1371851 w 1428831"/>
                  <a:gd name="connsiteY0" fmla="*/ 878088 h 1622869"/>
                  <a:gd name="connsiteX1" fmla="*/ 1090737 w 1428831"/>
                  <a:gd name="connsiteY1" fmla="*/ 491608 h 1622869"/>
                  <a:gd name="connsiteX2" fmla="*/ 599240 w 1428831"/>
                  <a:gd name="connsiteY2" fmla="*/ 243755 h 1622869"/>
                  <a:gd name="connsiteX3" fmla="*/ 293110 w 1428831"/>
                  <a:gd name="connsiteY3" fmla="*/ 143384 h 1622869"/>
                  <a:gd name="connsiteX4" fmla="*/ 115355 w 1428831"/>
                  <a:gd name="connsiteY4" fmla="*/ 75466 h 1622869"/>
                  <a:gd name="connsiteX5" fmla="*/ 671476 w 1428831"/>
                  <a:gd name="connsiteY5" fmla="*/ 398936 h 1622869"/>
                  <a:gd name="connsiteX6" fmla="*/ 1347096 w 1428831"/>
                  <a:gd name="connsiteY6" fmla="*/ 1260555 h 1622869"/>
                  <a:gd name="connsiteX7" fmla="*/ 1322930 w 1428831"/>
                  <a:gd name="connsiteY7" fmla="*/ 1602215 h 1622869"/>
                  <a:gd name="connsiteX8" fmla="*/ 1349234 w 1428831"/>
                  <a:gd name="connsiteY8" fmla="*/ 1622869 h 1622869"/>
                  <a:gd name="connsiteX9" fmla="*/ 1371851 w 1428831"/>
                  <a:gd name="connsiteY9" fmla="*/ 878088 h 1622869"/>
                  <a:gd name="connsiteX10" fmla="*/ 1371851 w 1428831"/>
                  <a:gd name="connsiteY10" fmla="*/ 878088 h 1622869"/>
                  <a:gd name="connsiteX11" fmla="*/ 18953 w 1428831"/>
                  <a:gd name="connsiteY11" fmla="*/ 12587 h 1622869"/>
                  <a:gd name="connsiteX12" fmla="*/ 12803 w 1428831"/>
                  <a:gd name="connsiteY12" fmla="*/ 7025 h 1622869"/>
                  <a:gd name="connsiteX13" fmla="*/ 0 w 1428831"/>
                  <a:gd name="connsiteY13" fmla="*/ 24 h 1622869"/>
                  <a:gd name="connsiteX14" fmla="*/ 18953 w 1428831"/>
                  <a:gd name="connsiteY14" fmla="*/ 12587 h 1622869"/>
                  <a:gd name="connsiteX15" fmla="*/ 18953 w 1428831"/>
                  <a:gd name="connsiteY15" fmla="*/ 12587 h 162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28831" h="1622869">
                    <a:moveTo>
                      <a:pt x="1371851" y="878088"/>
                    </a:moveTo>
                    <a:cubicBezTo>
                      <a:pt x="1315449" y="730934"/>
                      <a:pt x="1217172" y="597258"/>
                      <a:pt x="1090737" y="491608"/>
                    </a:cubicBezTo>
                    <a:cubicBezTo>
                      <a:pt x="951412" y="375163"/>
                      <a:pt x="775272" y="303647"/>
                      <a:pt x="599240" y="243755"/>
                    </a:cubicBezTo>
                    <a:cubicBezTo>
                      <a:pt x="497647" y="209229"/>
                      <a:pt x="394353" y="178782"/>
                      <a:pt x="293110" y="143384"/>
                    </a:cubicBezTo>
                    <a:cubicBezTo>
                      <a:pt x="232739" y="122293"/>
                      <a:pt x="171386" y="102969"/>
                      <a:pt x="115355" y="75466"/>
                    </a:cubicBezTo>
                    <a:cubicBezTo>
                      <a:pt x="260939" y="169207"/>
                      <a:pt x="498454" y="316995"/>
                      <a:pt x="671476" y="398936"/>
                    </a:cubicBezTo>
                    <a:cubicBezTo>
                      <a:pt x="938217" y="525262"/>
                      <a:pt x="1287030" y="675012"/>
                      <a:pt x="1347096" y="1260555"/>
                    </a:cubicBezTo>
                    <a:cubicBezTo>
                      <a:pt x="1359593" y="1382475"/>
                      <a:pt x="1347423" y="1497678"/>
                      <a:pt x="1322930" y="1602215"/>
                    </a:cubicBezTo>
                    <a:lnTo>
                      <a:pt x="1349234" y="1622869"/>
                    </a:lnTo>
                    <a:cubicBezTo>
                      <a:pt x="1432855" y="1379487"/>
                      <a:pt x="1466050" y="1123739"/>
                      <a:pt x="1371851" y="878088"/>
                    </a:cubicBezTo>
                    <a:lnTo>
                      <a:pt x="1371851" y="878088"/>
                    </a:lnTo>
                    <a:close/>
                    <a:moveTo>
                      <a:pt x="18953" y="12587"/>
                    </a:moveTo>
                    <a:lnTo>
                      <a:pt x="12803" y="7025"/>
                    </a:lnTo>
                    <a:cubicBezTo>
                      <a:pt x="7306" y="1944"/>
                      <a:pt x="3053" y="-259"/>
                      <a:pt x="0" y="24"/>
                    </a:cubicBezTo>
                    <a:lnTo>
                      <a:pt x="18953" y="12587"/>
                    </a:lnTo>
                    <a:lnTo>
                      <a:pt x="18953" y="12587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64" name="Freeform: Shape 3963">
                <a:extLst>
                  <a:ext uri="{FF2B5EF4-FFF2-40B4-BE49-F238E27FC236}">
                    <a16:creationId xmlns:a16="http://schemas.microsoft.com/office/drawing/2014/main" id="{6DEFAD1D-F38D-4637-942E-D025FEDF8571}"/>
                  </a:ext>
                </a:extLst>
              </p:cNvPr>
              <p:cNvSpPr/>
              <p:nvPr/>
            </p:nvSpPr>
            <p:spPr>
              <a:xfrm>
                <a:off x="-438576" y="5819716"/>
                <a:ext cx="1427733" cy="1604537"/>
              </a:xfrm>
              <a:custGeom>
                <a:avLst/>
                <a:gdLst>
                  <a:gd name="connsiteX0" fmla="*/ 851303 w 1427733"/>
                  <a:gd name="connsiteY0" fmla="*/ 339252 h 1604537"/>
                  <a:gd name="connsiteX1" fmla="*/ 652959 w 1427733"/>
                  <a:gd name="connsiteY1" fmla="*/ 259274 h 1604537"/>
                  <a:gd name="connsiteX2" fmla="*/ 1096975 w 1427733"/>
                  <a:gd name="connsiteY2" fmla="*/ 542961 h 1604537"/>
                  <a:gd name="connsiteX3" fmla="*/ 1388121 w 1427733"/>
                  <a:gd name="connsiteY3" fmla="*/ 1509314 h 1604537"/>
                  <a:gd name="connsiteX4" fmla="*/ 1427729 w 1427733"/>
                  <a:gd name="connsiteY4" fmla="*/ 1299825 h 1604537"/>
                  <a:gd name="connsiteX5" fmla="*/ 1403018 w 1427733"/>
                  <a:gd name="connsiteY5" fmla="*/ 1053041 h 1604537"/>
                  <a:gd name="connsiteX6" fmla="*/ 1189887 w 1427733"/>
                  <a:gd name="connsiteY6" fmla="*/ 607542 h 1604537"/>
                  <a:gd name="connsiteX7" fmla="*/ 851303 w 1427733"/>
                  <a:gd name="connsiteY7" fmla="*/ 339252 h 1604537"/>
                  <a:gd name="connsiteX8" fmla="*/ 851303 w 1427733"/>
                  <a:gd name="connsiteY8" fmla="*/ 339252 h 1604537"/>
                  <a:gd name="connsiteX9" fmla="*/ 148049 w 1427733"/>
                  <a:gd name="connsiteY9" fmla="*/ 86906 h 1604537"/>
                  <a:gd name="connsiteX10" fmla="*/ 32367 w 1427733"/>
                  <a:gd name="connsiteY10" fmla="*/ 18640 h 1604537"/>
                  <a:gd name="connsiteX11" fmla="*/ 5496 w 1427733"/>
                  <a:gd name="connsiteY11" fmla="*/ 385 h 1604537"/>
                  <a:gd name="connsiteX12" fmla="*/ 2966 w 1427733"/>
                  <a:gd name="connsiteY12" fmla="*/ 3089 h 1604537"/>
                  <a:gd name="connsiteX13" fmla="*/ 981532 w 1427733"/>
                  <a:gd name="connsiteY13" fmla="*/ 619690 h 1604537"/>
                  <a:gd name="connsiteX14" fmla="*/ 1276496 w 1427733"/>
                  <a:gd name="connsiteY14" fmla="*/ 1560677 h 1604537"/>
                  <a:gd name="connsiteX15" fmla="*/ 1296976 w 1427733"/>
                  <a:gd name="connsiteY15" fmla="*/ 1576751 h 1604537"/>
                  <a:gd name="connsiteX16" fmla="*/ 1287576 w 1427733"/>
                  <a:gd name="connsiteY16" fmla="*/ 1129813 h 1604537"/>
                  <a:gd name="connsiteX17" fmla="*/ 1074445 w 1427733"/>
                  <a:gd name="connsiteY17" fmla="*/ 684293 h 1604537"/>
                  <a:gd name="connsiteX18" fmla="*/ 631192 w 1427733"/>
                  <a:gd name="connsiteY18" fmla="*/ 358446 h 1604537"/>
                  <a:gd name="connsiteX19" fmla="*/ 325498 w 1427733"/>
                  <a:gd name="connsiteY19" fmla="*/ 201106 h 1604537"/>
                  <a:gd name="connsiteX20" fmla="*/ 259980 w 1427733"/>
                  <a:gd name="connsiteY20" fmla="*/ 164377 h 1604537"/>
                  <a:gd name="connsiteX21" fmla="*/ 562948 w 1427733"/>
                  <a:gd name="connsiteY21" fmla="*/ 289132 h 1604537"/>
                  <a:gd name="connsiteX22" fmla="*/ 1034532 w 1427733"/>
                  <a:gd name="connsiteY22" fmla="*/ 583725 h 1604537"/>
                  <a:gd name="connsiteX23" fmla="*/ 1320793 w 1427733"/>
                  <a:gd name="connsiteY23" fmla="*/ 1524734 h 1604537"/>
                  <a:gd name="connsiteX24" fmla="*/ 1308972 w 1427733"/>
                  <a:gd name="connsiteY24" fmla="*/ 1586152 h 1604537"/>
                  <a:gd name="connsiteX25" fmla="*/ 1332418 w 1427733"/>
                  <a:gd name="connsiteY25" fmla="*/ 1604538 h 1604537"/>
                  <a:gd name="connsiteX26" fmla="*/ 1333225 w 1427733"/>
                  <a:gd name="connsiteY26" fmla="*/ 1069551 h 1604537"/>
                  <a:gd name="connsiteX27" fmla="*/ 700244 w 1427733"/>
                  <a:gd name="connsiteY27" fmla="*/ 319776 h 1604537"/>
                  <a:gd name="connsiteX28" fmla="*/ 148049 w 1427733"/>
                  <a:gd name="connsiteY28" fmla="*/ 86906 h 1604537"/>
                  <a:gd name="connsiteX29" fmla="*/ 148049 w 1427733"/>
                  <a:gd name="connsiteY29" fmla="*/ 86906 h 1604537"/>
                  <a:gd name="connsiteX30" fmla="*/ 0 w 1427733"/>
                  <a:gd name="connsiteY30" fmla="*/ 21781 h 1604537"/>
                  <a:gd name="connsiteX31" fmla="*/ 2770 w 1427733"/>
                  <a:gd name="connsiteY31" fmla="*/ 34583 h 1604537"/>
                  <a:gd name="connsiteX32" fmla="*/ 462053 w 1427733"/>
                  <a:gd name="connsiteY32" fmla="*/ 382262 h 1604537"/>
                  <a:gd name="connsiteX33" fmla="*/ 902034 w 1427733"/>
                  <a:gd name="connsiteY33" fmla="*/ 712711 h 1604537"/>
                  <a:gd name="connsiteX34" fmla="*/ 1167618 w 1427733"/>
                  <a:gd name="connsiteY34" fmla="*/ 1135440 h 1604537"/>
                  <a:gd name="connsiteX35" fmla="*/ 1202733 w 1427733"/>
                  <a:gd name="connsiteY35" fmla="*/ 1288636 h 1604537"/>
                  <a:gd name="connsiteX36" fmla="*/ 1233202 w 1427733"/>
                  <a:gd name="connsiteY36" fmla="*/ 1526697 h 1604537"/>
                  <a:gd name="connsiteX37" fmla="*/ 1239527 w 1427733"/>
                  <a:gd name="connsiteY37" fmla="*/ 1531669 h 1604537"/>
                  <a:gd name="connsiteX38" fmla="*/ 1215492 w 1427733"/>
                  <a:gd name="connsiteY38" fmla="*/ 1210315 h 1604537"/>
                  <a:gd name="connsiteX39" fmla="*/ 581726 w 1427733"/>
                  <a:gd name="connsiteY39" fmla="*/ 427345 h 1604537"/>
                  <a:gd name="connsiteX40" fmla="*/ 0 w 1427733"/>
                  <a:gd name="connsiteY40" fmla="*/ 21781 h 1604537"/>
                  <a:gd name="connsiteX41" fmla="*/ 0 w 1427733"/>
                  <a:gd name="connsiteY41" fmla="*/ 21781 h 1604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733" h="1604537">
                    <a:moveTo>
                      <a:pt x="851303" y="339252"/>
                    </a:moveTo>
                    <a:cubicBezTo>
                      <a:pt x="787071" y="309176"/>
                      <a:pt x="720266" y="283156"/>
                      <a:pt x="652959" y="259274"/>
                    </a:cubicBezTo>
                    <a:cubicBezTo>
                      <a:pt x="810866" y="341870"/>
                      <a:pt x="966636" y="426952"/>
                      <a:pt x="1096975" y="542961"/>
                    </a:cubicBezTo>
                    <a:cubicBezTo>
                      <a:pt x="1374294" y="789790"/>
                      <a:pt x="1443040" y="1167654"/>
                      <a:pt x="1388121" y="1509314"/>
                    </a:cubicBezTo>
                    <a:cubicBezTo>
                      <a:pt x="1406791" y="1440022"/>
                      <a:pt x="1420575" y="1370033"/>
                      <a:pt x="1427729" y="1299825"/>
                    </a:cubicBezTo>
                    <a:cubicBezTo>
                      <a:pt x="1427947" y="1216924"/>
                      <a:pt x="1420161" y="1134394"/>
                      <a:pt x="1403018" y="1053041"/>
                    </a:cubicBezTo>
                    <a:cubicBezTo>
                      <a:pt x="1369059" y="892037"/>
                      <a:pt x="1298808" y="738077"/>
                      <a:pt x="1189887" y="607542"/>
                    </a:cubicBezTo>
                    <a:cubicBezTo>
                      <a:pt x="1097978" y="497421"/>
                      <a:pt x="979046" y="413015"/>
                      <a:pt x="851303" y="339252"/>
                    </a:cubicBezTo>
                    <a:lnTo>
                      <a:pt x="851303" y="339252"/>
                    </a:lnTo>
                    <a:close/>
                    <a:moveTo>
                      <a:pt x="148049" y="86906"/>
                    </a:moveTo>
                    <a:cubicBezTo>
                      <a:pt x="106456" y="68804"/>
                      <a:pt x="67089" y="47299"/>
                      <a:pt x="32367" y="18640"/>
                    </a:cubicBezTo>
                    <a:lnTo>
                      <a:pt x="5496" y="385"/>
                    </a:lnTo>
                    <a:cubicBezTo>
                      <a:pt x="3511" y="-968"/>
                      <a:pt x="1243" y="1562"/>
                      <a:pt x="2966" y="3089"/>
                    </a:cubicBezTo>
                    <a:cubicBezTo>
                      <a:pt x="287897" y="259645"/>
                      <a:pt x="695816" y="365381"/>
                      <a:pt x="981532" y="619690"/>
                    </a:cubicBezTo>
                    <a:cubicBezTo>
                      <a:pt x="1252003" y="860433"/>
                      <a:pt x="1324043" y="1225779"/>
                      <a:pt x="1276496" y="1560677"/>
                    </a:cubicBezTo>
                    <a:lnTo>
                      <a:pt x="1296976" y="1576751"/>
                    </a:lnTo>
                    <a:cubicBezTo>
                      <a:pt x="1319004" y="1427154"/>
                      <a:pt x="1318503" y="1276553"/>
                      <a:pt x="1287576" y="1129813"/>
                    </a:cubicBezTo>
                    <a:cubicBezTo>
                      <a:pt x="1253639" y="968809"/>
                      <a:pt x="1183366" y="814850"/>
                      <a:pt x="1074445" y="684293"/>
                    </a:cubicBezTo>
                    <a:cubicBezTo>
                      <a:pt x="957803" y="544488"/>
                      <a:pt x="797649" y="446189"/>
                      <a:pt x="631192" y="358446"/>
                    </a:cubicBezTo>
                    <a:cubicBezTo>
                      <a:pt x="529905" y="305054"/>
                      <a:pt x="426284" y="255261"/>
                      <a:pt x="325498" y="201106"/>
                    </a:cubicBezTo>
                    <a:cubicBezTo>
                      <a:pt x="303339" y="189197"/>
                      <a:pt x="281507" y="176940"/>
                      <a:pt x="259980" y="164377"/>
                    </a:cubicBezTo>
                    <a:cubicBezTo>
                      <a:pt x="358323" y="211116"/>
                      <a:pt x="462664" y="248434"/>
                      <a:pt x="562948" y="289132"/>
                    </a:cubicBezTo>
                    <a:cubicBezTo>
                      <a:pt x="739808" y="360932"/>
                      <a:pt x="905043" y="447563"/>
                      <a:pt x="1034532" y="583725"/>
                    </a:cubicBezTo>
                    <a:cubicBezTo>
                      <a:pt x="1274162" y="835722"/>
                      <a:pt x="1377282" y="1187545"/>
                      <a:pt x="1320793" y="1524734"/>
                    </a:cubicBezTo>
                    <a:cubicBezTo>
                      <a:pt x="1317347" y="1545344"/>
                      <a:pt x="1313399" y="1565803"/>
                      <a:pt x="1308972" y="1586152"/>
                    </a:cubicBezTo>
                    <a:lnTo>
                      <a:pt x="1332418" y="1604538"/>
                    </a:lnTo>
                    <a:cubicBezTo>
                      <a:pt x="1372113" y="1429248"/>
                      <a:pt x="1378176" y="1249378"/>
                      <a:pt x="1333225" y="1069551"/>
                    </a:cubicBezTo>
                    <a:cubicBezTo>
                      <a:pt x="1250302" y="737903"/>
                      <a:pt x="1024237" y="468130"/>
                      <a:pt x="700244" y="319776"/>
                    </a:cubicBezTo>
                    <a:cubicBezTo>
                      <a:pt x="518105" y="236373"/>
                      <a:pt x="325367" y="177725"/>
                      <a:pt x="148049" y="86906"/>
                    </a:cubicBezTo>
                    <a:lnTo>
                      <a:pt x="148049" y="86906"/>
                    </a:lnTo>
                    <a:close/>
                    <a:moveTo>
                      <a:pt x="0" y="21781"/>
                    </a:moveTo>
                    <a:cubicBezTo>
                      <a:pt x="632" y="25619"/>
                      <a:pt x="1549" y="29916"/>
                      <a:pt x="2770" y="34583"/>
                    </a:cubicBezTo>
                    <a:cubicBezTo>
                      <a:pt x="179630" y="226667"/>
                      <a:pt x="236032" y="244770"/>
                      <a:pt x="462053" y="382262"/>
                    </a:cubicBezTo>
                    <a:cubicBezTo>
                      <a:pt x="621007" y="478970"/>
                      <a:pt x="774552" y="584030"/>
                      <a:pt x="902034" y="712711"/>
                    </a:cubicBezTo>
                    <a:cubicBezTo>
                      <a:pt x="1023343" y="835177"/>
                      <a:pt x="1117716" y="976792"/>
                      <a:pt x="1167618" y="1135440"/>
                    </a:cubicBezTo>
                    <a:cubicBezTo>
                      <a:pt x="1183409" y="1185626"/>
                      <a:pt x="1194990" y="1236837"/>
                      <a:pt x="1202733" y="1288636"/>
                    </a:cubicBezTo>
                    <a:cubicBezTo>
                      <a:pt x="1223998" y="1365823"/>
                      <a:pt x="1234511" y="1445737"/>
                      <a:pt x="1233202" y="1526697"/>
                    </a:cubicBezTo>
                    <a:lnTo>
                      <a:pt x="1239527" y="1531669"/>
                    </a:lnTo>
                    <a:cubicBezTo>
                      <a:pt x="1246027" y="1423708"/>
                      <a:pt x="1239113" y="1315572"/>
                      <a:pt x="1215492" y="1210315"/>
                    </a:cubicBezTo>
                    <a:cubicBezTo>
                      <a:pt x="1140028" y="874174"/>
                      <a:pt x="883735" y="622744"/>
                      <a:pt x="581726" y="427345"/>
                    </a:cubicBezTo>
                    <a:cubicBezTo>
                      <a:pt x="346174" y="274934"/>
                      <a:pt x="218104" y="212970"/>
                      <a:pt x="0" y="21781"/>
                    </a:cubicBezTo>
                    <a:lnTo>
                      <a:pt x="0" y="21781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65" name="Freeform: Shape 3964">
                <a:extLst>
                  <a:ext uri="{FF2B5EF4-FFF2-40B4-BE49-F238E27FC236}">
                    <a16:creationId xmlns:a16="http://schemas.microsoft.com/office/drawing/2014/main" id="{2E67856D-F95A-42FE-A82E-4B88F986858B}"/>
                  </a:ext>
                </a:extLst>
              </p:cNvPr>
              <p:cNvSpPr/>
              <p:nvPr/>
            </p:nvSpPr>
            <p:spPr>
              <a:xfrm>
                <a:off x="318139" y="5416424"/>
                <a:ext cx="885959" cy="2017645"/>
              </a:xfrm>
              <a:custGeom>
                <a:avLst/>
                <a:gdLst>
                  <a:gd name="connsiteX0" fmla="*/ 821897 w 885959"/>
                  <a:gd name="connsiteY0" fmla="*/ 1136135 h 2017645"/>
                  <a:gd name="connsiteX1" fmla="*/ 636465 w 885959"/>
                  <a:gd name="connsiteY1" fmla="*/ 739012 h 2017645"/>
                  <a:gd name="connsiteX2" fmla="*/ 322177 w 885959"/>
                  <a:gd name="connsiteY2" fmla="*/ 406164 h 2017645"/>
                  <a:gd name="connsiteX3" fmla="*/ 154630 w 885959"/>
                  <a:gd name="connsiteY3" fmla="*/ 216610 h 2017645"/>
                  <a:gd name="connsiteX4" fmla="*/ 17508 w 885959"/>
                  <a:gd name="connsiteY4" fmla="*/ 3239 h 2017645"/>
                  <a:gd name="connsiteX5" fmla="*/ 16 w 885959"/>
                  <a:gd name="connsiteY5" fmla="*/ 10545 h 2017645"/>
                  <a:gd name="connsiteX6" fmla="*/ 2154 w 885959"/>
                  <a:gd name="connsiteY6" fmla="*/ 30698 h 2017645"/>
                  <a:gd name="connsiteX7" fmla="*/ 65033 w 885959"/>
                  <a:gd name="connsiteY7" fmla="*/ 519599 h 2017645"/>
                  <a:gd name="connsiteX8" fmla="*/ 310727 w 885959"/>
                  <a:gd name="connsiteY8" fmla="*/ 987541 h 2017645"/>
                  <a:gd name="connsiteX9" fmla="*/ 608591 w 885959"/>
                  <a:gd name="connsiteY9" fmla="*/ 1427587 h 2017645"/>
                  <a:gd name="connsiteX10" fmla="*/ 745735 w 885959"/>
                  <a:gd name="connsiteY10" fmla="*/ 1908681 h 2017645"/>
                  <a:gd name="connsiteX11" fmla="*/ 751624 w 885959"/>
                  <a:gd name="connsiteY11" fmla="*/ 1976227 h 2017645"/>
                  <a:gd name="connsiteX12" fmla="*/ 857600 w 885959"/>
                  <a:gd name="connsiteY12" fmla="*/ 2017645 h 2017645"/>
                  <a:gd name="connsiteX13" fmla="*/ 821897 w 885959"/>
                  <a:gd name="connsiteY13" fmla="*/ 1136135 h 2017645"/>
                  <a:gd name="connsiteX14" fmla="*/ 821897 w 885959"/>
                  <a:gd name="connsiteY14" fmla="*/ 1136135 h 201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59" h="2017645">
                    <a:moveTo>
                      <a:pt x="821897" y="1136135"/>
                    </a:moveTo>
                    <a:cubicBezTo>
                      <a:pt x="778232" y="996505"/>
                      <a:pt x="715920" y="862873"/>
                      <a:pt x="636465" y="739012"/>
                    </a:cubicBezTo>
                    <a:cubicBezTo>
                      <a:pt x="552844" y="608717"/>
                      <a:pt x="435591" y="512816"/>
                      <a:pt x="322177" y="406164"/>
                    </a:cubicBezTo>
                    <a:cubicBezTo>
                      <a:pt x="260279" y="347974"/>
                      <a:pt x="203594" y="284702"/>
                      <a:pt x="154630" y="216610"/>
                    </a:cubicBezTo>
                    <a:cubicBezTo>
                      <a:pt x="105186" y="147820"/>
                      <a:pt x="69918" y="69521"/>
                      <a:pt x="17508" y="3239"/>
                    </a:cubicBezTo>
                    <a:cubicBezTo>
                      <a:pt x="11750" y="-4068"/>
                      <a:pt x="-507" y="2126"/>
                      <a:pt x="16" y="10545"/>
                    </a:cubicBezTo>
                    <a:cubicBezTo>
                      <a:pt x="431" y="17285"/>
                      <a:pt x="1216" y="24002"/>
                      <a:pt x="2154" y="30698"/>
                    </a:cubicBezTo>
                    <a:cubicBezTo>
                      <a:pt x="-2492" y="198594"/>
                      <a:pt x="15196" y="353492"/>
                      <a:pt x="65033" y="519599"/>
                    </a:cubicBezTo>
                    <a:cubicBezTo>
                      <a:pt x="116244" y="690287"/>
                      <a:pt x="200693" y="845294"/>
                      <a:pt x="310727" y="987541"/>
                    </a:cubicBezTo>
                    <a:cubicBezTo>
                      <a:pt x="420804" y="1129854"/>
                      <a:pt x="533782" y="1264358"/>
                      <a:pt x="608591" y="1427587"/>
                    </a:cubicBezTo>
                    <a:cubicBezTo>
                      <a:pt x="678493" y="1580107"/>
                      <a:pt x="726891" y="1741330"/>
                      <a:pt x="745735" y="1908681"/>
                    </a:cubicBezTo>
                    <a:cubicBezTo>
                      <a:pt x="748265" y="1931189"/>
                      <a:pt x="750206" y="1953719"/>
                      <a:pt x="751624" y="1976227"/>
                    </a:cubicBezTo>
                    <a:lnTo>
                      <a:pt x="857600" y="2017645"/>
                    </a:lnTo>
                    <a:cubicBezTo>
                      <a:pt x="902726" y="1709814"/>
                      <a:pt x="896248" y="1373934"/>
                      <a:pt x="821897" y="1136135"/>
                    </a:cubicBezTo>
                    <a:lnTo>
                      <a:pt x="821897" y="1136135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66" name="Freeform: Shape 3965">
                <a:extLst>
                  <a:ext uri="{FF2B5EF4-FFF2-40B4-BE49-F238E27FC236}">
                    <a16:creationId xmlns:a16="http://schemas.microsoft.com/office/drawing/2014/main" id="{C39F00BC-BDF0-495A-A8B5-79234314B6DD}"/>
                  </a:ext>
                </a:extLst>
              </p:cNvPr>
              <p:cNvSpPr/>
              <p:nvPr/>
            </p:nvSpPr>
            <p:spPr>
              <a:xfrm>
                <a:off x="318139" y="5416380"/>
                <a:ext cx="885964" cy="2017645"/>
              </a:xfrm>
              <a:custGeom>
                <a:avLst/>
                <a:gdLst>
                  <a:gd name="connsiteX0" fmla="*/ 821897 w 885964"/>
                  <a:gd name="connsiteY0" fmla="*/ 1136179 h 2017645"/>
                  <a:gd name="connsiteX1" fmla="*/ 636443 w 885964"/>
                  <a:gd name="connsiteY1" fmla="*/ 739034 h 2017645"/>
                  <a:gd name="connsiteX2" fmla="*/ 322155 w 885964"/>
                  <a:gd name="connsiteY2" fmla="*/ 406185 h 2017645"/>
                  <a:gd name="connsiteX3" fmla="*/ 154630 w 885964"/>
                  <a:gd name="connsiteY3" fmla="*/ 216632 h 2017645"/>
                  <a:gd name="connsiteX4" fmla="*/ 17530 w 885964"/>
                  <a:gd name="connsiteY4" fmla="*/ 3239 h 2017645"/>
                  <a:gd name="connsiteX5" fmla="*/ 16 w 885964"/>
                  <a:gd name="connsiteY5" fmla="*/ 10545 h 2017645"/>
                  <a:gd name="connsiteX6" fmla="*/ 2175 w 885964"/>
                  <a:gd name="connsiteY6" fmla="*/ 30720 h 2017645"/>
                  <a:gd name="connsiteX7" fmla="*/ 1565 w 885964"/>
                  <a:gd name="connsiteY7" fmla="*/ 101778 h 2017645"/>
                  <a:gd name="connsiteX8" fmla="*/ 1565 w 885964"/>
                  <a:gd name="connsiteY8" fmla="*/ 101953 h 2017645"/>
                  <a:gd name="connsiteX9" fmla="*/ 1587 w 885964"/>
                  <a:gd name="connsiteY9" fmla="*/ 102018 h 2017645"/>
                  <a:gd name="connsiteX10" fmla="*/ 402461 w 885964"/>
                  <a:gd name="connsiteY10" fmla="*/ 814258 h 2017645"/>
                  <a:gd name="connsiteX11" fmla="*/ 709072 w 885964"/>
                  <a:gd name="connsiteY11" fmla="*/ 1376180 h 2017645"/>
                  <a:gd name="connsiteX12" fmla="*/ 823118 w 885964"/>
                  <a:gd name="connsiteY12" fmla="*/ 2004167 h 2017645"/>
                  <a:gd name="connsiteX13" fmla="*/ 857622 w 885964"/>
                  <a:gd name="connsiteY13" fmla="*/ 2017645 h 2017645"/>
                  <a:gd name="connsiteX14" fmla="*/ 821897 w 885964"/>
                  <a:gd name="connsiteY14" fmla="*/ 1136179 h 2017645"/>
                  <a:gd name="connsiteX15" fmla="*/ 821897 w 885964"/>
                  <a:gd name="connsiteY15" fmla="*/ 1136179 h 201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64" h="2017645">
                    <a:moveTo>
                      <a:pt x="821897" y="1136179"/>
                    </a:moveTo>
                    <a:cubicBezTo>
                      <a:pt x="778254" y="996549"/>
                      <a:pt x="715920" y="862917"/>
                      <a:pt x="636443" y="739034"/>
                    </a:cubicBezTo>
                    <a:cubicBezTo>
                      <a:pt x="552844" y="608760"/>
                      <a:pt x="435569" y="512816"/>
                      <a:pt x="322155" y="406185"/>
                    </a:cubicBezTo>
                    <a:cubicBezTo>
                      <a:pt x="260258" y="347995"/>
                      <a:pt x="203572" y="284723"/>
                      <a:pt x="154630" y="216632"/>
                    </a:cubicBezTo>
                    <a:cubicBezTo>
                      <a:pt x="105186" y="147842"/>
                      <a:pt x="69897" y="69520"/>
                      <a:pt x="17530" y="3239"/>
                    </a:cubicBezTo>
                    <a:cubicBezTo>
                      <a:pt x="11728" y="-4068"/>
                      <a:pt x="-507" y="2126"/>
                      <a:pt x="16" y="10545"/>
                    </a:cubicBezTo>
                    <a:cubicBezTo>
                      <a:pt x="431" y="17285"/>
                      <a:pt x="1216" y="24002"/>
                      <a:pt x="2175" y="30720"/>
                    </a:cubicBezTo>
                    <a:cubicBezTo>
                      <a:pt x="1521" y="54646"/>
                      <a:pt x="1281" y="78310"/>
                      <a:pt x="1565" y="101778"/>
                    </a:cubicBezTo>
                    <a:lnTo>
                      <a:pt x="1565" y="101953"/>
                    </a:lnTo>
                    <a:lnTo>
                      <a:pt x="1587" y="102018"/>
                    </a:lnTo>
                    <a:cubicBezTo>
                      <a:pt x="2132" y="109761"/>
                      <a:pt x="83703" y="434430"/>
                      <a:pt x="402461" y="814258"/>
                    </a:cubicBezTo>
                    <a:cubicBezTo>
                      <a:pt x="530336" y="966625"/>
                      <a:pt x="615483" y="1112646"/>
                      <a:pt x="709072" y="1376180"/>
                    </a:cubicBezTo>
                    <a:cubicBezTo>
                      <a:pt x="781766" y="1580892"/>
                      <a:pt x="826084" y="1798015"/>
                      <a:pt x="823118" y="2004167"/>
                    </a:cubicBezTo>
                    <a:lnTo>
                      <a:pt x="857622" y="2017645"/>
                    </a:lnTo>
                    <a:cubicBezTo>
                      <a:pt x="902726" y="1709857"/>
                      <a:pt x="896248" y="1373977"/>
                      <a:pt x="821897" y="1136179"/>
                    </a:cubicBezTo>
                    <a:lnTo>
                      <a:pt x="821897" y="1136179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67" name="Freeform: Shape 3966">
                <a:extLst>
                  <a:ext uri="{FF2B5EF4-FFF2-40B4-BE49-F238E27FC236}">
                    <a16:creationId xmlns:a16="http://schemas.microsoft.com/office/drawing/2014/main" id="{CAE93991-888A-43E9-9380-B2254356F280}"/>
                  </a:ext>
                </a:extLst>
              </p:cNvPr>
              <p:cNvSpPr/>
              <p:nvPr/>
            </p:nvSpPr>
            <p:spPr>
              <a:xfrm>
                <a:off x="318603" y="5515702"/>
                <a:ext cx="821956" cy="1904626"/>
              </a:xfrm>
              <a:custGeom>
                <a:avLst/>
                <a:gdLst>
                  <a:gd name="connsiteX0" fmla="*/ 1232 w 821956"/>
                  <a:gd name="connsiteY0" fmla="*/ 2914 h 1904626"/>
                  <a:gd name="connsiteX1" fmla="*/ 3587 w 821956"/>
                  <a:gd name="connsiteY1" fmla="*/ 71093 h 1904626"/>
                  <a:gd name="connsiteX2" fmla="*/ 419184 w 821956"/>
                  <a:gd name="connsiteY2" fmla="*/ 755677 h 1904626"/>
                  <a:gd name="connsiteX3" fmla="*/ 686558 w 821956"/>
                  <a:gd name="connsiteY3" fmla="*/ 1213499 h 1904626"/>
                  <a:gd name="connsiteX4" fmla="*/ 790659 w 821956"/>
                  <a:gd name="connsiteY4" fmla="*/ 1745192 h 1904626"/>
                  <a:gd name="connsiteX5" fmla="*/ 796373 w 821956"/>
                  <a:gd name="connsiteY5" fmla="*/ 1894615 h 1904626"/>
                  <a:gd name="connsiteX6" fmla="*/ 821956 w 821956"/>
                  <a:gd name="connsiteY6" fmla="*/ 1904626 h 1904626"/>
                  <a:gd name="connsiteX7" fmla="*/ 742370 w 821956"/>
                  <a:gd name="connsiteY7" fmla="*/ 1302812 h 1904626"/>
                  <a:gd name="connsiteX8" fmla="*/ 208212 w 821956"/>
                  <a:gd name="connsiteY8" fmla="*/ 428194 h 1904626"/>
                  <a:gd name="connsiteX9" fmla="*/ 1232 w 821956"/>
                  <a:gd name="connsiteY9" fmla="*/ 2914 h 1904626"/>
                  <a:gd name="connsiteX10" fmla="*/ 1232 w 821956"/>
                  <a:gd name="connsiteY10" fmla="*/ 2914 h 190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56" h="1904626">
                    <a:moveTo>
                      <a:pt x="1232" y="2914"/>
                    </a:moveTo>
                    <a:cubicBezTo>
                      <a:pt x="1559" y="25771"/>
                      <a:pt x="2344" y="48476"/>
                      <a:pt x="3587" y="71093"/>
                    </a:cubicBezTo>
                    <a:cubicBezTo>
                      <a:pt x="77874" y="325358"/>
                      <a:pt x="261801" y="544029"/>
                      <a:pt x="419184" y="755677"/>
                    </a:cubicBezTo>
                    <a:cubicBezTo>
                      <a:pt x="525641" y="898863"/>
                      <a:pt x="624245" y="1047217"/>
                      <a:pt x="686558" y="1213499"/>
                    </a:cubicBezTo>
                    <a:cubicBezTo>
                      <a:pt x="750135" y="1383162"/>
                      <a:pt x="779055" y="1563796"/>
                      <a:pt x="790659" y="1745192"/>
                    </a:cubicBezTo>
                    <a:cubicBezTo>
                      <a:pt x="793843" y="1794920"/>
                      <a:pt x="795588" y="1844735"/>
                      <a:pt x="796373" y="1894615"/>
                    </a:cubicBezTo>
                    <a:lnTo>
                      <a:pt x="821956" y="1904626"/>
                    </a:lnTo>
                    <a:cubicBezTo>
                      <a:pt x="820386" y="1699827"/>
                      <a:pt x="799492" y="1496467"/>
                      <a:pt x="742370" y="1302812"/>
                    </a:cubicBezTo>
                    <a:cubicBezTo>
                      <a:pt x="643504" y="967587"/>
                      <a:pt x="402107" y="714063"/>
                      <a:pt x="208212" y="428194"/>
                    </a:cubicBezTo>
                    <a:cubicBezTo>
                      <a:pt x="141298" y="329524"/>
                      <a:pt x="-15431" y="-36192"/>
                      <a:pt x="1232" y="2914"/>
                    </a:cubicBezTo>
                    <a:lnTo>
                      <a:pt x="1232" y="2914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68" name="Freeform: Shape 3967">
                <a:extLst>
                  <a:ext uri="{FF2B5EF4-FFF2-40B4-BE49-F238E27FC236}">
                    <a16:creationId xmlns:a16="http://schemas.microsoft.com/office/drawing/2014/main" id="{486160F2-660A-4BAF-A5CF-CE918D1FDB69}"/>
                  </a:ext>
                </a:extLst>
              </p:cNvPr>
              <p:cNvSpPr/>
              <p:nvPr/>
            </p:nvSpPr>
            <p:spPr>
              <a:xfrm>
                <a:off x="322998" y="5416544"/>
                <a:ext cx="849624" cy="2016085"/>
              </a:xfrm>
              <a:custGeom>
                <a:avLst/>
                <a:gdLst>
                  <a:gd name="connsiteX0" fmla="*/ 4318 w 849624"/>
                  <a:gd name="connsiteY0" fmla="*/ 0 h 2016085"/>
                  <a:gd name="connsiteX1" fmla="*/ 0 w 849624"/>
                  <a:gd name="connsiteY1" fmla="*/ 1701 h 2016085"/>
                  <a:gd name="connsiteX2" fmla="*/ 168638 w 849624"/>
                  <a:gd name="connsiteY2" fmla="*/ 305716 h 2016085"/>
                  <a:gd name="connsiteX3" fmla="*/ 450733 w 849624"/>
                  <a:gd name="connsiteY3" fmla="*/ 613352 h 2016085"/>
                  <a:gd name="connsiteX4" fmla="*/ 654464 w 849624"/>
                  <a:gd name="connsiteY4" fmla="*/ 996429 h 2016085"/>
                  <a:gd name="connsiteX5" fmla="*/ 825893 w 849624"/>
                  <a:gd name="connsiteY5" fmla="*/ 2006991 h 2016085"/>
                  <a:gd name="connsiteX6" fmla="*/ 849187 w 849624"/>
                  <a:gd name="connsiteY6" fmla="*/ 2016086 h 2016085"/>
                  <a:gd name="connsiteX7" fmla="*/ 739045 w 849624"/>
                  <a:gd name="connsiteY7" fmla="*/ 1129974 h 2016085"/>
                  <a:gd name="connsiteX8" fmla="*/ 529992 w 849624"/>
                  <a:gd name="connsiteY8" fmla="*/ 686569 h 2016085"/>
                  <a:gd name="connsiteX9" fmla="*/ 266043 w 849624"/>
                  <a:gd name="connsiteY9" fmla="*/ 375553 h 2016085"/>
                  <a:gd name="connsiteX10" fmla="*/ 4318 w 849624"/>
                  <a:gd name="connsiteY10" fmla="*/ 0 h 2016085"/>
                  <a:gd name="connsiteX11" fmla="*/ 4318 w 849624"/>
                  <a:gd name="connsiteY11" fmla="*/ 0 h 201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24" h="2016085">
                    <a:moveTo>
                      <a:pt x="4318" y="0"/>
                    </a:moveTo>
                    <a:cubicBezTo>
                      <a:pt x="2792" y="262"/>
                      <a:pt x="1309" y="851"/>
                      <a:pt x="0" y="1701"/>
                    </a:cubicBezTo>
                    <a:cubicBezTo>
                      <a:pt x="33064" y="115311"/>
                      <a:pt x="91560" y="213851"/>
                      <a:pt x="168638" y="305716"/>
                    </a:cubicBezTo>
                    <a:cubicBezTo>
                      <a:pt x="257864" y="412042"/>
                      <a:pt x="368857" y="501508"/>
                      <a:pt x="450733" y="613352"/>
                    </a:cubicBezTo>
                    <a:cubicBezTo>
                      <a:pt x="536099" y="729950"/>
                      <a:pt x="595118" y="866134"/>
                      <a:pt x="654464" y="996429"/>
                    </a:cubicBezTo>
                    <a:cubicBezTo>
                      <a:pt x="811586" y="1341273"/>
                      <a:pt x="838740" y="1655190"/>
                      <a:pt x="825893" y="2006991"/>
                    </a:cubicBezTo>
                    <a:lnTo>
                      <a:pt x="849187" y="2016086"/>
                    </a:lnTo>
                    <a:cubicBezTo>
                      <a:pt x="854225" y="1702649"/>
                      <a:pt x="815664" y="1315689"/>
                      <a:pt x="739045" y="1129974"/>
                    </a:cubicBezTo>
                    <a:cubicBezTo>
                      <a:pt x="682927" y="993964"/>
                      <a:pt x="604256" y="814094"/>
                      <a:pt x="529992" y="686569"/>
                    </a:cubicBezTo>
                    <a:cubicBezTo>
                      <a:pt x="460526" y="567310"/>
                      <a:pt x="362227" y="475030"/>
                      <a:pt x="266043" y="375553"/>
                    </a:cubicBezTo>
                    <a:cubicBezTo>
                      <a:pt x="160066" y="265956"/>
                      <a:pt x="56947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69" name="Freeform: Shape 3968">
                <a:extLst>
                  <a:ext uri="{FF2B5EF4-FFF2-40B4-BE49-F238E27FC236}">
                    <a16:creationId xmlns:a16="http://schemas.microsoft.com/office/drawing/2014/main" id="{D4B7D0A5-E76A-4A6C-B984-4E13815BB747}"/>
                  </a:ext>
                </a:extLst>
              </p:cNvPr>
              <p:cNvSpPr/>
              <p:nvPr/>
            </p:nvSpPr>
            <p:spPr>
              <a:xfrm>
                <a:off x="322823" y="5597548"/>
                <a:ext cx="752414" cy="1797218"/>
              </a:xfrm>
              <a:custGeom>
                <a:avLst/>
                <a:gdLst>
                  <a:gd name="connsiteX0" fmla="*/ 0 w 752414"/>
                  <a:gd name="connsiteY0" fmla="*/ 0 h 1797218"/>
                  <a:gd name="connsiteX1" fmla="*/ 15049 w 752414"/>
                  <a:gd name="connsiteY1" fmla="*/ 138779 h 1797218"/>
                  <a:gd name="connsiteX2" fmla="*/ 351431 w 752414"/>
                  <a:gd name="connsiteY2" fmla="*/ 699939 h 1797218"/>
                  <a:gd name="connsiteX3" fmla="*/ 663079 w 752414"/>
                  <a:gd name="connsiteY3" fmla="*/ 1392440 h 1797218"/>
                  <a:gd name="connsiteX4" fmla="*/ 741029 w 752414"/>
                  <a:gd name="connsiteY4" fmla="*/ 1727513 h 1797218"/>
                  <a:gd name="connsiteX5" fmla="*/ 746918 w 752414"/>
                  <a:gd name="connsiteY5" fmla="*/ 1795059 h 1797218"/>
                  <a:gd name="connsiteX6" fmla="*/ 752414 w 752414"/>
                  <a:gd name="connsiteY6" fmla="*/ 1797219 h 1797218"/>
                  <a:gd name="connsiteX7" fmla="*/ 637016 w 752414"/>
                  <a:gd name="connsiteY7" fmla="*/ 1190018 h 1797218"/>
                  <a:gd name="connsiteX8" fmla="*/ 447462 w 752414"/>
                  <a:gd name="connsiteY8" fmla="*/ 788881 h 1797218"/>
                  <a:gd name="connsiteX9" fmla="*/ 171190 w 752414"/>
                  <a:gd name="connsiteY9" fmla="*/ 381703 h 1797218"/>
                  <a:gd name="connsiteX10" fmla="*/ 0 w 752414"/>
                  <a:gd name="connsiteY10" fmla="*/ 0 h 1797218"/>
                  <a:gd name="connsiteX11" fmla="*/ 0 w 752414"/>
                  <a:gd name="connsiteY11" fmla="*/ 0 h 179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18">
                    <a:moveTo>
                      <a:pt x="0" y="0"/>
                    </a:moveTo>
                    <a:cubicBezTo>
                      <a:pt x="2923" y="46631"/>
                      <a:pt x="7895" y="92847"/>
                      <a:pt x="15049" y="138779"/>
                    </a:cubicBezTo>
                    <a:cubicBezTo>
                      <a:pt x="86631" y="343361"/>
                      <a:pt x="232433" y="525063"/>
                      <a:pt x="351431" y="699939"/>
                    </a:cubicBezTo>
                    <a:cubicBezTo>
                      <a:pt x="495663" y="911870"/>
                      <a:pt x="602337" y="1144063"/>
                      <a:pt x="663079" y="1392440"/>
                    </a:cubicBezTo>
                    <a:cubicBezTo>
                      <a:pt x="701247" y="1500685"/>
                      <a:pt x="728118" y="1612681"/>
                      <a:pt x="741029" y="1727513"/>
                    </a:cubicBezTo>
                    <a:cubicBezTo>
                      <a:pt x="743559" y="1750021"/>
                      <a:pt x="745500" y="1772551"/>
                      <a:pt x="746918" y="1795059"/>
                    </a:cubicBezTo>
                    <a:lnTo>
                      <a:pt x="752414" y="1797219"/>
                    </a:lnTo>
                    <a:cubicBezTo>
                      <a:pt x="746177" y="1588210"/>
                      <a:pt x="703167" y="1381491"/>
                      <a:pt x="637016" y="1190018"/>
                    </a:cubicBezTo>
                    <a:cubicBezTo>
                      <a:pt x="588575" y="1049777"/>
                      <a:pt x="525019" y="915316"/>
                      <a:pt x="447462" y="788881"/>
                    </a:cubicBezTo>
                    <a:cubicBezTo>
                      <a:pt x="361769" y="649164"/>
                      <a:pt x="259893" y="519589"/>
                      <a:pt x="171190" y="381703"/>
                    </a:cubicBezTo>
                    <a:cubicBezTo>
                      <a:pt x="94504" y="262466"/>
                      <a:pt x="33479" y="136402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70" name="Freeform: Shape 3969">
                <a:extLst>
                  <a:ext uri="{FF2B5EF4-FFF2-40B4-BE49-F238E27FC236}">
                    <a16:creationId xmlns:a16="http://schemas.microsoft.com/office/drawing/2014/main" id="{5F942248-8CC1-40A9-A6C3-8565BACD1F40}"/>
                  </a:ext>
                </a:extLst>
              </p:cNvPr>
              <p:cNvSpPr/>
              <p:nvPr/>
            </p:nvSpPr>
            <p:spPr>
              <a:xfrm>
                <a:off x="1840099" y="5316267"/>
                <a:ext cx="735135" cy="2102650"/>
              </a:xfrm>
              <a:custGeom>
                <a:avLst/>
                <a:gdLst>
                  <a:gd name="connsiteX0" fmla="*/ 324611 w 735135"/>
                  <a:gd name="connsiteY0" fmla="*/ 2017693 h 2102650"/>
                  <a:gd name="connsiteX1" fmla="*/ 272484 w 735135"/>
                  <a:gd name="connsiteY1" fmla="*/ 1296598 h 2102650"/>
                  <a:gd name="connsiteX2" fmla="*/ 292353 w 735135"/>
                  <a:gd name="connsiteY2" fmla="*/ 837817 h 2102650"/>
                  <a:gd name="connsiteX3" fmla="*/ 205657 w 735135"/>
                  <a:gd name="connsiteY3" fmla="*/ 444117 h 2102650"/>
                  <a:gd name="connsiteX4" fmla="*/ 110040 w 735135"/>
                  <a:gd name="connsiteY4" fmla="*/ 230201 h 2102650"/>
                  <a:gd name="connsiteX5" fmla="*/ 4914 w 735135"/>
                  <a:gd name="connsiteY5" fmla="*/ 26122 h 2102650"/>
                  <a:gd name="connsiteX6" fmla="*/ 233160 w 735135"/>
                  <a:gd name="connsiteY6" fmla="*/ 172033 h 2102650"/>
                  <a:gd name="connsiteX7" fmla="*/ 392157 w 735135"/>
                  <a:gd name="connsiteY7" fmla="*/ 340889 h 2102650"/>
                  <a:gd name="connsiteX8" fmla="*/ 623696 w 735135"/>
                  <a:gd name="connsiteY8" fmla="*/ 749245 h 2102650"/>
                  <a:gd name="connsiteX9" fmla="*/ 694929 w 735135"/>
                  <a:gd name="connsiteY9" fmla="*/ 1721137 h 2102650"/>
                  <a:gd name="connsiteX10" fmla="*/ 612595 w 735135"/>
                  <a:gd name="connsiteY10" fmla="*/ 1988598 h 2102650"/>
                  <a:gd name="connsiteX11" fmla="*/ 324611 w 735135"/>
                  <a:gd name="connsiteY11" fmla="*/ 2017693 h 2102650"/>
                  <a:gd name="connsiteX12" fmla="*/ 324611 w 735135"/>
                  <a:gd name="connsiteY12" fmla="*/ 2017693 h 210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5135" h="2102650">
                    <a:moveTo>
                      <a:pt x="324611" y="2017693"/>
                    </a:moveTo>
                    <a:cubicBezTo>
                      <a:pt x="193639" y="1809055"/>
                      <a:pt x="250455" y="1529904"/>
                      <a:pt x="272484" y="1296598"/>
                    </a:cubicBezTo>
                    <a:cubicBezTo>
                      <a:pt x="286050" y="1144187"/>
                      <a:pt x="306268" y="990795"/>
                      <a:pt x="292353" y="837817"/>
                    </a:cubicBezTo>
                    <a:cubicBezTo>
                      <a:pt x="280183" y="703923"/>
                      <a:pt x="251851" y="570465"/>
                      <a:pt x="205657" y="444117"/>
                    </a:cubicBezTo>
                    <a:cubicBezTo>
                      <a:pt x="178808" y="370726"/>
                      <a:pt x="146485" y="299319"/>
                      <a:pt x="110040" y="230201"/>
                    </a:cubicBezTo>
                    <a:cubicBezTo>
                      <a:pt x="74315" y="162415"/>
                      <a:pt x="34445" y="96831"/>
                      <a:pt x="4914" y="26122"/>
                    </a:cubicBezTo>
                    <a:cubicBezTo>
                      <a:pt x="-35239" y="-69975"/>
                      <a:pt x="182363" y="126646"/>
                      <a:pt x="233160" y="172033"/>
                    </a:cubicBezTo>
                    <a:cubicBezTo>
                      <a:pt x="290826" y="223527"/>
                      <a:pt x="344502" y="279951"/>
                      <a:pt x="392157" y="340889"/>
                    </a:cubicBezTo>
                    <a:cubicBezTo>
                      <a:pt x="488886" y="464619"/>
                      <a:pt x="566771" y="602897"/>
                      <a:pt x="623696" y="749245"/>
                    </a:cubicBezTo>
                    <a:cubicBezTo>
                      <a:pt x="743195" y="1056466"/>
                      <a:pt x="766009" y="1399674"/>
                      <a:pt x="694929" y="1721137"/>
                    </a:cubicBezTo>
                    <a:cubicBezTo>
                      <a:pt x="674798" y="1812173"/>
                      <a:pt x="647273" y="1902032"/>
                      <a:pt x="612595" y="1988598"/>
                    </a:cubicBezTo>
                    <a:cubicBezTo>
                      <a:pt x="541035" y="2109776"/>
                      <a:pt x="411721" y="2156450"/>
                      <a:pt x="324611" y="2017693"/>
                    </a:cubicBezTo>
                    <a:lnTo>
                      <a:pt x="324611" y="2017693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71" name="Freeform: Shape 3970">
                <a:extLst>
                  <a:ext uri="{FF2B5EF4-FFF2-40B4-BE49-F238E27FC236}">
                    <a16:creationId xmlns:a16="http://schemas.microsoft.com/office/drawing/2014/main" id="{37AE3BA2-FA35-456F-8607-3E62D66EEFFF}"/>
                  </a:ext>
                </a:extLst>
              </p:cNvPr>
              <p:cNvSpPr/>
              <p:nvPr/>
            </p:nvSpPr>
            <p:spPr>
              <a:xfrm>
                <a:off x="1845122" y="5316266"/>
                <a:ext cx="730122" cy="2102634"/>
              </a:xfrm>
              <a:custGeom>
                <a:avLst/>
                <a:gdLst>
                  <a:gd name="connsiteX0" fmla="*/ 0 w 730122"/>
                  <a:gd name="connsiteY0" fmla="*/ 234 h 2102634"/>
                  <a:gd name="connsiteX1" fmla="*/ 228158 w 730122"/>
                  <a:gd name="connsiteY1" fmla="*/ 172012 h 2102634"/>
                  <a:gd name="connsiteX2" fmla="*/ 387134 w 730122"/>
                  <a:gd name="connsiteY2" fmla="*/ 340868 h 2102634"/>
                  <a:gd name="connsiteX3" fmla="*/ 618673 w 730122"/>
                  <a:gd name="connsiteY3" fmla="*/ 749224 h 2102634"/>
                  <a:gd name="connsiteX4" fmla="*/ 689906 w 730122"/>
                  <a:gd name="connsiteY4" fmla="*/ 1721116 h 2102634"/>
                  <a:gd name="connsiteX5" fmla="*/ 607572 w 730122"/>
                  <a:gd name="connsiteY5" fmla="*/ 1988577 h 2102634"/>
                  <a:gd name="connsiteX6" fmla="*/ 436120 w 730122"/>
                  <a:gd name="connsiteY6" fmla="*/ 2102122 h 2102634"/>
                  <a:gd name="connsiteX7" fmla="*/ 426197 w 730122"/>
                  <a:gd name="connsiteY7" fmla="*/ 787523 h 2102634"/>
                  <a:gd name="connsiteX8" fmla="*/ 0 w 730122"/>
                  <a:gd name="connsiteY8" fmla="*/ 234 h 2102634"/>
                  <a:gd name="connsiteX9" fmla="*/ 0 w 730122"/>
                  <a:gd name="connsiteY9" fmla="*/ 234 h 210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0122" h="2102634">
                    <a:moveTo>
                      <a:pt x="0" y="234"/>
                    </a:moveTo>
                    <a:cubicBezTo>
                      <a:pt x="30011" y="-6506"/>
                      <a:pt x="186152" y="134477"/>
                      <a:pt x="228158" y="172012"/>
                    </a:cubicBezTo>
                    <a:cubicBezTo>
                      <a:pt x="285825" y="223507"/>
                      <a:pt x="339479" y="279930"/>
                      <a:pt x="387134" y="340868"/>
                    </a:cubicBezTo>
                    <a:cubicBezTo>
                      <a:pt x="483885" y="464598"/>
                      <a:pt x="561770" y="602876"/>
                      <a:pt x="618673" y="749224"/>
                    </a:cubicBezTo>
                    <a:cubicBezTo>
                      <a:pt x="738172" y="1056445"/>
                      <a:pt x="761008" y="1399653"/>
                      <a:pt x="689906" y="1721116"/>
                    </a:cubicBezTo>
                    <a:cubicBezTo>
                      <a:pt x="669775" y="1812153"/>
                      <a:pt x="642250" y="1902011"/>
                      <a:pt x="607572" y="1988577"/>
                    </a:cubicBezTo>
                    <a:cubicBezTo>
                      <a:pt x="564191" y="2062012"/>
                      <a:pt x="499654" y="2108054"/>
                      <a:pt x="436120" y="2102122"/>
                    </a:cubicBezTo>
                    <a:cubicBezTo>
                      <a:pt x="511497" y="1778499"/>
                      <a:pt x="580265" y="1205759"/>
                      <a:pt x="426197" y="787523"/>
                    </a:cubicBezTo>
                    <a:cubicBezTo>
                      <a:pt x="249969" y="309047"/>
                      <a:pt x="0" y="234"/>
                      <a:pt x="0" y="234"/>
                    </a:cubicBez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72" name="Freeform: Shape 3971">
                <a:extLst>
                  <a:ext uri="{FF2B5EF4-FFF2-40B4-BE49-F238E27FC236}">
                    <a16:creationId xmlns:a16="http://schemas.microsoft.com/office/drawing/2014/main" id="{B34DCCC9-B1F2-484C-A645-2D7F35300475}"/>
                  </a:ext>
                </a:extLst>
              </p:cNvPr>
              <p:cNvSpPr/>
              <p:nvPr/>
            </p:nvSpPr>
            <p:spPr>
              <a:xfrm>
                <a:off x="1927965" y="5413417"/>
                <a:ext cx="622488" cy="2248137"/>
              </a:xfrm>
              <a:custGeom>
                <a:avLst/>
                <a:gdLst>
                  <a:gd name="connsiteX0" fmla="*/ 379777 w 622488"/>
                  <a:gd name="connsiteY0" fmla="*/ 1748851 h 2248137"/>
                  <a:gd name="connsiteX1" fmla="*/ 380017 w 622488"/>
                  <a:gd name="connsiteY1" fmla="*/ 1743660 h 2248137"/>
                  <a:gd name="connsiteX2" fmla="*/ 236570 w 622488"/>
                  <a:gd name="connsiteY2" fmla="*/ 1286776 h 2248137"/>
                  <a:gd name="connsiteX3" fmla="*/ 244465 w 622488"/>
                  <a:gd name="connsiteY3" fmla="*/ 1277202 h 2248137"/>
                  <a:gd name="connsiteX4" fmla="*/ 393190 w 622488"/>
                  <a:gd name="connsiteY4" fmla="*/ 1669680 h 2248137"/>
                  <a:gd name="connsiteX5" fmla="*/ 393452 w 622488"/>
                  <a:gd name="connsiteY5" fmla="*/ 1668131 h 2248137"/>
                  <a:gd name="connsiteX6" fmla="*/ 227497 w 622488"/>
                  <a:gd name="connsiteY6" fmla="*/ 987385 h 2248137"/>
                  <a:gd name="connsiteX7" fmla="*/ 235131 w 622488"/>
                  <a:gd name="connsiteY7" fmla="*/ 978116 h 2248137"/>
                  <a:gd name="connsiteX8" fmla="*/ 412863 w 622488"/>
                  <a:gd name="connsiteY8" fmla="*/ 1325664 h 2248137"/>
                  <a:gd name="connsiteX9" fmla="*/ 415655 w 622488"/>
                  <a:gd name="connsiteY9" fmla="*/ 1333996 h 2248137"/>
                  <a:gd name="connsiteX10" fmla="*/ 227977 w 622488"/>
                  <a:gd name="connsiteY10" fmla="*/ 906970 h 2248137"/>
                  <a:gd name="connsiteX11" fmla="*/ 237072 w 622488"/>
                  <a:gd name="connsiteY11" fmla="*/ 895956 h 2248137"/>
                  <a:gd name="connsiteX12" fmla="*/ 410181 w 622488"/>
                  <a:gd name="connsiteY12" fmla="*/ 1206580 h 2248137"/>
                  <a:gd name="connsiteX13" fmla="*/ 274302 w 622488"/>
                  <a:gd name="connsiteY13" fmla="*/ 587470 h 2248137"/>
                  <a:gd name="connsiteX14" fmla="*/ 1432 w 622488"/>
                  <a:gd name="connsiteY14" fmla="*/ 15515 h 2248137"/>
                  <a:gd name="connsiteX15" fmla="*/ 17049 w 622488"/>
                  <a:gd name="connsiteY15" fmla="*/ 4261 h 2248137"/>
                  <a:gd name="connsiteX16" fmla="*/ 423202 w 622488"/>
                  <a:gd name="connsiteY16" fmla="*/ 1015172 h 2248137"/>
                  <a:gd name="connsiteX17" fmla="*/ 432558 w 622488"/>
                  <a:gd name="connsiteY17" fmla="*/ 799118 h 2248137"/>
                  <a:gd name="connsiteX18" fmla="*/ 405055 w 622488"/>
                  <a:gd name="connsiteY18" fmla="*/ 507557 h 2248137"/>
                  <a:gd name="connsiteX19" fmla="*/ 423594 w 622488"/>
                  <a:gd name="connsiteY19" fmla="*/ 505769 h 2248137"/>
                  <a:gd name="connsiteX20" fmla="*/ 433409 w 622488"/>
                  <a:gd name="connsiteY20" fmla="*/ 1082239 h 2248137"/>
                  <a:gd name="connsiteX21" fmla="*/ 448283 w 622488"/>
                  <a:gd name="connsiteY21" fmla="*/ 1439536 h 2248137"/>
                  <a:gd name="connsiteX22" fmla="*/ 514260 w 622488"/>
                  <a:gd name="connsiteY22" fmla="*/ 1206558 h 2248137"/>
                  <a:gd name="connsiteX23" fmla="*/ 524642 w 622488"/>
                  <a:gd name="connsiteY23" fmla="*/ 935695 h 2248137"/>
                  <a:gd name="connsiteX24" fmla="*/ 534478 w 622488"/>
                  <a:gd name="connsiteY24" fmla="*/ 908912 h 2248137"/>
                  <a:gd name="connsiteX25" fmla="*/ 444663 w 622488"/>
                  <a:gd name="connsiteY25" fmla="*/ 1501958 h 2248137"/>
                  <a:gd name="connsiteX26" fmla="*/ 403550 w 622488"/>
                  <a:gd name="connsiteY26" fmla="*/ 1804969 h 2248137"/>
                  <a:gd name="connsiteX27" fmla="*/ 605383 w 622488"/>
                  <a:gd name="connsiteY27" fmla="*/ 1140451 h 2248137"/>
                  <a:gd name="connsiteX28" fmla="*/ 620564 w 622488"/>
                  <a:gd name="connsiteY28" fmla="*/ 1141040 h 2248137"/>
                  <a:gd name="connsiteX29" fmla="*/ 393430 w 622488"/>
                  <a:gd name="connsiteY29" fmla="*/ 1854217 h 2248137"/>
                  <a:gd name="connsiteX30" fmla="*/ 320976 w 622488"/>
                  <a:gd name="connsiteY30" fmla="*/ 2128155 h 2248137"/>
                  <a:gd name="connsiteX31" fmla="*/ 298250 w 622488"/>
                  <a:gd name="connsiteY31" fmla="*/ 2182354 h 2248137"/>
                  <a:gd name="connsiteX32" fmla="*/ 242066 w 622488"/>
                  <a:gd name="connsiteY32" fmla="*/ 2182180 h 2248137"/>
                  <a:gd name="connsiteX33" fmla="*/ 379777 w 622488"/>
                  <a:gd name="connsiteY33" fmla="*/ 1748851 h 2248137"/>
                  <a:gd name="connsiteX34" fmla="*/ 379777 w 622488"/>
                  <a:gd name="connsiteY34" fmla="*/ 1748851 h 224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22488" h="2248137">
                    <a:moveTo>
                      <a:pt x="379777" y="1748851"/>
                    </a:moveTo>
                    <a:cubicBezTo>
                      <a:pt x="379559" y="1747215"/>
                      <a:pt x="379581" y="1745514"/>
                      <a:pt x="380017" y="1743660"/>
                    </a:cubicBezTo>
                    <a:cubicBezTo>
                      <a:pt x="389439" y="1705121"/>
                      <a:pt x="263724" y="1319448"/>
                      <a:pt x="236570" y="1286776"/>
                    </a:cubicBezTo>
                    <a:cubicBezTo>
                      <a:pt x="232622" y="1282022"/>
                      <a:pt x="238969" y="1273843"/>
                      <a:pt x="244465" y="1277202"/>
                    </a:cubicBezTo>
                    <a:cubicBezTo>
                      <a:pt x="270420" y="1288107"/>
                      <a:pt x="378403" y="1619952"/>
                      <a:pt x="393190" y="1669680"/>
                    </a:cubicBezTo>
                    <a:cubicBezTo>
                      <a:pt x="393278" y="1669156"/>
                      <a:pt x="393365" y="1668654"/>
                      <a:pt x="393452" y="1668131"/>
                    </a:cubicBezTo>
                    <a:cubicBezTo>
                      <a:pt x="428632" y="1542677"/>
                      <a:pt x="378185" y="1230680"/>
                      <a:pt x="227497" y="987385"/>
                    </a:cubicBezTo>
                    <a:cubicBezTo>
                      <a:pt x="221630" y="982369"/>
                      <a:pt x="229111" y="973252"/>
                      <a:pt x="235131" y="978116"/>
                    </a:cubicBezTo>
                    <a:cubicBezTo>
                      <a:pt x="292383" y="1024441"/>
                      <a:pt x="385644" y="1245097"/>
                      <a:pt x="412863" y="1325664"/>
                    </a:cubicBezTo>
                    <a:cubicBezTo>
                      <a:pt x="413801" y="1328412"/>
                      <a:pt x="414717" y="1331182"/>
                      <a:pt x="415655" y="1333996"/>
                    </a:cubicBezTo>
                    <a:cubicBezTo>
                      <a:pt x="413932" y="1202305"/>
                      <a:pt x="310660" y="1007429"/>
                      <a:pt x="227977" y="906970"/>
                    </a:cubicBezTo>
                    <a:cubicBezTo>
                      <a:pt x="220474" y="901627"/>
                      <a:pt x="229591" y="890678"/>
                      <a:pt x="237072" y="895956"/>
                    </a:cubicBezTo>
                    <a:cubicBezTo>
                      <a:pt x="337443" y="997331"/>
                      <a:pt x="360453" y="1059251"/>
                      <a:pt x="410181" y="1206580"/>
                    </a:cubicBezTo>
                    <a:cubicBezTo>
                      <a:pt x="394630" y="996284"/>
                      <a:pt x="348043" y="788758"/>
                      <a:pt x="274302" y="587470"/>
                    </a:cubicBezTo>
                    <a:cubicBezTo>
                      <a:pt x="201543" y="388865"/>
                      <a:pt x="107583" y="198286"/>
                      <a:pt x="1432" y="15515"/>
                    </a:cubicBezTo>
                    <a:cubicBezTo>
                      <a:pt x="-4696" y="4959"/>
                      <a:pt x="10418" y="-6361"/>
                      <a:pt x="17049" y="4261"/>
                    </a:cubicBezTo>
                    <a:cubicBezTo>
                      <a:pt x="210616" y="313728"/>
                      <a:pt x="362133" y="653534"/>
                      <a:pt x="423202" y="1015172"/>
                    </a:cubicBezTo>
                    <a:cubicBezTo>
                      <a:pt x="433016" y="943721"/>
                      <a:pt x="435808" y="871747"/>
                      <a:pt x="432558" y="799118"/>
                    </a:cubicBezTo>
                    <a:cubicBezTo>
                      <a:pt x="428174" y="701429"/>
                      <a:pt x="412340" y="604940"/>
                      <a:pt x="405055" y="507557"/>
                    </a:cubicBezTo>
                    <a:cubicBezTo>
                      <a:pt x="404139" y="495365"/>
                      <a:pt x="421239" y="494231"/>
                      <a:pt x="423594" y="505769"/>
                    </a:cubicBezTo>
                    <a:cubicBezTo>
                      <a:pt x="461217" y="690306"/>
                      <a:pt x="480737" y="897221"/>
                      <a:pt x="433409" y="1082239"/>
                    </a:cubicBezTo>
                    <a:cubicBezTo>
                      <a:pt x="449265" y="1201454"/>
                      <a:pt x="453540" y="1320757"/>
                      <a:pt x="448283" y="1439536"/>
                    </a:cubicBezTo>
                    <a:cubicBezTo>
                      <a:pt x="476811" y="1363854"/>
                      <a:pt x="500737" y="1286973"/>
                      <a:pt x="514260" y="1206558"/>
                    </a:cubicBezTo>
                    <a:cubicBezTo>
                      <a:pt x="529614" y="1115085"/>
                      <a:pt x="527302" y="1026578"/>
                      <a:pt x="524642" y="935695"/>
                    </a:cubicBezTo>
                    <a:cubicBezTo>
                      <a:pt x="524249" y="922041"/>
                      <a:pt x="520781" y="846272"/>
                      <a:pt x="534478" y="908912"/>
                    </a:cubicBezTo>
                    <a:cubicBezTo>
                      <a:pt x="573780" y="1088476"/>
                      <a:pt x="531708" y="1340474"/>
                      <a:pt x="444663" y="1501958"/>
                    </a:cubicBezTo>
                    <a:cubicBezTo>
                      <a:pt x="437335" y="1603550"/>
                      <a:pt x="423289" y="1704685"/>
                      <a:pt x="403550" y="1804969"/>
                    </a:cubicBezTo>
                    <a:cubicBezTo>
                      <a:pt x="592363" y="1551751"/>
                      <a:pt x="611163" y="1271880"/>
                      <a:pt x="605383" y="1140451"/>
                    </a:cubicBezTo>
                    <a:cubicBezTo>
                      <a:pt x="606169" y="1131814"/>
                      <a:pt x="620018" y="1132490"/>
                      <a:pt x="620564" y="1141040"/>
                    </a:cubicBezTo>
                    <a:cubicBezTo>
                      <a:pt x="636420" y="1387737"/>
                      <a:pt x="553758" y="1669309"/>
                      <a:pt x="393430" y="1854217"/>
                    </a:cubicBezTo>
                    <a:cubicBezTo>
                      <a:pt x="373561" y="1946388"/>
                      <a:pt x="349112" y="2037817"/>
                      <a:pt x="320976" y="2128155"/>
                    </a:cubicBezTo>
                    <a:cubicBezTo>
                      <a:pt x="315611" y="2145386"/>
                      <a:pt x="307127" y="2163619"/>
                      <a:pt x="298250" y="2182354"/>
                    </a:cubicBezTo>
                    <a:cubicBezTo>
                      <a:pt x="245949" y="2292824"/>
                      <a:pt x="200888" y="2244012"/>
                      <a:pt x="242066" y="2182180"/>
                    </a:cubicBezTo>
                    <a:cubicBezTo>
                      <a:pt x="317072" y="2069464"/>
                      <a:pt x="353866" y="1878819"/>
                      <a:pt x="379777" y="1748851"/>
                    </a:cubicBezTo>
                    <a:lnTo>
                      <a:pt x="379777" y="1748851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73" name="Freeform: Shape 3972">
                <a:extLst>
                  <a:ext uri="{FF2B5EF4-FFF2-40B4-BE49-F238E27FC236}">
                    <a16:creationId xmlns:a16="http://schemas.microsoft.com/office/drawing/2014/main" id="{F5F21032-C48F-4C69-A090-35E1C01DE270}"/>
                  </a:ext>
                </a:extLst>
              </p:cNvPr>
              <p:cNvSpPr/>
              <p:nvPr/>
            </p:nvSpPr>
            <p:spPr>
              <a:xfrm>
                <a:off x="1590685" y="5592905"/>
                <a:ext cx="901645" cy="1542831"/>
              </a:xfrm>
              <a:custGeom>
                <a:avLst/>
                <a:gdLst>
                  <a:gd name="connsiteX0" fmla="*/ 686522 w 901645"/>
                  <a:gd name="connsiteY0" fmla="*/ 1530366 h 1542831"/>
                  <a:gd name="connsiteX1" fmla="*/ 318210 w 901645"/>
                  <a:gd name="connsiteY1" fmla="*/ 836099 h 1542831"/>
                  <a:gd name="connsiteX2" fmla="*/ 262070 w 901645"/>
                  <a:gd name="connsiteY2" fmla="*/ 374089 h 1542831"/>
                  <a:gd name="connsiteX3" fmla="*/ 11796 w 901645"/>
                  <a:gd name="connsiteY3" fmla="*/ 19802 h 1542831"/>
                  <a:gd name="connsiteX4" fmla="*/ 203073 w 901645"/>
                  <a:gd name="connsiteY4" fmla="*/ 92648 h 1542831"/>
                  <a:gd name="connsiteX5" fmla="*/ 359672 w 901645"/>
                  <a:gd name="connsiteY5" fmla="*/ 215244 h 1542831"/>
                  <a:gd name="connsiteX6" fmla="*/ 639935 w 901645"/>
                  <a:gd name="connsiteY6" fmla="*/ 524494 h 1542831"/>
                  <a:gd name="connsiteX7" fmla="*/ 858781 w 901645"/>
                  <a:gd name="connsiteY7" fmla="*/ 878781 h 1542831"/>
                  <a:gd name="connsiteX8" fmla="*/ 886305 w 901645"/>
                  <a:gd name="connsiteY8" fmla="*/ 1278173 h 1542831"/>
                  <a:gd name="connsiteX9" fmla="*/ 800678 w 901645"/>
                  <a:gd name="connsiteY9" fmla="*/ 1474728 h 1542831"/>
                  <a:gd name="connsiteX10" fmla="*/ 713763 w 901645"/>
                  <a:gd name="connsiteY10" fmla="*/ 1520661 h 1542831"/>
                  <a:gd name="connsiteX11" fmla="*/ 686522 w 901645"/>
                  <a:gd name="connsiteY11" fmla="*/ 1530366 h 1542831"/>
                  <a:gd name="connsiteX12" fmla="*/ 686522 w 901645"/>
                  <a:gd name="connsiteY12" fmla="*/ 1530366 h 154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45" h="1542831">
                    <a:moveTo>
                      <a:pt x="686522" y="1530366"/>
                    </a:moveTo>
                    <a:cubicBezTo>
                      <a:pt x="474525" y="1642123"/>
                      <a:pt x="328963" y="969207"/>
                      <a:pt x="318210" y="836099"/>
                    </a:cubicBezTo>
                    <a:cubicBezTo>
                      <a:pt x="305844" y="682946"/>
                      <a:pt x="308941" y="521898"/>
                      <a:pt x="262070" y="374089"/>
                    </a:cubicBezTo>
                    <a:cubicBezTo>
                      <a:pt x="217948" y="234939"/>
                      <a:pt x="113258" y="120893"/>
                      <a:pt x="11796" y="19802"/>
                    </a:cubicBezTo>
                    <a:cubicBezTo>
                      <a:pt x="-50581" y="-42336"/>
                      <a:pt x="152299" y="58558"/>
                      <a:pt x="203073" y="92648"/>
                    </a:cubicBezTo>
                    <a:cubicBezTo>
                      <a:pt x="258101" y="129595"/>
                      <a:pt x="310271" y="171122"/>
                      <a:pt x="359672" y="215244"/>
                    </a:cubicBezTo>
                    <a:cubicBezTo>
                      <a:pt x="463685" y="308113"/>
                      <a:pt x="555267" y="413915"/>
                      <a:pt x="639935" y="524494"/>
                    </a:cubicBezTo>
                    <a:cubicBezTo>
                      <a:pt x="723774" y="634025"/>
                      <a:pt x="811496" y="747875"/>
                      <a:pt x="858781" y="878781"/>
                    </a:cubicBezTo>
                    <a:cubicBezTo>
                      <a:pt x="904626" y="1005761"/>
                      <a:pt x="913524" y="1146111"/>
                      <a:pt x="886305" y="1278173"/>
                    </a:cubicBezTo>
                    <a:cubicBezTo>
                      <a:pt x="872346" y="1345916"/>
                      <a:pt x="850340" y="1423975"/>
                      <a:pt x="800678" y="1474728"/>
                    </a:cubicBezTo>
                    <a:cubicBezTo>
                      <a:pt x="778955" y="1496909"/>
                      <a:pt x="746719" y="1514510"/>
                      <a:pt x="713763" y="1520661"/>
                    </a:cubicBezTo>
                    <a:lnTo>
                      <a:pt x="686522" y="1530366"/>
                    </a:lnTo>
                    <a:lnTo>
                      <a:pt x="686522" y="153036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74" name="Freeform: Shape 3973">
                <a:extLst>
                  <a:ext uri="{FF2B5EF4-FFF2-40B4-BE49-F238E27FC236}">
                    <a16:creationId xmlns:a16="http://schemas.microsoft.com/office/drawing/2014/main" id="{C29ACEAA-BCE8-466A-A97B-9BE35AABA02B}"/>
                  </a:ext>
                </a:extLst>
              </p:cNvPr>
              <p:cNvSpPr/>
              <p:nvPr/>
            </p:nvSpPr>
            <p:spPr>
              <a:xfrm>
                <a:off x="1591642" y="5592885"/>
                <a:ext cx="900630" cy="1528837"/>
              </a:xfrm>
              <a:custGeom>
                <a:avLst/>
                <a:gdLst>
                  <a:gd name="connsiteX0" fmla="*/ 0 w 900630"/>
                  <a:gd name="connsiteY0" fmla="*/ 1107 h 1528837"/>
                  <a:gd name="connsiteX1" fmla="*/ 65 w 900630"/>
                  <a:gd name="connsiteY1" fmla="*/ 1042 h 1528837"/>
                  <a:gd name="connsiteX2" fmla="*/ 202095 w 900630"/>
                  <a:gd name="connsiteY2" fmla="*/ 92667 h 1528837"/>
                  <a:gd name="connsiteX3" fmla="*/ 358693 w 900630"/>
                  <a:gd name="connsiteY3" fmla="*/ 215242 h 1528837"/>
                  <a:gd name="connsiteX4" fmla="*/ 638957 w 900630"/>
                  <a:gd name="connsiteY4" fmla="*/ 524491 h 1528837"/>
                  <a:gd name="connsiteX5" fmla="*/ 857780 w 900630"/>
                  <a:gd name="connsiteY5" fmla="*/ 878801 h 1528837"/>
                  <a:gd name="connsiteX6" fmla="*/ 885283 w 900630"/>
                  <a:gd name="connsiteY6" fmla="*/ 1278192 h 1528837"/>
                  <a:gd name="connsiteX7" fmla="*/ 799656 w 900630"/>
                  <a:gd name="connsiteY7" fmla="*/ 1474747 h 1528837"/>
                  <a:gd name="connsiteX8" fmla="*/ 712763 w 900630"/>
                  <a:gd name="connsiteY8" fmla="*/ 1520680 h 1528837"/>
                  <a:gd name="connsiteX9" fmla="*/ 689840 w 900630"/>
                  <a:gd name="connsiteY9" fmla="*/ 1528837 h 1528837"/>
                  <a:gd name="connsiteX10" fmla="*/ 698106 w 900630"/>
                  <a:gd name="connsiteY10" fmla="*/ 1283056 h 1528837"/>
                  <a:gd name="connsiteX11" fmla="*/ 0 w 900630"/>
                  <a:gd name="connsiteY11" fmla="*/ 1107 h 1528837"/>
                  <a:gd name="connsiteX12" fmla="*/ 0 w 900630"/>
                  <a:gd name="connsiteY12" fmla="*/ 1107 h 15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0" h="1528837">
                    <a:moveTo>
                      <a:pt x="0" y="1107"/>
                    </a:moveTo>
                    <a:lnTo>
                      <a:pt x="65" y="1042"/>
                    </a:lnTo>
                    <a:cubicBezTo>
                      <a:pt x="13697" y="-9623"/>
                      <a:pt x="160045" y="64445"/>
                      <a:pt x="202095" y="92667"/>
                    </a:cubicBezTo>
                    <a:cubicBezTo>
                      <a:pt x="257123" y="129614"/>
                      <a:pt x="309271" y="171119"/>
                      <a:pt x="358693" y="215242"/>
                    </a:cubicBezTo>
                    <a:cubicBezTo>
                      <a:pt x="462685" y="308110"/>
                      <a:pt x="554289" y="413912"/>
                      <a:pt x="638957" y="524491"/>
                    </a:cubicBezTo>
                    <a:cubicBezTo>
                      <a:pt x="722774" y="634023"/>
                      <a:pt x="810495" y="747895"/>
                      <a:pt x="857780" y="878801"/>
                    </a:cubicBezTo>
                    <a:cubicBezTo>
                      <a:pt x="903626" y="1005781"/>
                      <a:pt x="912503" y="1146131"/>
                      <a:pt x="885283" y="1278192"/>
                    </a:cubicBezTo>
                    <a:cubicBezTo>
                      <a:pt x="871325" y="1345935"/>
                      <a:pt x="849318" y="1423995"/>
                      <a:pt x="799656" y="1474747"/>
                    </a:cubicBezTo>
                    <a:cubicBezTo>
                      <a:pt x="777954" y="1496929"/>
                      <a:pt x="745718" y="1514529"/>
                      <a:pt x="712763" y="1520680"/>
                    </a:cubicBezTo>
                    <a:lnTo>
                      <a:pt x="689840" y="1528837"/>
                    </a:lnTo>
                    <a:cubicBezTo>
                      <a:pt x="696143" y="1458499"/>
                      <a:pt x="699153" y="1377321"/>
                      <a:pt x="698106" y="1283056"/>
                    </a:cubicBezTo>
                    <a:cubicBezTo>
                      <a:pt x="689557" y="512779"/>
                      <a:pt x="0" y="1107"/>
                      <a:pt x="0" y="1107"/>
                    </a:cubicBezTo>
                    <a:lnTo>
                      <a:pt x="0" y="1107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75" name="Freeform: Shape 3974">
                <a:extLst>
                  <a:ext uri="{FF2B5EF4-FFF2-40B4-BE49-F238E27FC236}">
                    <a16:creationId xmlns:a16="http://schemas.microsoft.com/office/drawing/2014/main" id="{AE14E99E-11EF-463B-9765-EF4B2EEEB6F5}"/>
                  </a:ext>
                </a:extLst>
              </p:cNvPr>
              <p:cNvSpPr/>
              <p:nvPr/>
            </p:nvSpPr>
            <p:spPr>
              <a:xfrm>
                <a:off x="1638074" y="5627915"/>
                <a:ext cx="831332" cy="1853580"/>
              </a:xfrm>
              <a:custGeom>
                <a:avLst/>
                <a:gdLst>
                  <a:gd name="connsiteX0" fmla="*/ 543538 w 831332"/>
                  <a:gd name="connsiteY0" fmla="*/ 1785870 h 1853580"/>
                  <a:gd name="connsiteX1" fmla="*/ 647574 w 831332"/>
                  <a:gd name="connsiteY1" fmla="*/ 1424777 h 1853580"/>
                  <a:gd name="connsiteX2" fmla="*/ 574792 w 831332"/>
                  <a:gd name="connsiteY2" fmla="*/ 1276663 h 1853580"/>
                  <a:gd name="connsiteX3" fmla="*/ 391585 w 831332"/>
                  <a:gd name="connsiteY3" fmla="*/ 1090643 h 1853580"/>
                  <a:gd name="connsiteX4" fmla="*/ 402512 w 831332"/>
                  <a:gd name="connsiteY4" fmla="*/ 1079345 h 1853580"/>
                  <a:gd name="connsiteX5" fmla="*/ 612241 w 831332"/>
                  <a:gd name="connsiteY5" fmla="*/ 1286849 h 1853580"/>
                  <a:gd name="connsiteX6" fmla="*/ 652394 w 831332"/>
                  <a:gd name="connsiteY6" fmla="*/ 1353806 h 1853580"/>
                  <a:gd name="connsiteX7" fmla="*/ 636189 w 831332"/>
                  <a:gd name="connsiteY7" fmla="*/ 1143489 h 1853580"/>
                  <a:gd name="connsiteX8" fmla="*/ 572764 w 831332"/>
                  <a:gd name="connsiteY8" fmla="*/ 1020020 h 1853580"/>
                  <a:gd name="connsiteX9" fmla="*/ 383734 w 831332"/>
                  <a:gd name="connsiteY9" fmla="*/ 796878 h 1853580"/>
                  <a:gd name="connsiteX10" fmla="*/ 392218 w 831332"/>
                  <a:gd name="connsiteY10" fmla="*/ 788089 h 1853580"/>
                  <a:gd name="connsiteX11" fmla="*/ 588162 w 831332"/>
                  <a:gd name="connsiteY11" fmla="*/ 1002550 h 1853580"/>
                  <a:gd name="connsiteX12" fmla="*/ 632983 w 831332"/>
                  <a:gd name="connsiteY12" fmla="*/ 1067349 h 1853580"/>
                  <a:gd name="connsiteX13" fmla="*/ 626090 w 831332"/>
                  <a:gd name="connsiteY13" fmla="*/ 1032256 h 1853580"/>
                  <a:gd name="connsiteX14" fmla="*/ 616712 w 831332"/>
                  <a:gd name="connsiteY14" fmla="*/ 991689 h 1853580"/>
                  <a:gd name="connsiteX15" fmla="*/ 588576 w 831332"/>
                  <a:gd name="connsiteY15" fmla="*/ 951034 h 1853580"/>
                  <a:gd name="connsiteX16" fmla="*/ 519939 w 831332"/>
                  <a:gd name="connsiteY16" fmla="*/ 851164 h 1853580"/>
                  <a:gd name="connsiteX17" fmla="*/ 336143 w 831332"/>
                  <a:gd name="connsiteY17" fmla="*/ 678513 h 1853580"/>
                  <a:gd name="connsiteX18" fmla="*/ 340375 w 831332"/>
                  <a:gd name="connsiteY18" fmla="*/ 670923 h 1853580"/>
                  <a:gd name="connsiteX19" fmla="*/ 545283 w 831332"/>
                  <a:gd name="connsiteY19" fmla="*/ 851383 h 1853580"/>
                  <a:gd name="connsiteX20" fmla="*/ 600463 w 831332"/>
                  <a:gd name="connsiteY20" fmla="*/ 931165 h 1853580"/>
                  <a:gd name="connsiteX21" fmla="*/ 299197 w 831332"/>
                  <a:gd name="connsiteY21" fmla="*/ 347497 h 1853580"/>
                  <a:gd name="connsiteX22" fmla="*/ 198 w 831332"/>
                  <a:gd name="connsiteY22" fmla="*/ 298 h 1853580"/>
                  <a:gd name="connsiteX23" fmla="*/ 533157 w 831332"/>
                  <a:gd name="connsiteY23" fmla="*/ 651534 h 1853580"/>
                  <a:gd name="connsiteX24" fmla="*/ 503145 w 831332"/>
                  <a:gd name="connsiteY24" fmla="*/ 422918 h 1853580"/>
                  <a:gd name="connsiteX25" fmla="*/ 515097 w 831332"/>
                  <a:gd name="connsiteY25" fmla="*/ 420998 h 1853580"/>
                  <a:gd name="connsiteX26" fmla="*/ 562164 w 831332"/>
                  <a:gd name="connsiteY26" fmla="*/ 713803 h 1853580"/>
                  <a:gd name="connsiteX27" fmla="*/ 596450 w 831332"/>
                  <a:gd name="connsiteY27" fmla="*/ 797053 h 1853580"/>
                  <a:gd name="connsiteX28" fmla="*/ 598522 w 831332"/>
                  <a:gd name="connsiteY28" fmla="*/ 699495 h 1853580"/>
                  <a:gd name="connsiteX29" fmla="*/ 587639 w 831332"/>
                  <a:gd name="connsiteY29" fmla="*/ 521043 h 1853580"/>
                  <a:gd name="connsiteX30" fmla="*/ 596014 w 831332"/>
                  <a:gd name="connsiteY30" fmla="*/ 521915 h 1853580"/>
                  <a:gd name="connsiteX31" fmla="*/ 618304 w 831332"/>
                  <a:gd name="connsiteY31" fmla="*/ 706365 h 1853580"/>
                  <a:gd name="connsiteX32" fmla="*/ 615861 w 831332"/>
                  <a:gd name="connsiteY32" fmla="*/ 850903 h 1853580"/>
                  <a:gd name="connsiteX33" fmla="*/ 685000 w 831332"/>
                  <a:gd name="connsiteY33" fmla="*/ 1154634 h 1853580"/>
                  <a:gd name="connsiteX34" fmla="*/ 738545 w 831332"/>
                  <a:gd name="connsiteY34" fmla="*/ 981547 h 1853580"/>
                  <a:gd name="connsiteX35" fmla="*/ 761642 w 831332"/>
                  <a:gd name="connsiteY35" fmla="*/ 791949 h 1853580"/>
                  <a:gd name="connsiteX36" fmla="*/ 771566 w 831332"/>
                  <a:gd name="connsiteY36" fmla="*/ 790357 h 1853580"/>
                  <a:gd name="connsiteX37" fmla="*/ 689537 w 831332"/>
                  <a:gd name="connsiteY37" fmla="*/ 1202617 h 1853580"/>
                  <a:gd name="connsiteX38" fmla="*/ 691652 w 831332"/>
                  <a:gd name="connsiteY38" fmla="*/ 1374657 h 1853580"/>
                  <a:gd name="connsiteX39" fmla="*/ 816844 w 831332"/>
                  <a:gd name="connsiteY39" fmla="*/ 973128 h 1853580"/>
                  <a:gd name="connsiteX40" fmla="*/ 831326 w 831332"/>
                  <a:gd name="connsiteY40" fmla="*/ 974655 h 1853580"/>
                  <a:gd name="connsiteX41" fmla="*/ 671565 w 831332"/>
                  <a:gd name="connsiteY41" fmla="*/ 1436272 h 1853580"/>
                  <a:gd name="connsiteX42" fmla="*/ 588511 w 831332"/>
                  <a:gd name="connsiteY42" fmla="*/ 1804671 h 1853580"/>
                  <a:gd name="connsiteX43" fmla="*/ 543538 w 831332"/>
                  <a:gd name="connsiteY43" fmla="*/ 1785870 h 1853580"/>
                  <a:gd name="connsiteX44" fmla="*/ 543538 w 831332"/>
                  <a:gd name="connsiteY44" fmla="*/ 1785870 h 185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32" h="1853580">
                    <a:moveTo>
                      <a:pt x="543538" y="1785870"/>
                    </a:moveTo>
                    <a:cubicBezTo>
                      <a:pt x="593179" y="1657298"/>
                      <a:pt x="633833" y="1552041"/>
                      <a:pt x="647574" y="1424777"/>
                    </a:cubicBezTo>
                    <a:cubicBezTo>
                      <a:pt x="637410" y="1370928"/>
                      <a:pt x="612873" y="1321985"/>
                      <a:pt x="574792" y="1276663"/>
                    </a:cubicBezTo>
                    <a:cubicBezTo>
                      <a:pt x="518653" y="1209836"/>
                      <a:pt x="447573" y="1157709"/>
                      <a:pt x="391585" y="1090643"/>
                    </a:cubicBezTo>
                    <a:cubicBezTo>
                      <a:pt x="385260" y="1083074"/>
                      <a:pt x="395293" y="1071907"/>
                      <a:pt x="402512" y="1079345"/>
                    </a:cubicBezTo>
                    <a:cubicBezTo>
                      <a:pt x="470931" y="1149683"/>
                      <a:pt x="553353" y="1207568"/>
                      <a:pt x="612241" y="1286849"/>
                    </a:cubicBezTo>
                    <a:cubicBezTo>
                      <a:pt x="627159" y="1306936"/>
                      <a:pt x="641183" y="1329662"/>
                      <a:pt x="652394" y="1353806"/>
                    </a:cubicBezTo>
                    <a:cubicBezTo>
                      <a:pt x="655753" y="1273784"/>
                      <a:pt x="652394" y="1220763"/>
                      <a:pt x="636189" y="1143489"/>
                    </a:cubicBezTo>
                    <a:cubicBezTo>
                      <a:pt x="626309" y="1096422"/>
                      <a:pt x="600725" y="1058167"/>
                      <a:pt x="572764" y="1020020"/>
                    </a:cubicBezTo>
                    <a:cubicBezTo>
                      <a:pt x="515228" y="941503"/>
                      <a:pt x="456427" y="862179"/>
                      <a:pt x="383734" y="796878"/>
                    </a:cubicBezTo>
                    <a:cubicBezTo>
                      <a:pt x="377845" y="791579"/>
                      <a:pt x="386220" y="783116"/>
                      <a:pt x="392218" y="788089"/>
                    </a:cubicBezTo>
                    <a:cubicBezTo>
                      <a:pt x="467442" y="850641"/>
                      <a:pt x="528358" y="925647"/>
                      <a:pt x="588162" y="1002550"/>
                    </a:cubicBezTo>
                    <a:cubicBezTo>
                      <a:pt x="604258" y="1023270"/>
                      <a:pt x="620071" y="1044535"/>
                      <a:pt x="632983" y="1067349"/>
                    </a:cubicBezTo>
                    <a:cubicBezTo>
                      <a:pt x="630823" y="1055637"/>
                      <a:pt x="628577" y="1043925"/>
                      <a:pt x="626090" y="1032256"/>
                    </a:cubicBezTo>
                    <a:cubicBezTo>
                      <a:pt x="623190" y="1018668"/>
                      <a:pt x="620005" y="1005168"/>
                      <a:pt x="616712" y="991689"/>
                    </a:cubicBezTo>
                    <a:cubicBezTo>
                      <a:pt x="606330" y="976312"/>
                      <a:pt x="595621" y="962114"/>
                      <a:pt x="588576" y="951034"/>
                    </a:cubicBezTo>
                    <a:cubicBezTo>
                      <a:pt x="566941" y="916923"/>
                      <a:pt x="544476" y="883247"/>
                      <a:pt x="519939" y="851164"/>
                    </a:cubicBezTo>
                    <a:cubicBezTo>
                      <a:pt x="468249" y="783574"/>
                      <a:pt x="407965" y="724599"/>
                      <a:pt x="336143" y="678513"/>
                    </a:cubicBezTo>
                    <a:cubicBezTo>
                      <a:pt x="331432" y="675482"/>
                      <a:pt x="335293" y="668546"/>
                      <a:pt x="340375" y="670923"/>
                    </a:cubicBezTo>
                    <a:cubicBezTo>
                      <a:pt x="425064" y="710684"/>
                      <a:pt x="489754" y="777315"/>
                      <a:pt x="545283" y="851383"/>
                    </a:cubicBezTo>
                    <a:cubicBezTo>
                      <a:pt x="564694" y="877271"/>
                      <a:pt x="582862" y="904033"/>
                      <a:pt x="600463" y="931165"/>
                    </a:cubicBezTo>
                    <a:cubicBezTo>
                      <a:pt x="539002" y="719626"/>
                      <a:pt x="430888" y="523856"/>
                      <a:pt x="299197" y="347497"/>
                    </a:cubicBezTo>
                    <a:cubicBezTo>
                      <a:pt x="207724" y="224989"/>
                      <a:pt x="103623" y="112665"/>
                      <a:pt x="198" y="298"/>
                    </a:cubicBezTo>
                    <a:cubicBezTo>
                      <a:pt x="-9551" y="-10302"/>
                      <a:pt x="342795" y="262939"/>
                      <a:pt x="533157" y="651534"/>
                    </a:cubicBezTo>
                    <a:cubicBezTo>
                      <a:pt x="523865" y="575089"/>
                      <a:pt x="505610" y="499952"/>
                      <a:pt x="503145" y="422918"/>
                    </a:cubicBezTo>
                    <a:cubicBezTo>
                      <a:pt x="502906" y="415851"/>
                      <a:pt x="512873" y="414521"/>
                      <a:pt x="515097" y="420998"/>
                    </a:cubicBezTo>
                    <a:cubicBezTo>
                      <a:pt x="545872" y="510661"/>
                      <a:pt x="560528" y="617379"/>
                      <a:pt x="562164" y="713803"/>
                    </a:cubicBezTo>
                    <a:cubicBezTo>
                      <a:pt x="574335" y="741284"/>
                      <a:pt x="585807" y="769048"/>
                      <a:pt x="596450" y="797053"/>
                    </a:cubicBezTo>
                    <a:cubicBezTo>
                      <a:pt x="597257" y="764534"/>
                      <a:pt x="598260" y="732014"/>
                      <a:pt x="598522" y="699495"/>
                    </a:cubicBezTo>
                    <a:cubicBezTo>
                      <a:pt x="599002" y="640171"/>
                      <a:pt x="577955" y="579473"/>
                      <a:pt x="587639" y="521043"/>
                    </a:cubicBezTo>
                    <a:cubicBezTo>
                      <a:pt x="588446" y="516201"/>
                      <a:pt x="595752" y="517291"/>
                      <a:pt x="596014" y="521915"/>
                    </a:cubicBezTo>
                    <a:cubicBezTo>
                      <a:pt x="599416" y="584445"/>
                      <a:pt x="618348" y="642897"/>
                      <a:pt x="618304" y="706365"/>
                    </a:cubicBezTo>
                    <a:cubicBezTo>
                      <a:pt x="618261" y="754392"/>
                      <a:pt x="617759" y="802746"/>
                      <a:pt x="615861" y="850903"/>
                    </a:cubicBezTo>
                    <a:cubicBezTo>
                      <a:pt x="649449" y="949595"/>
                      <a:pt x="673157" y="1051187"/>
                      <a:pt x="685000" y="1154634"/>
                    </a:cubicBezTo>
                    <a:cubicBezTo>
                      <a:pt x="709690" y="1100043"/>
                      <a:pt x="723408" y="1038581"/>
                      <a:pt x="738545" y="981547"/>
                    </a:cubicBezTo>
                    <a:cubicBezTo>
                      <a:pt x="760748" y="897839"/>
                      <a:pt x="762449" y="878776"/>
                      <a:pt x="761642" y="791949"/>
                    </a:cubicBezTo>
                    <a:cubicBezTo>
                      <a:pt x="761598" y="786300"/>
                      <a:pt x="769995" y="784708"/>
                      <a:pt x="771566" y="790357"/>
                    </a:cubicBezTo>
                    <a:cubicBezTo>
                      <a:pt x="793376" y="867740"/>
                      <a:pt x="726026" y="1190250"/>
                      <a:pt x="689537" y="1202617"/>
                    </a:cubicBezTo>
                    <a:cubicBezTo>
                      <a:pt x="693986" y="1259498"/>
                      <a:pt x="694837" y="1316903"/>
                      <a:pt x="691652" y="1374657"/>
                    </a:cubicBezTo>
                    <a:cubicBezTo>
                      <a:pt x="765721" y="1255180"/>
                      <a:pt x="789537" y="1115201"/>
                      <a:pt x="816844" y="973128"/>
                    </a:cubicBezTo>
                    <a:cubicBezTo>
                      <a:pt x="818392" y="965102"/>
                      <a:pt x="831675" y="966323"/>
                      <a:pt x="831326" y="974655"/>
                    </a:cubicBezTo>
                    <a:cubicBezTo>
                      <a:pt x="827705" y="1061242"/>
                      <a:pt x="768491" y="1419870"/>
                      <a:pt x="671565" y="1436272"/>
                    </a:cubicBezTo>
                    <a:cubicBezTo>
                      <a:pt x="658588" y="1565149"/>
                      <a:pt x="638937" y="1687483"/>
                      <a:pt x="588511" y="1804671"/>
                    </a:cubicBezTo>
                    <a:cubicBezTo>
                      <a:pt x="550670" y="1892784"/>
                      <a:pt x="520136" y="1846503"/>
                      <a:pt x="543538" y="1785870"/>
                    </a:cubicBezTo>
                    <a:lnTo>
                      <a:pt x="543538" y="1785870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76" name="Freeform: Shape 3975">
                <a:extLst>
                  <a:ext uri="{FF2B5EF4-FFF2-40B4-BE49-F238E27FC236}">
                    <a16:creationId xmlns:a16="http://schemas.microsoft.com/office/drawing/2014/main" id="{CE504E1D-A8D7-41FD-97CB-3DF268FC2BBC}"/>
                  </a:ext>
                </a:extLst>
              </p:cNvPr>
              <p:cNvSpPr/>
              <p:nvPr/>
            </p:nvSpPr>
            <p:spPr>
              <a:xfrm>
                <a:off x="2993117" y="5759656"/>
                <a:ext cx="835642" cy="1787805"/>
              </a:xfrm>
              <a:custGeom>
                <a:avLst/>
                <a:gdLst>
                  <a:gd name="connsiteX0" fmla="*/ 835266 w 835642"/>
                  <a:gd name="connsiteY0" fmla="*/ 1187540 h 1787805"/>
                  <a:gd name="connsiteX1" fmla="*/ 738341 w 835642"/>
                  <a:gd name="connsiteY1" fmla="*/ 775607 h 1787805"/>
                  <a:gd name="connsiteX2" fmla="*/ 422090 w 835642"/>
                  <a:gd name="connsiteY2" fmla="*/ 404700 h 1787805"/>
                  <a:gd name="connsiteX3" fmla="*/ 206604 w 835642"/>
                  <a:gd name="connsiteY3" fmla="*/ 217763 h 1787805"/>
                  <a:gd name="connsiteX4" fmla="*/ 24531 w 835642"/>
                  <a:gd name="connsiteY4" fmla="*/ 10303 h 1787805"/>
                  <a:gd name="connsiteX5" fmla="*/ 96876 w 835642"/>
                  <a:gd name="connsiteY5" fmla="*/ 424809 h 1787805"/>
                  <a:gd name="connsiteX6" fmla="*/ 251970 w 835642"/>
                  <a:gd name="connsiteY6" fmla="*/ 665181 h 1787805"/>
                  <a:gd name="connsiteX7" fmla="*/ 412014 w 835642"/>
                  <a:gd name="connsiteY7" fmla="*/ 885314 h 1787805"/>
                  <a:gd name="connsiteX8" fmla="*/ 495439 w 835642"/>
                  <a:gd name="connsiteY8" fmla="*/ 1669266 h 1787805"/>
                  <a:gd name="connsiteX9" fmla="*/ 561393 w 835642"/>
                  <a:gd name="connsiteY9" fmla="*/ 1787805 h 1787805"/>
                  <a:gd name="connsiteX10" fmla="*/ 835266 w 835642"/>
                  <a:gd name="connsiteY10" fmla="*/ 1187540 h 1787805"/>
                  <a:gd name="connsiteX11" fmla="*/ 835266 w 835642"/>
                  <a:gd name="connsiteY11" fmla="*/ 1187540 h 1787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5642" h="1787805">
                    <a:moveTo>
                      <a:pt x="835266" y="1187540"/>
                    </a:moveTo>
                    <a:cubicBezTo>
                      <a:pt x="839672" y="1048063"/>
                      <a:pt x="805299" y="905205"/>
                      <a:pt x="738341" y="775607"/>
                    </a:cubicBezTo>
                    <a:cubicBezTo>
                      <a:pt x="664513" y="632749"/>
                      <a:pt x="545254" y="513948"/>
                      <a:pt x="422090" y="404700"/>
                    </a:cubicBezTo>
                    <a:cubicBezTo>
                      <a:pt x="350989" y="341668"/>
                      <a:pt x="277117" y="281384"/>
                      <a:pt x="206604" y="217763"/>
                    </a:cubicBezTo>
                    <a:cubicBezTo>
                      <a:pt x="136680" y="154644"/>
                      <a:pt x="62808" y="94644"/>
                      <a:pt x="24531" y="10303"/>
                    </a:cubicBezTo>
                    <a:cubicBezTo>
                      <a:pt x="-4760" y="-54212"/>
                      <a:pt x="-32394" y="196346"/>
                      <a:pt x="96876" y="424809"/>
                    </a:cubicBezTo>
                    <a:cubicBezTo>
                      <a:pt x="143681" y="507558"/>
                      <a:pt x="195263" y="587493"/>
                      <a:pt x="251970" y="665181"/>
                    </a:cubicBezTo>
                    <a:cubicBezTo>
                      <a:pt x="305492" y="738486"/>
                      <a:pt x="362766" y="809566"/>
                      <a:pt x="412014" y="885314"/>
                    </a:cubicBezTo>
                    <a:cubicBezTo>
                      <a:pt x="570815" y="1129612"/>
                      <a:pt x="603945" y="1422176"/>
                      <a:pt x="495439" y="1669266"/>
                    </a:cubicBezTo>
                    <a:lnTo>
                      <a:pt x="561393" y="1787805"/>
                    </a:lnTo>
                    <a:cubicBezTo>
                      <a:pt x="713084" y="1617772"/>
                      <a:pt x="827894" y="1420366"/>
                      <a:pt x="835266" y="1187540"/>
                    </a:cubicBezTo>
                    <a:lnTo>
                      <a:pt x="835266" y="1187540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77" name="Freeform: Shape 3976">
                <a:extLst>
                  <a:ext uri="{FF2B5EF4-FFF2-40B4-BE49-F238E27FC236}">
                    <a16:creationId xmlns:a16="http://schemas.microsoft.com/office/drawing/2014/main" id="{C3349AD9-80EB-478A-95E7-7C13537DBF3B}"/>
                  </a:ext>
                </a:extLst>
              </p:cNvPr>
              <p:cNvSpPr/>
              <p:nvPr/>
            </p:nvSpPr>
            <p:spPr>
              <a:xfrm>
                <a:off x="3009600" y="5759861"/>
                <a:ext cx="819141" cy="1787556"/>
              </a:xfrm>
              <a:custGeom>
                <a:avLst/>
                <a:gdLst>
                  <a:gd name="connsiteX0" fmla="*/ 818761 w 819141"/>
                  <a:gd name="connsiteY0" fmla="*/ 1187313 h 1787556"/>
                  <a:gd name="connsiteX1" fmla="*/ 721836 w 819141"/>
                  <a:gd name="connsiteY1" fmla="*/ 775381 h 1787556"/>
                  <a:gd name="connsiteX2" fmla="*/ 405586 w 819141"/>
                  <a:gd name="connsiteY2" fmla="*/ 404474 h 1787556"/>
                  <a:gd name="connsiteX3" fmla="*/ 190099 w 819141"/>
                  <a:gd name="connsiteY3" fmla="*/ 217515 h 1787556"/>
                  <a:gd name="connsiteX4" fmla="*/ 68288 w 819141"/>
                  <a:gd name="connsiteY4" fmla="*/ 101113 h 1787556"/>
                  <a:gd name="connsiteX5" fmla="*/ 411344 w 819141"/>
                  <a:gd name="connsiteY5" fmla="*/ 555925 h 1787556"/>
                  <a:gd name="connsiteX6" fmla="*/ 667398 w 819141"/>
                  <a:gd name="connsiteY6" fmla="*/ 1491067 h 1787556"/>
                  <a:gd name="connsiteX7" fmla="*/ 530472 w 819141"/>
                  <a:gd name="connsiteY7" fmla="*/ 1761690 h 1787556"/>
                  <a:gd name="connsiteX8" fmla="*/ 544867 w 819141"/>
                  <a:gd name="connsiteY8" fmla="*/ 1787557 h 1787556"/>
                  <a:gd name="connsiteX9" fmla="*/ 818761 w 819141"/>
                  <a:gd name="connsiteY9" fmla="*/ 1187313 h 1787556"/>
                  <a:gd name="connsiteX10" fmla="*/ 818761 w 819141"/>
                  <a:gd name="connsiteY10" fmla="*/ 1187313 h 1787556"/>
                  <a:gd name="connsiteX11" fmla="*/ 11145 w 819141"/>
                  <a:gd name="connsiteY11" fmla="*/ 16729 h 1787556"/>
                  <a:gd name="connsiteX12" fmla="*/ 8048 w 819141"/>
                  <a:gd name="connsiteY12" fmla="*/ 10098 h 1787556"/>
                  <a:gd name="connsiteX13" fmla="*/ 0 w 819141"/>
                  <a:gd name="connsiteY13" fmla="*/ 0 h 1787556"/>
                  <a:gd name="connsiteX14" fmla="*/ 11145 w 819141"/>
                  <a:gd name="connsiteY14" fmla="*/ 16729 h 1787556"/>
                  <a:gd name="connsiteX15" fmla="*/ 11145 w 819141"/>
                  <a:gd name="connsiteY15" fmla="*/ 16729 h 178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19141" h="1787556">
                    <a:moveTo>
                      <a:pt x="818761" y="1187313"/>
                    </a:moveTo>
                    <a:cubicBezTo>
                      <a:pt x="823189" y="1047836"/>
                      <a:pt x="788816" y="905000"/>
                      <a:pt x="721836" y="775381"/>
                    </a:cubicBezTo>
                    <a:cubicBezTo>
                      <a:pt x="648030" y="632523"/>
                      <a:pt x="528771" y="513722"/>
                      <a:pt x="405586" y="404474"/>
                    </a:cubicBezTo>
                    <a:cubicBezTo>
                      <a:pt x="334484" y="341442"/>
                      <a:pt x="260612" y="281158"/>
                      <a:pt x="190099" y="217515"/>
                    </a:cubicBezTo>
                    <a:cubicBezTo>
                      <a:pt x="148049" y="179587"/>
                      <a:pt x="104602" y="142771"/>
                      <a:pt x="68288" y="101113"/>
                    </a:cubicBezTo>
                    <a:cubicBezTo>
                      <a:pt x="155006" y="227569"/>
                      <a:pt x="298213" y="429686"/>
                      <a:pt x="411344" y="555925"/>
                    </a:cubicBezTo>
                    <a:cubicBezTo>
                      <a:pt x="585783" y="750561"/>
                      <a:pt x="819176" y="992438"/>
                      <a:pt x="667398" y="1491067"/>
                    </a:cubicBezTo>
                    <a:cubicBezTo>
                      <a:pt x="635794" y="1594884"/>
                      <a:pt x="586328" y="1684764"/>
                      <a:pt x="530472" y="1761690"/>
                    </a:cubicBezTo>
                    <a:lnTo>
                      <a:pt x="544867" y="1787557"/>
                    </a:lnTo>
                    <a:cubicBezTo>
                      <a:pt x="696601" y="1617567"/>
                      <a:pt x="811412" y="1420161"/>
                      <a:pt x="818761" y="1187313"/>
                    </a:cubicBezTo>
                    <a:lnTo>
                      <a:pt x="818761" y="1187313"/>
                    </a:lnTo>
                    <a:close/>
                    <a:moveTo>
                      <a:pt x="11145" y="16729"/>
                    </a:moveTo>
                    <a:lnTo>
                      <a:pt x="8048" y="10098"/>
                    </a:lnTo>
                    <a:cubicBezTo>
                      <a:pt x="5300" y="4079"/>
                      <a:pt x="2573" y="807"/>
                      <a:pt x="0" y="0"/>
                    </a:cubicBezTo>
                    <a:lnTo>
                      <a:pt x="11145" y="16729"/>
                    </a:lnTo>
                    <a:lnTo>
                      <a:pt x="11145" y="16729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78" name="Freeform: Shape 3977">
                <a:extLst>
                  <a:ext uri="{FF2B5EF4-FFF2-40B4-BE49-F238E27FC236}">
                    <a16:creationId xmlns:a16="http://schemas.microsoft.com/office/drawing/2014/main" id="{C673840A-EA05-42AC-8639-4F3C6D6DA9AE}"/>
                  </a:ext>
                </a:extLst>
              </p:cNvPr>
              <p:cNvSpPr/>
              <p:nvPr/>
            </p:nvSpPr>
            <p:spPr>
              <a:xfrm>
                <a:off x="2995794" y="5760880"/>
                <a:ext cx="810973" cy="1765621"/>
              </a:xfrm>
              <a:custGeom>
                <a:avLst/>
                <a:gdLst>
                  <a:gd name="connsiteX0" fmla="*/ 588226 w 810973"/>
                  <a:gd name="connsiteY0" fmla="*/ 567621 h 1765621"/>
                  <a:gd name="connsiteX1" fmla="*/ 453743 w 810973"/>
                  <a:gd name="connsiteY1" fmla="*/ 434316 h 1765621"/>
                  <a:gd name="connsiteX2" fmla="*/ 718914 w 810973"/>
                  <a:gd name="connsiteY2" fmla="*/ 818200 h 1765621"/>
                  <a:gd name="connsiteX3" fmla="*/ 625173 w 810973"/>
                  <a:gd name="connsiteY3" fmla="*/ 1706973 h 1765621"/>
                  <a:gd name="connsiteX4" fmla="*/ 729361 w 810973"/>
                  <a:gd name="connsiteY4" fmla="*/ 1549546 h 1765621"/>
                  <a:gd name="connsiteX5" fmla="*/ 793832 w 810973"/>
                  <a:gd name="connsiteY5" fmla="*/ 1339599 h 1765621"/>
                  <a:gd name="connsiteX6" fmla="*/ 772633 w 810973"/>
                  <a:gd name="connsiteY6" fmla="*/ 902781 h 1765621"/>
                  <a:gd name="connsiteX7" fmla="*/ 588226 w 810973"/>
                  <a:gd name="connsiteY7" fmla="*/ 567621 h 1765621"/>
                  <a:gd name="connsiteX8" fmla="*/ 588226 w 810973"/>
                  <a:gd name="connsiteY8" fmla="*/ 567621 h 1765621"/>
                  <a:gd name="connsiteX9" fmla="*/ 100655 w 810973"/>
                  <a:gd name="connsiteY9" fmla="*/ 120399 h 1765621"/>
                  <a:gd name="connsiteX10" fmla="*/ 29619 w 810973"/>
                  <a:gd name="connsiteY10" fmla="*/ 24979 h 1765621"/>
                  <a:gd name="connsiteX11" fmla="*/ 13937 w 810973"/>
                  <a:gd name="connsiteY11" fmla="*/ 856 h 1765621"/>
                  <a:gd name="connsiteX12" fmla="*/ 10949 w 810973"/>
                  <a:gd name="connsiteY12" fmla="*/ 2209 h 1765621"/>
                  <a:gd name="connsiteX13" fmla="*/ 598346 w 810973"/>
                  <a:gd name="connsiteY13" fmla="*/ 841232 h 1765621"/>
                  <a:gd name="connsiteX14" fmla="*/ 516404 w 810973"/>
                  <a:gd name="connsiteY14" fmla="*/ 1710594 h 1765621"/>
                  <a:gd name="connsiteX15" fmla="*/ 527615 w 810973"/>
                  <a:gd name="connsiteY15" fmla="*/ 1730746 h 1765621"/>
                  <a:gd name="connsiteX16" fmla="*/ 673221 w 810973"/>
                  <a:gd name="connsiteY16" fmla="*/ 1362653 h 1765621"/>
                  <a:gd name="connsiteX17" fmla="*/ 652021 w 810973"/>
                  <a:gd name="connsiteY17" fmla="*/ 925834 h 1765621"/>
                  <a:gd name="connsiteX18" fmla="*/ 401922 w 810973"/>
                  <a:gd name="connsiteY18" fmla="*/ 507795 h 1765621"/>
                  <a:gd name="connsiteX19" fmla="*/ 206326 w 810973"/>
                  <a:gd name="connsiteY19" fmla="*/ 274511 h 1765621"/>
                  <a:gd name="connsiteX20" fmla="*/ 165432 w 810973"/>
                  <a:gd name="connsiteY20" fmla="*/ 222057 h 1765621"/>
                  <a:gd name="connsiteX21" fmla="*/ 369969 w 810973"/>
                  <a:gd name="connsiteY21" fmla="*/ 427838 h 1765621"/>
                  <a:gd name="connsiteX22" fmla="*/ 653919 w 810973"/>
                  <a:gd name="connsiteY22" fmla="*/ 830065 h 1765621"/>
                  <a:gd name="connsiteX23" fmla="*/ 564867 w 810973"/>
                  <a:gd name="connsiteY23" fmla="*/ 1696482 h 1765621"/>
                  <a:gd name="connsiteX24" fmla="*/ 534158 w 810973"/>
                  <a:gd name="connsiteY24" fmla="*/ 1742568 h 1765621"/>
                  <a:gd name="connsiteX25" fmla="*/ 546983 w 810973"/>
                  <a:gd name="connsiteY25" fmla="*/ 1765621 h 1765621"/>
                  <a:gd name="connsiteX26" fmla="*/ 731127 w 810973"/>
                  <a:gd name="connsiteY26" fmla="*/ 1329130 h 1765621"/>
                  <a:gd name="connsiteX27" fmla="*/ 471540 w 810973"/>
                  <a:gd name="connsiteY27" fmla="*/ 499922 h 1765621"/>
                  <a:gd name="connsiteX28" fmla="*/ 100655 w 810973"/>
                  <a:gd name="connsiteY28" fmla="*/ 120399 h 1765621"/>
                  <a:gd name="connsiteX29" fmla="*/ 100655 w 810973"/>
                  <a:gd name="connsiteY29" fmla="*/ 120399 h 1765621"/>
                  <a:gd name="connsiteX30" fmla="*/ 2137 w 810973"/>
                  <a:gd name="connsiteY30" fmla="*/ 16473 h 1765621"/>
                  <a:gd name="connsiteX31" fmla="*/ 0 w 810973"/>
                  <a:gd name="connsiteY31" fmla="*/ 27879 h 1765621"/>
                  <a:gd name="connsiteX32" fmla="*/ 255705 w 810973"/>
                  <a:gd name="connsiteY32" fmla="*/ 469256 h 1765621"/>
                  <a:gd name="connsiteX33" fmla="*/ 501551 w 810973"/>
                  <a:gd name="connsiteY33" fmla="*/ 889935 h 1765621"/>
                  <a:gd name="connsiteX34" fmla="*/ 573373 w 810973"/>
                  <a:gd name="connsiteY34" fmla="*/ 1326142 h 1765621"/>
                  <a:gd name="connsiteX35" fmla="*/ 549491 w 810973"/>
                  <a:gd name="connsiteY35" fmla="*/ 1463264 h 1765621"/>
                  <a:gd name="connsiteX36" fmla="*/ 492718 w 810973"/>
                  <a:gd name="connsiteY36" fmla="*/ 1668063 h 1765621"/>
                  <a:gd name="connsiteX37" fmla="*/ 496186 w 810973"/>
                  <a:gd name="connsiteY37" fmla="*/ 1674279 h 1765621"/>
                  <a:gd name="connsiteX38" fmla="*/ 586765 w 810973"/>
                  <a:gd name="connsiteY38" fmla="*/ 1403700 h 1765621"/>
                  <a:gd name="connsiteX39" fmla="*/ 337930 w 810973"/>
                  <a:gd name="connsiteY39" fmla="*/ 547141 h 1765621"/>
                  <a:gd name="connsiteX40" fmla="*/ 2137 w 810973"/>
                  <a:gd name="connsiteY40" fmla="*/ 16473 h 1765621"/>
                  <a:gd name="connsiteX41" fmla="*/ 2137 w 810973"/>
                  <a:gd name="connsiteY41" fmla="*/ 16473 h 176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810973" h="1765621">
                    <a:moveTo>
                      <a:pt x="588226" y="567621"/>
                    </a:moveTo>
                    <a:cubicBezTo>
                      <a:pt x="546110" y="521056"/>
                      <a:pt x="500483" y="476868"/>
                      <a:pt x="453743" y="434316"/>
                    </a:cubicBezTo>
                    <a:cubicBezTo>
                      <a:pt x="554332" y="555909"/>
                      <a:pt x="652327" y="678788"/>
                      <a:pt x="718914" y="818200"/>
                    </a:cubicBezTo>
                    <a:cubicBezTo>
                      <a:pt x="860659" y="1114821"/>
                      <a:pt x="787180" y="1446884"/>
                      <a:pt x="625173" y="1706973"/>
                    </a:cubicBezTo>
                    <a:cubicBezTo>
                      <a:pt x="664191" y="1656809"/>
                      <a:pt x="699437" y="1604399"/>
                      <a:pt x="729361" y="1549546"/>
                    </a:cubicBezTo>
                    <a:cubicBezTo>
                      <a:pt x="757976" y="1481956"/>
                      <a:pt x="779917" y="1411879"/>
                      <a:pt x="793832" y="1339599"/>
                    </a:cubicBezTo>
                    <a:cubicBezTo>
                      <a:pt x="821335" y="1196501"/>
                      <a:pt x="816777" y="1046729"/>
                      <a:pt x="772633" y="902781"/>
                    </a:cubicBezTo>
                    <a:cubicBezTo>
                      <a:pt x="735380" y="781341"/>
                      <a:pt x="667223" y="671656"/>
                      <a:pt x="588226" y="567621"/>
                    </a:cubicBezTo>
                    <a:lnTo>
                      <a:pt x="588226" y="567621"/>
                    </a:lnTo>
                    <a:close/>
                    <a:moveTo>
                      <a:pt x="100655" y="120399"/>
                    </a:moveTo>
                    <a:cubicBezTo>
                      <a:pt x="72912" y="91348"/>
                      <a:pt x="48136" y="60311"/>
                      <a:pt x="29619" y="24979"/>
                    </a:cubicBezTo>
                    <a:lnTo>
                      <a:pt x="13937" y="856"/>
                    </a:lnTo>
                    <a:cubicBezTo>
                      <a:pt x="12759" y="-932"/>
                      <a:pt x="10076" y="355"/>
                      <a:pt x="10949" y="2209"/>
                    </a:cubicBezTo>
                    <a:cubicBezTo>
                      <a:pt x="155552" y="309386"/>
                      <a:pt x="452326" y="535603"/>
                      <a:pt x="598346" y="841232"/>
                    </a:cubicBezTo>
                    <a:cubicBezTo>
                      <a:pt x="736580" y="1130547"/>
                      <a:pt x="670080" y="1453515"/>
                      <a:pt x="516404" y="1710594"/>
                    </a:cubicBezTo>
                    <a:lnTo>
                      <a:pt x="527615" y="1730746"/>
                    </a:lnTo>
                    <a:cubicBezTo>
                      <a:pt x="596928" y="1616177"/>
                      <a:pt x="648161" y="1493057"/>
                      <a:pt x="673221" y="1362653"/>
                    </a:cubicBezTo>
                    <a:cubicBezTo>
                      <a:pt x="700724" y="1219555"/>
                      <a:pt x="696165" y="1069783"/>
                      <a:pt x="652021" y="925834"/>
                    </a:cubicBezTo>
                    <a:cubicBezTo>
                      <a:pt x="604758" y="771701"/>
                      <a:pt x="507724" y="636498"/>
                      <a:pt x="401922" y="507795"/>
                    </a:cubicBezTo>
                    <a:cubicBezTo>
                      <a:pt x="337537" y="429474"/>
                      <a:pt x="270034" y="353269"/>
                      <a:pt x="206326" y="274511"/>
                    </a:cubicBezTo>
                    <a:cubicBezTo>
                      <a:pt x="192324" y="257194"/>
                      <a:pt x="178714" y="239702"/>
                      <a:pt x="165432" y="222057"/>
                    </a:cubicBezTo>
                    <a:cubicBezTo>
                      <a:pt x="229685" y="293944"/>
                      <a:pt x="302074" y="360182"/>
                      <a:pt x="369969" y="427838"/>
                    </a:cubicBezTo>
                    <a:cubicBezTo>
                      <a:pt x="489730" y="547119"/>
                      <a:pt x="594922" y="674513"/>
                      <a:pt x="653919" y="830065"/>
                    </a:cubicBezTo>
                    <a:cubicBezTo>
                      <a:pt x="763124" y="1117984"/>
                      <a:pt x="726634" y="1440581"/>
                      <a:pt x="564867" y="1696482"/>
                    </a:cubicBezTo>
                    <a:cubicBezTo>
                      <a:pt x="554987" y="1712120"/>
                      <a:pt x="544736" y="1727475"/>
                      <a:pt x="534158" y="1742568"/>
                    </a:cubicBezTo>
                    <a:lnTo>
                      <a:pt x="546983" y="1765621"/>
                    </a:lnTo>
                    <a:cubicBezTo>
                      <a:pt x="639524" y="1636133"/>
                      <a:pt x="706155" y="1491356"/>
                      <a:pt x="731127" y="1329130"/>
                    </a:cubicBezTo>
                    <a:cubicBezTo>
                      <a:pt x="777169" y="1029936"/>
                      <a:pt x="685151" y="732180"/>
                      <a:pt x="471540" y="499922"/>
                    </a:cubicBezTo>
                    <a:cubicBezTo>
                      <a:pt x="351496" y="369343"/>
                      <a:pt x="214265" y="255362"/>
                      <a:pt x="100655" y="120399"/>
                    </a:cubicBezTo>
                    <a:lnTo>
                      <a:pt x="100655" y="120399"/>
                    </a:lnTo>
                    <a:close/>
                    <a:moveTo>
                      <a:pt x="2137" y="16473"/>
                    </a:moveTo>
                    <a:cubicBezTo>
                      <a:pt x="1330" y="19831"/>
                      <a:pt x="611" y="23648"/>
                      <a:pt x="0" y="27879"/>
                    </a:cubicBezTo>
                    <a:cubicBezTo>
                      <a:pt x="78496" y="245351"/>
                      <a:pt x="118343" y="279462"/>
                      <a:pt x="255705" y="469256"/>
                    </a:cubicBezTo>
                    <a:cubicBezTo>
                      <a:pt x="352303" y="602736"/>
                      <a:pt x="441616" y="741144"/>
                      <a:pt x="501551" y="889935"/>
                    </a:cubicBezTo>
                    <a:cubicBezTo>
                      <a:pt x="558586" y="1031528"/>
                      <a:pt x="587048" y="1179511"/>
                      <a:pt x="573373" y="1326142"/>
                    </a:cubicBezTo>
                    <a:cubicBezTo>
                      <a:pt x="569054" y="1372533"/>
                      <a:pt x="560941" y="1418313"/>
                      <a:pt x="549491" y="1463264"/>
                    </a:cubicBezTo>
                    <a:cubicBezTo>
                      <a:pt x="540374" y="1533581"/>
                      <a:pt x="521552" y="1602414"/>
                      <a:pt x="492718" y="1668063"/>
                    </a:cubicBezTo>
                    <a:lnTo>
                      <a:pt x="496186" y="1674279"/>
                    </a:lnTo>
                    <a:cubicBezTo>
                      <a:pt x="538520" y="1588368"/>
                      <a:pt x="569971" y="1497725"/>
                      <a:pt x="586765" y="1403700"/>
                    </a:cubicBezTo>
                    <a:cubicBezTo>
                      <a:pt x="640440" y="1103393"/>
                      <a:pt x="517451" y="810239"/>
                      <a:pt x="337930" y="547141"/>
                    </a:cubicBezTo>
                    <a:cubicBezTo>
                      <a:pt x="197929" y="341862"/>
                      <a:pt x="114614" y="247335"/>
                      <a:pt x="2137" y="16473"/>
                    </a:cubicBezTo>
                    <a:lnTo>
                      <a:pt x="2137" y="16473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79" name="Freeform: Shape 3978">
                <a:extLst>
                  <a:ext uri="{FF2B5EF4-FFF2-40B4-BE49-F238E27FC236}">
                    <a16:creationId xmlns:a16="http://schemas.microsoft.com/office/drawing/2014/main" id="{C6A92FCE-233D-41B2-9AE3-C79B3D979DF0}"/>
                  </a:ext>
                </a:extLst>
              </p:cNvPr>
              <p:cNvSpPr/>
              <p:nvPr/>
            </p:nvSpPr>
            <p:spPr>
              <a:xfrm>
                <a:off x="3266968" y="5471463"/>
                <a:ext cx="885942" cy="2017654"/>
              </a:xfrm>
              <a:custGeom>
                <a:avLst/>
                <a:gdLst>
                  <a:gd name="connsiteX0" fmla="*/ 821875 w 885942"/>
                  <a:gd name="connsiteY0" fmla="*/ 1136145 h 2017654"/>
                  <a:gd name="connsiteX1" fmla="*/ 636443 w 885942"/>
                  <a:gd name="connsiteY1" fmla="*/ 739021 h 2017654"/>
                  <a:gd name="connsiteX2" fmla="*/ 322155 w 885942"/>
                  <a:gd name="connsiteY2" fmla="*/ 406173 h 2017654"/>
                  <a:gd name="connsiteX3" fmla="*/ 154608 w 885942"/>
                  <a:gd name="connsiteY3" fmla="*/ 216619 h 2017654"/>
                  <a:gd name="connsiteX4" fmla="*/ 17508 w 885942"/>
                  <a:gd name="connsiteY4" fmla="*/ 3248 h 2017654"/>
                  <a:gd name="connsiteX5" fmla="*/ 16 w 885942"/>
                  <a:gd name="connsiteY5" fmla="*/ 10555 h 2017654"/>
                  <a:gd name="connsiteX6" fmla="*/ 2154 w 885942"/>
                  <a:gd name="connsiteY6" fmla="*/ 30708 h 2017654"/>
                  <a:gd name="connsiteX7" fmla="*/ 65033 w 885942"/>
                  <a:gd name="connsiteY7" fmla="*/ 519609 h 2017654"/>
                  <a:gd name="connsiteX8" fmla="*/ 310727 w 885942"/>
                  <a:gd name="connsiteY8" fmla="*/ 987551 h 2017654"/>
                  <a:gd name="connsiteX9" fmla="*/ 608591 w 885942"/>
                  <a:gd name="connsiteY9" fmla="*/ 1427597 h 2017654"/>
                  <a:gd name="connsiteX10" fmla="*/ 745735 w 885942"/>
                  <a:gd name="connsiteY10" fmla="*/ 1908690 h 2017654"/>
                  <a:gd name="connsiteX11" fmla="*/ 751623 w 885942"/>
                  <a:gd name="connsiteY11" fmla="*/ 1976237 h 2017654"/>
                  <a:gd name="connsiteX12" fmla="*/ 857600 w 885942"/>
                  <a:gd name="connsiteY12" fmla="*/ 2017655 h 2017654"/>
                  <a:gd name="connsiteX13" fmla="*/ 821875 w 885942"/>
                  <a:gd name="connsiteY13" fmla="*/ 1136145 h 2017654"/>
                  <a:gd name="connsiteX14" fmla="*/ 821875 w 885942"/>
                  <a:gd name="connsiteY14" fmla="*/ 1136145 h 201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42" h="2017654">
                    <a:moveTo>
                      <a:pt x="821875" y="1136145"/>
                    </a:moveTo>
                    <a:cubicBezTo>
                      <a:pt x="778211" y="996515"/>
                      <a:pt x="715898" y="862883"/>
                      <a:pt x="636443" y="739021"/>
                    </a:cubicBezTo>
                    <a:cubicBezTo>
                      <a:pt x="552822" y="608726"/>
                      <a:pt x="435569" y="512826"/>
                      <a:pt x="322155" y="406173"/>
                    </a:cubicBezTo>
                    <a:cubicBezTo>
                      <a:pt x="260257" y="347983"/>
                      <a:pt x="203572" y="284711"/>
                      <a:pt x="154608" y="216619"/>
                    </a:cubicBezTo>
                    <a:cubicBezTo>
                      <a:pt x="105164" y="147829"/>
                      <a:pt x="69897" y="69530"/>
                      <a:pt x="17508" y="3248"/>
                    </a:cubicBezTo>
                    <a:cubicBezTo>
                      <a:pt x="11728" y="-4080"/>
                      <a:pt x="-507" y="2136"/>
                      <a:pt x="16" y="10555"/>
                    </a:cubicBezTo>
                    <a:cubicBezTo>
                      <a:pt x="431" y="17294"/>
                      <a:pt x="1216" y="23990"/>
                      <a:pt x="2154" y="30708"/>
                    </a:cubicBezTo>
                    <a:cubicBezTo>
                      <a:pt x="-2492" y="198604"/>
                      <a:pt x="15196" y="353501"/>
                      <a:pt x="65033" y="519609"/>
                    </a:cubicBezTo>
                    <a:cubicBezTo>
                      <a:pt x="116244" y="690297"/>
                      <a:pt x="200694" y="845303"/>
                      <a:pt x="310727" y="987551"/>
                    </a:cubicBezTo>
                    <a:cubicBezTo>
                      <a:pt x="420804" y="1129864"/>
                      <a:pt x="533782" y="1264368"/>
                      <a:pt x="608591" y="1427597"/>
                    </a:cubicBezTo>
                    <a:cubicBezTo>
                      <a:pt x="678493" y="1580117"/>
                      <a:pt x="726891" y="1741339"/>
                      <a:pt x="745735" y="1908690"/>
                    </a:cubicBezTo>
                    <a:cubicBezTo>
                      <a:pt x="748264" y="1931199"/>
                      <a:pt x="750206" y="1953729"/>
                      <a:pt x="751623" y="1976237"/>
                    </a:cubicBezTo>
                    <a:lnTo>
                      <a:pt x="857600" y="2017655"/>
                    </a:lnTo>
                    <a:cubicBezTo>
                      <a:pt x="902704" y="1709845"/>
                      <a:pt x="896226" y="1373943"/>
                      <a:pt x="821875" y="1136145"/>
                    </a:cubicBezTo>
                    <a:lnTo>
                      <a:pt x="821875" y="1136145"/>
                    </a:lnTo>
                    <a:close/>
                  </a:path>
                </a:pathLst>
              </a:custGeom>
              <a:solidFill>
                <a:srgbClr val="3EBB7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80" name="Freeform: Shape 3979">
                <a:extLst>
                  <a:ext uri="{FF2B5EF4-FFF2-40B4-BE49-F238E27FC236}">
                    <a16:creationId xmlns:a16="http://schemas.microsoft.com/office/drawing/2014/main" id="{BE7C39FF-A100-4C8A-A4F8-3122B16DC899}"/>
                  </a:ext>
                </a:extLst>
              </p:cNvPr>
              <p:cNvSpPr/>
              <p:nvPr/>
            </p:nvSpPr>
            <p:spPr>
              <a:xfrm>
                <a:off x="3266946" y="5471473"/>
                <a:ext cx="885973" cy="2017645"/>
              </a:xfrm>
              <a:custGeom>
                <a:avLst/>
                <a:gdLst>
                  <a:gd name="connsiteX0" fmla="*/ 821896 w 885973"/>
                  <a:gd name="connsiteY0" fmla="*/ 1136157 h 2017645"/>
                  <a:gd name="connsiteX1" fmla="*/ 636443 w 885973"/>
                  <a:gd name="connsiteY1" fmla="*/ 739012 h 2017645"/>
                  <a:gd name="connsiteX2" fmla="*/ 322155 w 885973"/>
                  <a:gd name="connsiteY2" fmla="*/ 406164 h 2017645"/>
                  <a:gd name="connsiteX3" fmla="*/ 154630 w 885973"/>
                  <a:gd name="connsiteY3" fmla="*/ 216632 h 2017645"/>
                  <a:gd name="connsiteX4" fmla="*/ 17530 w 885973"/>
                  <a:gd name="connsiteY4" fmla="*/ 3239 h 2017645"/>
                  <a:gd name="connsiteX5" fmla="*/ 16 w 885973"/>
                  <a:gd name="connsiteY5" fmla="*/ 10545 h 2017645"/>
                  <a:gd name="connsiteX6" fmla="*/ 2175 w 885973"/>
                  <a:gd name="connsiteY6" fmla="*/ 30720 h 2017645"/>
                  <a:gd name="connsiteX7" fmla="*/ 1565 w 885973"/>
                  <a:gd name="connsiteY7" fmla="*/ 101778 h 2017645"/>
                  <a:gd name="connsiteX8" fmla="*/ 1565 w 885973"/>
                  <a:gd name="connsiteY8" fmla="*/ 101953 h 2017645"/>
                  <a:gd name="connsiteX9" fmla="*/ 1587 w 885973"/>
                  <a:gd name="connsiteY9" fmla="*/ 102018 h 2017645"/>
                  <a:gd name="connsiteX10" fmla="*/ 402461 w 885973"/>
                  <a:gd name="connsiteY10" fmla="*/ 814258 h 2017645"/>
                  <a:gd name="connsiteX11" fmla="*/ 709071 w 885973"/>
                  <a:gd name="connsiteY11" fmla="*/ 1376180 h 2017645"/>
                  <a:gd name="connsiteX12" fmla="*/ 823118 w 885973"/>
                  <a:gd name="connsiteY12" fmla="*/ 2004167 h 2017645"/>
                  <a:gd name="connsiteX13" fmla="*/ 857622 w 885973"/>
                  <a:gd name="connsiteY13" fmla="*/ 2017645 h 2017645"/>
                  <a:gd name="connsiteX14" fmla="*/ 821896 w 885973"/>
                  <a:gd name="connsiteY14" fmla="*/ 1136157 h 2017645"/>
                  <a:gd name="connsiteX15" fmla="*/ 821896 w 885973"/>
                  <a:gd name="connsiteY15" fmla="*/ 1136157 h 201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73" h="2017645">
                    <a:moveTo>
                      <a:pt x="821896" y="1136157"/>
                    </a:moveTo>
                    <a:cubicBezTo>
                      <a:pt x="778254" y="996527"/>
                      <a:pt x="715920" y="862895"/>
                      <a:pt x="636443" y="739012"/>
                    </a:cubicBezTo>
                    <a:cubicBezTo>
                      <a:pt x="552844" y="608738"/>
                      <a:pt x="435569" y="512795"/>
                      <a:pt x="322155" y="406164"/>
                    </a:cubicBezTo>
                    <a:cubicBezTo>
                      <a:pt x="260258" y="347995"/>
                      <a:pt x="203572" y="284702"/>
                      <a:pt x="154630" y="216632"/>
                    </a:cubicBezTo>
                    <a:cubicBezTo>
                      <a:pt x="105186" y="147842"/>
                      <a:pt x="69897" y="69521"/>
                      <a:pt x="17530" y="3239"/>
                    </a:cubicBezTo>
                    <a:cubicBezTo>
                      <a:pt x="11728" y="-4068"/>
                      <a:pt x="-507" y="2126"/>
                      <a:pt x="16" y="10545"/>
                    </a:cubicBezTo>
                    <a:cubicBezTo>
                      <a:pt x="431" y="17285"/>
                      <a:pt x="1216" y="24002"/>
                      <a:pt x="2175" y="30720"/>
                    </a:cubicBezTo>
                    <a:cubicBezTo>
                      <a:pt x="1521" y="54646"/>
                      <a:pt x="1281" y="78310"/>
                      <a:pt x="1565" y="101778"/>
                    </a:cubicBezTo>
                    <a:lnTo>
                      <a:pt x="1565" y="101953"/>
                    </a:lnTo>
                    <a:lnTo>
                      <a:pt x="1587" y="102018"/>
                    </a:lnTo>
                    <a:cubicBezTo>
                      <a:pt x="2132" y="109761"/>
                      <a:pt x="83703" y="434452"/>
                      <a:pt x="402461" y="814258"/>
                    </a:cubicBezTo>
                    <a:cubicBezTo>
                      <a:pt x="530335" y="966625"/>
                      <a:pt x="615483" y="1112646"/>
                      <a:pt x="709071" y="1376180"/>
                    </a:cubicBezTo>
                    <a:cubicBezTo>
                      <a:pt x="781765" y="1580892"/>
                      <a:pt x="826084" y="1798015"/>
                      <a:pt x="823118" y="2004167"/>
                    </a:cubicBezTo>
                    <a:lnTo>
                      <a:pt x="857622" y="2017645"/>
                    </a:lnTo>
                    <a:cubicBezTo>
                      <a:pt x="902748" y="1709835"/>
                      <a:pt x="896248" y="1373934"/>
                      <a:pt x="821896" y="1136157"/>
                    </a:cubicBezTo>
                    <a:lnTo>
                      <a:pt x="821896" y="1136157"/>
                    </a:lnTo>
                    <a:close/>
                  </a:path>
                </a:pathLst>
              </a:custGeom>
              <a:solidFill>
                <a:srgbClr val="40B17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81" name="Freeform: Shape 3980">
                <a:extLst>
                  <a:ext uri="{FF2B5EF4-FFF2-40B4-BE49-F238E27FC236}">
                    <a16:creationId xmlns:a16="http://schemas.microsoft.com/office/drawing/2014/main" id="{2FCB894A-2529-4915-9BB5-55FA3958BD29}"/>
                  </a:ext>
                </a:extLst>
              </p:cNvPr>
              <p:cNvSpPr/>
              <p:nvPr/>
            </p:nvSpPr>
            <p:spPr>
              <a:xfrm>
                <a:off x="3267412" y="5570773"/>
                <a:ext cx="821953" cy="1904626"/>
              </a:xfrm>
              <a:custGeom>
                <a:avLst/>
                <a:gdLst>
                  <a:gd name="connsiteX0" fmla="*/ 1229 w 821953"/>
                  <a:gd name="connsiteY0" fmla="*/ 2914 h 1904626"/>
                  <a:gd name="connsiteX1" fmla="*/ 3585 w 821953"/>
                  <a:gd name="connsiteY1" fmla="*/ 71093 h 1904626"/>
                  <a:gd name="connsiteX2" fmla="*/ 419181 w 821953"/>
                  <a:gd name="connsiteY2" fmla="*/ 755677 h 1904626"/>
                  <a:gd name="connsiteX3" fmla="*/ 686555 w 821953"/>
                  <a:gd name="connsiteY3" fmla="*/ 1213499 h 1904626"/>
                  <a:gd name="connsiteX4" fmla="*/ 790656 w 821953"/>
                  <a:gd name="connsiteY4" fmla="*/ 1745192 h 1904626"/>
                  <a:gd name="connsiteX5" fmla="*/ 796370 w 821953"/>
                  <a:gd name="connsiteY5" fmla="*/ 1894615 h 1904626"/>
                  <a:gd name="connsiteX6" fmla="*/ 821954 w 821953"/>
                  <a:gd name="connsiteY6" fmla="*/ 1904626 h 1904626"/>
                  <a:gd name="connsiteX7" fmla="*/ 742367 w 821953"/>
                  <a:gd name="connsiteY7" fmla="*/ 1302834 h 1904626"/>
                  <a:gd name="connsiteX8" fmla="*/ 208209 w 821953"/>
                  <a:gd name="connsiteY8" fmla="*/ 428216 h 1904626"/>
                  <a:gd name="connsiteX9" fmla="*/ 1229 w 821953"/>
                  <a:gd name="connsiteY9" fmla="*/ 2914 h 1904626"/>
                  <a:gd name="connsiteX10" fmla="*/ 1229 w 821953"/>
                  <a:gd name="connsiteY10" fmla="*/ 2914 h 190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53" h="1904626">
                    <a:moveTo>
                      <a:pt x="1229" y="2914"/>
                    </a:moveTo>
                    <a:cubicBezTo>
                      <a:pt x="1556" y="25771"/>
                      <a:pt x="2341" y="48476"/>
                      <a:pt x="3585" y="71093"/>
                    </a:cubicBezTo>
                    <a:cubicBezTo>
                      <a:pt x="77871" y="325358"/>
                      <a:pt x="261798" y="544029"/>
                      <a:pt x="419181" y="755677"/>
                    </a:cubicBezTo>
                    <a:cubicBezTo>
                      <a:pt x="525659" y="898863"/>
                      <a:pt x="624242" y="1047217"/>
                      <a:pt x="686555" y="1213499"/>
                    </a:cubicBezTo>
                    <a:cubicBezTo>
                      <a:pt x="750132" y="1383162"/>
                      <a:pt x="779052" y="1563796"/>
                      <a:pt x="790656" y="1745192"/>
                    </a:cubicBezTo>
                    <a:cubicBezTo>
                      <a:pt x="793840" y="1794920"/>
                      <a:pt x="795585" y="1844735"/>
                      <a:pt x="796370" y="1894615"/>
                    </a:cubicBezTo>
                    <a:lnTo>
                      <a:pt x="821954" y="1904626"/>
                    </a:lnTo>
                    <a:cubicBezTo>
                      <a:pt x="820383" y="1699827"/>
                      <a:pt x="799489" y="1496467"/>
                      <a:pt x="742367" y="1302834"/>
                    </a:cubicBezTo>
                    <a:cubicBezTo>
                      <a:pt x="643501" y="967609"/>
                      <a:pt x="402104" y="714085"/>
                      <a:pt x="208209" y="428216"/>
                    </a:cubicBezTo>
                    <a:cubicBezTo>
                      <a:pt x="141317" y="329524"/>
                      <a:pt x="-15413" y="-36192"/>
                      <a:pt x="1229" y="2914"/>
                    </a:cubicBezTo>
                    <a:lnTo>
                      <a:pt x="1229" y="2914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82" name="Freeform: Shape 3981">
                <a:extLst>
                  <a:ext uri="{FF2B5EF4-FFF2-40B4-BE49-F238E27FC236}">
                    <a16:creationId xmlns:a16="http://schemas.microsoft.com/office/drawing/2014/main" id="{45CF1F1C-E988-475B-8937-6895B00425D1}"/>
                  </a:ext>
                </a:extLst>
              </p:cNvPr>
              <p:cNvSpPr/>
              <p:nvPr/>
            </p:nvSpPr>
            <p:spPr>
              <a:xfrm>
                <a:off x="3271804" y="5471615"/>
                <a:ext cx="849624" cy="2016085"/>
              </a:xfrm>
              <a:custGeom>
                <a:avLst/>
                <a:gdLst>
                  <a:gd name="connsiteX0" fmla="*/ 4318 w 849624"/>
                  <a:gd name="connsiteY0" fmla="*/ 0 h 2016085"/>
                  <a:gd name="connsiteX1" fmla="*/ 0 w 849624"/>
                  <a:gd name="connsiteY1" fmla="*/ 1701 h 2016085"/>
                  <a:gd name="connsiteX2" fmla="*/ 168638 w 849624"/>
                  <a:gd name="connsiteY2" fmla="*/ 305716 h 2016085"/>
                  <a:gd name="connsiteX3" fmla="*/ 450733 w 849624"/>
                  <a:gd name="connsiteY3" fmla="*/ 613352 h 2016085"/>
                  <a:gd name="connsiteX4" fmla="*/ 654464 w 849624"/>
                  <a:gd name="connsiteY4" fmla="*/ 996429 h 2016085"/>
                  <a:gd name="connsiteX5" fmla="*/ 825893 w 849624"/>
                  <a:gd name="connsiteY5" fmla="*/ 2006991 h 2016085"/>
                  <a:gd name="connsiteX6" fmla="*/ 849187 w 849624"/>
                  <a:gd name="connsiteY6" fmla="*/ 2016086 h 2016085"/>
                  <a:gd name="connsiteX7" fmla="*/ 739045 w 849624"/>
                  <a:gd name="connsiteY7" fmla="*/ 1129974 h 2016085"/>
                  <a:gd name="connsiteX8" fmla="*/ 529992 w 849624"/>
                  <a:gd name="connsiteY8" fmla="*/ 686569 h 2016085"/>
                  <a:gd name="connsiteX9" fmla="*/ 266043 w 849624"/>
                  <a:gd name="connsiteY9" fmla="*/ 375553 h 2016085"/>
                  <a:gd name="connsiteX10" fmla="*/ 4318 w 849624"/>
                  <a:gd name="connsiteY10" fmla="*/ 0 h 2016085"/>
                  <a:gd name="connsiteX11" fmla="*/ 4318 w 849624"/>
                  <a:gd name="connsiteY11" fmla="*/ 0 h 201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24" h="2016085">
                    <a:moveTo>
                      <a:pt x="4318" y="0"/>
                    </a:moveTo>
                    <a:cubicBezTo>
                      <a:pt x="2792" y="262"/>
                      <a:pt x="1309" y="851"/>
                      <a:pt x="0" y="1701"/>
                    </a:cubicBezTo>
                    <a:cubicBezTo>
                      <a:pt x="33065" y="115311"/>
                      <a:pt x="91582" y="213851"/>
                      <a:pt x="168638" y="305716"/>
                    </a:cubicBezTo>
                    <a:cubicBezTo>
                      <a:pt x="257864" y="412042"/>
                      <a:pt x="368857" y="501508"/>
                      <a:pt x="450733" y="613352"/>
                    </a:cubicBezTo>
                    <a:cubicBezTo>
                      <a:pt x="536099" y="729950"/>
                      <a:pt x="595096" y="866134"/>
                      <a:pt x="654464" y="996429"/>
                    </a:cubicBezTo>
                    <a:cubicBezTo>
                      <a:pt x="811586" y="1341273"/>
                      <a:pt x="838740" y="1655190"/>
                      <a:pt x="825893" y="2006991"/>
                    </a:cubicBezTo>
                    <a:lnTo>
                      <a:pt x="849187" y="2016086"/>
                    </a:lnTo>
                    <a:cubicBezTo>
                      <a:pt x="854225" y="1702649"/>
                      <a:pt x="815664" y="1315668"/>
                      <a:pt x="739045" y="1129974"/>
                    </a:cubicBezTo>
                    <a:cubicBezTo>
                      <a:pt x="682926" y="993964"/>
                      <a:pt x="604257" y="814094"/>
                      <a:pt x="529992" y="686569"/>
                    </a:cubicBezTo>
                    <a:cubicBezTo>
                      <a:pt x="460526" y="567310"/>
                      <a:pt x="362227" y="475052"/>
                      <a:pt x="266043" y="375553"/>
                    </a:cubicBezTo>
                    <a:cubicBezTo>
                      <a:pt x="160088" y="265956"/>
                      <a:pt x="56969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83" name="Freeform: Shape 3982">
                <a:extLst>
                  <a:ext uri="{FF2B5EF4-FFF2-40B4-BE49-F238E27FC236}">
                    <a16:creationId xmlns:a16="http://schemas.microsoft.com/office/drawing/2014/main" id="{5208E524-412A-46D4-80B3-C85E91FDC240}"/>
                  </a:ext>
                </a:extLst>
              </p:cNvPr>
              <p:cNvSpPr/>
              <p:nvPr/>
            </p:nvSpPr>
            <p:spPr>
              <a:xfrm>
                <a:off x="3271651" y="5652619"/>
                <a:ext cx="752414" cy="1797240"/>
              </a:xfrm>
              <a:custGeom>
                <a:avLst/>
                <a:gdLst>
                  <a:gd name="connsiteX0" fmla="*/ 0 w 752414"/>
                  <a:gd name="connsiteY0" fmla="*/ 0 h 1797240"/>
                  <a:gd name="connsiteX1" fmla="*/ 15049 w 752414"/>
                  <a:gd name="connsiteY1" fmla="*/ 138779 h 1797240"/>
                  <a:gd name="connsiteX2" fmla="*/ 351431 w 752414"/>
                  <a:gd name="connsiteY2" fmla="*/ 699939 h 1797240"/>
                  <a:gd name="connsiteX3" fmla="*/ 663079 w 752414"/>
                  <a:gd name="connsiteY3" fmla="*/ 1392462 h 1797240"/>
                  <a:gd name="connsiteX4" fmla="*/ 741029 w 752414"/>
                  <a:gd name="connsiteY4" fmla="*/ 1727535 h 1797240"/>
                  <a:gd name="connsiteX5" fmla="*/ 746918 w 752414"/>
                  <a:gd name="connsiteY5" fmla="*/ 1795081 h 1797240"/>
                  <a:gd name="connsiteX6" fmla="*/ 752414 w 752414"/>
                  <a:gd name="connsiteY6" fmla="*/ 1797241 h 1797240"/>
                  <a:gd name="connsiteX7" fmla="*/ 637016 w 752414"/>
                  <a:gd name="connsiteY7" fmla="*/ 1190040 h 1797240"/>
                  <a:gd name="connsiteX8" fmla="*/ 447462 w 752414"/>
                  <a:gd name="connsiteY8" fmla="*/ 788903 h 1797240"/>
                  <a:gd name="connsiteX9" fmla="*/ 171190 w 752414"/>
                  <a:gd name="connsiteY9" fmla="*/ 381725 h 1797240"/>
                  <a:gd name="connsiteX10" fmla="*/ 0 w 752414"/>
                  <a:gd name="connsiteY10" fmla="*/ 0 h 1797240"/>
                  <a:gd name="connsiteX11" fmla="*/ 0 w 752414"/>
                  <a:gd name="connsiteY11" fmla="*/ 0 h 179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40">
                    <a:moveTo>
                      <a:pt x="0" y="0"/>
                    </a:moveTo>
                    <a:cubicBezTo>
                      <a:pt x="2923" y="46631"/>
                      <a:pt x="7895" y="92847"/>
                      <a:pt x="15049" y="138779"/>
                    </a:cubicBezTo>
                    <a:cubicBezTo>
                      <a:pt x="86631" y="343361"/>
                      <a:pt x="232433" y="525063"/>
                      <a:pt x="351431" y="699939"/>
                    </a:cubicBezTo>
                    <a:cubicBezTo>
                      <a:pt x="495663" y="911870"/>
                      <a:pt x="602338" y="1144085"/>
                      <a:pt x="663079" y="1392462"/>
                    </a:cubicBezTo>
                    <a:cubicBezTo>
                      <a:pt x="701247" y="1500707"/>
                      <a:pt x="728118" y="1612703"/>
                      <a:pt x="741029" y="1727535"/>
                    </a:cubicBezTo>
                    <a:cubicBezTo>
                      <a:pt x="743560" y="1750043"/>
                      <a:pt x="745501" y="1772573"/>
                      <a:pt x="746918" y="1795081"/>
                    </a:cubicBezTo>
                    <a:lnTo>
                      <a:pt x="752414" y="1797241"/>
                    </a:lnTo>
                    <a:cubicBezTo>
                      <a:pt x="746177" y="1588232"/>
                      <a:pt x="703189" y="1381513"/>
                      <a:pt x="637016" y="1190040"/>
                    </a:cubicBezTo>
                    <a:cubicBezTo>
                      <a:pt x="588575" y="1049799"/>
                      <a:pt x="525019" y="915316"/>
                      <a:pt x="447462" y="788903"/>
                    </a:cubicBezTo>
                    <a:cubicBezTo>
                      <a:pt x="361769" y="649186"/>
                      <a:pt x="259893" y="519611"/>
                      <a:pt x="171190" y="381725"/>
                    </a:cubicBezTo>
                    <a:cubicBezTo>
                      <a:pt x="94483" y="262466"/>
                      <a:pt x="33479" y="13638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84" name="Freeform: Shape 3983">
                <a:extLst>
                  <a:ext uri="{FF2B5EF4-FFF2-40B4-BE49-F238E27FC236}">
                    <a16:creationId xmlns:a16="http://schemas.microsoft.com/office/drawing/2014/main" id="{3E0C0F0B-13E8-4C49-B887-74DD82164338}"/>
                  </a:ext>
                </a:extLst>
              </p:cNvPr>
              <p:cNvSpPr/>
              <p:nvPr/>
            </p:nvSpPr>
            <p:spPr>
              <a:xfrm>
                <a:off x="1763972" y="6582675"/>
                <a:ext cx="501395" cy="582169"/>
              </a:xfrm>
              <a:custGeom>
                <a:avLst/>
                <a:gdLst>
                  <a:gd name="connsiteX0" fmla="*/ 21652 w 501395"/>
                  <a:gd name="connsiteY0" fmla="*/ 13308 h 582169"/>
                  <a:gd name="connsiteX1" fmla="*/ 182111 w 501395"/>
                  <a:gd name="connsiteY1" fmla="*/ 117387 h 582169"/>
                  <a:gd name="connsiteX2" fmla="*/ 213256 w 501395"/>
                  <a:gd name="connsiteY2" fmla="*/ 237083 h 582169"/>
                  <a:gd name="connsiteX3" fmla="*/ 215284 w 501395"/>
                  <a:gd name="connsiteY3" fmla="*/ 297847 h 582169"/>
                  <a:gd name="connsiteX4" fmla="*/ 211489 w 501395"/>
                  <a:gd name="connsiteY4" fmla="*/ 340639 h 582169"/>
                  <a:gd name="connsiteX5" fmla="*/ 212078 w 501395"/>
                  <a:gd name="connsiteY5" fmla="*/ 354466 h 582169"/>
                  <a:gd name="connsiteX6" fmla="*/ 205884 w 501395"/>
                  <a:gd name="connsiteY6" fmla="*/ 363670 h 582169"/>
                  <a:gd name="connsiteX7" fmla="*/ 207389 w 501395"/>
                  <a:gd name="connsiteY7" fmla="*/ 399657 h 582169"/>
                  <a:gd name="connsiteX8" fmla="*/ 206386 w 501395"/>
                  <a:gd name="connsiteY8" fmla="*/ 403627 h 582169"/>
                  <a:gd name="connsiteX9" fmla="*/ 208915 w 501395"/>
                  <a:gd name="connsiteY9" fmla="*/ 409952 h 582169"/>
                  <a:gd name="connsiteX10" fmla="*/ 335307 w 501395"/>
                  <a:gd name="connsiteY10" fmla="*/ 158958 h 582169"/>
                  <a:gd name="connsiteX11" fmla="*/ 496027 w 501395"/>
                  <a:gd name="connsiteY11" fmla="*/ 200987 h 582169"/>
                  <a:gd name="connsiteX12" fmla="*/ 419604 w 501395"/>
                  <a:gd name="connsiteY12" fmla="*/ 295382 h 582169"/>
                  <a:gd name="connsiteX13" fmla="*/ 244292 w 501395"/>
                  <a:gd name="connsiteY13" fmla="*/ 495230 h 582169"/>
                  <a:gd name="connsiteX14" fmla="*/ 230639 w 501395"/>
                  <a:gd name="connsiteY14" fmla="*/ 571458 h 582169"/>
                  <a:gd name="connsiteX15" fmla="*/ 206058 w 501395"/>
                  <a:gd name="connsiteY15" fmla="*/ 569451 h 582169"/>
                  <a:gd name="connsiteX16" fmla="*/ 220671 w 501395"/>
                  <a:gd name="connsiteY16" fmla="*/ 487226 h 582169"/>
                  <a:gd name="connsiteX17" fmla="*/ 219886 w 501395"/>
                  <a:gd name="connsiteY17" fmla="*/ 481468 h 582169"/>
                  <a:gd name="connsiteX18" fmla="*/ 221784 w 501395"/>
                  <a:gd name="connsiteY18" fmla="*/ 469211 h 582169"/>
                  <a:gd name="connsiteX19" fmla="*/ 215153 w 501395"/>
                  <a:gd name="connsiteY19" fmla="*/ 467684 h 582169"/>
                  <a:gd name="connsiteX20" fmla="*/ 211903 w 501395"/>
                  <a:gd name="connsiteY20" fmla="*/ 480028 h 582169"/>
                  <a:gd name="connsiteX21" fmla="*/ 196614 w 501395"/>
                  <a:gd name="connsiteY21" fmla="*/ 476757 h 582169"/>
                  <a:gd name="connsiteX22" fmla="*/ 174869 w 501395"/>
                  <a:gd name="connsiteY22" fmla="*/ 404194 h 582169"/>
                  <a:gd name="connsiteX23" fmla="*/ 145513 w 501395"/>
                  <a:gd name="connsiteY23" fmla="*/ 339439 h 582169"/>
                  <a:gd name="connsiteX24" fmla="*/ 68980 w 501395"/>
                  <a:gd name="connsiteY24" fmla="*/ 207639 h 582169"/>
                  <a:gd name="connsiteX25" fmla="*/ 21652 w 501395"/>
                  <a:gd name="connsiteY25" fmla="*/ 13308 h 582169"/>
                  <a:gd name="connsiteX26" fmla="*/ 21652 w 501395"/>
                  <a:gd name="connsiteY26" fmla="*/ 13308 h 58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1395" h="582169">
                    <a:moveTo>
                      <a:pt x="21652" y="13308"/>
                    </a:moveTo>
                    <a:cubicBezTo>
                      <a:pt x="87541" y="-37597"/>
                      <a:pt x="156570" y="70670"/>
                      <a:pt x="182111" y="117387"/>
                    </a:cubicBezTo>
                    <a:cubicBezTo>
                      <a:pt x="202547" y="154792"/>
                      <a:pt x="210682" y="194814"/>
                      <a:pt x="213256" y="237083"/>
                    </a:cubicBezTo>
                    <a:cubicBezTo>
                      <a:pt x="214477" y="257301"/>
                      <a:pt x="215044" y="277585"/>
                      <a:pt x="215284" y="297847"/>
                    </a:cubicBezTo>
                    <a:cubicBezTo>
                      <a:pt x="215415" y="309210"/>
                      <a:pt x="219581" y="330344"/>
                      <a:pt x="211489" y="340639"/>
                    </a:cubicBezTo>
                    <a:cubicBezTo>
                      <a:pt x="211685" y="345240"/>
                      <a:pt x="211925" y="349842"/>
                      <a:pt x="212078" y="354466"/>
                    </a:cubicBezTo>
                    <a:cubicBezTo>
                      <a:pt x="212231" y="359504"/>
                      <a:pt x="209482" y="362471"/>
                      <a:pt x="205884" y="363670"/>
                    </a:cubicBezTo>
                    <a:cubicBezTo>
                      <a:pt x="206494" y="375644"/>
                      <a:pt x="207018" y="387640"/>
                      <a:pt x="207389" y="399657"/>
                    </a:cubicBezTo>
                    <a:cubicBezTo>
                      <a:pt x="207432" y="401206"/>
                      <a:pt x="207040" y="402515"/>
                      <a:pt x="206386" y="403627"/>
                    </a:cubicBezTo>
                    <a:cubicBezTo>
                      <a:pt x="207258" y="405742"/>
                      <a:pt x="208130" y="407880"/>
                      <a:pt x="208915" y="409952"/>
                    </a:cubicBezTo>
                    <a:cubicBezTo>
                      <a:pt x="213408" y="316320"/>
                      <a:pt x="271075" y="218697"/>
                      <a:pt x="335307" y="158958"/>
                    </a:cubicBezTo>
                    <a:cubicBezTo>
                      <a:pt x="428153" y="72589"/>
                      <a:pt x="525515" y="123451"/>
                      <a:pt x="496027" y="200987"/>
                    </a:cubicBezTo>
                    <a:cubicBezTo>
                      <a:pt x="481960" y="237999"/>
                      <a:pt x="448328" y="269536"/>
                      <a:pt x="419604" y="295382"/>
                    </a:cubicBezTo>
                    <a:cubicBezTo>
                      <a:pt x="351337" y="356822"/>
                      <a:pt x="276419" y="405611"/>
                      <a:pt x="244292" y="495230"/>
                    </a:cubicBezTo>
                    <a:cubicBezTo>
                      <a:pt x="239777" y="520639"/>
                      <a:pt x="235284" y="546070"/>
                      <a:pt x="230639" y="571458"/>
                    </a:cubicBezTo>
                    <a:cubicBezTo>
                      <a:pt x="227825" y="586921"/>
                      <a:pt x="203332" y="585111"/>
                      <a:pt x="206058" y="569451"/>
                    </a:cubicBezTo>
                    <a:cubicBezTo>
                      <a:pt x="210835" y="542035"/>
                      <a:pt x="215742" y="514620"/>
                      <a:pt x="220671" y="487226"/>
                    </a:cubicBezTo>
                    <a:cubicBezTo>
                      <a:pt x="219952" y="485547"/>
                      <a:pt x="219603" y="483627"/>
                      <a:pt x="219886" y="481468"/>
                    </a:cubicBezTo>
                    <a:cubicBezTo>
                      <a:pt x="220409" y="477324"/>
                      <a:pt x="221042" y="473245"/>
                      <a:pt x="221784" y="469211"/>
                    </a:cubicBezTo>
                    <a:cubicBezTo>
                      <a:pt x="219450" y="469712"/>
                      <a:pt x="217007" y="469232"/>
                      <a:pt x="215153" y="467684"/>
                    </a:cubicBezTo>
                    <a:cubicBezTo>
                      <a:pt x="214324" y="471697"/>
                      <a:pt x="213299" y="475776"/>
                      <a:pt x="211903" y="480028"/>
                    </a:cubicBezTo>
                    <a:cubicBezTo>
                      <a:pt x="209068" y="488666"/>
                      <a:pt x="196135" y="485525"/>
                      <a:pt x="196614" y="476757"/>
                    </a:cubicBezTo>
                    <a:cubicBezTo>
                      <a:pt x="197945" y="452329"/>
                      <a:pt x="184335" y="425961"/>
                      <a:pt x="174869" y="404194"/>
                    </a:cubicBezTo>
                    <a:cubicBezTo>
                      <a:pt x="165426" y="382471"/>
                      <a:pt x="155807" y="360791"/>
                      <a:pt x="145513" y="339439"/>
                    </a:cubicBezTo>
                    <a:cubicBezTo>
                      <a:pt x="123331" y="293441"/>
                      <a:pt x="96134" y="250780"/>
                      <a:pt x="68980" y="207639"/>
                    </a:cubicBezTo>
                    <a:cubicBezTo>
                      <a:pt x="42481" y="165479"/>
                      <a:pt x="-38305" y="59612"/>
                      <a:pt x="21652" y="13308"/>
                    </a:cubicBezTo>
                    <a:lnTo>
                      <a:pt x="21652" y="13308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85" name="Freeform: Shape 3984">
                <a:extLst>
                  <a:ext uri="{FF2B5EF4-FFF2-40B4-BE49-F238E27FC236}">
                    <a16:creationId xmlns:a16="http://schemas.microsoft.com/office/drawing/2014/main" id="{53EBFFD6-C98A-473B-923A-A6A1EDBD4CD9}"/>
                  </a:ext>
                </a:extLst>
              </p:cNvPr>
              <p:cNvSpPr/>
              <p:nvPr/>
            </p:nvSpPr>
            <p:spPr>
              <a:xfrm>
                <a:off x="1763981" y="6590313"/>
                <a:ext cx="206131" cy="443426"/>
              </a:xfrm>
              <a:custGeom>
                <a:avLst/>
                <a:gdLst>
                  <a:gd name="connsiteX0" fmla="*/ 21664 w 206131"/>
                  <a:gd name="connsiteY0" fmla="*/ 5671 h 443426"/>
                  <a:gd name="connsiteX1" fmla="*/ 30170 w 206131"/>
                  <a:gd name="connsiteY1" fmla="*/ 0 h 443426"/>
                  <a:gd name="connsiteX2" fmla="*/ 205874 w 206131"/>
                  <a:gd name="connsiteY2" fmla="*/ 356011 h 443426"/>
                  <a:gd name="connsiteX3" fmla="*/ 193464 w 206131"/>
                  <a:gd name="connsiteY3" fmla="*/ 443427 h 443426"/>
                  <a:gd name="connsiteX4" fmla="*/ 174882 w 206131"/>
                  <a:gd name="connsiteY4" fmla="*/ 396535 h 443426"/>
                  <a:gd name="connsiteX5" fmla="*/ 145525 w 206131"/>
                  <a:gd name="connsiteY5" fmla="*/ 331779 h 443426"/>
                  <a:gd name="connsiteX6" fmla="*/ 69014 w 206131"/>
                  <a:gd name="connsiteY6" fmla="*/ 199958 h 443426"/>
                  <a:gd name="connsiteX7" fmla="*/ 21664 w 206131"/>
                  <a:gd name="connsiteY7" fmla="*/ 5671 h 443426"/>
                  <a:gd name="connsiteX8" fmla="*/ 21664 w 206131"/>
                  <a:gd name="connsiteY8" fmla="*/ 5671 h 443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131" h="443426">
                    <a:moveTo>
                      <a:pt x="21664" y="5671"/>
                    </a:moveTo>
                    <a:cubicBezTo>
                      <a:pt x="24499" y="3490"/>
                      <a:pt x="27334" y="1614"/>
                      <a:pt x="30170" y="0"/>
                    </a:cubicBezTo>
                    <a:cubicBezTo>
                      <a:pt x="169865" y="163120"/>
                      <a:pt x="205874" y="356011"/>
                      <a:pt x="205874" y="356011"/>
                    </a:cubicBezTo>
                    <a:cubicBezTo>
                      <a:pt x="207248" y="394419"/>
                      <a:pt x="203126" y="424037"/>
                      <a:pt x="193464" y="443427"/>
                    </a:cubicBezTo>
                    <a:cubicBezTo>
                      <a:pt x="189058" y="427047"/>
                      <a:pt x="181098" y="410798"/>
                      <a:pt x="174882" y="396535"/>
                    </a:cubicBezTo>
                    <a:cubicBezTo>
                      <a:pt x="165416" y="374789"/>
                      <a:pt x="155819" y="353132"/>
                      <a:pt x="145525" y="331779"/>
                    </a:cubicBezTo>
                    <a:cubicBezTo>
                      <a:pt x="123344" y="285781"/>
                      <a:pt x="96146" y="243120"/>
                      <a:pt x="69014" y="199958"/>
                    </a:cubicBezTo>
                    <a:cubicBezTo>
                      <a:pt x="42471" y="157842"/>
                      <a:pt x="-38315" y="51974"/>
                      <a:pt x="21664" y="5671"/>
                    </a:cubicBezTo>
                    <a:lnTo>
                      <a:pt x="21664" y="5671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86" name="Freeform: Shape 3985">
                <a:extLst>
                  <a:ext uri="{FF2B5EF4-FFF2-40B4-BE49-F238E27FC236}">
                    <a16:creationId xmlns:a16="http://schemas.microsoft.com/office/drawing/2014/main" id="{7BE6976F-15B9-4F39-9B2D-EABF3A6D7D4F}"/>
                  </a:ext>
                </a:extLst>
              </p:cNvPr>
              <p:cNvSpPr/>
              <p:nvPr/>
            </p:nvSpPr>
            <p:spPr>
              <a:xfrm>
                <a:off x="1926474" y="6696457"/>
                <a:ext cx="323404" cy="373356"/>
              </a:xfrm>
              <a:custGeom>
                <a:avLst/>
                <a:gdLst>
                  <a:gd name="connsiteX0" fmla="*/ 48397 w 323404"/>
                  <a:gd name="connsiteY0" fmla="*/ 97499 h 373356"/>
                  <a:gd name="connsiteX1" fmla="*/ 50731 w 323404"/>
                  <a:gd name="connsiteY1" fmla="*/ 123279 h 373356"/>
                  <a:gd name="connsiteX2" fmla="*/ 52759 w 323404"/>
                  <a:gd name="connsiteY2" fmla="*/ 184021 h 373356"/>
                  <a:gd name="connsiteX3" fmla="*/ 48964 w 323404"/>
                  <a:gd name="connsiteY3" fmla="*/ 226813 h 373356"/>
                  <a:gd name="connsiteX4" fmla="*/ 49553 w 323404"/>
                  <a:gd name="connsiteY4" fmla="*/ 240641 h 373356"/>
                  <a:gd name="connsiteX5" fmla="*/ 43359 w 323404"/>
                  <a:gd name="connsiteY5" fmla="*/ 249823 h 373356"/>
                  <a:gd name="connsiteX6" fmla="*/ 44864 w 323404"/>
                  <a:gd name="connsiteY6" fmla="*/ 285810 h 373356"/>
                  <a:gd name="connsiteX7" fmla="*/ 43861 w 323404"/>
                  <a:gd name="connsiteY7" fmla="*/ 289780 h 373356"/>
                  <a:gd name="connsiteX8" fmla="*/ 46391 w 323404"/>
                  <a:gd name="connsiteY8" fmla="*/ 296105 h 373356"/>
                  <a:gd name="connsiteX9" fmla="*/ 172782 w 323404"/>
                  <a:gd name="connsiteY9" fmla="*/ 45111 h 373356"/>
                  <a:gd name="connsiteX10" fmla="*/ 323404 w 323404"/>
                  <a:gd name="connsiteY10" fmla="*/ 20203 h 373356"/>
                  <a:gd name="connsiteX11" fmla="*/ 58168 w 323404"/>
                  <a:gd name="connsiteY11" fmla="*/ 373357 h 373356"/>
                  <a:gd name="connsiteX12" fmla="*/ 57383 w 323404"/>
                  <a:gd name="connsiteY12" fmla="*/ 367621 h 373356"/>
                  <a:gd name="connsiteX13" fmla="*/ 59281 w 323404"/>
                  <a:gd name="connsiteY13" fmla="*/ 355342 h 373356"/>
                  <a:gd name="connsiteX14" fmla="*/ 52672 w 323404"/>
                  <a:gd name="connsiteY14" fmla="*/ 353815 h 373356"/>
                  <a:gd name="connsiteX15" fmla="*/ 49401 w 323404"/>
                  <a:gd name="connsiteY15" fmla="*/ 366160 h 373356"/>
                  <a:gd name="connsiteX16" fmla="*/ 34133 w 323404"/>
                  <a:gd name="connsiteY16" fmla="*/ 362888 h 373356"/>
                  <a:gd name="connsiteX17" fmla="*/ 12388 w 323404"/>
                  <a:gd name="connsiteY17" fmla="*/ 290325 h 373356"/>
                  <a:gd name="connsiteX18" fmla="*/ 0 w 323404"/>
                  <a:gd name="connsiteY18" fmla="*/ 262190 h 373356"/>
                  <a:gd name="connsiteX19" fmla="*/ 48397 w 323404"/>
                  <a:gd name="connsiteY19" fmla="*/ 97499 h 373356"/>
                  <a:gd name="connsiteX20" fmla="*/ 48397 w 323404"/>
                  <a:gd name="connsiteY20" fmla="*/ 97499 h 373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3404" h="373356">
                    <a:moveTo>
                      <a:pt x="48397" y="97499"/>
                    </a:moveTo>
                    <a:cubicBezTo>
                      <a:pt x="49444" y="105984"/>
                      <a:pt x="50208" y="114599"/>
                      <a:pt x="50731" y="123279"/>
                    </a:cubicBezTo>
                    <a:cubicBezTo>
                      <a:pt x="51952" y="143519"/>
                      <a:pt x="52520" y="163759"/>
                      <a:pt x="52759" y="184021"/>
                    </a:cubicBezTo>
                    <a:cubicBezTo>
                      <a:pt x="52890" y="195384"/>
                      <a:pt x="57034" y="216519"/>
                      <a:pt x="48964" y="226813"/>
                    </a:cubicBezTo>
                    <a:cubicBezTo>
                      <a:pt x="49161" y="231415"/>
                      <a:pt x="49422" y="236039"/>
                      <a:pt x="49553" y="240641"/>
                    </a:cubicBezTo>
                    <a:cubicBezTo>
                      <a:pt x="49706" y="245679"/>
                      <a:pt x="46958" y="248645"/>
                      <a:pt x="43359" y="249823"/>
                    </a:cubicBezTo>
                    <a:cubicBezTo>
                      <a:pt x="43970" y="261797"/>
                      <a:pt x="44493" y="273793"/>
                      <a:pt x="44864" y="285810"/>
                    </a:cubicBezTo>
                    <a:cubicBezTo>
                      <a:pt x="44908" y="287359"/>
                      <a:pt x="44493" y="288667"/>
                      <a:pt x="43861" y="289780"/>
                    </a:cubicBezTo>
                    <a:cubicBezTo>
                      <a:pt x="44733" y="291917"/>
                      <a:pt x="45606" y="294054"/>
                      <a:pt x="46391" y="296105"/>
                    </a:cubicBezTo>
                    <a:cubicBezTo>
                      <a:pt x="50884" y="202495"/>
                      <a:pt x="108550" y="104849"/>
                      <a:pt x="172782" y="45111"/>
                    </a:cubicBezTo>
                    <a:cubicBezTo>
                      <a:pt x="233088" y="-10985"/>
                      <a:pt x="295291" y="-9197"/>
                      <a:pt x="323404" y="20203"/>
                    </a:cubicBezTo>
                    <a:cubicBezTo>
                      <a:pt x="322925" y="20356"/>
                      <a:pt x="121462" y="88164"/>
                      <a:pt x="58168" y="373357"/>
                    </a:cubicBezTo>
                    <a:cubicBezTo>
                      <a:pt x="57449" y="371677"/>
                      <a:pt x="57100" y="369780"/>
                      <a:pt x="57383" y="367621"/>
                    </a:cubicBezTo>
                    <a:cubicBezTo>
                      <a:pt x="57928" y="363477"/>
                      <a:pt x="58539" y="359377"/>
                      <a:pt x="59281" y="355342"/>
                    </a:cubicBezTo>
                    <a:cubicBezTo>
                      <a:pt x="56969" y="355843"/>
                      <a:pt x="54504" y="355342"/>
                      <a:pt x="52672" y="353815"/>
                    </a:cubicBezTo>
                    <a:cubicBezTo>
                      <a:pt x="51843" y="357828"/>
                      <a:pt x="50818" y="361906"/>
                      <a:pt x="49401" y="366160"/>
                    </a:cubicBezTo>
                    <a:cubicBezTo>
                      <a:pt x="46565" y="374818"/>
                      <a:pt x="33654" y="371656"/>
                      <a:pt x="34133" y="362888"/>
                    </a:cubicBezTo>
                    <a:cubicBezTo>
                      <a:pt x="35464" y="338460"/>
                      <a:pt x="21854" y="312092"/>
                      <a:pt x="12388" y="290325"/>
                    </a:cubicBezTo>
                    <a:cubicBezTo>
                      <a:pt x="8288" y="280925"/>
                      <a:pt x="4188" y="271524"/>
                      <a:pt x="0" y="262190"/>
                    </a:cubicBezTo>
                    <a:cubicBezTo>
                      <a:pt x="7023" y="207773"/>
                      <a:pt x="22072" y="149081"/>
                      <a:pt x="48397" y="97499"/>
                    </a:cubicBezTo>
                    <a:lnTo>
                      <a:pt x="48397" y="97499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87" name="Freeform: Shape 3986">
                <a:extLst>
                  <a:ext uri="{FF2B5EF4-FFF2-40B4-BE49-F238E27FC236}">
                    <a16:creationId xmlns:a16="http://schemas.microsoft.com/office/drawing/2014/main" id="{A1A283F9-2D10-47FB-9483-7CC620AD5A12}"/>
                  </a:ext>
                </a:extLst>
              </p:cNvPr>
              <p:cNvSpPr/>
              <p:nvPr/>
            </p:nvSpPr>
            <p:spPr>
              <a:xfrm>
                <a:off x="1789287" y="6588132"/>
                <a:ext cx="460613" cy="576688"/>
              </a:xfrm>
              <a:custGeom>
                <a:avLst/>
                <a:gdLst>
                  <a:gd name="connsiteX0" fmla="*/ 0 w 460613"/>
                  <a:gd name="connsiteY0" fmla="*/ 5191 h 576688"/>
                  <a:gd name="connsiteX1" fmla="*/ 8942 w 460613"/>
                  <a:gd name="connsiteY1" fmla="*/ 0 h 576688"/>
                  <a:gd name="connsiteX2" fmla="*/ 97405 w 460613"/>
                  <a:gd name="connsiteY2" fmla="*/ 131975 h 576688"/>
                  <a:gd name="connsiteX3" fmla="*/ 174657 w 460613"/>
                  <a:gd name="connsiteY3" fmla="*/ 317494 h 576688"/>
                  <a:gd name="connsiteX4" fmla="*/ 184995 w 460613"/>
                  <a:gd name="connsiteY4" fmla="*/ 355095 h 576688"/>
                  <a:gd name="connsiteX5" fmla="*/ 180525 w 460613"/>
                  <a:gd name="connsiteY5" fmla="*/ 358192 h 576688"/>
                  <a:gd name="connsiteX6" fmla="*/ 181026 w 460613"/>
                  <a:gd name="connsiteY6" fmla="*/ 368770 h 576688"/>
                  <a:gd name="connsiteX7" fmla="*/ 159608 w 460613"/>
                  <a:gd name="connsiteY7" fmla="*/ 297232 h 576688"/>
                  <a:gd name="connsiteX8" fmla="*/ 83861 w 460613"/>
                  <a:gd name="connsiteY8" fmla="*/ 127743 h 576688"/>
                  <a:gd name="connsiteX9" fmla="*/ 0 w 460613"/>
                  <a:gd name="connsiteY9" fmla="*/ 5191 h 576688"/>
                  <a:gd name="connsiteX10" fmla="*/ 0 w 460613"/>
                  <a:gd name="connsiteY10" fmla="*/ 5191 h 576688"/>
                  <a:gd name="connsiteX11" fmla="*/ 185126 w 460613"/>
                  <a:gd name="connsiteY11" fmla="*/ 386240 h 576688"/>
                  <a:gd name="connsiteX12" fmla="*/ 188005 w 460613"/>
                  <a:gd name="connsiteY12" fmla="*/ 367505 h 576688"/>
                  <a:gd name="connsiteX13" fmla="*/ 192520 w 460613"/>
                  <a:gd name="connsiteY13" fmla="*/ 389621 h 576688"/>
                  <a:gd name="connsiteX14" fmla="*/ 199412 w 460613"/>
                  <a:gd name="connsiteY14" fmla="*/ 324124 h 576688"/>
                  <a:gd name="connsiteX15" fmla="*/ 221768 w 460613"/>
                  <a:gd name="connsiteY15" fmla="*/ 271321 h 576688"/>
                  <a:gd name="connsiteX16" fmla="*/ 200372 w 460613"/>
                  <a:gd name="connsiteY16" fmla="*/ 465194 h 576688"/>
                  <a:gd name="connsiteX17" fmla="*/ 273262 w 460613"/>
                  <a:gd name="connsiteY17" fmla="*/ 273720 h 576688"/>
                  <a:gd name="connsiteX18" fmla="*/ 456447 w 460613"/>
                  <a:gd name="connsiteY18" fmla="*/ 124625 h 576688"/>
                  <a:gd name="connsiteX19" fmla="*/ 460613 w 460613"/>
                  <a:gd name="connsiteY19" fmla="*/ 128551 h 576688"/>
                  <a:gd name="connsiteX20" fmla="*/ 282990 w 460613"/>
                  <a:gd name="connsiteY20" fmla="*/ 280503 h 576688"/>
                  <a:gd name="connsiteX21" fmla="*/ 198954 w 460613"/>
                  <a:gd name="connsiteY21" fmla="*/ 532304 h 576688"/>
                  <a:gd name="connsiteX22" fmla="*/ 199696 w 460613"/>
                  <a:gd name="connsiteY22" fmla="*/ 574529 h 576688"/>
                  <a:gd name="connsiteX23" fmla="*/ 191931 w 460613"/>
                  <a:gd name="connsiteY23" fmla="*/ 576688 h 576688"/>
                  <a:gd name="connsiteX24" fmla="*/ 188856 w 460613"/>
                  <a:gd name="connsiteY24" fmla="*/ 518127 h 576688"/>
                  <a:gd name="connsiteX25" fmla="*/ 195377 w 460613"/>
                  <a:gd name="connsiteY25" fmla="*/ 481748 h 576688"/>
                  <a:gd name="connsiteX26" fmla="*/ 194592 w 460613"/>
                  <a:gd name="connsiteY26" fmla="*/ 475990 h 576688"/>
                  <a:gd name="connsiteX27" fmla="*/ 196490 w 460613"/>
                  <a:gd name="connsiteY27" fmla="*/ 463710 h 576688"/>
                  <a:gd name="connsiteX28" fmla="*/ 189859 w 460613"/>
                  <a:gd name="connsiteY28" fmla="*/ 462184 h 576688"/>
                  <a:gd name="connsiteX29" fmla="*/ 188660 w 460613"/>
                  <a:gd name="connsiteY29" fmla="*/ 467440 h 576688"/>
                  <a:gd name="connsiteX30" fmla="*/ 190579 w 460613"/>
                  <a:gd name="connsiteY30" fmla="*/ 417669 h 576688"/>
                  <a:gd name="connsiteX31" fmla="*/ 185126 w 460613"/>
                  <a:gd name="connsiteY31" fmla="*/ 386240 h 576688"/>
                  <a:gd name="connsiteX32" fmla="*/ 185126 w 460613"/>
                  <a:gd name="connsiteY32" fmla="*/ 386240 h 57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60613" h="576688">
                    <a:moveTo>
                      <a:pt x="0" y="5191"/>
                    </a:moveTo>
                    <a:cubicBezTo>
                      <a:pt x="2988" y="3162"/>
                      <a:pt x="5976" y="1440"/>
                      <a:pt x="8942" y="0"/>
                    </a:cubicBezTo>
                    <a:cubicBezTo>
                      <a:pt x="42094" y="41396"/>
                      <a:pt x="71691" y="85606"/>
                      <a:pt x="97405" y="131975"/>
                    </a:cubicBezTo>
                    <a:cubicBezTo>
                      <a:pt x="129968" y="190688"/>
                      <a:pt x="155835" y="253044"/>
                      <a:pt x="174657" y="317494"/>
                    </a:cubicBezTo>
                    <a:cubicBezTo>
                      <a:pt x="178256" y="329838"/>
                      <a:pt x="181811" y="342401"/>
                      <a:pt x="184995" y="355095"/>
                    </a:cubicBezTo>
                    <a:cubicBezTo>
                      <a:pt x="183883" y="356578"/>
                      <a:pt x="182313" y="357603"/>
                      <a:pt x="180525" y="358192"/>
                    </a:cubicBezTo>
                    <a:lnTo>
                      <a:pt x="181026" y="368770"/>
                    </a:lnTo>
                    <a:cubicBezTo>
                      <a:pt x="174875" y="344124"/>
                      <a:pt x="167111" y="320024"/>
                      <a:pt x="159608" y="297232"/>
                    </a:cubicBezTo>
                    <a:cubicBezTo>
                      <a:pt x="140197" y="238388"/>
                      <a:pt x="114635" y="181528"/>
                      <a:pt x="83861" y="127743"/>
                    </a:cubicBezTo>
                    <a:cubicBezTo>
                      <a:pt x="59302" y="84733"/>
                      <a:pt x="31189" y="43708"/>
                      <a:pt x="0" y="5191"/>
                    </a:cubicBezTo>
                    <a:lnTo>
                      <a:pt x="0" y="5191"/>
                    </a:lnTo>
                    <a:close/>
                    <a:moveTo>
                      <a:pt x="185126" y="386240"/>
                    </a:moveTo>
                    <a:cubicBezTo>
                      <a:pt x="185868" y="380002"/>
                      <a:pt x="186827" y="373743"/>
                      <a:pt x="188005" y="367505"/>
                    </a:cubicBezTo>
                    <a:cubicBezTo>
                      <a:pt x="189685" y="374855"/>
                      <a:pt x="191211" y="382227"/>
                      <a:pt x="192520" y="389621"/>
                    </a:cubicBezTo>
                    <a:cubicBezTo>
                      <a:pt x="194287" y="367745"/>
                      <a:pt x="196620" y="345913"/>
                      <a:pt x="199412" y="324124"/>
                    </a:cubicBezTo>
                    <a:cubicBezTo>
                      <a:pt x="205475" y="306109"/>
                      <a:pt x="213044" y="288399"/>
                      <a:pt x="221768" y="271321"/>
                    </a:cubicBezTo>
                    <a:cubicBezTo>
                      <a:pt x="210776" y="335487"/>
                      <a:pt x="203360" y="400220"/>
                      <a:pt x="200372" y="465194"/>
                    </a:cubicBezTo>
                    <a:cubicBezTo>
                      <a:pt x="211364" y="396927"/>
                      <a:pt x="232281" y="330842"/>
                      <a:pt x="273262" y="273720"/>
                    </a:cubicBezTo>
                    <a:cubicBezTo>
                      <a:pt x="319478" y="209314"/>
                      <a:pt x="384211" y="157493"/>
                      <a:pt x="456447" y="124625"/>
                    </a:cubicBezTo>
                    <a:cubicBezTo>
                      <a:pt x="457909" y="125868"/>
                      <a:pt x="459283" y="127176"/>
                      <a:pt x="460613" y="128551"/>
                    </a:cubicBezTo>
                    <a:cubicBezTo>
                      <a:pt x="392587" y="168398"/>
                      <a:pt x="329249" y="215356"/>
                      <a:pt x="282990" y="280503"/>
                    </a:cubicBezTo>
                    <a:cubicBezTo>
                      <a:pt x="229074" y="356447"/>
                      <a:pt x="216512" y="443230"/>
                      <a:pt x="198954" y="532304"/>
                    </a:cubicBezTo>
                    <a:cubicBezTo>
                      <a:pt x="198998" y="546372"/>
                      <a:pt x="199238" y="560439"/>
                      <a:pt x="199696" y="574529"/>
                    </a:cubicBezTo>
                    <a:cubicBezTo>
                      <a:pt x="197362" y="576012"/>
                      <a:pt x="194614" y="576710"/>
                      <a:pt x="191931" y="576688"/>
                    </a:cubicBezTo>
                    <a:cubicBezTo>
                      <a:pt x="190361" y="557168"/>
                      <a:pt x="189358" y="537648"/>
                      <a:pt x="188856" y="518127"/>
                    </a:cubicBezTo>
                    <a:lnTo>
                      <a:pt x="195377" y="481748"/>
                    </a:lnTo>
                    <a:cubicBezTo>
                      <a:pt x="194658" y="480068"/>
                      <a:pt x="194309" y="478149"/>
                      <a:pt x="194592" y="475990"/>
                    </a:cubicBezTo>
                    <a:cubicBezTo>
                      <a:pt x="195116" y="471846"/>
                      <a:pt x="195748" y="467767"/>
                      <a:pt x="196490" y="463710"/>
                    </a:cubicBezTo>
                    <a:cubicBezTo>
                      <a:pt x="194156" y="464212"/>
                      <a:pt x="191713" y="463732"/>
                      <a:pt x="189859" y="462184"/>
                    </a:cubicBezTo>
                    <a:cubicBezTo>
                      <a:pt x="189510" y="463907"/>
                      <a:pt x="189096" y="465673"/>
                      <a:pt x="188660" y="467440"/>
                    </a:cubicBezTo>
                    <a:cubicBezTo>
                      <a:pt x="188943" y="450842"/>
                      <a:pt x="189597" y="434245"/>
                      <a:pt x="190579" y="417669"/>
                    </a:cubicBezTo>
                    <a:cubicBezTo>
                      <a:pt x="189205" y="407200"/>
                      <a:pt x="187351" y="396687"/>
                      <a:pt x="185126" y="386240"/>
                    </a:cubicBezTo>
                    <a:lnTo>
                      <a:pt x="185126" y="386240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88" name="Freeform: Shape 3987">
                <a:extLst>
                  <a:ext uri="{FF2B5EF4-FFF2-40B4-BE49-F238E27FC236}">
                    <a16:creationId xmlns:a16="http://schemas.microsoft.com/office/drawing/2014/main" id="{A627A9E2-68DD-4EE1-B6D4-734D135A9975}"/>
                  </a:ext>
                </a:extLst>
              </p:cNvPr>
              <p:cNvSpPr/>
              <p:nvPr/>
            </p:nvSpPr>
            <p:spPr>
              <a:xfrm>
                <a:off x="1930784" y="6247170"/>
                <a:ext cx="345676" cy="1039990"/>
              </a:xfrm>
              <a:custGeom>
                <a:avLst/>
                <a:gdLst>
                  <a:gd name="connsiteX0" fmla="*/ 250871 w 345676"/>
                  <a:gd name="connsiteY0" fmla="*/ 458 h 1039990"/>
                  <a:gd name="connsiteX1" fmla="*/ 343522 w 345676"/>
                  <a:gd name="connsiteY1" fmla="*/ 163011 h 1039990"/>
                  <a:gd name="connsiteX2" fmla="*/ 265397 w 345676"/>
                  <a:gd name="connsiteY2" fmla="*/ 329446 h 1039990"/>
                  <a:gd name="connsiteX3" fmla="*/ 141907 w 345676"/>
                  <a:gd name="connsiteY3" fmla="*/ 506328 h 1039990"/>
                  <a:gd name="connsiteX4" fmla="*/ 106334 w 345676"/>
                  <a:gd name="connsiteY4" fmla="*/ 608401 h 1039990"/>
                  <a:gd name="connsiteX5" fmla="*/ 67315 w 345676"/>
                  <a:gd name="connsiteY5" fmla="*/ 828489 h 1039990"/>
                  <a:gd name="connsiteX6" fmla="*/ 68231 w 345676"/>
                  <a:gd name="connsiteY6" fmla="*/ 895207 h 1039990"/>
                  <a:gd name="connsiteX7" fmla="*/ 80554 w 345676"/>
                  <a:gd name="connsiteY7" fmla="*/ 957498 h 1039990"/>
                  <a:gd name="connsiteX8" fmla="*/ 96192 w 345676"/>
                  <a:gd name="connsiteY8" fmla="*/ 1029515 h 1039990"/>
                  <a:gd name="connsiteX9" fmla="*/ 75560 w 345676"/>
                  <a:gd name="connsiteY9" fmla="*/ 1036015 h 1039990"/>
                  <a:gd name="connsiteX10" fmla="*/ 28755 w 345676"/>
                  <a:gd name="connsiteY10" fmla="*/ 844564 h 1039990"/>
                  <a:gd name="connsiteX11" fmla="*/ 28733 w 345676"/>
                  <a:gd name="connsiteY11" fmla="*/ 843800 h 1039990"/>
                  <a:gd name="connsiteX12" fmla="*/ 21666 w 345676"/>
                  <a:gd name="connsiteY12" fmla="*/ 736798 h 1039990"/>
                  <a:gd name="connsiteX13" fmla="*/ 1405 w 345676"/>
                  <a:gd name="connsiteY13" fmla="*/ 448749 h 1039990"/>
                  <a:gd name="connsiteX14" fmla="*/ 7359 w 345676"/>
                  <a:gd name="connsiteY14" fmla="*/ 333852 h 1039990"/>
                  <a:gd name="connsiteX15" fmla="*/ 88297 w 345676"/>
                  <a:gd name="connsiteY15" fmla="*/ 122640 h 1039990"/>
                  <a:gd name="connsiteX16" fmla="*/ 250871 w 345676"/>
                  <a:gd name="connsiteY16" fmla="*/ 458 h 1039990"/>
                  <a:gd name="connsiteX17" fmla="*/ 250871 w 345676"/>
                  <a:gd name="connsiteY17" fmla="*/ 458 h 103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5676" h="1039990">
                    <a:moveTo>
                      <a:pt x="250871" y="458"/>
                    </a:moveTo>
                    <a:cubicBezTo>
                      <a:pt x="339160" y="-7786"/>
                      <a:pt x="351832" y="97100"/>
                      <a:pt x="343522" y="163011"/>
                    </a:cubicBezTo>
                    <a:cubicBezTo>
                      <a:pt x="335583" y="225825"/>
                      <a:pt x="304329" y="280656"/>
                      <a:pt x="265397" y="329446"/>
                    </a:cubicBezTo>
                    <a:cubicBezTo>
                      <a:pt x="219704" y="386676"/>
                      <a:pt x="171896" y="438454"/>
                      <a:pt x="141907" y="506328"/>
                    </a:cubicBezTo>
                    <a:cubicBezTo>
                      <a:pt x="127338" y="539306"/>
                      <a:pt x="117763" y="574289"/>
                      <a:pt x="106334" y="608401"/>
                    </a:cubicBezTo>
                    <a:cubicBezTo>
                      <a:pt x="82452" y="679699"/>
                      <a:pt x="70543" y="753309"/>
                      <a:pt x="67315" y="828489"/>
                    </a:cubicBezTo>
                    <a:cubicBezTo>
                      <a:pt x="66465" y="848119"/>
                      <a:pt x="69933" y="872939"/>
                      <a:pt x="68231" y="895207"/>
                    </a:cubicBezTo>
                    <a:cubicBezTo>
                      <a:pt x="71525" y="916123"/>
                      <a:pt x="75581" y="936887"/>
                      <a:pt x="80554" y="957498"/>
                    </a:cubicBezTo>
                    <a:cubicBezTo>
                      <a:pt x="86225" y="981075"/>
                      <a:pt x="96389" y="1005175"/>
                      <a:pt x="96192" y="1029515"/>
                    </a:cubicBezTo>
                    <a:cubicBezTo>
                      <a:pt x="96105" y="1039984"/>
                      <a:pt x="81732" y="1043452"/>
                      <a:pt x="75560" y="1036015"/>
                    </a:cubicBezTo>
                    <a:cubicBezTo>
                      <a:pt x="46225" y="1000638"/>
                      <a:pt x="30412" y="894618"/>
                      <a:pt x="28755" y="844564"/>
                    </a:cubicBezTo>
                    <a:cubicBezTo>
                      <a:pt x="28755" y="844302"/>
                      <a:pt x="28755" y="844040"/>
                      <a:pt x="28733" y="843800"/>
                    </a:cubicBezTo>
                    <a:cubicBezTo>
                      <a:pt x="24763" y="808271"/>
                      <a:pt x="21993" y="772633"/>
                      <a:pt x="21666" y="736798"/>
                    </a:cubicBezTo>
                    <a:cubicBezTo>
                      <a:pt x="20707" y="631062"/>
                      <a:pt x="10674" y="552719"/>
                      <a:pt x="1405" y="448749"/>
                    </a:cubicBezTo>
                    <a:cubicBezTo>
                      <a:pt x="-1976" y="410711"/>
                      <a:pt x="1034" y="371431"/>
                      <a:pt x="7359" y="333852"/>
                    </a:cubicBezTo>
                    <a:cubicBezTo>
                      <a:pt x="19943" y="258999"/>
                      <a:pt x="47795" y="186828"/>
                      <a:pt x="88297" y="122640"/>
                    </a:cubicBezTo>
                    <a:cubicBezTo>
                      <a:pt x="124655" y="64973"/>
                      <a:pt x="179137" y="7154"/>
                      <a:pt x="250871" y="458"/>
                    </a:cubicBezTo>
                    <a:lnTo>
                      <a:pt x="250871" y="458"/>
                    </a:lnTo>
                    <a:close/>
                  </a:path>
                </a:pathLst>
              </a:custGeom>
              <a:solidFill>
                <a:srgbClr val="4CCAA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89" name="Freeform: Shape 3988">
                <a:extLst>
                  <a:ext uri="{FF2B5EF4-FFF2-40B4-BE49-F238E27FC236}">
                    <a16:creationId xmlns:a16="http://schemas.microsoft.com/office/drawing/2014/main" id="{AC4A21AA-ACD7-4C49-AE00-52312BDC8BA0}"/>
                  </a:ext>
                </a:extLst>
              </p:cNvPr>
              <p:cNvSpPr/>
              <p:nvPr/>
            </p:nvSpPr>
            <p:spPr>
              <a:xfrm>
                <a:off x="1930819" y="6247170"/>
                <a:ext cx="294414" cy="1039983"/>
              </a:xfrm>
              <a:custGeom>
                <a:avLst/>
                <a:gdLst>
                  <a:gd name="connsiteX0" fmla="*/ 250859 w 294414"/>
                  <a:gd name="connsiteY0" fmla="*/ 458 h 1039983"/>
                  <a:gd name="connsiteX1" fmla="*/ 294415 w 294414"/>
                  <a:gd name="connsiteY1" fmla="*/ 7502 h 1039983"/>
                  <a:gd name="connsiteX2" fmla="*/ 130837 w 294414"/>
                  <a:gd name="connsiteY2" fmla="*/ 335552 h 1039983"/>
                  <a:gd name="connsiteX3" fmla="*/ 83617 w 294414"/>
                  <a:gd name="connsiteY3" fmla="*/ 1039984 h 1039983"/>
                  <a:gd name="connsiteX4" fmla="*/ 75504 w 294414"/>
                  <a:gd name="connsiteY4" fmla="*/ 1036036 h 1039983"/>
                  <a:gd name="connsiteX5" fmla="*/ 28721 w 294414"/>
                  <a:gd name="connsiteY5" fmla="*/ 844563 h 1039983"/>
                  <a:gd name="connsiteX6" fmla="*/ 28721 w 294414"/>
                  <a:gd name="connsiteY6" fmla="*/ 843778 h 1039983"/>
                  <a:gd name="connsiteX7" fmla="*/ 21654 w 294414"/>
                  <a:gd name="connsiteY7" fmla="*/ 736798 h 1039983"/>
                  <a:gd name="connsiteX8" fmla="*/ 1414 w 294414"/>
                  <a:gd name="connsiteY8" fmla="*/ 448748 h 1039983"/>
                  <a:gd name="connsiteX9" fmla="*/ 7368 w 294414"/>
                  <a:gd name="connsiteY9" fmla="*/ 333829 h 1039983"/>
                  <a:gd name="connsiteX10" fmla="*/ 88307 w 294414"/>
                  <a:gd name="connsiteY10" fmla="*/ 122618 h 1039983"/>
                  <a:gd name="connsiteX11" fmla="*/ 250859 w 294414"/>
                  <a:gd name="connsiteY11" fmla="*/ 458 h 1039983"/>
                  <a:gd name="connsiteX12" fmla="*/ 250859 w 294414"/>
                  <a:gd name="connsiteY12" fmla="*/ 458 h 1039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4414" h="1039983">
                    <a:moveTo>
                      <a:pt x="250859" y="458"/>
                    </a:moveTo>
                    <a:cubicBezTo>
                      <a:pt x="268133" y="-1156"/>
                      <a:pt x="282506" y="1570"/>
                      <a:pt x="294415" y="7502"/>
                    </a:cubicBezTo>
                    <a:cubicBezTo>
                      <a:pt x="250576" y="57950"/>
                      <a:pt x="188678" y="154744"/>
                      <a:pt x="130837" y="335552"/>
                    </a:cubicBezTo>
                    <a:cubicBezTo>
                      <a:pt x="26125" y="662926"/>
                      <a:pt x="43901" y="948860"/>
                      <a:pt x="83617" y="1039984"/>
                    </a:cubicBezTo>
                    <a:cubicBezTo>
                      <a:pt x="80564" y="1039788"/>
                      <a:pt x="77576" y="1038523"/>
                      <a:pt x="75504" y="1036036"/>
                    </a:cubicBezTo>
                    <a:cubicBezTo>
                      <a:pt x="46191" y="1000660"/>
                      <a:pt x="30378" y="894640"/>
                      <a:pt x="28721" y="844563"/>
                    </a:cubicBezTo>
                    <a:cubicBezTo>
                      <a:pt x="28721" y="844301"/>
                      <a:pt x="28721" y="844061"/>
                      <a:pt x="28721" y="843778"/>
                    </a:cubicBezTo>
                    <a:cubicBezTo>
                      <a:pt x="24751" y="808270"/>
                      <a:pt x="21959" y="772632"/>
                      <a:pt x="21654" y="736798"/>
                    </a:cubicBezTo>
                    <a:cubicBezTo>
                      <a:pt x="20694" y="631061"/>
                      <a:pt x="10661" y="552718"/>
                      <a:pt x="1414" y="448748"/>
                    </a:cubicBezTo>
                    <a:cubicBezTo>
                      <a:pt x="-1988" y="410711"/>
                      <a:pt x="1043" y="371430"/>
                      <a:pt x="7368" y="333829"/>
                    </a:cubicBezTo>
                    <a:cubicBezTo>
                      <a:pt x="19953" y="258954"/>
                      <a:pt x="47826" y="186805"/>
                      <a:pt x="88307" y="122618"/>
                    </a:cubicBezTo>
                    <a:cubicBezTo>
                      <a:pt x="124621" y="64973"/>
                      <a:pt x="179125" y="7153"/>
                      <a:pt x="250859" y="458"/>
                    </a:cubicBezTo>
                    <a:lnTo>
                      <a:pt x="250859" y="458"/>
                    </a:lnTo>
                    <a:close/>
                  </a:path>
                </a:pathLst>
              </a:custGeom>
              <a:solidFill>
                <a:srgbClr val="44C2A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90" name="Freeform: Shape 3989">
                <a:extLst>
                  <a:ext uri="{FF2B5EF4-FFF2-40B4-BE49-F238E27FC236}">
                    <a16:creationId xmlns:a16="http://schemas.microsoft.com/office/drawing/2014/main" id="{397D63AC-443A-45F6-A390-056BC91622EC}"/>
                  </a:ext>
                </a:extLst>
              </p:cNvPr>
              <p:cNvSpPr/>
              <p:nvPr/>
            </p:nvSpPr>
            <p:spPr>
              <a:xfrm>
                <a:off x="1977610" y="6253430"/>
                <a:ext cx="252792" cy="1033717"/>
              </a:xfrm>
              <a:custGeom>
                <a:avLst/>
                <a:gdLst>
                  <a:gd name="connsiteX0" fmla="*/ 244984 w 252792"/>
                  <a:gd name="connsiteY0" fmla="*/ 0 h 1033717"/>
                  <a:gd name="connsiteX1" fmla="*/ 252792 w 252792"/>
                  <a:gd name="connsiteY1" fmla="*/ 4100 h 1033717"/>
                  <a:gd name="connsiteX2" fmla="*/ 92420 w 252792"/>
                  <a:gd name="connsiteY2" fmla="*/ 355160 h 1033717"/>
                  <a:gd name="connsiteX3" fmla="*/ 38418 w 252792"/>
                  <a:gd name="connsiteY3" fmla="*/ 1033703 h 1033717"/>
                  <a:gd name="connsiteX4" fmla="*/ 36826 w 252792"/>
                  <a:gd name="connsiteY4" fmla="*/ 1033681 h 1033717"/>
                  <a:gd name="connsiteX5" fmla="*/ 206 w 252792"/>
                  <a:gd name="connsiteY5" fmla="*/ 834945 h 1033717"/>
                  <a:gd name="connsiteX6" fmla="*/ 10 w 252792"/>
                  <a:gd name="connsiteY6" fmla="*/ 834727 h 1033717"/>
                  <a:gd name="connsiteX7" fmla="*/ 206 w 252792"/>
                  <a:gd name="connsiteY7" fmla="*/ 833724 h 1033717"/>
                  <a:gd name="connsiteX8" fmla="*/ 49781 w 252792"/>
                  <a:gd name="connsiteY8" fmla="*/ 455815 h 1033717"/>
                  <a:gd name="connsiteX9" fmla="*/ 125877 w 252792"/>
                  <a:gd name="connsiteY9" fmla="*/ 205018 h 1033717"/>
                  <a:gd name="connsiteX10" fmla="*/ 244984 w 252792"/>
                  <a:gd name="connsiteY10" fmla="*/ 0 h 1033717"/>
                  <a:gd name="connsiteX11" fmla="*/ 244984 w 252792"/>
                  <a:gd name="connsiteY11" fmla="*/ 0 h 10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792" h="1033717">
                    <a:moveTo>
                      <a:pt x="244984" y="0"/>
                    </a:moveTo>
                    <a:cubicBezTo>
                      <a:pt x="247710" y="1199"/>
                      <a:pt x="250306" y="2573"/>
                      <a:pt x="252792" y="4100"/>
                    </a:cubicBezTo>
                    <a:cubicBezTo>
                      <a:pt x="172813" y="106064"/>
                      <a:pt x="127622" y="230230"/>
                      <a:pt x="92420" y="355160"/>
                    </a:cubicBezTo>
                    <a:cubicBezTo>
                      <a:pt x="26313" y="589687"/>
                      <a:pt x="-31223" y="782709"/>
                      <a:pt x="38418" y="1033703"/>
                    </a:cubicBezTo>
                    <a:cubicBezTo>
                      <a:pt x="37894" y="1033725"/>
                      <a:pt x="37371" y="1033725"/>
                      <a:pt x="36826" y="1033681"/>
                    </a:cubicBezTo>
                    <a:cubicBezTo>
                      <a:pt x="18898" y="973179"/>
                      <a:pt x="511" y="864542"/>
                      <a:pt x="206" y="834945"/>
                    </a:cubicBezTo>
                    <a:cubicBezTo>
                      <a:pt x="75" y="834945"/>
                      <a:pt x="-34" y="834879"/>
                      <a:pt x="10" y="834727"/>
                    </a:cubicBezTo>
                    <a:cubicBezTo>
                      <a:pt x="97" y="834400"/>
                      <a:pt x="141" y="834050"/>
                      <a:pt x="206" y="833724"/>
                    </a:cubicBezTo>
                    <a:cubicBezTo>
                      <a:pt x="-972" y="706285"/>
                      <a:pt x="19508" y="579284"/>
                      <a:pt x="49781" y="455815"/>
                    </a:cubicBezTo>
                    <a:cubicBezTo>
                      <a:pt x="70544" y="371147"/>
                      <a:pt x="95081" y="286610"/>
                      <a:pt x="125877" y="205018"/>
                    </a:cubicBezTo>
                    <a:cubicBezTo>
                      <a:pt x="153947" y="130644"/>
                      <a:pt x="189978" y="57928"/>
                      <a:pt x="244984" y="0"/>
                    </a:cubicBezTo>
                    <a:lnTo>
                      <a:pt x="244984" y="0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1F8ACA6B-F6AE-40CF-82B9-102944A41C2D}"/>
                </a:ext>
              </a:extLst>
            </p:cNvPr>
            <p:cNvSpPr/>
            <p:nvPr/>
          </p:nvSpPr>
          <p:spPr>
            <a:xfrm>
              <a:off x="2202674" y="6420871"/>
              <a:ext cx="26732" cy="26657"/>
            </a:xfrm>
            <a:custGeom>
              <a:avLst/>
              <a:gdLst>
                <a:gd name="connsiteX0" fmla="*/ 21032 w 26732"/>
                <a:gd name="connsiteY0" fmla="*/ 2374 h 26657"/>
                <a:gd name="connsiteX1" fmla="*/ 24326 w 26732"/>
                <a:gd name="connsiteY1" fmla="*/ 21000 h 26657"/>
                <a:gd name="connsiteX2" fmla="*/ 5700 w 26732"/>
                <a:gd name="connsiteY2" fmla="*/ 24293 h 26657"/>
                <a:gd name="connsiteX3" fmla="*/ 2407 w 26732"/>
                <a:gd name="connsiteY3" fmla="*/ 5667 h 26657"/>
                <a:gd name="connsiteX4" fmla="*/ 21032 w 26732"/>
                <a:gd name="connsiteY4" fmla="*/ 2374 h 26657"/>
                <a:gd name="connsiteX5" fmla="*/ 21032 w 26732"/>
                <a:gd name="connsiteY5" fmla="*/ 2374 h 2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32" h="26657">
                  <a:moveTo>
                    <a:pt x="21032" y="2374"/>
                  </a:moveTo>
                  <a:cubicBezTo>
                    <a:pt x="26769" y="6387"/>
                    <a:pt x="28732" y="15285"/>
                    <a:pt x="24326" y="21000"/>
                  </a:cubicBezTo>
                  <a:cubicBezTo>
                    <a:pt x="19898" y="26758"/>
                    <a:pt x="11850" y="28590"/>
                    <a:pt x="5700" y="24293"/>
                  </a:cubicBezTo>
                  <a:cubicBezTo>
                    <a:pt x="-36" y="20280"/>
                    <a:pt x="-1999" y="11403"/>
                    <a:pt x="2407" y="5667"/>
                  </a:cubicBezTo>
                  <a:cubicBezTo>
                    <a:pt x="6834" y="-91"/>
                    <a:pt x="14904" y="-1944"/>
                    <a:pt x="21032" y="2374"/>
                  </a:cubicBezTo>
                  <a:lnTo>
                    <a:pt x="21032" y="2374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7C06A88C-C9F6-40EB-9589-5458086E94E6}"/>
                </a:ext>
              </a:extLst>
            </p:cNvPr>
            <p:cNvSpPr/>
            <p:nvPr/>
          </p:nvSpPr>
          <p:spPr>
            <a:xfrm>
              <a:off x="2201580" y="6359212"/>
              <a:ext cx="43061" cy="42941"/>
            </a:xfrm>
            <a:custGeom>
              <a:avLst/>
              <a:gdLst>
                <a:gd name="connsiteX0" fmla="*/ 33882 w 43061"/>
                <a:gd name="connsiteY0" fmla="*/ 3815 h 42941"/>
                <a:gd name="connsiteX1" fmla="*/ 39182 w 43061"/>
                <a:gd name="connsiteY1" fmla="*/ 33826 h 42941"/>
                <a:gd name="connsiteX2" fmla="*/ 9171 w 43061"/>
                <a:gd name="connsiteY2" fmla="*/ 39126 h 42941"/>
                <a:gd name="connsiteX3" fmla="*/ 3871 w 43061"/>
                <a:gd name="connsiteY3" fmla="*/ 9115 h 42941"/>
                <a:gd name="connsiteX4" fmla="*/ 33882 w 43061"/>
                <a:gd name="connsiteY4" fmla="*/ 3815 h 42941"/>
                <a:gd name="connsiteX5" fmla="*/ 33882 w 43061"/>
                <a:gd name="connsiteY5" fmla="*/ 3815 h 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61" h="42941">
                  <a:moveTo>
                    <a:pt x="33882" y="3815"/>
                  </a:moveTo>
                  <a:cubicBezTo>
                    <a:pt x="43107" y="10271"/>
                    <a:pt x="46292" y="24600"/>
                    <a:pt x="39182" y="33826"/>
                  </a:cubicBezTo>
                  <a:cubicBezTo>
                    <a:pt x="32050" y="43096"/>
                    <a:pt x="19072" y="46062"/>
                    <a:pt x="9171" y="39126"/>
                  </a:cubicBezTo>
                  <a:cubicBezTo>
                    <a:pt x="-55" y="32670"/>
                    <a:pt x="-3218" y="18363"/>
                    <a:pt x="3871" y="9115"/>
                  </a:cubicBezTo>
                  <a:cubicBezTo>
                    <a:pt x="10981" y="-154"/>
                    <a:pt x="23980" y="-3121"/>
                    <a:pt x="33882" y="3815"/>
                  </a:cubicBezTo>
                  <a:lnTo>
                    <a:pt x="33882" y="3815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23D1FBA0-728E-4795-BA2A-0A3A8D37F668}"/>
                </a:ext>
              </a:extLst>
            </p:cNvPr>
            <p:cNvSpPr/>
            <p:nvPr/>
          </p:nvSpPr>
          <p:spPr>
            <a:xfrm>
              <a:off x="2180666" y="6385794"/>
              <a:ext cx="18950" cy="18699"/>
            </a:xfrm>
            <a:custGeom>
              <a:avLst/>
              <a:gdLst>
                <a:gd name="connsiteX0" fmla="*/ 16214 w 18950"/>
                <a:gd name="connsiteY0" fmla="*/ 3165 h 18699"/>
                <a:gd name="connsiteX1" fmla="*/ 16890 w 18950"/>
                <a:gd name="connsiteY1" fmla="*/ 3798 h 18699"/>
                <a:gd name="connsiteX2" fmla="*/ 17326 w 18950"/>
                <a:gd name="connsiteY2" fmla="*/ 14725 h 18699"/>
                <a:gd name="connsiteX3" fmla="*/ 6922 w 18950"/>
                <a:gd name="connsiteY3" fmla="*/ 18062 h 18699"/>
                <a:gd name="connsiteX4" fmla="*/ 6094 w 18950"/>
                <a:gd name="connsiteY4" fmla="*/ 17647 h 18699"/>
                <a:gd name="connsiteX5" fmla="*/ 1666 w 18950"/>
                <a:gd name="connsiteY5" fmla="*/ 3754 h 18699"/>
                <a:gd name="connsiteX6" fmla="*/ 16214 w 18950"/>
                <a:gd name="connsiteY6" fmla="*/ 3165 h 18699"/>
                <a:gd name="connsiteX7" fmla="*/ 16214 w 18950"/>
                <a:gd name="connsiteY7" fmla="*/ 3165 h 1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50" h="18699">
                  <a:moveTo>
                    <a:pt x="16214" y="3165"/>
                  </a:moveTo>
                  <a:cubicBezTo>
                    <a:pt x="16432" y="3383"/>
                    <a:pt x="16672" y="3601"/>
                    <a:pt x="16890" y="3798"/>
                  </a:cubicBezTo>
                  <a:cubicBezTo>
                    <a:pt x="19616" y="6371"/>
                    <a:pt x="19507" y="11890"/>
                    <a:pt x="17326" y="14725"/>
                  </a:cubicBezTo>
                  <a:cubicBezTo>
                    <a:pt x="15123" y="17604"/>
                    <a:pt x="10499" y="19850"/>
                    <a:pt x="6922" y="18062"/>
                  </a:cubicBezTo>
                  <a:cubicBezTo>
                    <a:pt x="6639" y="17931"/>
                    <a:pt x="6377" y="17778"/>
                    <a:pt x="6094" y="17647"/>
                  </a:cubicBezTo>
                  <a:cubicBezTo>
                    <a:pt x="881" y="15008"/>
                    <a:pt x="-2042" y="9032"/>
                    <a:pt x="1666" y="3754"/>
                  </a:cubicBezTo>
                  <a:cubicBezTo>
                    <a:pt x="5330" y="-1480"/>
                    <a:pt x="11960" y="-826"/>
                    <a:pt x="16214" y="3165"/>
                  </a:cubicBezTo>
                  <a:lnTo>
                    <a:pt x="16214" y="3165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C60328C3-96EA-4C86-869B-0D3D53A143A8}"/>
                </a:ext>
              </a:extLst>
            </p:cNvPr>
            <p:cNvSpPr/>
            <p:nvPr/>
          </p:nvSpPr>
          <p:spPr>
            <a:xfrm>
              <a:off x="2170195" y="6439725"/>
              <a:ext cx="13534" cy="13737"/>
            </a:xfrm>
            <a:custGeom>
              <a:avLst/>
              <a:gdLst>
                <a:gd name="connsiteX0" fmla="*/ 10676 w 13534"/>
                <a:gd name="connsiteY0" fmla="*/ 1274 h 13737"/>
                <a:gd name="connsiteX1" fmla="*/ 2846 w 13534"/>
                <a:gd name="connsiteY1" fmla="*/ 12463 h 13737"/>
                <a:gd name="connsiteX2" fmla="*/ 10676 w 13534"/>
                <a:gd name="connsiteY2" fmla="*/ 1274 h 13737"/>
                <a:gd name="connsiteX3" fmla="*/ 10676 w 13534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34" h="13737">
                  <a:moveTo>
                    <a:pt x="10676" y="1274"/>
                  </a:moveTo>
                  <a:cubicBezTo>
                    <a:pt x="17873" y="6312"/>
                    <a:pt x="10065" y="17501"/>
                    <a:pt x="2846" y="12463"/>
                  </a:cubicBezTo>
                  <a:cubicBezTo>
                    <a:pt x="-4330" y="7425"/>
                    <a:pt x="3478" y="-3764"/>
                    <a:pt x="10676" y="1274"/>
                  </a:cubicBezTo>
                  <a:lnTo>
                    <a:pt x="10676" y="1274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83AB99A5-EF2E-459A-8970-250DD6E1ADC7}"/>
                </a:ext>
              </a:extLst>
            </p:cNvPr>
            <p:cNvSpPr/>
            <p:nvPr/>
          </p:nvSpPr>
          <p:spPr>
            <a:xfrm>
              <a:off x="2162757" y="6507049"/>
              <a:ext cx="14633" cy="14424"/>
            </a:xfrm>
            <a:custGeom>
              <a:avLst/>
              <a:gdLst>
                <a:gd name="connsiteX0" fmla="*/ 9128 w 14633"/>
                <a:gd name="connsiteY0" fmla="*/ 449 h 14424"/>
                <a:gd name="connsiteX1" fmla="*/ 9979 w 14633"/>
                <a:gd name="connsiteY1" fmla="*/ 798 h 14424"/>
                <a:gd name="connsiteX2" fmla="*/ 13381 w 14633"/>
                <a:gd name="connsiteY2" fmla="*/ 11485 h 14424"/>
                <a:gd name="connsiteX3" fmla="*/ 2171 w 14633"/>
                <a:gd name="connsiteY3" fmla="*/ 11944 h 14424"/>
                <a:gd name="connsiteX4" fmla="*/ 1560 w 14633"/>
                <a:gd name="connsiteY4" fmla="*/ 11245 h 14424"/>
                <a:gd name="connsiteX5" fmla="*/ 9128 w 14633"/>
                <a:gd name="connsiteY5" fmla="*/ 449 h 14424"/>
                <a:gd name="connsiteX6" fmla="*/ 9128 w 14633"/>
                <a:gd name="connsiteY6" fmla="*/ 449 h 1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33" h="14424">
                  <a:moveTo>
                    <a:pt x="9128" y="449"/>
                  </a:moveTo>
                  <a:cubicBezTo>
                    <a:pt x="9412" y="558"/>
                    <a:pt x="9695" y="668"/>
                    <a:pt x="9979" y="798"/>
                  </a:cubicBezTo>
                  <a:cubicBezTo>
                    <a:pt x="14210" y="2478"/>
                    <a:pt x="16064" y="7647"/>
                    <a:pt x="13381" y="11485"/>
                  </a:cubicBezTo>
                  <a:cubicBezTo>
                    <a:pt x="10720" y="15302"/>
                    <a:pt x="5202" y="15346"/>
                    <a:pt x="2171" y="11944"/>
                  </a:cubicBezTo>
                  <a:cubicBezTo>
                    <a:pt x="1974" y="11725"/>
                    <a:pt x="1756" y="11485"/>
                    <a:pt x="1560" y="11245"/>
                  </a:cubicBezTo>
                  <a:cubicBezTo>
                    <a:pt x="-2868" y="6229"/>
                    <a:pt x="2912" y="-2015"/>
                    <a:pt x="9128" y="449"/>
                  </a:cubicBezTo>
                  <a:lnTo>
                    <a:pt x="9128" y="44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66BA7E6E-D141-4146-835E-9870C6964F31}"/>
                </a:ext>
              </a:extLst>
            </p:cNvPr>
            <p:cNvSpPr/>
            <p:nvPr/>
          </p:nvSpPr>
          <p:spPr>
            <a:xfrm>
              <a:off x="2194659" y="6480247"/>
              <a:ext cx="28327" cy="28745"/>
            </a:xfrm>
            <a:custGeom>
              <a:avLst/>
              <a:gdLst>
                <a:gd name="connsiteX0" fmla="*/ 22352 w 28327"/>
                <a:gd name="connsiteY0" fmla="*/ 2672 h 28745"/>
                <a:gd name="connsiteX1" fmla="*/ 5972 w 28327"/>
                <a:gd name="connsiteY1" fmla="*/ 26074 h 28745"/>
                <a:gd name="connsiteX2" fmla="*/ 22352 w 28327"/>
                <a:gd name="connsiteY2" fmla="*/ 2672 h 28745"/>
                <a:gd name="connsiteX3" fmla="*/ 22352 w 28327"/>
                <a:gd name="connsiteY3" fmla="*/ 2672 h 2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27" h="28745">
                  <a:moveTo>
                    <a:pt x="22352" y="2672"/>
                  </a:moveTo>
                  <a:cubicBezTo>
                    <a:pt x="37401" y="13206"/>
                    <a:pt x="21065" y="36630"/>
                    <a:pt x="5972" y="26074"/>
                  </a:cubicBezTo>
                  <a:cubicBezTo>
                    <a:pt x="-9077" y="15540"/>
                    <a:pt x="7281" y="-7885"/>
                    <a:pt x="22352" y="2672"/>
                  </a:cubicBezTo>
                  <a:lnTo>
                    <a:pt x="22352" y="2672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ACE9F7CF-BBAE-4184-A0C4-4978C13C140B}"/>
                </a:ext>
              </a:extLst>
            </p:cNvPr>
            <p:cNvSpPr/>
            <p:nvPr/>
          </p:nvSpPr>
          <p:spPr>
            <a:xfrm>
              <a:off x="2126070" y="6466232"/>
              <a:ext cx="21743" cy="21655"/>
            </a:xfrm>
            <a:custGeom>
              <a:avLst/>
              <a:gdLst>
                <a:gd name="connsiteX0" fmla="*/ 17112 w 21743"/>
                <a:gd name="connsiteY0" fmla="*/ 1921 h 21655"/>
                <a:gd name="connsiteX1" fmla="*/ 19773 w 21743"/>
                <a:gd name="connsiteY1" fmla="*/ 17058 h 21655"/>
                <a:gd name="connsiteX2" fmla="*/ 4636 w 21743"/>
                <a:gd name="connsiteY2" fmla="*/ 19740 h 21655"/>
                <a:gd name="connsiteX3" fmla="*/ 1954 w 21743"/>
                <a:gd name="connsiteY3" fmla="*/ 4604 h 21655"/>
                <a:gd name="connsiteX4" fmla="*/ 17112 w 21743"/>
                <a:gd name="connsiteY4" fmla="*/ 1921 h 21655"/>
                <a:gd name="connsiteX5" fmla="*/ 17112 w 21743"/>
                <a:gd name="connsiteY5" fmla="*/ 1921 h 2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43" h="21655">
                  <a:moveTo>
                    <a:pt x="17112" y="1921"/>
                  </a:moveTo>
                  <a:cubicBezTo>
                    <a:pt x="21779" y="5171"/>
                    <a:pt x="23372" y="12390"/>
                    <a:pt x="19773" y="17058"/>
                  </a:cubicBezTo>
                  <a:cubicBezTo>
                    <a:pt x="16174" y="21725"/>
                    <a:pt x="9631" y="23230"/>
                    <a:pt x="4636" y="19740"/>
                  </a:cubicBezTo>
                  <a:cubicBezTo>
                    <a:pt x="-31" y="16491"/>
                    <a:pt x="-1623" y="9271"/>
                    <a:pt x="1954" y="4604"/>
                  </a:cubicBezTo>
                  <a:cubicBezTo>
                    <a:pt x="5574" y="-85"/>
                    <a:pt x="12117" y="-1568"/>
                    <a:pt x="17112" y="1921"/>
                  </a:cubicBezTo>
                  <a:lnTo>
                    <a:pt x="17112" y="192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43299983-3105-4BE1-9D64-19DEC7E9325F}"/>
                </a:ext>
              </a:extLst>
            </p:cNvPr>
            <p:cNvSpPr/>
            <p:nvPr/>
          </p:nvSpPr>
          <p:spPr>
            <a:xfrm>
              <a:off x="2110631" y="6535236"/>
              <a:ext cx="19685" cy="19433"/>
            </a:xfrm>
            <a:custGeom>
              <a:avLst/>
              <a:gdLst>
                <a:gd name="connsiteX0" fmla="*/ 12508 w 19685"/>
                <a:gd name="connsiteY0" fmla="*/ 660 h 19433"/>
                <a:gd name="connsiteX1" fmla="*/ 13359 w 19685"/>
                <a:gd name="connsiteY1" fmla="*/ 1009 h 19433"/>
                <a:gd name="connsiteX2" fmla="*/ 17982 w 19685"/>
                <a:gd name="connsiteY2" fmla="*/ 15469 h 19433"/>
                <a:gd name="connsiteX3" fmla="*/ 2824 w 19685"/>
                <a:gd name="connsiteY3" fmla="*/ 16080 h 19433"/>
                <a:gd name="connsiteX4" fmla="*/ 2192 w 19685"/>
                <a:gd name="connsiteY4" fmla="*/ 15404 h 19433"/>
                <a:gd name="connsiteX5" fmla="*/ 12508 w 19685"/>
                <a:gd name="connsiteY5" fmla="*/ 660 h 19433"/>
                <a:gd name="connsiteX6" fmla="*/ 12508 w 19685"/>
                <a:gd name="connsiteY6" fmla="*/ 660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5" h="19433">
                  <a:moveTo>
                    <a:pt x="12508" y="660"/>
                  </a:moveTo>
                  <a:cubicBezTo>
                    <a:pt x="12791" y="769"/>
                    <a:pt x="13075" y="900"/>
                    <a:pt x="13359" y="1009"/>
                  </a:cubicBezTo>
                  <a:cubicBezTo>
                    <a:pt x="19029" y="3408"/>
                    <a:pt x="21668" y="10213"/>
                    <a:pt x="17982" y="15469"/>
                  </a:cubicBezTo>
                  <a:cubicBezTo>
                    <a:pt x="14318" y="20704"/>
                    <a:pt x="7012" y="20595"/>
                    <a:pt x="2824" y="16080"/>
                  </a:cubicBezTo>
                  <a:cubicBezTo>
                    <a:pt x="2606" y="15862"/>
                    <a:pt x="2410" y="15622"/>
                    <a:pt x="2192" y="15404"/>
                  </a:cubicBezTo>
                  <a:cubicBezTo>
                    <a:pt x="-4024" y="8752"/>
                    <a:pt x="4111" y="-2895"/>
                    <a:pt x="12508" y="660"/>
                  </a:cubicBezTo>
                  <a:lnTo>
                    <a:pt x="12508" y="660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8EA5FE71-AEC4-4373-A21A-8D3C340E12AD}"/>
                </a:ext>
              </a:extLst>
            </p:cNvPr>
            <p:cNvSpPr/>
            <p:nvPr/>
          </p:nvSpPr>
          <p:spPr>
            <a:xfrm>
              <a:off x="2121122" y="6582567"/>
              <a:ext cx="16926" cy="17171"/>
            </a:xfrm>
            <a:custGeom>
              <a:avLst/>
              <a:gdLst>
                <a:gd name="connsiteX0" fmla="*/ 13358 w 16926"/>
                <a:gd name="connsiteY0" fmla="*/ 1596 h 17171"/>
                <a:gd name="connsiteX1" fmla="*/ 3565 w 16926"/>
                <a:gd name="connsiteY1" fmla="*/ 15576 h 17171"/>
                <a:gd name="connsiteX2" fmla="*/ 13358 w 16926"/>
                <a:gd name="connsiteY2" fmla="*/ 1596 h 17171"/>
                <a:gd name="connsiteX3" fmla="*/ 13358 w 16926"/>
                <a:gd name="connsiteY3" fmla="*/ 1596 h 17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26" h="17171">
                  <a:moveTo>
                    <a:pt x="13358" y="1596"/>
                  </a:moveTo>
                  <a:cubicBezTo>
                    <a:pt x="22344" y="7899"/>
                    <a:pt x="12595" y="21879"/>
                    <a:pt x="3565" y="15576"/>
                  </a:cubicBezTo>
                  <a:cubicBezTo>
                    <a:pt x="-5421" y="9273"/>
                    <a:pt x="4350" y="-4708"/>
                    <a:pt x="13358" y="1596"/>
                  </a:cubicBezTo>
                  <a:lnTo>
                    <a:pt x="13358" y="159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24FD0A72-431E-467F-8336-313A88C51D12}"/>
                </a:ext>
              </a:extLst>
            </p:cNvPr>
            <p:cNvSpPr/>
            <p:nvPr/>
          </p:nvSpPr>
          <p:spPr>
            <a:xfrm>
              <a:off x="2085467" y="6615037"/>
              <a:ext cx="40555" cy="40432"/>
            </a:xfrm>
            <a:custGeom>
              <a:avLst/>
              <a:gdLst>
                <a:gd name="connsiteX0" fmla="*/ 31913 w 40555"/>
                <a:gd name="connsiteY0" fmla="*/ 3586 h 40432"/>
                <a:gd name="connsiteX1" fmla="*/ 36908 w 40555"/>
                <a:gd name="connsiteY1" fmla="*/ 31852 h 40432"/>
                <a:gd name="connsiteX2" fmla="*/ 8642 w 40555"/>
                <a:gd name="connsiteY2" fmla="*/ 36847 h 40432"/>
                <a:gd name="connsiteX3" fmla="*/ 3647 w 40555"/>
                <a:gd name="connsiteY3" fmla="*/ 8580 h 40432"/>
                <a:gd name="connsiteX4" fmla="*/ 31913 w 40555"/>
                <a:gd name="connsiteY4" fmla="*/ 3586 h 40432"/>
                <a:gd name="connsiteX5" fmla="*/ 31913 w 40555"/>
                <a:gd name="connsiteY5" fmla="*/ 3586 h 4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55" h="40432">
                  <a:moveTo>
                    <a:pt x="31913" y="3586"/>
                  </a:moveTo>
                  <a:cubicBezTo>
                    <a:pt x="40616" y="9671"/>
                    <a:pt x="43582" y="23150"/>
                    <a:pt x="36908" y="31852"/>
                  </a:cubicBezTo>
                  <a:cubicBezTo>
                    <a:pt x="30190" y="40576"/>
                    <a:pt x="17976" y="43368"/>
                    <a:pt x="8642" y="36847"/>
                  </a:cubicBezTo>
                  <a:cubicBezTo>
                    <a:pt x="-60" y="30762"/>
                    <a:pt x="-3027" y="17283"/>
                    <a:pt x="3647" y="8580"/>
                  </a:cubicBezTo>
                  <a:cubicBezTo>
                    <a:pt x="10343" y="-144"/>
                    <a:pt x="22578" y="-2935"/>
                    <a:pt x="31913" y="3586"/>
                  </a:cubicBezTo>
                  <a:lnTo>
                    <a:pt x="31913" y="358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D71552F2-7376-46BA-8395-38AB4527E717}"/>
                </a:ext>
              </a:extLst>
            </p:cNvPr>
            <p:cNvSpPr/>
            <p:nvPr/>
          </p:nvSpPr>
          <p:spPr>
            <a:xfrm>
              <a:off x="2094508" y="6585152"/>
              <a:ext cx="15855" cy="16079"/>
            </a:xfrm>
            <a:custGeom>
              <a:avLst/>
              <a:gdLst>
                <a:gd name="connsiteX0" fmla="*/ 12513 w 15855"/>
                <a:gd name="connsiteY0" fmla="*/ 1496 h 16079"/>
                <a:gd name="connsiteX1" fmla="*/ 3353 w 15855"/>
                <a:gd name="connsiteY1" fmla="*/ 14583 h 16079"/>
                <a:gd name="connsiteX2" fmla="*/ 12513 w 15855"/>
                <a:gd name="connsiteY2" fmla="*/ 1496 h 16079"/>
                <a:gd name="connsiteX3" fmla="*/ 12513 w 15855"/>
                <a:gd name="connsiteY3" fmla="*/ 1496 h 1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55" h="16079">
                  <a:moveTo>
                    <a:pt x="12513" y="1496"/>
                  </a:moveTo>
                  <a:cubicBezTo>
                    <a:pt x="20932" y="7385"/>
                    <a:pt x="11793" y="20494"/>
                    <a:pt x="3353" y="14583"/>
                  </a:cubicBezTo>
                  <a:cubicBezTo>
                    <a:pt x="-5088" y="8694"/>
                    <a:pt x="4072" y="-4414"/>
                    <a:pt x="12513" y="1496"/>
                  </a:cubicBezTo>
                  <a:lnTo>
                    <a:pt x="12513" y="149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EAA113DD-608F-4C47-B112-5D181A7859D8}"/>
                </a:ext>
              </a:extLst>
            </p:cNvPr>
            <p:cNvSpPr/>
            <p:nvPr/>
          </p:nvSpPr>
          <p:spPr>
            <a:xfrm>
              <a:off x="2149434" y="6301622"/>
              <a:ext cx="11400" cy="11567"/>
            </a:xfrm>
            <a:custGeom>
              <a:avLst/>
              <a:gdLst>
                <a:gd name="connsiteX0" fmla="*/ 8994 w 11400"/>
                <a:gd name="connsiteY0" fmla="*/ 1078 h 11567"/>
                <a:gd name="connsiteX1" fmla="*/ 2407 w 11400"/>
                <a:gd name="connsiteY1" fmla="*/ 10499 h 11567"/>
                <a:gd name="connsiteX2" fmla="*/ 8994 w 11400"/>
                <a:gd name="connsiteY2" fmla="*/ 1078 h 11567"/>
                <a:gd name="connsiteX3" fmla="*/ 8994 w 11400"/>
                <a:gd name="connsiteY3" fmla="*/ 1078 h 1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0" h="11567">
                  <a:moveTo>
                    <a:pt x="8994" y="1078"/>
                  </a:moveTo>
                  <a:cubicBezTo>
                    <a:pt x="15057" y="5309"/>
                    <a:pt x="8470" y="14731"/>
                    <a:pt x="2407" y="10499"/>
                  </a:cubicBezTo>
                  <a:cubicBezTo>
                    <a:pt x="-3656" y="6247"/>
                    <a:pt x="2931" y="-3175"/>
                    <a:pt x="8994" y="1078"/>
                  </a:cubicBezTo>
                  <a:lnTo>
                    <a:pt x="8994" y="1078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7F0685E6-1B39-4B72-9612-783B4D7B8937}"/>
                </a:ext>
              </a:extLst>
            </p:cNvPr>
            <p:cNvSpPr/>
            <p:nvPr/>
          </p:nvSpPr>
          <p:spPr>
            <a:xfrm>
              <a:off x="2062918" y="6398541"/>
              <a:ext cx="35994" cy="36511"/>
            </a:xfrm>
            <a:custGeom>
              <a:avLst/>
              <a:gdLst>
                <a:gd name="connsiteX0" fmla="*/ 28399 w 35994"/>
                <a:gd name="connsiteY0" fmla="*/ 3396 h 36511"/>
                <a:gd name="connsiteX1" fmla="*/ 7592 w 35994"/>
                <a:gd name="connsiteY1" fmla="*/ 33123 h 36511"/>
                <a:gd name="connsiteX2" fmla="*/ 28399 w 35994"/>
                <a:gd name="connsiteY2" fmla="*/ 3396 h 36511"/>
                <a:gd name="connsiteX3" fmla="*/ 28399 w 35994"/>
                <a:gd name="connsiteY3" fmla="*/ 3396 h 3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94" h="36511">
                  <a:moveTo>
                    <a:pt x="28399" y="3396"/>
                  </a:moveTo>
                  <a:cubicBezTo>
                    <a:pt x="47527" y="16787"/>
                    <a:pt x="26763" y="46515"/>
                    <a:pt x="7592" y="33123"/>
                  </a:cubicBezTo>
                  <a:cubicBezTo>
                    <a:pt x="-11536" y="19732"/>
                    <a:pt x="9249" y="-10018"/>
                    <a:pt x="28399" y="3396"/>
                  </a:cubicBezTo>
                  <a:lnTo>
                    <a:pt x="28399" y="339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3F46A8B5-B9C2-4AD9-940A-6D0F88823EC6}"/>
                </a:ext>
              </a:extLst>
            </p:cNvPr>
            <p:cNvSpPr/>
            <p:nvPr/>
          </p:nvSpPr>
          <p:spPr>
            <a:xfrm>
              <a:off x="2025918" y="6389435"/>
              <a:ext cx="18340" cy="18611"/>
            </a:xfrm>
            <a:custGeom>
              <a:avLst/>
              <a:gdLst>
                <a:gd name="connsiteX0" fmla="*/ 14472 w 18340"/>
                <a:gd name="connsiteY0" fmla="*/ 1727 h 18611"/>
                <a:gd name="connsiteX1" fmla="*/ 3872 w 18340"/>
                <a:gd name="connsiteY1" fmla="*/ 16885 h 18611"/>
                <a:gd name="connsiteX2" fmla="*/ 14472 w 18340"/>
                <a:gd name="connsiteY2" fmla="*/ 1727 h 18611"/>
                <a:gd name="connsiteX3" fmla="*/ 14472 w 18340"/>
                <a:gd name="connsiteY3" fmla="*/ 1727 h 1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40" h="18611">
                  <a:moveTo>
                    <a:pt x="14472" y="1727"/>
                  </a:moveTo>
                  <a:cubicBezTo>
                    <a:pt x="24221" y="8553"/>
                    <a:pt x="13622" y="23712"/>
                    <a:pt x="3872" y="16885"/>
                  </a:cubicBezTo>
                  <a:cubicBezTo>
                    <a:pt x="-5877" y="10058"/>
                    <a:pt x="4701" y="-5100"/>
                    <a:pt x="14472" y="1727"/>
                  </a:cubicBezTo>
                  <a:lnTo>
                    <a:pt x="14472" y="1727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48C9DB43-70A4-4979-86F2-D1B37E4BEC5D}"/>
                </a:ext>
              </a:extLst>
            </p:cNvPr>
            <p:cNvSpPr/>
            <p:nvPr/>
          </p:nvSpPr>
          <p:spPr>
            <a:xfrm>
              <a:off x="2011796" y="6509347"/>
              <a:ext cx="13379" cy="13755"/>
            </a:xfrm>
            <a:custGeom>
              <a:avLst/>
              <a:gdLst>
                <a:gd name="connsiteX0" fmla="*/ 10579 w 13379"/>
                <a:gd name="connsiteY0" fmla="*/ 1118 h 13755"/>
                <a:gd name="connsiteX1" fmla="*/ 10993 w 13379"/>
                <a:gd name="connsiteY1" fmla="*/ 11544 h 13755"/>
                <a:gd name="connsiteX2" fmla="*/ 9445 w 13379"/>
                <a:gd name="connsiteY2" fmla="*/ 12569 h 13755"/>
                <a:gd name="connsiteX3" fmla="*/ 219 w 13379"/>
                <a:gd name="connsiteY3" fmla="*/ 6113 h 13755"/>
                <a:gd name="connsiteX4" fmla="*/ 633 w 13379"/>
                <a:gd name="connsiteY4" fmla="*/ 4302 h 13755"/>
                <a:gd name="connsiteX5" fmla="*/ 10579 w 13379"/>
                <a:gd name="connsiteY5" fmla="*/ 1118 h 13755"/>
                <a:gd name="connsiteX6" fmla="*/ 10579 w 13379"/>
                <a:gd name="connsiteY6" fmla="*/ 1118 h 1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9" h="13755">
                  <a:moveTo>
                    <a:pt x="10579" y="1118"/>
                  </a:moveTo>
                  <a:cubicBezTo>
                    <a:pt x="13742" y="3343"/>
                    <a:pt x="14680" y="9210"/>
                    <a:pt x="10993" y="11544"/>
                  </a:cubicBezTo>
                  <a:cubicBezTo>
                    <a:pt x="10470" y="11870"/>
                    <a:pt x="9947" y="12198"/>
                    <a:pt x="9445" y="12569"/>
                  </a:cubicBezTo>
                  <a:cubicBezTo>
                    <a:pt x="4538" y="15862"/>
                    <a:pt x="-1199" y="11849"/>
                    <a:pt x="219" y="6113"/>
                  </a:cubicBezTo>
                  <a:cubicBezTo>
                    <a:pt x="372" y="5524"/>
                    <a:pt x="525" y="4913"/>
                    <a:pt x="633" y="4302"/>
                  </a:cubicBezTo>
                  <a:cubicBezTo>
                    <a:pt x="1571" y="6"/>
                    <a:pt x="7438" y="-1107"/>
                    <a:pt x="10579" y="1118"/>
                  </a:cubicBezTo>
                  <a:lnTo>
                    <a:pt x="10579" y="1118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E7B3F30A-951C-45AC-9986-335AF55BDD0F}"/>
                </a:ext>
              </a:extLst>
            </p:cNvPr>
            <p:cNvSpPr/>
            <p:nvPr/>
          </p:nvSpPr>
          <p:spPr>
            <a:xfrm>
              <a:off x="2003906" y="6476765"/>
              <a:ext cx="13679" cy="13912"/>
            </a:xfrm>
            <a:custGeom>
              <a:avLst/>
              <a:gdLst>
                <a:gd name="connsiteX0" fmla="*/ 9243 w 13679"/>
                <a:gd name="connsiteY0" fmla="*/ 286 h 13912"/>
                <a:gd name="connsiteX1" fmla="*/ 12209 w 13679"/>
                <a:gd name="connsiteY1" fmla="*/ 2380 h 13912"/>
                <a:gd name="connsiteX2" fmla="*/ 9809 w 13679"/>
                <a:gd name="connsiteY2" fmla="*/ 12936 h 13912"/>
                <a:gd name="connsiteX3" fmla="*/ 9068 w 13679"/>
                <a:gd name="connsiteY3" fmla="*/ 13307 h 13912"/>
                <a:gd name="connsiteX4" fmla="*/ 38 w 13679"/>
                <a:gd name="connsiteY4" fmla="*/ 6982 h 13912"/>
                <a:gd name="connsiteX5" fmla="*/ 126 w 13679"/>
                <a:gd name="connsiteY5" fmla="*/ 6153 h 13912"/>
                <a:gd name="connsiteX6" fmla="*/ 9243 w 13679"/>
                <a:gd name="connsiteY6" fmla="*/ 286 h 13912"/>
                <a:gd name="connsiteX7" fmla="*/ 9243 w 13679"/>
                <a:gd name="connsiteY7" fmla="*/ 286 h 1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9" h="13912">
                  <a:moveTo>
                    <a:pt x="9243" y="286"/>
                  </a:moveTo>
                  <a:cubicBezTo>
                    <a:pt x="10398" y="613"/>
                    <a:pt x="11533" y="1399"/>
                    <a:pt x="12209" y="2380"/>
                  </a:cubicBezTo>
                  <a:cubicBezTo>
                    <a:pt x="14782" y="6044"/>
                    <a:pt x="13975" y="10843"/>
                    <a:pt x="9809" y="12936"/>
                  </a:cubicBezTo>
                  <a:cubicBezTo>
                    <a:pt x="9570" y="13067"/>
                    <a:pt x="9308" y="13176"/>
                    <a:pt x="9068" y="13307"/>
                  </a:cubicBezTo>
                  <a:cubicBezTo>
                    <a:pt x="4859" y="15423"/>
                    <a:pt x="-507" y="11672"/>
                    <a:pt x="38" y="6982"/>
                  </a:cubicBezTo>
                  <a:cubicBezTo>
                    <a:pt x="82" y="6721"/>
                    <a:pt x="104" y="6437"/>
                    <a:pt x="126" y="6153"/>
                  </a:cubicBezTo>
                  <a:cubicBezTo>
                    <a:pt x="671" y="1551"/>
                    <a:pt x="4902" y="-869"/>
                    <a:pt x="9243" y="286"/>
                  </a:cubicBezTo>
                  <a:lnTo>
                    <a:pt x="9243" y="28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203" name="Graphic 1943">
              <a:extLst>
                <a:ext uri="{FF2B5EF4-FFF2-40B4-BE49-F238E27FC236}">
                  <a16:creationId xmlns:a16="http://schemas.microsoft.com/office/drawing/2014/main" id="{18C7CC01-4E7E-4274-AE83-1A52D6EC2F50}"/>
                </a:ext>
              </a:extLst>
            </p:cNvPr>
            <p:cNvGrpSpPr/>
            <p:nvPr/>
          </p:nvGrpSpPr>
          <p:grpSpPr>
            <a:xfrm>
              <a:off x="1981103" y="6675976"/>
              <a:ext cx="232005" cy="164963"/>
              <a:chOff x="1981103" y="6675976"/>
              <a:chExt cx="232005" cy="164963"/>
            </a:xfrm>
          </p:grpSpPr>
          <p:sp>
            <p:nvSpPr>
              <p:cNvPr id="3910" name="Freeform: Shape 3909">
                <a:extLst>
                  <a:ext uri="{FF2B5EF4-FFF2-40B4-BE49-F238E27FC236}">
                    <a16:creationId xmlns:a16="http://schemas.microsoft.com/office/drawing/2014/main" id="{E5337D73-0812-4ADD-AEA2-967EBC9EFC23}"/>
                  </a:ext>
                </a:extLst>
              </p:cNvPr>
              <p:cNvSpPr/>
              <p:nvPr/>
            </p:nvSpPr>
            <p:spPr>
              <a:xfrm>
                <a:off x="1981103" y="6675976"/>
                <a:ext cx="27870" cy="27802"/>
              </a:xfrm>
              <a:custGeom>
                <a:avLst/>
                <a:gdLst>
                  <a:gd name="connsiteX0" fmla="*/ 21926 w 27870"/>
                  <a:gd name="connsiteY0" fmla="*/ 2473 h 27802"/>
                  <a:gd name="connsiteX1" fmla="*/ 25372 w 27870"/>
                  <a:gd name="connsiteY1" fmla="*/ 21905 h 27802"/>
                  <a:gd name="connsiteX2" fmla="*/ 5939 w 27870"/>
                  <a:gd name="connsiteY2" fmla="*/ 25330 h 27802"/>
                  <a:gd name="connsiteX3" fmla="*/ 2515 w 27870"/>
                  <a:gd name="connsiteY3" fmla="*/ 5897 h 27802"/>
                  <a:gd name="connsiteX4" fmla="*/ 21926 w 27870"/>
                  <a:gd name="connsiteY4" fmla="*/ 2473 h 27802"/>
                  <a:gd name="connsiteX5" fmla="*/ 21926 w 27870"/>
                  <a:gd name="connsiteY5" fmla="*/ 2473 h 27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70" h="27802">
                    <a:moveTo>
                      <a:pt x="21926" y="2473"/>
                    </a:moveTo>
                    <a:cubicBezTo>
                      <a:pt x="27902" y="6660"/>
                      <a:pt x="29952" y="15929"/>
                      <a:pt x="25372" y="21905"/>
                    </a:cubicBezTo>
                    <a:cubicBezTo>
                      <a:pt x="20748" y="27903"/>
                      <a:pt x="12351" y="29823"/>
                      <a:pt x="5939" y="25330"/>
                    </a:cubicBezTo>
                    <a:cubicBezTo>
                      <a:pt x="-37" y="21142"/>
                      <a:pt x="-2087" y="11873"/>
                      <a:pt x="2515" y="5897"/>
                    </a:cubicBezTo>
                    <a:cubicBezTo>
                      <a:pt x="7095" y="-101"/>
                      <a:pt x="15514" y="-2020"/>
                      <a:pt x="21926" y="2473"/>
                    </a:cubicBezTo>
                    <a:lnTo>
                      <a:pt x="21926" y="2473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11" name="Freeform: Shape 3910">
                <a:extLst>
                  <a:ext uri="{FF2B5EF4-FFF2-40B4-BE49-F238E27FC236}">
                    <a16:creationId xmlns:a16="http://schemas.microsoft.com/office/drawing/2014/main" id="{42B93A02-DC6E-4265-AC4E-3A9FDD5AC5AA}"/>
                  </a:ext>
                </a:extLst>
              </p:cNvPr>
              <p:cNvSpPr/>
              <p:nvPr/>
            </p:nvSpPr>
            <p:spPr>
              <a:xfrm>
                <a:off x="2184227" y="6812142"/>
                <a:ext cx="28881" cy="28797"/>
              </a:xfrm>
              <a:custGeom>
                <a:avLst/>
                <a:gdLst>
                  <a:gd name="connsiteX0" fmla="*/ 22729 w 28881"/>
                  <a:gd name="connsiteY0" fmla="*/ 2556 h 28797"/>
                  <a:gd name="connsiteX1" fmla="*/ 26284 w 28881"/>
                  <a:gd name="connsiteY1" fmla="*/ 22687 h 28797"/>
                  <a:gd name="connsiteX2" fmla="*/ 6153 w 28881"/>
                  <a:gd name="connsiteY2" fmla="*/ 26242 h 28797"/>
                  <a:gd name="connsiteX3" fmla="*/ 2598 w 28881"/>
                  <a:gd name="connsiteY3" fmla="*/ 6111 h 28797"/>
                  <a:gd name="connsiteX4" fmla="*/ 22729 w 28881"/>
                  <a:gd name="connsiteY4" fmla="*/ 2556 h 28797"/>
                  <a:gd name="connsiteX5" fmla="*/ 22729 w 28881"/>
                  <a:gd name="connsiteY5" fmla="*/ 2556 h 2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81" h="28797">
                    <a:moveTo>
                      <a:pt x="22729" y="2556"/>
                    </a:moveTo>
                    <a:cubicBezTo>
                      <a:pt x="28923" y="6896"/>
                      <a:pt x="31038" y="16493"/>
                      <a:pt x="26284" y="22687"/>
                    </a:cubicBezTo>
                    <a:cubicBezTo>
                      <a:pt x="21507" y="28902"/>
                      <a:pt x="12783" y="30887"/>
                      <a:pt x="6153" y="26242"/>
                    </a:cubicBezTo>
                    <a:cubicBezTo>
                      <a:pt x="-41" y="21901"/>
                      <a:pt x="-2157" y="12305"/>
                      <a:pt x="2598" y="6111"/>
                    </a:cubicBezTo>
                    <a:cubicBezTo>
                      <a:pt x="7374" y="-105"/>
                      <a:pt x="16098" y="-2090"/>
                      <a:pt x="22729" y="2556"/>
                    </a:cubicBezTo>
                    <a:lnTo>
                      <a:pt x="22729" y="2556"/>
                    </a:lnTo>
                    <a:close/>
                  </a:path>
                </a:pathLst>
              </a:custGeom>
              <a:solidFill>
                <a:srgbClr val="2A96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38D9E391-A23A-45DB-8261-1DF05ED4F71F}"/>
                </a:ext>
              </a:extLst>
            </p:cNvPr>
            <p:cNvSpPr/>
            <p:nvPr/>
          </p:nvSpPr>
          <p:spPr>
            <a:xfrm>
              <a:off x="2162072" y="6798811"/>
              <a:ext cx="13543" cy="13737"/>
            </a:xfrm>
            <a:custGeom>
              <a:avLst/>
              <a:gdLst>
                <a:gd name="connsiteX0" fmla="*/ 10685 w 13543"/>
                <a:gd name="connsiteY0" fmla="*/ 1274 h 13737"/>
                <a:gd name="connsiteX1" fmla="*/ 2855 w 13543"/>
                <a:gd name="connsiteY1" fmla="*/ 12463 h 13737"/>
                <a:gd name="connsiteX2" fmla="*/ 10685 w 13543"/>
                <a:gd name="connsiteY2" fmla="*/ 1274 h 13737"/>
                <a:gd name="connsiteX3" fmla="*/ 10685 w 13543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3" h="13737">
                  <a:moveTo>
                    <a:pt x="10685" y="1274"/>
                  </a:moveTo>
                  <a:cubicBezTo>
                    <a:pt x="17883" y="6312"/>
                    <a:pt x="10074" y="17501"/>
                    <a:pt x="2855" y="12463"/>
                  </a:cubicBezTo>
                  <a:cubicBezTo>
                    <a:pt x="-4342" y="7425"/>
                    <a:pt x="3488" y="-3764"/>
                    <a:pt x="10685" y="1274"/>
                  </a:cubicBezTo>
                  <a:lnTo>
                    <a:pt x="10685" y="127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2AC3B2F2-A765-4E75-9506-DF7F0DFFD878}"/>
                </a:ext>
              </a:extLst>
            </p:cNvPr>
            <p:cNvSpPr/>
            <p:nvPr/>
          </p:nvSpPr>
          <p:spPr>
            <a:xfrm>
              <a:off x="2148236" y="6734175"/>
              <a:ext cx="6063" cy="6136"/>
            </a:xfrm>
            <a:custGeom>
              <a:avLst/>
              <a:gdLst>
                <a:gd name="connsiteX0" fmla="*/ 4783 w 6063"/>
                <a:gd name="connsiteY0" fmla="*/ 566 h 6136"/>
                <a:gd name="connsiteX1" fmla="*/ 1271 w 6063"/>
                <a:gd name="connsiteY1" fmla="*/ 5561 h 6136"/>
                <a:gd name="connsiteX2" fmla="*/ 4783 w 6063"/>
                <a:gd name="connsiteY2" fmla="*/ 566 h 6136"/>
                <a:gd name="connsiteX3" fmla="*/ 4783 w 6063"/>
                <a:gd name="connsiteY3" fmla="*/ 566 h 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3" h="6136">
                  <a:moveTo>
                    <a:pt x="4783" y="566"/>
                  </a:moveTo>
                  <a:cubicBezTo>
                    <a:pt x="8011" y="2812"/>
                    <a:pt x="4499" y="7829"/>
                    <a:pt x="1271" y="5561"/>
                  </a:cubicBezTo>
                  <a:cubicBezTo>
                    <a:pt x="-1935" y="3336"/>
                    <a:pt x="1555" y="-1680"/>
                    <a:pt x="4783" y="566"/>
                  </a:cubicBezTo>
                  <a:lnTo>
                    <a:pt x="4783" y="566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5958E0C1-3197-4098-9E2E-A678668455B9}"/>
                </a:ext>
              </a:extLst>
            </p:cNvPr>
            <p:cNvSpPr/>
            <p:nvPr/>
          </p:nvSpPr>
          <p:spPr>
            <a:xfrm>
              <a:off x="2121240" y="6757582"/>
              <a:ext cx="4810" cy="4874"/>
            </a:xfrm>
            <a:custGeom>
              <a:avLst/>
              <a:gdLst>
                <a:gd name="connsiteX0" fmla="*/ 3797 w 4810"/>
                <a:gd name="connsiteY0" fmla="*/ 453 h 4874"/>
                <a:gd name="connsiteX1" fmla="*/ 1027 w 4810"/>
                <a:gd name="connsiteY1" fmla="*/ 4422 h 4874"/>
                <a:gd name="connsiteX2" fmla="*/ 3797 w 4810"/>
                <a:gd name="connsiteY2" fmla="*/ 453 h 4874"/>
                <a:gd name="connsiteX3" fmla="*/ 3797 w 4810"/>
                <a:gd name="connsiteY3" fmla="*/ 453 h 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0" h="4874">
                  <a:moveTo>
                    <a:pt x="3797" y="453"/>
                  </a:moveTo>
                  <a:cubicBezTo>
                    <a:pt x="6348" y="2241"/>
                    <a:pt x="3579" y="6211"/>
                    <a:pt x="1027" y="4422"/>
                  </a:cubicBezTo>
                  <a:cubicBezTo>
                    <a:pt x="-1547" y="2634"/>
                    <a:pt x="1223" y="-1336"/>
                    <a:pt x="3797" y="453"/>
                  </a:cubicBezTo>
                  <a:lnTo>
                    <a:pt x="3797" y="453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1703B116-198B-4D6A-A1C7-1C3B69B7BEA3}"/>
                </a:ext>
              </a:extLst>
            </p:cNvPr>
            <p:cNvSpPr/>
            <p:nvPr/>
          </p:nvSpPr>
          <p:spPr>
            <a:xfrm>
              <a:off x="2096885" y="6779067"/>
              <a:ext cx="13463" cy="13272"/>
            </a:xfrm>
            <a:custGeom>
              <a:avLst/>
              <a:gdLst>
                <a:gd name="connsiteX0" fmla="*/ 11575 w 13463"/>
                <a:gd name="connsiteY0" fmla="*/ 2348 h 13272"/>
                <a:gd name="connsiteX1" fmla="*/ 12120 w 13463"/>
                <a:gd name="connsiteY1" fmla="*/ 3090 h 13272"/>
                <a:gd name="connsiteX2" fmla="*/ 5206 w 13463"/>
                <a:gd name="connsiteY2" fmla="*/ 12970 h 13272"/>
                <a:gd name="connsiteX3" fmla="*/ 4312 w 13463"/>
                <a:gd name="connsiteY3" fmla="*/ 12708 h 13272"/>
                <a:gd name="connsiteX4" fmla="*/ 1128 w 13463"/>
                <a:gd name="connsiteY4" fmla="*/ 2763 h 13272"/>
                <a:gd name="connsiteX5" fmla="*/ 11575 w 13463"/>
                <a:gd name="connsiteY5" fmla="*/ 2348 h 13272"/>
                <a:gd name="connsiteX6" fmla="*/ 11575 w 13463"/>
                <a:gd name="connsiteY6" fmla="*/ 2348 h 1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63" h="13272">
                  <a:moveTo>
                    <a:pt x="11575" y="2348"/>
                  </a:moveTo>
                  <a:cubicBezTo>
                    <a:pt x="11750" y="2588"/>
                    <a:pt x="11946" y="2850"/>
                    <a:pt x="12120" y="3090"/>
                  </a:cubicBezTo>
                  <a:cubicBezTo>
                    <a:pt x="15872" y="8085"/>
                    <a:pt x="11183" y="14780"/>
                    <a:pt x="5206" y="12970"/>
                  </a:cubicBezTo>
                  <a:cubicBezTo>
                    <a:pt x="4901" y="12883"/>
                    <a:pt x="4618" y="12796"/>
                    <a:pt x="4312" y="12708"/>
                  </a:cubicBezTo>
                  <a:cubicBezTo>
                    <a:pt x="190" y="11465"/>
                    <a:pt x="-1206" y="6122"/>
                    <a:pt x="1128" y="2763"/>
                  </a:cubicBezTo>
                  <a:cubicBezTo>
                    <a:pt x="3484" y="-574"/>
                    <a:pt x="8980" y="-1097"/>
                    <a:pt x="11575" y="2348"/>
                  </a:cubicBezTo>
                  <a:lnTo>
                    <a:pt x="11575" y="2348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208" name="Graphic 1943">
              <a:extLst>
                <a:ext uri="{FF2B5EF4-FFF2-40B4-BE49-F238E27FC236}">
                  <a16:creationId xmlns:a16="http://schemas.microsoft.com/office/drawing/2014/main" id="{2D407CE7-96E1-4F22-AA90-3707CFF12CD1}"/>
                </a:ext>
              </a:extLst>
            </p:cNvPr>
            <p:cNvGrpSpPr/>
            <p:nvPr/>
          </p:nvGrpSpPr>
          <p:grpSpPr>
            <a:xfrm>
              <a:off x="1897260" y="6760556"/>
              <a:ext cx="344839" cy="73245"/>
              <a:chOff x="1897260" y="6760556"/>
              <a:chExt cx="344839" cy="73245"/>
            </a:xfrm>
            <a:solidFill>
              <a:srgbClr val="319A82"/>
            </a:solidFill>
          </p:grpSpPr>
          <p:sp>
            <p:nvSpPr>
              <p:cNvPr id="3908" name="Freeform: Shape 3907">
                <a:extLst>
                  <a:ext uri="{FF2B5EF4-FFF2-40B4-BE49-F238E27FC236}">
                    <a16:creationId xmlns:a16="http://schemas.microsoft.com/office/drawing/2014/main" id="{98794E66-2EB1-42D7-990F-93661D52AC95}"/>
                  </a:ext>
                </a:extLst>
              </p:cNvPr>
              <p:cNvSpPr/>
              <p:nvPr/>
            </p:nvSpPr>
            <p:spPr>
              <a:xfrm>
                <a:off x="2213928" y="6760556"/>
                <a:ext cx="28171" cy="28087"/>
              </a:xfrm>
              <a:custGeom>
                <a:avLst/>
                <a:gdLst>
                  <a:gd name="connsiteX0" fmla="*/ 22167 w 28171"/>
                  <a:gd name="connsiteY0" fmla="*/ 2495 h 28087"/>
                  <a:gd name="connsiteX1" fmla="*/ 25634 w 28171"/>
                  <a:gd name="connsiteY1" fmla="*/ 22124 h 28087"/>
                  <a:gd name="connsiteX2" fmla="*/ 6005 w 28171"/>
                  <a:gd name="connsiteY2" fmla="*/ 25592 h 28087"/>
                  <a:gd name="connsiteX3" fmla="*/ 2537 w 28171"/>
                  <a:gd name="connsiteY3" fmla="*/ 5963 h 28087"/>
                  <a:gd name="connsiteX4" fmla="*/ 22167 w 28171"/>
                  <a:gd name="connsiteY4" fmla="*/ 2495 h 28087"/>
                  <a:gd name="connsiteX5" fmla="*/ 22167 w 28171"/>
                  <a:gd name="connsiteY5" fmla="*/ 2495 h 28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171" h="28087">
                    <a:moveTo>
                      <a:pt x="22167" y="2495"/>
                    </a:moveTo>
                    <a:cubicBezTo>
                      <a:pt x="28208" y="6726"/>
                      <a:pt x="30280" y="16083"/>
                      <a:pt x="25634" y="22124"/>
                    </a:cubicBezTo>
                    <a:cubicBezTo>
                      <a:pt x="20967" y="28188"/>
                      <a:pt x="12483" y="30129"/>
                      <a:pt x="6005" y="25592"/>
                    </a:cubicBezTo>
                    <a:cubicBezTo>
                      <a:pt x="-36" y="21361"/>
                      <a:pt x="-2108" y="12005"/>
                      <a:pt x="2537" y="5963"/>
                    </a:cubicBezTo>
                    <a:cubicBezTo>
                      <a:pt x="7183" y="-100"/>
                      <a:pt x="15689" y="-2041"/>
                      <a:pt x="22167" y="2495"/>
                    </a:cubicBezTo>
                    <a:lnTo>
                      <a:pt x="22167" y="2495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09" name="Freeform: Shape 3908">
                <a:extLst>
                  <a:ext uri="{FF2B5EF4-FFF2-40B4-BE49-F238E27FC236}">
                    <a16:creationId xmlns:a16="http://schemas.microsoft.com/office/drawing/2014/main" id="{991EA0DC-07B2-4EE9-A242-C279F6CAF7B1}"/>
                  </a:ext>
                </a:extLst>
              </p:cNvPr>
              <p:cNvSpPr/>
              <p:nvPr/>
            </p:nvSpPr>
            <p:spPr>
              <a:xfrm>
                <a:off x="1897260" y="6821876"/>
                <a:ext cx="11763" cy="11924"/>
              </a:xfrm>
              <a:custGeom>
                <a:avLst/>
                <a:gdLst>
                  <a:gd name="connsiteX0" fmla="*/ 9279 w 11763"/>
                  <a:gd name="connsiteY0" fmla="*/ 1110 h 11924"/>
                  <a:gd name="connsiteX1" fmla="*/ 2475 w 11763"/>
                  <a:gd name="connsiteY1" fmla="*/ 10815 h 11924"/>
                  <a:gd name="connsiteX2" fmla="*/ 9279 w 11763"/>
                  <a:gd name="connsiteY2" fmla="*/ 1110 h 11924"/>
                  <a:gd name="connsiteX3" fmla="*/ 9279 w 11763"/>
                  <a:gd name="connsiteY3" fmla="*/ 1110 h 1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3" h="11924">
                    <a:moveTo>
                      <a:pt x="9279" y="1110"/>
                    </a:moveTo>
                    <a:cubicBezTo>
                      <a:pt x="15539" y="5472"/>
                      <a:pt x="8734" y="15199"/>
                      <a:pt x="2475" y="10815"/>
                    </a:cubicBezTo>
                    <a:cubicBezTo>
                      <a:pt x="-3763" y="6453"/>
                      <a:pt x="3020" y="-3274"/>
                      <a:pt x="9279" y="1110"/>
                    </a:cubicBezTo>
                    <a:lnTo>
                      <a:pt x="9279" y="1110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365A2500-F18A-4B58-8BB4-ACB7A62DBE12}"/>
                </a:ext>
              </a:extLst>
            </p:cNvPr>
            <p:cNvSpPr/>
            <p:nvPr/>
          </p:nvSpPr>
          <p:spPr>
            <a:xfrm>
              <a:off x="1877242" y="6796527"/>
              <a:ext cx="9434" cy="9592"/>
            </a:xfrm>
            <a:custGeom>
              <a:avLst/>
              <a:gdLst>
                <a:gd name="connsiteX0" fmla="*/ 7444 w 9434"/>
                <a:gd name="connsiteY0" fmla="*/ 897 h 9592"/>
                <a:gd name="connsiteX1" fmla="*/ 1991 w 9434"/>
                <a:gd name="connsiteY1" fmla="*/ 8705 h 9592"/>
                <a:gd name="connsiteX2" fmla="*/ 7444 w 9434"/>
                <a:gd name="connsiteY2" fmla="*/ 897 h 9592"/>
                <a:gd name="connsiteX3" fmla="*/ 7444 w 9434"/>
                <a:gd name="connsiteY3" fmla="*/ 897 h 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" h="9592">
                  <a:moveTo>
                    <a:pt x="7444" y="897"/>
                  </a:moveTo>
                  <a:cubicBezTo>
                    <a:pt x="12460" y="4408"/>
                    <a:pt x="7007" y="12217"/>
                    <a:pt x="1991" y="8705"/>
                  </a:cubicBezTo>
                  <a:cubicBezTo>
                    <a:pt x="-3026" y="5172"/>
                    <a:pt x="2427" y="-2636"/>
                    <a:pt x="7444" y="897"/>
                  </a:cubicBezTo>
                  <a:lnTo>
                    <a:pt x="7444" y="897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26D2CB80-B8B8-40D5-A33B-2C76AA2E802C}"/>
                </a:ext>
              </a:extLst>
            </p:cNvPr>
            <p:cNvSpPr/>
            <p:nvPr/>
          </p:nvSpPr>
          <p:spPr>
            <a:xfrm>
              <a:off x="1798397" y="6675278"/>
              <a:ext cx="45001" cy="45755"/>
            </a:xfrm>
            <a:custGeom>
              <a:avLst/>
              <a:gdLst>
                <a:gd name="connsiteX0" fmla="*/ 9233 w 45001"/>
                <a:gd name="connsiteY0" fmla="*/ 4959 h 45755"/>
                <a:gd name="connsiteX1" fmla="*/ 35755 w 45001"/>
                <a:gd name="connsiteY1" fmla="*/ 3891 h 45755"/>
                <a:gd name="connsiteX2" fmla="*/ 43846 w 45001"/>
                <a:gd name="connsiteY2" fmla="*/ 29169 h 45755"/>
                <a:gd name="connsiteX3" fmla="*/ 35362 w 45001"/>
                <a:gd name="connsiteY3" fmla="*/ 40859 h 45755"/>
                <a:gd name="connsiteX4" fmla="*/ 9146 w 45001"/>
                <a:gd name="connsiteY4" fmla="*/ 41906 h 45755"/>
                <a:gd name="connsiteX5" fmla="*/ 1163 w 45001"/>
                <a:gd name="connsiteY5" fmla="*/ 16933 h 45755"/>
                <a:gd name="connsiteX6" fmla="*/ 9233 w 45001"/>
                <a:gd name="connsiteY6" fmla="*/ 4959 h 45755"/>
                <a:gd name="connsiteX7" fmla="*/ 9233 w 45001"/>
                <a:gd name="connsiteY7" fmla="*/ 4959 h 4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01" h="45755">
                  <a:moveTo>
                    <a:pt x="9233" y="4959"/>
                  </a:moveTo>
                  <a:cubicBezTo>
                    <a:pt x="16518" y="-821"/>
                    <a:pt x="28077" y="-2020"/>
                    <a:pt x="35755" y="3891"/>
                  </a:cubicBezTo>
                  <a:cubicBezTo>
                    <a:pt x="43541" y="9867"/>
                    <a:pt x="46987" y="19703"/>
                    <a:pt x="43846" y="29169"/>
                  </a:cubicBezTo>
                  <a:cubicBezTo>
                    <a:pt x="42254" y="33945"/>
                    <a:pt x="39222" y="37762"/>
                    <a:pt x="35362" y="40859"/>
                  </a:cubicBezTo>
                  <a:cubicBezTo>
                    <a:pt x="28208" y="46595"/>
                    <a:pt x="16714" y="47729"/>
                    <a:pt x="9146" y="41906"/>
                  </a:cubicBezTo>
                  <a:cubicBezTo>
                    <a:pt x="1491" y="36017"/>
                    <a:pt x="-1999" y="26246"/>
                    <a:pt x="1163" y="16933"/>
                  </a:cubicBezTo>
                  <a:cubicBezTo>
                    <a:pt x="2734" y="12309"/>
                    <a:pt x="5373" y="8035"/>
                    <a:pt x="9233" y="4959"/>
                  </a:cubicBezTo>
                  <a:lnTo>
                    <a:pt x="9233" y="495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3FD23DBC-C7EC-408B-A8E5-C7218488C7C1}"/>
                </a:ext>
              </a:extLst>
            </p:cNvPr>
            <p:cNvSpPr/>
            <p:nvPr/>
          </p:nvSpPr>
          <p:spPr>
            <a:xfrm>
              <a:off x="1842998" y="6726779"/>
              <a:ext cx="19209" cy="19152"/>
            </a:xfrm>
            <a:custGeom>
              <a:avLst/>
              <a:gdLst>
                <a:gd name="connsiteX0" fmla="*/ 15123 w 19209"/>
                <a:gd name="connsiteY0" fmla="*/ 1703 h 19152"/>
                <a:gd name="connsiteX1" fmla="*/ 17479 w 19209"/>
                <a:gd name="connsiteY1" fmla="*/ 15094 h 19152"/>
                <a:gd name="connsiteX2" fmla="*/ 4087 w 19209"/>
                <a:gd name="connsiteY2" fmla="*/ 17450 h 19152"/>
                <a:gd name="connsiteX3" fmla="*/ 1731 w 19209"/>
                <a:gd name="connsiteY3" fmla="*/ 4058 h 19152"/>
                <a:gd name="connsiteX4" fmla="*/ 15123 w 19209"/>
                <a:gd name="connsiteY4" fmla="*/ 1703 h 19152"/>
                <a:gd name="connsiteX5" fmla="*/ 15123 w 19209"/>
                <a:gd name="connsiteY5" fmla="*/ 1703 h 19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09" h="19152">
                  <a:moveTo>
                    <a:pt x="15123" y="1703"/>
                  </a:moveTo>
                  <a:cubicBezTo>
                    <a:pt x="19245" y="4582"/>
                    <a:pt x="20641" y="10972"/>
                    <a:pt x="17479" y="15094"/>
                  </a:cubicBezTo>
                  <a:cubicBezTo>
                    <a:pt x="14316" y="19216"/>
                    <a:pt x="8514" y="20547"/>
                    <a:pt x="4087" y="17450"/>
                  </a:cubicBezTo>
                  <a:cubicBezTo>
                    <a:pt x="-35" y="14571"/>
                    <a:pt x="-1431" y="8180"/>
                    <a:pt x="1731" y="4058"/>
                  </a:cubicBezTo>
                  <a:cubicBezTo>
                    <a:pt x="4916" y="-64"/>
                    <a:pt x="10695" y="-1394"/>
                    <a:pt x="15123" y="1703"/>
                  </a:cubicBezTo>
                  <a:lnTo>
                    <a:pt x="15123" y="1703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C72C3C2C-B744-46A1-8510-995A456EF6A9}"/>
                </a:ext>
              </a:extLst>
            </p:cNvPr>
            <p:cNvSpPr/>
            <p:nvPr/>
          </p:nvSpPr>
          <p:spPr>
            <a:xfrm>
              <a:off x="1846319" y="6764881"/>
              <a:ext cx="15812" cy="15395"/>
            </a:xfrm>
            <a:custGeom>
              <a:avLst/>
              <a:gdLst>
                <a:gd name="connsiteX0" fmla="*/ 7658 w 15812"/>
                <a:gd name="connsiteY0" fmla="*/ 24 h 15395"/>
                <a:gd name="connsiteX1" fmla="*/ 14267 w 15812"/>
                <a:gd name="connsiteY1" fmla="*/ 3557 h 15395"/>
                <a:gd name="connsiteX2" fmla="*/ 6219 w 15812"/>
                <a:gd name="connsiteY2" fmla="*/ 15051 h 15395"/>
                <a:gd name="connsiteX3" fmla="*/ 635 w 15812"/>
                <a:gd name="connsiteY3" fmla="*/ 10057 h 15395"/>
                <a:gd name="connsiteX4" fmla="*/ 7658 w 15812"/>
                <a:gd name="connsiteY4" fmla="*/ 24 h 15395"/>
                <a:gd name="connsiteX5" fmla="*/ 7658 w 15812"/>
                <a:gd name="connsiteY5" fmla="*/ 24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12" h="15395">
                  <a:moveTo>
                    <a:pt x="7658" y="24"/>
                  </a:moveTo>
                  <a:cubicBezTo>
                    <a:pt x="10450" y="242"/>
                    <a:pt x="12587" y="1311"/>
                    <a:pt x="14267" y="3557"/>
                  </a:cubicBezTo>
                  <a:cubicBezTo>
                    <a:pt x="18585" y="9402"/>
                    <a:pt x="13198" y="17123"/>
                    <a:pt x="6219" y="15051"/>
                  </a:cubicBezTo>
                  <a:cubicBezTo>
                    <a:pt x="3514" y="14244"/>
                    <a:pt x="1791" y="12587"/>
                    <a:pt x="635" y="10057"/>
                  </a:cubicBezTo>
                  <a:cubicBezTo>
                    <a:pt x="-1590" y="5215"/>
                    <a:pt x="2336" y="-412"/>
                    <a:pt x="7658" y="24"/>
                  </a:cubicBezTo>
                  <a:lnTo>
                    <a:pt x="7658" y="2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DF0D045C-C42E-492C-9BA5-CAC504BB4C86}"/>
                </a:ext>
              </a:extLst>
            </p:cNvPr>
            <p:cNvSpPr/>
            <p:nvPr/>
          </p:nvSpPr>
          <p:spPr>
            <a:xfrm>
              <a:off x="1954355" y="6744156"/>
              <a:ext cx="28012" cy="27908"/>
            </a:xfrm>
            <a:custGeom>
              <a:avLst/>
              <a:gdLst>
                <a:gd name="connsiteX0" fmla="*/ 22043 w 28012"/>
                <a:gd name="connsiteY0" fmla="*/ 2471 h 27908"/>
                <a:gd name="connsiteX1" fmla="*/ 25489 w 28012"/>
                <a:gd name="connsiteY1" fmla="*/ 21992 h 27908"/>
                <a:gd name="connsiteX2" fmla="*/ 5969 w 28012"/>
                <a:gd name="connsiteY2" fmla="*/ 25438 h 27908"/>
                <a:gd name="connsiteX3" fmla="*/ 2523 w 28012"/>
                <a:gd name="connsiteY3" fmla="*/ 5917 h 27908"/>
                <a:gd name="connsiteX4" fmla="*/ 22043 w 28012"/>
                <a:gd name="connsiteY4" fmla="*/ 2471 h 27908"/>
                <a:gd name="connsiteX5" fmla="*/ 22043 w 28012"/>
                <a:gd name="connsiteY5" fmla="*/ 2471 h 2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12" h="27908">
                  <a:moveTo>
                    <a:pt x="22043" y="2471"/>
                  </a:moveTo>
                  <a:cubicBezTo>
                    <a:pt x="28041" y="6681"/>
                    <a:pt x="30113" y="15972"/>
                    <a:pt x="25489" y="21992"/>
                  </a:cubicBezTo>
                  <a:cubicBezTo>
                    <a:pt x="20866" y="28011"/>
                    <a:pt x="12425" y="29931"/>
                    <a:pt x="5969" y="25438"/>
                  </a:cubicBezTo>
                  <a:cubicBezTo>
                    <a:pt x="-29" y="21228"/>
                    <a:pt x="-2101" y="11937"/>
                    <a:pt x="2523" y="5917"/>
                  </a:cubicBezTo>
                  <a:cubicBezTo>
                    <a:pt x="7169" y="-102"/>
                    <a:pt x="15609" y="-2022"/>
                    <a:pt x="22043" y="2471"/>
                  </a:cubicBezTo>
                  <a:lnTo>
                    <a:pt x="22043" y="247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E1E75152-5E6D-4289-B49D-212879F074EF}"/>
                </a:ext>
              </a:extLst>
            </p:cNvPr>
            <p:cNvSpPr/>
            <p:nvPr/>
          </p:nvSpPr>
          <p:spPr>
            <a:xfrm>
              <a:off x="1973697" y="6721502"/>
              <a:ext cx="13606" cy="11640"/>
            </a:xfrm>
            <a:custGeom>
              <a:avLst/>
              <a:gdLst>
                <a:gd name="connsiteX0" fmla="*/ 3028 w 13606"/>
                <a:gd name="connsiteY0" fmla="*/ 1309 h 11640"/>
                <a:gd name="connsiteX1" fmla="*/ 8415 w 13606"/>
                <a:gd name="connsiteY1" fmla="*/ 0 h 11640"/>
                <a:gd name="connsiteX2" fmla="*/ 10356 w 13606"/>
                <a:gd name="connsiteY2" fmla="*/ 10949 h 11640"/>
                <a:gd name="connsiteX3" fmla="*/ 4839 w 13606"/>
                <a:gd name="connsiteY3" fmla="*/ 11559 h 11640"/>
                <a:gd name="connsiteX4" fmla="*/ 3028 w 13606"/>
                <a:gd name="connsiteY4" fmla="*/ 1309 h 11640"/>
                <a:gd name="connsiteX5" fmla="*/ 3028 w 13606"/>
                <a:gd name="connsiteY5" fmla="*/ 1309 h 1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06" h="11640">
                  <a:moveTo>
                    <a:pt x="3028" y="1309"/>
                  </a:moveTo>
                  <a:cubicBezTo>
                    <a:pt x="4904" y="436"/>
                    <a:pt x="6322" y="22"/>
                    <a:pt x="8415" y="0"/>
                  </a:cubicBezTo>
                  <a:cubicBezTo>
                    <a:pt x="14064" y="-44"/>
                    <a:pt x="15678" y="9052"/>
                    <a:pt x="10356" y="10949"/>
                  </a:cubicBezTo>
                  <a:cubicBezTo>
                    <a:pt x="8372" y="11669"/>
                    <a:pt x="6889" y="11734"/>
                    <a:pt x="4839" y="11559"/>
                  </a:cubicBezTo>
                  <a:cubicBezTo>
                    <a:pt x="-527" y="11123"/>
                    <a:pt x="-1857" y="3577"/>
                    <a:pt x="3028" y="1309"/>
                  </a:cubicBezTo>
                  <a:lnTo>
                    <a:pt x="3028" y="130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215" name="Graphic 1943">
              <a:extLst>
                <a:ext uri="{FF2B5EF4-FFF2-40B4-BE49-F238E27FC236}">
                  <a16:creationId xmlns:a16="http://schemas.microsoft.com/office/drawing/2014/main" id="{FCC051F8-D040-48CD-A4B4-16EB065FBD6A}"/>
                </a:ext>
              </a:extLst>
            </p:cNvPr>
            <p:cNvGrpSpPr/>
            <p:nvPr/>
          </p:nvGrpSpPr>
          <p:grpSpPr>
            <a:xfrm>
              <a:off x="-925111" y="5346872"/>
              <a:ext cx="2797916" cy="2160034"/>
              <a:chOff x="-925111" y="5346872"/>
              <a:chExt cx="2797916" cy="2160034"/>
            </a:xfrm>
          </p:grpSpPr>
          <p:sp>
            <p:nvSpPr>
              <p:cNvPr id="3885" name="Freeform: Shape 3884">
                <a:extLst>
                  <a:ext uri="{FF2B5EF4-FFF2-40B4-BE49-F238E27FC236}">
                    <a16:creationId xmlns:a16="http://schemas.microsoft.com/office/drawing/2014/main" id="{9E571218-F534-405A-9EEA-AA6D049BB9CE}"/>
                  </a:ext>
                </a:extLst>
              </p:cNvPr>
              <p:cNvSpPr/>
              <p:nvPr/>
            </p:nvSpPr>
            <p:spPr>
              <a:xfrm>
                <a:off x="1848397" y="6629014"/>
                <a:ext cx="24407" cy="24757"/>
              </a:xfrm>
              <a:custGeom>
                <a:avLst/>
                <a:gdLst>
                  <a:gd name="connsiteX0" fmla="*/ 19255 w 24407"/>
                  <a:gd name="connsiteY0" fmla="*/ 2302 h 24757"/>
                  <a:gd name="connsiteX1" fmla="*/ 5143 w 24407"/>
                  <a:gd name="connsiteY1" fmla="*/ 22455 h 24757"/>
                  <a:gd name="connsiteX2" fmla="*/ 19255 w 24407"/>
                  <a:gd name="connsiteY2" fmla="*/ 2302 h 24757"/>
                  <a:gd name="connsiteX3" fmla="*/ 19255 w 24407"/>
                  <a:gd name="connsiteY3" fmla="*/ 2302 h 2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7" h="24757">
                    <a:moveTo>
                      <a:pt x="19255" y="2302"/>
                    </a:moveTo>
                    <a:cubicBezTo>
                      <a:pt x="32232" y="11375"/>
                      <a:pt x="18142" y="31550"/>
                      <a:pt x="5143" y="22455"/>
                    </a:cubicBezTo>
                    <a:cubicBezTo>
                      <a:pt x="-7812" y="13382"/>
                      <a:pt x="6256" y="-6793"/>
                      <a:pt x="19255" y="2302"/>
                    </a:cubicBezTo>
                    <a:lnTo>
                      <a:pt x="19255" y="2302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86" name="Freeform: Shape 3885">
                <a:extLst>
                  <a:ext uri="{FF2B5EF4-FFF2-40B4-BE49-F238E27FC236}">
                    <a16:creationId xmlns:a16="http://schemas.microsoft.com/office/drawing/2014/main" id="{82447428-4B6D-4BCD-A799-186188FA4A1C}"/>
                  </a:ext>
                </a:extLst>
              </p:cNvPr>
              <p:cNvSpPr/>
              <p:nvPr/>
            </p:nvSpPr>
            <p:spPr>
              <a:xfrm>
                <a:off x="-264159" y="6456785"/>
                <a:ext cx="1405801" cy="581469"/>
              </a:xfrm>
              <a:custGeom>
                <a:avLst/>
                <a:gdLst>
                  <a:gd name="connsiteX0" fmla="*/ 263513 w 1405801"/>
                  <a:gd name="connsiteY0" fmla="*/ 130911 h 581469"/>
                  <a:gd name="connsiteX1" fmla="*/ 574115 w 1405801"/>
                  <a:gd name="connsiteY1" fmla="*/ 5959 h 581469"/>
                  <a:gd name="connsiteX2" fmla="*/ 958086 w 1405801"/>
                  <a:gd name="connsiteY2" fmla="*/ 41597 h 581469"/>
                  <a:gd name="connsiteX3" fmla="*/ 1177171 w 1405801"/>
                  <a:gd name="connsiteY3" fmla="*/ 95840 h 581469"/>
                  <a:gd name="connsiteX4" fmla="*/ 1394294 w 1405801"/>
                  <a:gd name="connsiteY4" fmla="*/ 119111 h 581469"/>
                  <a:gd name="connsiteX5" fmla="*/ 1093223 w 1405801"/>
                  <a:gd name="connsiteY5" fmla="*/ 261119 h 581469"/>
                  <a:gd name="connsiteX6" fmla="*/ 867093 w 1405801"/>
                  <a:gd name="connsiteY6" fmla="*/ 270279 h 581469"/>
                  <a:gd name="connsiteX7" fmla="*/ 651803 w 1405801"/>
                  <a:gd name="connsiteY7" fmla="*/ 267029 h 581469"/>
                  <a:gd name="connsiteX8" fmla="*/ 106718 w 1405801"/>
                  <a:gd name="connsiteY8" fmla="*/ 570150 h 581469"/>
                  <a:gd name="connsiteX9" fmla="*/ 0 w 1405801"/>
                  <a:gd name="connsiteY9" fmla="*/ 581470 h 581469"/>
                  <a:gd name="connsiteX10" fmla="*/ 263513 w 1405801"/>
                  <a:gd name="connsiteY10" fmla="*/ 130911 h 581469"/>
                  <a:gd name="connsiteX11" fmla="*/ 263513 w 1405801"/>
                  <a:gd name="connsiteY11" fmla="*/ 130911 h 58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5801" h="581469">
                    <a:moveTo>
                      <a:pt x="263513" y="130911"/>
                    </a:moveTo>
                    <a:cubicBezTo>
                      <a:pt x="351736" y="64520"/>
                      <a:pt x="459784" y="21684"/>
                      <a:pt x="574115" y="5959"/>
                    </a:cubicBezTo>
                    <a:cubicBezTo>
                      <a:pt x="700157" y="-11358"/>
                      <a:pt x="831324" y="11673"/>
                      <a:pt x="958086" y="41597"/>
                    </a:cubicBezTo>
                    <a:cubicBezTo>
                      <a:pt x="1031260" y="58871"/>
                      <a:pt x="1103889" y="79198"/>
                      <a:pt x="1177171" y="95840"/>
                    </a:cubicBezTo>
                    <a:cubicBezTo>
                      <a:pt x="1249844" y="112328"/>
                      <a:pt x="1322298" y="132787"/>
                      <a:pt x="1394294" y="119111"/>
                    </a:cubicBezTo>
                    <a:cubicBezTo>
                      <a:pt x="1449365" y="108664"/>
                      <a:pt x="1299877" y="240661"/>
                      <a:pt x="1093223" y="261119"/>
                    </a:cubicBezTo>
                    <a:cubicBezTo>
                      <a:pt x="1018392" y="268534"/>
                      <a:pt x="943168" y="271566"/>
                      <a:pt x="867093" y="270279"/>
                    </a:cubicBezTo>
                    <a:cubicBezTo>
                      <a:pt x="795294" y="269058"/>
                      <a:pt x="723232" y="264368"/>
                      <a:pt x="651803" y="267029"/>
                    </a:cubicBezTo>
                    <a:cubicBezTo>
                      <a:pt x="421442" y="275579"/>
                      <a:pt x="217100" y="387423"/>
                      <a:pt x="106718" y="570150"/>
                    </a:cubicBezTo>
                    <a:lnTo>
                      <a:pt x="0" y="581470"/>
                    </a:lnTo>
                    <a:cubicBezTo>
                      <a:pt x="40873" y="405918"/>
                      <a:pt x="116249" y="241729"/>
                      <a:pt x="263513" y="130911"/>
                    </a:cubicBezTo>
                    <a:lnTo>
                      <a:pt x="263513" y="13091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87" name="Freeform: Shape 3886">
                <a:extLst>
                  <a:ext uri="{FF2B5EF4-FFF2-40B4-BE49-F238E27FC236}">
                    <a16:creationId xmlns:a16="http://schemas.microsoft.com/office/drawing/2014/main" id="{A507A04B-7C81-450A-8E47-4F47D0B9FB2F}"/>
                  </a:ext>
                </a:extLst>
              </p:cNvPr>
              <p:cNvSpPr/>
              <p:nvPr/>
            </p:nvSpPr>
            <p:spPr>
              <a:xfrm>
                <a:off x="-264159" y="6456803"/>
                <a:ext cx="1404522" cy="581494"/>
              </a:xfrm>
              <a:custGeom>
                <a:avLst/>
                <a:gdLst>
                  <a:gd name="connsiteX0" fmla="*/ 263535 w 1404522"/>
                  <a:gd name="connsiteY0" fmla="*/ 130892 h 581494"/>
                  <a:gd name="connsiteX1" fmla="*/ 574136 w 1404522"/>
                  <a:gd name="connsiteY1" fmla="*/ 5962 h 581494"/>
                  <a:gd name="connsiteX2" fmla="*/ 958108 w 1404522"/>
                  <a:gd name="connsiteY2" fmla="*/ 41579 h 581494"/>
                  <a:gd name="connsiteX3" fmla="*/ 1177193 w 1404522"/>
                  <a:gd name="connsiteY3" fmla="*/ 95821 h 581494"/>
                  <a:gd name="connsiteX4" fmla="*/ 1307990 w 1404522"/>
                  <a:gd name="connsiteY4" fmla="*/ 121601 h 581494"/>
                  <a:gd name="connsiteX5" fmla="*/ 857519 w 1404522"/>
                  <a:gd name="connsiteY5" fmla="*/ 106857 h 581494"/>
                  <a:gd name="connsiteX6" fmla="*/ 135988 w 1404522"/>
                  <a:gd name="connsiteY6" fmla="*/ 367186 h 581494"/>
                  <a:gd name="connsiteX7" fmla="*/ 23293 w 1404522"/>
                  <a:gd name="connsiteY7" fmla="*/ 579030 h 581494"/>
                  <a:gd name="connsiteX8" fmla="*/ 0 w 1404522"/>
                  <a:gd name="connsiteY8" fmla="*/ 581495 h 581494"/>
                  <a:gd name="connsiteX9" fmla="*/ 263535 w 1404522"/>
                  <a:gd name="connsiteY9" fmla="*/ 130892 h 581494"/>
                  <a:gd name="connsiteX10" fmla="*/ 263535 w 1404522"/>
                  <a:gd name="connsiteY10" fmla="*/ 130892 h 581494"/>
                  <a:gd name="connsiteX11" fmla="*/ 1388601 w 1404522"/>
                  <a:gd name="connsiteY11" fmla="*/ 120096 h 581494"/>
                  <a:gd name="connsiteX12" fmla="*/ 1394316 w 1404522"/>
                  <a:gd name="connsiteY12" fmla="*/ 119093 h 581494"/>
                  <a:gd name="connsiteX13" fmla="*/ 1404523 w 1404522"/>
                  <a:gd name="connsiteY13" fmla="*/ 119703 h 581494"/>
                  <a:gd name="connsiteX14" fmla="*/ 1388601 w 1404522"/>
                  <a:gd name="connsiteY14" fmla="*/ 120096 h 581494"/>
                  <a:gd name="connsiteX15" fmla="*/ 1388601 w 1404522"/>
                  <a:gd name="connsiteY15" fmla="*/ 120096 h 58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04522" h="581494">
                    <a:moveTo>
                      <a:pt x="263535" y="130892"/>
                    </a:moveTo>
                    <a:cubicBezTo>
                      <a:pt x="351736" y="64501"/>
                      <a:pt x="459784" y="21666"/>
                      <a:pt x="574136" y="5962"/>
                    </a:cubicBezTo>
                    <a:cubicBezTo>
                      <a:pt x="700157" y="-11355"/>
                      <a:pt x="831324" y="11655"/>
                      <a:pt x="958108" y="41579"/>
                    </a:cubicBezTo>
                    <a:cubicBezTo>
                      <a:pt x="1031260" y="58874"/>
                      <a:pt x="1103910" y="79180"/>
                      <a:pt x="1177193" y="95821"/>
                    </a:cubicBezTo>
                    <a:cubicBezTo>
                      <a:pt x="1220879" y="105745"/>
                      <a:pt x="1264478" y="117086"/>
                      <a:pt x="1307990" y="121601"/>
                    </a:cubicBezTo>
                    <a:cubicBezTo>
                      <a:pt x="1186703" y="123128"/>
                      <a:pt x="990715" y="122539"/>
                      <a:pt x="857519" y="106857"/>
                    </a:cubicBezTo>
                    <a:cubicBezTo>
                      <a:pt x="652152" y="82669"/>
                      <a:pt x="389381" y="41884"/>
                      <a:pt x="135988" y="367186"/>
                    </a:cubicBezTo>
                    <a:cubicBezTo>
                      <a:pt x="83228" y="434929"/>
                      <a:pt x="47612" y="507863"/>
                      <a:pt x="23293" y="579030"/>
                    </a:cubicBezTo>
                    <a:lnTo>
                      <a:pt x="0" y="581495"/>
                    </a:lnTo>
                    <a:cubicBezTo>
                      <a:pt x="40873" y="405899"/>
                      <a:pt x="116249" y="241711"/>
                      <a:pt x="263535" y="130892"/>
                    </a:cubicBezTo>
                    <a:lnTo>
                      <a:pt x="263535" y="130892"/>
                    </a:lnTo>
                    <a:close/>
                    <a:moveTo>
                      <a:pt x="1388601" y="120096"/>
                    </a:moveTo>
                    <a:lnTo>
                      <a:pt x="1394316" y="119093"/>
                    </a:lnTo>
                    <a:cubicBezTo>
                      <a:pt x="1399463" y="118133"/>
                      <a:pt x="1402822" y="118395"/>
                      <a:pt x="1404523" y="119703"/>
                    </a:cubicBezTo>
                    <a:lnTo>
                      <a:pt x="1388601" y="120096"/>
                    </a:lnTo>
                    <a:lnTo>
                      <a:pt x="1388601" y="120096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88" name="Freeform: Shape 3887">
                <a:extLst>
                  <a:ext uri="{FF2B5EF4-FFF2-40B4-BE49-F238E27FC236}">
                    <a16:creationId xmlns:a16="http://schemas.microsoft.com/office/drawing/2014/main" id="{12D85EE7-8959-4E2E-ADA1-F86F6F1F273B}"/>
                  </a:ext>
                </a:extLst>
              </p:cNvPr>
              <p:cNvSpPr/>
              <p:nvPr/>
            </p:nvSpPr>
            <p:spPr>
              <a:xfrm>
                <a:off x="-245271" y="6462960"/>
                <a:ext cx="1385818" cy="573309"/>
              </a:xfrm>
              <a:custGeom>
                <a:avLst/>
                <a:gdLst>
                  <a:gd name="connsiteX0" fmla="*/ 756122 w 1385818"/>
                  <a:gd name="connsiteY0" fmla="*/ 983 h 573309"/>
                  <a:gd name="connsiteX1" fmla="*/ 903626 w 1385818"/>
                  <a:gd name="connsiteY1" fmla="*/ 27243 h 573309"/>
                  <a:gd name="connsiteX2" fmla="*/ 534507 w 1385818"/>
                  <a:gd name="connsiteY2" fmla="*/ 30580 h 573309"/>
                  <a:gd name="connsiteX3" fmla="*/ 2312 w 1385818"/>
                  <a:gd name="connsiteY3" fmla="*/ 496057 h 573309"/>
                  <a:gd name="connsiteX4" fmla="*/ 56685 w 1385818"/>
                  <a:gd name="connsiteY4" fmla="*/ 356951 h 573309"/>
                  <a:gd name="connsiteX5" fmla="*/ 163120 w 1385818"/>
                  <a:gd name="connsiteY5" fmla="*/ 219611 h 573309"/>
                  <a:gd name="connsiteX6" fmla="*/ 455313 w 1385818"/>
                  <a:gd name="connsiteY6" fmla="*/ 34353 h 573309"/>
                  <a:gd name="connsiteX7" fmla="*/ 756122 w 1385818"/>
                  <a:gd name="connsiteY7" fmla="*/ 983 h 573309"/>
                  <a:gd name="connsiteX8" fmla="*/ 756122 w 1385818"/>
                  <a:gd name="connsiteY8" fmla="*/ 983 h 573309"/>
                  <a:gd name="connsiteX9" fmla="*/ 1267510 w 1385818"/>
                  <a:gd name="connsiteY9" fmla="*/ 112652 h 573309"/>
                  <a:gd name="connsiteX10" fmla="*/ 1361578 w 1385818"/>
                  <a:gd name="connsiteY10" fmla="*/ 115139 h 573309"/>
                  <a:gd name="connsiteX11" fmla="*/ 1384326 w 1385818"/>
                  <a:gd name="connsiteY11" fmla="*/ 114288 h 573309"/>
                  <a:gd name="connsiteX12" fmla="*/ 1384828 w 1385818"/>
                  <a:gd name="connsiteY12" fmla="*/ 116840 h 573309"/>
                  <a:gd name="connsiteX13" fmla="*/ 574551 w 1385818"/>
                  <a:gd name="connsiteY13" fmla="*/ 119043 h 573309"/>
                  <a:gd name="connsiteX14" fmla="*/ 49510 w 1385818"/>
                  <a:gd name="connsiteY14" fmla="*/ 568053 h 573309"/>
                  <a:gd name="connsiteX15" fmla="*/ 31363 w 1385818"/>
                  <a:gd name="connsiteY15" fmla="*/ 569973 h 573309"/>
                  <a:gd name="connsiteX16" fmla="*/ 203142 w 1385818"/>
                  <a:gd name="connsiteY16" fmla="*/ 308117 h 573309"/>
                  <a:gd name="connsiteX17" fmla="*/ 495357 w 1385818"/>
                  <a:gd name="connsiteY17" fmla="*/ 122860 h 573309"/>
                  <a:gd name="connsiteX18" fmla="*/ 879700 w 1385818"/>
                  <a:gd name="connsiteY18" fmla="*/ 94223 h 573309"/>
                  <a:gd name="connsiteX19" fmla="*/ 1119701 w 1385818"/>
                  <a:gd name="connsiteY19" fmla="*/ 114484 h 573309"/>
                  <a:gd name="connsiteX20" fmla="*/ 1172242 w 1385818"/>
                  <a:gd name="connsiteY20" fmla="*/ 117036 h 573309"/>
                  <a:gd name="connsiteX21" fmla="*/ 945981 w 1385818"/>
                  <a:gd name="connsiteY21" fmla="*/ 78454 h 573309"/>
                  <a:gd name="connsiteX22" fmla="*/ 556448 w 1385818"/>
                  <a:gd name="connsiteY22" fmla="*/ 77996 h 573309"/>
                  <a:gd name="connsiteX23" fmla="*/ 36576 w 1385818"/>
                  <a:gd name="connsiteY23" fmla="*/ 530256 h 573309"/>
                  <a:gd name="connsiteX24" fmla="*/ 20763 w 1385818"/>
                  <a:gd name="connsiteY24" fmla="*/ 571107 h 573309"/>
                  <a:gd name="connsiteX25" fmla="*/ 0 w 1385818"/>
                  <a:gd name="connsiteY25" fmla="*/ 573309 h 573309"/>
                  <a:gd name="connsiteX26" fmla="*/ 198453 w 1385818"/>
                  <a:gd name="connsiteY26" fmla="*/ 255379 h 573309"/>
                  <a:gd name="connsiteX27" fmla="*/ 853069 w 1385818"/>
                  <a:gd name="connsiteY27" fmla="*/ 45586 h 573309"/>
                  <a:gd name="connsiteX28" fmla="*/ 1267510 w 1385818"/>
                  <a:gd name="connsiteY28" fmla="*/ 112652 h 573309"/>
                  <a:gd name="connsiteX29" fmla="*/ 1267510 w 1385818"/>
                  <a:gd name="connsiteY29" fmla="*/ 112652 h 573309"/>
                  <a:gd name="connsiteX30" fmla="*/ 1379615 w 1385818"/>
                  <a:gd name="connsiteY30" fmla="*/ 129054 h 573309"/>
                  <a:gd name="connsiteX31" fmla="*/ 1373225 w 1385818"/>
                  <a:gd name="connsiteY31" fmla="*/ 135619 h 573309"/>
                  <a:gd name="connsiteX32" fmla="*/ 971238 w 1385818"/>
                  <a:gd name="connsiteY32" fmla="*/ 171257 h 573309"/>
                  <a:gd name="connsiteX33" fmla="*/ 587135 w 1385818"/>
                  <a:gd name="connsiteY33" fmla="*/ 203841 h 573309"/>
                  <a:gd name="connsiteX34" fmla="*/ 272259 w 1385818"/>
                  <a:gd name="connsiteY34" fmla="*/ 356078 h 573309"/>
                  <a:gd name="connsiteX35" fmla="*/ 194439 w 1385818"/>
                  <a:gd name="connsiteY35" fmla="*/ 433985 h 573309"/>
                  <a:gd name="connsiteX36" fmla="*/ 87830 w 1385818"/>
                  <a:gd name="connsiteY36" fmla="*/ 563996 h 573309"/>
                  <a:gd name="connsiteX37" fmla="*/ 82225 w 1385818"/>
                  <a:gd name="connsiteY37" fmla="*/ 564585 h 573309"/>
                  <a:gd name="connsiteX38" fmla="*/ 215988 w 1385818"/>
                  <a:gd name="connsiteY38" fmla="*/ 382730 h 573309"/>
                  <a:gd name="connsiteX39" fmla="*/ 883407 w 1385818"/>
                  <a:gd name="connsiteY39" fmla="*/ 153525 h 573309"/>
                  <a:gd name="connsiteX40" fmla="*/ 1379615 w 1385818"/>
                  <a:gd name="connsiteY40" fmla="*/ 129054 h 573309"/>
                  <a:gd name="connsiteX41" fmla="*/ 1379615 w 1385818"/>
                  <a:gd name="connsiteY41" fmla="*/ 129054 h 57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85818" h="573309">
                    <a:moveTo>
                      <a:pt x="756122" y="983"/>
                    </a:moveTo>
                    <a:cubicBezTo>
                      <a:pt x="805435" y="7003"/>
                      <a:pt x="854792" y="16403"/>
                      <a:pt x="903626" y="27243"/>
                    </a:cubicBezTo>
                    <a:cubicBezTo>
                      <a:pt x="779154" y="17559"/>
                      <a:pt x="655031" y="10144"/>
                      <a:pt x="534507" y="30580"/>
                    </a:cubicBezTo>
                    <a:cubicBezTo>
                      <a:pt x="278082" y="74005"/>
                      <a:pt x="96751" y="272784"/>
                      <a:pt x="2312" y="496057"/>
                    </a:cubicBezTo>
                    <a:cubicBezTo>
                      <a:pt x="16990" y="447987"/>
                      <a:pt x="34831" y="401291"/>
                      <a:pt x="56685" y="356951"/>
                    </a:cubicBezTo>
                    <a:cubicBezTo>
                      <a:pt x="87372" y="307637"/>
                      <a:pt x="122705" y="261552"/>
                      <a:pt x="163120" y="219611"/>
                    </a:cubicBezTo>
                    <a:cubicBezTo>
                      <a:pt x="243142" y="136644"/>
                      <a:pt x="342118" y="71365"/>
                      <a:pt x="455313" y="34353"/>
                    </a:cubicBezTo>
                    <a:cubicBezTo>
                      <a:pt x="550865" y="3143"/>
                      <a:pt x="652850" y="-2725"/>
                      <a:pt x="756122" y="983"/>
                    </a:cubicBezTo>
                    <a:lnTo>
                      <a:pt x="756122" y="983"/>
                    </a:lnTo>
                    <a:close/>
                    <a:moveTo>
                      <a:pt x="1267510" y="112652"/>
                    </a:moveTo>
                    <a:cubicBezTo>
                      <a:pt x="1298939" y="117364"/>
                      <a:pt x="1330302" y="119239"/>
                      <a:pt x="1361578" y="115139"/>
                    </a:cubicBezTo>
                    <a:lnTo>
                      <a:pt x="1384326" y="114288"/>
                    </a:lnTo>
                    <a:cubicBezTo>
                      <a:pt x="1386006" y="114223"/>
                      <a:pt x="1386398" y="116557"/>
                      <a:pt x="1384828" y="116840"/>
                    </a:cubicBezTo>
                    <a:cubicBezTo>
                      <a:pt x="1120268" y="163209"/>
                      <a:pt x="838740" y="74310"/>
                      <a:pt x="574551" y="119043"/>
                    </a:cubicBezTo>
                    <a:cubicBezTo>
                      <a:pt x="324451" y="161399"/>
                      <a:pt x="145824" y="351520"/>
                      <a:pt x="49510" y="568053"/>
                    </a:cubicBezTo>
                    <a:lnTo>
                      <a:pt x="31363" y="569973"/>
                    </a:lnTo>
                    <a:cubicBezTo>
                      <a:pt x="73915" y="472960"/>
                      <a:pt x="130208" y="383734"/>
                      <a:pt x="203142" y="308117"/>
                    </a:cubicBezTo>
                    <a:cubicBezTo>
                      <a:pt x="283164" y="225150"/>
                      <a:pt x="382140" y="159872"/>
                      <a:pt x="495357" y="122860"/>
                    </a:cubicBezTo>
                    <a:cubicBezTo>
                      <a:pt x="616601" y="83230"/>
                      <a:pt x="748227" y="84408"/>
                      <a:pt x="879700" y="94223"/>
                    </a:cubicBezTo>
                    <a:cubicBezTo>
                      <a:pt x="959678" y="100199"/>
                      <a:pt x="1039722" y="109163"/>
                      <a:pt x="1119701" y="114484"/>
                    </a:cubicBezTo>
                    <a:cubicBezTo>
                      <a:pt x="1137280" y="115662"/>
                      <a:pt x="1154794" y="116491"/>
                      <a:pt x="1172242" y="117036"/>
                    </a:cubicBezTo>
                    <a:cubicBezTo>
                      <a:pt x="1096473" y="108203"/>
                      <a:pt x="1020638" y="91562"/>
                      <a:pt x="945981" y="78454"/>
                    </a:cubicBezTo>
                    <a:cubicBezTo>
                      <a:pt x="814269" y="55313"/>
                      <a:pt x="683952" y="45302"/>
                      <a:pt x="556448" y="77996"/>
                    </a:cubicBezTo>
                    <a:cubicBezTo>
                      <a:pt x="320460" y="138498"/>
                      <a:pt x="128419" y="309055"/>
                      <a:pt x="36576" y="530256"/>
                    </a:cubicBezTo>
                    <a:cubicBezTo>
                      <a:pt x="30971" y="543778"/>
                      <a:pt x="25693" y="557388"/>
                      <a:pt x="20763" y="571107"/>
                    </a:cubicBezTo>
                    <a:lnTo>
                      <a:pt x="0" y="573309"/>
                    </a:lnTo>
                    <a:cubicBezTo>
                      <a:pt x="41614" y="454465"/>
                      <a:pt x="104908" y="345435"/>
                      <a:pt x="198453" y="255379"/>
                    </a:cubicBezTo>
                    <a:cubicBezTo>
                      <a:pt x="371016" y="89315"/>
                      <a:pt x="605543" y="13197"/>
                      <a:pt x="853069" y="45586"/>
                    </a:cubicBezTo>
                    <a:cubicBezTo>
                      <a:pt x="992219" y="63797"/>
                      <a:pt x="1128469" y="100635"/>
                      <a:pt x="1267510" y="112652"/>
                    </a:cubicBezTo>
                    <a:lnTo>
                      <a:pt x="1267510" y="112652"/>
                    </a:lnTo>
                    <a:close/>
                    <a:moveTo>
                      <a:pt x="1379615" y="129054"/>
                    </a:moveTo>
                    <a:cubicBezTo>
                      <a:pt x="1377805" y="131104"/>
                      <a:pt x="1375668" y="133307"/>
                      <a:pt x="1373225" y="135619"/>
                    </a:cubicBezTo>
                    <a:cubicBezTo>
                      <a:pt x="1196779" y="183907"/>
                      <a:pt x="1156582" y="173678"/>
                      <a:pt x="971238" y="171257"/>
                    </a:cubicBezTo>
                    <a:cubicBezTo>
                      <a:pt x="840899" y="169577"/>
                      <a:pt x="710669" y="174856"/>
                      <a:pt x="587135" y="203841"/>
                    </a:cubicBezTo>
                    <a:cubicBezTo>
                      <a:pt x="469577" y="231454"/>
                      <a:pt x="360874" y="280440"/>
                      <a:pt x="272259" y="356078"/>
                    </a:cubicBezTo>
                    <a:cubicBezTo>
                      <a:pt x="244211" y="380004"/>
                      <a:pt x="218300" y="406111"/>
                      <a:pt x="194439" y="433985"/>
                    </a:cubicBezTo>
                    <a:cubicBezTo>
                      <a:pt x="153109" y="471913"/>
                      <a:pt x="117144" y="515447"/>
                      <a:pt x="87830" y="563996"/>
                    </a:cubicBezTo>
                    <a:lnTo>
                      <a:pt x="82225" y="564585"/>
                    </a:lnTo>
                    <a:cubicBezTo>
                      <a:pt x="118518" y="498064"/>
                      <a:pt x="162836" y="436449"/>
                      <a:pt x="215988" y="382730"/>
                    </a:cubicBezTo>
                    <a:cubicBezTo>
                      <a:pt x="385782" y="211213"/>
                      <a:pt x="631454" y="157255"/>
                      <a:pt x="883407" y="153525"/>
                    </a:cubicBezTo>
                    <a:cubicBezTo>
                      <a:pt x="1079963" y="150624"/>
                      <a:pt x="1179047" y="161464"/>
                      <a:pt x="1379615" y="129054"/>
                    </a:cubicBezTo>
                    <a:lnTo>
                      <a:pt x="1379615" y="129054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89" name="Freeform: Shape 3888">
                <a:extLst>
                  <a:ext uri="{FF2B5EF4-FFF2-40B4-BE49-F238E27FC236}">
                    <a16:creationId xmlns:a16="http://schemas.microsoft.com/office/drawing/2014/main" id="{AF29E775-CA12-496C-835D-B8F041470AFA}"/>
                  </a:ext>
                </a:extLst>
              </p:cNvPr>
              <p:cNvSpPr/>
              <p:nvPr/>
            </p:nvSpPr>
            <p:spPr>
              <a:xfrm>
                <a:off x="-400299" y="5497491"/>
                <a:ext cx="1597801" cy="1507763"/>
              </a:xfrm>
              <a:custGeom>
                <a:avLst/>
                <a:gdLst>
                  <a:gd name="connsiteX0" fmla="*/ 389555 w 1597801"/>
                  <a:gd name="connsiteY0" fmla="*/ 711184 h 1507763"/>
                  <a:gd name="connsiteX1" fmla="*/ 719917 w 1597801"/>
                  <a:gd name="connsiteY1" fmla="*/ 423156 h 1507763"/>
                  <a:gd name="connsiteX2" fmla="*/ 1142057 w 1597801"/>
                  <a:gd name="connsiteY2" fmla="*/ 246099 h 1507763"/>
                  <a:gd name="connsiteX3" fmla="*/ 1372025 w 1597801"/>
                  <a:gd name="connsiteY3" fmla="*/ 140602 h 1507763"/>
                  <a:gd name="connsiteX4" fmla="*/ 1583804 w 1597801"/>
                  <a:gd name="connsiteY4" fmla="*/ 1016 h 1507763"/>
                  <a:gd name="connsiteX5" fmla="*/ 1596847 w 1597801"/>
                  <a:gd name="connsiteY5" fmla="*/ 14778 h 1507763"/>
                  <a:gd name="connsiteX6" fmla="*/ 1586727 w 1597801"/>
                  <a:gd name="connsiteY6" fmla="*/ 32357 h 1507763"/>
                  <a:gd name="connsiteX7" fmla="*/ 1331262 w 1597801"/>
                  <a:gd name="connsiteY7" fmla="*/ 453908 h 1507763"/>
                  <a:gd name="connsiteX8" fmla="*/ 917148 w 1597801"/>
                  <a:gd name="connsiteY8" fmla="*/ 782285 h 1507763"/>
                  <a:gd name="connsiteX9" fmla="*/ 466611 w 1597801"/>
                  <a:gd name="connsiteY9" fmla="*/ 1064032 h 1507763"/>
                  <a:gd name="connsiteX10" fmla="*/ 146413 w 1597801"/>
                  <a:gd name="connsiteY10" fmla="*/ 1448374 h 1507763"/>
                  <a:gd name="connsiteX11" fmla="*/ 113676 w 1597801"/>
                  <a:gd name="connsiteY11" fmla="*/ 1507764 h 1507763"/>
                  <a:gd name="connsiteX12" fmla="*/ 0 w 1597801"/>
                  <a:gd name="connsiteY12" fmla="*/ 1502726 h 1507763"/>
                  <a:gd name="connsiteX13" fmla="*/ 389555 w 1597801"/>
                  <a:gd name="connsiteY13" fmla="*/ 711184 h 1507763"/>
                  <a:gd name="connsiteX14" fmla="*/ 389555 w 1597801"/>
                  <a:gd name="connsiteY14" fmla="*/ 711184 h 150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7801" h="1507763">
                    <a:moveTo>
                      <a:pt x="389555" y="711184"/>
                    </a:moveTo>
                    <a:cubicBezTo>
                      <a:pt x="486022" y="601194"/>
                      <a:pt x="597103" y="504225"/>
                      <a:pt x="719917" y="423156"/>
                    </a:cubicBezTo>
                    <a:cubicBezTo>
                      <a:pt x="849122" y="337877"/>
                      <a:pt x="995186" y="297659"/>
                      <a:pt x="1142057" y="246099"/>
                    </a:cubicBezTo>
                    <a:cubicBezTo>
                      <a:pt x="1222210" y="217964"/>
                      <a:pt x="1299680" y="183045"/>
                      <a:pt x="1372025" y="140602"/>
                    </a:cubicBezTo>
                    <a:cubicBezTo>
                      <a:pt x="1445090" y="97723"/>
                      <a:pt x="1509038" y="40427"/>
                      <a:pt x="1583804" y="1016"/>
                    </a:cubicBezTo>
                    <a:cubicBezTo>
                      <a:pt x="1592048" y="-3346"/>
                      <a:pt x="1600729" y="7297"/>
                      <a:pt x="1596847" y="14778"/>
                    </a:cubicBezTo>
                    <a:cubicBezTo>
                      <a:pt x="1593728" y="20776"/>
                      <a:pt x="1590304" y="26599"/>
                      <a:pt x="1586727" y="32357"/>
                    </a:cubicBezTo>
                    <a:cubicBezTo>
                      <a:pt x="1522997" y="187756"/>
                      <a:pt x="1444087" y="322217"/>
                      <a:pt x="1331262" y="453908"/>
                    </a:cubicBezTo>
                    <a:cubicBezTo>
                      <a:pt x="1215318" y="589242"/>
                      <a:pt x="1075339" y="696789"/>
                      <a:pt x="917148" y="782285"/>
                    </a:cubicBezTo>
                    <a:cubicBezTo>
                      <a:pt x="758870" y="867847"/>
                      <a:pt x="601094" y="945078"/>
                      <a:pt x="466611" y="1064032"/>
                    </a:cubicBezTo>
                    <a:cubicBezTo>
                      <a:pt x="340940" y="1175178"/>
                      <a:pt x="231408" y="1303008"/>
                      <a:pt x="146413" y="1448374"/>
                    </a:cubicBezTo>
                    <a:cubicBezTo>
                      <a:pt x="134984" y="1467938"/>
                      <a:pt x="124079" y="1487742"/>
                      <a:pt x="113676" y="1507764"/>
                    </a:cubicBezTo>
                    <a:lnTo>
                      <a:pt x="0" y="1502726"/>
                    </a:lnTo>
                    <a:cubicBezTo>
                      <a:pt x="83359" y="1203008"/>
                      <a:pt x="225279" y="898513"/>
                      <a:pt x="389555" y="711184"/>
                    </a:cubicBezTo>
                    <a:lnTo>
                      <a:pt x="389555" y="711184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90" name="Freeform: Shape 3889">
                <a:extLst>
                  <a:ext uri="{FF2B5EF4-FFF2-40B4-BE49-F238E27FC236}">
                    <a16:creationId xmlns:a16="http://schemas.microsoft.com/office/drawing/2014/main" id="{22330723-C87D-4E52-B042-A16865067FDC}"/>
                  </a:ext>
                </a:extLst>
              </p:cNvPr>
              <p:cNvSpPr/>
              <p:nvPr/>
            </p:nvSpPr>
            <p:spPr>
              <a:xfrm>
                <a:off x="-400364" y="5497542"/>
                <a:ext cx="1597824" cy="1504375"/>
              </a:xfrm>
              <a:custGeom>
                <a:avLst/>
                <a:gdLst>
                  <a:gd name="connsiteX0" fmla="*/ 389621 w 1597824"/>
                  <a:gd name="connsiteY0" fmla="*/ 711154 h 1504375"/>
                  <a:gd name="connsiteX1" fmla="*/ 719982 w 1597824"/>
                  <a:gd name="connsiteY1" fmla="*/ 423126 h 1504375"/>
                  <a:gd name="connsiteX2" fmla="*/ 1142122 w 1597824"/>
                  <a:gd name="connsiteY2" fmla="*/ 246070 h 1504375"/>
                  <a:gd name="connsiteX3" fmla="*/ 1372047 w 1597824"/>
                  <a:gd name="connsiteY3" fmla="*/ 140595 h 1504375"/>
                  <a:gd name="connsiteX4" fmla="*/ 1583826 w 1597824"/>
                  <a:gd name="connsiteY4" fmla="*/ 1008 h 1504375"/>
                  <a:gd name="connsiteX5" fmla="*/ 1596869 w 1597824"/>
                  <a:gd name="connsiteY5" fmla="*/ 14771 h 1504375"/>
                  <a:gd name="connsiteX6" fmla="*/ 1586727 w 1597824"/>
                  <a:gd name="connsiteY6" fmla="*/ 32350 h 1504375"/>
                  <a:gd name="connsiteX7" fmla="*/ 1558526 w 1597824"/>
                  <a:gd name="connsiteY7" fmla="*/ 97563 h 1504375"/>
                  <a:gd name="connsiteX8" fmla="*/ 1558460 w 1597824"/>
                  <a:gd name="connsiteY8" fmla="*/ 97716 h 1504375"/>
                  <a:gd name="connsiteX9" fmla="*/ 1558417 w 1597824"/>
                  <a:gd name="connsiteY9" fmla="*/ 97781 h 1504375"/>
                  <a:gd name="connsiteX10" fmla="*/ 903473 w 1597824"/>
                  <a:gd name="connsiteY10" fmla="*/ 586704 h 1504375"/>
                  <a:gd name="connsiteX11" fmla="*/ 395597 w 1597824"/>
                  <a:gd name="connsiteY11" fmla="*/ 976347 h 1504375"/>
                  <a:gd name="connsiteX12" fmla="*/ 37012 w 1597824"/>
                  <a:gd name="connsiteY12" fmla="*/ 1504376 h 1504375"/>
                  <a:gd name="connsiteX13" fmla="*/ 0 w 1597824"/>
                  <a:gd name="connsiteY13" fmla="*/ 1502740 h 1504375"/>
                  <a:gd name="connsiteX14" fmla="*/ 389621 w 1597824"/>
                  <a:gd name="connsiteY14" fmla="*/ 711154 h 1504375"/>
                  <a:gd name="connsiteX15" fmla="*/ 389621 w 1597824"/>
                  <a:gd name="connsiteY15" fmla="*/ 711154 h 150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7824" h="1504375">
                    <a:moveTo>
                      <a:pt x="389621" y="711154"/>
                    </a:moveTo>
                    <a:cubicBezTo>
                      <a:pt x="486066" y="601143"/>
                      <a:pt x="597168" y="504196"/>
                      <a:pt x="719982" y="423126"/>
                    </a:cubicBezTo>
                    <a:cubicBezTo>
                      <a:pt x="849187" y="337870"/>
                      <a:pt x="995251" y="297630"/>
                      <a:pt x="1142122" y="246070"/>
                    </a:cubicBezTo>
                    <a:cubicBezTo>
                      <a:pt x="1222275" y="217934"/>
                      <a:pt x="1299724" y="183016"/>
                      <a:pt x="1372047" y="140595"/>
                    </a:cubicBezTo>
                    <a:cubicBezTo>
                      <a:pt x="1445112" y="97716"/>
                      <a:pt x="1509082" y="40398"/>
                      <a:pt x="1583826" y="1008"/>
                    </a:cubicBezTo>
                    <a:cubicBezTo>
                      <a:pt x="1592092" y="-3332"/>
                      <a:pt x="1600751" y="7290"/>
                      <a:pt x="1596869" y="14771"/>
                    </a:cubicBezTo>
                    <a:cubicBezTo>
                      <a:pt x="1593750" y="20769"/>
                      <a:pt x="1590325" y="26614"/>
                      <a:pt x="1586727" y="32350"/>
                    </a:cubicBezTo>
                    <a:cubicBezTo>
                      <a:pt x="1577632" y="54509"/>
                      <a:pt x="1568275" y="76211"/>
                      <a:pt x="1558526" y="97563"/>
                    </a:cubicBezTo>
                    <a:lnTo>
                      <a:pt x="1558460" y="97716"/>
                    </a:lnTo>
                    <a:lnTo>
                      <a:pt x="1558417" y="97781"/>
                    </a:lnTo>
                    <a:cubicBezTo>
                      <a:pt x="1554796" y="104651"/>
                      <a:pt x="1348710" y="368492"/>
                      <a:pt x="903473" y="586704"/>
                    </a:cubicBezTo>
                    <a:cubicBezTo>
                      <a:pt x="724846" y="674229"/>
                      <a:pt x="587855" y="773270"/>
                      <a:pt x="395597" y="976347"/>
                    </a:cubicBezTo>
                    <a:cubicBezTo>
                      <a:pt x="246239" y="1134080"/>
                      <a:pt x="117798" y="1314669"/>
                      <a:pt x="37012" y="1504376"/>
                    </a:cubicBezTo>
                    <a:lnTo>
                      <a:pt x="0" y="1502740"/>
                    </a:lnTo>
                    <a:cubicBezTo>
                      <a:pt x="83403" y="1202957"/>
                      <a:pt x="225345" y="898462"/>
                      <a:pt x="389621" y="711154"/>
                    </a:cubicBezTo>
                    <a:lnTo>
                      <a:pt x="389621" y="711154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91" name="Freeform: Shape 3890">
                <a:extLst>
                  <a:ext uri="{FF2B5EF4-FFF2-40B4-BE49-F238E27FC236}">
                    <a16:creationId xmlns:a16="http://schemas.microsoft.com/office/drawing/2014/main" id="{2A09F499-125E-4AC5-A46A-9FEB9581CC39}"/>
                  </a:ext>
                </a:extLst>
              </p:cNvPr>
              <p:cNvSpPr/>
              <p:nvPr/>
            </p:nvSpPr>
            <p:spPr>
              <a:xfrm>
                <a:off x="-362632" y="5593245"/>
                <a:ext cx="1522814" cy="1409850"/>
              </a:xfrm>
              <a:custGeom>
                <a:avLst/>
                <a:gdLst>
                  <a:gd name="connsiteX0" fmla="*/ 1520510 w 1522814"/>
                  <a:gd name="connsiteY0" fmla="*/ 2165 h 1409850"/>
                  <a:gd name="connsiteX1" fmla="*/ 1490739 w 1522814"/>
                  <a:gd name="connsiteY1" fmla="*/ 63561 h 1409850"/>
                  <a:gd name="connsiteX2" fmla="*/ 833527 w 1522814"/>
                  <a:gd name="connsiteY2" fmla="*/ 521209 h 1409850"/>
                  <a:gd name="connsiteX3" fmla="*/ 403688 w 1522814"/>
                  <a:gd name="connsiteY3" fmla="*/ 831549 h 1409850"/>
                  <a:gd name="connsiteX4" fmla="*/ 93196 w 1522814"/>
                  <a:gd name="connsiteY4" fmla="*/ 1275543 h 1409850"/>
                  <a:gd name="connsiteX5" fmla="*/ 27459 w 1522814"/>
                  <a:gd name="connsiteY5" fmla="*/ 1409851 h 1409850"/>
                  <a:gd name="connsiteX6" fmla="*/ 0 w 1522814"/>
                  <a:gd name="connsiteY6" fmla="*/ 1408629 h 1409850"/>
                  <a:gd name="connsiteX7" fmla="*/ 316447 w 1522814"/>
                  <a:gd name="connsiteY7" fmla="*/ 890589 h 1409850"/>
                  <a:gd name="connsiteX8" fmla="*/ 1159025 w 1522814"/>
                  <a:gd name="connsiteY8" fmla="*/ 307184 h 1409850"/>
                  <a:gd name="connsiteX9" fmla="*/ 1520510 w 1522814"/>
                  <a:gd name="connsiteY9" fmla="*/ 2165 h 1409850"/>
                  <a:gd name="connsiteX10" fmla="*/ 1520510 w 1522814"/>
                  <a:gd name="connsiteY10" fmla="*/ 2165 h 140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2814" h="1409850">
                    <a:moveTo>
                      <a:pt x="1520510" y="2165"/>
                    </a:moveTo>
                    <a:cubicBezTo>
                      <a:pt x="1510979" y="22929"/>
                      <a:pt x="1501056" y="43387"/>
                      <a:pt x="1490739" y="63561"/>
                    </a:cubicBezTo>
                    <a:cubicBezTo>
                      <a:pt x="1319855" y="265962"/>
                      <a:pt x="1063147" y="391415"/>
                      <a:pt x="833527" y="521209"/>
                    </a:cubicBezTo>
                    <a:cubicBezTo>
                      <a:pt x="678194" y="609017"/>
                      <a:pt x="527964" y="704743"/>
                      <a:pt x="403688" y="831549"/>
                    </a:cubicBezTo>
                    <a:cubicBezTo>
                      <a:pt x="276861" y="960928"/>
                      <a:pt x="177275" y="1114386"/>
                      <a:pt x="93196" y="1275543"/>
                    </a:cubicBezTo>
                    <a:cubicBezTo>
                      <a:pt x="70164" y="1319709"/>
                      <a:pt x="48397" y="1364551"/>
                      <a:pt x="27459" y="1409851"/>
                    </a:cubicBezTo>
                    <a:lnTo>
                      <a:pt x="0" y="1408629"/>
                    </a:lnTo>
                    <a:cubicBezTo>
                      <a:pt x="84363" y="1221998"/>
                      <a:pt x="185803" y="1044527"/>
                      <a:pt x="316447" y="890589"/>
                    </a:cubicBezTo>
                    <a:cubicBezTo>
                      <a:pt x="542577" y="624110"/>
                      <a:pt x="865959" y="490042"/>
                      <a:pt x="1159025" y="307184"/>
                    </a:cubicBezTo>
                    <a:cubicBezTo>
                      <a:pt x="1260182" y="244086"/>
                      <a:pt x="1551568" y="-26843"/>
                      <a:pt x="1520510" y="2165"/>
                    </a:cubicBezTo>
                    <a:lnTo>
                      <a:pt x="1520510" y="2165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92" name="Freeform: Shape 3891">
                <a:extLst>
                  <a:ext uri="{FF2B5EF4-FFF2-40B4-BE49-F238E27FC236}">
                    <a16:creationId xmlns:a16="http://schemas.microsoft.com/office/drawing/2014/main" id="{BFC9BA23-B2E8-44D1-9D48-85BD8C671EA1}"/>
                  </a:ext>
                </a:extLst>
              </p:cNvPr>
              <p:cNvSpPr/>
              <p:nvPr/>
            </p:nvSpPr>
            <p:spPr>
              <a:xfrm>
                <a:off x="-396526" y="5499074"/>
                <a:ext cx="1592157" cy="1502429"/>
              </a:xfrm>
              <a:custGeom>
                <a:avLst/>
                <a:gdLst>
                  <a:gd name="connsiteX0" fmla="*/ 1588886 w 1592157"/>
                  <a:gd name="connsiteY0" fmla="*/ 0 h 1502429"/>
                  <a:gd name="connsiteX1" fmla="*/ 1592157 w 1592157"/>
                  <a:gd name="connsiteY1" fmla="*/ 3315 h 1502429"/>
                  <a:gd name="connsiteX2" fmla="*/ 1314860 w 1592157"/>
                  <a:gd name="connsiteY2" fmla="*/ 213000 h 1502429"/>
                  <a:gd name="connsiteX3" fmla="*/ 932350 w 1592157"/>
                  <a:gd name="connsiteY3" fmla="*/ 380068 h 1502429"/>
                  <a:gd name="connsiteX4" fmla="*/ 590952 w 1592157"/>
                  <a:gd name="connsiteY4" fmla="*/ 647834 h 1502429"/>
                  <a:gd name="connsiteX5" fmla="*/ 24995 w 1592157"/>
                  <a:gd name="connsiteY5" fmla="*/ 1502430 h 1502429"/>
                  <a:gd name="connsiteX6" fmla="*/ 0 w 1592157"/>
                  <a:gd name="connsiteY6" fmla="*/ 1501317 h 1502429"/>
                  <a:gd name="connsiteX7" fmla="*/ 459501 w 1592157"/>
                  <a:gd name="connsiteY7" fmla="*/ 735686 h 1502429"/>
                  <a:gd name="connsiteX8" fmla="*/ 830190 w 1592157"/>
                  <a:gd name="connsiteY8" fmla="*/ 414921 h 1502429"/>
                  <a:gd name="connsiteX9" fmla="*/ 1197477 w 1592157"/>
                  <a:gd name="connsiteY9" fmla="*/ 237428 h 1502429"/>
                  <a:gd name="connsiteX10" fmla="*/ 1588886 w 1592157"/>
                  <a:gd name="connsiteY10" fmla="*/ 0 h 1502429"/>
                  <a:gd name="connsiteX11" fmla="*/ 1588886 w 1592157"/>
                  <a:gd name="connsiteY11" fmla="*/ 0 h 150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2157" h="1502429">
                    <a:moveTo>
                      <a:pt x="1588886" y="0"/>
                    </a:moveTo>
                    <a:cubicBezTo>
                      <a:pt x="1590173" y="851"/>
                      <a:pt x="1591285" y="1985"/>
                      <a:pt x="1592157" y="3315"/>
                    </a:cubicBezTo>
                    <a:cubicBezTo>
                      <a:pt x="1515930" y="93806"/>
                      <a:pt x="1422516" y="160219"/>
                      <a:pt x="1314860" y="213000"/>
                    </a:cubicBezTo>
                    <a:cubicBezTo>
                      <a:pt x="1190236" y="274091"/>
                      <a:pt x="1052503" y="310951"/>
                      <a:pt x="932350" y="380068"/>
                    </a:cubicBezTo>
                    <a:cubicBezTo>
                      <a:pt x="807071" y="452107"/>
                      <a:pt x="697976" y="552740"/>
                      <a:pt x="590952" y="647834"/>
                    </a:cubicBezTo>
                    <a:cubicBezTo>
                      <a:pt x="307657" y="899525"/>
                      <a:pt x="155726" y="1175558"/>
                      <a:pt x="24995" y="1502430"/>
                    </a:cubicBezTo>
                    <a:lnTo>
                      <a:pt x="0" y="1501317"/>
                    </a:lnTo>
                    <a:cubicBezTo>
                      <a:pt x="122313" y="1212701"/>
                      <a:pt x="314244" y="874465"/>
                      <a:pt x="459501" y="735686"/>
                    </a:cubicBezTo>
                    <a:cubicBezTo>
                      <a:pt x="565870" y="634050"/>
                      <a:pt x="710647" y="501442"/>
                      <a:pt x="830190" y="414921"/>
                    </a:cubicBezTo>
                    <a:cubicBezTo>
                      <a:pt x="942012" y="334004"/>
                      <a:pt x="1069232" y="289446"/>
                      <a:pt x="1197477" y="237428"/>
                    </a:cubicBezTo>
                    <a:cubicBezTo>
                      <a:pt x="1338786" y="180110"/>
                      <a:pt x="1482997" y="109139"/>
                      <a:pt x="1588886" y="0"/>
                    </a:cubicBezTo>
                    <a:lnTo>
                      <a:pt x="1588886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93" name="Freeform: Shape 3892">
                <a:extLst>
                  <a:ext uri="{FF2B5EF4-FFF2-40B4-BE49-F238E27FC236}">
                    <a16:creationId xmlns:a16="http://schemas.microsoft.com/office/drawing/2014/main" id="{F957ADDE-A64C-456B-86A7-25A08E7657CE}"/>
                  </a:ext>
                </a:extLst>
              </p:cNvPr>
              <p:cNvSpPr/>
              <p:nvPr/>
            </p:nvSpPr>
            <p:spPr>
              <a:xfrm>
                <a:off x="-292534" y="5666381"/>
                <a:ext cx="1415711" cy="1338873"/>
              </a:xfrm>
              <a:custGeom>
                <a:avLst/>
                <a:gdLst>
                  <a:gd name="connsiteX0" fmla="*/ 1415712 w 1415711"/>
                  <a:gd name="connsiteY0" fmla="*/ 0 h 1338873"/>
                  <a:gd name="connsiteX1" fmla="*/ 1345766 w 1415711"/>
                  <a:gd name="connsiteY1" fmla="*/ 120786 h 1338873"/>
                  <a:gd name="connsiteX2" fmla="*/ 810975 w 1415711"/>
                  <a:gd name="connsiteY2" fmla="*/ 497669 h 1338873"/>
                  <a:gd name="connsiteX3" fmla="*/ 245607 w 1415711"/>
                  <a:gd name="connsiteY3" fmla="*/ 1004673 h 1338873"/>
                  <a:gd name="connsiteX4" fmla="*/ 38648 w 1415711"/>
                  <a:gd name="connsiteY4" fmla="*/ 1279484 h 1338873"/>
                  <a:gd name="connsiteX5" fmla="*/ 5911 w 1415711"/>
                  <a:gd name="connsiteY5" fmla="*/ 1338874 h 1338873"/>
                  <a:gd name="connsiteX6" fmla="*/ 0 w 1415711"/>
                  <a:gd name="connsiteY6" fmla="*/ 1338612 h 1338873"/>
                  <a:gd name="connsiteX7" fmla="*/ 351365 w 1415711"/>
                  <a:gd name="connsiteY7" fmla="*/ 830147 h 1338873"/>
                  <a:gd name="connsiteX8" fmla="*/ 687114 w 1415711"/>
                  <a:gd name="connsiteY8" fmla="*/ 540134 h 1338873"/>
                  <a:gd name="connsiteX9" fmla="*/ 1104586 w 1415711"/>
                  <a:gd name="connsiteY9" fmla="*/ 279696 h 1338873"/>
                  <a:gd name="connsiteX10" fmla="*/ 1415712 w 1415711"/>
                  <a:gd name="connsiteY10" fmla="*/ 0 h 1338873"/>
                  <a:gd name="connsiteX11" fmla="*/ 1415712 w 1415711"/>
                  <a:gd name="connsiteY11" fmla="*/ 0 h 133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5711" h="1338873">
                    <a:moveTo>
                      <a:pt x="1415712" y="0"/>
                    </a:moveTo>
                    <a:cubicBezTo>
                      <a:pt x="1394163" y="41462"/>
                      <a:pt x="1370891" y="81680"/>
                      <a:pt x="1345766" y="120786"/>
                    </a:cubicBezTo>
                    <a:cubicBezTo>
                      <a:pt x="1197455" y="278846"/>
                      <a:pt x="990584" y="385978"/>
                      <a:pt x="810975" y="497669"/>
                    </a:cubicBezTo>
                    <a:cubicBezTo>
                      <a:pt x="593286" y="633046"/>
                      <a:pt x="401725" y="802164"/>
                      <a:pt x="245607" y="1004673"/>
                    </a:cubicBezTo>
                    <a:cubicBezTo>
                      <a:pt x="166871" y="1088207"/>
                      <a:pt x="96969" y="1179702"/>
                      <a:pt x="38648" y="1279484"/>
                    </a:cubicBezTo>
                    <a:cubicBezTo>
                      <a:pt x="27219" y="1299048"/>
                      <a:pt x="16314" y="1318852"/>
                      <a:pt x="5911" y="1338874"/>
                    </a:cubicBezTo>
                    <a:lnTo>
                      <a:pt x="0" y="1338612"/>
                    </a:lnTo>
                    <a:cubicBezTo>
                      <a:pt x="90339" y="1150018"/>
                      <a:pt x="213349" y="978435"/>
                      <a:pt x="351365" y="830147"/>
                    </a:cubicBezTo>
                    <a:cubicBezTo>
                      <a:pt x="452434" y="721531"/>
                      <a:pt x="564998" y="624322"/>
                      <a:pt x="687114" y="540134"/>
                    </a:cubicBezTo>
                    <a:cubicBezTo>
                      <a:pt x="822033" y="447091"/>
                      <a:pt x="967661" y="369860"/>
                      <a:pt x="1104586" y="279696"/>
                    </a:cubicBezTo>
                    <a:cubicBezTo>
                      <a:pt x="1223017" y="201724"/>
                      <a:pt x="1329866" y="111146"/>
                      <a:pt x="1415712" y="0"/>
                    </a:cubicBezTo>
                    <a:lnTo>
                      <a:pt x="1415712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94" name="Freeform: Shape 3893">
                <a:extLst>
                  <a:ext uri="{FF2B5EF4-FFF2-40B4-BE49-F238E27FC236}">
                    <a16:creationId xmlns:a16="http://schemas.microsoft.com/office/drawing/2014/main" id="{406A7864-064F-49BB-B5C9-621808F1BF98}"/>
                  </a:ext>
                </a:extLst>
              </p:cNvPr>
              <p:cNvSpPr/>
              <p:nvPr/>
            </p:nvSpPr>
            <p:spPr>
              <a:xfrm>
                <a:off x="-634761" y="5346876"/>
                <a:ext cx="1502996" cy="1636896"/>
              </a:xfrm>
              <a:custGeom>
                <a:avLst/>
                <a:gdLst>
                  <a:gd name="connsiteX0" fmla="*/ 237122 w 1502996"/>
                  <a:gd name="connsiteY0" fmla="*/ 1609829 h 1636896"/>
                  <a:gd name="connsiteX1" fmla="*/ 634638 w 1502996"/>
                  <a:gd name="connsiteY1" fmla="*/ 1005943 h 1636896"/>
                  <a:gd name="connsiteX2" fmla="*/ 841248 w 1502996"/>
                  <a:gd name="connsiteY2" fmla="*/ 595843 h 1636896"/>
                  <a:gd name="connsiteX3" fmla="*/ 1109101 w 1502996"/>
                  <a:gd name="connsiteY3" fmla="*/ 294576 h 1636896"/>
                  <a:gd name="connsiteX4" fmla="*/ 1296976 w 1502996"/>
                  <a:gd name="connsiteY4" fmla="*/ 154553 h 1636896"/>
                  <a:gd name="connsiteX5" fmla="*/ 1488362 w 1502996"/>
                  <a:gd name="connsiteY5" fmla="*/ 27770 h 1636896"/>
                  <a:gd name="connsiteX6" fmla="*/ 1217935 w 1502996"/>
                  <a:gd name="connsiteY6" fmla="*/ 43669 h 1636896"/>
                  <a:gd name="connsiteX7" fmla="*/ 996756 w 1502996"/>
                  <a:gd name="connsiteY7" fmla="*/ 113419 h 1636896"/>
                  <a:gd name="connsiteX8" fmla="*/ 595336 w 1502996"/>
                  <a:gd name="connsiteY8" fmla="*/ 356779 h 1636896"/>
                  <a:gd name="connsiteX9" fmla="*/ 58714 w 1502996"/>
                  <a:gd name="connsiteY9" fmla="*/ 1170219 h 1636896"/>
                  <a:gd name="connsiteX10" fmla="*/ 0 w 1502996"/>
                  <a:gd name="connsiteY10" fmla="*/ 1443830 h 1636896"/>
                  <a:gd name="connsiteX11" fmla="*/ 237122 w 1502996"/>
                  <a:gd name="connsiteY11" fmla="*/ 1609829 h 1636896"/>
                  <a:gd name="connsiteX12" fmla="*/ 237122 w 1502996"/>
                  <a:gd name="connsiteY12" fmla="*/ 1609829 h 163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2996" h="1636896">
                    <a:moveTo>
                      <a:pt x="237122" y="1609829"/>
                    </a:moveTo>
                    <a:cubicBezTo>
                      <a:pt x="453263" y="1491682"/>
                      <a:pt x="539960" y="1220318"/>
                      <a:pt x="634638" y="1005943"/>
                    </a:cubicBezTo>
                    <a:cubicBezTo>
                      <a:pt x="697212" y="866313"/>
                      <a:pt x="754443" y="722583"/>
                      <a:pt x="841248" y="595843"/>
                    </a:cubicBezTo>
                    <a:cubicBezTo>
                      <a:pt x="917235" y="484937"/>
                      <a:pt x="1007094" y="382297"/>
                      <a:pt x="1109101" y="294576"/>
                    </a:cubicBezTo>
                    <a:cubicBezTo>
                      <a:pt x="1168360" y="243605"/>
                      <a:pt x="1231436" y="197084"/>
                      <a:pt x="1296976" y="154553"/>
                    </a:cubicBezTo>
                    <a:cubicBezTo>
                      <a:pt x="1361251" y="112830"/>
                      <a:pt x="1428056" y="75054"/>
                      <a:pt x="1488362" y="27770"/>
                    </a:cubicBezTo>
                    <a:cubicBezTo>
                      <a:pt x="1570303" y="-36484"/>
                      <a:pt x="1284413" y="28882"/>
                      <a:pt x="1217935" y="43669"/>
                    </a:cubicBezTo>
                    <a:cubicBezTo>
                      <a:pt x="1142449" y="60463"/>
                      <a:pt x="1068076" y="83495"/>
                      <a:pt x="996756" y="113419"/>
                    </a:cubicBezTo>
                    <a:cubicBezTo>
                      <a:pt x="851935" y="174183"/>
                      <a:pt x="716449" y="256844"/>
                      <a:pt x="595336" y="356779"/>
                    </a:cubicBezTo>
                    <a:cubicBezTo>
                      <a:pt x="341049" y="566573"/>
                      <a:pt x="153611" y="854950"/>
                      <a:pt x="58714" y="1170219"/>
                    </a:cubicBezTo>
                    <a:cubicBezTo>
                      <a:pt x="31843" y="1259489"/>
                      <a:pt x="12018" y="1351354"/>
                      <a:pt x="0" y="1443830"/>
                    </a:cubicBezTo>
                    <a:cubicBezTo>
                      <a:pt x="3293" y="1584551"/>
                      <a:pt x="93348" y="1688412"/>
                      <a:pt x="237122" y="1609829"/>
                    </a:cubicBezTo>
                    <a:lnTo>
                      <a:pt x="237122" y="1609829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95" name="Freeform: Shape 3894">
                <a:extLst>
                  <a:ext uri="{FF2B5EF4-FFF2-40B4-BE49-F238E27FC236}">
                    <a16:creationId xmlns:a16="http://schemas.microsoft.com/office/drawing/2014/main" id="{9B56E1F7-B50D-4052-9298-A4A320241D6D}"/>
                  </a:ext>
                </a:extLst>
              </p:cNvPr>
              <p:cNvSpPr/>
              <p:nvPr/>
            </p:nvSpPr>
            <p:spPr>
              <a:xfrm>
                <a:off x="-634782" y="5346872"/>
                <a:ext cx="1500924" cy="1626627"/>
              </a:xfrm>
              <a:custGeom>
                <a:avLst/>
                <a:gdLst>
                  <a:gd name="connsiteX0" fmla="*/ 1500925 w 1500924"/>
                  <a:gd name="connsiteY0" fmla="*/ 5135 h 1626627"/>
                  <a:gd name="connsiteX1" fmla="*/ 1217935 w 1500924"/>
                  <a:gd name="connsiteY1" fmla="*/ 43674 h 1626627"/>
                  <a:gd name="connsiteX2" fmla="*/ 996778 w 1500924"/>
                  <a:gd name="connsiteY2" fmla="*/ 113424 h 1626627"/>
                  <a:gd name="connsiteX3" fmla="*/ 595336 w 1500924"/>
                  <a:gd name="connsiteY3" fmla="*/ 356784 h 1626627"/>
                  <a:gd name="connsiteX4" fmla="*/ 58714 w 1500924"/>
                  <a:gd name="connsiteY4" fmla="*/ 1170224 h 1626627"/>
                  <a:gd name="connsiteX5" fmla="*/ 0 w 1500924"/>
                  <a:gd name="connsiteY5" fmla="*/ 1443835 h 1626627"/>
                  <a:gd name="connsiteX6" fmla="*/ 94199 w 1500924"/>
                  <a:gd name="connsiteY6" fmla="*/ 1626628 h 1626627"/>
                  <a:gd name="connsiteX7" fmla="*/ 744606 w 1500924"/>
                  <a:gd name="connsiteY7" fmla="*/ 484156 h 1626627"/>
                  <a:gd name="connsiteX8" fmla="*/ 1500925 w 1500924"/>
                  <a:gd name="connsiteY8" fmla="*/ 5135 h 1626627"/>
                  <a:gd name="connsiteX9" fmla="*/ 1500925 w 1500924"/>
                  <a:gd name="connsiteY9" fmla="*/ 5135 h 162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24" h="1626627">
                    <a:moveTo>
                      <a:pt x="1500925" y="5135"/>
                    </a:moveTo>
                    <a:cubicBezTo>
                      <a:pt x="1478024" y="-15388"/>
                      <a:pt x="1272941" y="31417"/>
                      <a:pt x="1217935" y="43674"/>
                    </a:cubicBezTo>
                    <a:cubicBezTo>
                      <a:pt x="1142471" y="60468"/>
                      <a:pt x="1068098" y="83522"/>
                      <a:pt x="996778" y="113424"/>
                    </a:cubicBezTo>
                    <a:cubicBezTo>
                      <a:pt x="851935" y="174187"/>
                      <a:pt x="716471" y="256849"/>
                      <a:pt x="595336" y="356784"/>
                    </a:cubicBezTo>
                    <a:cubicBezTo>
                      <a:pt x="341049" y="566578"/>
                      <a:pt x="153610" y="854955"/>
                      <a:pt x="58714" y="1170224"/>
                    </a:cubicBezTo>
                    <a:cubicBezTo>
                      <a:pt x="31843" y="1259515"/>
                      <a:pt x="11996" y="1351359"/>
                      <a:pt x="0" y="1443835"/>
                    </a:cubicBezTo>
                    <a:cubicBezTo>
                      <a:pt x="2007" y="1529092"/>
                      <a:pt x="35856" y="1600804"/>
                      <a:pt x="94199" y="1626628"/>
                    </a:cubicBezTo>
                    <a:cubicBezTo>
                      <a:pt x="186391" y="1307389"/>
                      <a:pt x="405978" y="773951"/>
                      <a:pt x="744606" y="484156"/>
                    </a:cubicBezTo>
                    <a:cubicBezTo>
                      <a:pt x="1132002" y="152617"/>
                      <a:pt x="1500925" y="5135"/>
                      <a:pt x="1500925" y="5135"/>
                    </a:cubicBezTo>
                    <a:lnTo>
                      <a:pt x="1500925" y="5135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96" name="Freeform: Shape 3895">
                <a:extLst>
                  <a:ext uri="{FF2B5EF4-FFF2-40B4-BE49-F238E27FC236}">
                    <a16:creationId xmlns:a16="http://schemas.microsoft.com/office/drawing/2014/main" id="{9EACA11E-E57B-4E14-82F0-2FF156E6123B}"/>
                  </a:ext>
                </a:extLst>
              </p:cNvPr>
              <p:cNvSpPr/>
              <p:nvPr/>
            </p:nvSpPr>
            <p:spPr>
              <a:xfrm>
                <a:off x="-579830" y="5390250"/>
                <a:ext cx="1322553" cy="1852010"/>
              </a:xfrm>
              <a:custGeom>
                <a:avLst/>
                <a:gdLst>
                  <a:gd name="connsiteX0" fmla="*/ 141166 w 1322553"/>
                  <a:gd name="connsiteY0" fmla="*/ 1346803 h 1852010"/>
                  <a:gd name="connsiteX1" fmla="*/ 143478 w 1322553"/>
                  <a:gd name="connsiteY1" fmla="*/ 1342157 h 1852010"/>
                  <a:gd name="connsiteX2" fmla="*/ 491724 w 1322553"/>
                  <a:gd name="connsiteY2" fmla="*/ 1013431 h 1852010"/>
                  <a:gd name="connsiteX3" fmla="*/ 489500 w 1322553"/>
                  <a:gd name="connsiteY3" fmla="*/ 1001217 h 1852010"/>
                  <a:gd name="connsiteX4" fmla="*/ 168102 w 1322553"/>
                  <a:gd name="connsiteY4" fmla="*/ 1271165 h 1852010"/>
                  <a:gd name="connsiteX5" fmla="*/ 168626 w 1322553"/>
                  <a:gd name="connsiteY5" fmla="*/ 1269682 h 1852010"/>
                  <a:gd name="connsiteX6" fmla="*/ 645793 w 1322553"/>
                  <a:gd name="connsiteY6" fmla="*/ 756571 h 1852010"/>
                  <a:gd name="connsiteX7" fmla="*/ 643656 w 1322553"/>
                  <a:gd name="connsiteY7" fmla="*/ 744749 h 1852010"/>
                  <a:gd name="connsiteX8" fmla="*/ 318877 w 1322553"/>
                  <a:gd name="connsiteY8" fmla="*/ 961305 h 1852010"/>
                  <a:gd name="connsiteX9" fmla="*/ 312378 w 1322553"/>
                  <a:gd name="connsiteY9" fmla="*/ 967215 h 1852010"/>
                  <a:gd name="connsiteX10" fmla="*/ 684637 w 1322553"/>
                  <a:gd name="connsiteY10" fmla="*/ 686145 h 1852010"/>
                  <a:gd name="connsiteX11" fmla="*/ 682085 w 1322553"/>
                  <a:gd name="connsiteY11" fmla="*/ 672099 h 1852010"/>
                  <a:gd name="connsiteX12" fmla="*/ 379379 w 1322553"/>
                  <a:gd name="connsiteY12" fmla="*/ 858687 h 1852010"/>
                  <a:gd name="connsiteX13" fmla="*/ 800210 w 1322553"/>
                  <a:gd name="connsiteY13" fmla="*/ 384682 h 1852010"/>
                  <a:gd name="connsiteX14" fmla="*/ 1317553 w 1322553"/>
                  <a:gd name="connsiteY14" fmla="*/ 18704 h 1852010"/>
                  <a:gd name="connsiteX15" fmla="*/ 1309417 w 1322553"/>
                  <a:gd name="connsiteY15" fmla="*/ 1255 h 1852010"/>
                  <a:gd name="connsiteX16" fmla="*/ 461452 w 1322553"/>
                  <a:gd name="connsiteY16" fmla="*/ 685250 h 1852010"/>
                  <a:gd name="connsiteX17" fmla="*/ 558770 w 1322553"/>
                  <a:gd name="connsiteY17" fmla="*/ 492120 h 1852010"/>
                  <a:gd name="connsiteX18" fmla="*/ 725096 w 1322553"/>
                  <a:gd name="connsiteY18" fmla="*/ 251071 h 1852010"/>
                  <a:gd name="connsiteX19" fmla="*/ 709785 w 1322553"/>
                  <a:gd name="connsiteY19" fmla="*/ 240472 h 1852010"/>
                  <a:gd name="connsiteX20" fmla="*/ 419816 w 1322553"/>
                  <a:gd name="connsiteY20" fmla="*/ 738773 h 1852010"/>
                  <a:gd name="connsiteX21" fmla="*/ 232421 w 1322553"/>
                  <a:gd name="connsiteY21" fmla="*/ 1043333 h 1852010"/>
                  <a:gd name="connsiteX22" fmla="*/ 288583 w 1322553"/>
                  <a:gd name="connsiteY22" fmla="*/ 807781 h 1852010"/>
                  <a:gd name="connsiteX23" fmla="*/ 411768 w 1322553"/>
                  <a:gd name="connsiteY23" fmla="*/ 566319 h 1852010"/>
                  <a:gd name="connsiteX24" fmla="*/ 416239 w 1322553"/>
                  <a:gd name="connsiteY24" fmla="*/ 538140 h 1852010"/>
                  <a:gd name="connsiteX25" fmla="*/ 205114 w 1322553"/>
                  <a:gd name="connsiteY25" fmla="*/ 1099561 h 1852010"/>
                  <a:gd name="connsiteX26" fmla="*/ 93074 w 1322553"/>
                  <a:gd name="connsiteY26" fmla="*/ 1384077 h 1852010"/>
                  <a:gd name="connsiteX27" fmla="*/ 241320 w 1322553"/>
                  <a:gd name="connsiteY27" fmla="*/ 705600 h 1852010"/>
                  <a:gd name="connsiteX28" fmla="*/ 227797 w 1322553"/>
                  <a:gd name="connsiteY28" fmla="*/ 698708 h 1852010"/>
                  <a:gd name="connsiteX29" fmla="*/ 77873 w 1322553"/>
                  <a:gd name="connsiteY29" fmla="*/ 1432016 h 1852010"/>
                  <a:gd name="connsiteX30" fmla="*/ 7381 w 1322553"/>
                  <a:gd name="connsiteY30" fmla="*/ 1706456 h 1852010"/>
                  <a:gd name="connsiteX31" fmla="*/ 751 w 1322553"/>
                  <a:gd name="connsiteY31" fmla="*/ 1764842 h 1852010"/>
                  <a:gd name="connsiteX32" fmla="*/ 49868 w 1322553"/>
                  <a:gd name="connsiteY32" fmla="*/ 1792127 h 1852010"/>
                  <a:gd name="connsiteX33" fmla="*/ 141166 w 1322553"/>
                  <a:gd name="connsiteY33" fmla="*/ 1346803 h 1852010"/>
                  <a:gd name="connsiteX34" fmla="*/ 141166 w 1322553"/>
                  <a:gd name="connsiteY34" fmla="*/ 1346803 h 185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22553" h="1852010">
                    <a:moveTo>
                      <a:pt x="141166" y="1346803"/>
                    </a:moveTo>
                    <a:cubicBezTo>
                      <a:pt x="142148" y="1345494"/>
                      <a:pt x="142976" y="1343989"/>
                      <a:pt x="143478" y="1342157"/>
                    </a:cubicBezTo>
                    <a:cubicBezTo>
                      <a:pt x="154078" y="1303924"/>
                      <a:pt x="452073" y="1028699"/>
                      <a:pt x="491724" y="1013431"/>
                    </a:cubicBezTo>
                    <a:cubicBezTo>
                      <a:pt x="497504" y="1011207"/>
                      <a:pt x="495934" y="1000956"/>
                      <a:pt x="489500" y="1001217"/>
                    </a:cubicBezTo>
                    <a:cubicBezTo>
                      <a:pt x="461517" y="998077"/>
                      <a:pt x="205267" y="1234959"/>
                      <a:pt x="168102" y="1271165"/>
                    </a:cubicBezTo>
                    <a:cubicBezTo>
                      <a:pt x="168277" y="1270663"/>
                      <a:pt x="168451" y="1270183"/>
                      <a:pt x="168626" y="1269682"/>
                    </a:cubicBezTo>
                    <a:cubicBezTo>
                      <a:pt x="199160" y="1143007"/>
                      <a:pt x="395497" y="895350"/>
                      <a:pt x="645793" y="756571"/>
                    </a:cubicBezTo>
                    <a:cubicBezTo>
                      <a:pt x="653383" y="755044"/>
                      <a:pt x="651289" y="743441"/>
                      <a:pt x="643656" y="744749"/>
                    </a:cubicBezTo>
                    <a:cubicBezTo>
                      <a:pt x="571071" y="757225"/>
                      <a:pt x="381975" y="904270"/>
                      <a:pt x="318877" y="961305"/>
                    </a:cubicBezTo>
                    <a:cubicBezTo>
                      <a:pt x="316718" y="963246"/>
                      <a:pt x="314559" y="965208"/>
                      <a:pt x="312378" y="967215"/>
                    </a:cubicBezTo>
                    <a:cubicBezTo>
                      <a:pt x="378180" y="853103"/>
                      <a:pt x="563437" y="733452"/>
                      <a:pt x="684637" y="686145"/>
                    </a:cubicBezTo>
                    <a:cubicBezTo>
                      <a:pt x="693798" y="685163"/>
                      <a:pt x="691180" y="671139"/>
                      <a:pt x="682085" y="672099"/>
                    </a:cubicBezTo>
                    <a:cubicBezTo>
                      <a:pt x="544985" y="711576"/>
                      <a:pt x="494691" y="754390"/>
                      <a:pt x="379379" y="858687"/>
                    </a:cubicBezTo>
                    <a:cubicBezTo>
                      <a:pt x="495628" y="682743"/>
                      <a:pt x="637570" y="524377"/>
                      <a:pt x="800210" y="384682"/>
                    </a:cubicBezTo>
                    <a:cubicBezTo>
                      <a:pt x="960669" y="246862"/>
                      <a:pt x="1135698" y="126403"/>
                      <a:pt x="1317553" y="18704"/>
                    </a:cubicBezTo>
                    <a:cubicBezTo>
                      <a:pt x="1328065" y="12488"/>
                      <a:pt x="1320388" y="-4764"/>
                      <a:pt x="1309417" y="1255"/>
                    </a:cubicBezTo>
                    <a:cubicBezTo>
                      <a:pt x="989415" y="176829"/>
                      <a:pt x="691289" y="399447"/>
                      <a:pt x="461452" y="685250"/>
                    </a:cubicBezTo>
                    <a:cubicBezTo>
                      <a:pt x="487755" y="618097"/>
                      <a:pt x="520471" y="553930"/>
                      <a:pt x="558770" y="492120"/>
                    </a:cubicBezTo>
                    <a:cubicBezTo>
                      <a:pt x="610286" y="409000"/>
                      <a:pt x="671224" y="332511"/>
                      <a:pt x="725096" y="251071"/>
                    </a:cubicBezTo>
                    <a:cubicBezTo>
                      <a:pt x="731857" y="240864"/>
                      <a:pt x="717462" y="231551"/>
                      <a:pt x="709785" y="240472"/>
                    </a:cubicBezTo>
                    <a:cubicBezTo>
                      <a:pt x="586861" y="383155"/>
                      <a:pt x="468802" y="554214"/>
                      <a:pt x="419816" y="738773"/>
                    </a:cubicBezTo>
                    <a:cubicBezTo>
                      <a:pt x="347776" y="835066"/>
                      <a:pt x="285813" y="937117"/>
                      <a:pt x="232421" y="1043333"/>
                    </a:cubicBezTo>
                    <a:cubicBezTo>
                      <a:pt x="244460" y="963355"/>
                      <a:pt x="261123" y="884554"/>
                      <a:pt x="288583" y="807781"/>
                    </a:cubicBezTo>
                    <a:cubicBezTo>
                      <a:pt x="319837" y="720452"/>
                      <a:pt x="365050" y="644334"/>
                      <a:pt x="411768" y="566319"/>
                    </a:cubicBezTo>
                    <a:cubicBezTo>
                      <a:pt x="418791" y="554585"/>
                      <a:pt x="458791" y="490157"/>
                      <a:pt x="416239" y="538140"/>
                    </a:cubicBezTo>
                    <a:cubicBezTo>
                      <a:pt x="294275" y="675676"/>
                      <a:pt x="207971" y="916135"/>
                      <a:pt x="205114" y="1099561"/>
                    </a:cubicBezTo>
                    <a:cubicBezTo>
                      <a:pt x="161908" y="1191797"/>
                      <a:pt x="124787" y="1286912"/>
                      <a:pt x="93074" y="1384077"/>
                    </a:cubicBezTo>
                    <a:cubicBezTo>
                      <a:pt x="51896" y="1070902"/>
                      <a:pt x="172115" y="817465"/>
                      <a:pt x="241320" y="705600"/>
                    </a:cubicBezTo>
                    <a:cubicBezTo>
                      <a:pt x="244831" y="697683"/>
                      <a:pt x="232443" y="691510"/>
                      <a:pt x="227797" y="698708"/>
                    </a:cubicBezTo>
                    <a:cubicBezTo>
                      <a:pt x="93532" y="906277"/>
                      <a:pt x="28210" y="1192364"/>
                      <a:pt x="77873" y="1432016"/>
                    </a:cubicBezTo>
                    <a:cubicBezTo>
                      <a:pt x="50217" y="1522159"/>
                      <a:pt x="26924" y="1613871"/>
                      <a:pt x="7381" y="1706456"/>
                    </a:cubicBezTo>
                    <a:cubicBezTo>
                      <a:pt x="3652" y="1724123"/>
                      <a:pt x="2169" y="1744188"/>
                      <a:pt x="751" y="1764842"/>
                    </a:cubicBezTo>
                    <a:cubicBezTo>
                      <a:pt x="-7537" y="1886784"/>
                      <a:pt x="55626" y="1866195"/>
                      <a:pt x="49868" y="1792127"/>
                    </a:cubicBezTo>
                    <a:cubicBezTo>
                      <a:pt x="39399" y="1657230"/>
                      <a:pt x="100359" y="1472867"/>
                      <a:pt x="141166" y="1346803"/>
                    </a:cubicBezTo>
                    <a:lnTo>
                      <a:pt x="141166" y="1346803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97" name="Freeform: Shape 3896">
                <a:extLst>
                  <a:ext uri="{FF2B5EF4-FFF2-40B4-BE49-F238E27FC236}">
                    <a16:creationId xmlns:a16="http://schemas.microsoft.com/office/drawing/2014/main" id="{02659CEE-C1B6-4E24-857F-10C8443C75DB}"/>
                  </a:ext>
                </a:extLst>
              </p:cNvPr>
              <p:cNvSpPr/>
              <p:nvPr/>
            </p:nvSpPr>
            <p:spPr>
              <a:xfrm>
                <a:off x="-884269" y="5529136"/>
                <a:ext cx="906879" cy="1539845"/>
              </a:xfrm>
              <a:custGeom>
                <a:avLst/>
                <a:gdLst>
                  <a:gd name="connsiteX0" fmla="*/ 213216 w 906879"/>
                  <a:gd name="connsiteY0" fmla="*/ 1527156 h 1539845"/>
                  <a:gd name="connsiteX1" fmla="*/ 584778 w 906879"/>
                  <a:gd name="connsiteY1" fmla="*/ 834611 h 1539845"/>
                  <a:gd name="connsiteX2" fmla="*/ 643077 w 906879"/>
                  <a:gd name="connsiteY2" fmla="*/ 372885 h 1539845"/>
                  <a:gd name="connsiteX3" fmla="*/ 895008 w 906879"/>
                  <a:gd name="connsiteY3" fmla="*/ 19775 h 1539845"/>
                  <a:gd name="connsiteX4" fmla="*/ 703404 w 906879"/>
                  <a:gd name="connsiteY4" fmla="*/ 91727 h 1539845"/>
                  <a:gd name="connsiteX5" fmla="*/ 546239 w 906879"/>
                  <a:gd name="connsiteY5" fmla="*/ 213582 h 1539845"/>
                  <a:gd name="connsiteX6" fmla="*/ 264536 w 906879"/>
                  <a:gd name="connsiteY6" fmla="*/ 521501 h 1539845"/>
                  <a:gd name="connsiteX7" fmla="*/ 44033 w 906879"/>
                  <a:gd name="connsiteY7" fmla="*/ 874785 h 1539845"/>
                  <a:gd name="connsiteX8" fmla="*/ 14633 w 906879"/>
                  <a:gd name="connsiteY8" fmla="*/ 1274046 h 1539845"/>
                  <a:gd name="connsiteX9" fmla="*/ 99344 w 906879"/>
                  <a:gd name="connsiteY9" fmla="*/ 1470994 h 1539845"/>
                  <a:gd name="connsiteX10" fmla="*/ 186040 w 906879"/>
                  <a:gd name="connsiteY10" fmla="*/ 1517341 h 1539845"/>
                  <a:gd name="connsiteX11" fmla="*/ 213216 w 906879"/>
                  <a:gd name="connsiteY11" fmla="*/ 1527156 h 1539845"/>
                  <a:gd name="connsiteX12" fmla="*/ 213216 w 906879"/>
                  <a:gd name="connsiteY12" fmla="*/ 1527156 h 153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6879" h="1539845">
                    <a:moveTo>
                      <a:pt x="213216" y="1527156"/>
                    </a:moveTo>
                    <a:cubicBezTo>
                      <a:pt x="424689" y="1639915"/>
                      <a:pt x="573414" y="967698"/>
                      <a:pt x="584778" y="834611"/>
                    </a:cubicBezTo>
                    <a:cubicBezTo>
                      <a:pt x="597864" y="681502"/>
                      <a:pt x="595530" y="520454"/>
                      <a:pt x="643077" y="372885"/>
                    </a:cubicBezTo>
                    <a:cubicBezTo>
                      <a:pt x="687854" y="233953"/>
                      <a:pt x="793067" y="120386"/>
                      <a:pt x="895008" y="19775"/>
                    </a:cubicBezTo>
                    <a:cubicBezTo>
                      <a:pt x="957670" y="-42079"/>
                      <a:pt x="754310" y="57878"/>
                      <a:pt x="703404" y="91727"/>
                    </a:cubicBezTo>
                    <a:cubicBezTo>
                      <a:pt x="648224" y="128412"/>
                      <a:pt x="595857" y="169699"/>
                      <a:pt x="546239" y="213582"/>
                    </a:cubicBezTo>
                    <a:cubicBezTo>
                      <a:pt x="441789" y="305971"/>
                      <a:pt x="349705" y="411337"/>
                      <a:pt x="264536" y="521501"/>
                    </a:cubicBezTo>
                    <a:cubicBezTo>
                      <a:pt x="180173" y="630640"/>
                      <a:pt x="91929" y="744098"/>
                      <a:pt x="44033" y="874785"/>
                    </a:cubicBezTo>
                    <a:cubicBezTo>
                      <a:pt x="-2401" y="1001547"/>
                      <a:pt x="-11954" y="1141853"/>
                      <a:pt x="14633" y="1274046"/>
                    </a:cubicBezTo>
                    <a:cubicBezTo>
                      <a:pt x="28286" y="1341855"/>
                      <a:pt x="49922" y="1420023"/>
                      <a:pt x="99344" y="1470994"/>
                    </a:cubicBezTo>
                    <a:cubicBezTo>
                      <a:pt x="120958" y="1493284"/>
                      <a:pt x="153128" y="1511016"/>
                      <a:pt x="186040" y="1517341"/>
                    </a:cubicBezTo>
                    <a:lnTo>
                      <a:pt x="213216" y="1527156"/>
                    </a:lnTo>
                    <a:lnTo>
                      <a:pt x="213216" y="152715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98" name="Freeform: Shape 3897">
                <a:extLst>
                  <a:ext uri="{FF2B5EF4-FFF2-40B4-BE49-F238E27FC236}">
                    <a16:creationId xmlns:a16="http://schemas.microsoft.com/office/drawing/2014/main" id="{12D50ED5-0180-49F3-B6F9-FE7C10C98678}"/>
                  </a:ext>
                </a:extLst>
              </p:cNvPr>
              <p:cNvSpPr/>
              <p:nvPr/>
            </p:nvSpPr>
            <p:spPr>
              <a:xfrm>
                <a:off x="-884242" y="5529134"/>
                <a:ext cx="905908" cy="1525608"/>
              </a:xfrm>
              <a:custGeom>
                <a:avLst/>
                <a:gdLst>
                  <a:gd name="connsiteX0" fmla="*/ 905908 w 905908"/>
                  <a:gd name="connsiteY0" fmla="*/ 1128 h 1525608"/>
                  <a:gd name="connsiteX1" fmla="*/ 905843 w 905908"/>
                  <a:gd name="connsiteY1" fmla="*/ 1063 h 1525608"/>
                  <a:gd name="connsiteX2" fmla="*/ 703377 w 905908"/>
                  <a:gd name="connsiteY2" fmla="*/ 91729 h 1525608"/>
                  <a:gd name="connsiteX3" fmla="*/ 546211 w 905908"/>
                  <a:gd name="connsiteY3" fmla="*/ 213583 h 1525608"/>
                  <a:gd name="connsiteX4" fmla="*/ 264509 w 905908"/>
                  <a:gd name="connsiteY4" fmla="*/ 521502 h 1525608"/>
                  <a:gd name="connsiteX5" fmla="*/ 44027 w 905908"/>
                  <a:gd name="connsiteY5" fmla="*/ 874787 h 1525608"/>
                  <a:gd name="connsiteX6" fmla="*/ 14649 w 905908"/>
                  <a:gd name="connsiteY6" fmla="*/ 1274047 h 1525608"/>
                  <a:gd name="connsiteX7" fmla="*/ 99360 w 905908"/>
                  <a:gd name="connsiteY7" fmla="*/ 1470995 h 1525608"/>
                  <a:gd name="connsiteX8" fmla="*/ 186035 w 905908"/>
                  <a:gd name="connsiteY8" fmla="*/ 1517342 h 1525608"/>
                  <a:gd name="connsiteX9" fmla="*/ 208914 w 905908"/>
                  <a:gd name="connsiteY9" fmla="*/ 1525609 h 1525608"/>
                  <a:gd name="connsiteX10" fmla="*/ 201804 w 905908"/>
                  <a:gd name="connsiteY10" fmla="*/ 1279805 h 1525608"/>
                  <a:gd name="connsiteX11" fmla="*/ 905908 w 905908"/>
                  <a:gd name="connsiteY11" fmla="*/ 1128 h 1525608"/>
                  <a:gd name="connsiteX12" fmla="*/ 905908 w 905908"/>
                  <a:gd name="connsiteY12" fmla="*/ 1128 h 152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5908" h="1525608">
                    <a:moveTo>
                      <a:pt x="905908" y="1128"/>
                    </a:moveTo>
                    <a:lnTo>
                      <a:pt x="905843" y="1063"/>
                    </a:lnTo>
                    <a:cubicBezTo>
                      <a:pt x="892255" y="-9668"/>
                      <a:pt x="745558" y="63724"/>
                      <a:pt x="703377" y="91729"/>
                    </a:cubicBezTo>
                    <a:cubicBezTo>
                      <a:pt x="648175" y="128436"/>
                      <a:pt x="595830" y="169679"/>
                      <a:pt x="546211" y="213583"/>
                    </a:cubicBezTo>
                    <a:cubicBezTo>
                      <a:pt x="441783" y="305972"/>
                      <a:pt x="349678" y="411338"/>
                      <a:pt x="264509" y="521502"/>
                    </a:cubicBezTo>
                    <a:cubicBezTo>
                      <a:pt x="180168" y="630641"/>
                      <a:pt x="91923" y="744121"/>
                      <a:pt x="44027" y="874787"/>
                    </a:cubicBezTo>
                    <a:cubicBezTo>
                      <a:pt x="-2407" y="1001549"/>
                      <a:pt x="-11960" y="1141855"/>
                      <a:pt x="14649" y="1274047"/>
                    </a:cubicBezTo>
                    <a:cubicBezTo>
                      <a:pt x="28280" y="1341856"/>
                      <a:pt x="49916" y="1420024"/>
                      <a:pt x="99360" y="1470995"/>
                    </a:cubicBezTo>
                    <a:cubicBezTo>
                      <a:pt x="120953" y="1493285"/>
                      <a:pt x="153123" y="1511039"/>
                      <a:pt x="186035" y="1517342"/>
                    </a:cubicBezTo>
                    <a:lnTo>
                      <a:pt x="208914" y="1525609"/>
                    </a:lnTo>
                    <a:cubicBezTo>
                      <a:pt x="202938" y="1455248"/>
                      <a:pt x="200321" y="1374048"/>
                      <a:pt x="201804" y="1279805"/>
                    </a:cubicBezTo>
                    <a:cubicBezTo>
                      <a:pt x="213974" y="509550"/>
                      <a:pt x="905908" y="1128"/>
                      <a:pt x="905908" y="1128"/>
                    </a:cubicBezTo>
                    <a:lnTo>
                      <a:pt x="905908" y="1128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99" name="Freeform: Shape 3898">
                <a:extLst>
                  <a:ext uri="{FF2B5EF4-FFF2-40B4-BE49-F238E27FC236}">
                    <a16:creationId xmlns:a16="http://schemas.microsoft.com/office/drawing/2014/main" id="{8994B851-3345-428A-BD23-06655EFFC890}"/>
                  </a:ext>
                </a:extLst>
              </p:cNvPr>
              <p:cNvSpPr/>
              <p:nvPr/>
            </p:nvSpPr>
            <p:spPr>
              <a:xfrm>
                <a:off x="-854378" y="5905189"/>
                <a:ext cx="1039339" cy="1601716"/>
              </a:xfrm>
              <a:custGeom>
                <a:avLst/>
                <a:gdLst>
                  <a:gd name="connsiteX0" fmla="*/ 971465 w 1039339"/>
                  <a:gd name="connsiteY0" fmla="*/ 5861 h 1601716"/>
                  <a:gd name="connsiteX1" fmla="*/ 874758 w 1039339"/>
                  <a:gd name="connsiteY1" fmla="*/ 26341 h 1601716"/>
                  <a:gd name="connsiteX2" fmla="*/ 720689 w 1039339"/>
                  <a:gd name="connsiteY2" fmla="*/ 66821 h 1601716"/>
                  <a:gd name="connsiteX3" fmla="*/ 437198 w 1039339"/>
                  <a:gd name="connsiteY3" fmla="*/ 195153 h 1601716"/>
                  <a:gd name="connsiteX4" fmla="*/ 82387 w 1039339"/>
                  <a:gd name="connsiteY4" fmla="*/ 764099 h 1601716"/>
                  <a:gd name="connsiteX5" fmla="*/ 33248 w 1039339"/>
                  <a:gd name="connsiteY5" fmla="*/ 1183796 h 1601716"/>
                  <a:gd name="connsiteX6" fmla="*/ 2364 w 1039339"/>
                  <a:gd name="connsiteY6" fmla="*/ 1584823 h 1601716"/>
                  <a:gd name="connsiteX7" fmla="*/ 35364 w 1039339"/>
                  <a:gd name="connsiteY7" fmla="*/ 1583537 h 1601716"/>
                  <a:gd name="connsiteX8" fmla="*/ 76498 w 1039339"/>
                  <a:gd name="connsiteY8" fmla="*/ 1166893 h 1601716"/>
                  <a:gd name="connsiteX9" fmla="*/ 193969 w 1039339"/>
                  <a:gd name="connsiteY9" fmla="*/ 754088 h 1601716"/>
                  <a:gd name="connsiteX10" fmla="*/ 440426 w 1039339"/>
                  <a:gd name="connsiteY10" fmla="*/ 439146 h 1601716"/>
                  <a:gd name="connsiteX11" fmla="*/ 734408 w 1039339"/>
                  <a:gd name="connsiteY11" fmla="*/ 236048 h 1601716"/>
                  <a:gd name="connsiteX12" fmla="*/ 1037114 w 1039339"/>
                  <a:gd name="connsiteY12" fmla="*/ 14454 h 1601716"/>
                  <a:gd name="connsiteX13" fmla="*/ 971465 w 1039339"/>
                  <a:gd name="connsiteY13" fmla="*/ 5861 h 1601716"/>
                  <a:gd name="connsiteX14" fmla="*/ 971465 w 1039339"/>
                  <a:gd name="connsiteY14" fmla="*/ 5861 h 160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9339" h="1601716">
                    <a:moveTo>
                      <a:pt x="971465" y="5861"/>
                    </a:moveTo>
                    <a:cubicBezTo>
                      <a:pt x="938706" y="10812"/>
                      <a:pt x="906230" y="19122"/>
                      <a:pt x="874758" y="26341"/>
                    </a:cubicBezTo>
                    <a:cubicBezTo>
                      <a:pt x="823002" y="38228"/>
                      <a:pt x="771377" y="51358"/>
                      <a:pt x="720689" y="66821"/>
                    </a:cubicBezTo>
                    <a:cubicBezTo>
                      <a:pt x="620863" y="97268"/>
                      <a:pt x="523807" y="135524"/>
                      <a:pt x="437198" y="195153"/>
                    </a:cubicBezTo>
                    <a:cubicBezTo>
                      <a:pt x="251134" y="323246"/>
                      <a:pt x="137109" y="529855"/>
                      <a:pt x="82387" y="764099"/>
                    </a:cubicBezTo>
                    <a:cubicBezTo>
                      <a:pt x="50587" y="900196"/>
                      <a:pt x="38046" y="1041396"/>
                      <a:pt x="33248" y="1183796"/>
                    </a:cubicBezTo>
                    <a:cubicBezTo>
                      <a:pt x="9540" y="1314462"/>
                      <a:pt x="-6207" y="1448618"/>
                      <a:pt x="2364" y="1584823"/>
                    </a:cubicBezTo>
                    <a:cubicBezTo>
                      <a:pt x="3848" y="1608379"/>
                      <a:pt x="36258" y="1606699"/>
                      <a:pt x="35364" y="1583537"/>
                    </a:cubicBezTo>
                    <a:cubicBezTo>
                      <a:pt x="29867" y="1440766"/>
                      <a:pt x="48559" y="1302728"/>
                      <a:pt x="76498" y="1166893"/>
                    </a:cubicBezTo>
                    <a:cubicBezTo>
                      <a:pt x="105309" y="1026761"/>
                      <a:pt x="132071" y="879040"/>
                      <a:pt x="193969" y="754088"/>
                    </a:cubicBezTo>
                    <a:cubicBezTo>
                      <a:pt x="254711" y="631426"/>
                      <a:pt x="344526" y="528765"/>
                      <a:pt x="440426" y="439146"/>
                    </a:cubicBezTo>
                    <a:cubicBezTo>
                      <a:pt x="529325" y="356048"/>
                      <a:pt x="628148" y="291490"/>
                      <a:pt x="734408" y="236048"/>
                    </a:cubicBezTo>
                    <a:cubicBezTo>
                      <a:pt x="843503" y="179123"/>
                      <a:pt x="966100" y="124968"/>
                      <a:pt x="1037114" y="14454"/>
                    </a:cubicBezTo>
                    <a:cubicBezTo>
                      <a:pt x="1053079" y="-10475"/>
                      <a:pt x="978117" y="4007"/>
                      <a:pt x="971465" y="5861"/>
                    </a:cubicBezTo>
                    <a:lnTo>
                      <a:pt x="971465" y="5861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00" name="Freeform: Shape 3899">
                <a:extLst>
                  <a:ext uri="{FF2B5EF4-FFF2-40B4-BE49-F238E27FC236}">
                    <a16:creationId xmlns:a16="http://schemas.microsoft.com/office/drawing/2014/main" id="{350AEA8E-A62B-4175-8B63-6F06F73CA91D}"/>
                  </a:ext>
                </a:extLst>
              </p:cNvPr>
              <p:cNvSpPr/>
              <p:nvPr/>
            </p:nvSpPr>
            <p:spPr>
              <a:xfrm>
                <a:off x="-854405" y="5909087"/>
                <a:ext cx="1039329" cy="1597796"/>
              </a:xfrm>
              <a:custGeom>
                <a:avLst/>
                <a:gdLst>
                  <a:gd name="connsiteX0" fmla="*/ 20385 w 1039329"/>
                  <a:gd name="connsiteY0" fmla="*/ 1256867 h 1597796"/>
                  <a:gd name="connsiteX1" fmla="*/ 2370 w 1039329"/>
                  <a:gd name="connsiteY1" fmla="*/ 1580903 h 1597796"/>
                  <a:gd name="connsiteX2" fmla="*/ 35369 w 1039329"/>
                  <a:gd name="connsiteY2" fmla="*/ 1579617 h 1597796"/>
                  <a:gd name="connsiteX3" fmla="*/ 76503 w 1039329"/>
                  <a:gd name="connsiteY3" fmla="*/ 1162973 h 1597796"/>
                  <a:gd name="connsiteX4" fmla="*/ 193952 w 1039329"/>
                  <a:gd name="connsiteY4" fmla="*/ 750168 h 1597796"/>
                  <a:gd name="connsiteX5" fmla="*/ 440431 w 1039329"/>
                  <a:gd name="connsiteY5" fmla="*/ 435226 h 1597796"/>
                  <a:gd name="connsiteX6" fmla="*/ 734392 w 1039329"/>
                  <a:gd name="connsiteY6" fmla="*/ 232128 h 1597796"/>
                  <a:gd name="connsiteX7" fmla="*/ 1037098 w 1039329"/>
                  <a:gd name="connsiteY7" fmla="*/ 10556 h 1597796"/>
                  <a:gd name="connsiteX8" fmla="*/ 1037142 w 1039329"/>
                  <a:gd name="connsiteY8" fmla="*/ 0 h 1597796"/>
                  <a:gd name="connsiteX9" fmla="*/ 643639 w 1039329"/>
                  <a:gd name="connsiteY9" fmla="*/ 188834 h 1597796"/>
                  <a:gd name="connsiteX10" fmla="*/ 253778 w 1039329"/>
                  <a:gd name="connsiteY10" fmla="*/ 462380 h 1597796"/>
                  <a:gd name="connsiteX11" fmla="*/ 84115 w 1039329"/>
                  <a:gd name="connsiteY11" fmla="*/ 959853 h 1597796"/>
                  <a:gd name="connsiteX12" fmla="*/ 20385 w 1039329"/>
                  <a:gd name="connsiteY12" fmla="*/ 1256867 h 1597796"/>
                  <a:gd name="connsiteX13" fmla="*/ 20385 w 1039329"/>
                  <a:gd name="connsiteY13" fmla="*/ 1256867 h 159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9329" h="1597796">
                    <a:moveTo>
                      <a:pt x="20385" y="1256867"/>
                    </a:moveTo>
                    <a:cubicBezTo>
                      <a:pt x="4333" y="1363061"/>
                      <a:pt x="-4544" y="1471328"/>
                      <a:pt x="2370" y="1580903"/>
                    </a:cubicBezTo>
                    <a:cubicBezTo>
                      <a:pt x="3875" y="1604459"/>
                      <a:pt x="36263" y="1602779"/>
                      <a:pt x="35369" y="1579617"/>
                    </a:cubicBezTo>
                    <a:cubicBezTo>
                      <a:pt x="29873" y="1436846"/>
                      <a:pt x="48564" y="1298808"/>
                      <a:pt x="76503" y="1162973"/>
                    </a:cubicBezTo>
                    <a:cubicBezTo>
                      <a:pt x="105337" y="1022841"/>
                      <a:pt x="132076" y="875120"/>
                      <a:pt x="193952" y="750168"/>
                    </a:cubicBezTo>
                    <a:cubicBezTo>
                      <a:pt x="254738" y="627484"/>
                      <a:pt x="344531" y="524845"/>
                      <a:pt x="440431" y="435226"/>
                    </a:cubicBezTo>
                    <a:cubicBezTo>
                      <a:pt x="529331" y="352150"/>
                      <a:pt x="628153" y="287570"/>
                      <a:pt x="734392" y="232128"/>
                    </a:cubicBezTo>
                    <a:cubicBezTo>
                      <a:pt x="843465" y="175225"/>
                      <a:pt x="966083" y="121069"/>
                      <a:pt x="1037098" y="10556"/>
                    </a:cubicBezTo>
                    <a:cubicBezTo>
                      <a:pt x="1040260" y="5627"/>
                      <a:pt x="1039868" y="2225"/>
                      <a:pt x="1037142" y="0"/>
                    </a:cubicBezTo>
                    <a:cubicBezTo>
                      <a:pt x="1036945" y="131"/>
                      <a:pt x="780826" y="156337"/>
                      <a:pt x="643639" y="188834"/>
                    </a:cubicBezTo>
                    <a:cubicBezTo>
                      <a:pt x="506430" y="221310"/>
                      <a:pt x="318272" y="356207"/>
                      <a:pt x="253778" y="462380"/>
                    </a:cubicBezTo>
                    <a:cubicBezTo>
                      <a:pt x="189285" y="568553"/>
                      <a:pt x="119863" y="751433"/>
                      <a:pt x="84115" y="959853"/>
                    </a:cubicBezTo>
                    <a:cubicBezTo>
                      <a:pt x="61760" y="1090148"/>
                      <a:pt x="43417" y="1219287"/>
                      <a:pt x="20385" y="1256867"/>
                    </a:cubicBezTo>
                    <a:lnTo>
                      <a:pt x="20385" y="1256867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01" name="Freeform: Shape 3900">
                <a:extLst>
                  <a:ext uri="{FF2B5EF4-FFF2-40B4-BE49-F238E27FC236}">
                    <a16:creationId xmlns:a16="http://schemas.microsoft.com/office/drawing/2014/main" id="{FAF12A92-60D6-4BD4-B8F6-D259D9C90CA0}"/>
                  </a:ext>
                </a:extLst>
              </p:cNvPr>
              <p:cNvSpPr/>
              <p:nvPr/>
            </p:nvSpPr>
            <p:spPr>
              <a:xfrm>
                <a:off x="-810327" y="5909066"/>
                <a:ext cx="993062" cy="1210891"/>
              </a:xfrm>
              <a:custGeom>
                <a:avLst/>
                <a:gdLst>
                  <a:gd name="connsiteX0" fmla="*/ 993063 w 993062"/>
                  <a:gd name="connsiteY0" fmla="*/ 0 h 1210891"/>
                  <a:gd name="connsiteX1" fmla="*/ 424837 w 993062"/>
                  <a:gd name="connsiteY1" fmla="*/ 256795 h 1210891"/>
                  <a:gd name="connsiteX2" fmla="*/ 209700 w 993062"/>
                  <a:gd name="connsiteY2" fmla="*/ 462358 h 1210891"/>
                  <a:gd name="connsiteX3" fmla="*/ 65380 w 993062"/>
                  <a:gd name="connsiteY3" fmla="*/ 780397 h 1210891"/>
                  <a:gd name="connsiteX4" fmla="*/ 15 w 993062"/>
                  <a:gd name="connsiteY4" fmla="*/ 1210825 h 1210891"/>
                  <a:gd name="connsiteX5" fmla="*/ 210986 w 993062"/>
                  <a:gd name="connsiteY5" fmla="*/ 499545 h 1210891"/>
                  <a:gd name="connsiteX6" fmla="*/ 700171 w 993062"/>
                  <a:gd name="connsiteY6" fmla="*/ 157536 h 1210891"/>
                  <a:gd name="connsiteX7" fmla="*/ 993063 w 993062"/>
                  <a:gd name="connsiteY7" fmla="*/ 0 h 1210891"/>
                  <a:gd name="connsiteX8" fmla="*/ 993063 w 993062"/>
                  <a:gd name="connsiteY8" fmla="*/ 0 h 121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3062" h="1210891">
                    <a:moveTo>
                      <a:pt x="993063" y="0"/>
                    </a:moveTo>
                    <a:cubicBezTo>
                      <a:pt x="851492" y="105584"/>
                      <a:pt x="560258" y="169925"/>
                      <a:pt x="424837" y="256795"/>
                    </a:cubicBezTo>
                    <a:cubicBezTo>
                      <a:pt x="342787" y="311038"/>
                      <a:pt x="269242" y="380613"/>
                      <a:pt x="209700" y="462358"/>
                    </a:cubicBezTo>
                    <a:cubicBezTo>
                      <a:pt x="141957" y="555380"/>
                      <a:pt x="97507" y="665107"/>
                      <a:pt x="65380" y="780397"/>
                    </a:cubicBezTo>
                    <a:cubicBezTo>
                      <a:pt x="28325" y="913462"/>
                      <a:pt x="-749" y="1216038"/>
                      <a:pt x="15" y="1210825"/>
                    </a:cubicBezTo>
                    <a:cubicBezTo>
                      <a:pt x="36569" y="960682"/>
                      <a:pt x="71727" y="700702"/>
                      <a:pt x="210986" y="499545"/>
                    </a:cubicBezTo>
                    <a:cubicBezTo>
                      <a:pt x="332056" y="324669"/>
                      <a:pt x="508873" y="223644"/>
                      <a:pt x="700171" y="157536"/>
                    </a:cubicBezTo>
                    <a:cubicBezTo>
                      <a:pt x="806911" y="120655"/>
                      <a:pt x="905451" y="72759"/>
                      <a:pt x="993063" y="0"/>
                    </a:cubicBezTo>
                    <a:lnTo>
                      <a:pt x="993063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02" name="Freeform: Shape 3901">
                <a:extLst>
                  <a:ext uri="{FF2B5EF4-FFF2-40B4-BE49-F238E27FC236}">
                    <a16:creationId xmlns:a16="http://schemas.microsoft.com/office/drawing/2014/main" id="{12E8D0CB-92D6-41FF-A419-323D7CED6D5A}"/>
                  </a:ext>
                </a:extLst>
              </p:cNvPr>
              <p:cNvSpPr/>
              <p:nvPr/>
            </p:nvSpPr>
            <p:spPr>
              <a:xfrm>
                <a:off x="-925111" y="6165274"/>
                <a:ext cx="1153506" cy="1164177"/>
              </a:xfrm>
              <a:custGeom>
                <a:avLst/>
                <a:gdLst>
                  <a:gd name="connsiteX0" fmla="*/ 1138054 w 1153506"/>
                  <a:gd name="connsiteY0" fmla="*/ 827 h 1164177"/>
                  <a:gd name="connsiteX1" fmla="*/ 860626 w 1153506"/>
                  <a:gd name="connsiteY1" fmla="*/ 22376 h 1164177"/>
                  <a:gd name="connsiteX2" fmla="*/ 596917 w 1153506"/>
                  <a:gd name="connsiteY2" fmla="*/ 86149 h 1164177"/>
                  <a:gd name="connsiteX3" fmla="*/ 198551 w 1153506"/>
                  <a:gd name="connsiteY3" fmla="*/ 478300 h 1164177"/>
                  <a:gd name="connsiteX4" fmla="*/ 185 w 1153506"/>
                  <a:gd name="connsiteY4" fmla="*/ 1142033 h 1164177"/>
                  <a:gd name="connsiteX5" fmla="*/ 29738 w 1153506"/>
                  <a:gd name="connsiteY5" fmla="*/ 1153702 h 1164177"/>
                  <a:gd name="connsiteX6" fmla="*/ 123327 w 1153506"/>
                  <a:gd name="connsiteY6" fmla="*/ 796426 h 1164177"/>
                  <a:gd name="connsiteX7" fmla="*/ 302172 w 1153506"/>
                  <a:gd name="connsiteY7" fmla="*/ 504581 h 1164177"/>
                  <a:gd name="connsiteX8" fmla="*/ 543940 w 1153506"/>
                  <a:gd name="connsiteY8" fmla="*/ 289226 h 1164177"/>
                  <a:gd name="connsiteX9" fmla="*/ 832098 w 1153506"/>
                  <a:gd name="connsiteY9" fmla="*/ 166826 h 1164177"/>
                  <a:gd name="connsiteX10" fmla="*/ 1008021 w 1153506"/>
                  <a:gd name="connsiteY10" fmla="*/ 102681 h 1164177"/>
                  <a:gd name="connsiteX11" fmla="*/ 1150574 w 1153506"/>
                  <a:gd name="connsiteY11" fmla="*/ 19410 h 1164177"/>
                  <a:gd name="connsiteX12" fmla="*/ 1138054 w 1153506"/>
                  <a:gd name="connsiteY12" fmla="*/ 827 h 1164177"/>
                  <a:gd name="connsiteX13" fmla="*/ 1138054 w 1153506"/>
                  <a:gd name="connsiteY13" fmla="*/ 827 h 1164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506" h="1164177">
                    <a:moveTo>
                      <a:pt x="1138054" y="827"/>
                    </a:moveTo>
                    <a:cubicBezTo>
                      <a:pt x="1125710" y="6149"/>
                      <a:pt x="902241" y="17076"/>
                      <a:pt x="860626" y="22376"/>
                    </a:cubicBezTo>
                    <a:cubicBezTo>
                      <a:pt x="770091" y="33892"/>
                      <a:pt x="680407" y="52387"/>
                      <a:pt x="596917" y="86149"/>
                    </a:cubicBezTo>
                    <a:cubicBezTo>
                      <a:pt x="418334" y="158342"/>
                      <a:pt x="289478" y="304886"/>
                      <a:pt x="198551" y="478300"/>
                    </a:cubicBezTo>
                    <a:cubicBezTo>
                      <a:pt x="100164" y="665934"/>
                      <a:pt x="30567" y="923384"/>
                      <a:pt x="185" y="1142033"/>
                    </a:cubicBezTo>
                    <a:cubicBezTo>
                      <a:pt x="-2607" y="1162077"/>
                      <a:pt x="27056" y="1173898"/>
                      <a:pt x="29738" y="1153702"/>
                    </a:cubicBezTo>
                    <a:cubicBezTo>
                      <a:pt x="46270" y="1028881"/>
                      <a:pt x="71396" y="906677"/>
                      <a:pt x="123327" y="796426"/>
                    </a:cubicBezTo>
                    <a:cubicBezTo>
                      <a:pt x="172182" y="692674"/>
                      <a:pt x="226533" y="587396"/>
                      <a:pt x="302172" y="504581"/>
                    </a:cubicBezTo>
                    <a:cubicBezTo>
                      <a:pt x="374429" y="425497"/>
                      <a:pt x="455019" y="347525"/>
                      <a:pt x="543940" y="289226"/>
                    </a:cubicBezTo>
                    <a:cubicBezTo>
                      <a:pt x="631443" y="231843"/>
                      <a:pt x="733450" y="201090"/>
                      <a:pt x="832098" y="166826"/>
                    </a:cubicBezTo>
                    <a:cubicBezTo>
                      <a:pt x="891095" y="146346"/>
                      <a:pt x="949787" y="125037"/>
                      <a:pt x="1008021" y="102681"/>
                    </a:cubicBezTo>
                    <a:cubicBezTo>
                      <a:pt x="1060431" y="82550"/>
                      <a:pt x="1110530" y="59824"/>
                      <a:pt x="1150574" y="19410"/>
                    </a:cubicBezTo>
                    <a:cubicBezTo>
                      <a:pt x="1158687" y="11231"/>
                      <a:pt x="1148480" y="-3666"/>
                      <a:pt x="1138054" y="827"/>
                    </a:cubicBezTo>
                    <a:lnTo>
                      <a:pt x="1138054" y="827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03" name="Freeform: Shape 3902">
                <a:extLst>
                  <a:ext uri="{FF2B5EF4-FFF2-40B4-BE49-F238E27FC236}">
                    <a16:creationId xmlns:a16="http://schemas.microsoft.com/office/drawing/2014/main" id="{C2773E3F-ED14-45A7-9094-896892C33D4C}"/>
                  </a:ext>
                </a:extLst>
              </p:cNvPr>
              <p:cNvSpPr/>
              <p:nvPr/>
            </p:nvSpPr>
            <p:spPr>
              <a:xfrm>
                <a:off x="-925086" y="6165289"/>
                <a:ext cx="1153504" cy="1164171"/>
              </a:xfrm>
              <a:custGeom>
                <a:avLst/>
                <a:gdLst>
                  <a:gd name="connsiteX0" fmla="*/ 15559 w 1153504"/>
                  <a:gd name="connsiteY0" fmla="*/ 1046314 h 1164171"/>
                  <a:gd name="connsiteX1" fmla="*/ 182 w 1153504"/>
                  <a:gd name="connsiteY1" fmla="*/ 1142018 h 1164171"/>
                  <a:gd name="connsiteX2" fmla="*/ 29736 w 1153504"/>
                  <a:gd name="connsiteY2" fmla="*/ 1153686 h 1164171"/>
                  <a:gd name="connsiteX3" fmla="*/ 123324 w 1153504"/>
                  <a:gd name="connsiteY3" fmla="*/ 796432 h 1164171"/>
                  <a:gd name="connsiteX4" fmla="*/ 302191 w 1153504"/>
                  <a:gd name="connsiteY4" fmla="*/ 504588 h 1164171"/>
                  <a:gd name="connsiteX5" fmla="*/ 543959 w 1153504"/>
                  <a:gd name="connsiteY5" fmla="*/ 289232 h 1164171"/>
                  <a:gd name="connsiteX6" fmla="*/ 832117 w 1153504"/>
                  <a:gd name="connsiteY6" fmla="*/ 166854 h 1164171"/>
                  <a:gd name="connsiteX7" fmla="*/ 1008018 w 1153504"/>
                  <a:gd name="connsiteY7" fmla="*/ 102688 h 1164171"/>
                  <a:gd name="connsiteX8" fmla="*/ 1150571 w 1153504"/>
                  <a:gd name="connsiteY8" fmla="*/ 19416 h 1164171"/>
                  <a:gd name="connsiteX9" fmla="*/ 1138073 w 1153504"/>
                  <a:gd name="connsiteY9" fmla="*/ 833 h 1164171"/>
                  <a:gd name="connsiteX10" fmla="*/ 843001 w 1153504"/>
                  <a:gd name="connsiteY10" fmla="*/ 82884 h 1164171"/>
                  <a:gd name="connsiteX11" fmla="*/ 209322 w 1153504"/>
                  <a:gd name="connsiteY11" fmla="*/ 536823 h 1164171"/>
                  <a:gd name="connsiteX12" fmla="*/ 15559 w 1153504"/>
                  <a:gd name="connsiteY12" fmla="*/ 1046314 h 1164171"/>
                  <a:gd name="connsiteX13" fmla="*/ 15559 w 1153504"/>
                  <a:gd name="connsiteY13" fmla="*/ 1046314 h 116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504" h="1164171">
                    <a:moveTo>
                      <a:pt x="15559" y="1046314"/>
                    </a:moveTo>
                    <a:cubicBezTo>
                      <a:pt x="9648" y="1078790"/>
                      <a:pt x="4501" y="1110785"/>
                      <a:pt x="182" y="1142018"/>
                    </a:cubicBezTo>
                    <a:cubicBezTo>
                      <a:pt x="-2587" y="1162062"/>
                      <a:pt x="27053" y="1173905"/>
                      <a:pt x="29736" y="1153686"/>
                    </a:cubicBezTo>
                    <a:cubicBezTo>
                      <a:pt x="46268" y="1028866"/>
                      <a:pt x="71415" y="906684"/>
                      <a:pt x="123324" y="796432"/>
                    </a:cubicBezTo>
                    <a:cubicBezTo>
                      <a:pt x="172179" y="692680"/>
                      <a:pt x="226552" y="587402"/>
                      <a:pt x="302191" y="504588"/>
                    </a:cubicBezTo>
                    <a:cubicBezTo>
                      <a:pt x="374449" y="425503"/>
                      <a:pt x="455038" y="347553"/>
                      <a:pt x="543959" y="289232"/>
                    </a:cubicBezTo>
                    <a:cubicBezTo>
                      <a:pt x="631462" y="231827"/>
                      <a:pt x="733447" y="201096"/>
                      <a:pt x="832117" y="166854"/>
                    </a:cubicBezTo>
                    <a:cubicBezTo>
                      <a:pt x="891115" y="146374"/>
                      <a:pt x="949806" y="125043"/>
                      <a:pt x="1008018" y="102688"/>
                    </a:cubicBezTo>
                    <a:cubicBezTo>
                      <a:pt x="1060429" y="82579"/>
                      <a:pt x="1110527" y="59852"/>
                      <a:pt x="1150571" y="19416"/>
                    </a:cubicBezTo>
                    <a:cubicBezTo>
                      <a:pt x="1158684" y="11237"/>
                      <a:pt x="1148477" y="-3681"/>
                      <a:pt x="1138073" y="833"/>
                    </a:cubicBezTo>
                    <a:cubicBezTo>
                      <a:pt x="1138073" y="833"/>
                      <a:pt x="992227" y="71521"/>
                      <a:pt x="843001" y="82884"/>
                    </a:cubicBezTo>
                    <a:cubicBezTo>
                      <a:pt x="693774" y="94247"/>
                      <a:pt x="366422" y="231216"/>
                      <a:pt x="209322" y="536823"/>
                    </a:cubicBezTo>
                    <a:cubicBezTo>
                      <a:pt x="85178" y="778330"/>
                      <a:pt x="47315" y="983217"/>
                      <a:pt x="15559" y="1046314"/>
                    </a:cubicBezTo>
                    <a:lnTo>
                      <a:pt x="15559" y="1046314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04" name="Freeform: Shape 3903">
                <a:extLst>
                  <a:ext uri="{FF2B5EF4-FFF2-40B4-BE49-F238E27FC236}">
                    <a16:creationId xmlns:a16="http://schemas.microsoft.com/office/drawing/2014/main" id="{1C6570E3-C95A-4CFE-AA2A-6589DF039A66}"/>
                  </a:ext>
                </a:extLst>
              </p:cNvPr>
              <p:cNvSpPr/>
              <p:nvPr/>
            </p:nvSpPr>
            <p:spPr>
              <a:xfrm>
                <a:off x="-886659" y="6165985"/>
                <a:ext cx="1099952" cy="988885"/>
              </a:xfrm>
              <a:custGeom>
                <a:avLst/>
                <a:gdLst>
                  <a:gd name="connsiteX0" fmla="*/ 1099603 w 1099952"/>
                  <a:gd name="connsiteY0" fmla="*/ 116 h 988885"/>
                  <a:gd name="connsiteX1" fmla="*/ 636939 w 1099952"/>
                  <a:gd name="connsiteY1" fmla="*/ 116518 h 988885"/>
                  <a:gd name="connsiteX2" fmla="*/ 183545 w 1099952"/>
                  <a:gd name="connsiteY2" fmla="*/ 490981 h 988885"/>
                  <a:gd name="connsiteX3" fmla="*/ 970 w 1099952"/>
                  <a:gd name="connsiteY3" fmla="*/ 987341 h 988885"/>
                  <a:gd name="connsiteX4" fmla="*/ 174908 w 1099952"/>
                  <a:gd name="connsiteY4" fmla="*/ 539160 h 988885"/>
                  <a:gd name="connsiteX5" fmla="*/ 378508 w 1099952"/>
                  <a:gd name="connsiteY5" fmla="*/ 295494 h 988885"/>
                  <a:gd name="connsiteX6" fmla="*/ 629175 w 1099952"/>
                  <a:gd name="connsiteY6" fmla="*/ 145068 h 988885"/>
                  <a:gd name="connsiteX7" fmla="*/ 903942 w 1099952"/>
                  <a:gd name="connsiteY7" fmla="*/ 74424 h 988885"/>
                  <a:gd name="connsiteX8" fmla="*/ 1099603 w 1099952"/>
                  <a:gd name="connsiteY8" fmla="*/ 116 h 988885"/>
                  <a:gd name="connsiteX9" fmla="*/ 1099603 w 1099952"/>
                  <a:gd name="connsiteY9" fmla="*/ 116 h 98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9952" h="988885">
                    <a:moveTo>
                      <a:pt x="1099603" y="116"/>
                    </a:moveTo>
                    <a:cubicBezTo>
                      <a:pt x="962895" y="58917"/>
                      <a:pt x="782763" y="68099"/>
                      <a:pt x="636939" y="116518"/>
                    </a:cubicBezTo>
                    <a:cubicBezTo>
                      <a:pt x="444135" y="180532"/>
                      <a:pt x="295323" y="319834"/>
                      <a:pt x="183545" y="490981"/>
                    </a:cubicBezTo>
                    <a:cubicBezTo>
                      <a:pt x="96543" y="624198"/>
                      <a:pt x="-11374" y="1016523"/>
                      <a:pt x="970" y="987341"/>
                    </a:cubicBezTo>
                    <a:cubicBezTo>
                      <a:pt x="45638" y="881779"/>
                      <a:pt x="116020" y="635583"/>
                      <a:pt x="174908" y="539160"/>
                    </a:cubicBezTo>
                    <a:cubicBezTo>
                      <a:pt x="231048" y="447251"/>
                      <a:pt x="299424" y="365244"/>
                      <a:pt x="378508" y="295494"/>
                    </a:cubicBezTo>
                    <a:cubicBezTo>
                      <a:pt x="452314" y="230412"/>
                      <a:pt x="536524" y="178525"/>
                      <a:pt x="629175" y="145068"/>
                    </a:cubicBezTo>
                    <a:cubicBezTo>
                      <a:pt x="717987" y="112985"/>
                      <a:pt x="811182" y="94490"/>
                      <a:pt x="903942" y="74424"/>
                    </a:cubicBezTo>
                    <a:cubicBezTo>
                      <a:pt x="1012492" y="50956"/>
                      <a:pt x="1106429" y="-2828"/>
                      <a:pt x="1099603" y="116"/>
                    </a:cubicBezTo>
                    <a:lnTo>
                      <a:pt x="1099603" y="116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05" name="Freeform: Shape 3904">
                <a:extLst>
                  <a:ext uri="{FF2B5EF4-FFF2-40B4-BE49-F238E27FC236}">
                    <a16:creationId xmlns:a16="http://schemas.microsoft.com/office/drawing/2014/main" id="{F6B1675F-7D17-4C65-A07A-E4CF775ED665}"/>
                  </a:ext>
                </a:extLst>
              </p:cNvPr>
              <p:cNvSpPr/>
              <p:nvPr/>
            </p:nvSpPr>
            <p:spPr>
              <a:xfrm>
                <a:off x="-399146" y="6406418"/>
                <a:ext cx="418584" cy="418203"/>
              </a:xfrm>
              <a:custGeom>
                <a:avLst/>
                <a:gdLst>
                  <a:gd name="connsiteX0" fmla="*/ 3 w 418584"/>
                  <a:gd name="connsiteY0" fmla="*/ 413928 h 418203"/>
                  <a:gd name="connsiteX1" fmla="*/ 93700 w 418584"/>
                  <a:gd name="connsiteY1" fmla="*/ 88932 h 418203"/>
                  <a:gd name="connsiteX2" fmla="*/ 96448 w 418584"/>
                  <a:gd name="connsiteY2" fmla="*/ 90000 h 418203"/>
                  <a:gd name="connsiteX3" fmla="*/ 49970 w 418584"/>
                  <a:gd name="connsiteY3" fmla="*/ 250547 h 418203"/>
                  <a:gd name="connsiteX4" fmla="*/ 130385 w 418584"/>
                  <a:gd name="connsiteY4" fmla="*/ 135366 h 418203"/>
                  <a:gd name="connsiteX5" fmla="*/ 417432 w 418584"/>
                  <a:gd name="connsiteY5" fmla="*/ 425 h 418203"/>
                  <a:gd name="connsiteX6" fmla="*/ 417148 w 418584"/>
                  <a:gd name="connsiteY6" fmla="*/ 3086 h 418203"/>
                  <a:gd name="connsiteX7" fmla="*/ 132130 w 418584"/>
                  <a:gd name="connsiteY7" fmla="*/ 155170 h 418203"/>
                  <a:gd name="connsiteX8" fmla="*/ 123886 w 418584"/>
                  <a:gd name="connsiteY8" fmla="*/ 165094 h 418203"/>
                  <a:gd name="connsiteX9" fmla="*/ 138542 w 418584"/>
                  <a:gd name="connsiteY9" fmla="*/ 155824 h 418203"/>
                  <a:gd name="connsiteX10" fmla="*/ 204649 w 418584"/>
                  <a:gd name="connsiteY10" fmla="*/ 136588 h 418203"/>
                  <a:gd name="connsiteX11" fmla="*/ 205347 w 418584"/>
                  <a:gd name="connsiteY11" fmla="*/ 138856 h 418203"/>
                  <a:gd name="connsiteX12" fmla="*/ 140592 w 418584"/>
                  <a:gd name="connsiteY12" fmla="*/ 165573 h 418203"/>
                  <a:gd name="connsiteX13" fmla="*/ 52631 w 418584"/>
                  <a:gd name="connsiteY13" fmla="*/ 278006 h 418203"/>
                  <a:gd name="connsiteX14" fmla="*/ 7505 w 418584"/>
                  <a:gd name="connsiteY14" fmla="*/ 415717 h 418203"/>
                  <a:gd name="connsiteX15" fmla="*/ 3 w 418584"/>
                  <a:gd name="connsiteY15" fmla="*/ 413928 h 418203"/>
                  <a:gd name="connsiteX16" fmla="*/ 3 w 418584"/>
                  <a:gd name="connsiteY16" fmla="*/ 413928 h 41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8584" h="418203">
                    <a:moveTo>
                      <a:pt x="3" y="413928"/>
                    </a:moveTo>
                    <a:cubicBezTo>
                      <a:pt x="2402" y="354211"/>
                      <a:pt x="67702" y="140513"/>
                      <a:pt x="93700" y="88932"/>
                    </a:cubicBezTo>
                    <a:cubicBezTo>
                      <a:pt x="94551" y="87231"/>
                      <a:pt x="96993" y="88147"/>
                      <a:pt x="96448" y="90000"/>
                    </a:cubicBezTo>
                    <a:cubicBezTo>
                      <a:pt x="80745" y="144025"/>
                      <a:pt x="60178" y="195650"/>
                      <a:pt x="49970" y="250547"/>
                    </a:cubicBezTo>
                    <a:cubicBezTo>
                      <a:pt x="71497" y="208802"/>
                      <a:pt x="98498" y="169892"/>
                      <a:pt x="130385" y="135366"/>
                    </a:cubicBezTo>
                    <a:cubicBezTo>
                      <a:pt x="204868" y="54690"/>
                      <a:pt x="304999" y="-5682"/>
                      <a:pt x="417432" y="425"/>
                    </a:cubicBezTo>
                    <a:cubicBezTo>
                      <a:pt x="419176" y="513"/>
                      <a:pt x="418827" y="3064"/>
                      <a:pt x="417148" y="3086"/>
                    </a:cubicBezTo>
                    <a:cubicBezTo>
                      <a:pt x="306177" y="4766"/>
                      <a:pt x="202272" y="73512"/>
                      <a:pt x="132130" y="155170"/>
                    </a:cubicBezTo>
                    <a:cubicBezTo>
                      <a:pt x="129316" y="158441"/>
                      <a:pt x="126612" y="161778"/>
                      <a:pt x="123886" y="165094"/>
                    </a:cubicBezTo>
                    <a:cubicBezTo>
                      <a:pt x="129033" y="161670"/>
                      <a:pt x="134137" y="158572"/>
                      <a:pt x="138542" y="155824"/>
                    </a:cubicBezTo>
                    <a:cubicBezTo>
                      <a:pt x="157932" y="143719"/>
                      <a:pt x="182119" y="138638"/>
                      <a:pt x="204649" y="136588"/>
                    </a:cubicBezTo>
                    <a:cubicBezTo>
                      <a:pt x="205958" y="136479"/>
                      <a:pt x="206634" y="138267"/>
                      <a:pt x="205347" y="138856"/>
                    </a:cubicBezTo>
                    <a:cubicBezTo>
                      <a:pt x="183864" y="148736"/>
                      <a:pt x="160287" y="151876"/>
                      <a:pt x="140592" y="165573"/>
                    </a:cubicBezTo>
                    <a:cubicBezTo>
                      <a:pt x="94202" y="197809"/>
                      <a:pt x="76644" y="226555"/>
                      <a:pt x="52631" y="278006"/>
                    </a:cubicBezTo>
                    <a:cubicBezTo>
                      <a:pt x="31780" y="322630"/>
                      <a:pt x="20701" y="368650"/>
                      <a:pt x="7505" y="415717"/>
                    </a:cubicBezTo>
                    <a:cubicBezTo>
                      <a:pt x="6240" y="420166"/>
                      <a:pt x="-150" y="418072"/>
                      <a:pt x="3" y="413928"/>
                    </a:cubicBezTo>
                    <a:lnTo>
                      <a:pt x="3" y="413928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06" name="Freeform: Shape 3905">
                <a:extLst>
                  <a:ext uri="{FF2B5EF4-FFF2-40B4-BE49-F238E27FC236}">
                    <a16:creationId xmlns:a16="http://schemas.microsoft.com/office/drawing/2014/main" id="{9F368BDE-A368-4416-BA0C-15FF9D3EB979}"/>
                  </a:ext>
                </a:extLst>
              </p:cNvPr>
              <p:cNvSpPr/>
              <p:nvPr/>
            </p:nvSpPr>
            <p:spPr>
              <a:xfrm>
                <a:off x="-45106" y="6336236"/>
                <a:ext cx="156848" cy="154687"/>
              </a:xfrm>
              <a:custGeom>
                <a:avLst/>
                <a:gdLst>
                  <a:gd name="connsiteX0" fmla="*/ 35583 w 156848"/>
                  <a:gd name="connsiteY0" fmla="*/ 5460 h 154687"/>
                  <a:gd name="connsiteX1" fmla="*/ 25616 w 156848"/>
                  <a:gd name="connsiteY1" fmla="*/ 54882 h 154687"/>
                  <a:gd name="connsiteX2" fmla="*/ 18310 w 156848"/>
                  <a:gd name="connsiteY2" fmla="*/ 57543 h 154687"/>
                  <a:gd name="connsiteX3" fmla="*/ 272 w 156848"/>
                  <a:gd name="connsiteY3" fmla="*/ 88797 h 154687"/>
                  <a:gd name="connsiteX4" fmla="*/ 29738 w 156848"/>
                  <a:gd name="connsiteY4" fmla="*/ 117151 h 154687"/>
                  <a:gd name="connsiteX5" fmla="*/ 40600 w 156848"/>
                  <a:gd name="connsiteY5" fmla="*/ 118394 h 154687"/>
                  <a:gd name="connsiteX6" fmla="*/ 42541 w 156848"/>
                  <a:gd name="connsiteY6" fmla="*/ 132745 h 154687"/>
                  <a:gd name="connsiteX7" fmla="*/ 71200 w 156848"/>
                  <a:gd name="connsiteY7" fmla="*/ 154686 h 154687"/>
                  <a:gd name="connsiteX8" fmla="*/ 103130 w 156848"/>
                  <a:gd name="connsiteY8" fmla="*/ 129124 h 154687"/>
                  <a:gd name="connsiteX9" fmla="*/ 103261 w 156848"/>
                  <a:gd name="connsiteY9" fmla="*/ 128732 h 154687"/>
                  <a:gd name="connsiteX10" fmla="*/ 111832 w 156848"/>
                  <a:gd name="connsiteY10" fmla="*/ 130804 h 154687"/>
                  <a:gd name="connsiteX11" fmla="*/ 156391 w 156848"/>
                  <a:gd name="connsiteY11" fmla="*/ 99310 h 154687"/>
                  <a:gd name="connsiteX12" fmla="*/ 134057 w 156848"/>
                  <a:gd name="connsiteY12" fmla="*/ 62014 h 154687"/>
                  <a:gd name="connsiteX13" fmla="*/ 139314 w 156848"/>
                  <a:gd name="connsiteY13" fmla="*/ 51109 h 154687"/>
                  <a:gd name="connsiteX14" fmla="*/ 115824 w 156848"/>
                  <a:gd name="connsiteY14" fmla="*/ 1861 h 154687"/>
                  <a:gd name="connsiteX15" fmla="*/ 81320 w 156848"/>
                  <a:gd name="connsiteY15" fmla="*/ 10236 h 154687"/>
                  <a:gd name="connsiteX16" fmla="*/ 35583 w 156848"/>
                  <a:gd name="connsiteY16" fmla="*/ 5460 h 154687"/>
                  <a:gd name="connsiteX17" fmla="*/ 35583 w 156848"/>
                  <a:gd name="connsiteY17" fmla="*/ 5460 h 15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6848" h="154687">
                    <a:moveTo>
                      <a:pt x="35583" y="5460"/>
                    </a:moveTo>
                    <a:cubicBezTo>
                      <a:pt x="17721" y="16692"/>
                      <a:pt x="16957" y="38110"/>
                      <a:pt x="25616" y="54882"/>
                    </a:cubicBezTo>
                    <a:cubicBezTo>
                      <a:pt x="23086" y="55536"/>
                      <a:pt x="20643" y="56409"/>
                      <a:pt x="18310" y="57543"/>
                    </a:cubicBezTo>
                    <a:cubicBezTo>
                      <a:pt x="6401" y="63366"/>
                      <a:pt x="-1603" y="75231"/>
                      <a:pt x="272" y="88797"/>
                    </a:cubicBezTo>
                    <a:cubicBezTo>
                      <a:pt x="2366" y="103977"/>
                      <a:pt x="15627" y="114097"/>
                      <a:pt x="29738" y="117151"/>
                    </a:cubicBezTo>
                    <a:cubicBezTo>
                      <a:pt x="33162" y="117892"/>
                      <a:pt x="36848" y="118307"/>
                      <a:pt x="40600" y="118394"/>
                    </a:cubicBezTo>
                    <a:cubicBezTo>
                      <a:pt x="40382" y="123301"/>
                      <a:pt x="41014" y="128209"/>
                      <a:pt x="42541" y="132745"/>
                    </a:cubicBezTo>
                    <a:cubicBezTo>
                      <a:pt x="46772" y="145330"/>
                      <a:pt x="57503" y="154795"/>
                      <a:pt x="71200" y="154686"/>
                    </a:cubicBezTo>
                    <a:cubicBezTo>
                      <a:pt x="86532" y="154577"/>
                      <a:pt x="98266" y="142734"/>
                      <a:pt x="103130" y="129124"/>
                    </a:cubicBezTo>
                    <a:lnTo>
                      <a:pt x="103261" y="128732"/>
                    </a:lnTo>
                    <a:cubicBezTo>
                      <a:pt x="105944" y="129713"/>
                      <a:pt x="108801" y="130411"/>
                      <a:pt x="111832" y="130804"/>
                    </a:cubicBezTo>
                    <a:cubicBezTo>
                      <a:pt x="131069" y="133247"/>
                      <a:pt x="153250" y="118939"/>
                      <a:pt x="156391" y="99310"/>
                    </a:cubicBezTo>
                    <a:cubicBezTo>
                      <a:pt x="159226" y="81687"/>
                      <a:pt x="148518" y="68426"/>
                      <a:pt x="134057" y="62014"/>
                    </a:cubicBezTo>
                    <a:cubicBezTo>
                      <a:pt x="136282" y="58786"/>
                      <a:pt x="138070" y="55166"/>
                      <a:pt x="139314" y="51109"/>
                    </a:cubicBezTo>
                    <a:cubicBezTo>
                      <a:pt x="144984" y="32548"/>
                      <a:pt x="134624" y="8295"/>
                      <a:pt x="115824" y="1861"/>
                    </a:cubicBezTo>
                    <a:cubicBezTo>
                      <a:pt x="102345" y="-2741"/>
                      <a:pt x="90175" y="1621"/>
                      <a:pt x="81320" y="10236"/>
                    </a:cubicBezTo>
                    <a:cubicBezTo>
                      <a:pt x="68779" y="29"/>
                      <a:pt x="49346" y="-3177"/>
                      <a:pt x="35583" y="5460"/>
                    </a:cubicBezTo>
                    <a:lnTo>
                      <a:pt x="35583" y="5460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907" name="Freeform: Shape 3906">
                <a:extLst>
                  <a:ext uri="{FF2B5EF4-FFF2-40B4-BE49-F238E27FC236}">
                    <a16:creationId xmlns:a16="http://schemas.microsoft.com/office/drawing/2014/main" id="{D76E76D1-148F-4758-90B9-BB2ADEC9D6D7}"/>
                  </a:ext>
                </a:extLst>
              </p:cNvPr>
              <p:cNvSpPr/>
              <p:nvPr/>
            </p:nvSpPr>
            <p:spPr>
              <a:xfrm>
                <a:off x="-12408" y="6364083"/>
                <a:ext cx="103603" cy="102151"/>
              </a:xfrm>
              <a:custGeom>
                <a:avLst/>
                <a:gdLst>
                  <a:gd name="connsiteX0" fmla="*/ 23497 w 103603"/>
                  <a:gd name="connsiteY0" fmla="*/ 3590 h 102151"/>
                  <a:gd name="connsiteX1" fmla="*/ 16910 w 103603"/>
                  <a:gd name="connsiteY1" fmla="*/ 36218 h 102151"/>
                  <a:gd name="connsiteX2" fmla="*/ 12090 w 103603"/>
                  <a:gd name="connsiteY2" fmla="*/ 37963 h 102151"/>
                  <a:gd name="connsiteX3" fmla="*/ 181 w 103603"/>
                  <a:gd name="connsiteY3" fmla="*/ 58617 h 102151"/>
                  <a:gd name="connsiteX4" fmla="*/ 19636 w 103603"/>
                  <a:gd name="connsiteY4" fmla="*/ 77352 h 102151"/>
                  <a:gd name="connsiteX5" fmla="*/ 26812 w 103603"/>
                  <a:gd name="connsiteY5" fmla="*/ 78181 h 102151"/>
                  <a:gd name="connsiteX6" fmla="*/ 28099 w 103603"/>
                  <a:gd name="connsiteY6" fmla="*/ 87668 h 102151"/>
                  <a:gd name="connsiteX7" fmla="*/ 47030 w 103603"/>
                  <a:gd name="connsiteY7" fmla="*/ 102151 h 102151"/>
                  <a:gd name="connsiteX8" fmla="*/ 68121 w 103603"/>
                  <a:gd name="connsiteY8" fmla="*/ 85269 h 102151"/>
                  <a:gd name="connsiteX9" fmla="*/ 68208 w 103603"/>
                  <a:gd name="connsiteY9" fmla="*/ 85008 h 102151"/>
                  <a:gd name="connsiteX10" fmla="*/ 73879 w 103603"/>
                  <a:gd name="connsiteY10" fmla="*/ 86382 h 102151"/>
                  <a:gd name="connsiteX11" fmla="*/ 103301 w 103603"/>
                  <a:gd name="connsiteY11" fmla="*/ 65575 h 102151"/>
                  <a:gd name="connsiteX12" fmla="*/ 88557 w 103603"/>
                  <a:gd name="connsiteY12" fmla="*/ 40951 h 102151"/>
                  <a:gd name="connsiteX13" fmla="*/ 92025 w 103603"/>
                  <a:gd name="connsiteY13" fmla="*/ 33753 h 102151"/>
                  <a:gd name="connsiteX14" fmla="*/ 76518 w 103603"/>
                  <a:gd name="connsiteY14" fmla="*/ 1234 h 102151"/>
                  <a:gd name="connsiteX15" fmla="*/ 53748 w 103603"/>
                  <a:gd name="connsiteY15" fmla="*/ 6774 h 102151"/>
                  <a:gd name="connsiteX16" fmla="*/ 23497 w 103603"/>
                  <a:gd name="connsiteY16" fmla="*/ 3590 h 102151"/>
                  <a:gd name="connsiteX17" fmla="*/ 23497 w 103603"/>
                  <a:gd name="connsiteY17" fmla="*/ 3590 h 102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3603" h="102151">
                    <a:moveTo>
                      <a:pt x="23497" y="3590"/>
                    </a:moveTo>
                    <a:cubicBezTo>
                      <a:pt x="11697" y="11005"/>
                      <a:pt x="11196" y="25160"/>
                      <a:pt x="16910" y="36218"/>
                    </a:cubicBezTo>
                    <a:cubicBezTo>
                      <a:pt x="15252" y="36654"/>
                      <a:pt x="13616" y="37221"/>
                      <a:pt x="12090" y="37963"/>
                    </a:cubicBezTo>
                    <a:cubicBezTo>
                      <a:pt x="4216" y="41801"/>
                      <a:pt x="-1062" y="49653"/>
                      <a:pt x="181" y="58617"/>
                    </a:cubicBezTo>
                    <a:cubicBezTo>
                      <a:pt x="1555" y="68650"/>
                      <a:pt x="10323" y="75324"/>
                      <a:pt x="19636" y="77352"/>
                    </a:cubicBezTo>
                    <a:cubicBezTo>
                      <a:pt x="21904" y="77832"/>
                      <a:pt x="24325" y="78116"/>
                      <a:pt x="26812" y="78181"/>
                    </a:cubicBezTo>
                    <a:cubicBezTo>
                      <a:pt x="26681" y="81409"/>
                      <a:pt x="27095" y="84659"/>
                      <a:pt x="28099" y="87668"/>
                    </a:cubicBezTo>
                    <a:cubicBezTo>
                      <a:pt x="30890" y="95978"/>
                      <a:pt x="37979" y="102216"/>
                      <a:pt x="47030" y="102151"/>
                    </a:cubicBezTo>
                    <a:cubicBezTo>
                      <a:pt x="57150" y="102085"/>
                      <a:pt x="64893" y="94255"/>
                      <a:pt x="68121" y="85269"/>
                    </a:cubicBezTo>
                    <a:lnTo>
                      <a:pt x="68208" y="85008"/>
                    </a:lnTo>
                    <a:cubicBezTo>
                      <a:pt x="69974" y="85662"/>
                      <a:pt x="71872" y="86120"/>
                      <a:pt x="73879" y="86382"/>
                    </a:cubicBezTo>
                    <a:cubicBezTo>
                      <a:pt x="86594" y="87996"/>
                      <a:pt x="101229" y="78552"/>
                      <a:pt x="103301" y="65575"/>
                    </a:cubicBezTo>
                    <a:cubicBezTo>
                      <a:pt x="105176" y="53928"/>
                      <a:pt x="98088" y="45182"/>
                      <a:pt x="88557" y="40951"/>
                    </a:cubicBezTo>
                    <a:cubicBezTo>
                      <a:pt x="90018" y="38813"/>
                      <a:pt x="91218" y="36436"/>
                      <a:pt x="92025" y="33753"/>
                    </a:cubicBezTo>
                    <a:cubicBezTo>
                      <a:pt x="95754" y="21496"/>
                      <a:pt x="88928" y="5487"/>
                      <a:pt x="76518" y="1234"/>
                    </a:cubicBezTo>
                    <a:cubicBezTo>
                      <a:pt x="67619" y="-1819"/>
                      <a:pt x="59571" y="1081"/>
                      <a:pt x="53748" y="6774"/>
                    </a:cubicBezTo>
                    <a:cubicBezTo>
                      <a:pt x="45394" y="-9"/>
                      <a:pt x="32570" y="-2125"/>
                      <a:pt x="23497" y="3590"/>
                    </a:cubicBezTo>
                    <a:lnTo>
                      <a:pt x="23497" y="3590"/>
                    </a:lnTo>
                    <a:close/>
                  </a:path>
                </a:pathLst>
              </a:custGeom>
              <a:solidFill>
                <a:srgbClr val="FFDB5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7C778B48-1219-4C14-A34E-142654C166E6}"/>
                </a:ext>
              </a:extLst>
            </p:cNvPr>
            <p:cNvSpPr/>
            <p:nvPr/>
          </p:nvSpPr>
          <p:spPr>
            <a:xfrm>
              <a:off x="14332" y="6383363"/>
              <a:ext cx="52975" cy="59802"/>
            </a:xfrm>
            <a:custGeom>
              <a:avLst/>
              <a:gdLst>
                <a:gd name="connsiteX0" fmla="*/ 12743 w 52975"/>
                <a:gd name="connsiteY0" fmla="*/ 3961 h 59802"/>
                <a:gd name="connsiteX1" fmla="*/ 29035 w 52975"/>
                <a:gd name="connsiteY1" fmla="*/ 340 h 59802"/>
                <a:gd name="connsiteX2" fmla="*/ 36800 w 52975"/>
                <a:gd name="connsiteY2" fmla="*/ 2390 h 59802"/>
                <a:gd name="connsiteX3" fmla="*/ 41663 w 52975"/>
                <a:gd name="connsiteY3" fmla="*/ 7058 h 59802"/>
                <a:gd name="connsiteX4" fmla="*/ 49973 w 52975"/>
                <a:gd name="connsiteY4" fmla="*/ 46251 h 59802"/>
                <a:gd name="connsiteX5" fmla="*/ 37301 w 52975"/>
                <a:gd name="connsiteY5" fmla="*/ 57331 h 59802"/>
                <a:gd name="connsiteX6" fmla="*/ 25197 w 52975"/>
                <a:gd name="connsiteY6" fmla="*/ 59751 h 59802"/>
                <a:gd name="connsiteX7" fmla="*/ 12743 w 52975"/>
                <a:gd name="connsiteY7" fmla="*/ 3961 h 59802"/>
                <a:gd name="connsiteX8" fmla="*/ 12743 w 52975"/>
                <a:gd name="connsiteY8" fmla="*/ 3961 h 5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75" h="59802">
                  <a:moveTo>
                    <a:pt x="12743" y="3961"/>
                  </a:moveTo>
                  <a:cubicBezTo>
                    <a:pt x="18370" y="340"/>
                    <a:pt x="23932" y="-598"/>
                    <a:pt x="29035" y="340"/>
                  </a:cubicBezTo>
                  <a:cubicBezTo>
                    <a:pt x="31805" y="166"/>
                    <a:pt x="34706" y="907"/>
                    <a:pt x="36800" y="2390"/>
                  </a:cubicBezTo>
                  <a:cubicBezTo>
                    <a:pt x="38588" y="3677"/>
                    <a:pt x="40224" y="5269"/>
                    <a:pt x="41663" y="7058"/>
                  </a:cubicBezTo>
                  <a:cubicBezTo>
                    <a:pt x="51696" y="16589"/>
                    <a:pt x="56538" y="33775"/>
                    <a:pt x="49973" y="46251"/>
                  </a:cubicBezTo>
                  <a:cubicBezTo>
                    <a:pt x="47094" y="51682"/>
                    <a:pt x="42514" y="55411"/>
                    <a:pt x="37301" y="57331"/>
                  </a:cubicBezTo>
                  <a:cubicBezTo>
                    <a:pt x="33986" y="59119"/>
                    <a:pt x="29973" y="60035"/>
                    <a:pt x="25197" y="59751"/>
                  </a:cubicBezTo>
                  <a:cubicBezTo>
                    <a:pt x="-1914" y="58181"/>
                    <a:pt x="-8828" y="17767"/>
                    <a:pt x="12743" y="3961"/>
                  </a:cubicBezTo>
                  <a:lnTo>
                    <a:pt x="12743" y="3961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BE12E24E-6A33-48C8-84F9-EEC3F218E531}"/>
                </a:ext>
              </a:extLst>
            </p:cNvPr>
            <p:cNvSpPr/>
            <p:nvPr/>
          </p:nvSpPr>
          <p:spPr>
            <a:xfrm>
              <a:off x="32677" y="6399116"/>
              <a:ext cx="23232" cy="23334"/>
            </a:xfrm>
            <a:custGeom>
              <a:avLst/>
              <a:gdLst>
                <a:gd name="connsiteX0" fmla="*/ 9730 w 23232"/>
                <a:gd name="connsiteY0" fmla="*/ 138 h 23334"/>
                <a:gd name="connsiteX1" fmla="*/ 23143 w 23232"/>
                <a:gd name="connsiteY1" fmla="*/ 9778 h 23334"/>
                <a:gd name="connsiteX2" fmla="*/ 13503 w 23232"/>
                <a:gd name="connsiteY2" fmla="*/ 23191 h 23334"/>
                <a:gd name="connsiteX3" fmla="*/ 89 w 23232"/>
                <a:gd name="connsiteY3" fmla="*/ 13551 h 23334"/>
                <a:gd name="connsiteX4" fmla="*/ 9730 w 23232"/>
                <a:gd name="connsiteY4" fmla="*/ 138 h 23334"/>
                <a:gd name="connsiteX5" fmla="*/ 9730 w 23232"/>
                <a:gd name="connsiteY5" fmla="*/ 138 h 2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32" h="23334">
                  <a:moveTo>
                    <a:pt x="9730" y="138"/>
                  </a:moveTo>
                  <a:cubicBezTo>
                    <a:pt x="15771" y="-844"/>
                    <a:pt x="22402" y="3518"/>
                    <a:pt x="23143" y="9778"/>
                  </a:cubicBezTo>
                  <a:cubicBezTo>
                    <a:pt x="23885" y="16059"/>
                    <a:pt x="19959" y="22145"/>
                    <a:pt x="13503" y="23191"/>
                  </a:cubicBezTo>
                  <a:cubicBezTo>
                    <a:pt x="7483" y="24195"/>
                    <a:pt x="831" y="19811"/>
                    <a:pt x="89" y="13551"/>
                  </a:cubicBezTo>
                  <a:cubicBezTo>
                    <a:pt x="-652" y="7270"/>
                    <a:pt x="3274" y="1185"/>
                    <a:pt x="9730" y="138"/>
                  </a:cubicBezTo>
                  <a:lnTo>
                    <a:pt x="9730" y="13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493B9055-A675-43F1-94B2-84AD4E6F6E13}"/>
                </a:ext>
              </a:extLst>
            </p:cNvPr>
            <p:cNvSpPr/>
            <p:nvPr/>
          </p:nvSpPr>
          <p:spPr>
            <a:xfrm>
              <a:off x="3579009" y="4647838"/>
              <a:ext cx="240016" cy="154934"/>
            </a:xfrm>
            <a:custGeom>
              <a:avLst/>
              <a:gdLst>
                <a:gd name="connsiteX0" fmla="*/ 194652 w 240016"/>
                <a:gd name="connsiteY0" fmla="*/ 135049 h 154934"/>
                <a:gd name="connsiteX1" fmla="*/ 183899 w 240016"/>
                <a:gd name="connsiteY1" fmla="*/ 100523 h 154934"/>
                <a:gd name="connsiteX2" fmla="*/ 236876 w 240016"/>
                <a:gd name="connsiteY2" fmla="*/ 68942 h 154934"/>
                <a:gd name="connsiteX3" fmla="*/ 230508 w 240016"/>
                <a:gd name="connsiteY3" fmla="*/ 44798 h 154934"/>
                <a:gd name="connsiteX4" fmla="*/ 185142 w 240016"/>
                <a:gd name="connsiteY4" fmla="*/ 39040 h 154934"/>
                <a:gd name="connsiteX5" fmla="*/ 175349 w 240016"/>
                <a:gd name="connsiteY5" fmla="*/ 675 h 154934"/>
                <a:gd name="connsiteX6" fmla="*/ 1455 w 240016"/>
                <a:gd name="connsiteY6" fmla="*/ 108659 h 154934"/>
                <a:gd name="connsiteX7" fmla="*/ 6646 w 240016"/>
                <a:gd name="connsiteY7" fmla="*/ 115485 h 154934"/>
                <a:gd name="connsiteX8" fmla="*/ 13342 w 240016"/>
                <a:gd name="connsiteY8" fmla="*/ 120371 h 154934"/>
                <a:gd name="connsiteX9" fmla="*/ 41019 w 240016"/>
                <a:gd name="connsiteY9" fmla="*/ 128571 h 154934"/>
                <a:gd name="connsiteX10" fmla="*/ 99471 w 240016"/>
                <a:gd name="connsiteY10" fmla="*/ 143904 h 154934"/>
                <a:gd name="connsiteX11" fmla="*/ 194652 w 240016"/>
                <a:gd name="connsiteY11" fmla="*/ 135049 h 154934"/>
                <a:gd name="connsiteX12" fmla="*/ 194652 w 240016"/>
                <a:gd name="connsiteY12" fmla="*/ 135049 h 15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0016" h="154934">
                  <a:moveTo>
                    <a:pt x="194652" y="135049"/>
                  </a:moveTo>
                  <a:cubicBezTo>
                    <a:pt x="201609" y="120262"/>
                    <a:pt x="195022" y="108964"/>
                    <a:pt x="183899" y="100523"/>
                  </a:cubicBezTo>
                  <a:cubicBezTo>
                    <a:pt x="204924" y="96336"/>
                    <a:pt x="225142" y="88200"/>
                    <a:pt x="236876" y="68942"/>
                  </a:cubicBezTo>
                  <a:cubicBezTo>
                    <a:pt x="242220" y="60196"/>
                    <a:pt x="241151" y="47633"/>
                    <a:pt x="230508" y="44798"/>
                  </a:cubicBezTo>
                  <a:cubicBezTo>
                    <a:pt x="215480" y="40785"/>
                    <a:pt x="200322" y="39040"/>
                    <a:pt x="185142" y="39040"/>
                  </a:cubicBezTo>
                  <a:cubicBezTo>
                    <a:pt x="194630" y="24798"/>
                    <a:pt x="194848" y="7000"/>
                    <a:pt x="175349" y="675"/>
                  </a:cubicBezTo>
                  <a:cubicBezTo>
                    <a:pt x="147519" y="-8354"/>
                    <a:pt x="-17106" y="75572"/>
                    <a:pt x="1455" y="108659"/>
                  </a:cubicBezTo>
                  <a:cubicBezTo>
                    <a:pt x="2982" y="111363"/>
                    <a:pt x="4727" y="113588"/>
                    <a:pt x="6646" y="115485"/>
                  </a:cubicBezTo>
                  <a:cubicBezTo>
                    <a:pt x="8587" y="117710"/>
                    <a:pt x="10855" y="119302"/>
                    <a:pt x="13342" y="120371"/>
                  </a:cubicBezTo>
                  <a:cubicBezTo>
                    <a:pt x="21280" y="124689"/>
                    <a:pt x="31030" y="125932"/>
                    <a:pt x="41019" y="128571"/>
                  </a:cubicBezTo>
                  <a:cubicBezTo>
                    <a:pt x="60496" y="133697"/>
                    <a:pt x="79994" y="138800"/>
                    <a:pt x="99471" y="143904"/>
                  </a:cubicBezTo>
                  <a:cubicBezTo>
                    <a:pt x="123157" y="150120"/>
                    <a:pt x="178490" y="169422"/>
                    <a:pt x="194652" y="135049"/>
                  </a:cubicBezTo>
                  <a:lnTo>
                    <a:pt x="194652" y="135049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1717F261-2832-4206-B848-00D2952E5916}"/>
                </a:ext>
              </a:extLst>
            </p:cNvPr>
            <p:cNvSpPr/>
            <p:nvPr/>
          </p:nvSpPr>
          <p:spPr>
            <a:xfrm>
              <a:off x="3585699" y="4704107"/>
              <a:ext cx="232215" cy="98668"/>
            </a:xfrm>
            <a:custGeom>
              <a:avLst/>
              <a:gdLst>
                <a:gd name="connsiteX0" fmla="*/ 187962 w 232215"/>
                <a:gd name="connsiteY0" fmla="*/ 78780 h 98668"/>
                <a:gd name="connsiteX1" fmla="*/ 177209 w 232215"/>
                <a:gd name="connsiteY1" fmla="*/ 44254 h 98668"/>
                <a:gd name="connsiteX2" fmla="*/ 230209 w 232215"/>
                <a:gd name="connsiteY2" fmla="*/ 12673 h 98668"/>
                <a:gd name="connsiteX3" fmla="*/ 230252 w 232215"/>
                <a:gd name="connsiteY3" fmla="*/ 12607 h 98668"/>
                <a:gd name="connsiteX4" fmla="*/ 230296 w 232215"/>
                <a:gd name="connsiteY4" fmla="*/ 12542 h 98668"/>
                <a:gd name="connsiteX5" fmla="*/ 230340 w 232215"/>
                <a:gd name="connsiteY5" fmla="*/ 12477 h 98668"/>
                <a:gd name="connsiteX6" fmla="*/ 230383 w 232215"/>
                <a:gd name="connsiteY6" fmla="*/ 12411 h 98668"/>
                <a:gd name="connsiteX7" fmla="*/ 230427 w 232215"/>
                <a:gd name="connsiteY7" fmla="*/ 12346 h 98668"/>
                <a:gd name="connsiteX8" fmla="*/ 230471 w 232215"/>
                <a:gd name="connsiteY8" fmla="*/ 12280 h 98668"/>
                <a:gd name="connsiteX9" fmla="*/ 230492 w 232215"/>
                <a:gd name="connsiteY9" fmla="*/ 12258 h 98668"/>
                <a:gd name="connsiteX10" fmla="*/ 230514 w 232215"/>
                <a:gd name="connsiteY10" fmla="*/ 12237 h 98668"/>
                <a:gd name="connsiteX11" fmla="*/ 230557 w 232215"/>
                <a:gd name="connsiteY11" fmla="*/ 12171 h 98668"/>
                <a:gd name="connsiteX12" fmla="*/ 230579 w 232215"/>
                <a:gd name="connsiteY12" fmla="*/ 12106 h 98668"/>
                <a:gd name="connsiteX13" fmla="*/ 230623 w 232215"/>
                <a:gd name="connsiteY13" fmla="*/ 12040 h 98668"/>
                <a:gd name="connsiteX14" fmla="*/ 230667 w 232215"/>
                <a:gd name="connsiteY14" fmla="*/ 11975 h 98668"/>
                <a:gd name="connsiteX15" fmla="*/ 230688 w 232215"/>
                <a:gd name="connsiteY15" fmla="*/ 11909 h 98668"/>
                <a:gd name="connsiteX16" fmla="*/ 230732 w 232215"/>
                <a:gd name="connsiteY16" fmla="*/ 11844 h 98668"/>
                <a:gd name="connsiteX17" fmla="*/ 230776 w 232215"/>
                <a:gd name="connsiteY17" fmla="*/ 11779 h 98668"/>
                <a:gd name="connsiteX18" fmla="*/ 230819 w 232215"/>
                <a:gd name="connsiteY18" fmla="*/ 11713 h 98668"/>
                <a:gd name="connsiteX19" fmla="*/ 230863 w 232215"/>
                <a:gd name="connsiteY19" fmla="*/ 11648 h 98668"/>
                <a:gd name="connsiteX20" fmla="*/ 230907 w 232215"/>
                <a:gd name="connsiteY20" fmla="*/ 11582 h 98668"/>
                <a:gd name="connsiteX21" fmla="*/ 230950 w 232215"/>
                <a:gd name="connsiteY21" fmla="*/ 11517 h 98668"/>
                <a:gd name="connsiteX22" fmla="*/ 230994 w 232215"/>
                <a:gd name="connsiteY22" fmla="*/ 11451 h 98668"/>
                <a:gd name="connsiteX23" fmla="*/ 231016 w 232215"/>
                <a:gd name="connsiteY23" fmla="*/ 11408 h 98668"/>
                <a:gd name="connsiteX24" fmla="*/ 231038 w 232215"/>
                <a:gd name="connsiteY24" fmla="*/ 11386 h 98668"/>
                <a:gd name="connsiteX25" fmla="*/ 231081 w 232215"/>
                <a:gd name="connsiteY25" fmla="*/ 11321 h 98668"/>
                <a:gd name="connsiteX26" fmla="*/ 231124 w 232215"/>
                <a:gd name="connsiteY26" fmla="*/ 11255 h 98668"/>
                <a:gd name="connsiteX27" fmla="*/ 231146 w 232215"/>
                <a:gd name="connsiteY27" fmla="*/ 11190 h 98668"/>
                <a:gd name="connsiteX28" fmla="*/ 231190 w 232215"/>
                <a:gd name="connsiteY28" fmla="*/ 11124 h 98668"/>
                <a:gd name="connsiteX29" fmla="*/ 231212 w 232215"/>
                <a:gd name="connsiteY29" fmla="*/ 11059 h 98668"/>
                <a:gd name="connsiteX30" fmla="*/ 231255 w 232215"/>
                <a:gd name="connsiteY30" fmla="*/ 10993 h 98668"/>
                <a:gd name="connsiteX31" fmla="*/ 231255 w 232215"/>
                <a:gd name="connsiteY31" fmla="*/ 10972 h 98668"/>
                <a:gd name="connsiteX32" fmla="*/ 231277 w 232215"/>
                <a:gd name="connsiteY32" fmla="*/ 10906 h 98668"/>
                <a:gd name="connsiteX33" fmla="*/ 231299 w 232215"/>
                <a:gd name="connsiteY33" fmla="*/ 10841 h 98668"/>
                <a:gd name="connsiteX34" fmla="*/ 231343 w 232215"/>
                <a:gd name="connsiteY34" fmla="*/ 10775 h 98668"/>
                <a:gd name="connsiteX35" fmla="*/ 231365 w 232215"/>
                <a:gd name="connsiteY35" fmla="*/ 10710 h 98668"/>
                <a:gd name="connsiteX36" fmla="*/ 231408 w 232215"/>
                <a:gd name="connsiteY36" fmla="*/ 10644 h 98668"/>
                <a:gd name="connsiteX37" fmla="*/ 231430 w 232215"/>
                <a:gd name="connsiteY37" fmla="*/ 10579 h 98668"/>
                <a:gd name="connsiteX38" fmla="*/ 231452 w 232215"/>
                <a:gd name="connsiteY38" fmla="*/ 10535 h 98668"/>
                <a:gd name="connsiteX39" fmla="*/ 231452 w 232215"/>
                <a:gd name="connsiteY39" fmla="*/ 10514 h 98668"/>
                <a:gd name="connsiteX40" fmla="*/ 231474 w 232215"/>
                <a:gd name="connsiteY40" fmla="*/ 10448 h 98668"/>
                <a:gd name="connsiteX41" fmla="*/ 231517 w 232215"/>
                <a:gd name="connsiteY41" fmla="*/ 10383 h 98668"/>
                <a:gd name="connsiteX42" fmla="*/ 231539 w 232215"/>
                <a:gd name="connsiteY42" fmla="*/ 10317 h 98668"/>
                <a:gd name="connsiteX43" fmla="*/ 231583 w 232215"/>
                <a:gd name="connsiteY43" fmla="*/ 10252 h 98668"/>
                <a:gd name="connsiteX44" fmla="*/ 231604 w 232215"/>
                <a:gd name="connsiteY44" fmla="*/ 10186 h 98668"/>
                <a:gd name="connsiteX45" fmla="*/ 231670 w 232215"/>
                <a:gd name="connsiteY45" fmla="*/ 10056 h 98668"/>
                <a:gd name="connsiteX46" fmla="*/ 231692 w 232215"/>
                <a:gd name="connsiteY46" fmla="*/ 9990 h 98668"/>
                <a:gd name="connsiteX47" fmla="*/ 231713 w 232215"/>
                <a:gd name="connsiteY47" fmla="*/ 9925 h 98668"/>
                <a:gd name="connsiteX48" fmla="*/ 231757 w 232215"/>
                <a:gd name="connsiteY48" fmla="*/ 9859 h 98668"/>
                <a:gd name="connsiteX49" fmla="*/ 231779 w 232215"/>
                <a:gd name="connsiteY49" fmla="*/ 9794 h 98668"/>
                <a:gd name="connsiteX50" fmla="*/ 231801 w 232215"/>
                <a:gd name="connsiteY50" fmla="*/ 9728 h 98668"/>
                <a:gd name="connsiteX51" fmla="*/ 231823 w 232215"/>
                <a:gd name="connsiteY51" fmla="*/ 9685 h 98668"/>
                <a:gd name="connsiteX52" fmla="*/ 231823 w 232215"/>
                <a:gd name="connsiteY52" fmla="*/ 9663 h 98668"/>
                <a:gd name="connsiteX53" fmla="*/ 231844 w 232215"/>
                <a:gd name="connsiteY53" fmla="*/ 9598 h 98668"/>
                <a:gd name="connsiteX54" fmla="*/ 231866 w 232215"/>
                <a:gd name="connsiteY54" fmla="*/ 9532 h 98668"/>
                <a:gd name="connsiteX55" fmla="*/ 231888 w 232215"/>
                <a:gd name="connsiteY55" fmla="*/ 9467 h 98668"/>
                <a:gd name="connsiteX56" fmla="*/ 231910 w 232215"/>
                <a:gd name="connsiteY56" fmla="*/ 9401 h 98668"/>
                <a:gd name="connsiteX57" fmla="*/ 231932 w 232215"/>
                <a:gd name="connsiteY57" fmla="*/ 9336 h 98668"/>
                <a:gd name="connsiteX58" fmla="*/ 231954 w 232215"/>
                <a:gd name="connsiteY58" fmla="*/ 9270 h 98668"/>
                <a:gd name="connsiteX59" fmla="*/ 231954 w 232215"/>
                <a:gd name="connsiteY59" fmla="*/ 9249 h 98668"/>
                <a:gd name="connsiteX60" fmla="*/ 231975 w 232215"/>
                <a:gd name="connsiteY60" fmla="*/ 9205 h 98668"/>
                <a:gd name="connsiteX61" fmla="*/ 231997 w 232215"/>
                <a:gd name="connsiteY61" fmla="*/ 9140 h 98668"/>
                <a:gd name="connsiteX62" fmla="*/ 232019 w 232215"/>
                <a:gd name="connsiteY62" fmla="*/ 9074 h 98668"/>
                <a:gd name="connsiteX63" fmla="*/ 232041 w 232215"/>
                <a:gd name="connsiteY63" fmla="*/ 9009 h 98668"/>
                <a:gd name="connsiteX64" fmla="*/ 232063 w 232215"/>
                <a:gd name="connsiteY64" fmla="*/ 8943 h 98668"/>
                <a:gd name="connsiteX65" fmla="*/ 232085 w 232215"/>
                <a:gd name="connsiteY65" fmla="*/ 8878 h 98668"/>
                <a:gd name="connsiteX66" fmla="*/ 232128 w 232215"/>
                <a:gd name="connsiteY66" fmla="*/ 8747 h 98668"/>
                <a:gd name="connsiteX67" fmla="*/ 232150 w 232215"/>
                <a:gd name="connsiteY67" fmla="*/ 8682 h 98668"/>
                <a:gd name="connsiteX68" fmla="*/ 232171 w 232215"/>
                <a:gd name="connsiteY68" fmla="*/ 8616 h 98668"/>
                <a:gd name="connsiteX69" fmla="*/ 232193 w 232215"/>
                <a:gd name="connsiteY69" fmla="*/ 8551 h 98668"/>
                <a:gd name="connsiteX70" fmla="*/ 232215 w 232215"/>
                <a:gd name="connsiteY70" fmla="*/ 8485 h 98668"/>
                <a:gd name="connsiteX71" fmla="*/ 132389 w 232215"/>
                <a:gd name="connsiteY71" fmla="*/ 10557 h 98668"/>
                <a:gd name="connsiteX72" fmla="*/ 0 w 232215"/>
                <a:gd name="connsiteY72" fmla="*/ 59260 h 98668"/>
                <a:gd name="connsiteX73" fmla="*/ 6696 w 232215"/>
                <a:gd name="connsiteY73" fmla="*/ 64145 h 98668"/>
                <a:gd name="connsiteX74" fmla="*/ 34351 w 232215"/>
                <a:gd name="connsiteY74" fmla="*/ 72346 h 98668"/>
                <a:gd name="connsiteX75" fmla="*/ 92803 w 232215"/>
                <a:gd name="connsiteY75" fmla="*/ 87679 h 98668"/>
                <a:gd name="connsiteX76" fmla="*/ 187962 w 232215"/>
                <a:gd name="connsiteY76" fmla="*/ 78780 h 98668"/>
                <a:gd name="connsiteX77" fmla="*/ 187962 w 232215"/>
                <a:gd name="connsiteY77" fmla="*/ 78780 h 9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32215" h="98668">
                  <a:moveTo>
                    <a:pt x="187962" y="78780"/>
                  </a:moveTo>
                  <a:cubicBezTo>
                    <a:pt x="194920" y="63993"/>
                    <a:pt x="188311" y="52695"/>
                    <a:pt x="177209" y="44254"/>
                  </a:cubicBezTo>
                  <a:cubicBezTo>
                    <a:pt x="198257" y="40067"/>
                    <a:pt x="218475" y="31931"/>
                    <a:pt x="230209" y="12673"/>
                  </a:cubicBezTo>
                  <a:lnTo>
                    <a:pt x="230252" y="12607"/>
                  </a:lnTo>
                  <a:lnTo>
                    <a:pt x="230296" y="12542"/>
                  </a:lnTo>
                  <a:lnTo>
                    <a:pt x="230340" y="12477"/>
                  </a:lnTo>
                  <a:lnTo>
                    <a:pt x="230383" y="12411"/>
                  </a:lnTo>
                  <a:lnTo>
                    <a:pt x="230427" y="12346"/>
                  </a:lnTo>
                  <a:lnTo>
                    <a:pt x="230471" y="12280"/>
                  </a:lnTo>
                  <a:lnTo>
                    <a:pt x="230492" y="12258"/>
                  </a:lnTo>
                  <a:lnTo>
                    <a:pt x="230514" y="12237"/>
                  </a:lnTo>
                  <a:lnTo>
                    <a:pt x="230557" y="12171"/>
                  </a:lnTo>
                  <a:lnTo>
                    <a:pt x="230579" y="12106"/>
                  </a:lnTo>
                  <a:lnTo>
                    <a:pt x="230623" y="12040"/>
                  </a:lnTo>
                  <a:lnTo>
                    <a:pt x="230667" y="11975"/>
                  </a:lnTo>
                  <a:lnTo>
                    <a:pt x="230688" y="11909"/>
                  </a:lnTo>
                  <a:lnTo>
                    <a:pt x="230732" y="11844"/>
                  </a:lnTo>
                  <a:lnTo>
                    <a:pt x="230776" y="11779"/>
                  </a:lnTo>
                  <a:lnTo>
                    <a:pt x="230819" y="11713"/>
                  </a:lnTo>
                  <a:lnTo>
                    <a:pt x="230863" y="11648"/>
                  </a:lnTo>
                  <a:lnTo>
                    <a:pt x="230907" y="11582"/>
                  </a:lnTo>
                  <a:lnTo>
                    <a:pt x="230950" y="11517"/>
                  </a:lnTo>
                  <a:lnTo>
                    <a:pt x="230994" y="11451"/>
                  </a:lnTo>
                  <a:lnTo>
                    <a:pt x="231016" y="11408"/>
                  </a:lnTo>
                  <a:lnTo>
                    <a:pt x="231038" y="11386"/>
                  </a:lnTo>
                  <a:lnTo>
                    <a:pt x="231081" y="11321"/>
                  </a:lnTo>
                  <a:lnTo>
                    <a:pt x="231124" y="11255"/>
                  </a:lnTo>
                  <a:lnTo>
                    <a:pt x="231146" y="11190"/>
                  </a:lnTo>
                  <a:lnTo>
                    <a:pt x="231190" y="11124"/>
                  </a:lnTo>
                  <a:lnTo>
                    <a:pt x="231212" y="11059"/>
                  </a:lnTo>
                  <a:lnTo>
                    <a:pt x="231255" y="10993"/>
                  </a:lnTo>
                  <a:lnTo>
                    <a:pt x="231255" y="10972"/>
                  </a:lnTo>
                  <a:lnTo>
                    <a:pt x="231277" y="10906"/>
                  </a:lnTo>
                  <a:lnTo>
                    <a:pt x="231299" y="10841"/>
                  </a:lnTo>
                  <a:lnTo>
                    <a:pt x="231343" y="10775"/>
                  </a:lnTo>
                  <a:lnTo>
                    <a:pt x="231365" y="10710"/>
                  </a:lnTo>
                  <a:lnTo>
                    <a:pt x="231408" y="10644"/>
                  </a:lnTo>
                  <a:lnTo>
                    <a:pt x="231430" y="10579"/>
                  </a:lnTo>
                  <a:lnTo>
                    <a:pt x="231452" y="10535"/>
                  </a:lnTo>
                  <a:lnTo>
                    <a:pt x="231452" y="10514"/>
                  </a:lnTo>
                  <a:lnTo>
                    <a:pt x="231474" y="10448"/>
                  </a:lnTo>
                  <a:lnTo>
                    <a:pt x="231517" y="10383"/>
                  </a:lnTo>
                  <a:lnTo>
                    <a:pt x="231539" y="10317"/>
                  </a:lnTo>
                  <a:lnTo>
                    <a:pt x="231583" y="10252"/>
                  </a:lnTo>
                  <a:lnTo>
                    <a:pt x="231604" y="10186"/>
                  </a:lnTo>
                  <a:lnTo>
                    <a:pt x="231670" y="10056"/>
                  </a:lnTo>
                  <a:lnTo>
                    <a:pt x="231692" y="9990"/>
                  </a:lnTo>
                  <a:lnTo>
                    <a:pt x="231713" y="9925"/>
                  </a:lnTo>
                  <a:lnTo>
                    <a:pt x="231757" y="9859"/>
                  </a:lnTo>
                  <a:lnTo>
                    <a:pt x="231779" y="9794"/>
                  </a:lnTo>
                  <a:lnTo>
                    <a:pt x="231801" y="9728"/>
                  </a:lnTo>
                  <a:lnTo>
                    <a:pt x="231823" y="9685"/>
                  </a:lnTo>
                  <a:lnTo>
                    <a:pt x="231823" y="9663"/>
                  </a:lnTo>
                  <a:lnTo>
                    <a:pt x="231844" y="9598"/>
                  </a:lnTo>
                  <a:lnTo>
                    <a:pt x="231866" y="9532"/>
                  </a:lnTo>
                  <a:lnTo>
                    <a:pt x="231888" y="9467"/>
                  </a:lnTo>
                  <a:lnTo>
                    <a:pt x="231910" y="9401"/>
                  </a:lnTo>
                  <a:lnTo>
                    <a:pt x="231932" y="9336"/>
                  </a:lnTo>
                  <a:lnTo>
                    <a:pt x="231954" y="9270"/>
                  </a:lnTo>
                  <a:lnTo>
                    <a:pt x="231954" y="9249"/>
                  </a:lnTo>
                  <a:lnTo>
                    <a:pt x="231975" y="9205"/>
                  </a:lnTo>
                  <a:lnTo>
                    <a:pt x="231997" y="9140"/>
                  </a:lnTo>
                  <a:lnTo>
                    <a:pt x="232019" y="9074"/>
                  </a:lnTo>
                  <a:lnTo>
                    <a:pt x="232041" y="9009"/>
                  </a:lnTo>
                  <a:lnTo>
                    <a:pt x="232063" y="8943"/>
                  </a:lnTo>
                  <a:lnTo>
                    <a:pt x="232085" y="8878"/>
                  </a:lnTo>
                  <a:lnTo>
                    <a:pt x="232128" y="8747"/>
                  </a:lnTo>
                  <a:lnTo>
                    <a:pt x="232150" y="8682"/>
                  </a:lnTo>
                  <a:lnTo>
                    <a:pt x="232171" y="8616"/>
                  </a:lnTo>
                  <a:lnTo>
                    <a:pt x="232193" y="8551"/>
                  </a:lnTo>
                  <a:lnTo>
                    <a:pt x="232215" y="8485"/>
                  </a:lnTo>
                  <a:cubicBezTo>
                    <a:pt x="198954" y="-2398"/>
                    <a:pt x="158932" y="-3947"/>
                    <a:pt x="132389" y="10557"/>
                  </a:cubicBezTo>
                  <a:cubicBezTo>
                    <a:pt x="101048" y="27700"/>
                    <a:pt x="0" y="59260"/>
                    <a:pt x="0" y="59260"/>
                  </a:cubicBezTo>
                  <a:cubicBezTo>
                    <a:pt x="1920" y="61484"/>
                    <a:pt x="4210" y="63077"/>
                    <a:pt x="6696" y="64145"/>
                  </a:cubicBezTo>
                  <a:cubicBezTo>
                    <a:pt x="14635" y="68464"/>
                    <a:pt x="24363" y="69729"/>
                    <a:pt x="34351" y="72346"/>
                  </a:cubicBezTo>
                  <a:cubicBezTo>
                    <a:pt x="53850" y="77450"/>
                    <a:pt x="73327" y="82575"/>
                    <a:pt x="92803" y="87679"/>
                  </a:cubicBezTo>
                  <a:cubicBezTo>
                    <a:pt x="116468" y="93851"/>
                    <a:pt x="171800" y="113153"/>
                    <a:pt x="187962" y="78780"/>
                  </a:cubicBezTo>
                  <a:lnTo>
                    <a:pt x="187962" y="78780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7DA0E4D4-18DB-4875-8D11-A679EE06DAD8}"/>
                </a:ext>
              </a:extLst>
            </p:cNvPr>
            <p:cNvSpPr/>
            <p:nvPr/>
          </p:nvSpPr>
          <p:spPr>
            <a:xfrm>
              <a:off x="3317807" y="4588824"/>
              <a:ext cx="284137" cy="214399"/>
            </a:xfrm>
            <a:custGeom>
              <a:avLst/>
              <a:gdLst>
                <a:gd name="connsiteX0" fmla="*/ 220193 w 284137"/>
                <a:gd name="connsiteY0" fmla="*/ 103550 h 214399"/>
                <a:gd name="connsiteX1" fmla="*/ 272450 w 284137"/>
                <a:gd name="connsiteY1" fmla="*/ 4443 h 214399"/>
                <a:gd name="connsiteX2" fmla="*/ 179450 w 284137"/>
                <a:gd name="connsiteY2" fmla="*/ 37028 h 214399"/>
                <a:gd name="connsiteX3" fmla="*/ 166190 w 284137"/>
                <a:gd name="connsiteY3" fmla="*/ 45730 h 214399"/>
                <a:gd name="connsiteX4" fmla="*/ 119189 w 284137"/>
                <a:gd name="connsiteY4" fmla="*/ 26603 h 214399"/>
                <a:gd name="connsiteX5" fmla="*/ 52318 w 284137"/>
                <a:gd name="connsiteY5" fmla="*/ 90202 h 214399"/>
                <a:gd name="connsiteX6" fmla="*/ 4008 w 284137"/>
                <a:gd name="connsiteY6" fmla="*/ 166276 h 214399"/>
                <a:gd name="connsiteX7" fmla="*/ 30595 w 284137"/>
                <a:gd name="connsiteY7" fmla="*/ 214216 h 214399"/>
                <a:gd name="connsiteX8" fmla="*/ 75175 w 284137"/>
                <a:gd name="connsiteY8" fmla="*/ 201347 h 214399"/>
                <a:gd name="connsiteX9" fmla="*/ 118294 w 284137"/>
                <a:gd name="connsiteY9" fmla="*/ 186887 h 214399"/>
                <a:gd name="connsiteX10" fmla="*/ 206496 w 284137"/>
                <a:gd name="connsiteY10" fmla="*/ 152318 h 214399"/>
                <a:gd name="connsiteX11" fmla="*/ 220193 w 284137"/>
                <a:gd name="connsiteY11" fmla="*/ 103550 h 214399"/>
                <a:gd name="connsiteX12" fmla="*/ 220193 w 284137"/>
                <a:gd name="connsiteY12" fmla="*/ 103550 h 2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137" h="214399">
                  <a:moveTo>
                    <a:pt x="220193" y="103550"/>
                  </a:moveTo>
                  <a:cubicBezTo>
                    <a:pt x="264904" y="67694"/>
                    <a:pt x="304599" y="24814"/>
                    <a:pt x="272450" y="4443"/>
                  </a:cubicBezTo>
                  <a:cubicBezTo>
                    <a:pt x="246168" y="-12198"/>
                    <a:pt x="202744" y="22197"/>
                    <a:pt x="179450" y="37028"/>
                  </a:cubicBezTo>
                  <a:cubicBezTo>
                    <a:pt x="174980" y="39863"/>
                    <a:pt x="170574" y="42764"/>
                    <a:pt x="166190" y="45730"/>
                  </a:cubicBezTo>
                  <a:cubicBezTo>
                    <a:pt x="160955" y="24945"/>
                    <a:pt x="139123" y="15828"/>
                    <a:pt x="119189" y="26603"/>
                  </a:cubicBezTo>
                  <a:cubicBezTo>
                    <a:pt x="92907" y="40823"/>
                    <a:pt x="70203" y="66603"/>
                    <a:pt x="52318" y="90202"/>
                  </a:cubicBezTo>
                  <a:cubicBezTo>
                    <a:pt x="34717" y="113430"/>
                    <a:pt x="16069" y="139929"/>
                    <a:pt x="4008" y="166276"/>
                  </a:cubicBezTo>
                  <a:cubicBezTo>
                    <a:pt x="-6308" y="188872"/>
                    <a:pt x="3550" y="216942"/>
                    <a:pt x="30595" y="214216"/>
                  </a:cubicBezTo>
                  <a:cubicBezTo>
                    <a:pt x="45055" y="212754"/>
                    <a:pt x="61064" y="205819"/>
                    <a:pt x="75175" y="201347"/>
                  </a:cubicBezTo>
                  <a:cubicBezTo>
                    <a:pt x="89614" y="196746"/>
                    <a:pt x="103965" y="191904"/>
                    <a:pt x="118294" y="186887"/>
                  </a:cubicBezTo>
                  <a:cubicBezTo>
                    <a:pt x="146692" y="176964"/>
                    <a:pt x="180214" y="168043"/>
                    <a:pt x="206496" y="152318"/>
                  </a:cubicBezTo>
                  <a:cubicBezTo>
                    <a:pt x="225078" y="141194"/>
                    <a:pt x="231992" y="116789"/>
                    <a:pt x="220193" y="103550"/>
                  </a:cubicBezTo>
                  <a:lnTo>
                    <a:pt x="220193" y="103550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E3E7DFA4-F8CF-4BE1-9529-D1F55302EF2F}"/>
                </a:ext>
              </a:extLst>
            </p:cNvPr>
            <p:cNvSpPr/>
            <p:nvPr/>
          </p:nvSpPr>
          <p:spPr>
            <a:xfrm>
              <a:off x="3324040" y="4601577"/>
              <a:ext cx="277887" cy="201645"/>
            </a:xfrm>
            <a:custGeom>
              <a:avLst/>
              <a:gdLst>
                <a:gd name="connsiteX0" fmla="*/ 213960 w 277887"/>
                <a:gd name="connsiteY0" fmla="*/ 90775 h 201645"/>
                <a:gd name="connsiteX1" fmla="*/ 274811 w 277887"/>
                <a:gd name="connsiteY1" fmla="*/ 0 h 201645"/>
                <a:gd name="connsiteX2" fmla="*/ 0 w 277887"/>
                <a:gd name="connsiteY2" fmla="*/ 191844 h 201645"/>
                <a:gd name="connsiteX3" fmla="*/ 24362 w 277887"/>
                <a:gd name="connsiteY3" fmla="*/ 201462 h 201645"/>
                <a:gd name="connsiteX4" fmla="*/ 68921 w 277887"/>
                <a:gd name="connsiteY4" fmla="*/ 188594 h 201645"/>
                <a:gd name="connsiteX5" fmla="*/ 112040 w 277887"/>
                <a:gd name="connsiteY5" fmla="*/ 174156 h 201645"/>
                <a:gd name="connsiteX6" fmla="*/ 200241 w 277887"/>
                <a:gd name="connsiteY6" fmla="*/ 139586 h 201645"/>
                <a:gd name="connsiteX7" fmla="*/ 213960 w 277887"/>
                <a:gd name="connsiteY7" fmla="*/ 90775 h 201645"/>
                <a:gd name="connsiteX8" fmla="*/ 213960 w 277887"/>
                <a:gd name="connsiteY8" fmla="*/ 90775 h 20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887" h="201645">
                  <a:moveTo>
                    <a:pt x="213960" y="90775"/>
                  </a:moveTo>
                  <a:cubicBezTo>
                    <a:pt x="253284" y="59259"/>
                    <a:pt x="288704" y="22290"/>
                    <a:pt x="274811" y="0"/>
                  </a:cubicBezTo>
                  <a:cubicBezTo>
                    <a:pt x="194767" y="31123"/>
                    <a:pt x="54264" y="132607"/>
                    <a:pt x="0" y="191844"/>
                  </a:cubicBezTo>
                  <a:cubicBezTo>
                    <a:pt x="5104" y="198540"/>
                    <a:pt x="13283" y="202575"/>
                    <a:pt x="24362" y="201462"/>
                  </a:cubicBezTo>
                  <a:cubicBezTo>
                    <a:pt x="38823" y="200023"/>
                    <a:pt x="54831" y="193065"/>
                    <a:pt x="68921" y="188594"/>
                  </a:cubicBezTo>
                  <a:cubicBezTo>
                    <a:pt x="83359" y="184014"/>
                    <a:pt x="97711" y="179172"/>
                    <a:pt x="112040" y="174156"/>
                  </a:cubicBezTo>
                  <a:cubicBezTo>
                    <a:pt x="140437" y="164232"/>
                    <a:pt x="173960" y="155312"/>
                    <a:pt x="200241" y="139586"/>
                  </a:cubicBezTo>
                  <a:cubicBezTo>
                    <a:pt x="218846" y="128441"/>
                    <a:pt x="225759" y="104035"/>
                    <a:pt x="213960" y="90775"/>
                  </a:cubicBezTo>
                  <a:lnTo>
                    <a:pt x="213960" y="90775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DC7115CE-27E5-4DE8-BAA9-4A05E4F80C9E}"/>
                </a:ext>
              </a:extLst>
            </p:cNvPr>
            <p:cNvSpPr/>
            <p:nvPr/>
          </p:nvSpPr>
          <p:spPr>
            <a:xfrm>
              <a:off x="3406973" y="4790483"/>
              <a:ext cx="257399" cy="177412"/>
            </a:xfrm>
            <a:custGeom>
              <a:avLst/>
              <a:gdLst>
                <a:gd name="connsiteX0" fmla="*/ 256719 w 257399"/>
                <a:gd name="connsiteY0" fmla="*/ 83593 h 177412"/>
                <a:gd name="connsiteX1" fmla="*/ 215105 w 257399"/>
                <a:gd name="connsiteY1" fmla="*/ 50790 h 177412"/>
                <a:gd name="connsiteX2" fmla="*/ 176108 w 257399"/>
                <a:gd name="connsiteY2" fmla="*/ 38401 h 177412"/>
                <a:gd name="connsiteX3" fmla="*/ 184484 w 257399"/>
                <a:gd name="connsiteY3" fmla="*/ 18358 h 177412"/>
                <a:gd name="connsiteX4" fmla="*/ 170329 w 257399"/>
                <a:gd name="connsiteY4" fmla="*/ 953 h 177412"/>
                <a:gd name="connsiteX5" fmla="*/ 88256 w 257399"/>
                <a:gd name="connsiteY5" fmla="*/ 15566 h 177412"/>
                <a:gd name="connsiteX6" fmla="*/ 17154 w 257399"/>
                <a:gd name="connsiteY6" fmla="*/ 60168 h 177412"/>
                <a:gd name="connsiteX7" fmla="*/ 5965 w 257399"/>
                <a:gd name="connsiteY7" fmla="*/ 71095 h 177412"/>
                <a:gd name="connsiteX8" fmla="*/ 4919 w 257399"/>
                <a:gd name="connsiteY8" fmla="*/ 72208 h 177412"/>
                <a:gd name="connsiteX9" fmla="*/ 2628 w 257399"/>
                <a:gd name="connsiteY9" fmla="*/ 77595 h 177412"/>
                <a:gd name="connsiteX10" fmla="*/ 644 w 257399"/>
                <a:gd name="connsiteY10" fmla="*/ 84443 h 177412"/>
                <a:gd name="connsiteX11" fmla="*/ 42890 w 257399"/>
                <a:gd name="connsiteY11" fmla="*/ 139580 h 177412"/>
                <a:gd name="connsiteX12" fmla="*/ 116915 w 257399"/>
                <a:gd name="connsiteY12" fmla="*/ 170398 h 177412"/>
                <a:gd name="connsiteX13" fmla="*/ 189456 w 257399"/>
                <a:gd name="connsiteY13" fmla="*/ 165796 h 177412"/>
                <a:gd name="connsiteX14" fmla="*/ 199402 w 257399"/>
                <a:gd name="connsiteY14" fmla="*/ 125621 h 177412"/>
                <a:gd name="connsiteX15" fmla="*/ 256719 w 257399"/>
                <a:gd name="connsiteY15" fmla="*/ 83593 h 177412"/>
                <a:gd name="connsiteX16" fmla="*/ 256719 w 257399"/>
                <a:gd name="connsiteY16" fmla="*/ 83593 h 17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399" h="177412">
                  <a:moveTo>
                    <a:pt x="256719" y="83593"/>
                  </a:moveTo>
                  <a:cubicBezTo>
                    <a:pt x="253274" y="64814"/>
                    <a:pt x="230460" y="57398"/>
                    <a:pt x="215105" y="50790"/>
                  </a:cubicBezTo>
                  <a:cubicBezTo>
                    <a:pt x="202608" y="45424"/>
                    <a:pt x="189565" y="41280"/>
                    <a:pt x="176108" y="38401"/>
                  </a:cubicBezTo>
                  <a:cubicBezTo>
                    <a:pt x="181059" y="32949"/>
                    <a:pt x="184353" y="26449"/>
                    <a:pt x="184484" y="18358"/>
                  </a:cubicBezTo>
                  <a:cubicBezTo>
                    <a:pt x="184636" y="8914"/>
                    <a:pt x="180078" y="2000"/>
                    <a:pt x="170329" y="953"/>
                  </a:cubicBezTo>
                  <a:cubicBezTo>
                    <a:pt x="141408" y="-2188"/>
                    <a:pt x="115999" y="2371"/>
                    <a:pt x="88256" y="15566"/>
                  </a:cubicBezTo>
                  <a:cubicBezTo>
                    <a:pt x="63850" y="27169"/>
                    <a:pt x="38048" y="41564"/>
                    <a:pt x="17154" y="60168"/>
                  </a:cubicBezTo>
                  <a:cubicBezTo>
                    <a:pt x="12748" y="63025"/>
                    <a:pt x="8910" y="66580"/>
                    <a:pt x="5965" y="71095"/>
                  </a:cubicBezTo>
                  <a:cubicBezTo>
                    <a:pt x="5616" y="71466"/>
                    <a:pt x="5246" y="71837"/>
                    <a:pt x="4919" y="72208"/>
                  </a:cubicBezTo>
                  <a:cubicBezTo>
                    <a:pt x="3327" y="73952"/>
                    <a:pt x="2672" y="75828"/>
                    <a:pt x="2628" y="77595"/>
                  </a:cubicBezTo>
                  <a:cubicBezTo>
                    <a:pt x="1800" y="79710"/>
                    <a:pt x="1124" y="81979"/>
                    <a:pt x="644" y="84443"/>
                  </a:cubicBezTo>
                  <a:cubicBezTo>
                    <a:pt x="-4700" y="111575"/>
                    <a:pt x="24439" y="128413"/>
                    <a:pt x="42890" y="139580"/>
                  </a:cubicBezTo>
                  <a:cubicBezTo>
                    <a:pt x="65639" y="153364"/>
                    <a:pt x="90634" y="163898"/>
                    <a:pt x="116915" y="170398"/>
                  </a:cubicBezTo>
                  <a:cubicBezTo>
                    <a:pt x="138529" y="175741"/>
                    <a:pt x="169390" y="185076"/>
                    <a:pt x="189456" y="165796"/>
                  </a:cubicBezTo>
                  <a:cubicBezTo>
                    <a:pt x="202368" y="153386"/>
                    <a:pt x="203938" y="138707"/>
                    <a:pt x="199402" y="125621"/>
                  </a:cubicBezTo>
                  <a:cubicBezTo>
                    <a:pt x="228388" y="124160"/>
                    <a:pt x="262674" y="116177"/>
                    <a:pt x="256719" y="83593"/>
                  </a:cubicBezTo>
                  <a:lnTo>
                    <a:pt x="256719" y="83593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E3925F20-1441-48D3-9B18-13FF983ACD6B}"/>
                </a:ext>
              </a:extLst>
            </p:cNvPr>
            <p:cNvSpPr/>
            <p:nvPr/>
          </p:nvSpPr>
          <p:spPr>
            <a:xfrm>
              <a:off x="3406973" y="4867567"/>
              <a:ext cx="253731" cy="100347"/>
            </a:xfrm>
            <a:custGeom>
              <a:avLst/>
              <a:gdLst>
                <a:gd name="connsiteX0" fmla="*/ 2650 w 253731"/>
                <a:gd name="connsiteY0" fmla="*/ 10 h 100347"/>
                <a:gd name="connsiteX1" fmla="*/ 2628 w 253731"/>
                <a:gd name="connsiteY1" fmla="*/ 511 h 100347"/>
                <a:gd name="connsiteX2" fmla="*/ 644 w 253731"/>
                <a:gd name="connsiteY2" fmla="*/ 7360 h 100347"/>
                <a:gd name="connsiteX3" fmla="*/ 42890 w 253731"/>
                <a:gd name="connsiteY3" fmla="*/ 62496 h 100347"/>
                <a:gd name="connsiteX4" fmla="*/ 116915 w 253731"/>
                <a:gd name="connsiteY4" fmla="*/ 93336 h 100347"/>
                <a:gd name="connsiteX5" fmla="*/ 189456 w 253731"/>
                <a:gd name="connsiteY5" fmla="*/ 88712 h 100347"/>
                <a:gd name="connsiteX6" fmla="*/ 199380 w 253731"/>
                <a:gd name="connsiteY6" fmla="*/ 48538 h 100347"/>
                <a:gd name="connsiteX7" fmla="*/ 253732 w 253731"/>
                <a:gd name="connsiteY7" fmla="*/ 27774 h 100347"/>
                <a:gd name="connsiteX8" fmla="*/ 179554 w 253731"/>
                <a:gd name="connsiteY8" fmla="*/ 26051 h 100347"/>
                <a:gd name="connsiteX9" fmla="*/ 2650 w 253731"/>
                <a:gd name="connsiteY9" fmla="*/ 10 h 100347"/>
                <a:gd name="connsiteX10" fmla="*/ 2650 w 253731"/>
                <a:gd name="connsiteY10" fmla="*/ 10 h 10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731" h="100347">
                  <a:moveTo>
                    <a:pt x="2650" y="10"/>
                  </a:moveTo>
                  <a:lnTo>
                    <a:pt x="2628" y="511"/>
                  </a:lnTo>
                  <a:cubicBezTo>
                    <a:pt x="1800" y="2627"/>
                    <a:pt x="1124" y="4895"/>
                    <a:pt x="644" y="7360"/>
                  </a:cubicBezTo>
                  <a:cubicBezTo>
                    <a:pt x="-4700" y="34492"/>
                    <a:pt x="24439" y="51308"/>
                    <a:pt x="42890" y="62496"/>
                  </a:cubicBezTo>
                  <a:cubicBezTo>
                    <a:pt x="65617" y="76280"/>
                    <a:pt x="90612" y="86837"/>
                    <a:pt x="116915" y="93336"/>
                  </a:cubicBezTo>
                  <a:cubicBezTo>
                    <a:pt x="138529" y="98680"/>
                    <a:pt x="169390" y="108015"/>
                    <a:pt x="189456" y="88712"/>
                  </a:cubicBezTo>
                  <a:cubicBezTo>
                    <a:pt x="202368" y="76324"/>
                    <a:pt x="203938" y="61646"/>
                    <a:pt x="199380" y="48538"/>
                  </a:cubicBezTo>
                  <a:cubicBezTo>
                    <a:pt x="220623" y="47469"/>
                    <a:pt x="244702" y="42910"/>
                    <a:pt x="253732" y="27774"/>
                  </a:cubicBezTo>
                  <a:cubicBezTo>
                    <a:pt x="236327" y="36411"/>
                    <a:pt x="212008" y="40381"/>
                    <a:pt x="179554" y="26051"/>
                  </a:cubicBezTo>
                  <a:cubicBezTo>
                    <a:pt x="123436" y="1253"/>
                    <a:pt x="29673" y="-143"/>
                    <a:pt x="2650" y="10"/>
                  </a:cubicBezTo>
                  <a:lnTo>
                    <a:pt x="2650" y="10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ED29CDC6-26B9-4B06-B3E3-A6092FF08565}"/>
                </a:ext>
              </a:extLst>
            </p:cNvPr>
            <p:cNvSpPr/>
            <p:nvPr/>
          </p:nvSpPr>
          <p:spPr>
            <a:xfrm>
              <a:off x="2975221" y="4747490"/>
              <a:ext cx="204362" cy="261186"/>
            </a:xfrm>
            <a:custGeom>
              <a:avLst/>
              <a:gdLst>
                <a:gd name="connsiteX0" fmla="*/ 202275 w 204362"/>
                <a:gd name="connsiteY0" fmla="*/ 114088 h 261186"/>
                <a:gd name="connsiteX1" fmla="*/ 178523 w 204362"/>
                <a:gd name="connsiteY1" fmla="*/ 85757 h 261186"/>
                <a:gd name="connsiteX2" fmla="*/ 179461 w 204362"/>
                <a:gd name="connsiteY2" fmla="*/ 5930 h 261186"/>
                <a:gd name="connsiteX3" fmla="*/ 101511 w 204362"/>
                <a:gd name="connsiteY3" fmla="*/ 44164 h 261186"/>
                <a:gd name="connsiteX4" fmla="*/ 101445 w 204362"/>
                <a:gd name="connsiteY4" fmla="*/ 44251 h 261186"/>
                <a:gd name="connsiteX5" fmla="*/ 90213 w 204362"/>
                <a:gd name="connsiteY5" fmla="*/ 57250 h 261186"/>
                <a:gd name="connsiteX6" fmla="*/ 73572 w 204362"/>
                <a:gd name="connsiteY6" fmla="*/ 46585 h 261186"/>
                <a:gd name="connsiteX7" fmla="*/ 1750 w 204362"/>
                <a:gd name="connsiteY7" fmla="*/ 185452 h 261186"/>
                <a:gd name="connsiteX8" fmla="*/ 43670 w 204362"/>
                <a:gd name="connsiteY8" fmla="*/ 260218 h 261186"/>
                <a:gd name="connsiteX9" fmla="*/ 202275 w 204362"/>
                <a:gd name="connsiteY9" fmla="*/ 114088 h 261186"/>
                <a:gd name="connsiteX10" fmla="*/ 202275 w 204362"/>
                <a:gd name="connsiteY10" fmla="*/ 114088 h 26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4362" h="261186">
                  <a:moveTo>
                    <a:pt x="202275" y="114088"/>
                  </a:moveTo>
                  <a:cubicBezTo>
                    <a:pt x="210105" y="96073"/>
                    <a:pt x="194532" y="83292"/>
                    <a:pt x="178523" y="85757"/>
                  </a:cubicBezTo>
                  <a:cubicBezTo>
                    <a:pt x="191130" y="59257"/>
                    <a:pt x="205132" y="22943"/>
                    <a:pt x="179461" y="5930"/>
                  </a:cubicBezTo>
                  <a:cubicBezTo>
                    <a:pt x="149472" y="-13961"/>
                    <a:pt x="119526" y="20631"/>
                    <a:pt x="101511" y="44164"/>
                  </a:cubicBezTo>
                  <a:cubicBezTo>
                    <a:pt x="101489" y="44186"/>
                    <a:pt x="101467" y="44230"/>
                    <a:pt x="101445" y="44251"/>
                  </a:cubicBezTo>
                  <a:cubicBezTo>
                    <a:pt x="97519" y="48330"/>
                    <a:pt x="93768" y="52714"/>
                    <a:pt x="90213" y="57250"/>
                  </a:cubicBezTo>
                  <a:cubicBezTo>
                    <a:pt x="86854" y="52147"/>
                    <a:pt x="81576" y="48330"/>
                    <a:pt x="73572" y="46585"/>
                  </a:cubicBezTo>
                  <a:cubicBezTo>
                    <a:pt x="23997" y="35876"/>
                    <a:pt x="7835" y="153129"/>
                    <a:pt x="1750" y="185452"/>
                  </a:cubicBezTo>
                  <a:cubicBezTo>
                    <a:pt x="-3768" y="214787"/>
                    <a:pt x="2099" y="269095"/>
                    <a:pt x="43670" y="260218"/>
                  </a:cubicBezTo>
                  <a:cubicBezTo>
                    <a:pt x="72939" y="253936"/>
                    <a:pt x="188621" y="145517"/>
                    <a:pt x="202275" y="114088"/>
                  </a:cubicBezTo>
                  <a:lnTo>
                    <a:pt x="202275" y="114088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D07DFC0A-8D48-427C-A12F-590BC30C61BC}"/>
                </a:ext>
              </a:extLst>
            </p:cNvPr>
            <p:cNvSpPr/>
            <p:nvPr/>
          </p:nvSpPr>
          <p:spPr>
            <a:xfrm>
              <a:off x="2990385" y="4748099"/>
              <a:ext cx="189199" cy="260592"/>
            </a:xfrm>
            <a:custGeom>
              <a:avLst/>
              <a:gdLst>
                <a:gd name="connsiteX0" fmla="*/ 187111 w 189199"/>
                <a:gd name="connsiteY0" fmla="*/ 113479 h 260592"/>
                <a:gd name="connsiteX1" fmla="*/ 163360 w 189199"/>
                <a:gd name="connsiteY1" fmla="*/ 85170 h 260592"/>
                <a:gd name="connsiteX2" fmla="*/ 164297 w 189199"/>
                <a:gd name="connsiteY2" fmla="*/ 5344 h 260592"/>
                <a:gd name="connsiteX3" fmla="*/ 151604 w 189199"/>
                <a:gd name="connsiteY3" fmla="*/ 0 h 260592"/>
                <a:gd name="connsiteX4" fmla="*/ 0 w 189199"/>
                <a:gd name="connsiteY4" fmla="*/ 252870 h 260592"/>
                <a:gd name="connsiteX5" fmla="*/ 28484 w 189199"/>
                <a:gd name="connsiteY5" fmla="*/ 259631 h 260592"/>
                <a:gd name="connsiteX6" fmla="*/ 187111 w 189199"/>
                <a:gd name="connsiteY6" fmla="*/ 113479 h 260592"/>
                <a:gd name="connsiteX7" fmla="*/ 187111 w 189199"/>
                <a:gd name="connsiteY7" fmla="*/ 113479 h 26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199" h="260592">
                  <a:moveTo>
                    <a:pt x="187111" y="113479"/>
                  </a:moveTo>
                  <a:cubicBezTo>
                    <a:pt x="194941" y="95464"/>
                    <a:pt x="179369" y="82683"/>
                    <a:pt x="163360" y="85170"/>
                  </a:cubicBezTo>
                  <a:cubicBezTo>
                    <a:pt x="175966" y="58670"/>
                    <a:pt x="189968" y="22356"/>
                    <a:pt x="164297" y="5344"/>
                  </a:cubicBezTo>
                  <a:cubicBezTo>
                    <a:pt x="160066" y="2530"/>
                    <a:pt x="155813" y="807"/>
                    <a:pt x="151604" y="0"/>
                  </a:cubicBezTo>
                  <a:cubicBezTo>
                    <a:pt x="141724" y="27372"/>
                    <a:pt x="89554" y="158147"/>
                    <a:pt x="0" y="252870"/>
                  </a:cubicBezTo>
                  <a:cubicBezTo>
                    <a:pt x="6696" y="259238"/>
                    <a:pt x="15987" y="262292"/>
                    <a:pt x="28484" y="259631"/>
                  </a:cubicBezTo>
                  <a:cubicBezTo>
                    <a:pt x="57776" y="253328"/>
                    <a:pt x="173458" y="144908"/>
                    <a:pt x="187111" y="113479"/>
                  </a:cubicBezTo>
                  <a:lnTo>
                    <a:pt x="187111" y="113479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E9096A2A-69D8-4EA6-825D-A7C1068351DD}"/>
                </a:ext>
              </a:extLst>
            </p:cNvPr>
            <p:cNvSpPr/>
            <p:nvPr/>
          </p:nvSpPr>
          <p:spPr>
            <a:xfrm>
              <a:off x="2990412" y="4973777"/>
              <a:ext cx="342871" cy="179204"/>
            </a:xfrm>
            <a:custGeom>
              <a:avLst/>
              <a:gdLst>
                <a:gd name="connsiteX0" fmla="*/ 239582 w 342871"/>
                <a:gd name="connsiteY0" fmla="*/ 118076 h 179204"/>
                <a:gd name="connsiteX1" fmla="*/ 338143 w 342871"/>
                <a:gd name="connsiteY1" fmla="*/ 57116 h 179204"/>
                <a:gd name="connsiteX2" fmla="*/ 329332 w 342871"/>
                <a:gd name="connsiteY2" fmla="*/ 23637 h 179204"/>
                <a:gd name="connsiteX3" fmla="*/ 224424 w 342871"/>
                <a:gd name="connsiteY3" fmla="*/ 27606 h 179204"/>
                <a:gd name="connsiteX4" fmla="*/ 213955 w 342871"/>
                <a:gd name="connsiteY4" fmla="*/ 3724 h 179204"/>
                <a:gd name="connsiteX5" fmla="*/ 115502 w 342871"/>
                <a:gd name="connsiteY5" fmla="*/ 28413 h 179204"/>
                <a:gd name="connsiteX6" fmla="*/ 8196 w 342871"/>
                <a:gd name="connsiteY6" fmla="*/ 94346 h 179204"/>
                <a:gd name="connsiteX7" fmla="*/ 40388 w 342871"/>
                <a:gd name="connsiteY7" fmla="*/ 157335 h 179204"/>
                <a:gd name="connsiteX8" fmla="*/ 137945 w 342871"/>
                <a:gd name="connsiteY8" fmla="*/ 178665 h 179204"/>
                <a:gd name="connsiteX9" fmla="*/ 239582 w 342871"/>
                <a:gd name="connsiteY9" fmla="*/ 118076 h 179204"/>
                <a:gd name="connsiteX10" fmla="*/ 239582 w 342871"/>
                <a:gd name="connsiteY10" fmla="*/ 118076 h 17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871" h="179204">
                  <a:moveTo>
                    <a:pt x="239582" y="118076"/>
                  </a:moveTo>
                  <a:cubicBezTo>
                    <a:pt x="276856" y="109788"/>
                    <a:pt x="311360" y="92623"/>
                    <a:pt x="338143" y="57116"/>
                  </a:cubicBezTo>
                  <a:cubicBezTo>
                    <a:pt x="347303" y="44968"/>
                    <a:pt x="342505" y="27934"/>
                    <a:pt x="329332" y="23637"/>
                  </a:cubicBezTo>
                  <a:cubicBezTo>
                    <a:pt x="295678" y="12645"/>
                    <a:pt x="259669" y="18533"/>
                    <a:pt x="224424" y="27606"/>
                  </a:cubicBezTo>
                  <a:cubicBezTo>
                    <a:pt x="227870" y="18053"/>
                    <a:pt x="224227" y="7934"/>
                    <a:pt x="213955" y="3724"/>
                  </a:cubicBezTo>
                  <a:cubicBezTo>
                    <a:pt x="182897" y="-8991"/>
                    <a:pt x="144620" y="13757"/>
                    <a:pt x="115502" y="28413"/>
                  </a:cubicBezTo>
                  <a:cubicBezTo>
                    <a:pt x="99995" y="36222"/>
                    <a:pt x="16832" y="82307"/>
                    <a:pt x="8196" y="94346"/>
                  </a:cubicBezTo>
                  <a:cubicBezTo>
                    <a:pt x="-14727" y="126342"/>
                    <a:pt x="15110" y="148392"/>
                    <a:pt x="40388" y="157335"/>
                  </a:cubicBezTo>
                  <a:cubicBezTo>
                    <a:pt x="71446" y="168327"/>
                    <a:pt x="104619" y="175001"/>
                    <a:pt x="137945" y="178665"/>
                  </a:cubicBezTo>
                  <a:cubicBezTo>
                    <a:pt x="171184" y="182329"/>
                    <a:pt x="273235" y="167869"/>
                    <a:pt x="239582" y="118076"/>
                  </a:cubicBezTo>
                  <a:lnTo>
                    <a:pt x="239582" y="118076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0349871F-6344-40D3-A05D-A74AC6D7B957}"/>
                </a:ext>
              </a:extLst>
            </p:cNvPr>
            <p:cNvSpPr/>
            <p:nvPr/>
          </p:nvSpPr>
          <p:spPr>
            <a:xfrm>
              <a:off x="2990381" y="5025135"/>
              <a:ext cx="341357" cy="127862"/>
            </a:xfrm>
            <a:custGeom>
              <a:avLst/>
              <a:gdLst>
                <a:gd name="connsiteX0" fmla="*/ 239590 w 341357"/>
                <a:gd name="connsiteY0" fmla="*/ 66718 h 127862"/>
                <a:gd name="connsiteX1" fmla="*/ 338152 w 341357"/>
                <a:gd name="connsiteY1" fmla="*/ 5758 h 127862"/>
                <a:gd name="connsiteX2" fmla="*/ 341358 w 341357"/>
                <a:gd name="connsiteY2" fmla="*/ 0 h 127862"/>
                <a:gd name="connsiteX3" fmla="*/ 260507 w 341357"/>
                <a:gd name="connsiteY3" fmla="*/ 29226 h 127862"/>
                <a:gd name="connsiteX4" fmla="*/ 113 w 341357"/>
                <a:gd name="connsiteY4" fmla="*/ 62683 h 127862"/>
                <a:gd name="connsiteX5" fmla="*/ 40353 w 341357"/>
                <a:gd name="connsiteY5" fmla="*/ 105977 h 127862"/>
                <a:gd name="connsiteX6" fmla="*/ 137932 w 341357"/>
                <a:gd name="connsiteY6" fmla="*/ 127329 h 127862"/>
                <a:gd name="connsiteX7" fmla="*/ 239590 w 341357"/>
                <a:gd name="connsiteY7" fmla="*/ 66718 h 127862"/>
                <a:gd name="connsiteX8" fmla="*/ 239590 w 341357"/>
                <a:gd name="connsiteY8" fmla="*/ 66718 h 12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357" h="127862">
                  <a:moveTo>
                    <a:pt x="239590" y="66718"/>
                  </a:moveTo>
                  <a:cubicBezTo>
                    <a:pt x="276886" y="58408"/>
                    <a:pt x="311368" y="41265"/>
                    <a:pt x="338152" y="5758"/>
                  </a:cubicBezTo>
                  <a:cubicBezTo>
                    <a:pt x="339526" y="3926"/>
                    <a:pt x="340594" y="1985"/>
                    <a:pt x="341358" y="0"/>
                  </a:cubicBezTo>
                  <a:cubicBezTo>
                    <a:pt x="322819" y="14417"/>
                    <a:pt x="303102" y="23926"/>
                    <a:pt x="260507" y="29226"/>
                  </a:cubicBezTo>
                  <a:cubicBezTo>
                    <a:pt x="209776" y="35529"/>
                    <a:pt x="39044" y="57623"/>
                    <a:pt x="113" y="62683"/>
                  </a:cubicBezTo>
                  <a:cubicBezTo>
                    <a:pt x="-1785" y="84079"/>
                    <a:pt x="20658" y="99019"/>
                    <a:pt x="40353" y="105977"/>
                  </a:cubicBezTo>
                  <a:cubicBezTo>
                    <a:pt x="71432" y="116969"/>
                    <a:pt x="104584" y="123643"/>
                    <a:pt x="137932" y="127329"/>
                  </a:cubicBezTo>
                  <a:cubicBezTo>
                    <a:pt x="171215" y="130971"/>
                    <a:pt x="273288" y="116533"/>
                    <a:pt x="239590" y="66718"/>
                  </a:cubicBezTo>
                  <a:lnTo>
                    <a:pt x="239590" y="66718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7AA3E303-6DE0-4831-B2C9-61F87C5B1237}"/>
                </a:ext>
              </a:extLst>
            </p:cNvPr>
            <p:cNvSpPr/>
            <p:nvPr/>
          </p:nvSpPr>
          <p:spPr>
            <a:xfrm>
              <a:off x="2601378" y="5008864"/>
              <a:ext cx="201447" cy="298642"/>
            </a:xfrm>
            <a:custGeom>
              <a:avLst/>
              <a:gdLst>
                <a:gd name="connsiteX0" fmla="*/ 200194 w 201447"/>
                <a:gd name="connsiteY0" fmla="*/ 74875 h 298642"/>
                <a:gd name="connsiteX1" fmla="*/ 182789 w 201447"/>
                <a:gd name="connsiteY1" fmla="*/ 62814 h 298642"/>
                <a:gd name="connsiteX2" fmla="*/ 142942 w 201447"/>
                <a:gd name="connsiteY2" fmla="*/ 88398 h 298642"/>
                <a:gd name="connsiteX3" fmla="*/ 119845 w 201447"/>
                <a:gd name="connsiteY3" fmla="*/ 0 h 298642"/>
                <a:gd name="connsiteX4" fmla="*/ 88896 w 201447"/>
                <a:gd name="connsiteY4" fmla="*/ 27830 h 298642"/>
                <a:gd name="connsiteX5" fmla="*/ 70902 w 201447"/>
                <a:gd name="connsiteY5" fmla="*/ 64930 h 298642"/>
                <a:gd name="connsiteX6" fmla="*/ 63836 w 201447"/>
                <a:gd name="connsiteY6" fmla="*/ 77384 h 298642"/>
                <a:gd name="connsiteX7" fmla="*/ 5624 w 201447"/>
                <a:gd name="connsiteY7" fmla="*/ 117798 h 298642"/>
                <a:gd name="connsiteX8" fmla="*/ 8176 w 201447"/>
                <a:gd name="connsiteY8" fmla="*/ 211975 h 298642"/>
                <a:gd name="connsiteX9" fmla="*/ 44468 w 201447"/>
                <a:gd name="connsiteY9" fmla="*/ 293546 h 298642"/>
                <a:gd name="connsiteX10" fmla="*/ 200194 w 201447"/>
                <a:gd name="connsiteY10" fmla="*/ 74875 h 298642"/>
                <a:gd name="connsiteX11" fmla="*/ 200194 w 201447"/>
                <a:gd name="connsiteY11" fmla="*/ 74875 h 29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47" h="298642">
                  <a:moveTo>
                    <a:pt x="200194" y="74875"/>
                  </a:moveTo>
                  <a:cubicBezTo>
                    <a:pt x="197992" y="68245"/>
                    <a:pt x="190096" y="62443"/>
                    <a:pt x="182789" y="62814"/>
                  </a:cubicBezTo>
                  <a:cubicBezTo>
                    <a:pt x="163705" y="63817"/>
                    <a:pt x="152517" y="74526"/>
                    <a:pt x="142942" y="88398"/>
                  </a:cubicBezTo>
                  <a:cubicBezTo>
                    <a:pt x="144970" y="64275"/>
                    <a:pt x="156115" y="218"/>
                    <a:pt x="119845" y="0"/>
                  </a:cubicBezTo>
                  <a:cubicBezTo>
                    <a:pt x="103662" y="-87"/>
                    <a:pt x="95963" y="15137"/>
                    <a:pt x="88896" y="27830"/>
                  </a:cubicBezTo>
                  <a:cubicBezTo>
                    <a:pt x="82157" y="39892"/>
                    <a:pt x="76181" y="52280"/>
                    <a:pt x="70902" y="64930"/>
                  </a:cubicBezTo>
                  <a:cubicBezTo>
                    <a:pt x="68394" y="69008"/>
                    <a:pt x="66039" y="73152"/>
                    <a:pt x="63836" y="77384"/>
                  </a:cubicBezTo>
                  <a:cubicBezTo>
                    <a:pt x="38754" y="73676"/>
                    <a:pt x="14763" y="93174"/>
                    <a:pt x="5624" y="117798"/>
                  </a:cubicBezTo>
                  <a:cubicBezTo>
                    <a:pt x="-5281" y="147199"/>
                    <a:pt x="1960" y="183971"/>
                    <a:pt x="8176" y="211975"/>
                  </a:cubicBezTo>
                  <a:cubicBezTo>
                    <a:pt x="13868" y="237646"/>
                    <a:pt x="23399" y="276927"/>
                    <a:pt x="44468" y="293546"/>
                  </a:cubicBezTo>
                  <a:cubicBezTo>
                    <a:pt x="96072" y="334244"/>
                    <a:pt x="214916" y="119150"/>
                    <a:pt x="200194" y="74875"/>
                  </a:cubicBezTo>
                  <a:lnTo>
                    <a:pt x="200194" y="74875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73C5034F-C17F-4840-8CAB-CCFF35839345}"/>
                </a:ext>
              </a:extLst>
            </p:cNvPr>
            <p:cNvSpPr/>
            <p:nvPr/>
          </p:nvSpPr>
          <p:spPr>
            <a:xfrm>
              <a:off x="2666871" y="5008973"/>
              <a:ext cx="135952" cy="297755"/>
            </a:xfrm>
            <a:custGeom>
              <a:avLst/>
              <a:gdLst>
                <a:gd name="connsiteX0" fmla="*/ 134701 w 135952"/>
                <a:gd name="connsiteY0" fmla="*/ 74744 h 297755"/>
                <a:gd name="connsiteX1" fmla="*/ 117296 w 135952"/>
                <a:gd name="connsiteY1" fmla="*/ 62705 h 297755"/>
                <a:gd name="connsiteX2" fmla="*/ 77449 w 135952"/>
                <a:gd name="connsiteY2" fmla="*/ 88288 h 297755"/>
                <a:gd name="connsiteX3" fmla="*/ 56576 w 135952"/>
                <a:gd name="connsiteY3" fmla="*/ 0 h 297755"/>
                <a:gd name="connsiteX4" fmla="*/ 0 w 135952"/>
                <a:gd name="connsiteY4" fmla="*/ 297755 h 297755"/>
                <a:gd name="connsiteX5" fmla="*/ 134701 w 135952"/>
                <a:gd name="connsiteY5" fmla="*/ 74744 h 297755"/>
                <a:gd name="connsiteX6" fmla="*/ 134701 w 135952"/>
                <a:gd name="connsiteY6" fmla="*/ 74744 h 29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952" h="297755">
                  <a:moveTo>
                    <a:pt x="134701" y="74744"/>
                  </a:moveTo>
                  <a:cubicBezTo>
                    <a:pt x="132498" y="68136"/>
                    <a:pt x="124603" y="62312"/>
                    <a:pt x="117296" y="62705"/>
                  </a:cubicBezTo>
                  <a:cubicBezTo>
                    <a:pt x="98212" y="63686"/>
                    <a:pt x="87023" y="74417"/>
                    <a:pt x="77449" y="88288"/>
                  </a:cubicBezTo>
                  <a:cubicBezTo>
                    <a:pt x="79433" y="64668"/>
                    <a:pt x="90142" y="2792"/>
                    <a:pt x="56576" y="0"/>
                  </a:cubicBezTo>
                  <a:cubicBezTo>
                    <a:pt x="47546" y="58844"/>
                    <a:pt x="18517" y="242749"/>
                    <a:pt x="0" y="297755"/>
                  </a:cubicBezTo>
                  <a:cubicBezTo>
                    <a:pt x="57056" y="285171"/>
                    <a:pt x="147656" y="113741"/>
                    <a:pt x="134701" y="74744"/>
                  </a:cubicBezTo>
                  <a:lnTo>
                    <a:pt x="134701" y="74744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8D18D80D-CA97-4599-9487-C003649F2462}"/>
                </a:ext>
              </a:extLst>
            </p:cNvPr>
            <p:cNvSpPr/>
            <p:nvPr/>
          </p:nvSpPr>
          <p:spPr>
            <a:xfrm>
              <a:off x="2709708" y="5177884"/>
              <a:ext cx="443349" cy="264613"/>
            </a:xfrm>
            <a:custGeom>
              <a:avLst/>
              <a:gdLst>
                <a:gd name="connsiteX0" fmla="*/ 304690 w 443349"/>
                <a:gd name="connsiteY0" fmla="*/ 150502 h 264613"/>
                <a:gd name="connsiteX1" fmla="*/ 298670 w 443349"/>
                <a:gd name="connsiteY1" fmla="*/ 146249 h 264613"/>
                <a:gd name="connsiteX2" fmla="*/ 304123 w 443349"/>
                <a:gd name="connsiteY2" fmla="*/ 144198 h 264613"/>
                <a:gd name="connsiteX3" fmla="*/ 441398 w 443349"/>
                <a:gd name="connsiteY3" fmla="*/ 47535 h 264613"/>
                <a:gd name="connsiteX4" fmla="*/ 429380 w 443349"/>
                <a:gd name="connsiteY4" fmla="*/ 19138 h 264613"/>
                <a:gd name="connsiteX5" fmla="*/ 257732 w 443349"/>
                <a:gd name="connsiteY5" fmla="*/ 39138 h 264613"/>
                <a:gd name="connsiteX6" fmla="*/ 258997 w 443349"/>
                <a:gd name="connsiteY6" fmla="*/ 8887 h 264613"/>
                <a:gd name="connsiteX7" fmla="*/ 246195 w 443349"/>
                <a:gd name="connsiteY7" fmla="*/ 32 h 264613"/>
                <a:gd name="connsiteX8" fmla="*/ 115965 w 443349"/>
                <a:gd name="connsiteY8" fmla="*/ 72835 h 264613"/>
                <a:gd name="connsiteX9" fmla="*/ 3990 w 443349"/>
                <a:gd name="connsiteY9" fmla="*/ 242454 h 264613"/>
                <a:gd name="connsiteX10" fmla="*/ 72300 w 443349"/>
                <a:gd name="connsiteY10" fmla="*/ 263937 h 264613"/>
                <a:gd name="connsiteX11" fmla="*/ 149117 w 443349"/>
                <a:gd name="connsiteY11" fmla="*/ 255388 h 264613"/>
                <a:gd name="connsiteX12" fmla="*/ 291953 w 443349"/>
                <a:gd name="connsiteY12" fmla="*/ 205704 h 264613"/>
                <a:gd name="connsiteX13" fmla="*/ 304690 w 443349"/>
                <a:gd name="connsiteY13" fmla="*/ 150502 h 264613"/>
                <a:gd name="connsiteX14" fmla="*/ 304690 w 443349"/>
                <a:gd name="connsiteY14" fmla="*/ 150502 h 26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3349" h="264613">
                  <a:moveTo>
                    <a:pt x="304690" y="150502"/>
                  </a:moveTo>
                  <a:cubicBezTo>
                    <a:pt x="302880" y="148909"/>
                    <a:pt x="300851" y="147513"/>
                    <a:pt x="298670" y="146249"/>
                  </a:cubicBezTo>
                  <a:cubicBezTo>
                    <a:pt x="300480" y="145551"/>
                    <a:pt x="302313" y="144896"/>
                    <a:pt x="304123" y="144198"/>
                  </a:cubicBezTo>
                  <a:cubicBezTo>
                    <a:pt x="356032" y="124525"/>
                    <a:pt x="415072" y="101559"/>
                    <a:pt x="441398" y="47535"/>
                  </a:cubicBezTo>
                  <a:cubicBezTo>
                    <a:pt x="446937" y="36172"/>
                    <a:pt x="439980" y="22540"/>
                    <a:pt x="429380" y="19138"/>
                  </a:cubicBezTo>
                  <a:cubicBezTo>
                    <a:pt x="375988" y="2017"/>
                    <a:pt x="312913" y="17066"/>
                    <a:pt x="257732" y="39138"/>
                  </a:cubicBezTo>
                  <a:cubicBezTo>
                    <a:pt x="261636" y="29345"/>
                    <a:pt x="262683" y="19203"/>
                    <a:pt x="258997" y="8887"/>
                  </a:cubicBezTo>
                  <a:cubicBezTo>
                    <a:pt x="257296" y="4154"/>
                    <a:pt x="251604" y="-426"/>
                    <a:pt x="246195" y="32"/>
                  </a:cubicBezTo>
                  <a:cubicBezTo>
                    <a:pt x="197121" y="4154"/>
                    <a:pt x="153413" y="40294"/>
                    <a:pt x="115965" y="72835"/>
                  </a:cubicBezTo>
                  <a:cubicBezTo>
                    <a:pt x="93565" y="92311"/>
                    <a:pt x="-22837" y="206074"/>
                    <a:pt x="3990" y="242454"/>
                  </a:cubicBezTo>
                  <a:cubicBezTo>
                    <a:pt x="19825" y="263937"/>
                    <a:pt x="46041" y="266140"/>
                    <a:pt x="72300" y="263937"/>
                  </a:cubicBezTo>
                  <a:cubicBezTo>
                    <a:pt x="97884" y="261778"/>
                    <a:pt x="123555" y="259248"/>
                    <a:pt x="149117" y="255388"/>
                  </a:cubicBezTo>
                  <a:cubicBezTo>
                    <a:pt x="197208" y="248125"/>
                    <a:pt x="250033" y="235148"/>
                    <a:pt x="291953" y="205704"/>
                  </a:cubicBezTo>
                  <a:cubicBezTo>
                    <a:pt x="311037" y="192312"/>
                    <a:pt x="323556" y="167034"/>
                    <a:pt x="304690" y="150502"/>
                  </a:cubicBezTo>
                  <a:lnTo>
                    <a:pt x="304690" y="150502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32029AFD-43D2-4D69-8D4A-EE5DB4D25D94}"/>
                </a:ext>
              </a:extLst>
            </p:cNvPr>
            <p:cNvSpPr/>
            <p:nvPr/>
          </p:nvSpPr>
          <p:spPr>
            <a:xfrm>
              <a:off x="2713720" y="5214774"/>
              <a:ext cx="439330" cy="227745"/>
            </a:xfrm>
            <a:custGeom>
              <a:avLst/>
              <a:gdLst>
                <a:gd name="connsiteX0" fmla="*/ 300678 w 439330"/>
                <a:gd name="connsiteY0" fmla="*/ 113612 h 227745"/>
                <a:gd name="connsiteX1" fmla="*/ 294658 w 439330"/>
                <a:gd name="connsiteY1" fmla="*/ 109359 h 227745"/>
                <a:gd name="connsiteX2" fmla="*/ 300111 w 439330"/>
                <a:gd name="connsiteY2" fmla="*/ 107330 h 227745"/>
                <a:gd name="connsiteX3" fmla="*/ 437385 w 439330"/>
                <a:gd name="connsiteY3" fmla="*/ 10667 h 227745"/>
                <a:gd name="connsiteX4" fmla="*/ 439217 w 439330"/>
                <a:gd name="connsiteY4" fmla="*/ 1 h 227745"/>
                <a:gd name="connsiteX5" fmla="*/ 0 w 439330"/>
                <a:gd name="connsiteY5" fmla="*/ 205586 h 227745"/>
                <a:gd name="connsiteX6" fmla="*/ 68310 w 439330"/>
                <a:gd name="connsiteY6" fmla="*/ 227069 h 227745"/>
                <a:gd name="connsiteX7" fmla="*/ 145126 w 439330"/>
                <a:gd name="connsiteY7" fmla="*/ 218498 h 227745"/>
                <a:gd name="connsiteX8" fmla="*/ 287984 w 439330"/>
                <a:gd name="connsiteY8" fmla="*/ 168814 h 227745"/>
                <a:gd name="connsiteX9" fmla="*/ 300678 w 439330"/>
                <a:gd name="connsiteY9" fmla="*/ 113612 h 227745"/>
                <a:gd name="connsiteX10" fmla="*/ 300678 w 439330"/>
                <a:gd name="connsiteY10" fmla="*/ 113612 h 22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330" h="227745">
                  <a:moveTo>
                    <a:pt x="300678" y="113612"/>
                  </a:moveTo>
                  <a:cubicBezTo>
                    <a:pt x="298868" y="112019"/>
                    <a:pt x="296839" y="110624"/>
                    <a:pt x="294658" y="109359"/>
                  </a:cubicBezTo>
                  <a:cubicBezTo>
                    <a:pt x="296468" y="108661"/>
                    <a:pt x="298301" y="108006"/>
                    <a:pt x="300111" y="107330"/>
                  </a:cubicBezTo>
                  <a:cubicBezTo>
                    <a:pt x="352020" y="87657"/>
                    <a:pt x="411060" y="64669"/>
                    <a:pt x="437385" y="10667"/>
                  </a:cubicBezTo>
                  <a:cubicBezTo>
                    <a:pt x="439065" y="7199"/>
                    <a:pt x="439588" y="3535"/>
                    <a:pt x="439217" y="1"/>
                  </a:cubicBezTo>
                  <a:cubicBezTo>
                    <a:pt x="274636" y="-609"/>
                    <a:pt x="0" y="205586"/>
                    <a:pt x="0" y="205586"/>
                  </a:cubicBezTo>
                  <a:cubicBezTo>
                    <a:pt x="15834" y="227069"/>
                    <a:pt x="42050" y="229272"/>
                    <a:pt x="68310" y="227069"/>
                  </a:cubicBezTo>
                  <a:cubicBezTo>
                    <a:pt x="93894" y="224888"/>
                    <a:pt x="119586" y="222380"/>
                    <a:pt x="145126" y="218498"/>
                  </a:cubicBezTo>
                  <a:cubicBezTo>
                    <a:pt x="193218" y="211257"/>
                    <a:pt x="246043" y="198258"/>
                    <a:pt x="287984" y="168814"/>
                  </a:cubicBezTo>
                  <a:cubicBezTo>
                    <a:pt x="307003" y="155422"/>
                    <a:pt x="319544" y="130144"/>
                    <a:pt x="300678" y="113612"/>
                  </a:cubicBezTo>
                  <a:lnTo>
                    <a:pt x="300678" y="113612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232" name="Graphic 1943">
              <a:extLst>
                <a:ext uri="{FF2B5EF4-FFF2-40B4-BE49-F238E27FC236}">
                  <a16:creationId xmlns:a16="http://schemas.microsoft.com/office/drawing/2014/main" id="{ED464E8B-CCE9-423E-879C-AE00724C20CD}"/>
                </a:ext>
              </a:extLst>
            </p:cNvPr>
            <p:cNvGrpSpPr/>
            <p:nvPr/>
          </p:nvGrpSpPr>
          <p:grpSpPr>
            <a:xfrm>
              <a:off x="2035896" y="4632726"/>
              <a:ext cx="1717186" cy="2329119"/>
              <a:chOff x="2035896" y="4632726"/>
              <a:chExt cx="1717186" cy="2329119"/>
            </a:xfrm>
          </p:grpSpPr>
          <p:sp>
            <p:nvSpPr>
              <p:cNvPr id="3883" name="Freeform: Shape 3882">
                <a:extLst>
                  <a:ext uri="{FF2B5EF4-FFF2-40B4-BE49-F238E27FC236}">
                    <a16:creationId xmlns:a16="http://schemas.microsoft.com/office/drawing/2014/main" id="{1C7D0A08-1463-4A90-822C-96387FB77556}"/>
                  </a:ext>
                </a:extLst>
              </p:cNvPr>
              <p:cNvSpPr/>
              <p:nvPr/>
            </p:nvSpPr>
            <p:spPr>
              <a:xfrm>
                <a:off x="2527704" y="4632726"/>
                <a:ext cx="1225378" cy="1456259"/>
              </a:xfrm>
              <a:custGeom>
                <a:avLst/>
                <a:gdLst>
                  <a:gd name="connsiteX0" fmla="*/ 1111082 w 1225378"/>
                  <a:gd name="connsiteY0" fmla="*/ 116616 h 1456259"/>
                  <a:gd name="connsiteX1" fmla="*/ 1190362 w 1225378"/>
                  <a:gd name="connsiteY1" fmla="*/ 81894 h 1456259"/>
                  <a:gd name="connsiteX2" fmla="*/ 1188748 w 1225378"/>
                  <a:gd name="connsiteY2" fmla="*/ 77947 h 1456259"/>
                  <a:gd name="connsiteX3" fmla="*/ 1140962 w 1225378"/>
                  <a:gd name="connsiteY3" fmla="*/ 97096 h 1456259"/>
                  <a:gd name="connsiteX4" fmla="*/ 1223514 w 1225378"/>
                  <a:gd name="connsiteY4" fmla="*/ 56267 h 1456259"/>
                  <a:gd name="connsiteX5" fmla="*/ 1223013 w 1225378"/>
                  <a:gd name="connsiteY5" fmla="*/ 51949 h 1456259"/>
                  <a:gd name="connsiteX6" fmla="*/ 1082575 w 1225378"/>
                  <a:gd name="connsiteY6" fmla="*/ 116486 h 1456259"/>
                  <a:gd name="connsiteX7" fmla="*/ 1182707 w 1225378"/>
                  <a:gd name="connsiteY7" fmla="*/ 53366 h 1456259"/>
                  <a:gd name="connsiteX8" fmla="*/ 1181900 w 1225378"/>
                  <a:gd name="connsiteY8" fmla="*/ 50378 h 1456259"/>
                  <a:gd name="connsiteX9" fmla="*/ 1073131 w 1225378"/>
                  <a:gd name="connsiteY9" fmla="*/ 119343 h 1456259"/>
                  <a:gd name="connsiteX10" fmla="*/ 987962 w 1225378"/>
                  <a:gd name="connsiteY10" fmla="*/ 144294 h 1456259"/>
                  <a:gd name="connsiteX11" fmla="*/ 806369 w 1225378"/>
                  <a:gd name="connsiteY11" fmla="*/ 214785 h 1456259"/>
                  <a:gd name="connsiteX12" fmla="*/ 710294 w 1225378"/>
                  <a:gd name="connsiteY12" fmla="*/ 262462 h 1456259"/>
                  <a:gd name="connsiteX13" fmla="*/ 794569 w 1225378"/>
                  <a:gd name="connsiteY13" fmla="*/ 168111 h 1456259"/>
                  <a:gd name="connsiteX14" fmla="*/ 914287 w 1225378"/>
                  <a:gd name="connsiteY14" fmla="*/ 61523 h 1456259"/>
                  <a:gd name="connsiteX15" fmla="*/ 912542 w 1225378"/>
                  <a:gd name="connsiteY15" fmla="*/ 58535 h 1456259"/>
                  <a:gd name="connsiteX16" fmla="*/ 867111 w 1225378"/>
                  <a:gd name="connsiteY16" fmla="*/ 90989 h 1456259"/>
                  <a:gd name="connsiteX17" fmla="*/ 932040 w 1225378"/>
                  <a:gd name="connsiteY17" fmla="*/ 6300 h 1456259"/>
                  <a:gd name="connsiteX18" fmla="*/ 928158 w 1225378"/>
                  <a:gd name="connsiteY18" fmla="*/ 2657 h 1456259"/>
                  <a:gd name="connsiteX19" fmla="*/ 854482 w 1225378"/>
                  <a:gd name="connsiteY19" fmla="*/ 101327 h 1456259"/>
                  <a:gd name="connsiteX20" fmla="*/ 825693 w 1225378"/>
                  <a:gd name="connsiteY20" fmla="*/ 126824 h 1456259"/>
                  <a:gd name="connsiteX21" fmla="*/ 906653 w 1225378"/>
                  <a:gd name="connsiteY21" fmla="*/ 2744 h 1456259"/>
                  <a:gd name="connsiteX22" fmla="*/ 904210 w 1225378"/>
                  <a:gd name="connsiteY22" fmla="*/ 454 h 1456259"/>
                  <a:gd name="connsiteX23" fmla="*/ 818212 w 1225378"/>
                  <a:gd name="connsiteY23" fmla="*/ 133934 h 1456259"/>
                  <a:gd name="connsiteX24" fmla="*/ 794766 w 1225378"/>
                  <a:gd name="connsiteY24" fmla="*/ 157489 h 1456259"/>
                  <a:gd name="connsiteX25" fmla="*/ 684056 w 1225378"/>
                  <a:gd name="connsiteY25" fmla="*/ 274960 h 1456259"/>
                  <a:gd name="connsiteX26" fmla="*/ 682660 w 1225378"/>
                  <a:gd name="connsiteY26" fmla="*/ 276661 h 1456259"/>
                  <a:gd name="connsiteX27" fmla="*/ 452539 w 1225378"/>
                  <a:gd name="connsiteY27" fmla="*/ 412714 h 1456259"/>
                  <a:gd name="connsiteX28" fmla="*/ 418101 w 1225378"/>
                  <a:gd name="connsiteY28" fmla="*/ 437731 h 1456259"/>
                  <a:gd name="connsiteX29" fmla="*/ 478101 w 1225378"/>
                  <a:gd name="connsiteY29" fmla="*/ 365080 h 1456259"/>
                  <a:gd name="connsiteX30" fmla="*/ 545822 w 1225378"/>
                  <a:gd name="connsiteY30" fmla="*/ 264142 h 1456259"/>
                  <a:gd name="connsiteX31" fmla="*/ 601656 w 1225378"/>
                  <a:gd name="connsiteY31" fmla="*/ 155766 h 1456259"/>
                  <a:gd name="connsiteX32" fmla="*/ 597404 w 1225378"/>
                  <a:gd name="connsiteY32" fmla="*/ 153672 h 1456259"/>
                  <a:gd name="connsiteX33" fmla="*/ 538668 w 1225378"/>
                  <a:gd name="connsiteY33" fmla="*/ 259191 h 1456259"/>
                  <a:gd name="connsiteX34" fmla="*/ 472016 w 1225378"/>
                  <a:gd name="connsiteY34" fmla="*/ 356247 h 1456259"/>
                  <a:gd name="connsiteX35" fmla="*/ 362004 w 1225378"/>
                  <a:gd name="connsiteY35" fmla="*/ 483227 h 1456259"/>
                  <a:gd name="connsiteX36" fmla="*/ 114500 w 1225378"/>
                  <a:gd name="connsiteY36" fmla="*/ 796599 h 1456259"/>
                  <a:gd name="connsiteX37" fmla="*/ 137379 w 1225378"/>
                  <a:gd name="connsiteY37" fmla="*/ 713370 h 1456259"/>
                  <a:gd name="connsiteX38" fmla="*/ 152646 w 1225378"/>
                  <a:gd name="connsiteY38" fmla="*/ 651560 h 1456259"/>
                  <a:gd name="connsiteX39" fmla="*/ 211447 w 1225378"/>
                  <a:gd name="connsiteY39" fmla="*/ 581679 h 1456259"/>
                  <a:gd name="connsiteX40" fmla="*/ 207150 w 1225378"/>
                  <a:gd name="connsiteY40" fmla="*/ 578713 h 1456259"/>
                  <a:gd name="connsiteX41" fmla="*/ 155612 w 1225378"/>
                  <a:gd name="connsiteY41" fmla="*/ 638342 h 1456259"/>
                  <a:gd name="connsiteX42" fmla="*/ 159691 w 1225378"/>
                  <a:gd name="connsiteY42" fmla="*/ 619433 h 1456259"/>
                  <a:gd name="connsiteX43" fmla="*/ 266344 w 1225378"/>
                  <a:gd name="connsiteY43" fmla="*/ 481090 h 1456259"/>
                  <a:gd name="connsiteX44" fmla="*/ 262723 w 1225378"/>
                  <a:gd name="connsiteY44" fmla="*/ 478581 h 1456259"/>
                  <a:gd name="connsiteX45" fmla="*/ 162505 w 1225378"/>
                  <a:gd name="connsiteY45" fmla="*/ 605387 h 1456259"/>
                  <a:gd name="connsiteX46" fmla="*/ 166278 w 1225378"/>
                  <a:gd name="connsiteY46" fmla="*/ 586543 h 1456259"/>
                  <a:gd name="connsiteX47" fmla="*/ 248088 w 1225378"/>
                  <a:gd name="connsiteY47" fmla="*/ 451777 h 1456259"/>
                  <a:gd name="connsiteX48" fmla="*/ 244992 w 1225378"/>
                  <a:gd name="connsiteY48" fmla="*/ 450250 h 1456259"/>
                  <a:gd name="connsiteX49" fmla="*/ 169986 w 1225378"/>
                  <a:gd name="connsiteY49" fmla="*/ 566804 h 1456259"/>
                  <a:gd name="connsiteX50" fmla="*/ 184817 w 1225378"/>
                  <a:gd name="connsiteY50" fmla="*/ 472562 h 1456259"/>
                  <a:gd name="connsiteX51" fmla="*/ 181218 w 1225378"/>
                  <a:gd name="connsiteY51" fmla="*/ 472409 h 1456259"/>
                  <a:gd name="connsiteX52" fmla="*/ 128371 w 1225378"/>
                  <a:gd name="connsiteY52" fmla="*/ 705867 h 1456259"/>
                  <a:gd name="connsiteX53" fmla="*/ 94107 w 1225378"/>
                  <a:gd name="connsiteY53" fmla="*/ 823360 h 1456259"/>
                  <a:gd name="connsiteX54" fmla="*/ 63507 w 1225378"/>
                  <a:gd name="connsiteY54" fmla="*/ 911910 h 1456259"/>
                  <a:gd name="connsiteX55" fmla="*/ 29810 w 1225378"/>
                  <a:gd name="connsiteY55" fmla="*/ 1023666 h 1456259"/>
                  <a:gd name="connsiteX56" fmla="*/ 1151 w 1225378"/>
                  <a:gd name="connsiteY56" fmla="*/ 1451477 h 1456259"/>
                  <a:gd name="connsiteX57" fmla="*/ 13431 w 1225378"/>
                  <a:gd name="connsiteY57" fmla="*/ 1448838 h 1456259"/>
                  <a:gd name="connsiteX58" fmla="*/ 33104 w 1225378"/>
                  <a:gd name="connsiteY58" fmla="*/ 1071169 h 1456259"/>
                  <a:gd name="connsiteX59" fmla="*/ 60279 w 1225378"/>
                  <a:gd name="connsiteY59" fmla="*/ 961311 h 1456259"/>
                  <a:gd name="connsiteX60" fmla="*/ 237576 w 1225378"/>
                  <a:gd name="connsiteY60" fmla="*/ 754832 h 1456259"/>
                  <a:gd name="connsiteX61" fmla="*/ 499279 w 1225378"/>
                  <a:gd name="connsiteY61" fmla="*/ 611210 h 1456259"/>
                  <a:gd name="connsiteX62" fmla="*/ 497425 w 1225378"/>
                  <a:gd name="connsiteY62" fmla="*/ 606652 h 1456259"/>
                  <a:gd name="connsiteX63" fmla="*/ 76266 w 1225378"/>
                  <a:gd name="connsiteY63" fmla="*/ 914047 h 1456259"/>
                  <a:gd name="connsiteX64" fmla="*/ 171752 w 1225378"/>
                  <a:gd name="connsiteY64" fmla="*/ 720873 h 1456259"/>
                  <a:gd name="connsiteX65" fmla="*/ 478363 w 1225378"/>
                  <a:gd name="connsiteY65" fmla="*/ 456967 h 1456259"/>
                  <a:gd name="connsiteX66" fmla="*/ 711799 w 1225378"/>
                  <a:gd name="connsiteY66" fmla="*/ 426934 h 1456259"/>
                  <a:gd name="connsiteX67" fmla="*/ 711886 w 1225378"/>
                  <a:gd name="connsiteY67" fmla="*/ 420370 h 1456259"/>
                  <a:gd name="connsiteX68" fmla="*/ 699672 w 1225378"/>
                  <a:gd name="connsiteY68" fmla="*/ 420893 h 1456259"/>
                  <a:gd name="connsiteX69" fmla="*/ 791690 w 1225378"/>
                  <a:gd name="connsiteY69" fmla="*/ 379737 h 1456259"/>
                  <a:gd name="connsiteX70" fmla="*/ 790229 w 1225378"/>
                  <a:gd name="connsiteY70" fmla="*/ 374066 h 1456259"/>
                  <a:gd name="connsiteX71" fmla="*/ 686106 w 1225378"/>
                  <a:gd name="connsiteY71" fmla="*/ 421482 h 1456259"/>
                  <a:gd name="connsiteX72" fmla="*/ 660370 w 1225378"/>
                  <a:gd name="connsiteY72" fmla="*/ 423379 h 1456259"/>
                  <a:gd name="connsiteX73" fmla="*/ 781069 w 1225378"/>
                  <a:gd name="connsiteY73" fmla="*/ 373368 h 1456259"/>
                  <a:gd name="connsiteX74" fmla="*/ 780349 w 1225378"/>
                  <a:gd name="connsiteY74" fmla="*/ 367349 h 1456259"/>
                  <a:gd name="connsiteX75" fmla="*/ 650228 w 1225378"/>
                  <a:gd name="connsiteY75" fmla="*/ 424339 h 1456259"/>
                  <a:gd name="connsiteX76" fmla="*/ 612387 w 1225378"/>
                  <a:gd name="connsiteY76" fmla="*/ 428243 h 1456259"/>
                  <a:gd name="connsiteX77" fmla="*/ 760763 w 1225378"/>
                  <a:gd name="connsiteY77" fmla="*/ 367697 h 1456259"/>
                  <a:gd name="connsiteX78" fmla="*/ 760065 w 1225378"/>
                  <a:gd name="connsiteY78" fmla="*/ 361874 h 1456259"/>
                  <a:gd name="connsiteX79" fmla="*/ 603249 w 1225378"/>
                  <a:gd name="connsiteY79" fmla="*/ 429268 h 1456259"/>
                  <a:gd name="connsiteX80" fmla="*/ 585975 w 1225378"/>
                  <a:gd name="connsiteY80" fmla="*/ 431209 h 1456259"/>
                  <a:gd name="connsiteX81" fmla="*/ 531711 w 1225378"/>
                  <a:gd name="connsiteY81" fmla="*/ 438101 h 1456259"/>
                  <a:gd name="connsiteX82" fmla="*/ 670752 w 1225378"/>
                  <a:gd name="connsiteY82" fmla="*/ 368723 h 1456259"/>
                  <a:gd name="connsiteX83" fmla="*/ 670010 w 1225378"/>
                  <a:gd name="connsiteY83" fmla="*/ 362419 h 1456259"/>
                  <a:gd name="connsiteX84" fmla="*/ 521481 w 1225378"/>
                  <a:gd name="connsiteY84" fmla="*/ 439781 h 1456259"/>
                  <a:gd name="connsiteX85" fmla="*/ 508177 w 1225378"/>
                  <a:gd name="connsiteY85" fmla="*/ 442115 h 1456259"/>
                  <a:gd name="connsiteX86" fmla="*/ 648549 w 1225378"/>
                  <a:gd name="connsiteY86" fmla="*/ 361940 h 1456259"/>
                  <a:gd name="connsiteX87" fmla="*/ 647175 w 1225378"/>
                  <a:gd name="connsiteY87" fmla="*/ 356531 h 1456259"/>
                  <a:gd name="connsiteX88" fmla="*/ 499519 w 1225378"/>
                  <a:gd name="connsiteY88" fmla="*/ 440915 h 1456259"/>
                  <a:gd name="connsiteX89" fmla="*/ 498363 w 1225378"/>
                  <a:gd name="connsiteY89" fmla="*/ 444077 h 1456259"/>
                  <a:gd name="connsiteX90" fmla="*/ 467523 w 1225378"/>
                  <a:gd name="connsiteY90" fmla="*/ 451951 h 1456259"/>
                  <a:gd name="connsiteX91" fmla="*/ 345537 w 1225378"/>
                  <a:gd name="connsiteY91" fmla="*/ 512627 h 1456259"/>
                  <a:gd name="connsiteX92" fmla="*/ 429660 w 1225378"/>
                  <a:gd name="connsiteY92" fmla="*/ 442943 h 1456259"/>
                  <a:gd name="connsiteX93" fmla="*/ 777274 w 1225378"/>
                  <a:gd name="connsiteY93" fmla="*/ 241459 h 1456259"/>
                  <a:gd name="connsiteX94" fmla="*/ 779608 w 1225378"/>
                  <a:gd name="connsiteY94" fmla="*/ 240281 h 1456259"/>
                  <a:gd name="connsiteX95" fmla="*/ 909510 w 1225378"/>
                  <a:gd name="connsiteY95" fmla="*/ 236246 h 1456259"/>
                  <a:gd name="connsiteX96" fmla="*/ 983861 w 1225378"/>
                  <a:gd name="connsiteY96" fmla="*/ 246061 h 1456259"/>
                  <a:gd name="connsiteX97" fmla="*/ 1054222 w 1225378"/>
                  <a:gd name="connsiteY97" fmla="*/ 263226 h 1456259"/>
                  <a:gd name="connsiteX98" fmla="*/ 1057014 w 1225378"/>
                  <a:gd name="connsiteY98" fmla="*/ 256334 h 1456259"/>
                  <a:gd name="connsiteX99" fmla="*/ 910731 w 1225378"/>
                  <a:gd name="connsiteY99" fmla="*/ 227413 h 1456259"/>
                  <a:gd name="connsiteX100" fmla="*/ 797841 w 1225378"/>
                  <a:gd name="connsiteY100" fmla="*/ 231186 h 1456259"/>
                  <a:gd name="connsiteX101" fmla="*/ 982640 w 1225378"/>
                  <a:gd name="connsiteY101" fmla="*/ 156529 h 1456259"/>
                  <a:gd name="connsiteX102" fmla="*/ 1096905 w 1225378"/>
                  <a:gd name="connsiteY102" fmla="*/ 121611 h 1456259"/>
                  <a:gd name="connsiteX103" fmla="*/ 1210297 w 1225378"/>
                  <a:gd name="connsiteY103" fmla="*/ 134043 h 1456259"/>
                  <a:gd name="connsiteX104" fmla="*/ 1203776 w 1225378"/>
                  <a:gd name="connsiteY104" fmla="*/ 130946 h 1456259"/>
                  <a:gd name="connsiteX105" fmla="*/ 1111082 w 1225378"/>
                  <a:gd name="connsiteY105" fmla="*/ 116616 h 1456259"/>
                  <a:gd name="connsiteX106" fmla="*/ 1111082 w 1225378"/>
                  <a:gd name="connsiteY106" fmla="*/ 116616 h 145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225378" h="1456259">
                    <a:moveTo>
                      <a:pt x="1111082" y="116616"/>
                    </a:moveTo>
                    <a:cubicBezTo>
                      <a:pt x="1133568" y="108394"/>
                      <a:pt x="1168683" y="93192"/>
                      <a:pt x="1190362" y="81894"/>
                    </a:cubicBezTo>
                    <a:cubicBezTo>
                      <a:pt x="1193001" y="80520"/>
                      <a:pt x="1191453" y="76856"/>
                      <a:pt x="1188748" y="77947"/>
                    </a:cubicBezTo>
                    <a:cubicBezTo>
                      <a:pt x="1177211" y="82658"/>
                      <a:pt x="1152652" y="92887"/>
                      <a:pt x="1140962" y="97096"/>
                    </a:cubicBezTo>
                    <a:cubicBezTo>
                      <a:pt x="1177843" y="76769"/>
                      <a:pt x="1181006" y="69899"/>
                      <a:pt x="1223514" y="56267"/>
                    </a:cubicBezTo>
                    <a:cubicBezTo>
                      <a:pt x="1226262" y="55395"/>
                      <a:pt x="1225869" y="51491"/>
                      <a:pt x="1223013" y="51949"/>
                    </a:cubicBezTo>
                    <a:cubicBezTo>
                      <a:pt x="1171540" y="59997"/>
                      <a:pt x="1133110" y="100935"/>
                      <a:pt x="1082575" y="116486"/>
                    </a:cubicBezTo>
                    <a:cubicBezTo>
                      <a:pt x="1114288" y="91883"/>
                      <a:pt x="1146676" y="70051"/>
                      <a:pt x="1182707" y="53366"/>
                    </a:cubicBezTo>
                    <a:cubicBezTo>
                      <a:pt x="1186393" y="51665"/>
                      <a:pt x="1185564" y="48895"/>
                      <a:pt x="1181900" y="50378"/>
                    </a:cubicBezTo>
                    <a:cubicBezTo>
                      <a:pt x="1166764" y="56507"/>
                      <a:pt x="1073306" y="107042"/>
                      <a:pt x="1073131" y="119343"/>
                    </a:cubicBezTo>
                    <a:cubicBezTo>
                      <a:pt x="1044800" y="127914"/>
                      <a:pt x="1016337" y="135962"/>
                      <a:pt x="987962" y="144294"/>
                    </a:cubicBezTo>
                    <a:cubicBezTo>
                      <a:pt x="925628" y="162615"/>
                      <a:pt x="865562" y="185952"/>
                      <a:pt x="806369" y="214785"/>
                    </a:cubicBezTo>
                    <a:cubicBezTo>
                      <a:pt x="774373" y="230358"/>
                      <a:pt x="742268" y="246192"/>
                      <a:pt x="710294" y="262462"/>
                    </a:cubicBezTo>
                    <a:cubicBezTo>
                      <a:pt x="740392" y="232931"/>
                      <a:pt x="765714" y="199016"/>
                      <a:pt x="794569" y="168111"/>
                    </a:cubicBezTo>
                    <a:cubicBezTo>
                      <a:pt x="831233" y="128830"/>
                      <a:pt x="872171" y="94522"/>
                      <a:pt x="914287" y="61523"/>
                    </a:cubicBezTo>
                    <a:cubicBezTo>
                      <a:pt x="915944" y="60215"/>
                      <a:pt x="914374" y="57358"/>
                      <a:pt x="912542" y="58535"/>
                    </a:cubicBezTo>
                    <a:cubicBezTo>
                      <a:pt x="896838" y="68546"/>
                      <a:pt x="881724" y="79430"/>
                      <a:pt x="867111" y="90989"/>
                    </a:cubicBezTo>
                    <a:cubicBezTo>
                      <a:pt x="886762" y="61371"/>
                      <a:pt x="908289" y="32952"/>
                      <a:pt x="932040" y="6300"/>
                    </a:cubicBezTo>
                    <a:cubicBezTo>
                      <a:pt x="934243" y="3835"/>
                      <a:pt x="930513" y="280"/>
                      <a:pt x="928158" y="2657"/>
                    </a:cubicBezTo>
                    <a:cubicBezTo>
                      <a:pt x="918169" y="12668"/>
                      <a:pt x="845540" y="92320"/>
                      <a:pt x="854482" y="101327"/>
                    </a:cubicBezTo>
                    <a:cubicBezTo>
                      <a:pt x="844646" y="109550"/>
                      <a:pt x="835049" y="118056"/>
                      <a:pt x="825693" y="126824"/>
                    </a:cubicBezTo>
                    <a:cubicBezTo>
                      <a:pt x="846674" y="81218"/>
                      <a:pt x="875028" y="42243"/>
                      <a:pt x="906653" y="2744"/>
                    </a:cubicBezTo>
                    <a:cubicBezTo>
                      <a:pt x="907962" y="1109"/>
                      <a:pt x="905780" y="-920"/>
                      <a:pt x="904210" y="454"/>
                    </a:cubicBezTo>
                    <a:cubicBezTo>
                      <a:pt x="889052" y="13737"/>
                      <a:pt x="806478" y="119016"/>
                      <a:pt x="818212" y="133934"/>
                    </a:cubicBezTo>
                    <a:cubicBezTo>
                      <a:pt x="810251" y="141633"/>
                      <a:pt x="802399" y="149463"/>
                      <a:pt x="794766" y="157489"/>
                    </a:cubicBezTo>
                    <a:cubicBezTo>
                      <a:pt x="757688" y="196464"/>
                      <a:pt x="726586" y="241568"/>
                      <a:pt x="684056" y="274960"/>
                    </a:cubicBezTo>
                    <a:cubicBezTo>
                      <a:pt x="683402" y="275483"/>
                      <a:pt x="682944" y="276072"/>
                      <a:pt x="682660" y="276661"/>
                    </a:cubicBezTo>
                    <a:cubicBezTo>
                      <a:pt x="603619" y="317686"/>
                      <a:pt x="525735" y="361896"/>
                      <a:pt x="452539" y="412714"/>
                    </a:cubicBezTo>
                    <a:cubicBezTo>
                      <a:pt x="440892" y="420806"/>
                      <a:pt x="429420" y="429181"/>
                      <a:pt x="418101" y="437731"/>
                    </a:cubicBezTo>
                    <a:cubicBezTo>
                      <a:pt x="439191" y="414546"/>
                      <a:pt x="459213" y="390337"/>
                      <a:pt x="478101" y="365080"/>
                    </a:cubicBezTo>
                    <a:cubicBezTo>
                      <a:pt x="502397" y="332626"/>
                      <a:pt x="524971" y="298711"/>
                      <a:pt x="545822" y="264142"/>
                    </a:cubicBezTo>
                    <a:cubicBezTo>
                      <a:pt x="566607" y="229703"/>
                      <a:pt x="588527" y="193433"/>
                      <a:pt x="601656" y="155766"/>
                    </a:cubicBezTo>
                    <a:cubicBezTo>
                      <a:pt x="602551" y="153192"/>
                      <a:pt x="599017" y="151011"/>
                      <a:pt x="597404" y="153672"/>
                    </a:cubicBezTo>
                    <a:cubicBezTo>
                      <a:pt x="576487" y="188133"/>
                      <a:pt x="559650" y="224687"/>
                      <a:pt x="538668" y="259191"/>
                    </a:cubicBezTo>
                    <a:cubicBezTo>
                      <a:pt x="518254" y="292713"/>
                      <a:pt x="495985" y="324993"/>
                      <a:pt x="472016" y="356247"/>
                    </a:cubicBezTo>
                    <a:cubicBezTo>
                      <a:pt x="437992" y="400609"/>
                      <a:pt x="401110" y="443009"/>
                      <a:pt x="362004" y="483227"/>
                    </a:cubicBezTo>
                    <a:cubicBezTo>
                      <a:pt x="258841" y="572824"/>
                      <a:pt x="178012" y="674221"/>
                      <a:pt x="114500" y="796599"/>
                    </a:cubicBezTo>
                    <a:cubicBezTo>
                      <a:pt x="122592" y="768681"/>
                      <a:pt x="130051" y="740742"/>
                      <a:pt x="137379" y="713370"/>
                    </a:cubicBezTo>
                    <a:cubicBezTo>
                      <a:pt x="142897" y="692781"/>
                      <a:pt x="147957" y="672192"/>
                      <a:pt x="152646" y="651560"/>
                    </a:cubicBezTo>
                    <a:cubicBezTo>
                      <a:pt x="172450" y="628266"/>
                      <a:pt x="193148" y="606238"/>
                      <a:pt x="211447" y="581679"/>
                    </a:cubicBezTo>
                    <a:cubicBezTo>
                      <a:pt x="213650" y="578735"/>
                      <a:pt x="209397" y="575769"/>
                      <a:pt x="207150" y="578713"/>
                    </a:cubicBezTo>
                    <a:cubicBezTo>
                      <a:pt x="191381" y="599411"/>
                      <a:pt x="174675" y="620371"/>
                      <a:pt x="155612" y="638342"/>
                    </a:cubicBezTo>
                    <a:cubicBezTo>
                      <a:pt x="156986" y="632039"/>
                      <a:pt x="158361" y="625736"/>
                      <a:pt x="159691" y="619433"/>
                    </a:cubicBezTo>
                    <a:cubicBezTo>
                      <a:pt x="197619" y="574722"/>
                      <a:pt x="234348" y="530207"/>
                      <a:pt x="266344" y="481090"/>
                    </a:cubicBezTo>
                    <a:cubicBezTo>
                      <a:pt x="268023" y="478516"/>
                      <a:pt x="264555" y="476052"/>
                      <a:pt x="262723" y="478581"/>
                    </a:cubicBezTo>
                    <a:cubicBezTo>
                      <a:pt x="231513" y="522071"/>
                      <a:pt x="198906" y="565736"/>
                      <a:pt x="162505" y="605387"/>
                    </a:cubicBezTo>
                    <a:cubicBezTo>
                      <a:pt x="163769" y="599106"/>
                      <a:pt x="165056" y="592824"/>
                      <a:pt x="166278" y="586543"/>
                    </a:cubicBezTo>
                    <a:cubicBezTo>
                      <a:pt x="196703" y="543511"/>
                      <a:pt x="224402" y="498451"/>
                      <a:pt x="248088" y="451777"/>
                    </a:cubicBezTo>
                    <a:cubicBezTo>
                      <a:pt x="249048" y="449901"/>
                      <a:pt x="246104" y="448396"/>
                      <a:pt x="244992" y="450250"/>
                    </a:cubicBezTo>
                    <a:cubicBezTo>
                      <a:pt x="220847" y="489705"/>
                      <a:pt x="196027" y="528549"/>
                      <a:pt x="169986" y="566804"/>
                    </a:cubicBezTo>
                    <a:cubicBezTo>
                      <a:pt x="175634" y="535507"/>
                      <a:pt x="180564" y="504100"/>
                      <a:pt x="184817" y="472562"/>
                    </a:cubicBezTo>
                    <a:cubicBezTo>
                      <a:pt x="185144" y="470206"/>
                      <a:pt x="181632" y="470054"/>
                      <a:pt x="181218" y="472409"/>
                    </a:cubicBezTo>
                    <a:cubicBezTo>
                      <a:pt x="166976" y="550490"/>
                      <a:pt x="148764" y="628593"/>
                      <a:pt x="128371" y="705867"/>
                    </a:cubicBezTo>
                    <a:cubicBezTo>
                      <a:pt x="117968" y="745235"/>
                      <a:pt x="106561" y="784407"/>
                      <a:pt x="94107" y="823360"/>
                    </a:cubicBezTo>
                    <a:cubicBezTo>
                      <a:pt x="84642" y="853000"/>
                      <a:pt x="73453" y="882357"/>
                      <a:pt x="63507" y="911910"/>
                    </a:cubicBezTo>
                    <a:cubicBezTo>
                      <a:pt x="50029" y="948508"/>
                      <a:pt x="38731" y="985825"/>
                      <a:pt x="29810" y="1023666"/>
                    </a:cubicBezTo>
                    <a:cubicBezTo>
                      <a:pt x="-3669" y="1166001"/>
                      <a:pt x="-1030" y="1309644"/>
                      <a:pt x="1151" y="1451477"/>
                    </a:cubicBezTo>
                    <a:cubicBezTo>
                      <a:pt x="1282" y="1459416"/>
                      <a:pt x="13561" y="1456733"/>
                      <a:pt x="13431" y="1448838"/>
                    </a:cubicBezTo>
                    <a:cubicBezTo>
                      <a:pt x="11490" y="1323690"/>
                      <a:pt x="10006" y="1197124"/>
                      <a:pt x="33104" y="1071169"/>
                    </a:cubicBezTo>
                    <a:cubicBezTo>
                      <a:pt x="39887" y="1034223"/>
                      <a:pt x="49003" y="997538"/>
                      <a:pt x="60279" y="961311"/>
                    </a:cubicBezTo>
                    <a:cubicBezTo>
                      <a:pt x="102962" y="880263"/>
                      <a:pt x="163246" y="811124"/>
                      <a:pt x="237576" y="754832"/>
                    </a:cubicBezTo>
                    <a:cubicBezTo>
                      <a:pt x="318035" y="693915"/>
                      <a:pt x="408504" y="650927"/>
                      <a:pt x="499279" y="611210"/>
                    </a:cubicBezTo>
                    <a:cubicBezTo>
                      <a:pt x="502419" y="609836"/>
                      <a:pt x="500522" y="605496"/>
                      <a:pt x="497425" y="606652"/>
                    </a:cubicBezTo>
                    <a:cubicBezTo>
                      <a:pt x="341459" y="665802"/>
                      <a:pt x="166060" y="763032"/>
                      <a:pt x="76266" y="914047"/>
                    </a:cubicBezTo>
                    <a:cubicBezTo>
                      <a:pt x="100934" y="846981"/>
                      <a:pt x="133061" y="782029"/>
                      <a:pt x="171752" y="720873"/>
                    </a:cubicBezTo>
                    <a:cubicBezTo>
                      <a:pt x="245079" y="604973"/>
                      <a:pt x="342026" y="490643"/>
                      <a:pt x="478363" y="456967"/>
                    </a:cubicBezTo>
                    <a:cubicBezTo>
                      <a:pt x="555375" y="437949"/>
                      <a:pt x="634328" y="438843"/>
                      <a:pt x="711799" y="426934"/>
                    </a:cubicBezTo>
                    <a:cubicBezTo>
                      <a:pt x="715507" y="426367"/>
                      <a:pt x="715638" y="420282"/>
                      <a:pt x="711886" y="420370"/>
                    </a:cubicBezTo>
                    <a:cubicBezTo>
                      <a:pt x="707808" y="420457"/>
                      <a:pt x="703751" y="420718"/>
                      <a:pt x="699672" y="420893"/>
                    </a:cubicBezTo>
                    <a:cubicBezTo>
                      <a:pt x="730381" y="407283"/>
                      <a:pt x="760567" y="392496"/>
                      <a:pt x="791690" y="379737"/>
                    </a:cubicBezTo>
                    <a:cubicBezTo>
                      <a:pt x="794918" y="378406"/>
                      <a:pt x="793610" y="373041"/>
                      <a:pt x="790229" y="374066"/>
                    </a:cubicBezTo>
                    <a:cubicBezTo>
                      <a:pt x="755136" y="384644"/>
                      <a:pt x="717077" y="400217"/>
                      <a:pt x="686106" y="421482"/>
                    </a:cubicBezTo>
                    <a:cubicBezTo>
                      <a:pt x="677535" y="422005"/>
                      <a:pt x="668963" y="422638"/>
                      <a:pt x="660370" y="423379"/>
                    </a:cubicBezTo>
                    <a:cubicBezTo>
                      <a:pt x="699367" y="402092"/>
                      <a:pt x="738691" y="385124"/>
                      <a:pt x="781069" y="373368"/>
                    </a:cubicBezTo>
                    <a:cubicBezTo>
                      <a:pt x="784929" y="372300"/>
                      <a:pt x="784275" y="366367"/>
                      <a:pt x="780349" y="367349"/>
                    </a:cubicBezTo>
                    <a:cubicBezTo>
                      <a:pt x="735027" y="378668"/>
                      <a:pt x="690054" y="397665"/>
                      <a:pt x="650228" y="424339"/>
                    </a:cubicBezTo>
                    <a:cubicBezTo>
                      <a:pt x="637622" y="425539"/>
                      <a:pt x="625016" y="426825"/>
                      <a:pt x="612387" y="428243"/>
                    </a:cubicBezTo>
                    <a:cubicBezTo>
                      <a:pt x="659018" y="402245"/>
                      <a:pt x="709967" y="379279"/>
                      <a:pt x="760763" y="367697"/>
                    </a:cubicBezTo>
                    <a:cubicBezTo>
                      <a:pt x="764602" y="366825"/>
                      <a:pt x="763773" y="360740"/>
                      <a:pt x="760065" y="361874"/>
                    </a:cubicBezTo>
                    <a:cubicBezTo>
                      <a:pt x="704820" y="378559"/>
                      <a:pt x="653434" y="397927"/>
                      <a:pt x="603249" y="429268"/>
                    </a:cubicBezTo>
                    <a:cubicBezTo>
                      <a:pt x="597491" y="429923"/>
                      <a:pt x="591733" y="430577"/>
                      <a:pt x="585975" y="431209"/>
                    </a:cubicBezTo>
                    <a:cubicBezTo>
                      <a:pt x="567916" y="433216"/>
                      <a:pt x="549792" y="435331"/>
                      <a:pt x="531711" y="438101"/>
                    </a:cubicBezTo>
                    <a:cubicBezTo>
                      <a:pt x="576902" y="410729"/>
                      <a:pt x="620719" y="385582"/>
                      <a:pt x="670752" y="368723"/>
                    </a:cubicBezTo>
                    <a:cubicBezTo>
                      <a:pt x="674721" y="367370"/>
                      <a:pt x="674002" y="361045"/>
                      <a:pt x="670010" y="362419"/>
                    </a:cubicBezTo>
                    <a:cubicBezTo>
                      <a:pt x="618669" y="379868"/>
                      <a:pt x="564644" y="404186"/>
                      <a:pt x="521481" y="439781"/>
                    </a:cubicBezTo>
                    <a:cubicBezTo>
                      <a:pt x="517032" y="440522"/>
                      <a:pt x="512605" y="441264"/>
                      <a:pt x="508177" y="442115"/>
                    </a:cubicBezTo>
                    <a:cubicBezTo>
                      <a:pt x="552736" y="409006"/>
                      <a:pt x="597382" y="382289"/>
                      <a:pt x="648549" y="361940"/>
                    </a:cubicBezTo>
                    <a:cubicBezTo>
                      <a:pt x="651646" y="360696"/>
                      <a:pt x="650359" y="355527"/>
                      <a:pt x="647175" y="356531"/>
                    </a:cubicBezTo>
                    <a:cubicBezTo>
                      <a:pt x="594655" y="373128"/>
                      <a:pt x="541046" y="402354"/>
                      <a:pt x="499519" y="440915"/>
                    </a:cubicBezTo>
                    <a:cubicBezTo>
                      <a:pt x="498450" y="441918"/>
                      <a:pt x="498166" y="443074"/>
                      <a:pt x="498363" y="444077"/>
                    </a:cubicBezTo>
                    <a:cubicBezTo>
                      <a:pt x="488024" y="446302"/>
                      <a:pt x="477730" y="448876"/>
                      <a:pt x="467523" y="451951"/>
                    </a:cubicBezTo>
                    <a:cubicBezTo>
                      <a:pt x="424644" y="464884"/>
                      <a:pt x="383836" y="486760"/>
                      <a:pt x="345537" y="512627"/>
                    </a:cubicBezTo>
                    <a:cubicBezTo>
                      <a:pt x="372321" y="487960"/>
                      <a:pt x="400369" y="464645"/>
                      <a:pt x="429660" y="442943"/>
                    </a:cubicBezTo>
                    <a:cubicBezTo>
                      <a:pt x="537948" y="362725"/>
                      <a:pt x="658560" y="301808"/>
                      <a:pt x="777274" y="241459"/>
                    </a:cubicBezTo>
                    <a:cubicBezTo>
                      <a:pt x="778059" y="241066"/>
                      <a:pt x="778822" y="240674"/>
                      <a:pt x="779608" y="240281"/>
                    </a:cubicBezTo>
                    <a:cubicBezTo>
                      <a:pt x="823206" y="235897"/>
                      <a:pt x="866151" y="233062"/>
                      <a:pt x="909510" y="236246"/>
                    </a:cubicBezTo>
                    <a:cubicBezTo>
                      <a:pt x="934592" y="238078"/>
                      <a:pt x="959456" y="241263"/>
                      <a:pt x="983861" y="246061"/>
                    </a:cubicBezTo>
                    <a:cubicBezTo>
                      <a:pt x="1007635" y="250750"/>
                      <a:pt x="1030383" y="258929"/>
                      <a:pt x="1054222" y="263226"/>
                    </a:cubicBezTo>
                    <a:cubicBezTo>
                      <a:pt x="1058693" y="264033"/>
                      <a:pt x="1061049" y="258297"/>
                      <a:pt x="1057014" y="256334"/>
                    </a:cubicBezTo>
                    <a:cubicBezTo>
                      <a:pt x="1014723" y="235832"/>
                      <a:pt x="958605" y="230118"/>
                      <a:pt x="910731" y="227413"/>
                    </a:cubicBezTo>
                    <a:cubicBezTo>
                      <a:pt x="874003" y="225341"/>
                      <a:pt x="835551" y="225886"/>
                      <a:pt x="797841" y="231186"/>
                    </a:cubicBezTo>
                    <a:cubicBezTo>
                      <a:pt x="858038" y="201524"/>
                      <a:pt x="918954" y="175832"/>
                      <a:pt x="982640" y="156529"/>
                    </a:cubicBezTo>
                    <a:cubicBezTo>
                      <a:pt x="1020830" y="144970"/>
                      <a:pt x="1059238" y="134588"/>
                      <a:pt x="1096905" y="121611"/>
                    </a:cubicBezTo>
                    <a:cubicBezTo>
                      <a:pt x="1113873" y="127194"/>
                      <a:pt x="1182511" y="139648"/>
                      <a:pt x="1210297" y="134043"/>
                    </a:cubicBezTo>
                    <a:cubicBezTo>
                      <a:pt x="1224801" y="131120"/>
                      <a:pt x="1211540" y="130989"/>
                      <a:pt x="1203776" y="130946"/>
                    </a:cubicBezTo>
                    <a:cubicBezTo>
                      <a:pt x="1169293" y="130815"/>
                      <a:pt x="1126763" y="119365"/>
                      <a:pt x="1111082" y="116616"/>
                    </a:cubicBezTo>
                    <a:lnTo>
                      <a:pt x="1111082" y="116616"/>
                    </a:lnTo>
                    <a:close/>
                  </a:path>
                </a:pathLst>
              </a:custGeom>
              <a:solidFill>
                <a:srgbClr val="2E96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84" name="Freeform: Shape 3883">
                <a:extLst>
                  <a:ext uri="{FF2B5EF4-FFF2-40B4-BE49-F238E27FC236}">
                    <a16:creationId xmlns:a16="http://schemas.microsoft.com/office/drawing/2014/main" id="{C250EA47-7803-42C8-9AC2-CD974D131324}"/>
                  </a:ext>
                </a:extLst>
              </p:cNvPr>
              <p:cNvSpPr/>
              <p:nvPr/>
            </p:nvSpPr>
            <p:spPr>
              <a:xfrm>
                <a:off x="2035896" y="6535406"/>
                <a:ext cx="409877" cy="426438"/>
              </a:xfrm>
              <a:custGeom>
                <a:avLst/>
                <a:gdLst>
                  <a:gd name="connsiteX0" fmla="*/ 1 w 409877"/>
                  <a:gd name="connsiteY0" fmla="*/ 422259 h 426438"/>
                  <a:gd name="connsiteX1" fmla="*/ 86915 w 409877"/>
                  <a:gd name="connsiteY1" fmla="*/ 95387 h 426438"/>
                  <a:gd name="connsiteX2" fmla="*/ 89685 w 409877"/>
                  <a:gd name="connsiteY2" fmla="*/ 96390 h 426438"/>
                  <a:gd name="connsiteX3" fmla="*/ 46544 w 409877"/>
                  <a:gd name="connsiteY3" fmla="*/ 257852 h 426438"/>
                  <a:gd name="connsiteX4" fmla="*/ 124538 w 409877"/>
                  <a:gd name="connsiteY4" fmla="*/ 141036 h 426438"/>
                  <a:gd name="connsiteX5" fmla="*/ 408706 w 409877"/>
                  <a:gd name="connsiteY5" fmla="*/ 162 h 426438"/>
                  <a:gd name="connsiteX6" fmla="*/ 408466 w 409877"/>
                  <a:gd name="connsiteY6" fmla="*/ 2823 h 426438"/>
                  <a:gd name="connsiteX7" fmla="*/ 126675 w 409877"/>
                  <a:gd name="connsiteY7" fmla="*/ 160796 h 426438"/>
                  <a:gd name="connsiteX8" fmla="*/ 118649 w 409877"/>
                  <a:gd name="connsiteY8" fmla="*/ 170894 h 426438"/>
                  <a:gd name="connsiteX9" fmla="*/ 133110 w 409877"/>
                  <a:gd name="connsiteY9" fmla="*/ 161319 h 426438"/>
                  <a:gd name="connsiteX10" fmla="*/ 198803 w 409877"/>
                  <a:gd name="connsiteY10" fmla="*/ 140708 h 426438"/>
                  <a:gd name="connsiteX11" fmla="*/ 199544 w 409877"/>
                  <a:gd name="connsiteY11" fmla="*/ 142955 h 426438"/>
                  <a:gd name="connsiteX12" fmla="*/ 135356 w 409877"/>
                  <a:gd name="connsiteY12" fmla="*/ 171003 h 426438"/>
                  <a:gd name="connsiteX13" fmla="*/ 49750 w 409877"/>
                  <a:gd name="connsiteY13" fmla="*/ 285246 h 426438"/>
                  <a:gd name="connsiteX14" fmla="*/ 7482 w 409877"/>
                  <a:gd name="connsiteY14" fmla="*/ 423873 h 426438"/>
                  <a:gd name="connsiteX15" fmla="*/ 1 w 409877"/>
                  <a:gd name="connsiteY15" fmla="*/ 422259 h 426438"/>
                  <a:gd name="connsiteX16" fmla="*/ 1 w 409877"/>
                  <a:gd name="connsiteY16" fmla="*/ 422259 h 426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9877" h="426438">
                    <a:moveTo>
                      <a:pt x="1" y="422259"/>
                    </a:moveTo>
                    <a:cubicBezTo>
                      <a:pt x="1157" y="362520"/>
                      <a:pt x="62008" y="147491"/>
                      <a:pt x="86915" y="95387"/>
                    </a:cubicBezTo>
                    <a:cubicBezTo>
                      <a:pt x="87722" y="93685"/>
                      <a:pt x="90187" y="94536"/>
                      <a:pt x="89685" y="96390"/>
                    </a:cubicBezTo>
                    <a:cubicBezTo>
                      <a:pt x="75094" y="150741"/>
                      <a:pt x="55617" y="202781"/>
                      <a:pt x="46544" y="257852"/>
                    </a:cubicBezTo>
                    <a:cubicBezTo>
                      <a:pt x="67199" y="215671"/>
                      <a:pt x="93393" y="176194"/>
                      <a:pt x="124538" y="141036"/>
                    </a:cubicBezTo>
                    <a:cubicBezTo>
                      <a:pt x="197319" y="58832"/>
                      <a:pt x="296186" y="-3611"/>
                      <a:pt x="408706" y="162"/>
                    </a:cubicBezTo>
                    <a:cubicBezTo>
                      <a:pt x="410450" y="228"/>
                      <a:pt x="410145" y="2758"/>
                      <a:pt x="408466" y="2823"/>
                    </a:cubicBezTo>
                    <a:cubicBezTo>
                      <a:pt x="297560" y="6814"/>
                      <a:pt x="195116" y="77698"/>
                      <a:pt x="126675" y="160796"/>
                    </a:cubicBezTo>
                    <a:cubicBezTo>
                      <a:pt x="123949" y="164111"/>
                      <a:pt x="121288" y="167513"/>
                      <a:pt x="118649" y="170894"/>
                    </a:cubicBezTo>
                    <a:cubicBezTo>
                      <a:pt x="123731" y="167361"/>
                      <a:pt x="128769" y="164154"/>
                      <a:pt x="133110" y="161319"/>
                    </a:cubicBezTo>
                    <a:cubicBezTo>
                      <a:pt x="152237" y="148800"/>
                      <a:pt x="176338" y="143238"/>
                      <a:pt x="198803" y="140708"/>
                    </a:cubicBezTo>
                    <a:cubicBezTo>
                      <a:pt x="200111" y="140556"/>
                      <a:pt x="200809" y="142344"/>
                      <a:pt x="199544" y="142955"/>
                    </a:cubicBezTo>
                    <a:cubicBezTo>
                      <a:pt x="178279" y="153271"/>
                      <a:pt x="154767" y="156892"/>
                      <a:pt x="135356" y="171003"/>
                    </a:cubicBezTo>
                    <a:cubicBezTo>
                      <a:pt x="89663" y="204198"/>
                      <a:pt x="72695" y="233315"/>
                      <a:pt x="49750" y="285246"/>
                    </a:cubicBezTo>
                    <a:cubicBezTo>
                      <a:pt x="29838" y="330284"/>
                      <a:pt x="19718" y="376544"/>
                      <a:pt x="7482" y="423873"/>
                    </a:cubicBezTo>
                    <a:cubicBezTo>
                      <a:pt x="6348" y="428365"/>
                      <a:pt x="-86" y="426402"/>
                      <a:pt x="1" y="422259"/>
                    </a:cubicBezTo>
                    <a:lnTo>
                      <a:pt x="1" y="422259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3ED0C6F6-248F-4666-8997-5A019F3D6A9A}"/>
                </a:ext>
              </a:extLst>
            </p:cNvPr>
            <p:cNvSpPr/>
            <p:nvPr/>
          </p:nvSpPr>
          <p:spPr>
            <a:xfrm>
              <a:off x="2381558" y="6464133"/>
              <a:ext cx="157044" cy="155373"/>
            </a:xfrm>
            <a:custGeom>
              <a:avLst/>
              <a:gdLst>
                <a:gd name="connsiteX0" fmla="*/ 33927 w 157044"/>
                <a:gd name="connsiteY0" fmla="*/ 6877 h 155373"/>
                <a:gd name="connsiteX1" fmla="*/ 24985 w 157044"/>
                <a:gd name="connsiteY1" fmla="*/ 56495 h 155373"/>
                <a:gd name="connsiteX2" fmla="*/ 17744 w 157044"/>
                <a:gd name="connsiteY2" fmla="*/ 59309 h 155373"/>
                <a:gd name="connsiteX3" fmla="*/ 361 w 157044"/>
                <a:gd name="connsiteY3" fmla="*/ 90934 h 155373"/>
                <a:gd name="connsiteX4" fmla="*/ 30416 w 157044"/>
                <a:gd name="connsiteY4" fmla="*/ 118677 h 155373"/>
                <a:gd name="connsiteX5" fmla="*/ 41299 w 157044"/>
                <a:gd name="connsiteY5" fmla="*/ 119702 h 155373"/>
                <a:gd name="connsiteX6" fmla="*/ 43546 w 157044"/>
                <a:gd name="connsiteY6" fmla="*/ 134031 h 155373"/>
                <a:gd name="connsiteX7" fmla="*/ 72663 w 157044"/>
                <a:gd name="connsiteY7" fmla="*/ 155362 h 155373"/>
                <a:gd name="connsiteX8" fmla="*/ 104048 w 157044"/>
                <a:gd name="connsiteY8" fmla="*/ 129145 h 155373"/>
                <a:gd name="connsiteX9" fmla="*/ 104178 w 157044"/>
                <a:gd name="connsiteY9" fmla="*/ 128753 h 155373"/>
                <a:gd name="connsiteX10" fmla="*/ 112794 w 157044"/>
                <a:gd name="connsiteY10" fmla="*/ 130651 h 155373"/>
                <a:gd name="connsiteX11" fmla="*/ 156698 w 157044"/>
                <a:gd name="connsiteY11" fmla="*/ 98240 h 155373"/>
                <a:gd name="connsiteX12" fmla="*/ 133579 w 157044"/>
                <a:gd name="connsiteY12" fmla="*/ 61403 h 155373"/>
                <a:gd name="connsiteX13" fmla="*/ 138617 w 157044"/>
                <a:gd name="connsiteY13" fmla="*/ 50388 h 155373"/>
                <a:gd name="connsiteX14" fmla="*/ 114102 w 157044"/>
                <a:gd name="connsiteY14" fmla="*/ 1642 h 155373"/>
                <a:gd name="connsiteX15" fmla="*/ 79795 w 157044"/>
                <a:gd name="connsiteY15" fmla="*/ 10737 h 155373"/>
                <a:gd name="connsiteX16" fmla="*/ 33927 w 157044"/>
                <a:gd name="connsiteY16" fmla="*/ 6877 h 155373"/>
                <a:gd name="connsiteX17" fmla="*/ 33927 w 157044"/>
                <a:gd name="connsiteY17" fmla="*/ 6877 h 15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044" h="155373">
                  <a:moveTo>
                    <a:pt x="33927" y="6877"/>
                  </a:moveTo>
                  <a:cubicBezTo>
                    <a:pt x="16283" y="18480"/>
                    <a:pt x="15977" y="39919"/>
                    <a:pt x="24985" y="56495"/>
                  </a:cubicBezTo>
                  <a:cubicBezTo>
                    <a:pt x="22477" y="57193"/>
                    <a:pt x="20034" y="58131"/>
                    <a:pt x="17744" y="59309"/>
                  </a:cubicBezTo>
                  <a:cubicBezTo>
                    <a:pt x="5944" y="65372"/>
                    <a:pt x="-1798" y="77411"/>
                    <a:pt x="361" y="90934"/>
                  </a:cubicBezTo>
                  <a:cubicBezTo>
                    <a:pt x="2782" y="106070"/>
                    <a:pt x="16239" y="115907"/>
                    <a:pt x="30416" y="118677"/>
                  </a:cubicBezTo>
                  <a:cubicBezTo>
                    <a:pt x="33862" y="119353"/>
                    <a:pt x="37548" y="119702"/>
                    <a:pt x="41299" y="119702"/>
                  </a:cubicBezTo>
                  <a:cubicBezTo>
                    <a:pt x="41190" y="124609"/>
                    <a:pt x="41932" y="129495"/>
                    <a:pt x="43546" y="134031"/>
                  </a:cubicBezTo>
                  <a:cubicBezTo>
                    <a:pt x="48039" y="146506"/>
                    <a:pt x="58966" y="155754"/>
                    <a:pt x="72663" y="155362"/>
                  </a:cubicBezTo>
                  <a:cubicBezTo>
                    <a:pt x="87973" y="154926"/>
                    <a:pt x="99467" y="142842"/>
                    <a:pt x="104048" y="129145"/>
                  </a:cubicBezTo>
                  <a:lnTo>
                    <a:pt x="104178" y="128753"/>
                  </a:lnTo>
                  <a:cubicBezTo>
                    <a:pt x="106883" y="129669"/>
                    <a:pt x="109762" y="130323"/>
                    <a:pt x="112794" y="130651"/>
                  </a:cubicBezTo>
                  <a:cubicBezTo>
                    <a:pt x="132096" y="132701"/>
                    <a:pt x="153950" y="117935"/>
                    <a:pt x="156698" y="98240"/>
                  </a:cubicBezTo>
                  <a:cubicBezTo>
                    <a:pt x="159162" y="80552"/>
                    <a:pt x="148170" y="67531"/>
                    <a:pt x="133579" y="61403"/>
                  </a:cubicBezTo>
                  <a:cubicBezTo>
                    <a:pt x="135738" y="58131"/>
                    <a:pt x="137461" y="54489"/>
                    <a:pt x="138617" y="50388"/>
                  </a:cubicBezTo>
                  <a:cubicBezTo>
                    <a:pt x="143895" y="31719"/>
                    <a:pt x="133034" y="7684"/>
                    <a:pt x="114102" y="1642"/>
                  </a:cubicBezTo>
                  <a:cubicBezTo>
                    <a:pt x="100536" y="-2676"/>
                    <a:pt x="88453" y="1926"/>
                    <a:pt x="79795" y="10737"/>
                  </a:cubicBezTo>
                  <a:cubicBezTo>
                    <a:pt x="66992" y="770"/>
                    <a:pt x="47493" y="-2044"/>
                    <a:pt x="33927" y="6877"/>
                  </a:cubicBezTo>
                  <a:lnTo>
                    <a:pt x="33927" y="687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8B7B22A8-10F5-40AB-9F21-720EE61D1E31}"/>
                </a:ext>
              </a:extLst>
            </p:cNvPr>
            <p:cNvSpPr/>
            <p:nvPr/>
          </p:nvSpPr>
          <p:spPr>
            <a:xfrm>
              <a:off x="2414218" y="6492040"/>
              <a:ext cx="103701" cy="102577"/>
            </a:xfrm>
            <a:custGeom>
              <a:avLst/>
              <a:gdLst>
                <a:gd name="connsiteX0" fmla="*/ 22401 w 103701"/>
                <a:gd name="connsiteY0" fmla="*/ 4510 h 102577"/>
                <a:gd name="connsiteX1" fmla="*/ 16491 w 103701"/>
                <a:gd name="connsiteY1" fmla="*/ 37269 h 102577"/>
                <a:gd name="connsiteX2" fmla="*/ 11714 w 103701"/>
                <a:gd name="connsiteY2" fmla="*/ 39123 h 102577"/>
                <a:gd name="connsiteX3" fmla="*/ 242 w 103701"/>
                <a:gd name="connsiteY3" fmla="*/ 60017 h 102577"/>
                <a:gd name="connsiteX4" fmla="*/ 20090 w 103701"/>
                <a:gd name="connsiteY4" fmla="*/ 78338 h 102577"/>
                <a:gd name="connsiteX5" fmla="*/ 27265 w 103701"/>
                <a:gd name="connsiteY5" fmla="*/ 79014 h 102577"/>
                <a:gd name="connsiteX6" fmla="*/ 28748 w 103701"/>
                <a:gd name="connsiteY6" fmla="*/ 88480 h 102577"/>
                <a:gd name="connsiteX7" fmla="*/ 47963 w 103701"/>
                <a:gd name="connsiteY7" fmla="*/ 102569 h 102577"/>
                <a:gd name="connsiteX8" fmla="*/ 68705 w 103701"/>
                <a:gd name="connsiteY8" fmla="*/ 85252 h 102577"/>
                <a:gd name="connsiteX9" fmla="*/ 68792 w 103701"/>
                <a:gd name="connsiteY9" fmla="*/ 84990 h 102577"/>
                <a:gd name="connsiteX10" fmla="*/ 74485 w 103701"/>
                <a:gd name="connsiteY10" fmla="*/ 86255 h 102577"/>
                <a:gd name="connsiteX11" fmla="*/ 103471 w 103701"/>
                <a:gd name="connsiteY11" fmla="*/ 64859 h 102577"/>
                <a:gd name="connsiteX12" fmla="*/ 88203 w 103701"/>
                <a:gd name="connsiteY12" fmla="*/ 40540 h 102577"/>
                <a:gd name="connsiteX13" fmla="*/ 91519 w 103701"/>
                <a:gd name="connsiteY13" fmla="*/ 33277 h 102577"/>
                <a:gd name="connsiteX14" fmla="*/ 75335 w 103701"/>
                <a:gd name="connsiteY14" fmla="*/ 1086 h 102577"/>
                <a:gd name="connsiteX15" fmla="*/ 52674 w 103701"/>
                <a:gd name="connsiteY15" fmla="*/ 7083 h 102577"/>
                <a:gd name="connsiteX16" fmla="*/ 22401 w 103701"/>
                <a:gd name="connsiteY16" fmla="*/ 4510 h 102577"/>
                <a:gd name="connsiteX17" fmla="*/ 22401 w 103701"/>
                <a:gd name="connsiteY17" fmla="*/ 4510 h 10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701" h="102577">
                  <a:moveTo>
                    <a:pt x="22401" y="4510"/>
                  </a:moveTo>
                  <a:cubicBezTo>
                    <a:pt x="10755" y="12187"/>
                    <a:pt x="10537" y="26320"/>
                    <a:pt x="16491" y="37269"/>
                  </a:cubicBezTo>
                  <a:cubicBezTo>
                    <a:pt x="14833" y="37727"/>
                    <a:pt x="13219" y="38338"/>
                    <a:pt x="11714" y="39123"/>
                  </a:cubicBezTo>
                  <a:cubicBezTo>
                    <a:pt x="3928" y="43136"/>
                    <a:pt x="-1197" y="51075"/>
                    <a:pt x="242" y="60017"/>
                  </a:cubicBezTo>
                  <a:cubicBezTo>
                    <a:pt x="1834" y="70006"/>
                    <a:pt x="10733" y="76506"/>
                    <a:pt x="20090" y="78338"/>
                  </a:cubicBezTo>
                  <a:cubicBezTo>
                    <a:pt x="22358" y="78774"/>
                    <a:pt x="24800" y="79014"/>
                    <a:pt x="27265" y="79014"/>
                  </a:cubicBezTo>
                  <a:cubicBezTo>
                    <a:pt x="27200" y="82264"/>
                    <a:pt x="27680" y="85492"/>
                    <a:pt x="28748" y="88480"/>
                  </a:cubicBezTo>
                  <a:cubicBezTo>
                    <a:pt x="31714" y="96724"/>
                    <a:pt x="38934" y="102831"/>
                    <a:pt x="47963" y="102569"/>
                  </a:cubicBezTo>
                  <a:cubicBezTo>
                    <a:pt x="58083" y="102286"/>
                    <a:pt x="65673" y="94303"/>
                    <a:pt x="68705" y="85252"/>
                  </a:cubicBezTo>
                  <a:lnTo>
                    <a:pt x="68792" y="84990"/>
                  </a:lnTo>
                  <a:cubicBezTo>
                    <a:pt x="70581" y="85601"/>
                    <a:pt x="72478" y="86037"/>
                    <a:pt x="74485" y="86255"/>
                  </a:cubicBezTo>
                  <a:cubicBezTo>
                    <a:pt x="87222" y="87607"/>
                    <a:pt x="101660" y="77858"/>
                    <a:pt x="103471" y="64859"/>
                  </a:cubicBezTo>
                  <a:cubicBezTo>
                    <a:pt x="105106" y="53168"/>
                    <a:pt x="97844" y="44575"/>
                    <a:pt x="88203" y="40540"/>
                  </a:cubicBezTo>
                  <a:cubicBezTo>
                    <a:pt x="89621" y="38381"/>
                    <a:pt x="90755" y="35960"/>
                    <a:pt x="91519" y="33277"/>
                  </a:cubicBezTo>
                  <a:cubicBezTo>
                    <a:pt x="95008" y="20955"/>
                    <a:pt x="87832" y="5077"/>
                    <a:pt x="75335" y="1086"/>
                  </a:cubicBezTo>
                  <a:cubicBezTo>
                    <a:pt x="66371" y="-1772"/>
                    <a:pt x="58388" y="1282"/>
                    <a:pt x="52674" y="7083"/>
                  </a:cubicBezTo>
                  <a:cubicBezTo>
                    <a:pt x="44234" y="475"/>
                    <a:pt x="31365" y="-1379"/>
                    <a:pt x="22401" y="4510"/>
                  </a:cubicBezTo>
                  <a:lnTo>
                    <a:pt x="22401" y="451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0ACCF738-55E1-4CA0-A148-D81FBFCE7B23}"/>
                </a:ext>
              </a:extLst>
            </p:cNvPr>
            <p:cNvSpPr/>
            <p:nvPr/>
          </p:nvSpPr>
          <p:spPr>
            <a:xfrm>
              <a:off x="2196881" y="6561319"/>
              <a:ext cx="196941" cy="200165"/>
            </a:xfrm>
            <a:custGeom>
              <a:avLst/>
              <a:gdLst>
                <a:gd name="connsiteX0" fmla="*/ 195 w 196941"/>
                <a:gd name="connsiteY0" fmla="*/ 98612 h 200165"/>
                <a:gd name="connsiteX1" fmla="*/ 48090 w 196941"/>
                <a:gd name="connsiteY1" fmla="*/ 71153 h 200165"/>
                <a:gd name="connsiteX2" fmla="*/ 46912 w 196941"/>
                <a:gd name="connsiteY2" fmla="*/ 68601 h 200165"/>
                <a:gd name="connsiteX3" fmla="*/ 73259 w 196941"/>
                <a:gd name="connsiteY3" fmla="*/ 138 h 200165"/>
                <a:gd name="connsiteX4" fmla="*/ 123161 w 196941"/>
                <a:gd name="connsiteY4" fmla="*/ 38699 h 200165"/>
                <a:gd name="connsiteX5" fmla="*/ 138407 w 196941"/>
                <a:gd name="connsiteY5" fmla="*/ 25177 h 200165"/>
                <a:gd name="connsiteX6" fmla="*/ 187698 w 196941"/>
                <a:gd name="connsiteY6" fmla="*/ 31414 h 200165"/>
                <a:gd name="connsiteX7" fmla="*/ 170010 w 196941"/>
                <a:gd name="connsiteY7" fmla="*/ 98045 h 200165"/>
                <a:gd name="connsiteX8" fmla="*/ 192824 w 196941"/>
                <a:gd name="connsiteY8" fmla="*/ 155450 h 200165"/>
                <a:gd name="connsiteX9" fmla="*/ 146760 w 196941"/>
                <a:gd name="connsiteY9" fmla="*/ 181208 h 200165"/>
                <a:gd name="connsiteX10" fmla="*/ 115332 w 196941"/>
                <a:gd name="connsiteY10" fmla="*/ 166355 h 200165"/>
                <a:gd name="connsiteX11" fmla="*/ 97207 w 196941"/>
                <a:gd name="connsiteY11" fmla="*/ 193335 h 200165"/>
                <a:gd name="connsiteX12" fmla="*/ 36989 w 196941"/>
                <a:gd name="connsiteY12" fmla="*/ 162233 h 200165"/>
                <a:gd name="connsiteX13" fmla="*/ 37010 w 196941"/>
                <a:gd name="connsiteY13" fmla="*/ 140924 h 200165"/>
                <a:gd name="connsiteX14" fmla="*/ 28940 w 196941"/>
                <a:gd name="connsiteY14" fmla="*/ 138569 h 200165"/>
                <a:gd name="connsiteX15" fmla="*/ 195 w 196941"/>
                <a:gd name="connsiteY15" fmla="*/ 98612 h 200165"/>
                <a:gd name="connsiteX16" fmla="*/ 195 w 196941"/>
                <a:gd name="connsiteY16" fmla="*/ 98612 h 200165"/>
                <a:gd name="connsiteX17" fmla="*/ 90577 w 196941"/>
                <a:gd name="connsiteY17" fmla="*/ 95973 h 200165"/>
                <a:gd name="connsiteX18" fmla="*/ 91820 w 196941"/>
                <a:gd name="connsiteY18" fmla="*/ 100335 h 200165"/>
                <a:gd name="connsiteX19" fmla="*/ 98145 w 196941"/>
                <a:gd name="connsiteY19" fmla="*/ 93443 h 200165"/>
                <a:gd name="connsiteX20" fmla="*/ 97512 w 196941"/>
                <a:gd name="connsiteY20" fmla="*/ 93596 h 200165"/>
                <a:gd name="connsiteX21" fmla="*/ 90577 w 196941"/>
                <a:gd name="connsiteY21" fmla="*/ 95973 h 200165"/>
                <a:gd name="connsiteX22" fmla="*/ 90577 w 196941"/>
                <a:gd name="connsiteY22" fmla="*/ 95973 h 200165"/>
                <a:gd name="connsiteX23" fmla="*/ 108396 w 196941"/>
                <a:gd name="connsiteY23" fmla="*/ 88296 h 200165"/>
                <a:gd name="connsiteX24" fmla="*/ 112671 w 196941"/>
                <a:gd name="connsiteY24" fmla="*/ 87162 h 200165"/>
                <a:gd name="connsiteX25" fmla="*/ 112147 w 196941"/>
                <a:gd name="connsiteY25" fmla="*/ 84588 h 200165"/>
                <a:gd name="connsiteX26" fmla="*/ 108396 w 196941"/>
                <a:gd name="connsiteY26" fmla="*/ 88296 h 200165"/>
                <a:gd name="connsiteX27" fmla="*/ 108396 w 196941"/>
                <a:gd name="connsiteY27" fmla="*/ 88296 h 20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941" h="200165">
                  <a:moveTo>
                    <a:pt x="195" y="98612"/>
                  </a:moveTo>
                  <a:cubicBezTo>
                    <a:pt x="2833" y="75690"/>
                    <a:pt x="26607" y="67380"/>
                    <a:pt x="48090" y="71153"/>
                  </a:cubicBezTo>
                  <a:cubicBezTo>
                    <a:pt x="47654" y="70303"/>
                    <a:pt x="47261" y="69452"/>
                    <a:pt x="46912" y="68601"/>
                  </a:cubicBezTo>
                  <a:cubicBezTo>
                    <a:pt x="31558" y="36911"/>
                    <a:pt x="51253" y="1970"/>
                    <a:pt x="73259" y="138"/>
                  </a:cubicBezTo>
                  <a:cubicBezTo>
                    <a:pt x="94023" y="-1606"/>
                    <a:pt x="118407" y="13247"/>
                    <a:pt x="123161" y="38699"/>
                  </a:cubicBezTo>
                  <a:cubicBezTo>
                    <a:pt x="127371" y="33181"/>
                    <a:pt x="132540" y="28557"/>
                    <a:pt x="138407" y="25177"/>
                  </a:cubicBezTo>
                  <a:cubicBezTo>
                    <a:pt x="153456" y="16518"/>
                    <a:pt x="175070" y="16060"/>
                    <a:pt x="187698" y="31414"/>
                  </a:cubicBezTo>
                  <a:cubicBezTo>
                    <a:pt x="207720" y="55777"/>
                    <a:pt x="192169" y="83367"/>
                    <a:pt x="170010" y="98045"/>
                  </a:cubicBezTo>
                  <a:cubicBezTo>
                    <a:pt x="190097" y="109976"/>
                    <a:pt x="203249" y="129998"/>
                    <a:pt x="192824" y="155450"/>
                  </a:cubicBezTo>
                  <a:cubicBezTo>
                    <a:pt x="185561" y="173182"/>
                    <a:pt x="165277" y="182931"/>
                    <a:pt x="146760" y="181208"/>
                  </a:cubicBezTo>
                  <a:cubicBezTo>
                    <a:pt x="134568" y="180074"/>
                    <a:pt x="124012" y="174338"/>
                    <a:pt x="115332" y="166355"/>
                  </a:cubicBezTo>
                  <a:cubicBezTo>
                    <a:pt x="112147" y="175145"/>
                    <a:pt x="106324" y="184262"/>
                    <a:pt x="97207" y="193335"/>
                  </a:cubicBezTo>
                  <a:cubicBezTo>
                    <a:pt x="73979" y="211481"/>
                    <a:pt x="40936" y="190848"/>
                    <a:pt x="36989" y="162233"/>
                  </a:cubicBezTo>
                  <a:cubicBezTo>
                    <a:pt x="35505" y="154774"/>
                    <a:pt x="35658" y="147577"/>
                    <a:pt x="37010" y="140924"/>
                  </a:cubicBezTo>
                  <a:cubicBezTo>
                    <a:pt x="34262" y="140357"/>
                    <a:pt x="31580" y="139551"/>
                    <a:pt x="28940" y="138569"/>
                  </a:cubicBezTo>
                  <a:cubicBezTo>
                    <a:pt x="12932" y="132418"/>
                    <a:pt x="-1877" y="116737"/>
                    <a:pt x="195" y="98612"/>
                  </a:cubicBezTo>
                  <a:lnTo>
                    <a:pt x="195" y="98612"/>
                  </a:lnTo>
                  <a:close/>
                  <a:moveTo>
                    <a:pt x="90577" y="95973"/>
                  </a:moveTo>
                  <a:cubicBezTo>
                    <a:pt x="91122" y="97391"/>
                    <a:pt x="91536" y="98852"/>
                    <a:pt x="91820" y="100335"/>
                  </a:cubicBezTo>
                  <a:cubicBezTo>
                    <a:pt x="93456" y="97653"/>
                    <a:pt x="95593" y="95341"/>
                    <a:pt x="98145" y="93443"/>
                  </a:cubicBezTo>
                  <a:lnTo>
                    <a:pt x="97512" y="93596"/>
                  </a:lnTo>
                  <a:cubicBezTo>
                    <a:pt x="95353" y="94621"/>
                    <a:pt x="93041" y="95428"/>
                    <a:pt x="90577" y="95973"/>
                  </a:cubicBezTo>
                  <a:lnTo>
                    <a:pt x="90577" y="95973"/>
                  </a:lnTo>
                  <a:close/>
                  <a:moveTo>
                    <a:pt x="108396" y="88296"/>
                  </a:moveTo>
                  <a:cubicBezTo>
                    <a:pt x="109770" y="87860"/>
                    <a:pt x="111209" y="87467"/>
                    <a:pt x="112671" y="87162"/>
                  </a:cubicBezTo>
                  <a:cubicBezTo>
                    <a:pt x="112474" y="86333"/>
                    <a:pt x="112300" y="85482"/>
                    <a:pt x="112147" y="84588"/>
                  </a:cubicBezTo>
                  <a:cubicBezTo>
                    <a:pt x="110991" y="85984"/>
                    <a:pt x="109726" y="87227"/>
                    <a:pt x="108396" y="88296"/>
                  </a:cubicBezTo>
                  <a:lnTo>
                    <a:pt x="108396" y="8829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D915612E-03B7-4219-871D-FA84996A41BC}"/>
                </a:ext>
              </a:extLst>
            </p:cNvPr>
            <p:cNvSpPr/>
            <p:nvPr/>
          </p:nvSpPr>
          <p:spPr>
            <a:xfrm>
              <a:off x="2232743" y="6595024"/>
              <a:ext cx="127394" cy="129507"/>
            </a:xfrm>
            <a:custGeom>
              <a:avLst/>
              <a:gdLst>
                <a:gd name="connsiteX0" fmla="*/ 124 w 127394"/>
                <a:gd name="connsiteY0" fmla="*/ 63817 h 129507"/>
                <a:gd name="connsiteX1" fmla="*/ 31117 w 127394"/>
                <a:gd name="connsiteY1" fmla="*/ 46042 h 129507"/>
                <a:gd name="connsiteX2" fmla="*/ 30353 w 127394"/>
                <a:gd name="connsiteY2" fmla="*/ 44384 h 129507"/>
                <a:gd name="connsiteX3" fmla="*/ 47387 w 127394"/>
                <a:gd name="connsiteY3" fmla="*/ 87 h 129507"/>
                <a:gd name="connsiteX4" fmla="*/ 79667 w 127394"/>
                <a:gd name="connsiteY4" fmla="*/ 25038 h 129507"/>
                <a:gd name="connsiteX5" fmla="*/ 89525 w 127394"/>
                <a:gd name="connsiteY5" fmla="*/ 16292 h 129507"/>
                <a:gd name="connsiteX6" fmla="*/ 121412 w 127394"/>
                <a:gd name="connsiteY6" fmla="*/ 20327 h 129507"/>
                <a:gd name="connsiteX7" fmla="*/ 109983 w 127394"/>
                <a:gd name="connsiteY7" fmla="*/ 63446 h 129507"/>
                <a:gd name="connsiteX8" fmla="*/ 124749 w 127394"/>
                <a:gd name="connsiteY8" fmla="*/ 100590 h 129507"/>
                <a:gd name="connsiteX9" fmla="*/ 94934 w 127394"/>
                <a:gd name="connsiteY9" fmla="*/ 117253 h 129507"/>
                <a:gd name="connsiteX10" fmla="*/ 74606 w 127394"/>
                <a:gd name="connsiteY10" fmla="*/ 107634 h 129507"/>
                <a:gd name="connsiteX11" fmla="*/ 62894 w 127394"/>
                <a:gd name="connsiteY11" fmla="*/ 125083 h 129507"/>
                <a:gd name="connsiteX12" fmla="*/ 23941 w 127394"/>
                <a:gd name="connsiteY12" fmla="*/ 104952 h 129507"/>
                <a:gd name="connsiteX13" fmla="*/ 23941 w 127394"/>
                <a:gd name="connsiteY13" fmla="*/ 91167 h 129507"/>
                <a:gd name="connsiteX14" fmla="*/ 18728 w 127394"/>
                <a:gd name="connsiteY14" fmla="*/ 89641 h 129507"/>
                <a:gd name="connsiteX15" fmla="*/ 124 w 127394"/>
                <a:gd name="connsiteY15" fmla="*/ 63817 h 129507"/>
                <a:gd name="connsiteX16" fmla="*/ 124 w 127394"/>
                <a:gd name="connsiteY16" fmla="*/ 63817 h 129507"/>
                <a:gd name="connsiteX17" fmla="*/ 58598 w 127394"/>
                <a:gd name="connsiteY17" fmla="*/ 62094 h 129507"/>
                <a:gd name="connsiteX18" fmla="*/ 59405 w 127394"/>
                <a:gd name="connsiteY18" fmla="*/ 64908 h 129507"/>
                <a:gd name="connsiteX19" fmla="*/ 63505 w 127394"/>
                <a:gd name="connsiteY19" fmla="*/ 60437 h 129507"/>
                <a:gd name="connsiteX20" fmla="*/ 63091 w 127394"/>
                <a:gd name="connsiteY20" fmla="*/ 60524 h 129507"/>
                <a:gd name="connsiteX21" fmla="*/ 58598 w 127394"/>
                <a:gd name="connsiteY21" fmla="*/ 62094 h 129507"/>
                <a:gd name="connsiteX22" fmla="*/ 58598 w 127394"/>
                <a:gd name="connsiteY22" fmla="*/ 62094 h 129507"/>
                <a:gd name="connsiteX23" fmla="*/ 70135 w 127394"/>
                <a:gd name="connsiteY23" fmla="*/ 57143 h 129507"/>
                <a:gd name="connsiteX24" fmla="*/ 72905 w 127394"/>
                <a:gd name="connsiteY24" fmla="*/ 56402 h 129507"/>
                <a:gd name="connsiteX25" fmla="*/ 72556 w 127394"/>
                <a:gd name="connsiteY25" fmla="*/ 54744 h 129507"/>
                <a:gd name="connsiteX26" fmla="*/ 70135 w 127394"/>
                <a:gd name="connsiteY26" fmla="*/ 57143 h 129507"/>
                <a:gd name="connsiteX27" fmla="*/ 70135 w 127394"/>
                <a:gd name="connsiteY27" fmla="*/ 57143 h 12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394" h="129507">
                  <a:moveTo>
                    <a:pt x="124" y="63817"/>
                  </a:moveTo>
                  <a:cubicBezTo>
                    <a:pt x="1825" y="48986"/>
                    <a:pt x="17223" y="43621"/>
                    <a:pt x="31117" y="46042"/>
                  </a:cubicBezTo>
                  <a:cubicBezTo>
                    <a:pt x="30833" y="45497"/>
                    <a:pt x="30593" y="44929"/>
                    <a:pt x="30353" y="44384"/>
                  </a:cubicBezTo>
                  <a:cubicBezTo>
                    <a:pt x="20429" y="23882"/>
                    <a:pt x="33167" y="1287"/>
                    <a:pt x="47387" y="87"/>
                  </a:cubicBezTo>
                  <a:cubicBezTo>
                    <a:pt x="60822" y="-1025"/>
                    <a:pt x="76591" y="8571"/>
                    <a:pt x="79667" y="25038"/>
                  </a:cubicBezTo>
                  <a:cubicBezTo>
                    <a:pt x="82393" y="21461"/>
                    <a:pt x="85730" y="18473"/>
                    <a:pt x="89525" y="16292"/>
                  </a:cubicBezTo>
                  <a:cubicBezTo>
                    <a:pt x="99252" y="10687"/>
                    <a:pt x="113255" y="10382"/>
                    <a:pt x="121412" y="20327"/>
                  </a:cubicBezTo>
                  <a:cubicBezTo>
                    <a:pt x="134367" y="36096"/>
                    <a:pt x="124312" y="53937"/>
                    <a:pt x="109983" y="63446"/>
                  </a:cubicBezTo>
                  <a:cubicBezTo>
                    <a:pt x="122982" y="71167"/>
                    <a:pt x="131488" y="84123"/>
                    <a:pt x="124749" y="100590"/>
                  </a:cubicBezTo>
                  <a:cubicBezTo>
                    <a:pt x="120038" y="112062"/>
                    <a:pt x="106929" y="118365"/>
                    <a:pt x="94934" y="117253"/>
                  </a:cubicBezTo>
                  <a:cubicBezTo>
                    <a:pt x="87038" y="116511"/>
                    <a:pt x="80212" y="112803"/>
                    <a:pt x="74606" y="107634"/>
                  </a:cubicBezTo>
                  <a:cubicBezTo>
                    <a:pt x="72534" y="113327"/>
                    <a:pt x="68783" y="119215"/>
                    <a:pt x="62894" y="125083"/>
                  </a:cubicBezTo>
                  <a:cubicBezTo>
                    <a:pt x="47867" y="136838"/>
                    <a:pt x="26493" y="123469"/>
                    <a:pt x="23941" y="104952"/>
                  </a:cubicBezTo>
                  <a:cubicBezTo>
                    <a:pt x="22981" y="100131"/>
                    <a:pt x="23068" y="95486"/>
                    <a:pt x="23941" y="91167"/>
                  </a:cubicBezTo>
                  <a:cubicBezTo>
                    <a:pt x="22174" y="90797"/>
                    <a:pt x="20429" y="90295"/>
                    <a:pt x="18728" y="89641"/>
                  </a:cubicBezTo>
                  <a:cubicBezTo>
                    <a:pt x="8368" y="85693"/>
                    <a:pt x="-1206" y="75529"/>
                    <a:pt x="124" y="63817"/>
                  </a:cubicBezTo>
                  <a:lnTo>
                    <a:pt x="124" y="63817"/>
                  </a:lnTo>
                  <a:close/>
                  <a:moveTo>
                    <a:pt x="58598" y="62094"/>
                  </a:moveTo>
                  <a:cubicBezTo>
                    <a:pt x="58947" y="63010"/>
                    <a:pt x="59208" y="63948"/>
                    <a:pt x="59405" y="64908"/>
                  </a:cubicBezTo>
                  <a:cubicBezTo>
                    <a:pt x="60451" y="63163"/>
                    <a:pt x="61847" y="61680"/>
                    <a:pt x="63505" y="60437"/>
                  </a:cubicBezTo>
                  <a:lnTo>
                    <a:pt x="63091" y="60524"/>
                  </a:lnTo>
                  <a:cubicBezTo>
                    <a:pt x="61695" y="61222"/>
                    <a:pt x="60190" y="61767"/>
                    <a:pt x="58598" y="62094"/>
                  </a:cubicBezTo>
                  <a:lnTo>
                    <a:pt x="58598" y="62094"/>
                  </a:lnTo>
                  <a:close/>
                  <a:moveTo>
                    <a:pt x="70135" y="57143"/>
                  </a:moveTo>
                  <a:cubicBezTo>
                    <a:pt x="71030" y="56860"/>
                    <a:pt x="71946" y="56620"/>
                    <a:pt x="72905" y="56402"/>
                  </a:cubicBezTo>
                  <a:cubicBezTo>
                    <a:pt x="72774" y="55856"/>
                    <a:pt x="72665" y="55311"/>
                    <a:pt x="72556" y="54744"/>
                  </a:cubicBezTo>
                  <a:cubicBezTo>
                    <a:pt x="71815" y="55660"/>
                    <a:pt x="71008" y="56445"/>
                    <a:pt x="70135" y="57143"/>
                  </a:cubicBezTo>
                  <a:lnTo>
                    <a:pt x="70135" y="5714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2E6F82BE-9AD7-4D88-B02D-F98E90045DD3}"/>
                </a:ext>
              </a:extLst>
            </p:cNvPr>
            <p:cNvSpPr/>
            <p:nvPr/>
          </p:nvSpPr>
          <p:spPr>
            <a:xfrm>
              <a:off x="2264518" y="6632034"/>
              <a:ext cx="76117" cy="71358"/>
            </a:xfrm>
            <a:custGeom>
              <a:avLst/>
              <a:gdLst>
                <a:gd name="connsiteX0" fmla="*/ 10465 w 76117"/>
                <a:gd name="connsiteY0" fmla="*/ 8333 h 71358"/>
                <a:gd name="connsiteX1" fmla="*/ 43224 w 76117"/>
                <a:gd name="connsiteY1" fmla="*/ 1332 h 71358"/>
                <a:gd name="connsiteX2" fmla="*/ 66910 w 76117"/>
                <a:gd name="connsiteY2" fmla="*/ 15901 h 71358"/>
                <a:gd name="connsiteX3" fmla="*/ 69942 w 76117"/>
                <a:gd name="connsiteY3" fmla="*/ 57036 h 71358"/>
                <a:gd name="connsiteX4" fmla="*/ 42483 w 76117"/>
                <a:gd name="connsiteY4" fmla="*/ 70471 h 71358"/>
                <a:gd name="connsiteX5" fmla="*/ 5841 w 76117"/>
                <a:gd name="connsiteY5" fmla="*/ 53851 h 71358"/>
                <a:gd name="connsiteX6" fmla="*/ 10465 w 76117"/>
                <a:gd name="connsiteY6" fmla="*/ 8333 h 71358"/>
                <a:gd name="connsiteX7" fmla="*/ 10465 w 76117"/>
                <a:gd name="connsiteY7" fmla="*/ 8333 h 7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17" h="71358">
                  <a:moveTo>
                    <a:pt x="10465" y="8333"/>
                  </a:moveTo>
                  <a:cubicBezTo>
                    <a:pt x="19996" y="2"/>
                    <a:pt x="32035" y="-1547"/>
                    <a:pt x="43224" y="1332"/>
                  </a:cubicBezTo>
                  <a:cubicBezTo>
                    <a:pt x="52537" y="2226"/>
                    <a:pt x="61457" y="7199"/>
                    <a:pt x="66910" y="15901"/>
                  </a:cubicBezTo>
                  <a:cubicBezTo>
                    <a:pt x="76637" y="27025"/>
                    <a:pt x="80192" y="42445"/>
                    <a:pt x="69942" y="57036"/>
                  </a:cubicBezTo>
                  <a:cubicBezTo>
                    <a:pt x="63508" y="66218"/>
                    <a:pt x="52995" y="70711"/>
                    <a:pt x="42483" y="70471"/>
                  </a:cubicBezTo>
                  <a:cubicBezTo>
                    <a:pt x="28371" y="73873"/>
                    <a:pt x="13954" y="67308"/>
                    <a:pt x="5841" y="53851"/>
                  </a:cubicBezTo>
                  <a:cubicBezTo>
                    <a:pt x="-2621" y="39849"/>
                    <a:pt x="-2556" y="19718"/>
                    <a:pt x="10465" y="8333"/>
                  </a:cubicBezTo>
                  <a:lnTo>
                    <a:pt x="10465" y="833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3F2FB616-1203-4EBC-A1AC-DE37168017B9}"/>
                </a:ext>
              </a:extLst>
            </p:cNvPr>
            <p:cNvSpPr/>
            <p:nvPr/>
          </p:nvSpPr>
          <p:spPr>
            <a:xfrm>
              <a:off x="2288049" y="6657465"/>
              <a:ext cx="28725" cy="28858"/>
            </a:xfrm>
            <a:custGeom>
              <a:avLst/>
              <a:gdLst>
                <a:gd name="connsiteX0" fmla="*/ 11732 w 28725"/>
                <a:gd name="connsiteY0" fmla="*/ 220 h 28858"/>
                <a:gd name="connsiteX1" fmla="*/ 28570 w 28725"/>
                <a:gd name="connsiteY1" fmla="*/ 11801 h 28858"/>
                <a:gd name="connsiteX2" fmla="*/ 16988 w 28725"/>
                <a:gd name="connsiteY2" fmla="*/ 28639 h 28858"/>
                <a:gd name="connsiteX3" fmla="*/ 151 w 28725"/>
                <a:gd name="connsiteY3" fmla="*/ 17057 h 28858"/>
                <a:gd name="connsiteX4" fmla="*/ 11732 w 28725"/>
                <a:gd name="connsiteY4" fmla="*/ 220 h 28858"/>
                <a:gd name="connsiteX5" fmla="*/ 11732 w 28725"/>
                <a:gd name="connsiteY5" fmla="*/ 220 h 2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25" h="28858">
                  <a:moveTo>
                    <a:pt x="11732" y="220"/>
                  </a:moveTo>
                  <a:cubicBezTo>
                    <a:pt x="19169" y="-1154"/>
                    <a:pt x="27501" y="4058"/>
                    <a:pt x="28570" y="11801"/>
                  </a:cubicBezTo>
                  <a:cubicBezTo>
                    <a:pt x="29660" y="19566"/>
                    <a:pt x="24949" y="27177"/>
                    <a:pt x="16988" y="28639"/>
                  </a:cubicBezTo>
                  <a:cubicBezTo>
                    <a:pt x="9551" y="30013"/>
                    <a:pt x="1220" y="24800"/>
                    <a:pt x="151" y="17057"/>
                  </a:cubicBezTo>
                  <a:cubicBezTo>
                    <a:pt x="-918" y="9293"/>
                    <a:pt x="3771" y="1681"/>
                    <a:pt x="11732" y="220"/>
                  </a:cubicBezTo>
                  <a:lnTo>
                    <a:pt x="11732" y="220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4F45546E-3D68-4816-86FB-A2F7D6F6E6D5}"/>
                </a:ext>
              </a:extLst>
            </p:cNvPr>
            <p:cNvSpPr/>
            <p:nvPr/>
          </p:nvSpPr>
          <p:spPr>
            <a:xfrm>
              <a:off x="2440806" y="6511649"/>
              <a:ext cx="53049" cy="59778"/>
            </a:xfrm>
            <a:custGeom>
              <a:avLst/>
              <a:gdLst>
                <a:gd name="connsiteX0" fmla="*/ 12215 w 53049"/>
                <a:gd name="connsiteY0" fmla="*/ 4225 h 59778"/>
                <a:gd name="connsiteX1" fmla="*/ 28442 w 53049"/>
                <a:gd name="connsiteY1" fmla="*/ 255 h 59778"/>
                <a:gd name="connsiteX2" fmla="*/ 36228 w 53049"/>
                <a:gd name="connsiteY2" fmla="*/ 2153 h 59778"/>
                <a:gd name="connsiteX3" fmla="*/ 41179 w 53049"/>
                <a:gd name="connsiteY3" fmla="*/ 6733 h 59778"/>
                <a:gd name="connsiteX4" fmla="*/ 50296 w 53049"/>
                <a:gd name="connsiteY4" fmla="*/ 45730 h 59778"/>
                <a:gd name="connsiteX5" fmla="*/ 37864 w 53049"/>
                <a:gd name="connsiteY5" fmla="*/ 57093 h 59778"/>
                <a:gd name="connsiteX6" fmla="*/ 25824 w 53049"/>
                <a:gd name="connsiteY6" fmla="*/ 59754 h 59778"/>
                <a:gd name="connsiteX7" fmla="*/ 12215 w 53049"/>
                <a:gd name="connsiteY7" fmla="*/ 4225 h 59778"/>
                <a:gd name="connsiteX8" fmla="*/ 12215 w 53049"/>
                <a:gd name="connsiteY8" fmla="*/ 4225 h 59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049" h="59778">
                  <a:moveTo>
                    <a:pt x="12215" y="4225"/>
                  </a:moveTo>
                  <a:cubicBezTo>
                    <a:pt x="17777" y="495"/>
                    <a:pt x="23316" y="-551"/>
                    <a:pt x="28442" y="255"/>
                  </a:cubicBezTo>
                  <a:cubicBezTo>
                    <a:pt x="31212" y="16"/>
                    <a:pt x="34112" y="692"/>
                    <a:pt x="36228" y="2153"/>
                  </a:cubicBezTo>
                  <a:cubicBezTo>
                    <a:pt x="38060" y="3418"/>
                    <a:pt x="39696" y="4966"/>
                    <a:pt x="41179" y="6733"/>
                  </a:cubicBezTo>
                  <a:cubicBezTo>
                    <a:pt x="51408" y="16046"/>
                    <a:pt x="56621" y="33145"/>
                    <a:pt x="50296" y="45730"/>
                  </a:cubicBezTo>
                  <a:cubicBezTo>
                    <a:pt x="47548" y="51226"/>
                    <a:pt x="43033" y="55043"/>
                    <a:pt x="37864" y="57093"/>
                  </a:cubicBezTo>
                  <a:cubicBezTo>
                    <a:pt x="34592" y="58947"/>
                    <a:pt x="30579" y="59950"/>
                    <a:pt x="25824" y="59754"/>
                  </a:cubicBezTo>
                  <a:cubicBezTo>
                    <a:pt x="-1308" y="58729"/>
                    <a:pt x="-9050" y="18467"/>
                    <a:pt x="12215" y="4225"/>
                  </a:cubicBezTo>
                  <a:lnTo>
                    <a:pt x="12215" y="4225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EB600A6D-3B0E-403D-8AE2-31E7A0339FFC}"/>
                </a:ext>
              </a:extLst>
            </p:cNvPr>
            <p:cNvSpPr/>
            <p:nvPr/>
          </p:nvSpPr>
          <p:spPr>
            <a:xfrm>
              <a:off x="2459129" y="6527299"/>
              <a:ext cx="23220" cy="23322"/>
            </a:xfrm>
            <a:custGeom>
              <a:avLst/>
              <a:gdLst>
                <a:gd name="connsiteX0" fmla="*/ 9486 w 23220"/>
                <a:gd name="connsiteY0" fmla="*/ 178 h 23322"/>
                <a:gd name="connsiteX1" fmla="*/ 23096 w 23220"/>
                <a:gd name="connsiteY1" fmla="*/ 9535 h 23322"/>
                <a:gd name="connsiteX2" fmla="*/ 13739 w 23220"/>
                <a:gd name="connsiteY2" fmla="*/ 23144 h 23322"/>
                <a:gd name="connsiteX3" fmla="*/ 130 w 23220"/>
                <a:gd name="connsiteY3" fmla="*/ 13788 h 23322"/>
                <a:gd name="connsiteX4" fmla="*/ 9486 w 23220"/>
                <a:gd name="connsiteY4" fmla="*/ 178 h 23322"/>
                <a:gd name="connsiteX5" fmla="*/ 9486 w 23220"/>
                <a:gd name="connsiteY5" fmla="*/ 178 h 2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20" h="23322">
                  <a:moveTo>
                    <a:pt x="9486" y="178"/>
                  </a:moveTo>
                  <a:cubicBezTo>
                    <a:pt x="15484" y="-934"/>
                    <a:pt x="22224" y="3275"/>
                    <a:pt x="23096" y="9535"/>
                  </a:cubicBezTo>
                  <a:cubicBezTo>
                    <a:pt x="23969" y="15816"/>
                    <a:pt x="20174" y="21945"/>
                    <a:pt x="13739" y="23144"/>
                  </a:cubicBezTo>
                  <a:cubicBezTo>
                    <a:pt x="7720" y="24257"/>
                    <a:pt x="1002" y="20048"/>
                    <a:pt x="130" y="13788"/>
                  </a:cubicBezTo>
                  <a:cubicBezTo>
                    <a:pt x="-764" y="7528"/>
                    <a:pt x="3031" y="1378"/>
                    <a:pt x="9486" y="178"/>
                  </a:cubicBezTo>
                  <a:lnTo>
                    <a:pt x="9486" y="17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3BEE02A0-C3D1-4810-98E2-4B9E69C6ED50}"/>
                </a:ext>
              </a:extLst>
            </p:cNvPr>
            <p:cNvSpPr/>
            <p:nvPr/>
          </p:nvSpPr>
          <p:spPr>
            <a:xfrm>
              <a:off x="2033980" y="6511814"/>
              <a:ext cx="170878" cy="173297"/>
            </a:xfrm>
            <a:custGeom>
              <a:avLst/>
              <a:gdLst>
                <a:gd name="connsiteX0" fmla="*/ 83248 w 170878"/>
                <a:gd name="connsiteY0" fmla="*/ 25 h 173297"/>
                <a:gd name="connsiteX1" fmla="*/ 123139 w 170878"/>
                <a:gd name="connsiteY1" fmla="*/ 39174 h 173297"/>
                <a:gd name="connsiteX2" fmla="*/ 131492 w 170878"/>
                <a:gd name="connsiteY2" fmla="*/ 37080 h 173297"/>
                <a:gd name="connsiteX3" fmla="*/ 167501 w 170878"/>
                <a:gd name="connsiteY3" fmla="*/ 54551 h 173297"/>
                <a:gd name="connsiteX4" fmla="*/ 158101 w 170878"/>
                <a:gd name="connsiteY4" fmla="*/ 98891 h 173297"/>
                <a:gd name="connsiteX5" fmla="*/ 148919 w 170878"/>
                <a:gd name="connsiteY5" fmla="*/ 106786 h 173297"/>
                <a:gd name="connsiteX6" fmla="*/ 156051 w 170878"/>
                <a:gd name="connsiteY6" fmla="*/ 121181 h 173297"/>
                <a:gd name="connsiteX7" fmla="*/ 143401 w 170878"/>
                <a:gd name="connsiteY7" fmla="*/ 159131 h 173297"/>
                <a:gd name="connsiteX8" fmla="*/ 98210 w 170878"/>
                <a:gd name="connsiteY8" fmla="*/ 155554 h 173297"/>
                <a:gd name="connsiteX9" fmla="*/ 97839 w 170878"/>
                <a:gd name="connsiteY9" fmla="*/ 155293 h 173297"/>
                <a:gd name="connsiteX10" fmla="*/ 91252 w 170878"/>
                <a:gd name="connsiteY10" fmla="*/ 162534 h 173297"/>
                <a:gd name="connsiteX11" fmla="*/ 30772 w 170878"/>
                <a:gd name="connsiteY11" fmla="*/ 161356 h 173297"/>
                <a:gd name="connsiteX12" fmla="*/ 28067 w 170878"/>
                <a:gd name="connsiteY12" fmla="*/ 113221 h 173297"/>
                <a:gd name="connsiteX13" fmla="*/ 16443 w 170878"/>
                <a:gd name="connsiteY13" fmla="*/ 106481 h 173297"/>
                <a:gd name="connsiteX14" fmla="*/ 7369 w 170878"/>
                <a:gd name="connsiteY14" fmla="*/ 46677 h 173297"/>
                <a:gd name="connsiteX15" fmla="*/ 44229 w 170878"/>
                <a:gd name="connsiteY15" fmla="*/ 32915 h 173297"/>
                <a:gd name="connsiteX16" fmla="*/ 83248 w 170878"/>
                <a:gd name="connsiteY16" fmla="*/ 25 h 173297"/>
                <a:gd name="connsiteX17" fmla="*/ 83248 w 170878"/>
                <a:gd name="connsiteY17" fmla="*/ 25 h 17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0878" h="173297">
                  <a:moveTo>
                    <a:pt x="83248" y="25"/>
                  </a:moveTo>
                  <a:cubicBezTo>
                    <a:pt x="106628" y="-782"/>
                    <a:pt x="120653" y="18389"/>
                    <a:pt x="123139" y="39174"/>
                  </a:cubicBezTo>
                  <a:cubicBezTo>
                    <a:pt x="125865" y="38193"/>
                    <a:pt x="128657" y="37473"/>
                    <a:pt x="131492" y="37080"/>
                  </a:cubicBezTo>
                  <a:cubicBezTo>
                    <a:pt x="146040" y="35009"/>
                    <a:pt x="160783" y="40919"/>
                    <a:pt x="167501" y="54551"/>
                  </a:cubicBezTo>
                  <a:cubicBezTo>
                    <a:pt x="175026" y="69796"/>
                    <a:pt x="169137" y="87310"/>
                    <a:pt x="158101" y="98891"/>
                  </a:cubicBezTo>
                  <a:cubicBezTo>
                    <a:pt x="155418" y="101705"/>
                    <a:pt x="152299" y="104365"/>
                    <a:pt x="148919" y="106786"/>
                  </a:cubicBezTo>
                  <a:cubicBezTo>
                    <a:pt x="152168" y="111148"/>
                    <a:pt x="154633" y="116056"/>
                    <a:pt x="156051" y="121181"/>
                  </a:cubicBezTo>
                  <a:cubicBezTo>
                    <a:pt x="159998" y="135358"/>
                    <a:pt x="156029" y="150712"/>
                    <a:pt x="143401" y="159131"/>
                  </a:cubicBezTo>
                  <a:cubicBezTo>
                    <a:pt x="129268" y="168575"/>
                    <a:pt x="111121" y="164998"/>
                    <a:pt x="98210" y="155554"/>
                  </a:cubicBezTo>
                  <a:lnTo>
                    <a:pt x="97839" y="155293"/>
                  </a:lnTo>
                  <a:cubicBezTo>
                    <a:pt x="95985" y="157866"/>
                    <a:pt x="93804" y="160287"/>
                    <a:pt x="91252" y="162534"/>
                  </a:cubicBezTo>
                  <a:cubicBezTo>
                    <a:pt x="75113" y="176754"/>
                    <a:pt x="45887" y="177408"/>
                    <a:pt x="30772" y="161356"/>
                  </a:cubicBezTo>
                  <a:cubicBezTo>
                    <a:pt x="17206" y="146939"/>
                    <a:pt x="18798" y="128117"/>
                    <a:pt x="28067" y="113221"/>
                  </a:cubicBezTo>
                  <a:cubicBezTo>
                    <a:pt x="24011" y="111650"/>
                    <a:pt x="20128" y="109447"/>
                    <a:pt x="16443" y="106481"/>
                  </a:cubicBezTo>
                  <a:cubicBezTo>
                    <a:pt x="-286" y="92980"/>
                    <a:pt x="-5891" y="64278"/>
                    <a:pt x="7369" y="46677"/>
                  </a:cubicBezTo>
                  <a:cubicBezTo>
                    <a:pt x="16857" y="34071"/>
                    <a:pt x="30750" y="30494"/>
                    <a:pt x="44229" y="32915"/>
                  </a:cubicBezTo>
                  <a:cubicBezTo>
                    <a:pt x="49442" y="15684"/>
                    <a:pt x="65254" y="657"/>
                    <a:pt x="83248" y="25"/>
                  </a:cubicBezTo>
                  <a:lnTo>
                    <a:pt x="83248" y="2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90A30AF4-E558-41F4-AF39-B95C23E17D24}"/>
                </a:ext>
              </a:extLst>
            </p:cNvPr>
            <p:cNvSpPr/>
            <p:nvPr/>
          </p:nvSpPr>
          <p:spPr>
            <a:xfrm>
              <a:off x="2059497" y="6548465"/>
              <a:ext cx="112850" cy="114422"/>
            </a:xfrm>
            <a:custGeom>
              <a:avLst/>
              <a:gdLst>
                <a:gd name="connsiteX0" fmla="*/ 54983 w 112850"/>
                <a:gd name="connsiteY0" fmla="*/ 16 h 114422"/>
                <a:gd name="connsiteX1" fmla="*/ 81330 w 112850"/>
                <a:gd name="connsiteY1" fmla="*/ 25883 h 114422"/>
                <a:gd name="connsiteX2" fmla="*/ 86848 w 112850"/>
                <a:gd name="connsiteY2" fmla="*/ 24487 h 114422"/>
                <a:gd name="connsiteX3" fmla="*/ 110621 w 112850"/>
                <a:gd name="connsiteY3" fmla="*/ 36025 h 114422"/>
                <a:gd name="connsiteX4" fmla="*/ 104405 w 112850"/>
                <a:gd name="connsiteY4" fmla="*/ 65316 h 114422"/>
                <a:gd name="connsiteX5" fmla="*/ 98342 w 112850"/>
                <a:gd name="connsiteY5" fmla="*/ 70529 h 114422"/>
                <a:gd name="connsiteX6" fmla="*/ 103053 w 112850"/>
                <a:gd name="connsiteY6" fmla="*/ 80038 h 114422"/>
                <a:gd name="connsiteX7" fmla="*/ 94699 w 112850"/>
                <a:gd name="connsiteY7" fmla="*/ 105098 h 114422"/>
                <a:gd name="connsiteX8" fmla="*/ 64841 w 112850"/>
                <a:gd name="connsiteY8" fmla="*/ 102721 h 114422"/>
                <a:gd name="connsiteX9" fmla="*/ 64601 w 112850"/>
                <a:gd name="connsiteY9" fmla="*/ 102546 h 114422"/>
                <a:gd name="connsiteX10" fmla="*/ 60261 w 112850"/>
                <a:gd name="connsiteY10" fmla="*/ 107323 h 114422"/>
                <a:gd name="connsiteX11" fmla="*/ 20326 w 112850"/>
                <a:gd name="connsiteY11" fmla="*/ 106538 h 114422"/>
                <a:gd name="connsiteX12" fmla="*/ 18538 w 112850"/>
                <a:gd name="connsiteY12" fmla="*/ 74760 h 114422"/>
                <a:gd name="connsiteX13" fmla="*/ 10861 w 112850"/>
                <a:gd name="connsiteY13" fmla="*/ 70311 h 114422"/>
                <a:gd name="connsiteX14" fmla="*/ 4863 w 112850"/>
                <a:gd name="connsiteY14" fmla="*/ 30812 h 114422"/>
                <a:gd name="connsiteX15" fmla="*/ 29203 w 112850"/>
                <a:gd name="connsiteY15" fmla="*/ 21717 h 114422"/>
                <a:gd name="connsiteX16" fmla="*/ 54983 w 112850"/>
                <a:gd name="connsiteY16" fmla="*/ 16 h 114422"/>
                <a:gd name="connsiteX17" fmla="*/ 54983 w 112850"/>
                <a:gd name="connsiteY17" fmla="*/ 16 h 11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850" h="114422">
                  <a:moveTo>
                    <a:pt x="54983" y="16"/>
                  </a:moveTo>
                  <a:cubicBezTo>
                    <a:pt x="70425" y="-508"/>
                    <a:pt x="79694" y="12142"/>
                    <a:pt x="81330" y="25883"/>
                  </a:cubicBezTo>
                  <a:cubicBezTo>
                    <a:pt x="83118" y="25229"/>
                    <a:pt x="84972" y="24771"/>
                    <a:pt x="86848" y="24487"/>
                  </a:cubicBezTo>
                  <a:cubicBezTo>
                    <a:pt x="96466" y="23113"/>
                    <a:pt x="106194" y="27017"/>
                    <a:pt x="110621" y="36025"/>
                  </a:cubicBezTo>
                  <a:cubicBezTo>
                    <a:pt x="115594" y="46101"/>
                    <a:pt x="111690" y="57661"/>
                    <a:pt x="104405" y="65316"/>
                  </a:cubicBezTo>
                  <a:cubicBezTo>
                    <a:pt x="102638" y="67170"/>
                    <a:pt x="100588" y="68937"/>
                    <a:pt x="98342" y="70529"/>
                  </a:cubicBezTo>
                  <a:cubicBezTo>
                    <a:pt x="100479" y="73408"/>
                    <a:pt x="102115" y="76636"/>
                    <a:pt x="103053" y="80038"/>
                  </a:cubicBezTo>
                  <a:cubicBezTo>
                    <a:pt x="105648" y="89395"/>
                    <a:pt x="103031" y="99536"/>
                    <a:pt x="94699" y="105098"/>
                  </a:cubicBezTo>
                  <a:cubicBezTo>
                    <a:pt x="85365" y="111314"/>
                    <a:pt x="73391" y="108959"/>
                    <a:pt x="64841" y="102721"/>
                  </a:cubicBezTo>
                  <a:lnTo>
                    <a:pt x="64601" y="102546"/>
                  </a:lnTo>
                  <a:cubicBezTo>
                    <a:pt x="63380" y="104248"/>
                    <a:pt x="61940" y="105840"/>
                    <a:pt x="60261" y="107323"/>
                  </a:cubicBezTo>
                  <a:cubicBezTo>
                    <a:pt x="49596" y="116701"/>
                    <a:pt x="30293" y="117138"/>
                    <a:pt x="20326" y="106538"/>
                  </a:cubicBezTo>
                  <a:cubicBezTo>
                    <a:pt x="11362" y="97007"/>
                    <a:pt x="12409" y="84596"/>
                    <a:pt x="18538" y="74760"/>
                  </a:cubicBezTo>
                  <a:cubicBezTo>
                    <a:pt x="15855" y="73713"/>
                    <a:pt x="13281" y="72273"/>
                    <a:pt x="10861" y="70311"/>
                  </a:cubicBezTo>
                  <a:cubicBezTo>
                    <a:pt x="-198" y="61390"/>
                    <a:pt x="-3883" y="42437"/>
                    <a:pt x="4863" y="30812"/>
                  </a:cubicBezTo>
                  <a:cubicBezTo>
                    <a:pt x="11144" y="22480"/>
                    <a:pt x="20304" y="20125"/>
                    <a:pt x="29203" y="21717"/>
                  </a:cubicBezTo>
                  <a:cubicBezTo>
                    <a:pt x="32649" y="10376"/>
                    <a:pt x="43118" y="430"/>
                    <a:pt x="54983" y="16"/>
                  </a:cubicBezTo>
                  <a:lnTo>
                    <a:pt x="54983" y="1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3352EA5C-BCC8-4A25-BBFD-0D612F1063E7}"/>
                </a:ext>
              </a:extLst>
            </p:cNvPr>
            <p:cNvSpPr/>
            <p:nvPr/>
          </p:nvSpPr>
          <p:spPr>
            <a:xfrm>
              <a:off x="2081005" y="6575330"/>
              <a:ext cx="67365" cy="66413"/>
            </a:xfrm>
            <a:custGeom>
              <a:avLst/>
              <a:gdLst>
                <a:gd name="connsiteX0" fmla="*/ 1872 w 67365"/>
                <a:gd name="connsiteY0" fmla="*/ 18276 h 66413"/>
                <a:gd name="connsiteX1" fmla="*/ 67259 w 67365"/>
                <a:gd name="connsiteY1" fmla="*/ 37927 h 66413"/>
                <a:gd name="connsiteX2" fmla="*/ 8938 w 67365"/>
                <a:gd name="connsiteY2" fmla="*/ 54394 h 66413"/>
                <a:gd name="connsiteX3" fmla="*/ 1872 w 67365"/>
                <a:gd name="connsiteY3" fmla="*/ 18276 h 66413"/>
                <a:gd name="connsiteX4" fmla="*/ 1872 w 67365"/>
                <a:gd name="connsiteY4" fmla="*/ 18276 h 6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65" h="66413">
                  <a:moveTo>
                    <a:pt x="1872" y="18276"/>
                  </a:moveTo>
                  <a:cubicBezTo>
                    <a:pt x="12777" y="-13480"/>
                    <a:pt x="70160" y="-1898"/>
                    <a:pt x="67259" y="37927"/>
                  </a:cubicBezTo>
                  <a:cubicBezTo>
                    <a:pt x="65122" y="67459"/>
                    <a:pt x="26714" y="75878"/>
                    <a:pt x="8938" y="54394"/>
                  </a:cubicBezTo>
                  <a:cubicBezTo>
                    <a:pt x="781" y="44492"/>
                    <a:pt x="-2338" y="30512"/>
                    <a:pt x="1872" y="18276"/>
                  </a:cubicBezTo>
                  <a:lnTo>
                    <a:pt x="1872" y="18276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244" name="Graphic 1943">
              <a:extLst>
                <a:ext uri="{FF2B5EF4-FFF2-40B4-BE49-F238E27FC236}">
                  <a16:creationId xmlns:a16="http://schemas.microsoft.com/office/drawing/2014/main" id="{21E55BE2-EF1C-4466-8E7E-BBC8929AF60A}"/>
                </a:ext>
              </a:extLst>
            </p:cNvPr>
            <p:cNvGrpSpPr/>
            <p:nvPr/>
          </p:nvGrpSpPr>
          <p:grpSpPr>
            <a:xfrm>
              <a:off x="231631" y="6284714"/>
              <a:ext cx="1891897" cy="666770"/>
              <a:chOff x="231631" y="6284714"/>
              <a:chExt cx="1891897" cy="666770"/>
            </a:xfrm>
          </p:grpSpPr>
          <p:sp>
            <p:nvSpPr>
              <p:cNvPr id="3881" name="Freeform: Shape 3880">
                <a:extLst>
                  <a:ext uri="{FF2B5EF4-FFF2-40B4-BE49-F238E27FC236}">
                    <a16:creationId xmlns:a16="http://schemas.microsoft.com/office/drawing/2014/main" id="{296CA868-85E8-4E07-8DDE-7EC66BC29957}"/>
                  </a:ext>
                </a:extLst>
              </p:cNvPr>
              <p:cNvSpPr/>
              <p:nvPr/>
            </p:nvSpPr>
            <p:spPr>
              <a:xfrm>
                <a:off x="2097408" y="6591622"/>
                <a:ext cx="26119" cy="25968"/>
              </a:xfrm>
              <a:custGeom>
                <a:avLst/>
                <a:gdLst>
                  <a:gd name="connsiteX0" fmla="*/ 169 w 26119"/>
                  <a:gd name="connsiteY0" fmla="*/ 15092 h 25968"/>
                  <a:gd name="connsiteX1" fmla="*/ 4487 w 26119"/>
                  <a:gd name="connsiteY1" fmla="*/ 3358 h 25968"/>
                  <a:gd name="connsiteX2" fmla="*/ 4792 w 26119"/>
                  <a:gd name="connsiteY2" fmla="*/ 3053 h 25968"/>
                  <a:gd name="connsiteX3" fmla="*/ 17639 w 26119"/>
                  <a:gd name="connsiteY3" fmla="*/ 785 h 25968"/>
                  <a:gd name="connsiteX4" fmla="*/ 25948 w 26119"/>
                  <a:gd name="connsiteY4" fmla="*/ 10818 h 25968"/>
                  <a:gd name="connsiteX5" fmla="*/ 21543 w 26119"/>
                  <a:gd name="connsiteY5" fmla="*/ 22813 h 25968"/>
                  <a:gd name="connsiteX6" fmla="*/ 8696 w 26119"/>
                  <a:gd name="connsiteY6" fmla="*/ 25081 h 25968"/>
                  <a:gd name="connsiteX7" fmla="*/ 8304 w 26119"/>
                  <a:gd name="connsiteY7" fmla="*/ 24885 h 25968"/>
                  <a:gd name="connsiteX8" fmla="*/ 169 w 26119"/>
                  <a:gd name="connsiteY8" fmla="*/ 15092 h 25968"/>
                  <a:gd name="connsiteX9" fmla="*/ 169 w 26119"/>
                  <a:gd name="connsiteY9" fmla="*/ 15092 h 2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119" h="25968">
                    <a:moveTo>
                      <a:pt x="169" y="15092"/>
                    </a:moveTo>
                    <a:cubicBezTo>
                      <a:pt x="-595" y="10425"/>
                      <a:pt x="1303" y="6586"/>
                      <a:pt x="4487" y="3358"/>
                    </a:cubicBezTo>
                    <a:cubicBezTo>
                      <a:pt x="4596" y="3249"/>
                      <a:pt x="4705" y="3140"/>
                      <a:pt x="4792" y="3053"/>
                    </a:cubicBezTo>
                    <a:cubicBezTo>
                      <a:pt x="7955" y="-153"/>
                      <a:pt x="13604" y="-698"/>
                      <a:pt x="17639" y="785"/>
                    </a:cubicBezTo>
                    <a:cubicBezTo>
                      <a:pt x="21979" y="2377"/>
                      <a:pt x="25207" y="6259"/>
                      <a:pt x="25948" y="10818"/>
                    </a:cubicBezTo>
                    <a:cubicBezTo>
                      <a:pt x="26690" y="15267"/>
                      <a:pt x="24989" y="19912"/>
                      <a:pt x="21543" y="22813"/>
                    </a:cubicBezTo>
                    <a:cubicBezTo>
                      <a:pt x="18249" y="25605"/>
                      <a:pt x="12797" y="27001"/>
                      <a:pt x="8696" y="25081"/>
                    </a:cubicBezTo>
                    <a:lnTo>
                      <a:pt x="8304" y="24885"/>
                    </a:lnTo>
                    <a:cubicBezTo>
                      <a:pt x="4094" y="22944"/>
                      <a:pt x="954" y="19847"/>
                      <a:pt x="169" y="15092"/>
                    </a:cubicBezTo>
                    <a:lnTo>
                      <a:pt x="169" y="15092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82" name="Freeform: Shape 3881">
                <a:extLst>
                  <a:ext uri="{FF2B5EF4-FFF2-40B4-BE49-F238E27FC236}">
                    <a16:creationId xmlns:a16="http://schemas.microsoft.com/office/drawing/2014/main" id="{A3237911-9664-41CD-9E99-B798CAF974C1}"/>
                  </a:ext>
                </a:extLst>
              </p:cNvPr>
              <p:cNvSpPr/>
              <p:nvPr/>
            </p:nvSpPr>
            <p:spPr>
              <a:xfrm>
                <a:off x="231631" y="6284714"/>
                <a:ext cx="315785" cy="666770"/>
              </a:xfrm>
              <a:custGeom>
                <a:avLst/>
                <a:gdLst>
                  <a:gd name="connsiteX0" fmla="*/ 26219 w 315785"/>
                  <a:gd name="connsiteY0" fmla="*/ 240189 h 666770"/>
                  <a:gd name="connsiteX1" fmla="*/ 28095 w 315785"/>
                  <a:gd name="connsiteY1" fmla="*/ 235936 h 666770"/>
                  <a:gd name="connsiteX2" fmla="*/ 30625 w 315785"/>
                  <a:gd name="connsiteY2" fmla="*/ 232991 h 666770"/>
                  <a:gd name="connsiteX3" fmla="*/ 43406 w 315785"/>
                  <a:gd name="connsiteY3" fmla="*/ 237703 h 666770"/>
                  <a:gd name="connsiteX4" fmla="*/ 37779 w 315785"/>
                  <a:gd name="connsiteY4" fmla="*/ 338859 h 666770"/>
                  <a:gd name="connsiteX5" fmla="*/ 44715 w 315785"/>
                  <a:gd name="connsiteY5" fmla="*/ 418314 h 666770"/>
                  <a:gd name="connsiteX6" fmla="*/ 88859 w 315785"/>
                  <a:gd name="connsiteY6" fmla="*/ 307714 h 666770"/>
                  <a:gd name="connsiteX7" fmla="*/ 124082 w 315785"/>
                  <a:gd name="connsiteY7" fmla="*/ 237724 h 666770"/>
                  <a:gd name="connsiteX8" fmla="*/ 121422 w 315785"/>
                  <a:gd name="connsiteY8" fmla="*/ 229785 h 666770"/>
                  <a:gd name="connsiteX9" fmla="*/ 159154 w 315785"/>
                  <a:gd name="connsiteY9" fmla="*/ 1256 h 666770"/>
                  <a:gd name="connsiteX10" fmla="*/ 163668 w 315785"/>
                  <a:gd name="connsiteY10" fmla="*/ 2936 h 666770"/>
                  <a:gd name="connsiteX11" fmla="*/ 147223 w 315785"/>
                  <a:gd name="connsiteY11" fmla="*/ 119294 h 666770"/>
                  <a:gd name="connsiteX12" fmla="*/ 149470 w 315785"/>
                  <a:gd name="connsiteY12" fmla="*/ 194562 h 666770"/>
                  <a:gd name="connsiteX13" fmla="*/ 306417 w 315785"/>
                  <a:gd name="connsiteY13" fmla="*/ 39272 h 666770"/>
                  <a:gd name="connsiteX14" fmla="*/ 314247 w 315785"/>
                  <a:gd name="connsiteY14" fmla="*/ 48781 h 666770"/>
                  <a:gd name="connsiteX15" fmla="*/ 190735 w 315785"/>
                  <a:gd name="connsiteY15" fmla="*/ 172511 h 666770"/>
                  <a:gd name="connsiteX16" fmla="*/ 131956 w 315785"/>
                  <a:gd name="connsiteY16" fmla="*/ 281193 h 666770"/>
                  <a:gd name="connsiteX17" fmla="*/ 193810 w 315785"/>
                  <a:gd name="connsiteY17" fmla="*/ 212097 h 666770"/>
                  <a:gd name="connsiteX18" fmla="*/ 289187 w 315785"/>
                  <a:gd name="connsiteY18" fmla="*/ 141671 h 666770"/>
                  <a:gd name="connsiteX19" fmla="*/ 293571 w 315785"/>
                  <a:gd name="connsiteY19" fmla="*/ 146971 h 666770"/>
                  <a:gd name="connsiteX20" fmla="*/ 213069 w 315785"/>
                  <a:gd name="connsiteY20" fmla="*/ 223155 h 666770"/>
                  <a:gd name="connsiteX21" fmla="*/ 131738 w 315785"/>
                  <a:gd name="connsiteY21" fmla="*/ 323657 h 666770"/>
                  <a:gd name="connsiteX22" fmla="*/ 48662 w 315785"/>
                  <a:gd name="connsiteY22" fmla="*/ 513495 h 666770"/>
                  <a:gd name="connsiteX23" fmla="*/ 33700 w 315785"/>
                  <a:gd name="connsiteY23" fmla="*/ 649766 h 666770"/>
                  <a:gd name="connsiteX24" fmla="*/ 25 w 315785"/>
                  <a:gd name="connsiteY24" fmla="*/ 651293 h 666770"/>
                  <a:gd name="connsiteX25" fmla="*/ 30538 w 315785"/>
                  <a:gd name="connsiteY25" fmla="*/ 464967 h 666770"/>
                  <a:gd name="connsiteX26" fmla="*/ 22315 w 315785"/>
                  <a:gd name="connsiteY26" fmla="*/ 452317 h 666770"/>
                  <a:gd name="connsiteX27" fmla="*/ 7157 w 315785"/>
                  <a:gd name="connsiteY27" fmla="*/ 334890 h 666770"/>
                  <a:gd name="connsiteX28" fmla="*/ 26219 w 315785"/>
                  <a:gd name="connsiteY28" fmla="*/ 240189 h 666770"/>
                  <a:gd name="connsiteX29" fmla="*/ 26219 w 315785"/>
                  <a:gd name="connsiteY29" fmla="*/ 240189 h 666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15785" h="666770">
                    <a:moveTo>
                      <a:pt x="26219" y="240189"/>
                    </a:moveTo>
                    <a:cubicBezTo>
                      <a:pt x="26394" y="238662"/>
                      <a:pt x="27026" y="237179"/>
                      <a:pt x="28095" y="235936"/>
                    </a:cubicBezTo>
                    <a:cubicBezTo>
                      <a:pt x="28946" y="234954"/>
                      <a:pt x="29774" y="233973"/>
                      <a:pt x="30625" y="232991"/>
                    </a:cubicBezTo>
                    <a:cubicBezTo>
                      <a:pt x="34878" y="228019"/>
                      <a:pt x="43013" y="231596"/>
                      <a:pt x="43406" y="237703"/>
                    </a:cubicBezTo>
                    <a:cubicBezTo>
                      <a:pt x="45500" y="270854"/>
                      <a:pt x="37670" y="305206"/>
                      <a:pt x="37779" y="338859"/>
                    </a:cubicBezTo>
                    <a:cubicBezTo>
                      <a:pt x="37844" y="365729"/>
                      <a:pt x="38673" y="392447"/>
                      <a:pt x="44715" y="418314"/>
                    </a:cubicBezTo>
                    <a:cubicBezTo>
                      <a:pt x="57168" y="380866"/>
                      <a:pt x="71934" y="344006"/>
                      <a:pt x="88859" y="307714"/>
                    </a:cubicBezTo>
                    <a:cubicBezTo>
                      <a:pt x="99851" y="284137"/>
                      <a:pt x="111520" y="260669"/>
                      <a:pt x="124082" y="237724"/>
                    </a:cubicBezTo>
                    <a:cubicBezTo>
                      <a:pt x="122643" y="235565"/>
                      <a:pt x="121640" y="232970"/>
                      <a:pt x="121422" y="229785"/>
                    </a:cubicBezTo>
                    <a:cubicBezTo>
                      <a:pt x="116383" y="155892"/>
                      <a:pt x="119960" y="66120"/>
                      <a:pt x="159154" y="1256"/>
                    </a:cubicBezTo>
                    <a:cubicBezTo>
                      <a:pt x="160637" y="-1208"/>
                      <a:pt x="163930" y="275"/>
                      <a:pt x="163668" y="2936"/>
                    </a:cubicBezTo>
                    <a:cubicBezTo>
                      <a:pt x="159524" y="41933"/>
                      <a:pt x="150299" y="80188"/>
                      <a:pt x="147223" y="119294"/>
                    </a:cubicBezTo>
                    <a:cubicBezTo>
                      <a:pt x="145239" y="144703"/>
                      <a:pt x="146504" y="169632"/>
                      <a:pt x="149470" y="194562"/>
                    </a:cubicBezTo>
                    <a:cubicBezTo>
                      <a:pt x="189339" y="131704"/>
                      <a:pt x="238892" y="76044"/>
                      <a:pt x="306417" y="39272"/>
                    </a:cubicBezTo>
                    <a:cubicBezTo>
                      <a:pt x="312699" y="35847"/>
                      <a:pt x="318696" y="43219"/>
                      <a:pt x="314247" y="48781"/>
                    </a:cubicBezTo>
                    <a:cubicBezTo>
                      <a:pt x="277540" y="94583"/>
                      <a:pt x="223756" y="122784"/>
                      <a:pt x="190735" y="172511"/>
                    </a:cubicBezTo>
                    <a:cubicBezTo>
                      <a:pt x="168227" y="206405"/>
                      <a:pt x="149382" y="243853"/>
                      <a:pt x="131956" y="281193"/>
                    </a:cubicBezTo>
                    <a:cubicBezTo>
                      <a:pt x="150887" y="256721"/>
                      <a:pt x="171520" y="233624"/>
                      <a:pt x="193810" y="212097"/>
                    </a:cubicBezTo>
                    <a:cubicBezTo>
                      <a:pt x="219786" y="187015"/>
                      <a:pt x="253680" y="151617"/>
                      <a:pt x="289187" y="141671"/>
                    </a:cubicBezTo>
                    <a:cubicBezTo>
                      <a:pt x="292262" y="140821"/>
                      <a:pt x="295141" y="144049"/>
                      <a:pt x="293571" y="146971"/>
                    </a:cubicBezTo>
                    <a:cubicBezTo>
                      <a:pt x="276973" y="177811"/>
                      <a:pt x="237780" y="198815"/>
                      <a:pt x="213069" y="223155"/>
                    </a:cubicBezTo>
                    <a:cubicBezTo>
                      <a:pt x="182273" y="253471"/>
                      <a:pt x="155097" y="287343"/>
                      <a:pt x="131738" y="323657"/>
                    </a:cubicBezTo>
                    <a:cubicBezTo>
                      <a:pt x="92981" y="383854"/>
                      <a:pt x="72370" y="448020"/>
                      <a:pt x="48662" y="513495"/>
                    </a:cubicBezTo>
                    <a:cubicBezTo>
                      <a:pt x="39044" y="558337"/>
                      <a:pt x="33526" y="603921"/>
                      <a:pt x="33700" y="649766"/>
                    </a:cubicBezTo>
                    <a:cubicBezTo>
                      <a:pt x="33787" y="671664"/>
                      <a:pt x="-1065" y="672667"/>
                      <a:pt x="25" y="651293"/>
                    </a:cubicBezTo>
                    <a:cubicBezTo>
                      <a:pt x="3340" y="587410"/>
                      <a:pt x="13875" y="525403"/>
                      <a:pt x="30538" y="464967"/>
                    </a:cubicBezTo>
                    <a:cubicBezTo>
                      <a:pt x="26481" y="462829"/>
                      <a:pt x="23275" y="458794"/>
                      <a:pt x="22315" y="452317"/>
                    </a:cubicBezTo>
                    <a:cubicBezTo>
                      <a:pt x="16514" y="413189"/>
                      <a:pt x="6067" y="374781"/>
                      <a:pt x="7157" y="334890"/>
                    </a:cubicBezTo>
                    <a:cubicBezTo>
                      <a:pt x="7964" y="305075"/>
                      <a:pt x="11672" y="267299"/>
                      <a:pt x="26219" y="240189"/>
                    </a:cubicBezTo>
                    <a:lnTo>
                      <a:pt x="26219" y="240189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CAF3EC0C-86F2-48FF-86B0-64D0BA80446B}"/>
                </a:ext>
              </a:extLst>
            </p:cNvPr>
            <p:cNvSpPr/>
            <p:nvPr/>
          </p:nvSpPr>
          <p:spPr>
            <a:xfrm>
              <a:off x="490557" y="6300463"/>
              <a:ext cx="188415" cy="169924"/>
            </a:xfrm>
            <a:custGeom>
              <a:avLst/>
              <a:gdLst>
                <a:gd name="connsiteX0" fmla="*/ 10413 w 188415"/>
                <a:gd name="connsiteY0" fmla="*/ 107297 h 169924"/>
                <a:gd name="connsiteX1" fmla="*/ 65375 w 188415"/>
                <a:gd name="connsiteY1" fmla="*/ 34429 h 169924"/>
                <a:gd name="connsiteX2" fmla="*/ 114557 w 188415"/>
                <a:gd name="connsiteY2" fmla="*/ 12 h 169924"/>
                <a:gd name="connsiteX3" fmla="*/ 138549 w 188415"/>
                <a:gd name="connsiteY3" fmla="*/ 21931 h 169924"/>
                <a:gd name="connsiteX4" fmla="*/ 128254 w 188415"/>
                <a:gd name="connsiteY4" fmla="*/ 73622 h 169924"/>
                <a:gd name="connsiteX5" fmla="*/ 179465 w 188415"/>
                <a:gd name="connsiteY5" fmla="*/ 92706 h 169924"/>
                <a:gd name="connsiteX6" fmla="*/ 90893 w 188415"/>
                <a:gd name="connsiteY6" fmla="*/ 169653 h 169924"/>
                <a:gd name="connsiteX7" fmla="*/ 10413 w 188415"/>
                <a:gd name="connsiteY7" fmla="*/ 107297 h 169924"/>
                <a:gd name="connsiteX8" fmla="*/ 10413 w 188415"/>
                <a:gd name="connsiteY8" fmla="*/ 107297 h 16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15" h="169924">
                  <a:moveTo>
                    <a:pt x="10413" y="107297"/>
                  </a:moveTo>
                  <a:cubicBezTo>
                    <a:pt x="29475" y="82913"/>
                    <a:pt x="48581" y="60710"/>
                    <a:pt x="65375" y="34429"/>
                  </a:cubicBezTo>
                  <a:cubicBezTo>
                    <a:pt x="76847" y="16457"/>
                    <a:pt x="91547" y="-512"/>
                    <a:pt x="114557" y="12"/>
                  </a:cubicBezTo>
                  <a:cubicBezTo>
                    <a:pt x="126051" y="274"/>
                    <a:pt x="139181" y="8867"/>
                    <a:pt x="138549" y="21931"/>
                  </a:cubicBezTo>
                  <a:cubicBezTo>
                    <a:pt x="137676" y="39750"/>
                    <a:pt x="135081" y="57613"/>
                    <a:pt x="128254" y="73622"/>
                  </a:cubicBezTo>
                  <a:cubicBezTo>
                    <a:pt x="148778" y="72771"/>
                    <a:pt x="167644" y="77504"/>
                    <a:pt x="179465" y="92706"/>
                  </a:cubicBezTo>
                  <a:cubicBezTo>
                    <a:pt x="217786" y="142041"/>
                    <a:pt x="122605" y="167341"/>
                    <a:pt x="90893" y="169653"/>
                  </a:cubicBezTo>
                  <a:cubicBezTo>
                    <a:pt x="57501" y="172074"/>
                    <a:pt x="-29893" y="158835"/>
                    <a:pt x="10413" y="107297"/>
                  </a:cubicBezTo>
                  <a:lnTo>
                    <a:pt x="10413" y="107297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E568DBAC-002F-4B35-A70E-5B6F710E99AC}"/>
                </a:ext>
              </a:extLst>
            </p:cNvPr>
            <p:cNvSpPr/>
            <p:nvPr/>
          </p:nvSpPr>
          <p:spPr>
            <a:xfrm>
              <a:off x="513985" y="6180985"/>
              <a:ext cx="179225" cy="178643"/>
            </a:xfrm>
            <a:custGeom>
              <a:avLst/>
              <a:gdLst>
                <a:gd name="connsiteX0" fmla="*/ 20966 w 179225"/>
                <a:gd name="connsiteY0" fmla="*/ 73797 h 178643"/>
                <a:gd name="connsiteX1" fmla="*/ 70890 w 179225"/>
                <a:gd name="connsiteY1" fmla="*/ 623 h 178643"/>
                <a:gd name="connsiteX2" fmla="*/ 115841 w 179225"/>
                <a:gd name="connsiteY2" fmla="*/ 46273 h 178643"/>
                <a:gd name="connsiteX3" fmla="*/ 112221 w 179225"/>
                <a:gd name="connsiteY3" fmla="*/ 78312 h 178643"/>
                <a:gd name="connsiteX4" fmla="*/ 135100 w 179225"/>
                <a:gd name="connsiteY4" fmla="*/ 73666 h 178643"/>
                <a:gd name="connsiteX5" fmla="*/ 174751 w 179225"/>
                <a:gd name="connsiteY5" fmla="*/ 133514 h 178643"/>
                <a:gd name="connsiteX6" fmla="*/ 95274 w 179225"/>
                <a:gd name="connsiteY6" fmla="*/ 175216 h 178643"/>
                <a:gd name="connsiteX7" fmla="*/ 8425 w 179225"/>
                <a:gd name="connsiteY7" fmla="*/ 160537 h 178643"/>
                <a:gd name="connsiteX8" fmla="*/ 20966 w 179225"/>
                <a:gd name="connsiteY8" fmla="*/ 73797 h 178643"/>
                <a:gd name="connsiteX9" fmla="*/ 20966 w 179225"/>
                <a:gd name="connsiteY9" fmla="*/ 73797 h 1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225" h="178643">
                  <a:moveTo>
                    <a:pt x="20966" y="73797"/>
                  </a:moveTo>
                  <a:cubicBezTo>
                    <a:pt x="30388" y="50198"/>
                    <a:pt x="41620" y="5902"/>
                    <a:pt x="70890" y="623"/>
                  </a:cubicBezTo>
                  <a:cubicBezTo>
                    <a:pt x="98611" y="-4393"/>
                    <a:pt x="114947" y="21780"/>
                    <a:pt x="115841" y="46273"/>
                  </a:cubicBezTo>
                  <a:cubicBezTo>
                    <a:pt x="116234" y="57003"/>
                    <a:pt x="115078" y="67952"/>
                    <a:pt x="112221" y="78312"/>
                  </a:cubicBezTo>
                  <a:cubicBezTo>
                    <a:pt x="119527" y="75433"/>
                    <a:pt x="127161" y="73514"/>
                    <a:pt x="135100" y="73666"/>
                  </a:cubicBezTo>
                  <a:cubicBezTo>
                    <a:pt x="164696" y="74212"/>
                    <a:pt x="189735" y="104921"/>
                    <a:pt x="174751" y="133514"/>
                  </a:cubicBezTo>
                  <a:cubicBezTo>
                    <a:pt x="161643" y="158531"/>
                    <a:pt x="120727" y="170548"/>
                    <a:pt x="95274" y="175216"/>
                  </a:cubicBezTo>
                  <a:cubicBezTo>
                    <a:pt x="68992" y="180036"/>
                    <a:pt x="27945" y="183111"/>
                    <a:pt x="8425" y="160537"/>
                  </a:cubicBezTo>
                  <a:cubicBezTo>
                    <a:pt x="-12578" y="136284"/>
                    <a:pt x="11108" y="98487"/>
                    <a:pt x="20966" y="73797"/>
                  </a:cubicBezTo>
                  <a:lnTo>
                    <a:pt x="20966" y="7379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247" name="Graphic 1943">
              <a:extLst>
                <a:ext uri="{FF2B5EF4-FFF2-40B4-BE49-F238E27FC236}">
                  <a16:creationId xmlns:a16="http://schemas.microsoft.com/office/drawing/2014/main" id="{58F21363-B412-4591-BCB8-91F54DB20914}"/>
                </a:ext>
              </a:extLst>
            </p:cNvPr>
            <p:cNvGrpSpPr/>
            <p:nvPr/>
          </p:nvGrpSpPr>
          <p:grpSpPr>
            <a:xfrm>
              <a:off x="324384" y="6162960"/>
              <a:ext cx="1645593" cy="709338"/>
              <a:chOff x="324384" y="6162960"/>
              <a:chExt cx="1645593" cy="709338"/>
            </a:xfrm>
          </p:grpSpPr>
          <p:sp>
            <p:nvSpPr>
              <p:cNvPr id="3879" name="Freeform: Shape 3878">
                <a:extLst>
                  <a:ext uri="{FF2B5EF4-FFF2-40B4-BE49-F238E27FC236}">
                    <a16:creationId xmlns:a16="http://schemas.microsoft.com/office/drawing/2014/main" id="{4E9B8E97-F46F-460A-BB33-79B686FE44EE}"/>
                  </a:ext>
                </a:extLst>
              </p:cNvPr>
              <p:cNvSpPr/>
              <p:nvPr/>
            </p:nvSpPr>
            <p:spPr>
              <a:xfrm>
                <a:off x="324384" y="6171501"/>
                <a:ext cx="163401" cy="163201"/>
              </a:xfrm>
              <a:custGeom>
                <a:avLst/>
                <a:gdLst>
                  <a:gd name="connsiteX0" fmla="*/ 29344 w 163401"/>
                  <a:gd name="connsiteY0" fmla="*/ 6704 h 163201"/>
                  <a:gd name="connsiteX1" fmla="*/ 99748 w 163401"/>
                  <a:gd name="connsiteY1" fmla="*/ 32222 h 163201"/>
                  <a:gd name="connsiteX2" fmla="*/ 100315 w 163401"/>
                  <a:gd name="connsiteY2" fmla="*/ 33880 h 163201"/>
                  <a:gd name="connsiteX3" fmla="*/ 122409 w 163401"/>
                  <a:gd name="connsiteY3" fmla="*/ 27664 h 163201"/>
                  <a:gd name="connsiteX4" fmla="*/ 163304 w 163401"/>
                  <a:gd name="connsiteY4" fmla="*/ 73880 h 163201"/>
                  <a:gd name="connsiteX5" fmla="*/ 41972 w 163401"/>
                  <a:gd name="connsiteY5" fmla="*/ 156432 h 163201"/>
                  <a:gd name="connsiteX6" fmla="*/ 29344 w 163401"/>
                  <a:gd name="connsiteY6" fmla="*/ 6704 h 163201"/>
                  <a:gd name="connsiteX7" fmla="*/ 29344 w 163401"/>
                  <a:gd name="connsiteY7" fmla="*/ 6704 h 163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401" h="163201">
                    <a:moveTo>
                      <a:pt x="29344" y="6704"/>
                    </a:moveTo>
                    <a:cubicBezTo>
                      <a:pt x="55996" y="-9217"/>
                      <a:pt x="88145" y="4785"/>
                      <a:pt x="99748" y="32222"/>
                    </a:cubicBezTo>
                    <a:cubicBezTo>
                      <a:pt x="99966" y="32746"/>
                      <a:pt x="100097" y="33335"/>
                      <a:pt x="100315" y="33880"/>
                    </a:cubicBezTo>
                    <a:cubicBezTo>
                      <a:pt x="106706" y="30216"/>
                      <a:pt x="114274" y="28013"/>
                      <a:pt x="122409" y="27664"/>
                    </a:cubicBezTo>
                    <a:cubicBezTo>
                      <a:pt x="150304" y="26464"/>
                      <a:pt x="164743" y="47817"/>
                      <a:pt x="163304" y="73880"/>
                    </a:cubicBezTo>
                    <a:cubicBezTo>
                      <a:pt x="160468" y="124589"/>
                      <a:pt x="92594" y="183368"/>
                      <a:pt x="41972" y="156432"/>
                    </a:cubicBezTo>
                    <a:cubicBezTo>
                      <a:pt x="-3262" y="132332"/>
                      <a:pt x="-18464" y="35254"/>
                      <a:pt x="29344" y="6704"/>
                    </a:cubicBezTo>
                    <a:lnTo>
                      <a:pt x="29344" y="670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80" name="Freeform: Shape 3879">
                <a:extLst>
                  <a:ext uri="{FF2B5EF4-FFF2-40B4-BE49-F238E27FC236}">
                    <a16:creationId xmlns:a16="http://schemas.microsoft.com/office/drawing/2014/main" id="{E7FE5E33-1108-42AF-B0C9-C85A4B23E973}"/>
                  </a:ext>
                </a:extLst>
              </p:cNvPr>
              <p:cNvSpPr/>
              <p:nvPr/>
            </p:nvSpPr>
            <p:spPr>
              <a:xfrm>
                <a:off x="1877445" y="6162960"/>
                <a:ext cx="92532" cy="709338"/>
              </a:xfrm>
              <a:custGeom>
                <a:avLst/>
                <a:gdLst>
                  <a:gd name="connsiteX0" fmla="*/ 15791 w 92532"/>
                  <a:gd name="connsiteY0" fmla="*/ 0 h 709338"/>
                  <a:gd name="connsiteX1" fmla="*/ 45017 w 92532"/>
                  <a:gd name="connsiteY1" fmla="*/ 709339 h 709338"/>
                  <a:gd name="connsiteX2" fmla="*/ 28179 w 92532"/>
                  <a:gd name="connsiteY2" fmla="*/ 704257 h 709338"/>
                  <a:gd name="connsiteX3" fmla="*/ 0 w 92532"/>
                  <a:gd name="connsiteY3" fmla="*/ 7764 h 709338"/>
                  <a:gd name="connsiteX4" fmla="*/ 15791 w 92532"/>
                  <a:gd name="connsiteY4" fmla="*/ 0 h 709338"/>
                  <a:gd name="connsiteX5" fmla="*/ 15791 w 92532"/>
                  <a:gd name="connsiteY5" fmla="*/ 0 h 70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32" h="709338">
                    <a:moveTo>
                      <a:pt x="15791" y="0"/>
                    </a:moveTo>
                    <a:cubicBezTo>
                      <a:pt x="16227" y="872"/>
                      <a:pt x="166740" y="301158"/>
                      <a:pt x="45017" y="709339"/>
                    </a:cubicBezTo>
                    <a:lnTo>
                      <a:pt x="28179" y="704257"/>
                    </a:lnTo>
                    <a:cubicBezTo>
                      <a:pt x="147896" y="302837"/>
                      <a:pt x="415" y="8593"/>
                      <a:pt x="0" y="7764"/>
                    </a:cubicBezTo>
                    <a:lnTo>
                      <a:pt x="15791" y="0"/>
                    </a:lnTo>
                    <a:lnTo>
                      <a:pt x="15791" y="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5B8032FB-70D6-4057-9EB8-F9D13918897A}"/>
                </a:ext>
              </a:extLst>
            </p:cNvPr>
            <p:cNvSpPr/>
            <p:nvPr/>
          </p:nvSpPr>
          <p:spPr>
            <a:xfrm>
              <a:off x="2561110" y="5756688"/>
              <a:ext cx="207194" cy="167103"/>
            </a:xfrm>
            <a:custGeom>
              <a:avLst/>
              <a:gdLst>
                <a:gd name="connsiteX0" fmla="*/ 9120 w 207194"/>
                <a:gd name="connsiteY0" fmla="*/ 112290 h 167103"/>
                <a:gd name="connsiteX1" fmla="*/ 35009 w 207194"/>
                <a:gd name="connsiteY1" fmla="*/ 85638 h 167103"/>
                <a:gd name="connsiteX2" fmla="*/ 90 w 207194"/>
                <a:gd name="connsiteY2" fmla="*/ 37808 h 167103"/>
                <a:gd name="connsiteX3" fmla="*/ 17124 w 207194"/>
                <a:gd name="connsiteY3" fmla="*/ 18723 h 167103"/>
                <a:gd name="connsiteX4" fmla="*/ 62097 w 207194"/>
                <a:gd name="connsiteY4" fmla="*/ 30545 h 167103"/>
                <a:gd name="connsiteX5" fmla="*/ 88837 w 207194"/>
                <a:gd name="connsiteY5" fmla="*/ 119 h 167103"/>
                <a:gd name="connsiteX6" fmla="*/ 201466 w 207194"/>
                <a:gd name="connsiteY6" fmla="*/ 160949 h 167103"/>
                <a:gd name="connsiteX7" fmla="*/ 193483 w 207194"/>
                <a:gd name="connsiteY7" fmla="*/ 165071 h 167103"/>
                <a:gd name="connsiteX8" fmla="*/ 184999 w 207194"/>
                <a:gd name="connsiteY8" fmla="*/ 166925 h 167103"/>
                <a:gd name="connsiteX9" fmla="*/ 155424 w 207194"/>
                <a:gd name="connsiteY9" fmla="*/ 163872 h 167103"/>
                <a:gd name="connsiteX10" fmla="*/ 93875 w 207194"/>
                <a:gd name="connsiteY10" fmla="*/ 155693 h 167103"/>
                <a:gd name="connsiteX11" fmla="*/ 9120 w 207194"/>
                <a:gd name="connsiteY11" fmla="*/ 112290 h 167103"/>
                <a:gd name="connsiteX12" fmla="*/ 9120 w 207194"/>
                <a:gd name="connsiteY12" fmla="*/ 112290 h 16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194" h="167103">
                  <a:moveTo>
                    <a:pt x="9120" y="112290"/>
                  </a:moveTo>
                  <a:cubicBezTo>
                    <a:pt x="9425" y="96543"/>
                    <a:pt x="20745" y="88975"/>
                    <a:pt x="35009" y="85638"/>
                  </a:cubicBezTo>
                  <a:cubicBezTo>
                    <a:pt x="17299" y="74078"/>
                    <a:pt x="2184" y="59313"/>
                    <a:pt x="90" y="37808"/>
                  </a:cubicBezTo>
                  <a:cubicBezTo>
                    <a:pt x="-869" y="28037"/>
                    <a:pt x="5892" y="17284"/>
                    <a:pt x="17124" y="18723"/>
                  </a:cubicBezTo>
                  <a:cubicBezTo>
                    <a:pt x="32980" y="20752"/>
                    <a:pt x="47921" y="24874"/>
                    <a:pt x="62097" y="30545"/>
                  </a:cubicBezTo>
                  <a:cubicBezTo>
                    <a:pt x="59785" y="14361"/>
                    <a:pt x="67746" y="-1538"/>
                    <a:pt x="88837" y="119"/>
                  </a:cubicBezTo>
                  <a:cubicBezTo>
                    <a:pt x="118935" y="2475"/>
                    <a:pt x="233963" y="138484"/>
                    <a:pt x="201466" y="160949"/>
                  </a:cubicBezTo>
                  <a:cubicBezTo>
                    <a:pt x="198805" y="162781"/>
                    <a:pt x="196144" y="164111"/>
                    <a:pt x="193483" y="165071"/>
                  </a:cubicBezTo>
                  <a:cubicBezTo>
                    <a:pt x="190647" y="166336"/>
                    <a:pt x="187790" y="166903"/>
                    <a:pt x="184999" y="166925"/>
                  </a:cubicBezTo>
                  <a:cubicBezTo>
                    <a:pt x="175599" y="167797"/>
                    <a:pt x="165936" y="165268"/>
                    <a:pt x="155424" y="163872"/>
                  </a:cubicBezTo>
                  <a:cubicBezTo>
                    <a:pt x="134900" y="161145"/>
                    <a:pt x="114377" y="158419"/>
                    <a:pt x="93875" y="155693"/>
                  </a:cubicBezTo>
                  <a:cubicBezTo>
                    <a:pt x="68880" y="152356"/>
                    <a:pt x="8400" y="148844"/>
                    <a:pt x="9120" y="112290"/>
                  </a:cubicBezTo>
                  <a:lnTo>
                    <a:pt x="9120" y="112290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A573828A-E365-48C3-8062-C4AA6D05BEF1}"/>
                </a:ext>
              </a:extLst>
            </p:cNvPr>
            <p:cNvSpPr/>
            <p:nvPr/>
          </p:nvSpPr>
          <p:spPr>
            <a:xfrm>
              <a:off x="2561178" y="5790090"/>
              <a:ext cx="193370" cy="133790"/>
            </a:xfrm>
            <a:custGeom>
              <a:avLst/>
              <a:gdLst>
                <a:gd name="connsiteX0" fmla="*/ 9030 w 193370"/>
                <a:gd name="connsiteY0" fmla="*/ 78888 h 133790"/>
                <a:gd name="connsiteX1" fmla="*/ 34918 w 193370"/>
                <a:gd name="connsiteY1" fmla="*/ 52236 h 133790"/>
                <a:gd name="connsiteX2" fmla="*/ 0 w 193370"/>
                <a:gd name="connsiteY2" fmla="*/ 4384 h 133790"/>
                <a:gd name="connsiteX3" fmla="*/ 0 w 193370"/>
                <a:gd name="connsiteY3" fmla="*/ 4318 h 133790"/>
                <a:gd name="connsiteX4" fmla="*/ 0 w 193370"/>
                <a:gd name="connsiteY4" fmla="*/ 4253 h 133790"/>
                <a:gd name="connsiteX5" fmla="*/ 0 w 193370"/>
                <a:gd name="connsiteY5" fmla="*/ 4166 h 133790"/>
                <a:gd name="connsiteX6" fmla="*/ 0 w 193370"/>
                <a:gd name="connsiteY6" fmla="*/ 4100 h 133790"/>
                <a:gd name="connsiteX7" fmla="*/ 0 w 193370"/>
                <a:gd name="connsiteY7" fmla="*/ 4035 h 133790"/>
                <a:gd name="connsiteX8" fmla="*/ 0 w 193370"/>
                <a:gd name="connsiteY8" fmla="*/ 3970 h 133790"/>
                <a:gd name="connsiteX9" fmla="*/ 0 w 193370"/>
                <a:gd name="connsiteY9" fmla="*/ 3926 h 133790"/>
                <a:gd name="connsiteX10" fmla="*/ 0 w 193370"/>
                <a:gd name="connsiteY10" fmla="*/ 3904 h 133790"/>
                <a:gd name="connsiteX11" fmla="*/ 0 w 193370"/>
                <a:gd name="connsiteY11" fmla="*/ 3839 h 133790"/>
                <a:gd name="connsiteX12" fmla="*/ 0 w 193370"/>
                <a:gd name="connsiteY12" fmla="*/ 3773 h 133790"/>
                <a:gd name="connsiteX13" fmla="*/ 0 w 193370"/>
                <a:gd name="connsiteY13" fmla="*/ 3708 h 133790"/>
                <a:gd name="connsiteX14" fmla="*/ 0 w 193370"/>
                <a:gd name="connsiteY14" fmla="*/ 3621 h 133790"/>
                <a:gd name="connsiteX15" fmla="*/ 0 w 193370"/>
                <a:gd name="connsiteY15" fmla="*/ 3555 h 133790"/>
                <a:gd name="connsiteX16" fmla="*/ 0 w 193370"/>
                <a:gd name="connsiteY16" fmla="*/ 3490 h 133790"/>
                <a:gd name="connsiteX17" fmla="*/ 0 w 193370"/>
                <a:gd name="connsiteY17" fmla="*/ 3424 h 133790"/>
                <a:gd name="connsiteX18" fmla="*/ 0 w 193370"/>
                <a:gd name="connsiteY18" fmla="*/ 3359 h 133790"/>
                <a:gd name="connsiteX19" fmla="*/ 0 w 193370"/>
                <a:gd name="connsiteY19" fmla="*/ 3293 h 133790"/>
                <a:gd name="connsiteX20" fmla="*/ 0 w 193370"/>
                <a:gd name="connsiteY20" fmla="*/ 3228 h 133790"/>
                <a:gd name="connsiteX21" fmla="*/ 0 w 193370"/>
                <a:gd name="connsiteY21" fmla="*/ 3163 h 133790"/>
                <a:gd name="connsiteX22" fmla="*/ 0 w 193370"/>
                <a:gd name="connsiteY22" fmla="*/ 3097 h 133790"/>
                <a:gd name="connsiteX23" fmla="*/ 0 w 193370"/>
                <a:gd name="connsiteY23" fmla="*/ 3054 h 133790"/>
                <a:gd name="connsiteX24" fmla="*/ 0 w 193370"/>
                <a:gd name="connsiteY24" fmla="*/ 3010 h 133790"/>
                <a:gd name="connsiteX25" fmla="*/ 0 w 193370"/>
                <a:gd name="connsiteY25" fmla="*/ 2944 h 133790"/>
                <a:gd name="connsiteX26" fmla="*/ 0 w 193370"/>
                <a:gd name="connsiteY26" fmla="*/ 2857 h 133790"/>
                <a:gd name="connsiteX27" fmla="*/ 0 w 193370"/>
                <a:gd name="connsiteY27" fmla="*/ 2792 h 133790"/>
                <a:gd name="connsiteX28" fmla="*/ 0 w 193370"/>
                <a:gd name="connsiteY28" fmla="*/ 2726 h 133790"/>
                <a:gd name="connsiteX29" fmla="*/ 0 w 193370"/>
                <a:gd name="connsiteY29" fmla="*/ 2661 h 133790"/>
                <a:gd name="connsiteX30" fmla="*/ 0 w 193370"/>
                <a:gd name="connsiteY30" fmla="*/ 2595 h 133790"/>
                <a:gd name="connsiteX31" fmla="*/ 0 w 193370"/>
                <a:gd name="connsiteY31" fmla="*/ 2595 h 133790"/>
                <a:gd name="connsiteX32" fmla="*/ 0 w 193370"/>
                <a:gd name="connsiteY32" fmla="*/ 2530 h 133790"/>
                <a:gd name="connsiteX33" fmla="*/ 0 w 193370"/>
                <a:gd name="connsiteY33" fmla="*/ 2465 h 133790"/>
                <a:gd name="connsiteX34" fmla="*/ 0 w 193370"/>
                <a:gd name="connsiteY34" fmla="*/ 2399 h 133790"/>
                <a:gd name="connsiteX35" fmla="*/ 0 w 193370"/>
                <a:gd name="connsiteY35" fmla="*/ 2334 h 133790"/>
                <a:gd name="connsiteX36" fmla="*/ 0 w 193370"/>
                <a:gd name="connsiteY36" fmla="*/ 2268 h 133790"/>
                <a:gd name="connsiteX37" fmla="*/ 0 w 193370"/>
                <a:gd name="connsiteY37" fmla="*/ 2203 h 133790"/>
                <a:gd name="connsiteX38" fmla="*/ 0 w 193370"/>
                <a:gd name="connsiteY38" fmla="*/ 2159 h 133790"/>
                <a:gd name="connsiteX39" fmla="*/ 0 w 193370"/>
                <a:gd name="connsiteY39" fmla="*/ 2138 h 133790"/>
                <a:gd name="connsiteX40" fmla="*/ 0 w 193370"/>
                <a:gd name="connsiteY40" fmla="*/ 2072 h 133790"/>
                <a:gd name="connsiteX41" fmla="*/ 0 w 193370"/>
                <a:gd name="connsiteY41" fmla="*/ 2007 h 133790"/>
                <a:gd name="connsiteX42" fmla="*/ 0 w 193370"/>
                <a:gd name="connsiteY42" fmla="*/ 1941 h 133790"/>
                <a:gd name="connsiteX43" fmla="*/ 0 w 193370"/>
                <a:gd name="connsiteY43" fmla="*/ 1876 h 133790"/>
                <a:gd name="connsiteX44" fmla="*/ 0 w 193370"/>
                <a:gd name="connsiteY44" fmla="*/ 1810 h 133790"/>
                <a:gd name="connsiteX45" fmla="*/ 0 w 193370"/>
                <a:gd name="connsiteY45" fmla="*/ 1679 h 133790"/>
                <a:gd name="connsiteX46" fmla="*/ 0 w 193370"/>
                <a:gd name="connsiteY46" fmla="*/ 1592 h 133790"/>
                <a:gd name="connsiteX47" fmla="*/ 0 w 193370"/>
                <a:gd name="connsiteY47" fmla="*/ 1527 h 133790"/>
                <a:gd name="connsiteX48" fmla="*/ 0 w 193370"/>
                <a:gd name="connsiteY48" fmla="*/ 1461 h 133790"/>
                <a:gd name="connsiteX49" fmla="*/ 0 w 193370"/>
                <a:gd name="connsiteY49" fmla="*/ 1396 h 133790"/>
                <a:gd name="connsiteX50" fmla="*/ 0 w 193370"/>
                <a:gd name="connsiteY50" fmla="*/ 1331 h 133790"/>
                <a:gd name="connsiteX51" fmla="*/ 0 w 193370"/>
                <a:gd name="connsiteY51" fmla="*/ 1287 h 133790"/>
                <a:gd name="connsiteX52" fmla="*/ 0 w 193370"/>
                <a:gd name="connsiteY52" fmla="*/ 1265 h 133790"/>
                <a:gd name="connsiteX53" fmla="*/ 0 w 193370"/>
                <a:gd name="connsiteY53" fmla="*/ 1200 h 133790"/>
                <a:gd name="connsiteX54" fmla="*/ 0 w 193370"/>
                <a:gd name="connsiteY54" fmla="*/ 1134 h 133790"/>
                <a:gd name="connsiteX55" fmla="*/ 0 w 193370"/>
                <a:gd name="connsiteY55" fmla="*/ 1069 h 133790"/>
                <a:gd name="connsiteX56" fmla="*/ 0 w 193370"/>
                <a:gd name="connsiteY56" fmla="*/ 981 h 133790"/>
                <a:gd name="connsiteX57" fmla="*/ 0 w 193370"/>
                <a:gd name="connsiteY57" fmla="*/ 916 h 133790"/>
                <a:gd name="connsiteX58" fmla="*/ 0 w 193370"/>
                <a:gd name="connsiteY58" fmla="*/ 851 h 133790"/>
                <a:gd name="connsiteX59" fmla="*/ 0 w 193370"/>
                <a:gd name="connsiteY59" fmla="*/ 829 h 133790"/>
                <a:gd name="connsiteX60" fmla="*/ 0 w 193370"/>
                <a:gd name="connsiteY60" fmla="*/ 785 h 133790"/>
                <a:gd name="connsiteX61" fmla="*/ 0 w 193370"/>
                <a:gd name="connsiteY61" fmla="*/ 720 h 133790"/>
                <a:gd name="connsiteX62" fmla="*/ 22 w 193370"/>
                <a:gd name="connsiteY62" fmla="*/ 633 h 133790"/>
                <a:gd name="connsiteX63" fmla="*/ 22 w 193370"/>
                <a:gd name="connsiteY63" fmla="*/ 567 h 133790"/>
                <a:gd name="connsiteX64" fmla="*/ 22 w 193370"/>
                <a:gd name="connsiteY64" fmla="*/ 502 h 133790"/>
                <a:gd name="connsiteX65" fmla="*/ 22 w 193370"/>
                <a:gd name="connsiteY65" fmla="*/ 436 h 133790"/>
                <a:gd name="connsiteX66" fmla="*/ 44 w 193370"/>
                <a:gd name="connsiteY66" fmla="*/ 284 h 133790"/>
                <a:gd name="connsiteX67" fmla="*/ 65 w 193370"/>
                <a:gd name="connsiteY67" fmla="*/ 218 h 133790"/>
                <a:gd name="connsiteX68" fmla="*/ 65 w 193370"/>
                <a:gd name="connsiteY68" fmla="*/ 153 h 133790"/>
                <a:gd name="connsiteX69" fmla="*/ 65 w 193370"/>
                <a:gd name="connsiteY69" fmla="*/ 65 h 133790"/>
                <a:gd name="connsiteX70" fmla="*/ 87 w 193370"/>
                <a:gd name="connsiteY70" fmla="*/ 0 h 133790"/>
                <a:gd name="connsiteX71" fmla="*/ 92236 w 193370"/>
                <a:gd name="connsiteY71" fmla="*/ 39084 h 133790"/>
                <a:gd name="connsiteX72" fmla="*/ 193371 w 193370"/>
                <a:gd name="connsiteY72" fmla="*/ 131757 h 133790"/>
                <a:gd name="connsiteX73" fmla="*/ 184887 w 193370"/>
                <a:gd name="connsiteY73" fmla="*/ 133610 h 133790"/>
                <a:gd name="connsiteX74" fmla="*/ 155312 w 193370"/>
                <a:gd name="connsiteY74" fmla="*/ 130579 h 133790"/>
                <a:gd name="connsiteX75" fmla="*/ 93763 w 193370"/>
                <a:gd name="connsiteY75" fmla="*/ 122400 h 133790"/>
                <a:gd name="connsiteX76" fmla="*/ 9030 w 193370"/>
                <a:gd name="connsiteY76" fmla="*/ 78888 h 133790"/>
                <a:gd name="connsiteX77" fmla="*/ 9030 w 193370"/>
                <a:gd name="connsiteY77" fmla="*/ 78888 h 13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93370" h="133790">
                  <a:moveTo>
                    <a:pt x="9030" y="78888"/>
                  </a:moveTo>
                  <a:cubicBezTo>
                    <a:pt x="9335" y="63141"/>
                    <a:pt x="20676" y="55573"/>
                    <a:pt x="34918" y="52236"/>
                  </a:cubicBezTo>
                  <a:cubicBezTo>
                    <a:pt x="17208" y="40655"/>
                    <a:pt x="2094" y="25889"/>
                    <a:pt x="0" y="4384"/>
                  </a:cubicBezTo>
                  <a:lnTo>
                    <a:pt x="0" y="4318"/>
                  </a:lnTo>
                  <a:lnTo>
                    <a:pt x="0" y="4253"/>
                  </a:lnTo>
                  <a:lnTo>
                    <a:pt x="0" y="4166"/>
                  </a:lnTo>
                  <a:lnTo>
                    <a:pt x="0" y="4100"/>
                  </a:lnTo>
                  <a:lnTo>
                    <a:pt x="0" y="4035"/>
                  </a:lnTo>
                  <a:lnTo>
                    <a:pt x="0" y="3970"/>
                  </a:lnTo>
                  <a:lnTo>
                    <a:pt x="0" y="3926"/>
                  </a:lnTo>
                  <a:lnTo>
                    <a:pt x="0" y="3904"/>
                  </a:lnTo>
                  <a:lnTo>
                    <a:pt x="0" y="3839"/>
                  </a:lnTo>
                  <a:lnTo>
                    <a:pt x="0" y="3773"/>
                  </a:lnTo>
                  <a:lnTo>
                    <a:pt x="0" y="3708"/>
                  </a:lnTo>
                  <a:lnTo>
                    <a:pt x="0" y="3621"/>
                  </a:lnTo>
                  <a:lnTo>
                    <a:pt x="0" y="3555"/>
                  </a:lnTo>
                  <a:lnTo>
                    <a:pt x="0" y="3490"/>
                  </a:lnTo>
                  <a:lnTo>
                    <a:pt x="0" y="3424"/>
                  </a:lnTo>
                  <a:lnTo>
                    <a:pt x="0" y="3359"/>
                  </a:lnTo>
                  <a:lnTo>
                    <a:pt x="0" y="3293"/>
                  </a:lnTo>
                  <a:lnTo>
                    <a:pt x="0" y="3228"/>
                  </a:lnTo>
                  <a:lnTo>
                    <a:pt x="0" y="3163"/>
                  </a:lnTo>
                  <a:lnTo>
                    <a:pt x="0" y="3097"/>
                  </a:lnTo>
                  <a:lnTo>
                    <a:pt x="0" y="3054"/>
                  </a:lnTo>
                  <a:lnTo>
                    <a:pt x="0" y="3010"/>
                  </a:lnTo>
                  <a:lnTo>
                    <a:pt x="0" y="2944"/>
                  </a:lnTo>
                  <a:lnTo>
                    <a:pt x="0" y="2857"/>
                  </a:lnTo>
                  <a:lnTo>
                    <a:pt x="0" y="2792"/>
                  </a:lnTo>
                  <a:lnTo>
                    <a:pt x="0" y="2726"/>
                  </a:lnTo>
                  <a:lnTo>
                    <a:pt x="0" y="2661"/>
                  </a:lnTo>
                  <a:lnTo>
                    <a:pt x="0" y="2595"/>
                  </a:lnTo>
                  <a:lnTo>
                    <a:pt x="0" y="2595"/>
                  </a:lnTo>
                  <a:lnTo>
                    <a:pt x="0" y="2530"/>
                  </a:lnTo>
                  <a:lnTo>
                    <a:pt x="0" y="2465"/>
                  </a:lnTo>
                  <a:lnTo>
                    <a:pt x="0" y="2399"/>
                  </a:lnTo>
                  <a:lnTo>
                    <a:pt x="0" y="2334"/>
                  </a:lnTo>
                  <a:lnTo>
                    <a:pt x="0" y="2268"/>
                  </a:lnTo>
                  <a:lnTo>
                    <a:pt x="0" y="2203"/>
                  </a:lnTo>
                  <a:lnTo>
                    <a:pt x="0" y="2159"/>
                  </a:lnTo>
                  <a:lnTo>
                    <a:pt x="0" y="2138"/>
                  </a:lnTo>
                  <a:lnTo>
                    <a:pt x="0" y="2072"/>
                  </a:lnTo>
                  <a:lnTo>
                    <a:pt x="0" y="2007"/>
                  </a:lnTo>
                  <a:lnTo>
                    <a:pt x="0" y="1941"/>
                  </a:lnTo>
                  <a:lnTo>
                    <a:pt x="0" y="1876"/>
                  </a:lnTo>
                  <a:lnTo>
                    <a:pt x="0" y="1810"/>
                  </a:lnTo>
                  <a:lnTo>
                    <a:pt x="0" y="1679"/>
                  </a:lnTo>
                  <a:lnTo>
                    <a:pt x="0" y="1592"/>
                  </a:lnTo>
                  <a:lnTo>
                    <a:pt x="0" y="1527"/>
                  </a:lnTo>
                  <a:lnTo>
                    <a:pt x="0" y="1461"/>
                  </a:lnTo>
                  <a:lnTo>
                    <a:pt x="0" y="1396"/>
                  </a:lnTo>
                  <a:lnTo>
                    <a:pt x="0" y="1331"/>
                  </a:lnTo>
                  <a:lnTo>
                    <a:pt x="0" y="1287"/>
                  </a:lnTo>
                  <a:lnTo>
                    <a:pt x="0" y="1265"/>
                  </a:lnTo>
                  <a:lnTo>
                    <a:pt x="0" y="1200"/>
                  </a:lnTo>
                  <a:lnTo>
                    <a:pt x="0" y="1134"/>
                  </a:lnTo>
                  <a:lnTo>
                    <a:pt x="0" y="1069"/>
                  </a:lnTo>
                  <a:lnTo>
                    <a:pt x="0" y="981"/>
                  </a:lnTo>
                  <a:lnTo>
                    <a:pt x="0" y="916"/>
                  </a:lnTo>
                  <a:lnTo>
                    <a:pt x="0" y="851"/>
                  </a:lnTo>
                  <a:lnTo>
                    <a:pt x="0" y="829"/>
                  </a:lnTo>
                  <a:lnTo>
                    <a:pt x="0" y="785"/>
                  </a:lnTo>
                  <a:lnTo>
                    <a:pt x="0" y="720"/>
                  </a:lnTo>
                  <a:lnTo>
                    <a:pt x="22" y="633"/>
                  </a:lnTo>
                  <a:lnTo>
                    <a:pt x="22" y="567"/>
                  </a:lnTo>
                  <a:lnTo>
                    <a:pt x="22" y="502"/>
                  </a:lnTo>
                  <a:lnTo>
                    <a:pt x="22" y="436"/>
                  </a:lnTo>
                  <a:lnTo>
                    <a:pt x="44" y="284"/>
                  </a:lnTo>
                  <a:lnTo>
                    <a:pt x="65" y="218"/>
                  </a:lnTo>
                  <a:lnTo>
                    <a:pt x="65" y="153"/>
                  </a:lnTo>
                  <a:lnTo>
                    <a:pt x="65" y="65"/>
                  </a:lnTo>
                  <a:lnTo>
                    <a:pt x="87" y="0"/>
                  </a:lnTo>
                  <a:cubicBezTo>
                    <a:pt x="36118" y="2748"/>
                    <a:pt x="74155" y="16314"/>
                    <a:pt x="92236" y="39084"/>
                  </a:cubicBezTo>
                  <a:cubicBezTo>
                    <a:pt x="113610" y="66020"/>
                    <a:pt x="193371" y="131757"/>
                    <a:pt x="193371" y="131757"/>
                  </a:cubicBezTo>
                  <a:cubicBezTo>
                    <a:pt x="190536" y="133021"/>
                    <a:pt x="187700" y="133589"/>
                    <a:pt x="184887" y="133610"/>
                  </a:cubicBezTo>
                  <a:cubicBezTo>
                    <a:pt x="175486" y="134483"/>
                    <a:pt x="165824" y="131975"/>
                    <a:pt x="155312" y="130579"/>
                  </a:cubicBezTo>
                  <a:cubicBezTo>
                    <a:pt x="134788" y="127831"/>
                    <a:pt x="114265" y="125104"/>
                    <a:pt x="93763" y="122400"/>
                  </a:cubicBezTo>
                  <a:cubicBezTo>
                    <a:pt x="68812" y="118954"/>
                    <a:pt x="8332" y="115464"/>
                    <a:pt x="9030" y="78888"/>
                  </a:cubicBezTo>
                  <a:lnTo>
                    <a:pt x="9030" y="78888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EC9C6D41-0D79-4739-A4BB-8D5B19746E5D}"/>
                </a:ext>
              </a:extLst>
            </p:cNvPr>
            <p:cNvSpPr/>
            <p:nvPr/>
          </p:nvSpPr>
          <p:spPr>
            <a:xfrm>
              <a:off x="2805182" y="5768632"/>
              <a:ext cx="199365" cy="280707"/>
            </a:xfrm>
            <a:custGeom>
              <a:avLst/>
              <a:gdLst>
                <a:gd name="connsiteX0" fmla="*/ 26423 w 199365"/>
                <a:gd name="connsiteY0" fmla="*/ 107893 h 280707"/>
                <a:gd name="connsiteX1" fmla="*/ 23195 w 199365"/>
                <a:gd name="connsiteY1" fmla="*/ 367 h 280707"/>
                <a:gd name="connsiteX2" fmla="*/ 94973 w 199365"/>
                <a:gd name="connsiteY2" fmla="*/ 64032 h 280707"/>
                <a:gd name="connsiteX3" fmla="*/ 103348 w 199365"/>
                <a:gd name="connsiteY3" fmla="*/ 76704 h 280707"/>
                <a:gd name="connsiteX4" fmla="*/ 155977 w 199365"/>
                <a:gd name="connsiteY4" fmla="*/ 77271 h 280707"/>
                <a:gd name="connsiteX5" fmla="*/ 189150 w 199365"/>
                <a:gd name="connsiteY5" fmla="*/ 158733 h 280707"/>
                <a:gd name="connsiteX6" fmla="*/ 199270 w 199365"/>
                <a:gd name="connsiteY6" fmla="*/ 244338 h 280707"/>
                <a:gd name="connsiteX7" fmla="*/ 152465 w 199365"/>
                <a:gd name="connsiteY7" fmla="*/ 277010 h 280707"/>
                <a:gd name="connsiteX8" fmla="*/ 116805 w 199365"/>
                <a:gd name="connsiteY8" fmla="*/ 248940 h 280707"/>
                <a:gd name="connsiteX9" fmla="*/ 83217 w 199365"/>
                <a:gd name="connsiteY9" fmla="*/ 220020 h 280707"/>
                <a:gd name="connsiteX10" fmla="*/ 16827 w 199365"/>
                <a:gd name="connsiteY10" fmla="*/ 156377 h 280707"/>
                <a:gd name="connsiteX11" fmla="*/ 26423 w 199365"/>
                <a:gd name="connsiteY11" fmla="*/ 107893 h 280707"/>
                <a:gd name="connsiteX12" fmla="*/ 26423 w 199365"/>
                <a:gd name="connsiteY12" fmla="*/ 107893 h 28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9365" h="280707">
                  <a:moveTo>
                    <a:pt x="26423" y="107893"/>
                  </a:moveTo>
                  <a:cubicBezTo>
                    <a:pt x="1188" y="59365"/>
                    <a:pt x="-16151" y="6453"/>
                    <a:pt x="23195" y="367"/>
                  </a:cubicBezTo>
                  <a:cubicBezTo>
                    <a:pt x="55344" y="-4605"/>
                    <a:pt x="80055" y="42156"/>
                    <a:pt x="94973" y="64032"/>
                  </a:cubicBezTo>
                  <a:cubicBezTo>
                    <a:pt x="97830" y="68220"/>
                    <a:pt x="100622" y="72451"/>
                    <a:pt x="103348" y="76704"/>
                  </a:cubicBezTo>
                  <a:cubicBezTo>
                    <a:pt x="117787" y="60193"/>
                    <a:pt x="142323" y="60237"/>
                    <a:pt x="155977" y="77271"/>
                  </a:cubicBezTo>
                  <a:cubicBezTo>
                    <a:pt x="173970" y="99714"/>
                    <a:pt x="183305" y="131099"/>
                    <a:pt x="189150" y="158733"/>
                  </a:cubicBezTo>
                  <a:cubicBezTo>
                    <a:pt x="194887" y="185930"/>
                    <a:pt x="200143" y="216443"/>
                    <a:pt x="199270" y="244338"/>
                  </a:cubicBezTo>
                  <a:cubicBezTo>
                    <a:pt x="198529" y="268243"/>
                    <a:pt x="176435" y="289508"/>
                    <a:pt x="152465" y="277010"/>
                  </a:cubicBezTo>
                  <a:cubicBezTo>
                    <a:pt x="139641" y="270314"/>
                    <a:pt x="127907" y="258188"/>
                    <a:pt x="116805" y="248940"/>
                  </a:cubicBezTo>
                  <a:cubicBezTo>
                    <a:pt x="105464" y="239475"/>
                    <a:pt x="94275" y="229813"/>
                    <a:pt x="83217" y="220020"/>
                  </a:cubicBezTo>
                  <a:cubicBezTo>
                    <a:pt x="61298" y="200609"/>
                    <a:pt x="34100" y="180172"/>
                    <a:pt x="16827" y="156377"/>
                  </a:cubicBezTo>
                  <a:cubicBezTo>
                    <a:pt x="4569" y="139496"/>
                    <a:pt x="9324" y="115243"/>
                    <a:pt x="26423" y="107893"/>
                  </a:cubicBezTo>
                  <a:lnTo>
                    <a:pt x="26423" y="107893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909F0DFE-C80C-490F-AEE1-0077459955F9}"/>
                </a:ext>
              </a:extLst>
            </p:cNvPr>
            <p:cNvSpPr/>
            <p:nvPr/>
          </p:nvSpPr>
          <p:spPr>
            <a:xfrm>
              <a:off x="2805190" y="5773143"/>
              <a:ext cx="179589" cy="276141"/>
            </a:xfrm>
            <a:custGeom>
              <a:avLst/>
              <a:gdLst>
                <a:gd name="connsiteX0" fmla="*/ 26415 w 179589"/>
                <a:gd name="connsiteY0" fmla="*/ 103359 h 276141"/>
                <a:gd name="connsiteX1" fmla="*/ 11344 w 179589"/>
                <a:gd name="connsiteY1" fmla="*/ 0 h 276141"/>
                <a:gd name="connsiteX2" fmla="*/ 179589 w 179589"/>
                <a:gd name="connsiteY2" fmla="*/ 272979 h 276141"/>
                <a:gd name="connsiteX3" fmla="*/ 152457 w 179589"/>
                <a:gd name="connsiteY3" fmla="*/ 272433 h 276141"/>
                <a:gd name="connsiteX4" fmla="*/ 116797 w 179589"/>
                <a:gd name="connsiteY4" fmla="*/ 244363 h 276141"/>
                <a:gd name="connsiteX5" fmla="*/ 83209 w 179589"/>
                <a:gd name="connsiteY5" fmla="*/ 215443 h 276141"/>
                <a:gd name="connsiteX6" fmla="*/ 16819 w 179589"/>
                <a:gd name="connsiteY6" fmla="*/ 151800 h 276141"/>
                <a:gd name="connsiteX7" fmla="*/ 26415 w 179589"/>
                <a:gd name="connsiteY7" fmla="*/ 103359 h 276141"/>
                <a:gd name="connsiteX8" fmla="*/ 26415 w 179589"/>
                <a:gd name="connsiteY8" fmla="*/ 103359 h 27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589" h="276141">
                  <a:moveTo>
                    <a:pt x="26415" y="103359"/>
                  </a:moveTo>
                  <a:cubicBezTo>
                    <a:pt x="4212" y="60676"/>
                    <a:pt x="-11840" y="14613"/>
                    <a:pt x="11344" y="0"/>
                  </a:cubicBezTo>
                  <a:cubicBezTo>
                    <a:pt x="71715" y="57536"/>
                    <a:pt x="156187" y="200110"/>
                    <a:pt x="179589" y="272979"/>
                  </a:cubicBezTo>
                  <a:cubicBezTo>
                    <a:pt x="171737" y="277014"/>
                    <a:pt x="162250" y="277559"/>
                    <a:pt x="152457" y="272433"/>
                  </a:cubicBezTo>
                  <a:cubicBezTo>
                    <a:pt x="139633" y="265760"/>
                    <a:pt x="127899" y="253611"/>
                    <a:pt x="116797" y="244363"/>
                  </a:cubicBezTo>
                  <a:cubicBezTo>
                    <a:pt x="105434" y="234898"/>
                    <a:pt x="94267" y="225236"/>
                    <a:pt x="83209" y="215443"/>
                  </a:cubicBezTo>
                  <a:cubicBezTo>
                    <a:pt x="61290" y="196010"/>
                    <a:pt x="34114" y="175595"/>
                    <a:pt x="16819" y="151800"/>
                  </a:cubicBezTo>
                  <a:cubicBezTo>
                    <a:pt x="4561" y="134984"/>
                    <a:pt x="9316" y="110731"/>
                    <a:pt x="26415" y="103359"/>
                  </a:cubicBezTo>
                  <a:lnTo>
                    <a:pt x="26415" y="103359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796CF6B6-B8D9-4294-AA1B-FCE33735A0FF}"/>
                </a:ext>
              </a:extLst>
            </p:cNvPr>
            <p:cNvSpPr/>
            <p:nvPr/>
          </p:nvSpPr>
          <p:spPr>
            <a:xfrm>
              <a:off x="2623888" y="5949037"/>
              <a:ext cx="247573" cy="174301"/>
            </a:xfrm>
            <a:custGeom>
              <a:avLst/>
              <a:gdLst>
                <a:gd name="connsiteX0" fmla="*/ 7040 w 247573"/>
                <a:gd name="connsiteY0" fmla="*/ 41992 h 174301"/>
                <a:gd name="connsiteX1" fmla="*/ 60911 w 247573"/>
                <a:gd name="connsiteY1" fmla="*/ 28382 h 174301"/>
                <a:gd name="connsiteX2" fmla="*/ 102983 w 247573"/>
                <a:gd name="connsiteY2" fmla="*/ 31915 h 174301"/>
                <a:gd name="connsiteX3" fmla="*/ 104379 w 247573"/>
                <a:gd name="connsiteY3" fmla="*/ 10977 h 174301"/>
                <a:gd name="connsiteX4" fmla="*/ 125579 w 247573"/>
                <a:gd name="connsiteY4" fmla="*/ 792 h 174301"/>
                <a:gd name="connsiteX5" fmla="*/ 195416 w 247573"/>
                <a:gd name="connsiteY5" fmla="*/ 44412 h 174301"/>
                <a:gd name="connsiteX6" fmla="*/ 241261 w 247573"/>
                <a:gd name="connsiteY6" fmla="*/ 110563 h 174301"/>
                <a:gd name="connsiteX7" fmla="*/ 246692 w 247573"/>
                <a:gd name="connsiteY7" fmla="*/ 124435 h 174301"/>
                <a:gd name="connsiteX8" fmla="*/ 247172 w 247573"/>
                <a:gd name="connsiteY8" fmla="*/ 125809 h 174301"/>
                <a:gd name="connsiteX9" fmla="*/ 246823 w 247573"/>
                <a:gd name="connsiteY9" fmla="*/ 131458 h 174301"/>
                <a:gd name="connsiteX10" fmla="*/ 245536 w 247573"/>
                <a:gd name="connsiteY10" fmla="*/ 138284 h 174301"/>
                <a:gd name="connsiteX11" fmla="*/ 180825 w 247573"/>
                <a:gd name="connsiteY11" fmla="*/ 171502 h 174301"/>
                <a:gd name="connsiteX12" fmla="*/ 97618 w 247573"/>
                <a:gd name="connsiteY12" fmla="*/ 171262 h 174301"/>
                <a:gd name="connsiteX13" fmla="*/ 32078 w 247573"/>
                <a:gd name="connsiteY13" fmla="*/ 140095 h 174301"/>
                <a:gd name="connsiteX14" fmla="*/ 41260 w 247573"/>
                <a:gd name="connsiteY14" fmla="*/ 100683 h 174301"/>
                <a:gd name="connsiteX15" fmla="*/ 7040 w 247573"/>
                <a:gd name="connsiteY15" fmla="*/ 41992 h 174301"/>
                <a:gd name="connsiteX16" fmla="*/ 7040 w 247573"/>
                <a:gd name="connsiteY16" fmla="*/ 41992 h 17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7573" h="174301">
                  <a:moveTo>
                    <a:pt x="7040" y="41992"/>
                  </a:moveTo>
                  <a:cubicBezTo>
                    <a:pt x="18882" y="26594"/>
                    <a:pt x="43572" y="28535"/>
                    <a:pt x="60911" y="28382"/>
                  </a:cubicBezTo>
                  <a:cubicBezTo>
                    <a:pt x="75044" y="28273"/>
                    <a:pt x="89112" y="29472"/>
                    <a:pt x="102983" y="31915"/>
                  </a:cubicBezTo>
                  <a:cubicBezTo>
                    <a:pt x="100868" y="25241"/>
                    <a:pt x="100781" y="18218"/>
                    <a:pt x="104379" y="10977"/>
                  </a:cubicBezTo>
                  <a:cubicBezTo>
                    <a:pt x="108589" y="2515"/>
                    <a:pt x="116004" y="-1913"/>
                    <a:pt x="125579" y="792"/>
                  </a:cubicBezTo>
                  <a:cubicBezTo>
                    <a:pt x="153998" y="8796"/>
                    <a:pt x="175612" y="22319"/>
                    <a:pt x="195416" y="44412"/>
                  </a:cubicBezTo>
                  <a:cubicBezTo>
                    <a:pt x="212842" y="63846"/>
                    <a:pt x="230312" y="86267"/>
                    <a:pt x="241261" y="110563"/>
                  </a:cubicBezTo>
                  <a:cubicBezTo>
                    <a:pt x="244075" y="114751"/>
                    <a:pt x="246016" y="119353"/>
                    <a:pt x="246692" y="124435"/>
                  </a:cubicBezTo>
                  <a:cubicBezTo>
                    <a:pt x="246845" y="124893"/>
                    <a:pt x="247019" y="125351"/>
                    <a:pt x="247172" y="125809"/>
                  </a:cubicBezTo>
                  <a:cubicBezTo>
                    <a:pt x="247848" y="127946"/>
                    <a:pt x="247630" y="129866"/>
                    <a:pt x="246823" y="131458"/>
                  </a:cubicBezTo>
                  <a:cubicBezTo>
                    <a:pt x="246627" y="133639"/>
                    <a:pt x="246212" y="135907"/>
                    <a:pt x="245536" y="138284"/>
                  </a:cubicBezTo>
                  <a:cubicBezTo>
                    <a:pt x="238055" y="164391"/>
                    <a:pt x="203158" y="168448"/>
                    <a:pt x="180825" y="171502"/>
                  </a:cubicBezTo>
                  <a:cubicBezTo>
                    <a:pt x="153278" y="175253"/>
                    <a:pt x="125143" y="175297"/>
                    <a:pt x="97618" y="171262"/>
                  </a:cubicBezTo>
                  <a:cubicBezTo>
                    <a:pt x="75001" y="167946"/>
                    <a:pt x="41914" y="164697"/>
                    <a:pt x="32078" y="140095"/>
                  </a:cubicBezTo>
                  <a:cubicBezTo>
                    <a:pt x="25731" y="124239"/>
                    <a:pt x="31009" y="110629"/>
                    <a:pt x="41260" y="100683"/>
                  </a:cubicBezTo>
                  <a:cubicBezTo>
                    <a:pt x="14826" y="88600"/>
                    <a:pt x="-13484" y="68709"/>
                    <a:pt x="7040" y="41992"/>
                  </a:cubicBezTo>
                  <a:lnTo>
                    <a:pt x="7040" y="41992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0E290B5D-DB66-43FF-A0DC-789DA51FEC25}"/>
                </a:ext>
              </a:extLst>
            </p:cNvPr>
            <p:cNvSpPr/>
            <p:nvPr/>
          </p:nvSpPr>
          <p:spPr>
            <a:xfrm>
              <a:off x="2623992" y="6011029"/>
              <a:ext cx="246915" cy="112362"/>
            </a:xfrm>
            <a:custGeom>
              <a:avLst/>
              <a:gdLst>
                <a:gd name="connsiteX0" fmla="*/ 246915 w 246915"/>
                <a:gd name="connsiteY0" fmla="*/ 69052 h 112362"/>
                <a:gd name="connsiteX1" fmla="*/ 246719 w 246915"/>
                <a:gd name="connsiteY1" fmla="*/ 69510 h 112362"/>
                <a:gd name="connsiteX2" fmla="*/ 245432 w 246915"/>
                <a:gd name="connsiteY2" fmla="*/ 76336 h 112362"/>
                <a:gd name="connsiteX3" fmla="*/ 180721 w 246915"/>
                <a:gd name="connsiteY3" fmla="*/ 109553 h 112362"/>
                <a:gd name="connsiteX4" fmla="*/ 97514 w 246915"/>
                <a:gd name="connsiteY4" fmla="*/ 109314 h 112362"/>
                <a:gd name="connsiteX5" fmla="*/ 31974 w 246915"/>
                <a:gd name="connsiteY5" fmla="*/ 78125 h 112362"/>
                <a:gd name="connsiteX6" fmla="*/ 41156 w 246915"/>
                <a:gd name="connsiteY6" fmla="*/ 38735 h 112362"/>
                <a:gd name="connsiteX7" fmla="*/ 0 w 246915"/>
                <a:gd name="connsiteY7" fmla="*/ 0 h 112362"/>
                <a:gd name="connsiteX8" fmla="*/ 69989 w 246915"/>
                <a:gd name="connsiteY8" fmla="*/ 26151 h 112362"/>
                <a:gd name="connsiteX9" fmla="*/ 246915 w 246915"/>
                <a:gd name="connsiteY9" fmla="*/ 69052 h 112362"/>
                <a:gd name="connsiteX10" fmla="*/ 246915 w 246915"/>
                <a:gd name="connsiteY10" fmla="*/ 69052 h 11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915" h="112362">
                  <a:moveTo>
                    <a:pt x="246915" y="69052"/>
                  </a:moveTo>
                  <a:lnTo>
                    <a:pt x="246719" y="69510"/>
                  </a:lnTo>
                  <a:cubicBezTo>
                    <a:pt x="246523" y="71691"/>
                    <a:pt x="246108" y="73981"/>
                    <a:pt x="245432" y="76336"/>
                  </a:cubicBezTo>
                  <a:cubicBezTo>
                    <a:pt x="237951" y="102443"/>
                    <a:pt x="203055" y="106500"/>
                    <a:pt x="180721" y="109553"/>
                  </a:cubicBezTo>
                  <a:cubicBezTo>
                    <a:pt x="153174" y="113327"/>
                    <a:pt x="125039" y="113348"/>
                    <a:pt x="97514" y="109314"/>
                  </a:cubicBezTo>
                  <a:cubicBezTo>
                    <a:pt x="74897" y="105998"/>
                    <a:pt x="41832" y="102770"/>
                    <a:pt x="31974" y="78125"/>
                  </a:cubicBezTo>
                  <a:cubicBezTo>
                    <a:pt x="25627" y="62290"/>
                    <a:pt x="30884" y="48681"/>
                    <a:pt x="41156" y="38735"/>
                  </a:cubicBezTo>
                  <a:cubicBezTo>
                    <a:pt x="21832" y="29858"/>
                    <a:pt x="1461" y="16816"/>
                    <a:pt x="0" y="0"/>
                  </a:cubicBezTo>
                  <a:cubicBezTo>
                    <a:pt x="12257" y="14155"/>
                    <a:pt x="33130" y="26761"/>
                    <a:pt x="69989" y="26151"/>
                  </a:cubicBezTo>
                  <a:cubicBezTo>
                    <a:pt x="133654" y="25060"/>
                    <a:pt x="221768" y="58823"/>
                    <a:pt x="246915" y="69052"/>
                  </a:cubicBezTo>
                  <a:lnTo>
                    <a:pt x="246915" y="69052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E6E185AA-1BA3-436B-8D4F-F647A68EAEE9}"/>
                </a:ext>
              </a:extLst>
            </p:cNvPr>
            <p:cNvSpPr/>
            <p:nvPr/>
          </p:nvSpPr>
          <p:spPr>
            <a:xfrm>
              <a:off x="3090131" y="6073151"/>
              <a:ext cx="177048" cy="283686"/>
            </a:xfrm>
            <a:custGeom>
              <a:avLst/>
              <a:gdLst>
                <a:gd name="connsiteX0" fmla="*/ 36 w 177048"/>
                <a:gd name="connsiteY0" fmla="*/ 88239 h 283686"/>
                <a:gd name="connsiteX1" fmla="*/ 35194 w 177048"/>
                <a:gd name="connsiteY1" fmla="*/ 71925 h 283686"/>
                <a:gd name="connsiteX2" fmla="*/ 70985 w 177048"/>
                <a:gd name="connsiteY2" fmla="*/ 671 h 283686"/>
                <a:gd name="connsiteX3" fmla="*/ 126143 w 177048"/>
                <a:gd name="connsiteY3" fmla="*/ 63746 h 283686"/>
                <a:gd name="connsiteX4" fmla="*/ 126165 w 177048"/>
                <a:gd name="connsiteY4" fmla="*/ 63833 h 283686"/>
                <a:gd name="connsiteX5" fmla="*/ 130680 w 177048"/>
                <a:gd name="connsiteY5" fmla="*/ 79581 h 283686"/>
                <a:gd name="connsiteX6" fmla="*/ 151116 w 177048"/>
                <a:gd name="connsiteY6" fmla="*/ 76331 h 283686"/>
                <a:gd name="connsiteX7" fmla="*/ 154344 w 177048"/>
                <a:gd name="connsiteY7" fmla="*/ 226495 h 283686"/>
                <a:gd name="connsiteX8" fmla="*/ 80908 w 177048"/>
                <a:gd name="connsiteY8" fmla="*/ 277270 h 283686"/>
                <a:gd name="connsiteX9" fmla="*/ 36 w 177048"/>
                <a:gd name="connsiteY9" fmla="*/ 88239 h 283686"/>
                <a:gd name="connsiteX10" fmla="*/ 36 w 177048"/>
                <a:gd name="connsiteY10" fmla="*/ 88239 h 28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048" h="283686">
                  <a:moveTo>
                    <a:pt x="36" y="88239"/>
                  </a:moveTo>
                  <a:cubicBezTo>
                    <a:pt x="995" y="69308"/>
                    <a:pt x="21388" y="63768"/>
                    <a:pt x="35194" y="71925"/>
                  </a:cubicBezTo>
                  <a:cubicBezTo>
                    <a:pt x="35609" y="43703"/>
                    <a:pt x="39229" y="6210"/>
                    <a:pt x="70985" y="671"/>
                  </a:cubicBezTo>
                  <a:cubicBezTo>
                    <a:pt x="108084" y="-5807"/>
                    <a:pt x="120146" y="36091"/>
                    <a:pt x="126143" y="63746"/>
                  </a:cubicBezTo>
                  <a:cubicBezTo>
                    <a:pt x="126143" y="63768"/>
                    <a:pt x="126165" y="63812"/>
                    <a:pt x="126165" y="63833"/>
                  </a:cubicBezTo>
                  <a:cubicBezTo>
                    <a:pt x="127954" y="68937"/>
                    <a:pt x="129437" y="74215"/>
                    <a:pt x="130680" y="79581"/>
                  </a:cubicBezTo>
                  <a:cubicBezTo>
                    <a:pt x="136154" y="76309"/>
                    <a:pt x="142850" y="74869"/>
                    <a:pt x="151116" y="76331"/>
                  </a:cubicBezTo>
                  <a:cubicBezTo>
                    <a:pt x="202283" y="85317"/>
                    <a:pt x="163526" y="195525"/>
                    <a:pt x="154344" y="226495"/>
                  </a:cubicBezTo>
                  <a:cubicBezTo>
                    <a:pt x="146013" y="254609"/>
                    <a:pt x="115609" y="300672"/>
                    <a:pt x="80908" y="277270"/>
                  </a:cubicBezTo>
                  <a:cubicBezTo>
                    <a:pt x="56459" y="260738"/>
                    <a:pt x="-1644" y="121260"/>
                    <a:pt x="36" y="88239"/>
                  </a:cubicBezTo>
                  <a:lnTo>
                    <a:pt x="36" y="88239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EDAE9A17-3782-48B5-BDCC-AF362AFEA45C}"/>
                </a:ext>
              </a:extLst>
            </p:cNvPr>
            <p:cNvSpPr/>
            <p:nvPr/>
          </p:nvSpPr>
          <p:spPr>
            <a:xfrm>
              <a:off x="3090131" y="6073148"/>
              <a:ext cx="110570" cy="283659"/>
            </a:xfrm>
            <a:custGeom>
              <a:avLst/>
              <a:gdLst>
                <a:gd name="connsiteX0" fmla="*/ 36 w 110570"/>
                <a:gd name="connsiteY0" fmla="*/ 88220 h 283659"/>
                <a:gd name="connsiteX1" fmla="*/ 35194 w 110570"/>
                <a:gd name="connsiteY1" fmla="*/ 71928 h 283659"/>
                <a:gd name="connsiteX2" fmla="*/ 70985 w 110570"/>
                <a:gd name="connsiteY2" fmla="*/ 673 h 283659"/>
                <a:gd name="connsiteX3" fmla="*/ 85271 w 110570"/>
                <a:gd name="connsiteY3" fmla="*/ 652 h 283659"/>
                <a:gd name="connsiteX4" fmla="*/ 110571 w 110570"/>
                <a:gd name="connsiteY4" fmla="*/ 281875 h 283659"/>
                <a:gd name="connsiteX5" fmla="*/ 80887 w 110570"/>
                <a:gd name="connsiteY5" fmla="*/ 277229 h 283659"/>
                <a:gd name="connsiteX6" fmla="*/ 36 w 110570"/>
                <a:gd name="connsiteY6" fmla="*/ 88220 h 283659"/>
                <a:gd name="connsiteX7" fmla="*/ 36 w 110570"/>
                <a:gd name="connsiteY7" fmla="*/ 88220 h 28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570" h="283659">
                  <a:moveTo>
                    <a:pt x="36" y="88220"/>
                  </a:moveTo>
                  <a:cubicBezTo>
                    <a:pt x="995" y="69289"/>
                    <a:pt x="21388" y="63749"/>
                    <a:pt x="35194" y="71928"/>
                  </a:cubicBezTo>
                  <a:cubicBezTo>
                    <a:pt x="35609" y="43683"/>
                    <a:pt x="39207" y="6213"/>
                    <a:pt x="70985" y="673"/>
                  </a:cubicBezTo>
                  <a:cubicBezTo>
                    <a:pt x="76241" y="-243"/>
                    <a:pt x="80974" y="-199"/>
                    <a:pt x="85271" y="652"/>
                  </a:cubicBezTo>
                  <a:cubicBezTo>
                    <a:pt x="81912" y="28656"/>
                    <a:pt x="70527" y="164295"/>
                    <a:pt x="110571" y="281875"/>
                  </a:cubicBezTo>
                  <a:cubicBezTo>
                    <a:pt x="101388" y="285037"/>
                    <a:pt x="91334" y="284295"/>
                    <a:pt x="80887" y="277229"/>
                  </a:cubicBezTo>
                  <a:cubicBezTo>
                    <a:pt x="56459" y="260762"/>
                    <a:pt x="-1644" y="121263"/>
                    <a:pt x="36" y="88220"/>
                  </a:cubicBezTo>
                  <a:lnTo>
                    <a:pt x="36" y="88220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0524C159-BBC2-4B0B-BE66-825ADEC30212}"/>
                </a:ext>
              </a:extLst>
            </p:cNvPr>
            <p:cNvSpPr/>
            <p:nvPr/>
          </p:nvSpPr>
          <p:spPr>
            <a:xfrm>
              <a:off x="2871073" y="6228896"/>
              <a:ext cx="291907" cy="226853"/>
            </a:xfrm>
            <a:custGeom>
              <a:avLst/>
              <a:gdLst>
                <a:gd name="connsiteX0" fmla="*/ 64393 w 291907"/>
                <a:gd name="connsiteY0" fmla="*/ 117468 h 226853"/>
                <a:gd name="connsiteX1" fmla="*/ 445 w 291907"/>
                <a:gd name="connsiteY1" fmla="*/ 26519 h 226853"/>
                <a:gd name="connsiteX2" fmla="*/ 24044 w 291907"/>
                <a:gd name="connsiteY2" fmla="*/ 63 h 226853"/>
                <a:gd name="connsiteX3" fmla="*/ 120096 w 291907"/>
                <a:gd name="connsiteY3" fmla="*/ 42746 h 226853"/>
                <a:gd name="connsiteX4" fmla="*/ 140816 w 291907"/>
                <a:gd name="connsiteY4" fmla="*/ 25450 h 226853"/>
                <a:gd name="connsiteX5" fmla="*/ 221318 w 291907"/>
                <a:gd name="connsiteY5" fmla="*/ 84120 h 226853"/>
                <a:gd name="connsiteX6" fmla="*/ 291133 w 291907"/>
                <a:gd name="connsiteY6" fmla="*/ 182746 h 226853"/>
                <a:gd name="connsiteX7" fmla="*/ 232180 w 291907"/>
                <a:gd name="connsiteY7" fmla="*/ 226694 h 226853"/>
                <a:gd name="connsiteX8" fmla="*/ 131372 w 291907"/>
                <a:gd name="connsiteY8" fmla="*/ 209224 h 226853"/>
                <a:gd name="connsiteX9" fmla="*/ 64393 w 291907"/>
                <a:gd name="connsiteY9" fmla="*/ 117468 h 226853"/>
                <a:gd name="connsiteX10" fmla="*/ 64393 w 291907"/>
                <a:gd name="connsiteY10" fmla="*/ 117468 h 22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907" h="226853">
                  <a:moveTo>
                    <a:pt x="64393" y="117468"/>
                  </a:moveTo>
                  <a:cubicBezTo>
                    <a:pt x="33422" y="96181"/>
                    <a:pt x="9125" y="68067"/>
                    <a:pt x="445" y="26519"/>
                  </a:cubicBezTo>
                  <a:cubicBezTo>
                    <a:pt x="-2522" y="12298"/>
                    <a:pt x="9801" y="-1028"/>
                    <a:pt x="24044" y="63"/>
                  </a:cubicBezTo>
                  <a:cubicBezTo>
                    <a:pt x="60489" y="2854"/>
                    <a:pt x="91372" y="21524"/>
                    <a:pt x="120096" y="42746"/>
                  </a:cubicBezTo>
                  <a:cubicBezTo>
                    <a:pt x="121274" y="32997"/>
                    <a:pt x="129322" y="25341"/>
                    <a:pt x="140816" y="25450"/>
                  </a:cubicBezTo>
                  <a:cubicBezTo>
                    <a:pt x="175626" y="25755"/>
                    <a:pt x="200882" y="60238"/>
                    <a:pt x="221318" y="84120"/>
                  </a:cubicBezTo>
                  <a:cubicBezTo>
                    <a:pt x="232202" y="96836"/>
                    <a:pt x="288625" y="168831"/>
                    <a:pt x="291133" y="182746"/>
                  </a:cubicBezTo>
                  <a:cubicBezTo>
                    <a:pt x="297807" y="219715"/>
                    <a:pt x="259879" y="228178"/>
                    <a:pt x="232180" y="226694"/>
                  </a:cubicBezTo>
                  <a:cubicBezTo>
                    <a:pt x="198156" y="224862"/>
                    <a:pt x="164153" y="218407"/>
                    <a:pt x="131372" y="209224"/>
                  </a:cubicBezTo>
                  <a:cubicBezTo>
                    <a:pt x="98679" y="200064"/>
                    <a:pt x="10129" y="149137"/>
                    <a:pt x="64393" y="117468"/>
                  </a:cubicBezTo>
                  <a:lnTo>
                    <a:pt x="64393" y="11746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F7DC776C-1D8B-48C1-A67D-8578BB5001B5}"/>
                </a:ext>
              </a:extLst>
            </p:cNvPr>
            <p:cNvSpPr/>
            <p:nvPr/>
          </p:nvSpPr>
          <p:spPr>
            <a:xfrm>
              <a:off x="2871092" y="6249089"/>
              <a:ext cx="289609" cy="206615"/>
            </a:xfrm>
            <a:custGeom>
              <a:avLst/>
              <a:gdLst>
                <a:gd name="connsiteX0" fmla="*/ 64395 w 289609"/>
                <a:gd name="connsiteY0" fmla="*/ 97274 h 206615"/>
                <a:gd name="connsiteX1" fmla="*/ 448 w 289609"/>
                <a:gd name="connsiteY1" fmla="*/ 6325 h 206615"/>
                <a:gd name="connsiteX2" fmla="*/ 98 w 289609"/>
                <a:gd name="connsiteY2" fmla="*/ 0 h 206615"/>
                <a:gd name="connsiteX3" fmla="*/ 62084 w 289609"/>
                <a:gd name="connsiteY3" fmla="*/ 56118 h 206615"/>
                <a:gd name="connsiteX4" fmla="*/ 289609 w 289609"/>
                <a:gd name="connsiteY4" fmla="*/ 183011 h 206615"/>
                <a:gd name="connsiteX5" fmla="*/ 232183 w 289609"/>
                <a:gd name="connsiteY5" fmla="*/ 206457 h 206615"/>
                <a:gd name="connsiteX6" fmla="*/ 131375 w 289609"/>
                <a:gd name="connsiteY6" fmla="*/ 188987 h 206615"/>
                <a:gd name="connsiteX7" fmla="*/ 64395 w 289609"/>
                <a:gd name="connsiteY7" fmla="*/ 97274 h 206615"/>
                <a:gd name="connsiteX8" fmla="*/ 64395 w 289609"/>
                <a:gd name="connsiteY8" fmla="*/ 97274 h 20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609" h="206615">
                  <a:moveTo>
                    <a:pt x="64395" y="97274"/>
                  </a:moveTo>
                  <a:cubicBezTo>
                    <a:pt x="33425" y="75987"/>
                    <a:pt x="9128" y="47874"/>
                    <a:pt x="448" y="6325"/>
                  </a:cubicBezTo>
                  <a:cubicBezTo>
                    <a:pt x="-10" y="4187"/>
                    <a:pt x="-98" y="2072"/>
                    <a:pt x="98" y="0"/>
                  </a:cubicBezTo>
                  <a:cubicBezTo>
                    <a:pt x="10764" y="19716"/>
                    <a:pt x="24788" y="35529"/>
                    <a:pt x="62084" y="56118"/>
                  </a:cubicBezTo>
                  <a:cubicBezTo>
                    <a:pt x="106511" y="80655"/>
                    <a:pt x="255607" y="164014"/>
                    <a:pt x="289609" y="183011"/>
                  </a:cubicBezTo>
                  <a:cubicBezTo>
                    <a:pt x="281562" y="202727"/>
                    <a:pt x="253753" y="207613"/>
                    <a:pt x="232183" y="206457"/>
                  </a:cubicBezTo>
                  <a:cubicBezTo>
                    <a:pt x="198159" y="204625"/>
                    <a:pt x="164156" y="198169"/>
                    <a:pt x="131375" y="188987"/>
                  </a:cubicBezTo>
                  <a:cubicBezTo>
                    <a:pt x="98682" y="179870"/>
                    <a:pt x="10088" y="128943"/>
                    <a:pt x="64395" y="97274"/>
                  </a:cubicBezTo>
                  <a:lnTo>
                    <a:pt x="64395" y="97274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AA5B09A4-2997-4BB1-802E-94C27FAA5138}"/>
                </a:ext>
              </a:extLst>
            </p:cNvPr>
            <p:cNvSpPr/>
            <p:nvPr/>
          </p:nvSpPr>
          <p:spPr>
            <a:xfrm>
              <a:off x="3320365" y="6460638"/>
              <a:ext cx="180592" cy="291654"/>
            </a:xfrm>
            <a:custGeom>
              <a:avLst/>
              <a:gdLst>
                <a:gd name="connsiteX0" fmla="*/ 18440 w 180592"/>
                <a:gd name="connsiteY0" fmla="*/ 38398 h 291654"/>
                <a:gd name="connsiteX1" fmla="*/ 40207 w 180592"/>
                <a:gd name="connsiteY1" fmla="*/ 34189 h 291654"/>
                <a:gd name="connsiteX2" fmla="*/ 65616 w 180592"/>
                <a:gd name="connsiteY2" fmla="*/ 71790 h 291654"/>
                <a:gd name="connsiteX3" fmla="*/ 127754 w 180592"/>
                <a:gd name="connsiteY3" fmla="*/ 1888 h 291654"/>
                <a:gd name="connsiteX4" fmla="*/ 143850 w 180592"/>
                <a:gd name="connsiteY4" fmla="*/ 38158 h 291654"/>
                <a:gd name="connsiteX5" fmla="*/ 143610 w 180592"/>
                <a:gd name="connsiteY5" fmla="*/ 77831 h 291654"/>
                <a:gd name="connsiteX6" fmla="*/ 144483 w 180592"/>
                <a:gd name="connsiteY6" fmla="*/ 91528 h 291654"/>
                <a:gd name="connsiteX7" fmla="*/ 180230 w 180592"/>
                <a:gd name="connsiteY7" fmla="*/ 149151 h 291654"/>
                <a:gd name="connsiteX8" fmla="*/ 134602 w 180592"/>
                <a:gd name="connsiteY8" fmla="*/ 231856 h 291654"/>
                <a:gd name="connsiteX9" fmla="*/ 63283 w 180592"/>
                <a:gd name="connsiteY9" fmla="*/ 290788 h 291654"/>
                <a:gd name="connsiteX10" fmla="*/ 18440 w 180592"/>
                <a:gd name="connsiteY10" fmla="*/ 38398 h 291654"/>
                <a:gd name="connsiteX11" fmla="*/ 18440 w 180592"/>
                <a:gd name="connsiteY11" fmla="*/ 38398 h 29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592" h="291654">
                  <a:moveTo>
                    <a:pt x="18440" y="38398"/>
                  </a:moveTo>
                  <a:cubicBezTo>
                    <a:pt x="23522" y="33338"/>
                    <a:pt x="33577" y="31135"/>
                    <a:pt x="40207" y="34189"/>
                  </a:cubicBezTo>
                  <a:cubicBezTo>
                    <a:pt x="57546" y="42193"/>
                    <a:pt x="63064" y="55890"/>
                    <a:pt x="65616" y="71790"/>
                  </a:cubicBezTo>
                  <a:cubicBezTo>
                    <a:pt x="74798" y="49587"/>
                    <a:pt x="93817" y="-11460"/>
                    <a:pt x="127754" y="1888"/>
                  </a:cubicBezTo>
                  <a:cubicBezTo>
                    <a:pt x="142890" y="7842"/>
                    <a:pt x="143086" y="24243"/>
                    <a:pt x="143850" y="38158"/>
                  </a:cubicBezTo>
                  <a:cubicBezTo>
                    <a:pt x="144592" y="51397"/>
                    <a:pt x="144483" y="64636"/>
                    <a:pt x="143610" y="77831"/>
                  </a:cubicBezTo>
                  <a:cubicBezTo>
                    <a:pt x="144068" y="82390"/>
                    <a:pt x="144352" y="86948"/>
                    <a:pt x="144483" y="91528"/>
                  </a:cubicBezTo>
                  <a:cubicBezTo>
                    <a:pt x="169586" y="97592"/>
                    <a:pt x="183021" y="123873"/>
                    <a:pt x="180230" y="149151"/>
                  </a:cubicBezTo>
                  <a:cubicBezTo>
                    <a:pt x="176893" y="179337"/>
                    <a:pt x="153272" y="209282"/>
                    <a:pt x="134602" y="231856"/>
                  </a:cubicBezTo>
                  <a:cubicBezTo>
                    <a:pt x="117503" y="252532"/>
                    <a:pt x="90589" y="283852"/>
                    <a:pt x="63283" y="290788"/>
                  </a:cubicBezTo>
                  <a:cubicBezTo>
                    <a:pt x="-3544" y="307691"/>
                    <a:pt x="-15606" y="72248"/>
                    <a:pt x="18440" y="38398"/>
                  </a:cubicBezTo>
                  <a:lnTo>
                    <a:pt x="18440" y="3839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259" name="Graphic 1943">
              <a:extLst>
                <a:ext uri="{FF2B5EF4-FFF2-40B4-BE49-F238E27FC236}">
                  <a16:creationId xmlns:a16="http://schemas.microsoft.com/office/drawing/2014/main" id="{DDD788C9-9516-4DED-83D2-D3CEDF40CB41}"/>
                </a:ext>
              </a:extLst>
            </p:cNvPr>
            <p:cNvGrpSpPr/>
            <p:nvPr/>
          </p:nvGrpSpPr>
          <p:grpSpPr>
            <a:xfrm>
              <a:off x="1008830" y="5381556"/>
              <a:ext cx="3457010" cy="2111048"/>
              <a:chOff x="1008830" y="5381556"/>
              <a:chExt cx="3457010" cy="2111048"/>
            </a:xfrm>
          </p:grpSpPr>
          <p:sp>
            <p:nvSpPr>
              <p:cNvPr id="3867" name="Freeform: Shape 3866">
                <a:extLst>
                  <a:ext uri="{FF2B5EF4-FFF2-40B4-BE49-F238E27FC236}">
                    <a16:creationId xmlns:a16="http://schemas.microsoft.com/office/drawing/2014/main" id="{B3952924-DFEE-428C-AA93-650EE561C0C1}"/>
                  </a:ext>
                </a:extLst>
              </p:cNvPr>
              <p:cNvSpPr/>
              <p:nvPr/>
            </p:nvSpPr>
            <p:spPr>
              <a:xfrm>
                <a:off x="3320372" y="6460645"/>
                <a:ext cx="125609" cy="286767"/>
              </a:xfrm>
              <a:custGeom>
                <a:avLst/>
                <a:gdLst>
                  <a:gd name="connsiteX0" fmla="*/ 18456 w 125609"/>
                  <a:gd name="connsiteY0" fmla="*/ 38391 h 286767"/>
                  <a:gd name="connsiteX1" fmla="*/ 40200 w 125609"/>
                  <a:gd name="connsiteY1" fmla="*/ 34182 h 286767"/>
                  <a:gd name="connsiteX2" fmla="*/ 65610 w 125609"/>
                  <a:gd name="connsiteY2" fmla="*/ 71783 h 286767"/>
                  <a:gd name="connsiteX3" fmla="*/ 125610 w 125609"/>
                  <a:gd name="connsiteY3" fmla="*/ 1139 h 286767"/>
                  <a:gd name="connsiteX4" fmla="*/ 41662 w 125609"/>
                  <a:gd name="connsiteY4" fmla="*/ 286768 h 286767"/>
                  <a:gd name="connsiteX5" fmla="*/ 18456 w 125609"/>
                  <a:gd name="connsiteY5" fmla="*/ 38391 h 286767"/>
                  <a:gd name="connsiteX6" fmla="*/ 18456 w 125609"/>
                  <a:gd name="connsiteY6" fmla="*/ 38391 h 28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609" h="286767">
                    <a:moveTo>
                      <a:pt x="18456" y="38391"/>
                    </a:moveTo>
                    <a:cubicBezTo>
                      <a:pt x="23537" y="33331"/>
                      <a:pt x="33592" y="31128"/>
                      <a:pt x="40200" y="34182"/>
                    </a:cubicBezTo>
                    <a:cubicBezTo>
                      <a:pt x="57562" y="42186"/>
                      <a:pt x="63058" y="55883"/>
                      <a:pt x="65610" y="71783"/>
                    </a:cubicBezTo>
                    <a:cubicBezTo>
                      <a:pt x="74595" y="50060"/>
                      <a:pt x="93025" y="-8894"/>
                      <a:pt x="125610" y="1139"/>
                    </a:cubicBezTo>
                    <a:cubicBezTo>
                      <a:pt x="107006" y="56777"/>
                      <a:pt x="49623" y="230977"/>
                      <a:pt x="41662" y="286768"/>
                    </a:cubicBezTo>
                    <a:cubicBezTo>
                      <a:pt x="-5754" y="254292"/>
                      <a:pt x="-11555" y="68206"/>
                      <a:pt x="18456" y="38391"/>
                    </a:cubicBezTo>
                    <a:lnTo>
                      <a:pt x="18456" y="38391"/>
                    </a:lnTo>
                    <a:close/>
                  </a:path>
                </a:pathLst>
              </a:custGeom>
              <a:solidFill>
                <a:srgbClr val="72BF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68" name="Freeform: Shape 3867">
                <a:extLst>
                  <a:ext uri="{FF2B5EF4-FFF2-40B4-BE49-F238E27FC236}">
                    <a16:creationId xmlns:a16="http://schemas.microsoft.com/office/drawing/2014/main" id="{471545E3-5379-4D9F-AB38-1FCDF7E740BA}"/>
                  </a:ext>
                </a:extLst>
              </p:cNvPr>
              <p:cNvSpPr/>
              <p:nvPr/>
            </p:nvSpPr>
            <p:spPr>
              <a:xfrm>
                <a:off x="2947723" y="6473629"/>
                <a:ext cx="333638" cy="364069"/>
              </a:xfrm>
              <a:custGeom>
                <a:avLst/>
                <a:gdLst>
                  <a:gd name="connsiteX0" fmla="*/ 80241 w 333638"/>
                  <a:gd name="connsiteY0" fmla="*/ 163315 h 364069"/>
                  <a:gd name="connsiteX1" fmla="*/ 87809 w 333638"/>
                  <a:gd name="connsiteY1" fmla="*/ 161766 h 364069"/>
                  <a:gd name="connsiteX2" fmla="*/ 83666 w 333638"/>
                  <a:gd name="connsiteY2" fmla="*/ 157906 h 364069"/>
                  <a:gd name="connsiteX3" fmla="*/ 1 w 333638"/>
                  <a:gd name="connsiteY3" fmla="*/ 20806 h 364069"/>
                  <a:gd name="connsiteX4" fmla="*/ 24232 w 333638"/>
                  <a:gd name="connsiteY4" fmla="*/ 64 h 364069"/>
                  <a:gd name="connsiteX5" fmla="*/ 175160 w 333638"/>
                  <a:gd name="connsiteY5" fmla="*/ 81896 h 364069"/>
                  <a:gd name="connsiteX6" fmla="*/ 187875 w 333638"/>
                  <a:gd name="connsiteY6" fmla="*/ 54546 h 364069"/>
                  <a:gd name="connsiteX7" fmla="*/ 203884 w 333638"/>
                  <a:gd name="connsiteY7" fmla="*/ 51449 h 364069"/>
                  <a:gd name="connsiteX8" fmla="*/ 291911 w 333638"/>
                  <a:gd name="connsiteY8" fmla="*/ 164732 h 364069"/>
                  <a:gd name="connsiteX9" fmla="*/ 318476 w 333638"/>
                  <a:gd name="connsiteY9" fmla="*/ 357209 h 364069"/>
                  <a:gd name="connsiteX10" fmla="*/ 244888 w 333638"/>
                  <a:gd name="connsiteY10" fmla="*/ 350775 h 364069"/>
                  <a:gd name="connsiteX11" fmla="*/ 177167 w 333638"/>
                  <a:gd name="connsiteY11" fmla="*/ 314504 h 364069"/>
                  <a:gd name="connsiteX12" fmla="*/ 66741 w 333638"/>
                  <a:gd name="connsiteY12" fmla="*/ 217055 h 364069"/>
                  <a:gd name="connsiteX13" fmla="*/ 80241 w 333638"/>
                  <a:gd name="connsiteY13" fmla="*/ 163315 h 364069"/>
                  <a:gd name="connsiteX14" fmla="*/ 80241 w 333638"/>
                  <a:gd name="connsiteY14" fmla="*/ 163315 h 364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3638" h="364069">
                    <a:moveTo>
                      <a:pt x="80241" y="163315"/>
                    </a:moveTo>
                    <a:cubicBezTo>
                      <a:pt x="82662" y="162573"/>
                      <a:pt x="85192" y="162071"/>
                      <a:pt x="87809" y="161766"/>
                    </a:cubicBezTo>
                    <a:cubicBezTo>
                      <a:pt x="86436" y="160479"/>
                      <a:pt x="85040" y="159214"/>
                      <a:pt x="83666" y="157906"/>
                    </a:cubicBezTo>
                    <a:cubicBezTo>
                      <a:pt x="44276" y="121068"/>
                      <a:pt x="-239" y="78603"/>
                      <a:pt x="1" y="20806"/>
                    </a:cubicBezTo>
                    <a:cubicBezTo>
                      <a:pt x="44" y="8635"/>
                      <a:pt x="12804" y="-874"/>
                      <a:pt x="24232" y="64"/>
                    </a:cubicBezTo>
                    <a:cubicBezTo>
                      <a:pt x="81899" y="4775"/>
                      <a:pt x="133808" y="41678"/>
                      <a:pt x="175160" y="81896"/>
                    </a:cubicBezTo>
                    <a:cubicBezTo>
                      <a:pt x="176011" y="71755"/>
                      <a:pt x="179696" y="62332"/>
                      <a:pt x="187875" y="54546"/>
                    </a:cubicBezTo>
                    <a:cubicBezTo>
                      <a:pt x="191627" y="50991"/>
                      <a:pt x="199042" y="49028"/>
                      <a:pt x="203884" y="51449"/>
                    </a:cubicBezTo>
                    <a:cubicBezTo>
                      <a:pt x="247767" y="73434"/>
                      <a:pt x="271954" y="121853"/>
                      <a:pt x="291911" y="164732"/>
                    </a:cubicBezTo>
                    <a:cubicBezTo>
                      <a:pt x="303863" y="190403"/>
                      <a:pt x="360199" y="334897"/>
                      <a:pt x="318476" y="357209"/>
                    </a:cubicBezTo>
                    <a:cubicBezTo>
                      <a:pt x="293830" y="370382"/>
                      <a:pt x="268377" y="362552"/>
                      <a:pt x="244888" y="350775"/>
                    </a:cubicBezTo>
                    <a:cubicBezTo>
                      <a:pt x="222009" y="339302"/>
                      <a:pt x="199239" y="327459"/>
                      <a:pt x="177167" y="314504"/>
                    </a:cubicBezTo>
                    <a:cubicBezTo>
                      <a:pt x="135640" y="290098"/>
                      <a:pt x="92346" y="258866"/>
                      <a:pt x="66741" y="217055"/>
                    </a:cubicBezTo>
                    <a:cubicBezTo>
                      <a:pt x="55116" y="198080"/>
                      <a:pt x="55029" y="170970"/>
                      <a:pt x="80241" y="163315"/>
                    </a:cubicBezTo>
                    <a:lnTo>
                      <a:pt x="80241" y="163315"/>
                    </a:lnTo>
                    <a:close/>
                  </a:path>
                </a:pathLst>
              </a:custGeom>
              <a:solidFill>
                <a:srgbClr val="A0D56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69" name="Freeform: Shape 3868">
                <a:extLst>
                  <a:ext uri="{FF2B5EF4-FFF2-40B4-BE49-F238E27FC236}">
                    <a16:creationId xmlns:a16="http://schemas.microsoft.com/office/drawing/2014/main" id="{A105D4A8-3A1B-44A0-902D-D4717EE655F0}"/>
                  </a:ext>
                </a:extLst>
              </p:cNvPr>
              <p:cNvSpPr/>
              <p:nvPr/>
            </p:nvSpPr>
            <p:spPr>
              <a:xfrm>
                <a:off x="2947701" y="6484314"/>
                <a:ext cx="318475" cy="353428"/>
              </a:xfrm>
              <a:custGeom>
                <a:avLst/>
                <a:gdLst>
                  <a:gd name="connsiteX0" fmla="*/ 80263 w 318475"/>
                  <a:gd name="connsiteY0" fmla="*/ 152629 h 353428"/>
                  <a:gd name="connsiteX1" fmla="*/ 87831 w 318475"/>
                  <a:gd name="connsiteY1" fmla="*/ 151081 h 353428"/>
                  <a:gd name="connsiteX2" fmla="*/ 83665 w 318475"/>
                  <a:gd name="connsiteY2" fmla="*/ 147242 h 353428"/>
                  <a:gd name="connsiteX3" fmla="*/ 1 w 318475"/>
                  <a:gd name="connsiteY3" fmla="*/ 10142 h 353428"/>
                  <a:gd name="connsiteX4" fmla="*/ 3185 w 318475"/>
                  <a:gd name="connsiteY4" fmla="*/ 0 h 353428"/>
                  <a:gd name="connsiteX5" fmla="*/ 318476 w 318475"/>
                  <a:gd name="connsiteY5" fmla="*/ 346567 h 353428"/>
                  <a:gd name="connsiteX6" fmla="*/ 244909 w 318475"/>
                  <a:gd name="connsiteY6" fmla="*/ 340155 h 353428"/>
                  <a:gd name="connsiteX7" fmla="*/ 177188 w 318475"/>
                  <a:gd name="connsiteY7" fmla="*/ 303884 h 353428"/>
                  <a:gd name="connsiteX8" fmla="*/ 66741 w 318475"/>
                  <a:gd name="connsiteY8" fmla="*/ 206435 h 353428"/>
                  <a:gd name="connsiteX9" fmla="*/ 80263 w 318475"/>
                  <a:gd name="connsiteY9" fmla="*/ 152629 h 353428"/>
                  <a:gd name="connsiteX10" fmla="*/ 80263 w 318475"/>
                  <a:gd name="connsiteY10" fmla="*/ 152629 h 35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8475" h="353428">
                    <a:moveTo>
                      <a:pt x="80263" y="152629"/>
                    </a:moveTo>
                    <a:cubicBezTo>
                      <a:pt x="82684" y="151888"/>
                      <a:pt x="85214" y="151386"/>
                      <a:pt x="87831" y="151081"/>
                    </a:cubicBezTo>
                    <a:cubicBezTo>
                      <a:pt x="86457" y="149794"/>
                      <a:pt x="85039" y="148529"/>
                      <a:pt x="83665" y="147242"/>
                    </a:cubicBezTo>
                    <a:cubicBezTo>
                      <a:pt x="44276" y="110382"/>
                      <a:pt x="-218" y="67939"/>
                      <a:pt x="1" y="10142"/>
                    </a:cubicBezTo>
                    <a:cubicBezTo>
                      <a:pt x="23" y="6434"/>
                      <a:pt x="1222" y="2966"/>
                      <a:pt x="3185" y="0"/>
                    </a:cubicBezTo>
                    <a:cubicBezTo>
                      <a:pt x="156992" y="60894"/>
                      <a:pt x="318476" y="346567"/>
                      <a:pt x="318476" y="346567"/>
                    </a:cubicBezTo>
                    <a:cubicBezTo>
                      <a:pt x="293830" y="359740"/>
                      <a:pt x="268377" y="351910"/>
                      <a:pt x="244909" y="340155"/>
                    </a:cubicBezTo>
                    <a:cubicBezTo>
                      <a:pt x="222030" y="328682"/>
                      <a:pt x="199239" y="316839"/>
                      <a:pt x="177188" y="303884"/>
                    </a:cubicBezTo>
                    <a:cubicBezTo>
                      <a:pt x="135661" y="279500"/>
                      <a:pt x="92346" y="248246"/>
                      <a:pt x="66741" y="206435"/>
                    </a:cubicBezTo>
                    <a:cubicBezTo>
                      <a:pt x="55137" y="187416"/>
                      <a:pt x="55050" y="160284"/>
                      <a:pt x="80263" y="152629"/>
                    </a:cubicBezTo>
                    <a:lnTo>
                      <a:pt x="80263" y="152629"/>
                    </a:lnTo>
                    <a:close/>
                  </a:path>
                </a:pathLst>
              </a:custGeom>
              <a:solidFill>
                <a:srgbClr val="92C9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70" name="Freeform: Shape 3869">
                <a:extLst>
                  <a:ext uri="{FF2B5EF4-FFF2-40B4-BE49-F238E27FC236}">
                    <a16:creationId xmlns:a16="http://schemas.microsoft.com/office/drawing/2014/main" id="{01CF52CF-9111-475E-814C-6969DBD6BA3B}"/>
                  </a:ext>
                </a:extLst>
              </p:cNvPr>
              <p:cNvSpPr/>
              <p:nvPr/>
            </p:nvSpPr>
            <p:spPr>
              <a:xfrm>
                <a:off x="2605733" y="5789924"/>
                <a:ext cx="809765" cy="1702680"/>
              </a:xfrm>
              <a:custGeom>
                <a:avLst/>
                <a:gdLst>
                  <a:gd name="connsiteX0" fmla="*/ 105697 w 809765"/>
                  <a:gd name="connsiteY0" fmla="*/ 99599 h 1702680"/>
                  <a:gd name="connsiteX1" fmla="*/ 47703 w 809765"/>
                  <a:gd name="connsiteY1" fmla="*/ 39163 h 1702680"/>
                  <a:gd name="connsiteX2" fmla="*/ 51018 w 809765"/>
                  <a:gd name="connsiteY2" fmla="*/ 36240 h 1702680"/>
                  <a:gd name="connsiteX3" fmla="*/ 86787 w 809765"/>
                  <a:gd name="connsiteY3" fmla="*/ 71093 h 1702680"/>
                  <a:gd name="connsiteX4" fmla="*/ 28532 w 809765"/>
                  <a:gd name="connsiteY4" fmla="*/ 4026 h 1702680"/>
                  <a:gd name="connsiteX5" fmla="*/ 30996 w 809765"/>
                  <a:gd name="connsiteY5" fmla="*/ 362 h 1702680"/>
                  <a:gd name="connsiteX6" fmla="*/ 132349 w 809765"/>
                  <a:gd name="connsiteY6" fmla="*/ 110112 h 1702680"/>
                  <a:gd name="connsiteX7" fmla="*/ 67921 w 809765"/>
                  <a:gd name="connsiteY7" fmla="*/ 16676 h 1702680"/>
                  <a:gd name="connsiteX8" fmla="*/ 70059 w 809765"/>
                  <a:gd name="connsiteY8" fmla="*/ 14321 h 1702680"/>
                  <a:gd name="connsiteX9" fmla="*/ 139852 w 809765"/>
                  <a:gd name="connsiteY9" fmla="*/ 116175 h 1702680"/>
                  <a:gd name="connsiteX10" fmla="*/ 207835 w 809765"/>
                  <a:gd name="connsiteY10" fmla="*/ 170134 h 1702680"/>
                  <a:gd name="connsiteX11" fmla="*/ 344848 w 809765"/>
                  <a:gd name="connsiteY11" fmla="*/ 300538 h 1702680"/>
                  <a:gd name="connsiteX12" fmla="*/ 412569 w 809765"/>
                  <a:gd name="connsiteY12" fmla="*/ 378750 h 1702680"/>
                  <a:gd name="connsiteX13" fmla="*/ 377301 w 809765"/>
                  <a:gd name="connsiteY13" fmla="*/ 263482 h 1702680"/>
                  <a:gd name="connsiteX14" fmla="*/ 314575 w 809765"/>
                  <a:gd name="connsiteY14" fmla="*/ 124114 h 1702680"/>
                  <a:gd name="connsiteX15" fmla="*/ 317585 w 809765"/>
                  <a:gd name="connsiteY15" fmla="*/ 122108 h 1702680"/>
                  <a:gd name="connsiteX16" fmla="*/ 345066 w 809765"/>
                  <a:gd name="connsiteY16" fmla="*/ 167909 h 1702680"/>
                  <a:gd name="connsiteX17" fmla="*/ 323386 w 809765"/>
                  <a:gd name="connsiteY17" fmla="*/ 68454 h 1702680"/>
                  <a:gd name="connsiteX18" fmla="*/ 328686 w 809765"/>
                  <a:gd name="connsiteY18" fmla="*/ 66666 h 1702680"/>
                  <a:gd name="connsiteX19" fmla="*/ 352110 w 809765"/>
                  <a:gd name="connsiteY19" fmla="*/ 181803 h 1702680"/>
                  <a:gd name="connsiteX20" fmla="*/ 367247 w 809765"/>
                  <a:gd name="connsiteY20" fmla="*/ 215194 h 1702680"/>
                  <a:gd name="connsiteX21" fmla="*/ 348708 w 809765"/>
                  <a:gd name="connsiteY21" fmla="*/ 74757 h 1702680"/>
                  <a:gd name="connsiteX22" fmla="*/ 352045 w 809765"/>
                  <a:gd name="connsiteY22" fmla="*/ 73623 h 1702680"/>
                  <a:gd name="connsiteX23" fmla="*/ 370955 w 809765"/>
                  <a:gd name="connsiteY23" fmla="*/ 224289 h 1702680"/>
                  <a:gd name="connsiteX24" fmla="*/ 382013 w 809765"/>
                  <a:gd name="connsiteY24" fmla="*/ 253973 h 1702680"/>
                  <a:gd name="connsiteX25" fmla="*/ 431326 w 809765"/>
                  <a:gd name="connsiteY25" fmla="*/ 399645 h 1702680"/>
                  <a:gd name="connsiteX26" fmla="*/ 431849 w 809765"/>
                  <a:gd name="connsiteY26" fmla="*/ 401695 h 1702680"/>
                  <a:gd name="connsiteX27" fmla="*/ 584042 w 809765"/>
                  <a:gd name="connsiteY27" fmla="*/ 608457 h 1702680"/>
                  <a:gd name="connsiteX28" fmla="*/ 604675 w 809765"/>
                  <a:gd name="connsiteY28" fmla="*/ 643528 h 1702680"/>
                  <a:gd name="connsiteX29" fmla="*/ 582057 w 809765"/>
                  <a:gd name="connsiteY29" fmla="*/ 556614 h 1702680"/>
                  <a:gd name="connsiteX30" fmla="*/ 565220 w 809765"/>
                  <a:gd name="connsiteY30" fmla="*/ 441673 h 1702680"/>
                  <a:gd name="connsiteX31" fmla="*/ 562908 w 809765"/>
                  <a:gd name="connsiteY31" fmla="*/ 324573 h 1702680"/>
                  <a:gd name="connsiteX32" fmla="*/ 567837 w 809765"/>
                  <a:gd name="connsiteY32" fmla="*/ 324290 h 1702680"/>
                  <a:gd name="connsiteX33" fmla="*/ 574184 w 809765"/>
                  <a:gd name="connsiteY33" fmla="*/ 439950 h 1702680"/>
                  <a:gd name="connsiteX34" fmla="*/ 591806 w 809765"/>
                  <a:gd name="connsiteY34" fmla="*/ 551031 h 1702680"/>
                  <a:gd name="connsiteX35" fmla="*/ 636103 w 809765"/>
                  <a:gd name="connsiteY35" fmla="*/ 704881 h 1702680"/>
                  <a:gd name="connsiteX36" fmla="*/ 723083 w 809765"/>
                  <a:gd name="connsiteY36" fmla="*/ 1075635 h 1702680"/>
                  <a:gd name="connsiteX37" fmla="*/ 739943 w 809765"/>
                  <a:gd name="connsiteY37" fmla="*/ 993149 h 1702680"/>
                  <a:gd name="connsiteX38" fmla="*/ 754076 w 809765"/>
                  <a:gd name="connsiteY38" fmla="*/ 932538 h 1702680"/>
                  <a:gd name="connsiteX39" fmla="*/ 731327 w 809765"/>
                  <a:gd name="connsiteY39" fmla="*/ 848524 h 1702680"/>
                  <a:gd name="connsiteX40" fmla="*/ 736693 w 809765"/>
                  <a:gd name="connsiteY40" fmla="*/ 847499 h 1702680"/>
                  <a:gd name="connsiteX41" fmla="*/ 757391 w 809765"/>
                  <a:gd name="connsiteY41" fmla="*/ 919713 h 1702680"/>
                  <a:gd name="connsiteX42" fmla="*/ 762255 w 809765"/>
                  <a:gd name="connsiteY42" fmla="*/ 901414 h 1702680"/>
                  <a:gd name="connsiteX43" fmla="*/ 726289 w 809765"/>
                  <a:gd name="connsiteY43" fmla="*/ 738731 h 1702680"/>
                  <a:gd name="connsiteX44" fmla="*/ 730804 w 809765"/>
                  <a:gd name="connsiteY44" fmla="*/ 737858 h 1702680"/>
                  <a:gd name="connsiteX45" fmla="*/ 766050 w 809765"/>
                  <a:gd name="connsiteY45" fmla="*/ 887914 h 1702680"/>
                  <a:gd name="connsiteX46" fmla="*/ 771197 w 809765"/>
                  <a:gd name="connsiteY46" fmla="*/ 869767 h 1702680"/>
                  <a:gd name="connsiteX47" fmla="*/ 756780 w 809765"/>
                  <a:gd name="connsiteY47" fmla="*/ 719516 h 1702680"/>
                  <a:gd name="connsiteX48" fmla="*/ 760379 w 809765"/>
                  <a:gd name="connsiteY48" fmla="*/ 719319 h 1702680"/>
                  <a:gd name="connsiteX49" fmla="*/ 776824 w 809765"/>
                  <a:gd name="connsiteY49" fmla="*/ 850858 h 1702680"/>
                  <a:gd name="connsiteX50" fmla="*/ 806246 w 809765"/>
                  <a:gd name="connsiteY50" fmla="*/ 761610 h 1702680"/>
                  <a:gd name="connsiteX51" fmla="*/ 809670 w 809765"/>
                  <a:gd name="connsiteY51" fmla="*/ 762809 h 1702680"/>
                  <a:gd name="connsiteX52" fmla="*/ 751764 w 809765"/>
                  <a:gd name="connsiteY52" fmla="*/ 989921 h 1702680"/>
                  <a:gd name="connsiteX53" fmla="*/ 729779 w 809765"/>
                  <a:gd name="connsiteY53" fmla="*/ 1107086 h 1702680"/>
                  <a:gd name="connsiteX54" fmla="*/ 717653 w 809765"/>
                  <a:gd name="connsiteY54" fmla="*/ 1197163 h 1702680"/>
                  <a:gd name="connsiteX55" fmla="*/ 697761 w 809765"/>
                  <a:gd name="connsiteY55" fmla="*/ 1309028 h 1702680"/>
                  <a:gd name="connsiteX56" fmla="*/ 528055 w 809765"/>
                  <a:gd name="connsiteY56" fmla="*/ 1699761 h 1702680"/>
                  <a:gd name="connsiteX57" fmla="*/ 517804 w 809765"/>
                  <a:gd name="connsiteY57" fmla="*/ 1692848 h 1702680"/>
                  <a:gd name="connsiteX58" fmla="*/ 672876 w 809765"/>
                  <a:gd name="connsiteY58" fmla="*/ 1350010 h 1702680"/>
                  <a:gd name="connsiteX59" fmla="*/ 697980 w 809765"/>
                  <a:gd name="connsiteY59" fmla="*/ 1242267 h 1702680"/>
                  <a:gd name="connsiteX60" fmla="*/ 627401 w 809765"/>
                  <a:gd name="connsiteY60" fmla="*/ 992669 h 1702680"/>
                  <a:gd name="connsiteX61" fmla="*/ 449232 w 809765"/>
                  <a:gd name="connsiteY61" fmla="*/ 767411 h 1702680"/>
                  <a:gd name="connsiteX62" fmla="*/ 453049 w 809765"/>
                  <a:gd name="connsiteY62" fmla="*/ 764052 h 1702680"/>
                  <a:gd name="connsiteX63" fmla="*/ 704741 w 809765"/>
                  <a:gd name="connsiteY63" fmla="*/ 1194328 h 1702680"/>
                  <a:gd name="connsiteX64" fmla="*/ 704392 w 809765"/>
                  <a:gd name="connsiteY64" fmla="*/ 987085 h 1702680"/>
                  <a:gd name="connsiteX65" fmla="*/ 539571 w 809765"/>
                  <a:gd name="connsiteY65" fmla="*/ 638228 h 1702680"/>
                  <a:gd name="connsiteX66" fmla="*/ 335622 w 809765"/>
                  <a:gd name="connsiteY66" fmla="*/ 524422 h 1702680"/>
                  <a:gd name="connsiteX67" fmla="*/ 338566 w 809765"/>
                  <a:gd name="connsiteY67" fmla="*/ 518555 h 1702680"/>
                  <a:gd name="connsiteX68" fmla="*/ 349711 w 809765"/>
                  <a:gd name="connsiteY68" fmla="*/ 523571 h 1702680"/>
                  <a:gd name="connsiteX69" fmla="*/ 282797 w 809765"/>
                  <a:gd name="connsiteY69" fmla="*/ 452666 h 1702680"/>
                  <a:gd name="connsiteX70" fmla="*/ 286745 w 809765"/>
                  <a:gd name="connsiteY70" fmla="*/ 448173 h 1702680"/>
                  <a:gd name="connsiteX71" fmla="*/ 362100 w 809765"/>
                  <a:gd name="connsiteY71" fmla="*/ 529155 h 1702680"/>
                  <a:gd name="connsiteX72" fmla="*/ 385219 w 809765"/>
                  <a:gd name="connsiteY72" fmla="*/ 540452 h 1702680"/>
                  <a:gd name="connsiteX73" fmla="*/ 295600 w 809765"/>
                  <a:gd name="connsiteY73" fmla="*/ 450986 h 1702680"/>
                  <a:gd name="connsiteX74" fmla="*/ 299024 w 809765"/>
                  <a:gd name="connsiteY74" fmla="*/ 445904 h 1702680"/>
                  <a:gd name="connsiteX75" fmla="*/ 394226 w 809765"/>
                  <a:gd name="connsiteY75" fmla="*/ 545098 h 1702680"/>
                  <a:gd name="connsiteX76" fmla="*/ 427727 w 809765"/>
                  <a:gd name="connsiteY76" fmla="*/ 562677 h 1702680"/>
                  <a:gd name="connsiteX77" fmla="*/ 317127 w 809765"/>
                  <a:gd name="connsiteY77" fmla="*/ 453516 h 1702680"/>
                  <a:gd name="connsiteX78" fmla="*/ 320442 w 809765"/>
                  <a:gd name="connsiteY78" fmla="*/ 448587 h 1702680"/>
                  <a:gd name="connsiteX79" fmla="*/ 435753 w 809765"/>
                  <a:gd name="connsiteY79" fmla="*/ 566974 h 1702680"/>
                  <a:gd name="connsiteX80" fmla="*/ 450977 w 809765"/>
                  <a:gd name="connsiteY80" fmla="*/ 575153 h 1702680"/>
                  <a:gd name="connsiteX81" fmla="*/ 498436 w 809765"/>
                  <a:gd name="connsiteY81" fmla="*/ 601521 h 1702680"/>
                  <a:gd name="connsiteX82" fmla="*/ 400617 w 809765"/>
                  <a:gd name="connsiteY82" fmla="*/ 487999 h 1702680"/>
                  <a:gd name="connsiteX83" fmla="*/ 404215 w 809765"/>
                  <a:gd name="connsiteY83" fmla="*/ 482677 h 1702680"/>
                  <a:gd name="connsiteX84" fmla="*/ 507226 w 809765"/>
                  <a:gd name="connsiteY84" fmla="*/ 606843 h 1702680"/>
                  <a:gd name="connsiteX85" fmla="*/ 518567 w 809765"/>
                  <a:gd name="connsiteY85" fmla="*/ 613888 h 1702680"/>
                  <a:gd name="connsiteX86" fmla="*/ 424456 w 809765"/>
                  <a:gd name="connsiteY86" fmla="*/ 490267 h 1702680"/>
                  <a:gd name="connsiteX87" fmla="*/ 428229 w 809765"/>
                  <a:gd name="connsiteY87" fmla="*/ 485992 h 1702680"/>
                  <a:gd name="connsiteX88" fmla="*/ 527204 w 809765"/>
                  <a:gd name="connsiteY88" fmla="*/ 616069 h 1702680"/>
                  <a:gd name="connsiteX89" fmla="*/ 526812 w 809765"/>
                  <a:gd name="connsiteY89" fmla="*/ 619319 h 1702680"/>
                  <a:gd name="connsiteX90" fmla="*/ 551981 w 809765"/>
                  <a:gd name="connsiteY90" fmla="*/ 637836 h 1702680"/>
                  <a:gd name="connsiteX91" fmla="*/ 637892 w 809765"/>
                  <a:gd name="connsiteY91" fmla="*/ 737269 h 1702680"/>
                  <a:gd name="connsiteX92" fmla="*/ 591414 w 809765"/>
                  <a:gd name="connsiteY92" fmla="*/ 643965 h 1702680"/>
                  <a:gd name="connsiteX93" fmla="*/ 359701 w 809765"/>
                  <a:gd name="connsiteY93" fmla="*/ 335239 h 1702680"/>
                  <a:gd name="connsiteX94" fmla="*/ 358065 w 809765"/>
                  <a:gd name="connsiteY94" fmla="*/ 333341 h 1702680"/>
                  <a:gd name="connsiteX95" fmla="*/ 238762 w 809765"/>
                  <a:gd name="connsiteY95" fmla="*/ 281258 h 1702680"/>
                  <a:gd name="connsiteX96" fmla="*/ 164890 w 809765"/>
                  <a:gd name="connsiteY96" fmla="*/ 262217 h 1702680"/>
                  <a:gd name="connsiteX97" fmla="*/ 91389 w 809765"/>
                  <a:gd name="connsiteY97" fmla="*/ 251203 h 1702680"/>
                  <a:gd name="connsiteX98" fmla="*/ 91956 w 809765"/>
                  <a:gd name="connsiteY98" fmla="*/ 244028 h 1702680"/>
                  <a:gd name="connsiteX99" fmla="*/ 241684 w 809765"/>
                  <a:gd name="connsiteY99" fmla="*/ 272926 h 1702680"/>
                  <a:gd name="connsiteX100" fmla="*/ 345262 w 809765"/>
                  <a:gd name="connsiteY100" fmla="*/ 318423 h 1702680"/>
                  <a:gd name="connsiteX101" fmla="*/ 207159 w 809765"/>
                  <a:gd name="connsiteY101" fmla="*/ 183133 h 1702680"/>
                  <a:gd name="connsiteX102" fmla="*/ 116602 w 809765"/>
                  <a:gd name="connsiteY102" fmla="*/ 109457 h 1702680"/>
                  <a:gd name="connsiteX103" fmla="*/ 5129 w 809765"/>
                  <a:gd name="connsiteY103" fmla="*/ 78160 h 1702680"/>
                  <a:gd name="connsiteX104" fmla="*/ 12632 w 809765"/>
                  <a:gd name="connsiteY104" fmla="*/ 77854 h 1702680"/>
                  <a:gd name="connsiteX105" fmla="*/ 105697 w 809765"/>
                  <a:gd name="connsiteY105" fmla="*/ 99599 h 1702680"/>
                  <a:gd name="connsiteX106" fmla="*/ 105697 w 809765"/>
                  <a:gd name="connsiteY106" fmla="*/ 99599 h 1702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809765" h="1702680">
                    <a:moveTo>
                      <a:pt x="105697" y="99599"/>
                    </a:moveTo>
                    <a:cubicBezTo>
                      <a:pt x="88488" y="83896"/>
                      <a:pt x="62730" y="57287"/>
                      <a:pt x="47703" y="39163"/>
                    </a:cubicBezTo>
                    <a:cubicBezTo>
                      <a:pt x="45871" y="36938"/>
                      <a:pt x="49012" y="34277"/>
                      <a:pt x="51018" y="36240"/>
                    </a:cubicBezTo>
                    <a:cubicBezTo>
                      <a:pt x="59633" y="44724"/>
                      <a:pt x="77823" y="63002"/>
                      <a:pt x="86787" y="71093"/>
                    </a:cubicBezTo>
                    <a:cubicBezTo>
                      <a:pt x="61727" y="39272"/>
                      <a:pt x="61923" y="31987"/>
                      <a:pt x="28532" y="4026"/>
                    </a:cubicBezTo>
                    <a:cubicBezTo>
                      <a:pt x="26372" y="2216"/>
                      <a:pt x="28532" y="-1099"/>
                      <a:pt x="30996" y="362"/>
                    </a:cubicBezTo>
                    <a:cubicBezTo>
                      <a:pt x="75315" y="26709"/>
                      <a:pt x="92371" y="77440"/>
                      <a:pt x="132349" y="110112"/>
                    </a:cubicBezTo>
                    <a:cubicBezTo>
                      <a:pt x="114072" y="76415"/>
                      <a:pt x="93876" y="44942"/>
                      <a:pt x="67921" y="16676"/>
                    </a:cubicBezTo>
                    <a:cubicBezTo>
                      <a:pt x="65261" y="13775"/>
                      <a:pt x="67311" y="11638"/>
                      <a:pt x="70059" y="14321"/>
                    </a:cubicBezTo>
                    <a:cubicBezTo>
                      <a:pt x="81357" y="25400"/>
                      <a:pt x="145326" y="105183"/>
                      <a:pt x="139852" y="116175"/>
                    </a:cubicBezTo>
                    <a:cubicBezTo>
                      <a:pt x="162339" y="134365"/>
                      <a:pt x="185196" y="152141"/>
                      <a:pt x="207835" y="170134"/>
                    </a:cubicBezTo>
                    <a:cubicBezTo>
                      <a:pt x="257562" y="209676"/>
                      <a:pt x="302863" y="252817"/>
                      <a:pt x="344848" y="300538"/>
                    </a:cubicBezTo>
                    <a:cubicBezTo>
                      <a:pt x="367530" y="326318"/>
                      <a:pt x="390213" y="352360"/>
                      <a:pt x="412569" y="378750"/>
                    </a:cubicBezTo>
                    <a:cubicBezTo>
                      <a:pt x="398065" y="341280"/>
                      <a:pt x="390017" y="301716"/>
                      <a:pt x="377301" y="263482"/>
                    </a:cubicBezTo>
                    <a:cubicBezTo>
                      <a:pt x="361140" y="214911"/>
                      <a:pt x="338719" y="169152"/>
                      <a:pt x="314575" y="124114"/>
                    </a:cubicBezTo>
                    <a:cubicBezTo>
                      <a:pt x="313615" y="122347"/>
                      <a:pt x="316407" y="120385"/>
                      <a:pt x="317585" y="122108"/>
                    </a:cubicBezTo>
                    <a:cubicBezTo>
                      <a:pt x="327617" y="136851"/>
                      <a:pt x="336734" y="152162"/>
                      <a:pt x="345066" y="167909"/>
                    </a:cubicBezTo>
                    <a:cubicBezTo>
                      <a:pt x="340333" y="134278"/>
                      <a:pt x="333310" y="100995"/>
                      <a:pt x="323386" y="68454"/>
                    </a:cubicBezTo>
                    <a:cubicBezTo>
                      <a:pt x="322470" y="65422"/>
                      <a:pt x="327574" y="63678"/>
                      <a:pt x="328686" y="66666"/>
                    </a:cubicBezTo>
                    <a:cubicBezTo>
                      <a:pt x="333397" y="79294"/>
                      <a:pt x="364586" y="177157"/>
                      <a:pt x="352110" y="181803"/>
                    </a:cubicBezTo>
                    <a:cubicBezTo>
                      <a:pt x="357498" y="192773"/>
                      <a:pt x="362558" y="203918"/>
                      <a:pt x="367247" y="215194"/>
                    </a:cubicBezTo>
                    <a:cubicBezTo>
                      <a:pt x="368621" y="166841"/>
                      <a:pt x="360071" y="121650"/>
                      <a:pt x="348708" y="74757"/>
                    </a:cubicBezTo>
                    <a:cubicBezTo>
                      <a:pt x="348228" y="72816"/>
                      <a:pt x="351195" y="71813"/>
                      <a:pt x="352045" y="73623"/>
                    </a:cubicBezTo>
                    <a:cubicBezTo>
                      <a:pt x="360093" y="91093"/>
                      <a:pt x="388774" y="215434"/>
                      <a:pt x="370955" y="224289"/>
                    </a:cubicBezTo>
                    <a:cubicBezTo>
                      <a:pt x="374859" y="234104"/>
                      <a:pt x="378566" y="243984"/>
                      <a:pt x="382013" y="253973"/>
                    </a:cubicBezTo>
                    <a:cubicBezTo>
                      <a:pt x="398698" y="302436"/>
                      <a:pt x="406985" y="354105"/>
                      <a:pt x="431326" y="399645"/>
                    </a:cubicBezTo>
                    <a:cubicBezTo>
                      <a:pt x="431697" y="400364"/>
                      <a:pt x="431849" y="401041"/>
                      <a:pt x="431849" y="401695"/>
                    </a:cubicBezTo>
                    <a:cubicBezTo>
                      <a:pt x="486746" y="467628"/>
                      <a:pt x="539091" y="535981"/>
                      <a:pt x="584042" y="608457"/>
                    </a:cubicBezTo>
                    <a:cubicBezTo>
                      <a:pt x="591196" y="619995"/>
                      <a:pt x="598044" y="631707"/>
                      <a:pt x="604675" y="643528"/>
                    </a:cubicBezTo>
                    <a:cubicBezTo>
                      <a:pt x="595667" y="615066"/>
                      <a:pt x="588099" y="586080"/>
                      <a:pt x="582057" y="556614"/>
                    </a:cubicBezTo>
                    <a:cubicBezTo>
                      <a:pt x="574293" y="518729"/>
                      <a:pt x="568819" y="480169"/>
                      <a:pt x="565220" y="441673"/>
                    </a:cubicBezTo>
                    <a:cubicBezTo>
                      <a:pt x="561643" y="403309"/>
                      <a:pt x="557848" y="362916"/>
                      <a:pt x="562908" y="324573"/>
                    </a:cubicBezTo>
                    <a:cubicBezTo>
                      <a:pt x="563257" y="321956"/>
                      <a:pt x="567553" y="321345"/>
                      <a:pt x="567837" y="324290"/>
                    </a:cubicBezTo>
                    <a:cubicBezTo>
                      <a:pt x="571523" y="362698"/>
                      <a:pt x="570432" y="401455"/>
                      <a:pt x="574184" y="439950"/>
                    </a:cubicBezTo>
                    <a:cubicBezTo>
                      <a:pt x="577826" y="477355"/>
                      <a:pt x="583780" y="514324"/>
                      <a:pt x="591806" y="551031"/>
                    </a:cubicBezTo>
                    <a:cubicBezTo>
                      <a:pt x="603191" y="603136"/>
                      <a:pt x="618110" y="654586"/>
                      <a:pt x="636103" y="704881"/>
                    </a:cubicBezTo>
                    <a:cubicBezTo>
                      <a:pt x="691197" y="822984"/>
                      <a:pt x="720030" y="943225"/>
                      <a:pt x="723083" y="1075635"/>
                    </a:cubicBezTo>
                    <a:cubicBezTo>
                      <a:pt x="728361" y="1047806"/>
                      <a:pt x="734228" y="1020215"/>
                      <a:pt x="739943" y="993149"/>
                    </a:cubicBezTo>
                    <a:cubicBezTo>
                      <a:pt x="744239" y="972800"/>
                      <a:pt x="748994" y="952603"/>
                      <a:pt x="754076" y="932538"/>
                    </a:cubicBezTo>
                    <a:cubicBezTo>
                      <a:pt x="746311" y="904468"/>
                      <a:pt x="737129" y="877161"/>
                      <a:pt x="731327" y="848524"/>
                    </a:cubicBezTo>
                    <a:cubicBezTo>
                      <a:pt x="730630" y="845078"/>
                      <a:pt x="735951" y="844053"/>
                      <a:pt x="736693" y="847499"/>
                    </a:cubicBezTo>
                    <a:cubicBezTo>
                      <a:pt x="741906" y="871774"/>
                      <a:pt x="747860" y="896616"/>
                      <a:pt x="757391" y="919713"/>
                    </a:cubicBezTo>
                    <a:cubicBezTo>
                      <a:pt x="758983" y="913606"/>
                      <a:pt x="760597" y="907499"/>
                      <a:pt x="762255" y="901414"/>
                    </a:cubicBezTo>
                    <a:cubicBezTo>
                      <a:pt x="747402" y="847543"/>
                      <a:pt x="733596" y="794303"/>
                      <a:pt x="726289" y="738731"/>
                    </a:cubicBezTo>
                    <a:cubicBezTo>
                      <a:pt x="725918" y="735830"/>
                      <a:pt x="730281" y="734914"/>
                      <a:pt x="730804" y="737858"/>
                    </a:cubicBezTo>
                    <a:cubicBezTo>
                      <a:pt x="739943" y="788131"/>
                      <a:pt x="750303" y="839102"/>
                      <a:pt x="766050" y="887914"/>
                    </a:cubicBezTo>
                    <a:cubicBezTo>
                      <a:pt x="767751" y="881850"/>
                      <a:pt x="769430" y="875787"/>
                      <a:pt x="771197" y="869767"/>
                    </a:cubicBezTo>
                    <a:cubicBezTo>
                      <a:pt x="762560" y="820192"/>
                      <a:pt x="757435" y="769832"/>
                      <a:pt x="756780" y="719516"/>
                    </a:cubicBezTo>
                    <a:cubicBezTo>
                      <a:pt x="756758" y="717487"/>
                      <a:pt x="760183" y="717269"/>
                      <a:pt x="760379" y="719319"/>
                    </a:cubicBezTo>
                    <a:cubicBezTo>
                      <a:pt x="764785" y="763376"/>
                      <a:pt x="770106" y="807150"/>
                      <a:pt x="776824" y="850858"/>
                    </a:cubicBezTo>
                    <a:cubicBezTo>
                      <a:pt x="785919" y="820934"/>
                      <a:pt x="795755" y="791206"/>
                      <a:pt x="806246" y="761610"/>
                    </a:cubicBezTo>
                    <a:cubicBezTo>
                      <a:pt x="807031" y="759385"/>
                      <a:pt x="810368" y="760585"/>
                      <a:pt x="809670" y="762809"/>
                    </a:cubicBezTo>
                    <a:cubicBezTo>
                      <a:pt x="787097" y="837488"/>
                      <a:pt x="768209" y="913650"/>
                      <a:pt x="751764" y="989921"/>
                    </a:cubicBezTo>
                    <a:cubicBezTo>
                      <a:pt x="743389" y="1028765"/>
                      <a:pt x="736039" y="1067849"/>
                      <a:pt x="729779" y="1107086"/>
                    </a:cubicBezTo>
                    <a:cubicBezTo>
                      <a:pt x="725003" y="1136945"/>
                      <a:pt x="721949" y="1167196"/>
                      <a:pt x="717653" y="1197163"/>
                    </a:cubicBezTo>
                    <a:cubicBezTo>
                      <a:pt x="713443" y="1234699"/>
                      <a:pt x="706834" y="1272060"/>
                      <a:pt x="697761" y="1309028"/>
                    </a:cubicBezTo>
                    <a:cubicBezTo>
                      <a:pt x="663628" y="1447961"/>
                      <a:pt x="595231" y="1574591"/>
                      <a:pt x="528055" y="1699761"/>
                    </a:cubicBezTo>
                    <a:cubicBezTo>
                      <a:pt x="524282" y="1706784"/>
                      <a:pt x="514074" y="1699805"/>
                      <a:pt x="517804" y="1692848"/>
                    </a:cubicBezTo>
                    <a:cubicBezTo>
                      <a:pt x="577063" y="1582400"/>
                      <a:pt x="636583" y="1470534"/>
                      <a:pt x="672876" y="1350010"/>
                    </a:cubicBezTo>
                    <a:cubicBezTo>
                      <a:pt x="683519" y="1314656"/>
                      <a:pt x="691851" y="1278668"/>
                      <a:pt x="697980" y="1242267"/>
                    </a:cubicBezTo>
                    <a:cubicBezTo>
                      <a:pt x="695384" y="1154327"/>
                      <a:pt x="670891" y="1070401"/>
                      <a:pt x="627401" y="992669"/>
                    </a:cubicBezTo>
                    <a:cubicBezTo>
                      <a:pt x="580334" y="908524"/>
                      <a:pt x="515688" y="836550"/>
                      <a:pt x="449232" y="767411"/>
                    </a:cubicBezTo>
                    <a:cubicBezTo>
                      <a:pt x="446920" y="765012"/>
                      <a:pt x="450715" y="761871"/>
                      <a:pt x="453049" y="764052"/>
                    </a:cubicBezTo>
                    <a:cubicBezTo>
                      <a:pt x="571370" y="874806"/>
                      <a:pt x="690346" y="1026649"/>
                      <a:pt x="704741" y="1194328"/>
                    </a:cubicBezTo>
                    <a:cubicBezTo>
                      <a:pt x="712527" y="1125538"/>
                      <a:pt x="712396" y="1055854"/>
                      <a:pt x="704392" y="987085"/>
                    </a:cubicBezTo>
                    <a:cubicBezTo>
                      <a:pt x="689212" y="856768"/>
                      <a:pt x="651283" y="719014"/>
                      <a:pt x="539571" y="638228"/>
                    </a:cubicBezTo>
                    <a:cubicBezTo>
                      <a:pt x="476473" y="592579"/>
                      <a:pt x="402427" y="563920"/>
                      <a:pt x="335622" y="524422"/>
                    </a:cubicBezTo>
                    <a:cubicBezTo>
                      <a:pt x="332416" y="522524"/>
                      <a:pt x="335098" y="517072"/>
                      <a:pt x="338566" y="518555"/>
                    </a:cubicBezTo>
                    <a:cubicBezTo>
                      <a:pt x="342318" y="520169"/>
                      <a:pt x="346004" y="521892"/>
                      <a:pt x="349711" y="523571"/>
                    </a:cubicBezTo>
                    <a:cubicBezTo>
                      <a:pt x="327312" y="500016"/>
                      <a:pt x="305960" y="475632"/>
                      <a:pt x="282797" y="452666"/>
                    </a:cubicBezTo>
                    <a:cubicBezTo>
                      <a:pt x="280376" y="450288"/>
                      <a:pt x="284084" y="446014"/>
                      <a:pt x="286745" y="448173"/>
                    </a:cubicBezTo>
                    <a:cubicBezTo>
                      <a:pt x="314618" y="470659"/>
                      <a:pt x="342972" y="498708"/>
                      <a:pt x="362100" y="529155"/>
                    </a:cubicBezTo>
                    <a:cubicBezTo>
                      <a:pt x="369864" y="532819"/>
                      <a:pt x="377563" y="536592"/>
                      <a:pt x="385219" y="540452"/>
                    </a:cubicBezTo>
                    <a:cubicBezTo>
                      <a:pt x="358632" y="506995"/>
                      <a:pt x="329733" y="477246"/>
                      <a:pt x="295600" y="450986"/>
                    </a:cubicBezTo>
                    <a:cubicBezTo>
                      <a:pt x="292481" y="448587"/>
                      <a:pt x="295818" y="443571"/>
                      <a:pt x="299024" y="445904"/>
                    </a:cubicBezTo>
                    <a:cubicBezTo>
                      <a:pt x="336102" y="472884"/>
                      <a:pt x="369319" y="506537"/>
                      <a:pt x="394226" y="545098"/>
                    </a:cubicBezTo>
                    <a:cubicBezTo>
                      <a:pt x="405437" y="550856"/>
                      <a:pt x="416604" y="556723"/>
                      <a:pt x="427727" y="562677"/>
                    </a:cubicBezTo>
                    <a:cubicBezTo>
                      <a:pt x="396168" y="522197"/>
                      <a:pt x="359199" y="482764"/>
                      <a:pt x="317127" y="453516"/>
                    </a:cubicBezTo>
                    <a:cubicBezTo>
                      <a:pt x="313942" y="451313"/>
                      <a:pt x="317497" y="446210"/>
                      <a:pt x="320442" y="448587"/>
                    </a:cubicBezTo>
                    <a:cubicBezTo>
                      <a:pt x="364303" y="484007"/>
                      <a:pt x="403343" y="520409"/>
                      <a:pt x="435753" y="566974"/>
                    </a:cubicBezTo>
                    <a:cubicBezTo>
                      <a:pt x="440835" y="569700"/>
                      <a:pt x="445895" y="572426"/>
                      <a:pt x="450977" y="575153"/>
                    </a:cubicBezTo>
                    <a:cubicBezTo>
                      <a:pt x="466877" y="583681"/>
                      <a:pt x="482820" y="592317"/>
                      <a:pt x="498436" y="601521"/>
                    </a:cubicBezTo>
                    <a:cubicBezTo>
                      <a:pt x="468861" y="560322"/>
                      <a:pt x="439527" y="521652"/>
                      <a:pt x="400617" y="487999"/>
                    </a:cubicBezTo>
                    <a:cubicBezTo>
                      <a:pt x="397520" y="485316"/>
                      <a:pt x="401097" y="479972"/>
                      <a:pt x="404215" y="482677"/>
                    </a:cubicBezTo>
                    <a:cubicBezTo>
                      <a:pt x="444085" y="517333"/>
                      <a:pt x="483322" y="559122"/>
                      <a:pt x="507226" y="606843"/>
                    </a:cubicBezTo>
                    <a:cubicBezTo>
                      <a:pt x="511021" y="609155"/>
                      <a:pt x="514838" y="611467"/>
                      <a:pt x="518567" y="613888"/>
                    </a:cubicBezTo>
                    <a:cubicBezTo>
                      <a:pt x="492220" y="567824"/>
                      <a:pt x="462820" y="527453"/>
                      <a:pt x="424456" y="490267"/>
                    </a:cubicBezTo>
                    <a:cubicBezTo>
                      <a:pt x="422144" y="488020"/>
                      <a:pt x="425720" y="483898"/>
                      <a:pt x="428229" y="485992"/>
                    </a:cubicBezTo>
                    <a:cubicBezTo>
                      <a:pt x="469603" y="520343"/>
                      <a:pt x="506179" y="566320"/>
                      <a:pt x="527204" y="616069"/>
                    </a:cubicBezTo>
                    <a:cubicBezTo>
                      <a:pt x="527749" y="617356"/>
                      <a:pt x="527466" y="618490"/>
                      <a:pt x="526812" y="619319"/>
                    </a:cubicBezTo>
                    <a:cubicBezTo>
                      <a:pt x="535427" y="625164"/>
                      <a:pt x="543867" y="631271"/>
                      <a:pt x="551981" y="637836"/>
                    </a:cubicBezTo>
                    <a:cubicBezTo>
                      <a:pt x="586027" y="665317"/>
                      <a:pt x="614053" y="699973"/>
                      <a:pt x="637892" y="737269"/>
                    </a:cubicBezTo>
                    <a:cubicBezTo>
                      <a:pt x="624239" y="705361"/>
                      <a:pt x="608775" y="674194"/>
                      <a:pt x="591414" y="643965"/>
                    </a:cubicBezTo>
                    <a:cubicBezTo>
                      <a:pt x="527226" y="532295"/>
                      <a:pt x="442711" y="433167"/>
                      <a:pt x="359701" y="335239"/>
                    </a:cubicBezTo>
                    <a:cubicBezTo>
                      <a:pt x="359155" y="334584"/>
                      <a:pt x="358610" y="333974"/>
                      <a:pt x="358065" y="333341"/>
                    </a:cubicBezTo>
                    <a:cubicBezTo>
                      <a:pt x="319417" y="313166"/>
                      <a:pt x="280660" y="294628"/>
                      <a:pt x="238762" y="281258"/>
                    </a:cubicBezTo>
                    <a:cubicBezTo>
                      <a:pt x="214531" y="273537"/>
                      <a:pt x="189863" y="267081"/>
                      <a:pt x="164890" y="262217"/>
                    </a:cubicBezTo>
                    <a:cubicBezTo>
                      <a:pt x="140550" y="257506"/>
                      <a:pt x="115577" y="256285"/>
                      <a:pt x="91389" y="251203"/>
                    </a:cubicBezTo>
                    <a:cubicBezTo>
                      <a:pt x="86853" y="250244"/>
                      <a:pt x="87289" y="244268"/>
                      <a:pt x="91956" y="244028"/>
                    </a:cubicBezTo>
                    <a:cubicBezTo>
                      <a:pt x="140811" y="241607"/>
                      <a:pt x="195774" y="257463"/>
                      <a:pt x="241684" y="272926"/>
                    </a:cubicBezTo>
                    <a:cubicBezTo>
                      <a:pt x="276908" y="284791"/>
                      <a:pt x="312503" y="299644"/>
                      <a:pt x="345262" y="318423"/>
                    </a:cubicBezTo>
                    <a:cubicBezTo>
                      <a:pt x="302732" y="269611"/>
                      <a:pt x="257715" y="224027"/>
                      <a:pt x="207159" y="183133"/>
                    </a:cubicBezTo>
                    <a:cubicBezTo>
                      <a:pt x="176842" y="158596"/>
                      <a:pt x="145784" y="135063"/>
                      <a:pt x="116602" y="109457"/>
                    </a:cubicBezTo>
                    <a:cubicBezTo>
                      <a:pt x="98216" y="108083"/>
                      <a:pt x="28488" y="93536"/>
                      <a:pt x="5129" y="78160"/>
                    </a:cubicBezTo>
                    <a:cubicBezTo>
                      <a:pt x="-7063" y="70155"/>
                      <a:pt x="5369" y="74997"/>
                      <a:pt x="12632" y="77854"/>
                    </a:cubicBezTo>
                    <a:cubicBezTo>
                      <a:pt x="44889" y="90483"/>
                      <a:pt x="89797" y="96175"/>
                      <a:pt x="105697" y="99599"/>
                    </a:cubicBezTo>
                    <a:lnTo>
                      <a:pt x="105697" y="99599"/>
                    </a:lnTo>
                    <a:close/>
                  </a:path>
                </a:pathLst>
              </a:custGeom>
              <a:solidFill>
                <a:srgbClr val="56AA4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71" name="Freeform: Shape 3870">
                <a:extLst>
                  <a:ext uri="{FF2B5EF4-FFF2-40B4-BE49-F238E27FC236}">
                    <a16:creationId xmlns:a16="http://schemas.microsoft.com/office/drawing/2014/main" id="{28E59443-E218-4ABF-9390-C173B80CE471}"/>
                  </a:ext>
                </a:extLst>
              </p:cNvPr>
              <p:cNvSpPr/>
              <p:nvPr/>
            </p:nvSpPr>
            <p:spPr>
              <a:xfrm>
                <a:off x="3489590" y="5382956"/>
                <a:ext cx="270722" cy="1280531"/>
              </a:xfrm>
              <a:custGeom>
                <a:avLst/>
                <a:gdLst>
                  <a:gd name="connsiteX0" fmla="*/ 243808 w 270722"/>
                  <a:gd name="connsiteY0" fmla="*/ 0 h 1280531"/>
                  <a:gd name="connsiteX1" fmla="*/ 28475 w 270722"/>
                  <a:gd name="connsiteY1" fmla="*/ 1280531 h 1280531"/>
                  <a:gd name="connsiteX2" fmla="*/ 60187 w 270722"/>
                  <a:gd name="connsiteY2" fmla="*/ 1275166 h 1280531"/>
                  <a:gd name="connsiteX3" fmla="*/ 270723 w 270722"/>
                  <a:gd name="connsiteY3" fmla="*/ 17688 h 1280531"/>
                  <a:gd name="connsiteX4" fmla="*/ 243808 w 270722"/>
                  <a:gd name="connsiteY4" fmla="*/ 0 h 1280531"/>
                  <a:gd name="connsiteX5" fmla="*/ 243808 w 270722"/>
                  <a:gd name="connsiteY5" fmla="*/ 0 h 128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722" h="1280531">
                    <a:moveTo>
                      <a:pt x="243808" y="0"/>
                    </a:moveTo>
                    <a:cubicBezTo>
                      <a:pt x="242827" y="1483"/>
                      <a:pt x="-99007" y="511977"/>
                      <a:pt x="28475" y="1280531"/>
                    </a:cubicBezTo>
                    <a:lnTo>
                      <a:pt x="60187" y="1275166"/>
                    </a:lnTo>
                    <a:cubicBezTo>
                      <a:pt x="-65179" y="519305"/>
                      <a:pt x="269763" y="19128"/>
                      <a:pt x="270723" y="17688"/>
                    </a:cubicBezTo>
                    <a:lnTo>
                      <a:pt x="243808" y="0"/>
                    </a:lnTo>
                    <a:lnTo>
                      <a:pt x="243808" y="0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72" name="Freeform: Shape 3871">
                <a:extLst>
                  <a:ext uri="{FF2B5EF4-FFF2-40B4-BE49-F238E27FC236}">
                    <a16:creationId xmlns:a16="http://schemas.microsoft.com/office/drawing/2014/main" id="{4A183B8E-56C4-4758-A900-14C4450E2E66}"/>
                  </a:ext>
                </a:extLst>
              </p:cNvPr>
              <p:cNvSpPr/>
              <p:nvPr/>
            </p:nvSpPr>
            <p:spPr>
              <a:xfrm>
                <a:off x="3496405" y="5381556"/>
                <a:ext cx="854813" cy="2007244"/>
              </a:xfrm>
              <a:custGeom>
                <a:avLst/>
                <a:gdLst>
                  <a:gd name="connsiteX0" fmla="*/ 779788 w 854813"/>
                  <a:gd name="connsiteY0" fmla="*/ 20200 h 2007244"/>
                  <a:gd name="connsiteX1" fmla="*/ 679264 w 854813"/>
                  <a:gd name="connsiteY1" fmla="*/ 67114 h 2007244"/>
                  <a:gd name="connsiteX2" fmla="*/ 521052 w 854813"/>
                  <a:gd name="connsiteY2" fmla="*/ 150452 h 2007244"/>
                  <a:gd name="connsiteX3" fmla="*/ 243624 w 854813"/>
                  <a:gd name="connsiteY3" fmla="*/ 362688 h 2007244"/>
                  <a:gd name="connsiteX4" fmla="*/ 2 w 854813"/>
                  <a:gd name="connsiteY4" fmla="*/ 1074797 h 2007244"/>
                  <a:gd name="connsiteX5" fmla="*/ 52717 w 854813"/>
                  <a:gd name="connsiteY5" fmla="*/ 1546163 h 2007244"/>
                  <a:gd name="connsiteX6" fmla="*/ 120679 w 854813"/>
                  <a:gd name="connsiteY6" fmla="*/ 1992491 h 2007244"/>
                  <a:gd name="connsiteX7" fmla="*/ 156448 w 854813"/>
                  <a:gd name="connsiteY7" fmla="*/ 1982720 h 2007244"/>
                  <a:gd name="connsiteX8" fmla="*/ 95727 w 854813"/>
                  <a:gd name="connsiteY8" fmla="*/ 1516719 h 2007244"/>
                  <a:gd name="connsiteX9" fmla="*/ 119436 w 854813"/>
                  <a:gd name="connsiteY9" fmla="*/ 1035560 h 2007244"/>
                  <a:gd name="connsiteX10" fmla="*/ 309033 w 854813"/>
                  <a:gd name="connsiteY10" fmla="*/ 628666 h 2007244"/>
                  <a:gd name="connsiteX11" fmla="*/ 578958 w 854813"/>
                  <a:gd name="connsiteY11" fmla="*/ 332023 h 2007244"/>
                  <a:gd name="connsiteX12" fmla="*/ 853725 w 854813"/>
                  <a:gd name="connsiteY12" fmla="*/ 12937 h 2007244"/>
                  <a:gd name="connsiteX13" fmla="*/ 779788 w 854813"/>
                  <a:gd name="connsiteY13" fmla="*/ 20200 h 2007244"/>
                  <a:gd name="connsiteX14" fmla="*/ 779788 w 854813"/>
                  <a:gd name="connsiteY14" fmla="*/ 20200 h 2007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54813" h="2007244">
                    <a:moveTo>
                      <a:pt x="779788" y="20200"/>
                    </a:moveTo>
                    <a:cubicBezTo>
                      <a:pt x="745219" y="33919"/>
                      <a:pt x="711827" y="51236"/>
                      <a:pt x="679264" y="67114"/>
                    </a:cubicBezTo>
                    <a:cubicBezTo>
                      <a:pt x="625676" y="93243"/>
                      <a:pt x="572568" y="120702"/>
                      <a:pt x="521052" y="150452"/>
                    </a:cubicBezTo>
                    <a:cubicBezTo>
                      <a:pt x="419612" y="209056"/>
                      <a:pt x="323210" y="275512"/>
                      <a:pt x="243624" y="362688"/>
                    </a:cubicBezTo>
                    <a:cubicBezTo>
                      <a:pt x="72674" y="549952"/>
                      <a:pt x="394" y="804785"/>
                      <a:pt x="2" y="1074797"/>
                    </a:cubicBezTo>
                    <a:cubicBezTo>
                      <a:pt x="-238" y="1231679"/>
                      <a:pt x="21856" y="1389237"/>
                      <a:pt x="52717" y="1546163"/>
                    </a:cubicBezTo>
                    <a:cubicBezTo>
                      <a:pt x="59937" y="1695062"/>
                      <a:pt x="76753" y="1845729"/>
                      <a:pt x="120679" y="1992491"/>
                    </a:cubicBezTo>
                    <a:cubicBezTo>
                      <a:pt x="128269" y="2017878"/>
                      <a:pt x="163296" y="2007801"/>
                      <a:pt x="156448" y="1982720"/>
                    </a:cubicBezTo>
                    <a:cubicBezTo>
                      <a:pt x="114223" y="1827997"/>
                      <a:pt x="99653" y="1672336"/>
                      <a:pt x="95727" y="1516719"/>
                    </a:cubicBezTo>
                    <a:cubicBezTo>
                      <a:pt x="91693" y="1356195"/>
                      <a:pt x="83470" y="1187884"/>
                      <a:pt x="119436" y="1035560"/>
                    </a:cubicBezTo>
                    <a:cubicBezTo>
                      <a:pt x="154746" y="886028"/>
                      <a:pt x="226895" y="750978"/>
                      <a:pt x="309033" y="628666"/>
                    </a:cubicBezTo>
                    <a:cubicBezTo>
                      <a:pt x="385173" y="515252"/>
                      <a:pt x="476842" y="419592"/>
                      <a:pt x="578958" y="332023"/>
                    </a:cubicBezTo>
                    <a:cubicBezTo>
                      <a:pt x="683801" y="242120"/>
                      <a:pt x="804107" y="151782"/>
                      <a:pt x="853725" y="12937"/>
                    </a:cubicBezTo>
                    <a:cubicBezTo>
                      <a:pt x="864893" y="-18361"/>
                      <a:pt x="786593" y="16492"/>
                      <a:pt x="779788" y="20200"/>
                    </a:cubicBezTo>
                    <a:lnTo>
                      <a:pt x="779788" y="2020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73" name="Freeform: Shape 3872">
                <a:extLst>
                  <a:ext uri="{FF2B5EF4-FFF2-40B4-BE49-F238E27FC236}">
                    <a16:creationId xmlns:a16="http://schemas.microsoft.com/office/drawing/2014/main" id="{F7BB48EC-0ED2-4D74-9E53-A2E1FD5485AB}"/>
                  </a:ext>
                </a:extLst>
              </p:cNvPr>
              <p:cNvSpPr/>
              <p:nvPr/>
            </p:nvSpPr>
            <p:spPr>
              <a:xfrm>
                <a:off x="3545507" y="5382977"/>
                <a:ext cx="805713" cy="2005841"/>
              </a:xfrm>
              <a:custGeom>
                <a:avLst/>
                <a:gdLst>
                  <a:gd name="connsiteX0" fmla="*/ 9091 w 805713"/>
                  <a:gd name="connsiteY0" fmla="*/ 1632202 h 2005841"/>
                  <a:gd name="connsiteX1" fmla="*/ 71578 w 805713"/>
                  <a:gd name="connsiteY1" fmla="*/ 1991091 h 2005841"/>
                  <a:gd name="connsiteX2" fmla="*/ 107346 w 805713"/>
                  <a:gd name="connsiteY2" fmla="*/ 1981320 h 2005841"/>
                  <a:gd name="connsiteX3" fmla="*/ 46626 w 805713"/>
                  <a:gd name="connsiteY3" fmla="*/ 1515320 h 2005841"/>
                  <a:gd name="connsiteX4" fmla="*/ 70334 w 805713"/>
                  <a:gd name="connsiteY4" fmla="*/ 1034161 h 2005841"/>
                  <a:gd name="connsiteX5" fmla="*/ 259954 w 805713"/>
                  <a:gd name="connsiteY5" fmla="*/ 627267 h 2005841"/>
                  <a:gd name="connsiteX6" fmla="*/ 529857 w 805713"/>
                  <a:gd name="connsiteY6" fmla="*/ 330624 h 2005841"/>
                  <a:gd name="connsiteX7" fmla="*/ 804624 w 805713"/>
                  <a:gd name="connsiteY7" fmla="*/ 11559 h 2005841"/>
                  <a:gd name="connsiteX8" fmla="*/ 801985 w 805713"/>
                  <a:gd name="connsiteY8" fmla="*/ 0 h 2005841"/>
                  <a:gd name="connsiteX9" fmla="*/ 419605 w 805713"/>
                  <a:gd name="connsiteY9" fmla="*/ 306283 h 2005841"/>
                  <a:gd name="connsiteX10" fmla="*/ 62722 w 805713"/>
                  <a:gd name="connsiteY10" fmla="*/ 704279 h 2005841"/>
                  <a:gd name="connsiteX11" fmla="*/ 3420 w 805713"/>
                  <a:gd name="connsiteY11" fmla="*/ 1291262 h 2005841"/>
                  <a:gd name="connsiteX12" fmla="*/ 9091 w 805713"/>
                  <a:gd name="connsiteY12" fmla="*/ 1632202 h 2005841"/>
                  <a:gd name="connsiteX13" fmla="*/ 9091 w 805713"/>
                  <a:gd name="connsiteY13" fmla="*/ 1632202 h 200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5713" h="2005841">
                    <a:moveTo>
                      <a:pt x="9091" y="1632202"/>
                    </a:moveTo>
                    <a:cubicBezTo>
                      <a:pt x="18469" y="1752399"/>
                      <a:pt x="36244" y="1873010"/>
                      <a:pt x="71578" y="1991091"/>
                    </a:cubicBezTo>
                    <a:cubicBezTo>
                      <a:pt x="79189" y="2016457"/>
                      <a:pt x="114195" y="2006424"/>
                      <a:pt x="107346" y="1981320"/>
                    </a:cubicBezTo>
                    <a:cubicBezTo>
                      <a:pt x="65122" y="1826597"/>
                      <a:pt x="50552" y="1670937"/>
                      <a:pt x="46626" y="1515320"/>
                    </a:cubicBezTo>
                    <a:cubicBezTo>
                      <a:pt x="42592" y="1354795"/>
                      <a:pt x="34369" y="1186485"/>
                      <a:pt x="70334" y="1034161"/>
                    </a:cubicBezTo>
                    <a:cubicBezTo>
                      <a:pt x="105667" y="884607"/>
                      <a:pt x="177816" y="749601"/>
                      <a:pt x="259954" y="627267"/>
                    </a:cubicBezTo>
                    <a:cubicBezTo>
                      <a:pt x="336072" y="513853"/>
                      <a:pt x="427741" y="418192"/>
                      <a:pt x="529857" y="330624"/>
                    </a:cubicBezTo>
                    <a:cubicBezTo>
                      <a:pt x="634700" y="240743"/>
                      <a:pt x="755005" y="150404"/>
                      <a:pt x="804624" y="11559"/>
                    </a:cubicBezTo>
                    <a:cubicBezTo>
                      <a:pt x="806849" y="5344"/>
                      <a:pt x="805519" y="1745"/>
                      <a:pt x="801985" y="0"/>
                    </a:cubicBezTo>
                    <a:cubicBezTo>
                      <a:pt x="801789" y="196"/>
                      <a:pt x="561395" y="235966"/>
                      <a:pt x="419605" y="306283"/>
                    </a:cubicBezTo>
                    <a:cubicBezTo>
                      <a:pt x="277816" y="376600"/>
                      <a:pt x="106300" y="571824"/>
                      <a:pt x="62722" y="704279"/>
                    </a:cubicBezTo>
                    <a:cubicBezTo>
                      <a:pt x="19145" y="836733"/>
                      <a:pt x="-10364" y="1054292"/>
                      <a:pt x="3420" y="1291262"/>
                    </a:cubicBezTo>
                    <a:cubicBezTo>
                      <a:pt x="12013" y="1439420"/>
                      <a:pt x="24729" y="1585266"/>
                      <a:pt x="9091" y="1632202"/>
                    </a:cubicBezTo>
                    <a:lnTo>
                      <a:pt x="9091" y="1632202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74" name="Freeform: Shape 3873">
                <a:extLst>
                  <a:ext uri="{FF2B5EF4-FFF2-40B4-BE49-F238E27FC236}">
                    <a16:creationId xmlns:a16="http://schemas.microsoft.com/office/drawing/2014/main" id="{61076983-4D0C-4614-9AFE-6A4457EC3A6E}"/>
                  </a:ext>
                </a:extLst>
              </p:cNvPr>
              <p:cNvSpPr/>
              <p:nvPr/>
            </p:nvSpPr>
            <p:spPr>
              <a:xfrm>
                <a:off x="3530415" y="5382934"/>
                <a:ext cx="817055" cy="1575941"/>
              </a:xfrm>
              <a:custGeom>
                <a:avLst/>
                <a:gdLst>
                  <a:gd name="connsiteX0" fmla="*/ 817055 w 817055"/>
                  <a:gd name="connsiteY0" fmla="*/ 0 h 1575941"/>
                  <a:gd name="connsiteX1" fmla="*/ 260891 w 817055"/>
                  <a:gd name="connsiteY1" fmla="*/ 424953 h 1575941"/>
                  <a:gd name="connsiteX2" fmla="*/ 77814 w 817055"/>
                  <a:gd name="connsiteY2" fmla="*/ 704301 h 1575941"/>
                  <a:gd name="connsiteX3" fmla="*/ 693 w 817055"/>
                  <a:gd name="connsiteY3" fmla="*/ 1088643 h 1575941"/>
                  <a:gd name="connsiteX4" fmla="*/ 38403 w 817055"/>
                  <a:gd name="connsiteY4" fmla="*/ 1575865 h 1575941"/>
                  <a:gd name="connsiteX5" fmla="*/ 88654 w 817055"/>
                  <a:gd name="connsiteY5" fmla="*/ 744628 h 1575941"/>
                  <a:gd name="connsiteX6" fmla="*/ 536770 w 817055"/>
                  <a:gd name="connsiteY6" fmla="*/ 246566 h 1575941"/>
                  <a:gd name="connsiteX7" fmla="*/ 817055 w 817055"/>
                  <a:gd name="connsiteY7" fmla="*/ 0 h 1575941"/>
                  <a:gd name="connsiteX8" fmla="*/ 817055 w 817055"/>
                  <a:gd name="connsiteY8" fmla="*/ 0 h 1575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7055" h="1575941">
                    <a:moveTo>
                      <a:pt x="817055" y="0"/>
                    </a:moveTo>
                    <a:cubicBezTo>
                      <a:pt x="689050" y="151342"/>
                      <a:pt x="386911" y="295596"/>
                      <a:pt x="260891" y="424953"/>
                    </a:cubicBezTo>
                    <a:cubicBezTo>
                      <a:pt x="184947" y="505085"/>
                      <a:pt x="122155" y="599807"/>
                      <a:pt x="77814" y="704301"/>
                    </a:cubicBezTo>
                    <a:cubicBezTo>
                      <a:pt x="27345" y="823189"/>
                      <a:pt x="6560" y="954444"/>
                      <a:pt x="693" y="1088643"/>
                    </a:cubicBezTo>
                    <a:cubicBezTo>
                      <a:pt x="-6068" y="1243519"/>
                      <a:pt x="38904" y="1581754"/>
                      <a:pt x="38403" y="1575865"/>
                    </a:cubicBezTo>
                    <a:cubicBezTo>
                      <a:pt x="14913" y="1293072"/>
                      <a:pt x="-12590" y="999897"/>
                      <a:pt x="88654" y="744628"/>
                    </a:cubicBezTo>
                    <a:cubicBezTo>
                      <a:pt x="176659" y="522707"/>
                      <a:pt x="344359" y="367396"/>
                      <a:pt x="536770" y="246566"/>
                    </a:cubicBezTo>
                    <a:cubicBezTo>
                      <a:pt x="644121" y="179172"/>
                      <a:pt x="739737" y="101789"/>
                      <a:pt x="817055" y="0"/>
                    </a:cubicBezTo>
                    <a:lnTo>
                      <a:pt x="817055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75" name="Freeform: Shape 3874">
                <a:extLst>
                  <a:ext uri="{FF2B5EF4-FFF2-40B4-BE49-F238E27FC236}">
                    <a16:creationId xmlns:a16="http://schemas.microsoft.com/office/drawing/2014/main" id="{A163D92E-4E6B-414B-876F-955FDDE42D54}"/>
                  </a:ext>
                </a:extLst>
              </p:cNvPr>
              <p:cNvSpPr/>
              <p:nvPr/>
            </p:nvSpPr>
            <p:spPr>
              <a:xfrm>
                <a:off x="3480397" y="5654146"/>
                <a:ext cx="985442" cy="1558537"/>
              </a:xfrm>
              <a:custGeom>
                <a:avLst/>
                <a:gdLst>
                  <a:gd name="connsiteX0" fmla="*/ 965328 w 985442"/>
                  <a:gd name="connsiteY0" fmla="*/ 2181 h 1558537"/>
                  <a:gd name="connsiteX1" fmla="*/ 667464 w 985442"/>
                  <a:gd name="connsiteY1" fmla="*/ 96118 h 1558537"/>
                  <a:gd name="connsiteX2" fmla="*/ 395292 w 985442"/>
                  <a:gd name="connsiteY2" fmla="*/ 232738 h 1558537"/>
                  <a:gd name="connsiteX3" fmla="*/ 59194 w 985442"/>
                  <a:gd name="connsiteY3" fmla="*/ 762599 h 1558537"/>
                  <a:gd name="connsiteX4" fmla="*/ 10688 w 985442"/>
                  <a:gd name="connsiteY4" fmla="*/ 1538656 h 1558537"/>
                  <a:gd name="connsiteX5" fmla="*/ 45955 w 985442"/>
                  <a:gd name="connsiteY5" fmla="*/ 1543913 h 1558537"/>
                  <a:gd name="connsiteX6" fmla="*/ 57646 w 985442"/>
                  <a:gd name="connsiteY6" fmla="*/ 1129537 h 1558537"/>
                  <a:gd name="connsiteX7" fmla="*/ 179173 w 985442"/>
                  <a:gd name="connsiteY7" fmla="*/ 765064 h 1558537"/>
                  <a:gd name="connsiteX8" fmla="*/ 388902 w 985442"/>
                  <a:gd name="connsiteY8" fmla="*/ 468268 h 1558537"/>
                  <a:gd name="connsiteX9" fmla="*/ 672916 w 985442"/>
                  <a:gd name="connsiteY9" fmla="*/ 261331 h 1558537"/>
                  <a:gd name="connsiteX10" fmla="*/ 848992 w 985442"/>
                  <a:gd name="connsiteY10" fmla="*/ 146565 h 1558537"/>
                  <a:gd name="connsiteX11" fmla="*/ 983736 w 985442"/>
                  <a:gd name="connsiteY11" fmla="*/ 19345 h 1558537"/>
                  <a:gd name="connsiteX12" fmla="*/ 965328 w 985442"/>
                  <a:gd name="connsiteY12" fmla="*/ 2181 h 1558537"/>
                  <a:gd name="connsiteX13" fmla="*/ 965328 w 985442"/>
                  <a:gd name="connsiteY13" fmla="*/ 2181 h 155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5442" h="1558537">
                    <a:moveTo>
                      <a:pt x="965328" y="2181"/>
                    </a:moveTo>
                    <a:cubicBezTo>
                      <a:pt x="953180" y="11123"/>
                      <a:pt x="711608" y="79782"/>
                      <a:pt x="667464" y="96118"/>
                    </a:cubicBezTo>
                    <a:cubicBezTo>
                      <a:pt x="571389" y="131669"/>
                      <a:pt x="478041" y="174635"/>
                      <a:pt x="395292" y="232738"/>
                    </a:cubicBezTo>
                    <a:cubicBezTo>
                      <a:pt x="218345" y="356992"/>
                      <a:pt x="114636" y="549905"/>
                      <a:pt x="59194" y="762599"/>
                    </a:cubicBezTo>
                    <a:cubicBezTo>
                      <a:pt x="-784" y="992699"/>
                      <a:pt x="-11558" y="1291872"/>
                      <a:pt x="10688" y="1538656"/>
                    </a:cubicBezTo>
                    <a:cubicBezTo>
                      <a:pt x="12738" y="1561274"/>
                      <a:pt x="48158" y="1566683"/>
                      <a:pt x="45955" y="1543913"/>
                    </a:cubicBezTo>
                    <a:cubicBezTo>
                      <a:pt x="32368" y="1403236"/>
                      <a:pt x="28856" y="1263257"/>
                      <a:pt x="57646" y="1129537"/>
                    </a:cubicBezTo>
                    <a:cubicBezTo>
                      <a:pt x="84756" y="1003691"/>
                      <a:pt x="117472" y="874792"/>
                      <a:pt x="179173" y="765064"/>
                    </a:cubicBezTo>
                    <a:cubicBezTo>
                      <a:pt x="238105" y="660265"/>
                      <a:pt x="306458" y="554572"/>
                      <a:pt x="388902" y="468268"/>
                    </a:cubicBezTo>
                    <a:cubicBezTo>
                      <a:pt x="470014" y="383317"/>
                      <a:pt x="573745" y="323818"/>
                      <a:pt x="672916" y="261331"/>
                    </a:cubicBezTo>
                    <a:cubicBezTo>
                      <a:pt x="732241" y="223970"/>
                      <a:pt x="790998" y="185780"/>
                      <a:pt x="848992" y="146565"/>
                    </a:cubicBezTo>
                    <a:cubicBezTo>
                      <a:pt x="901184" y="111276"/>
                      <a:pt x="950192" y="73719"/>
                      <a:pt x="983736" y="19345"/>
                    </a:cubicBezTo>
                    <a:cubicBezTo>
                      <a:pt x="990519" y="8309"/>
                      <a:pt x="975579" y="-5388"/>
                      <a:pt x="965328" y="2181"/>
                    </a:cubicBezTo>
                    <a:lnTo>
                      <a:pt x="965328" y="2181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76" name="Freeform: Shape 3875">
                <a:extLst>
                  <a:ext uri="{FF2B5EF4-FFF2-40B4-BE49-F238E27FC236}">
                    <a16:creationId xmlns:a16="http://schemas.microsoft.com/office/drawing/2014/main" id="{8A4AC65E-579F-4DB9-A230-ABD74DD1BD2D}"/>
                  </a:ext>
                </a:extLst>
              </p:cNvPr>
              <p:cNvSpPr/>
              <p:nvPr/>
            </p:nvSpPr>
            <p:spPr>
              <a:xfrm>
                <a:off x="3483604" y="5654146"/>
                <a:ext cx="982223" cy="1558502"/>
              </a:xfrm>
              <a:custGeom>
                <a:avLst/>
                <a:gdLst>
                  <a:gd name="connsiteX0" fmla="*/ 0 w 982223"/>
                  <a:gd name="connsiteY0" fmla="*/ 1430084 h 1558502"/>
                  <a:gd name="connsiteX1" fmla="*/ 7460 w 982223"/>
                  <a:gd name="connsiteY1" fmla="*/ 1538613 h 1558502"/>
                  <a:gd name="connsiteX2" fmla="*/ 42727 w 982223"/>
                  <a:gd name="connsiteY2" fmla="*/ 1543869 h 1558502"/>
                  <a:gd name="connsiteX3" fmla="*/ 54417 w 982223"/>
                  <a:gd name="connsiteY3" fmla="*/ 1129494 h 1558502"/>
                  <a:gd name="connsiteX4" fmla="*/ 175945 w 982223"/>
                  <a:gd name="connsiteY4" fmla="*/ 765021 h 1558502"/>
                  <a:gd name="connsiteX5" fmla="*/ 385651 w 982223"/>
                  <a:gd name="connsiteY5" fmla="*/ 468225 h 1558502"/>
                  <a:gd name="connsiteX6" fmla="*/ 669688 w 982223"/>
                  <a:gd name="connsiteY6" fmla="*/ 261310 h 1558502"/>
                  <a:gd name="connsiteX7" fmla="*/ 845763 w 982223"/>
                  <a:gd name="connsiteY7" fmla="*/ 146522 h 1558502"/>
                  <a:gd name="connsiteX8" fmla="*/ 980507 w 982223"/>
                  <a:gd name="connsiteY8" fmla="*/ 19324 h 1558502"/>
                  <a:gd name="connsiteX9" fmla="*/ 962143 w 982223"/>
                  <a:gd name="connsiteY9" fmla="*/ 2181 h 1558502"/>
                  <a:gd name="connsiteX10" fmla="*/ 660331 w 982223"/>
                  <a:gd name="connsiteY10" fmla="*/ 166740 h 1558502"/>
                  <a:gd name="connsiteX11" fmla="*/ 82618 w 982223"/>
                  <a:gd name="connsiteY11" fmla="*/ 823843 h 1558502"/>
                  <a:gd name="connsiteX12" fmla="*/ 0 w 982223"/>
                  <a:gd name="connsiteY12" fmla="*/ 1430084 h 1558502"/>
                  <a:gd name="connsiteX13" fmla="*/ 0 w 982223"/>
                  <a:gd name="connsiteY13" fmla="*/ 1430084 h 1558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2223" h="1558502">
                    <a:moveTo>
                      <a:pt x="0" y="1430084"/>
                    </a:moveTo>
                    <a:cubicBezTo>
                      <a:pt x="1789" y="1467097"/>
                      <a:pt x="4275" y="1503389"/>
                      <a:pt x="7460" y="1538613"/>
                    </a:cubicBezTo>
                    <a:cubicBezTo>
                      <a:pt x="9510" y="1561230"/>
                      <a:pt x="44951" y="1566661"/>
                      <a:pt x="42727" y="1543869"/>
                    </a:cubicBezTo>
                    <a:cubicBezTo>
                      <a:pt x="29139" y="1403214"/>
                      <a:pt x="25627" y="1263213"/>
                      <a:pt x="54417" y="1129494"/>
                    </a:cubicBezTo>
                    <a:cubicBezTo>
                      <a:pt x="81527" y="1003648"/>
                      <a:pt x="114265" y="874748"/>
                      <a:pt x="175945" y="765021"/>
                    </a:cubicBezTo>
                    <a:cubicBezTo>
                      <a:pt x="234876" y="660222"/>
                      <a:pt x="303230" y="554550"/>
                      <a:pt x="385651" y="468225"/>
                    </a:cubicBezTo>
                    <a:cubicBezTo>
                      <a:pt x="466786" y="383273"/>
                      <a:pt x="570494" y="323796"/>
                      <a:pt x="669688" y="261310"/>
                    </a:cubicBezTo>
                    <a:cubicBezTo>
                      <a:pt x="728991" y="223949"/>
                      <a:pt x="787769" y="185737"/>
                      <a:pt x="845763" y="146522"/>
                    </a:cubicBezTo>
                    <a:cubicBezTo>
                      <a:pt x="897955" y="111233"/>
                      <a:pt x="946985" y="73697"/>
                      <a:pt x="980507" y="19324"/>
                    </a:cubicBezTo>
                    <a:cubicBezTo>
                      <a:pt x="987313" y="8309"/>
                      <a:pt x="972372" y="-5388"/>
                      <a:pt x="962143" y="2181"/>
                    </a:cubicBezTo>
                    <a:cubicBezTo>
                      <a:pt x="962143" y="2181"/>
                      <a:pt x="820615" y="116467"/>
                      <a:pt x="660331" y="166740"/>
                    </a:cubicBezTo>
                    <a:cubicBezTo>
                      <a:pt x="500047" y="217013"/>
                      <a:pt x="176861" y="449817"/>
                      <a:pt x="82618" y="823843"/>
                    </a:cubicBezTo>
                    <a:cubicBezTo>
                      <a:pt x="8136" y="1119417"/>
                      <a:pt x="18713" y="1353050"/>
                      <a:pt x="0" y="1430084"/>
                    </a:cubicBezTo>
                    <a:lnTo>
                      <a:pt x="0" y="1430084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77" name="Freeform: Shape 3876">
                <a:extLst>
                  <a:ext uri="{FF2B5EF4-FFF2-40B4-BE49-F238E27FC236}">
                    <a16:creationId xmlns:a16="http://schemas.microsoft.com/office/drawing/2014/main" id="{BA4D06FB-754B-4550-A0C4-18A82CF59CCB}"/>
                  </a:ext>
                </a:extLst>
              </p:cNvPr>
              <p:cNvSpPr/>
              <p:nvPr/>
            </p:nvSpPr>
            <p:spPr>
              <a:xfrm>
                <a:off x="3493782" y="5656114"/>
                <a:ext cx="952299" cy="1360276"/>
              </a:xfrm>
              <a:custGeom>
                <a:avLst/>
                <a:gdLst>
                  <a:gd name="connsiteX0" fmla="*/ 951943 w 952299"/>
                  <a:gd name="connsiteY0" fmla="*/ 213 h 1360276"/>
                  <a:gd name="connsiteX1" fmla="*/ 475583 w 952299"/>
                  <a:gd name="connsiteY1" fmla="*/ 244860 h 1360276"/>
                  <a:gd name="connsiteX2" fmla="*/ 74817 w 952299"/>
                  <a:gd name="connsiteY2" fmla="*/ 769312 h 1360276"/>
                  <a:gd name="connsiteX3" fmla="*/ 1098 w 952299"/>
                  <a:gd name="connsiteY3" fmla="*/ 1358367 h 1360276"/>
                  <a:gd name="connsiteX4" fmla="*/ 77609 w 952299"/>
                  <a:gd name="connsiteY4" fmla="*/ 824187 h 1360276"/>
                  <a:gd name="connsiteX5" fmla="*/ 238417 w 952299"/>
                  <a:gd name="connsiteY5" fmla="*/ 506104 h 1360276"/>
                  <a:gd name="connsiteX6" fmla="*/ 474340 w 952299"/>
                  <a:gd name="connsiteY6" fmla="*/ 278033 h 1360276"/>
                  <a:gd name="connsiteX7" fmla="*/ 756850 w 952299"/>
                  <a:gd name="connsiteY7" fmla="*/ 131075 h 1360276"/>
                  <a:gd name="connsiteX8" fmla="*/ 951943 w 952299"/>
                  <a:gd name="connsiteY8" fmla="*/ 213 h 1360276"/>
                  <a:gd name="connsiteX9" fmla="*/ 951943 w 952299"/>
                  <a:gd name="connsiteY9" fmla="*/ 213 h 1360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299" h="1360276">
                    <a:moveTo>
                      <a:pt x="951943" y="213"/>
                    </a:moveTo>
                    <a:cubicBezTo>
                      <a:pt x="817373" y="99166"/>
                      <a:pt x="622759" y="154913"/>
                      <a:pt x="475583" y="244860"/>
                    </a:cubicBezTo>
                    <a:cubicBezTo>
                      <a:pt x="281012" y="363770"/>
                      <a:pt x="153618" y="553825"/>
                      <a:pt x="74817" y="769312"/>
                    </a:cubicBezTo>
                    <a:cubicBezTo>
                      <a:pt x="13486" y="937034"/>
                      <a:pt x="-4987" y="1393394"/>
                      <a:pt x="1098" y="1358367"/>
                    </a:cubicBezTo>
                    <a:cubicBezTo>
                      <a:pt x="23148" y="1231605"/>
                      <a:pt x="37652" y="944558"/>
                      <a:pt x="77609" y="824187"/>
                    </a:cubicBezTo>
                    <a:cubicBezTo>
                      <a:pt x="115690" y="709442"/>
                      <a:pt x="169627" y="602441"/>
                      <a:pt x="238417" y="506104"/>
                    </a:cubicBezTo>
                    <a:cubicBezTo>
                      <a:pt x="302605" y="416224"/>
                      <a:pt x="381537" y="338121"/>
                      <a:pt x="474340" y="278033"/>
                    </a:cubicBezTo>
                    <a:cubicBezTo>
                      <a:pt x="563326" y="220432"/>
                      <a:pt x="660513" y="176549"/>
                      <a:pt x="756850" y="131075"/>
                    </a:cubicBezTo>
                    <a:cubicBezTo>
                      <a:pt x="869587" y="77901"/>
                      <a:pt x="958661" y="-4738"/>
                      <a:pt x="951943" y="213"/>
                    </a:cubicBezTo>
                    <a:lnTo>
                      <a:pt x="951943" y="213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78" name="Freeform: Shape 3877">
                <a:extLst>
                  <a:ext uri="{FF2B5EF4-FFF2-40B4-BE49-F238E27FC236}">
                    <a16:creationId xmlns:a16="http://schemas.microsoft.com/office/drawing/2014/main" id="{6AE88224-26E9-4A21-BC64-FE03BEB3BF74}"/>
                  </a:ext>
                </a:extLst>
              </p:cNvPr>
              <p:cNvSpPr/>
              <p:nvPr/>
            </p:nvSpPr>
            <p:spPr>
              <a:xfrm>
                <a:off x="1008830" y="6143186"/>
                <a:ext cx="804519" cy="874896"/>
              </a:xfrm>
              <a:custGeom>
                <a:avLst/>
                <a:gdLst>
                  <a:gd name="connsiteX0" fmla="*/ 679912 w 804519"/>
                  <a:gd name="connsiteY0" fmla="*/ 407105 h 874896"/>
                  <a:gd name="connsiteX1" fmla="*/ 628025 w 804519"/>
                  <a:gd name="connsiteY1" fmla="*/ 331947 h 874896"/>
                  <a:gd name="connsiteX2" fmla="*/ 583706 w 804519"/>
                  <a:gd name="connsiteY2" fmla="*/ 249743 h 874896"/>
                  <a:gd name="connsiteX3" fmla="*/ 541154 w 804519"/>
                  <a:gd name="connsiteY3" fmla="*/ 128979 h 874896"/>
                  <a:gd name="connsiteX4" fmla="*/ 537119 w 804519"/>
                  <a:gd name="connsiteY4" fmla="*/ 129873 h 874896"/>
                  <a:gd name="connsiteX5" fmla="*/ 573063 w 804519"/>
                  <a:gd name="connsiteY5" fmla="*/ 250899 h 874896"/>
                  <a:gd name="connsiteX6" fmla="*/ 589922 w 804519"/>
                  <a:gd name="connsiteY6" fmla="*/ 286646 h 874896"/>
                  <a:gd name="connsiteX7" fmla="*/ 524186 w 804519"/>
                  <a:gd name="connsiteY7" fmla="*/ 224007 h 874896"/>
                  <a:gd name="connsiteX8" fmla="*/ 424054 w 804519"/>
                  <a:gd name="connsiteY8" fmla="*/ 156591 h 874896"/>
                  <a:gd name="connsiteX9" fmla="*/ 374785 w 804519"/>
                  <a:gd name="connsiteY9" fmla="*/ 105337 h 874896"/>
                  <a:gd name="connsiteX10" fmla="*/ 316747 w 804519"/>
                  <a:gd name="connsiteY10" fmla="*/ 46929 h 874896"/>
                  <a:gd name="connsiteX11" fmla="*/ 311316 w 804519"/>
                  <a:gd name="connsiteY11" fmla="*/ 51880 h 874896"/>
                  <a:gd name="connsiteX12" fmla="*/ 367718 w 804519"/>
                  <a:gd name="connsiteY12" fmla="*/ 117529 h 874896"/>
                  <a:gd name="connsiteX13" fmla="*/ 386235 w 804519"/>
                  <a:gd name="connsiteY13" fmla="*/ 136613 h 874896"/>
                  <a:gd name="connsiteX14" fmla="*/ 306344 w 804519"/>
                  <a:gd name="connsiteY14" fmla="*/ 100059 h 874896"/>
                  <a:gd name="connsiteX15" fmla="*/ 3398 w 804519"/>
                  <a:gd name="connsiteY15" fmla="*/ 58 h 874896"/>
                  <a:gd name="connsiteX16" fmla="*/ 1762 w 804519"/>
                  <a:gd name="connsiteY16" fmla="*/ 5031 h 874896"/>
                  <a:gd name="connsiteX17" fmla="*/ 128262 w 804519"/>
                  <a:gd name="connsiteY17" fmla="*/ 49349 h 874896"/>
                  <a:gd name="connsiteX18" fmla="*/ 105230 w 804519"/>
                  <a:gd name="connsiteY18" fmla="*/ 52926 h 874896"/>
                  <a:gd name="connsiteX19" fmla="*/ 30464 w 804519"/>
                  <a:gd name="connsiteY19" fmla="*/ 69633 h 874896"/>
                  <a:gd name="connsiteX20" fmla="*/ 31184 w 804519"/>
                  <a:gd name="connsiteY20" fmla="*/ 71640 h 874896"/>
                  <a:gd name="connsiteX21" fmla="*/ 94369 w 804519"/>
                  <a:gd name="connsiteY21" fmla="*/ 62588 h 874896"/>
                  <a:gd name="connsiteX22" fmla="*/ 147303 w 804519"/>
                  <a:gd name="connsiteY22" fmla="*/ 55893 h 874896"/>
                  <a:gd name="connsiteX23" fmla="*/ 477381 w 804519"/>
                  <a:gd name="connsiteY23" fmla="*/ 208020 h 874896"/>
                  <a:gd name="connsiteX24" fmla="*/ 541830 w 804519"/>
                  <a:gd name="connsiteY24" fmla="*/ 259732 h 874896"/>
                  <a:gd name="connsiteX25" fmla="*/ 471034 w 804519"/>
                  <a:gd name="connsiteY25" fmla="*/ 243396 h 874896"/>
                  <a:gd name="connsiteX26" fmla="*/ 337554 w 804519"/>
                  <a:gd name="connsiteY26" fmla="*/ 253080 h 874896"/>
                  <a:gd name="connsiteX27" fmla="*/ 337729 w 804519"/>
                  <a:gd name="connsiteY27" fmla="*/ 255196 h 874896"/>
                  <a:gd name="connsiteX28" fmla="*/ 462855 w 804519"/>
                  <a:gd name="connsiteY28" fmla="*/ 254345 h 874896"/>
                  <a:gd name="connsiteX29" fmla="*/ 563903 w 804519"/>
                  <a:gd name="connsiteY29" fmla="*/ 280867 h 874896"/>
                  <a:gd name="connsiteX30" fmla="*/ 698036 w 804519"/>
                  <a:gd name="connsiteY30" fmla="*/ 465688 h 874896"/>
                  <a:gd name="connsiteX31" fmla="*/ 659759 w 804519"/>
                  <a:gd name="connsiteY31" fmla="*/ 425208 h 874896"/>
                  <a:gd name="connsiteX32" fmla="*/ 559759 w 804519"/>
                  <a:gd name="connsiteY32" fmla="*/ 361521 h 874896"/>
                  <a:gd name="connsiteX33" fmla="*/ 558276 w 804519"/>
                  <a:gd name="connsiteY33" fmla="*/ 364662 h 874896"/>
                  <a:gd name="connsiteX34" fmla="*/ 600740 w 804519"/>
                  <a:gd name="connsiteY34" fmla="*/ 393561 h 874896"/>
                  <a:gd name="connsiteX35" fmla="*/ 654001 w 804519"/>
                  <a:gd name="connsiteY35" fmla="*/ 435328 h 874896"/>
                  <a:gd name="connsiteX36" fmla="*/ 756248 w 804519"/>
                  <a:gd name="connsiteY36" fmla="*/ 605362 h 874896"/>
                  <a:gd name="connsiteX37" fmla="*/ 794286 w 804519"/>
                  <a:gd name="connsiteY37" fmla="*/ 871099 h 874896"/>
                  <a:gd name="connsiteX38" fmla="*/ 801767 w 804519"/>
                  <a:gd name="connsiteY38" fmla="*/ 871470 h 874896"/>
                  <a:gd name="connsiteX39" fmla="*/ 679912 w 804519"/>
                  <a:gd name="connsiteY39" fmla="*/ 407105 h 874896"/>
                  <a:gd name="connsiteX40" fmla="*/ 679912 w 804519"/>
                  <a:gd name="connsiteY40" fmla="*/ 407105 h 87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04519" h="874896">
                    <a:moveTo>
                      <a:pt x="679912" y="407105"/>
                    </a:moveTo>
                    <a:cubicBezTo>
                      <a:pt x="663969" y="381194"/>
                      <a:pt x="646695" y="356003"/>
                      <a:pt x="628025" y="331947"/>
                    </a:cubicBezTo>
                    <a:cubicBezTo>
                      <a:pt x="612082" y="305207"/>
                      <a:pt x="596640" y="278315"/>
                      <a:pt x="583706" y="249743"/>
                    </a:cubicBezTo>
                    <a:cubicBezTo>
                      <a:pt x="565909" y="210463"/>
                      <a:pt x="556334" y="169067"/>
                      <a:pt x="541154" y="128979"/>
                    </a:cubicBezTo>
                    <a:cubicBezTo>
                      <a:pt x="540413" y="127038"/>
                      <a:pt x="536967" y="127779"/>
                      <a:pt x="537119" y="129873"/>
                    </a:cubicBezTo>
                    <a:cubicBezTo>
                      <a:pt x="540151" y="171248"/>
                      <a:pt x="556727" y="213080"/>
                      <a:pt x="573063" y="250899"/>
                    </a:cubicBezTo>
                    <a:cubicBezTo>
                      <a:pt x="578254" y="262917"/>
                      <a:pt x="583903" y="274869"/>
                      <a:pt x="589922" y="286646"/>
                    </a:cubicBezTo>
                    <a:cubicBezTo>
                      <a:pt x="569508" y="264291"/>
                      <a:pt x="547610" y="243287"/>
                      <a:pt x="524186" y="224007"/>
                    </a:cubicBezTo>
                    <a:cubicBezTo>
                      <a:pt x="492953" y="198336"/>
                      <a:pt x="459213" y="176242"/>
                      <a:pt x="424054" y="156591"/>
                    </a:cubicBezTo>
                    <a:cubicBezTo>
                      <a:pt x="408242" y="138968"/>
                      <a:pt x="391143" y="122349"/>
                      <a:pt x="374785" y="105337"/>
                    </a:cubicBezTo>
                    <a:cubicBezTo>
                      <a:pt x="355963" y="85751"/>
                      <a:pt x="338471" y="63374"/>
                      <a:pt x="316747" y="46929"/>
                    </a:cubicBezTo>
                    <a:cubicBezTo>
                      <a:pt x="313738" y="44638"/>
                      <a:pt x="309419" y="48652"/>
                      <a:pt x="311316" y="51880"/>
                    </a:cubicBezTo>
                    <a:cubicBezTo>
                      <a:pt x="325820" y="76438"/>
                      <a:pt x="348089" y="97027"/>
                      <a:pt x="367718" y="117529"/>
                    </a:cubicBezTo>
                    <a:cubicBezTo>
                      <a:pt x="373825" y="123897"/>
                      <a:pt x="379976" y="130288"/>
                      <a:pt x="386235" y="136613"/>
                    </a:cubicBezTo>
                    <a:cubicBezTo>
                      <a:pt x="360019" y="123483"/>
                      <a:pt x="333280" y="111444"/>
                      <a:pt x="306344" y="100059"/>
                    </a:cubicBezTo>
                    <a:cubicBezTo>
                      <a:pt x="209200" y="59055"/>
                      <a:pt x="107281" y="19884"/>
                      <a:pt x="3398" y="58"/>
                    </a:cubicBezTo>
                    <a:cubicBezTo>
                      <a:pt x="170" y="-553"/>
                      <a:pt x="-1488" y="3831"/>
                      <a:pt x="1762" y="5031"/>
                    </a:cubicBezTo>
                    <a:cubicBezTo>
                      <a:pt x="43442" y="20429"/>
                      <a:pt x="85841" y="34780"/>
                      <a:pt x="128262" y="49349"/>
                    </a:cubicBezTo>
                    <a:cubicBezTo>
                      <a:pt x="120476" y="50462"/>
                      <a:pt x="112755" y="51880"/>
                      <a:pt x="105230" y="52926"/>
                    </a:cubicBezTo>
                    <a:cubicBezTo>
                      <a:pt x="79974" y="56481"/>
                      <a:pt x="54390" y="60538"/>
                      <a:pt x="30464" y="69633"/>
                    </a:cubicBezTo>
                    <a:cubicBezTo>
                      <a:pt x="29243" y="70091"/>
                      <a:pt x="30094" y="71749"/>
                      <a:pt x="31184" y="71640"/>
                    </a:cubicBezTo>
                    <a:cubicBezTo>
                      <a:pt x="52318" y="69240"/>
                      <a:pt x="73278" y="65402"/>
                      <a:pt x="94369" y="62588"/>
                    </a:cubicBezTo>
                    <a:cubicBezTo>
                      <a:pt x="110661" y="60429"/>
                      <a:pt x="129636" y="55980"/>
                      <a:pt x="147303" y="55893"/>
                    </a:cubicBezTo>
                    <a:cubicBezTo>
                      <a:pt x="262440" y="95653"/>
                      <a:pt x="377031" y="138183"/>
                      <a:pt x="477381" y="208020"/>
                    </a:cubicBezTo>
                    <a:cubicBezTo>
                      <a:pt x="499976" y="223745"/>
                      <a:pt x="521460" y="241085"/>
                      <a:pt x="541830" y="259732"/>
                    </a:cubicBezTo>
                    <a:cubicBezTo>
                      <a:pt x="519366" y="250572"/>
                      <a:pt x="494938" y="245752"/>
                      <a:pt x="471034" y="243396"/>
                    </a:cubicBezTo>
                    <a:cubicBezTo>
                      <a:pt x="429049" y="239253"/>
                      <a:pt x="377817" y="239165"/>
                      <a:pt x="337554" y="253080"/>
                    </a:cubicBezTo>
                    <a:cubicBezTo>
                      <a:pt x="336420" y="253473"/>
                      <a:pt x="336486" y="255021"/>
                      <a:pt x="337729" y="255196"/>
                    </a:cubicBezTo>
                    <a:cubicBezTo>
                      <a:pt x="378754" y="260409"/>
                      <a:pt x="421372" y="251226"/>
                      <a:pt x="462855" y="254345"/>
                    </a:cubicBezTo>
                    <a:cubicBezTo>
                      <a:pt x="498995" y="257071"/>
                      <a:pt x="531383" y="266516"/>
                      <a:pt x="563903" y="280867"/>
                    </a:cubicBezTo>
                    <a:cubicBezTo>
                      <a:pt x="617556" y="334695"/>
                      <a:pt x="662507" y="397988"/>
                      <a:pt x="698036" y="465688"/>
                    </a:cubicBezTo>
                    <a:cubicBezTo>
                      <a:pt x="686259" y="451271"/>
                      <a:pt x="673456" y="437705"/>
                      <a:pt x="659759" y="425208"/>
                    </a:cubicBezTo>
                    <a:cubicBezTo>
                      <a:pt x="633696" y="401369"/>
                      <a:pt x="596051" y="366167"/>
                      <a:pt x="559759" y="361521"/>
                    </a:cubicBezTo>
                    <a:cubicBezTo>
                      <a:pt x="558123" y="361325"/>
                      <a:pt x="557207" y="363528"/>
                      <a:pt x="558276" y="364662"/>
                    </a:cubicBezTo>
                    <a:cubicBezTo>
                      <a:pt x="569922" y="376876"/>
                      <a:pt x="586760" y="384161"/>
                      <a:pt x="600740" y="393561"/>
                    </a:cubicBezTo>
                    <a:cubicBezTo>
                      <a:pt x="619519" y="406167"/>
                      <a:pt x="637403" y="419930"/>
                      <a:pt x="654001" y="435328"/>
                    </a:cubicBezTo>
                    <a:cubicBezTo>
                      <a:pt x="713958" y="490988"/>
                      <a:pt x="732061" y="528742"/>
                      <a:pt x="756248" y="605362"/>
                    </a:cubicBezTo>
                    <a:cubicBezTo>
                      <a:pt x="783729" y="692428"/>
                      <a:pt x="793479" y="780172"/>
                      <a:pt x="794286" y="871099"/>
                    </a:cubicBezTo>
                    <a:cubicBezTo>
                      <a:pt x="794329" y="875919"/>
                      <a:pt x="801287" y="876268"/>
                      <a:pt x="801767" y="871470"/>
                    </a:cubicBezTo>
                    <a:cubicBezTo>
                      <a:pt x="817644" y="711098"/>
                      <a:pt x="763228" y="542438"/>
                      <a:pt x="679912" y="407105"/>
                    </a:cubicBezTo>
                    <a:lnTo>
                      <a:pt x="679912" y="407105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7266C7C2-2340-4684-ACE2-AF3267402024}"/>
                </a:ext>
              </a:extLst>
            </p:cNvPr>
            <p:cNvSpPr/>
            <p:nvPr/>
          </p:nvSpPr>
          <p:spPr>
            <a:xfrm>
              <a:off x="1162762" y="6140163"/>
              <a:ext cx="122487" cy="112094"/>
            </a:xfrm>
            <a:custGeom>
              <a:avLst/>
              <a:gdLst>
                <a:gd name="connsiteX0" fmla="*/ 116817 w 122487"/>
                <a:gd name="connsiteY0" fmla="*/ 72394 h 112094"/>
                <a:gd name="connsiteX1" fmla="*/ 100743 w 122487"/>
                <a:gd name="connsiteY1" fmla="*/ 5240 h 112094"/>
                <a:gd name="connsiteX2" fmla="*/ 50840 w 122487"/>
                <a:gd name="connsiteY2" fmla="*/ 8119 h 112094"/>
                <a:gd name="connsiteX3" fmla="*/ 88 w 122487"/>
                <a:gd name="connsiteY3" fmla="*/ 70518 h 112094"/>
                <a:gd name="connsiteX4" fmla="*/ 116817 w 122487"/>
                <a:gd name="connsiteY4" fmla="*/ 72394 h 112094"/>
                <a:gd name="connsiteX5" fmla="*/ 116817 w 122487"/>
                <a:gd name="connsiteY5" fmla="*/ 72394 h 1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487" h="112094">
                  <a:moveTo>
                    <a:pt x="116817" y="72394"/>
                  </a:moveTo>
                  <a:cubicBezTo>
                    <a:pt x="127264" y="50082"/>
                    <a:pt x="124036" y="18326"/>
                    <a:pt x="100743" y="5240"/>
                  </a:cubicBezTo>
                  <a:cubicBezTo>
                    <a:pt x="84821" y="-3703"/>
                    <a:pt x="66544" y="-169"/>
                    <a:pt x="50840" y="8119"/>
                  </a:cubicBezTo>
                  <a:cubicBezTo>
                    <a:pt x="22225" y="15185"/>
                    <a:pt x="-1635" y="36341"/>
                    <a:pt x="88" y="70518"/>
                  </a:cubicBezTo>
                  <a:cubicBezTo>
                    <a:pt x="3359" y="135055"/>
                    <a:pt x="96620" y="115513"/>
                    <a:pt x="116817" y="72394"/>
                  </a:cubicBezTo>
                  <a:lnTo>
                    <a:pt x="116817" y="7239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EBBBC699-E6F7-4EED-9AE0-4C7A4AFBEB97}"/>
                </a:ext>
              </a:extLst>
            </p:cNvPr>
            <p:cNvSpPr/>
            <p:nvPr/>
          </p:nvSpPr>
          <p:spPr>
            <a:xfrm>
              <a:off x="1279780" y="6122066"/>
              <a:ext cx="130864" cy="106628"/>
            </a:xfrm>
            <a:custGeom>
              <a:avLst/>
              <a:gdLst>
                <a:gd name="connsiteX0" fmla="*/ 50399 w 130864"/>
                <a:gd name="connsiteY0" fmla="*/ 240 h 106628"/>
                <a:gd name="connsiteX1" fmla="*/ 2155 w 130864"/>
                <a:gd name="connsiteY1" fmla="*/ 47219 h 106628"/>
                <a:gd name="connsiteX2" fmla="*/ 1653 w 130864"/>
                <a:gd name="connsiteY2" fmla="*/ 48222 h 106628"/>
                <a:gd name="connsiteX3" fmla="*/ 90007 w 130864"/>
                <a:gd name="connsiteY3" fmla="*/ 102509 h 106628"/>
                <a:gd name="connsiteX4" fmla="*/ 50399 w 130864"/>
                <a:gd name="connsiteY4" fmla="*/ 240 h 106628"/>
                <a:gd name="connsiteX5" fmla="*/ 50399 w 130864"/>
                <a:gd name="connsiteY5" fmla="*/ 240 h 106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864" h="106628">
                  <a:moveTo>
                    <a:pt x="50399" y="240"/>
                  </a:moveTo>
                  <a:cubicBezTo>
                    <a:pt x="19777" y="2290"/>
                    <a:pt x="-5414" y="25649"/>
                    <a:pt x="2155" y="47219"/>
                  </a:cubicBezTo>
                  <a:cubicBezTo>
                    <a:pt x="1936" y="47524"/>
                    <a:pt x="1740" y="47852"/>
                    <a:pt x="1653" y="48222"/>
                  </a:cubicBezTo>
                  <a:cubicBezTo>
                    <a:pt x="-10583" y="92061"/>
                    <a:pt x="47738" y="116969"/>
                    <a:pt x="90007" y="102509"/>
                  </a:cubicBezTo>
                  <a:cubicBezTo>
                    <a:pt x="164511" y="76990"/>
                    <a:pt x="128655" y="-4995"/>
                    <a:pt x="50399" y="240"/>
                  </a:cubicBezTo>
                  <a:lnTo>
                    <a:pt x="50399" y="24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1B0B2C80-390C-4C8F-B1D7-7C3DD6EF442E}"/>
                </a:ext>
              </a:extLst>
            </p:cNvPr>
            <p:cNvSpPr/>
            <p:nvPr/>
          </p:nvSpPr>
          <p:spPr>
            <a:xfrm>
              <a:off x="1166091" y="6050784"/>
              <a:ext cx="122213" cy="125044"/>
            </a:xfrm>
            <a:custGeom>
              <a:avLst/>
              <a:gdLst>
                <a:gd name="connsiteX0" fmla="*/ 25810 w 122213"/>
                <a:gd name="connsiteY0" fmla="*/ 6679 h 125044"/>
                <a:gd name="connsiteX1" fmla="*/ 59311 w 122213"/>
                <a:gd name="connsiteY1" fmla="*/ 123692 h 125044"/>
                <a:gd name="connsiteX2" fmla="*/ 113837 w 122213"/>
                <a:gd name="connsiteY2" fmla="*/ 84259 h 125044"/>
                <a:gd name="connsiteX3" fmla="*/ 114818 w 122213"/>
                <a:gd name="connsiteY3" fmla="*/ 83190 h 125044"/>
                <a:gd name="connsiteX4" fmla="*/ 25810 w 122213"/>
                <a:gd name="connsiteY4" fmla="*/ 6679 h 125044"/>
                <a:gd name="connsiteX5" fmla="*/ 25810 w 122213"/>
                <a:gd name="connsiteY5" fmla="*/ 6679 h 12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213" h="125044">
                  <a:moveTo>
                    <a:pt x="25810" y="6679"/>
                  </a:moveTo>
                  <a:cubicBezTo>
                    <a:pt x="-26993" y="38915"/>
                    <a:pt x="9823" y="112569"/>
                    <a:pt x="59311" y="123692"/>
                  </a:cubicBezTo>
                  <a:cubicBezTo>
                    <a:pt x="88646" y="130279"/>
                    <a:pt x="109998" y="112111"/>
                    <a:pt x="113837" y="84259"/>
                  </a:cubicBezTo>
                  <a:cubicBezTo>
                    <a:pt x="114208" y="83953"/>
                    <a:pt x="114535" y="83626"/>
                    <a:pt x="114818" y="83190"/>
                  </a:cubicBezTo>
                  <a:cubicBezTo>
                    <a:pt x="146618" y="34924"/>
                    <a:pt x="68144" y="-19144"/>
                    <a:pt x="25810" y="6679"/>
                  </a:cubicBezTo>
                  <a:lnTo>
                    <a:pt x="25810" y="667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0F5D0016-3567-43B1-A679-FE3128FBE2F9}"/>
                </a:ext>
              </a:extLst>
            </p:cNvPr>
            <p:cNvSpPr/>
            <p:nvPr/>
          </p:nvSpPr>
          <p:spPr>
            <a:xfrm>
              <a:off x="1254219" y="6043879"/>
              <a:ext cx="112697" cy="128638"/>
            </a:xfrm>
            <a:custGeom>
              <a:avLst/>
              <a:gdLst>
                <a:gd name="connsiteX0" fmla="*/ 2960 w 112697"/>
                <a:gd name="connsiteY0" fmla="*/ 57663 h 128638"/>
                <a:gd name="connsiteX1" fmla="*/ 29416 w 112697"/>
                <a:gd name="connsiteY1" fmla="*/ 119605 h 128638"/>
                <a:gd name="connsiteX2" fmla="*/ 30180 w 112697"/>
                <a:gd name="connsiteY2" fmla="*/ 120434 h 128638"/>
                <a:gd name="connsiteX3" fmla="*/ 112623 w 112697"/>
                <a:gd name="connsiteY3" fmla="*/ 57532 h 128638"/>
                <a:gd name="connsiteX4" fmla="*/ 2960 w 112697"/>
                <a:gd name="connsiteY4" fmla="*/ 57663 h 128638"/>
                <a:gd name="connsiteX5" fmla="*/ 2960 w 112697"/>
                <a:gd name="connsiteY5" fmla="*/ 57663 h 1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697" h="128638">
                  <a:moveTo>
                    <a:pt x="2960" y="57663"/>
                  </a:moveTo>
                  <a:cubicBezTo>
                    <a:pt x="-6134" y="86976"/>
                    <a:pt x="6581" y="118885"/>
                    <a:pt x="29416" y="119605"/>
                  </a:cubicBezTo>
                  <a:cubicBezTo>
                    <a:pt x="29613" y="119932"/>
                    <a:pt x="29853" y="120215"/>
                    <a:pt x="30180" y="120434"/>
                  </a:cubicBezTo>
                  <a:cubicBezTo>
                    <a:pt x="66669" y="147631"/>
                    <a:pt x="110922" y="102200"/>
                    <a:pt x="112623" y="57532"/>
                  </a:cubicBezTo>
                  <a:cubicBezTo>
                    <a:pt x="115633" y="-21159"/>
                    <a:pt x="26232" y="-17212"/>
                    <a:pt x="2960" y="57663"/>
                  </a:cubicBezTo>
                  <a:lnTo>
                    <a:pt x="2960" y="5766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B501D0FE-79AF-4BFA-BEF0-8DA5FF6E4EEB}"/>
                </a:ext>
              </a:extLst>
            </p:cNvPr>
            <p:cNvSpPr/>
            <p:nvPr/>
          </p:nvSpPr>
          <p:spPr>
            <a:xfrm>
              <a:off x="1256485" y="6179744"/>
              <a:ext cx="84206" cy="106564"/>
            </a:xfrm>
            <a:custGeom>
              <a:avLst/>
              <a:gdLst>
                <a:gd name="connsiteX0" fmla="*/ 68874 w 84206"/>
                <a:gd name="connsiteY0" fmla="*/ 14165 h 106564"/>
                <a:gd name="connsiteX1" fmla="*/ 12124 w 84206"/>
                <a:gd name="connsiteY1" fmla="*/ 8363 h 106564"/>
                <a:gd name="connsiteX2" fmla="*/ 738 w 84206"/>
                <a:gd name="connsiteY2" fmla="*/ 48058 h 106564"/>
                <a:gd name="connsiteX3" fmla="*/ 35548 w 84206"/>
                <a:gd name="connsiteY3" fmla="*/ 104656 h 106564"/>
                <a:gd name="connsiteX4" fmla="*/ 68874 w 84206"/>
                <a:gd name="connsiteY4" fmla="*/ 14165 h 106564"/>
                <a:gd name="connsiteX5" fmla="*/ 68874 w 84206"/>
                <a:gd name="connsiteY5" fmla="*/ 14165 h 10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206" h="106564">
                  <a:moveTo>
                    <a:pt x="68874" y="14165"/>
                  </a:moveTo>
                  <a:cubicBezTo>
                    <a:pt x="54327" y="-78"/>
                    <a:pt x="28699" y="-6228"/>
                    <a:pt x="12124" y="8363"/>
                  </a:cubicBezTo>
                  <a:cubicBezTo>
                    <a:pt x="804" y="18330"/>
                    <a:pt x="-1421" y="33554"/>
                    <a:pt x="738" y="48058"/>
                  </a:cubicBezTo>
                  <a:cubicBezTo>
                    <a:pt x="-1552" y="72289"/>
                    <a:pt x="8416" y="96673"/>
                    <a:pt x="35548" y="104656"/>
                  </a:cubicBezTo>
                  <a:cubicBezTo>
                    <a:pt x="86759" y="119705"/>
                    <a:pt x="96988" y="41667"/>
                    <a:pt x="68874" y="14165"/>
                  </a:cubicBezTo>
                  <a:lnTo>
                    <a:pt x="68874" y="1416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1F0012D7-62A3-4039-89FA-BF174C575B02}"/>
                </a:ext>
              </a:extLst>
            </p:cNvPr>
            <p:cNvSpPr/>
            <p:nvPr/>
          </p:nvSpPr>
          <p:spPr>
            <a:xfrm>
              <a:off x="1199346" y="6084037"/>
              <a:ext cx="159271" cy="155754"/>
            </a:xfrm>
            <a:custGeom>
              <a:avLst/>
              <a:gdLst>
                <a:gd name="connsiteX0" fmla="*/ 114039 w 159271"/>
                <a:gd name="connsiteY0" fmla="*/ 118728 h 155754"/>
                <a:gd name="connsiteX1" fmla="*/ 133014 w 159271"/>
                <a:gd name="connsiteY1" fmla="*/ 116132 h 155754"/>
                <a:gd name="connsiteX2" fmla="*/ 128041 w 159271"/>
                <a:gd name="connsiteY2" fmla="*/ 52315 h 155754"/>
                <a:gd name="connsiteX3" fmla="*/ 131138 w 159271"/>
                <a:gd name="connsiteY3" fmla="*/ 36982 h 155754"/>
                <a:gd name="connsiteX4" fmla="*/ 69437 w 159271"/>
                <a:gd name="connsiteY4" fmla="*/ 19163 h 155754"/>
                <a:gd name="connsiteX5" fmla="*/ 18727 w 159271"/>
                <a:gd name="connsiteY5" fmla="*/ 8716 h 155754"/>
                <a:gd name="connsiteX6" fmla="*/ 19142 w 159271"/>
                <a:gd name="connsiteY6" fmla="*/ 72468 h 155754"/>
                <a:gd name="connsiteX7" fmla="*/ 58 w 159271"/>
                <a:gd name="connsiteY7" fmla="*/ 107168 h 155754"/>
                <a:gd name="connsiteX8" fmla="*/ 60538 w 159271"/>
                <a:gd name="connsiteY8" fmla="*/ 124202 h 155754"/>
                <a:gd name="connsiteX9" fmla="*/ 83068 w 159271"/>
                <a:gd name="connsiteY9" fmla="*/ 154518 h 155754"/>
                <a:gd name="connsiteX10" fmla="*/ 114039 w 159271"/>
                <a:gd name="connsiteY10" fmla="*/ 118728 h 155754"/>
                <a:gd name="connsiteX11" fmla="*/ 114039 w 159271"/>
                <a:gd name="connsiteY11" fmla="*/ 118728 h 155754"/>
                <a:gd name="connsiteX12" fmla="*/ 75718 w 159271"/>
                <a:gd name="connsiteY12" fmla="*/ 76677 h 155754"/>
                <a:gd name="connsiteX13" fmla="*/ 75827 w 159271"/>
                <a:gd name="connsiteY13" fmla="*/ 77615 h 155754"/>
                <a:gd name="connsiteX14" fmla="*/ 75369 w 159271"/>
                <a:gd name="connsiteY14" fmla="*/ 76612 h 155754"/>
                <a:gd name="connsiteX15" fmla="*/ 75718 w 159271"/>
                <a:gd name="connsiteY15" fmla="*/ 76677 h 155754"/>
                <a:gd name="connsiteX16" fmla="*/ 75718 w 159271"/>
                <a:gd name="connsiteY16" fmla="*/ 76677 h 15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271" h="155754">
                  <a:moveTo>
                    <a:pt x="114039" y="118728"/>
                  </a:moveTo>
                  <a:cubicBezTo>
                    <a:pt x="120473" y="119011"/>
                    <a:pt x="126994" y="118182"/>
                    <a:pt x="133014" y="116132"/>
                  </a:cubicBezTo>
                  <a:cubicBezTo>
                    <a:pt x="173777" y="102152"/>
                    <a:pt x="163134" y="61890"/>
                    <a:pt x="128041" y="52315"/>
                  </a:cubicBezTo>
                  <a:cubicBezTo>
                    <a:pt x="129829" y="47364"/>
                    <a:pt x="130942" y="42173"/>
                    <a:pt x="131138" y="36982"/>
                  </a:cubicBezTo>
                  <a:cubicBezTo>
                    <a:pt x="132796" y="-6333"/>
                    <a:pt x="90898" y="-10695"/>
                    <a:pt x="69437" y="19163"/>
                  </a:cubicBezTo>
                  <a:cubicBezTo>
                    <a:pt x="56132" y="6142"/>
                    <a:pt x="33842" y="-510"/>
                    <a:pt x="18727" y="8716"/>
                  </a:cubicBezTo>
                  <a:cubicBezTo>
                    <a:pt x="-6922" y="24376"/>
                    <a:pt x="341" y="55237"/>
                    <a:pt x="19142" y="72468"/>
                  </a:cubicBezTo>
                  <a:cubicBezTo>
                    <a:pt x="7408" y="79272"/>
                    <a:pt x="-771" y="90941"/>
                    <a:pt x="58" y="107168"/>
                  </a:cubicBezTo>
                  <a:cubicBezTo>
                    <a:pt x="1694" y="139404"/>
                    <a:pt x="38248" y="138989"/>
                    <a:pt x="60538" y="124202"/>
                  </a:cubicBezTo>
                  <a:cubicBezTo>
                    <a:pt x="61083" y="137615"/>
                    <a:pt x="67910" y="150069"/>
                    <a:pt x="83068" y="154518"/>
                  </a:cubicBezTo>
                  <a:cubicBezTo>
                    <a:pt x="106034" y="161301"/>
                    <a:pt x="116154" y="138880"/>
                    <a:pt x="114039" y="118728"/>
                  </a:cubicBezTo>
                  <a:lnTo>
                    <a:pt x="114039" y="118728"/>
                  </a:lnTo>
                  <a:close/>
                  <a:moveTo>
                    <a:pt x="75718" y="76677"/>
                  </a:moveTo>
                  <a:lnTo>
                    <a:pt x="75827" y="77615"/>
                  </a:lnTo>
                  <a:lnTo>
                    <a:pt x="75369" y="76612"/>
                  </a:lnTo>
                  <a:lnTo>
                    <a:pt x="75718" y="76677"/>
                  </a:lnTo>
                  <a:lnTo>
                    <a:pt x="75718" y="7667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64672728-A70A-4A0E-9C0B-E26833E34CCF}"/>
                </a:ext>
              </a:extLst>
            </p:cNvPr>
            <p:cNvSpPr/>
            <p:nvPr/>
          </p:nvSpPr>
          <p:spPr>
            <a:xfrm>
              <a:off x="1053196" y="6090287"/>
              <a:ext cx="80342" cy="84644"/>
            </a:xfrm>
            <a:custGeom>
              <a:avLst/>
              <a:gdLst>
                <a:gd name="connsiteX0" fmla="*/ 75477 w 80342"/>
                <a:gd name="connsiteY0" fmla="*/ 31953 h 84644"/>
                <a:gd name="connsiteX1" fmla="*/ 35848 w 80342"/>
                <a:gd name="connsiteY1" fmla="*/ 23 h 84644"/>
                <a:gd name="connsiteX2" fmla="*/ 11660 w 80342"/>
                <a:gd name="connsiteY2" fmla="*/ 7896 h 84644"/>
                <a:gd name="connsiteX3" fmla="*/ 2347 w 80342"/>
                <a:gd name="connsiteY3" fmla="*/ 19042 h 84644"/>
                <a:gd name="connsiteX4" fmla="*/ 35 w 80342"/>
                <a:gd name="connsiteY4" fmla="*/ 32150 h 84644"/>
                <a:gd name="connsiteX5" fmla="*/ 6949 w 80342"/>
                <a:gd name="connsiteY5" fmla="*/ 56054 h 84644"/>
                <a:gd name="connsiteX6" fmla="*/ 67734 w 80342"/>
                <a:gd name="connsiteY6" fmla="*/ 78082 h 84644"/>
                <a:gd name="connsiteX7" fmla="*/ 75477 w 80342"/>
                <a:gd name="connsiteY7" fmla="*/ 31953 h 84644"/>
                <a:gd name="connsiteX8" fmla="*/ 75477 w 80342"/>
                <a:gd name="connsiteY8" fmla="*/ 31953 h 8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342" h="84644">
                  <a:moveTo>
                    <a:pt x="75477" y="31953"/>
                  </a:moveTo>
                  <a:cubicBezTo>
                    <a:pt x="70570" y="14614"/>
                    <a:pt x="54539" y="677"/>
                    <a:pt x="35848" y="23"/>
                  </a:cubicBezTo>
                  <a:cubicBezTo>
                    <a:pt x="27058" y="-282"/>
                    <a:pt x="18312" y="2466"/>
                    <a:pt x="11660" y="7896"/>
                  </a:cubicBezTo>
                  <a:cubicBezTo>
                    <a:pt x="7690" y="10645"/>
                    <a:pt x="4419" y="14374"/>
                    <a:pt x="2347" y="19042"/>
                  </a:cubicBezTo>
                  <a:cubicBezTo>
                    <a:pt x="449" y="23360"/>
                    <a:pt x="-161" y="27788"/>
                    <a:pt x="35" y="32150"/>
                  </a:cubicBezTo>
                  <a:cubicBezTo>
                    <a:pt x="-205" y="40416"/>
                    <a:pt x="2434" y="48682"/>
                    <a:pt x="6949" y="56054"/>
                  </a:cubicBezTo>
                  <a:cubicBezTo>
                    <a:pt x="18661" y="75138"/>
                    <a:pt x="46535" y="95378"/>
                    <a:pt x="67734" y="78082"/>
                  </a:cubicBezTo>
                  <a:cubicBezTo>
                    <a:pt x="82762" y="65847"/>
                    <a:pt x="83023" y="47439"/>
                    <a:pt x="75477" y="31953"/>
                  </a:cubicBezTo>
                  <a:lnTo>
                    <a:pt x="75477" y="31953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CC393044-A6CB-4455-9CA8-366B7F07DC54}"/>
                </a:ext>
              </a:extLst>
            </p:cNvPr>
            <p:cNvSpPr/>
            <p:nvPr/>
          </p:nvSpPr>
          <p:spPr>
            <a:xfrm>
              <a:off x="1052908" y="6087633"/>
              <a:ext cx="70573" cy="57311"/>
            </a:xfrm>
            <a:custGeom>
              <a:avLst/>
              <a:gdLst>
                <a:gd name="connsiteX0" fmla="*/ 70574 w 70573"/>
                <a:gd name="connsiteY0" fmla="*/ 23091 h 57311"/>
                <a:gd name="connsiteX1" fmla="*/ 889 w 70573"/>
                <a:gd name="connsiteY1" fmla="*/ 42502 h 57311"/>
                <a:gd name="connsiteX2" fmla="*/ 56026 w 70573"/>
                <a:gd name="connsiteY2" fmla="*/ 49634 h 57311"/>
                <a:gd name="connsiteX3" fmla="*/ 70574 w 70573"/>
                <a:gd name="connsiteY3" fmla="*/ 23091 h 57311"/>
                <a:gd name="connsiteX4" fmla="*/ 70574 w 70573"/>
                <a:gd name="connsiteY4" fmla="*/ 23091 h 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73" h="57311">
                  <a:moveTo>
                    <a:pt x="70574" y="23091"/>
                  </a:moveTo>
                  <a:cubicBezTo>
                    <a:pt x="46822" y="-16146"/>
                    <a:pt x="-7595" y="-2536"/>
                    <a:pt x="889" y="42502"/>
                  </a:cubicBezTo>
                  <a:cubicBezTo>
                    <a:pt x="16811" y="56221"/>
                    <a:pt x="38381" y="64007"/>
                    <a:pt x="56026" y="49634"/>
                  </a:cubicBezTo>
                  <a:cubicBezTo>
                    <a:pt x="65143" y="42241"/>
                    <a:pt x="69614" y="32906"/>
                    <a:pt x="70574" y="23091"/>
                  </a:cubicBezTo>
                  <a:lnTo>
                    <a:pt x="70574" y="2309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6A1525C6-46D7-46A2-8A35-EDDE6607F1B0}"/>
                </a:ext>
              </a:extLst>
            </p:cNvPr>
            <p:cNvSpPr/>
            <p:nvPr/>
          </p:nvSpPr>
          <p:spPr>
            <a:xfrm>
              <a:off x="1198732" y="6296114"/>
              <a:ext cx="192726" cy="185511"/>
            </a:xfrm>
            <a:custGeom>
              <a:avLst/>
              <a:gdLst>
                <a:gd name="connsiteX0" fmla="*/ 97488 w 192726"/>
                <a:gd name="connsiteY0" fmla="*/ 3749 h 185511"/>
                <a:gd name="connsiteX1" fmla="*/ 76310 w 192726"/>
                <a:gd name="connsiteY1" fmla="*/ 27784 h 185511"/>
                <a:gd name="connsiteX2" fmla="*/ 51774 w 192726"/>
                <a:gd name="connsiteY2" fmla="*/ 16705 h 185511"/>
                <a:gd name="connsiteX3" fmla="*/ 6212 w 192726"/>
                <a:gd name="connsiteY3" fmla="*/ 34546 h 185511"/>
                <a:gd name="connsiteX4" fmla="*/ 19233 w 192726"/>
                <a:gd name="connsiteY4" fmla="*/ 91427 h 185511"/>
                <a:gd name="connsiteX5" fmla="*/ 868 w 192726"/>
                <a:gd name="connsiteY5" fmla="*/ 138712 h 185511"/>
                <a:gd name="connsiteX6" fmla="*/ 66954 w 192726"/>
                <a:gd name="connsiteY6" fmla="*/ 158058 h 185511"/>
                <a:gd name="connsiteX7" fmla="*/ 82090 w 192726"/>
                <a:gd name="connsiteY7" fmla="*/ 179192 h 185511"/>
                <a:gd name="connsiteX8" fmla="*/ 144490 w 192726"/>
                <a:gd name="connsiteY8" fmla="*/ 146062 h 185511"/>
                <a:gd name="connsiteX9" fmla="*/ 143988 w 192726"/>
                <a:gd name="connsiteY9" fmla="*/ 136117 h 185511"/>
                <a:gd name="connsiteX10" fmla="*/ 183072 w 192726"/>
                <a:gd name="connsiteY10" fmla="*/ 121002 h 185511"/>
                <a:gd name="connsiteX11" fmla="*/ 154828 w 192726"/>
                <a:gd name="connsiteY11" fmla="*/ 52692 h 185511"/>
                <a:gd name="connsiteX12" fmla="*/ 150073 w 192726"/>
                <a:gd name="connsiteY12" fmla="*/ 51710 h 185511"/>
                <a:gd name="connsiteX13" fmla="*/ 150138 w 192726"/>
                <a:gd name="connsiteY13" fmla="*/ 51318 h 185511"/>
                <a:gd name="connsiteX14" fmla="*/ 97488 w 192726"/>
                <a:gd name="connsiteY14" fmla="*/ 3749 h 185511"/>
                <a:gd name="connsiteX15" fmla="*/ 97488 w 192726"/>
                <a:gd name="connsiteY15" fmla="*/ 3749 h 185511"/>
                <a:gd name="connsiteX16" fmla="*/ 88633 w 192726"/>
                <a:gd name="connsiteY16" fmla="*/ 89399 h 185511"/>
                <a:gd name="connsiteX17" fmla="*/ 98797 w 192726"/>
                <a:gd name="connsiteY17" fmla="*/ 93041 h 185511"/>
                <a:gd name="connsiteX18" fmla="*/ 100040 w 192726"/>
                <a:gd name="connsiteY18" fmla="*/ 98036 h 185511"/>
                <a:gd name="connsiteX19" fmla="*/ 88393 w 192726"/>
                <a:gd name="connsiteY19" fmla="*/ 101329 h 185511"/>
                <a:gd name="connsiteX20" fmla="*/ 87499 w 192726"/>
                <a:gd name="connsiteY20" fmla="*/ 101765 h 185511"/>
                <a:gd name="connsiteX21" fmla="*/ 83704 w 192726"/>
                <a:gd name="connsiteY21" fmla="*/ 95636 h 185511"/>
                <a:gd name="connsiteX22" fmla="*/ 88633 w 192726"/>
                <a:gd name="connsiteY22" fmla="*/ 89399 h 185511"/>
                <a:gd name="connsiteX23" fmla="*/ 88633 w 192726"/>
                <a:gd name="connsiteY23" fmla="*/ 89399 h 18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2726" h="185511">
                  <a:moveTo>
                    <a:pt x="97488" y="3749"/>
                  </a:moveTo>
                  <a:cubicBezTo>
                    <a:pt x="87783" y="8548"/>
                    <a:pt x="80563" y="17490"/>
                    <a:pt x="76310" y="27784"/>
                  </a:cubicBezTo>
                  <a:cubicBezTo>
                    <a:pt x="69440" y="22354"/>
                    <a:pt x="61109" y="18406"/>
                    <a:pt x="51774" y="16705"/>
                  </a:cubicBezTo>
                  <a:cubicBezTo>
                    <a:pt x="33693" y="13411"/>
                    <a:pt x="14783" y="19191"/>
                    <a:pt x="6212" y="34546"/>
                  </a:cubicBezTo>
                  <a:cubicBezTo>
                    <a:pt x="-4759" y="54175"/>
                    <a:pt x="3638" y="76618"/>
                    <a:pt x="19233" y="91427"/>
                  </a:cubicBezTo>
                  <a:cubicBezTo>
                    <a:pt x="5710" y="102987"/>
                    <a:pt x="-2840" y="121286"/>
                    <a:pt x="868" y="138712"/>
                  </a:cubicBezTo>
                  <a:cubicBezTo>
                    <a:pt x="7172" y="168331"/>
                    <a:pt x="40847" y="176466"/>
                    <a:pt x="66954" y="158058"/>
                  </a:cubicBezTo>
                  <a:cubicBezTo>
                    <a:pt x="69048" y="166498"/>
                    <a:pt x="74304" y="173979"/>
                    <a:pt x="82090" y="179192"/>
                  </a:cubicBezTo>
                  <a:cubicBezTo>
                    <a:pt x="108132" y="196575"/>
                    <a:pt x="142265" y="175659"/>
                    <a:pt x="144490" y="146062"/>
                  </a:cubicBezTo>
                  <a:cubicBezTo>
                    <a:pt x="144730" y="142747"/>
                    <a:pt x="144555" y="139410"/>
                    <a:pt x="143988" y="136117"/>
                  </a:cubicBezTo>
                  <a:cubicBezTo>
                    <a:pt x="158514" y="136945"/>
                    <a:pt x="173410" y="132169"/>
                    <a:pt x="183072" y="121002"/>
                  </a:cubicBezTo>
                  <a:cubicBezTo>
                    <a:pt x="204337" y="96400"/>
                    <a:pt x="188503" y="61133"/>
                    <a:pt x="154828" y="52692"/>
                  </a:cubicBezTo>
                  <a:cubicBezTo>
                    <a:pt x="153257" y="52299"/>
                    <a:pt x="151665" y="51972"/>
                    <a:pt x="150073" y="51710"/>
                  </a:cubicBezTo>
                  <a:lnTo>
                    <a:pt x="150138" y="51318"/>
                  </a:lnTo>
                  <a:cubicBezTo>
                    <a:pt x="154610" y="21045"/>
                    <a:pt x="127565" y="-11125"/>
                    <a:pt x="97488" y="3749"/>
                  </a:cubicBezTo>
                  <a:lnTo>
                    <a:pt x="97488" y="3749"/>
                  </a:lnTo>
                  <a:close/>
                  <a:moveTo>
                    <a:pt x="88633" y="89399"/>
                  </a:moveTo>
                  <a:cubicBezTo>
                    <a:pt x="91905" y="91231"/>
                    <a:pt x="95329" y="92430"/>
                    <a:pt x="98797" y="93041"/>
                  </a:cubicBezTo>
                  <a:cubicBezTo>
                    <a:pt x="99080" y="94721"/>
                    <a:pt x="99495" y="96400"/>
                    <a:pt x="100040" y="98036"/>
                  </a:cubicBezTo>
                  <a:cubicBezTo>
                    <a:pt x="96201" y="98406"/>
                    <a:pt x="92275" y="99453"/>
                    <a:pt x="88393" y="101329"/>
                  </a:cubicBezTo>
                  <a:lnTo>
                    <a:pt x="87499" y="101765"/>
                  </a:lnTo>
                  <a:cubicBezTo>
                    <a:pt x="86452" y="99541"/>
                    <a:pt x="85165" y="97491"/>
                    <a:pt x="83704" y="95636"/>
                  </a:cubicBezTo>
                  <a:cubicBezTo>
                    <a:pt x="85449" y="93805"/>
                    <a:pt x="87085" y="91733"/>
                    <a:pt x="88633" y="89399"/>
                  </a:cubicBezTo>
                  <a:lnTo>
                    <a:pt x="88633" y="8939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AF245344-815A-438E-9B35-D9C3FE72EE4C}"/>
                </a:ext>
              </a:extLst>
            </p:cNvPr>
            <p:cNvSpPr/>
            <p:nvPr/>
          </p:nvSpPr>
          <p:spPr>
            <a:xfrm>
              <a:off x="1225842" y="6334377"/>
              <a:ext cx="131058" cy="126121"/>
            </a:xfrm>
            <a:custGeom>
              <a:avLst/>
              <a:gdLst>
                <a:gd name="connsiteX0" fmla="*/ 66299 w 131058"/>
                <a:gd name="connsiteY0" fmla="*/ 2542 h 126121"/>
                <a:gd name="connsiteX1" fmla="*/ 51904 w 131058"/>
                <a:gd name="connsiteY1" fmla="*/ 18879 h 126121"/>
                <a:gd name="connsiteX2" fmla="*/ 35219 w 131058"/>
                <a:gd name="connsiteY2" fmla="*/ 11332 h 126121"/>
                <a:gd name="connsiteX3" fmla="*/ 4227 w 131058"/>
                <a:gd name="connsiteY3" fmla="*/ 23459 h 126121"/>
                <a:gd name="connsiteX4" fmla="*/ 13082 w 131058"/>
                <a:gd name="connsiteY4" fmla="*/ 62150 h 126121"/>
                <a:gd name="connsiteX5" fmla="*/ 585 w 131058"/>
                <a:gd name="connsiteY5" fmla="*/ 94299 h 126121"/>
                <a:gd name="connsiteX6" fmla="*/ 45536 w 131058"/>
                <a:gd name="connsiteY6" fmla="*/ 107451 h 126121"/>
                <a:gd name="connsiteX7" fmla="*/ 55830 w 131058"/>
                <a:gd name="connsiteY7" fmla="*/ 121824 h 126121"/>
                <a:gd name="connsiteX8" fmla="*/ 98273 w 131058"/>
                <a:gd name="connsiteY8" fmla="*/ 99294 h 126121"/>
                <a:gd name="connsiteX9" fmla="*/ 97924 w 131058"/>
                <a:gd name="connsiteY9" fmla="*/ 92532 h 126121"/>
                <a:gd name="connsiteX10" fmla="*/ 124489 w 131058"/>
                <a:gd name="connsiteY10" fmla="*/ 82260 h 126121"/>
                <a:gd name="connsiteX11" fmla="*/ 105296 w 131058"/>
                <a:gd name="connsiteY11" fmla="*/ 35803 h 126121"/>
                <a:gd name="connsiteX12" fmla="*/ 102068 w 131058"/>
                <a:gd name="connsiteY12" fmla="*/ 35127 h 126121"/>
                <a:gd name="connsiteX13" fmla="*/ 102112 w 131058"/>
                <a:gd name="connsiteY13" fmla="*/ 34866 h 126121"/>
                <a:gd name="connsiteX14" fmla="*/ 66299 w 131058"/>
                <a:gd name="connsiteY14" fmla="*/ 2542 h 126121"/>
                <a:gd name="connsiteX15" fmla="*/ 66299 w 131058"/>
                <a:gd name="connsiteY15" fmla="*/ 2542 h 126121"/>
                <a:gd name="connsiteX16" fmla="*/ 60280 w 131058"/>
                <a:gd name="connsiteY16" fmla="*/ 60798 h 126121"/>
                <a:gd name="connsiteX17" fmla="*/ 67194 w 131058"/>
                <a:gd name="connsiteY17" fmla="*/ 63285 h 126121"/>
                <a:gd name="connsiteX18" fmla="*/ 68044 w 131058"/>
                <a:gd name="connsiteY18" fmla="*/ 66687 h 126121"/>
                <a:gd name="connsiteX19" fmla="*/ 60105 w 131058"/>
                <a:gd name="connsiteY19" fmla="*/ 68933 h 126121"/>
                <a:gd name="connsiteX20" fmla="*/ 59494 w 131058"/>
                <a:gd name="connsiteY20" fmla="*/ 69239 h 126121"/>
                <a:gd name="connsiteX21" fmla="*/ 56921 w 131058"/>
                <a:gd name="connsiteY21" fmla="*/ 65073 h 126121"/>
                <a:gd name="connsiteX22" fmla="*/ 60280 w 131058"/>
                <a:gd name="connsiteY22" fmla="*/ 60798 h 126121"/>
                <a:gd name="connsiteX23" fmla="*/ 60280 w 131058"/>
                <a:gd name="connsiteY23" fmla="*/ 60798 h 1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1058" h="126121">
                  <a:moveTo>
                    <a:pt x="66299" y="2542"/>
                  </a:moveTo>
                  <a:cubicBezTo>
                    <a:pt x="59691" y="5814"/>
                    <a:pt x="54783" y="11899"/>
                    <a:pt x="51904" y="18879"/>
                  </a:cubicBezTo>
                  <a:cubicBezTo>
                    <a:pt x="47237" y="15193"/>
                    <a:pt x="41566" y="12510"/>
                    <a:pt x="35219" y="11332"/>
                  </a:cubicBezTo>
                  <a:cubicBezTo>
                    <a:pt x="22940" y="9086"/>
                    <a:pt x="10050" y="13033"/>
                    <a:pt x="4227" y="23459"/>
                  </a:cubicBezTo>
                  <a:cubicBezTo>
                    <a:pt x="-3232" y="36807"/>
                    <a:pt x="2482" y="52074"/>
                    <a:pt x="13082" y="62150"/>
                  </a:cubicBezTo>
                  <a:cubicBezTo>
                    <a:pt x="3900" y="70024"/>
                    <a:pt x="-1924" y="82456"/>
                    <a:pt x="585" y="94299"/>
                  </a:cubicBezTo>
                  <a:cubicBezTo>
                    <a:pt x="4881" y="114452"/>
                    <a:pt x="27782" y="119992"/>
                    <a:pt x="45536" y="107451"/>
                  </a:cubicBezTo>
                  <a:cubicBezTo>
                    <a:pt x="46953" y="113187"/>
                    <a:pt x="50530" y="118290"/>
                    <a:pt x="55830" y="121824"/>
                  </a:cubicBezTo>
                  <a:cubicBezTo>
                    <a:pt x="73540" y="133645"/>
                    <a:pt x="96747" y="119425"/>
                    <a:pt x="98273" y="99294"/>
                  </a:cubicBezTo>
                  <a:cubicBezTo>
                    <a:pt x="98448" y="97047"/>
                    <a:pt x="98317" y="94757"/>
                    <a:pt x="97924" y="92532"/>
                  </a:cubicBezTo>
                  <a:cubicBezTo>
                    <a:pt x="107804" y="93099"/>
                    <a:pt x="117924" y="89850"/>
                    <a:pt x="124489" y="82260"/>
                  </a:cubicBezTo>
                  <a:cubicBezTo>
                    <a:pt x="138950" y="65531"/>
                    <a:pt x="128197" y="41539"/>
                    <a:pt x="105296" y="35803"/>
                  </a:cubicBezTo>
                  <a:cubicBezTo>
                    <a:pt x="104227" y="35542"/>
                    <a:pt x="103159" y="35324"/>
                    <a:pt x="102068" y="35127"/>
                  </a:cubicBezTo>
                  <a:lnTo>
                    <a:pt x="102112" y="34866"/>
                  </a:lnTo>
                  <a:cubicBezTo>
                    <a:pt x="105144" y="14320"/>
                    <a:pt x="86757" y="-7555"/>
                    <a:pt x="66299" y="2542"/>
                  </a:cubicBezTo>
                  <a:lnTo>
                    <a:pt x="66299" y="2542"/>
                  </a:lnTo>
                  <a:close/>
                  <a:moveTo>
                    <a:pt x="60280" y="60798"/>
                  </a:moveTo>
                  <a:cubicBezTo>
                    <a:pt x="62504" y="62041"/>
                    <a:pt x="64838" y="62848"/>
                    <a:pt x="67194" y="63285"/>
                  </a:cubicBezTo>
                  <a:cubicBezTo>
                    <a:pt x="67390" y="64419"/>
                    <a:pt x="67673" y="65553"/>
                    <a:pt x="68044" y="66687"/>
                  </a:cubicBezTo>
                  <a:cubicBezTo>
                    <a:pt x="65427" y="66949"/>
                    <a:pt x="62766" y="67647"/>
                    <a:pt x="60105" y="68933"/>
                  </a:cubicBezTo>
                  <a:lnTo>
                    <a:pt x="59494" y="69239"/>
                  </a:lnTo>
                  <a:cubicBezTo>
                    <a:pt x="58775" y="67734"/>
                    <a:pt x="57902" y="66338"/>
                    <a:pt x="56921" y="65073"/>
                  </a:cubicBezTo>
                  <a:cubicBezTo>
                    <a:pt x="58098" y="63808"/>
                    <a:pt x="59233" y="62390"/>
                    <a:pt x="60280" y="60798"/>
                  </a:cubicBezTo>
                  <a:lnTo>
                    <a:pt x="60280" y="6079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15D8C25E-D1F7-4C4F-8E52-C16B4959729C}"/>
                </a:ext>
              </a:extLst>
            </p:cNvPr>
            <p:cNvSpPr/>
            <p:nvPr/>
          </p:nvSpPr>
          <p:spPr>
            <a:xfrm>
              <a:off x="1472314" y="6415945"/>
              <a:ext cx="185628" cy="180508"/>
            </a:xfrm>
            <a:custGeom>
              <a:avLst/>
              <a:gdLst>
                <a:gd name="connsiteX0" fmla="*/ 42664 w 185628"/>
                <a:gd name="connsiteY0" fmla="*/ 127476 h 180508"/>
                <a:gd name="connsiteX1" fmla="*/ 439 w 185628"/>
                <a:gd name="connsiteY1" fmla="*/ 91706 h 180508"/>
                <a:gd name="connsiteX2" fmla="*/ 28640 w 185628"/>
                <a:gd name="connsiteY2" fmla="*/ 56985 h 180508"/>
                <a:gd name="connsiteX3" fmla="*/ 44321 w 185628"/>
                <a:gd name="connsiteY3" fmla="*/ 55022 h 180508"/>
                <a:gd name="connsiteX4" fmla="*/ 50232 w 185628"/>
                <a:gd name="connsiteY4" fmla="*/ 19078 h 180508"/>
                <a:gd name="connsiteX5" fmla="*/ 100265 w 185628"/>
                <a:gd name="connsiteY5" fmla="*/ 4073 h 180508"/>
                <a:gd name="connsiteX6" fmla="*/ 119763 w 185628"/>
                <a:gd name="connsiteY6" fmla="*/ 24989 h 180508"/>
                <a:gd name="connsiteX7" fmla="*/ 139371 w 185628"/>
                <a:gd name="connsiteY7" fmla="*/ 18424 h 180508"/>
                <a:gd name="connsiteX8" fmla="*/ 182556 w 185628"/>
                <a:gd name="connsiteY8" fmla="*/ 46450 h 180508"/>
                <a:gd name="connsiteX9" fmla="*/ 161203 w 185628"/>
                <a:gd name="connsiteY9" fmla="*/ 92077 h 180508"/>
                <a:gd name="connsiteX10" fmla="*/ 176143 w 185628"/>
                <a:gd name="connsiteY10" fmla="*/ 104357 h 180508"/>
                <a:gd name="connsiteX11" fmla="*/ 177081 w 185628"/>
                <a:gd name="connsiteY11" fmla="*/ 147956 h 180508"/>
                <a:gd name="connsiteX12" fmla="*/ 119982 w 185628"/>
                <a:gd name="connsiteY12" fmla="*/ 153408 h 180508"/>
                <a:gd name="connsiteX13" fmla="*/ 91541 w 185628"/>
                <a:gd name="connsiteY13" fmla="*/ 177836 h 180508"/>
                <a:gd name="connsiteX14" fmla="*/ 42358 w 185628"/>
                <a:gd name="connsiteY14" fmla="*/ 160475 h 180508"/>
                <a:gd name="connsiteX15" fmla="*/ 42664 w 185628"/>
                <a:gd name="connsiteY15" fmla="*/ 127476 h 180508"/>
                <a:gd name="connsiteX16" fmla="*/ 42664 w 185628"/>
                <a:gd name="connsiteY16" fmla="*/ 127476 h 18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5628" h="180508">
                  <a:moveTo>
                    <a:pt x="42664" y="127476"/>
                  </a:moveTo>
                  <a:cubicBezTo>
                    <a:pt x="21311" y="124117"/>
                    <a:pt x="1377" y="110485"/>
                    <a:pt x="439" y="91706"/>
                  </a:cubicBezTo>
                  <a:cubicBezTo>
                    <a:pt x="-2789" y="74411"/>
                    <a:pt x="12304" y="61630"/>
                    <a:pt x="28640" y="56985"/>
                  </a:cubicBezTo>
                  <a:cubicBezTo>
                    <a:pt x="33787" y="55523"/>
                    <a:pt x="39065" y="54912"/>
                    <a:pt x="44321" y="55022"/>
                  </a:cubicBezTo>
                  <a:cubicBezTo>
                    <a:pt x="42380" y="42219"/>
                    <a:pt x="44430" y="28238"/>
                    <a:pt x="50232" y="19078"/>
                  </a:cubicBezTo>
                  <a:cubicBezTo>
                    <a:pt x="60396" y="3004"/>
                    <a:pt x="81923" y="-5611"/>
                    <a:pt x="100265" y="4073"/>
                  </a:cubicBezTo>
                  <a:cubicBezTo>
                    <a:pt x="108597" y="8478"/>
                    <a:pt x="115249" y="16046"/>
                    <a:pt x="119763" y="24989"/>
                  </a:cubicBezTo>
                  <a:cubicBezTo>
                    <a:pt x="125500" y="21543"/>
                    <a:pt x="132086" y="19231"/>
                    <a:pt x="139371" y="18424"/>
                  </a:cubicBezTo>
                  <a:cubicBezTo>
                    <a:pt x="159218" y="16221"/>
                    <a:pt x="179655" y="26952"/>
                    <a:pt x="182556" y="46450"/>
                  </a:cubicBezTo>
                  <a:cubicBezTo>
                    <a:pt x="184911" y="62219"/>
                    <a:pt x="175445" y="80169"/>
                    <a:pt x="161203" y="92077"/>
                  </a:cubicBezTo>
                  <a:cubicBezTo>
                    <a:pt x="166918" y="95175"/>
                    <a:pt x="172043" y="99275"/>
                    <a:pt x="176143" y="104357"/>
                  </a:cubicBezTo>
                  <a:cubicBezTo>
                    <a:pt x="186416" y="117116"/>
                    <a:pt x="190582" y="135764"/>
                    <a:pt x="177081" y="147956"/>
                  </a:cubicBezTo>
                  <a:cubicBezTo>
                    <a:pt x="164409" y="162743"/>
                    <a:pt x="139436" y="162656"/>
                    <a:pt x="119982" y="153408"/>
                  </a:cubicBezTo>
                  <a:cubicBezTo>
                    <a:pt x="112959" y="164444"/>
                    <a:pt x="102119" y="174063"/>
                    <a:pt x="91541" y="177836"/>
                  </a:cubicBezTo>
                  <a:cubicBezTo>
                    <a:pt x="72871" y="184488"/>
                    <a:pt x="50254" y="178730"/>
                    <a:pt x="42358" y="160475"/>
                  </a:cubicBezTo>
                  <a:cubicBezTo>
                    <a:pt x="38106" y="150660"/>
                    <a:pt x="38672" y="138708"/>
                    <a:pt x="42664" y="127476"/>
                  </a:cubicBezTo>
                  <a:lnTo>
                    <a:pt x="42664" y="12747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48F6BE78-37AA-472B-B4D4-024253DEE530}"/>
                </a:ext>
              </a:extLst>
            </p:cNvPr>
            <p:cNvSpPr/>
            <p:nvPr/>
          </p:nvSpPr>
          <p:spPr>
            <a:xfrm>
              <a:off x="1502514" y="6450412"/>
              <a:ext cx="124249" cy="120878"/>
            </a:xfrm>
            <a:custGeom>
              <a:avLst/>
              <a:gdLst>
                <a:gd name="connsiteX0" fmla="*/ 28560 w 124249"/>
                <a:gd name="connsiteY0" fmla="*/ 85331 h 120878"/>
                <a:gd name="connsiteX1" fmla="*/ 294 w 124249"/>
                <a:gd name="connsiteY1" fmla="*/ 61383 h 120878"/>
                <a:gd name="connsiteX2" fmla="*/ 19181 w 124249"/>
                <a:gd name="connsiteY2" fmla="*/ 38133 h 120878"/>
                <a:gd name="connsiteX3" fmla="*/ 29672 w 124249"/>
                <a:gd name="connsiteY3" fmla="*/ 36824 h 120878"/>
                <a:gd name="connsiteX4" fmla="*/ 33620 w 124249"/>
                <a:gd name="connsiteY4" fmla="*/ 12767 h 120878"/>
                <a:gd name="connsiteX5" fmla="*/ 67121 w 124249"/>
                <a:gd name="connsiteY5" fmla="*/ 2735 h 120878"/>
                <a:gd name="connsiteX6" fmla="*/ 80163 w 124249"/>
                <a:gd name="connsiteY6" fmla="*/ 16737 h 120878"/>
                <a:gd name="connsiteX7" fmla="*/ 93293 w 124249"/>
                <a:gd name="connsiteY7" fmla="*/ 12353 h 120878"/>
                <a:gd name="connsiteX8" fmla="*/ 122192 w 124249"/>
                <a:gd name="connsiteY8" fmla="*/ 31132 h 120878"/>
                <a:gd name="connsiteX9" fmla="*/ 107906 w 124249"/>
                <a:gd name="connsiteY9" fmla="*/ 61666 h 120878"/>
                <a:gd name="connsiteX10" fmla="*/ 117895 w 124249"/>
                <a:gd name="connsiteY10" fmla="*/ 69889 h 120878"/>
                <a:gd name="connsiteX11" fmla="*/ 118528 w 124249"/>
                <a:gd name="connsiteY11" fmla="*/ 99071 h 120878"/>
                <a:gd name="connsiteX12" fmla="*/ 80294 w 124249"/>
                <a:gd name="connsiteY12" fmla="*/ 102735 h 120878"/>
                <a:gd name="connsiteX13" fmla="*/ 61254 w 124249"/>
                <a:gd name="connsiteY13" fmla="*/ 119093 h 120878"/>
                <a:gd name="connsiteX14" fmla="*/ 28320 w 124249"/>
                <a:gd name="connsiteY14" fmla="*/ 107468 h 120878"/>
                <a:gd name="connsiteX15" fmla="*/ 28560 w 124249"/>
                <a:gd name="connsiteY15" fmla="*/ 85331 h 120878"/>
                <a:gd name="connsiteX16" fmla="*/ 28560 w 124249"/>
                <a:gd name="connsiteY16" fmla="*/ 85331 h 12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249" h="120878">
                  <a:moveTo>
                    <a:pt x="28560" y="85331"/>
                  </a:moveTo>
                  <a:cubicBezTo>
                    <a:pt x="14274" y="83084"/>
                    <a:pt x="926" y="73967"/>
                    <a:pt x="294" y="61383"/>
                  </a:cubicBezTo>
                  <a:cubicBezTo>
                    <a:pt x="-1866" y="49802"/>
                    <a:pt x="8233" y="41252"/>
                    <a:pt x="19181" y="38133"/>
                  </a:cubicBezTo>
                  <a:cubicBezTo>
                    <a:pt x="22628" y="37152"/>
                    <a:pt x="26161" y="36737"/>
                    <a:pt x="29672" y="36824"/>
                  </a:cubicBezTo>
                  <a:cubicBezTo>
                    <a:pt x="28364" y="28253"/>
                    <a:pt x="29738" y="18896"/>
                    <a:pt x="33620" y="12767"/>
                  </a:cubicBezTo>
                  <a:cubicBezTo>
                    <a:pt x="40425" y="2015"/>
                    <a:pt x="54841" y="-3765"/>
                    <a:pt x="67121" y="2735"/>
                  </a:cubicBezTo>
                  <a:cubicBezTo>
                    <a:pt x="72704" y="5679"/>
                    <a:pt x="77154" y="10761"/>
                    <a:pt x="80163" y="16737"/>
                  </a:cubicBezTo>
                  <a:cubicBezTo>
                    <a:pt x="84024" y="14425"/>
                    <a:pt x="88429" y="12877"/>
                    <a:pt x="93293" y="12353"/>
                  </a:cubicBezTo>
                  <a:cubicBezTo>
                    <a:pt x="106576" y="10870"/>
                    <a:pt x="120251" y="18067"/>
                    <a:pt x="122192" y="31132"/>
                  </a:cubicBezTo>
                  <a:cubicBezTo>
                    <a:pt x="123762" y="41688"/>
                    <a:pt x="117437" y="53706"/>
                    <a:pt x="107906" y="61666"/>
                  </a:cubicBezTo>
                  <a:cubicBezTo>
                    <a:pt x="111723" y="63738"/>
                    <a:pt x="115169" y="66486"/>
                    <a:pt x="117895" y="69889"/>
                  </a:cubicBezTo>
                  <a:cubicBezTo>
                    <a:pt x="124787" y="78438"/>
                    <a:pt x="127557" y="90914"/>
                    <a:pt x="118528" y="99071"/>
                  </a:cubicBezTo>
                  <a:cubicBezTo>
                    <a:pt x="110044" y="108973"/>
                    <a:pt x="93315" y="108908"/>
                    <a:pt x="80294" y="102735"/>
                  </a:cubicBezTo>
                  <a:cubicBezTo>
                    <a:pt x="75605" y="110129"/>
                    <a:pt x="68342" y="116563"/>
                    <a:pt x="61254" y="119093"/>
                  </a:cubicBezTo>
                  <a:cubicBezTo>
                    <a:pt x="48756" y="123542"/>
                    <a:pt x="33620" y="119682"/>
                    <a:pt x="28320" y="107468"/>
                  </a:cubicBezTo>
                  <a:cubicBezTo>
                    <a:pt x="25507" y="100860"/>
                    <a:pt x="25899" y="92855"/>
                    <a:pt x="28560" y="85331"/>
                  </a:cubicBezTo>
                  <a:lnTo>
                    <a:pt x="28560" y="8533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2AE73F4B-2F68-4D67-9033-41FF7BEF6DFD}"/>
                </a:ext>
              </a:extLst>
            </p:cNvPr>
            <p:cNvSpPr/>
            <p:nvPr/>
          </p:nvSpPr>
          <p:spPr>
            <a:xfrm>
              <a:off x="1539219" y="6471143"/>
              <a:ext cx="64111" cy="73066"/>
            </a:xfrm>
            <a:custGeom>
              <a:avLst/>
              <a:gdLst>
                <a:gd name="connsiteX0" fmla="*/ 40078 w 64111"/>
                <a:gd name="connsiteY0" fmla="*/ 1350 h 73066"/>
                <a:gd name="connsiteX1" fmla="*/ 10961 w 64111"/>
                <a:gd name="connsiteY1" fmla="*/ 11208 h 73066"/>
                <a:gd name="connsiteX2" fmla="*/ 4592 w 64111"/>
                <a:gd name="connsiteY2" fmla="*/ 19518 h 73066"/>
                <a:gd name="connsiteX3" fmla="*/ 56 w 64111"/>
                <a:gd name="connsiteY3" fmla="*/ 37795 h 73066"/>
                <a:gd name="connsiteX4" fmla="*/ 4505 w 64111"/>
                <a:gd name="connsiteY4" fmla="*/ 56486 h 73066"/>
                <a:gd name="connsiteX5" fmla="*/ 9434 w 64111"/>
                <a:gd name="connsiteY5" fmla="*/ 64164 h 73066"/>
                <a:gd name="connsiteX6" fmla="*/ 20536 w 64111"/>
                <a:gd name="connsiteY6" fmla="*/ 71121 h 73066"/>
                <a:gd name="connsiteX7" fmla="*/ 38834 w 64111"/>
                <a:gd name="connsiteY7" fmla="*/ 71622 h 73066"/>
                <a:gd name="connsiteX8" fmla="*/ 63676 w 64111"/>
                <a:gd name="connsiteY8" fmla="*/ 42026 h 73066"/>
                <a:gd name="connsiteX9" fmla="*/ 40078 w 64111"/>
                <a:gd name="connsiteY9" fmla="*/ 1350 h 73066"/>
                <a:gd name="connsiteX10" fmla="*/ 40078 w 64111"/>
                <a:gd name="connsiteY10" fmla="*/ 1350 h 7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111" h="73066">
                  <a:moveTo>
                    <a:pt x="40078" y="1350"/>
                  </a:moveTo>
                  <a:cubicBezTo>
                    <a:pt x="28126" y="-2620"/>
                    <a:pt x="18049" y="2615"/>
                    <a:pt x="10961" y="11208"/>
                  </a:cubicBezTo>
                  <a:cubicBezTo>
                    <a:pt x="8453" y="13541"/>
                    <a:pt x="6272" y="16311"/>
                    <a:pt x="4592" y="19518"/>
                  </a:cubicBezTo>
                  <a:cubicBezTo>
                    <a:pt x="1582" y="25188"/>
                    <a:pt x="78" y="31513"/>
                    <a:pt x="56" y="37795"/>
                  </a:cubicBezTo>
                  <a:cubicBezTo>
                    <a:pt x="-337" y="44360"/>
                    <a:pt x="1364" y="50837"/>
                    <a:pt x="4505" y="56486"/>
                  </a:cubicBezTo>
                  <a:cubicBezTo>
                    <a:pt x="5661" y="59256"/>
                    <a:pt x="7253" y="61873"/>
                    <a:pt x="9434" y="64164"/>
                  </a:cubicBezTo>
                  <a:cubicBezTo>
                    <a:pt x="12684" y="67609"/>
                    <a:pt x="16501" y="69856"/>
                    <a:pt x="20536" y="71121"/>
                  </a:cubicBezTo>
                  <a:cubicBezTo>
                    <a:pt x="26119" y="73389"/>
                    <a:pt x="32400" y="73825"/>
                    <a:pt x="38834" y="71622"/>
                  </a:cubicBezTo>
                  <a:cubicBezTo>
                    <a:pt x="51616" y="68329"/>
                    <a:pt x="61408" y="56225"/>
                    <a:pt x="63676" y="42026"/>
                  </a:cubicBezTo>
                  <a:cubicBezTo>
                    <a:pt x="66359" y="25428"/>
                    <a:pt x="56392" y="6780"/>
                    <a:pt x="40078" y="1350"/>
                  </a:cubicBezTo>
                  <a:lnTo>
                    <a:pt x="40078" y="1350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5E20A07E-7CC1-4AC1-BC49-2251EC1AC7DE}"/>
                </a:ext>
              </a:extLst>
            </p:cNvPr>
            <p:cNvSpPr/>
            <p:nvPr/>
          </p:nvSpPr>
          <p:spPr>
            <a:xfrm>
              <a:off x="1254826" y="6361460"/>
              <a:ext cx="64079" cy="66847"/>
            </a:xfrm>
            <a:custGeom>
              <a:avLst/>
              <a:gdLst>
                <a:gd name="connsiteX0" fmla="*/ 48243 w 64079"/>
                <a:gd name="connsiteY0" fmla="*/ 4228 h 66847"/>
                <a:gd name="connsiteX1" fmla="*/ 9377 w 64079"/>
                <a:gd name="connsiteY1" fmla="*/ 10182 h 66847"/>
                <a:gd name="connsiteX2" fmla="*/ 5429 w 64079"/>
                <a:gd name="connsiteY2" fmla="*/ 14850 h 66847"/>
                <a:gd name="connsiteX3" fmla="*/ 1067 w 64079"/>
                <a:gd name="connsiteY3" fmla="*/ 40411 h 66847"/>
                <a:gd name="connsiteX4" fmla="*/ 1198 w 64079"/>
                <a:gd name="connsiteY4" fmla="*/ 40826 h 66847"/>
                <a:gd name="connsiteX5" fmla="*/ 4578 w 64079"/>
                <a:gd name="connsiteY5" fmla="*/ 52647 h 66847"/>
                <a:gd name="connsiteX6" fmla="*/ 49006 w 64079"/>
                <a:gd name="connsiteY6" fmla="*/ 59016 h 66847"/>
                <a:gd name="connsiteX7" fmla="*/ 62485 w 64079"/>
                <a:gd name="connsiteY7" fmla="*/ 42244 h 66847"/>
                <a:gd name="connsiteX8" fmla="*/ 48243 w 64079"/>
                <a:gd name="connsiteY8" fmla="*/ 4228 h 66847"/>
                <a:gd name="connsiteX9" fmla="*/ 48243 w 64079"/>
                <a:gd name="connsiteY9" fmla="*/ 4228 h 6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79" h="66847">
                  <a:moveTo>
                    <a:pt x="48243" y="4228"/>
                  </a:moveTo>
                  <a:cubicBezTo>
                    <a:pt x="35527" y="-2948"/>
                    <a:pt x="18930" y="-1007"/>
                    <a:pt x="9377" y="10182"/>
                  </a:cubicBezTo>
                  <a:cubicBezTo>
                    <a:pt x="7959" y="11578"/>
                    <a:pt x="6607" y="13105"/>
                    <a:pt x="5429" y="14850"/>
                  </a:cubicBezTo>
                  <a:cubicBezTo>
                    <a:pt x="500" y="22134"/>
                    <a:pt x="-1376" y="31927"/>
                    <a:pt x="1067" y="40411"/>
                  </a:cubicBezTo>
                  <a:cubicBezTo>
                    <a:pt x="1111" y="40542"/>
                    <a:pt x="1176" y="40695"/>
                    <a:pt x="1198" y="40826"/>
                  </a:cubicBezTo>
                  <a:cubicBezTo>
                    <a:pt x="1678" y="45101"/>
                    <a:pt x="2746" y="49179"/>
                    <a:pt x="4578" y="52647"/>
                  </a:cubicBezTo>
                  <a:cubicBezTo>
                    <a:pt x="13630" y="69659"/>
                    <a:pt x="35440" y="70880"/>
                    <a:pt x="49006" y="59016"/>
                  </a:cubicBezTo>
                  <a:cubicBezTo>
                    <a:pt x="55157" y="55308"/>
                    <a:pt x="60086" y="49550"/>
                    <a:pt x="62485" y="42244"/>
                  </a:cubicBezTo>
                  <a:cubicBezTo>
                    <a:pt x="67131" y="28132"/>
                    <a:pt x="61394" y="11665"/>
                    <a:pt x="48243" y="4228"/>
                  </a:cubicBezTo>
                  <a:lnTo>
                    <a:pt x="48243" y="422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9915189F-ED76-4B60-B8FA-EE0845688A6C}"/>
                </a:ext>
              </a:extLst>
            </p:cNvPr>
            <p:cNvSpPr/>
            <p:nvPr/>
          </p:nvSpPr>
          <p:spPr>
            <a:xfrm>
              <a:off x="1270833" y="6382772"/>
              <a:ext cx="26717" cy="26745"/>
            </a:xfrm>
            <a:custGeom>
              <a:avLst/>
              <a:gdLst>
                <a:gd name="connsiteX0" fmla="*/ 14002 w 26717"/>
                <a:gd name="connsiteY0" fmla="*/ 15 h 26745"/>
                <a:gd name="connsiteX1" fmla="*/ 0 w 26717"/>
                <a:gd name="connsiteY1" fmla="*/ 12731 h 26745"/>
                <a:gd name="connsiteX2" fmla="*/ 12716 w 26717"/>
                <a:gd name="connsiteY2" fmla="*/ 26733 h 26745"/>
                <a:gd name="connsiteX3" fmla="*/ 26718 w 26717"/>
                <a:gd name="connsiteY3" fmla="*/ 14017 h 26745"/>
                <a:gd name="connsiteX4" fmla="*/ 14002 w 26717"/>
                <a:gd name="connsiteY4" fmla="*/ 15 h 26745"/>
                <a:gd name="connsiteX5" fmla="*/ 14002 w 26717"/>
                <a:gd name="connsiteY5" fmla="*/ 15 h 2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17" h="26745">
                  <a:moveTo>
                    <a:pt x="14002" y="15"/>
                  </a:moveTo>
                  <a:cubicBezTo>
                    <a:pt x="7023" y="-334"/>
                    <a:pt x="22" y="5489"/>
                    <a:pt x="0" y="12731"/>
                  </a:cubicBezTo>
                  <a:cubicBezTo>
                    <a:pt x="-22" y="19971"/>
                    <a:pt x="5213" y="26362"/>
                    <a:pt x="12716" y="26733"/>
                  </a:cubicBezTo>
                  <a:cubicBezTo>
                    <a:pt x="19695" y="27060"/>
                    <a:pt x="26696" y="21258"/>
                    <a:pt x="26718" y="14017"/>
                  </a:cubicBezTo>
                  <a:cubicBezTo>
                    <a:pt x="26740" y="6776"/>
                    <a:pt x="21484" y="386"/>
                    <a:pt x="14002" y="15"/>
                  </a:cubicBezTo>
                  <a:lnTo>
                    <a:pt x="14002" y="1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E9D1B6EE-2D6B-4439-BD3C-B2F4A54D333A}"/>
                </a:ext>
              </a:extLst>
            </p:cNvPr>
            <p:cNvSpPr/>
            <p:nvPr/>
          </p:nvSpPr>
          <p:spPr>
            <a:xfrm>
              <a:off x="1560854" y="6495771"/>
              <a:ext cx="21705" cy="22473"/>
            </a:xfrm>
            <a:custGeom>
              <a:avLst/>
              <a:gdLst>
                <a:gd name="connsiteX0" fmla="*/ 11398 w 21705"/>
                <a:gd name="connsiteY0" fmla="*/ 16 h 22473"/>
                <a:gd name="connsiteX1" fmla="*/ 10307 w 21705"/>
                <a:gd name="connsiteY1" fmla="*/ 22459 h 22473"/>
                <a:gd name="connsiteX2" fmla="*/ 11398 w 21705"/>
                <a:gd name="connsiteY2" fmla="*/ 16 h 22473"/>
                <a:gd name="connsiteX3" fmla="*/ 11398 w 21705"/>
                <a:gd name="connsiteY3" fmla="*/ 16 h 2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5" h="22473">
                  <a:moveTo>
                    <a:pt x="11398" y="16"/>
                  </a:moveTo>
                  <a:cubicBezTo>
                    <a:pt x="-3040" y="-682"/>
                    <a:pt x="-4153" y="21761"/>
                    <a:pt x="10307" y="22459"/>
                  </a:cubicBezTo>
                  <a:cubicBezTo>
                    <a:pt x="24746" y="23135"/>
                    <a:pt x="25858" y="714"/>
                    <a:pt x="11398" y="16"/>
                  </a:cubicBezTo>
                  <a:lnTo>
                    <a:pt x="11398" y="16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4BEAB37A-C01C-425B-889C-E45A8E775FEC}"/>
                </a:ext>
              </a:extLst>
            </p:cNvPr>
            <p:cNvSpPr/>
            <p:nvPr/>
          </p:nvSpPr>
          <p:spPr>
            <a:xfrm>
              <a:off x="963611" y="6102764"/>
              <a:ext cx="66754" cy="65744"/>
            </a:xfrm>
            <a:custGeom>
              <a:avLst/>
              <a:gdLst>
                <a:gd name="connsiteX0" fmla="*/ 56534 w 66754"/>
                <a:gd name="connsiteY0" fmla="*/ 12082 h 65744"/>
                <a:gd name="connsiteX1" fmla="*/ 26675 w 66754"/>
                <a:gd name="connsiteY1" fmla="*/ 43 h 65744"/>
                <a:gd name="connsiteX2" fmla="*/ 67 w 66754"/>
                <a:gd name="connsiteY2" fmla="*/ 25539 h 65744"/>
                <a:gd name="connsiteX3" fmla="*/ 47613 w 66754"/>
                <a:gd name="connsiteY3" fmla="*/ 63620 h 65744"/>
                <a:gd name="connsiteX4" fmla="*/ 59500 w 66754"/>
                <a:gd name="connsiteY4" fmla="*/ 53543 h 65744"/>
                <a:gd name="connsiteX5" fmla="*/ 64909 w 66754"/>
                <a:gd name="connsiteY5" fmla="*/ 45037 h 65744"/>
                <a:gd name="connsiteX6" fmla="*/ 56534 w 66754"/>
                <a:gd name="connsiteY6" fmla="*/ 12082 h 65744"/>
                <a:gd name="connsiteX7" fmla="*/ 56534 w 66754"/>
                <a:gd name="connsiteY7" fmla="*/ 12082 h 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754" h="65744">
                  <a:moveTo>
                    <a:pt x="56534" y="12082"/>
                  </a:moveTo>
                  <a:cubicBezTo>
                    <a:pt x="48878" y="5103"/>
                    <a:pt x="36991" y="631"/>
                    <a:pt x="26675" y="43"/>
                  </a:cubicBezTo>
                  <a:cubicBezTo>
                    <a:pt x="11691" y="-808"/>
                    <a:pt x="1026" y="11209"/>
                    <a:pt x="67" y="25539"/>
                  </a:cubicBezTo>
                  <a:cubicBezTo>
                    <a:pt x="-1482" y="48745"/>
                    <a:pt x="24298" y="73173"/>
                    <a:pt x="47613" y="63620"/>
                  </a:cubicBezTo>
                  <a:cubicBezTo>
                    <a:pt x="52935" y="61439"/>
                    <a:pt x="56883" y="57862"/>
                    <a:pt x="59500" y="53543"/>
                  </a:cubicBezTo>
                  <a:cubicBezTo>
                    <a:pt x="61768" y="51144"/>
                    <a:pt x="63622" y="48309"/>
                    <a:pt x="64909" y="45037"/>
                  </a:cubicBezTo>
                  <a:cubicBezTo>
                    <a:pt x="69358" y="33652"/>
                    <a:pt x="65454" y="20217"/>
                    <a:pt x="56534" y="12082"/>
                  </a:cubicBezTo>
                  <a:lnTo>
                    <a:pt x="56534" y="12082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8CE341AD-918A-42F9-99FA-903834F7CA85}"/>
                </a:ext>
              </a:extLst>
            </p:cNvPr>
            <p:cNvSpPr/>
            <p:nvPr/>
          </p:nvSpPr>
          <p:spPr>
            <a:xfrm>
              <a:off x="959195" y="6100207"/>
              <a:ext cx="48515" cy="51978"/>
            </a:xfrm>
            <a:custGeom>
              <a:avLst/>
              <a:gdLst>
                <a:gd name="connsiteX0" fmla="*/ 44286 w 48515"/>
                <a:gd name="connsiteY0" fmla="*/ 5218 h 51978"/>
                <a:gd name="connsiteX1" fmla="*/ 11331 w 48515"/>
                <a:gd name="connsiteY1" fmla="*/ 50976 h 51978"/>
                <a:gd name="connsiteX2" fmla="*/ 29717 w 48515"/>
                <a:gd name="connsiteY2" fmla="*/ 49863 h 51978"/>
                <a:gd name="connsiteX3" fmla="*/ 44286 w 48515"/>
                <a:gd name="connsiteY3" fmla="*/ 5218 h 51978"/>
                <a:gd name="connsiteX4" fmla="*/ 44286 w 48515"/>
                <a:gd name="connsiteY4" fmla="*/ 5218 h 5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15" h="51978">
                  <a:moveTo>
                    <a:pt x="44286" y="5218"/>
                  </a:moveTo>
                  <a:cubicBezTo>
                    <a:pt x="5071" y="-14150"/>
                    <a:pt x="-13664" y="24738"/>
                    <a:pt x="11331" y="50976"/>
                  </a:cubicBezTo>
                  <a:cubicBezTo>
                    <a:pt x="17263" y="52524"/>
                    <a:pt x="23566" y="52372"/>
                    <a:pt x="29717" y="49863"/>
                  </a:cubicBezTo>
                  <a:cubicBezTo>
                    <a:pt x="46751" y="42884"/>
                    <a:pt x="53708" y="21030"/>
                    <a:pt x="44286" y="5218"/>
                  </a:cubicBezTo>
                  <a:lnTo>
                    <a:pt x="44286" y="521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EEACF83C-AF2F-425B-8622-D67AEE352555}"/>
                </a:ext>
              </a:extLst>
            </p:cNvPr>
            <p:cNvSpPr/>
            <p:nvPr/>
          </p:nvSpPr>
          <p:spPr>
            <a:xfrm>
              <a:off x="979637" y="6185431"/>
              <a:ext cx="76630" cy="70213"/>
            </a:xfrm>
            <a:custGeom>
              <a:avLst/>
              <a:gdLst>
                <a:gd name="connsiteX0" fmla="*/ 68992 w 76630"/>
                <a:gd name="connsiteY0" fmla="*/ 10201 h 70213"/>
                <a:gd name="connsiteX1" fmla="*/ 30322 w 76630"/>
                <a:gd name="connsiteY1" fmla="*/ 1542 h 70213"/>
                <a:gd name="connsiteX2" fmla="*/ 790 w 76630"/>
                <a:gd name="connsiteY2" fmla="*/ 29590 h 70213"/>
                <a:gd name="connsiteX3" fmla="*/ 1336 w 76630"/>
                <a:gd name="connsiteY3" fmla="*/ 45141 h 70213"/>
                <a:gd name="connsiteX4" fmla="*/ 27137 w 76630"/>
                <a:gd name="connsiteY4" fmla="*/ 70180 h 70213"/>
                <a:gd name="connsiteX5" fmla="*/ 64564 w 76630"/>
                <a:gd name="connsiteY5" fmla="*/ 52186 h 70213"/>
                <a:gd name="connsiteX6" fmla="*/ 68992 w 76630"/>
                <a:gd name="connsiteY6" fmla="*/ 10201 h 70213"/>
                <a:gd name="connsiteX7" fmla="*/ 68992 w 76630"/>
                <a:gd name="connsiteY7" fmla="*/ 10201 h 7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30" h="70213">
                  <a:moveTo>
                    <a:pt x="68992" y="10201"/>
                  </a:moveTo>
                  <a:cubicBezTo>
                    <a:pt x="59111" y="735"/>
                    <a:pt x="43321" y="-2122"/>
                    <a:pt x="30322" y="1542"/>
                  </a:cubicBezTo>
                  <a:cubicBezTo>
                    <a:pt x="16385" y="5468"/>
                    <a:pt x="4346" y="15108"/>
                    <a:pt x="790" y="29590"/>
                  </a:cubicBezTo>
                  <a:cubicBezTo>
                    <a:pt x="-475" y="34760"/>
                    <a:pt x="-169" y="40168"/>
                    <a:pt x="1336" y="45141"/>
                  </a:cubicBezTo>
                  <a:cubicBezTo>
                    <a:pt x="3124" y="58315"/>
                    <a:pt x="13222" y="69525"/>
                    <a:pt x="27137" y="70180"/>
                  </a:cubicBezTo>
                  <a:cubicBezTo>
                    <a:pt x="40943" y="70834"/>
                    <a:pt x="55425" y="61935"/>
                    <a:pt x="64564" y="52186"/>
                  </a:cubicBezTo>
                  <a:cubicBezTo>
                    <a:pt x="75818" y="40168"/>
                    <a:pt x="82776" y="23396"/>
                    <a:pt x="68992" y="10201"/>
                  </a:cubicBezTo>
                  <a:lnTo>
                    <a:pt x="68992" y="1020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5C66C793-BDF9-4659-8A31-AA77E2856A0E}"/>
                </a:ext>
              </a:extLst>
            </p:cNvPr>
            <p:cNvSpPr/>
            <p:nvPr/>
          </p:nvSpPr>
          <p:spPr>
            <a:xfrm>
              <a:off x="972060" y="6189962"/>
              <a:ext cx="63107" cy="67993"/>
            </a:xfrm>
            <a:custGeom>
              <a:avLst/>
              <a:gdLst>
                <a:gd name="connsiteX0" fmla="*/ 29895 w 63107"/>
                <a:gd name="connsiteY0" fmla="*/ 0 h 67993"/>
                <a:gd name="connsiteX1" fmla="*/ 56700 w 63107"/>
                <a:gd name="connsiteY1" fmla="*/ 59717 h 67993"/>
                <a:gd name="connsiteX2" fmla="*/ 51618 w 63107"/>
                <a:gd name="connsiteY2" fmla="*/ 12454 h 67993"/>
                <a:gd name="connsiteX3" fmla="*/ 29895 w 63107"/>
                <a:gd name="connsiteY3" fmla="*/ 0 h 67993"/>
                <a:gd name="connsiteX4" fmla="*/ 29895 w 63107"/>
                <a:gd name="connsiteY4" fmla="*/ 0 h 67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07" h="67993">
                  <a:moveTo>
                    <a:pt x="29895" y="0"/>
                  </a:moveTo>
                  <a:cubicBezTo>
                    <a:pt x="-22232" y="24689"/>
                    <a:pt x="-1665" y="91145"/>
                    <a:pt x="56700" y="59717"/>
                  </a:cubicBezTo>
                  <a:cubicBezTo>
                    <a:pt x="65250" y="44362"/>
                    <a:pt x="66798" y="26958"/>
                    <a:pt x="51618" y="12454"/>
                  </a:cubicBezTo>
                  <a:cubicBezTo>
                    <a:pt x="45577" y="6674"/>
                    <a:pt x="38030" y="2530"/>
                    <a:pt x="29895" y="0"/>
                  </a:cubicBezTo>
                  <a:lnTo>
                    <a:pt x="29895" y="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45F62841-C685-498D-8501-F3EF220F0793}"/>
                </a:ext>
              </a:extLst>
            </p:cNvPr>
            <p:cNvSpPr/>
            <p:nvPr/>
          </p:nvSpPr>
          <p:spPr>
            <a:xfrm>
              <a:off x="1235813" y="6114082"/>
              <a:ext cx="86841" cy="93851"/>
            </a:xfrm>
            <a:custGeom>
              <a:avLst/>
              <a:gdLst>
                <a:gd name="connsiteX0" fmla="*/ 86361 w 86841"/>
                <a:gd name="connsiteY0" fmla="*/ 39587 h 93851"/>
                <a:gd name="connsiteX1" fmla="*/ 69960 w 86841"/>
                <a:gd name="connsiteY1" fmla="*/ 11605 h 93851"/>
                <a:gd name="connsiteX2" fmla="*/ 35935 w 86841"/>
                <a:gd name="connsiteY2" fmla="*/ 481 h 93851"/>
                <a:gd name="connsiteX3" fmla="*/ 1519 w 86841"/>
                <a:gd name="connsiteY3" fmla="*/ 37450 h 93851"/>
                <a:gd name="connsiteX4" fmla="*/ 1301 w 86841"/>
                <a:gd name="connsiteY4" fmla="*/ 38671 h 93851"/>
                <a:gd name="connsiteX5" fmla="*/ 952 w 86841"/>
                <a:gd name="connsiteY5" fmla="*/ 40503 h 93851"/>
                <a:gd name="connsiteX6" fmla="*/ 799 w 86841"/>
                <a:gd name="connsiteY6" fmla="*/ 42095 h 93851"/>
                <a:gd name="connsiteX7" fmla="*/ 712 w 86841"/>
                <a:gd name="connsiteY7" fmla="*/ 42728 h 93851"/>
                <a:gd name="connsiteX8" fmla="*/ 384 w 86841"/>
                <a:gd name="connsiteY8" fmla="*/ 54135 h 93851"/>
                <a:gd name="connsiteX9" fmla="*/ 908 w 86841"/>
                <a:gd name="connsiteY9" fmla="*/ 56251 h 93851"/>
                <a:gd name="connsiteX10" fmla="*/ 1562 w 86841"/>
                <a:gd name="connsiteY10" fmla="*/ 59544 h 93851"/>
                <a:gd name="connsiteX11" fmla="*/ 1671 w 86841"/>
                <a:gd name="connsiteY11" fmla="*/ 60067 h 93851"/>
                <a:gd name="connsiteX12" fmla="*/ 6012 w 86841"/>
                <a:gd name="connsiteY12" fmla="*/ 71954 h 93851"/>
                <a:gd name="connsiteX13" fmla="*/ 6142 w 86841"/>
                <a:gd name="connsiteY13" fmla="*/ 72238 h 93851"/>
                <a:gd name="connsiteX14" fmla="*/ 8454 w 86841"/>
                <a:gd name="connsiteY14" fmla="*/ 75923 h 93851"/>
                <a:gd name="connsiteX15" fmla="*/ 18771 w 86841"/>
                <a:gd name="connsiteY15" fmla="*/ 86763 h 93851"/>
                <a:gd name="connsiteX16" fmla="*/ 41911 w 86841"/>
                <a:gd name="connsiteY16" fmla="*/ 93808 h 93851"/>
                <a:gd name="connsiteX17" fmla="*/ 76874 w 86841"/>
                <a:gd name="connsiteY17" fmla="*/ 75945 h 93851"/>
                <a:gd name="connsiteX18" fmla="*/ 82740 w 86841"/>
                <a:gd name="connsiteY18" fmla="*/ 65062 h 93851"/>
                <a:gd name="connsiteX19" fmla="*/ 86361 w 86841"/>
                <a:gd name="connsiteY19" fmla="*/ 39587 h 93851"/>
                <a:gd name="connsiteX20" fmla="*/ 86361 w 86841"/>
                <a:gd name="connsiteY20" fmla="*/ 39587 h 9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6841" h="93851">
                  <a:moveTo>
                    <a:pt x="86361" y="39587"/>
                  </a:moveTo>
                  <a:cubicBezTo>
                    <a:pt x="84747" y="28224"/>
                    <a:pt x="78466" y="18475"/>
                    <a:pt x="69960" y="11605"/>
                  </a:cubicBezTo>
                  <a:cubicBezTo>
                    <a:pt x="61105" y="3077"/>
                    <a:pt x="49109" y="-1569"/>
                    <a:pt x="35935" y="481"/>
                  </a:cubicBezTo>
                  <a:cubicBezTo>
                    <a:pt x="16764" y="3448"/>
                    <a:pt x="5227" y="19675"/>
                    <a:pt x="1519" y="37450"/>
                  </a:cubicBezTo>
                  <a:cubicBezTo>
                    <a:pt x="1432" y="37864"/>
                    <a:pt x="1366" y="38257"/>
                    <a:pt x="1301" y="38671"/>
                  </a:cubicBezTo>
                  <a:cubicBezTo>
                    <a:pt x="1191" y="39282"/>
                    <a:pt x="1061" y="39893"/>
                    <a:pt x="952" y="40503"/>
                  </a:cubicBezTo>
                  <a:cubicBezTo>
                    <a:pt x="864" y="41027"/>
                    <a:pt x="864" y="41572"/>
                    <a:pt x="799" y="42095"/>
                  </a:cubicBezTo>
                  <a:cubicBezTo>
                    <a:pt x="777" y="42314"/>
                    <a:pt x="733" y="42510"/>
                    <a:pt x="712" y="42728"/>
                  </a:cubicBezTo>
                  <a:cubicBezTo>
                    <a:pt x="-73" y="46567"/>
                    <a:pt x="-248" y="50449"/>
                    <a:pt x="384" y="54135"/>
                  </a:cubicBezTo>
                  <a:cubicBezTo>
                    <a:pt x="515" y="54877"/>
                    <a:pt x="755" y="55531"/>
                    <a:pt x="908" y="56251"/>
                  </a:cubicBezTo>
                  <a:cubicBezTo>
                    <a:pt x="1061" y="57363"/>
                    <a:pt x="1344" y="58432"/>
                    <a:pt x="1562" y="59544"/>
                  </a:cubicBezTo>
                  <a:cubicBezTo>
                    <a:pt x="1606" y="59718"/>
                    <a:pt x="1628" y="59893"/>
                    <a:pt x="1671" y="60067"/>
                  </a:cubicBezTo>
                  <a:cubicBezTo>
                    <a:pt x="2609" y="64211"/>
                    <a:pt x="4027" y="68225"/>
                    <a:pt x="6012" y="71954"/>
                  </a:cubicBezTo>
                  <a:cubicBezTo>
                    <a:pt x="6055" y="72041"/>
                    <a:pt x="6099" y="72150"/>
                    <a:pt x="6142" y="72238"/>
                  </a:cubicBezTo>
                  <a:cubicBezTo>
                    <a:pt x="6841" y="73524"/>
                    <a:pt x="7626" y="74724"/>
                    <a:pt x="8454" y="75923"/>
                  </a:cubicBezTo>
                  <a:cubicBezTo>
                    <a:pt x="11224" y="80111"/>
                    <a:pt x="14605" y="83862"/>
                    <a:pt x="18771" y="86763"/>
                  </a:cubicBezTo>
                  <a:cubicBezTo>
                    <a:pt x="26252" y="91954"/>
                    <a:pt x="34300" y="94201"/>
                    <a:pt x="41911" y="93808"/>
                  </a:cubicBezTo>
                  <a:cubicBezTo>
                    <a:pt x="55456" y="93786"/>
                    <a:pt x="68542" y="87003"/>
                    <a:pt x="76874" y="75945"/>
                  </a:cubicBezTo>
                  <a:cubicBezTo>
                    <a:pt x="79425" y="72565"/>
                    <a:pt x="81366" y="68901"/>
                    <a:pt x="82740" y="65062"/>
                  </a:cubicBezTo>
                  <a:cubicBezTo>
                    <a:pt x="86317" y="57319"/>
                    <a:pt x="87648" y="48552"/>
                    <a:pt x="86361" y="39587"/>
                  </a:cubicBezTo>
                  <a:lnTo>
                    <a:pt x="86361" y="3958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FA121ABE-7519-47CF-AB89-5119AB81BFE3}"/>
                </a:ext>
              </a:extLst>
            </p:cNvPr>
            <p:cNvSpPr/>
            <p:nvPr/>
          </p:nvSpPr>
          <p:spPr>
            <a:xfrm>
              <a:off x="1258423" y="6140760"/>
              <a:ext cx="35289" cy="35327"/>
            </a:xfrm>
            <a:custGeom>
              <a:avLst/>
              <a:gdLst>
                <a:gd name="connsiteX0" fmla="*/ 18495 w 35289"/>
                <a:gd name="connsiteY0" fmla="*/ 19 h 35327"/>
                <a:gd name="connsiteX1" fmla="*/ 0 w 35289"/>
                <a:gd name="connsiteY1" fmla="*/ 16813 h 35327"/>
                <a:gd name="connsiteX2" fmla="*/ 16794 w 35289"/>
                <a:gd name="connsiteY2" fmla="*/ 35308 h 35327"/>
                <a:gd name="connsiteX3" fmla="*/ 35289 w 35289"/>
                <a:gd name="connsiteY3" fmla="*/ 18515 h 35327"/>
                <a:gd name="connsiteX4" fmla="*/ 18495 w 35289"/>
                <a:gd name="connsiteY4" fmla="*/ 19 h 35327"/>
                <a:gd name="connsiteX5" fmla="*/ 18495 w 35289"/>
                <a:gd name="connsiteY5" fmla="*/ 19 h 3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89" h="35327">
                  <a:moveTo>
                    <a:pt x="18495" y="19"/>
                  </a:moveTo>
                  <a:cubicBezTo>
                    <a:pt x="9270" y="-439"/>
                    <a:pt x="22" y="7260"/>
                    <a:pt x="0" y="16813"/>
                  </a:cubicBezTo>
                  <a:cubicBezTo>
                    <a:pt x="-43" y="26388"/>
                    <a:pt x="6892" y="34829"/>
                    <a:pt x="16794" y="35308"/>
                  </a:cubicBezTo>
                  <a:cubicBezTo>
                    <a:pt x="26020" y="35767"/>
                    <a:pt x="35246" y="28068"/>
                    <a:pt x="35289" y="18515"/>
                  </a:cubicBezTo>
                  <a:cubicBezTo>
                    <a:pt x="35311" y="8940"/>
                    <a:pt x="28376" y="499"/>
                    <a:pt x="18495" y="19"/>
                  </a:cubicBezTo>
                  <a:lnTo>
                    <a:pt x="18495" y="19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F37CB964-C1CB-4810-AB6C-D415C23BD695}"/>
                </a:ext>
              </a:extLst>
            </p:cNvPr>
            <p:cNvSpPr/>
            <p:nvPr/>
          </p:nvSpPr>
          <p:spPr>
            <a:xfrm>
              <a:off x="1444961" y="6121091"/>
              <a:ext cx="177306" cy="180810"/>
            </a:xfrm>
            <a:custGeom>
              <a:avLst/>
              <a:gdLst>
                <a:gd name="connsiteX0" fmla="*/ 60356 w 177306"/>
                <a:gd name="connsiteY0" fmla="*/ 2218 h 180810"/>
                <a:gd name="connsiteX1" fmla="*/ 37062 w 177306"/>
                <a:gd name="connsiteY1" fmla="*/ 55849 h 180810"/>
                <a:gd name="connsiteX2" fmla="*/ 28142 w 177306"/>
                <a:gd name="connsiteY2" fmla="*/ 57093 h 180810"/>
                <a:gd name="connsiteX3" fmla="*/ 94 w 177306"/>
                <a:gd name="connsiteY3" fmla="*/ 88172 h 180810"/>
                <a:gd name="connsiteX4" fmla="*/ 26637 w 177306"/>
                <a:gd name="connsiteY4" fmla="*/ 127475 h 180810"/>
                <a:gd name="connsiteX5" fmla="*/ 38654 w 177306"/>
                <a:gd name="connsiteY5" fmla="*/ 131510 h 180810"/>
                <a:gd name="connsiteX6" fmla="*/ 37389 w 177306"/>
                <a:gd name="connsiteY6" fmla="*/ 148282 h 180810"/>
                <a:gd name="connsiteX7" fmla="*/ 64565 w 177306"/>
                <a:gd name="connsiteY7" fmla="*/ 180103 h 180810"/>
                <a:gd name="connsiteX8" fmla="*/ 106964 w 177306"/>
                <a:gd name="connsiteY8" fmla="*/ 158860 h 180810"/>
                <a:gd name="connsiteX9" fmla="*/ 107204 w 177306"/>
                <a:gd name="connsiteY9" fmla="*/ 158467 h 180810"/>
                <a:gd name="connsiteX10" fmla="*/ 116430 w 177306"/>
                <a:gd name="connsiteY10" fmla="*/ 162895 h 180810"/>
                <a:gd name="connsiteX11" fmla="*/ 174598 w 177306"/>
                <a:gd name="connsiteY11" fmla="*/ 137987 h 180810"/>
                <a:gd name="connsiteX12" fmla="*/ 158306 w 177306"/>
                <a:gd name="connsiteY12" fmla="*/ 90266 h 180810"/>
                <a:gd name="connsiteX13" fmla="*/ 166921 w 177306"/>
                <a:gd name="connsiteY13" fmla="*/ 79165 h 180810"/>
                <a:gd name="connsiteX14" fmla="*/ 152221 w 177306"/>
                <a:gd name="connsiteY14" fmla="*/ 17616 h 180810"/>
                <a:gd name="connsiteX15" fmla="*/ 111065 w 177306"/>
                <a:gd name="connsiteY15" fmla="*/ 18750 h 180810"/>
                <a:gd name="connsiteX16" fmla="*/ 60356 w 177306"/>
                <a:gd name="connsiteY16" fmla="*/ 2218 h 180810"/>
                <a:gd name="connsiteX17" fmla="*/ 60356 w 177306"/>
                <a:gd name="connsiteY17" fmla="*/ 2218 h 18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6" h="180810">
                  <a:moveTo>
                    <a:pt x="60356" y="2218"/>
                  </a:moveTo>
                  <a:cubicBezTo>
                    <a:pt x="37368" y="10636"/>
                    <a:pt x="31304" y="34737"/>
                    <a:pt x="37062" y="55849"/>
                  </a:cubicBezTo>
                  <a:cubicBezTo>
                    <a:pt x="34031" y="55958"/>
                    <a:pt x="31043" y="56373"/>
                    <a:pt x="28142" y="57093"/>
                  </a:cubicBezTo>
                  <a:cubicBezTo>
                    <a:pt x="13202" y="60800"/>
                    <a:pt x="1271" y="72316"/>
                    <a:pt x="94" y="88172"/>
                  </a:cubicBezTo>
                  <a:cubicBezTo>
                    <a:pt x="-1215" y="105904"/>
                    <a:pt x="11391" y="120583"/>
                    <a:pt x="26637" y="127475"/>
                  </a:cubicBezTo>
                  <a:cubicBezTo>
                    <a:pt x="30344" y="129154"/>
                    <a:pt x="34401" y="130528"/>
                    <a:pt x="38654" y="131510"/>
                  </a:cubicBezTo>
                  <a:cubicBezTo>
                    <a:pt x="37237" y="137028"/>
                    <a:pt x="36757" y="142742"/>
                    <a:pt x="37389" y="148282"/>
                  </a:cubicBezTo>
                  <a:cubicBezTo>
                    <a:pt x="39134" y="163571"/>
                    <a:pt x="49014" y="176897"/>
                    <a:pt x="64565" y="180103"/>
                  </a:cubicBezTo>
                  <a:cubicBezTo>
                    <a:pt x="81970" y="183702"/>
                    <a:pt x="98153" y="173102"/>
                    <a:pt x="106964" y="158860"/>
                  </a:cubicBezTo>
                  <a:lnTo>
                    <a:pt x="107204" y="158467"/>
                  </a:lnTo>
                  <a:cubicBezTo>
                    <a:pt x="110018" y="160234"/>
                    <a:pt x="113071" y="161717"/>
                    <a:pt x="116430" y="162895"/>
                  </a:cubicBezTo>
                  <a:cubicBezTo>
                    <a:pt x="137652" y="170332"/>
                    <a:pt x="166267" y="159492"/>
                    <a:pt x="174598" y="137987"/>
                  </a:cubicBezTo>
                  <a:cubicBezTo>
                    <a:pt x="182101" y="118685"/>
                    <a:pt x="173159" y="101062"/>
                    <a:pt x="158306" y="90266"/>
                  </a:cubicBezTo>
                  <a:cubicBezTo>
                    <a:pt x="161621" y="87147"/>
                    <a:pt x="164522" y="83483"/>
                    <a:pt x="166921" y="79165"/>
                  </a:cubicBezTo>
                  <a:cubicBezTo>
                    <a:pt x="177848" y="59492"/>
                    <a:pt x="171981" y="29481"/>
                    <a:pt x="152221" y="17616"/>
                  </a:cubicBezTo>
                  <a:cubicBezTo>
                    <a:pt x="138066" y="9110"/>
                    <a:pt x="123191" y="11116"/>
                    <a:pt x="111065" y="18750"/>
                  </a:cubicBezTo>
                  <a:cubicBezTo>
                    <a:pt x="99287" y="4115"/>
                    <a:pt x="78044" y="-4260"/>
                    <a:pt x="60356" y="2218"/>
                  </a:cubicBezTo>
                  <a:lnTo>
                    <a:pt x="60356" y="221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4782D40E-E1A0-45EB-8C0D-88D5E1B787F3}"/>
                </a:ext>
              </a:extLst>
            </p:cNvPr>
            <p:cNvSpPr/>
            <p:nvPr/>
          </p:nvSpPr>
          <p:spPr>
            <a:xfrm>
              <a:off x="1482530" y="6156286"/>
              <a:ext cx="117070" cy="119378"/>
            </a:xfrm>
            <a:custGeom>
              <a:avLst/>
              <a:gdLst>
                <a:gd name="connsiteX0" fmla="*/ 39842 w 117070"/>
                <a:gd name="connsiteY0" fmla="*/ 1462 h 119378"/>
                <a:gd name="connsiteX1" fmla="*/ 24466 w 117070"/>
                <a:gd name="connsiteY1" fmla="*/ 36882 h 119378"/>
                <a:gd name="connsiteX2" fmla="*/ 18577 w 117070"/>
                <a:gd name="connsiteY2" fmla="*/ 37711 h 119378"/>
                <a:gd name="connsiteX3" fmla="*/ 60 w 117070"/>
                <a:gd name="connsiteY3" fmla="*/ 58213 h 119378"/>
                <a:gd name="connsiteX4" fmla="*/ 17595 w 117070"/>
                <a:gd name="connsiteY4" fmla="*/ 84167 h 119378"/>
                <a:gd name="connsiteX5" fmla="*/ 25534 w 117070"/>
                <a:gd name="connsiteY5" fmla="*/ 86828 h 119378"/>
                <a:gd name="connsiteX6" fmla="*/ 24684 w 117070"/>
                <a:gd name="connsiteY6" fmla="*/ 97886 h 119378"/>
                <a:gd name="connsiteX7" fmla="*/ 42634 w 117070"/>
                <a:gd name="connsiteY7" fmla="*/ 118911 h 119378"/>
                <a:gd name="connsiteX8" fmla="*/ 70638 w 117070"/>
                <a:gd name="connsiteY8" fmla="*/ 104887 h 119378"/>
                <a:gd name="connsiteX9" fmla="*/ 70791 w 117070"/>
                <a:gd name="connsiteY9" fmla="*/ 104625 h 119378"/>
                <a:gd name="connsiteX10" fmla="*/ 76876 w 117070"/>
                <a:gd name="connsiteY10" fmla="*/ 107548 h 119378"/>
                <a:gd name="connsiteX11" fmla="*/ 115284 w 117070"/>
                <a:gd name="connsiteY11" fmla="*/ 91103 h 119378"/>
                <a:gd name="connsiteX12" fmla="*/ 104531 w 117070"/>
                <a:gd name="connsiteY12" fmla="*/ 59608 h 119378"/>
                <a:gd name="connsiteX13" fmla="*/ 110224 w 117070"/>
                <a:gd name="connsiteY13" fmla="*/ 52280 h 119378"/>
                <a:gd name="connsiteX14" fmla="*/ 100518 w 117070"/>
                <a:gd name="connsiteY14" fmla="*/ 11625 h 119378"/>
                <a:gd name="connsiteX15" fmla="*/ 73343 w 117070"/>
                <a:gd name="connsiteY15" fmla="*/ 12367 h 119378"/>
                <a:gd name="connsiteX16" fmla="*/ 39842 w 117070"/>
                <a:gd name="connsiteY16" fmla="*/ 1462 h 119378"/>
                <a:gd name="connsiteX17" fmla="*/ 39842 w 117070"/>
                <a:gd name="connsiteY17" fmla="*/ 1462 h 11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7070" h="119378">
                  <a:moveTo>
                    <a:pt x="39842" y="1462"/>
                  </a:moveTo>
                  <a:cubicBezTo>
                    <a:pt x="24662" y="7023"/>
                    <a:pt x="20671" y="22923"/>
                    <a:pt x="24466" y="36882"/>
                  </a:cubicBezTo>
                  <a:cubicBezTo>
                    <a:pt x="22459" y="36948"/>
                    <a:pt x="20496" y="37231"/>
                    <a:pt x="18577" y="37711"/>
                  </a:cubicBezTo>
                  <a:cubicBezTo>
                    <a:pt x="8719" y="40154"/>
                    <a:pt x="823" y="47765"/>
                    <a:pt x="60" y="58213"/>
                  </a:cubicBezTo>
                  <a:cubicBezTo>
                    <a:pt x="-791" y="69925"/>
                    <a:pt x="7519" y="79608"/>
                    <a:pt x="17595" y="84167"/>
                  </a:cubicBezTo>
                  <a:cubicBezTo>
                    <a:pt x="20038" y="85279"/>
                    <a:pt x="22721" y="86173"/>
                    <a:pt x="25534" y="86828"/>
                  </a:cubicBezTo>
                  <a:cubicBezTo>
                    <a:pt x="24597" y="90470"/>
                    <a:pt x="24269" y="94243"/>
                    <a:pt x="24684" y="97886"/>
                  </a:cubicBezTo>
                  <a:cubicBezTo>
                    <a:pt x="25840" y="107984"/>
                    <a:pt x="32361" y="116795"/>
                    <a:pt x="42634" y="118911"/>
                  </a:cubicBezTo>
                  <a:cubicBezTo>
                    <a:pt x="54128" y="121288"/>
                    <a:pt x="64815" y="114287"/>
                    <a:pt x="70638" y="104887"/>
                  </a:cubicBezTo>
                  <a:lnTo>
                    <a:pt x="70791" y="104625"/>
                  </a:lnTo>
                  <a:cubicBezTo>
                    <a:pt x="72645" y="105803"/>
                    <a:pt x="74673" y="106784"/>
                    <a:pt x="76876" y="107548"/>
                  </a:cubicBezTo>
                  <a:cubicBezTo>
                    <a:pt x="90900" y="112455"/>
                    <a:pt x="109788" y="105301"/>
                    <a:pt x="115284" y="91103"/>
                  </a:cubicBezTo>
                  <a:cubicBezTo>
                    <a:pt x="120235" y="78365"/>
                    <a:pt x="114325" y="66718"/>
                    <a:pt x="104531" y="59608"/>
                  </a:cubicBezTo>
                  <a:cubicBezTo>
                    <a:pt x="106713" y="57558"/>
                    <a:pt x="108632" y="55115"/>
                    <a:pt x="110224" y="52280"/>
                  </a:cubicBezTo>
                  <a:cubicBezTo>
                    <a:pt x="117443" y="39303"/>
                    <a:pt x="113561" y="19477"/>
                    <a:pt x="100518" y="11625"/>
                  </a:cubicBezTo>
                  <a:cubicBezTo>
                    <a:pt x="91162" y="6020"/>
                    <a:pt x="81347" y="7329"/>
                    <a:pt x="73343" y="12367"/>
                  </a:cubicBezTo>
                  <a:cubicBezTo>
                    <a:pt x="65556" y="2727"/>
                    <a:pt x="51511" y="-2813"/>
                    <a:pt x="39842" y="1462"/>
                  </a:cubicBezTo>
                  <a:lnTo>
                    <a:pt x="39842" y="14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8EE0FD44-A9D4-43E9-9AD1-FC74A4B94B72}"/>
                </a:ext>
              </a:extLst>
            </p:cNvPr>
            <p:cNvSpPr/>
            <p:nvPr/>
          </p:nvSpPr>
          <p:spPr>
            <a:xfrm>
              <a:off x="1511245" y="6173991"/>
              <a:ext cx="74334" cy="77656"/>
            </a:xfrm>
            <a:custGeom>
              <a:avLst/>
              <a:gdLst>
                <a:gd name="connsiteX0" fmla="*/ 64388 w 74334"/>
                <a:gd name="connsiteY0" fmla="*/ 10213 h 77656"/>
                <a:gd name="connsiteX1" fmla="*/ 4257 w 74334"/>
                <a:gd name="connsiteY1" fmla="*/ 58545 h 77656"/>
                <a:gd name="connsiteX2" fmla="*/ 72305 w 74334"/>
                <a:gd name="connsiteY2" fmla="*/ 51042 h 77656"/>
                <a:gd name="connsiteX3" fmla="*/ 64388 w 74334"/>
                <a:gd name="connsiteY3" fmla="*/ 10213 h 77656"/>
                <a:gd name="connsiteX4" fmla="*/ 64388 w 74334"/>
                <a:gd name="connsiteY4" fmla="*/ 10213 h 7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34" h="77656">
                  <a:moveTo>
                    <a:pt x="64388" y="10213"/>
                  </a:moveTo>
                  <a:cubicBezTo>
                    <a:pt x="39502" y="-18402"/>
                    <a:pt x="-15678" y="18065"/>
                    <a:pt x="4257" y="58545"/>
                  </a:cubicBezTo>
                  <a:cubicBezTo>
                    <a:pt x="19044" y="88556"/>
                    <a:pt x="62839" y="81075"/>
                    <a:pt x="72305" y="51042"/>
                  </a:cubicBezTo>
                  <a:cubicBezTo>
                    <a:pt x="76667" y="37214"/>
                    <a:pt x="73984" y="21227"/>
                    <a:pt x="64388" y="10213"/>
                  </a:cubicBezTo>
                  <a:lnTo>
                    <a:pt x="64388" y="1021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285" name="Graphic 1943">
              <a:extLst>
                <a:ext uri="{FF2B5EF4-FFF2-40B4-BE49-F238E27FC236}">
                  <a16:creationId xmlns:a16="http://schemas.microsoft.com/office/drawing/2014/main" id="{4D019E6A-F2E5-410F-99DB-82D3BE3CA0D1}"/>
                </a:ext>
              </a:extLst>
            </p:cNvPr>
            <p:cNvGrpSpPr/>
            <p:nvPr/>
          </p:nvGrpSpPr>
          <p:grpSpPr>
            <a:xfrm>
              <a:off x="1534640" y="5529339"/>
              <a:ext cx="4177383" cy="2077293"/>
              <a:chOff x="1534640" y="5529339"/>
              <a:chExt cx="4177383" cy="2077293"/>
            </a:xfrm>
          </p:grpSpPr>
          <p:sp>
            <p:nvSpPr>
              <p:cNvPr id="3861" name="Freeform: Shape 3860">
                <a:extLst>
                  <a:ext uri="{FF2B5EF4-FFF2-40B4-BE49-F238E27FC236}">
                    <a16:creationId xmlns:a16="http://schemas.microsoft.com/office/drawing/2014/main" id="{05097253-D18F-4C70-BC7A-457203048D22}"/>
                  </a:ext>
                </a:extLst>
              </p:cNvPr>
              <p:cNvSpPr/>
              <p:nvPr/>
            </p:nvSpPr>
            <p:spPr>
              <a:xfrm>
                <a:off x="1534640" y="6196897"/>
                <a:ext cx="27316" cy="27185"/>
              </a:xfrm>
              <a:custGeom>
                <a:avLst/>
                <a:gdLst>
                  <a:gd name="connsiteX0" fmla="*/ 26991 w 27316"/>
                  <a:gd name="connsiteY0" fmla="*/ 10643 h 27185"/>
                  <a:gd name="connsiteX1" fmla="*/ 18201 w 27316"/>
                  <a:gd name="connsiteY1" fmla="*/ 959 h 27185"/>
                  <a:gd name="connsiteX2" fmla="*/ 17765 w 27316"/>
                  <a:gd name="connsiteY2" fmla="*/ 785 h 27185"/>
                  <a:gd name="connsiteX3" fmla="*/ 4439 w 27316"/>
                  <a:gd name="connsiteY3" fmla="*/ 3620 h 27185"/>
                  <a:gd name="connsiteX4" fmla="*/ 317 w 27316"/>
                  <a:gd name="connsiteY4" fmla="*/ 16619 h 27185"/>
                  <a:gd name="connsiteX5" fmla="*/ 9303 w 27316"/>
                  <a:gd name="connsiteY5" fmla="*/ 26521 h 27185"/>
                  <a:gd name="connsiteX6" fmla="*/ 22629 w 27316"/>
                  <a:gd name="connsiteY6" fmla="*/ 23686 h 27185"/>
                  <a:gd name="connsiteX7" fmla="*/ 22934 w 27316"/>
                  <a:gd name="connsiteY7" fmla="*/ 23358 h 27185"/>
                  <a:gd name="connsiteX8" fmla="*/ 26991 w 27316"/>
                  <a:gd name="connsiteY8" fmla="*/ 10643 h 27185"/>
                  <a:gd name="connsiteX9" fmla="*/ 26991 w 27316"/>
                  <a:gd name="connsiteY9" fmla="*/ 10643 h 2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316" h="27185">
                    <a:moveTo>
                      <a:pt x="26991" y="10643"/>
                    </a:moveTo>
                    <a:cubicBezTo>
                      <a:pt x="25922" y="5823"/>
                      <a:pt x="22542" y="2835"/>
                      <a:pt x="18201" y="959"/>
                    </a:cubicBezTo>
                    <a:cubicBezTo>
                      <a:pt x="18049" y="894"/>
                      <a:pt x="17918" y="828"/>
                      <a:pt x="17765" y="785"/>
                    </a:cubicBezTo>
                    <a:cubicBezTo>
                      <a:pt x="13446" y="-1091"/>
                      <a:pt x="7754" y="610"/>
                      <a:pt x="4439" y="3620"/>
                    </a:cubicBezTo>
                    <a:cubicBezTo>
                      <a:pt x="862" y="6870"/>
                      <a:pt x="-730" y="11908"/>
                      <a:pt x="317" y="16619"/>
                    </a:cubicBezTo>
                    <a:cubicBezTo>
                      <a:pt x="1342" y="21221"/>
                      <a:pt x="4831" y="25060"/>
                      <a:pt x="9303" y="26521"/>
                    </a:cubicBezTo>
                    <a:cubicBezTo>
                      <a:pt x="13599" y="27939"/>
                      <a:pt x="19423" y="27132"/>
                      <a:pt x="22629" y="23686"/>
                    </a:cubicBezTo>
                    <a:lnTo>
                      <a:pt x="22934" y="23358"/>
                    </a:lnTo>
                    <a:cubicBezTo>
                      <a:pt x="26271" y="19803"/>
                      <a:pt x="28103" y="15572"/>
                      <a:pt x="26991" y="10643"/>
                    </a:cubicBezTo>
                    <a:lnTo>
                      <a:pt x="26991" y="10643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62" name="Freeform: Shape 3861">
                <a:extLst>
                  <a:ext uri="{FF2B5EF4-FFF2-40B4-BE49-F238E27FC236}">
                    <a16:creationId xmlns:a16="http://schemas.microsoft.com/office/drawing/2014/main" id="{7C70D8D1-275A-4578-A56F-36DF0C8352F6}"/>
                  </a:ext>
                </a:extLst>
              </p:cNvPr>
              <p:cNvSpPr/>
              <p:nvPr/>
            </p:nvSpPr>
            <p:spPr>
              <a:xfrm>
                <a:off x="4938494" y="5529339"/>
                <a:ext cx="773522" cy="2077271"/>
              </a:xfrm>
              <a:custGeom>
                <a:avLst/>
                <a:gdLst>
                  <a:gd name="connsiteX0" fmla="*/ 741175 w 773522"/>
                  <a:gd name="connsiteY0" fmla="*/ 1195675 h 2077271"/>
                  <a:gd name="connsiteX1" fmla="*/ 587106 w 773522"/>
                  <a:gd name="connsiteY1" fmla="*/ 785378 h 2077271"/>
                  <a:gd name="connsiteX2" fmla="*/ 299581 w 773522"/>
                  <a:gd name="connsiteY2" fmla="*/ 429149 h 2077271"/>
                  <a:gd name="connsiteX3" fmla="*/ 147235 w 773522"/>
                  <a:gd name="connsiteY3" fmla="*/ 227163 h 2077271"/>
                  <a:gd name="connsiteX4" fmla="*/ 27082 w 773522"/>
                  <a:gd name="connsiteY4" fmla="*/ 3781 h 2077271"/>
                  <a:gd name="connsiteX5" fmla="*/ 9088 w 773522"/>
                  <a:gd name="connsiteY5" fmla="*/ 9714 h 2077271"/>
                  <a:gd name="connsiteX6" fmla="*/ 9655 w 773522"/>
                  <a:gd name="connsiteY6" fmla="*/ 29975 h 2077271"/>
                  <a:gd name="connsiteX7" fmla="*/ 34432 w 773522"/>
                  <a:gd name="connsiteY7" fmla="*/ 522279 h 2077271"/>
                  <a:gd name="connsiteX8" fmla="*/ 243091 w 773522"/>
                  <a:gd name="connsiteY8" fmla="*/ 1007866 h 2077271"/>
                  <a:gd name="connsiteX9" fmla="*/ 505906 w 773522"/>
                  <a:gd name="connsiteY9" fmla="*/ 1469679 h 2077271"/>
                  <a:gd name="connsiteX10" fmla="*/ 605318 w 773522"/>
                  <a:gd name="connsiteY10" fmla="*/ 1959954 h 2077271"/>
                  <a:gd name="connsiteX11" fmla="*/ 605951 w 773522"/>
                  <a:gd name="connsiteY11" fmla="*/ 2027763 h 2077271"/>
                  <a:gd name="connsiteX12" fmla="*/ 708394 w 773522"/>
                  <a:gd name="connsiteY12" fmla="*/ 2077272 h 2077271"/>
                  <a:gd name="connsiteX13" fmla="*/ 741175 w 773522"/>
                  <a:gd name="connsiteY13" fmla="*/ 1195675 h 2077271"/>
                  <a:gd name="connsiteX14" fmla="*/ 741175 w 773522"/>
                  <a:gd name="connsiteY14" fmla="*/ 1195675 h 2077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3522" h="2077271">
                    <a:moveTo>
                      <a:pt x="741175" y="1195675"/>
                    </a:moveTo>
                    <a:cubicBezTo>
                      <a:pt x="708482" y="1053079"/>
                      <a:pt x="656726" y="914997"/>
                      <a:pt x="587106" y="785378"/>
                    </a:cubicBezTo>
                    <a:cubicBezTo>
                      <a:pt x="513846" y="648998"/>
                      <a:pt x="404380" y="544264"/>
                      <a:pt x="299581" y="429149"/>
                    </a:cubicBezTo>
                    <a:cubicBezTo>
                      <a:pt x="242372" y="366335"/>
                      <a:pt x="190768" y="298854"/>
                      <a:pt x="147235" y="227163"/>
                    </a:cubicBezTo>
                    <a:cubicBezTo>
                      <a:pt x="103287" y="154753"/>
                      <a:pt x="74192" y="73945"/>
                      <a:pt x="27082" y="3781"/>
                    </a:cubicBezTo>
                    <a:cubicBezTo>
                      <a:pt x="21891" y="-3961"/>
                      <a:pt x="9219" y="1273"/>
                      <a:pt x="9088" y="9714"/>
                    </a:cubicBezTo>
                    <a:cubicBezTo>
                      <a:pt x="8979" y="16475"/>
                      <a:pt x="9241" y="23214"/>
                      <a:pt x="9655" y="29975"/>
                    </a:cubicBezTo>
                    <a:cubicBezTo>
                      <a:pt x="-8011" y="197021"/>
                      <a:pt x="-2384" y="352813"/>
                      <a:pt x="34432" y="522279"/>
                    </a:cubicBezTo>
                    <a:cubicBezTo>
                      <a:pt x="72251" y="696435"/>
                      <a:pt x="144399" y="857527"/>
                      <a:pt x="243091" y="1007866"/>
                    </a:cubicBezTo>
                    <a:cubicBezTo>
                      <a:pt x="341805" y="1158292"/>
                      <a:pt x="444009" y="1301172"/>
                      <a:pt x="505906" y="1469679"/>
                    </a:cubicBezTo>
                    <a:cubicBezTo>
                      <a:pt x="563769" y="1627149"/>
                      <a:pt x="599517" y="1791643"/>
                      <a:pt x="605318" y="1959954"/>
                    </a:cubicBezTo>
                    <a:cubicBezTo>
                      <a:pt x="606104" y="1982593"/>
                      <a:pt x="606278" y="2005189"/>
                      <a:pt x="605951" y="2027763"/>
                    </a:cubicBezTo>
                    <a:lnTo>
                      <a:pt x="708394" y="2077272"/>
                    </a:lnTo>
                    <a:cubicBezTo>
                      <a:pt x="777250" y="1773912"/>
                      <a:pt x="796857" y="1438533"/>
                      <a:pt x="741175" y="1195675"/>
                    </a:cubicBezTo>
                    <a:lnTo>
                      <a:pt x="741175" y="1195675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63" name="Freeform: Shape 3862">
                <a:extLst>
                  <a:ext uri="{FF2B5EF4-FFF2-40B4-BE49-F238E27FC236}">
                    <a16:creationId xmlns:a16="http://schemas.microsoft.com/office/drawing/2014/main" id="{DDDE5FFB-6C9D-44C0-83F7-10D603EF2A9A}"/>
                  </a:ext>
                </a:extLst>
              </p:cNvPr>
              <p:cNvSpPr/>
              <p:nvPr/>
            </p:nvSpPr>
            <p:spPr>
              <a:xfrm>
                <a:off x="4942043" y="5529365"/>
                <a:ext cx="769980" cy="2077267"/>
              </a:xfrm>
              <a:custGeom>
                <a:avLst/>
                <a:gdLst>
                  <a:gd name="connsiteX0" fmla="*/ 737627 w 769980"/>
                  <a:gd name="connsiteY0" fmla="*/ 1195671 h 2077267"/>
                  <a:gd name="connsiteX1" fmla="*/ 583558 w 769980"/>
                  <a:gd name="connsiteY1" fmla="*/ 785352 h 2077267"/>
                  <a:gd name="connsiteX2" fmla="*/ 296032 w 769980"/>
                  <a:gd name="connsiteY2" fmla="*/ 429123 h 2077267"/>
                  <a:gd name="connsiteX3" fmla="*/ 143708 w 769980"/>
                  <a:gd name="connsiteY3" fmla="*/ 227159 h 2077267"/>
                  <a:gd name="connsiteX4" fmla="*/ 23577 w 769980"/>
                  <a:gd name="connsiteY4" fmla="*/ 3777 h 2077267"/>
                  <a:gd name="connsiteX5" fmla="*/ 5562 w 769980"/>
                  <a:gd name="connsiteY5" fmla="*/ 9688 h 2077267"/>
                  <a:gd name="connsiteX6" fmla="*/ 6150 w 769980"/>
                  <a:gd name="connsiteY6" fmla="*/ 29950 h 2077267"/>
                  <a:gd name="connsiteX7" fmla="*/ 22 w 769980"/>
                  <a:gd name="connsiteY7" fmla="*/ 100746 h 2077267"/>
                  <a:gd name="connsiteX8" fmla="*/ 0 w 769980"/>
                  <a:gd name="connsiteY8" fmla="*/ 100921 h 2077267"/>
                  <a:gd name="connsiteX9" fmla="*/ 22 w 769980"/>
                  <a:gd name="connsiteY9" fmla="*/ 100986 h 2077267"/>
                  <a:gd name="connsiteX10" fmla="*/ 344429 w 769980"/>
                  <a:gd name="connsiteY10" fmla="*/ 842190 h 2077267"/>
                  <a:gd name="connsiteX11" fmla="*/ 606503 w 769980"/>
                  <a:gd name="connsiteY11" fmla="*/ 1426206 h 2077267"/>
                  <a:gd name="connsiteX12" fmla="*/ 671498 w 769980"/>
                  <a:gd name="connsiteY12" fmla="*/ 2061150 h 2077267"/>
                  <a:gd name="connsiteX13" fmla="*/ 704846 w 769980"/>
                  <a:gd name="connsiteY13" fmla="*/ 2077268 h 2077267"/>
                  <a:gd name="connsiteX14" fmla="*/ 737627 w 769980"/>
                  <a:gd name="connsiteY14" fmla="*/ 1195671 h 2077267"/>
                  <a:gd name="connsiteX15" fmla="*/ 737627 w 769980"/>
                  <a:gd name="connsiteY15" fmla="*/ 1195671 h 2077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9980" h="2077267">
                    <a:moveTo>
                      <a:pt x="737627" y="1195671"/>
                    </a:moveTo>
                    <a:cubicBezTo>
                      <a:pt x="704955" y="1053074"/>
                      <a:pt x="653177" y="915015"/>
                      <a:pt x="583558" y="785352"/>
                    </a:cubicBezTo>
                    <a:cubicBezTo>
                      <a:pt x="510319" y="648994"/>
                      <a:pt x="400831" y="544238"/>
                      <a:pt x="296032" y="429123"/>
                    </a:cubicBezTo>
                    <a:cubicBezTo>
                      <a:pt x="238845" y="366331"/>
                      <a:pt x="187242" y="298828"/>
                      <a:pt x="143708" y="227159"/>
                    </a:cubicBezTo>
                    <a:cubicBezTo>
                      <a:pt x="99739" y="154749"/>
                      <a:pt x="70644" y="73919"/>
                      <a:pt x="23577" y="3777"/>
                    </a:cubicBezTo>
                    <a:cubicBezTo>
                      <a:pt x="18364" y="-3966"/>
                      <a:pt x="5692" y="1291"/>
                      <a:pt x="5562" y="9688"/>
                    </a:cubicBezTo>
                    <a:cubicBezTo>
                      <a:pt x="5453" y="16449"/>
                      <a:pt x="5714" y="23210"/>
                      <a:pt x="6150" y="29950"/>
                    </a:cubicBezTo>
                    <a:cubicBezTo>
                      <a:pt x="3642" y="53767"/>
                      <a:pt x="1548" y="77322"/>
                      <a:pt x="22" y="100746"/>
                    </a:cubicBezTo>
                    <a:lnTo>
                      <a:pt x="0" y="100921"/>
                    </a:lnTo>
                    <a:lnTo>
                      <a:pt x="22" y="100986"/>
                    </a:lnTo>
                    <a:cubicBezTo>
                      <a:pt x="-44" y="108750"/>
                      <a:pt x="56118" y="438785"/>
                      <a:pt x="344429" y="842190"/>
                    </a:cubicBezTo>
                    <a:cubicBezTo>
                      <a:pt x="460112" y="1004001"/>
                      <a:pt x="533678" y="1156216"/>
                      <a:pt x="606503" y="1426206"/>
                    </a:cubicBezTo>
                    <a:cubicBezTo>
                      <a:pt x="663101" y="1635935"/>
                      <a:pt x="690429" y="1855849"/>
                      <a:pt x="671498" y="2061150"/>
                    </a:cubicBezTo>
                    <a:lnTo>
                      <a:pt x="704846" y="2077268"/>
                    </a:lnTo>
                    <a:cubicBezTo>
                      <a:pt x="773723" y="1773886"/>
                      <a:pt x="793309" y="1438507"/>
                      <a:pt x="737627" y="1195671"/>
                    </a:cubicBezTo>
                    <a:lnTo>
                      <a:pt x="737627" y="1195671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64" name="Freeform: Shape 3863">
                <a:extLst>
                  <a:ext uri="{FF2B5EF4-FFF2-40B4-BE49-F238E27FC236}">
                    <a16:creationId xmlns:a16="http://schemas.microsoft.com/office/drawing/2014/main" id="{B203CB4A-E0F0-4CE6-A0A8-9B1DF836801E}"/>
                  </a:ext>
                </a:extLst>
              </p:cNvPr>
              <p:cNvSpPr/>
              <p:nvPr/>
            </p:nvSpPr>
            <p:spPr>
              <a:xfrm>
                <a:off x="4939229" y="5627571"/>
                <a:ext cx="680906" cy="1962617"/>
              </a:xfrm>
              <a:custGeom>
                <a:avLst/>
                <a:gdLst>
                  <a:gd name="connsiteX0" fmla="*/ 2944 w 680906"/>
                  <a:gd name="connsiteY0" fmla="*/ 2998 h 1962617"/>
                  <a:gd name="connsiteX1" fmla="*/ 0 w 680906"/>
                  <a:gd name="connsiteY1" fmla="*/ 71156 h 1962617"/>
                  <a:gd name="connsiteX2" fmla="*/ 361245 w 680906"/>
                  <a:gd name="connsiteY2" fmla="*/ 785904 h 1962617"/>
                  <a:gd name="connsiteX3" fmla="*/ 592283 w 680906"/>
                  <a:gd name="connsiteY3" fmla="*/ 1263093 h 1962617"/>
                  <a:gd name="connsiteX4" fmla="*/ 654835 w 680906"/>
                  <a:gd name="connsiteY4" fmla="*/ 1801264 h 1962617"/>
                  <a:gd name="connsiteX5" fmla="*/ 648946 w 680906"/>
                  <a:gd name="connsiteY5" fmla="*/ 1950665 h 1962617"/>
                  <a:gd name="connsiteX6" fmla="*/ 673679 w 680906"/>
                  <a:gd name="connsiteY6" fmla="*/ 1962617 h 1962617"/>
                  <a:gd name="connsiteX7" fmla="*/ 641029 w 680906"/>
                  <a:gd name="connsiteY7" fmla="*/ 1356463 h 1962617"/>
                  <a:gd name="connsiteX8" fmla="*/ 176315 w 680906"/>
                  <a:gd name="connsiteY8" fmla="*/ 443044 h 1962617"/>
                  <a:gd name="connsiteX9" fmla="*/ 2944 w 680906"/>
                  <a:gd name="connsiteY9" fmla="*/ 2998 h 1962617"/>
                  <a:gd name="connsiteX10" fmla="*/ 2944 w 680906"/>
                  <a:gd name="connsiteY10" fmla="*/ 2998 h 1962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0906" h="1962617">
                    <a:moveTo>
                      <a:pt x="2944" y="2998"/>
                    </a:moveTo>
                    <a:cubicBezTo>
                      <a:pt x="1483" y="25812"/>
                      <a:pt x="502" y="48516"/>
                      <a:pt x="0" y="71156"/>
                    </a:cubicBezTo>
                    <a:cubicBezTo>
                      <a:pt x="54351" y="330415"/>
                      <a:pt x="220743" y="562696"/>
                      <a:pt x="361245" y="785904"/>
                    </a:cubicBezTo>
                    <a:cubicBezTo>
                      <a:pt x="456295" y="936919"/>
                      <a:pt x="543078" y="1092470"/>
                      <a:pt x="592283" y="1263093"/>
                    </a:cubicBezTo>
                    <a:cubicBezTo>
                      <a:pt x="642512" y="1437183"/>
                      <a:pt x="657321" y="1619518"/>
                      <a:pt x="654835" y="1801264"/>
                    </a:cubicBezTo>
                    <a:cubicBezTo>
                      <a:pt x="654158" y="1851079"/>
                      <a:pt x="652021" y="1900872"/>
                      <a:pt x="648946" y="1950665"/>
                    </a:cubicBezTo>
                    <a:lnTo>
                      <a:pt x="673679" y="1962617"/>
                    </a:lnTo>
                    <a:cubicBezTo>
                      <a:pt x="688008" y="1758319"/>
                      <a:pt x="682948" y="1553956"/>
                      <a:pt x="641029" y="1356463"/>
                    </a:cubicBezTo>
                    <a:cubicBezTo>
                      <a:pt x="568465" y="1014563"/>
                      <a:pt x="347461" y="743090"/>
                      <a:pt x="176315" y="443044"/>
                    </a:cubicBezTo>
                    <a:cubicBezTo>
                      <a:pt x="117253" y="339489"/>
                      <a:pt x="-10644" y="-37264"/>
                      <a:pt x="2944" y="2998"/>
                    </a:cubicBezTo>
                    <a:lnTo>
                      <a:pt x="2944" y="2998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65" name="Freeform: Shape 3864">
                <a:extLst>
                  <a:ext uri="{FF2B5EF4-FFF2-40B4-BE49-F238E27FC236}">
                    <a16:creationId xmlns:a16="http://schemas.microsoft.com/office/drawing/2014/main" id="{FE1181DD-84E3-42B5-9126-1D1BA0320ABC}"/>
                  </a:ext>
                </a:extLst>
              </p:cNvPr>
              <p:cNvSpPr/>
              <p:nvPr/>
            </p:nvSpPr>
            <p:spPr>
              <a:xfrm>
                <a:off x="4953078" y="5529390"/>
                <a:ext cx="706651" cy="2075562"/>
              </a:xfrm>
              <a:custGeom>
                <a:avLst/>
                <a:gdLst>
                  <a:gd name="connsiteX0" fmla="*/ 4449 w 706651"/>
                  <a:gd name="connsiteY0" fmla="*/ 0 h 2075562"/>
                  <a:gd name="connsiteX1" fmla="*/ 0 w 706651"/>
                  <a:gd name="connsiteY1" fmla="*/ 1374 h 2075562"/>
                  <a:gd name="connsiteX2" fmla="*/ 144537 w 706651"/>
                  <a:gd name="connsiteY2" fmla="*/ 317559 h 2075562"/>
                  <a:gd name="connsiteX3" fmla="*/ 401922 w 706651"/>
                  <a:gd name="connsiteY3" fmla="*/ 646154 h 2075562"/>
                  <a:gd name="connsiteX4" fmla="*/ 575336 w 706651"/>
                  <a:gd name="connsiteY4" fmla="*/ 1043867 h 2075562"/>
                  <a:gd name="connsiteX5" fmla="*/ 667856 w 706651"/>
                  <a:gd name="connsiteY5" fmla="*/ 2064679 h 2075562"/>
                  <a:gd name="connsiteX6" fmla="*/ 690386 w 706651"/>
                  <a:gd name="connsiteY6" fmla="*/ 2075563 h 2075562"/>
                  <a:gd name="connsiteX7" fmla="*/ 649317 w 706651"/>
                  <a:gd name="connsiteY7" fmla="*/ 1183562 h 2075562"/>
                  <a:gd name="connsiteX8" fmla="*/ 475292 w 706651"/>
                  <a:gd name="connsiteY8" fmla="*/ 725282 h 2075562"/>
                  <a:gd name="connsiteX9" fmla="*/ 236272 w 706651"/>
                  <a:gd name="connsiteY9" fmla="*/ 394724 h 2075562"/>
                  <a:gd name="connsiteX10" fmla="*/ 4449 w 706651"/>
                  <a:gd name="connsiteY10" fmla="*/ 0 h 2075562"/>
                  <a:gd name="connsiteX11" fmla="*/ 4449 w 706651"/>
                  <a:gd name="connsiteY11" fmla="*/ 0 h 207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6651" h="2075562">
                    <a:moveTo>
                      <a:pt x="4449" y="0"/>
                    </a:moveTo>
                    <a:cubicBezTo>
                      <a:pt x="2923" y="131"/>
                      <a:pt x="1396" y="611"/>
                      <a:pt x="0" y="1374"/>
                    </a:cubicBezTo>
                    <a:cubicBezTo>
                      <a:pt x="24144" y="117209"/>
                      <a:pt x="74832" y="220001"/>
                      <a:pt x="144537" y="317559"/>
                    </a:cubicBezTo>
                    <a:cubicBezTo>
                      <a:pt x="225236" y="430493"/>
                      <a:pt x="328966" y="528313"/>
                      <a:pt x="401922" y="646154"/>
                    </a:cubicBezTo>
                    <a:cubicBezTo>
                      <a:pt x="477997" y="769012"/>
                      <a:pt x="526241" y="909384"/>
                      <a:pt x="575336" y="1043867"/>
                    </a:cubicBezTo>
                    <a:cubicBezTo>
                      <a:pt x="705217" y="1399856"/>
                      <a:pt x="707943" y="1714928"/>
                      <a:pt x="667856" y="2064679"/>
                    </a:cubicBezTo>
                    <a:lnTo>
                      <a:pt x="690386" y="2075563"/>
                    </a:lnTo>
                    <a:cubicBezTo>
                      <a:pt x="719721" y="1763456"/>
                      <a:pt x="711302" y="1374664"/>
                      <a:pt x="649317" y="1183562"/>
                    </a:cubicBezTo>
                    <a:cubicBezTo>
                      <a:pt x="603930" y="1043605"/>
                      <a:pt x="539458" y="858173"/>
                      <a:pt x="475292" y="725282"/>
                    </a:cubicBezTo>
                    <a:cubicBezTo>
                      <a:pt x="415270" y="600985"/>
                      <a:pt x="324429" y="501377"/>
                      <a:pt x="236272" y="394724"/>
                    </a:cubicBezTo>
                    <a:cubicBezTo>
                      <a:pt x="139107" y="277254"/>
                      <a:pt x="45867" y="146326"/>
                      <a:pt x="4449" y="0"/>
                    </a:cubicBezTo>
                    <a:lnTo>
                      <a:pt x="444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66" name="Freeform: Shape 3865">
                <a:extLst>
                  <a:ext uri="{FF2B5EF4-FFF2-40B4-BE49-F238E27FC236}">
                    <a16:creationId xmlns:a16="http://schemas.microsoft.com/office/drawing/2014/main" id="{77287F5A-7BAA-45E6-BDD0-5596F4127706}"/>
                  </a:ext>
                </a:extLst>
              </p:cNvPr>
              <p:cNvSpPr/>
              <p:nvPr/>
            </p:nvSpPr>
            <p:spPr>
              <a:xfrm>
                <a:off x="4938857" y="5709501"/>
                <a:ext cx="612981" cy="1850174"/>
              </a:xfrm>
              <a:custGeom>
                <a:avLst/>
                <a:gdLst>
                  <a:gd name="connsiteX0" fmla="*/ 176 w 612981"/>
                  <a:gd name="connsiteY0" fmla="*/ 0 h 1850174"/>
                  <a:gd name="connsiteX1" fmla="*/ 4407 w 612981"/>
                  <a:gd name="connsiteY1" fmla="*/ 139521 h 1850174"/>
                  <a:gd name="connsiteX2" fmla="*/ 296230 w 612981"/>
                  <a:gd name="connsiteY2" fmla="*/ 725086 h 1850174"/>
                  <a:gd name="connsiteX3" fmla="*/ 553222 w 612981"/>
                  <a:gd name="connsiteY3" fmla="*/ 1439681 h 1850174"/>
                  <a:gd name="connsiteX4" fmla="*/ 604956 w 612981"/>
                  <a:gd name="connsiteY4" fmla="*/ 1779792 h 1850174"/>
                  <a:gd name="connsiteX5" fmla="*/ 605588 w 612981"/>
                  <a:gd name="connsiteY5" fmla="*/ 1847601 h 1850174"/>
                  <a:gd name="connsiteX6" fmla="*/ 610910 w 612981"/>
                  <a:gd name="connsiteY6" fmla="*/ 1850174 h 1850174"/>
                  <a:gd name="connsiteX7" fmla="*/ 542971 w 612981"/>
                  <a:gd name="connsiteY7" fmla="*/ 1235863 h 1850174"/>
                  <a:gd name="connsiteX8" fmla="*/ 385107 w 612981"/>
                  <a:gd name="connsiteY8" fmla="*/ 821226 h 1850174"/>
                  <a:gd name="connsiteX9" fmla="*/ 141267 w 612981"/>
                  <a:gd name="connsiteY9" fmla="*/ 393852 h 1850174"/>
                  <a:gd name="connsiteX10" fmla="*/ 176 w 612981"/>
                  <a:gd name="connsiteY10" fmla="*/ 0 h 1850174"/>
                  <a:gd name="connsiteX11" fmla="*/ 176 w 612981"/>
                  <a:gd name="connsiteY11" fmla="*/ 0 h 185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981" h="1850174">
                    <a:moveTo>
                      <a:pt x="176" y="0"/>
                    </a:moveTo>
                    <a:cubicBezTo>
                      <a:pt x="-522" y="46718"/>
                      <a:pt x="852" y="93174"/>
                      <a:pt x="4407" y="139521"/>
                    </a:cubicBezTo>
                    <a:cubicBezTo>
                      <a:pt x="59915" y="349053"/>
                      <a:pt x="191169" y="541508"/>
                      <a:pt x="296230" y="725086"/>
                    </a:cubicBezTo>
                    <a:cubicBezTo>
                      <a:pt x="423581" y="947574"/>
                      <a:pt x="511913" y="1187335"/>
                      <a:pt x="553222" y="1439681"/>
                    </a:cubicBezTo>
                    <a:cubicBezTo>
                      <a:pt x="582884" y="1550565"/>
                      <a:pt x="600964" y="1664306"/>
                      <a:pt x="604956" y="1779792"/>
                    </a:cubicBezTo>
                    <a:cubicBezTo>
                      <a:pt x="605741" y="1802432"/>
                      <a:pt x="605915" y="1825027"/>
                      <a:pt x="605588" y="1847601"/>
                    </a:cubicBezTo>
                    <a:lnTo>
                      <a:pt x="610910" y="1850174"/>
                    </a:lnTo>
                    <a:cubicBezTo>
                      <a:pt x="620921" y="1641318"/>
                      <a:pt x="594072" y="1431895"/>
                      <a:pt x="542971" y="1235863"/>
                    </a:cubicBezTo>
                    <a:cubicBezTo>
                      <a:pt x="505566" y="1092285"/>
                      <a:pt x="452632" y="953288"/>
                      <a:pt x="385107" y="821226"/>
                    </a:cubicBezTo>
                    <a:cubicBezTo>
                      <a:pt x="310516" y="675293"/>
                      <a:pt x="218999" y="538193"/>
                      <a:pt x="141267" y="393852"/>
                    </a:cubicBezTo>
                    <a:cubicBezTo>
                      <a:pt x="74004" y="269009"/>
                      <a:pt x="22967" y="138583"/>
                      <a:pt x="176" y="0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520ED814-4726-4772-A752-D47F49FD5FBC}"/>
                </a:ext>
              </a:extLst>
            </p:cNvPr>
            <p:cNvSpPr/>
            <p:nvPr/>
          </p:nvSpPr>
          <p:spPr>
            <a:xfrm>
              <a:off x="6268092" y="5563480"/>
              <a:ext cx="227416" cy="676972"/>
            </a:xfrm>
            <a:custGeom>
              <a:avLst/>
              <a:gdLst>
                <a:gd name="connsiteX0" fmla="*/ 13239 w 227416"/>
                <a:gd name="connsiteY0" fmla="*/ 0 h 676972"/>
                <a:gd name="connsiteX1" fmla="*/ 227046 w 227416"/>
                <a:gd name="connsiteY1" fmla="*/ 676972 h 676972"/>
                <a:gd name="connsiteX2" fmla="*/ 209467 w 227416"/>
                <a:gd name="connsiteY2" fmla="*/ 676471 h 676972"/>
                <a:gd name="connsiteX3" fmla="*/ 0 w 227416"/>
                <a:gd name="connsiteY3" fmla="*/ 11603 h 676972"/>
                <a:gd name="connsiteX4" fmla="*/ 13239 w 227416"/>
                <a:gd name="connsiteY4" fmla="*/ 0 h 676972"/>
                <a:gd name="connsiteX5" fmla="*/ 13239 w 227416"/>
                <a:gd name="connsiteY5" fmla="*/ 0 h 67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416" h="676972">
                  <a:moveTo>
                    <a:pt x="13239" y="0"/>
                  </a:moveTo>
                  <a:cubicBezTo>
                    <a:pt x="13871" y="720"/>
                    <a:pt x="237733" y="251168"/>
                    <a:pt x="227046" y="676972"/>
                  </a:cubicBezTo>
                  <a:lnTo>
                    <a:pt x="209467" y="676471"/>
                  </a:lnTo>
                  <a:cubicBezTo>
                    <a:pt x="219957" y="257711"/>
                    <a:pt x="633" y="12323"/>
                    <a:pt x="0" y="11603"/>
                  </a:cubicBezTo>
                  <a:lnTo>
                    <a:pt x="13239" y="0"/>
                  </a:lnTo>
                  <a:lnTo>
                    <a:pt x="13239" y="0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B218E52F-C3A1-4A86-AA86-FFBA14533516}"/>
                </a:ext>
              </a:extLst>
            </p:cNvPr>
            <p:cNvSpPr/>
            <p:nvPr/>
          </p:nvSpPr>
          <p:spPr>
            <a:xfrm>
              <a:off x="6802010" y="4684207"/>
              <a:ext cx="191113" cy="180638"/>
            </a:xfrm>
            <a:custGeom>
              <a:avLst/>
              <a:gdLst>
                <a:gd name="connsiteX0" fmla="*/ 457 w 191113"/>
                <a:gd name="connsiteY0" fmla="*/ 99683 h 180638"/>
                <a:gd name="connsiteX1" fmla="*/ 30097 w 191113"/>
                <a:gd name="connsiteY1" fmla="*/ 77284 h 180638"/>
                <a:gd name="connsiteX2" fmla="*/ 2856 w 191113"/>
                <a:gd name="connsiteY2" fmla="*/ 24699 h 180638"/>
                <a:gd name="connsiteX3" fmla="*/ 22573 w 191113"/>
                <a:gd name="connsiteY3" fmla="*/ 8428 h 180638"/>
                <a:gd name="connsiteX4" fmla="*/ 65212 w 191113"/>
                <a:gd name="connsiteY4" fmla="*/ 26946 h 180638"/>
                <a:gd name="connsiteX5" fmla="*/ 96270 w 191113"/>
                <a:gd name="connsiteY5" fmla="*/ 947 h 180638"/>
                <a:gd name="connsiteX6" fmla="*/ 183141 w 191113"/>
                <a:gd name="connsiteY6" fmla="*/ 177023 h 180638"/>
                <a:gd name="connsiteX7" fmla="*/ 174635 w 191113"/>
                <a:gd name="connsiteY7" fmla="*/ 179880 h 180638"/>
                <a:gd name="connsiteX8" fmla="*/ 165954 w 191113"/>
                <a:gd name="connsiteY8" fmla="*/ 180425 h 180638"/>
                <a:gd name="connsiteX9" fmla="*/ 137186 w 191113"/>
                <a:gd name="connsiteY9" fmla="*/ 172901 h 180638"/>
                <a:gd name="connsiteX10" fmla="*/ 77578 w 191113"/>
                <a:gd name="connsiteY10" fmla="*/ 155452 h 180638"/>
                <a:gd name="connsiteX11" fmla="*/ 457 w 191113"/>
                <a:gd name="connsiteY11" fmla="*/ 99683 h 180638"/>
                <a:gd name="connsiteX12" fmla="*/ 457 w 191113"/>
                <a:gd name="connsiteY12" fmla="*/ 99683 h 18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113" h="180638">
                  <a:moveTo>
                    <a:pt x="457" y="99683"/>
                  </a:moveTo>
                  <a:cubicBezTo>
                    <a:pt x="3140" y="84176"/>
                    <a:pt x="15506" y="78418"/>
                    <a:pt x="30097" y="77284"/>
                  </a:cubicBezTo>
                  <a:cubicBezTo>
                    <a:pt x="14350" y="63173"/>
                    <a:pt x="1657" y="46270"/>
                    <a:pt x="2856" y="24699"/>
                  </a:cubicBezTo>
                  <a:cubicBezTo>
                    <a:pt x="3401" y="14906"/>
                    <a:pt x="11711" y="5288"/>
                    <a:pt x="22573" y="8428"/>
                  </a:cubicBezTo>
                  <a:cubicBezTo>
                    <a:pt x="37927" y="12856"/>
                    <a:pt x="52082" y="19181"/>
                    <a:pt x="65212" y="26946"/>
                  </a:cubicBezTo>
                  <a:cubicBezTo>
                    <a:pt x="65387" y="10588"/>
                    <a:pt x="75681" y="-3894"/>
                    <a:pt x="96270" y="947"/>
                  </a:cubicBezTo>
                  <a:cubicBezTo>
                    <a:pt x="125649" y="7861"/>
                    <a:pt x="218670" y="159771"/>
                    <a:pt x="183141" y="177023"/>
                  </a:cubicBezTo>
                  <a:cubicBezTo>
                    <a:pt x="180240" y="178440"/>
                    <a:pt x="177405" y="179356"/>
                    <a:pt x="174635" y="179880"/>
                  </a:cubicBezTo>
                  <a:cubicBezTo>
                    <a:pt x="171647" y="180687"/>
                    <a:pt x="168746" y="180818"/>
                    <a:pt x="165954" y="180425"/>
                  </a:cubicBezTo>
                  <a:cubicBezTo>
                    <a:pt x="156532" y="179836"/>
                    <a:pt x="147372" y="175889"/>
                    <a:pt x="137186" y="172901"/>
                  </a:cubicBezTo>
                  <a:cubicBezTo>
                    <a:pt x="117317" y="167077"/>
                    <a:pt x="97448" y="161276"/>
                    <a:pt x="77578" y="155452"/>
                  </a:cubicBezTo>
                  <a:cubicBezTo>
                    <a:pt x="53457" y="148386"/>
                    <a:pt x="-5781" y="135714"/>
                    <a:pt x="457" y="99683"/>
                  </a:cubicBezTo>
                  <a:lnTo>
                    <a:pt x="457" y="99683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ABA62854-DA4D-4B36-9FBB-5D6FF48E6E88}"/>
                </a:ext>
              </a:extLst>
            </p:cNvPr>
            <p:cNvSpPr/>
            <p:nvPr/>
          </p:nvSpPr>
          <p:spPr>
            <a:xfrm>
              <a:off x="6802010" y="4704609"/>
              <a:ext cx="174482" cy="160394"/>
            </a:xfrm>
            <a:custGeom>
              <a:avLst/>
              <a:gdLst>
                <a:gd name="connsiteX0" fmla="*/ 457 w 174482"/>
                <a:gd name="connsiteY0" fmla="*/ 79281 h 160394"/>
                <a:gd name="connsiteX1" fmla="*/ 30097 w 174482"/>
                <a:gd name="connsiteY1" fmla="*/ 56881 h 160394"/>
                <a:gd name="connsiteX2" fmla="*/ 2856 w 174482"/>
                <a:gd name="connsiteY2" fmla="*/ 4297 h 160394"/>
                <a:gd name="connsiteX3" fmla="*/ 2856 w 174482"/>
                <a:gd name="connsiteY3" fmla="*/ 4231 h 160394"/>
                <a:gd name="connsiteX4" fmla="*/ 2856 w 174482"/>
                <a:gd name="connsiteY4" fmla="*/ 4166 h 160394"/>
                <a:gd name="connsiteX5" fmla="*/ 2856 w 174482"/>
                <a:gd name="connsiteY5" fmla="*/ 4100 h 160394"/>
                <a:gd name="connsiteX6" fmla="*/ 2856 w 174482"/>
                <a:gd name="connsiteY6" fmla="*/ 4035 h 160394"/>
                <a:gd name="connsiteX7" fmla="*/ 2856 w 174482"/>
                <a:gd name="connsiteY7" fmla="*/ 3969 h 160394"/>
                <a:gd name="connsiteX8" fmla="*/ 2856 w 174482"/>
                <a:gd name="connsiteY8" fmla="*/ 3904 h 160394"/>
                <a:gd name="connsiteX9" fmla="*/ 2856 w 174482"/>
                <a:gd name="connsiteY9" fmla="*/ 3860 h 160394"/>
                <a:gd name="connsiteX10" fmla="*/ 2856 w 174482"/>
                <a:gd name="connsiteY10" fmla="*/ 3817 h 160394"/>
                <a:gd name="connsiteX11" fmla="*/ 2856 w 174482"/>
                <a:gd name="connsiteY11" fmla="*/ 3751 h 160394"/>
                <a:gd name="connsiteX12" fmla="*/ 2856 w 174482"/>
                <a:gd name="connsiteY12" fmla="*/ 3686 h 160394"/>
                <a:gd name="connsiteX13" fmla="*/ 2856 w 174482"/>
                <a:gd name="connsiteY13" fmla="*/ 3620 h 160394"/>
                <a:gd name="connsiteX14" fmla="*/ 2856 w 174482"/>
                <a:gd name="connsiteY14" fmla="*/ 3555 h 160394"/>
                <a:gd name="connsiteX15" fmla="*/ 2856 w 174482"/>
                <a:gd name="connsiteY15" fmla="*/ 3490 h 160394"/>
                <a:gd name="connsiteX16" fmla="*/ 2856 w 174482"/>
                <a:gd name="connsiteY16" fmla="*/ 3424 h 160394"/>
                <a:gd name="connsiteX17" fmla="*/ 2856 w 174482"/>
                <a:gd name="connsiteY17" fmla="*/ 3359 h 160394"/>
                <a:gd name="connsiteX18" fmla="*/ 2856 w 174482"/>
                <a:gd name="connsiteY18" fmla="*/ 3293 h 160394"/>
                <a:gd name="connsiteX19" fmla="*/ 2856 w 174482"/>
                <a:gd name="connsiteY19" fmla="*/ 3228 h 160394"/>
                <a:gd name="connsiteX20" fmla="*/ 2856 w 174482"/>
                <a:gd name="connsiteY20" fmla="*/ 3162 h 160394"/>
                <a:gd name="connsiteX21" fmla="*/ 2856 w 174482"/>
                <a:gd name="connsiteY21" fmla="*/ 3097 h 160394"/>
                <a:gd name="connsiteX22" fmla="*/ 2856 w 174482"/>
                <a:gd name="connsiteY22" fmla="*/ 3032 h 160394"/>
                <a:gd name="connsiteX23" fmla="*/ 2856 w 174482"/>
                <a:gd name="connsiteY23" fmla="*/ 2988 h 160394"/>
                <a:gd name="connsiteX24" fmla="*/ 2856 w 174482"/>
                <a:gd name="connsiteY24" fmla="*/ 2944 h 160394"/>
                <a:gd name="connsiteX25" fmla="*/ 2856 w 174482"/>
                <a:gd name="connsiteY25" fmla="*/ 2879 h 160394"/>
                <a:gd name="connsiteX26" fmla="*/ 2856 w 174482"/>
                <a:gd name="connsiteY26" fmla="*/ 2813 h 160394"/>
                <a:gd name="connsiteX27" fmla="*/ 2856 w 174482"/>
                <a:gd name="connsiteY27" fmla="*/ 2748 h 160394"/>
                <a:gd name="connsiteX28" fmla="*/ 2856 w 174482"/>
                <a:gd name="connsiteY28" fmla="*/ 2683 h 160394"/>
                <a:gd name="connsiteX29" fmla="*/ 2856 w 174482"/>
                <a:gd name="connsiteY29" fmla="*/ 2617 h 160394"/>
                <a:gd name="connsiteX30" fmla="*/ 2856 w 174482"/>
                <a:gd name="connsiteY30" fmla="*/ 2552 h 160394"/>
                <a:gd name="connsiteX31" fmla="*/ 2856 w 174482"/>
                <a:gd name="connsiteY31" fmla="*/ 2530 h 160394"/>
                <a:gd name="connsiteX32" fmla="*/ 2856 w 174482"/>
                <a:gd name="connsiteY32" fmla="*/ 2464 h 160394"/>
                <a:gd name="connsiteX33" fmla="*/ 2878 w 174482"/>
                <a:gd name="connsiteY33" fmla="*/ 2399 h 160394"/>
                <a:gd name="connsiteX34" fmla="*/ 2878 w 174482"/>
                <a:gd name="connsiteY34" fmla="*/ 2334 h 160394"/>
                <a:gd name="connsiteX35" fmla="*/ 2878 w 174482"/>
                <a:gd name="connsiteY35" fmla="*/ 2268 h 160394"/>
                <a:gd name="connsiteX36" fmla="*/ 2878 w 174482"/>
                <a:gd name="connsiteY36" fmla="*/ 2203 h 160394"/>
                <a:gd name="connsiteX37" fmla="*/ 2900 w 174482"/>
                <a:gd name="connsiteY37" fmla="*/ 2137 h 160394"/>
                <a:gd name="connsiteX38" fmla="*/ 2900 w 174482"/>
                <a:gd name="connsiteY38" fmla="*/ 2094 h 160394"/>
                <a:gd name="connsiteX39" fmla="*/ 2900 w 174482"/>
                <a:gd name="connsiteY39" fmla="*/ 2072 h 160394"/>
                <a:gd name="connsiteX40" fmla="*/ 2922 w 174482"/>
                <a:gd name="connsiteY40" fmla="*/ 2007 h 160394"/>
                <a:gd name="connsiteX41" fmla="*/ 2922 w 174482"/>
                <a:gd name="connsiteY41" fmla="*/ 1919 h 160394"/>
                <a:gd name="connsiteX42" fmla="*/ 2943 w 174482"/>
                <a:gd name="connsiteY42" fmla="*/ 1854 h 160394"/>
                <a:gd name="connsiteX43" fmla="*/ 2943 w 174482"/>
                <a:gd name="connsiteY43" fmla="*/ 1788 h 160394"/>
                <a:gd name="connsiteX44" fmla="*/ 2965 w 174482"/>
                <a:gd name="connsiteY44" fmla="*/ 1723 h 160394"/>
                <a:gd name="connsiteX45" fmla="*/ 2987 w 174482"/>
                <a:gd name="connsiteY45" fmla="*/ 1592 h 160394"/>
                <a:gd name="connsiteX46" fmla="*/ 3009 w 174482"/>
                <a:gd name="connsiteY46" fmla="*/ 1527 h 160394"/>
                <a:gd name="connsiteX47" fmla="*/ 3031 w 174482"/>
                <a:gd name="connsiteY47" fmla="*/ 1461 h 160394"/>
                <a:gd name="connsiteX48" fmla="*/ 3031 w 174482"/>
                <a:gd name="connsiteY48" fmla="*/ 1396 h 160394"/>
                <a:gd name="connsiteX49" fmla="*/ 3053 w 174482"/>
                <a:gd name="connsiteY49" fmla="*/ 1330 h 160394"/>
                <a:gd name="connsiteX50" fmla="*/ 3074 w 174482"/>
                <a:gd name="connsiteY50" fmla="*/ 1265 h 160394"/>
                <a:gd name="connsiteX51" fmla="*/ 3074 w 174482"/>
                <a:gd name="connsiteY51" fmla="*/ 1221 h 160394"/>
                <a:gd name="connsiteX52" fmla="*/ 3074 w 174482"/>
                <a:gd name="connsiteY52" fmla="*/ 1200 h 160394"/>
                <a:gd name="connsiteX53" fmla="*/ 3096 w 174482"/>
                <a:gd name="connsiteY53" fmla="*/ 1134 h 160394"/>
                <a:gd name="connsiteX54" fmla="*/ 3118 w 174482"/>
                <a:gd name="connsiteY54" fmla="*/ 1069 h 160394"/>
                <a:gd name="connsiteX55" fmla="*/ 3140 w 174482"/>
                <a:gd name="connsiteY55" fmla="*/ 1003 h 160394"/>
                <a:gd name="connsiteX56" fmla="*/ 3162 w 174482"/>
                <a:gd name="connsiteY56" fmla="*/ 938 h 160394"/>
                <a:gd name="connsiteX57" fmla="*/ 3184 w 174482"/>
                <a:gd name="connsiteY57" fmla="*/ 872 h 160394"/>
                <a:gd name="connsiteX58" fmla="*/ 3205 w 174482"/>
                <a:gd name="connsiteY58" fmla="*/ 807 h 160394"/>
                <a:gd name="connsiteX59" fmla="*/ 3205 w 174482"/>
                <a:gd name="connsiteY59" fmla="*/ 785 h 160394"/>
                <a:gd name="connsiteX60" fmla="*/ 3227 w 174482"/>
                <a:gd name="connsiteY60" fmla="*/ 720 h 160394"/>
                <a:gd name="connsiteX61" fmla="*/ 3249 w 174482"/>
                <a:gd name="connsiteY61" fmla="*/ 654 h 160394"/>
                <a:gd name="connsiteX62" fmla="*/ 3271 w 174482"/>
                <a:gd name="connsiteY62" fmla="*/ 589 h 160394"/>
                <a:gd name="connsiteX63" fmla="*/ 3293 w 174482"/>
                <a:gd name="connsiteY63" fmla="*/ 523 h 160394"/>
                <a:gd name="connsiteX64" fmla="*/ 3314 w 174482"/>
                <a:gd name="connsiteY64" fmla="*/ 458 h 160394"/>
                <a:gd name="connsiteX65" fmla="*/ 3336 w 174482"/>
                <a:gd name="connsiteY65" fmla="*/ 393 h 160394"/>
                <a:gd name="connsiteX66" fmla="*/ 3380 w 174482"/>
                <a:gd name="connsiteY66" fmla="*/ 262 h 160394"/>
                <a:gd name="connsiteX67" fmla="*/ 3401 w 174482"/>
                <a:gd name="connsiteY67" fmla="*/ 196 h 160394"/>
                <a:gd name="connsiteX68" fmla="*/ 3423 w 174482"/>
                <a:gd name="connsiteY68" fmla="*/ 131 h 160394"/>
                <a:gd name="connsiteX69" fmla="*/ 3445 w 174482"/>
                <a:gd name="connsiteY69" fmla="*/ 65 h 160394"/>
                <a:gd name="connsiteX70" fmla="*/ 3467 w 174482"/>
                <a:gd name="connsiteY70" fmla="*/ 0 h 160394"/>
                <a:gd name="connsiteX71" fmla="*/ 88615 w 174482"/>
                <a:gd name="connsiteY71" fmla="*/ 52650 h 160394"/>
                <a:gd name="connsiteX72" fmla="*/ 174482 w 174482"/>
                <a:gd name="connsiteY72" fmla="*/ 159630 h 160394"/>
                <a:gd name="connsiteX73" fmla="*/ 165823 w 174482"/>
                <a:gd name="connsiteY73" fmla="*/ 160175 h 160394"/>
                <a:gd name="connsiteX74" fmla="*/ 137055 w 174482"/>
                <a:gd name="connsiteY74" fmla="*/ 152694 h 160394"/>
                <a:gd name="connsiteX75" fmla="*/ 77448 w 174482"/>
                <a:gd name="connsiteY75" fmla="*/ 135224 h 160394"/>
                <a:gd name="connsiteX76" fmla="*/ 457 w 174482"/>
                <a:gd name="connsiteY76" fmla="*/ 79281 h 160394"/>
                <a:gd name="connsiteX77" fmla="*/ 457 w 174482"/>
                <a:gd name="connsiteY77" fmla="*/ 79281 h 16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74482" h="160394">
                  <a:moveTo>
                    <a:pt x="457" y="79281"/>
                  </a:moveTo>
                  <a:cubicBezTo>
                    <a:pt x="3140" y="63774"/>
                    <a:pt x="15506" y="58016"/>
                    <a:pt x="30097" y="56881"/>
                  </a:cubicBezTo>
                  <a:cubicBezTo>
                    <a:pt x="14350" y="42748"/>
                    <a:pt x="1657" y="25845"/>
                    <a:pt x="2856" y="4297"/>
                  </a:cubicBezTo>
                  <a:lnTo>
                    <a:pt x="2856" y="4231"/>
                  </a:lnTo>
                  <a:lnTo>
                    <a:pt x="2856" y="4166"/>
                  </a:lnTo>
                  <a:lnTo>
                    <a:pt x="2856" y="4100"/>
                  </a:lnTo>
                  <a:lnTo>
                    <a:pt x="2856" y="4035"/>
                  </a:lnTo>
                  <a:lnTo>
                    <a:pt x="2856" y="3969"/>
                  </a:lnTo>
                  <a:lnTo>
                    <a:pt x="2856" y="3904"/>
                  </a:lnTo>
                  <a:lnTo>
                    <a:pt x="2856" y="3860"/>
                  </a:lnTo>
                  <a:lnTo>
                    <a:pt x="2856" y="3817"/>
                  </a:lnTo>
                  <a:lnTo>
                    <a:pt x="2856" y="3751"/>
                  </a:lnTo>
                  <a:lnTo>
                    <a:pt x="2856" y="3686"/>
                  </a:lnTo>
                  <a:lnTo>
                    <a:pt x="2856" y="3620"/>
                  </a:lnTo>
                  <a:lnTo>
                    <a:pt x="2856" y="3555"/>
                  </a:lnTo>
                  <a:lnTo>
                    <a:pt x="2856" y="3490"/>
                  </a:lnTo>
                  <a:lnTo>
                    <a:pt x="2856" y="3424"/>
                  </a:lnTo>
                  <a:lnTo>
                    <a:pt x="2856" y="3359"/>
                  </a:lnTo>
                  <a:lnTo>
                    <a:pt x="2856" y="3293"/>
                  </a:lnTo>
                  <a:lnTo>
                    <a:pt x="2856" y="3228"/>
                  </a:lnTo>
                  <a:lnTo>
                    <a:pt x="2856" y="3162"/>
                  </a:lnTo>
                  <a:lnTo>
                    <a:pt x="2856" y="3097"/>
                  </a:lnTo>
                  <a:lnTo>
                    <a:pt x="2856" y="3032"/>
                  </a:lnTo>
                  <a:lnTo>
                    <a:pt x="2856" y="2988"/>
                  </a:lnTo>
                  <a:lnTo>
                    <a:pt x="2856" y="2944"/>
                  </a:lnTo>
                  <a:lnTo>
                    <a:pt x="2856" y="2879"/>
                  </a:lnTo>
                  <a:lnTo>
                    <a:pt x="2856" y="2813"/>
                  </a:lnTo>
                  <a:lnTo>
                    <a:pt x="2856" y="2748"/>
                  </a:lnTo>
                  <a:lnTo>
                    <a:pt x="2856" y="2683"/>
                  </a:lnTo>
                  <a:lnTo>
                    <a:pt x="2856" y="2617"/>
                  </a:lnTo>
                  <a:lnTo>
                    <a:pt x="2856" y="2552"/>
                  </a:lnTo>
                  <a:lnTo>
                    <a:pt x="2856" y="2530"/>
                  </a:lnTo>
                  <a:lnTo>
                    <a:pt x="2856" y="2464"/>
                  </a:lnTo>
                  <a:lnTo>
                    <a:pt x="2878" y="2399"/>
                  </a:lnTo>
                  <a:lnTo>
                    <a:pt x="2878" y="2334"/>
                  </a:lnTo>
                  <a:lnTo>
                    <a:pt x="2878" y="2268"/>
                  </a:lnTo>
                  <a:lnTo>
                    <a:pt x="2878" y="2203"/>
                  </a:lnTo>
                  <a:lnTo>
                    <a:pt x="2900" y="2137"/>
                  </a:lnTo>
                  <a:lnTo>
                    <a:pt x="2900" y="2094"/>
                  </a:lnTo>
                  <a:lnTo>
                    <a:pt x="2900" y="2072"/>
                  </a:lnTo>
                  <a:lnTo>
                    <a:pt x="2922" y="2007"/>
                  </a:lnTo>
                  <a:lnTo>
                    <a:pt x="2922" y="1919"/>
                  </a:lnTo>
                  <a:lnTo>
                    <a:pt x="2943" y="1854"/>
                  </a:lnTo>
                  <a:lnTo>
                    <a:pt x="2943" y="1788"/>
                  </a:lnTo>
                  <a:lnTo>
                    <a:pt x="2965" y="1723"/>
                  </a:lnTo>
                  <a:lnTo>
                    <a:pt x="2987" y="1592"/>
                  </a:lnTo>
                  <a:lnTo>
                    <a:pt x="3009" y="1527"/>
                  </a:lnTo>
                  <a:lnTo>
                    <a:pt x="3031" y="1461"/>
                  </a:lnTo>
                  <a:lnTo>
                    <a:pt x="3031" y="1396"/>
                  </a:lnTo>
                  <a:lnTo>
                    <a:pt x="3053" y="1330"/>
                  </a:lnTo>
                  <a:lnTo>
                    <a:pt x="3074" y="1265"/>
                  </a:lnTo>
                  <a:lnTo>
                    <a:pt x="3074" y="1221"/>
                  </a:lnTo>
                  <a:lnTo>
                    <a:pt x="3074" y="1200"/>
                  </a:lnTo>
                  <a:lnTo>
                    <a:pt x="3096" y="1134"/>
                  </a:lnTo>
                  <a:lnTo>
                    <a:pt x="3118" y="1069"/>
                  </a:lnTo>
                  <a:lnTo>
                    <a:pt x="3140" y="1003"/>
                  </a:lnTo>
                  <a:lnTo>
                    <a:pt x="3162" y="938"/>
                  </a:lnTo>
                  <a:lnTo>
                    <a:pt x="3184" y="872"/>
                  </a:lnTo>
                  <a:lnTo>
                    <a:pt x="3205" y="807"/>
                  </a:lnTo>
                  <a:lnTo>
                    <a:pt x="3205" y="785"/>
                  </a:lnTo>
                  <a:lnTo>
                    <a:pt x="3227" y="720"/>
                  </a:lnTo>
                  <a:lnTo>
                    <a:pt x="3249" y="654"/>
                  </a:lnTo>
                  <a:lnTo>
                    <a:pt x="3271" y="589"/>
                  </a:lnTo>
                  <a:lnTo>
                    <a:pt x="3293" y="523"/>
                  </a:lnTo>
                  <a:lnTo>
                    <a:pt x="3314" y="458"/>
                  </a:lnTo>
                  <a:lnTo>
                    <a:pt x="3336" y="393"/>
                  </a:lnTo>
                  <a:lnTo>
                    <a:pt x="3380" y="262"/>
                  </a:lnTo>
                  <a:lnTo>
                    <a:pt x="3401" y="196"/>
                  </a:lnTo>
                  <a:lnTo>
                    <a:pt x="3423" y="131"/>
                  </a:lnTo>
                  <a:lnTo>
                    <a:pt x="3445" y="65"/>
                  </a:lnTo>
                  <a:lnTo>
                    <a:pt x="3467" y="0"/>
                  </a:lnTo>
                  <a:cubicBezTo>
                    <a:pt x="38647" y="8201"/>
                    <a:pt x="74198" y="27372"/>
                    <a:pt x="88615" y="52650"/>
                  </a:cubicBezTo>
                  <a:cubicBezTo>
                    <a:pt x="105649" y="82530"/>
                    <a:pt x="174482" y="159630"/>
                    <a:pt x="174482" y="159630"/>
                  </a:cubicBezTo>
                  <a:cubicBezTo>
                    <a:pt x="171494" y="160459"/>
                    <a:pt x="168593" y="160568"/>
                    <a:pt x="165823" y="160175"/>
                  </a:cubicBezTo>
                  <a:cubicBezTo>
                    <a:pt x="156401" y="159608"/>
                    <a:pt x="147241" y="155661"/>
                    <a:pt x="137055" y="152694"/>
                  </a:cubicBezTo>
                  <a:cubicBezTo>
                    <a:pt x="117186" y="146871"/>
                    <a:pt x="97317" y="141048"/>
                    <a:pt x="77448" y="135224"/>
                  </a:cubicBezTo>
                  <a:cubicBezTo>
                    <a:pt x="53457" y="127983"/>
                    <a:pt x="-5781" y="115311"/>
                    <a:pt x="457" y="79281"/>
                  </a:cubicBezTo>
                  <a:lnTo>
                    <a:pt x="457" y="79281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8AAAB5A9-4778-4A19-B685-8F98E6714C3D}"/>
                </a:ext>
              </a:extLst>
            </p:cNvPr>
            <p:cNvSpPr/>
            <p:nvPr/>
          </p:nvSpPr>
          <p:spPr>
            <a:xfrm>
              <a:off x="7038849" y="4724282"/>
              <a:ext cx="175016" cy="299220"/>
            </a:xfrm>
            <a:custGeom>
              <a:avLst/>
              <a:gdLst>
                <a:gd name="connsiteX0" fmla="*/ 20829 w 175016"/>
                <a:gd name="connsiteY0" fmla="*/ 106784 h 299220"/>
                <a:gd name="connsiteX1" fmla="*/ 33980 w 175016"/>
                <a:gd name="connsiteY1" fmla="*/ 0 h 299220"/>
                <a:gd name="connsiteX2" fmla="*/ 95267 w 175016"/>
                <a:gd name="connsiteY2" fmla="*/ 73828 h 299220"/>
                <a:gd name="connsiteX3" fmla="*/ 101614 w 175016"/>
                <a:gd name="connsiteY3" fmla="*/ 87634 h 299220"/>
                <a:gd name="connsiteX4" fmla="*/ 153545 w 175016"/>
                <a:gd name="connsiteY4" fmla="*/ 96184 h 299220"/>
                <a:gd name="connsiteX5" fmla="*/ 173937 w 175016"/>
                <a:gd name="connsiteY5" fmla="*/ 181746 h 299220"/>
                <a:gd name="connsiteX6" fmla="*/ 170928 w 175016"/>
                <a:gd name="connsiteY6" fmla="*/ 267897 h 299220"/>
                <a:gd name="connsiteX7" fmla="*/ 119695 w 175016"/>
                <a:gd name="connsiteY7" fmla="*/ 293066 h 299220"/>
                <a:gd name="connsiteX8" fmla="*/ 88724 w 175016"/>
                <a:gd name="connsiteY8" fmla="*/ 259893 h 299220"/>
                <a:gd name="connsiteX9" fmla="*/ 59935 w 175016"/>
                <a:gd name="connsiteY9" fmla="*/ 226195 h 299220"/>
                <a:gd name="connsiteX10" fmla="*/ 3991 w 175016"/>
                <a:gd name="connsiteY10" fmla="*/ 153218 h 299220"/>
                <a:gd name="connsiteX11" fmla="*/ 20829 w 175016"/>
                <a:gd name="connsiteY11" fmla="*/ 106784 h 299220"/>
                <a:gd name="connsiteX12" fmla="*/ 20829 w 175016"/>
                <a:gd name="connsiteY12" fmla="*/ 106784 h 29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016" h="299220">
                  <a:moveTo>
                    <a:pt x="20829" y="106784"/>
                  </a:moveTo>
                  <a:cubicBezTo>
                    <a:pt x="3249" y="54962"/>
                    <a:pt x="-5824" y="44"/>
                    <a:pt x="33980" y="0"/>
                  </a:cubicBezTo>
                  <a:cubicBezTo>
                    <a:pt x="66521" y="-22"/>
                    <a:pt x="83839" y="49946"/>
                    <a:pt x="95267" y="73828"/>
                  </a:cubicBezTo>
                  <a:cubicBezTo>
                    <a:pt x="97448" y="78408"/>
                    <a:pt x="99564" y="83010"/>
                    <a:pt x="101614" y="87634"/>
                  </a:cubicBezTo>
                  <a:cubicBezTo>
                    <a:pt x="118386" y="73501"/>
                    <a:pt x="142640" y="77274"/>
                    <a:pt x="153545" y="96184"/>
                  </a:cubicBezTo>
                  <a:cubicBezTo>
                    <a:pt x="167918" y="121091"/>
                    <a:pt x="172367" y="153545"/>
                    <a:pt x="173937" y="181746"/>
                  </a:cubicBezTo>
                  <a:cubicBezTo>
                    <a:pt x="175486" y="209510"/>
                    <a:pt x="176031" y="240459"/>
                    <a:pt x="170928" y="267897"/>
                  </a:cubicBezTo>
                  <a:cubicBezTo>
                    <a:pt x="166566" y="291430"/>
                    <a:pt x="141506" y="309075"/>
                    <a:pt x="119695" y="293066"/>
                  </a:cubicBezTo>
                  <a:cubicBezTo>
                    <a:pt x="108048" y="284516"/>
                    <a:pt x="98277" y="270732"/>
                    <a:pt x="88724" y="259893"/>
                  </a:cubicBezTo>
                  <a:cubicBezTo>
                    <a:pt x="78953" y="248813"/>
                    <a:pt x="69379" y="237559"/>
                    <a:pt x="59935" y="226195"/>
                  </a:cubicBezTo>
                  <a:cubicBezTo>
                    <a:pt x="41222" y="203687"/>
                    <a:pt x="17448" y="179347"/>
                    <a:pt x="3991" y="153218"/>
                  </a:cubicBezTo>
                  <a:cubicBezTo>
                    <a:pt x="-5562" y="134723"/>
                    <a:pt x="2813" y="111473"/>
                    <a:pt x="20829" y="106784"/>
                  </a:cubicBezTo>
                  <a:lnTo>
                    <a:pt x="20829" y="106784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15EDD1F5-E4F5-4BF4-9A4C-C255B44EB3BA}"/>
                </a:ext>
              </a:extLst>
            </p:cNvPr>
            <p:cNvSpPr/>
            <p:nvPr/>
          </p:nvSpPr>
          <p:spPr>
            <a:xfrm>
              <a:off x="7038841" y="4726616"/>
              <a:ext cx="146442" cy="296896"/>
            </a:xfrm>
            <a:custGeom>
              <a:avLst/>
              <a:gdLst>
                <a:gd name="connsiteX0" fmla="*/ 20837 w 146442"/>
                <a:gd name="connsiteY0" fmla="*/ 104450 h 296896"/>
                <a:gd name="connsiteX1" fmla="*/ 21644 w 146442"/>
                <a:gd name="connsiteY1" fmla="*/ 0 h 296896"/>
                <a:gd name="connsiteX2" fmla="*/ 146443 w 146442"/>
                <a:gd name="connsiteY2" fmla="*/ 295400 h 296896"/>
                <a:gd name="connsiteX3" fmla="*/ 119703 w 146442"/>
                <a:gd name="connsiteY3" fmla="*/ 290732 h 296896"/>
                <a:gd name="connsiteX4" fmla="*/ 88732 w 146442"/>
                <a:gd name="connsiteY4" fmla="*/ 257559 h 296896"/>
                <a:gd name="connsiteX5" fmla="*/ 59921 w 146442"/>
                <a:gd name="connsiteY5" fmla="*/ 223862 h 296896"/>
                <a:gd name="connsiteX6" fmla="*/ 3977 w 146442"/>
                <a:gd name="connsiteY6" fmla="*/ 150862 h 296896"/>
                <a:gd name="connsiteX7" fmla="*/ 20837 w 146442"/>
                <a:gd name="connsiteY7" fmla="*/ 104450 h 296896"/>
                <a:gd name="connsiteX8" fmla="*/ 20837 w 146442"/>
                <a:gd name="connsiteY8" fmla="*/ 104450 h 29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2" h="296896">
                  <a:moveTo>
                    <a:pt x="20837" y="104450"/>
                  </a:moveTo>
                  <a:cubicBezTo>
                    <a:pt x="5395" y="58888"/>
                    <a:pt x="-3504" y="10927"/>
                    <a:pt x="21644" y="0"/>
                  </a:cubicBezTo>
                  <a:cubicBezTo>
                    <a:pt x="72571" y="66042"/>
                    <a:pt x="134382" y="219805"/>
                    <a:pt x="146443" y="295400"/>
                  </a:cubicBezTo>
                  <a:cubicBezTo>
                    <a:pt x="138067" y="298213"/>
                    <a:pt x="128623" y="297275"/>
                    <a:pt x="119703" y="290732"/>
                  </a:cubicBezTo>
                  <a:cubicBezTo>
                    <a:pt x="108034" y="282183"/>
                    <a:pt x="98285" y="268399"/>
                    <a:pt x="88732" y="257559"/>
                  </a:cubicBezTo>
                  <a:cubicBezTo>
                    <a:pt x="78939" y="246479"/>
                    <a:pt x="69365" y="235225"/>
                    <a:pt x="59921" y="223862"/>
                  </a:cubicBezTo>
                  <a:cubicBezTo>
                    <a:pt x="41208" y="201332"/>
                    <a:pt x="17434" y="177013"/>
                    <a:pt x="3977" y="150862"/>
                  </a:cubicBezTo>
                  <a:cubicBezTo>
                    <a:pt x="-5554" y="132389"/>
                    <a:pt x="2821" y="109139"/>
                    <a:pt x="20837" y="104450"/>
                  </a:cubicBezTo>
                  <a:lnTo>
                    <a:pt x="20837" y="104450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3831BBE5-FB44-4067-B58B-B62CBCAF7EBB}"/>
                </a:ext>
              </a:extLst>
            </p:cNvPr>
            <p:cNvSpPr/>
            <p:nvPr/>
          </p:nvSpPr>
          <p:spPr>
            <a:xfrm>
              <a:off x="6833960" y="4889268"/>
              <a:ext cx="234636" cy="179067"/>
            </a:xfrm>
            <a:custGeom>
              <a:avLst/>
              <a:gdLst>
                <a:gd name="connsiteX0" fmla="*/ 9969 w 234636"/>
                <a:gd name="connsiteY0" fmla="*/ 24481 h 179067"/>
                <a:gd name="connsiteX1" fmla="*/ 65280 w 234636"/>
                <a:gd name="connsiteY1" fmla="*/ 19225 h 179067"/>
                <a:gd name="connsiteX2" fmla="*/ 106305 w 234636"/>
                <a:gd name="connsiteY2" fmla="*/ 29126 h 179067"/>
                <a:gd name="connsiteX3" fmla="*/ 110864 w 234636"/>
                <a:gd name="connsiteY3" fmla="*/ 8646 h 179067"/>
                <a:gd name="connsiteX4" fmla="*/ 133372 w 234636"/>
                <a:gd name="connsiteY4" fmla="*/ 1798 h 179067"/>
                <a:gd name="connsiteX5" fmla="*/ 195771 w 234636"/>
                <a:gd name="connsiteY5" fmla="*/ 55517 h 179067"/>
                <a:gd name="connsiteX6" fmla="*/ 231017 w 234636"/>
                <a:gd name="connsiteY6" fmla="*/ 127884 h 179067"/>
                <a:gd name="connsiteX7" fmla="*/ 234266 w 234636"/>
                <a:gd name="connsiteY7" fmla="*/ 142431 h 179067"/>
                <a:gd name="connsiteX8" fmla="*/ 234528 w 234636"/>
                <a:gd name="connsiteY8" fmla="*/ 143871 h 179067"/>
                <a:gd name="connsiteX9" fmla="*/ 233329 w 234636"/>
                <a:gd name="connsiteY9" fmla="*/ 149389 h 179067"/>
                <a:gd name="connsiteX10" fmla="*/ 231017 w 234636"/>
                <a:gd name="connsiteY10" fmla="*/ 155932 h 179067"/>
                <a:gd name="connsiteX11" fmla="*/ 162009 w 234636"/>
                <a:gd name="connsiteY11" fmla="*/ 178920 h 179067"/>
                <a:gd name="connsiteX12" fmla="*/ 79806 w 234636"/>
                <a:gd name="connsiteY12" fmla="*/ 166030 h 179067"/>
                <a:gd name="connsiteX13" fmla="*/ 19762 w 234636"/>
                <a:gd name="connsiteY13" fmla="*/ 125267 h 179067"/>
                <a:gd name="connsiteX14" fmla="*/ 34832 w 234636"/>
                <a:gd name="connsiteY14" fmla="*/ 87709 h 179067"/>
                <a:gd name="connsiteX15" fmla="*/ 9969 w 234636"/>
                <a:gd name="connsiteY15" fmla="*/ 24481 h 179067"/>
                <a:gd name="connsiteX16" fmla="*/ 9969 w 234636"/>
                <a:gd name="connsiteY16" fmla="*/ 24481 h 17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4636" h="179067">
                  <a:moveTo>
                    <a:pt x="9969" y="24481"/>
                  </a:moveTo>
                  <a:cubicBezTo>
                    <a:pt x="24015" y="11046"/>
                    <a:pt x="48115" y="16716"/>
                    <a:pt x="65280" y="19225"/>
                  </a:cubicBezTo>
                  <a:cubicBezTo>
                    <a:pt x="79260" y="21275"/>
                    <a:pt x="92979" y="24590"/>
                    <a:pt x="106305" y="29126"/>
                  </a:cubicBezTo>
                  <a:cubicBezTo>
                    <a:pt x="105236" y="22191"/>
                    <a:pt x="106218" y="15255"/>
                    <a:pt x="110864" y="8646"/>
                  </a:cubicBezTo>
                  <a:cubicBezTo>
                    <a:pt x="116294" y="926"/>
                    <a:pt x="124320" y="-2324"/>
                    <a:pt x="133372" y="1798"/>
                  </a:cubicBezTo>
                  <a:cubicBezTo>
                    <a:pt x="160242" y="14034"/>
                    <a:pt x="179545" y="30675"/>
                    <a:pt x="195771" y="55517"/>
                  </a:cubicBezTo>
                  <a:cubicBezTo>
                    <a:pt x="210057" y="77371"/>
                    <a:pt x="223906" y="102191"/>
                    <a:pt x="231017" y="127884"/>
                  </a:cubicBezTo>
                  <a:cubicBezTo>
                    <a:pt x="233154" y="132442"/>
                    <a:pt x="234376" y="137284"/>
                    <a:pt x="234266" y="142431"/>
                  </a:cubicBezTo>
                  <a:cubicBezTo>
                    <a:pt x="234354" y="142911"/>
                    <a:pt x="234463" y="143391"/>
                    <a:pt x="234528" y="143871"/>
                  </a:cubicBezTo>
                  <a:cubicBezTo>
                    <a:pt x="234877" y="146095"/>
                    <a:pt x="234354" y="147949"/>
                    <a:pt x="233329" y="149389"/>
                  </a:cubicBezTo>
                  <a:cubicBezTo>
                    <a:pt x="232805" y="151526"/>
                    <a:pt x="232042" y="153707"/>
                    <a:pt x="231017" y="155932"/>
                  </a:cubicBezTo>
                  <a:cubicBezTo>
                    <a:pt x="219654" y="180600"/>
                    <a:pt x="184539" y="179313"/>
                    <a:pt x="162009" y="178920"/>
                  </a:cubicBezTo>
                  <a:cubicBezTo>
                    <a:pt x="134222" y="178440"/>
                    <a:pt x="106392" y="174209"/>
                    <a:pt x="79806" y="166030"/>
                  </a:cubicBezTo>
                  <a:cubicBezTo>
                    <a:pt x="57952" y="159313"/>
                    <a:pt x="25760" y="151090"/>
                    <a:pt x="19762" y="125267"/>
                  </a:cubicBezTo>
                  <a:cubicBezTo>
                    <a:pt x="15901" y="108647"/>
                    <a:pt x="23186" y="95975"/>
                    <a:pt x="34832" y="87709"/>
                  </a:cubicBezTo>
                  <a:cubicBezTo>
                    <a:pt x="10580" y="71722"/>
                    <a:pt x="-14394" y="47774"/>
                    <a:pt x="9969" y="24481"/>
                  </a:cubicBezTo>
                  <a:lnTo>
                    <a:pt x="9969" y="24481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274BA222-B6BA-4073-9314-3C7193B2D68C}"/>
                </a:ext>
              </a:extLst>
            </p:cNvPr>
            <p:cNvSpPr/>
            <p:nvPr/>
          </p:nvSpPr>
          <p:spPr>
            <a:xfrm>
              <a:off x="6833979" y="4932440"/>
              <a:ext cx="233594" cy="135894"/>
            </a:xfrm>
            <a:custGeom>
              <a:avLst/>
              <a:gdLst>
                <a:gd name="connsiteX0" fmla="*/ 233594 w 233594"/>
                <a:gd name="connsiteY0" fmla="*/ 105802 h 135894"/>
                <a:gd name="connsiteX1" fmla="*/ 233332 w 233594"/>
                <a:gd name="connsiteY1" fmla="*/ 106217 h 135894"/>
                <a:gd name="connsiteX2" fmla="*/ 231020 w 233594"/>
                <a:gd name="connsiteY2" fmla="*/ 112760 h 135894"/>
                <a:gd name="connsiteX3" fmla="*/ 162013 w 233594"/>
                <a:gd name="connsiteY3" fmla="*/ 135748 h 135894"/>
                <a:gd name="connsiteX4" fmla="*/ 79809 w 233594"/>
                <a:gd name="connsiteY4" fmla="*/ 122858 h 135894"/>
                <a:gd name="connsiteX5" fmla="*/ 19787 w 233594"/>
                <a:gd name="connsiteY5" fmla="*/ 82072 h 135894"/>
                <a:gd name="connsiteX6" fmla="*/ 34836 w 233594"/>
                <a:gd name="connsiteY6" fmla="*/ 44537 h 135894"/>
                <a:gd name="connsiteX7" fmla="*/ 49 w 233594"/>
                <a:gd name="connsiteY7" fmla="*/ 0 h 135894"/>
                <a:gd name="connsiteX8" fmla="*/ 65261 w 233594"/>
                <a:gd name="connsiteY8" fmla="*/ 36489 h 135894"/>
                <a:gd name="connsiteX9" fmla="*/ 233594 w 233594"/>
                <a:gd name="connsiteY9" fmla="*/ 105802 h 135894"/>
                <a:gd name="connsiteX10" fmla="*/ 233594 w 233594"/>
                <a:gd name="connsiteY10" fmla="*/ 105802 h 1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594" h="135894">
                  <a:moveTo>
                    <a:pt x="233594" y="105802"/>
                  </a:moveTo>
                  <a:lnTo>
                    <a:pt x="233332" y="106217"/>
                  </a:lnTo>
                  <a:cubicBezTo>
                    <a:pt x="232787" y="108354"/>
                    <a:pt x="232067" y="110535"/>
                    <a:pt x="231020" y="112760"/>
                  </a:cubicBezTo>
                  <a:cubicBezTo>
                    <a:pt x="219657" y="137427"/>
                    <a:pt x="184542" y="136140"/>
                    <a:pt x="162013" y="135748"/>
                  </a:cubicBezTo>
                  <a:cubicBezTo>
                    <a:pt x="134226" y="135268"/>
                    <a:pt x="106396" y="131037"/>
                    <a:pt x="79809" y="122858"/>
                  </a:cubicBezTo>
                  <a:cubicBezTo>
                    <a:pt x="57955" y="116140"/>
                    <a:pt x="25763" y="107918"/>
                    <a:pt x="19787" y="82072"/>
                  </a:cubicBezTo>
                  <a:cubicBezTo>
                    <a:pt x="15927" y="65453"/>
                    <a:pt x="23189" y="52803"/>
                    <a:pt x="34836" y="44537"/>
                  </a:cubicBezTo>
                  <a:cubicBezTo>
                    <a:pt x="17083" y="32825"/>
                    <a:pt x="-1064" y="16859"/>
                    <a:pt x="49" y="0"/>
                  </a:cubicBezTo>
                  <a:cubicBezTo>
                    <a:pt x="10016" y="15856"/>
                    <a:pt x="28729" y="31494"/>
                    <a:pt x="65261" y="36489"/>
                  </a:cubicBezTo>
                  <a:cubicBezTo>
                    <a:pt x="128359" y="45104"/>
                    <a:pt x="210300" y="91865"/>
                    <a:pt x="233594" y="105802"/>
                  </a:cubicBezTo>
                  <a:lnTo>
                    <a:pt x="233594" y="105802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187BFBDA-25C5-4E92-A9E2-A5750362562C}"/>
                </a:ext>
              </a:extLst>
            </p:cNvPr>
            <p:cNvSpPr/>
            <p:nvPr/>
          </p:nvSpPr>
          <p:spPr>
            <a:xfrm>
              <a:off x="7271123" y="5076161"/>
              <a:ext cx="171976" cy="284502"/>
            </a:xfrm>
            <a:custGeom>
              <a:avLst/>
              <a:gdLst>
                <a:gd name="connsiteX0" fmla="*/ 813 w 171976"/>
                <a:gd name="connsiteY0" fmla="*/ 75779 h 284502"/>
                <a:gd name="connsiteX1" fmla="*/ 38043 w 171976"/>
                <a:gd name="connsiteY1" fmla="*/ 65005 h 284502"/>
                <a:gd name="connsiteX2" fmla="*/ 84238 w 171976"/>
                <a:gd name="connsiteY2" fmla="*/ 10 h 284502"/>
                <a:gd name="connsiteX3" fmla="*/ 129167 w 171976"/>
                <a:gd name="connsiteY3" fmla="*/ 70741 h 284502"/>
                <a:gd name="connsiteX4" fmla="*/ 129167 w 171976"/>
                <a:gd name="connsiteY4" fmla="*/ 70828 h 284502"/>
                <a:gd name="connsiteX5" fmla="*/ 131239 w 171976"/>
                <a:gd name="connsiteY5" fmla="*/ 87055 h 284502"/>
                <a:gd name="connsiteX6" fmla="*/ 151915 w 171976"/>
                <a:gd name="connsiteY6" fmla="*/ 86946 h 284502"/>
                <a:gd name="connsiteX7" fmla="*/ 132286 w 171976"/>
                <a:gd name="connsiteY7" fmla="*/ 235846 h 284502"/>
                <a:gd name="connsiteX8" fmla="*/ 51980 w 171976"/>
                <a:gd name="connsiteY8" fmla="*/ 274864 h 284502"/>
                <a:gd name="connsiteX9" fmla="*/ 813 w 171976"/>
                <a:gd name="connsiteY9" fmla="*/ 75779 h 284502"/>
                <a:gd name="connsiteX10" fmla="*/ 813 w 171976"/>
                <a:gd name="connsiteY10" fmla="*/ 75779 h 28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976" h="284502">
                  <a:moveTo>
                    <a:pt x="813" y="75779"/>
                  </a:moveTo>
                  <a:cubicBezTo>
                    <a:pt x="4652" y="57219"/>
                    <a:pt x="25655" y="54841"/>
                    <a:pt x="38043" y="65005"/>
                  </a:cubicBezTo>
                  <a:cubicBezTo>
                    <a:pt x="42754" y="37153"/>
                    <a:pt x="52002" y="664"/>
                    <a:pt x="84238" y="10"/>
                  </a:cubicBezTo>
                  <a:cubicBezTo>
                    <a:pt x="121904" y="-753"/>
                    <a:pt x="127444" y="42497"/>
                    <a:pt x="129167" y="70741"/>
                  </a:cubicBezTo>
                  <a:cubicBezTo>
                    <a:pt x="129167" y="70763"/>
                    <a:pt x="129167" y="70806"/>
                    <a:pt x="129167" y="70828"/>
                  </a:cubicBezTo>
                  <a:cubicBezTo>
                    <a:pt x="130170" y="76128"/>
                    <a:pt x="130824" y="81581"/>
                    <a:pt x="131239" y="87055"/>
                  </a:cubicBezTo>
                  <a:cubicBezTo>
                    <a:pt x="137150" y="84656"/>
                    <a:pt x="143976" y="84263"/>
                    <a:pt x="151915" y="86946"/>
                  </a:cubicBezTo>
                  <a:cubicBezTo>
                    <a:pt x="201119" y="103609"/>
                    <a:pt x="146048" y="206620"/>
                    <a:pt x="132286" y="235846"/>
                  </a:cubicBezTo>
                  <a:cubicBezTo>
                    <a:pt x="119789" y="262367"/>
                    <a:pt x="82732" y="303283"/>
                    <a:pt x="51980" y="274864"/>
                  </a:cubicBezTo>
                  <a:cubicBezTo>
                    <a:pt x="30344" y="254864"/>
                    <a:pt x="-5883" y="108168"/>
                    <a:pt x="813" y="75779"/>
                  </a:cubicBezTo>
                  <a:lnTo>
                    <a:pt x="813" y="75779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8D69785-B8AB-4607-B445-15DF4FA3D59A}"/>
                </a:ext>
              </a:extLst>
            </p:cNvPr>
            <p:cNvSpPr/>
            <p:nvPr/>
          </p:nvSpPr>
          <p:spPr>
            <a:xfrm>
              <a:off x="7271127" y="5076161"/>
              <a:ext cx="98366" cy="284506"/>
            </a:xfrm>
            <a:custGeom>
              <a:avLst/>
              <a:gdLst>
                <a:gd name="connsiteX0" fmla="*/ 809 w 98366"/>
                <a:gd name="connsiteY0" fmla="*/ 75779 h 284506"/>
                <a:gd name="connsiteX1" fmla="*/ 38038 w 98366"/>
                <a:gd name="connsiteY1" fmla="*/ 65005 h 284506"/>
                <a:gd name="connsiteX2" fmla="*/ 84233 w 98366"/>
                <a:gd name="connsiteY2" fmla="*/ 10 h 284506"/>
                <a:gd name="connsiteX3" fmla="*/ 98366 w 98366"/>
                <a:gd name="connsiteY3" fmla="*/ 2169 h 284506"/>
                <a:gd name="connsiteX4" fmla="*/ 80612 w 98366"/>
                <a:gd name="connsiteY4" fmla="*/ 283960 h 284506"/>
                <a:gd name="connsiteX5" fmla="*/ 51976 w 98366"/>
                <a:gd name="connsiteY5" fmla="*/ 274865 h 284506"/>
                <a:gd name="connsiteX6" fmla="*/ 809 w 98366"/>
                <a:gd name="connsiteY6" fmla="*/ 75779 h 284506"/>
                <a:gd name="connsiteX7" fmla="*/ 809 w 98366"/>
                <a:gd name="connsiteY7" fmla="*/ 75779 h 28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366" h="284506">
                  <a:moveTo>
                    <a:pt x="809" y="75779"/>
                  </a:moveTo>
                  <a:cubicBezTo>
                    <a:pt x="4625" y="57219"/>
                    <a:pt x="25650" y="54842"/>
                    <a:pt x="38038" y="65005"/>
                  </a:cubicBezTo>
                  <a:cubicBezTo>
                    <a:pt x="42750" y="37153"/>
                    <a:pt x="52019" y="665"/>
                    <a:pt x="84233" y="10"/>
                  </a:cubicBezTo>
                  <a:cubicBezTo>
                    <a:pt x="89555" y="-99"/>
                    <a:pt x="94244" y="665"/>
                    <a:pt x="98366" y="2169"/>
                  </a:cubicBezTo>
                  <a:cubicBezTo>
                    <a:pt x="90798" y="29345"/>
                    <a:pt x="58911" y="161669"/>
                    <a:pt x="80612" y="283960"/>
                  </a:cubicBezTo>
                  <a:cubicBezTo>
                    <a:pt x="71060" y="285704"/>
                    <a:pt x="61223" y="283436"/>
                    <a:pt x="51976" y="274865"/>
                  </a:cubicBezTo>
                  <a:cubicBezTo>
                    <a:pt x="30340" y="254864"/>
                    <a:pt x="-5866" y="108168"/>
                    <a:pt x="809" y="75779"/>
                  </a:cubicBezTo>
                  <a:lnTo>
                    <a:pt x="809" y="75779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D3B8C44B-EDD8-40D5-A916-986A58418E84}"/>
                </a:ext>
              </a:extLst>
            </p:cNvPr>
            <p:cNvSpPr/>
            <p:nvPr/>
          </p:nvSpPr>
          <p:spPr>
            <a:xfrm>
              <a:off x="7041523" y="5188522"/>
              <a:ext cx="263604" cy="258487"/>
            </a:xfrm>
            <a:custGeom>
              <a:avLst/>
              <a:gdLst>
                <a:gd name="connsiteX0" fmla="*/ 49408 w 263604"/>
                <a:gd name="connsiteY0" fmla="*/ 122721 h 258487"/>
                <a:gd name="connsiteX1" fmla="*/ 29 w 263604"/>
                <a:gd name="connsiteY1" fmla="*/ 23113 h 258487"/>
                <a:gd name="connsiteX2" fmla="*/ 27380 w 263604"/>
                <a:gd name="connsiteY2" fmla="*/ 561 h 258487"/>
                <a:gd name="connsiteX3" fmla="*/ 115821 w 263604"/>
                <a:gd name="connsiteY3" fmla="*/ 57356 h 258487"/>
                <a:gd name="connsiteX4" fmla="*/ 138940 w 263604"/>
                <a:gd name="connsiteY4" fmla="*/ 43397 h 258487"/>
                <a:gd name="connsiteX5" fmla="*/ 209584 w 263604"/>
                <a:gd name="connsiteY5" fmla="*/ 113626 h 258487"/>
                <a:gd name="connsiteX6" fmla="*/ 263586 w 263604"/>
                <a:gd name="connsiteY6" fmla="*/ 221719 h 258487"/>
                <a:gd name="connsiteX7" fmla="*/ 198635 w 263604"/>
                <a:gd name="connsiteY7" fmla="*/ 256201 h 258487"/>
                <a:gd name="connsiteX8" fmla="*/ 101666 w 263604"/>
                <a:gd name="connsiteY8" fmla="*/ 223616 h 258487"/>
                <a:gd name="connsiteX9" fmla="*/ 49408 w 263604"/>
                <a:gd name="connsiteY9" fmla="*/ 122721 h 258487"/>
                <a:gd name="connsiteX10" fmla="*/ 49408 w 263604"/>
                <a:gd name="connsiteY10" fmla="*/ 122721 h 258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604" h="258487">
                  <a:moveTo>
                    <a:pt x="49408" y="122721"/>
                  </a:moveTo>
                  <a:cubicBezTo>
                    <a:pt x="22036" y="96985"/>
                    <a:pt x="2298" y="65513"/>
                    <a:pt x="29" y="23113"/>
                  </a:cubicBezTo>
                  <a:cubicBezTo>
                    <a:pt x="-734" y="8609"/>
                    <a:pt x="13443" y="-2688"/>
                    <a:pt x="27380" y="561"/>
                  </a:cubicBezTo>
                  <a:cubicBezTo>
                    <a:pt x="62974" y="8871"/>
                    <a:pt x="90674" y="32012"/>
                    <a:pt x="115821" y="57356"/>
                  </a:cubicBezTo>
                  <a:cubicBezTo>
                    <a:pt x="118460" y="47890"/>
                    <a:pt x="127577" y="41565"/>
                    <a:pt x="138940" y="43397"/>
                  </a:cubicBezTo>
                  <a:cubicBezTo>
                    <a:pt x="173313" y="48980"/>
                    <a:pt x="193029" y="86909"/>
                    <a:pt x="209584" y="113626"/>
                  </a:cubicBezTo>
                  <a:cubicBezTo>
                    <a:pt x="218417" y="127869"/>
                    <a:pt x="263216" y="207586"/>
                    <a:pt x="263586" y="221719"/>
                  </a:cubicBezTo>
                  <a:cubicBezTo>
                    <a:pt x="264568" y="259276"/>
                    <a:pt x="225789" y="261872"/>
                    <a:pt x="198635" y="256201"/>
                  </a:cubicBezTo>
                  <a:cubicBezTo>
                    <a:pt x="165287" y="249222"/>
                    <a:pt x="132659" y="237662"/>
                    <a:pt x="101666" y="223616"/>
                  </a:cubicBezTo>
                  <a:cubicBezTo>
                    <a:pt x="70739" y="209570"/>
                    <a:pt x="-9065" y="145775"/>
                    <a:pt x="49408" y="122721"/>
                  </a:cubicBezTo>
                  <a:lnTo>
                    <a:pt x="49408" y="122721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B42759F1-1D8E-46AA-879E-9EEC1AFF1B5C}"/>
                </a:ext>
              </a:extLst>
            </p:cNvPr>
            <p:cNvSpPr/>
            <p:nvPr/>
          </p:nvSpPr>
          <p:spPr>
            <a:xfrm>
              <a:off x="7041525" y="5205332"/>
              <a:ext cx="258982" cy="241663"/>
            </a:xfrm>
            <a:custGeom>
              <a:avLst/>
              <a:gdLst>
                <a:gd name="connsiteX0" fmla="*/ 49406 w 258982"/>
                <a:gd name="connsiteY0" fmla="*/ 105911 h 241663"/>
                <a:gd name="connsiteX1" fmla="*/ 27 w 258982"/>
                <a:gd name="connsiteY1" fmla="*/ 6303 h 241663"/>
                <a:gd name="connsiteX2" fmla="*/ 638 w 258982"/>
                <a:gd name="connsiteY2" fmla="*/ 0 h 241663"/>
                <a:gd name="connsiteX3" fmla="*/ 53376 w 258982"/>
                <a:gd name="connsiteY3" fmla="*/ 64908 h 241663"/>
                <a:gd name="connsiteX4" fmla="*/ 258982 w 258982"/>
                <a:gd name="connsiteY4" fmla="*/ 224930 h 241663"/>
                <a:gd name="connsiteX5" fmla="*/ 198655 w 258982"/>
                <a:gd name="connsiteY5" fmla="*/ 239369 h 241663"/>
                <a:gd name="connsiteX6" fmla="*/ 101664 w 258982"/>
                <a:gd name="connsiteY6" fmla="*/ 206784 h 241663"/>
                <a:gd name="connsiteX7" fmla="*/ 49406 w 258982"/>
                <a:gd name="connsiteY7" fmla="*/ 105911 h 241663"/>
                <a:gd name="connsiteX8" fmla="*/ 49406 w 258982"/>
                <a:gd name="connsiteY8" fmla="*/ 105911 h 24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982" h="241663">
                  <a:moveTo>
                    <a:pt x="49406" y="105911"/>
                  </a:moveTo>
                  <a:cubicBezTo>
                    <a:pt x="22013" y="80153"/>
                    <a:pt x="2296" y="48681"/>
                    <a:pt x="27" y="6303"/>
                  </a:cubicBezTo>
                  <a:cubicBezTo>
                    <a:pt x="-82" y="4122"/>
                    <a:pt x="137" y="2007"/>
                    <a:pt x="638" y="0"/>
                  </a:cubicBezTo>
                  <a:cubicBezTo>
                    <a:pt x="8185" y="21112"/>
                    <a:pt x="19635" y="38866"/>
                    <a:pt x="53376" y="64908"/>
                  </a:cubicBezTo>
                  <a:cubicBezTo>
                    <a:pt x="93551" y="95900"/>
                    <a:pt x="228252" y="200961"/>
                    <a:pt x="258982" y="224930"/>
                  </a:cubicBezTo>
                  <a:cubicBezTo>
                    <a:pt x="248033" y="243208"/>
                    <a:pt x="219811" y="243796"/>
                    <a:pt x="198655" y="239369"/>
                  </a:cubicBezTo>
                  <a:cubicBezTo>
                    <a:pt x="165307" y="232390"/>
                    <a:pt x="132678" y="220830"/>
                    <a:pt x="101664" y="206784"/>
                  </a:cubicBezTo>
                  <a:cubicBezTo>
                    <a:pt x="70737" y="192760"/>
                    <a:pt x="-9067" y="128965"/>
                    <a:pt x="49406" y="105911"/>
                  </a:cubicBezTo>
                  <a:lnTo>
                    <a:pt x="49406" y="105911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E5B53585-4AAA-49F5-91E0-07266ACD8DA2}"/>
                </a:ext>
              </a:extLst>
            </p:cNvPr>
            <p:cNvSpPr/>
            <p:nvPr/>
          </p:nvSpPr>
          <p:spPr>
            <a:xfrm>
              <a:off x="7428777" y="5500419"/>
              <a:ext cx="182702" cy="279403"/>
            </a:xfrm>
            <a:custGeom>
              <a:avLst/>
              <a:gdLst>
                <a:gd name="connsiteX0" fmla="*/ 37598 w 182702"/>
                <a:gd name="connsiteY0" fmla="*/ 23039 h 279403"/>
                <a:gd name="connsiteX1" fmla="*/ 59736 w 182702"/>
                <a:gd name="connsiteY1" fmla="*/ 22188 h 279403"/>
                <a:gd name="connsiteX2" fmla="*/ 79125 w 182702"/>
                <a:gd name="connsiteY2" fmla="*/ 63214 h 279403"/>
                <a:gd name="connsiteX3" fmla="*/ 151165 w 182702"/>
                <a:gd name="connsiteY3" fmla="*/ 3562 h 279403"/>
                <a:gd name="connsiteX4" fmla="*/ 161568 w 182702"/>
                <a:gd name="connsiteY4" fmla="*/ 41839 h 279403"/>
                <a:gd name="connsiteX5" fmla="*/ 155287 w 182702"/>
                <a:gd name="connsiteY5" fmla="*/ 81011 h 279403"/>
                <a:gd name="connsiteX6" fmla="*/ 154066 w 182702"/>
                <a:gd name="connsiteY6" fmla="*/ 94686 h 279403"/>
                <a:gd name="connsiteX7" fmla="*/ 180631 w 182702"/>
                <a:gd name="connsiteY7" fmla="*/ 157064 h 279403"/>
                <a:gd name="connsiteX8" fmla="*/ 122964 w 182702"/>
                <a:gd name="connsiteY8" fmla="*/ 231873 h 279403"/>
                <a:gd name="connsiteX9" fmla="*/ 43530 w 182702"/>
                <a:gd name="connsiteY9" fmla="*/ 279267 h 279403"/>
                <a:gd name="connsiteX10" fmla="*/ 37598 w 182702"/>
                <a:gd name="connsiteY10" fmla="*/ 23039 h 279403"/>
                <a:gd name="connsiteX11" fmla="*/ 37598 w 182702"/>
                <a:gd name="connsiteY11" fmla="*/ 23039 h 27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702" h="279403">
                  <a:moveTo>
                    <a:pt x="37598" y="23039"/>
                  </a:moveTo>
                  <a:cubicBezTo>
                    <a:pt x="43399" y="18829"/>
                    <a:pt x="53651" y="18153"/>
                    <a:pt x="59736" y="22188"/>
                  </a:cubicBezTo>
                  <a:cubicBezTo>
                    <a:pt x="75657" y="32723"/>
                    <a:pt x="79016" y="47096"/>
                    <a:pt x="79125" y="63214"/>
                  </a:cubicBezTo>
                  <a:cubicBezTo>
                    <a:pt x="91579" y="42668"/>
                    <a:pt x="119649" y="-14780"/>
                    <a:pt x="151165" y="3562"/>
                  </a:cubicBezTo>
                  <a:cubicBezTo>
                    <a:pt x="165232" y="11741"/>
                    <a:pt x="162920" y="27990"/>
                    <a:pt x="161568" y="41839"/>
                  </a:cubicBezTo>
                  <a:cubicBezTo>
                    <a:pt x="160281" y="55035"/>
                    <a:pt x="158166" y="68099"/>
                    <a:pt x="155287" y="81011"/>
                  </a:cubicBezTo>
                  <a:cubicBezTo>
                    <a:pt x="155069" y="85591"/>
                    <a:pt x="154632" y="90128"/>
                    <a:pt x="154066" y="94686"/>
                  </a:cubicBezTo>
                  <a:cubicBezTo>
                    <a:pt x="177948" y="104501"/>
                    <a:pt x="187239" y="132505"/>
                    <a:pt x="180631" y="157064"/>
                  </a:cubicBezTo>
                  <a:cubicBezTo>
                    <a:pt x="172757" y="186399"/>
                    <a:pt x="144840" y="212397"/>
                    <a:pt x="122964" y="231873"/>
                  </a:cubicBezTo>
                  <a:cubicBezTo>
                    <a:pt x="102920" y="249714"/>
                    <a:pt x="71557" y="276584"/>
                    <a:pt x="43530" y="279267"/>
                  </a:cubicBezTo>
                  <a:cubicBezTo>
                    <a:pt x="-25085" y="285854"/>
                    <a:pt x="-1224" y="51327"/>
                    <a:pt x="37598" y="23039"/>
                  </a:cubicBezTo>
                  <a:lnTo>
                    <a:pt x="37598" y="23039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F8B3D353-5F3C-4077-97DE-4EA8BB9C3EDF}"/>
                </a:ext>
              </a:extLst>
            </p:cNvPr>
            <p:cNvSpPr/>
            <p:nvPr/>
          </p:nvSpPr>
          <p:spPr>
            <a:xfrm>
              <a:off x="7428786" y="5500433"/>
              <a:ext cx="149170" cy="272055"/>
            </a:xfrm>
            <a:custGeom>
              <a:avLst/>
              <a:gdLst>
                <a:gd name="connsiteX0" fmla="*/ 37589 w 149170"/>
                <a:gd name="connsiteY0" fmla="*/ 23025 h 272055"/>
                <a:gd name="connsiteX1" fmla="*/ 59727 w 149170"/>
                <a:gd name="connsiteY1" fmla="*/ 22174 h 272055"/>
                <a:gd name="connsiteX2" fmla="*/ 79138 w 149170"/>
                <a:gd name="connsiteY2" fmla="*/ 63199 h 272055"/>
                <a:gd name="connsiteX3" fmla="*/ 149171 w 149170"/>
                <a:gd name="connsiteY3" fmla="*/ 2501 h 272055"/>
                <a:gd name="connsiteX4" fmla="*/ 22780 w 149170"/>
                <a:gd name="connsiteY4" fmla="*/ 272056 h 272055"/>
                <a:gd name="connsiteX5" fmla="*/ 37589 w 149170"/>
                <a:gd name="connsiteY5" fmla="*/ 23025 h 272055"/>
                <a:gd name="connsiteX6" fmla="*/ 37589 w 149170"/>
                <a:gd name="connsiteY6" fmla="*/ 23025 h 27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70" h="272055">
                  <a:moveTo>
                    <a:pt x="37589" y="23025"/>
                  </a:moveTo>
                  <a:cubicBezTo>
                    <a:pt x="43390" y="18794"/>
                    <a:pt x="53642" y="18139"/>
                    <a:pt x="59727" y="22174"/>
                  </a:cubicBezTo>
                  <a:cubicBezTo>
                    <a:pt x="75670" y="32708"/>
                    <a:pt x="79029" y="47103"/>
                    <a:pt x="79138" y="63199"/>
                  </a:cubicBezTo>
                  <a:cubicBezTo>
                    <a:pt x="91330" y="43112"/>
                    <a:pt x="118506" y="-12374"/>
                    <a:pt x="149171" y="2501"/>
                  </a:cubicBezTo>
                  <a:cubicBezTo>
                    <a:pt x="122322" y="54672"/>
                    <a:pt x="39137" y="218119"/>
                    <a:pt x="22780" y="272056"/>
                  </a:cubicBezTo>
                  <a:cubicBezTo>
                    <a:pt x="-19162" y="232753"/>
                    <a:pt x="3390" y="47932"/>
                    <a:pt x="37589" y="23025"/>
                  </a:cubicBezTo>
                  <a:lnTo>
                    <a:pt x="37589" y="23025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6B30DADF-2AF6-4EF0-A848-7BDB32E75DC8}"/>
                </a:ext>
              </a:extLst>
            </p:cNvPr>
            <p:cNvSpPr/>
            <p:nvPr/>
          </p:nvSpPr>
          <p:spPr>
            <a:xfrm>
              <a:off x="7079165" y="5442134"/>
              <a:ext cx="287672" cy="401580"/>
            </a:xfrm>
            <a:custGeom>
              <a:avLst/>
              <a:gdLst>
                <a:gd name="connsiteX0" fmla="*/ 58987 w 287672"/>
                <a:gd name="connsiteY0" fmla="*/ 170375 h 401580"/>
                <a:gd name="connsiteX1" fmla="*/ 66707 w 287672"/>
                <a:gd name="connsiteY1" fmla="*/ 170005 h 401580"/>
                <a:gd name="connsiteX2" fmla="*/ 63196 w 287672"/>
                <a:gd name="connsiteY2" fmla="*/ 165577 h 401580"/>
                <a:gd name="connsiteX3" fmla="*/ 1364 w 287672"/>
                <a:gd name="connsiteY3" fmla="*/ 17354 h 401580"/>
                <a:gd name="connsiteX4" fmla="*/ 28474 w 287672"/>
                <a:gd name="connsiteY4" fmla="*/ 538 h 401580"/>
                <a:gd name="connsiteX5" fmla="*/ 165203 w 287672"/>
                <a:gd name="connsiteY5" fmla="*/ 104356 h 401580"/>
                <a:gd name="connsiteX6" fmla="*/ 181932 w 287672"/>
                <a:gd name="connsiteY6" fmla="*/ 79274 h 401580"/>
                <a:gd name="connsiteX7" fmla="*/ 198224 w 287672"/>
                <a:gd name="connsiteY7" fmla="*/ 78641 h 401580"/>
                <a:gd name="connsiteX8" fmla="*/ 268017 w 287672"/>
                <a:gd name="connsiteY8" fmla="*/ 203985 h 401580"/>
                <a:gd name="connsiteX9" fmla="*/ 265007 w 287672"/>
                <a:gd name="connsiteY9" fmla="*/ 398272 h 401580"/>
                <a:gd name="connsiteX10" fmla="*/ 193251 w 287672"/>
                <a:gd name="connsiteY10" fmla="*/ 380737 h 401580"/>
                <a:gd name="connsiteX11" fmla="*/ 131833 w 287672"/>
                <a:gd name="connsiteY11" fmla="*/ 334586 h 401580"/>
                <a:gd name="connsiteX12" fmla="*/ 37503 w 287672"/>
                <a:gd name="connsiteY12" fmla="*/ 221477 h 401580"/>
                <a:gd name="connsiteX13" fmla="*/ 58987 w 287672"/>
                <a:gd name="connsiteY13" fmla="*/ 170375 h 401580"/>
                <a:gd name="connsiteX14" fmla="*/ 58987 w 287672"/>
                <a:gd name="connsiteY14" fmla="*/ 170375 h 40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7672" h="401580">
                  <a:moveTo>
                    <a:pt x="58987" y="170375"/>
                  </a:moveTo>
                  <a:cubicBezTo>
                    <a:pt x="61494" y="170027"/>
                    <a:pt x="64068" y="169896"/>
                    <a:pt x="66707" y="170005"/>
                  </a:cubicBezTo>
                  <a:cubicBezTo>
                    <a:pt x="65530" y="168522"/>
                    <a:pt x="64352" y="167060"/>
                    <a:pt x="63196" y="165577"/>
                  </a:cubicBezTo>
                  <a:cubicBezTo>
                    <a:pt x="29869" y="123178"/>
                    <a:pt x="-7666" y="74453"/>
                    <a:pt x="1364" y="17354"/>
                  </a:cubicBezTo>
                  <a:cubicBezTo>
                    <a:pt x="3261" y="5336"/>
                    <a:pt x="17307" y="-2123"/>
                    <a:pt x="28474" y="538"/>
                  </a:cubicBezTo>
                  <a:cubicBezTo>
                    <a:pt x="84745" y="13973"/>
                    <a:pt x="130459" y="58336"/>
                    <a:pt x="165203" y="104356"/>
                  </a:cubicBezTo>
                  <a:cubicBezTo>
                    <a:pt x="167602" y="94454"/>
                    <a:pt x="172662" y="85729"/>
                    <a:pt x="181932" y="79274"/>
                  </a:cubicBezTo>
                  <a:cubicBezTo>
                    <a:pt x="186185" y="76307"/>
                    <a:pt x="193818" y="75500"/>
                    <a:pt x="198224" y="78641"/>
                  </a:cubicBezTo>
                  <a:cubicBezTo>
                    <a:pt x="238246" y="107038"/>
                    <a:pt x="254800" y="158554"/>
                    <a:pt x="268017" y="203985"/>
                  </a:cubicBezTo>
                  <a:cubicBezTo>
                    <a:pt x="275934" y="231183"/>
                    <a:pt x="309653" y="382547"/>
                    <a:pt x="265007" y="398272"/>
                  </a:cubicBezTo>
                  <a:cubicBezTo>
                    <a:pt x="238661" y="407542"/>
                    <a:pt x="214669" y="395938"/>
                    <a:pt x="193251" y="380737"/>
                  </a:cubicBezTo>
                  <a:cubicBezTo>
                    <a:pt x="172379" y="365927"/>
                    <a:pt x="151659" y="350769"/>
                    <a:pt x="131833" y="334586"/>
                  </a:cubicBezTo>
                  <a:cubicBezTo>
                    <a:pt x="94494" y="304160"/>
                    <a:pt x="56457" y="266690"/>
                    <a:pt x="37503" y="221477"/>
                  </a:cubicBezTo>
                  <a:cubicBezTo>
                    <a:pt x="28866" y="200932"/>
                    <a:pt x="32923" y="174105"/>
                    <a:pt x="58987" y="170375"/>
                  </a:cubicBezTo>
                  <a:lnTo>
                    <a:pt x="58987" y="170375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79942F17-3685-47B0-9B96-1B007D254B32}"/>
                </a:ext>
              </a:extLst>
            </p:cNvPr>
            <p:cNvSpPr/>
            <p:nvPr/>
          </p:nvSpPr>
          <p:spPr>
            <a:xfrm>
              <a:off x="7079165" y="5449935"/>
              <a:ext cx="264985" cy="393779"/>
            </a:xfrm>
            <a:custGeom>
              <a:avLst/>
              <a:gdLst>
                <a:gd name="connsiteX0" fmla="*/ 58987 w 264985"/>
                <a:gd name="connsiteY0" fmla="*/ 162575 h 393779"/>
                <a:gd name="connsiteX1" fmla="*/ 66707 w 264985"/>
                <a:gd name="connsiteY1" fmla="*/ 162204 h 393779"/>
                <a:gd name="connsiteX2" fmla="*/ 63196 w 264985"/>
                <a:gd name="connsiteY2" fmla="*/ 157776 h 393779"/>
                <a:gd name="connsiteX3" fmla="*/ 1364 w 264985"/>
                <a:gd name="connsiteY3" fmla="*/ 9553 h 393779"/>
                <a:gd name="connsiteX4" fmla="*/ 6053 w 264985"/>
                <a:gd name="connsiteY4" fmla="*/ 0 h 393779"/>
                <a:gd name="connsiteX5" fmla="*/ 264985 w 264985"/>
                <a:gd name="connsiteY5" fmla="*/ 390471 h 393779"/>
                <a:gd name="connsiteX6" fmla="*/ 193251 w 264985"/>
                <a:gd name="connsiteY6" fmla="*/ 372936 h 393779"/>
                <a:gd name="connsiteX7" fmla="*/ 131833 w 264985"/>
                <a:gd name="connsiteY7" fmla="*/ 326785 h 393779"/>
                <a:gd name="connsiteX8" fmla="*/ 37482 w 264985"/>
                <a:gd name="connsiteY8" fmla="*/ 213676 h 393779"/>
                <a:gd name="connsiteX9" fmla="*/ 58987 w 264985"/>
                <a:gd name="connsiteY9" fmla="*/ 162575 h 393779"/>
                <a:gd name="connsiteX10" fmla="*/ 58987 w 264985"/>
                <a:gd name="connsiteY10" fmla="*/ 162575 h 393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985" h="393779">
                  <a:moveTo>
                    <a:pt x="58987" y="162575"/>
                  </a:moveTo>
                  <a:cubicBezTo>
                    <a:pt x="61494" y="162204"/>
                    <a:pt x="64068" y="162117"/>
                    <a:pt x="66707" y="162204"/>
                  </a:cubicBezTo>
                  <a:cubicBezTo>
                    <a:pt x="65551" y="160721"/>
                    <a:pt x="64352" y="159238"/>
                    <a:pt x="63196" y="157776"/>
                  </a:cubicBezTo>
                  <a:cubicBezTo>
                    <a:pt x="29869" y="115355"/>
                    <a:pt x="-7666" y="66653"/>
                    <a:pt x="1364" y="9553"/>
                  </a:cubicBezTo>
                  <a:cubicBezTo>
                    <a:pt x="1953" y="5889"/>
                    <a:pt x="3654" y="2661"/>
                    <a:pt x="6053" y="0"/>
                  </a:cubicBezTo>
                  <a:cubicBezTo>
                    <a:pt x="148823" y="83556"/>
                    <a:pt x="264985" y="390471"/>
                    <a:pt x="264985" y="390471"/>
                  </a:cubicBezTo>
                  <a:cubicBezTo>
                    <a:pt x="238639" y="399741"/>
                    <a:pt x="214669" y="388137"/>
                    <a:pt x="193251" y="372936"/>
                  </a:cubicBezTo>
                  <a:cubicBezTo>
                    <a:pt x="172400" y="358104"/>
                    <a:pt x="151659" y="342946"/>
                    <a:pt x="131833" y="326785"/>
                  </a:cubicBezTo>
                  <a:cubicBezTo>
                    <a:pt x="94494" y="296359"/>
                    <a:pt x="56435" y="258889"/>
                    <a:pt x="37482" y="213676"/>
                  </a:cubicBezTo>
                  <a:cubicBezTo>
                    <a:pt x="28888" y="193131"/>
                    <a:pt x="32923" y="166304"/>
                    <a:pt x="58987" y="162575"/>
                  </a:cubicBezTo>
                  <a:lnTo>
                    <a:pt x="58987" y="162575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DFEDF7CB-7616-49FA-BF79-4E724B9E9FF8}"/>
                </a:ext>
              </a:extLst>
            </p:cNvPr>
            <p:cNvSpPr/>
            <p:nvPr/>
          </p:nvSpPr>
          <p:spPr>
            <a:xfrm>
              <a:off x="6838329" y="4715681"/>
              <a:ext cx="695753" cy="1757939"/>
            </a:xfrm>
            <a:custGeom>
              <a:avLst/>
              <a:gdLst>
                <a:gd name="connsiteX0" fmla="*/ 100584 w 695753"/>
                <a:gd name="connsiteY0" fmla="*/ 109976 h 1757939"/>
                <a:gd name="connsiteX1" fmla="*/ 52449 w 695753"/>
                <a:gd name="connsiteY1" fmla="*/ 41426 h 1757939"/>
                <a:gd name="connsiteX2" fmla="*/ 56178 w 695753"/>
                <a:gd name="connsiteY2" fmla="*/ 39049 h 1757939"/>
                <a:gd name="connsiteX3" fmla="*/ 86233 w 695753"/>
                <a:gd name="connsiteY3" fmla="*/ 78940 h 1757939"/>
                <a:gd name="connsiteX4" fmla="*/ 38839 w 695753"/>
                <a:gd name="connsiteY4" fmla="*/ 3803 h 1757939"/>
                <a:gd name="connsiteX5" fmla="*/ 41827 w 695753"/>
                <a:gd name="connsiteY5" fmla="*/ 575 h 1757939"/>
                <a:gd name="connsiteX6" fmla="*/ 125317 w 695753"/>
                <a:gd name="connsiteY6" fmla="*/ 124458 h 1757939"/>
                <a:gd name="connsiteX7" fmla="*/ 75851 w 695753"/>
                <a:gd name="connsiteY7" fmla="*/ 22298 h 1757939"/>
                <a:gd name="connsiteX8" fmla="*/ 78316 w 695753"/>
                <a:gd name="connsiteY8" fmla="*/ 20292 h 1757939"/>
                <a:gd name="connsiteX9" fmla="*/ 131817 w 695753"/>
                <a:gd name="connsiteY9" fmla="*/ 131568 h 1757939"/>
                <a:gd name="connsiteX10" fmla="*/ 190792 w 695753"/>
                <a:gd name="connsiteY10" fmla="*/ 195233 h 1757939"/>
                <a:gd name="connsiteX11" fmla="*/ 306409 w 695753"/>
                <a:gd name="connsiteY11" fmla="*/ 344939 h 1757939"/>
                <a:gd name="connsiteX12" fmla="*/ 361458 w 695753"/>
                <a:gd name="connsiteY12" fmla="*/ 432530 h 1757939"/>
                <a:gd name="connsiteX13" fmla="*/ 344119 w 695753"/>
                <a:gd name="connsiteY13" fmla="*/ 313227 h 1757939"/>
                <a:gd name="connsiteX14" fmla="*/ 303290 w 695753"/>
                <a:gd name="connsiteY14" fmla="*/ 165942 h 1757939"/>
                <a:gd name="connsiteX15" fmla="*/ 306562 w 695753"/>
                <a:gd name="connsiteY15" fmla="*/ 164415 h 1757939"/>
                <a:gd name="connsiteX16" fmla="*/ 326758 w 695753"/>
                <a:gd name="connsiteY16" fmla="*/ 213859 h 1757939"/>
                <a:gd name="connsiteX17" fmla="*/ 320454 w 695753"/>
                <a:gd name="connsiteY17" fmla="*/ 112266 h 1757939"/>
                <a:gd name="connsiteX18" fmla="*/ 325973 w 695753"/>
                <a:gd name="connsiteY18" fmla="*/ 111307 h 1757939"/>
                <a:gd name="connsiteX19" fmla="*/ 331622 w 695753"/>
                <a:gd name="connsiteY19" fmla="*/ 228668 h 1757939"/>
                <a:gd name="connsiteX20" fmla="*/ 341502 w 695753"/>
                <a:gd name="connsiteY20" fmla="*/ 263979 h 1757939"/>
                <a:gd name="connsiteX21" fmla="*/ 344533 w 695753"/>
                <a:gd name="connsiteY21" fmla="*/ 122364 h 1757939"/>
                <a:gd name="connsiteX22" fmla="*/ 348001 w 695753"/>
                <a:gd name="connsiteY22" fmla="*/ 121754 h 1757939"/>
                <a:gd name="connsiteX23" fmla="*/ 343791 w 695753"/>
                <a:gd name="connsiteY23" fmla="*/ 273554 h 1757939"/>
                <a:gd name="connsiteX24" fmla="*/ 350204 w 695753"/>
                <a:gd name="connsiteY24" fmla="*/ 304568 h 1757939"/>
                <a:gd name="connsiteX25" fmla="*/ 376813 w 695753"/>
                <a:gd name="connsiteY25" fmla="*/ 456041 h 1757939"/>
                <a:gd name="connsiteX26" fmla="*/ 377009 w 695753"/>
                <a:gd name="connsiteY26" fmla="*/ 458135 h 1757939"/>
                <a:gd name="connsiteX27" fmla="*/ 496006 w 695753"/>
                <a:gd name="connsiteY27" fmla="*/ 685618 h 1757939"/>
                <a:gd name="connsiteX28" fmla="*/ 511056 w 695753"/>
                <a:gd name="connsiteY28" fmla="*/ 723415 h 1757939"/>
                <a:gd name="connsiteX29" fmla="*/ 501917 w 695753"/>
                <a:gd name="connsiteY29" fmla="*/ 634080 h 1757939"/>
                <a:gd name="connsiteX30" fmla="*/ 502746 w 695753"/>
                <a:gd name="connsiteY30" fmla="*/ 517917 h 1757939"/>
                <a:gd name="connsiteX31" fmla="*/ 518253 w 695753"/>
                <a:gd name="connsiteY31" fmla="*/ 401821 h 1757939"/>
                <a:gd name="connsiteX32" fmla="*/ 523160 w 695753"/>
                <a:gd name="connsiteY32" fmla="*/ 402301 h 1757939"/>
                <a:gd name="connsiteX33" fmla="*/ 511862 w 695753"/>
                <a:gd name="connsiteY33" fmla="*/ 517568 h 1757939"/>
                <a:gd name="connsiteX34" fmla="*/ 512386 w 695753"/>
                <a:gd name="connsiteY34" fmla="*/ 630045 h 1757939"/>
                <a:gd name="connsiteX35" fmla="*/ 532801 w 695753"/>
                <a:gd name="connsiteY35" fmla="*/ 788846 h 1757939"/>
                <a:gd name="connsiteX36" fmla="*/ 562397 w 695753"/>
                <a:gd name="connsiteY36" fmla="*/ 1168521 h 1757939"/>
                <a:gd name="connsiteX37" fmla="*/ 591601 w 695753"/>
                <a:gd name="connsiteY37" fmla="*/ 1089568 h 1757939"/>
                <a:gd name="connsiteX38" fmla="*/ 614785 w 695753"/>
                <a:gd name="connsiteY38" fmla="*/ 1031814 h 1757939"/>
                <a:gd name="connsiteX39" fmla="*/ 605058 w 695753"/>
                <a:gd name="connsiteY39" fmla="*/ 945314 h 1757939"/>
                <a:gd name="connsiteX40" fmla="*/ 610511 w 695753"/>
                <a:gd name="connsiteY40" fmla="*/ 945096 h 1757939"/>
                <a:gd name="connsiteX41" fmla="*/ 619977 w 695753"/>
                <a:gd name="connsiteY41" fmla="*/ 1019622 h 1757939"/>
                <a:gd name="connsiteX42" fmla="*/ 627566 w 695753"/>
                <a:gd name="connsiteY42" fmla="*/ 1002261 h 1757939"/>
                <a:gd name="connsiteX43" fmla="*/ 616749 w 695753"/>
                <a:gd name="connsiteY43" fmla="*/ 836000 h 1757939"/>
                <a:gd name="connsiteX44" fmla="*/ 621350 w 695753"/>
                <a:gd name="connsiteY44" fmla="*/ 835826 h 1757939"/>
                <a:gd name="connsiteX45" fmla="*/ 633390 w 695753"/>
                <a:gd name="connsiteY45" fmla="*/ 989480 h 1757939"/>
                <a:gd name="connsiteX46" fmla="*/ 641242 w 695753"/>
                <a:gd name="connsiteY46" fmla="*/ 972315 h 1757939"/>
                <a:gd name="connsiteX47" fmla="*/ 649835 w 695753"/>
                <a:gd name="connsiteY47" fmla="*/ 821605 h 1757939"/>
                <a:gd name="connsiteX48" fmla="*/ 653434 w 695753"/>
                <a:gd name="connsiteY48" fmla="*/ 821954 h 1757939"/>
                <a:gd name="connsiteX49" fmla="*/ 649682 w 695753"/>
                <a:gd name="connsiteY49" fmla="*/ 954474 h 1757939"/>
                <a:gd name="connsiteX50" fmla="*/ 692343 w 695753"/>
                <a:gd name="connsiteY50" fmla="*/ 870722 h 1757939"/>
                <a:gd name="connsiteX51" fmla="*/ 695549 w 695753"/>
                <a:gd name="connsiteY51" fmla="*/ 872445 h 1757939"/>
                <a:gd name="connsiteX52" fmla="*/ 603793 w 695753"/>
                <a:gd name="connsiteY52" fmla="*/ 1088106 h 1757939"/>
                <a:gd name="connsiteX53" fmla="*/ 564251 w 695753"/>
                <a:gd name="connsiteY53" fmla="*/ 1200561 h 1757939"/>
                <a:gd name="connsiteX54" fmla="*/ 538580 w 695753"/>
                <a:gd name="connsiteY54" fmla="*/ 1287758 h 1757939"/>
                <a:gd name="connsiteX55" fmla="*/ 501917 w 695753"/>
                <a:gd name="connsiteY55" fmla="*/ 1395283 h 1757939"/>
                <a:gd name="connsiteX56" fmla="*/ 274784 w 695753"/>
                <a:gd name="connsiteY56" fmla="*/ 1755678 h 1757939"/>
                <a:gd name="connsiteX57" fmla="*/ 265711 w 695753"/>
                <a:gd name="connsiteY57" fmla="*/ 1747281 h 1757939"/>
                <a:gd name="connsiteX58" fmla="*/ 471099 w 695753"/>
                <a:gd name="connsiteY58" fmla="*/ 1431991 h 1757939"/>
                <a:gd name="connsiteX59" fmla="*/ 512277 w 695753"/>
                <a:gd name="connsiteY59" fmla="*/ 1329329 h 1757939"/>
                <a:gd name="connsiteX60" fmla="*/ 480477 w 695753"/>
                <a:gd name="connsiteY60" fmla="*/ 1071901 h 1757939"/>
                <a:gd name="connsiteX61" fmla="*/ 338623 w 695753"/>
                <a:gd name="connsiteY61" fmla="*/ 822172 h 1757939"/>
                <a:gd name="connsiteX62" fmla="*/ 342897 w 695753"/>
                <a:gd name="connsiteY62" fmla="*/ 819446 h 1757939"/>
                <a:gd name="connsiteX63" fmla="*/ 526257 w 695753"/>
                <a:gd name="connsiteY63" fmla="*/ 1282982 h 1757939"/>
                <a:gd name="connsiteX64" fmla="*/ 557403 w 695753"/>
                <a:gd name="connsiteY64" fmla="*/ 1078095 h 1757939"/>
                <a:gd name="connsiteX65" fmla="*/ 447544 w 695753"/>
                <a:gd name="connsiteY65" fmla="*/ 708235 h 1757939"/>
                <a:gd name="connsiteX66" fmla="*/ 263268 w 695753"/>
                <a:gd name="connsiteY66" fmla="*/ 564766 h 1757939"/>
                <a:gd name="connsiteX67" fmla="*/ 267063 w 695753"/>
                <a:gd name="connsiteY67" fmla="*/ 559423 h 1757939"/>
                <a:gd name="connsiteX68" fmla="*/ 277313 w 695753"/>
                <a:gd name="connsiteY68" fmla="*/ 566075 h 1757939"/>
                <a:gd name="connsiteX69" fmla="*/ 221937 w 695753"/>
                <a:gd name="connsiteY69" fmla="*/ 485834 h 1757939"/>
                <a:gd name="connsiteX70" fmla="*/ 226539 w 695753"/>
                <a:gd name="connsiteY70" fmla="*/ 481996 h 1757939"/>
                <a:gd name="connsiteX71" fmla="*/ 288720 w 695753"/>
                <a:gd name="connsiteY71" fmla="*/ 573490 h 1757939"/>
                <a:gd name="connsiteX72" fmla="*/ 309855 w 695753"/>
                <a:gd name="connsiteY72" fmla="*/ 588169 h 1757939"/>
                <a:gd name="connsiteX73" fmla="*/ 234871 w 695753"/>
                <a:gd name="connsiteY73" fmla="*/ 486118 h 1757939"/>
                <a:gd name="connsiteX74" fmla="*/ 239037 w 695753"/>
                <a:gd name="connsiteY74" fmla="*/ 481625 h 1757939"/>
                <a:gd name="connsiteX75" fmla="*/ 318056 w 695753"/>
                <a:gd name="connsiteY75" fmla="*/ 594145 h 1757939"/>
                <a:gd name="connsiteX76" fmla="*/ 348503 w 695753"/>
                <a:gd name="connsiteY76" fmla="*/ 616631 h 1757939"/>
                <a:gd name="connsiteX77" fmla="*/ 255787 w 695753"/>
                <a:gd name="connsiteY77" fmla="*/ 491941 h 1757939"/>
                <a:gd name="connsiteX78" fmla="*/ 259821 w 695753"/>
                <a:gd name="connsiteY78" fmla="*/ 487579 h 1757939"/>
                <a:gd name="connsiteX79" fmla="*/ 355809 w 695753"/>
                <a:gd name="connsiteY79" fmla="*/ 622127 h 1757939"/>
                <a:gd name="connsiteX80" fmla="*/ 369615 w 695753"/>
                <a:gd name="connsiteY80" fmla="*/ 632509 h 1757939"/>
                <a:gd name="connsiteX81" fmla="*/ 412494 w 695753"/>
                <a:gd name="connsiteY81" fmla="*/ 665770 h 1757939"/>
                <a:gd name="connsiteX82" fmla="*/ 333061 w 695753"/>
                <a:gd name="connsiteY82" fmla="*/ 538703 h 1757939"/>
                <a:gd name="connsiteX83" fmla="*/ 337423 w 695753"/>
                <a:gd name="connsiteY83" fmla="*/ 533992 h 1757939"/>
                <a:gd name="connsiteX84" fmla="*/ 420368 w 695753"/>
                <a:gd name="connsiteY84" fmla="*/ 672357 h 1757939"/>
                <a:gd name="connsiteX85" fmla="*/ 430510 w 695753"/>
                <a:gd name="connsiteY85" fmla="*/ 681037 h 1757939"/>
                <a:gd name="connsiteX86" fmla="*/ 356267 w 695753"/>
                <a:gd name="connsiteY86" fmla="*/ 544548 h 1757939"/>
                <a:gd name="connsiteX87" fmla="*/ 360651 w 695753"/>
                <a:gd name="connsiteY87" fmla="*/ 540884 h 1757939"/>
                <a:gd name="connsiteX88" fmla="*/ 438710 w 695753"/>
                <a:gd name="connsiteY88" fmla="*/ 684483 h 1757939"/>
                <a:gd name="connsiteX89" fmla="*/ 437838 w 695753"/>
                <a:gd name="connsiteY89" fmla="*/ 687624 h 1757939"/>
                <a:gd name="connsiteX90" fmla="*/ 459889 w 695753"/>
                <a:gd name="connsiteY90" fmla="*/ 709740 h 1757939"/>
                <a:gd name="connsiteX91" fmla="*/ 529703 w 695753"/>
                <a:gd name="connsiteY91" fmla="*/ 821060 h 1757939"/>
                <a:gd name="connsiteX92" fmla="*/ 497948 w 695753"/>
                <a:gd name="connsiteY92" fmla="*/ 721779 h 1757939"/>
                <a:gd name="connsiteX93" fmla="*/ 315853 w 695753"/>
                <a:gd name="connsiteY93" fmla="*/ 381428 h 1757939"/>
                <a:gd name="connsiteX94" fmla="*/ 314522 w 695753"/>
                <a:gd name="connsiteY94" fmla="*/ 379291 h 1757939"/>
                <a:gd name="connsiteX95" fmla="*/ 204511 w 695753"/>
                <a:gd name="connsiteY95" fmla="*/ 309672 h 1757939"/>
                <a:gd name="connsiteX96" fmla="*/ 134390 w 695753"/>
                <a:gd name="connsiteY96" fmla="*/ 279639 h 1757939"/>
                <a:gd name="connsiteX97" fmla="*/ 63419 w 695753"/>
                <a:gd name="connsiteY97" fmla="*/ 257589 h 1757939"/>
                <a:gd name="connsiteX98" fmla="*/ 65055 w 695753"/>
                <a:gd name="connsiteY98" fmla="*/ 250588 h 1757939"/>
                <a:gd name="connsiteX99" fmla="*/ 208654 w 695753"/>
                <a:gd name="connsiteY99" fmla="*/ 301929 h 1757939"/>
                <a:gd name="connsiteX100" fmla="*/ 304097 w 695753"/>
                <a:gd name="connsiteY100" fmla="*/ 362649 h 1757939"/>
                <a:gd name="connsiteX101" fmla="*/ 188175 w 695753"/>
                <a:gd name="connsiteY101" fmla="*/ 207927 h 1757939"/>
                <a:gd name="connsiteX102" fmla="*/ 109875 w 695753"/>
                <a:gd name="connsiteY102" fmla="*/ 121361 h 1757939"/>
                <a:gd name="connsiteX103" fmla="*/ 4444 w 695753"/>
                <a:gd name="connsiteY103" fmla="*/ 73487 h 1757939"/>
                <a:gd name="connsiteX104" fmla="*/ 11903 w 695753"/>
                <a:gd name="connsiteY104" fmla="*/ 74316 h 1757939"/>
                <a:gd name="connsiteX105" fmla="*/ 100584 w 695753"/>
                <a:gd name="connsiteY105" fmla="*/ 109976 h 1757939"/>
                <a:gd name="connsiteX106" fmla="*/ 100584 w 695753"/>
                <a:gd name="connsiteY106" fmla="*/ 109976 h 1757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695753" h="1757939">
                  <a:moveTo>
                    <a:pt x="100584" y="109976"/>
                  </a:moveTo>
                  <a:cubicBezTo>
                    <a:pt x="85971" y="91852"/>
                    <a:pt x="64554" y="61623"/>
                    <a:pt x="52449" y="41426"/>
                  </a:cubicBezTo>
                  <a:cubicBezTo>
                    <a:pt x="50965" y="38961"/>
                    <a:pt x="54477" y="36802"/>
                    <a:pt x="56178" y="39049"/>
                  </a:cubicBezTo>
                  <a:cubicBezTo>
                    <a:pt x="63398" y="48754"/>
                    <a:pt x="78599" y="69562"/>
                    <a:pt x="86233" y="78940"/>
                  </a:cubicBezTo>
                  <a:cubicBezTo>
                    <a:pt x="66298" y="43673"/>
                    <a:pt x="67607" y="36497"/>
                    <a:pt x="38839" y="3803"/>
                  </a:cubicBezTo>
                  <a:cubicBezTo>
                    <a:pt x="36985" y="1688"/>
                    <a:pt x="39602" y="-1257"/>
                    <a:pt x="41827" y="575"/>
                  </a:cubicBezTo>
                  <a:cubicBezTo>
                    <a:pt x="81631" y="33356"/>
                    <a:pt x="90769" y="86072"/>
                    <a:pt x="125317" y="124458"/>
                  </a:cubicBezTo>
                  <a:cubicBezTo>
                    <a:pt x="112362" y="88384"/>
                    <a:pt x="97204" y="54207"/>
                    <a:pt x="75851" y="22298"/>
                  </a:cubicBezTo>
                  <a:cubicBezTo>
                    <a:pt x="73648" y="19027"/>
                    <a:pt x="76004" y="17238"/>
                    <a:pt x="78316" y="20292"/>
                  </a:cubicBezTo>
                  <a:cubicBezTo>
                    <a:pt x="87803" y="32964"/>
                    <a:pt x="138905" y="121536"/>
                    <a:pt x="131817" y="131568"/>
                  </a:cubicBezTo>
                  <a:cubicBezTo>
                    <a:pt x="151293" y="152964"/>
                    <a:pt x="171184" y="174011"/>
                    <a:pt x="190792" y="195233"/>
                  </a:cubicBezTo>
                  <a:cubicBezTo>
                    <a:pt x="233933" y="241864"/>
                    <a:pt x="272145" y="291395"/>
                    <a:pt x="306409" y="344939"/>
                  </a:cubicBezTo>
                  <a:cubicBezTo>
                    <a:pt x="324926" y="373860"/>
                    <a:pt x="343355" y="403042"/>
                    <a:pt x="361458" y="432530"/>
                  </a:cubicBezTo>
                  <a:cubicBezTo>
                    <a:pt x="352821" y="393293"/>
                    <a:pt x="350880" y="352966"/>
                    <a:pt x="344119" y="313227"/>
                  </a:cubicBezTo>
                  <a:cubicBezTo>
                    <a:pt x="335526" y="262758"/>
                    <a:pt x="320323" y="214121"/>
                    <a:pt x="303290" y="165942"/>
                  </a:cubicBezTo>
                  <a:cubicBezTo>
                    <a:pt x="302614" y="164044"/>
                    <a:pt x="305667" y="162517"/>
                    <a:pt x="306562" y="164415"/>
                  </a:cubicBezTo>
                  <a:cubicBezTo>
                    <a:pt x="314239" y="180511"/>
                    <a:pt x="320934" y="197043"/>
                    <a:pt x="326758" y="213859"/>
                  </a:cubicBezTo>
                  <a:cubicBezTo>
                    <a:pt x="327194" y="179900"/>
                    <a:pt x="325296" y="145920"/>
                    <a:pt x="320454" y="112266"/>
                  </a:cubicBezTo>
                  <a:cubicBezTo>
                    <a:pt x="319997" y="109126"/>
                    <a:pt x="325318" y="108188"/>
                    <a:pt x="325973" y="111307"/>
                  </a:cubicBezTo>
                  <a:cubicBezTo>
                    <a:pt x="328721" y="124502"/>
                    <a:pt x="344664" y="225964"/>
                    <a:pt x="331622" y="228668"/>
                  </a:cubicBezTo>
                  <a:cubicBezTo>
                    <a:pt x="335286" y="240337"/>
                    <a:pt x="338579" y="252114"/>
                    <a:pt x="341502" y="263979"/>
                  </a:cubicBezTo>
                  <a:cubicBezTo>
                    <a:pt x="350204" y="216411"/>
                    <a:pt x="348634" y="170435"/>
                    <a:pt x="344533" y="122364"/>
                  </a:cubicBezTo>
                  <a:cubicBezTo>
                    <a:pt x="344359" y="120358"/>
                    <a:pt x="347434" y="119834"/>
                    <a:pt x="348001" y="121754"/>
                  </a:cubicBezTo>
                  <a:cubicBezTo>
                    <a:pt x="353301" y="140227"/>
                    <a:pt x="362745" y="267491"/>
                    <a:pt x="343791" y="273554"/>
                  </a:cubicBezTo>
                  <a:cubicBezTo>
                    <a:pt x="346147" y="283848"/>
                    <a:pt x="348306" y="294187"/>
                    <a:pt x="350204" y="304568"/>
                  </a:cubicBezTo>
                  <a:cubicBezTo>
                    <a:pt x="359321" y="354994"/>
                    <a:pt x="359669" y="407339"/>
                    <a:pt x="376813" y="456041"/>
                  </a:cubicBezTo>
                  <a:cubicBezTo>
                    <a:pt x="377074" y="456805"/>
                    <a:pt x="377118" y="457503"/>
                    <a:pt x="377009" y="458135"/>
                  </a:cubicBezTo>
                  <a:cubicBezTo>
                    <a:pt x="421240" y="531658"/>
                    <a:pt x="462593" y="607166"/>
                    <a:pt x="496006" y="685618"/>
                  </a:cubicBezTo>
                  <a:cubicBezTo>
                    <a:pt x="501328" y="698115"/>
                    <a:pt x="506322" y="710721"/>
                    <a:pt x="511056" y="723415"/>
                  </a:cubicBezTo>
                  <a:cubicBezTo>
                    <a:pt x="506475" y="693905"/>
                    <a:pt x="503400" y="664112"/>
                    <a:pt x="501917" y="634080"/>
                  </a:cubicBezTo>
                  <a:cubicBezTo>
                    <a:pt x="500019" y="595453"/>
                    <a:pt x="500456" y="556500"/>
                    <a:pt x="502746" y="517917"/>
                  </a:cubicBezTo>
                  <a:cubicBezTo>
                    <a:pt x="505058" y="479466"/>
                    <a:pt x="507435" y="438942"/>
                    <a:pt x="518253" y="401821"/>
                  </a:cubicBezTo>
                  <a:cubicBezTo>
                    <a:pt x="518994" y="399291"/>
                    <a:pt x="523335" y="399334"/>
                    <a:pt x="523160" y="402301"/>
                  </a:cubicBezTo>
                  <a:cubicBezTo>
                    <a:pt x="520958" y="440818"/>
                    <a:pt x="514000" y="478964"/>
                    <a:pt x="511862" y="517568"/>
                  </a:cubicBezTo>
                  <a:cubicBezTo>
                    <a:pt x="509769" y="555104"/>
                    <a:pt x="510052" y="592553"/>
                    <a:pt x="512386" y="630045"/>
                  </a:cubicBezTo>
                  <a:cubicBezTo>
                    <a:pt x="515701" y="683262"/>
                    <a:pt x="522637" y="736392"/>
                    <a:pt x="532801" y="788846"/>
                  </a:cubicBezTo>
                  <a:cubicBezTo>
                    <a:pt x="569289" y="913950"/>
                    <a:pt x="579518" y="1037179"/>
                    <a:pt x="562397" y="1168521"/>
                  </a:cubicBezTo>
                  <a:cubicBezTo>
                    <a:pt x="571841" y="1141825"/>
                    <a:pt x="581830" y="1115435"/>
                    <a:pt x="591601" y="1089568"/>
                  </a:cubicBezTo>
                  <a:cubicBezTo>
                    <a:pt x="598951" y="1070113"/>
                    <a:pt x="606716" y="1050876"/>
                    <a:pt x="614785" y="1031814"/>
                  </a:cubicBezTo>
                  <a:cubicBezTo>
                    <a:pt x="611362" y="1002893"/>
                    <a:pt x="606454" y="974496"/>
                    <a:pt x="605058" y="945314"/>
                  </a:cubicBezTo>
                  <a:cubicBezTo>
                    <a:pt x="604884" y="941802"/>
                    <a:pt x="610315" y="941584"/>
                    <a:pt x="610511" y="945096"/>
                  </a:cubicBezTo>
                  <a:cubicBezTo>
                    <a:pt x="611972" y="969894"/>
                    <a:pt x="614088" y="995347"/>
                    <a:pt x="619977" y="1019622"/>
                  </a:cubicBezTo>
                  <a:cubicBezTo>
                    <a:pt x="622484" y="1013820"/>
                    <a:pt x="625015" y="1008040"/>
                    <a:pt x="627566" y="1002261"/>
                  </a:cubicBezTo>
                  <a:cubicBezTo>
                    <a:pt x="621067" y="946753"/>
                    <a:pt x="615527" y="892031"/>
                    <a:pt x="616749" y="836000"/>
                  </a:cubicBezTo>
                  <a:cubicBezTo>
                    <a:pt x="616814" y="833077"/>
                    <a:pt x="621264" y="832838"/>
                    <a:pt x="621350" y="835826"/>
                  </a:cubicBezTo>
                  <a:cubicBezTo>
                    <a:pt x="622746" y="886905"/>
                    <a:pt x="625233" y="938858"/>
                    <a:pt x="633390" y="989480"/>
                  </a:cubicBezTo>
                  <a:cubicBezTo>
                    <a:pt x="636007" y="983765"/>
                    <a:pt x="638581" y="978007"/>
                    <a:pt x="641242" y="972315"/>
                  </a:cubicBezTo>
                  <a:cubicBezTo>
                    <a:pt x="640260" y="921998"/>
                    <a:pt x="642812" y="871442"/>
                    <a:pt x="649835" y="821605"/>
                  </a:cubicBezTo>
                  <a:cubicBezTo>
                    <a:pt x="650119" y="819599"/>
                    <a:pt x="653542" y="819904"/>
                    <a:pt x="653434" y="821954"/>
                  </a:cubicBezTo>
                  <a:cubicBezTo>
                    <a:pt x="651078" y="866164"/>
                    <a:pt x="649682" y="910243"/>
                    <a:pt x="649682" y="954474"/>
                  </a:cubicBezTo>
                  <a:cubicBezTo>
                    <a:pt x="663227" y="926295"/>
                    <a:pt x="677468" y="898400"/>
                    <a:pt x="692343" y="870722"/>
                  </a:cubicBezTo>
                  <a:cubicBezTo>
                    <a:pt x="693456" y="868650"/>
                    <a:pt x="696574" y="870330"/>
                    <a:pt x="695549" y="872445"/>
                  </a:cubicBezTo>
                  <a:cubicBezTo>
                    <a:pt x="661896" y="942827"/>
                    <a:pt x="631645" y="1015238"/>
                    <a:pt x="603793" y="1088106"/>
                  </a:cubicBezTo>
                  <a:cubicBezTo>
                    <a:pt x="589617" y="1125228"/>
                    <a:pt x="576421" y="1162741"/>
                    <a:pt x="564251" y="1200561"/>
                  </a:cubicBezTo>
                  <a:cubicBezTo>
                    <a:pt x="555003" y="1229350"/>
                    <a:pt x="547392" y="1258794"/>
                    <a:pt x="538580" y="1287758"/>
                  </a:cubicBezTo>
                  <a:cubicBezTo>
                    <a:pt x="528700" y="1324225"/>
                    <a:pt x="516508" y="1360147"/>
                    <a:pt x="501917" y="1395283"/>
                  </a:cubicBezTo>
                  <a:cubicBezTo>
                    <a:pt x="447064" y="1527411"/>
                    <a:pt x="360193" y="1642155"/>
                    <a:pt x="274784" y="1755678"/>
                  </a:cubicBezTo>
                  <a:cubicBezTo>
                    <a:pt x="270007" y="1762047"/>
                    <a:pt x="260956" y="1753584"/>
                    <a:pt x="265711" y="1747281"/>
                  </a:cubicBezTo>
                  <a:cubicBezTo>
                    <a:pt x="341065" y="1647128"/>
                    <a:pt x="416900" y="1545601"/>
                    <a:pt x="471099" y="1431991"/>
                  </a:cubicBezTo>
                  <a:cubicBezTo>
                    <a:pt x="486999" y="1398686"/>
                    <a:pt x="500696" y="1364357"/>
                    <a:pt x="512277" y="1329329"/>
                  </a:cubicBezTo>
                  <a:cubicBezTo>
                    <a:pt x="523073" y="1242022"/>
                    <a:pt x="511623" y="1155348"/>
                    <a:pt x="480477" y="1071901"/>
                  </a:cubicBezTo>
                  <a:cubicBezTo>
                    <a:pt x="446737" y="981584"/>
                    <a:pt x="393781" y="900624"/>
                    <a:pt x="338623" y="822172"/>
                  </a:cubicBezTo>
                  <a:cubicBezTo>
                    <a:pt x="336703" y="819446"/>
                    <a:pt x="340935" y="816916"/>
                    <a:pt x="342897" y="819446"/>
                  </a:cubicBezTo>
                  <a:cubicBezTo>
                    <a:pt x="443007" y="946884"/>
                    <a:pt x="537511" y="1115064"/>
                    <a:pt x="526257" y="1282982"/>
                  </a:cubicBezTo>
                  <a:cubicBezTo>
                    <a:pt x="544404" y="1216177"/>
                    <a:pt x="554872" y="1147278"/>
                    <a:pt x="557403" y="1078095"/>
                  </a:cubicBezTo>
                  <a:cubicBezTo>
                    <a:pt x="562201" y="946971"/>
                    <a:pt x="545668" y="805073"/>
                    <a:pt x="447544" y="708235"/>
                  </a:cubicBezTo>
                  <a:cubicBezTo>
                    <a:pt x="392124" y="653534"/>
                    <a:pt x="323290" y="613927"/>
                    <a:pt x="263268" y="564766"/>
                  </a:cubicBezTo>
                  <a:cubicBezTo>
                    <a:pt x="260389" y="562411"/>
                    <a:pt x="263857" y="557438"/>
                    <a:pt x="267063" y="559423"/>
                  </a:cubicBezTo>
                  <a:cubicBezTo>
                    <a:pt x="270531" y="561582"/>
                    <a:pt x="273890" y="563872"/>
                    <a:pt x="277313" y="566075"/>
                  </a:cubicBezTo>
                  <a:cubicBezTo>
                    <a:pt x="258753" y="539401"/>
                    <a:pt x="241348" y="512050"/>
                    <a:pt x="221937" y="485834"/>
                  </a:cubicBezTo>
                  <a:cubicBezTo>
                    <a:pt x="219909" y="483108"/>
                    <a:pt x="224206" y="479444"/>
                    <a:pt x="226539" y="481996"/>
                  </a:cubicBezTo>
                  <a:cubicBezTo>
                    <a:pt x="250683" y="508452"/>
                    <a:pt x="274435" y="540491"/>
                    <a:pt x="288720" y="573490"/>
                  </a:cubicBezTo>
                  <a:cubicBezTo>
                    <a:pt x="295830" y="578289"/>
                    <a:pt x="302875" y="583196"/>
                    <a:pt x="309855" y="588169"/>
                  </a:cubicBezTo>
                  <a:cubicBezTo>
                    <a:pt x="288655" y="551047"/>
                    <a:pt x="264620" y="517263"/>
                    <a:pt x="234871" y="486118"/>
                  </a:cubicBezTo>
                  <a:cubicBezTo>
                    <a:pt x="232166" y="483283"/>
                    <a:pt x="236223" y="478811"/>
                    <a:pt x="239037" y="481625"/>
                  </a:cubicBezTo>
                  <a:cubicBezTo>
                    <a:pt x="271578" y="513926"/>
                    <a:pt x="299298" y="552247"/>
                    <a:pt x="318056" y="594145"/>
                  </a:cubicBezTo>
                  <a:cubicBezTo>
                    <a:pt x="328263" y="601538"/>
                    <a:pt x="338404" y="609041"/>
                    <a:pt x="348503" y="616631"/>
                  </a:cubicBezTo>
                  <a:cubicBezTo>
                    <a:pt x="323465" y="571811"/>
                    <a:pt x="292908" y="527231"/>
                    <a:pt x="255787" y="491941"/>
                  </a:cubicBezTo>
                  <a:cubicBezTo>
                    <a:pt x="252973" y="489280"/>
                    <a:pt x="257270" y="484766"/>
                    <a:pt x="259821" y="487579"/>
                  </a:cubicBezTo>
                  <a:cubicBezTo>
                    <a:pt x="297794" y="529259"/>
                    <a:pt x="330836" y="571178"/>
                    <a:pt x="355809" y="622127"/>
                  </a:cubicBezTo>
                  <a:cubicBezTo>
                    <a:pt x="360411" y="625595"/>
                    <a:pt x="364992" y="629063"/>
                    <a:pt x="369615" y="632509"/>
                  </a:cubicBezTo>
                  <a:cubicBezTo>
                    <a:pt x="384054" y="643349"/>
                    <a:pt x="398492" y="654320"/>
                    <a:pt x="412494" y="665770"/>
                  </a:cubicBezTo>
                  <a:cubicBezTo>
                    <a:pt x="389528" y="620557"/>
                    <a:pt x="366409" y="577874"/>
                    <a:pt x="333061" y="538703"/>
                  </a:cubicBezTo>
                  <a:cubicBezTo>
                    <a:pt x="330400" y="535584"/>
                    <a:pt x="334762" y="530851"/>
                    <a:pt x="337423" y="533992"/>
                  </a:cubicBezTo>
                  <a:cubicBezTo>
                    <a:pt x="371557" y="574319"/>
                    <a:pt x="403988" y="621560"/>
                    <a:pt x="420368" y="672357"/>
                  </a:cubicBezTo>
                  <a:cubicBezTo>
                    <a:pt x="423770" y="675236"/>
                    <a:pt x="427173" y="678093"/>
                    <a:pt x="430510" y="681037"/>
                  </a:cubicBezTo>
                  <a:cubicBezTo>
                    <a:pt x="411469" y="631506"/>
                    <a:pt x="388546" y="587122"/>
                    <a:pt x="356267" y="544548"/>
                  </a:cubicBezTo>
                  <a:cubicBezTo>
                    <a:pt x="354326" y="541974"/>
                    <a:pt x="358470" y="538441"/>
                    <a:pt x="360651" y="540884"/>
                  </a:cubicBezTo>
                  <a:cubicBezTo>
                    <a:pt x="396333" y="581124"/>
                    <a:pt x="425494" y="632117"/>
                    <a:pt x="438710" y="684483"/>
                  </a:cubicBezTo>
                  <a:cubicBezTo>
                    <a:pt x="439060" y="685836"/>
                    <a:pt x="438602" y="686926"/>
                    <a:pt x="437838" y="687624"/>
                  </a:cubicBezTo>
                  <a:cubicBezTo>
                    <a:pt x="445472" y="694691"/>
                    <a:pt x="452865" y="702019"/>
                    <a:pt x="459889" y="709740"/>
                  </a:cubicBezTo>
                  <a:cubicBezTo>
                    <a:pt x="489376" y="742084"/>
                    <a:pt x="511797" y="780602"/>
                    <a:pt x="529703" y="821060"/>
                  </a:cubicBezTo>
                  <a:cubicBezTo>
                    <a:pt x="521066" y="787450"/>
                    <a:pt x="510510" y="754277"/>
                    <a:pt x="497948" y="721779"/>
                  </a:cubicBezTo>
                  <a:cubicBezTo>
                    <a:pt x="451491" y="601648"/>
                    <a:pt x="383028" y="490829"/>
                    <a:pt x="315853" y="381428"/>
                  </a:cubicBezTo>
                  <a:cubicBezTo>
                    <a:pt x="315416" y="380708"/>
                    <a:pt x="314958" y="380011"/>
                    <a:pt x="314522" y="379291"/>
                  </a:cubicBezTo>
                  <a:cubicBezTo>
                    <a:pt x="279386" y="353467"/>
                    <a:pt x="243900" y="329258"/>
                    <a:pt x="204511" y="309672"/>
                  </a:cubicBezTo>
                  <a:cubicBezTo>
                    <a:pt x="181741" y="298352"/>
                    <a:pt x="158338" y="288211"/>
                    <a:pt x="134390" y="279639"/>
                  </a:cubicBezTo>
                  <a:cubicBezTo>
                    <a:pt x="111053" y="271286"/>
                    <a:pt x="86560" y="266291"/>
                    <a:pt x="63419" y="257589"/>
                  </a:cubicBezTo>
                  <a:cubicBezTo>
                    <a:pt x="59079" y="255953"/>
                    <a:pt x="60409" y="250108"/>
                    <a:pt x="65055" y="250588"/>
                  </a:cubicBezTo>
                  <a:cubicBezTo>
                    <a:pt x="113714" y="255626"/>
                    <a:pt x="165623" y="279661"/>
                    <a:pt x="208654" y="301929"/>
                  </a:cubicBezTo>
                  <a:cubicBezTo>
                    <a:pt x="241654" y="319007"/>
                    <a:pt x="274587" y="339094"/>
                    <a:pt x="304097" y="362649"/>
                  </a:cubicBezTo>
                  <a:cubicBezTo>
                    <a:pt x="269484" y="307927"/>
                    <a:pt x="231926" y="256040"/>
                    <a:pt x="188175" y="207927"/>
                  </a:cubicBezTo>
                  <a:cubicBezTo>
                    <a:pt x="161937" y="179071"/>
                    <a:pt x="134827" y="151089"/>
                    <a:pt x="109875" y="121361"/>
                  </a:cubicBezTo>
                  <a:cubicBezTo>
                    <a:pt x="91925" y="117195"/>
                    <a:pt x="25208" y="92223"/>
                    <a:pt x="4444" y="73487"/>
                  </a:cubicBezTo>
                  <a:cubicBezTo>
                    <a:pt x="-6396" y="63716"/>
                    <a:pt x="5164" y="70390"/>
                    <a:pt x="11903" y="74316"/>
                  </a:cubicBezTo>
                  <a:cubicBezTo>
                    <a:pt x="41871" y="91721"/>
                    <a:pt x="85404" y="104175"/>
                    <a:pt x="100584" y="109976"/>
                  </a:cubicBezTo>
                  <a:lnTo>
                    <a:pt x="100584" y="109976"/>
                  </a:lnTo>
                  <a:close/>
                </a:path>
              </a:pathLst>
            </a:custGeom>
            <a:solidFill>
              <a:srgbClr val="2E96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09D851A7-31CE-4158-AD3A-9A289AA54F52}"/>
                </a:ext>
              </a:extLst>
            </p:cNvPr>
            <p:cNvSpPr/>
            <p:nvPr/>
          </p:nvSpPr>
          <p:spPr>
            <a:xfrm>
              <a:off x="5925208" y="4989264"/>
              <a:ext cx="233285" cy="393306"/>
            </a:xfrm>
            <a:custGeom>
              <a:avLst/>
              <a:gdLst>
                <a:gd name="connsiteX0" fmla="*/ 26699 w 233285"/>
                <a:gd name="connsiteY0" fmla="*/ 373212 h 393306"/>
                <a:gd name="connsiteX1" fmla="*/ 40046 w 233285"/>
                <a:gd name="connsiteY1" fmla="*/ 337268 h 393306"/>
                <a:gd name="connsiteX2" fmla="*/ 26001 w 233285"/>
                <a:gd name="connsiteY2" fmla="*/ 235785 h 393306"/>
                <a:gd name="connsiteX3" fmla="*/ 20482 w 233285"/>
                <a:gd name="connsiteY3" fmla="*/ 195872 h 393306"/>
                <a:gd name="connsiteX4" fmla="*/ 21268 w 233285"/>
                <a:gd name="connsiteY4" fmla="*/ 188151 h 393306"/>
                <a:gd name="connsiteX5" fmla="*/ 13569 w 233285"/>
                <a:gd name="connsiteY5" fmla="*/ 147692 h 393306"/>
                <a:gd name="connsiteX6" fmla="*/ 13089 w 233285"/>
                <a:gd name="connsiteY6" fmla="*/ 17375 h 393306"/>
                <a:gd name="connsiteX7" fmla="*/ 100745 w 233285"/>
                <a:gd name="connsiteY7" fmla="*/ 26928 h 393306"/>
                <a:gd name="connsiteX8" fmla="*/ 113984 w 233285"/>
                <a:gd name="connsiteY8" fmla="*/ 49393 h 393306"/>
                <a:gd name="connsiteX9" fmla="*/ 156230 w 233285"/>
                <a:gd name="connsiteY9" fmla="*/ 263440 h 393306"/>
                <a:gd name="connsiteX10" fmla="*/ 149687 w 233285"/>
                <a:gd name="connsiteY10" fmla="*/ 268718 h 393306"/>
                <a:gd name="connsiteX11" fmla="*/ 136426 w 233285"/>
                <a:gd name="connsiteY11" fmla="*/ 285272 h 393306"/>
                <a:gd name="connsiteX12" fmla="*/ 121224 w 233285"/>
                <a:gd name="connsiteY12" fmla="*/ 291423 h 393306"/>
                <a:gd name="connsiteX13" fmla="*/ 95183 w 233285"/>
                <a:gd name="connsiteY13" fmla="*/ 358184 h 393306"/>
                <a:gd name="connsiteX14" fmla="*/ 69752 w 233285"/>
                <a:gd name="connsiteY14" fmla="*/ 365295 h 393306"/>
                <a:gd name="connsiteX15" fmla="*/ 60592 w 233285"/>
                <a:gd name="connsiteY15" fmla="*/ 383637 h 393306"/>
                <a:gd name="connsiteX16" fmla="*/ 26699 w 233285"/>
                <a:gd name="connsiteY16" fmla="*/ 373212 h 393306"/>
                <a:gd name="connsiteX17" fmla="*/ 26699 w 233285"/>
                <a:gd name="connsiteY17" fmla="*/ 373212 h 393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285" h="393306">
                  <a:moveTo>
                    <a:pt x="26699" y="373212"/>
                  </a:moveTo>
                  <a:cubicBezTo>
                    <a:pt x="29970" y="360496"/>
                    <a:pt x="34594" y="348632"/>
                    <a:pt x="40046" y="337268"/>
                  </a:cubicBezTo>
                  <a:cubicBezTo>
                    <a:pt x="35357" y="303440"/>
                    <a:pt x="30690" y="269612"/>
                    <a:pt x="26001" y="235785"/>
                  </a:cubicBezTo>
                  <a:cubicBezTo>
                    <a:pt x="23689" y="222589"/>
                    <a:pt x="21835" y="209285"/>
                    <a:pt x="20482" y="195872"/>
                  </a:cubicBezTo>
                  <a:cubicBezTo>
                    <a:pt x="20177" y="192971"/>
                    <a:pt x="20504" y="190397"/>
                    <a:pt x="21268" y="188151"/>
                  </a:cubicBezTo>
                  <a:cubicBezTo>
                    <a:pt x="18563" y="174694"/>
                    <a:pt x="15968" y="161215"/>
                    <a:pt x="13569" y="147692"/>
                  </a:cubicBezTo>
                  <a:cubicBezTo>
                    <a:pt x="7047" y="110724"/>
                    <a:pt x="-13127" y="51312"/>
                    <a:pt x="13089" y="17375"/>
                  </a:cubicBezTo>
                  <a:cubicBezTo>
                    <a:pt x="36775" y="-13268"/>
                    <a:pt x="79938" y="887"/>
                    <a:pt x="100745" y="26928"/>
                  </a:cubicBezTo>
                  <a:cubicBezTo>
                    <a:pt x="106459" y="34082"/>
                    <a:pt x="110777" y="41607"/>
                    <a:pt x="113984" y="49393"/>
                  </a:cubicBezTo>
                  <a:cubicBezTo>
                    <a:pt x="166743" y="-13268"/>
                    <a:pt x="327856" y="27670"/>
                    <a:pt x="156230" y="263440"/>
                  </a:cubicBezTo>
                  <a:cubicBezTo>
                    <a:pt x="154398" y="265970"/>
                    <a:pt x="152130" y="267650"/>
                    <a:pt x="149687" y="268718"/>
                  </a:cubicBezTo>
                  <a:cubicBezTo>
                    <a:pt x="145260" y="274542"/>
                    <a:pt x="140810" y="280103"/>
                    <a:pt x="136426" y="285272"/>
                  </a:cubicBezTo>
                  <a:cubicBezTo>
                    <a:pt x="132544" y="289874"/>
                    <a:pt x="126786" y="291794"/>
                    <a:pt x="121224" y="291423"/>
                  </a:cubicBezTo>
                  <a:cubicBezTo>
                    <a:pt x="115423" y="314433"/>
                    <a:pt x="106830" y="336723"/>
                    <a:pt x="95183" y="358184"/>
                  </a:cubicBezTo>
                  <a:cubicBezTo>
                    <a:pt x="89011" y="369569"/>
                    <a:pt x="77582" y="370442"/>
                    <a:pt x="69752" y="365295"/>
                  </a:cubicBezTo>
                  <a:cubicBezTo>
                    <a:pt x="66699" y="371402"/>
                    <a:pt x="63733" y="377552"/>
                    <a:pt x="60592" y="383637"/>
                  </a:cubicBezTo>
                  <a:cubicBezTo>
                    <a:pt x="51802" y="400715"/>
                    <a:pt x="21377" y="393888"/>
                    <a:pt x="26699" y="373212"/>
                  </a:cubicBezTo>
                  <a:lnTo>
                    <a:pt x="26699" y="373212"/>
                  </a:lnTo>
                  <a:close/>
                </a:path>
              </a:pathLst>
            </a:custGeom>
            <a:solidFill>
              <a:srgbClr val="FFCD4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3485BD08-EE14-4BE5-A481-51F4C6476C59}"/>
                </a:ext>
              </a:extLst>
            </p:cNvPr>
            <p:cNvSpPr/>
            <p:nvPr/>
          </p:nvSpPr>
          <p:spPr>
            <a:xfrm>
              <a:off x="5925230" y="4989258"/>
              <a:ext cx="208270" cy="209027"/>
            </a:xfrm>
            <a:custGeom>
              <a:avLst/>
              <a:gdLst>
                <a:gd name="connsiteX0" fmla="*/ 19588 w 208270"/>
                <a:gd name="connsiteY0" fmla="*/ 179738 h 209027"/>
                <a:gd name="connsiteX1" fmla="*/ 13569 w 208270"/>
                <a:gd name="connsiteY1" fmla="*/ 147677 h 209027"/>
                <a:gd name="connsiteX2" fmla="*/ 13089 w 208270"/>
                <a:gd name="connsiteY2" fmla="*/ 17382 h 209027"/>
                <a:gd name="connsiteX3" fmla="*/ 100745 w 208270"/>
                <a:gd name="connsiteY3" fmla="*/ 26935 h 209027"/>
                <a:gd name="connsiteX4" fmla="*/ 113984 w 208270"/>
                <a:gd name="connsiteY4" fmla="*/ 49399 h 209027"/>
                <a:gd name="connsiteX5" fmla="*/ 208270 w 208270"/>
                <a:gd name="connsiteY5" fmla="*/ 34110 h 209027"/>
                <a:gd name="connsiteX6" fmla="*/ 113525 w 208270"/>
                <a:gd name="connsiteY6" fmla="*/ 203446 h 209027"/>
                <a:gd name="connsiteX7" fmla="*/ 19588 w 208270"/>
                <a:gd name="connsiteY7" fmla="*/ 179738 h 209027"/>
                <a:gd name="connsiteX8" fmla="*/ 19588 w 208270"/>
                <a:gd name="connsiteY8" fmla="*/ 179738 h 209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70" h="209027">
                  <a:moveTo>
                    <a:pt x="19588" y="179738"/>
                  </a:moveTo>
                  <a:cubicBezTo>
                    <a:pt x="17473" y="169073"/>
                    <a:pt x="15466" y="158386"/>
                    <a:pt x="13569" y="147677"/>
                  </a:cubicBezTo>
                  <a:cubicBezTo>
                    <a:pt x="7047" y="110708"/>
                    <a:pt x="-13127" y="51297"/>
                    <a:pt x="13089" y="17382"/>
                  </a:cubicBezTo>
                  <a:cubicBezTo>
                    <a:pt x="36775" y="-13262"/>
                    <a:pt x="79938" y="871"/>
                    <a:pt x="100745" y="26935"/>
                  </a:cubicBezTo>
                  <a:cubicBezTo>
                    <a:pt x="106459" y="34088"/>
                    <a:pt x="110777" y="41613"/>
                    <a:pt x="113984" y="49399"/>
                  </a:cubicBezTo>
                  <a:cubicBezTo>
                    <a:pt x="137015" y="22049"/>
                    <a:pt x="180636" y="14437"/>
                    <a:pt x="208270" y="34110"/>
                  </a:cubicBezTo>
                  <a:cubicBezTo>
                    <a:pt x="206111" y="111646"/>
                    <a:pt x="167899" y="183053"/>
                    <a:pt x="113525" y="203446"/>
                  </a:cubicBezTo>
                  <a:cubicBezTo>
                    <a:pt x="79130" y="216358"/>
                    <a:pt x="45346" y="206216"/>
                    <a:pt x="19588" y="179738"/>
                  </a:cubicBezTo>
                  <a:lnTo>
                    <a:pt x="19588" y="179738"/>
                  </a:lnTo>
                  <a:close/>
                </a:path>
              </a:pathLst>
            </a:custGeom>
            <a:solidFill>
              <a:srgbClr val="FFDB5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F45ECCBF-E179-40BB-944F-32E1D2D3F79F}"/>
                </a:ext>
              </a:extLst>
            </p:cNvPr>
            <p:cNvSpPr/>
            <p:nvPr/>
          </p:nvSpPr>
          <p:spPr>
            <a:xfrm>
              <a:off x="5767718" y="4551714"/>
              <a:ext cx="231301" cy="385395"/>
            </a:xfrm>
            <a:custGeom>
              <a:avLst/>
              <a:gdLst>
                <a:gd name="connsiteX0" fmla="*/ 69095 w 231301"/>
                <a:gd name="connsiteY0" fmla="*/ 368862 h 385395"/>
                <a:gd name="connsiteX1" fmla="*/ 63358 w 231301"/>
                <a:gd name="connsiteY1" fmla="*/ 343082 h 385395"/>
                <a:gd name="connsiteX2" fmla="*/ 61308 w 231301"/>
                <a:gd name="connsiteY2" fmla="*/ 336212 h 385395"/>
                <a:gd name="connsiteX3" fmla="*/ 60938 w 231301"/>
                <a:gd name="connsiteY3" fmla="*/ 332700 h 385395"/>
                <a:gd name="connsiteX4" fmla="*/ 33326 w 231301"/>
                <a:gd name="connsiteY4" fmla="*/ 237323 h 385395"/>
                <a:gd name="connsiteX5" fmla="*/ 2966 w 231301"/>
                <a:gd name="connsiteY5" fmla="*/ 137083 h 385395"/>
                <a:gd name="connsiteX6" fmla="*/ 69640 w 231301"/>
                <a:gd name="connsiteY6" fmla="*/ 26 h 385395"/>
                <a:gd name="connsiteX7" fmla="*/ 154373 w 231301"/>
                <a:gd name="connsiteY7" fmla="*/ 80180 h 385395"/>
                <a:gd name="connsiteX8" fmla="*/ 204668 w 231301"/>
                <a:gd name="connsiteY8" fmla="*/ 77279 h 385395"/>
                <a:gd name="connsiteX9" fmla="*/ 207438 w 231301"/>
                <a:gd name="connsiteY9" fmla="*/ 211456 h 385395"/>
                <a:gd name="connsiteX10" fmla="*/ 107415 w 231301"/>
                <a:gd name="connsiteY10" fmla="*/ 374140 h 385395"/>
                <a:gd name="connsiteX11" fmla="*/ 69095 w 231301"/>
                <a:gd name="connsiteY11" fmla="*/ 368862 h 385395"/>
                <a:gd name="connsiteX12" fmla="*/ 69095 w 231301"/>
                <a:gd name="connsiteY12" fmla="*/ 368862 h 3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301" h="385395">
                  <a:moveTo>
                    <a:pt x="69095" y="368862"/>
                  </a:moveTo>
                  <a:cubicBezTo>
                    <a:pt x="67306" y="360225"/>
                    <a:pt x="65344" y="351653"/>
                    <a:pt x="63358" y="343082"/>
                  </a:cubicBezTo>
                  <a:cubicBezTo>
                    <a:pt x="62268" y="341119"/>
                    <a:pt x="61527" y="338851"/>
                    <a:pt x="61308" y="336212"/>
                  </a:cubicBezTo>
                  <a:cubicBezTo>
                    <a:pt x="61221" y="335056"/>
                    <a:pt x="61068" y="333878"/>
                    <a:pt x="60938" y="332700"/>
                  </a:cubicBezTo>
                  <a:cubicBezTo>
                    <a:pt x="53151" y="300530"/>
                    <a:pt x="43947" y="268709"/>
                    <a:pt x="33326" y="237323"/>
                  </a:cubicBezTo>
                  <a:cubicBezTo>
                    <a:pt x="22115" y="204215"/>
                    <a:pt x="9443" y="171565"/>
                    <a:pt x="2966" y="137083"/>
                  </a:cubicBezTo>
                  <a:cubicBezTo>
                    <a:pt x="-5955" y="89623"/>
                    <a:pt x="2246" y="-1784"/>
                    <a:pt x="69640" y="26"/>
                  </a:cubicBezTo>
                  <a:cubicBezTo>
                    <a:pt x="109160" y="1073"/>
                    <a:pt x="142618" y="46003"/>
                    <a:pt x="154373" y="80180"/>
                  </a:cubicBezTo>
                  <a:cubicBezTo>
                    <a:pt x="169750" y="70038"/>
                    <a:pt x="187111" y="66570"/>
                    <a:pt x="204668" y="77279"/>
                  </a:cubicBezTo>
                  <a:cubicBezTo>
                    <a:pt x="251255" y="105698"/>
                    <a:pt x="226435" y="175207"/>
                    <a:pt x="207438" y="211456"/>
                  </a:cubicBezTo>
                  <a:cubicBezTo>
                    <a:pt x="178496" y="266724"/>
                    <a:pt x="152083" y="329385"/>
                    <a:pt x="107415" y="374140"/>
                  </a:cubicBezTo>
                  <a:cubicBezTo>
                    <a:pt x="102683" y="390083"/>
                    <a:pt x="73413" y="389756"/>
                    <a:pt x="69095" y="368862"/>
                  </a:cubicBezTo>
                  <a:lnTo>
                    <a:pt x="69095" y="368862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E9354FA1-ADD1-4433-A430-9114ABF9E583}"/>
                </a:ext>
              </a:extLst>
            </p:cNvPr>
            <p:cNvSpPr/>
            <p:nvPr/>
          </p:nvSpPr>
          <p:spPr>
            <a:xfrm>
              <a:off x="5769528" y="4551735"/>
              <a:ext cx="220372" cy="201073"/>
            </a:xfrm>
            <a:custGeom>
              <a:avLst/>
              <a:gdLst>
                <a:gd name="connsiteX0" fmla="*/ 0 w 220372"/>
                <a:gd name="connsiteY0" fmla="*/ 76341 h 201073"/>
                <a:gd name="connsiteX1" fmla="*/ 67852 w 220372"/>
                <a:gd name="connsiteY1" fmla="*/ 27 h 201073"/>
                <a:gd name="connsiteX2" fmla="*/ 152585 w 220372"/>
                <a:gd name="connsiteY2" fmla="*/ 80202 h 201073"/>
                <a:gd name="connsiteX3" fmla="*/ 202880 w 220372"/>
                <a:gd name="connsiteY3" fmla="*/ 77323 h 201073"/>
                <a:gd name="connsiteX4" fmla="*/ 220372 w 220372"/>
                <a:gd name="connsiteY4" fmla="*/ 94313 h 201073"/>
                <a:gd name="connsiteX5" fmla="*/ 137144 w 220372"/>
                <a:gd name="connsiteY5" fmla="*/ 195513 h 201073"/>
                <a:gd name="connsiteX6" fmla="*/ 0 w 220372"/>
                <a:gd name="connsiteY6" fmla="*/ 76341 h 201073"/>
                <a:gd name="connsiteX7" fmla="*/ 0 w 220372"/>
                <a:gd name="connsiteY7" fmla="*/ 76341 h 20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372" h="201073">
                  <a:moveTo>
                    <a:pt x="0" y="76341"/>
                  </a:moveTo>
                  <a:cubicBezTo>
                    <a:pt x="5453" y="36646"/>
                    <a:pt x="24275" y="-1151"/>
                    <a:pt x="67852" y="27"/>
                  </a:cubicBezTo>
                  <a:cubicBezTo>
                    <a:pt x="107372" y="1096"/>
                    <a:pt x="140830" y="46003"/>
                    <a:pt x="152585" y="80202"/>
                  </a:cubicBezTo>
                  <a:cubicBezTo>
                    <a:pt x="167962" y="70060"/>
                    <a:pt x="185323" y="66592"/>
                    <a:pt x="202880" y="77323"/>
                  </a:cubicBezTo>
                  <a:cubicBezTo>
                    <a:pt x="210536" y="81990"/>
                    <a:pt x="216228" y="87770"/>
                    <a:pt x="220372" y="94313"/>
                  </a:cubicBezTo>
                  <a:cubicBezTo>
                    <a:pt x="204865" y="142623"/>
                    <a:pt x="174897" y="181358"/>
                    <a:pt x="137144" y="195513"/>
                  </a:cubicBezTo>
                  <a:cubicBezTo>
                    <a:pt x="74374" y="219025"/>
                    <a:pt x="13522" y="165829"/>
                    <a:pt x="0" y="76341"/>
                  </a:cubicBezTo>
                  <a:lnTo>
                    <a:pt x="0" y="76341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3963C93D-6A7A-49E7-904A-BCA03A91BB48}"/>
                </a:ext>
              </a:extLst>
            </p:cNvPr>
            <p:cNvSpPr/>
            <p:nvPr/>
          </p:nvSpPr>
          <p:spPr>
            <a:xfrm>
              <a:off x="5521578" y="4438993"/>
              <a:ext cx="168407" cy="256665"/>
            </a:xfrm>
            <a:custGeom>
              <a:avLst/>
              <a:gdLst>
                <a:gd name="connsiteX0" fmla="*/ 1318 w 168407"/>
                <a:gd name="connsiteY0" fmla="*/ 73750 h 256665"/>
                <a:gd name="connsiteX1" fmla="*/ 80926 w 168407"/>
                <a:gd name="connsiteY1" fmla="*/ 38395 h 256665"/>
                <a:gd name="connsiteX2" fmla="*/ 168408 w 168407"/>
                <a:gd name="connsiteY2" fmla="*/ 85200 h 256665"/>
                <a:gd name="connsiteX3" fmla="*/ 167841 w 168407"/>
                <a:gd name="connsiteY3" fmla="*/ 227797 h 256665"/>
                <a:gd name="connsiteX4" fmla="*/ 164199 w 168407"/>
                <a:gd name="connsiteY4" fmla="*/ 240883 h 256665"/>
                <a:gd name="connsiteX5" fmla="*/ 164199 w 168407"/>
                <a:gd name="connsiteY5" fmla="*/ 247121 h 256665"/>
                <a:gd name="connsiteX6" fmla="*/ 146227 w 168407"/>
                <a:gd name="connsiteY6" fmla="*/ 248735 h 256665"/>
                <a:gd name="connsiteX7" fmla="*/ 146140 w 168407"/>
                <a:gd name="connsiteY7" fmla="*/ 248037 h 256665"/>
                <a:gd name="connsiteX8" fmla="*/ 139880 w 168407"/>
                <a:gd name="connsiteY8" fmla="*/ 246466 h 256665"/>
                <a:gd name="connsiteX9" fmla="*/ 115321 w 168407"/>
                <a:gd name="connsiteY9" fmla="*/ 238593 h 256665"/>
                <a:gd name="connsiteX10" fmla="*/ 110174 w 168407"/>
                <a:gd name="connsiteY10" fmla="*/ 224809 h 256665"/>
                <a:gd name="connsiteX11" fmla="*/ 96957 w 168407"/>
                <a:gd name="connsiteY11" fmla="*/ 208233 h 256665"/>
                <a:gd name="connsiteX12" fmla="*/ 19290 w 168407"/>
                <a:gd name="connsiteY12" fmla="*/ 128298 h 256665"/>
                <a:gd name="connsiteX13" fmla="*/ 15430 w 168407"/>
                <a:gd name="connsiteY13" fmla="*/ 117218 h 256665"/>
                <a:gd name="connsiteX14" fmla="*/ 1318 w 168407"/>
                <a:gd name="connsiteY14" fmla="*/ 73750 h 256665"/>
                <a:gd name="connsiteX15" fmla="*/ 1318 w 168407"/>
                <a:gd name="connsiteY15" fmla="*/ 73750 h 25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8407" h="256665">
                  <a:moveTo>
                    <a:pt x="1318" y="73750"/>
                  </a:moveTo>
                  <a:cubicBezTo>
                    <a:pt x="-8845" y="8668"/>
                    <a:pt x="41864" y="19224"/>
                    <a:pt x="80926" y="38395"/>
                  </a:cubicBezTo>
                  <a:cubicBezTo>
                    <a:pt x="135649" y="-41540"/>
                    <a:pt x="168452" y="17784"/>
                    <a:pt x="168408" y="85200"/>
                  </a:cubicBezTo>
                  <a:cubicBezTo>
                    <a:pt x="168386" y="133161"/>
                    <a:pt x="163239" y="179683"/>
                    <a:pt x="167841" y="227797"/>
                  </a:cubicBezTo>
                  <a:cubicBezTo>
                    <a:pt x="168364" y="233227"/>
                    <a:pt x="166838" y="237568"/>
                    <a:pt x="164199" y="240883"/>
                  </a:cubicBezTo>
                  <a:cubicBezTo>
                    <a:pt x="164177" y="242977"/>
                    <a:pt x="164242" y="245049"/>
                    <a:pt x="164199" y="247121"/>
                  </a:cubicBezTo>
                  <a:cubicBezTo>
                    <a:pt x="163980" y="258528"/>
                    <a:pt x="147885" y="260490"/>
                    <a:pt x="146227" y="248735"/>
                  </a:cubicBezTo>
                  <a:cubicBezTo>
                    <a:pt x="146205" y="248495"/>
                    <a:pt x="146161" y="248277"/>
                    <a:pt x="146140" y="248037"/>
                  </a:cubicBezTo>
                  <a:cubicBezTo>
                    <a:pt x="143980" y="247819"/>
                    <a:pt x="141865" y="247317"/>
                    <a:pt x="139880" y="246466"/>
                  </a:cubicBezTo>
                  <a:cubicBezTo>
                    <a:pt x="131679" y="251701"/>
                    <a:pt x="119705" y="250654"/>
                    <a:pt x="115321" y="238593"/>
                  </a:cubicBezTo>
                  <a:cubicBezTo>
                    <a:pt x="114122" y="235321"/>
                    <a:pt x="112334" y="230588"/>
                    <a:pt x="110174" y="224809"/>
                  </a:cubicBezTo>
                  <a:cubicBezTo>
                    <a:pt x="106117" y="218963"/>
                    <a:pt x="101668" y="213467"/>
                    <a:pt x="96957" y="208233"/>
                  </a:cubicBezTo>
                  <a:cubicBezTo>
                    <a:pt x="67731" y="185746"/>
                    <a:pt x="33074" y="160948"/>
                    <a:pt x="19290" y="128298"/>
                  </a:cubicBezTo>
                  <a:cubicBezTo>
                    <a:pt x="17829" y="124852"/>
                    <a:pt x="16543" y="121144"/>
                    <a:pt x="15430" y="117218"/>
                  </a:cubicBezTo>
                  <a:cubicBezTo>
                    <a:pt x="8625" y="103870"/>
                    <a:pt x="3761" y="89453"/>
                    <a:pt x="1318" y="73750"/>
                  </a:cubicBezTo>
                  <a:lnTo>
                    <a:pt x="1318" y="73750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9DBF6A59-032A-4340-909F-B1DC16C25D85}"/>
                </a:ext>
              </a:extLst>
            </p:cNvPr>
            <p:cNvSpPr/>
            <p:nvPr/>
          </p:nvSpPr>
          <p:spPr>
            <a:xfrm>
              <a:off x="5521578" y="4438983"/>
              <a:ext cx="154120" cy="133167"/>
            </a:xfrm>
            <a:custGeom>
              <a:avLst/>
              <a:gdLst>
                <a:gd name="connsiteX0" fmla="*/ 1318 w 154120"/>
                <a:gd name="connsiteY0" fmla="*/ 73760 h 133167"/>
                <a:gd name="connsiteX1" fmla="*/ 80926 w 154120"/>
                <a:gd name="connsiteY1" fmla="*/ 38406 h 133167"/>
                <a:gd name="connsiteX2" fmla="*/ 154100 w 154120"/>
                <a:gd name="connsiteY2" fmla="*/ 17751 h 133167"/>
                <a:gd name="connsiteX3" fmla="*/ 100491 w 154120"/>
                <a:gd name="connsiteY3" fmla="*/ 129333 h 133167"/>
                <a:gd name="connsiteX4" fmla="*/ 6466 w 154120"/>
                <a:gd name="connsiteY4" fmla="*/ 95527 h 133167"/>
                <a:gd name="connsiteX5" fmla="*/ 1318 w 154120"/>
                <a:gd name="connsiteY5" fmla="*/ 73760 h 133167"/>
                <a:gd name="connsiteX6" fmla="*/ 1318 w 154120"/>
                <a:gd name="connsiteY6" fmla="*/ 73760 h 13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20" h="133167">
                  <a:moveTo>
                    <a:pt x="1318" y="73760"/>
                  </a:moveTo>
                  <a:cubicBezTo>
                    <a:pt x="-8845" y="8678"/>
                    <a:pt x="41864" y="19234"/>
                    <a:pt x="80926" y="38406"/>
                  </a:cubicBezTo>
                  <a:cubicBezTo>
                    <a:pt x="114296" y="-10341"/>
                    <a:pt x="139509" y="-7309"/>
                    <a:pt x="154100" y="17751"/>
                  </a:cubicBezTo>
                  <a:cubicBezTo>
                    <a:pt x="154842" y="71950"/>
                    <a:pt x="135474" y="116203"/>
                    <a:pt x="100491" y="129333"/>
                  </a:cubicBezTo>
                  <a:cubicBezTo>
                    <a:pt x="70544" y="140565"/>
                    <a:pt x="35823" y="126476"/>
                    <a:pt x="6466" y="95527"/>
                  </a:cubicBezTo>
                  <a:cubicBezTo>
                    <a:pt x="4241" y="88548"/>
                    <a:pt x="2496" y="81307"/>
                    <a:pt x="1318" y="73760"/>
                  </a:cubicBezTo>
                  <a:lnTo>
                    <a:pt x="1318" y="73760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B7A8575C-7586-459B-A638-F6D91BF8F431}"/>
                </a:ext>
              </a:extLst>
            </p:cNvPr>
            <p:cNvSpPr/>
            <p:nvPr/>
          </p:nvSpPr>
          <p:spPr>
            <a:xfrm>
              <a:off x="5300202" y="4377508"/>
              <a:ext cx="154503" cy="157589"/>
            </a:xfrm>
            <a:custGeom>
              <a:avLst/>
              <a:gdLst>
                <a:gd name="connsiteX0" fmla="*/ 10479 w 154503"/>
                <a:gd name="connsiteY0" fmla="*/ 22279 h 157589"/>
                <a:gd name="connsiteX1" fmla="*/ 59749 w 154503"/>
                <a:gd name="connsiteY1" fmla="*/ 29106 h 157589"/>
                <a:gd name="connsiteX2" fmla="*/ 135388 w 154503"/>
                <a:gd name="connsiteY2" fmla="*/ 30611 h 157589"/>
                <a:gd name="connsiteX3" fmla="*/ 154253 w 154503"/>
                <a:gd name="connsiteY3" fmla="*/ 133731 h 157589"/>
                <a:gd name="connsiteX4" fmla="*/ 134820 w 154503"/>
                <a:gd name="connsiteY4" fmla="*/ 154101 h 157589"/>
                <a:gd name="connsiteX5" fmla="*/ 111789 w 154503"/>
                <a:gd name="connsiteY5" fmla="*/ 149957 h 157589"/>
                <a:gd name="connsiteX6" fmla="*/ 110087 w 154503"/>
                <a:gd name="connsiteY6" fmla="*/ 147427 h 157589"/>
                <a:gd name="connsiteX7" fmla="*/ 108103 w 154503"/>
                <a:gd name="connsiteY7" fmla="*/ 146795 h 157589"/>
                <a:gd name="connsiteX8" fmla="*/ 97743 w 154503"/>
                <a:gd name="connsiteY8" fmla="*/ 132269 h 157589"/>
                <a:gd name="connsiteX9" fmla="*/ 10479 w 154503"/>
                <a:gd name="connsiteY9" fmla="*/ 22279 h 157589"/>
                <a:gd name="connsiteX10" fmla="*/ 10479 w 154503"/>
                <a:gd name="connsiteY10" fmla="*/ 22279 h 15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503" h="157589">
                  <a:moveTo>
                    <a:pt x="10479" y="22279"/>
                  </a:moveTo>
                  <a:cubicBezTo>
                    <a:pt x="24874" y="9237"/>
                    <a:pt x="44024" y="18332"/>
                    <a:pt x="59749" y="29106"/>
                  </a:cubicBezTo>
                  <a:cubicBezTo>
                    <a:pt x="59531" y="-2802"/>
                    <a:pt x="120666" y="-16630"/>
                    <a:pt x="135388" y="30611"/>
                  </a:cubicBezTo>
                  <a:cubicBezTo>
                    <a:pt x="145573" y="63261"/>
                    <a:pt x="148430" y="100055"/>
                    <a:pt x="154253" y="133731"/>
                  </a:cubicBezTo>
                  <a:cubicBezTo>
                    <a:pt x="156303" y="145574"/>
                    <a:pt x="145398" y="153905"/>
                    <a:pt x="134820" y="154101"/>
                  </a:cubicBezTo>
                  <a:cubicBezTo>
                    <a:pt x="128081" y="159161"/>
                    <a:pt x="118441" y="159467"/>
                    <a:pt x="111789" y="149957"/>
                  </a:cubicBezTo>
                  <a:cubicBezTo>
                    <a:pt x="111200" y="149129"/>
                    <a:pt x="110654" y="148278"/>
                    <a:pt x="110087" y="147427"/>
                  </a:cubicBezTo>
                  <a:cubicBezTo>
                    <a:pt x="109433" y="147209"/>
                    <a:pt x="108757" y="147013"/>
                    <a:pt x="108103" y="146795"/>
                  </a:cubicBezTo>
                  <a:cubicBezTo>
                    <a:pt x="101494" y="144679"/>
                    <a:pt x="98375" y="138616"/>
                    <a:pt x="97743" y="132269"/>
                  </a:cubicBezTo>
                  <a:cubicBezTo>
                    <a:pt x="90741" y="131070"/>
                    <a:pt x="-36784" y="76391"/>
                    <a:pt x="10479" y="22279"/>
                  </a:cubicBezTo>
                  <a:lnTo>
                    <a:pt x="10479" y="22279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ED8868DC-DF6A-4E12-8121-4185E52A1294}"/>
                </a:ext>
              </a:extLst>
            </p:cNvPr>
            <p:cNvSpPr/>
            <p:nvPr/>
          </p:nvSpPr>
          <p:spPr>
            <a:xfrm>
              <a:off x="5300214" y="4377540"/>
              <a:ext cx="120162" cy="84708"/>
            </a:xfrm>
            <a:custGeom>
              <a:avLst/>
              <a:gdLst>
                <a:gd name="connsiteX0" fmla="*/ 10468 w 120162"/>
                <a:gd name="connsiteY0" fmla="*/ 22247 h 84708"/>
                <a:gd name="connsiteX1" fmla="*/ 59737 w 120162"/>
                <a:gd name="connsiteY1" fmla="*/ 29096 h 84708"/>
                <a:gd name="connsiteX2" fmla="*/ 111646 w 120162"/>
                <a:gd name="connsiteY2" fmla="*/ 3054 h 84708"/>
                <a:gd name="connsiteX3" fmla="*/ 94394 w 120162"/>
                <a:gd name="connsiteY3" fmla="*/ 81201 h 84708"/>
                <a:gd name="connsiteX4" fmla="*/ 3423 w 120162"/>
                <a:gd name="connsiteY4" fmla="*/ 62640 h 84708"/>
                <a:gd name="connsiteX5" fmla="*/ 10468 w 120162"/>
                <a:gd name="connsiteY5" fmla="*/ 22247 h 84708"/>
                <a:gd name="connsiteX6" fmla="*/ 10468 w 120162"/>
                <a:gd name="connsiteY6" fmla="*/ 22247 h 8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62" h="84708">
                  <a:moveTo>
                    <a:pt x="10468" y="22247"/>
                  </a:moveTo>
                  <a:cubicBezTo>
                    <a:pt x="24863" y="9205"/>
                    <a:pt x="44012" y="18300"/>
                    <a:pt x="59737" y="29096"/>
                  </a:cubicBezTo>
                  <a:cubicBezTo>
                    <a:pt x="59585" y="7045"/>
                    <a:pt x="88767" y="-6368"/>
                    <a:pt x="111646" y="3054"/>
                  </a:cubicBezTo>
                  <a:cubicBezTo>
                    <a:pt x="126979" y="40001"/>
                    <a:pt x="121831" y="70906"/>
                    <a:pt x="94394" y="81201"/>
                  </a:cubicBezTo>
                  <a:cubicBezTo>
                    <a:pt x="71253" y="89881"/>
                    <a:pt x="37360" y="81986"/>
                    <a:pt x="3423" y="62640"/>
                  </a:cubicBezTo>
                  <a:cubicBezTo>
                    <a:pt x="-2248" y="49707"/>
                    <a:pt x="-1506" y="35966"/>
                    <a:pt x="10468" y="22247"/>
                  </a:cubicBezTo>
                  <a:lnTo>
                    <a:pt x="10468" y="22247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523925FB-2F11-401D-8D15-FFEA47FCF0E7}"/>
                </a:ext>
              </a:extLst>
            </p:cNvPr>
            <p:cNvSpPr/>
            <p:nvPr/>
          </p:nvSpPr>
          <p:spPr>
            <a:xfrm>
              <a:off x="5923583" y="5149470"/>
              <a:ext cx="235979" cy="461813"/>
            </a:xfrm>
            <a:custGeom>
              <a:avLst/>
              <a:gdLst>
                <a:gd name="connsiteX0" fmla="*/ 36328 w 235979"/>
                <a:gd name="connsiteY0" fmla="*/ 365679 h 461813"/>
                <a:gd name="connsiteX1" fmla="*/ 14104 w 235979"/>
                <a:gd name="connsiteY1" fmla="*/ 98371 h 461813"/>
                <a:gd name="connsiteX2" fmla="*/ 821 w 235979"/>
                <a:gd name="connsiteY2" fmla="*/ 7247 h 461813"/>
                <a:gd name="connsiteX3" fmla="*/ 14736 w 235979"/>
                <a:gd name="connsiteY3" fmla="*/ 2034 h 461813"/>
                <a:gd name="connsiteX4" fmla="*/ 55172 w 235979"/>
                <a:gd name="connsiteY4" fmla="*/ 78654 h 461813"/>
                <a:gd name="connsiteX5" fmla="*/ 80363 w 235979"/>
                <a:gd name="connsiteY5" fmla="*/ 167902 h 461813"/>
                <a:gd name="connsiteX6" fmla="*/ 221760 w 235979"/>
                <a:gd name="connsiteY6" fmla="*/ 11478 h 461813"/>
                <a:gd name="connsiteX7" fmla="*/ 232600 w 235979"/>
                <a:gd name="connsiteY7" fmla="*/ 26418 h 461813"/>
                <a:gd name="connsiteX8" fmla="*/ 108608 w 235979"/>
                <a:gd name="connsiteY8" fmla="*/ 222952 h 461813"/>
                <a:gd name="connsiteX9" fmla="*/ 75740 w 235979"/>
                <a:gd name="connsiteY9" fmla="*/ 450652 h 461813"/>
                <a:gd name="connsiteX10" fmla="*/ 55674 w 235979"/>
                <a:gd name="connsiteY10" fmla="*/ 455232 h 461813"/>
                <a:gd name="connsiteX11" fmla="*/ 36328 w 235979"/>
                <a:gd name="connsiteY11" fmla="*/ 365679 h 461813"/>
                <a:gd name="connsiteX12" fmla="*/ 36328 w 235979"/>
                <a:gd name="connsiteY12" fmla="*/ 365679 h 46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979" h="461813">
                  <a:moveTo>
                    <a:pt x="36328" y="365679"/>
                  </a:moveTo>
                  <a:cubicBezTo>
                    <a:pt x="17855" y="318067"/>
                    <a:pt x="26841" y="161490"/>
                    <a:pt x="14104" y="98371"/>
                  </a:cubicBezTo>
                  <a:cubicBezTo>
                    <a:pt x="8258" y="69407"/>
                    <a:pt x="-3149" y="36887"/>
                    <a:pt x="821" y="7247"/>
                  </a:cubicBezTo>
                  <a:cubicBezTo>
                    <a:pt x="1628" y="1271"/>
                    <a:pt x="10156" y="-2568"/>
                    <a:pt x="14736" y="2034"/>
                  </a:cubicBezTo>
                  <a:cubicBezTo>
                    <a:pt x="34845" y="22253"/>
                    <a:pt x="45118" y="52416"/>
                    <a:pt x="55172" y="78654"/>
                  </a:cubicBezTo>
                  <a:cubicBezTo>
                    <a:pt x="66230" y="107488"/>
                    <a:pt x="74671" y="137520"/>
                    <a:pt x="80363" y="167902"/>
                  </a:cubicBezTo>
                  <a:cubicBezTo>
                    <a:pt x="112796" y="103802"/>
                    <a:pt x="161738" y="53158"/>
                    <a:pt x="221760" y="11478"/>
                  </a:cubicBezTo>
                  <a:cubicBezTo>
                    <a:pt x="231749" y="4542"/>
                    <a:pt x="241237" y="18610"/>
                    <a:pt x="232600" y="26418"/>
                  </a:cubicBezTo>
                  <a:cubicBezTo>
                    <a:pt x="175675" y="78000"/>
                    <a:pt x="134802" y="151588"/>
                    <a:pt x="108608" y="222952"/>
                  </a:cubicBezTo>
                  <a:cubicBezTo>
                    <a:pt x="88411" y="278001"/>
                    <a:pt x="78008" y="385330"/>
                    <a:pt x="75740" y="450652"/>
                  </a:cubicBezTo>
                  <a:cubicBezTo>
                    <a:pt x="75347" y="461928"/>
                    <a:pt x="60560" y="466682"/>
                    <a:pt x="55674" y="455232"/>
                  </a:cubicBezTo>
                  <a:cubicBezTo>
                    <a:pt x="43700" y="427162"/>
                    <a:pt x="37768" y="396715"/>
                    <a:pt x="36328" y="365679"/>
                  </a:cubicBezTo>
                  <a:lnTo>
                    <a:pt x="36328" y="365679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44292FEE-8E8D-44BE-AB22-6F921A81D3C5}"/>
                </a:ext>
              </a:extLst>
            </p:cNvPr>
            <p:cNvSpPr/>
            <p:nvPr/>
          </p:nvSpPr>
          <p:spPr>
            <a:xfrm>
              <a:off x="5768656" y="4727124"/>
              <a:ext cx="247063" cy="458843"/>
            </a:xfrm>
            <a:custGeom>
              <a:avLst/>
              <a:gdLst>
                <a:gd name="connsiteX0" fmla="*/ 30861 w 247063"/>
                <a:gd name="connsiteY0" fmla="*/ 209591 h 458843"/>
                <a:gd name="connsiteX1" fmla="*/ 19781 w 247063"/>
                <a:gd name="connsiteY1" fmla="*/ 106341 h 458843"/>
                <a:gd name="connsiteX2" fmla="*/ 22 w 247063"/>
                <a:gd name="connsiteY2" fmla="*/ 9874 h 458843"/>
                <a:gd name="connsiteX3" fmla="*/ 15223 w 247063"/>
                <a:gd name="connsiteY3" fmla="*/ 1804 h 458843"/>
                <a:gd name="connsiteX4" fmla="*/ 86042 w 247063"/>
                <a:gd name="connsiteY4" fmla="*/ 180649 h 458843"/>
                <a:gd name="connsiteX5" fmla="*/ 87743 w 247063"/>
                <a:gd name="connsiteY5" fmla="*/ 196178 h 458843"/>
                <a:gd name="connsiteX6" fmla="*/ 228027 w 247063"/>
                <a:gd name="connsiteY6" fmla="*/ 12403 h 458843"/>
                <a:gd name="connsiteX7" fmla="*/ 245934 w 247063"/>
                <a:gd name="connsiteY7" fmla="*/ 27038 h 458843"/>
                <a:gd name="connsiteX8" fmla="*/ 142181 w 247063"/>
                <a:gd name="connsiteY8" fmla="*/ 213037 h 458843"/>
                <a:gd name="connsiteX9" fmla="*/ 129531 w 247063"/>
                <a:gd name="connsiteY9" fmla="*/ 446844 h 458843"/>
                <a:gd name="connsiteX10" fmla="*/ 100502 w 247063"/>
                <a:gd name="connsiteY10" fmla="*/ 449593 h 458843"/>
                <a:gd name="connsiteX11" fmla="*/ 83970 w 247063"/>
                <a:gd name="connsiteY11" fmla="*/ 408829 h 458843"/>
                <a:gd name="connsiteX12" fmla="*/ 77557 w 247063"/>
                <a:gd name="connsiteY12" fmla="*/ 403791 h 458843"/>
                <a:gd name="connsiteX13" fmla="*/ 30861 w 247063"/>
                <a:gd name="connsiteY13" fmla="*/ 209591 h 458843"/>
                <a:gd name="connsiteX14" fmla="*/ 30861 w 247063"/>
                <a:gd name="connsiteY14" fmla="*/ 209591 h 45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7063" h="458843">
                  <a:moveTo>
                    <a:pt x="30861" y="209591"/>
                  </a:moveTo>
                  <a:cubicBezTo>
                    <a:pt x="27960" y="175109"/>
                    <a:pt x="25430" y="140518"/>
                    <a:pt x="19781" y="106341"/>
                  </a:cubicBezTo>
                  <a:cubicBezTo>
                    <a:pt x="14503" y="74498"/>
                    <a:pt x="1984" y="41935"/>
                    <a:pt x="22" y="9874"/>
                  </a:cubicBezTo>
                  <a:cubicBezTo>
                    <a:pt x="-502" y="1324"/>
                    <a:pt x="8637" y="-2558"/>
                    <a:pt x="15223" y="1804"/>
                  </a:cubicBezTo>
                  <a:cubicBezTo>
                    <a:pt x="68179" y="36722"/>
                    <a:pt x="78997" y="123353"/>
                    <a:pt x="86042" y="180649"/>
                  </a:cubicBezTo>
                  <a:cubicBezTo>
                    <a:pt x="86674" y="185818"/>
                    <a:pt x="87198" y="191009"/>
                    <a:pt x="87743" y="196178"/>
                  </a:cubicBezTo>
                  <a:cubicBezTo>
                    <a:pt x="113021" y="122633"/>
                    <a:pt x="161985" y="56569"/>
                    <a:pt x="228027" y="12403"/>
                  </a:cubicBezTo>
                  <a:cubicBezTo>
                    <a:pt x="237755" y="5904"/>
                    <a:pt x="251037" y="15871"/>
                    <a:pt x="245934" y="27038"/>
                  </a:cubicBezTo>
                  <a:cubicBezTo>
                    <a:pt x="216337" y="91946"/>
                    <a:pt x="165649" y="144356"/>
                    <a:pt x="142181" y="213037"/>
                  </a:cubicBezTo>
                  <a:cubicBezTo>
                    <a:pt x="116598" y="287934"/>
                    <a:pt x="132868" y="369309"/>
                    <a:pt x="129531" y="446844"/>
                  </a:cubicBezTo>
                  <a:cubicBezTo>
                    <a:pt x="128811" y="463529"/>
                    <a:pt x="106238" y="461239"/>
                    <a:pt x="100502" y="449593"/>
                  </a:cubicBezTo>
                  <a:cubicBezTo>
                    <a:pt x="93937" y="436266"/>
                    <a:pt x="88484" y="422635"/>
                    <a:pt x="83970" y="408829"/>
                  </a:cubicBezTo>
                  <a:cubicBezTo>
                    <a:pt x="81701" y="407804"/>
                    <a:pt x="79498" y="406146"/>
                    <a:pt x="77557" y="403791"/>
                  </a:cubicBezTo>
                  <a:cubicBezTo>
                    <a:pt x="34809" y="351882"/>
                    <a:pt x="36270" y="273387"/>
                    <a:pt x="30861" y="209591"/>
                  </a:cubicBezTo>
                  <a:lnTo>
                    <a:pt x="30861" y="209591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647B71D0-75C6-41D2-944D-2F88C559FAFF}"/>
                </a:ext>
              </a:extLst>
            </p:cNvPr>
            <p:cNvSpPr/>
            <p:nvPr/>
          </p:nvSpPr>
          <p:spPr>
            <a:xfrm>
              <a:off x="5543276" y="4536473"/>
              <a:ext cx="211654" cy="362079"/>
            </a:xfrm>
            <a:custGeom>
              <a:avLst/>
              <a:gdLst>
                <a:gd name="connsiteX0" fmla="*/ 16719 w 211654"/>
                <a:gd name="connsiteY0" fmla="*/ 42879 h 362079"/>
                <a:gd name="connsiteX1" fmla="*/ 109108 w 211654"/>
                <a:gd name="connsiteY1" fmla="*/ 116075 h 362079"/>
                <a:gd name="connsiteX2" fmla="*/ 112467 w 211654"/>
                <a:gd name="connsiteY2" fmla="*/ 83817 h 362079"/>
                <a:gd name="connsiteX3" fmla="*/ 148018 w 211654"/>
                <a:gd name="connsiteY3" fmla="*/ 1440 h 362079"/>
                <a:gd name="connsiteX4" fmla="*/ 160166 w 211654"/>
                <a:gd name="connsiteY4" fmla="*/ 5104 h 362079"/>
                <a:gd name="connsiteX5" fmla="*/ 162086 w 211654"/>
                <a:gd name="connsiteY5" fmla="*/ 85824 h 362079"/>
                <a:gd name="connsiteX6" fmla="*/ 165990 w 211654"/>
                <a:gd name="connsiteY6" fmla="*/ 176337 h 362079"/>
                <a:gd name="connsiteX7" fmla="*/ 211399 w 211654"/>
                <a:gd name="connsiteY7" fmla="*/ 347876 h 362079"/>
                <a:gd name="connsiteX8" fmla="*/ 189719 w 211654"/>
                <a:gd name="connsiteY8" fmla="*/ 359413 h 362079"/>
                <a:gd name="connsiteX9" fmla="*/ 128433 w 211654"/>
                <a:gd name="connsiteY9" fmla="*/ 263731 h 362079"/>
                <a:gd name="connsiteX10" fmla="*/ 85444 w 211654"/>
                <a:gd name="connsiteY10" fmla="*/ 172913 h 362079"/>
                <a:gd name="connsiteX11" fmla="*/ 4004 w 211654"/>
                <a:gd name="connsiteY11" fmla="*/ 63425 h 362079"/>
                <a:gd name="connsiteX12" fmla="*/ 16719 w 211654"/>
                <a:gd name="connsiteY12" fmla="*/ 42879 h 362079"/>
                <a:gd name="connsiteX13" fmla="*/ 16719 w 211654"/>
                <a:gd name="connsiteY13" fmla="*/ 42879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1654" h="362079">
                  <a:moveTo>
                    <a:pt x="16719" y="42879"/>
                  </a:moveTo>
                  <a:cubicBezTo>
                    <a:pt x="55237" y="59608"/>
                    <a:pt x="84877" y="83795"/>
                    <a:pt x="109108" y="116075"/>
                  </a:cubicBezTo>
                  <a:cubicBezTo>
                    <a:pt x="109719" y="105235"/>
                    <a:pt x="110788" y="94439"/>
                    <a:pt x="112467" y="83817"/>
                  </a:cubicBezTo>
                  <a:cubicBezTo>
                    <a:pt x="116786" y="56511"/>
                    <a:pt x="122893" y="17361"/>
                    <a:pt x="148018" y="1440"/>
                  </a:cubicBezTo>
                  <a:cubicBezTo>
                    <a:pt x="152642" y="-1505"/>
                    <a:pt x="157877" y="240"/>
                    <a:pt x="160166" y="5104"/>
                  </a:cubicBezTo>
                  <a:cubicBezTo>
                    <a:pt x="171443" y="29030"/>
                    <a:pt x="162958" y="60328"/>
                    <a:pt x="162086" y="85824"/>
                  </a:cubicBezTo>
                  <a:cubicBezTo>
                    <a:pt x="161061" y="116009"/>
                    <a:pt x="162042" y="146369"/>
                    <a:pt x="165990" y="176337"/>
                  </a:cubicBezTo>
                  <a:cubicBezTo>
                    <a:pt x="173776" y="235530"/>
                    <a:pt x="199142" y="289925"/>
                    <a:pt x="211399" y="347876"/>
                  </a:cubicBezTo>
                  <a:cubicBezTo>
                    <a:pt x="213864" y="359544"/>
                    <a:pt x="197898" y="366065"/>
                    <a:pt x="189719" y="359413"/>
                  </a:cubicBezTo>
                  <a:cubicBezTo>
                    <a:pt x="159774" y="335007"/>
                    <a:pt x="140668" y="300656"/>
                    <a:pt x="128433" y="263731"/>
                  </a:cubicBezTo>
                  <a:cubicBezTo>
                    <a:pt x="113339" y="233873"/>
                    <a:pt x="101693" y="201790"/>
                    <a:pt x="85444" y="172913"/>
                  </a:cubicBezTo>
                  <a:cubicBezTo>
                    <a:pt x="63786" y="134461"/>
                    <a:pt x="35738" y="94155"/>
                    <a:pt x="4004" y="63425"/>
                  </a:cubicBezTo>
                  <a:cubicBezTo>
                    <a:pt x="-5593" y="54090"/>
                    <a:pt x="3415" y="37121"/>
                    <a:pt x="16719" y="42879"/>
                  </a:cubicBezTo>
                  <a:lnTo>
                    <a:pt x="16719" y="42879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E20645E8-6065-491A-8F48-2A00460CA75E}"/>
                </a:ext>
              </a:extLst>
            </p:cNvPr>
            <p:cNvSpPr/>
            <p:nvPr/>
          </p:nvSpPr>
          <p:spPr>
            <a:xfrm>
              <a:off x="5355169" y="4439881"/>
              <a:ext cx="196438" cy="228329"/>
            </a:xfrm>
            <a:custGeom>
              <a:avLst/>
              <a:gdLst>
                <a:gd name="connsiteX0" fmla="*/ 28403 w 196438"/>
                <a:gd name="connsiteY0" fmla="*/ 42132 h 228329"/>
                <a:gd name="connsiteX1" fmla="*/ 72852 w 196438"/>
                <a:gd name="connsiteY1" fmla="*/ 76570 h 228329"/>
                <a:gd name="connsiteX2" fmla="*/ 79199 w 196438"/>
                <a:gd name="connsiteY2" fmla="*/ 5469 h 228329"/>
                <a:gd name="connsiteX3" fmla="*/ 96822 w 196438"/>
                <a:gd name="connsiteY3" fmla="*/ 6057 h 228329"/>
                <a:gd name="connsiteX4" fmla="*/ 128927 w 196438"/>
                <a:gd name="connsiteY4" fmla="*/ 108632 h 228329"/>
                <a:gd name="connsiteX5" fmla="*/ 176430 w 196438"/>
                <a:gd name="connsiteY5" fmla="*/ 205077 h 228329"/>
                <a:gd name="connsiteX6" fmla="*/ 194053 w 196438"/>
                <a:gd name="connsiteY6" fmla="*/ 227476 h 228329"/>
                <a:gd name="connsiteX7" fmla="*/ 93398 w 196438"/>
                <a:gd name="connsiteY7" fmla="*/ 147650 h 228329"/>
                <a:gd name="connsiteX8" fmla="*/ 78763 w 196438"/>
                <a:gd name="connsiteY8" fmla="*/ 133430 h 228329"/>
                <a:gd name="connsiteX9" fmla="*/ 5851 w 196438"/>
                <a:gd name="connsiteY9" fmla="*/ 69744 h 228329"/>
                <a:gd name="connsiteX10" fmla="*/ 6069 w 196438"/>
                <a:gd name="connsiteY10" fmla="*/ 69635 h 228329"/>
                <a:gd name="connsiteX11" fmla="*/ 28403 w 196438"/>
                <a:gd name="connsiteY11" fmla="*/ 42132 h 228329"/>
                <a:gd name="connsiteX12" fmla="*/ 28403 w 196438"/>
                <a:gd name="connsiteY12" fmla="*/ 42132 h 22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438" h="228329">
                  <a:moveTo>
                    <a:pt x="28403" y="42132"/>
                  </a:moveTo>
                  <a:cubicBezTo>
                    <a:pt x="42580" y="51859"/>
                    <a:pt x="57891" y="63506"/>
                    <a:pt x="72852" y="76570"/>
                  </a:cubicBezTo>
                  <a:cubicBezTo>
                    <a:pt x="69952" y="51227"/>
                    <a:pt x="71762" y="26428"/>
                    <a:pt x="79199" y="5469"/>
                  </a:cubicBezTo>
                  <a:cubicBezTo>
                    <a:pt x="82035" y="-2536"/>
                    <a:pt x="94117" y="-1249"/>
                    <a:pt x="96822" y="6057"/>
                  </a:cubicBezTo>
                  <a:cubicBezTo>
                    <a:pt x="109276" y="39689"/>
                    <a:pt x="115426" y="75109"/>
                    <a:pt x="128927" y="108632"/>
                  </a:cubicBezTo>
                  <a:cubicBezTo>
                    <a:pt x="142318" y="141914"/>
                    <a:pt x="164369" y="171358"/>
                    <a:pt x="176430" y="205077"/>
                  </a:cubicBezTo>
                  <a:cubicBezTo>
                    <a:pt x="179963" y="214936"/>
                    <a:pt x="203976" y="232384"/>
                    <a:pt x="194053" y="227476"/>
                  </a:cubicBezTo>
                  <a:cubicBezTo>
                    <a:pt x="166048" y="213627"/>
                    <a:pt x="108796" y="179734"/>
                    <a:pt x="93398" y="147650"/>
                  </a:cubicBezTo>
                  <a:cubicBezTo>
                    <a:pt x="88534" y="142874"/>
                    <a:pt x="83671" y="138098"/>
                    <a:pt x="78763" y="133430"/>
                  </a:cubicBezTo>
                  <a:cubicBezTo>
                    <a:pt x="55295" y="111053"/>
                    <a:pt x="30082" y="91183"/>
                    <a:pt x="5851" y="69744"/>
                  </a:cubicBezTo>
                  <a:cubicBezTo>
                    <a:pt x="5916" y="69700"/>
                    <a:pt x="6004" y="69657"/>
                    <a:pt x="6069" y="69635"/>
                  </a:cubicBezTo>
                  <a:cubicBezTo>
                    <a:pt x="-9460" y="57399"/>
                    <a:pt x="7291" y="27650"/>
                    <a:pt x="28403" y="42132"/>
                  </a:cubicBezTo>
                  <a:lnTo>
                    <a:pt x="28403" y="42132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20627A26-CD7A-49BB-9F79-2A299FA07F5C}"/>
                </a:ext>
              </a:extLst>
            </p:cNvPr>
            <p:cNvSpPr/>
            <p:nvPr/>
          </p:nvSpPr>
          <p:spPr>
            <a:xfrm>
              <a:off x="5106853" y="4389355"/>
              <a:ext cx="184795" cy="139748"/>
            </a:xfrm>
            <a:custGeom>
              <a:avLst/>
              <a:gdLst>
                <a:gd name="connsiteX0" fmla="*/ 18266 w 184795"/>
                <a:gd name="connsiteY0" fmla="*/ 312 h 139748"/>
                <a:gd name="connsiteX1" fmla="*/ 96609 w 184795"/>
                <a:gd name="connsiteY1" fmla="*/ 38350 h 139748"/>
                <a:gd name="connsiteX2" fmla="*/ 181953 w 184795"/>
                <a:gd name="connsiteY2" fmla="*/ 113443 h 139748"/>
                <a:gd name="connsiteX3" fmla="*/ 181080 w 184795"/>
                <a:gd name="connsiteY3" fmla="*/ 126987 h 139748"/>
                <a:gd name="connsiteX4" fmla="*/ 161996 w 184795"/>
                <a:gd name="connsiteY4" fmla="*/ 138896 h 139748"/>
                <a:gd name="connsiteX5" fmla="*/ 68713 w 184795"/>
                <a:gd name="connsiteY5" fmla="*/ 89975 h 139748"/>
                <a:gd name="connsiteX6" fmla="*/ 3609 w 184795"/>
                <a:gd name="connsiteY6" fmla="*/ 32592 h 139748"/>
                <a:gd name="connsiteX7" fmla="*/ 18266 w 184795"/>
                <a:gd name="connsiteY7" fmla="*/ 312 h 139748"/>
                <a:gd name="connsiteX8" fmla="*/ 18266 w 184795"/>
                <a:gd name="connsiteY8" fmla="*/ 312 h 13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795" h="139748">
                  <a:moveTo>
                    <a:pt x="18266" y="312"/>
                  </a:moveTo>
                  <a:cubicBezTo>
                    <a:pt x="45747" y="-3199"/>
                    <a:pt x="75496" y="23737"/>
                    <a:pt x="96609" y="38350"/>
                  </a:cubicBezTo>
                  <a:cubicBezTo>
                    <a:pt x="128256" y="60269"/>
                    <a:pt x="154341" y="86856"/>
                    <a:pt x="181953" y="113443"/>
                  </a:cubicBezTo>
                  <a:cubicBezTo>
                    <a:pt x="186598" y="117936"/>
                    <a:pt x="185006" y="124130"/>
                    <a:pt x="181080" y="126987"/>
                  </a:cubicBezTo>
                  <a:cubicBezTo>
                    <a:pt x="180710" y="135362"/>
                    <a:pt x="172618" y="142211"/>
                    <a:pt x="161996" y="138896"/>
                  </a:cubicBezTo>
                  <a:cubicBezTo>
                    <a:pt x="128975" y="128623"/>
                    <a:pt x="97830" y="108383"/>
                    <a:pt x="68713" y="89975"/>
                  </a:cubicBezTo>
                  <a:cubicBezTo>
                    <a:pt x="43609" y="74141"/>
                    <a:pt x="19924" y="57914"/>
                    <a:pt x="3609" y="32592"/>
                  </a:cubicBezTo>
                  <a:cubicBezTo>
                    <a:pt x="-4919" y="19375"/>
                    <a:pt x="2344" y="2319"/>
                    <a:pt x="18266" y="312"/>
                  </a:cubicBezTo>
                  <a:lnTo>
                    <a:pt x="18266" y="312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C65DE7C0-19AB-4569-91DE-CE00FC779647}"/>
                </a:ext>
              </a:extLst>
            </p:cNvPr>
            <p:cNvSpPr/>
            <p:nvPr/>
          </p:nvSpPr>
          <p:spPr>
            <a:xfrm>
              <a:off x="4885041" y="4423863"/>
              <a:ext cx="258597" cy="76187"/>
            </a:xfrm>
            <a:custGeom>
              <a:avLst/>
              <a:gdLst>
                <a:gd name="connsiteX0" fmla="*/ 13948 w 258597"/>
                <a:gd name="connsiteY0" fmla="*/ 2795 h 76187"/>
                <a:gd name="connsiteX1" fmla="*/ 258159 w 258597"/>
                <a:gd name="connsiteY1" fmla="*/ 74180 h 76187"/>
                <a:gd name="connsiteX2" fmla="*/ 217679 w 258597"/>
                <a:gd name="connsiteY2" fmla="*/ 72304 h 76187"/>
                <a:gd name="connsiteX3" fmla="*/ 210460 w 258597"/>
                <a:gd name="connsiteY3" fmla="*/ 70908 h 76187"/>
                <a:gd name="connsiteX4" fmla="*/ 92989 w 258597"/>
                <a:gd name="connsiteY4" fmla="*/ 67462 h 76187"/>
                <a:gd name="connsiteX5" fmla="*/ 7776 w 258597"/>
                <a:gd name="connsiteY5" fmla="*/ 40614 h 76187"/>
                <a:gd name="connsiteX6" fmla="*/ 13948 w 258597"/>
                <a:gd name="connsiteY6" fmla="*/ 2795 h 76187"/>
                <a:gd name="connsiteX7" fmla="*/ 13948 w 258597"/>
                <a:gd name="connsiteY7" fmla="*/ 2795 h 76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597" h="76187">
                  <a:moveTo>
                    <a:pt x="13948" y="2795"/>
                  </a:moveTo>
                  <a:cubicBezTo>
                    <a:pt x="69390" y="-13847"/>
                    <a:pt x="266949" y="48182"/>
                    <a:pt x="258159" y="74180"/>
                  </a:cubicBezTo>
                  <a:cubicBezTo>
                    <a:pt x="263023" y="79044"/>
                    <a:pt x="225967" y="73722"/>
                    <a:pt x="217679" y="72304"/>
                  </a:cubicBezTo>
                  <a:cubicBezTo>
                    <a:pt x="215301" y="71890"/>
                    <a:pt x="212903" y="71410"/>
                    <a:pt x="210460" y="70908"/>
                  </a:cubicBezTo>
                  <a:cubicBezTo>
                    <a:pt x="172139" y="78171"/>
                    <a:pt x="131375" y="71454"/>
                    <a:pt x="92989" y="67462"/>
                  </a:cubicBezTo>
                  <a:cubicBezTo>
                    <a:pt x="62498" y="64278"/>
                    <a:pt x="31527" y="62184"/>
                    <a:pt x="7776" y="40614"/>
                  </a:cubicBezTo>
                  <a:cubicBezTo>
                    <a:pt x="-3762" y="30145"/>
                    <a:pt x="-3064" y="7898"/>
                    <a:pt x="13948" y="2795"/>
                  </a:cubicBezTo>
                  <a:lnTo>
                    <a:pt x="13948" y="2795"/>
                  </a:lnTo>
                  <a:close/>
                </a:path>
              </a:pathLst>
            </a:custGeom>
            <a:solidFill>
              <a:srgbClr val="94D6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9F15C8F7-6326-441C-9F54-4061F6729CC4}"/>
                </a:ext>
              </a:extLst>
            </p:cNvPr>
            <p:cNvSpPr/>
            <p:nvPr/>
          </p:nvSpPr>
          <p:spPr>
            <a:xfrm>
              <a:off x="4734280" y="4473442"/>
              <a:ext cx="1284045" cy="1844016"/>
            </a:xfrm>
            <a:custGeom>
              <a:avLst/>
              <a:gdLst>
                <a:gd name="connsiteX0" fmla="*/ 4097 w 1284045"/>
                <a:gd name="connsiteY0" fmla="*/ 79346 h 1844016"/>
                <a:gd name="connsiteX1" fmla="*/ 468462 w 1284045"/>
                <a:gd name="connsiteY1" fmla="*/ 11842 h 1844016"/>
                <a:gd name="connsiteX2" fmla="*/ 902597 w 1284045"/>
                <a:gd name="connsiteY2" fmla="*/ 251037 h 1844016"/>
                <a:gd name="connsiteX3" fmla="*/ 1176296 w 1284045"/>
                <a:gd name="connsiteY3" fmla="*/ 718041 h 1844016"/>
                <a:gd name="connsiteX4" fmla="*/ 1281989 w 1284045"/>
                <a:gd name="connsiteY4" fmla="*/ 1242057 h 1844016"/>
                <a:gd name="connsiteX5" fmla="*/ 1202752 w 1284045"/>
                <a:gd name="connsiteY5" fmla="*/ 1834710 h 1844016"/>
                <a:gd name="connsiteX6" fmla="*/ 1171999 w 1284045"/>
                <a:gd name="connsiteY6" fmla="*/ 1825245 h 1844016"/>
                <a:gd name="connsiteX7" fmla="*/ 1162424 w 1284045"/>
                <a:gd name="connsiteY7" fmla="*/ 817583 h 1844016"/>
                <a:gd name="connsiteX8" fmla="*/ 533871 w 1284045"/>
                <a:gd name="connsiteY8" fmla="*/ 57470 h 1844016"/>
                <a:gd name="connsiteX9" fmla="*/ 272147 w 1284045"/>
                <a:gd name="connsiteY9" fmla="*/ 30229 h 1844016"/>
                <a:gd name="connsiteX10" fmla="*/ 13039 w 1284045"/>
                <a:gd name="connsiteY10" fmla="*/ 95943 h 1844016"/>
                <a:gd name="connsiteX11" fmla="*/ 4097 w 1284045"/>
                <a:gd name="connsiteY11" fmla="*/ 79346 h 1844016"/>
                <a:gd name="connsiteX12" fmla="*/ 4097 w 1284045"/>
                <a:gd name="connsiteY12" fmla="*/ 79346 h 184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045" h="1844016">
                  <a:moveTo>
                    <a:pt x="4097" y="79346"/>
                  </a:moveTo>
                  <a:cubicBezTo>
                    <a:pt x="140717" y="1635"/>
                    <a:pt x="315527" y="-14744"/>
                    <a:pt x="468462" y="11842"/>
                  </a:cubicBezTo>
                  <a:cubicBezTo>
                    <a:pt x="637056" y="41177"/>
                    <a:pt x="785301" y="127568"/>
                    <a:pt x="902597" y="251037"/>
                  </a:cubicBezTo>
                  <a:cubicBezTo>
                    <a:pt x="1027353" y="382335"/>
                    <a:pt x="1114201" y="549097"/>
                    <a:pt x="1176296" y="718041"/>
                  </a:cubicBezTo>
                  <a:cubicBezTo>
                    <a:pt x="1238041" y="886002"/>
                    <a:pt x="1273483" y="1063343"/>
                    <a:pt x="1281989" y="1242057"/>
                  </a:cubicBezTo>
                  <a:cubicBezTo>
                    <a:pt x="1291542" y="1442516"/>
                    <a:pt x="1268270" y="1644742"/>
                    <a:pt x="1202752" y="1834710"/>
                  </a:cubicBezTo>
                  <a:cubicBezTo>
                    <a:pt x="1196798" y="1851984"/>
                    <a:pt x="1167485" y="1843107"/>
                    <a:pt x="1171999" y="1825245"/>
                  </a:cubicBezTo>
                  <a:cubicBezTo>
                    <a:pt x="1255773" y="1493094"/>
                    <a:pt x="1261509" y="1147247"/>
                    <a:pt x="1162424" y="817583"/>
                  </a:cubicBezTo>
                  <a:cubicBezTo>
                    <a:pt x="1066786" y="499348"/>
                    <a:pt x="874462" y="154613"/>
                    <a:pt x="533871" y="57470"/>
                  </a:cubicBezTo>
                  <a:cubicBezTo>
                    <a:pt x="449094" y="33282"/>
                    <a:pt x="360086" y="23947"/>
                    <a:pt x="272147" y="30229"/>
                  </a:cubicBezTo>
                  <a:cubicBezTo>
                    <a:pt x="181372" y="36728"/>
                    <a:pt x="97119" y="62464"/>
                    <a:pt x="13039" y="95943"/>
                  </a:cubicBezTo>
                  <a:cubicBezTo>
                    <a:pt x="3334" y="99804"/>
                    <a:pt x="-5412" y="84733"/>
                    <a:pt x="4097" y="79346"/>
                  </a:cubicBezTo>
                  <a:lnTo>
                    <a:pt x="4097" y="79346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8B479055-024F-4387-8901-7E1D10DDFFF3}"/>
                </a:ext>
              </a:extLst>
            </p:cNvPr>
            <p:cNvSpPr/>
            <p:nvPr/>
          </p:nvSpPr>
          <p:spPr>
            <a:xfrm>
              <a:off x="4652570" y="4494443"/>
              <a:ext cx="217060" cy="92846"/>
            </a:xfrm>
            <a:custGeom>
              <a:avLst/>
              <a:gdLst>
                <a:gd name="connsiteX0" fmla="*/ 986 w 217060"/>
                <a:gd name="connsiteY0" fmla="*/ 53611 h 92846"/>
                <a:gd name="connsiteX1" fmla="*/ 86374 w 217060"/>
                <a:gd name="connsiteY1" fmla="*/ 10056 h 92846"/>
                <a:gd name="connsiteX2" fmla="*/ 211326 w 217060"/>
                <a:gd name="connsiteY2" fmla="*/ 5956 h 92846"/>
                <a:gd name="connsiteX3" fmla="*/ 212613 w 217060"/>
                <a:gd name="connsiteY3" fmla="*/ 19456 h 92846"/>
                <a:gd name="connsiteX4" fmla="*/ 164128 w 217060"/>
                <a:gd name="connsiteY4" fmla="*/ 33175 h 92846"/>
                <a:gd name="connsiteX5" fmla="*/ 161816 w 217060"/>
                <a:gd name="connsiteY5" fmla="*/ 36512 h 92846"/>
                <a:gd name="connsiteX6" fmla="*/ 54378 w 217060"/>
                <a:gd name="connsiteY6" fmla="*/ 91213 h 92846"/>
                <a:gd name="connsiteX7" fmla="*/ 986 w 217060"/>
                <a:gd name="connsiteY7" fmla="*/ 53611 h 92846"/>
                <a:gd name="connsiteX8" fmla="*/ 986 w 217060"/>
                <a:gd name="connsiteY8" fmla="*/ 53611 h 9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060" h="92846">
                  <a:moveTo>
                    <a:pt x="986" y="53611"/>
                  </a:moveTo>
                  <a:cubicBezTo>
                    <a:pt x="8598" y="19566"/>
                    <a:pt x="59155" y="15989"/>
                    <a:pt x="86374" y="10056"/>
                  </a:cubicBezTo>
                  <a:cubicBezTo>
                    <a:pt x="127574" y="1092"/>
                    <a:pt x="169995" y="-5168"/>
                    <a:pt x="211326" y="5956"/>
                  </a:cubicBezTo>
                  <a:cubicBezTo>
                    <a:pt x="217716" y="7679"/>
                    <a:pt x="219614" y="16883"/>
                    <a:pt x="212613" y="19456"/>
                  </a:cubicBezTo>
                  <a:cubicBezTo>
                    <a:pt x="196713" y="25280"/>
                    <a:pt x="180486" y="29402"/>
                    <a:pt x="164128" y="33175"/>
                  </a:cubicBezTo>
                  <a:cubicBezTo>
                    <a:pt x="163561" y="34353"/>
                    <a:pt x="162819" y="35487"/>
                    <a:pt x="161816" y="36512"/>
                  </a:cubicBezTo>
                  <a:cubicBezTo>
                    <a:pt x="132896" y="65934"/>
                    <a:pt x="94248" y="81529"/>
                    <a:pt x="54378" y="91213"/>
                  </a:cubicBezTo>
                  <a:cubicBezTo>
                    <a:pt x="29384" y="97298"/>
                    <a:pt x="-6408" y="86741"/>
                    <a:pt x="986" y="53611"/>
                  </a:cubicBezTo>
                  <a:lnTo>
                    <a:pt x="986" y="53611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CF6743DA-FBD4-4F36-97E3-72A984295384}"/>
                </a:ext>
              </a:extLst>
            </p:cNvPr>
            <p:cNvSpPr/>
            <p:nvPr/>
          </p:nvSpPr>
          <p:spPr>
            <a:xfrm>
              <a:off x="4716800" y="4786989"/>
              <a:ext cx="215702" cy="47775"/>
            </a:xfrm>
            <a:custGeom>
              <a:avLst/>
              <a:gdLst>
                <a:gd name="connsiteX0" fmla="*/ 24761 w 215702"/>
                <a:gd name="connsiteY0" fmla="*/ 173 h 47775"/>
                <a:gd name="connsiteX1" fmla="*/ 211633 w 215702"/>
                <a:gd name="connsiteY1" fmla="*/ 34393 h 47775"/>
                <a:gd name="connsiteX2" fmla="*/ 207532 w 215702"/>
                <a:gd name="connsiteY2" fmla="*/ 47719 h 47775"/>
                <a:gd name="connsiteX3" fmla="*/ 108753 w 215702"/>
                <a:gd name="connsiteY3" fmla="*/ 36814 h 47775"/>
                <a:gd name="connsiteX4" fmla="*/ 107640 w 215702"/>
                <a:gd name="connsiteY4" fmla="*/ 37425 h 47775"/>
                <a:gd name="connsiteX5" fmla="*/ 17367 w 215702"/>
                <a:gd name="connsiteY5" fmla="*/ 43030 h 47775"/>
                <a:gd name="connsiteX6" fmla="*/ 24761 w 215702"/>
                <a:gd name="connsiteY6" fmla="*/ 173 h 47775"/>
                <a:gd name="connsiteX7" fmla="*/ 24761 w 215702"/>
                <a:gd name="connsiteY7" fmla="*/ 173 h 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702" h="47775">
                  <a:moveTo>
                    <a:pt x="24761" y="173"/>
                  </a:moveTo>
                  <a:cubicBezTo>
                    <a:pt x="89887" y="7501"/>
                    <a:pt x="150411" y="8134"/>
                    <a:pt x="211633" y="34393"/>
                  </a:cubicBezTo>
                  <a:cubicBezTo>
                    <a:pt x="219201" y="37643"/>
                    <a:pt x="215275" y="48657"/>
                    <a:pt x="207532" y="47719"/>
                  </a:cubicBezTo>
                  <a:cubicBezTo>
                    <a:pt x="176278" y="43990"/>
                    <a:pt x="142363" y="38668"/>
                    <a:pt x="108753" y="36814"/>
                  </a:cubicBezTo>
                  <a:cubicBezTo>
                    <a:pt x="108382" y="37011"/>
                    <a:pt x="108055" y="37250"/>
                    <a:pt x="107640" y="37425"/>
                  </a:cubicBezTo>
                  <a:cubicBezTo>
                    <a:pt x="79069" y="50249"/>
                    <a:pt x="47488" y="49551"/>
                    <a:pt x="17367" y="43030"/>
                  </a:cubicBezTo>
                  <a:cubicBezTo>
                    <a:pt x="-10048" y="37120"/>
                    <a:pt x="-3069" y="-2946"/>
                    <a:pt x="24761" y="173"/>
                  </a:cubicBezTo>
                  <a:lnTo>
                    <a:pt x="24761" y="173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3E5252C5-7E41-4F6E-B959-6B1A530A3223}"/>
                </a:ext>
              </a:extLst>
            </p:cNvPr>
            <p:cNvSpPr/>
            <p:nvPr/>
          </p:nvSpPr>
          <p:spPr>
            <a:xfrm>
              <a:off x="4538480" y="4843753"/>
              <a:ext cx="141541" cy="62853"/>
            </a:xfrm>
            <a:custGeom>
              <a:avLst/>
              <a:gdLst>
                <a:gd name="connsiteX0" fmla="*/ 16515 w 141541"/>
                <a:gd name="connsiteY0" fmla="*/ 18131 h 62853"/>
                <a:gd name="connsiteX1" fmla="*/ 131565 w 141541"/>
                <a:gd name="connsiteY1" fmla="*/ 20617 h 62853"/>
                <a:gd name="connsiteX2" fmla="*/ 115753 w 141541"/>
                <a:gd name="connsiteY2" fmla="*/ 24434 h 62853"/>
                <a:gd name="connsiteX3" fmla="*/ 28947 w 141541"/>
                <a:gd name="connsiteY3" fmla="*/ 61468 h 62853"/>
                <a:gd name="connsiteX4" fmla="*/ 16515 w 141541"/>
                <a:gd name="connsiteY4" fmla="*/ 18131 h 62853"/>
                <a:gd name="connsiteX5" fmla="*/ 16515 w 141541"/>
                <a:gd name="connsiteY5" fmla="*/ 18131 h 6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541" h="62853">
                  <a:moveTo>
                    <a:pt x="16515" y="18131"/>
                  </a:moveTo>
                  <a:cubicBezTo>
                    <a:pt x="141074" y="-21150"/>
                    <a:pt x="156298" y="14750"/>
                    <a:pt x="131565" y="20617"/>
                  </a:cubicBezTo>
                  <a:cubicBezTo>
                    <a:pt x="126570" y="21795"/>
                    <a:pt x="121248" y="23060"/>
                    <a:pt x="115753" y="24434"/>
                  </a:cubicBezTo>
                  <a:cubicBezTo>
                    <a:pt x="90714" y="43780"/>
                    <a:pt x="59263" y="53464"/>
                    <a:pt x="28947" y="61468"/>
                  </a:cubicBezTo>
                  <a:cubicBezTo>
                    <a:pt x="-2787" y="69865"/>
                    <a:pt x="-10639" y="38175"/>
                    <a:pt x="16515" y="18131"/>
                  </a:cubicBezTo>
                  <a:lnTo>
                    <a:pt x="16515" y="18131"/>
                  </a:lnTo>
                  <a:close/>
                </a:path>
              </a:pathLst>
            </a:custGeom>
            <a:solidFill>
              <a:srgbClr val="94D6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85251257-D098-4D34-A46D-E44EFD751667}"/>
                </a:ext>
              </a:extLst>
            </p:cNvPr>
            <p:cNvSpPr/>
            <p:nvPr/>
          </p:nvSpPr>
          <p:spPr>
            <a:xfrm>
              <a:off x="4923186" y="4699881"/>
              <a:ext cx="169447" cy="154446"/>
            </a:xfrm>
            <a:custGeom>
              <a:avLst/>
              <a:gdLst>
                <a:gd name="connsiteX0" fmla="*/ 10002 w 169447"/>
                <a:gd name="connsiteY0" fmla="*/ 42176 h 154446"/>
                <a:gd name="connsiteX1" fmla="*/ 37963 w 169447"/>
                <a:gd name="connsiteY1" fmla="*/ 35088 h 154446"/>
                <a:gd name="connsiteX2" fmla="*/ 101278 w 169447"/>
                <a:gd name="connsiteY2" fmla="*/ 27367 h 154446"/>
                <a:gd name="connsiteX3" fmla="*/ 168738 w 169447"/>
                <a:gd name="connsiteY3" fmla="*/ 131948 h 154446"/>
                <a:gd name="connsiteX4" fmla="*/ 163940 w 169447"/>
                <a:gd name="connsiteY4" fmla="*/ 142286 h 154446"/>
                <a:gd name="connsiteX5" fmla="*/ 136284 w 169447"/>
                <a:gd name="connsiteY5" fmla="*/ 150857 h 154446"/>
                <a:gd name="connsiteX6" fmla="*/ 127865 w 169447"/>
                <a:gd name="connsiteY6" fmla="*/ 143878 h 154446"/>
                <a:gd name="connsiteX7" fmla="*/ 119795 w 169447"/>
                <a:gd name="connsiteY7" fmla="*/ 140018 h 154446"/>
                <a:gd name="connsiteX8" fmla="*/ 110395 w 169447"/>
                <a:gd name="connsiteY8" fmla="*/ 139232 h 154446"/>
                <a:gd name="connsiteX9" fmla="*/ 14451 w 169447"/>
                <a:gd name="connsiteY9" fmla="*/ 97356 h 154446"/>
                <a:gd name="connsiteX10" fmla="*/ 10002 w 169447"/>
                <a:gd name="connsiteY10" fmla="*/ 42176 h 154446"/>
                <a:gd name="connsiteX11" fmla="*/ 10002 w 169447"/>
                <a:gd name="connsiteY11" fmla="*/ 42176 h 1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447" h="154446">
                  <a:moveTo>
                    <a:pt x="10002" y="42176"/>
                  </a:moveTo>
                  <a:cubicBezTo>
                    <a:pt x="18137" y="34543"/>
                    <a:pt x="27974" y="33256"/>
                    <a:pt x="37963" y="35088"/>
                  </a:cubicBezTo>
                  <a:cubicBezTo>
                    <a:pt x="19249" y="-14553"/>
                    <a:pt x="73186" y="-6265"/>
                    <a:pt x="101278" y="27367"/>
                  </a:cubicBezTo>
                  <a:cubicBezTo>
                    <a:pt x="127429" y="58665"/>
                    <a:pt x="150199" y="95743"/>
                    <a:pt x="168738" y="131948"/>
                  </a:cubicBezTo>
                  <a:cubicBezTo>
                    <a:pt x="170875" y="136114"/>
                    <a:pt x="167865" y="140563"/>
                    <a:pt x="163940" y="142286"/>
                  </a:cubicBezTo>
                  <a:cubicBezTo>
                    <a:pt x="160079" y="152122"/>
                    <a:pt x="146229" y="158971"/>
                    <a:pt x="136284" y="150857"/>
                  </a:cubicBezTo>
                  <a:cubicBezTo>
                    <a:pt x="133536" y="148611"/>
                    <a:pt x="130722" y="146277"/>
                    <a:pt x="127865" y="143878"/>
                  </a:cubicBezTo>
                  <a:cubicBezTo>
                    <a:pt x="125052" y="143507"/>
                    <a:pt x="122282" y="142308"/>
                    <a:pt x="119795" y="140018"/>
                  </a:cubicBezTo>
                  <a:cubicBezTo>
                    <a:pt x="116654" y="140563"/>
                    <a:pt x="113405" y="140388"/>
                    <a:pt x="110395" y="139232"/>
                  </a:cubicBezTo>
                  <a:cubicBezTo>
                    <a:pt x="80645" y="127847"/>
                    <a:pt x="38835" y="118861"/>
                    <a:pt x="14451" y="97356"/>
                  </a:cubicBezTo>
                  <a:cubicBezTo>
                    <a:pt x="-1034" y="83703"/>
                    <a:pt x="-6378" y="57574"/>
                    <a:pt x="10002" y="42176"/>
                  </a:cubicBezTo>
                  <a:lnTo>
                    <a:pt x="10002" y="42176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2A9B972A-BA33-4917-B9B4-E30B9F629BCA}"/>
                </a:ext>
              </a:extLst>
            </p:cNvPr>
            <p:cNvSpPr/>
            <p:nvPr/>
          </p:nvSpPr>
          <p:spPr>
            <a:xfrm>
              <a:off x="4961592" y="4737087"/>
              <a:ext cx="217675" cy="188165"/>
            </a:xfrm>
            <a:custGeom>
              <a:avLst/>
              <a:gdLst>
                <a:gd name="connsiteX0" fmla="*/ 13798 w 217675"/>
                <a:gd name="connsiteY0" fmla="*/ 66149 h 188165"/>
                <a:gd name="connsiteX1" fmla="*/ 88629 w 217675"/>
                <a:gd name="connsiteY1" fmla="*/ 73520 h 188165"/>
                <a:gd name="connsiteX2" fmla="*/ 67103 w 217675"/>
                <a:gd name="connsiteY2" fmla="*/ 10576 h 188165"/>
                <a:gd name="connsiteX3" fmla="*/ 86776 w 217675"/>
                <a:gd name="connsiteY3" fmla="*/ 6083 h 188165"/>
                <a:gd name="connsiteX4" fmla="*/ 156699 w 217675"/>
                <a:gd name="connsiteY4" fmla="*/ 110140 h 188165"/>
                <a:gd name="connsiteX5" fmla="*/ 214323 w 217675"/>
                <a:gd name="connsiteY5" fmla="*/ 170446 h 188165"/>
                <a:gd name="connsiteX6" fmla="*/ 203810 w 217675"/>
                <a:gd name="connsiteY6" fmla="*/ 187414 h 188165"/>
                <a:gd name="connsiteX7" fmla="*/ 139121 w 217675"/>
                <a:gd name="connsiteY7" fmla="*/ 146258 h 188165"/>
                <a:gd name="connsiteX8" fmla="*/ 97005 w 217675"/>
                <a:gd name="connsiteY8" fmla="*/ 121372 h 188165"/>
                <a:gd name="connsiteX9" fmla="*/ 6797 w 217675"/>
                <a:gd name="connsiteY9" fmla="*/ 89006 h 188165"/>
                <a:gd name="connsiteX10" fmla="*/ 13798 w 217675"/>
                <a:gd name="connsiteY10" fmla="*/ 66149 h 188165"/>
                <a:gd name="connsiteX11" fmla="*/ 13798 w 217675"/>
                <a:gd name="connsiteY11" fmla="*/ 66149 h 18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675" h="188165">
                  <a:moveTo>
                    <a:pt x="13798" y="66149"/>
                  </a:moveTo>
                  <a:cubicBezTo>
                    <a:pt x="36154" y="67065"/>
                    <a:pt x="67539" y="64949"/>
                    <a:pt x="88629" y="73520"/>
                  </a:cubicBezTo>
                  <a:cubicBezTo>
                    <a:pt x="79099" y="53106"/>
                    <a:pt x="71857" y="31710"/>
                    <a:pt x="67103" y="10576"/>
                  </a:cubicBezTo>
                  <a:cubicBezTo>
                    <a:pt x="64464" y="-1115"/>
                    <a:pt x="82414" y="-3841"/>
                    <a:pt x="86776" y="6083"/>
                  </a:cubicBezTo>
                  <a:cubicBezTo>
                    <a:pt x="104376" y="46149"/>
                    <a:pt x="129022" y="79126"/>
                    <a:pt x="156699" y="110140"/>
                  </a:cubicBezTo>
                  <a:cubicBezTo>
                    <a:pt x="174715" y="123990"/>
                    <a:pt x="196831" y="152561"/>
                    <a:pt x="214323" y="170446"/>
                  </a:cubicBezTo>
                  <a:cubicBezTo>
                    <a:pt x="222283" y="178581"/>
                    <a:pt x="214977" y="191406"/>
                    <a:pt x="203810" y="187414"/>
                  </a:cubicBezTo>
                  <a:cubicBezTo>
                    <a:pt x="178968" y="178581"/>
                    <a:pt x="157463" y="164164"/>
                    <a:pt x="139121" y="146258"/>
                  </a:cubicBezTo>
                  <a:cubicBezTo>
                    <a:pt x="124769" y="138472"/>
                    <a:pt x="111029" y="129202"/>
                    <a:pt x="97005" y="121372"/>
                  </a:cubicBezTo>
                  <a:cubicBezTo>
                    <a:pt x="70548" y="106629"/>
                    <a:pt x="32861" y="104339"/>
                    <a:pt x="6797" y="89006"/>
                  </a:cubicBezTo>
                  <a:cubicBezTo>
                    <a:pt x="-5417" y="81852"/>
                    <a:pt x="-8" y="65581"/>
                    <a:pt x="13798" y="66149"/>
                  </a:cubicBezTo>
                  <a:lnTo>
                    <a:pt x="13798" y="66149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D4DEA781-2BC6-4793-91B9-847E82B21FAD}"/>
                </a:ext>
              </a:extLst>
            </p:cNvPr>
            <p:cNvSpPr/>
            <p:nvPr/>
          </p:nvSpPr>
          <p:spPr>
            <a:xfrm>
              <a:off x="5106515" y="4693064"/>
              <a:ext cx="203354" cy="253018"/>
            </a:xfrm>
            <a:custGeom>
              <a:avLst/>
              <a:gdLst>
                <a:gd name="connsiteX0" fmla="*/ 3184 w 203354"/>
                <a:gd name="connsiteY0" fmla="*/ 82887 h 253018"/>
                <a:gd name="connsiteX1" fmla="*/ 76097 w 203354"/>
                <a:gd name="connsiteY1" fmla="*/ 43606 h 253018"/>
                <a:gd name="connsiteX2" fmla="*/ 96184 w 203354"/>
                <a:gd name="connsiteY2" fmla="*/ 3584 h 253018"/>
                <a:gd name="connsiteX3" fmla="*/ 166675 w 203354"/>
                <a:gd name="connsiteY3" fmla="*/ 44261 h 253018"/>
                <a:gd name="connsiteX4" fmla="*/ 182116 w 203354"/>
                <a:gd name="connsiteY4" fmla="*/ 95777 h 253018"/>
                <a:gd name="connsiteX5" fmla="*/ 203251 w 203354"/>
                <a:gd name="connsiteY5" fmla="*/ 213662 h 253018"/>
                <a:gd name="connsiteX6" fmla="*/ 199696 w 203354"/>
                <a:gd name="connsiteY6" fmla="*/ 226617 h 253018"/>
                <a:gd name="connsiteX7" fmla="*/ 186719 w 203354"/>
                <a:gd name="connsiteY7" fmla="*/ 236803 h 253018"/>
                <a:gd name="connsiteX8" fmla="*/ 179063 w 203354"/>
                <a:gd name="connsiteY8" fmla="*/ 239987 h 253018"/>
                <a:gd name="connsiteX9" fmla="*/ 179347 w 203354"/>
                <a:gd name="connsiteY9" fmla="*/ 241339 h 253018"/>
                <a:gd name="connsiteX10" fmla="*/ 164057 w 203354"/>
                <a:gd name="connsiteY10" fmla="*/ 252179 h 253018"/>
                <a:gd name="connsiteX11" fmla="*/ 120197 w 203354"/>
                <a:gd name="connsiteY11" fmla="*/ 215472 h 253018"/>
                <a:gd name="connsiteX12" fmla="*/ 83751 w 203354"/>
                <a:gd name="connsiteY12" fmla="*/ 181688 h 253018"/>
                <a:gd name="connsiteX13" fmla="*/ 77056 w 203354"/>
                <a:gd name="connsiteY13" fmla="*/ 176868 h 253018"/>
                <a:gd name="connsiteX14" fmla="*/ 3184 w 203354"/>
                <a:gd name="connsiteY14" fmla="*/ 82887 h 253018"/>
                <a:gd name="connsiteX15" fmla="*/ 3184 w 203354"/>
                <a:gd name="connsiteY15" fmla="*/ 82887 h 2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3354" h="253018">
                  <a:moveTo>
                    <a:pt x="3184" y="82887"/>
                  </a:moveTo>
                  <a:cubicBezTo>
                    <a:pt x="-13937" y="28296"/>
                    <a:pt x="41963" y="24261"/>
                    <a:pt x="76097" y="43606"/>
                  </a:cubicBezTo>
                  <a:cubicBezTo>
                    <a:pt x="74897" y="26202"/>
                    <a:pt x="79804" y="10804"/>
                    <a:pt x="96184" y="3584"/>
                  </a:cubicBezTo>
                  <a:cubicBezTo>
                    <a:pt x="126980" y="-10003"/>
                    <a:pt x="155464" y="17543"/>
                    <a:pt x="166675" y="44261"/>
                  </a:cubicBezTo>
                  <a:cubicBezTo>
                    <a:pt x="174875" y="60488"/>
                    <a:pt x="178278" y="80989"/>
                    <a:pt x="182116" y="95777"/>
                  </a:cubicBezTo>
                  <a:cubicBezTo>
                    <a:pt x="192193" y="134490"/>
                    <a:pt x="199346" y="173836"/>
                    <a:pt x="203251" y="213662"/>
                  </a:cubicBezTo>
                  <a:cubicBezTo>
                    <a:pt x="203774" y="219049"/>
                    <a:pt x="202269" y="223346"/>
                    <a:pt x="199696" y="226617"/>
                  </a:cubicBezTo>
                  <a:cubicBezTo>
                    <a:pt x="198758" y="232855"/>
                    <a:pt x="192302" y="237850"/>
                    <a:pt x="186719" y="236803"/>
                  </a:cubicBezTo>
                  <a:cubicBezTo>
                    <a:pt x="184603" y="238700"/>
                    <a:pt x="181942" y="239943"/>
                    <a:pt x="179063" y="239987"/>
                  </a:cubicBezTo>
                  <a:cubicBezTo>
                    <a:pt x="179151" y="240445"/>
                    <a:pt x="179281" y="240881"/>
                    <a:pt x="179347" y="241339"/>
                  </a:cubicBezTo>
                  <a:cubicBezTo>
                    <a:pt x="180699" y="249671"/>
                    <a:pt x="171102" y="255211"/>
                    <a:pt x="164057" y="252179"/>
                  </a:cubicBezTo>
                  <a:cubicBezTo>
                    <a:pt x="146239" y="244502"/>
                    <a:pt x="134177" y="228537"/>
                    <a:pt x="120197" y="215472"/>
                  </a:cubicBezTo>
                  <a:cubicBezTo>
                    <a:pt x="108092" y="204174"/>
                    <a:pt x="95682" y="193204"/>
                    <a:pt x="83751" y="181688"/>
                  </a:cubicBezTo>
                  <a:cubicBezTo>
                    <a:pt x="81527" y="180096"/>
                    <a:pt x="79259" y="178525"/>
                    <a:pt x="77056" y="176868"/>
                  </a:cubicBezTo>
                  <a:cubicBezTo>
                    <a:pt x="45453" y="152855"/>
                    <a:pt x="15311" y="121557"/>
                    <a:pt x="3184" y="82887"/>
                  </a:cubicBezTo>
                  <a:lnTo>
                    <a:pt x="3184" y="82887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383E435A-30D7-47D0-A6CF-B5A8531F645C}"/>
                </a:ext>
              </a:extLst>
            </p:cNvPr>
            <p:cNvSpPr/>
            <p:nvPr/>
          </p:nvSpPr>
          <p:spPr>
            <a:xfrm>
              <a:off x="5106515" y="4693066"/>
              <a:ext cx="140277" cy="130854"/>
            </a:xfrm>
            <a:custGeom>
              <a:avLst/>
              <a:gdLst>
                <a:gd name="connsiteX0" fmla="*/ 3184 w 140277"/>
                <a:gd name="connsiteY0" fmla="*/ 82885 h 130854"/>
                <a:gd name="connsiteX1" fmla="*/ 76097 w 140277"/>
                <a:gd name="connsiteY1" fmla="*/ 43605 h 130854"/>
                <a:gd name="connsiteX2" fmla="*/ 96184 w 140277"/>
                <a:gd name="connsiteY2" fmla="*/ 3583 h 130854"/>
                <a:gd name="connsiteX3" fmla="*/ 128485 w 140277"/>
                <a:gd name="connsiteY3" fmla="*/ 3190 h 130854"/>
                <a:gd name="connsiteX4" fmla="*/ 103250 w 140277"/>
                <a:gd name="connsiteY4" fmla="*/ 127378 h 130854"/>
                <a:gd name="connsiteX5" fmla="*/ 6674 w 140277"/>
                <a:gd name="connsiteY5" fmla="*/ 92547 h 130854"/>
                <a:gd name="connsiteX6" fmla="*/ 3184 w 140277"/>
                <a:gd name="connsiteY6" fmla="*/ 82885 h 130854"/>
                <a:gd name="connsiteX7" fmla="*/ 3184 w 140277"/>
                <a:gd name="connsiteY7" fmla="*/ 82885 h 13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277" h="130854">
                  <a:moveTo>
                    <a:pt x="3184" y="82885"/>
                  </a:moveTo>
                  <a:cubicBezTo>
                    <a:pt x="-13937" y="28294"/>
                    <a:pt x="41963" y="24259"/>
                    <a:pt x="76097" y="43605"/>
                  </a:cubicBezTo>
                  <a:cubicBezTo>
                    <a:pt x="74919" y="26178"/>
                    <a:pt x="79804" y="10802"/>
                    <a:pt x="96184" y="3583"/>
                  </a:cubicBezTo>
                  <a:cubicBezTo>
                    <a:pt x="107503" y="-1412"/>
                    <a:pt x="118518" y="-845"/>
                    <a:pt x="128485" y="3190"/>
                  </a:cubicBezTo>
                  <a:cubicBezTo>
                    <a:pt x="150818" y="59766"/>
                    <a:pt x="140895" y="113267"/>
                    <a:pt x="103250" y="127378"/>
                  </a:cubicBezTo>
                  <a:cubicBezTo>
                    <a:pt x="74635" y="138109"/>
                    <a:pt x="37448" y="123300"/>
                    <a:pt x="6674" y="92547"/>
                  </a:cubicBezTo>
                  <a:cubicBezTo>
                    <a:pt x="5387" y="89385"/>
                    <a:pt x="4231" y="86157"/>
                    <a:pt x="3184" y="82885"/>
                  </a:cubicBezTo>
                  <a:lnTo>
                    <a:pt x="3184" y="82885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65EDB796-1312-4314-8CCF-C27C8166AE05}"/>
                </a:ext>
              </a:extLst>
            </p:cNvPr>
            <p:cNvSpPr/>
            <p:nvPr/>
          </p:nvSpPr>
          <p:spPr>
            <a:xfrm>
              <a:off x="5174881" y="4811258"/>
              <a:ext cx="246699" cy="279413"/>
            </a:xfrm>
            <a:custGeom>
              <a:avLst/>
              <a:gdLst>
                <a:gd name="connsiteX0" fmla="*/ 22147 w 246699"/>
                <a:gd name="connsiteY0" fmla="*/ 34377 h 279413"/>
                <a:gd name="connsiteX1" fmla="*/ 108101 w 246699"/>
                <a:gd name="connsiteY1" fmla="*/ 92567 h 279413"/>
                <a:gd name="connsiteX2" fmla="*/ 117349 w 246699"/>
                <a:gd name="connsiteY2" fmla="*/ 2032 h 279413"/>
                <a:gd name="connsiteX3" fmla="*/ 126160 w 246699"/>
                <a:gd name="connsiteY3" fmla="*/ 2272 h 279413"/>
                <a:gd name="connsiteX4" fmla="*/ 150239 w 246699"/>
                <a:gd name="connsiteY4" fmla="*/ 64061 h 279413"/>
                <a:gd name="connsiteX5" fmla="*/ 174797 w 246699"/>
                <a:gd name="connsiteY5" fmla="*/ 131149 h 279413"/>
                <a:gd name="connsiteX6" fmla="*/ 244983 w 246699"/>
                <a:gd name="connsiteY6" fmla="*/ 264956 h 279413"/>
                <a:gd name="connsiteX7" fmla="*/ 231526 w 246699"/>
                <a:gd name="connsiteY7" fmla="*/ 277693 h 279413"/>
                <a:gd name="connsiteX8" fmla="*/ 188843 w 246699"/>
                <a:gd name="connsiteY8" fmla="*/ 242971 h 279413"/>
                <a:gd name="connsiteX9" fmla="*/ 177327 w 246699"/>
                <a:gd name="connsiteY9" fmla="*/ 240441 h 279413"/>
                <a:gd name="connsiteX10" fmla="*/ 92899 w 246699"/>
                <a:gd name="connsiteY10" fmla="*/ 149012 h 279413"/>
                <a:gd name="connsiteX11" fmla="*/ 3259 w 246699"/>
                <a:gd name="connsiteY11" fmla="*/ 57517 h 279413"/>
                <a:gd name="connsiteX12" fmla="*/ 22147 w 246699"/>
                <a:gd name="connsiteY12" fmla="*/ 34377 h 279413"/>
                <a:gd name="connsiteX13" fmla="*/ 22147 w 246699"/>
                <a:gd name="connsiteY13" fmla="*/ 34377 h 27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699" h="279413">
                  <a:moveTo>
                    <a:pt x="22147" y="34377"/>
                  </a:moveTo>
                  <a:cubicBezTo>
                    <a:pt x="55407" y="45565"/>
                    <a:pt x="83172" y="67986"/>
                    <a:pt x="108101" y="92567"/>
                  </a:cubicBezTo>
                  <a:cubicBezTo>
                    <a:pt x="101493" y="59808"/>
                    <a:pt x="100904" y="24715"/>
                    <a:pt x="117349" y="2032"/>
                  </a:cubicBezTo>
                  <a:cubicBezTo>
                    <a:pt x="119595" y="-1087"/>
                    <a:pt x="123979" y="-302"/>
                    <a:pt x="126160" y="2272"/>
                  </a:cubicBezTo>
                  <a:cubicBezTo>
                    <a:pt x="140424" y="19088"/>
                    <a:pt x="143521" y="43515"/>
                    <a:pt x="150239" y="64061"/>
                  </a:cubicBezTo>
                  <a:cubicBezTo>
                    <a:pt x="157633" y="86656"/>
                    <a:pt x="166095" y="109034"/>
                    <a:pt x="174797" y="131149"/>
                  </a:cubicBezTo>
                  <a:cubicBezTo>
                    <a:pt x="193729" y="179307"/>
                    <a:pt x="217284" y="221313"/>
                    <a:pt x="244983" y="264956"/>
                  </a:cubicBezTo>
                  <a:cubicBezTo>
                    <a:pt x="250894" y="274269"/>
                    <a:pt x="240338" y="283277"/>
                    <a:pt x="231526" y="277693"/>
                  </a:cubicBezTo>
                  <a:cubicBezTo>
                    <a:pt x="216412" y="268075"/>
                    <a:pt x="202082" y="256254"/>
                    <a:pt x="188843" y="242971"/>
                  </a:cubicBezTo>
                  <a:cubicBezTo>
                    <a:pt x="185223" y="244389"/>
                    <a:pt x="181035" y="243953"/>
                    <a:pt x="177327" y="240441"/>
                  </a:cubicBezTo>
                  <a:cubicBezTo>
                    <a:pt x="147644" y="212197"/>
                    <a:pt x="121013" y="179001"/>
                    <a:pt x="92899" y="149012"/>
                  </a:cubicBezTo>
                  <a:cubicBezTo>
                    <a:pt x="63739" y="117889"/>
                    <a:pt x="29257" y="91411"/>
                    <a:pt x="3259" y="57517"/>
                  </a:cubicBezTo>
                  <a:cubicBezTo>
                    <a:pt x="-6861" y="44213"/>
                    <a:pt x="8602" y="29818"/>
                    <a:pt x="22147" y="34377"/>
                  </a:cubicBezTo>
                  <a:lnTo>
                    <a:pt x="22147" y="34377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F2E217B9-4EF0-4F73-892C-87453E6DBE14}"/>
                </a:ext>
              </a:extLst>
            </p:cNvPr>
            <p:cNvSpPr/>
            <p:nvPr/>
          </p:nvSpPr>
          <p:spPr>
            <a:xfrm>
              <a:off x="5400383" y="4806906"/>
              <a:ext cx="211077" cy="355228"/>
            </a:xfrm>
            <a:custGeom>
              <a:avLst/>
              <a:gdLst>
                <a:gd name="connsiteX0" fmla="*/ 8118 w 211077"/>
                <a:gd name="connsiteY0" fmla="*/ 40932 h 355228"/>
                <a:gd name="connsiteX1" fmla="*/ 87879 w 211077"/>
                <a:gd name="connsiteY1" fmla="*/ 58751 h 355228"/>
                <a:gd name="connsiteX2" fmla="*/ 124651 w 211077"/>
                <a:gd name="connsiteY2" fmla="*/ 1477 h 355228"/>
                <a:gd name="connsiteX3" fmla="*/ 209057 w 211077"/>
                <a:gd name="connsiteY3" fmla="*/ 249373 h 355228"/>
                <a:gd name="connsiteX4" fmla="*/ 197301 w 211077"/>
                <a:gd name="connsiteY4" fmla="*/ 258555 h 355228"/>
                <a:gd name="connsiteX5" fmla="*/ 195273 w 211077"/>
                <a:gd name="connsiteY5" fmla="*/ 285709 h 355228"/>
                <a:gd name="connsiteX6" fmla="*/ 161358 w 211077"/>
                <a:gd name="connsiteY6" fmla="*/ 289810 h 355228"/>
                <a:gd name="connsiteX7" fmla="*/ 160354 w 211077"/>
                <a:gd name="connsiteY7" fmla="*/ 290508 h 355228"/>
                <a:gd name="connsiteX8" fmla="*/ 173048 w 211077"/>
                <a:gd name="connsiteY8" fmla="*/ 315939 h 355228"/>
                <a:gd name="connsiteX9" fmla="*/ 181445 w 211077"/>
                <a:gd name="connsiteY9" fmla="*/ 332602 h 355228"/>
                <a:gd name="connsiteX10" fmla="*/ 148490 w 211077"/>
                <a:gd name="connsiteY10" fmla="*/ 344968 h 355228"/>
                <a:gd name="connsiteX11" fmla="*/ 138741 w 211077"/>
                <a:gd name="connsiteY11" fmla="*/ 325710 h 355228"/>
                <a:gd name="connsiteX12" fmla="*/ 43255 w 211077"/>
                <a:gd name="connsiteY12" fmla="*/ 183790 h 355228"/>
                <a:gd name="connsiteX13" fmla="*/ 8118 w 211077"/>
                <a:gd name="connsiteY13" fmla="*/ 40932 h 355228"/>
                <a:gd name="connsiteX14" fmla="*/ 8118 w 211077"/>
                <a:gd name="connsiteY14" fmla="*/ 40932 h 3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1077" h="355228">
                  <a:moveTo>
                    <a:pt x="8118" y="40932"/>
                  </a:moveTo>
                  <a:cubicBezTo>
                    <a:pt x="31455" y="4377"/>
                    <a:pt x="68009" y="31531"/>
                    <a:pt x="87879" y="58751"/>
                  </a:cubicBezTo>
                  <a:cubicBezTo>
                    <a:pt x="90845" y="32360"/>
                    <a:pt x="100354" y="7583"/>
                    <a:pt x="124651" y="1477"/>
                  </a:cubicBezTo>
                  <a:cubicBezTo>
                    <a:pt x="210475" y="-20072"/>
                    <a:pt x="215666" y="200584"/>
                    <a:pt x="209057" y="249373"/>
                  </a:cubicBezTo>
                  <a:cubicBezTo>
                    <a:pt x="208097" y="256527"/>
                    <a:pt x="202623" y="259232"/>
                    <a:pt x="197301" y="258555"/>
                  </a:cubicBezTo>
                  <a:cubicBezTo>
                    <a:pt x="196799" y="267607"/>
                    <a:pt x="196145" y="276658"/>
                    <a:pt x="195273" y="285709"/>
                  </a:cubicBezTo>
                  <a:cubicBezTo>
                    <a:pt x="193441" y="304510"/>
                    <a:pt x="168424" y="304096"/>
                    <a:pt x="161358" y="289810"/>
                  </a:cubicBezTo>
                  <a:cubicBezTo>
                    <a:pt x="161009" y="290050"/>
                    <a:pt x="160703" y="290290"/>
                    <a:pt x="160354" y="290508"/>
                  </a:cubicBezTo>
                  <a:cubicBezTo>
                    <a:pt x="164542" y="298992"/>
                    <a:pt x="168795" y="307476"/>
                    <a:pt x="173048" y="315939"/>
                  </a:cubicBezTo>
                  <a:cubicBezTo>
                    <a:pt x="175992" y="321413"/>
                    <a:pt x="178806" y="326953"/>
                    <a:pt x="181445" y="332602"/>
                  </a:cubicBezTo>
                  <a:cubicBezTo>
                    <a:pt x="191107" y="353387"/>
                    <a:pt x="158588" y="364728"/>
                    <a:pt x="148490" y="344968"/>
                  </a:cubicBezTo>
                  <a:cubicBezTo>
                    <a:pt x="145218" y="338556"/>
                    <a:pt x="141990" y="332144"/>
                    <a:pt x="138741" y="325710"/>
                  </a:cubicBezTo>
                  <a:cubicBezTo>
                    <a:pt x="111390" y="275589"/>
                    <a:pt x="72677" y="232776"/>
                    <a:pt x="43255" y="183790"/>
                  </a:cubicBezTo>
                  <a:cubicBezTo>
                    <a:pt x="22971" y="150136"/>
                    <a:pt x="-17204" y="80583"/>
                    <a:pt x="8118" y="40932"/>
                  </a:cubicBezTo>
                  <a:lnTo>
                    <a:pt x="8118" y="40932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97D73B28-8A72-4673-8359-DC4A34386AEF}"/>
                </a:ext>
              </a:extLst>
            </p:cNvPr>
            <p:cNvSpPr/>
            <p:nvPr/>
          </p:nvSpPr>
          <p:spPr>
            <a:xfrm>
              <a:off x="5400378" y="4806940"/>
              <a:ext cx="169980" cy="183669"/>
            </a:xfrm>
            <a:custGeom>
              <a:avLst/>
              <a:gdLst>
                <a:gd name="connsiteX0" fmla="*/ 8101 w 169980"/>
                <a:gd name="connsiteY0" fmla="*/ 40898 h 183669"/>
                <a:gd name="connsiteX1" fmla="*/ 87861 w 169980"/>
                <a:gd name="connsiteY1" fmla="*/ 58739 h 183669"/>
                <a:gd name="connsiteX2" fmla="*/ 124634 w 169980"/>
                <a:gd name="connsiteY2" fmla="*/ 1465 h 183669"/>
                <a:gd name="connsiteX3" fmla="*/ 148604 w 169980"/>
                <a:gd name="connsiteY3" fmla="*/ 2076 h 183669"/>
                <a:gd name="connsiteX4" fmla="*/ 160272 w 169980"/>
                <a:gd name="connsiteY4" fmla="*/ 28423 h 183669"/>
                <a:gd name="connsiteX5" fmla="*/ 117349 w 169980"/>
                <a:gd name="connsiteY5" fmla="*/ 179503 h 183669"/>
                <a:gd name="connsiteX6" fmla="*/ 21972 w 169980"/>
                <a:gd name="connsiteY6" fmla="*/ 145741 h 183669"/>
                <a:gd name="connsiteX7" fmla="*/ 8101 w 169980"/>
                <a:gd name="connsiteY7" fmla="*/ 40898 h 183669"/>
                <a:gd name="connsiteX8" fmla="*/ 8101 w 169980"/>
                <a:gd name="connsiteY8" fmla="*/ 40898 h 18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980" h="183669">
                  <a:moveTo>
                    <a:pt x="8101" y="40898"/>
                  </a:moveTo>
                  <a:cubicBezTo>
                    <a:pt x="31460" y="4344"/>
                    <a:pt x="68014" y="31498"/>
                    <a:pt x="87861" y="58739"/>
                  </a:cubicBezTo>
                  <a:cubicBezTo>
                    <a:pt x="90828" y="32349"/>
                    <a:pt x="100337" y="7572"/>
                    <a:pt x="124634" y="1465"/>
                  </a:cubicBezTo>
                  <a:cubicBezTo>
                    <a:pt x="133467" y="-760"/>
                    <a:pt x="141428" y="-367"/>
                    <a:pt x="148604" y="2076"/>
                  </a:cubicBezTo>
                  <a:cubicBezTo>
                    <a:pt x="153074" y="10276"/>
                    <a:pt x="157022" y="19088"/>
                    <a:pt x="160272" y="28423"/>
                  </a:cubicBezTo>
                  <a:cubicBezTo>
                    <a:pt x="183260" y="94356"/>
                    <a:pt x="164023" y="161989"/>
                    <a:pt x="117349" y="179503"/>
                  </a:cubicBezTo>
                  <a:cubicBezTo>
                    <a:pt x="85549" y="191433"/>
                    <a:pt x="49192" y="176995"/>
                    <a:pt x="21972" y="145741"/>
                  </a:cubicBezTo>
                  <a:cubicBezTo>
                    <a:pt x="4829" y="111237"/>
                    <a:pt x="-9631" y="68706"/>
                    <a:pt x="8101" y="40898"/>
                  </a:cubicBezTo>
                  <a:lnTo>
                    <a:pt x="8101" y="40898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B95E4D99-94B5-4E90-9792-6FAF6A999DB6}"/>
                </a:ext>
              </a:extLst>
            </p:cNvPr>
            <p:cNvSpPr/>
            <p:nvPr/>
          </p:nvSpPr>
          <p:spPr>
            <a:xfrm>
              <a:off x="5432958" y="4972803"/>
              <a:ext cx="289792" cy="439221"/>
            </a:xfrm>
            <a:custGeom>
              <a:avLst/>
              <a:gdLst>
                <a:gd name="connsiteX0" fmla="*/ 17658 w 289792"/>
                <a:gd name="connsiteY0" fmla="*/ 31874 h 439221"/>
                <a:gd name="connsiteX1" fmla="*/ 75870 w 289792"/>
                <a:gd name="connsiteY1" fmla="*/ 88886 h 439221"/>
                <a:gd name="connsiteX2" fmla="*/ 125882 w 289792"/>
                <a:gd name="connsiteY2" fmla="*/ 149432 h 439221"/>
                <a:gd name="connsiteX3" fmla="*/ 179382 w 289792"/>
                <a:gd name="connsiteY3" fmla="*/ 3259 h 439221"/>
                <a:gd name="connsiteX4" fmla="*/ 197114 w 289792"/>
                <a:gd name="connsiteY4" fmla="*/ 11328 h 439221"/>
                <a:gd name="connsiteX5" fmla="*/ 188237 w 289792"/>
                <a:gd name="connsiteY5" fmla="*/ 188211 h 439221"/>
                <a:gd name="connsiteX6" fmla="*/ 289634 w 289792"/>
                <a:gd name="connsiteY6" fmla="*/ 437547 h 439221"/>
                <a:gd name="connsiteX7" fmla="*/ 239077 w 289792"/>
                <a:gd name="connsiteY7" fmla="*/ 396064 h 439221"/>
                <a:gd name="connsiteX8" fmla="*/ 184791 w 289792"/>
                <a:gd name="connsiteY8" fmla="*/ 321930 h 439221"/>
                <a:gd name="connsiteX9" fmla="*/ 178183 w 289792"/>
                <a:gd name="connsiteY9" fmla="*/ 319313 h 439221"/>
                <a:gd name="connsiteX10" fmla="*/ 133144 w 289792"/>
                <a:gd name="connsiteY10" fmla="*/ 261777 h 439221"/>
                <a:gd name="connsiteX11" fmla="*/ 88717 w 289792"/>
                <a:gd name="connsiteY11" fmla="*/ 182038 h 439221"/>
                <a:gd name="connsiteX12" fmla="*/ 44987 w 289792"/>
                <a:gd name="connsiteY12" fmla="*/ 111285 h 439221"/>
                <a:gd name="connsiteX13" fmla="*/ 995 w 289792"/>
                <a:gd name="connsiteY13" fmla="*/ 43848 h 439221"/>
                <a:gd name="connsiteX14" fmla="*/ 17658 w 289792"/>
                <a:gd name="connsiteY14" fmla="*/ 31874 h 439221"/>
                <a:gd name="connsiteX15" fmla="*/ 17658 w 289792"/>
                <a:gd name="connsiteY15" fmla="*/ 31874 h 43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9792" h="439221">
                  <a:moveTo>
                    <a:pt x="17658" y="31874"/>
                  </a:moveTo>
                  <a:cubicBezTo>
                    <a:pt x="39970" y="45876"/>
                    <a:pt x="58378" y="69301"/>
                    <a:pt x="75870" y="88886"/>
                  </a:cubicBezTo>
                  <a:cubicBezTo>
                    <a:pt x="93275" y="108385"/>
                    <a:pt x="110090" y="128581"/>
                    <a:pt x="125882" y="149432"/>
                  </a:cubicBezTo>
                  <a:cubicBezTo>
                    <a:pt x="125031" y="95560"/>
                    <a:pt x="140385" y="42125"/>
                    <a:pt x="179382" y="3259"/>
                  </a:cubicBezTo>
                  <a:cubicBezTo>
                    <a:pt x="186078" y="-3415"/>
                    <a:pt x="199077" y="598"/>
                    <a:pt x="197114" y="11328"/>
                  </a:cubicBezTo>
                  <a:cubicBezTo>
                    <a:pt x="186536" y="69322"/>
                    <a:pt x="175631" y="129628"/>
                    <a:pt x="188237" y="188211"/>
                  </a:cubicBezTo>
                  <a:cubicBezTo>
                    <a:pt x="210549" y="291875"/>
                    <a:pt x="264901" y="354406"/>
                    <a:pt x="289634" y="437547"/>
                  </a:cubicBezTo>
                  <a:cubicBezTo>
                    <a:pt x="292774" y="448125"/>
                    <a:pt x="248543" y="405507"/>
                    <a:pt x="239077" y="396064"/>
                  </a:cubicBezTo>
                  <a:cubicBezTo>
                    <a:pt x="217638" y="374646"/>
                    <a:pt x="200866" y="348102"/>
                    <a:pt x="184791" y="321930"/>
                  </a:cubicBezTo>
                  <a:cubicBezTo>
                    <a:pt x="182392" y="321494"/>
                    <a:pt x="180124" y="320621"/>
                    <a:pt x="178183" y="319313"/>
                  </a:cubicBezTo>
                  <a:cubicBezTo>
                    <a:pt x="157288" y="305027"/>
                    <a:pt x="144660" y="283718"/>
                    <a:pt x="133144" y="261777"/>
                  </a:cubicBezTo>
                  <a:cubicBezTo>
                    <a:pt x="118989" y="234841"/>
                    <a:pt x="104049" y="208320"/>
                    <a:pt x="88717" y="182038"/>
                  </a:cubicBezTo>
                  <a:cubicBezTo>
                    <a:pt x="74714" y="158069"/>
                    <a:pt x="60298" y="134448"/>
                    <a:pt x="44987" y="111285"/>
                  </a:cubicBezTo>
                  <a:cubicBezTo>
                    <a:pt x="30352" y="89126"/>
                    <a:pt x="11966" y="68035"/>
                    <a:pt x="995" y="43848"/>
                  </a:cubicBezTo>
                  <a:cubicBezTo>
                    <a:pt x="-3781" y="33161"/>
                    <a:pt x="9763" y="26923"/>
                    <a:pt x="17658" y="31874"/>
                  </a:cubicBezTo>
                  <a:lnTo>
                    <a:pt x="17658" y="31874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47EE2653-60F3-4E2F-9E67-122FE53E9EE6}"/>
                </a:ext>
              </a:extLst>
            </p:cNvPr>
            <p:cNvSpPr/>
            <p:nvPr/>
          </p:nvSpPr>
          <p:spPr>
            <a:xfrm>
              <a:off x="4483859" y="4809030"/>
              <a:ext cx="1591829" cy="1567353"/>
            </a:xfrm>
            <a:custGeom>
              <a:avLst/>
              <a:gdLst>
                <a:gd name="connsiteX0" fmla="*/ 35 w 1591829"/>
                <a:gd name="connsiteY0" fmla="*/ 212353 h 1567353"/>
                <a:gd name="connsiteX1" fmla="*/ 132206 w 1591829"/>
                <a:gd name="connsiteY1" fmla="*/ 65176 h 1567353"/>
                <a:gd name="connsiteX2" fmla="*/ 356831 w 1591829"/>
                <a:gd name="connsiteY2" fmla="*/ 749 h 1567353"/>
                <a:gd name="connsiteX3" fmla="*/ 799843 w 1591829"/>
                <a:gd name="connsiteY3" fmla="*/ 152571 h 1567353"/>
                <a:gd name="connsiteX4" fmla="*/ 1417273 w 1591829"/>
                <a:gd name="connsiteY4" fmla="*/ 936937 h 1567353"/>
                <a:gd name="connsiteX5" fmla="*/ 1520785 w 1591829"/>
                <a:gd name="connsiteY5" fmla="*/ 1233646 h 1567353"/>
                <a:gd name="connsiteX6" fmla="*/ 1591669 w 1591829"/>
                <a:gd name="connsiteY6" fmla="*/ 1546058 h 1567353"/>
                <a:gd name="connsiteX7" fmla="*/ 1553566 w 1591829"/>
                <a:gd name="connsiteY7" fmla="*/ 1554760 h 1567353"/>
                <a:gd name="connsiteX8" fmla="*/ 1492169 w 1591829"/>
                <a:gd name="connsiteY8" fmla="*/ 1290593 h 1567353"/>
                <a:gd name="connsiteX9" fmla="*/ 1413783 w 1591829"/>
                <a:gd name="connsiteY9" fmla="*/ 1042347 h 1567353"/>
                <a:gd name="connsiteX10" fmla="*/ 1188046 w 1591829"/>
                <a:gd name="connsiteY10" fmla="*/ 597262 h 1567353"/>
                <a:gd name="connsiteX11" fmla="*/ 883551 w 1591829"/>
                <a:gd name="connsiteY11" fmla="*/ 258002 h 1567353"/>
                <a:gd name="connsiteX12" fmla="*/ 480713 w 1591829"/>
                <a:gd name="connsiteY12" fmla="*/ 39985 h 1567353"/>
                <a:gd name="connsiteX13" fmla="*/ 221824 w 1591829"/>
                <a:gd name="connsiteY13" fmla="*/ 55842 h 1567353"/>
                <a:gd name="connsiteX14" fmla="*/ 18508 w 1591829"/>
                <a:gd name="connsiteY14" fmla="*/ 215515 h 1567353"/>
                <a:gd name="connsiteX15" fmla="*/ 35 w 1591829"/>
                <a:gd name="connsiteY15" fmla="*/ 212353 h 1567353"/>
                <a:gd name="connsiteX16" fmla="*/ 35 w 1591829"/>
                <a:gd name="connsiteY16" fmla="*/ 212353 h 1567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1829" h="1567353">
                  <a:moveTo>
                    <a:pt x="35" y="212353"/>
                  </a:moveTo>
                  <a:cubicBezTo>
                    <a:pt x="5029" y="142407"/>
                    <a:pt x="76436" y="95820"/>
                    <a:pt x="132206" y="65176"/>
                  </a:cubicBezTo>
                  <a:cubicBezTo>
                    <a:pt x="201017" y="27357"/>
                    <a:pt x="278422" y="5111"/>
                    <a:pt x="356831" y="749"/>
                  </a:cubicBezTo>
                  <a:cubicBezTo>
                    <a:pt x="518533" y="-8259"/>
                    <a:pt x="668435" y="65307"/>
                    <a:pt x="799843" y="152571"/>
                  </a:cubicBezTo>
                  <a:cubicBezTo>
                    <a:pt x="1083116" y="340663"/>
                    <a:pt x="1286629" y="626576"/>
                    <a:pt x="1417273" y="936937"/>
                  </a:cubicBezTo>
                  <a:cubicBezTo>
                    <a:pt x="1457949" y="1033557"/>
                    <a:pt x="1492017" y="1132882"/>
                    <a:pt x="1520785" y="1233646"/>
                  </a:cubicBezTo>
                  <a:cubicBezTo>
                    <a:pt x="1549902" y="1335653"/>
                    <a:pt x="1577819" y="1440757"/>
                    <a:pt x="1591669" y="1546058"/>
                  </a:cubicBezTo>
                  <a:cubicBezTo>
                    <a:pt x="1594504" y="1567606"/>
                    <a:pt x="1558953" y="1576636"/>
                    <a:pt x="1553566" y="1554760"/>
                  </a:cubicBezTo>
                  <a:cubicBezTo>
                    <a:pt x="1531952" y="1466951"/>
                    <a:pt x="1515485" y="1378052"/>
                    <a:pt x="1492169" y="1290593"/>
                  </a:cubicBezTo>
                  <a:cubicBezTo>
                    <a:pt x="1469814" y="1206710"/>
                    <a:pt x="1443925" y="1123765"/>
                    <a:pt x="1413783" y="1042347"/>
                  </a:cubicBezTo>
                  <a:cubicBezTo>
                    <a:pt x="1355811" y="885814"/>
                    <a:pt x="1281808" y="735518"/>
                    <a:pt x="1188046" y="597262"/>
                  </a:cubicBezTo>
                  <a:cubicBezTo>
                    <a:pt x="1102440" y="471024"/>
                    <a:pt x="1001306" y="355254"/>
                    <a:pt x="883551" y="258002"/>
                  </a:cubicBezTo>
                  <a:cubicBezTo>
                    <a:pt x="767804" y="162407"/>
                    <a:pt x="629722" y="71109"/>
                    <a:pt x="480713" y="39985"/>
                  </a:cubicBezTo>
                  <a:cubicBezTo>
                    <a:pt x="394846" y="22057"/>
                    <a:pt x="304900" y="27815"/>
                    <a:pt x="221824" y="55842"/>
                  </a:cubicBezTo>
                  <a:cubicBezTo>
                    <a:pt x="144616" y="81861"/>
                    <a:pt x="43917" y="131109"/>
                    <a:pt x="18508" y="215515"/>
                  </a:cubicBezTo>
                  <a:cubicBezTo>
                    <a:pt x="15040" y="227009"/>
                    <a:pt x="-838" y="224567"/>
                    <a:pt x="35" y="212353"/>
                  </a:cubicBezTo>
                  <a:lnTo>
                    <a:pt x="35" y="212353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A5E9C505-1E77-48ED-9DF1-ACB7FF9CEB5C}"/>
                </a:ext>
              </a:extLst>
            </p:cNvPr>
            <p:cNvSpPr/>
            <p:nvPr/>
          </p:nvSpPr>
          <p:spPr>
            <a:xfrm>
              <a:off x="4923186" y="4700029"/>
              <a:ext cx="77294" cy="92174"/>
            </a:xfrm>
            <a:custGeom>
              <a:avLst/>
              <a:gdLst>
                <a:gd name="connsiteX0" fmla="*/ 10001 w 77294"/>
                <a:gd name="connsiteY0" fmla="*/ 42029 h 92174"/>
                <a:gd name="connsiteX1" fmla="*/ 37962 w 77294"/>
                <a:gd name="connsiteY1" fmla="*/ 34940 h 92174"/>
                <a:gd name="connsiteX2" fmla="*/ 49042 w 77294"/>
                <a:gd name="connsiteY2" fmla="*/ 0 h 92174"/>
                <a:gd name="connsiteX3" fmla="*/ 50961 w 77294"/>
                <a:gd name="connsiteY3" fmla="*/ 2247 h 92174"/>
                <a:gd name="connsiteX4" fmla="*/ 58529 w 77294"/>
                <a:gd name="connsiteY4" fmla="*/ 89619 h 92174"/>
                <a:gd name="connsiteX5" fmla="*/ 3283 w 77294"/>
                <a:gd name="connsiteY5" fmla="*/ 81505 h 92174"/>
                <a:gd name="connsiteX6" fmla="*/ 10001 w 77294"/>
                <a:gd name="connsiteY6" fmla="*/ 42029 h 92174"/>
                <a:gd name="connsiteX7" fmla="*/ 10001 w 77294"/>
                <a:gd name="connsiteY7" fmla="*/ 42029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94" h="92174">
                  <a:moveTo>
                    <a:pt x="10001" y="42029"/>
                  </a:moveTo>
                  <a:cubicBezTo>
                    <a:pt x="18136" y="34395"/>
                    <a:pt x="27973" y="33108"/>
                    <a:pt x="37962" y="34940"/>
                  </a:cubicBezTo>
                  <a:cubicBezTo>
                    <a:pt x="29282" y="11887"/>
                    <a:pt x="36261" y="1330"/>
                    <a:pt x="49042" y="0"/>
                  </a:cubicBezTo>
                  <a:lnTo>
                    <a:pt x="50961" y="2247"/>
                  </a:lnTo>
                  <a:cubicBezTo>
                    <a:pt x="82869" y="40087"/>
                    <a:pt x="86250" y="79215"/>
                    <a:pt x="58529" y="89619"/>
                  </a:cubicBezTo>
                  <a:cubicBezTo>
                    <a:pt x="44004" y="95071"/>
                    <a:pt x="23807" y="91538"/>
                    <a:pt x="3283" y="81505"/>
                  </a:cubicBezTo>
                  <a:cubicBezTo>
                    <a:pt x="-2257" y="68310"/>
                    <a:pt x="-1275" y="52628"/>
                    <a:pt x="10001" y="42029"/>
                  </a:cubicBezTo>
                  <a:lnTo>
                    <a:pt x="10001" y="42029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330" name="Graphic 1943">
              <a:extLst>
                <a:ext uri="{FF2B5EF4-FFF2-40B4-BE49-F238E27FC236}">
                  <a16:creationId xmlns:a16="http://schemas.microsoft.com/office/drawing/2014/main" id="{604523D3-ACB6-4E6A-B1EE-952D87C2AD6D}"/>
                </a:ext>
              </a:extLst>
            </p:cNvPr>
            <p:cNvGrpSpPr/>
            <p:nvPr/>
          </p:nvGrpSpPr>
          <p:grpSpPr>
            <a:xfrm>
              <a:off x="4453368" y="4921326"/>
              <a:ext cx="6710537" cy="3080597"/>
              <a:chOff x="4453368" y="4921326"/>
              <a:chExt cx="6710537" cy="3080597"/>
            </a:xfrm>
          </p:grpSpPr>
          <p:sp>
            <p:nvSpPr>
              <p:cNvPr id="3769" name="Freeform: Shape 3768">
                <a:extLst>
                  <a:ext uri="{FF2B5EF4-FFF2-40B4-BE49-F238E27FC236}">
                    <a16:creationId xmlns:a16="http://schemas.microsoft.com/office/drawing/2014/main" id="{9B54FC97-EA20-40BF-94B2-4AAADDF9237E}"/>
                  </a:ext>
                </a:extLst>
              </p:cNvPr>
              <p:cNvSpPr/>
              <p:nvPr/>
            </p:nvSpPr>
            <p:spPr>
              <a:xfrm>
                <a:off x="4453368" y="4921326"/>
                <a:ext cx="106537" cy="148675"/>
              </a:xfrm>
              <a:custGeom>
                <a:avLst/>
                <a:gdLst>
                  <a:gd name="connsiteX0" fmla="*/ 103416 w 106537"/>
                  <a:gd name="connsiteY0" fmla="*/ 1408 h 148675"/>
                  <a:gd name="connsiteX1" fmla="*/ 94474 w 106537"/>
                  <a:gd name="connsiteY1" fmla="*/ 18246 h 148675"/>
                  <a:gd name="connsiteX2" fmla="*/ 57157 w 106537"/>
                  <a:gd name="connsiteY2" fmla="*/ 119032 h 148675"/>
                  <a:gd name="connsiteX3" fmla="*/ 103416 w 106537"/>
                  <a:gd name="connsiteY3" fmla="*/ 1408 h 148675"/>
                  <a:gd name="connsiteX4" fmla="*/ 103416 w 106537"/>
                  <a:gd name="connsiteY4" fmla="*/ 1408 h 14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537" h="148675">
                    <a:moveTo>
                      <a:pt x="103416" y="1408"/>
                    </a:moveTo>
                    <a:cubicBezTo>
                      <a:pt x="112315" y="-4568"/>
                      <a:pt x="99905" y="9893"/>
                      <a:pt x="94474" y="18246"/>
                    </a:cubicBezTo>
                    <a:cubicBezTo>
                      <a:pt x="76851" y="45400"/>
                      <a:pt x="55477" y="85967"/>
                      <a:pt x="57157" y="119032"/>
                    </a:cubicBezTo>
                    <a:cubicBezTo>
                      <a:pt x="60559" y="185074"/>
                      <a:pt x="-100423" y="138574"/>
                      <a:pt x="103416" y="1408"/>
                    </a:cubicBezTo>
                    <a:lnTo>
                      <a:pt x="103416" y="1408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70" name="Freeform: Shape 3769">
                <a:extLst>
                  <a:ext uri="{FF2B5EF4-FFF2-40B4-BE49-F238E27FC236}">
                    <a16:creationId xmlns:a16="http://schemas.microsoft.com/office/drawing/2014/main" id="{C47FB092-6502-498C-97A2-596F7F1EEAA9}"/>
                  </a:ext>
                </a:extLst>
              </p:cNvPr>
              <p:cNvSpPr/>
              <p:nvPr/>
            </p:nvSpPr>
            <p:spPr>
              <a:xfrm>
                <a:off x="7426806" y="5548652"/>
                <a:ext cx="1139848" cy="2453250"/>
              </a:xfrm>
              <a:custGeom>
                <a:avLst/>
                <a:gdLst>
                  <a:gd name="connsiteX0" fmla="*/ 1139204 w 1139848"/>
                  <a:gd name="connsiteY0" fmla="*/ 1631893 h 2453250"/>
                  <a:gd name="connsiteX1" fmla="*/ 1008452 w 1139848"/>
                  <a:gd name="connsiteY1" fmla="*/ 1066764 h 2453250"/>
                  <a:gd name="connsiteX2" fmla="*/ 576867 w 1139848"/>
                  <a:gd name="connsiteY2" fmla="*/ 556773 h 2453250"/>
                  <a:gd name="connsiteX3" fmla="*/ 282450 w 1139848"/>
                  <a:gd name="connsiteY3" fmla="*/ 299453 h 2453250"/>
                  <a:gd name="connsiteX4" fmla="*/ 33942 w 1139848"/>
                  <a:gd name="connsiteY4" fmla="*/ 14174 h 2453250"/>
                  <a:gd name="connsiteX5" fmla="*/ 130976 w 1139848"/>
                  <a:gd name="connsiteY5" fmla="*/ 582683 h 2453250"/>
                  <a:gd name="connsiteX6" fmla="*/ 342341 w 1139848"/>
                  <a:gd name="connsiteY6" fmla="*/ 912936 h 2453250"/>
                  <a:gd name="connsiteX7" fmla="*/ 560576 w 1139848"/>
                  <a:gd name="connsiteY7" fmla="*/ 1215489 h 2453250"/>
                  <a:gd name="connsiteX8" fmla="*/ 670914 w 1139848"/>
                  <a:gd name="connsiteY8" fmla="*/ 2290436 h 2453250"/>
                  <a:gd name="connsiteX9" fmla="*/ 760729 w 1139848"/>
                  <a:gd name="connsiteY9" fmla="*/ 2453250 h 2453250"/>
                  <a:gd name="connsiteX10" fmla="*/ 1139204 w 1139848"/>
                  <a:gd name="connsiteY10" fmla="*/ 1631893 h 2453250"/>
                  <a:gd name="connsiteX11" fmla="*/ 1139204 w 1139848"/>
                  <a:gd name="connsiteY11" fmla="*/ 1631893 h 245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9848" h="2453250">
                    <a:moveTo>
                      <a:pt x="1139204" y="1631893"/>
                    </a:moveTo>
                    <a:cubicBezTo>
                      <a:pt x="1145945" y="1440725"/>
                      <a:pt x="1099575" y="1244759"/>
                      <a:pt x="1008452" y="1066764"/>
                    </a:cubicBezTo>
                    <a:cubicBezTo>
                      <a:pt x="907993" y="870580"/>
                      <a:pt x="745135" y="707133"/>
                      <a:pt x="576867" y="556773"/>
                    </a:cubicBezTo>
                    <a:cubicBezTo>
                      <a:pt x="479746" y="470011"/>
                      <a:pt x="378764" y="387000"/>
                      <a:pt x="282450" y="299453"/>
                    </a:cubicBezTo>
                    <a:cubicBezTo>
                      <a:pt x="186920" y="212583"/>
                      <a:pt x="85982" y="129987"/>
                      <a:pt x="33942" y="14174"/>
                    </a:cubicBezTo>
                    <a:cubicBezTo>
                      <a:pt x="-5884" y="-74420"/>
                      <a:pt x="-45012" y="268876"/>
                      <a:pt x="130976" y="582683"/>
                    </a:cubicBezTo>
                    <a:cubicBezTo>
                      <a:pt x="194706" y="696337"/>
                      <a:pt x="265001" y="806174"/>
                      <a:pt x="342341" y="912936"/>
                    </a:cubicBezTo>
                    <a:cubicBezTo>
                      <a:pt x="415318" y="1013700"/>
                      <a:pt x="493465" y="1111410"/>
                      <a:pt x="560576" y="1215489"/>
                    </a:cubicBezTo>
                    <a:cubicBezTo>
                      <a:pt x="777000" y="1551151"/>
                      <a:pt x="820904" y="1952331"/>
                      <a:pt x="670914" y="2290436"/>
                    </a:cubicBezTo>
                    <a:lnTo>
                      <a:pt x="760729" y="2453250"/>
                    </a:lnTo>
                    <a:cubicBezTo>
                      <a:pt x="969520" y="2220991"/>
                      <a:pt x="1127929" y="1950979"/>
                      <a:pt x="1139204" y="1631893"/>
                    </a:cubicBezTo>
                    <a:lnTo>
                      <a:pt x="1139204" y="1631893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71" name="Freeform: Shape 3770">
                <a:extLst>
                  <a:ext uri="{FF2B5EF4-FFF2-40B4-BE49-F238E27FC236}">
                    <a16:creationId xmlns:a16="http://schemas.microsoft.com/office/drawing/2014/main" id="{DEA21698-A68D-44DD-994A-7B82007DF52E}"/>
                  </a:ext>
                </a:extLst>
              </p:cNvPr>
              <p:cNvSpPr/>
              <p:nvPr/>
            </p:nvSpPr>
            <p:spPr>
              <a:xfrm>
                <a:off x="7449756" y="5548911"/>
                <a:ext cx="1116880" cy="2453013"/>
              </a:xfrm>
              <a:custGeom>
                <a:avLst/>
                <a:gdLst>
                  <a:gd name="connsiteX0" fmla="*/ 1116233 w 1116880"/>
                  <a:gd name="connsiteY0" fmla="*/ 1631613 h 2453013"/>
                  <a:gd name="connsiteX1" fmla="*/ 985480 w 1116880"/>
                  <a:gd name="connsiteY1" fmla="*/ 1066506 h 2453013"/>
                  <a:gd name="connsiteX2" fmla="*/ 553896 w 1116880"/>
                  <a:gd name="connsiteY2" fmla="*/ 556514 h 2453013"/>
                  <a:gd name="connsiteX3" fmla="*/ 259500 w 1116880"/>
                  <a:gd name="connsiteY3" fmla="*/ 299173 h 2453013"/>
                  <a:gd name="connsiteX4" fmla="*/ 93130 w 1116880"/>
                  <a:gd name="connsiteY4" fmla="*/ 138998 h 2453013"/>
                  <a:gd name="connsiteX5" fmla="*/ 561028 w 1116880"/>
                  <a:gd name="connsiteY5" fmla="*/ 764148 h 2453013"/>
                  <a:gd name="connsiteX6" fmla="*/ 907224 w 1116880"/>
                  <a:gd name="connsiteY6" fmla="*/ 2047231 h 2453013"/>
                  <a:gd name="connsiteX7" fmla="*/ 718172 w 1116880"/>
                  <a:gd name="connsiteY7" fmla="*/ 2417462 h 2453013"/>
                  <a:gd name="connsiteX8" fmla="*/ 737780 w 1116880"/>
                  <a:gd name="connsiteY8" fmla="*/ 2453013 h 2453013"/>
                  <a:gd name="connsiteX9" fmla="*/ 1116233 w 1116880"/>
                  <a:gd name="connsiteY9" fmla="*/ 1631613 h 2453013"/>
                  <a:gd name="connsiteX10" fmla="*/ 1116233 w 1116880"/>
                  <a:gd name="connsiteY10" fmla="*/ 1631613 h 2453013"/>
                  <a:gd name="connsiteX11" fmla="*/ 15202 w 1116880"/>
                  <a:gd name="connsiteY11" fmla="*/ 23010 h 2453013"/>
                  <a:gd name="connsiteX12" fmla="*/ 10970 w 1116880"/>
                  <a:gd name="connsiteY12" fmla="*/ 13893 h 2453013"/>
                  <a:gd name="connsiteX13" fmla="*/ 0 w 1116880"/>
                  <a:gd name="connsiteY13" fmla="*/ 0 h 2453013"/>
                  <a:gd name="connsiteX14" fmla="*/ 15202 w 1116880"/>
                  <a:gd name="connsiteY14" fmla="*/ 23010 h 2453013"/>
                  <a:gd name="connsiteX15" fmla="*/ 15202 w 1116880"/>
                  <a:gd name="connsiteY15" fmla="*/ 23010 h 2453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16880" h="2453013">
                    <a:moveTo>
                      <a:pt x="1116233" y="1631613"/>
                    </a:moveTo>
                    <a:cubicBezTo>
                      <a:pt x="1122995" y="1440466"/>
                      <a:pt x="1076625" y="1244500"/>
                      <a:pt x="985480" y="1066506"/>
                    </a:cubicBezTo>
                    <a:cubicBezTo>
                      <a:pt x="885043" y="870321"/>
                      <a:pt x="722185" y="706874"/>
                      <a:pt x="553896" y="556514"/>
                    </a:cubicBezTo>
                    <a:cubicBezTo>
                      <a:pt x="456753" y="469752"/>
                      <a:pt x="355814" y="386763"/>
                      <a:pt x="259500" y="299173"/>
                    </a:cubicBezTo>
                    <a:cubicBezTo>
                      <a:pt x="202051" y="246981"/>
                      <a:pt x="142683" y="196293"/>
                      <a:pt x="93130" y="138998"/>
                    </a:cubicBezTo>
                    <a:cubicBezTo>
                      <a:pt x="211321" y="312783"/>
                      <a:pt x="406611" y="590538"/>
                      <a:pt x="561028" y="764148"/>
                    </a:cubicBezTo>
                    <a:cubicBezTo>
                      <a:pt x="799132" y="1031827"/>
                      <a:pt x="1117803" y="1364523"/>
                      <a:pt x="907224" y="2047231"/>
                    </a:cubicBezTo>
                    <a:cubicBezTo>
                      <a:pt x="863364" y="2189347"/>
                      <a:pt x="795141" y="2312314"/>
                      <a:pt x="718172" y="2417462"/>
                    </a:cubicBezTo>
                    <a:lnTo>
                      <a:pt x="737780" y="2453013"/>
                    </a:lnTo>
                    <a:cubicBezTo>
                      <a:pt x="946592" y="2220733"/>
                      <a:pt x="1104979" y="1950720"/>
                      <a:pt x="1116233" y="1631613"/>
                    </a:cubicBezTo>
                    <a:lnTo>
                      <a:pt x="1116233" y="1631613"/>
                    </a:lnTo>
                    <a:close/>
                    <a:moveTo>
                      <a:pt x="15202" y="23010"/>
                    </a:moveTo>
                    <a:lnTo>
                      <a:pt x="10970" y="13893"/>
                    </a:lnTo>
                    <a:cubicBezTo>
                      <a:pt x="7241" y="5605"/>
                      <a:pt x="3533" y="1112"/>
                      <a:pt x="0" y="0"/>
                    </a:cubicBezTo>
                    <a:lnTo>
                      <a:pt x="15202" y="23010"/>
                    </a:lnTo>
                    <a:lnTo>
                      <a:pt x="15202" y="23010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72" name="Freeform: Shape 3771">
                <a:extLst>
                  <a:ext uri="{FF2B5EF4-FFF2-40B4-BE49-F238E27FC236}">
                    <a16:creationId xmlns:a16="http://schemas.microsoft.com/office/drawing/2014/main" id="{1C6590D6-2766-4087-BA41-B25EF28AE7D8}"/>
                  </a:ext>
                </a:extLst>
              </p:cNvPr>
              <p:cNvSpPr/>
              <p:nvPr/>
            </p:nvSpPr>
            <p:spPr>
              <a:xfrm>
                <a:off x="7430694" y="5550377"/>
                <a:ext cx="1105797" cy="2422779"/>
              </a:xfrm>
              <a:custGeom>
                <a:avLst/>
                <a:gdLst>
                  <a:gd name="connsiteX0" fmla="*/ 803537 w 1105797"/>
                  <a:gd name="connsiteY0" fmla="*/ 780916 h 2422779"/>
                  <a:gd name="connsiteX1" fmla="*/ 619872 w 1105797"/>
                  <a:gd name="connsiteY1" fmla="*/ 597491 h 2422779"/>
                  <a:gd name="connsiteX2" fmla="*/ 981379 w 1105797"/>
                  <a:gd name="connsiteY2" fmla="*/ 1125040 h 2422779"/>
                  <a:gd name="connsiteX3" fmla="*/ 848358 w 1105797"/>
                  <a:gd name="connsiteY3" fmla="*/ 2342779 h 2422779"/>
                  <a:gd name="connsiteX4" fmla="*/ 991957 w 1105797"/>
                  <a:gd name="connsiteY4" fmla="*/ 2127532 h 2422779"/>
                  <a:gd name="connsiteX5" fmla="*/ 1081380 w 1105797"/>
                  <a:gd name="connsiteY5" fmla="*/ 1840093 h 2422779"/>
                  <a:gd name="connsiteX6" fmla="*/ 1054554 w 1105797"/>
                  <a:gd name="connsiteY6" fmla="*/ 1241268 h 2422779"/>
                  <a:gd name="connsiteX7" fmla="*/ 803537 w 1105797"/>
                  <a:gd name="connsiteY7" fmla="*/ 780916 h 2422779"/>
                  <a:gd name="connsiteX8" fmla="*/ 803537 w 1105797"/>
                  <a:gd name="connsiteY8" fmla="*/ 780916 h 2422779"/>
                  <a:gd name="connsiteX9" fmla="*/ 137514 w 1105797"/>
                  <a:gd name="connsiteY9" fmla="*/ 165449 h 2422779"/>
                  <a:gd name="connsiteX10" fmla="*/ 40654 w 1105797"/>
                  <a:gd name="connsiteY10" fmla="*/ 34303 h 2422779"/>
                  <a:gd name="connsiteX11" fmla="*/ 19280 w 1105797"/>
                  <a:gd name="connsiteY11" fmla="*/ 1173 h 2422779"/>
                  <a:gd name="connsiteX12" fmla="*/ 15158 w 1105797"/>
                  <a:gd name="connsiteY12" fmla="*/ 3005 h 2422779"/>
                  <a:gd name="connsiteX13" fmla="*/ 816013 w 1105797"/>
                  <a:gd name="connsiteY13" fmla="*/ 1156011 h 2422779"/>
                  <a:gd name="connsiteX14" fmla="*/ 699284 w 1105797"/>
                  <a:gd name="connsiteY14" fmla="*/ 2347207 h 2422779"/>
                  <a:gd name="connsiteX15" fmla="*/ 714551 w 1105797"/>
                  <a:gd name="connsiteY15" fmla="*/ 2374884 h 2422779"/>
                  <a:gd name="connsiteX16" fmla="*/ 916014 w 1105797"/>
                  <a:gd name="connsiteY16" fmla="*/ 1871086 h 2422779"/>
                  <a:gd name="connsiteX17" fmla="*/ 889187 w 1105797"/>
                  <a:gd name="connsiteY17" fmla="*/ 1272260 h 2422779"/>
                  <a:gd name="connsiteX18" fmla="*/ 548509 w 1105797"/>
                  <a:gd name="connsiteY18" fmla="*/ 697993 h 2422779"/>
                  <a:gd name="connsiteX19" fmla="*/ 281593 w 1105797"/>
                  <a:gd name="connsiteY19" fmla="*/ 377228 h 2422779"/>
                  <a:gd name="connsiteX20" fmla="*/ 225824 w 1105797"/>
                  <a:gd name="connsiteY20" fmla="*/ 305122 h 2422779"/>
                  <a:gd name="connsiteX21" fmla="*/ 505128 w 1105797"/>
                  <a:gd name="connsiteY21" fmla="*/ 588199 h 2422779"/>
                  <a:gd name="connsiteX22" fmla="*/ 892285 w 1105797"/>
                  <a:gd name="connsiteY22" fmla="*/ 1140983 h 2422779"/>
                  <a:gd name="connsiteX23" fmla="*/ 765828 w 1105797"/>
                  <a:gd name="connsiteY23" fmla="*/ 2328101 h 2422779"/>
                  <a:gd name="connsiteX24" fmla="*/ 723494 w 1105797"/>
                  <a:gd name="connsiteY24" fmla="*/ 2391111 h 2422779"/>
                  <a:gd name="connsiteX25" fmla="*/ 740963 w 1105797"/>
                  <a:gd name="connsiteY25" fmla="*/ 2422780 h 2422779"/>
                  <a:gd name="connsiteX26" fmla="*/ 995599 w 1105797"/>
                  <a:gd name="connsiteY26" fmla="*/ 1825459 h 2422779"/>
                  <a:gd name="connsiteX27" fmla="*/ 644017 w 1105797"/>
                  <a:gd name="connsiteY27" fmla="*/ 687568 h 2422779"/>
                  <a:gd name="connsiteX28" fmla="*/ 137514 w 1105797"/>
                  <a:gd name="connsiteY28" fmla="*/ 165449 h 2422779"/>
                  <a:gd name="connsiteX29" fmla="*/ 137514 w 1105797"/>
                  <a:gd name="connsiteY29" fmla="*/ 165449 h 2422779"/>
                  <a:gd name="connsiteX30" fmla="*/ 2988 w 1105797"/>
                  <a:gd name="connsiteY30" fmla="*/ 22482 h 2422779"/>
                  <a:gd name="connsiteX31" fmla="*/ 0 w 1105797"/>
                  <a:gd name="connsiteY31" fmla="*/ 38098 h 2422779"/>
                  <a:gd name="connsiteX32" fmla="*/ 348246 w 1105797"/>
                  <a:gd name="connsiteY32" fmla="*/ 644361 h 2422779"/>
                  <a:gd name="connsiteX33" fmla="*/ 683079 w 1105797"/>
                  <a:gd name="connsiteY33" fmla="*/ 1222205 h 2422779"/>
                  <a:gd name="connsiteX34" fmla="*/ 779306 w 1105797"/>
                  <a:gd name="connsiteY34" fmla="*/ 1820464 h 2422779"/>
                  <a:gd name="connsiteX35" fmla="*/ 745893 w 1105797"/>
                  <a:gd name="connsiteY35" fmla="*/ 2008273 h 2422779"/>
                  <a:gd name="connsiteX36" fmla="*/ 667026 w 1105797"/>
                  <a:gd name="connsiteY36" fmla="*/ 2288689 h 2422779"/>
                  <a:gd name="connsiteX37" fmla="*/ 671738 w 1105797"/>
                  <a:gd name="connsiteY37" fmla="*/ 2297239 h 2422779"/>
                  <a:gd name="connsiteX38" fmla="*/ 797278 w 1105797"/>
                  <a:gd name="connsiteY38" fmla="*/ 1926811 h 2422779"/>
                  <a:gd name="connsiteX39" fmla="*/ 460570 w 1105797"/>
                  <a:gd name="connsiteY39" fmla="*/ 751472 h 2422779"/>
                  <a:gd name="connsiteX40" fmla="*/ 2988 w 1105797"/>
                  <a:gd name="connsiteY40" fmla="*/ 22482 h 2422779"/>
                  <a:gd name="connsiteX41" fmla="*/ 2988 w 1105797"/>
                  <a:gd name="connsiteY41" fmla="*/ 22482 h 242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05797" h="2422779">
                    <a:moveTo>
                      <a:pt x="803537" y="780916"/>
                    </a:moveTo>
                    <a:cubicBezTo>
                      <a:pt x="746045" y="716859"/>
                      <a:pt x="683733" y="656073"/>
                      <a:pt x="619872" y="597491"/>
                    </a:cubicBezTo>
                    <a:cubicBezTo>
                      <a:pt x="757125" y="764667"/>
                      <a:pt x="890801" y="933610"/>
                      <a:pt x="981379" y="1125040"/>
                    </a:cubicBezTo>
                    <a:cubicBezTo>
                      <a:pt x="1174140" y="1532327"/>
                      <a:pt x="1071740" y="1987095"/>
                      <a:pt x="848358" y="2342779"/>
                    </a:cubicBezTo>
                    <a:cubicBezTo>
                      <a:pt x="902077" y="2274229"/>
                      <a:pt x="950671" y="2202560"/>
                      <a:pt x="991957" y="2127532"/>
                    </a:cubicBezTo>
                    <a:cubicBezTo>
                      <a:pt x="1031499" y="2035035"/>
                      <a:pt x="1061947" y="1939113"/>
                      <a:pt x="1081380" y="1840093"/>
                    </a:cubicBezTo>
                    <a:cubicBezTo>
                      <a:pt x="1119810" y="1644105"/>
                      <a:pt x="1114335" y="1438782"/>
                      <a:pt x="1054554" y="1241268"/>
                    </a:cubicBezTo>
                    <a:cubicBezTo>
                      <a:pt x="1004128" y="1074615"/>
                      <a:pt x="911259" y="923927"/>
                      <a:pt x="803537" y="780916"/>
                    </a:cubicBezTo>
                    <a:lnTo>
                      <a:pt x="803537" y="780916"/>
                    </a:lnTo>
                    <a:close/>
                    <a:moveTo>
                      <a:pt x="137514" y="165449"/>
                    </a:moveTo>
                    <a:cubicBezTo>
                      <a:pt x="99630" y="125492"/>
                      <a:pt x="65845" y="82809"/>
                      <a:pt x="40654" y="34303"/>
                    </a:cubicBezTo>
                    <a:lnTo>
                      <a:pt x="19280" y="1173"/>
                    </a:lnTo>
                    <a:cubicBezTo>
                      <a:pt x="17688" y="-1270"/>
                      <a:pt x="13980" y="475"/>
                      <a:pt x="15158" y="3005"/>
                    </a:cubicBezTo>
                    <a:cubicBezTo>
                      <a:pt x="211800" y="424774"/>
                      <a:pt x="617408" y="736379"/>
                      <a:pt x="816013" y="1156011"/>
                    </a:cubicBezTo>
                    <a:cubicBezTo>
                      <a:pt x="1004019" y="1553243"/>
                      <a:pt x="911238" y="1995601"/>
                      <a:pt x="699284" y="2347207"/>
                    </a:cubicBezTo>
                    <a:lnTo>
                      <a:pt x="714551" y="2374884"/>
                    </a:lnTo>
                    <a:cubicBezTo>
                      <a:pt x="810124" y="2218198"/>
                      <a:pt x="880986" y="2049691"/>
                      <a:pt x="916014" y="1871086"/>
                    </a:cubicBezTo>
                    <a:cubicBezTo>
                      <a:pt x="954465" y="1675098"/>
                      <a:pt x="948969" y="1469775"/>
                      <a:pt x="889187" y="1272260"/>
                    </a:cubicBezTo>
                    <a:cubicBezTo>
                      <a:pt x="825174" y="1060743"/>
                      <a:pt x="692872" y="874962"/>
                      <a:pt x="548509" y="697993"/>
                    </a:cubicBezTo>
                    <a:cubicBezTo>
                      <a:pt x="460679" y="590315"/>
                      <a:pt x="368508" y="485538"/>
                      <a:pt x="281593" y="377228"/>
                    </a:cubicBezTo>
                    <a:cubicBezTo>
                      <a:pt x="262488" y="353411"/>
                      <a:pt x="243927" y="329376"/>
                      <a:pt x="225824" y="305122"/>
                    </a:cubicBezTo>
                    <a:cubicBezTo>
                      <a:pt x="313524" y="403967"/>
                      <a:pt x="412412" y="495156"/>
                      <a:pt x="505128" y="588199"/>
                    </a:cubicBezTo>
                    <a:cubicBezTo>
                      <a:pt x="668662" y="752301"/>
                      <a:pt x="812196" y="927460"/>
                      <a:pt x="892285" y="1140983"/>
                    </a:cubicBezTo>
                    <a:cubicBezTo>
                      <a:pt x="1040508" y="1536166"/>
                      <a:pt x="988839" y="1978153"/>
                      <a:pt x="765828" y="2328101"/>
                    </a:cubicBezTo>
                    <a:cubicBezTo>
                      <a:pt x="752197" y="2349497"/>
                      <a:pt x="738085" y="2370478"/>
                      <a:pt x="723494" y="2391111"/>
                    </a:cubicBezTo>
                    <a:lnTo>
                      <a:pt x="740963" y="2422780"/>
                    </a:lnTo>
                    <a:cubicBezTo>
                      <a:pt x="868445" y="2245745"/>
                      <a:pt x="960528" y="2047685"/>
                      <a:pt x="995599" y="1825459"/>
                    </a:cubicBezTo>
                    <a:cubicBezTo>
                      <a:pt x="1060246" y="1415598"/>
                      <a:pt x="935621" y="1007002"/>
                      <a:pt x="644017" y="687568"/>
                    </a:cubicBezTo>
                    <a:cubicBezTo>
                      <a:pt x="480068" y="507937"/>
                      <a:pt x="292542" y="351012"/>
                      <a:pt x="137514" y="165449"/>
                    </a:cubicBezTo>
                    <a:lnTo>
                      <a:pt x="137514" y="165449"/>
                    </a:lnTo>
                    <a:close/>
                    <a:moveTo>
                      <a:pt x="2988" y="22482"/>
                    </a:moveTo>
                    <a:cubicBezTo>
                      <a:pt x="1875" y="27084"/>
                      <a:pt x="872" y="32297"/>
                      <a:pt x="0" y="38098"/>
                    </a:cubicBezTo>
                    <a:cubicBezTo>
                      <a:pt x="106478" y="336595"/>
                      <a:pt x="160916" y="383531"/>
                      <a:pt x="348246" y="644361"/>
                    </a:cubicBezTo>
                    <a:cubicBezTo>
                      <a:pt x="479959" y="827786"/>
                      <a:pt x="601683" y="1017995"/>
                      <a:pt x="683079" y="1222205"/>
                    </a:cubicBezTo>
                    <a:cubicBezTo>
                      <a:pt x="760528" y="1416558"/>
                      <a:pt x="798783" y="1619547"/>
                      <a:pt x="779306" y="1820464"/>
                    </a:cubicBezTo>
                    <a:cubicBezTo>
                      <a:pt x="773156" y="1884019"/>
                      <a:pt x="761793" y="1946746"/>
                      <a:pt x="745893" y="2008273"/>
                    </a:cubicBezTo>
                    <a:cubicBezTo>
                      <a:pt x="733025" y="2104588"/>
                      <a:pt x="706896" y="2198874"/>
                      <a:pt x="667026" y="2288689"/>
                    </a:cubicBezTo>
                    <a:lnTo>
                      <a:pt x="671738" y="2297239"/>
                    </a:lnTo>
                    <a:cubicBezTo>
                      <a:pt x="730189" y="2179703"/>
                      <a:pt x="773766" y="2055624"/>
                      <a:pt x="797278" y="1926811"/>
                    </a:cubicBezTo>
                    <a:cubicBezTo>
                      <a:pt x="872393" y="1515490"/>
                      <a:pt x="705282" y="1113001"/>
                      <a:pt x="460570" y="751472"/>
                    </a:cubicBezTo>
                    <a:cubicBezTo>
                      <a:pt x="269707" y="469485"/>
                      <a:pt x="155987" y="339518"/>
                      <a:pt x="2988" y="22482"/>
                    </a:cubicBezTo>
                    <a:lnTo>
                      <a:pt x="2988" y="22482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73" name="Freeform: Shape 3772">
                <a:extLst>
                  <a:ext uri="{FF2B5EF4-FFF2-40B4-BE49-F238E27FC236}">
                    <a16:creationId xmlns:a16="http://schemas.microsoft.com/office/drawing/2014/main" id="{16D5D824-0178-4861-866D-BF1AE9220832}"/>
                  </a:ext>
                </a:extLst>
              </p:cNvPr>
              <p:cNvSpPr/>
              <p:nvPr/>
            </p:nvSpPr>
            <p:spPr>
              <a:xfrm>
                <a:off x="7726609" y="5171703"/>
                <a:ext cx="757954" cy="2090674"/>
              </a:xfrm>
              <a:custGeom>
                <a:avLst/>
                <a:gdLst>
                  <a:gd name="connsiteX0" fmla="*/ 15537 w 757954"/>
                  <a:gd name="connsiteY0" fmla="*/ 1469558 h 2090674"/>
                  <a:gd name="connsiteX1" fmla="*/ 50826 w 757954"/>
                  <a:gd name="connsiteY1" fmla="*/ 992958 h 2090674"/>
                  <a:gd name="connsiteX2" fmla="*/ 338025 w 757954"/>
                  <a:gd name="connsiteY2" fmla="*/ 523359 h 2090674"/>
                  <a:gd name="connsiteX3" fmla="*/ 545355 w 757954"/>
                  <a:gd name="connsiteY3" fmla="*/ 276771 h 2090674"/>
                  <a:gd name="connsiteX4" fmla="*/ 711767 w 757954"/>
                  <a:gd name="connsiteY4" fmla="*/ 13192 h 2090674"/>
                  <a:gd name="connsiteX5" fmla="*/ 704352 w 757954"/>
                  <a:gd name="connsiteY5" fmla="*/ 488309 h 2090674"/>
                  <a:gd name="connsiteX6" fmla="*/ 573839 w 757954"/>
                  <a:gd name="connsiteY6" fmla="*/ 783818 h 2090674"/>
                  <a:gd name="connsiteX7" fmla="*/ 434253 w 757954"/>
                  <a:gd name="connsiteY7" fmla="*/ 1057648 h 2090674"/>
                  <a:gd name="connsiteX8" fmla="*/ 479770 w 757954"/>
                  <a:gd name="connsiteY8" fmla="*/ 1946791 h 2090674"/>
                  <a:gd name="connsiteX9" fmla="*/ 427142 w 757954"/>
                  <a:gd name="connsiteY9" fmla="*/ 2090674 h 2090674"/>
                  <a:gd name="connsiteX10" fmla="*/ 15537 w 757954"/>
                  <a:gd name="connsiteY10" fmla="*/ 1469558 h 2090674"/>
                  <a:gd name="connsiteX11" fmla="*/ 15537 w 757954"/>
                  <a:gd name="connsiteY11" fmla="*/ 1469558 h 2090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7954" h="2090674">
                    <a:moveTo>
                      <a:pt x="15537" y="1469558"/>
                    </a:moveTo>
                    <a:cubicBezTo>
                      <a:pt x="-14016" y="1314748"/>
                      <a:pt x="-952" y="1149338"/>
                      <a:pt x="50826" y="992958"/>
                    </a:cubicBezTo>
                    <a:cubicBezTo>
                      <a:pt x="107926" y="820569"/>
                      <a:pt x="219943" y="666980"/>
                      <a:pt x="338025" y="523359"/>
                    </a:cubicBezTo>
                    <a:cubicBezTo>
                      <a:pt x="406182" y="440479"/>
                      <a:pt x="477938" y="360173"/>
                      <a:pt x="545355" y="276771"/>
                    </a:cubicBezTo>
                    <a:cubicBezTo>
                      <a:pt x="612182" y="194022"/>
                      <a:pt x="683982" y="114043"/>
                      <a:pt x="711767" y="13192"/>
                    </a:cubicBezTo>
                    <a:cubicBezTo>
                      <a:pt x="733032" y="-63951"/>
                      <a:pt x="808126" y="210620"/>
                      <a:pt x="704352" y="488309"/>
                    </a:cubicBezTo>
                    <a:cubicBezTo>
                      <a:pt x="666773" y="588877"/>
                      <a:pt x="623370" y="687155"/>
                      <a:pt x="573839" y="783818"/>
                    </a:cubicBezTo>
                    <a:cubicBezTo>
                      <a:pt x="527121" y="875051"/>
                      <a:pt x="475780" y="964452"/>
                      <a:pt x="434253" y="1057648"/>
                    </a:cubicBezTo>
                    <a:cubicBezTo>
                      <a:pt x="300315" y="1358216"/>
                      <a:pt x="315059" y="1690388"/>
                      <a:pt x="479770" y="1946791"/>
                    </a:cubicBezTo>
                    <a:lnTo>
                      <a:pt x="427142" y="2090674"/>
                    </a:lnTo>
                    <a:cubicBezTo>
                      <a:pt x="227860" y="1927838"/>
                      <a:pt x="64894" y="1727968"/>
                      <a:pt x="15537" y="1469558"/>
                    </a:cubicBezTo>
                    <a:lnTo>
                      <a:pt x="15537" y="1469558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74" name="Freeform: Shape 3773">
                <a:extLst>
                  <a:ext uri="{FF2B5EF4-FFF2-40B4-BE49-F238E27FC236}">
                    <a16:creationId xmlns:a16="http://schemas.microsoft.com/office/drawing/2014/main" id="{D438A5E1-4CBB-42D4-9592-E406E3E34694}"/>
                  </a:ext>
                </a:extLst>
              </p:cNvPr>
              <p:cNvSpPr/>
              <p:nvPr/>
            </p:nvSpPr>
            <p:spPr>
              <a:xfrm>
                <a:off x="7726600" y="5172202"/>
                <a:ext cx="718930" cy="2090153"/>
              </a:xfrm>
              <a:custGeom>
                <a:avLst/>
                <a:gdLst>
                  <a:gd name="connsiteX0" fmla="*/ 15545 w 718930"/>
                  <a:gd name="connsiteY0" fmla="*/ 1469060 h 2090153"/>
                  <a:gd name="connsiteX1" fmla="*/ 50857 w 718930"/>
                  <a:gd name="connsiteY1" fmla="*/ 992459 h 2090153"/>
                  <a:gd name="connsiteX2" fmla="*/ 338034 w 718930"/>
                  <a:gd name="connsiteY2" fmla="*/ 522860 h 2090153"/>
                  <a:gd name="connsiteX3" fmla="*/ 545341 w 718930"/>
                  <a:gd name="connsiteY3" fmla="*/ 276250 h 2090153"/>
                  <a:gd name="connsiteX4" fmla="*/ 660631 w 718930"/>
                  <a:gd name="connsiteY4" fmla="*/ 124864 h 2090153"/>
                  <a:gd name="connsiteX5" fmla="*/ 358383 w 718930"/>
                  <a:gd name="connsiteY5" fmla="*/ 692807 h 2090153"/>
                  <a:gd name="connsiteX6" fmla="*/ 238077 w 718930"/>
                  <a:gd name="connsiteY6" fmla="*/ 1781101 h 2090153"/>
                  <a:gd name="connsiteX7" fmla="*/ 438623 w 718930"/>
                  <a:gd name="connsiteY7" fmla="*/ 2058747 h 2090153"/>
                  <a:gd name="connsiteX8" fmla="*/ 427129 w 718930"/>
                  <a:gd name="connsiteY8" fmla="*/ 2090154 h 2090153"/>
                  <a:gd name="connsiteX9" fmla="*/ 15545 w 718930"/>
                  <a:gd name="connsiteY9" fmla="*/ 1469060 h 2090153"/>
                  <a:gd name="connsiteX10" fmla="*/ 15545 w 718930"/>
                  <a:gd name="connsiteY10" fmla="*/ 1469060 h 2090153"/>
                  <a:gd name="connsiteX11" fmla="*/ 709464 w 718930"/>
                  <a:gd name="connsiteY11" fmla="*/ 20633 h 2090153"/>
                  <a:gd name="connsiteX12" fmla="*/ 711755 w 718930"/>
                  <a:gd name="connsiteY12" fmla="*/ 12694 h 2090153"/>
                  <a:gd name="connsiteX13" fmla="*/ 718930 w 718930"/>
                  <a:gd name="connsiteY13" fmla="*/ 0 h 2090153"/>
                  <a:gd name="connsiteX14" fmla="*/ 709464 w 718930"/>
                  <a:gd name="connsiteY14" fmla="*/ 20633 h 2090153"/>
                  <a:gd name="connsiteX15" fmla="*/ 709464 w 718930"/>
                  <a:gd name="connsiteY15" fmla="*/ 20633 h 2090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8930" h="2090153">
                    <a:moveTo>
                      <a:pt x="15545" y="1469060"/>
                    </a:moveTo>
                    <a:cubicBezTo>
                      <a:pt x="-14029" y="1314272"/>
                      <a:pt x="-943" y="1148884"/>
                      <a:pt x="50857" y="992459"/>
                    </a:cubicBezTo>
                    <a:cubicBezTo>
                      <a:pt x="107934" y="820092"/>
                      <a:pt x="219952" y="666503"/>
                      <a:pt x="338034" y="522860"/>
                    </a:cubicBezTo>
                    <a:cubicBezTo>
                      <a:pt x="406191" y="440003"/>
                      <a:pt x="477947" y="359697"/>
                      <a:pt x="545341" y="276250"/>
                    </a:cubicBezTo>
                    <a:cubicBezTo>
                      <a:pt x="585538" y="226523"/>
                      <a:pt x="627502" y="177776"/>
                      <a:pt x="660631" y="124864"/>
                    </a:cubicBezTo>
                    <a:cubicBezTo>
                      <a:pt x="586279" y="281245"/>
                      <a:pt x="462266" y="531999"/>
                      <a:pt x="358383" y="692807"/>
                    </a:cubicBezTo>
                    <a:cubicBezTo>
                      <a:pt x="198229" y="940725"/>
                      <a:pt x="-19351" y="1251763"/>
                      <a:pt x="238077" y="1781101"/>
                    </a:cubicBezTo>
                    <a:cubicBezTo>
                      <a:pt x="291687" y="1891309"/>
                      <a:pt x="362723" y="1982825"/>
                      <a:pt x="438623" y="2058747"/>
                    </a:cubicBezTo>
                    <a:lnTo>
                      <a:pt x="427129" y="2090154"/>
                    </a:lnTo>
                    <a:cubicBezTo>
                      <a:pt x="227848" y="1927361"/>
                      <a:pt x="64902" y="1727469"/>
                      <a:pt x="15545" y="1469060"/>
                    </a:cubicBezTo>
                    <a:lnTo>
                      <a:pt x="15545" y="1469060"/>
                    </a:lnTo>
                    <a:close/>
                    <a:moveTo>
                      <a:pt x="709464" y="20633"/>
                    </a:moveTo>
                    <a:lnTo>
                      <a:pt x="711755" y="12694"/>
                    </a:lnTo>
                    <a:cubicBezTo>
                      <a:pt x="713739" y="5474"/>
                      <a:pt x="716204" y="1352"/>
                      <a:pt x="718930" y="0"/>
                    </a:cubicBezTo>
                    <a:lnTo>
                      <a:pt x="709464" y="20633"/>
                    </a:lnTo>
                    <a:lnTo>
                      <a:pt x="709464" y="20633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75" name="Freeform: Shape 3774">
                <a:extLst>
                  <a:ext uri="{FF2B5EF4-FFF2-40B4-BE49-F238E27FC236}">
                    <a16:creationId xmlns:a16="http://schemas.microsoft.com/office/drawing/2014/main" id="{D9770F54-3791-491D-B240-3E08F608579C}"/>
                  </a:ext>
                </a:extLst>
              </p:cNvPr>
              <p:cNvSpPr/>
              <p:nvPr/>
            </p:nvSpPr>
            <p:spPr>
              <a:xfrm>
                <a:off x="7749296" y="5173124"/>
                <a:ext cx="716757" cy="2063866"/>
              </a:xfrm>
              <a:custGeom>
                <a:avLst/>
                <a:gdLst>
                  <a:gd name="connsiteX0" fmla="*/ 156035 w 716757"/>
                  <a:gd name="connsiteY0" fmla="*/ 734895 h 2063866"/>
                  <a:gd name="connsiteX1" fmla="*/ 282470 w 716757"/>
                  <a:gd name="connsiteY1" fmla="*/ 562419 h 2063866"/>
                  <a:gd name="connsiteX2" fmla="*/ 54551 w 716757"/>
                  <a:gd name="connsiteY2" fmla="*/ 1037471 h 2063866"/>
                  <a:gd name="connsiteX3" fmla="*/ 316210 w 716757"/>
                  <a:gd name="connsiteY3" fmla="*/ 2012220 h 2063866"/>
                  <a:gd name="connsiteX4" fmla="*/ 172175 w 716757"/>
                  <a:gd name="connsiteY4" fmla="*/ 1855032 h 2063866"/>
                  <a:gd name="connsiteX5" fmla="*/ 63166 w 716757"/>
                  <a:gd name="connsiteY5" fmla="*/ 1632261 h 2063866"/>
                  <a:gd name="connsiteX6" fmla="*/ 9601 w 716757"/>
                  <a:gd name="connsiteY6" fmla="*/ 1141310 h 2063866"/>
                  <a:gd name="connsiteX7" fmla="*/ 156035 w 716757"/>
                  <a:gd name="connsiteY7" fmla="*/ 734895 h 2063866"/>
                  <a:gd name="connsiteX8" fmla="*/ 156035 w 716757"/>
                  <a:gd name="connsiteY8" fmla="*/ 734895 h 2063866"/>
                  <a:gd name="connsiteX9" fmla="*/ 620814 w 716757"/>
                  <a:gd name="connsiteY9" fmla="*/ 149897 h 2063866"/>
                  <a:gd name="connsiteX10" fmla="*/ 683170 w 716757"/>
                  <a:gd name="connsiteY10" fmla="*/ 30922 h 2063866"/>
                  <a:gd name="connsiteX11" fmla="*/ 696387 w 716757"/>
                  <a:gd name="connsiteY11" fmla="*/ 1238 h 2063866"/>
                  <a:gd name="connsiteX12" fmla="*/ 699964 w 716757"/>
                  <a:gd name="connsiteY12" fmla="*/ 2219 h 2063866"/>
                  <a:gd name="connsiteX13" fmla="*/ 193091 w 716757"/>
                  <a:gd name="connsiteY13" fmla="*/ 1041876 h 2063866"/>
                  <a:gd name="connsiteX14" fmla="*/ 438153 w 716757"/>
                  <a:gd name="connsiteY14" fmla="*/ 1997083 h 2063866"/>
                  <a:gd name="connsiteX15" fmla="*/ 429210 w 716757"/>
                  <a:gd name="connsiteY15" fmla="*/ 2021533 h 2063866"/>
                  <a:gd name="connsiteX16" fmla="*/ 201728 w 716757"/>
                  <a:gd name="connsiteY16" fmla="*/ 1636689 h 2063866"/>
                  <a:gd name="connsiteX17" fmla="*/ 148162 w 716757"/>
                  <a:gd name="connsiteY17" fmla="*/ 1145737 h 2063866"/>
                  <a:gd name="connsiteX18" fmla="*/ 353223 w 716757"/>
                  <a:gd name="connsiteY18" fmla="*/ 635243 h 2063866"/>
                  <a:gd name="connsiteX19" fmla="*/ 530148 w 716757"/>
                  <a:gd name="connsiteY19" fmla="*/ 340476 h 2063866"/>
                  <a:gd name="connsiteX20" fmla="*/ 566484 w 716757"/>
                  <a:gd name="connsiteY20" fmla="*/ 274740 h 2063866"/>
                  <a:gd name="connsiteX21" fmla="*/ 374707 w 716757"/>
                  <a:gd name="connsiteY21" fmla="*/ 540412 h 2063866"/>
                  <a:gd name="connsiteX22" fmla="*/ 129078 w 716757"/>
                  <a:gd name="connsiteY22" fmla="*/ 1039259 h 2063866"/>
                  <a:gd name="connsiteX23" fmla="*/ 381533 w 716757"/>
                  <a:gd name="connsiteY23" fmla="*/ 1989908 h 2063866"/>
                  <a:gd name="connsiteX24" fmla="*/ 423932 w 716757"/>
                  <a:gd name="connsiteY24" fmla="*/ 2035884 h 2063866"/>
                  <a:gd name="connsiteX25" fmla="*/ 413703 w 716757"/>
                  <a:gd name="connsiteY25" fmla="*/ 2063867 h 2063866"/>
                  <a:gd name="connsiteX26" fmla="*/ 131150 w 716757"/>
                  <a:gd name="connsiteY26" fmla="*/ 1609578 h 2063866"/>
                  <a:gd name="connsiteX27" fmla="*/ 274117 w 716757"/>
                  <a:gd name="connsiteY27" fmla="*/ 638799 h 2063866"/>
                  <a:gd name="connsiteX28" fmla="*/ 620814 w 716757"/>
                  <a:gd name="connsiteY28" fmla="*/ 149897 h 2063866"/>
                  <a:gd name="connsiteX29" fmla="*/ 620814 w 716757"/>
                  <a:gd name="connsiteY29" fmla="*/ 149897 h 2063866"/>
                  <a:gd name="connsiteX30" fmla="*/ 712352 w 716757"/>
                  <a:gd name="connsiteY30" fmla="*/ 16527 h 2063866"/>
                  <a:gd name="connsiteX31" fmla="*/ 716758 w 716757"/>
                  <a:gd name="connsiteY31" fmla="*/ 28871 h 2063866"/>
                  <a:gd name="connsiteX32" fmla="*/ 509559 w 716757"/>
                  <a:gd name="connsiteY32" fmla="*/ 566366 h 2063866"/>
                  <a:gd name="connsiteX33" fmla="*/ 309690 w 716757"/>
                  <a:gd name="connsiteY33" fmla="*/ 1079041 h 2063866"/>
                  <a:gd name="connsiteX34" fmla="*/ 306679 w 716757"/>
                  <a:gd name="connsiteY34" fmla="*/ 1578259 h 2063866"/>
                  <a:gd name="connsiteX35" fmla="*/ 357542 w 716757"/>
                  <a:gd name="connsiteY35" fmla="*/ 1726984 h 2063866"/>
                  <a:gd name="connsiteX36" fmla="*/ 457062 w 716757"/>
                  <a:gd name="connsiteY36" fmla="*/ 1945393 h 2063866"/>
                  <a:gd name="connsiteX37" fmla="*/ 454292 w 716757"/>
                  <a:gd name="connsiteY37" fmla="*/ 1952939 h 2063866"/>
                  <a:gd name="connsiteX38" fmla="*/ 305436 w 716757"/>
                  <a:gd name="connsiteY38" fmla="*/ 1667136 h 2063866"/>
                  <a:gd name="connsiteX39" fmla="*/ 431587 w 716757"/>
                  <a:gd name="connsiteY39" fmla="*/ 667741 h 2063866"/>
                  <a:gd name="connsiteX40" fmla="*/ 712352 w 716757"/>
                  <a:gd name="connsiteY40" fmla="*/ 16527 h 2063866"/>
                  <a:gd name="connsiteX41" fmla="*/ 712352 w 716757"/>
                  <a:gd name="connsiteY41" fmla="*/ 16527 h 206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16757" h="2063866">
                    <a:moveTo>
                      <a:pt x="156035" y="734895"/>
                    </a:moveTo>
                    <a:cubicBezTo>
                      <a:pt x="194771" y="675506"/>
                      <a:pt x="237846" y="618166"/>
                      <a:pt x="282470" y="562419"/>
                    </a:cubicBezTo>
                    <a:cubicBezTo>
                      <a:pt x="191760" y="715833"/>
                      <a:pt x="104192" y="870207"/>
                      <a:pt x="54551" y="1037471"/>
                    </a:cubicBezTo>
                    <a:cubicBezTo>
                      <a:pt x="-51120" y="1393372"/>
                      <a:pt x="89535" y="1750757"/>
                      <a:pt x="316210" y="2012220"/>
                    </a:cubicBezTo>
                    <a:cubicBezTo>
                      <a:pt x="263844" y="1963168"/>
                      <a:pt x="215250" y="1910933"/>
                      <a:pt x="172175" y="1855032"/>
                    </a:cubicBezTo>
                    <a:cubicBezTo>
                      <a:pt x="128314" y="1784694"/>
                      <a:pt x="91455" y="1710430"/>
                      <a:pt x="63166" y="1632261"/>
                    </a:cubicBezTo>
                    <a:cubicBezTo>
                      <a:pt x="7201" y="1477517"/>
                      <a:pt x="-14195" y="1309642"/>
                      <a:pt x="9601" y="1141310"/>
                    </a:cubicBezTo>
                    <a:cubicBezTo>
                      <a:pt x="29688" y="999281"/>
                      <a:pt x="86329" y="864885"/>
                      <a:pt x="156035" y="734895"/>
                    </a:cubicBezTo>
                    <a:lnTo>
                      <a:pt x="156035" y="734895"/>
                    </a:lnTo>
                    <a:close/>
                    <a:moveTo>
                      <a:pt x="620814" y="149897"/>
                    </a:moveTo>
                    <a:cubicBezTo>
                      <a:pt x="646638" y="112601"/>
                      <a:pt x="668754" y="73583"/>
                      <a:pt x="683170" y="30922"/>
                    </a:cubicBezTo>
                    <a:lnTo>
                      <a:pt x="696387" y="1238"/>
                    </a:lnTo>
                    <a:cubicBezTo>
                      <a:pt x="697369" y="-944"/>
                      <a:pt x="700618" y="-6"/>
                      <a:pt x="699964" y="2219"/>
                    </a:cubicBezTo>
                    <a:cubicBezTo>
                      <a:pt x="592963" y="370400"/>
                      <a:pt x="301946" y="675178"/>
                      <a:pt x="193091" y="1041876"/>
                    </a:cubicBezTo>
                    <a:cubicBezTo>
                      <a:pt x="90037" y="1388988"/>
                      <a:pt x="221292" y="1737475"/>
                      <a:pt x="438153" y="1997083"/>
                    </a:cubicBezTo>
                    <a:lnTo>
                      <a:pt x="429210" y="2021533"/>
                    </a:lnTo>
                    <a:cubicBezTo>
                      <a:pt x="331652" y="1905982"/>
                      <a:pt x="252742" y="1777715"/>
                      <a:pt x="201728" y="1636689"/>
                    </a:cubicBezTo>
                    <a:cubicBezTo>
                      <a:pt x="145741" y="1481944"/>
                      <a:pt x="124366" y="1314091"/>
                      <a:pt x="148162" y="1145737"/>
                    </a:cubicBezTo>
                    <a:cubicBezTo>
                      <a:pt x="173636" y="965453"/>
                      <a:pt x="257955" y="797513"/>
                      <a:pt x="353223" y="635243"/>
                    </a:cubicBezTo>
                    <a:cubicBezTo>
                      <a:pt x="411173" y="536508"/>
                      <a:pt x="473027" y="439583"/>
                      <a:pt x="530148" y="340476"/>
                    </a:cubicBezTo>
                    <a:cubicBezTo>
                      <a:pt x="542711" y="318666"/>
                      <a:pt x="554794" y="296768"/>
                      <a:pt x="566484" y="274740"/>
                    </a:cubicBezTo>
                    <a:cubicBezTo>
                      <a:pt x="507509" y="366256"/>
                      <a:pt x="438480" y="452974"/>
                      <a:pt x="374707" y="540412"/>
                    </a:cubicBezTo>
                    <a:cubicBezTo>
                      <a:pt x="262208" y="694633"/>
                      <a:pt x="167398" y="855310"/>
                      <a:pt x="129078" y="1039259"/>
                    </a:cubicBezTo>
                    <a:cubicBezTo>
                      <a:pt x="58150" y="1379697"/>
                      <a:pt x="155883" y="1733069"/>
                      <a:pt x="381533" y="1989908"/>
                    </a:cubicBezTo>
                    <a:cubicBezTo>
                      <a:pt x="395317" y="2005611"/>
                      <a:pt x="409450" y="2020922"/>
                      <a:pt x="423932" y="2035884"/>
                    </a:cubicBezTo>
                    <a:lnTo>
                      <a:pt x="413703" y="2063867"/>
                    </a:lnTo>
                    <a:cubicBezTo>
                      <a:pt x="287617" y="1935796"/>
                      <a:pt x="187683" y="1786112"/>
                      <a:pt x="131150" y="1609578"/>
                    </a:cubicBezTo>
                    <a:cubicBezTo>
                      <a:pt x="26896" y="1283993"/>
                      <a:pt x="76929" y="935616"/>
                      <a:pt x="274117" y="638799"/>
                    </a:cubicBezTo>
                    <a:cubicBezTo>
                      <a:pt x="385023" y="471884"/>
                      <a:pt x="517956" y="320498"/>
                      <a:pt x="620814" y="149897"/>
                    </a:cubicBezTo>
                    <a:lnTo>
                      <a:pt x="620814" y="149897"/>
                    </a:lnTo>
                    <a:close/>
                    <a:moveTo>
                      <a:pt x="712352" y="16527"/>
                    </a:moveTo>
                    <a:cubicBezTo>
                      <a:pt x="713836" y="20125"/>
                      <a:pt x="715319" y="24248"/>
                      <a:pt x="716758" y="28871"/>
                    </a:cubicBezTo>
                    <a:cubicBezTo>
                      <a:pt x="667641" y="285318"/>
                      <a:pt x="629233" y="330400"/>
                      <a:pt x="509559" y="566366"/>
                    </a:cubicBezTo>
                    <a:cubicBezTo>
                      <a:pt x="425416" y="732300"/>
                      <a:pt x="350256" y="902486"/>
                      <a:pt x="309690" y="1079041"/>
                    </a:cubicBezTo>
                    <a:cubicBezTo>
                      <a:pt x="271107" y="1247046"/>
                      <a:pt x="265524" y="1417124"/>
                      <a:pt x="306679" y="1578259"/>
                    </a:cubicBezTo>
                    <a:cubicBezTo>
                      <a:pt x="319700" y="1629251"/>
                      <a:pt x="336843" y="1678870"/>
                      <a:pt x="357542" y="1726984"/>
                    </a:cubicBezTo>
                    <a:cubicBezTo>
                      <a:pt x="380137" y="1803800"/>
                      <a:pt x="413289" y="1877257"/>
                      <a:pt x="457062" y="1945393"/>
                    </a:cubicBezTo>
                    <a:lnTo>
                      <a:pt x="454292" y="1952939"/>
                    </a:lnTo>
                    <a:cubicBezTo>
                      <a:pt x="391893" y="1864585"/>
                      <a:pt x="340791" y="1769056"/>
                      <a:pt x="305436" y="1667136"/>
                    </a:cubicBezTo>
                    <a:cubicBezTo>
                      <a:pt x="192480" y="1341682"/>
                      <a:pt x="277868" y="992934"/>
                      <a:pt x="431587" y="667741"/>
                    </a:cubicBezTo>
                    <a:cubicBezTo>
                      <a:pt x="551479" y="414086"/>
                      <a:pt x="627707" y="293933"/>
                      <a:pt x="712352" y="16527"/>
                    </a:cubicBezTo>
                    <a:lnTo>
                      <a:pt x="712352" y="16527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76" name="Freeform: Shape 3775">
                <a:extLst>
                  <a:ext uri="{FF2B5EF4-FFF2-40B4-BE49-F238E27FC236}">
                    <a16:creationId xmlns:a16="http://schemas.microsoft.com/office/drawing/2014/main" id="{A3561710-B619-4162-A7AA-A4DE684F7E00}"/>
                  </a:ext>
                </a:extLst>
              </p:cNvPr>
              <p:cNvSpPr/>
              <p:nvPr/>
            </p:nvSpPr>
            <p:spPr>
              <a:xfrm>
                <a:off x="7887561" y="5476896"/>
                <a:ext cx="792218" cy="2067424"/>
              </a:xfrm>
              <a:custGeom>
                <a:avLst/>
                <a:gdLst>
                  <a:gd name="connsiteX0" fmla="*/ 37094 w 792218"/>
                  <a:gd name="connsiteY0" fmla="*/ 1185435 h 2067424"/>
                  <a:gd name="connsiteX1" fmla="*/ 196898 w 792218"/>
                  <a:gd name="connsiteY1" fmla="*/ 777341 h 2067424"/>
                  <a:gd name="connsiteX2" fmla="*/ 489376 w 792218"/>
                  <a:gd name="connsiteY2" fmla="*/ 425190 h 2067424"/>
                  <a:gd name="connsiteX3" fmla="*/ 644535 w 792218"/>
                  <a:gd name="connsiteY3" fmla="*/ 225342 h 2067424"/>
                  <a:gd name="connsiteX4" fmla="*/ 767807 w 792218"/>
                  <a:gd name="connsiteY4" fmla="*/ 3683 h 2067424"/>
                  <a:gd name="connsiteX5" fmla="*/ 785735 w 792218"/>
                  <a:gd name="connsiteY5" fmla="*/ 9855 h 2067424"/>
                  <a:gd name="connsiteX6" fmla="*/ 784885 w 792218"/>
                  <a:gd name="connsiteY6" fmla="*/ 30117 h 2067424"/>
                  <a:gd name="connsiteX7" fmla="*/ 753216 w 792218"/>
                  <a:gd name="connsiteY7" fmla="*/ 522028 h 2067424"/>
                  <a:gd name="connsiteX8" fmla="*/ 537795 w 792218"/>
                  <a:gd name="connsiteY8" fmla="*/ 1004649 h 2067424"/>
                  <a:gd name="connsiteX9" fmla="*/ 268524 w 792218"/>
                  <a:gd name="connsiteY9" fmla="*/ 1462732 h 2067424"/>
                  <a:gd name="connsiteX10" fmla="*/ 162264 w 792218"/>
                  <a:gd name="connsiteY10" fmla="*/ 1951568 h 2067424"/>
                  <a:gd name="connsiteX11" fmla="*/ 160672 w 792218"/>
                  <a:gd name="connsiteY11" fmla="*/ 2019355 h 2067424"/>
                  <a:gd name="connsiteX12" fmla="*/ 57530 w 792218"/>
                  <a:gd name="connsiteY12" fmla="*/ 2067425 h 2067424"/>
                  <a:gd name="connsiteX13" fmla="*/ 37094 w 792218"/>
                  <a:gd name="connsiteY13" fmla="*/ 1185435 h 2067424"/>
                  <a:gd name="connsiteX14" fmla="*/ 37094 w 792218"/>
                  <a:gd name="connsiteY14" fmla="*/ 1185435 h 2067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2218" h="2067424">
                    <a:moveTo>
                      <a:pt x="37094" y="1185435"/>
                    </a:moveTo>
                    <a:cubicBezTo>
                      <a:pt x="71773" y="1043296"/>
                      <a:pt x="125469" y="905978"/>
                      <a:pt x="196898" y="777341"/>
                    </a:cubicBezTo>
                    <a:cubicBezTo>
                      <a:pt x="272057" y="642007"/>
                      <a:pt x="382985" y="538823"/>
                      <a:pt x="489376" y="425190"/>
                    </a:cubicBezTo>
                    <a:cubicBezTo>
                      <a:pt x="547456" y="363184"/>
                      <a:pt x="599998" y="296444"/>
                      <a:pt x="644535" y="225342"/>
                    </a:cubicBezTo>
                    <a:cubicBezTo>
                      <a:pt x="689508" y="153564"/>
                      <a:pt x="719715" y="73171"/>
                      <a:pt x="767807" y="3683"/>
                    </a:cubicBezTo>
                    <a:cubicBezTo>
                      <a:pt x="773106" y="-3994"/>
                      <a:pt x="785713" y="1437"/>
                      <a:pt x="785735" y="9855"/>
                    </a:cubicBezTo>
                    <a:cubicBezTo>
                      <a:pt x="785735" y="16617"/>
                      <a:pt x="785387" y="23356"/>
                      <a:pt x="784885" y="30117"/>
                    </a:cubicBezTo>
                    <a:cubicBezTo>
                      <a:pt x="800196" y="197381"/>
                      <a:pt x="792409" y="353107"/>
                      <a:pt x="753216" y="522028"/>
                    </a:cubicBezTo>
                    <a:cubicBezTo>
                      <a:pt x="712954" y="695617"/>
                      <a:pt x="638558" y="855705"/>
                      <a:pt x="537795" y="1004649"/>
                    </a:cubicBezTo>
                    <a:cubicBezTo>
                      <a:pt x="436987" y="1153679"/>
                      <a:pt x="332799" y="1295097"/>
                      <a:pt x="268524" y="1462732"/>
                    </a:cubicBezTo>
                    <a:cubicBezTo>
                      <a:pt x="208480" y="1619374"/>
                      <a:pt x="170421" y="1783366"/>
                      <a:pt x="162264" y="1951568"/>
                    </a:cubicBezTo>
                    <a:cubicBezTo>
                      <a:pt x="161173" y="1974185"/>
                      <a:pt x="160672" y="1996803"/>
                      <a:pt x="160672" y="2019355"/>
                    </a:cubicBezTo>
                    <a:lnTo>
                      <a:pt x="57530" y="2067425"/>
                    </a:lnTo>
                    <a:cubicBezTo>
                      <a:pt x="-7072" y="1763104"/>
                      <a:pt x="-21969" y="1427486"/>
                      <a:pt x="37094" y="1185435"/>
                    </a:cubicBezTo>
                    <a:lnTo>
                      <a:pt x="37094" y="1185435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77" name="Freeform: Shape 3776">
                <a:extLst>
                  <a:ext uri="{FF2B5EF4-FFF2-40B4-BE49-F238E27FC236}">
                    <a16:creationId xmlns:a16="http://schemas.microsoft.com/office/drawing/2014/main" id="{9D5D1352-FFF0-44DF-AFF1-64837A043326}"/>
                  </a:ext>
                </a:extLst>
              </p:cNvPr>
              <p:cNvSpPr/>
              <p:nvPr/>
            </p:nvSpPr>
            <p:spPr>
              <a:xfrm>
                <a:off x="7887553" y="5476896"/>
                <a:ext cx="789996" cy="2067424"/>
              </a:xfrm>
              <a:custGeom>
                <a:avLst/>
                <a:gdLst>
                  <a:gd name="connsiteX0" fmla="*/ 37102 w 789996"/>
                  <a:gd name="connsiteY0" fmla="*/ 1185457 h 2067424"/>
                  <a:gd name="connsiteX1" fmla="*/ 196907 w 789996"/>
                  <a:gd name="connsiteY1" fmla="*/ 777319 h 2067424"/>
                  <a:gd name="connsiteX2" fmla="*/ 489407 w 789996"/>
                  <a:gd name="connsiteY2" fmla="*/ 425169 h 2067424"/>
                  <a:gd name="connsiteX3" fmla="*/ 644544 w 789996"/>
                  <a:gd name="connsiteY3" fmla="*/ 225364 h 2067424"/>
                  <a:gd name="connsiteX4" fmla="*/ 767793 w 789996"/>
                  <a:gd name="connsiteY4" fmla="*/ 3683 h 2067424"/>
                  <a:gd name="connsiteX5" fmla="*/ 785722 w 789996"/>
                  <a:gd name="connsiteY5" fmla="*/ 9855 h 2067424"/>
                  <a:gd name="connsiteX6" fmla="*/ 784850 w 789996"/>
                  <a:gd name="connsiteY6" fmla="*/ 30117 h 2067424"/>
                  <a:gd name="connsiteX7" fmla="*/ 789974 w 789996"/>
                  <a:gd name="connsiteY7" fmla="*/ 100979 h 2067424"/>
                  <a:gd name="connsiteX8" fmla="*/ 789997 w 789996"/>
                  <a:gd name="connsiteY8" fmla="*/ 101132 h 2067424"/>
                  <a:gd name="connsiteX9" fmla="*/ 789974 w 789996"/>
                  <a:gd name="connsiteY9" fmla="*/ 101197 h 2067424"/>
                  <a:gd name="connsiteX10" fmla="*/ 435208 w 789996"/>
                  <a:gd name="connsiteY10" fmla="*/ 837494 h 2067424"/>
                  <a:gd name="connsiteX11" fmla="*/ 164955 w 789996"/>
                  <a:gd name="connsiteY11" fmla="*/ 1417781 h 2067424"/>
                  <a:gd name="connsiteX12" fmla="*/ 91083 w 789996"/>
                  <a:gd name="connsiteY12" fmla="*/ 2051765 h 2067424"/>
                  <a:gd name="connsiteX13" fmla="*/ 57517 w 789996"/>
                  <a:gd name="connsiteY13" fmla="*/ 2067425 h 2067424"/>
                  <a:gd name="connsiteX14" fmla="*/ 37102 w 789996"/>
                  <a:gd name="connsiteY14" fmla="*/ 1185457 h 2067424"/>
                  <a:gd name="connsiteX15" fmla="*/ 37102 w 789996"/>
                  <a:gd name="connsiteY15" fmla="*/ 1185457 h 2067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9996" h="2067424">
                    <a:moveTo>
                      <a:pt x="37102" y="1185457"/>
                    </a:moveTo>
                    <a:cubicBezTo>
                      <a:pt x="71759" y="1043318"/>
                      <a:pt x="125478" y="906000"/>
                      <a:pt x="196907" y="777319"/>
                    </a:cubicBezTo>
                    <a:cubicBezTo>
                      <a:pt x="272065" y="641986"/>
                      <a:pt x="382994" y="538801"/>
                      <a:pt x="489407" y="425169"/>
                    </a:cubicBezTo>
                    <a:cubicBezTo>
                      <a:pt x="547465" y="363162"/>
                      <a:pt x="600007" y="296422"/>
                      <a:pt x="644544" y="225364"/>
                    </a:cubicBezTo>
                    <a:cubicBezTo>
                      <a:pt x="689517" y="153564"/>
                      <a:pt x="719746" y="73171"/>
                      <a:pt x="767793" y="3683"/>
                    </a:cubicBezTo>
                    <a:cubicBezTo>
                      <a:pt x="773115" y="-3994"/>
                      <a:pt x="785722" y="1437"/>
                      <a:pt x="785722" y="9855"/>
                    </a:cubicBezTo>
                    <a:cubicBezTo>
                      <a:pt x="785722" y="16617"/>
                      <a:pt x="785395" y="23378"/>
                      <a:pt x="784850" y="30117"/>
                    </a:cubicBezTo>
                    <a:cubicBezTo>
                      <a:pt x="787031" y="53956"/>
                      <a:pt x="788775" y="77533"/>
                      <a:pt x="789974" y="100979"/>
                    </a:cubicBezTo>
                    <a:lnTo>
                      <a:pt x="789997" y="101132"/>
                    </a:lnTo>
                    <a:lnTo>
                      <a:pt x="789974" y="101197"/>
                    </a:lnTo>
                    <a:cubicBezTo>
                      <a:pt x="789931" y="108962"/>
                      <a:pt x="729167" y="438168"/>
                      <a:pt x="435208" y="837494"/>
                    </a:cubicBezTo>
                    <a:cubicBezTo>
                      <a:pt x="317278" y="997669"/>
                      <a:pt x="241597" y="1148837"/>
                      <a:pt x="164955" y="1417781"/>
                    </a:cubicBezTo>
                    <a:cubicBezTo>
                      <a:pt x="105413" y="1626702"/>
                      <a:pt x="75009" y="1846202"/>
                      <a:pt x="91083" y="2051765"/>
                    </a:cubicBezTo>
                    <a:lnTo>
                      <a:pt x="57517" y="2067425"/>
                    </a:lnTo>
                    <a:cubicBezTo>
                      <a:pt x="-7085" y="1763104"/>
                      <a:pt x="-21960" y="1427486"/>
                      <a:pt x="37102" y="1185457"/>
                    </a:cubicBezTo>
                    <a:lnTo>
                      <a:pt x="37102" y="1185457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78" name="Freeform: Shape 3777">
                <a:extLst>
                  <a:ext uri="{FF2B5EF4-FFF2-40B4-BE49-F238E27FC236}">
                    <a16:creationId xmlns:a16="http://schemas.microsoft.com/office/drawing/2014/main" id="{C5C9D09D-2739-4F66-BAB2-45B8D9D26AFB}"/>
                  </a:ext>
                </a:extLst>
              </p:cNvPr>
              <p:cNvSpPr/>
              <p:nvPr/>
            </p:nvSpPr>
            <p:spPr>
              <a:xfrm>
                <a:off x="7974600" y="5575346"/>
                <a:ext cx="704824" cy="1953030"/>
              </a:xfrm>
              <a:custGeom>
                <a:avLst/>
                <a:gdLst>
                  <a:gd name="connsiteX0" fmla="*/ 702841 w 704824"/>
                  <a:gd name="connsiteY0" fmla="*/ 2986 h 1953030"/>
                  <a:gd name="connsiteX1" fmla="*/ 704825 w 704824"/>
                  <a:gd name="connsiteY1" fmla="*/ 71188 h 1953030"/>
                  <a:gd name="connsiteX2" fmla="*/ 333613 w 704824"/>
                  <a:gd name="connsiteY2" fmla="*/ 780810 h 1953030"/>
                  <a:gd name="connsiteX3" fmla="*/ 95901 w 704824"/>
                  <a:gd name="connsiteY3" fmla="*/ 1254706 h 1953030"/>
                  <a:gd name="connsiteX4" fmla="*/ 25824 w 704824"/>
                  <a:gd name="connsiteY4" fmla="*/ 1791939 h 1953030"/>
                  <a:gd name="connsiteX5" fmla="*/ 29619 w 704824"/>
                  <a:gd name="connsiteY5" fmla="*/ 1941428 h 1953030"/>
                  <a:gd name="connsiteX6" fmla="*/ 4711 w 704824"/>
                  <a:gd name="connsiteY6" fmla="*/ 1953031 h 1953030"/>
                  <a:gd name="connsiteX7" fmla="*/ 45868 w 704824"/>
                  <a:gd name="connsiteY7" fmla="*/ 1347378 h 1953030"/>
                  <a:gd name="connsiteX8" fmla="*/ 523319 w 704824"/>
                  <a:gd name="connsiteY8" fmla="*/ 440568 h 1953030"/>
                  <a:gd name="connsiteX9" fmla="*/ 702841 w 704824"/>
                  <a:gd name="connsiteY9" fmla="*/ 2986 h 1953030"/>
                  <a:gd name="connsiteX10" fmla="*/ 702841 w 704824"/>
                  <a:gd name="connsiteY10" fmla="*/ 2986 h 195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4824" h="1953030">
                    <a:moveTo>
                      <a:pt x="702841" y="2986"/>
                    </a:moveTo>
                    <a:cubicBezTo>
                      <a:pt x="703974" y="25800"/>
                      <a:pt x="704629" y="48527"/>
                      <a:pt x="704825" y="71188"/>
                    </a:cubicBezTo>
                    <a:cubicBezTo>
                      <a:pt x="646852" y="329662"/>
                      <a:pt x="477212" y="559587"/>
                      <a:pt x="333613" y="780810"/>
                    </a:cubicBezTo>
                    <a:cubicBezTo>
                      <a:pt x="236469" y="930473"/>
                      <a:pt x="147504" y="1084803"/>
                      <a:pt x="95901" y="1254706"/>
                    </a:cubicBezTo>
                    <a:cubicBezTo>
                      <a:pt x="43250" y="1428077"/>
                      <a:pt x="25868" y="1610171"/>
                      <a:pt x="25824" y="1791939"/>
                    </a:cubicBezTo>
                    <a:cubicBezTo>
                      <a:pt x="25802" y="1841754"/>
                      <a:pt x="27242" y="1891591"/>
                      <a:pt x="29619" y="1941428"/>
                    </a:cubicBezTo>
                    <a:lnTo>
                      <a:pt x="4711" y="1953031"/>
                    </a:lnTo>
                    <a:cubicBezTo>
                      <a:pt x="-6760" y="1748536"/>
                      <a:pt x="1157" y="1544282"/>
                      <a:pt x="45868" y="1347378"/>
                    </a:cubicBezTo>
                    <a:cubicBezTo>
                      <a:pt x="123207" y="1006526"/>
                      <a:pt x="348007" y="738171"/>
                      <a:pt x="523319" y="440568"/>
                    </a:cubicBezTo>
                    <a:cubicBezTo>
                      <a:pt x="583821" y="337841"/>
                      <a:pt x="716974" y="-37101"/>
                      <a:pt x="702841" y="2986"/>
                    </a:cubicBezTo>
                    <a:lnTo>
                      <a:pt x="702841" y="2986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79" name="Freeform: Shape 3778">
                <a:extLst>
                  <a:ext uri="{FF2B5EF4-FFF2-40B4-BE49-F238E27FC236}">
                    <a16:creationId xmlns:a16="http://schemas.microsoft.com/office/drawing/2014/main" id="{09ADA372-0FBA-498D-ADF8-EDDAAA56DB61}"/>
                  </a:ext>
                </a:extLst>
              </p:cNvPr>
              <p:cNvSpPr/>
              <p:nvPr/>
            </p:nvSpPr>
            <p:spPr>
              <a:xfrm>
                <a:off x="7936897" y="5476937"/>
                <a:ext cx="731012" cy="2065748"/>
              </a:xfrm>
              <a:custGeom>
                <a:avLst/>
                <a:gdLst>
                  <a:gd name="connsiteX0" fmla="*/ 726584 w 731012"/>
                  <a:gd name="connsiteY0" fmla="*/ 0 h 2065748"/>
                  <a:gd name="connsiteX1" fmla="*/ 731012 w 731012"/>
                  <a:gd name="connsiteY1" fmla="*/ 1418 h 2065748"/>
                  <a:gd name="connsiteX2" fmla="*/ 582047 w 731012"/>
                  <a:gd name="connsiteY2" fmla="*/ 315553 h 2065748"/>
                  <a:gd name="connsiteX3" fmla="*/ 320105 w 731012"/>
                  <a:gd name="connsiteY3" fmla="*/ 640505 h 2065748"/>
                  <a:gd name="connsiteX4" fmla="*/ 141150 w 731012"/>
                  <a:gd name="connsiteY4" fmla="*/ 1035753 h 2065748"/>
                  <a:gd name="connsiteX5" fmla="*/ 34346 w 731012"/>
                  <a:gd name="connsiteY5" fmla="*/ 2055170 h 2065748"/>
                  <a:gd name="connsiteX6" fmla="*/ 11662 w 731012"/>
                  <a:gd name="connsiteY6" fmla="*/ 2065748 h 2065748"/>
                  <a:gd name="connsiteX7" fmla="*/ 65207 w 731012"/>
                  <a:gd name="connsiteY7" fmla="*/ 1174423 h 2065748"/>
                  <a:gd name="connsiteX8" fmla="*/ 245644 w 731012"/>
                  <a:gd name="connsiteY8" fmla="*/ 718630 h 2065748"/>
                  <a:gd name="connsiteX9" fmla="*/ 489266 w 731012"/>
                  <a:gd name="connsiteY9" fmla="*/ 391453 h 2065748"/>
                  <a:gd name="connsiteX10" fmla="*/ 726584 w 731012"/>
                  <a:gd name="connsiteY10" fmla="*/ 0 h 2065748"/>
                  <a:gd name="connsiteX11" fmla="*/ 726584 w 731012"/>
                  <a:gd name="connsiteY11" fmla="*/ 0 h 206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012" h="2065748">
                    <a:moveTo>
                      <a:pt x="726584" y="0"/>
                    </a:moveTo>
                    <a:cubicBezTo>
                      <a:pt x="728112" y="153"/>
                      <a:pt x="729639" y="654"/>
                      <a:pt x="731012" y="1418"/>
                    </a:cubicBezTo>
                    <a:cubicBezTo>
                      <a:pt x="705254" y="116904"/>
                      <a:pt x="653128" y="218976"/>
                      <a:pt x="582047" y="315553"/>
                    </a:cubicBezTo>
                    <a:cubicBezTo>
                      <a:pt x="499779" y="427331"/>
                      <a:pt x="394696" y="523689"/>
                      <a:pt x="320105" y="640505"/>
                    </a:cubicBezTo>
                    <a:cubicBezTo>
                      <a:pt x="242329" y="762295"/>
                      <a:pt x="192099" y="901968"/>
                      <a:pt x="141150" y="1035753"/>
                    </a:cubicBezTo>
                    <a:cubicBezTo>
                      <a:pt x="6275" y="1389888"/>
                      <a:pt x="-857" y="1704895"/>
                      <a:pt x="34346" y="2055170"/>
                    </a:cubicBezTo>
                    <a:lnTo>
                      <a:pt x="11662" y="2065748"/>
                    </a:lnTo>
                    <a:cubicBezTo>
                      <a:pt x="-13289" y="1753271"/>
                      <a:pt x="561" y="1364632"/>
                      <a:pt x="65207" y="1174423"/>
                    </a:cubicBezTo>
                    <a:cubicBezTo>
                      <a:pt x="112557" y="1035120"/>
                      <a:pt x="179624" y="850605"/>
                      <a:pt x="245644" y="718630"/>
                    </a:cubicBezTo>
                    <a:cubicBezTo>
                      <a:pt x="307390" y="595183"/>
                      <a:pt x="399626" y="496862"/>
                      <a:pt x="489266" y="391453"/>
                    </a:cubicBezTo>
                    <a:cubicBezTo>
                      <a:pt x="588067" y="275334"/>
                      <a:pt x="683138" y="145737"/>
                      <a:pt x="726584" y="0"/>
                    </a:cubicBezTo>
                    <a:lnTo>
                      <a:pt x="726584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80" name="Freeform: Shape 3779">
                <a:extLst>
                  <a:ext uri="{FF2B5EF4-FFF2-40B4-BE49-F238E27FC236}">
                    <a16:creationId xmlns:a16="http://schemas.microsoft.com/office/drawing/2014/main" id="{EDE73645-307B-4055-B777-968069327330}"/>
                  </a:ext>
                </a:extLst>
              </p:cNvPr>
              <p:cNvSpPr/>
              <p:nvPr/>
            </p:nvSpPr>
            <p:spPr>
              <a:xfrm>
                <a:off x="8041839" y="5657287"/>
                <a:ext cx="637630" cy="1841428"/>
              </a:xfrm>
              <a:custGeom>
                <a:avLst/>
                <a:gdLst>
                  <a:gd name="connsiteX0" fmla="*/ 637629 w 637630"/>
                  <a:gd name="connsiteY0" fmla="*/ 0 h 1841428"/>
                  <a:gd name="connsiteX1" fmla="*/ 631436 w 637630"/>
                  <a:gd name="connsiteY1" fmla="*/ 139456 h 1841428"/>
                  <a:gd name="connsiteX2" fmla="*/ 331433 w 637630"/>
                  <a:gd name="connsiteY2" fmla="*/ 720877 h 1841428"/>
                  <a:gd name="connsiteX3" fmla="*/ 64474 w 637630"/>
                  <a:gd name="connsiteY3" fmla="*/ 1431808 h 1841428"/>
                  <a:gd name="connsiteX4" fmla="*/ 7986 w 637630"/>
                  <a:gd name="connsiteY4" fmla="*/ 1771155 h 1841428"/>
                  <a:gd name="connsiteX5" fmla="*/ 6394 w 637630"/>
                  <a:gd name="connsiteY5" fmla="*/ 1838942 h 1841428"/>
                  <a:gd name="connsiteX6" fmla="*/ 1028 w 637630"/>
                  <a:gd name="connsiteY6" fmla="*/ 1841428 h 1841428"/>
                  <a:gd name="connsiteX7" fmla="*/ 77561 w 637630"/>
                  <a:gd name="connsiteY7" fmla="*/ 1228121 h 1841428"/>
                  <a:gd name="connsiteX8" fmla="*/ 241204 w 637630"/>
                  <a:gd name="connsiteY8" fmla="*/ 815730 h 1841428"/>
                  <a:gd name="connsiteX9" fmla="*/ 490998 w 637630"/>
                  <a:gd name="connsiteY9" fmla="*/ 391823 h 1841428"/>
                  <a:gd name="connsiteX10" fmla="*/ 637629 w 637630"/>
                  <a:gd name="connsiteY10" fmla="*/ 0 h 1841428"/>
                  <a:gd name="connsiteX11" fmla="*/ 637629 w 637630"/>
                  <a:gd name="connsiteY11" fmla="*/ 0 h 184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7630" h="1841428">
                    <a:moveTo>
                      <a:pt x="637629" y="0"/>
                    </a:moveTo>
                    <a:cubicBezTo>
                      <a:pt x="637673" y="46740"/>
                      <a:pt x="635644" y="93152"/>
                      <a:pt x="631436" y="139456"/>
                    </a:cubicBezTo>
                    <a:cubicBezTo>
                      <a:pt x="573005" y="348181"/>
                      <a:pt x="439068" y="538782"/>
                      <a:pt x="331433" y="720877"/>
                    </a:cubicBezTo>
                    <a:cubicBezTo>
                      <a:pt x="200986" y="941554"/>
                      <a:pt x="109295" y="1180072"/>
                      <a:pt x="64474" y="1431808"/>
                    </a:cubicBezTo>
                    <a:cubicBezTo>
                      <a:pt x="33264" y="1542277"/>
                      <a:pt x="13591" y="1655735"/>
                      <a:pt x="7986" y="1771155"/>
                    </a:cubicBezTo>
                    <a:cubicBezTo>
                      <a:pt x="6895" y="1793773"/>
                      <a:pt x="6394" y="1816390"/>
                      <a:pt x="6394" y="1838942"/>
                    </a:cubicBezTo>
                    <a:lnTo>
                      <a:pt x="1028" y="1841428"/>
                    </a:lnTo>
                    <a:cubicBezTo>
                      <a:pt x="-6039" y="1632441"/>
                      <a:pt x="23733" y="1423432"/>
                      <a:pt x="77561" y="1228121"/>
                    </a:cubicBezTo>
                    <a:cubicBezTo>
                      <a:pt x="116973" y="1085088"/>
                      <a:pt x="171869" y="946832"/>
                      <a:pt x="241204" y="815730"/>
                    </a:cubicBezTo>
                    <a:cubicBezTo>
                      <a:pt x="317845" y="670844"/>
                      <a:pt x="411259" y="535052"/>
                      <a:pt x="490998" y="391823"/>
                    </a:cubicBezTo>
                    <a:cubicBezTo>
                      <a:pt x="560028" y="267941"/>
                      <a:pt x="612897" y="138256"/>
                      <a:pt x="637629" y="0"/>
                    </a:cubicBezTo>
                    <a:lnTo>
                      <a:pt x="63762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81" name="Freeform: Shape 3780">
                <a:extLst>
                  <a:ext uri="{FF2B5EF4-FFF2-40B4-BE49-F238E27FC236}">
                    <a16:creationId xmlns:a16="http://schemas.microsoft.com/office/drawing/2014/main" id="{7F29F652-6DB5-4EE0-8226-0D5951FE18C1}"/>
                  </a:ext>
                </a:extLst>
              </p:cNvPr>
              <p:cNvSpPr/>
              <p:nvPr/>
            </p:nvSpPr>
            <p:spPr>
              <a:xfrm>
                <a:off x="7385950" y="5355336"/>
                <a:ext cx="679934" cy="1827009"/>
              </a:xfrm>
              <a:custGeom>
                <a:avLst/>
                <a:gdLst>
                  <a:gd name="connsiteX0" fmla="*/ 367057 w 679934"/>
                  <a:gd name="connsiteY0" fmla="*/ 1823529 h 1827009"/>
                  <a:gd name="connsiteX1" fmla="*/ 569283 w 679934"/>
                  <a:gd name="connsiteY1" fmla="*/ 980100 h 1827009"/>
                  <a:gd name="connsiteX2" fmla="*/ 501933 w 679934"/>
                  <a:gd name="connsiteY2" fmla="*/ 470937 h 1827009"/>
                  <a:gd name="connsiteX3" fmla="*/ 671727 w 679934"/>
                  <a:gd name="connsiteY3" fmla="*/ 23366 h 1827009"/>
                  <a:gd name="connsiteX4" fmla="*/ 487407 w 679934"/>
                  <a:gd name="connsiteY4" fmla="*/ 153945 h 1827009"/>
                  <a:gd name="connsiteX5" fmla="*/ 353863 w 679934"/>
                  <a:gd name="connsiteY5" fmla="*/ 328101 h 1827009"/>
                  <a:gd name="connsiteX6" fmla="*/ 139619 w 679934"/>
                  <a:gd name="connsiteY6" fmla="*/ 735802 h 1827009"/>
                  <a:gd name="connsiteX7" fmla="*/ 3435 w 679934"/>
                  <a:gd name="connsiteY7" fmla="*/ 1174714 h 1827009"/>
                  <a:gd name="connsiteX8" fmla="*/ 84111 w 679934"/>
                  <a:gd name="connsiteY8" fmla="*/ 1609090 h 1827009"/>
                  <a:gd name="connsiteX9" fmla="*/ 229783 w 679934"/>
                  <a:gd name="connsiteY9" fmla="*/ 1795525 h 1827009"/>
                  <a:gd name="connsiteX10" fmla="*/ 335324 w 679934"/>
                  <a:gd name="connsiteY10" fmla="*/ 1820651 h 1827009"/>
                  <a:gd name="connsiteX11" fmla="*/ 367057 w 679934"/>
                  <a:gd name="connsiteY11" fmla="*/ 1823529 h 1827009"/>
                  <a:gd name="connsiteX12" fmla="*/ 367057 w 679934"/>
                  <a:gd name="connsiteY12" fmla="*/ 1823529 h 182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9934" h="1827009">
                    <a:moveTo>
                      <a:pt x="367057" y="1823529"/>
                    </a:moveTo>
                    <a:cubicBezTo>
                      <a:pt x="624398" y="1884533"/>
                      <a:pt x="594475" y="1125336"/>
                      <a:pt x="569283" y="980100"/>
                    </a:cubicBezTo>
                    <a:cubicBezTo>
                      <a:pt x="540297" y="813033"/>
                      <a:pt x="492598" y="641778"/>
                      <a:pt x="501933" y="470937"/>
                    </a:cubicBezTo>
                    <a:cubicBezTo>
                      <a:pt x="510744" y="310086"/>
                      <a:pt x="591160" y="159332"/>
                      <a:pt x="671727" y="23366"/>
                    </a:cubicBezTo>
                    <a:cubicBezTo>
                      <a:pt x="721258" y="-60233"/>
                      <a:pt x="532272" y="103519"/>
                      <a:pt x="487407" y="153945"/>
                    </a:cubicBezTo>
                    <a:cubicBezTo>
                      <a:pt x="438792" y="208580"/>
                      <a:pt x="394495" y="267337"/>
                      <a:pt x="353863" y="328101"/>
                    </a:cubicBezTo>
                    <a:cubicBezTo>
                      <a:pt x="268301" y="456019"/>
                      <a:pt x="199598" y="594297"/>
                      <a:pt x="139619" y="735802"/>
                    </a:cubicBezTo>
                    <a:cubicBezTo>
                      <a:pt x="80208" y="875956"/>
                      <a:pt x="17852" y="1021802"/>
                      <a:pt x="3435" y="1174714"/>
                    </a:cubicBezTo>
                    <a:cubicBezTo>
                      <a:pt x="-10567" y="1323047"/>
                      <a:pt x="18615" y="1475458"/>
                      <a:pt x="84111" y="1609090"/>
                    </a:cubicBezTo>
                    <a:cubicBezTo>
                      <a:pt x="117700" y="1677618"/>
                      <a:pt x="162738" y="1755001"/>
                      <a:pt x="229783" y="1795525"/>
                    </a:cubicBezTo>
                    <a:cubicBezTo>
                      <a:pt x="259118" y="1813235"/>
                      <a:pt x="298420" y="1823159"/>
                      <a:pt x="335324" y="1820651"/>
                    </a:cubicBezTo>
                    <a:lnTo>
                      <a:pt x="367057" y="1823529"/>
                    </a:lnTo>
                    <a:lnTo>
                      <a:pt x="367057" y="1823529"/>
                    </a:lnTo>
                    <a:close/>
                  </a:path>
                </a:pathLst>
              </a:custGeom>
              <a:solidFill>
                <a:srgbClr val="46958D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82" name="Freeform: Shape 3781">
                <a:extLst>
                  <a:ext uri="{FF2B5EF4-FFF2-40B4-BE49-F238E27FC236}">
                    <a16:creationId xmlns:a16="http://schemas.microsoft.com/office/drawing/2014/main" id="{ECE97FAA-97AA-437E-A3FE-29BACC0CB0C6}"/>
                  </a:ext>
                </a:extLst>
              </p:cNvPr>
              <p:cNvSpPr/>
              <p:nvPr/>
            </p:nvSpPr>
            <p:spPr>
              <a:xfrm>
                <a:off x="7385937" y="5355321"/>
                <a:ext cx="678151" cy="1823064"/>
              </a:xfrm>
              <a:custGeom>
                <a:avLst/>
                <a:gdLst>
                  <a:gd name="connsiteX0" fmla="*/ 678152 w 678151"/>
                  <a:gd name="connsiteY0" fmla="*/ 415 h 1823064"/>
                  <a:gd name="connsiteX1" fmla="*/ 678065 w 678151"/>
                  <a:gd name="connsiteY1" fmla="*/ 350 h 1823064"/>
                  <a:gd name="connsiteX2" fmla="*/ 487420 w 678151"/>
                  <a:gd name="connsiteY2" fmla="*/ 153938 h 1823064"/>
                  <a:gd name="connsiteX3" fmla="*/ 353854 w 678151"/>
                  <a:gd name="connsiteY3" fmla="*/ 328094 h 1823064"/>
                  <a:gd name="connsiteX4" fmla="*/ 139610 w 678151"/>
                  <a:gd name="connsiteY4" fmla="*/ 735796 h 1823064"/>
                  <a:gd name="connsiteX5" fmla="*/ 3426 w 678151"/>
                  <a:gd name="connsiteY5" fmla="*/ 1174729 h 1823064"/>
                  <a:gd name="connsiteX6" fmla="*/ 84102 w 678151"/>
                  <a:gd name="connsiteY6" fmla="*/ 1609105 h 1823064"/>
                  <a:gd name="connsiteX7" fmla="*/ 229774 w 678151"/>
                  <a:gd name="connsiteY7" fmla="*/ 1795540 h 1823064"/>
                  <a:gd name="connsiteX8" fmla="*/ 335293 w 678151"/>
                  <a:gd name="connsiteY8" fmla="*/ 1820666 h 1823064"/>
                  <a:gd name="connsiteX9" fmla="*/ 362032 w 678151"/>
                  <a:gd name="connsiteY9" fmla="*/ 1823065 h 1823064"/>
                  <a:gd name="connsiteX10" fmla="*/ 285478 w 678151"/>
                  <a:gd name="connsiteY10" fmla="*/ 1562714 h 1823064"/>
                  <a:gd name="connsiteX11" fmla="*/ 678152 w 678151"/>
                  <a:gd name="connsiteY11" fmla="*/ 415 h 1823064"/>
                  <a:gd name="connsiteX12" fmla="*/ 678152 w 678151"/>
                  <a:gd name="connsiteY12" fmla="*/ 415 h 182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151" h="1823064">
                    <a:moveTo>
                      <a:pt x="678152" y="415"/>
                    </a:moveTo>
                    <a:lnTo>
                      <a:pt x="678065" y="350"/>
                    </a:lnTo>
                    <a:cubicBezTo>
                      <a:pt x="660551" y="-7284"/>
                      <a:pt x="524563" y="112193"/>
                      <a:pt x="487420" y="153938"/>
                    </a:cubicBezTo>
                    <a:cubicBezTo>
                      <a:pt x="438805" y="208595"/>
                      <a:pt x="394530" y="267309"/>
                      <a:pt x="353854" y="328094"/>
                    </a:cubicBezTo>
                    <a:cubicBezTo>
                      <a:pt x="268313" y="456012"/>
                      <a:pt x="199611" y="594312"/>
                      <a:pt x="139610" y="735796"/>
                    </a:cubicBezTo>
                    <a:cubicBezTo>
                      <a:pt x="80221" y="875927"/>
                      <a:pt x="17886" y="1021817"/>
                      <a:pt x="3426" y="1174729"/>
                    </a:cubicBezTo>
                    <a:cubicBezTo>
                      <a:pt x="-10554" y="1323062"/>
                      <a:pt x="18628" y="1475473"/>
                      <a:pt x="84102" y="1609105"/>
                    </a:cubicBezTo>
                    <a:cubicBezTo>
                      <a:pt x="117691" y="1677655"/>
                      <a:pt x="162707" y="1755016"/>
                      <a:pt x="229774" y="1795540"/>
                    </a:cubicBezTo>
                    <a:cubicBezTo>
                      <a:pt x="259066" y="1813250"/>
                      <a:pt x="298389" y="1823196"/>
                      <a:pt x="335293" y="1820666"/>
                    </a:cubicBezTo>
                    <a:lnTo>
                      <a:pt x="362032" y="1823065"/>
                    </a:lnTo>
                    <a:cubicBezTo>
                      <a:pt x="335904" y="1749629"/>
                      <a:pt x="310320" y="1663718"/>
                      <a:pt x="285478" y="1562714"/>
                    </a:cubicBezTo>
                    <a:cubicBezTo>
                      <a:pt x="82314" y="737213"/>
                      <a:pt x="678152" y="415"/>
                      <a:pt x="678152" y="415"/>
                    </a:cubicBezTo>
                    <a:lnTo>
                      <a:pt x="678152" y="415"/>
                    </a:lnTo>
                    <a:close/>
                  </a:path>
                </a:pathLst>
              </a:custGeom>
              <a:solidFill>
                <a:srgbClr val="448C8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83" name="Freeform: Shape 3782">
                <a:extLst>
                  <a:ext uri="{FF2B5EF4-FFF2-40B4-BE49-F238E27FC236}">
                    <a16:creationId xmlns:a16="http://schemas.microsoft.com/office/drawing/2014/main" id="{58C2858E-A2D8-4803-B240-9556CA3F3651}"/>
                  </a:ext>
                </a:extLst>
              </p:cNvPr>
              <p:cNvSpPr/>
              <p:nvPr/>
            </p:nvSpPr>
            <p:spPr>
              <a:xfrm>
                <a:off x="7403661" y="5404726"/>
                <a:ext cx="620127" cy="2132660"/>
              </a:xfrm>
              <a:custGeom>
                <a:avLst/>
                <a:gdLst>
                  <a:gd name="connsiteX0" fmla="*/ 531550 w 620127"/>
                  <a:gd name="connsiteY0" fmla="*/ 2058220 h 2132660"/>
                  <a:gd name="connsiteX1" fmla="*/ 320862 w 620127"/>
                  <a:gd name="connsiteY1" fmla="*/ 1701032 h 2132660"/>
                  <a:gd name="connsiteX2" fmla="*/ 357809 w 620127"/>
                  <a:gd name="connsiteY2" fmla="*/ 1522688 h 2132660"/>
                  <a:gd name="connsiteX3" fmla="*/ 502324 w 620127"/>
                  <a:gd name="connsiteY3" fmla="*/ 1273439 h 2132660"/>
                  <a:gd name="connsiteX4" fmla="*/ 487515 w 620127"/>
                  <a:gd name="connsiteY4" fmla="*/ 1264366 h 2132660"/>
                  <a:gd name="connsiteX5" fmla="*/ 320600 w 620127"/>
                  <a:gd name="connsiteY5" fmla="*/ 1543910 h 2132660"/>
                  <a:gd name="connsiteX6" fmla="*/ 296151 w 620127"/>
                  <a:gd name="connsiteY6" fmla="*/ 1626506 h 2132660"/>
                  <a:gd name="connsiteX7" fmla="*/ 255518 w 620127"/>
                  <a:gd name="connsiteY7" fmla="*/ 1397300 h 2132660"/>
                  <a:gd name="connsiteX8" fmla="*/ 289259 w 620127"/>
                  <a:gd name="connsiteY8" fmla="*/ 1247878 h 2132660"/>
                  <a:gd name="connsiteX9" fmla="*/ 429761 w 620127"/>
                  <a:gd name="connsiteY9" fmla="*/ 957320 h 2132660"/>
                  <a:gd name="connsiteX10" fmla="*/ 418267 w 620127"/>
                  <a:gd name="connsiteY10" fmla="*/ 950275 h 2132660"/>
                  <a:gd name="connsiteX11" fmla="*/ 267994 w 620127"/>
                  <a:gd name="connsiteY11" fmla="*/ 1233461 h 2132660"/>
                  <a:gd name="connsiteX12" fmla="*/ 237961 w 620127"/>
                  <a:gd name="connsiteY12" fmla="*/ 1315075 h 2132660"/>
                  <a:gd name="connsiteX13" fmla="*/ 235649 w 620127"/>
                  <a:gd name="connsiteY13" fmla="*/ 1275664 h 2132660"/>
                  <a:gd name="connsiteX14" fmla="*/ 234493 w 620127"/>
                  <a:gd name="connsiteY14" fmla="*/ 1229731 h 2132660"/>
                  <a:gd name="connsiteX15" fmla="*/ 253337 w 620127"/>
                  <a:gd name="connsiteY15" fmla="*/ 1178521 h 2132660"/>
                  <a:gd name="connsiteX16" fmla="*/ 299160 w 620127"/>
                  <a:gd name="connsiteY16" fmla="*/ 1052871 h 2132660"/>
                  <a:gd name="connsiteX17" fmla="*/ 447973 w 620127"/>
                  <a:gd name="connsiteY17" fmla="*/ 817733 h 2132660"/>
                  <a:gd name="connsiteX18" fmla="*/ 441364 w 620127"/>
                  <a:gd name="connsiteY18" fmla="*/ 810798 h 2132660"/>
                  <a:gd name="connsiteX19" fmla="*/ 272115 w 620127"/>
                  <a:gd name="connsiteY19" fmla="*/ 1060090 h 2132660"/>
                  <a:gd name="connsiteX20" fmla="*/ 235125 w 620127"/>
                  <a:gd name="connsiteY20" fmla="*/ 1160549 h 2132660"/>
                  <a:gd name="connsiteX21" fmla="*/ 396195 w 620127"/>
                  <a:gd name="connsiteY21" fmla="*/ 453805 h 2132660"/>
                  <a:gd name="connsiteX22" fmla="*/ 619991 w 620127"/>
                  <a:gd name="connsiteY22" fmla="*/ 368 h 2132660"/>
                  <a:gd name="connsiteX23" fmla="*/ 229956 w 620127"/>
                  <a:gd name="connsiteY23" fmla="*/ 843186 h 2132660"/>
                  <a:gd name="connsiteX24" fmla="*/ 199007 w 620127"/>
                  <a:gd name="connsiteY24" fmla="*/ 590622 h 2132660"/>
                  <a:gd name="connsiteX25" fmla="*/ 185703 w 620127"/>
                  <a:gd name="connsiteY25" fmla="*/ 591843 h 2132660"/>
                  <a:gd name="connsiteX26" fmla="*/ 216107 w 620127"/>
                  <a:gd name="connsiteY26" fmla="*/ 917712 h 2132660"/>
                  <a:gd name="connsiteX27" fmla="*/ 202410 w 620127"/>
                  <a:gd name="connsiteY27" fmla="*/ 1016121 h 2132660"/>
                  <a:gd name="connsiteX28" fmla="*/ 173314 w 620127"/>
                  <a:gd name="connsiteY28" fmla="*/ 912456 h 2132660"/>
                  <a:gd name="connsiteX29" fmla="*/ 135757 w 620127"/>
                  <a:gd name="connsiteY29" fmla="*/ 718758 h 2132660"/>
                  <a:gd name="connsiteX30" fmla="*/ 127055 w 620127"/>
                  <a:gd name="connsiteY30" fmla="*/ 722007 h 2132660"/>
                  <a:gd name="connsiteX31" fmla="*/ 154078 w 620127"/>
                  <a:gd name="connsiteY31" fmla="*/ 925259 h 2132660"/>
                  <a:gd name="connsiteX32" fmla="*/ 196521 w 620127"/>
                  <a:gd name="connsiteY32" fmla="*/ 1079044 h 2132660"/>
                  <a:gd name="connsiteX33" fmla="*/ 206357 w 620127"/>
                  <a:gd name="connsiteY33" fmla="*/ 1422666 h 2132660"/>
                  <a:gd name="connsiteX34" fmla="*/ 101427 w 620127"/>
                  <a:gd name="connsiteY34" fmla="*/ 1252458 h 2132660"/>
                  <a:gd name="connsiteX35" fmla="*/ 24480 w 620127"/>
                  <a:gd name="connsiteY35" fmla="*/ 1056208 h 2132660"/>
                  <a:gd name="connsiteX36" fmla="*/ 13423 w 620127"/>
                  <a:gd name="connsiteY36" fmla="*/ 1057233 h 2132660"/>
                  <a:gd name="connsiteX37" fmla="*/ 214710 w 620127"/>
                  <a:gd name="connsiteY37" fmla="*/ 1475164 h 2132660"/>
                  <a:gd name="connsiteX38" fmla="*/ 259858 w 620127"/>
                  <a:gd name="connsiteY38" fmla="*/ 1659592 h 2132660"/>
                  <a:gd name="connsiteX39" fmla="*/ 15407 w 620127"/>
                  <a:gd name="connsiteY39" fmla="*/ 1265021 h 2132660"/>
                  <a:gd name="connsiteX40" fmla="*/ 337 w 620127"/>
                  <a:gd name="connsiteY40" fmla="*/ 1270648 h 2132660"/>
                  <a:gd name="connsiteX41" fmla="*/ 298310 w 620127"/>
                  <a:gd name="connsiteY41" fmla="*/ 1719898 h 2132660"/>
                  <a:gd name="connsiteX42" fmla="*/ 488583 w 620127"/>
                  <a:gd name="connsiteY42" fmla="*/ 2090674 h 2132660"/>
                  <a:gd name="connsiteX43" fmla="*/ 531550 w 620127"/>
                  <a:gd name="connsiteY43" fmla="*/ 2058220 h 2132660"/>
                  <a:gd name="connsiteX44" fmla="*/ 531550 w 620127"/>
                  <a:gd name="connsiteY44" fmla="*/ 2058220 h 213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20127" h="2132660">
                    <a:moveTo>
                      <a:pt x="531550" y="2058220"/>
                    </a:moveTo>
                    <a:cubicBezTo>
                      <a:pt x="443065" y="1934512"/>
                      <a:pt x="370611" y="1833225"/>
                      <a:pt x="320862" y="1701032"/>
                    </a:cubicBezTo>
                    <a:cubicBezTo>
                      <a:pt x="316892" y="1640683"/>
                      <a:pt x="329608" y="1581642"/>
                      <a:pt x="357809" y="1522688"/>
                    </a:cubicBezTo>
                    <a:cubicBezTo>
                      <a:pt x="399379" y="1435818"/>
                      <a:pt x="460972" y="1360528"/>
                      <a:pt x="502324" y="1273439"/>
                    </a:cubicBezTo>
                    <a:cubicBezTo>
                      <a:pt x="506991" y="1263581"/>
                      <a:pt x="493208" y="1254442"/>
                      <a:pt x="487515" y="1264366"/>
                    </a:cubicBezTo>
                    <a:cubicBezTo>
                      <a:pt x="433774" y="1358391"/>
                      <a:pt x="361669" y="1442971"/>
                      <a:pt x="320600" y="1543910"/>
                    </a:cubicBezTo>
                    <a:cubicBezTo>
                      <a:pt x="310196" y="1569493"/>
                      <a:pt x="301494" y="1597651"/>
                      <a:pt x="296151" y="1626506"/>
                    </a:cubicBezTo>
                    <a:cubicBezTo>
                      <a:pt x="270502" y="1541925"/>
                      <a:pt x="259487" y="1484346"/>
                      <a:pt x="255518" y="1397300"/>
                    </a:cubicBezTo>
                    <a:cubicBezTo>
                      <a:pt x="253097" y="1344280"/>
                      <a:pt x="269891" y="1296362"/>
                      <a:pt x="289259" y="1247878"/>
                    </a:cubicBezTo>
                    <a:cubicBezTo>
                      <a:pt x="329106" y="1148139"/>
                      <a:pt x="370066" y="1047135"/>
                      <a:pt x="429761" y="957320"/>
                    </a:cubicBezTo>
                    <a:cubicBezTo>
                      <a:pt x="434603" y="950035"/>
                      <a:pt x="423305" y="943296"/>
                      <a:pt x="418267" y="950275"/>
                    </a:cubicBezTo>
                    <a:cubicBezTo>
                      <a:pt x="355126" y="1037844"/>
                      <a:pt x="310720" y="1134791"/>
                      <a:pt x="267994" y="1233461"/>
                    </a:cubicBezTo>
                    <a:cubicBezTo>
                      <a:pt x="256499" y="1260026"/>
                      <a:pt x="245485" y="1287115"/>
                      <a:pt x="237961" y="1315075"/>
                    </a:cubicBezTo>
                    <a:cubicBezTo>
                      <a:pt x="237022" y="1301967"/>
                      <a:pt x="236216" y="1288837"/>
                      <a:pt x="235649" y="1275664"/>
                    </a:cubicBezTo>
                    <a:cubicBezTo>
                      <a:pt x="234994" y="1260331"/>
                      <a:pt x="234689" y="1245020"/>
                      <a:pt x="234493" y="1229731"/>
                    </a:cubicBezTo>
                    <a:cubicBezTo>
                      <a:pt x="241341" y="1210451"/>
                      <a:pt x="248888" y="1192305"/>
                      <a:pt x="253337" y="1178521"/>
                    </a:cubicBezTo>
                    <a:cubicBezTo>
                      <a:pt x="267055" y="1136121"/>
                      <a:pt x="281777" y="1093940"/>
                      <a:pt x="299160" y="1052871"/>
                    </a:cubicBezTo>
                    <a:cubicBezTo>
                      <a:pt x="335758" y="966393"/>
                      <a:pt x="383937" y="886763"/>
                      <a:pt x="447973" y="817733"/>
                    </a:cubicBezTo>
                    <a:cubicBezTo>
                      <a:pt x="452182" y="813197"/>
                      <a:pt x="446119" y="806828"/>
                      <a:pt x="441364" y="810798"/>
                    </a:cubicBezTo>
                    <a:cubicBezTo>
                      <a:pt x="361822" y="876621"/>
                      <a:pt x="311047" y="965651"/>
                      <a:pt x="272115" y="1060090"/>
                    </a:cubicBezTo>
                    <a:cubicBezTo>
                      <a:pt x="258506" y="1093089"/>
                      <a:pt x="246466" y="1126699"/>
                      <a:pt x="235125" y="1160549"/>
                    </a:cubicBezTo>
                    <a:cubicBezTo>
                      <a:pt x="242497" y="917559"/>
                      <a:pt x="304067" y="678540"/>
                      <a:pt x="396195" y="453805"/>
                    </a:cubicBezTo>
                    <a:cubicBezTo>
                      <a:pt x="460186" y="297687"/>
                      <a:pt x="540470" y="148962"/>
                      <a:pt x="619991" y="368"/>
                    </a:cubicBezTo>
                    <a:cubicBezTo>
                      <a:pt x="627472" y="-13656"/>
                      <a:pt x="326293" y="375462"/>
                      <a:pt x="229956" y="843186"/>
                    </a:cubicBezTo>
                    <a:cubicBezTo>
                      <a:pt x="218811" y="758933"/>
                      <a:pt x="217611" y="673610"/>
                      <a:pt x="199007" y="590622"/>
                    </a:cubicBezTo>
                    <a:cubicBezTo>
                      <a:pt x="197306" y="583010"/>
                      <a:pt x="186291" y="584319"/>
                      <a:pt x="185703" y="591843"/>
                    </a:cubicBezTo>
                    <a:cubicBezTo>
                      <a:pt x="177524" y="696162"/>
                      <a:pt x="191286" y="814200"/>
                      <a:pt x="216107" y="917712"/>
                    </a:cubicBezTo>
                    <a:cubicBezTo>
                      <a:pt x="210676" y="950450"/>
                      <a:pt x="206074" y="983252"/>
                      <a:pt x="202410" y="1016121"/>
                    </a:cubicBezTo>
                    <a:cubicBezTo>
                      <a:pt x="192573" y="981595"/>
                      <a:pt x="182540" y="947134"/>
                      <a:pt x="173314" y="912456"/>
                    </a:cubicBezTo>
                    <a:cubicBezTo>
                      <a:pt x="156455" y="849206"/>
                      <a:pt x="162213" y="778540"/>
                      <a:pt x="135757" y="718758"/>
                    </a:cubicBezTo>
                    <a:cubicBezTo>
                      <a:pt x="133554" y="713785"/>
                      <a:pt x="126051" y="716991"/>
                      <a:pt x="127055" y="722007"/>
                    </a:cubicBezTo>
                    <a:cubicBezTo>
                      <a:pt x="140642" y="789772"/>
                      <a:pt x="136521" y="857450"/>
                      <a:pt x="154078" y="925259"/>
                    </a:cubicBezTo>
                    <a:cubicBezTo>
                      <a:pt x="167360" y="976578"/>
                      <a:pt x="181232" y="1028094"/>
                      <a:pt x="196521" y="1079044"/>
                    </a:cubicBezTo>
                    <a:cubicBezTo>
                      <a:pt x="187840" y="1193766"/>
                      <a:pt x="190501" y="1308838"/>
                      <a:pt x="206357" y="1422666"/>
                    </a:cubicBezTo>
                    <a:cubicBezTo>
                      <a:pt x="164918" y="1371150"/>
                      <a:pt x="133314" y="1309252"/>
                      <a:pt x="101427" y="1252458"/>
                    </a:cubicBezTo>
                    <a:cubicBezTo>
                      <a:pt x="54622" y="1169142"/>
                      <a:pt x="47556" y="1149229"/>
                      <a:pt x="24480" y="1056208"/>
                    </a:cubicBezTo>
                    <a:cubicBezTo>
                      <a:pt x="22976" y="1050145"/>
                      <a:pt x="13553" y="1050756"/>
                      <a:pt x="13423" y="1057233"/>
                    </a:cubicBezTo>
                    <a:cubicBezTo>
                      <a:pt x="11460" y="1145936"/>
                      <a:pt x="172311" y="1472023"/>
                      <a:pt x="214710" y="1475164"/>
                    </a:cubicBezTo>
                    <a:cubicBezTo>
                      <a:pt x="225637" y="1537170"/>
                      <a:pt x="240556" y="1598741"/>
                      <a:pt x="259858" y="1659592"/>
                    </a:cubicBezTo>
                    <a:cubicBezTo>
                      <a:pt x="147775" y="1552351"/>
                      <a:pt x="83761" y="1409318"/>
                      <a:pt x="15407" y="1265021"/>
                    </a:cubicBezTo>
                    <a:cubicBezTo>
                      <a:pt x="11547" y="1256864"/>
                      <a:pt x="-2325" y="1261836"/>
                      <a:pt x="337" y="1270648"/>
                    </a:cubicBezTo>
                    <a:cubicBezTo>
                      <a:pt x="28079" y="1362164"/>
                      <a:pt x="190196" y="1729080"/>
                      <a:pt x="298310" y="1719898"/>
                    </a:cubicBezTo>
                    <a:cubicBezTo>
                      <a:pt x="347688" y="1854032"/>
                      <a:pt x="402411" y="1979332"/>
                      <a:pt x="488583" y="2090674"/>
                    </a:cubicBezTo>
                    <a:cubicBezTo>
                      <a:pt x="553426" y="2174448"/>
                      <a:pt x="573273" y="2116563"/>
                      <a:pt x="531550" y="2058220"/>
                    </a:cubicBezTo>
                    <a:lnTo>
                      <a:pt x="531550" y="2058220"/>
                    </a:lnTo>
                    <a:close/>
                  </a:path>
                </a:pathLst>
              </a:custGeom>
              <a:solidFill>
                <a:srgbClr val="427D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84" name="Freeform: Shape 3783">
                <a:extLst>
                  <a:ext uri="{FF2B5EF4-FFF2-40B4-BE49-F238E27FC236}">
                    <a16:creationId xmlns:a16="http://schemas.microsoft.com/office/drawing/2014/main" id="{CB9D53F6-CC65-4A4E-8660-2434478CB8B4}"/>
                  </a:ext>
                </a:extLst>
              </p:cNvPr>
              <p:cNvSpPr/>
              <p:nvPr/>
            </p:nvSpPr>
            <p:spPr>
              <a:xfrm>
                <a:off x="9008979" y="5126083"/>
                <a:ext cx="808491" cy="2075553"/>
              </a:xfrm>
              <a:custGeom>
                <a:avLst/>
                <a:gdLst>
                  <a:gd name="connsiteX0" fmla="*/ 9031 w 808491"/>
                  <a:gd name="connsiteY0" fmla="*/ 1436771 h 2075553"/>
                  <a:gd name="connsiteX1" fmla="*/ 65476 w 808491"/>
                  <a:gd name="connsiteY1" fmla="*/ 962199 h 2075553"/>
                  <a:gd name="connsiteX2" fmla="*/ 373242 w 808491"/>
                  <a:gd name="connsiteY2" fmla="*/ 505838 h 2075553"/>
                  <a:gd name="connsiteX3" fmla="*/ 591302 w 808491"/>
                  <a:gd name="connsiteY3" fmla="*/ 268694 h 2075553"/>
                  <a:gd name="connsiteX4" fmla="*/ 769253 w 808491"/>
                  <a:gd name="connsiteY4" fmla="*/ 12771 h 2075553"/>
                  <a:gd name="connsiteX5" fmla="*/ 740725 w 808491"/>
                  <a:gd name="connsiteY5" fmla="*/ 487081 h 2075553"/>
                  <a:gd name="connsiteX6" fmla="*/ 597212 w 808491"/>
                  <a:gd name="connsiteY6" fmla="*/ 776505 h 2075553"/>
                  <a:gd name="connsiteX7" fmla="*/ 445586 w 808491"/>
                  <a:gd name="connsiteY7" fmla="*/ 1043857 h 2075553"/>
                  <a:gd name="connsiteX8" fmla="*/ 451563 w 808491"/>
                  <a:gd name="connsiteY8" fmla="*/ 1934156 h 2075553"/>
                  <a:gd name="connsiteX9" fmla="*/ 392609 w 808491"/>
                  <a:gd name="connsiteY9" fmla="*/ 2075553 h 2075553"/>
                  <a:gd name="connsiteX10" fmla="*/ 9031 w 808491"/>
                  <a:gd name="connsiteY10" fmla="*/ 1436771 h 2075553"/>
                  <a:gd name="connsiteX11" fmla="*/ 9031 w 808491"/>
                  <a:gd name="connsiteY11" fmla="*/ 1436771 h 207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8491" h="2075553">
                    <a:moveTo>
                      <a:pt x="9031" y="1436771"/>
                    </a:moveTo>
                    <a:cubicBezTo>
                      <a:pt x="-13631" y="1280805"/>
                      <a:pt x="6784" y="1116137"/>
                      <a:pt x="65476" y="962199"/>
                    </a:cubicBezTo>
                    <a:cubicBezTo>
                      <a:pt x="130165" y="792536"/>
                      <a:pt x="248901" y="644073"/>
                      <a:pt x="373242" y="505838"/>
                    </a:cubicBezTo>
                    <a:cubicBezTo>
                      <a:pt x="445020" y="426056"/>
                      <a:pt x="520266" y="349044"/>
                      <a:pt x="591302" y="268694"/>
                    </a:cubicBezTo>
                    <a:cubicBezTo>
                      <a:pt x="661750" y="188999"/>
                      <a:pt x="737039" y="112292"/>
                      <a:pt x="769253" y="12771"/>
                    </a:cubicBezTo>
                    <a:cubicBezTo>
                      <a:pt x="793920" y="-63347"/>
                      <a:pt x="856756" y="214299"/>
                      <a:pt x="740725" y="487081"/>
                    </a:cubicBezTo>
                    <a:cubicBezTo>
                      <a:pt x="698718" y="585883"/>
                      <a:pt x="650976" y="682132"/>
                      <a:pt x="597212" y="776505"/>
                    </a:cubicBezTo>
                    <a:cubicBezTo>
                      <a:pt x="546482" y="865557"/>
                      <a:pt x="491236" y="952602"/>
                      <a:pt x="445586" y="1043857"/>
                    </a:cubicBezTo>
                    <a:cubicBezTo>
                      <a:pt x="298410" y="1338166"/>
                      <a:pt x="298410" y="1670665"/>
                      <a:pt x="451563" y="1934156"/>
                    </a:cubicBezTo>
                    <a:lnTo>
                      <a:pt x="392609" y="2075553"/>
                    </a:lnTo>
                    <a:cubicBezTo>
                      <a:pt x="200787" y="1904036"/>
                      <a:pt x="46849" y="1697121"/>
                      <a:pt x="9031" y="1436771"/>
                    </a:cubicBezTo>
                    <a:lnTo>
                      <a:pt x="9031" y="143677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85" name="Freeform: Shape 3784">
                <a:extLst>
                  <a:ext uri="{FF2B5EF4-FFF2-40B4-BE49-F238E27FC236}">
                    <a16:creationId xmlns:a16="http://schemas.microsoft.com/office/drawing/2014/main" id="{40470DAD-C3BB-44A0-9269-378565E941AE}"/>
                  </a:ext>
                </a:extLst>
              </p:cNvPr>
              <p:cNvSpPr/>
              <p:nvPr/>
            </p:nvSpPr>
            <p:spPr>
              <a:xfrm>
                <a:off x="9008970" y="5126487"/>
                <a:ext cx="777004" cy="2075148"/>
              </a:xfrm>
              <a:custGeom>
                <a:avLst/>
                <a:gdLst>
                  <a:gd name="connsiteX0" fmla="*/ 9040 w 777004"/>
                  <a:gd name="connsiteY0" fmla="*/ 1436366 h 2075148"/>
                  <a:gd name="connsiteX1" fmla="*/ 65485 w 777004"/>
                  <a:gd name="connsiteY1" fmla="*/ 961816 h 2075148"/>
                  <a:gd name="connsiteX2" fmla="*/ 373251 w 777004"/>
                  <a:gd name="connsiteY2" fmla="*/ 505434 h 2075148"/>
                  <a:gd name="connsiteX3" fmla="*/ 591311 w 777004"/>
                  <a:gd name="connsiteY3" fmla="*/ 268289 h 2075148"/>
                  <a:gd name="connsiteX4" fmla="*/ 713231 w 777004"/>
                  <a:gd name="connsiteY4" fmla="*/ 122182 h 2075148"/>
                  <a:gd name="connsiteX5" fmla="*/ 386032 w 777004"/>
                  <a:gd name="connsiteY5" fmla="*/ 676122 h 2075148"/>
                  <a:gd name="connsiteX6" fmla="*/ 217503 w 777004"/>
                  <a:gd name="connsiteY6" fmla="*/ 1758004 h 2075148"/>
                  <a:gd name="connsiteX7" fmla="*/ 405508 w 777004"/>
                  <a:gd name="connsiteY7" fmla="*/ 2044287 h 2075148"/>
                  <a:gd name="connsiteX8" fmla="*/ 392640 w 777004"/>
                  <a:gd name="connsiteY8" fmla="*/ 2075148 h 2075148"/>
                  <a:gd name="connsiteX9" fmla="*/ 9040 w 777004"/>
                  <a:gd name="connsiteY9" fmla="*/ 1436366 h 2075148"/>
                  <a:gd name="connsiteX10" fmla="*/ 9040 w 777004"/>
                  <a:gd name="connsiteY10" fmla="*/ 1436366 h 2075148"/>
                  <a:gd name="connsiteX11" fmla="*/ 766623 w 777004"/>
                  <a:gd name="connsiteY11" fmla="*/ 20218 h 2075148"/>
                  <a:gd name="connsiteX12" fmla="*/ 769262 w 777004"/>
                  <a:gd name="connsiteY12" fmla="*/ 12366 h 2075148"/>
                  <a:gd name="connsiteX13" fmla="*/ 777005 w 777004"/>
                  <a:gd name="connsiteY13" fmla="*/ 0 h 2075148"/>
                  <a:gd name="connsiteX14" fmla="*/ 766623 w 777004"/>
                  <a:gd name="connsiteY14" fmla="*/ 20218 h 2075148"/>
                  <a:gd name="connsiteX15" fmla="*/ 766623 w 777004"/>
                  <a:gd name="connsiteY15" fmla="*/ 20218 h 207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7004" h="2075148">
                    <a:moveTo>
                      <a:pt x="9040" y="1436366"/>
                    </a:moveTo>
                    <a:cubicBezTo>
                      <a:pt x="-13643" y="1280422"/>
                      <a:pt x="6793" y="1115775"/>
                      <a:pt x="65485" y="961816"/>
                    </a:cubicBezTo>
                    <a:cubicBezTo>
                      <a:pt x="130152" y="792153"/>
                      <a:pt x="248888" y="643690"/>
                      <a:pt x="373251" y="505434"/>
                    </a:cubicBezTo>
                    <a:cubicBezTo>
                      <a:pt x="445029" y="425673"/>
                      <a:pt x="520275" y="348639"/>
                      <a:pt x="591311" y="268289"/>
                    </a:cubicBezTo>
                    <a:cubicBezTo>
                      <a:pt x="633689" y="220394"/>
                      <a:pt x="677767" y="173567"/>
                      <a:pt x="713231" y="122182"/>
                    </a:cubicBezTo>
                    <a:cubicBezTo>
                      <a:pt x="632009" y="275094"/>
                      <a:pt x="496960" y="520090"/>
                      <a:pt x="386032" y="676122"/>
                    </a:cubicBezTo>
                    <a:cubicBezTo>
                      <a:pt x="215017" y="916690"/>
                      <a:pt x="-16173" y="1217739"/>
                      <a:pt x="217503" y="1758004"/>
                    </a:cubicBezTo>
                    <a:cubicBezTo>
                      <a:pt x="266162" y="1870480"/>
                      <a:pt x="333076" y="1965071"/>
                      <a:pt x="405508" y="2044287"/>
                    </a:cubicBezTo>
                    <a:lnTo>
                      <a:pt x="392640" y="2075148"/>
                    </a:lnTo>
                    <a:cubicBezTo>
                      <a:pt x="200774" y="1903653"/>
                      <a:pt x="46859" y="1696717"/>
                      <a:pt x="9040" y="1436366"/>
                    </a:cubicBezTo>
                    <a:lnTo>
                      <a:pt x="9040" y="1436366"/>
                    </a:lnTo>
                    <a:close/>
                    <a:moveTo>
                      <a:pt x="766623" y="20218"/>
                    </a:moveTo>
                    <a:lnTo>
                      <a:pt x="769262" y="12366"/>
                    </a:lnTo>
                    <a:cubicBezTo>
                      <a:pt x="771573" y="5256"/>
                      <a:pt x="774213" y="1243"/>
                      <a:pt x="777005" y="0"/>
                    </a:cubicBezTo>
                    <a:lnTo>
                      <a:pt x="766623" y="20218"/>
                    </a:lnTo>
                    <a:lnTo>
                      <a:pt x="766623" y="20218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86" name="Freeform: Shape 3785">
                <a:extLst>
                  <a:ext uri="{FF2B5EF4-FFF2-40B4-BE49-F238E27FC236}">
                    <a16:creationId xmlns:a16="http://schemas.microsoft.com/office/drawing/2014/main" id="{823B5A93-48A6-4818-A844-98104DBFD715}"/>
                  </a:ext>
                </a:extLst>
              </p:cNvPr>
              <p:cNvSpPr/>
              <p:nvPr/>
            </p:nvSpPr>
            <p:spPr>
              <a:xfrm>
                <a:off x="9032623" y="5127503"/>
                <a:ext cx="772522" cy="2049159"/>
              </a:xfrm>
              <a:custGeom>
                <a:avLst/>
                <a:gdLst>
                  <a:gd name="connsiteX0" fmla="*/ 181004 w 772522"/>
                  <a:gd name="connsiteY0" fmla="*/ 710068 h 2049159"/>
                  <a:gd name="connsiteX1" fmla="*/ 314984 w 772522"/>
                  <a:gd name="connsiteY1" fmla="*/ 543393 h 2049159"/>
                  <a:gd name="connsiteX2" fmla="*/ 66172 w 772522"/>
                  <a:gd name="connsiteY2" fmla="*/ 1007867 h 2049159"/>
                  <a:gd name="connsiteX3" fmla="*/ 284254 w 772522"/>
                  <a:gd name="connsiteY3" fmla="*/ 1993281 h 2049159"/>
                  <a:gd name="connsiteX4" fmla="*/ 147350 w 772522"/>
                  <a:gd name="connsiteY4" fmla="*/ 1829856 h 2049159"/>
                  <a:gd name="connsiteX5" fmla="*/ 48352 w 772522"/>
                  <a:gd name="connsiteY5" fmla="*/ 1602461 h 2049159"/>
                  <a:gd name="connsiteX6" fmla="*/ 16662 w 772522"/>
                  <a:gd name="connsiteY6" fmla="*/ 1109612 h 2049159"/>
                  <a:gd name="connsiteX7" fmla="*/ 181004 w 772522"/>
                  <a:gd name="connsiteY7" fmla="*/ 710068 h 2049159"/>
                  <a:gd name="connsiteX8" fmla="*/ 181004 w 772522"/>
                  <a:gd name="connsiteY8" fmla="*/ 710068 h 2049159"/>
                  <a:gd name="connsiteX9" fmla="*/ 671300 w 772522"/>
                  <a:gd name="connsiteY9" fmla="*/ 146313 h 2049159"/>
                  <a:gd name="connsiteX10" fmla="*/ 738891 w 772522"/>
                  <a:gd name="connsiteY10" fmla="*/ 30217 h 2049159"/>
                  <a:gd name="connsiteX11" fmla="*/ 753416 w 772522"/>
                  <a:gd name="connsiteY11" fmla="*/ 1165 h 2049159"/>
                  <a:gd name="connsiteX12" fmla="*/ 756950 w 772522"/>
                  <a:gd name="connsiteY12" fmla="*/ 2299 h 2049159"/>
                  <a:gd name="connsiteX13" fmla="*/ 204384 w 772522"/>
                  <a:gd name="connsiteY13" fmla="*/ 1018401 h 2049159"/>
                  <a:gd name="connsiteX14" fmla="*/ 406762 w 772522"/>
                  <a:gd name="connsiteY14" fmla="*/ 1983532 h 2049159"/>
                  <a:gd name="connsiteX15" fmla="*/ 396752 w 772522"/>
                  <a:gd name="connsiteY15" fmla="*/ 2007567 h 2049159"/>
                  <a:gd name="connsiteX16" fmla="*/ 186587 w 772522"/>
                  <a:gd name="connsiteY16" fmla="*/ 1612996 h 2049159"/>
                  <a:gd name="connsiteX17" fmla="*/ 154896 w 772522"/>
                  <a:gd name="connsiteY17" fmla="*/ 1120147 h 2049159"/>
                  <a:gd name="connsiteX18" fmla="*/ 382444 w 772522"/>
                  <a:gd name="connsiteY18" fmla="*/ 619271 h 2049159"/>
                  <a:gd name="connsiteX19" fmla="*/ 572304 w 772522"/>
                  <a:gd name="connsiteY19" fmla="*/ 332639 h 2049159"/>
                  <a:gd name="connsiteX20" fmla="*/ 611519 w 772522"/>
                  <a:gd name="connsiteY20" fmla="*/ 268604 h 2049159"/>
                  <a:gd name="connsiteX21" fmla="*/ 408137 w 772522"/>
                  <a:gd name="connsiteY21" fmla="*/ 525487 h 2049159"/>
                  <a:gd name="connsiteX22" fmla="*/ 140588 w 772522"/>
                  <a:gd name="connsiteY22" fmla="*/ 1012927 h 2049159"/>
                  <a:gd name="connsiteX23" fmla="*/ 350557 w 772522"/>
                  <a:gd name="connsiteY23" fmla="*/ 1973849 h 2049159"/>
                  <a:gd name="connsiteX24" fmla="*/ 390885 w 772522"/>
                  <a:gd name="connsiteY24" fmla="*/ 2021657 h 2049159"/>
                  <a:gd name="connsiteX25" fmla="*/ 379412 w 772522"/>
                  <a:gd name="connsiteY25" fmla="*/ 2049160 h 2049159"/>
                  <a:gd name="connsiteX26" fmla="*/ 117317 w 772522"/>
                  <a:gd name="connsiteY26" fmla="*/ 1582767 h 2049159"/>
                  <a:gd name="connsiteX27" fmla="*/ 303294 w 772522"/>
                  <a:gd name="connsiteY27" fmla="*/ 619315 h 2049159"/>
                  <a:gd name="connsiteX28" fmla="*/ 671300 w 772522"/>
                  <a:gd name="connsiteY28" fmla="*/ 146313 h 2049159"/>
                  <a:gd name="connsiteX29" fmla="*/ 671300 w 772522"/>
                  <a:gd name="connsiteY29" fmla="*/ 146313 h 2049159"/>
                  <a:gd name="connsiteX30" fmla="*/ 768683 w 772522"/>
                  <a:gd name="connsiteY30" fmla="*/ 17152 h 2049159"/>
                  <a:gd name="connsiteX31" fmla="*/ 772523 w 772522"/>
                  <a:gd name="connsiteY31" fmla="*/ 29671 h 2049159"/>
                  <a:gd name="connsiteX32" fmla="*/ 541638 w 772522"/>
                  <a:gd name="connsiteY32" fmla="*/ 557439 h 2049159"/>
                  <a:gd name="connsiteX33" fmla="*/ 319194 w 772522"/>
                  <a:gd name="connsiteY33" fmla="*/ 1060713 h 2049159"/>
                  <a:gd name="connsiteX34" fmla="*/ 294003 w 772522"/>
                  <a:gd name="connsiteY34" fmla="*/ 1559320 h 2049159"/>
                  <a:gd name="connsiteX35" fmla="*/ 338213 w 772522"/>
                  <a:gd name="connsiteY35" fmla="*/ 1710161 h 2049159"/>
                  <a:gd name="connsiteX36" fmla="*/ 427940 w 772522"/>
                  <a:gd name="connsiteY36" fmla="*/ 1932758 h 2049159"/>
                  <a:gd name="connsiteX37" fmla="*/ 424843 w 772522"/>
                  <a:gd name="connsiteY37" fmla="*/ 1940173 h 2049159"/>
                  <a:gd name="connsiteX38" fmla="*/ 288834 w 772522"/>
                  <a:gd name="connsiteY38" fmla="*/ 1648045 h 2049159"/>
                  <a:gd name="connsiteX39" fmla="*/ 459260 w 772522"/>
                  <a:gd name="connsiteY39" fmla="*/ 655258 h 2049159"/>
                  <a:gd name="connsiteX40" fmla="*/ 768683 w 772522"/>
                  <a:gd name="connsiteY40" fmla="*/ 17152 h 2049159"/>
                  <a:gd name="connsiteX41" fmla="*/ 768683 w 772522"/>
                  <a:gd name="connsiteY41" fmla="*/ 17152 h 2049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72522" h="2049159">
                    <a:moveTo>
                      <a:pt x="181004" y="710068"/>
                    </a:moveTo>
                    <a:cubicBezTo>
                      <a:pt x="222356" y="652467"/>
                      <a:pt x="267939" y="597090"/>
                      <a:pt x="314984" y="543393"/>
                    </a:cubicBezTo>
                    <a:cubicBezTo>
                      <a:pt x="217557" y="692620"/>
                      <a:pt x="123206" y="842959"/>
                      <a:pt x="66172" y="1007867"/>
                    </a:cubicBezTo>
                    <a:cubicBezTo>
                      <a:pt x="-55203" y="1358709"/>
                      <a:pt x="69421" y="1722004"/>
                      <a:pt x="284254" y="1993281"/>
                    </a:cubicBezTo>
                    <a:cubicBezTo>
                      <a:pt x="234112" y="1941940"/>
                      <a:pt x="187896" y="1887610"/>
                      <a:pt x="147350" y="1829856"/>
                    </a:cubicBezTo>
                    <a:cubicBezTo>
                      <a:pt x="106674" y="1757642"/>
                      <a:pt x="73129" y="1681808"/>
                      <a:pt x="48352" y="1602461"/>
                    </a:cubicBezTo>
                    <a:cubicBezTo>
                      <a:pt x="-678" y="1445405"/>
                      <a:pt x="-14592" y="1276745"/>
                      <a:pt x="16662" y="1109612"/>
                    </a:cubicBezTo>
                    <a:cubicBezTo>
                      <a:pt x="43031" y="968586"/>
                      <a:pt x="105583" y="836852"/>
                      <a:pt x="181004" y="710068"/>
                    </a:cubicBezTo>
                    <a:lnTo>
                      <a:pt x="181004" y="710068"/>
                    </a:lnTo>
                    <a:close/>
                    <a:moveTo>
                      <a:pt x="671300" y="146313"/>
                    </a:moveTo>
                    <a:cubicBezTo>
                      <a:pt x="698738" y="110195"/>
                      <a:pt x="722598" y="72202"/>
                      <a:pt x="738891" y="30217"/>
                    </a:cubicBezTo>
                    <a:lnTo>
                      <a:pt x="753416" y="1165"/>
                    </a:lnTo>
                    <a:cubicBezTo>
                      <a:pt x="754507" y="-994"/>
                      <a:pt x="757692" y="118"/>
                      <a:pt x="756950" y="2299"/>
                    </a:cubicBezTo>
                    <a:cubicBezTo>
                      <a:pt x="633700" y="365355"/>
                      <a:pt x="329423" y="656916"/>
                      <a:pt x="204384" y="1018401"/>
                    </a:cubicBezTo>
                    <a:cubicBezTo>
                      <a:pt x="86019" y="1360606"/>
                      <a:pt x="201657" y="1714567"/>
                      <a:pt x="406762" y="1983532"/>
                    </a:cubicBezTo>
                    <a:lnTo>
                      <a:pt x="396752" y="2007567"/>
                    </a:lnTo>
                    <a:cubicBezTo>
                      <a:pt x="304428" y="1887807"/>
                      <a:pt x="231298" y="1756159"/>
                      <a:pt x="186587" y="1612996"/>
                    </a:cubicBezTo>
                    <a:cubicBezTo>
                      <a:pt x="137535" y="1455917"/>
                      <a:pt x="123642" y="1287280"/>
                      <a:pt x="154896" y="1120147"/>
                    </a:cubicBezTo>
                    <a:cubicBezTo>
                      <a:pt x="188354" y="941171"/>
                      <a:pt x="280066" y="777157"/>
                      <a:pt x="382444" y="619271"/>
                    </a:cubicBezTo>
                    <a:cubicBezTo>
                      <a:pt x="444734" y="523218"/>
                      <a:pt x="510819" y="429128"/>
                      <a:pt x="572304" y="332639"/>
                    </a:cubicBezTo>
                    <a:cubicBezTo>
                      <a:pt x="585826" y="311418"/>
                      <a:pt x="598868" y="290065"/>
                      <a:pt x="611519" y="268604"/>
                    </a:cubicBezTo>
                    <a:cubicBezTo>
                      <a:pt x="548552" y="357416"/>
                      <a:pt x="475727" y="440971"/>
                      <a:pt x="408137" y="525487"/>
                    </a:cubicBezTo>
                    <a:cubicBezTo>
                      <a:pt x="288899" y="674539"/>
                      <a:pt x="187045" y="830854"/>
                      <a:pt x="140588" y="1012927"/>
                    </a:cubicBezTo>
                    <a:cubicBezTo>
                      <a:pt x="54612" y="1349875"/>
                      <a:pt x="136532" y="1707238"/>
                      <a:pt x="350557" y="1973849"/>
                    </a:cubicBezTo>
                    <a:cubicBezTo>
                      <a:pt x="363643" y="1990141"/>
                      <a:pt x="377079" y="2006084"/>
                      <a:pt x="390885" y="2021657"/>
                    </a:cubicBezTo>
                    <a:lnTo>
                      <a:pt x="379412" y="2049160"/>
                    </a:lnTo>
                    <a:cubicBezTo>
                      <a:pt x="259128" y="1915593"/>
                      <a:pt x="165976" y="1761634"/>
                      <a:pt x="117317" y="1582767"/>
                    </a:cubicBezTo>
                    <a:cubicBezTo>
                      <a:pt x="27632" y="1252885"/>
                      <a:pt x="93086" y="907059"/>
                      <a:pt x="303294" y="619315"/>
                    </a:cubicBezTo>
                    <a:cubicBezTo>
                      <a:pt x="421463" y="457504"/>
                      <a:pt x="560962" y="312181"/>
                      <a:pt x="671300" y="146313"/>
                    </a:cubicBezTo>
                    <a:lnTo>
                      <a:pt x="671300" y="146313"/>
                    </a:lnTo>
                    <a:close/>
                    <a:moveTo>
                      <a:pt x="768683" y="17152"/>
                    </a:moveTo>
                    <a:cubicBezTo>
                      <a:pt x="770015" y="20816"/>
                      <a:pt x="771301" y="25004"/>
                      <a:pt x="772523" y="29671"/>
                    </a:cubicBezTo>
                    <a:cubicBezTo>
                      <a:pt x="712064" y="283675"/>
                      <a:pt x="671693" y="327012"/>
                      <a:pt x="541638" y="557439"/>
                    </a:cubicBezTo>
                    <a:cubicBezTo>
                      <a:pt x="450208" y="719468"/>
                      <a:pt x="367547" y="886143"/>
                      <a:pt x="319194" y="1060713"/>
                    </a:cubicBezTo>
                    <a:cubicBezTo>
                      <a:pt x="273174" y="1226843"/>
                      <a:pt x="260044" y="1396506"/>
                      <a:pt x="294003" y="1559320"/>
                    </a:cubicBezTo>
                    <a:cubicBezTo>
                      <a:pt x="304734" y="1610837"/>
                      <a:pt x="319674" y="1661175"/>
                      <a:pt x="338213" y="1710161"/>
                    </a:cubicBezTo>
                    <a:cubicBezTo>
                      <a:pt x="357384" y="1787893"/>
                      <a:pt x="387243" y="1862768"/>
                      <a:pt x="427940" y="1932758"/>
                    </a:cubicBezTo>
                    <a:lnTo>
                      <a:pt x="424843" y="1940173"/>
                    </a:lnTo>
                    <a:cubicBezTo>
                      <a:pt x="366435" y="1849137"/>
                      <a:pt x="319630" y="1751426"/>
                      <a:pt x="288834" y="1648045"/>
                    </a:cubicBezTo>
                    <a:cubicBezTo>
                      <a:pt x="190448" y="1317880"/>
                      <a:pt x="291233" y="973276"/>
                      <a:pt x="459260" y="655258"/>
                    </a:cubicBezTo>
                    <a:cubicBezTo>
                      <a:pt x="590297" y="407165"/>
                      <a:pt x="671781" y="290524"/>
                      <a:pt x="768683" y="17152"/>
                    </a:cubicBezTo>
                    <a:lnTo>
                      <a:pt x="768683" y="17152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87" name="Freeform: Shape 3786">
                <a:extLst>
                  <a:ext uri="{FF2B5EF4-FFF2-40B4-BE49-F238E27FC236}">
                    <a16:creationId xmlns:a16="http://schemas.microsoft.com/office/drawing/2014/main" id="{8D70493E-B296-413E-948C-FCF2D9555528}"/>
                  </a:ext>
                </a:extLst>
              </p:cNvPr>
              <p:cNvSpPr/>
              <p:nvPr/>
            </p:nvSpPr>
            <p:spPr>
              <a:xfrm>
                <a:off x="8736130" y="5147392"/>
                <a:ext cx="506874" cy="2175487"/>
              </a:xfrm>
              <a:custGeom>
                <a:avLst/>
                <a:gdLst>
                  <a:gd name="connsiteX0" fmla="*/ 35182 w 506874"/>
                  <a:gd name="connsiteY0" fmla="*/ 1388940 h 2175487"/>
                  <a:gd name="connsiteX1" fmla="*/ 2968 w 506874"/>
                  <a:gd name="connsiteY1" fmla="*/ 951838 h 2175487"/>
                  <a:gd name="connsiteX2" fmla="*/ 114572 w 506874"/>
                  <a:gd name="connsiteY2" fmla="*/ 507866 h 2175487"/>
                  <a:gd name="connsiteX3" fmla="*/ 168139 w 506874"/>
                  <a:gd name="connsiteY3" fmla="*/ 260602 h 2175487"/>
                  <a:gd name="connsiteX4" fmla="*/ 183514 w 506874"/>
                  <a:gd name="connsiteY4" fmla="*/ 7427 h 2175487"/>
                  <a:gd name="connsiteX5" fmla="*/ 202337 w 506874"/>
                  <a:gd name="connsiteY5" fmla="*/ 5268 h 2175487"/>
                  <a:gd name="connsiteX6" fmla="*/ 210319 w 506874"/>
                  <a:gd name="connsiteY6" fmla="*/ 23916 h 2175487"/>
                  <a:gd name="connsiteX7" fmla="*/ 394312 w 506874"/>
                  <a:gd name="connsiteY7" fmla="*/ 481214 h 2175487"/>
                  <a:gd name="connsiteX8" fmla="*/ 408554 w 506874"/>
                  <a:gd name="connsiteY8" fmla="*/ 1009527 h 2175487"/>
                  <a:gd name="connsiteX9" fmla="*/ 363646 w 506874"/>
                  <a:gd name="connsiteY9" fmla="*/ 1538996 h 2175487"/>
                  <a:gd name="connsiteX10" fmla="*/ 479023 w 506874"/>
                  <a:gd name="connsiteY10" fmla="*/ 2025759 h 2175487"/>
                  <a:gd name="connsiteX11" fmla="*/ 506875 w 506874"/>
                  <a:gd name="connsiteY11" fmla="*/ 2087570 h 2175487"/>
                  <a:gd name="connsiteX12" fmla="*/ 434639 w 506874"/>
                  <a:gd name="connsiteY12" fmla="*/ 2175488 h 2175487"/>
                  <a:gd name="connsiteX13" fmla="*/ 35182 w 506874"/>
                  <a:gd name="connsiteY13" fmla="*/ 1388940 h 2175487"/>
                  <a:gd name="connsiteX14" fmla="*/ 35182 w 506874"/>
                  <a:gd name="connsiteY14" fmla="*/ 1388940 h 217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6874" h="2175487">
                    <a:moveTo>
                      <a:pt x="35182" y="1388940"/>
                    </a:moveTo>
                    <a:cubicBezTo>
                      <a:pt x="5062" y="1245777"/>
                      <a:pt x="-5865" y="1098731"/>
                      <a:pt x="2968" y="951838"/>
                    </a:cubicBezTo>
                    <a:cubicBezTo>
                      <a:pt x="12259" y="797312"/>
                      <a:pt x="67723" y="656329"/>
                      <a:pt x="114572" y="507866"/>
                    </a:cubicBezTo>
                    <a:cubicBezTo>
                      <a:pt x="140156" y="426862"/>
                      <a:pt x="158694" y="343961"/>
                      <a:pt x="168139" y="260602"/>
                    </a:cubicBezTo>
                    <a:cubicBezTo>
                      <a:pt x="177669" y="176436"/>
                      <a:pt x="170189" y="90874"/>
                      <a:pt x="183514" y="7427"/>
                    </a:cubicBezTo>
                    <a:cubicBezTo>
                      <a:pt x="184976" y="-1777"/>
                      <a:pt x="198694" y="-2344"/>
                      <a:pt x="202337" y="5268"/>
                    </a:cubicBezTo>
                    <a:cubicBezTo>
                      <a:pt x="205259" y="11353"/>
                      <a:pt x="207855" y="17591"/>
                      <a:pt x="210319" y="23916"/>
                    </a:cubicBezTo>
                    <a:cubicBezTo>
                      <a:pt x="296404" y="168148"/>
                      <a:pt x="356645" y="311944"/>
                      <a:pt x="394312" y="481214"/>
                    </a:cubicBezTo>
                    <a:cubicBezTo>
                      <a:pt x="433025" y="655152"/>
                      <a:pt x="435075" y="831663"/>
                      <a:pt x="408554" y="1009527"/>
                    </a:cubicBezTo>
                    <a:cubicBezTo>
                      <a:pt x="382033" y="1187478"/>
                      <a:pt x="349165" y="1360041"/>
                      <a:pt x="363646" y="1538996"/>
                    </a:cubicBezTo>
                    <a:cubicBezTo>
                      <a:pt x="377169" y="1706216"/>
                      <a:pt x="413723" y="1870535"/>
                      <a:pt x="479023" y="2025759"/>
                    </a:cubicBezTo>
                    <a:cubicBezTo>
                      <a:pt x="487813" y="2046632"/>
                      <a:pt x="497126" y="2067243"/>
                      <a:pt x="506875" y="2087570"/>
                    </a:cubicBezTo>
                    <a:lnTo>
                      <a:pt x="434639" y="2175488"/>
                    </a:lnTo>
                    <a:cubicBezTo>
                      <a:pt x="244954" y="1928965"/>
                      <a:pt x="86502" y="1632736"/>
                      <a:pt x="35182" y="1388940"/>
                    </a:cubicBezTo>
                    <a:lnTo>
                      <a:pt x="35182" y="1388940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88" name="Freeform: Shape 3787">
                <a:extLst>
                  <a:ext uri="{FF2B5EF4-FFF2-40B4-BE49-F238E27FC236}">
                    <a16:creationId xmlns:a16="http://schemas.microsoft.com/office/drawing/2014/main" id="{57670E8A-3C7F-46BA-950F-1FE138C1066C}"/>
                  </a:ext>
                </a:extLst>
              </p:cNvPr>
              <p:cNvSpPr/>
              <p:nvPr/>
            </p:nvSpPr>
            <p:spPr>
              <a:xfrm>
                <a:off x="8736127" y="5147425"/>
                <a:ext cx="458240" cy="2175498"/>
              </a:xfrm>
              <a:custGeom>
                <a:avLst/>
                <a:gdLst>
                  <a:gd name="connsiteX0" fmla="*/ 35184 w 458240"/>
                  <a:gd name="connsiteY0" fmla="*/ 1388907 h 2175498"/>
                  <a:gd name="connsiteX1" fmla="*/ 2970 w 458240"/>
                  <a:gd name="connsiteY1" fmla="*/ 951805 h 2175498"/>
                  <a:gd name="connsiteX2" fmla="*/ 114575 w 458240"/>
                  <a:gd name="connsiteY2" fmla="*/ 507834 h 2175498"/>
                  <a:gd name="connsiteX3" fmla="*/ 168141 w 458240"/>
                  <a:gd name="connsiteY3" fmla="*/ 260613 h 2175498"/>
                  <a:gd name="connsiteX4" fmla="*/ 183517 w 458240"/>
                  <a:gd name="connsiteY4" fmla="*/ 7438 h 2175498"/>
                  <a:gd name="connsiteX5" fmla="*/ 202362 w 458240"/>
                  <a:gd name="connsiteY5" fmla="*/ 5257 h 2175498"/>
                  <a:gd name="connsiteX6" fmla="*/ 210343 w 458240"/>
                  <a:gd name="connsiteY6" fmla="*/ 23905 h 2175498"/>
                  <a:gd name="connsiteX7" fmla="*/ 245589 w 458240"/>
                  <a:gd name="connsiteY7" fmla="*/ 85606 h 2175498"/>
                  <a:gd name="connsiteX8" fmla="*/ 245677 w 458240"/>
                  <a:gd name="connsiteY8" fmla="*/ 85759 h 2175498"/>
                  <a:gd name="connsiteX9" fmla="*/ 245698 w 458240"/>
                  <a:gd name="connsiteY9" fmla="*/ 85824 h 2175498"/>
                  <a:gd name="connsiteX10" fmla="*/ 243910 w 458240"/>
                  <a:gd name="connsiteY10" fmla="*/ 903125 h 2175498"/>
                  <a:gd name="connsiteX11" fmla="*/ 250933 w 458240"/>
                  <a:gd name="connsiteY11" fmla="*/ 1543216 h 2175498"/>
                  <a:gd name="connsiteX12" fmla="*/ 458240 w 458240"/>
                  <a:gd name="connsiteY12" fmla="*/ 2146883 h 2175498"/>
                  <a:gd name="connsiteX13" fmla="*/ 434729 w 458240"/>
                  <a:gd name="connsiteY13" fmla="*/ 2175499 h 2175498"/>
                  <a:gd name="connsiteX14" fmla="*/ 35184 w 458240"/>
                  <a:gd name="connsiteY14" fmla="*/ 1388907 h 2175498"/>
                  <a:gd name="connsiteX15" fmla="*/ 35184 w 458240"/>
                  <a:gd name="connsiteY15" fmla="*/ 1388907 h 217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8240" h="2175498">
                    <a:moveTo>
                      <a:pt x="35184" y="1388907"/>
                    </a:moveTo>
                    <a:cubicBezTo>
                      <a:pt x="5043" y="1245744"/>
                      <a:pt x="-5863" y="1098699"/>
                      <a:pt x="2970" y="951805"/>
                    </a:cubicBezTo>
                    <a:cubicBezTo>
                      <a:pt x="12283" y="797301"/>
                      <a:pt x="67726" y="656297"/>
                      <a:pt x="114575" y="507834"/>
                    </a:cubicBezTo>
                    <a:cubicBezTo>
                      <a:pt x="140158" y="426830"/>
                      <a:pt x="158697" y="343928"/>
                      <a:pt x="168141" y="260613"/>
                    </a:cubicBezTo>
                    <a:cubicBezTo>
                      <a:pt x="177671" y="176425"/>
                      <a:pt x="170191" y="90863"/>
                      <a:pt x="183517" y="7438"/>
                    </a:cubicBezTo>
                    <a:cubicBezTo>
                      <a:pt x="185001" y="-1788"/>
                      <a:pt x="198718" y="-2333"/>
                      <a:pt x="202362" y="5257"/>
                    </a:cubicBezTo>
                    <a:cubicBezTo>
                      <a:pt x="205284" y="11342"/>
                      <a:pt x="207901" y="17580"/>
                      <a:pt x="210343" y="23905"/>
                    </a:cubicBezTo>
                    <a:cubicBezTo>
                      <a:pt x="222623" y="44472"/>
                      <a:pt x="234378" y="64974"/>
                      <a:pt x="245589" y="85606"/>
                    </a:cubicBezTo>
                    <a:lnTo>
                      <a:pt x="245677" y="85759"/>
                    </a:lnTo>
                    <a:lnTo>
                      <a:pt x="245698" y="85824"/>
                    </a:lnTo>
                    <a:cubicBezTo>
                      <a:pt x="249013" y="92847"/>
                      <a:pt x="336452" y="416012"/>
                      <a:pt x="243910" y="903125"/>
                    </a:cubicBezTo>
                    <a:cubicBezTo>
                      <a:pt x="206767" y="1098546"/>
                      <a:pt x="203823" y="1267554"/>
                      <a:pt x="250933" y="1543216"/>
                    </a:cubicBezTo>
                    <a:cubicBezTo>
                      <a:pt x="287509" y="1757350"/>
                      <a:pt x="354924" y="1968431"/>
                      <a:pt x="458240" y="2146883"/>
                    </a:cubicBezTo>
                    <a:lnTo>
                      <a:pt x="434729" y="2175499"/>
                    </a:lnTo>
                    <a:cubicBezTo>
                      <a:pt x="244935" y="1928954"/>
                      <a:pt x="86505" y="1632704"/>
                      <a:pt x="35184" y="1388907"/>
                    </a:cubicBezTo>
                    <a:lnTo>
                      <a:pt x="35184" y="1388907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89" name="Freeform: Shape 3788">
                <a:extLst>
                  <a:ext uri="{FF2B5EF4-FFF2-40B4-BE49-F238E27FC236}">
                    <a16:creationId xmlns:a16="http://schemas.microsoft.com/office/drawing/2014/main" id="{69E06454-2625-4341-8E20-61CD9EDBA9A2}"/>
                  </a:ext>
                </a:extLst>
              </p:cNvPr>
              <p:cNvSpPr/>
              <p:nvPr/>
            </p:nvSpPr>
            <p:spPr>
              <a:xfrm>
                <a:off x="8938802" y="5230325"/>
                <a:ext cx="273428" cy="2063394"/>
              </a:xfrm>
              <a:custGeom>
                <a:avLst/>
                <a:gdLst>
                  <a:gd name="connsiteX0" fmla="*/ 43002 w 273428"/>
                  <a:gd name="connsiteY0" fmla="*/ 3142 h 2063394"/>
                  <a:gd name="connsiteX1" fmla="*/ 74256 w 273428"/>
                  <a:gd name="connsiteY1" fmla="*/ 63797 h 2063394"/>
                  <a:gd name="connsiteX2" fmla="*/ 46099 w 273428"/>
                  <a:gd name="connsiteY2" fmla="*/ 864150 h 2063394"/>
                  <a:gd name="connsiteX3" fmla="*/ 36480 w 273428"/>
                  <a:gd name="connsiteY3" fmla="*/ 1394230 h 2063394"/>
                  <a:gd name="connsiteX4" fmla="*/ 205423 w 273428"/>
                  <a:gd name="connsiteY4" fmla="*/ 1909020 h 2063394"/>
                  <a:gd name="connsiteX5" fmla="*/ 273428 w 273428"/>
                  <a:gd name="connsiteY5" fmla="*/ 2042173 h 2063394"/>
                  <a:gd name="connsiteX6" fmla="*/ 255980 w 273428"/>
                  <a:gd name="connsiteY6" fmla="*/ 2063394 h 2063394"/>
                  <a:gd name="connsiteX7" fmla="*/ 31399 w 273428"/>
                  <a:gd name="connsiteY7" fmla="*/ 1499421 h 2063394"/>
                  <a:gd name="connsiteX8" fmla="*/ 70156 w 273428"/>
                  <a:gd name="connsiteY8" fmla="*/ 475315 h 2063394"/>
                  <a:gd name="connsiteX9" fmla="*/ 43002 w 273428"/>
                  <a:gd name="connsiteY9" fmla="*/ 3142 h 2063394"/>
                  <a:gd name="connsiteX10" fmla="*/ 43002 w 273428"/>
                  <a:gd name="connsiteY10" fmla="*/ 3142 h 206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428" h="2063394">
                    <a:moveTo>
                      <a:pt x="43002" y="3142"/>
                    </a:moveTo>
                    <a:cubicBezTo>
                      <a:pt x="53885" y="23229"/>
                      <a:pt x="64311" y="43448"/>
                      <a:pt x="74256" y="63797"/>
                    </a:cubicBezTo>
                    <a:cubicBezTo>
                      <a:pt x="133667" y="321944"/>
                      <a:pt x="80013" y="602600"/>
                      <a:pt x="46099" y="864150"/>
                    </a:cubicBezTo>
                    <a:cubicBezTo>
                      <a:pt x="23154" y="1041098"/>
                      <a:pt x="9610" y="1218722"/>
                      <a:pt x="36480" y="1394230"/>
                    </a:cubicBezTo>
                    <a:cubicBezTo>
                      <a:pt x="63896" y="1573337"/>
                      <a:pt x="126928" y="1745050"/>
                      <a:pt x="205423" y="1909020"/>
                    </a:cubicBezTo>
                    <a:cubicBezTo>
                      <a:pt x="226929" y="1953949"/>
                      <a:pt x="249764" y="1998268"/>
                      <a:pt x="273428" y="2042173"/>
                    </a:cubicBezTo>
                    <a:lnTo>
                      <a:pt x="255980" y="2063394"/>
                    </a:lnTo>
                    <a:cubicBezTo>
                      <a:pt x="157288" y="1883938"/>
                      <a:pt x="76154" y="1696303"/>
                      <a:pt x="31399" y="1499421"/>
                    </a:cubicBezTo>
                    <a:cubicBezTo>
                      <a:pt x="-46115" y="1158634"/>
                      <a:pt x="40646" y="819483"/>
                      <a:pt x="70156" y="475315"/>
                    </a:cubicBezTo>
                    <a:cubicBezTo>
                      <a:pt x="80363" y="356557"/>
                      <a:pt x="38444" y="-39105"/>
                      <a:pt x="43002" y="3142"/>
                    </a:cubicBezTo>
                    <a:lnTo>
                      <a:pt x="43002" y="314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90" name="Freeform: Shape 3789">
                <a:extLst>
                  <a:ext uri="{FF2B5EF4-FFF2-40B4-BE49-F238E27FC236}">
                    <a16:creationId xmlns:a16="http://schemas.microsoft.com/office/drawing/2014/main" id="{4B012072-9E3D-4EEC-B6F8-C4BEBB6EB0F9}"/>
                  </a:ext>
                </a:extLst>
              </p:cNvPr>
              <p:cNvSpPr/>
              <p:nvPr/>
            </p:nvSpPr>
            <p:spPr>
              <a:xfrm>
                <a:off x="8801996" y="5147405"/>
                <a:ext cx="387159" cy="2172529"/>
              </a:xfrm>
              <a:custGeom>
                <a:avLst/>
                <a:gdLst>
                  <a:gd name="connsiteX0" fmla="*/ 123428 w 387159"/>
                  <a:gd name="connsiteY0" fmla="*/ 652 h 2172529"/>
                  <a:gd name="connsiteX1" fmla="*/ 128030 w 387159"/>
                  <a:gd name="connsiteY1" fmla="*/ 20 h 2172529"/>
                  <a:gd name="connsiteX2" fmla="*/ 129426 w 387159"/>
                  <a:gd name="connsiteY2" fmla="*/ 347656 h 2172529"/>
                  <a:gd name="connsiteX3" fmla="*/ 33591 w 387159"/>
                  <a:gd name="connsiteY3" fmla="*/ 753896 h 2172529"/>
                  <a:gd name="connsiteX4" fmla="*/ 42992 w 387159"/>
                  <a:gd name="connsiteY4" fmla="*/ 1187682 h 2172529"/>
                  <a:gd name="connsiteX5" fmla="*/ 387159 w 387159"/>
                  <a:gd name="connsiteY5" fmla="*/ 2153184 h 2172529"/>
                  <a:gd name="connsiteX6" fmla="*/ 371282 w 387159"/>
                  <a:gd name="connsiteY6" fmla="*/ 2172530 h 2172529"/>
                  <a:gd name="connsiteX7" fmla="*/ 34442 w 387159"/>
                  <a:gd name="connsiteY7" fmla="*/ 1345568 h 2172529"/>
                  <a:gd name="connsiteX8" fmla="*/ 222 w 387159"/>
                  <a:gd name="connsiteY8" fmla="*/ 856557 h 2172529"/>
                  <a:gd name="connsiteX9" fmla="*/ 78565 w 387159"/>
                  <a:gd name="connsiteY9" fmla="*/ 456228 h 2172529"/>
                  <a:gd name="connsiteX10" fmla="*/ 123428 w 387159"/>
                  <a:gd name="connsiteY10" fmla="*/ 652 h 2172529"/>
                  <a:gd name="connsiteX11" fmla="*/ 123428 w 387159"/>
                  <a:gd name="connsiteY11" fmla="*/ 652 h 217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7159" h="2172529">
                    <a:moveTo>
                      <a:pt x="123428" y="652"/>
                    </a:moveTo>
                    <a:cubicBezTo>
                      <a:pt x="124868" y="129"/>
                      <a:pt x="126460" y="-67"/>
                      <a:pt x="128030" y="20"/>
                    </a:cubicBezTo>
                    <a:cubicBezTo>
                      <a:pt x="154704" y="115310"/>
                      <a:pt x="151782" y="229880"/>
                      <a:pt x="129426" y="347656"/>
                    </a:cubicBezTo>
                    <a:cubicBezTo>
                      <a:pt x="103537" y="484014"/>
                      <a:pt x="50386" y="616316"/>
                      <a:pt x="33591" y="753896"/>
                    </a:cubicBezTo>
                    <a:cubicBezTo>
                      <a:pt x="16078" y="897343"/>
                      <a:pt x="31127" y="1044999"/>
                      <a:pt x="42992" y="1187682"/>
                    </a:cubicBezTo>
                    <a:cubicBezTo>
                      <a:pt x="74398" y="1565329"/>
                      <a:pt x="204062" y="1852485"/>
                      <a:pt x="387159" y="2153184"/>
                    </a:cubicBezTo>
                    <a:lnTo>
                      <a:pt x="371282" y="2172530"/>
                    </a:lnTo>
                    <a:cubicBezTo>
                      <a:pt x="213767" y="1901514"/>
                      <a:pt x="58324" y="1545023"/>
                      <a:pt x="34442" y="1345568"/>
                    </a:cubicBezTo>
                    <a:cubicBezTo>
                      <a:pt x="16950" y="1199482"/>
                      <a:pt x="-2287" y="1004104"/>
                      <a:pt x="222" y="856557"/>
                    </a:cubicBezTo>
                    <a:cubicBezTo>
                      <a:pt x="2576" y="718541"/>
                      <a:pt x="43254" y="590034"/>
                      <a:pt x="78565" y="456228"/>
                    </a:cubicBezTo>
                    <a:cubicBezTo>
                      <a:pt x="117453" y="308811"/>
                      <a:pt x="147201" y="150860"/>
                      <a:pt x="123428" y="652"/>
                    </a:cubicBezTo>
                    <a:lnTo>
                      <a:pt x="123428" y="65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91" name="Freeform: Shape 3790">
                <a:extLst>
                  <a:ext uri="{FF2B5EF4-FFF2-40B4-BE49-F238E27FC236}">
                    <a16:creationId xmlns:a16="http://schemas.microsoft.com/office/drawing/2014/main" id="{46666997-F52C-4919-BA52-E9FAA82B848C}"/>
                  </a:ext>
                </a:extLst>
              </p:cNvPr>
              <p:cNvSpPr/>
              <p:nvPr/>
            </p:nvSpPr>
            <p:spPr>
              <a:xfrm>
                <a:off x="9011095" y="5303806"/>
                <a:ext cx="231953" cy="1935736"/>
              </a:xfrm>
              <a:custGeom>
                <a:avLst/>
                <a:gdLst>
                  <a:gd name="connsiteX0" fmla="*/ 6653 w 231953"/>
                  <a:gd name="connsiteY0" fmla="*/ 0 h 1935736"/>
                  <a:gd name="connsiteX1" fmla="*/ 61331 w 231953"/>
                  <a:gd name="connsiteY1" fmla="*/ 128441 h 1935736"/>
                  <a:gd name="connsiteX2" fmla="*/ 42007 w 231953"/>
                  <a:gd name="connsiteY2" fmla="*/ 782404 h 1935736"/>
                  <a:gd name="connsiteX3" fmla="*/ 108420 w 231953"/>
                  <a:gd name="connsiteY3" fmla="*/ 1538897 h 1935736"/>
                  <a:gd name="connsiteX4" fmla="*/ 204101 w 231953"/>
                  <a:gd name="connsiteY4" fmla="*/ 1869346 h 1935736"/>
                  <a:gd name="connsiteX5" fmla="*/ 231953 w 231953"/>
                  <a:gd name="connsiteY5" fmla="*/ 1931156 h 1935736"/>
                  <a:gd name="connsiteX6" fmla="*/ 228203 w 231953"/>
                  <a:gd name="connsiteY6" fmla="*/ 1935737 h 1935736"/>
                  <a:gd name="connsiteX7" fmla="*/ 32215 w 231953"/>
                  <a:gd name="connsiteY7" fmla="*/ 1349561 h 1935736"/>
                  <a:gd name="connsiteX8" fmla="*/ 1614 w 231953"/>
                  <a:gd name="connsiteY8" fmla="*/ 906963 h 1935736"/>
                  <a:gd name="connsiteX9" fmla="*/ 43730 w 231953"/>
                  <a:gd name="connsiteY9" fmla="*/ 416731 h 1935736"/>
                  <a:gd name="connsiteX10" fmla="*/ 6653 w 231953"/>
                  <a:gd name="connsiteY10" fmla="*/ 0 h 1935736"/>
                  <a:gd name="connsiteX11" fmla="*/ 6653 w 231953"/>
                  <a:gd name="connsiteY11" fmla="*/ 0 h 1935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53" h="1935736">
                    <a:moveTo>
                      <a:pt x="6653" y="0"/>
                    </a:moveTo>
                    <a:cubicBezTo>
                      <a:pt x="26892" y="42116"/>
                      <a:pt x="45126" y="84864"/>
                      <a:pt x="61331" y="128441"/>
                    </a:cubicBezTo>
                    <a:cubicBezTo>
                      <a:pt x="98823" y="341921"/>
                      <a:pt x="60394" y="571694"/>
                      <a:pt x="42007" y="782404"/>
                    </a:cubicBezTo>
                    <a:cubicBezTo>
                      <a:pt x="19695" y="1037781"/>
                      <a:pt x="40066" y="1292505"/>
                      <a:pt x="108420" y="1538897"/>
                    </a:cubicBezTo>
                    <a:cubicBezTo>
                      <a:pt x="128006" y="1652005"/>
                      <a:pt x="159282" y="1762824"/>
                      <a:pt x="204101" y="1869346"/>
                    </a:cubicBezTo>
                    <a:cubicBezTo>
                      <a:pt x="212892" y="1890218"/>
                      <a:pt x="222205" y="1910829"/>
                      <a:pt x="231953" y="1931156"/>
                    </a:cubicBezTo>
                    <a:lnTo>
                      <a:pt x="228203" y="1935737"/>
                    </a:lnTo>
                    <a:cubicBezTo>
                      <a:pt x="131517" y="1750327"/>
                      <a:pt x="68049" y="1548951"/>
                      <a:pt x="32215" y="1349561"/>
                    </a:cubicBezTo>
                    <a:cubicBezTo>
                      <a:pt x="5955" y="1203540"/>
                      <a:pt x="-4275" y="1055143"/>
                      <a:pt x="1614" y="906963"/>
                    </a:cubicBezTo>
                    <a:cubicBezTo>
                      <a:pt x="8114" y="743189"/>
                      <a:pt x="33697" y="580352"/>
                      <a:pt x="43730" y="416731"/>
                    </a:cubicBezTo>
                    <a:cubicBezTo>
                      <a:pt x="52454" y="275160"/>
                      <a:pt x="44080" y="135355"/>
                      <a:pt x="6653" y="0"/>
                    </a:cubicBezTo>
                    <a:lnTo>
                      <a:pt x="6653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92" name="Freeform: Shape 3791">
                <a:extLst>
                  <a:ext uri="{FF2B5EF4-FFF2-40B4-BE49-F238E27FC236}">
                    <a16:creationId xmlns:a16="http://schemas.microsoft.com/office/drawing/2014/main" id="{5C00C74E-095F-4FC1-B5B7-351B6FC7B5F2}"/>
                  </a:ext>
                </a:extLst>
              </p:cNvPr>
              <p:cNvSpPr/>
              <p:nvPr/>
            </p:nvSpPr>
            <p:spPr>
              <a:xfrm>
                <a:off x="5589076" y="5783755"/>
                <a:ext cx="1379121" cy="1609332"/>
              </a:xfrm>
              <a:custGeom>
                <a:avLst/>
                <a:gdLst>
                  <a:gd name="connsiteX0" fmla="*/ 1335878 w 1379121"/>
                  <a:gd name="connsiteY0" fmla="*/ 863221 h 1609332"/>
                  <a:gd name="connsiteX1" fmla="*/ 1073041 w 1379121"/>
                  <a:gd name="connsiteY1" fmla="*/ 479468 h 1609332"/>
                  <a:gd name="connsiteX2" fmla="*/ 593541 w 1379121"/>
                  <a:gd name="connsiteY2" fmla="*/ 237067 h 1609332"/>
                  <a:gd name="connsiteX3" fmla="*/ 292361 w 1379121"/>
                  <a:gd name="connsiteY3" fmla="*/ 140163 h 1609332"/>
                  <a:gd name="connsiteX4" fmla="*/ 18662 w 1379121"/>
                  <a:gd name="connsiteY4" fmla="*/ 6902 h 1609332"/>
                  <a:gd name="connsiteX5" fmla="*/ 256417 w 1379121"/>
                  <a:gd name="connsiteY5" fmla="*/ 404374 h 1609332"/>
                  <a:gd name="connsiteX6" fmla="*/ 514281 w 1379121"/>
                  <a:gd name="connsiteY6" fmla="*/ 583918 h 1609332"/>
                  <a:gd name="connsiteX7" fmla="*/ 769550 w 1379121"/>
                  <a:gd name="connsiteY7" fmla="*/ 740254 h 1609332"/>
                  <a:gd name="connsiteX8" fmla="*/ 1162573 w 1379121"/>
                  <a:gd name="connsiteY8" fmla="*/ 1516050 h 1609332"/>
                  <a:gd name="connsiteX9" fmla="*/ 1278582 w 1379121"/>
                  <a:gd name="connsiteY9" fmla="*/ 1609332 h 1609332"/>
                  <a:gd name="connsiteX10" fmla="*/ 1335878 w 1379121"/>
                  <a:gd name="connsiteY10" fmla="*/ 863221 h 1609332"/>
                  <a:gd name="connsiteX11" fmla="*/ 1335878 w 1379121"/>
                  <a:gd name="connsiteY11" fmla="*/ 863221 h 1609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9121" h="1609332">
                    <a:moveTo>
                      <a:pt x="1335878" y="863221"/>
                    </a:moveTo>
                    <a:cubicBezTo>
                      <a:pt x="1286369" y="716525"/>
                      <a:pt x="1194416" y="583787"/>
                      <a:pt x="1073041" y="479468"/>
                    </a:cubicBezTo>
                    <a:cubicBezTo>
                      <a:pt x="939256" y="364483"/>
                      <a:pt x="766606" y="294930"/>
                      <a:pt x="593541" y="237067"/>
                    </a:cubicBezTo>
                    <a:cubicBezTo>
                      <a:pt x="493649" y="203675"/>
                      <a:pt x="391859" y="174406"/>
                      <a:pt x="292361" y="140163"/>
                    </a:cubicBezTo>
                    <a:cubicBezTo>
                      <a:pt x="193691" y="106161"/>
                      <a:pt x="92032" y="77197"/>
                      <a:pt x="18662" y="6902"/>
                    </a:cubicBezTo>
                    <a:cubicBezTo>
                      <a:pt x="-37477" y="-46860"/>
                      <a:pt x="30571" y="225551"/>
                      <a:pt x="256417" y="404374"/>
                    </a:cubicBezTo>
                    <a:cubicBezTo>
                      <a:pt x="338184" y="469151"/>
                      <a:pt x="423965" y="528846"/>
                      <a:pt x="514281" y="583918"/>
                    </a:cubicBezTo>
                    <a:cubicBezTo>
                      <a:pt x="599517" y="635870"/>
                      <a:pt x="687870" y="683831"/>
                      <a:pt x="769550" y="740254"/>
                    </a:cubicBezTo>
                    <a:cubicBezTo>
                      <a:pt x="1032889" y="922218"/>
                      <a:pt x="1181657" y="1210835"/>
                      <a:pt x="1162573" y="1516050"/>
                    </a:cubicBezTo>
                    <a:lnTo>
                      <a:pt x="1278582" y="1609332"/>
                    </a:lnTo>
                    <a:cubicBezTo>
                      <a:pt x="1373436" y="1364620"/>
                      <a:pt x="1418539" y="1108108"/>
                      <a:pt x="1335878" y="863221"/>
                    </a:cubicBezTo>
                    <a:lnTo>
                      <a:pt x="1335878" y="863221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93" name="Freeform: Shape 3792">
                <a:extLst>
                  <a:ext uri="{FF2B5EF4-FFF2-40B4-BE49-F238E27FC236}">
                    <a16:creationId xmlns:a16="http://schemas.microsoft.com/office/drawing/2014/main" id="{C2DA91EB-6907-4D30-9947-538F8659DC06}"/>
                  </a:ext>
                </a:extLst>
              </p:cNvPr>
              <p:cNvSpPr/>
              <p:nvPr/>
            </p:nvSpPr>
            <p:spPr>
              <a:xfrm>
                <a:off x="5595307" y="5783755"/>
                <a:ext cx="1372896" cy="1609332"/>
              </a:xfrm>
              <a:custGeom>
                <a:avLst/>
                <a:gdLst>
                  <a:gd name="connsiteX0" fmla="*/ 1329648 w 1372896"/>
                  <a:gd name="connsiteY0" fmla="*/ 863199 h 1609332"/>
                  <a:gd name="connsiteX1" fmla="*/ 1066811 w 1372896"/>
                  <a:gd name="connsiteY1" fmla="*/ 479446 h 1609332"/>
                  <a:gd name="connsiteX2" fmla="*/ 587310 w 1372896"/>
                  <a:gd name="connsiteY2" fmla="*/ 237023 h 1609332"/>
                  <a:gd name="connsiteX3" fmla="*/ 286152 w 1372896"/>
                  <a:gd name="connsiteY3" fmla="*/ 140098 h 1609332"/>
                  <a:gd name="connsiteX4" fmla="*/ 111735 w 1372896"/>
                  <a:gd name="connsiteY4" fmla="*/ 74165 h 1609332"/>
                  <a:gd name="connsiteX5" fmla="*/ 652261 w 1372896"/>
                  <a:gd name="connsiteY5" fmla="*/ 391572 h 1609332"/>
                  <a:gd name="connsiteX6" fmla="*/ 1287096 w 1372896"/>
                  <a:gd name="connsiteY6" fmla="*/ 1246517 h 1609332"/>
                  <a:gd name="connsiteX7" fmla="*/ 1247030 w 1372896"/>
                  <a:gd name="connsiteY7" fmla="*/ 1588962 h 1609332"/>
                  <a:gd name="connsiteX8" fmla="*/ 1272352 w 1372896"/>
                  <a:gd name="connsiteY8" fmla="*/ 1609332 h 1609332"/>
                  <a:gd name="connsiteX9" fmla="*/ 1329648 w 1372896"/>
                  <a:gd name="connsiteY9" fmla="*/ 863199 h 1609332"/>
                  <a:gd name="connsiteX10" fmla="*/ 1329648 w 1372896"/>
                  <a:gd name="connsiteY10" fmla="*/ 863199 h 1609332"/>
                  <a:gd name="connsiteX11" fmla="*/ 18321 w 1372896"/>
                  <a:gd name="connsiteY11" fmla="*/ 12377 h 1609332"/>
                  <a:gd name="connsiteX12" fmla="*/ 12454 w 1372896"/>
                  <a:gd name="connsiteY12" fmla="*/ 6902 h 1609332"/>
                  <a:gd name="connsiteX13" fmla="*/ 0 w 1372896"/>
                  <a:gd name="connsiteY13" fmla="*/ 32 h 1609332"/>
                  <a:gd name="connsiteX14" fmla="*/ 18321 w 1372896"/>
                  <a:gd name="connsiteY14" fmla="*/ 12377 h 1609332"/>
                  <a:gd name="connsiteX15" fmla="*/ 18321 w 1372896"/>
                  <a:gd name="connsiteY15" fmla="*/ 12377 h 1609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2896" h="1609332">
                    <a:moveTo>
                      <a:pt x="1329648" y="863199"/>
                    </a:moveTo>
                    <a:cubicBezTo>
                      <a:pt x="1280160" y="716503"/>
                      <a:pt x="1188207" y="583787"/>
                      <a:pt x="1066811" y="479446"/>
                    </a:cubicBezTo>
                    <a:cubicBezTo>
                      <a:pt x="933047" y="364462"/>
                      <a:pt x="760397" y="294908"/>
                      <a:pt x="587310" y="237023"/>
                    </a:cubicBezTo>
                    <a:cubicBezTo>
                      <a:pt x="487418" y="203653"/>
                      <a:pt x="385651" y="174362"/>
                      <a:pt x="286152" y="140098"/>
                    </a:cubicBezTo>
                    <a:cubicBezTo>
                      <a:pt x="226806" y="119683"/>
                      <a:pt x="166435" y="101058"/>
                      <a:pt x="111735" y="74165"/>
                    </a:cubicBezTo>
                    <a:cubicBezTo>
                      <a:pt x="252826" y="166336"/>
                      <a:pt x="483230" y="311528"/>
                      <a:pt x="652261" y="391572"/>
                    </a:cubicBezTo>
                    <a:cubicBezTo>
                      <a:pt x="912873" y="514953"/>
                      <a:pt x="1254380" y="660799"/>
                      <a:pt x="1287096" y="1246517"/>
                    </a:cubicBezTo>
                    <a:cubicBezTo>
                      <a:pt x="1293901" y="1368459"/>
                      <a:pt x="1276387" y="1483988"/>
                      <a:pt x="1247030" y="1588962"/>
                    </a:cubicBezTo>
                    <a:lnTo>
                      <a:pt x="1272352" y="1609332"/>
                    </a:lnTo>
                    <a:cubicBezTo>
                      <a:pt x="1367227" y="1364620"/>
                      <a:pt x="1412309" y="1108108"/>
                      <a:pt x="1329648" y="863199"/>
                    </a:cubicBezTo>
                    <a:lnTo>
                      <a:pt x="1329648" y="863199"/>
                    </a:lnTo>
                    <a:close/>
                    <a:moveTo>
                      <a:pt x="18321" y="12377"/>
                    </a:moveTo>
                    <a:lnTo>
                      <a:pt x="12454" y="6902"/>
                    </a:lnTo>
                    <a:cubicBezTo>
                      <a:pt x="7197" y="1886"/>
                      <a:pt x="3053" y="-295"/>
                      <a:pt x="0" y="32"/>
                    </a:cubicBezTo>
                    <a:lnTo>
                      <a:pt x="18321" y="12377"/>
                    </a:lnTo>
                    <a:lnTo>
                      <a:pt x="18321" y="12377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94" name="Freeform: Shape 3793">
                <a:extLst>
                  <a:ext uri="{FF2B5EF4-FFF2-40B4-BE49-F238E27FC236}">
                    <a16:creationId xmlns:a16="http://schemas.microsoft.com/office/drawing/2014/main" id="{BA1D195B-D916-449B-B6EF-4AF40FF8D7C2}"/>
                  </a:ext>
                </a:extLst>
              </p:cNvPr>
              <p:cNvSpPr/>
              <p:nvPr/>
            </p:nvSpPr>
            <p:spPr>
              <a:xfrm>
                <a:off x="5589745" y="5785312"/>
                <a:ext cx="1368389" cy="1591264"/>
              </a:xfrm>
              <a:custGeom>
                <a:avLst/>
                <a:gdLst>
                  <a:gd name="connsiteX0" fmla="*/ 835708 w 1368389"/>
                  <a:gd name="connsiteY0" fmla="*/ 329796 h 1591264"/>
                  <a:gd name="connsiteX1" fmla="*/ 641291 w 1368389"/>
                  <a:gd name="connsiteY1" fmla="*/ 252042 h 1591264"/>
                  <a:gd name="connsiteX2" fmla="*/ 1071674 w 1368389"/>
                  <a:gd name="connsiteY2" fmla="*/ 530931 h 1591264"/>
                  <a:gd name="connsiteX3" fmla="*/ 1317521 w 1368389"/>
                  <a:gd name="connsiteY3" fmla="*/ 1495277 h 1591264"/>
                  <a:gd name="connsiteX4" fmla="*/ 1366856 w 1368389"/>
                  <a:gd name="connsiteY4" fmla="*/ 1285025 h 1591264"/>
                  <a:gd name="connsiteX5" fmla="*/ 1353661 w 1368389"/>
                  <a:gd name="connsiteY5" fmla="*/ 1038175 h 1591264"/>
                  <a:gd name="connsiteX6" fmla="*/ 1161490 w 1368389"/>
                  <a:gd name="connsiteY6" fmla="*/ 594530 h 1591264"/>
                  <a:gd name="connsiteX7" fmla="*/ 835708 w 1368389"/>
                  <a:gd name="connsiteY7" fmla="*/ 329796 h 1591264"/>
                  <a:gd name="connsiteX8" fmla="*/ 835708 w 1368389"/>
                  <a:gd name="connsiteY8" fmla="*/ 329796 h 1591264"/>
                  <a:gd name="connsiteX9" fmla="*/ 144864 w 1368389"/>
                  <a:gd name="connsiteY9" fmla="*/ 85345 h 1591264"/>
                  <a:gd name="connsiteX10" fmla="*/ 32475 w 1368389"/>
                  <a:gd name="connsiteY10" fmla="*/ 18343 h 1591264"/>
                  <a:gd name="connsiteX11" fmla="*/ 6478 w 1368389"/>
                  <a:gd name="connsiteY11" fmla="*/ 372 h 1591264"/>
                  <a:gd name="connsiteX12" fmla="*/ 3817 w 1368389"/>
                  <a:gd name="connsiteY12" fmla="*/ 3120 h 1591264"/>
                  <a:gd name="connsiteX13" fmla="*/ 952743 w 1368389"/>
                  <a:gd name="connsiteY13" fmla="*/ 609100 h 1591264"/>
                  <a:gd name="connsiteX14" fmla="*/ 1203583 w 1368389"/>
                  <a:gd name="connsiteY14" fmla="*/ 1547993 h 1591264"/>
                  <a:gd name="connsiteX15" fmla="*/ 1223300 w 1368389"/>
                  <a:gd name="connsiteY15" fmla="*/ 1563849 h 1591264"/>
                  <a:gd name="connsiteX16" fmla="*/ 1234729 w 1368389"/>
                  <a:gd name="connsiteY16" fmla="*/ 1116365 h 1591264"/>
                  <a:gd name="connsiteX17" fmla="*/ 1042558 w 1368389"/>
                  <a:gd name="connsiteY17" fmla="*/ 672698 h 1591264"/>
                  <a:gd name="connsiteX18" fmla="*/ 614900 w 1368389"/>
                  <a:gd name="connsiteY18" fmla="*/ 351584 h 1591264"/>
                  <a:gd name="connsiteX19" fmla="*/ 316818 w 1368389"/>
                  <a:gd name="connsiteY19" fmla="*/ 197625 h 1591264"/>
                  <a:gd name="connsiteX20" fmla="*/ 253088 w 1368389"/>
                  <a:gd name="connsiteY20" fmla="*/ 161616 h 1591264"/>
                  <a:gd name="connsiteX21" fmla="*/ 549948 w 1368389"/>
                  <a:gd name="connsiteY21" fmla="*/ 282991 h 1591264"/>
                  <a:gd name="connsiteX22" fmla="*/ 1007356 w 1368389"/>
                  <a:gd name="connsiteY22" fmla="*/ 572458 h 1591264"/>
                  <a:gd name="connsiteX23" fmla="*/ 1249494 w 1368389"/>
                  <a:gd name="connsiteY23" fmla="*/ 1511482 h 1591264"/>
                  <a:gd name="connsiteX24" fmla="*/ 1234816 w 1368389"/>
                  <a:gd name="connsiteY24" fmla="*/ 1573118 h 1591264"/>
                  <a:gd name="connsiteX25" fmla="*/ 1257368 w 1368389"/>
                  <a:gd name="connsiteY25" fmla="*/ 1591264 h 1591264"/>
                  <a:gd name="connsiteX26" fmla="*/ 1283105 w 1368389"/>
                  <a:gd name="connsiteY26" fmla="*/ 1055471 h 1591264"/>
                  <a:gd name="connsiteX27" fmla="*/ 685653 w 1368389"/>
                  <a:gd name="connsiteY27" fmla="*/ 312042 h 1591264"/>
                  <a:gd name="connsiteX28" fmla="*/ 144864 w 1368389"/>
                  <a:gd name="connsiteY28" fmla="*/ 85345 h 1591264"/>
                  <a:gd name="connsiteX29" fmla="*/ 144864 w 1368389"/>
                  <a:gd name="connsiteY29" fmla="*/ 85345 h 1591264"/>
                  <a:gd name="connsiteX30" fmla="*/ 0 w 1368389"/>
                  <a:gd name="connsiteY30" fmla="*/ 21877 h 1591264"/>
                  <a:gd name="connsiteX31" fmla="*/ 2159 w 1368389"/>
                  <a:gd name="connsiteY31" fmla="*/ 34658 h 1591264"/>
                  <a:gd name="connsiteX32" fmla="*/ 444823 w 1368389"/>
                  <a:gd name="connsiteY32" fmla="*/ 377451 h 1591264"/>
                  <a:gd name="connsiteX33" fmla="*/ 868991 w 1368389"/>
                  <a:gd name="connsiteY33" fmla="*/ 703189 h 1591264"/>
                  <a:gd name="connsiteX34" fmla="*/ 1114619 w 1368389"/>
                  <a:gd name="connsiteY34" fmla="*/ 1123410 h 1591264"/>
                  <a:gd name="connsiteX35" fmla="*/ 1142558 w 1368389"/>
                  <a:gd name="connsiteY35" fmla="*/ 1276432 h 1591264"/>
                  <a:gd name="connsiteX36" fmla="*/ 1161904 w 1368389"/>
                  <a:gd name="connsiteY36" fmla="*/ 1514492 h 1591264"/>
                  <a:gd name="connsiteX37" fmla="*/ 1167989 w 1368389"/>
                  <a:gd name="connsiteY37" fmla="*/ 1519377 h 1591264"/>
                  <a:gd name="connsiteX38" fmla="*/ 1158938 w 1368389"/>
                  <a:gd name="connsiteY38" fmla="*/ 1197827 h 1591264"/>
                  <a:gd name="connsiteX39" fmla="*/ 562272 w 1368389"/>
                  <a:gd name="connsiteY39" fmla="*/ 421159 h 1591264"/>
                  <a:gd name="connsiteX40" fmla="*/ 0 w 1368389"/>
                  <a:gd name="connsiteY40" fmla="*/ 21877 h 1591264"/>
                  <a:gd name="connsiteX41" fmla="*/ 0 w 1368389"/>
                  <a:gd name="connsiteY41" fmla="*/ 21877 h 1591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68389" h="1591264">
                    <a:moveTo>
                      <a:pt x="835708" y="329796"/>
                    </a:moveTo>
                    <a:cubicBezTo>
                      <a:pt x="772938" y="300439"/>
                      <a:pt x="707397" y="275161"/>
                      <a:pt x="641291" y="252042"/>
                    </a:cubicBezTo>
                    <a:cubicBezTo>
                      <a:pt x="795206" y="332893"/>
                      <a:pt x="946875" y="416274"/>
                      <a:pt x="1071674" y="530931"/>
                    </a:cubicBezTo>
                    <a:cubicBezTo>
                      <a:pt x="1337238" y="774858"/>
                      <a:pt x="1388296" y="1152462"/>
                      <a:pt x="1317521" y="1495277"/>
                    </a:cubicBezTo>
                    <a:cubicBezTo>
                      <a:pt x="1339397" y="1425658"/>
                      <a:pt x="1356431" y="1355407"/>
                      <a:pt x="1366856" y="1285025"/>
                    </a:cubicBezTo>
                    <a:cubicBezTo>
                      <a:pt x="1370935" y="1202015"/>
                      <a:pt x="1366987" y="1119441"/>
                      <a:pt x="1353661" y="1038175"/>
                    </a:cubicBezTo>
                    <a:cubicBezTo>
                      <a:pt x="1327249" y="877345"/>
                      <a:pt x="1264216" y="723975"/>
                      <a:pt x="1161490" y="594530"/>
                    </a:cubicBezTo>
                    <a:cubicBezTo>
                      <a:pt x="1074794" y="485260"/>
                      <a:pt x="959896" y="402163"/>
                      <a:pt x="835708" y="329796"/>
                    </a:cubicBezTo>
                    <a:lnTo>
                      <a:pt x="835708" y="329796"/>
                    </a:lnTo>
                    <a:close/>
                    <a:moveTo>
                      <a:pt x="144864" y="85345"/>
                    </a:moveTo>
                    <a:cubicBezTo>
                      <a:pt x="104145" y="67700"/>
                      <a:pt x="65824" y="46632"/>
                      <a:pt x="32475" y="18343"/>
                    </a:cubicBezTo>
                    <a:lnTo>
                      <a:pt x="6478" y="372"/>
                    </a:lnTo>
                    <a:cubicBezTo>
                      <a:pt x="4537" y="-959"/>
                      <a:pt x="2181" y="1593"/>
                      <a:pt x="3817" y="3120"/>
                    </a:cubicBezTo>
                    <a:cubicBezTo>
                      <a:pt x="276512" y="256709"/>
                      <a:pt x="679153" y="357778"/>
                      <a:pt x="952743" y="609100"/>
                    </a:cubicBezTo>
                    <a:cubicBezTo>
                      <a:pt x="1211741" y="847007"/>
                      <a:pt x="1266681" y="1212047"/>
                      <a:pt x="1203583" y="1547993"/>
                    </a:cubicBezTo>
                    <a:lnTo>
                      <a:pt x="1223300" y="1563849"/>
                    </a:lnTo>
                    <a:cubicBezTo>
                      <a:pt x="1252286" y="1413772"/>
                      <a:pt x="1258808" y="1262953"/>
                      <a:pt x="1234729" y="1116365"/>
                    </a:cubicBezTo>
                    <a:cubicBezTo>
                      <a:pt x="1208317" y="955514"/>
                      <a:pt x="1145284" y="802165"/>
                      <a:pt x="1042558" y="672698"/>
                    </a:cubicBezTo>
                    <a:cubicBezTo>
                      <a:pt x="932546" y="534072"/>
                      <a:pt x="777126" y="437495"/>
                      <a:pt x="614900" y="351584"/>
                    </a:cubicBezTo>
                    <a:cubicBezTo>
                      <a:pt x="516186" y="299305"/>
                      <a:pt x="414986" y="250668"/>
                      <a:pt x="316818" y="197625"/>
                    </a:cubicBezTo>
                    <a:cubicBezTo>
                      <a:pt x="295225" y="185956"/>
                      <a:pt x="274004" y="173961"/>
                      <a:pt x="253088" y="161616"/>
                    </a:cubicBezTo>
                    <a:cubicBezTo>
                      <a:pt x="349162" y="207265"/>
                      <a:pt x="451671" y="243405"/>
                      <a:pt x="549948" y="282991"/>
                    </a:cubicBezTo>
                    <a:cubicBezTo>
                      <a:pt x="723297" y="352828"/>
                      <a:pt x="884345" y="437626"/>
                      <a:pt x="1007356" y="572458"/>
                    </a:cubicBezTo>
                    <a:cubicBezTo>
                      <a:pt x="1235034" y="821991"/>
                      <a:pt x="1321643" y="1173138"/>
                      <a:pt x="1249494" y="1511482"/>
                    </a:cubicBezTo>
                    <a:cubicBezTo>
                      <a:pt x="1245089" y="1532158"/>
                      <a:pt x="1240203" y="1552704"/>
                      <a:pt x="1234816" y="1573118"/>
                    </a:cubicBezTo>
                    <a:lnTo>
                      <a:pt x="1257368" y="1591264"/>
                    </a:lnTo>
                    <a:cubicBezTo>
                      <a:pt x="1305198" y="1415233"/>
                      <a:pt x="1319637" y="1235036"/>
                      <a:pt x="1283105" y="1055471"/>
                    </a:cubicBezTo>
                    <a:cubicBezTo>
                      <a:pt x="1215710" y="724302"/>
                      <a:pt x="1002426" y="456819"/>
                      <a:pt x="685653" y="312042"/>
                    </a:cubicBezTo>
                    <a:cubicBezTo>
                      <a:pt x="507615" y="230668"/>
                      <a:pt x="317777" y="174222"/>
                      <a:pt x="144864" y="85345"/>
                    </a:cubicBezTo>
                    <a:lnTo>
                      <a:pt x="144864" y="85345"/>
                    </a:lnTo>
                    <a:close/>
                    <a:moveTo>
                      <a:pt x="0" y="21877"/>
                    </a:moveTo>
                    <a:cubicBezTo>
                      <a:pt x="458" y="25715"/>
                      <a:pt x="1178" y="29990"/>
                      <a:pt x="2159" y="34658"/>
                    </a:cubicBezTo>
                    <a:cubicBezTo>
                      <a:pt x="169903" y="224953"/>
                      <a:pt x="225410" y="242402"/>
                      <a:pt x="444823" y="377451"/>
                    </a:cubicBezTo>
                    <a:cubicBezTo>
                      <a:pt x="599109" y="472436"/>
                      <a:pt x="747616" y="575839"/>
                      <a:pt x="868991" y="703189"/>
                    </a:cubicBezTo>
                    <a:cubicBezTo>
                      <a:pt x="984477" y="824412"/>
                      <a:pt x="1072155" y="965132"/>
                      <a:pt x="1114619" y="1123410"/>
                    </a:cubicBezTo>
                    <a:cubicBezTo>
                      <a:pt x="1128054" y="1173487"/>
                      <a:pt x="1137237" y="1224654"/>
                      <a:pt x="1142558" y="1276432"/>
                    </a:cubicBezTo>
                    <a:cubicBezTo>
                      <a:pt x="1160203" y="1353488"/>
                      <a:pt x="1166986" y="1433401"/>
                      <a:pt x="1161904" y="1514492"/>
                    </a:cubicBezTo>
                    <a:lnTo>
                      <a:pt x="1167989" y="1519377"/>
                    </a:lnTo>
                    <a:cubicBezTo>
                      <a:pt x="1179505" y="1411176"/>
                      <a:pt x="1177651" y="1302975"/>
                      <a:pt x="1158938" y="1197827"/>
                    </a:cubicBezTo>
                    <a:cubicBezTo>
                      <a:pt x="1099221" y="862078"/>
                      <a:pt x="854858" y="613309"/>
                      <a:pt x="562272" y="421159"/>
                    </a:cubicBezTo>
                    <a:cubicBezTo>
                      <a:pt x="334048" y="271322"/>
                      <a:pt x="208965" y="210777"/>
                      <a:pt x="0" y="21877"/>
                    </a:cubicBezTo>
                    <a:lnTo>
                      <a:pt x="0" y="21877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95" name="Freeform: Shape 3794">
                <a:extLst>
                  <a:ext uri="{FF2B5EF4-FFF2-40B4-BE49-F238E27FC236}">
                    <a16:creationId xmlns:a16="http://schemas.microsoft.com/office/drawing/2014/main" id="{01A46D60-9B29-4E14-BBC6-06585F35B732}"/>
                  </a:ext>
                </a:extLst>
              </p:cNvPr>
              <p:cNvSpPr/>
              <p:nvPr/>
            </p:nvSpPr>
            <p:spPr>
              <a:xfrm>
                <a:off x="6353037" y="5163099"/>
                <a:ext cx="773512" cy="2077272"/>
              </a:xfrm>
              <a:custGeom>
                <a:avLst/>
                <a:gdLst>
                  <a:gd name="connsiteX0" fmla="*/ 741166 w 773512"/>
                  <a:gd name="connsiteY0" fmla="*/ 1195675 h 2077272"/>
                  <a:gd name="connsiteX1" fmla="*/ 587097 w 773512"/>
                  <a:gd name="connsiteY1" fmla="*/ 785378 h 2077272"/>
                  <a:gd name="connsiteX2" fmla="*/ 299571 w 773512"/>
                  <a:gd name="connsiteY2" fmla="*/ 429149 h 2077272"/>
                  <a:gd name="connsiteX3" fmla="*/ 147226 w 773512"/>
                  <a:gd name="connsiteY3" fmla="*/ 227163 h 2077272"/>
                  <a:gd name="connsiteX4" fmla="*/ 27072 w 773512"/>
                  <a:gd name="connsiteY4" fmla="*/ 3781 h 2077272"/>
                  <a:gd name="connsiteX5" fmla="*/ 9078 w 773512"/>
                  <a:gd name="connsiteY5" fmla="*/ 9714 h 2077272"/>
                  <a:gd name="connsiteX6" fmla="*/ 9646 w 773512"/>
                  <a:gd name="connsiteY6" fmla="*/ 29976 h 2077272"/>
                  <a:gd name="connsiteX7" fmla="*/ 34422 w 773512"/>
                  <a:gd name="connsiteY7" fmla="*/ 522279 h 2077272"/>
                  <a:gd name="connsiteX8" fmla="*/ 243060 w 773512"/>
                  <a:gd name="connsiteY8" fmla="*/ 1007866 h 2077272"/>
                  <a:gd name="connsiteX9" fmla="*/ 505875 w 773512"/>
                  <a:gd name="connsiteY9" fmla="*/ 1469679 h 2077272"/>
                  <a:gd name="connsiteX10" fmla="*/ 605287 w 773512"/>
                  <a:gd name="connsiteY10" fmla="*/ 1959954 h 2077272"/>
                  <a:gd name="connsiteX11" fmla="*/ 605920 w 773512"/>
                  <a:gd name="connsiteY11" fmla="*/ 2027763 h 2077272"/>
                  <a:gd name="connsiteX12" fmla="*/ 708363 w 773512"/>
                  <a:gd name="connsiteY12" fmla="*/ 2077272 h 2077272"/>
                  <a:gd name="connsiteX13" fmla="*/ 741166 w 773512"/>
                  <a:gd name="connsiteY13" fmla="*/ 1195675 h 2077272"/>
                  <a:gd name="connsiteX14" fmla="*/ 741166 w 773512"/>
                  <a:gd name="connsiteY14" fmla="*/ 1195675 h 207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3512" h="2077272">
                    <a:moveTo>
                      <a:pt x="741166" y="1195675"/>
                    </a:moveTo>
                    <a:cubicBezTo>
                      <a:pt x="708472" y="1053079"/>
                      <a:pt x="656716" y="914997"/>
                      <a:pt x="587097" y="785378"/>
                    </a:cubicBezTo>
                    <a:cubicBezTo>
                      <a:pt x="513836" y="648998"/>
                      <a:pt x="404370" y="544264"/>
                      <a:pt x="299571" y="429149"/>
                    </a:cubicBezTo>
                    <a:cubicBezTo>
                      <a:pt x="242362" y="366335"/>
                      <a:pt x="190759" y="298854"/>
                      <a:pt x="147226" y="227163"/>
                    </a:cubicBezTo>
                    <a:cubicBezTo>
                      <a:pt x="103278" y="154753"/>
                      <a:pt x="74183" y="73945"/>
                      <a:pt x="27072" y="3781"/>
                    </a:cubicBezTo>
                    <a:cubicBezTo>
                      <a:pt x="21881" y="-3961"/>
                      <a:pt x="9209" y="1273"/>
                      <a:pt x="9078" y="9714"/>
                    </a:cubicBezTo>
                    <a:cubicBezTo>
                      <a:pt x="8970" y="16475"/>
                      <a:pt x="9231" y="23214"/>
                      <a:pt x="9646" y="29976"/>
                    </a:cubicBezTo>
                    <a:cubicBezTo>
                      <a:pt x="-7999" y="197021"/>
                      <a:pt x="-2394" y="352813"/>
                      <a:pt x="34422" y="522279"/>
                    </a:cubicBezTo>
                    <a:cubicBezTo>
                      <a:pt x="72241" y="696414"/>
                      <a:pt x="144390" y="857527"/>
                      <a:pt x="243060" y="1007866"/>
                    </a:cubicBezTo>
                    <a:cubicBezTo>
                      <a:pt x="341774" y="1158292"/>
                      <a:pt x="443978" y="1301150"/>
                      <a:pt x="505875" y="1469679"/>
                    </a:cubicBezTo>
                    <a:cubicBezTo>
                      <a:pt x="563738" y="1627150"/>
                      <a:pt x="599464" y="1791665"/>
                      <a:pt x="605287" y="1959954"/>
                    </a:cubicBezTo>
                    <a:cubicBezTo>
                      <a:pt x="606072" y="1982593"/>
                      <a:pt x="606247" y="2005189"/>
                      <a:pt x="605920" y="2027763"/>
                    </a:cubicBezTo>
                    <a:lnTo>
                      <a:pt x="708363" y="2077272"/>
                    </a:lnTo>
                    <a:cubicBezTo>
                      <a:pt x="777240" y="1773890"/>
                      <a:pt x="796848" y="1438512"/>
                      <a:pt x="741166" y="1195675"/>
                    </a:cubicBezTo>
                    <a:lnTo>
                      <a:pt x="741166" y="1195675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96" name="Freeform: Shape 3795">
                <a:extLst>
                  <a:ext uri="{FF2B5EF4-FFF2-40B4-BE49-F238E27FC236}">
                    <a16:creationId xmlns:a16="http://schemas.microsoft.com/office/drawing/2014/main" id="{40664562-3CA3-44DE-9014-B9D4BAC32E90}"/>
                  </a:ext>
                </a:extLst>
              </p:cNvPr>
              <p:cNvSpPr/>
              <p:nvPr/>
            </p:nvSpPr>
            <p:spPr>
              <a:xfrm>
                <a:off x="6356576" y="5163104"/>
                <a:ext cx="769981" cy="2077310"/>
              </a:xfrm>
              <a:custGeom>
                <a:avLst/>
                <a:gdLst>
                  <a:gd name="connsiteX0" fmla="*/ 737627 w 769981"/>
                  <a:gd name="connsiteY0" fmla="*/ 1195670 h 2077310"/>
                  <a:gd name="connsiteX1" fmla="*/ 583559 w 769981"/>
                  <a:gd name="connsiteY1" fmla="*/ 785351 h 2077310"/>
                  <a:gd name="connsiteX2" fmla="*/ 296033 w 769981"/>
                  <a:gd name="connsiteY2" fmla="*/ 429122 h 2077310"/>
                  <a:gd name="connsiteX3" fmla="*/ 143709 w 769981"/>
                  <a:gd name="connsiteY3" fmla="*/ 227158 h 2077310"/>
                  <a:gd name="connsiteX4" fmla="*/ 23577 w 769981"/>
                  <a:gd name="connsiteY4" fmla="*/ 3776 h 2077310"/>
                  <a:gd name="connsiteX5" fmla="*/ 5562 w 769981"/>
                  <a:gd name="connsiteY5" fmla="*/ 9709 h 2077310"/>
                  <a:gd name="connsiteX6" fmla="*/ 6151 w 769981"/>
                  <a:gd name="connsiteY6" fmla="*/ 29992 h 2077310"/>
                  <a:gd name="connsiteX7" fmla="*/ 22 w 769981"/>
                  <a:gd name="connsiteY7" fmla="*/ 100789 h 2077310"/>
                  <a:gd name="connsiteX8" fmla="*/ 0 w 769981"/>
                  <a:gd name="connsiteY8" fmla="*/ 100963 h 2077310"/>
                  <a:gd name="connsiteX9" fmla="*/ 22 w 769981"/>
                  <a:gd name="connsiteY9" fmla="*/ 101029 h 2077310"/>
                  <a:gd name="connsiteX10" fmla="*/ 344430 w 769981"/>
                  <a:gd name="connsiteY10" fmla="*/ 842233 h 2077310"/>
                  <a:gd name="connsiteX11" fmla="*/ 606503 w 769981"/>
                  <a:gd name="connsiteY11" fmla="*/ 1426249 h 2077310"/>
                  <a:gd name="connsiteX12" fmla="*/ 671498 w 769981"/>
                  <a:gd name="connsiteY12" fmla="*/ 2061193 h 2077310"/>
                  <a:gd name="connsiteX13" fmla="*/ 704846 w 769981"/>
                  <a:gd name="connsiteY13" fmla="*/ 2077311 h 2077310"/>
                  <a:gd name="connsiteX14" fmla="*/ 737627 w 769981"/>
                  <a:gd name="connsiteY14" fmla="*/ 1195670 h 2077310"/>
                  <a:gd name="connsiteX15" fmla="*/ 737627 w 769981"/>
                  <a:gd name="connsiteY15" fmla="*/ 1195670 h 2077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9981" h="2077310">
                    <a:moveTo>
                      <a:pt x="737627" y="1195670"/>
                    </a:moveTo>
                    <a:cubicBezTo>
                      <a:pt x="704955" y="1053073"/>
                      <a:pt x="653178" y="915014"/>
                      <a:pt x="583559" y="785351"/>
                    </a:cubicBezTo>
                    <a:cubicBezTo>
                      <a:pt x="510320" y="648993"/>
                      <a:pt x="400831" y="544237"/>
                      <a:pt x="296033" y="429122"/>
                    </a:cubicBezTo>
                    <a:cubicBezTo>
                      <a:pt x="238845" y="366308"/>
                      <a:pt x="187242" y="298827"/>
                      <a:pt x="143709" y="227158"/>
                    </a:cubicBezTo>
                    <a:cubicBezTo>
                      <a:pt x="99739" y="154748"/>
                      <a:pt x="70644" y="73918"/>
                      <a:pt x="23577" y="3776"/>
                    </a:cubicBezTo>
                    <a:cubicBezTo>
                      <a:pt x="18365" y="-3966"/>
                      <a:pt x="5693" y="1290"/>
                      <a:pt x="5562" y="9709"/>
                    </a:cubicBezTo>
                    <a:cubicBezTo>
                      <a:pt x="5453" y="16470"/>
                      <a:pt x="5715" y="23231"/>
                      <a:pt x="6151" y="29992"/>
                    </a:cubicBezTo>
                    <a:cubicBezTo>
                      <a:pt x="3643" y="53809"/>
                      <a:pt x="1549" y="77364"/>
                      <a:pt x="22" y="100789"/>
                    </a:cubicBezTo>
                    <a:lnTo>
                      <a:pt x="0" y="100963"/>
                    </a:lnTo>
                    <a:lnTo>
                      <a:pt x="22" y="101029"/>
                    </a:lnTo>
                    <a:cubicBezTo>
                      <a:pt x="-43" y="108793"/>
                      <a:pt x="56119" y="438828"/>
                      <a:pt x="344430" y="842233"/>
                    </a:cubicBezTo>
                    <a:cubicBezTo>
                      <a:pt x="460112" y="1004044"/>
                      <a:pt x="533679" y="1156258"/>
                      <a:pt x="606503" y="1426249"/>
                    </a:cubicBezTo>
                    <a:cubicBezTo>
                      <a:pt x="663101" y="1635978"/>
                      <a:pt x="690429" y="1855892"/>
                      <a:pt x="671498" y="2061193"/>
                    </a:cubicBezTo>
                    <a:lnTo>
                      <a:pt x="704846" y="2077311"/>
                    </a:lnTo>
                    <a:cubicBezTo>
                      <a:pt x="773723" y="1773885"/>
                      <a:pt x="793309" y="1438507"/>
                      <a:pt x="737627" y="1195670"/>
                    </a:cubicBezTo>
                    <a:lnTo>
                      <a:pt x="737627" y="1195670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97" name="Freeform: Shape 3796">
                <a:extLst>
                  <a:ext uri="{FF2B5EF4-FFF2-40B4-BE49-F238E27FC236}">
                    <a16:creationId xmlns:a16="http://schemas.microsoft.com/office/drawing/2014/main" id="{AB715DAE-CC93-41B3-B1D1-73D4E2020694}"/>
                  </a:ext>
                </a:extLst>
              </p:cNvPr>
              <p:cNvSpPr/>
              <p:nvPr/>
            </p:nvSpPr>
            <p:spPr>
              <a:xfrm>
                <a:off x="6353763" y="5261309"/>
                <a:ext cx="680906" cy="1962616"/>
              </a:xfrm>
              <a:custGeom>
                <a:avLst/>
                <a:gdLst>
                  <a:gd name="connsiteX0" fmla="*/ 2944 w 680906"/>
                  <a:gd name="connsiteY0" fmla="*/ 2998 h 1962616"/>
                  <a:gd name="connsiteX1" fmla="*/ 0 w 680906"/>
                  <a:gd name="connsiteY1" fmla="*/ 71156 h 1962616"/>
                  <a:gd name="connsiteX2" fmla="*/ 361245 w 680906"/>
                  <a:gd name="connsiteY2" fmla="*/ 785903 h 1962616"/>
                  <a:gd name="connsiteX3" fmla="*/ 592282 w 680906"/>
                  <a:gd name="connsiteY3" fmla="*/ 1263093 h 1962616"/>
                  <a:gd name="connsiteX4" fmla="*/ 654835 w 680906"/>
                  <a:gd name="connsiteY4" fmla="*/ 1801264 h 1962616"/>
                  <a:gd name="connsiteX5" fmla="*/ 648946 w 680906"/>
                  <a:gd name="connsiteY5" fmla="*/ 1950665 h 1962616"/>
                  <a:gd name="connsiteX6" fmla="*/ 673679 w 680906"/>
                  <a:gd name="connsiteY6" fmla="*/ 1962617 h 1962616"/>
                  <a:gd name="connsiteX7" fmla="*/ 641029 w 680906"/>
                  <a:gd name="connsiteY7" fmla="*/ 1356463 h 1962616"/>
                  <a:gd name="connsiteX8" fmla="*/ 176315 w 680906"/>
                  <a:gd name="connsiteY8" fmla="*/ 443044 h 1962616"/>
                  <a:gd name="connsiteX9" fmla="*/ 2944 w 680906"/>
                  <a:gd name="connsiteY9" fmla="*/ 2998 h 1962616"/>
                  <a:gd name="connsiteX10" fmla="*/ 2944 w 680906"/>
                  <a:gd name="connsiteY10" fmla="*/ 2998 h 1962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0906" h="1962616">
                    <a:moveTo>
                      <a:pt x="2944" y="2998"/>
                    </a:moveTo>
                    <a:cubicBezTo>
                      <a:pt x="1483" y="25812"/>
                      <a:pt x="502" y="48516"/>
                      <a:pt x="0" y="71156"/>
                    </a:cubicBezTo>
                    <a:cubicBezTo>
                      <a:pt x="54351" y="330416"/>
                      <a:pt x="220765" y="562696"/>
                      <a:pt x="361245" y="785903"/>
                    </a:cubicBezTo>
                    <a:cubicBezTo>
                      <a:pt x="456295" y="936918"/>
                      <a:pt x="543078" y="1092470"/>
                      <a:pt x="592282" y="1263093"/>
                    </a:cubicBezTo>
                    <a:cubicBezTo>
                      <a:pt x="642512" y="1437183"/>
                      <a:pt x="657321" y="1619518"/>
                      <a:pt x="654835" y="1801264"/>
                    </a:cubicBezTo>
                    <a:cubicBezTo>
                      <a:pt x="654158" y="1851079"/>
                      <a:pt x="652021" y="1900872"/>
                      <a:pt x="648946" y="1950665"/>
                    </a:cubicBezTo>
                    <a:lnTo>
                      <a:pt x="673679" y="1962617"/>
                    </a:lnTo>
                    <a:cubicBezTo>
                      <a:pt x="688008" y="1758319"/>
                      <a:pt x="682948" y="1553956"/>
                      <a:pt x="641029" y="1356463"/>
                    </a:cubicBezTo>
                    <a:cubicBezTo>
                      <a:pt x="568465" y="1014563"/>
                      <a:pt x="347461" y="743090"/>
                      <a:pt x="176315" y="443044"/>
                    </a:cubicBezTo>
                    <a:cubicBezTo>
                      <a:pt x="117253" y="339489"/>
                      <a:pt x="-10644" y="-37264"/>
                      <a:pt x="2944" y="2998"/>
                    </a:cubicBezTo>
                    <a:lnTo>
                      <a:pt x="2944" y="2998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98" name="Freeform: Shape 3797">
                <a:extLst>
                  <a:ext uri="{FF2B5EF4-FFF2-40B4-BE49-F238E27FC236}">
                    <a16:creationId xmlns:a16="http://schemas.microsoft.com/office/drawing/2014/main" id="{82A7617B-6262-42B4-9282-8EEBBF2C89C2}"/>
                  </a:ext>
                </a:extLst>
              </p:cNvPr>
              <p:cNvSpPr/>
              <p:nvPr/>
            </p:nvSpPr>
            <p:spPr>
              <a:xfrm>
                <a:off x="6367612" y="5163129"/>
                <a:ext cx="706629" cy="2075562"/>
              </a:xfrm>
              <a:custGeom>
                <a:avLst/>
                <a:gdLst>
                  <a:gd name="connsiteX0" fmla="*/ 4449 w 706629"/>
                  <a:gd name="connsiteY0" fmla="*/ 0 h 2075562"/>
                  <a:gd name="connsiteX1" fmla="*/ 0 w 706629"/>
                  <a:gd name="connsiteY1" fmla="*/ 1374 h 2075562"/>
                  <a:gd name="connsiteX2" fmla="*/ 144537 w 706629"/>
                  <a:gd name="connsiteY2" fmla="*/ 317537 h 2075562"/>
                  <a:gd name="connsiteX3" fmla="*/ 401922 w 706629"/>
                  <a:gd name="connsiteY3" fmla="*/ 646132 h 2075562"/>
                  <a:gd name="connsiteX4" fmla="*/ 575314 w 706629"/>
                  <a:gd name="connsiteY4" fmla="*/ 1043866 h 2075562"/>
                  <a:gd name="connsiteX5" fmla="*/ 667834 w 706629"/>
                  <a:gd name="connsiteY5" fmla="*/ 2064680 h 2075562"/>
                  <a:gd name="connsiteX6" fmla="*/ 690364 w 706629"/>
                  <a:gd name="connsiteY6" fmla="*/ 2075563 h 2075562"/>
                  <a:gd name="connsiteX7" fmla="*/ 649295 w 706629"/>
                  <a:gd name="connsiteY7" fmla="*/ 1183584 h 2075562"/>
                  <a:gd name="connsiteX8" fmla="*/ 475270 w 706629"/>
                  <a:gd name="connsiteY8" fmla="*/ 725304 h 2075562"/>
                  <a:gd name="connsiteX9" fmla="*/ 236250 w 706629"/>
                  <a:gd name="connsiteY9" fmla="*/ 394746 h 2075562"/>
                  <a:gd name="connsiteX10" fmla="*/ 4449 w 706629"/>
                  <a:gd name="connsiteY10" fmla="*/ 0 h 2075562"/>
                  <a:gd name="connsiteX11" fmla="*/ 4449 w 706629"/>
                  <a:gd name="connsiteY11" fmla="*/ 0 h 207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6629" h="2075562">
                    <a:moveTo>
                      <a:pt x="4449" y="0"/>
                    </a:moveTo>
                    <a:cubicBezTo>
                      <a:pt x="2923" y="131"/>
                      <a:pt x="1396" y="611"/>
                      <a:pt x="0" y="1374"/>
                    </a:cubicBezTo>
                    <a:cubicBezTo>
                      <a:pt x="24144" y="117209"/>
                      <a:pt x="74832" y="220001"/>
                      <a:pt x="144537" y="317537"/>
                    </a:cubicBezTo>
                    <a:cubicBezTo>
                      <a:pt x="225236" y="430471"/>
                      <a:pt x="328966" y="528291"/>
                      <a:pt x="401922" y="646132"/>
                    </a:cubicBezTo>
                    <a:cubicBezTo>
                      <a:pt x="477975" y="769012"/>
                      <a:pt x="526241" y="909362"/>
                      <a:pt x="575314" y="1043866"/>
                    </a:cubicBezTo>
                    <a:cubicBezTo>
                      <a:pt x="705195" y="1399855"/>
                      <a:pt x="707921" y="1714928"/>
                      <a:pt x="667834" y="2064680"/>
                    </a:cubicBezTo>
                    <a:lnTo>
                      <a:pt x="690364" y="2075563"/>
                    </a:lnTo>
                    <a:cubicBezTo>
                      <a:pt x="719699" y="1763478"/>
                      <a:pt x="711280" y="1374665"/>
                      <a:pt x="649295" y="1183584"/>
                    </a:cubicBezTo>
                    <a:cubicBezTo>
                      <a:pt x="603908" y="1043627"/>
                      <a:pt x="539436" y="858195"/>
                      <a:pt x="475270" y="725304"/>
                    </a:cubicBezTo>
                    <a:cubicBezTo>
                      <a:pt x="415248" y="601007"/>
                      <a:pt x="324408" y="501399"/>
                      <a:pt x="236250" y="394746"/>
                    </a:cubicBezTo>
                    <a:cubicBezTo>
                      <a:pt x="139107" y="277254"/>
                      <a:pt x="45867" y="146348"/>
                      <a:pt x="4449" y="0"/>
                    </a:cubicBezTo>
                    <a:lnTo>
                      <a:pt x="444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99" name="Freeform: Shape 3798">
                <a:extLst>
                  <a:ext uri="{FF2B5EF4-FFF2-40B4-BE49-F238E27FC236}">
                    <a16:creationId xmlns:a16="http://schemas.microsoft.com/office/drawing/2014/main" id="{F4010325-90F3-4DF8-A357-C9BE9FCB32ED}"/>
                  </a:ext>
                </a:extLst>
              </p:cNvPr>
              <p:cNvSpPr/>
              <p:nvPr/>
            </p:nvSpPr>
            <p:spPr>
              <a:xfrm>
                <a:off x="6353391" y="5343239"/>
                <a:ext cx="612982" cy="1850196"/>
              </a:xfrm>
              <a:custGeom>
                <a:avLst/>
                <a:gdLst>
                  <a:gd name="connsiteX0" fmla="*/ 176 w 612982"/>
                  <a:gd name="connsiteY0" fmla="*/ 0 h 1850196"/>
                  <a:gd name="connsiteX1" fmla="*/ 4407 w 612982"/>
                  <a:gd name="connsiteY1" fmla="*/ 139543 h 1850196"/>
                  <a:gd name="connsiteX2" fmla="*/ 296252 w 612982"/>
                  <a:gd name="connsiteY2" fmla="*/ 725108 h 1850196"/>
                  <a:gd name="connsiteX3" fmla="*/ 553222 w 612982"/>
                  <a:gd name="connsiteY3" fmla="*/ 1439703 h 1850196"/>
                  <a:gd name="connsiteX4" fmla="*/ 604956 w 612982"/>
                  <a:gd name="connsiteY4" fmla="*/ 1779814 h 1850196"/>
                  <a:gd name="connsiteX5" fmla="*/ 605588 w 612982"/>
                  <a:gd name="connsiteY5" fmla="*/ 1847622 h 1850196"/>
                  <a:gd name="connsiteX6" fmla="*/ 610910 w 612982"/>
                  <a:gd name="connsiteY6" fmla="*/ 1850196 h 1850196"/>
                  <a:gd name="connsiteX7" fmla="*/ 542971 w 612982"/>
                  <a:gd name="connsiteY7" fmla="*/ 1235885 h 1850196"/>
                  <a:gd name="connsiteX8" fmla="*/ 385107 w 612982"/>
                  <a:gd name="connsiteY8" fmla="*/ 821248 h 1850196"/>
                  <a:gd name="connsiteX9" fmla="*/ 141267 w 612982"/>
                  <a:gd name="connsiteY9" fmla="*/ 393874 h 1850196"/>
                  <a:gd name="connsiteX10" fmla="*/ 176 w 612982"/>
                  <a:gd name="connsiteY10" fmla="*/ 0 h 1850196"/>
                  <a:gd name="connsiteX11" fmla="*/ 176 w 612982"/>
                  <a:gd name="connsiteY11" fmla="*/ 0 h 185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982" h="1850196">
                    <a:moveTo>
                      <a:pt x="176" y="0"/>
                    </a:moveTo>
                    <a:cubicBezTo>
                      <a:pt x="-522" y="46718"/>
                      <a:pt x="852" y="93174"/>
                      <a:pt x="4407" y="139543"/>
                    </a:cubicBezTo>
                    <a:cubicBezTo>
                      <a:pt x="59914" y="349053"/>
                      <a:pt x="191169" y="541530"/>
                      <a:pt x="296252" y="725108"/>
                    </a:cubicBezTo>
                    <a:cubicBezTo>
                      <a:pt x="423602" y="947596"/>
                      <a:pt x="511934" y="1187357"/>
                      <a:pt x="553222" y="1439703"/>
                    </a:cubicBezTo>
                    <a:cubicBezTo>
                      <a:pt x="582884" y="1550587"/>
                      <a:pt x="600964" y="1664328"/>
                      <a:pt x="604956" y="1779814"/>
                    </a:cubicBezTo>
                    <a:cubicBezTo>
                      <a:pt x="605741" y="1802453"/>
                      <a:pt x="605915" y="1825049"/>
                      <a:pt x="605588" y="1847622"/>
                    </a:cubicBezTo>
                    <a:lnTo>
                      <a:pt x="610910" y="1850196"/>
                    </a:lnTo>
                    <a:cubicBezTo>
                      <a:pt x="620921" y="1641318"/>
                      <a:pt x="594073" y="1431917"/>
                      <a:pt x="542971" y="1235885"/>
                    </a:cubicBezTo>
                    <a:cubicBezTo>
                      <a:pt x="505566" y="1092307"/>
                      <a:pt x="452610" y="953310"/>
                      <a:pt x="385107" y="821248"/>
                    </a:cubicBezTo>
                    <a:cubicBezTo>
                      <a:pt x="310516" y="675315"/>
                      <a:pt x="219000" y="538215"/>
                      <a:pt x="141267" y="393874"/>
                    </a:cubicBezTo>
                    <a:cubicBezTo>
                      <a:pt x="74026" y="269009"/>
                      <a:pt x="22968" y="138583"/>
                      <a:pt x="176" y="0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00" name="Freeform: Shape 3799">
                <a:extLst>
                  <a:ext uri="{FF2B5EF4-FFF2-40B4-BE49-F238E27FC236}">
                    <a16:creationId xmlns:a16="http://schemas.microsoft.com/office/drawing/2014/main" id="{EFDD5DE6-007A-4DFE-9570-B4FD1306A685}"/>
                  </a:ext>
                </a:extLst>
              </p:cNvPr>
              <p:cNvSpPr/>
              <p:nvPr/>
            </p:nvSpPr>
            <p:spPr>
              <a:xfrm>
                <a:off x="5620211" y="5375542"/>
                <a:ext cx="1278144" cy="1816058"/>
              </a:xfrm>
              <a:custGeom>
                <a:avLst/>
                <a:gdLst>
                  <a:gd name="connsiteX0" fmla="*/ 1019050 w 1278144"/>
                  <a:gd name="connsiteY0" fmla="*/ 1774294 h 1816058"/>
                  <a:gd name="connsiteX1" fmla="*/ 713836 w 1278144"/>
                  <a:gd name="connsiteY1" fmla="*/ 1118893 h 1816058"/>
                  <a:gd name="connsiteX2" fmla="*/ 569233 w 1278144"/>
                  <a:gd name="connsiteY2" fmla="*/ 683034 h 1816058"/>
                  <a:gd name="connsiteX3" fmla="*/ 348184 w 1278144"/>
                  <a:gd name="connsiteY3" fmla="*/ 345933 h 1816058"/>
                  <a:gd name="connsiteX4" fmla="*/ 182731 w 1278144"/>
                  <a:gd name="connsiteY4" fmla="*/ 179999 h 1816058"/>
                  <a:gd name="connsiteX5" fmla="*/ 11890 w 1278144"/>
                  <a:gd name="connsiteY5" fmla="*/ 26672 h 1816058"/>
                  <a:gd name="connsiteX6" fmla="*/ 277105 w 1278144"/>
                  <a:gd name="connsiteY6" fmla="*/ 81853 h 1816058"/>
                  <a:gd name="connsiteX7" fmla="*/ 485764 w 1278144"/>
                  <a:gd name="connsiteY7" fmla="*/ 183118 h 1816058"/>
                  <a:gd name="connsiteX8" fmla="*/ 847424 w 1278144"/>
                  <a:gd name="connsiteY8" fmla="*/ 482422 h 1816058"/>
                  <a:gd name="connsiteX9" fmla="*/ 1259706 w 1278144"/>
                  <a:gd name="connsiteY9" fmla="*/ 1365415 h 1816058"/>
                  <a:gd name="connsiteX10" fmla="*/ 1277895 w 1278144"/>
                  <a:gd name="connsiteY10" fmla="*/ 1644675 h 1816058"/>
                  <a:gd name="connsiteX11" fmla="*/ 1019050 w 1278144"/>
                  <a:gd name="connsiteY11" fmla="*/ 1774294 h 1816058"/>
                  <a:gd name="connsiteX12" fmla="*/ 1019050 w 1278144"/>
                  <a:gd name="connsiteY12" fmla="*/ 1774294 h 181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8144" h="1816058">
                    <a:moveTo>
                      <a:pt x="1019050" y="1774294"/>
                    </a:moveTo>
                    <a:cubicBezTo>
                      <a:pt x="822429" y="1625897"/>
                      <a:pt x="776235" y="1344783"/>
                      <a:pt x="713836" y="1118893"/>
                    </a:cubicBezTo>
                    <a:cubicBezTo>
                      <a:pt x="672287" y="971629"/>
                      <a:pt x="636626" y="821072"/>
                      <a:pt x="569233" y="683034"/>
                    </a:cubicBezTo>
                    <a:cubicBezTo>
                      <a:pt x="510235" y="562226"/>
                      <a:pt x="436298" y="447569"/>
                      <a:pt x="348184" y="345933"/>
                    </a:cubicBezTo>
                    <a:cubicBezTo>
                      <a:pt x="296995" y="286870"/>
                      <a:pt x="241379" y="231646"/>
                      <a:pt x="182731" y="179999"/>
                    </a:cubicBezTo>
                    <a:cubicBezTo>
                      <a:pt x="125239" y="129356"/>
                      <a:pt x="64627" y="82245"/>
                      <a:pt x="11890" y="26672"/>
                    </a:cubicBezTo>
                    <a:cubicBezTo>
                      <a:pt x="-59800" y="-48857"/>
                      <a:pt x="213483" y="57512"/>
                      <a:pt x="277105" y="81853"/>
                    </a:cubicBezTo>
                    <a:cubicBezTo>
                      <a:pt x="349318" y="109465"/>
                      <a:pt x="419548" y="143118"/>
                      <a:pt x="485764" y="183118"/>
                    </a:cubicBezTo>
                    <a:cubicBezTo>
                      <a:pt x="620182" y="264340"/>
                      <a:pt x="742167" y="365889"/>
                      <a:pt x="847424" y="482422"/>
                    </a:cubicBezTo>
                    <a:cubicBezTo>
                      <a:pt x="1068407" y="727047"/>
                      <a:pt x="1211788" y="1039677"/>
                      <a:pt x="1259706" y="1365415"/>
                    </a:cubicBezTo>
                    <a:cubicBezTo>
                      <a:pt x="1273272" y="1457651"/>
                      <a:pt x="1279509" y="1551436"/>
                      <a:pt x="1277895" y="1644675"/>
                    </a:cubicBezTo>
                    <a:cubicBezTo>
                      <a:pt x="1254078" y="1783367"/>
                      <a:pt x="1149847" y="1873008"/>
                      <a:pt x="1019050" y="1774294"/>
                    </a:cubicBezTo>
                    <a:lnTo>
                      <a:pt x="1019050" y="1774294"/>
                    </a:lnTo>
                    <a:close/>
                  </a:path>
                </a:pathLst>
              </a:custGeom>
              <a:solidFill>
                <a:srgbClr val="4E889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01" name="Freeform: Shape 3800">
                <a:extLst>
                  <a:ext uri="{FF2B5EF4-FFF2-40B4-BE49-F238E27FC236}">
                    <a16:creationId xmlns:a16="http://schemas.microsoft.com/office/drawing/2014/main" id="{5FD2543F-D74B-4C89-B4B0-AAB23D0BFB13}"/>
                  </a:ext>
                </a:extLst>
              </p:cNvPr>
              <p:cNvSpPr/>
              <p:nvPr/>
            </p:nvSpPr>
            <p:spPr>
              <a:xfrm>
                <a:off x="5622984" y="5375539"/>
                <a:ext cx="1275349" cy="1811767"/>
              </a:xfrm>
              <a:custGeom>
                <a:avLst/>
                <a:gdLst>
                  <a:gd name="connsiteX0" fmla="*/ 0 w 1275349"/>
                  <a:gd name="connsiteY0" fmla="*/ 2444 h 1811767"/>
                  <a:gd name="connsiteX1" fmla="*/ 274331 w 1275349"/>
                  <a:gd name="connsiteY1" fmla="*/ 81834 h 1811767"/>
                  <a:gd name="connsiteX2" fmla="*/ 482969 w 1275349"/>
                  <a:gd name="connsiteY2" fmla="*/ 183100 h 1811767"/>
                  <a:gd name="connsiteX3" fmla="*/ 844629 w 1275349"/>
                  <a:gd name="connsiteY3" fmla="*/ 482403 h 1811767"/>
                  <a:gd name="connsiteX4" fmla="*/ 1256910 w 1275349"/>
                  <a:gd name="connsiteY4" fmla="*/ 1365397 h 1811767"/>
                  <a:gd name="connsiteX5" fmla="*/ 1275100 w 1275349"/>
                  <a:gd name="connsiteY5" fmla="*/ 1644657 h 1811767"/>
                  <a:gd name="connsiteX6" fmla="*/ 1155252 w 1275349"/>
                  <a:gd name="connsiteY6" fmla="*/ 1811768 h 1811767"/>
                  <a:gd name="connsiteX7" fmla="*/ 678390 w 1275349"/>
                  <a:gd name="connsiteY7" fmla="*/ 586657 h 1811767"/>
                  <a:gd name="connsiteX8" fmla="*/ 0 w 1275349"/>
                  <a:gd name="connsiteY8" fmla="*/ 2444 h 1811767"/>
                  <a:gd name="connsiteX9" fmla="*/ 0 w 1275349"/>
                  <a:gd name="connsiteY9" fmla="*/ 2444 h 1811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349" h="1811767">
                    <a:moveTo>
                      <a:pt x="0" y="2444"/>
                    </a:moveTo>
                    <a:cubicBezTo>
                      <a:pt x="25649" y="-14524"/>
                      <a:pt x="221724" y="61703"/>
                      <a:pt x="274331" y="81834"/>
                    </a:cubicBezTo>
                    <a:cubicBezTo>
                      <a:pt x="346545" y="109446"/>
                      <a:pt x="416753" y="143099"/>
                      <a:pt x="482969" y="183100"/>
                    </a:cubicBezTo>
                    <a:cubicBezTo>
                      <a:pt x="617386" y="264322"/>
                      <a:pt x="739372" y="365871"/>
                      <a:pt x="844629" y="482403"/>
                    </a:cubicBezTo>
                    <a:cubicBezTo>
                      <a:pt x="1065612" y="727029"/>
                      <a:pt x="1208993" y="1039658"/>
                      <a:pt x="1256910" y="1365397"/>
                    </a:cubicBezTo>
                    <a:cubicBezTo>
                      <a:pt x="1270476" y="1457654"/>
                      <a:pt x="1276714" y="1551417"/>
                      <a:pt x="1275100" y="1644657"/>
                    </a:cubicBezTo>
                    <a:cubicBezTo>
                      <a:pt x="1260683" y="1728714"/>
                      <a:pt x="1216735" y="1794712"/>
                      <a:pt x="1155252" y="1811768"/>
                    </a:cubicBezTo>
                    <a:cubicBezTo>
                      <a:pt x="1110584" y="1482497"/>
                      <a:pt x="971129" y="922733"/>
                      <a:pt x="678390" y="586657"/>
                    </a:cubicBezTo>
                    <a:cubicBezTo>
                      <a:pt x="343470" y="202162"/>
                      <a:pt x="0" y="2444"/>
                      <a:pt x="0" y="2444"/>
                    </a:cubicBezTo>
                    <a:lnTo>
                      <a:pt x="0" y="2444"/>
                    </a:lnTo>
                    <a:close/>
                  </a:path>
                </a:pathLst>
              </a:custGeom>
              <a:solidFill>
                <a:srgbClr val="4E7F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02" name="Freeform: Shape 3801">
                <a:extLst>
                  <a:ext uri="{FF2B5EF4-FFF2-40B4-BE49-F238E27FC236}">
                    <a16:creationId xmlns:a16="http://schemas.microsoft.com/office/drawing/2014/main" id="{1E7B2D8A-F98F-4482-8CFC-A9CED8C0EC05}"/>
                  </a:ext>
                </a:extLst>
              </p:cNvPr>
              <p:cNvSpPr/>
              <p:nvPr/>
            </p:nvSpPr>
            <p:spPr>
              <a:xfrm>
                <a:off x="5737880" y="5435016"/>
                <a:ext cx="1075475" cy="2020407"/>
              </a:xfrm>
              <a:custGeom>
                <a:avLst/>
                <a:gdLst>
                  <a:gd name="connsiteX0" fmla="*/ 973987 w 1075475"/>
                  <a:gd name="connsiteY0" fmla="*/ 1503478 h 2020407"/>
                  <a:gd name="connsiteX1" fmla="*/ 972373 w 1075475"/>
                  <a:gd name="connsiteY1" fmla="*/ 1498527 h 2020407"/>
                  <a:gd name="connsiteX2" fmla="*/ 675774 w 1075475"/>
                  <a:gd name="connsiteY2" fmla="*/ 1122537 h 2020407"/>
                  <a:gd name="connsiteX3" fmla="*/ 679743 w 1075475"/>
                  <a:gd name="connsiteY3" fmla="*/ 1110782 h 2020407"/>
                  <a:gd name="connsiteX4" fmla="*/ 958349 w 1075475"/>
                  <a:gd name="connsiteY4" fmla="*/ 1424698 h 2020407"/>
                  <a:gd name="connsiteX5" fmla="*/ 958043 w 1075475"/>
                  <a:gd name="connsiteY5" fmla="*/ 1423172 h 2020407"/>
                  <a:gd name="connsiteX6" fmla="*/ 560790 w 1075475"/>
                  <a:gd name="connsiteY6" fmla="*/ 845982 h 2020407"/>
                  <a:gd name="connsiteX7" fmla="*/ 564628 w 1075475"/>
                  <a:gd name="connsiteY7" fmla="*/ 834597 h 2020407"/>
                  <a:gd name="connsiteX8" fmla="*/ 854357 w 1075475"/>
                  <a:gd name="connsiteY8" fmla="*/ 1096191 h 2020407"/>
                  <a:gd name="connsiteX9" fmla="*/ 859919 w 1075475"/>
                  <a:gd name="connsiteY9" fmla="*/ 1102995 h 2020407"/>
                  <a:gd name="connsiteX10" fmla="*/ 532632 w 1075475"/>
                  <a:gd name="connsiteY10" fmla="*/ 770649 h 2020407"/>
                  <a:gd name="connsiteX11" fmla="*/ 537212 w 1075475"/>
                  <a:gd name="connsiteY11" fmla="*/ 757127 h 2020407"/>
                  <a:gd name="connsiteX12" fmla="*/ 809471 w 1075475"/>
                  <a:gd name="connsiteY12" fmla="*/ 985852 h 2020407"/>
                  <a:gd name="connsiteX13" fmla="*/ 462250 w 1075475"/>
                  <a:gd name="connsiteY13" fmla="*/ 455554 h 2020407"/>
                  <a:gd name="connsiteX14" fmla="*/ 3796 w 1075475"/>
                  <a:gd name="connsiteY14" fmla="*/ 18060 h 2020407"/>
                  <a:gd name="connsiteX15" fmla="*/ 14374 w 1075475"/>
                  <a:gd name="connsiteY15" fmla="*/ 1986 h 2020407"/>
                  <a:gd name="connsiteX16" fmla="*/ 753549 w 1075475"/>
                  <a:gd name="connsiteY16" fmla="*/ 802318 h 2020407"/>
                  <a:gd name="connsiteX17" fmla="*/ 685436 w 1075475"/>
                  <a:gd name="connsiteY17" fmla="*/ 597060 h 2020407"/>
                  <a:gd name="connsiteX18" fmla="*/ 556034 w 1075475"/>
                  <a:gd name="connsiteY18" fmla="*/ 334332 h 2020407"/>
                  <a:gd name="connsiteX19" fmla="*/ 572720 w 1075475"/>
                  <a:gd name="connsiteY19" fmla="*/ 326066 h 2020407"/>
                  <a:gd name="connsiteX20" fmla="*/ 786941 w 1075475"/>
                  <a:gd name="connsiteY20" fmla="*/ 861336 h 2020407"/>
                  <a:gd name="connsiteX21" fmla="*/ 927923 w 1075475"/>
                  <a:gd name="connsiteY21" fmla="*/ 1189975 h 2020407"/>
                  <a:gd name="connsiteX22" fmla="*/ 906702 w 1075475"/>
                  <a:gd name="connsiteY22" fmla="*/ 948752 h 2020407"/>
                  <a:gd name="connsiteX23" fmla="*/ 820049 w 1075475"/>
                  <a:gd name="connsiteY23" fmla="*/ 691913 h 2020407"/>
                  <a:gd name="connsiteX24" fmla="*/ 819722 w 1075475"/>
                  <a:gd name="connsiteY24" fmla="*/ 663385 h 2020407"/>
                  <a:gd name="connsiteX25" fmla="*/ 946724 w 1075475"/>
                  <a:gd name="connsiteY25" fmla="*/ 1249605 h 2020407"/>
                  <a:gd name="connsiteX26" fmla="*/ 1016081 w 1075475"/>
                  <a:gd name="connsiteY26" fmla="*/ 1547426 h 2020407"/>
                  <a:gd name="connsiteX27" fmla="*/ 968338 w 1075475"/>
                  <a:gd name="connsiteY27" fmla="*/ 854575 h 2020407"/>
                  <a:gd name="connsiteX28" fmla="*/ 982733 w 1075475"/>
                  <a:gd name="connsiteY28" fmla="*/ 849733 h 2020407"/>
                  <a:gd name="connsiteX29" fmla="*/ 1024129 w 1075475"/>
                  <a:gd name="connsiteY29" fmla="*/ 1597066 h 2020407"/>
                  <a:gd name="connsiteX30" fmla="*/ 1053856 w 1075475"/>
                  <a:gd name="connsiteY30" fmla="*/ 1878856 h 2020407"/>
                  <a:gd name="connsiteX31" fmla="*/ 1051894 w 1075475"/>
                  <a:gd name="connsiteY31" fmla="*/ 1937591 h 2020407"/>
                  <a:gd name="connsiteX32" fmla="*/ 999309 w 1075475"/>
                  <a:gd name="connsiteY32" fmla="*/ 1957417 h 2020407"/>
                  <a:gd name="connsiteX33" fmla="*/ 973987 w 1075475"/>
                  <a:gd name="connsiteY33" fmla="*/ 1503478 h 2020407"/>
                  <a:gd name="connsiteX34" fmla="*/ 973987 w 1075475"/>
                  <a:gd name="connsiteY34" fmla="*/ 1503478 h 202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475" h="2020407">
                    <a:moveTo>
                      <a:pt x="973987" y="1503478"/>
                    </a:moveTo>
                    <a:cubicBezTo>
                      <a:pt x="973202" y="1502038"/>
                      <a:pt x="972613" y="1500424"/>
                      <a:pt x="972373" y="1498527"/>
                    </a:cubicBezTo>
                    <a:cubicBezTo>
                      <a:pt x="967466" y="1459159"/>
                      <a:pt x="712786" y="1143410"/>
                      <a:pt x="675774" y="1122537"/>
                    </a:cubicBezTo>
                    <a:cubicBezTo>
                      <a:pt x="670387" y="1119506"/>
                      <a:pt x="673418" y="1109582"/>
                      <a:pt x="679743" y="1110782"/>
                    </a:cubicBezTo>
                    <a:cubicBezTo>
                      <a:pt x="707879" y="1111763"/>
                      <a:pt x="926855" y="1383477"/>
                      <a:pt x="958349" y="1424698"/>
                    </a:cubicBezTo>
                    <a:cubicBezTo>
                      <a:pt x="958240" y="1424197"/>
                      <a:pt x="958153" y="1423673"/>
                      <a:pt x="958043" y="1423172"/>
                    </a:cubicBezTo>
                    <a:cubicBezTo>
                      <a:pt x="946310" y="1293400"/>
                      <a:pt x="788185" y="1019767"/>
                      <a:pt x="560790" y="845982"/>
                    </a:cubicBezTo>
                    <a:cubicBezTo>
                      <a:pt x="553505" y="843365"/>
                      <a:pt x="557278" y="832198"/>
                      <a:pt x="564628" y="834597"/>
                    </a:cubicBezTo>
                    <a:cubicBezTo>
                      <a:pt x="634617" y="857519"/>
                      <a:pt x="800267" y="1030563"/>
                      <a:pt x="854357" y="1096191"/>
                    </a:cubicBezTo>
                    <a:cubicBezTo>
                      <a:pt x="856211" y="1098415"/>
                      <a:pt x="858065" y="1100683"/>
                      <a:pt x="859919" y="1102995"/>
                    </a:cubicBezTo>
                    <a:cubicBezTo>
                      <a:pt x="811478" y="980530"/>
                      <a:pt x="645632" y="835120"/>
                      <a:pt x="532632" y="770649"/>
                    </a:cubicBezTo>
                    <a:cubicBezTo>
                      <a:pt x="523712" y="768337"/>
                      <a:pt x="528357" y="754836"/>
                      <a:pt x="537212" y="757127"/>
                    </a:cubicBezTo>
                    <a:cubicBezTo>
                      <a:pt x="667071" y="816167"/>
                      <a:pt x="710605" y="865851"/>
                      <a:pt x="809471" y="985852"/>
                    </a:cubicBezTo>
                    <a:cubicBezTo>
                      <a:pt x="720114" y="794836"/>
                      <a:pt x="602774" y="617475"/>
                      <a:pt x="462250" y="455554"/>
                    </a:cubicBezTo>
                    <a:cubicBezTo>
                      <a:pt x="323602" y="295815"/>
                      <a:pt x="168006" y="151125"/>
                      <a:pt x="3796" y="18060"/>
                    </a:cubicBezTo>
                    <a:cubicBezTo>
                      <a:pt x="-5691" y="10383"/>
                      <a:pt x="4407" y="-5583"/>
                      <a:pt x="14374" y="1986"/>
                    </a:cubicBezTo>
                    <a:cubicBezTo>
                      <a:pt x="305346" y="222358"/>
                      <a:pt x="567834" y="486067"/>
                      <a:pt x="753549" y="802318"/>
                    </a:cubicBezTo>
                    <a:cubicBezTo>
                      <a:pt x="737301" y="732045"/>
                      <a:pt x="714313" y="663778"/>
                      <a:pt x="685436" y="597060"/>
                    </a:cubicBezTo>
                    <a:cubicBezTo>
                      <a:pt x="646591" y="507310"/>
                      <a:pt x="597452" y="422773"/>
                      <a:pt x="556034" y="334332"/>
                    </a:cubicBezTo>
                    <a:cubicBezTo>
                      <a:pt x="550844" y="323253"/>
                      <a:pt x="566438" y="316120"/>
                      <a:pt x="572720" y="326066"/>
                    </a:cubicBezTo>
                    <a:cubicBezTo>
                      <a:pt x="673527" y="485151"/>
                      <a:pt x="765370" y="671608"/>
                      <a:pt x="786941" y="861336"/>
                    </a:cubicBezTo>
                    <a:cubicBezTo>
                      <a:pt x="844172" y="967117"/>
                      <a:pt x="890584" y="1077085"/>
                      <a:pt x="927923" y="1189975"/>
                    </a:cubicBezTo>
                    <a:cubicBezTo>
                      <a:pt x="927662" y="1109081"/>
                      <a:pt x="922689" y="1028709"/>
                      <a:pt x="906702" y="948752"/>
                    </a:cubicBezTo>
                    <a:cubicBezTo>
                      <a:pt x="888534" y="857803"/>
                      <a:pt x="854880" y="775905"/>
                      <a:pt x="820049" y="691913"/>
                    </a:cubicBezTo>
                    <a:cubicBezTo>
                      <a:pt x="814815" y="679285"/>
                      <a:pt x="784629" y="609710"/>
                      <a:pt x="819722" y="663385"/>
                    </a:cubicBezTo>
                    <a:cubicBezTo>
                      <a:pt x="920311" y="817236"/>
                      <a:pt x="970650" y="1067706"/>
                      <a:pt x="946724" y="1249605"/>
                    </a:cubicBezTo>
                    <a:cubicBezTo>
                      <a:pt x="976015" y="1347162"/>
                      <a:pt x="998872" y="1446661"/>
                      <a:pt x="1016081" y="1547426"/>
                    </a:cubicBezTo>
                    <a:cubicBezTo>
                      <a:pt x="1102494" y="1243585"/>
                      <a:pt x="1020509" y="975339"/>
                      <a:pt x="968338" y="854575"/>
                    </a:cubicBezTo>
                    <a:cubicBezTo>
                      <a:pt x="966005" y="846222"/>
                      <a:pt x="979178" y="841947"/>
                      <a:pt x="982733" y="849733"/>
                    </a:cubicBezTo>
                    <a:cubicBezTo>
                      <a:pt x="1085307" y="1074664"/>
                      <a:pt x="1108186" y="1367228"/>
                      <a:pt x="1024129" y="1597066"/>
                    </a:cubicBezTo>
                    <a:cubicBezTo>
                      <a:pt x="1038349" y="1690283"/>
                      <a:pt x="1048011" y="1784417"/>
                      <a:pt x="1053856" y="1878856"/>
                    </a:cubicBezTo>
                    <a:cubicBezTo>
                      <a:pt x="1054969" y="1896871"/>
                      <a:pt x="1053529" y="1916937"/>
                      <a:pt x="1051894" y="1937591"/>
                    </a:cubicBezTo>
                    <a:cubicBezTo>
                      <a:pt x="1042297" y="2059446"/>
                      <a:pt x="982842" y="2029849"/>
                      <a:pt x="999309" y="1957417"/>
                    </a:cubicBezTo>
                    <a:cubicBezTo>
                      <a:pt x="1029429" y="1825442"/>
                      <a:pt x="995994" y="1634165"/>
                      <a:pt x="973987" y="1503478"/>
                    </a:cubicBezTo>
                    <a:lnTo>
                      <a:pt x="973987" y="1503478"/>
                    </a:lnTo>
                    <a:close/>
                  </a:path>
                </a:pathLst>
              </a:custGeom>
              <a:solidFill>
                <a:srgbClr val="4D788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03" name="Freeform: Shape 3802">
                <a:extLst>
                  <a:ext uri="{FF2B5EF4-FFF2-40B4-BE49-F238E27FC236}">
                    <a16:creationId xmlns:a16="http://schemas.microsoft.com/office/drawing/2014/main" id="{5597F838-7179-455B-AB13-5ECFCFF16444}"/>
                  </a:ext>
                </a:extLst>
              </p:cNvPr>
              <p:cNvSpPr/>
              <p:nvPr/>
            </p:nvSpPr>
            <p:spPr>
              <a:xfrm>
                <a:off x="5749793" y="5679797"/>
                <a:ext cx="901624" cy="1542831"/>
              </a:xfrm>
              <a:custGeom>
                <a:avLst/>
                <a:gdLst>
                  <a:gd name="connsiteX0" fmla="*/ 686522 w 901624"/>
                  <a:gd name="connsiteY0" fmla="*/ 1530366 h 1542831"/>
                  <a:gd name="connsiteX1" fmla="*/ 318210 w 901624"/>
                  <a:gd name="connsiteY1" fmla="*/ 836099 h 1542831"/>
                  <a:gd name="connsiteX2" fmla="*/ 262071 w 901624"/>
                  <a:gd name="connsiteY2" fmla="*/ 374089 h 1542831"/>
                  <a:gd name="connsiteX3" fmla="*/ 11797 w 901624"/>
                  <a:gd name="connsiteY3" fmla="*/ 19802 h 1542831"/>
                  <a:gd name="connsiteX4" fmla="*/ 203073 w 901624"/>
                  <a:gd name="connsiteY4" fmla="*/ 92648 h 1542831"/>
                  <a:gd name="connsiteX5" fmla="*/ 359672 w 901624"/>
                  <a:gd name="connsiteY5" fmla="*/ 215244 h 1542831"/>
                  <a:gd name="connsiteX6" fmla="*/ 639935 w 901624"/>
                  <a:gd name="connsiteY6" fmla="*/ 524494 h 1542831"/>
                  <a:gd name="connsiteX7" fmla="*/ 858758 w 901624"/>
                  <a:gd name="connsiteY7" fmla="*/ 878803 h 1542831"/>
                  <a:gd name="connsiteX8" fmla="*/ 886283 w 901624"/>
                  <a:gd name="connsiteY8" fmla="*/ 1278195 h 1542831"/>
                  <a:gd name="connsiteX9" fmla="*/ 800656 w 901624"/>
                  <a:gd name="connsiteY9" fmla="*/ 1474750 h 1542831"/>
                  <a:gd name="connsiteX10" fmla="*/ 713741 w 901624"/>
                  <a:gd name="connsiteY10" fmla="*/ 1520683 h 1542831"/>
                  <a:gd name="connsiteX11" fmla="*/ 686522 w 901624"/>
                  <a:gd name="connsiteY11" fmla="*/ 1530366 h 1542831"/>
                  <a:gd name="connsiteX12" fmla="*/ 686522 w 901624"/>
                  <a:gd name="connsiteY12" fmla="*/ 1530366 h 154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24" h="1542831">
                    <a:moveTo>
                      <a:pt x="686522" y="1530366"/>
                    </a:moveTo>
                    <a:cubicBezTo>
                      <a:pt x="474525" y="1642123"/>
                      <a:pt x="328963" y="969207"/>
                      <a:pt x="318210" y="836099"/>
                    </a:cubicBezTo>
                    <a:cubicBezTo>
                      <a:pt x="305844" y="682946"/>
                      <a:pt x="308919" y="521898"/>
                      <a:pt x="262071" y="374089"/>
                    </a:cubicBezTo>
                    <a:cubicBezTo>
                      <a:pt x="217948" y="234939"/>
                      <a:pt x="113258" y="120893"/>
                      <a:pt x="11797" y="19802"/>
                    </a:cubicBezTo>
                    <a:cubicBezTo>
                      <a:pt x="-50581" y="-42336"/>
                      <a:pt x="152299" y="58559"/>
                      <a:pt x="203073" y="92648"/>
                    </a:cubicBezTo>
                    <a:cubicBezTo>
                      <a:pt x="258101" y="129595"/>
                      <a:pt x="310249" y="171122"/>
                      <a:pt x="359672" y="215244"/>
                    </a:cubicBezTo>
                    <a:cubicBezTo>
                      <a:pt x="463686" y="308135"/>
                      <a:pt x="555289" y="413915"/>
                      <a:pt x="639935" y="524494"/>
                    </a:cubicBezTo>
                    <a:cubicBezTo>
                      <a:pt x="723774" y="634025"/>
                      <a:pt x="811496" y="747898"/>
                      <a:pt x="858758" y="878803"/>
                    </a:cubicBezTo>
                    <a:cubicBezTo>
                      <a:pt x="904604" y="1005783"/>
                      <a:pt x="913503" y="1146133"/>
                      <a:pt x="886283" y="1278195"/>
                    </a:cubicBezTo>
                    <a:cubicBezTo>
                      <a:pt x="872324" y="1345916"/>
                      <a:pt x="850318" y="1423997"/>
                      <a:pt x="800656" y="1474750"/>
                    </a:cubicBezTo>
                    <a:cubicBezTo>
                      <a:pt x="778933" y="1496931"/>
                      <a:pt x="746697" y="1514532"/>
                      <a:pt x="713741" y="1520683"/>
                    </a:cubicBezTo>
                    <a:lnTo>
                      <a:pt x="686522" y="1530366"/>
                    </a:lnTo>
                    <a:lnTo>
                      <a:pt x="686522" y="153036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04" name="Freeform: Shape 3803">
                <a:extLst>
                  <a:ext uri="{FF2B5EF4-FFF2-40B4-BE49-F238E27FC236}">
                    <a16:creationId xmlns:a16="http://schemas.microsoft.com/office/drawing/2014/main" id="{D7E5E92C-1821-4BDB-ACB4-1BC42BA1E286}"/>
                  </a:ext>
                </a:extLst>
              </p:cNvPr>
              <p:cNvSpPr/>
              <p:nvPr/>
            </p:nvSpPr>
            <p:spPr>
              <a:xfrm>
                <a:off x="5750750" y="5679778"/>
                <a:ext cx="900630" cy="1528837"/>
              </a:xfrm>
              <a:custGeom>
                <a:avLst/>
                <a:gdLst>
                  <a:gd name="connsiteX0" fmla="*/ 0 w 900630"/>
                  <a:gd name="connsiteY0" fmla="*/ 1108 h 1528837"/>
                  <a:gd name="connsiteX1" fmla="*/ 65 w 900630"/>
                  <a:gd name="connsiteY1" fmla="*/ 1042 h 1528837"/>
                  <a:gd name="connsiteX2" fmla="*/ 202095 w 900630"/>
                  <a:gd name="connsiteY2" fmla="*/ 92646 h 1528837"/>
                  <a:gd name="connsiteX3" fmla="*/ 358693 w 900630"/>
                  <a:gd name="connsiteY3" fmla="*/ 215242 h 1528837"/>
                  <a:gd name="connsiteX4" fmla="*/ 638957 w 900630"/>
                  <a:gd name="connsiteY4" fmla="*/ 524491 h 1528837"/>
                  <a:gd name="connsiteX5" fmla="*/ 857780 w 900630"/>
                  <a:gd name="connsiteY5" fmla="*/ 878801 h 1528837"/>
                  <a:gd name="connsiteX6" fmla="*/ 885283 w 900630"/>
                  <a:gd name="connsiteY6" fmla="*/ 1278192 h 1528837"/>
                  <a:gd name="connsiteX7" fmla="*/ 799655 w 900630"/>
                  <a:gd name="connsiteY7" fmla="*/ 1474748 h 1528837"/>
                  <a:gd name="connsiteX8" fmla="*/ 712763 w 900630"/>
                  <a:gd name="connsiteY8" fmla="*/ 1520680 h 1528837"/>
                  <a:gd name="connsiteX9" fmla="*/ 689840 w 900630"/>
                  <a:gd name="connsiteY9" fmla="*/ 1528837 h 1528837"/>
                  <a:gd name="connsiteX10" fmla="*/ 698106 w 900630"/>
                  <a:gd name="connsiteY10" fmla="*/ 1283078 h 1528837"/>
                  <a:gd name="connsiteX11" fmla="*/ 0 w 900630"/>
                  <a:gd name="connsiteY11" fmla="*/ 1108 h 1528837"/>
                  <a:gd name="connsiteX12" fmla="*/ 0 w 900630"/>
                  <a:gd name="connsiteY12" fmla="*/ 1108 h 15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0" h="1528837">
                    <a:moveTo>
                      <a:pt x="0" y="1108"/>
                    </a:moveTo>
                    <a:lnTo>
                      <a:pt x="65" y="1042"/>
                    </a:lnTo>
                    <a:cubicBezTo>
                      <a:pt x="13696" y="-9623"/>
                      <a:pt x="160066" y="64445"/>
                      <a:pt x="202095" y="92646"/>
                    </a:cubicBezTo>
                    <a:cubicBezTo>
                      <a:pt x="257122" y="129614"/>
                      <a:pt x="309271" y="171097"/>
                      <a:pt x="358693" y="215242"/>
                    </a:cubicBezTo>
                    <a:cubicBezTo>
                      <a:pt x="462685" y="308110"/>
                      <a:pt x="554289" y="413913"/>
                      <a:pt x="638957" y="524491"/>
                    </a:cubicBezTo>
                    <a:cubicBezTo>
                      <a:pt x="722774" y="634023"/>
                      <a:pt x="810495" y="747917"/>
                      <a:pt x="857780" y="878801"/>
                    </a:cubicBezTo>
                    <a:cubicBezTo>
                      <a:pt x="903625" y="1005781"/>
                      <a:pt x="912502" y="1146131"/>
                      <a:pt x="885283" y="1278192"/>
                    </a:cubicBezTo>
                    <a:cubicBezTo>
                      <a:pt x="871325" y="1345935"/>
                      <a:pt x="849318" y="1423995"/>
                      <a:pt x="799655" y="1474748"/>
                    </a:cubicBezTo>
                    <a:cubicBezTo>
                      <a:pt x="777954" y="1496929"/>
                      <a:pt x="745718" y="1514530"/>
                      <a:pt x="712763" y="1520680"/>
                    </a:cubicBezTo>
                    <a:lnTo>
                      <a:pt x="689840" y="1528837"/>
                    </a:lnTo>
                    <a:cubicBezTo>
                      <a:pt x="696143" y="1458499"/>
                      <a:pt x="699153" y="1377321"/>
                      <a:pt x="698106" y="1283078"/>
                    </a:cubicBezTo>
                    <a:cubicBezTo>
                      <a:pt x="689557" y="512779"/>
                      <a:pt x="0" y="1108"/>
                      <a:pt x="0" y="1108"/>
                    </a:cubicBezTo>
                    <a:lnTo>
                      <a:pt x="0" y="1108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05" name="Freeform: Shape 3804">
                <a:extLst>
                  <a:ext uri="{FF2B5EF4-FFF2-40B4-BE49-F238E27FC236}">
                    <a16:creationId xmlns:a16="http://schemas.microsoft.com/office/drawing/2014/main" id="{3C868410-FD81-46F2-87B9-253E5256FDD9}"/>
                  </a:ext>
                </a:extLst>
              </p:cNvPr>
              <p:cNvSpPr/>
              <p:nvPr/>
            </p:nvSpPr>
            <p:spPr>
              <a:xfrm>
                <a:off x="5797225" y="5714807"/>
                <a:ext cx="831333" cy="1853578"/>
              </a:xfrm>
              <a:custGeom>
                <a:avLst/>
                <a:gdLst>
                  <a:gd name="connsiteX0" fmla="*/ 543517 w 831333"/>
                  <a:gd name="connsiteY0" fmla="*/ 1785849 h 1853578"/>
                  <a:gd name="connsiteX1" fmla="*/ 647552 w 831333"/>
                  <a:gd name="connsiteY1" fmla="*/ 1424757 h 1853578"/>
                  <a:gd name="connsiteX2" fmla="*/ 574771 w 831333"/>
                  <a:gd name="connsiteY2" fmla="*/ 1276643 h 1853578"/>
                  <a:gd name="connsiteX3" fmla="*/ 391563 w 831333"/>
                  <a:gd name="connsiteY3" fmla="*/ 1090644 h 1853578"/>
                  <a:gd name="connsiteX4" fmla="*/ 402490 w 831333"/>
                  <a:gd name="connsiteY4" fmla="*/ 1079324 h 1853578"/>
                  <a:gd name="connsiteX5" fmla="*/ 612219 w 831333"/>
                  <a:gd name="connsiteY5" fmla="*/ 1286850 h 1853578"/>
                  <a:gd name="connsiteX6" fmla="*/ 652372 w 831333"/>
                  <a:gd name="connsiteY6" fmla="*/ 1353786 h 1853578"/>
                  <a:gd name="connsiteX7" fmla="*/ 636167 w 831333"/>
                  <a:gd name="connsiteY7" fmla="*/ 1143468 h 1853578"/>
                  <a:gd name="connsiteX8" fmla="*/ 572742 w 831333"/>
                  <a:gd name="connsiteY8" fmla="*/ 1020000 h 1853578"/>
                  <a:gd name="connsiteX9" fmla="*/ 383712 w 831333"/>
                  <a:gd name="connsiteY9" fmla="*/ 796858 h 1853578"/>
                  <a:gd name="connsiteX10" fmla="*/ 392218 w 831333"/>
                  <a:gd name="connsiteY10" fmla="*/ 788068 h 1853578"/>
                  <a:gd name="connsiteX11" fmla="*/ 588162 w 831333"/>
                  <a:gd name="connsiteY11" fmla="*/ 1002530 h 1853578"/>
                  <a:gd name="connsiteX12" fmla="*/ 633004 w 831333"/>
                  <a:gd name="connsiteY12" fmla="*/ 1067350 h 1853578"/>
                  <a:gd name="connsiteX13" fmla="*/ 626112 w 831333"/>
                  <a:gd name="connsiteY13" fmla="*/ 1032257 h 1853578"/>
                  <a:gd name="connsiteX14" fmla="*/ 616734 w 831333"/>
                  <a:gd name="connsiteY14" fmla="*/ 991690 h 1853578"/>
                  <a:gd name="connsiteX15" fmla="*/ 588599 w 831333"/>
                  <a:gd name="connsiteY15" fmla="*/ 951035 h 1853578"/>
                  <a:gd name="connsiteX16" fmla="*/ 519961 w 831333"/>
                  <a:gd name="connsiteY16" fmla="*/ 851166 h 1853578"/>
                  <a:gd name="connsiteX17" fmla="*/ 336165 w 831333"/>
                  <a:gd name="connsiteY17" fmla="*/ 678515 h 1853578"/>
                  <a:gd name="connsiteX18" fmla="*/ 340396 w 831333"/>
                  <a:gd name="connsiteY18" fmla="*/ 670925 h 1853578"/>
                  <a:gd name="connsiteX19" fmla="*/ 545305 w 831333"/>
                  <a:gd name="connsiteY19" fmla="*/ 851384 h 1853578"/>
                  <a:gd name="connsiteX20" fmla="*/ 600485 w 831333"/>
                  <a:gd name="connsiteY20" fmla="*/ 931166 h 1853578"/>
                  <a:gd name="connsiteX21" fmla="*/ 299197 w 831333"/>
                  <a:gd name="connsiteY21" fmla="*/ 347499 h 1853578"/>
                  <a:gd name="connsiteX22" fmla="*/ 198 w 831333"/>
                  <a:gd name="connsiteY22" fmla="*/ 299 h 1853578"/>
                  <a:gd name="connsiteX23" fmla="*/ 533157 w 831333"/>
                  <a:gd name="connsiteY23" fmla="*/ 651535 h 1853578"/>
                  <a:gd name="connsiteX24" fmla="*/ 503146 w 831333"/>
                  <a:gd name="connsiteY24" fmla="*/ 422919 h 1853578"/>
                  <a:gd name="connsiteX25" fmla="*/ 515098 w 831333"/>
                  <a:gd name="connsiteY25" fmla="*/ 420999 h 1853578"/>
                  <a:gd name="connsiteX26" fmla="*/ 562164 w 831333"/>
                  <a:gd name="connsiteY26" fmla="*/ 713804 h 1853578"/>
                  <a:gd name="connsiteX27" fmla="*/ 596450 w 831333"/>
                  <a:gd name="connsiteY27" fmla="*/ 797054 h 1853578"/>
                  <a:gd name="connsiteX28" fmla="*/ 598522 w 831333"/>
                  <a:gd name="connsiteY28" fmla="*/ 699496 h 1853578"/>
                  <a:gd name="connsiteX29" fmla="*/ 587639 w 831333"/>
                  <a:gd name="connsiteY29" fmla="*/ 521044 h 1853578"/>
                  <a:gd name="connsiteX30" fmla="*/ 596014 w 831333"/>
                  <a:gd name="connsiteY30" fmla="*/ 521916 h 1853578"/>
                  <a:gd name="connsiteX31" fmla="*/ 618304 w 831333"/>
                  <a:gd name="connsiteY31" fmla="*/ 706366 h 1853578"/>
                  <a:gd name="connsiteX32" fmla="*/ 615862 w 831333"/>
                  <a:gd name="connsiteY32" fmla="*/ 850904 h 1853578"/>
                  <a:gd name="connsiteX33" fmla="*/ 685000 w 831333"/>
                  <a:gd name="connsiteY33" fmla="*/ 1154635 h 1853578"/>
                  <a:gd name="connsiteX34" fmla="*/ 738545 w 831333"/>
                  <a:gd name="connsiteY34" fmla="*/ 981548 h 1853578"/>
                  <a:gd name="connsiteX35" fmla="*/ 761642 w 831333"/>
                  <a:gd name="connsiteY35" fmla="*/ 791951 h 1853578"/>
                  <a:gd name="connsiteX36" fmla="*/ 771566 w 831333"/>
                  <a:gd name="connsiteY36" fmla="*/ 790358 h 1853578"/>
                  <a:gd name="connsiteX37" fmla="*/ 689537 w 831333"/>
                  <a:gd name="connsiteY37" fmla="*/ 1202618 h 1853578"/>
                  <a:gd name="connsiteX38" fmla="*/ 691653 w 831333"/>
                  <a:gd name="connsiteY38" fmla="*/ 1374658 h 1853578"/>
                  <a:gd name="connsiteX39" fmla="*/ 816844 w 831333"/>
                  <a:gd name="connsiteY39" fmla="*/ 973129 h 1853578"/>
                  <a:gd name="connsiteX40" fmla="*/ 831326 w 831333"/>
                  <a:gd name="connsiteY40" fmla="*/ 974656 h 1853578"/>
                  <a:gd name="connsiteX41" fmla="*/ 671565 w 831333"/>
                  <a:gd name="connsiteY41" fmla="*/ 1436294 h 1853578"/>
                  <a:gd name="connsiteX42" fmla="*/ 588511 w 831333"/>
                  <a:gd name="connsiteY42" fmla="*/ 1804694 h 1853578"/>
                  <a:gd name="connsiteX43" fmla="*/ 543517 w 831333"/>
                  <a:gd name="connsiteY43" fmla="*/ 1785849 h 1853578"/>
                  <a:gd name="connsiteX44" fmla="*/ 543517 w 831333"/>
                  <a:gd name="connsiteY44" fmla="*/ 1785849 h 1853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33" h="1853578">
                    <a:moveTo>
                      <a:pt x="543517" y="1785849"/>
                    </a:moveTo>
                    <a:cubicBezTo>
                      <a:pt x="593157" y="1657277"/>
                      <a:pt x="633811" y="1551999"/>
                      <a:pt x="647552" y="1424757"/>
                    </a:cubicBezTo>
                    <a:cubicBezTo>
                      <a:pt x="637366" y="1370907"/>
                      <a:pt x="612851" y="1321986"/>
                      <a:pt x="574771" y="1276643"/>
                    </a:cubicBezTo>
                    <a:cubicBezTo>
                      <a:pt x="518631" y="1209816"/>
                      <a:pt x="447551" y="1157689"/>
                      <a:pt x="391563" y="1090644"/>
                    </a:cubicBezTo>
                    <a:cubicBezTo>
                      <a:pt x="385239" y="1083054"/>
                      <a:pt x="395271" y="1071909"/>
                      <a:pt x="402490" y="1079324"/>
                    </a:cubicBezTo>
                    <a:cubicBezTo>
                      <a:pt x="470910" y="1149662"/>
                      <a:pt x="553331" y="1207547"/>
                      <a:pt x="612219" y="1286850"/>
                    </a:cubicBezTo>
                    <a:cubicBezTo>
                      <a:pt x="627137" y="1306937"/>
                      <a:pt x="641161" y="1329663"/>
                      <a:pt x="652372" y="1353786"/>
                    </a:cubicBezTo>
                    <a:cubicBezTo>
                      <a:pt x="655731" y="1273763"/>
                      <a:pt x="652372" y="1220764"/>
                      <a:pt x="636167" y="1143468"/>
                    </a:cubicBezTo>
                    <a:cubicBezTo>
                      <a:pt x="626287" y="1096402"/>
                      <a:pt x="600703" y="1058146"/>
                      <a:pt x="572742" y="1020000"/>
                    </a:cubicBezTo>
                    <a:cubicBezTo>
                      <a:pt x="515206" y="941482"/>
                      <a:pt x="456406" y="862158"/>
                      <a:pt x="383712" y="796858"/>
                    </a:cubicBezTo>
                    <a:cubicBezTo>
                      <a:pt x="377823" y="791558"/>
                      <a:pt x="386220" y="783095"/>
                      <a:pt x="392218" y="788068"/>
                    </a:cubicBezTo>
                    <a:cubicBezTo>
                      <a:pt x="467420" y="850620"/>
                      <a:pt x="528336" y="925626"/>
                      <a:pt x="588162" y="1002530"/>
                    </a:cubicBezTo>
                    <a:cubicBezTo>
                      <a:pt x="604258" y="1023249"/>
                      <a:pt x="620071" y="1044515"/>
                      <a:pt x="633004" y="1067350"/>
                    </a:cubicBezTo>
                    <a:cubicBezTo>
                      <a:pt x="630845" y="1055638"/>
                      <a:pt x="628598" y="1043926"/>
                      <a:pt x="626112" y="1032257"/>
                    </a:cubicBezTo>
                    <a:cubicBezTo>
                      <a:pt x="623211" y="1018669"/>
                      <a:pt x="620027" y="1005169"/>
                      <a:pt x="616734" y="991690"/>
                    </a:cubicBezTo>
                    <a:cubicBezTo>
                      <a:pt x="606352" y="976313"/>
                      <a:pt x="595643" y="962115"/>
                      <a:pt x="588599" y="951035"/>
                    </a:cubicBezTo>
                    <a:cubicBezTo>
                      <a:pt x="566963" y="916924"/>
                      <a:pt x="544498" y="883249"/>
                      <a:pt x="519961" y="851166"/>
                    </a:cubicBezTo>
                    <a:cubicBezTo>
                      <a:pt x="468292" y="783575"/>
                      <a:pt x="407987" y="724600"/>
                      <a:pt x="336165" y="678515"/>
                    </a:cubicBezTo>
                    <a:cubicBezTo>
                      <a:pt x="331454" y="675483"/>
                      <a:pt x="335314" y="668525"/>
                      <a:pt x="340396" y="670925"/>
                    </a:cubicBezTo>
                    <a:cubicBezTo>
                      <a:pt x="425086" y="710685"/>
                      <a:pt x="489776" y="777316"/>
                      <a:pt x="545305" y="851384"/>
                    </a:cubicBezTo>
                    <a:cubicBezTo>
                      <a:pt x="564716" y="877273"/>
                      <a:pt x="582884" y="904034"/>
                      <a:pt x="600485" y="931166"/>
                    </a:cubicBezTo>
                    <a:cubicBezTo>
                      <a:pt x="539024" y="719605"/>
                      <a:pt x="430888" y="523835"/>
                      <a:pt x="299197" y="347499"/>
                    </a:cubicBezTo>
                    <a:cubicBezTo>
                      <a:pt x="207724" y="224990"/>
                      <a:pt x="103623" y="112666"/>
                      <a:pt x="198" y="299"/>
                    </a:cubicBezTo>
                    <a:cubicBezTo>
                      <a:pt x="-9551" y="-10323"/>
                      <a:pt x="342796" y="262940"/>
                      <a:pt x="533157" y="651535"/>
                    </a:cubicBezTo>
                    <a:cubicBezTo>
                      <a:pt x="523866" y="575090"/>
                      <a:pt x="505610" y="499953"/>
                      <a:pt x="503146" y="422919"/>
                    </a:cubicBezTo>
                    <a:cubicBezTo>
                      <a:pt x="502927" y="415852"/>
                      <a:pt x="512873" y="414522"/>
                      <a:pt x="515098" y="420999"/>
                    </a:cubicBezTo>
                    <a:cubicBezTo>
                      <a:pt x="545872" y="510662"/>
                      <a:pt x="560528" y="617380"/>
                      <a:pt x="562164" y="713804"/>
                    </a:cubicBezTo>
                    <a:cubicBezTo>
                      <a:pt x="574335" y="741285"/>
                      <a:pt x="585785" y="769050"/>
                      <a:pt x="596450" y="797054"/>
                    </a:cubicBezTo>
                    <a:cubicBezTo>
                      <a:pt x="597257" y="764535"/>
                      <a:pt x="598260" y="732015"/>
                      <a:pt x="598522" y="699496"/>
                    </a:cubicBezTo>
                    <a:cubicBezTo>
                      <a:pt x="599002" y="640172"/>
                      <a:pt x="577955" y="579496"/>
                      <a:pt x="587639" y="521044"/>
                    </a:cubicBezTo>
                    <a:cubicBezTo>
                      <a:pt x="588446" y="516202"/>
                      <a:pt x="595752" y="517292"/>
                      <a:pt x="596014" y="521916"/>
                    </a:cubicBezTo>
                    <a:cubicBezTo>
                      <a:pt x="599416" y="584447"/>
                      <a:pt x="618348" y="642898"/>
                      <a:pt x="618304" y="706366"/>
                    </a:cubicBezTo>
                    <a:cubicBezTo>
                      <a:pt x="618282" y="754393"/>
                      <a:pt x="617759" y="802747"/>
                      <a:pt x="615862" y="850904"/>
                    </a:cubicBezTo>
                    <a:cubicBezTo>
                      <a:pt x="649449" y="949596"/>
                      <a:pt x="673157" y="1051189"/>
                      <a:pt x="685000" y="1154635"/>
                    </a:cubicBezTo>
                    <a:cubicBezTo>
                      <a:pt x="709712" y="1100044"/>
                      <a:pt x="723409" y="1038582"/>
                      <a:pt x="738545" y="981548"/>
                    </a:cubicBezTo>
                    <a:cubicBezTo>
                      <a:pt x="760748" y="897840"/>
                      <a:pt x="762449" y="878756"/>
                      <a:pt x="761642" y="791951"/>
                    </a:cubicBezTo>
                    <a:cubicBezTo>
                      <a:pt x="761599" y="786301"/>
                      <a:pt x="769995" y="784709"/>
                      <a:pt x="771566" y="790358"/>
                    </a:cubicBezTo>
                    <a:cubicBezTo>
                      <a:pt x="793376" y="867742"/>
                      <a:pt x="726026" y="1190252"/>
                      <a:pt x="689537" y="1202618"/>
                    </a:cubicBezTo>
                    <a:cubicBezTo>
                      <a:pt x="693986" y="1259500"/>
                      <a:pt x="694837" y="1316904"/>
                      <a:pt x="691653" y="1374658"/>
                    </a:cubicBezTo>
                    <a:cubicBezTo>
                      <a:pt x="765721" y="1255181"/>
                      <a:pt x="789537" y="1115224"/>
                      <a:pt x="816844" y="973129"/>
                    </a:cubicBezTo>
                    <a:cubicBezTo>
                      <a:pt x="818392" y="965103"/>
                      <a:pt x="831675" y="966324"/>
                      <a:pt x="831326" y="974656"/>
                    </a:cubicBezTo>
                    <a:cubicBezTo>
                      <a:pt x="827705" y="1061243"/>
                      <a:pt x="768491" y="1419871"/>
                      <a:pt x="671565" y="1436294"/>
                    </a:cubicBezTo>
                    <a:cubicBezTo>
                      <a:pt x="658588" y="1565150"/>
                      <a:pt x="638937" y="1687506"/>
                      <a:pt x="588511" y="1804694"/>
                    </a:cubicBezTo>
                    <a:cubicBezTo>
                      <a:pt x="550626" y="1892786"/>
                      <a:pt x="520092" y="1846482"/>
                      <a:pt x="543517" y="1785849"/>
                    </a:cubicBezTo>
                    <a:lnTo>
                      <a:pt x="543517" y="1785849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06" name="Freeform: Shape 3805">
                <a:extLst>
                  <a:ext uri="{FF2B5EF4-FFF2-40B4-BE49-F238E27FC236}">
                    <a16:creationId xmlns:a16="http://schemas.microsoft.com/office/drawing/2014/main" id="{CEEFFBF0-3891-4D21-A273-EE7FD0380D5E}"/>
                  </a:ext>
                </a:extLst>
              </p:cNvPr>
              <p:cNvSpPr/>
              <p:nvPr/>
            </p:nvSpPr>
            <p:spPr>
              <a:xfrm>
                <a:off x="4640225" y="5375715"/>
                <a:ext cx="1319048" cy="1814926"/>
              </a:xfrm>
              <a:custGeom>
                <a:avLst/>
                <a:gdLst>
                  <a:gd name="connsiteX0" fmla="*/ 79439 w 1319048"/>
                  <a:gd name="connsiteY0" fmla="*/ 4078 h 1814926"/>
                  <a:gd name="connsiteX1" fmla="*/ 194227 w 1319048"/>
                  <a:gd name="connsiteY1" fmla="*/ 21832 h 1814926"/>
                  <a:gd name="connsiteX2" fmla="*/ 377652 w 1319048"/>
                  <a:gd name="connsiteY2" fmla="*/ 59324 h 1814926"/>
                  <a:gd name="connsiteX3" fmla="*/ 718635 w 1319048"/>
                  <a:gd name="connsiteY3" fmla="*/ 191538 h 1814926"/>
                  <a:gd name="connsiteX4" fmla="*/ 1171877 w 1319048"/>
                  <a:gd name="connsiteY4" fmla="*/ 836144 h 1814926"/>
                  <a:gd name="connsiteX5" fmla="*/ 1256763 w 1319048"/>
                  <a:gd name="connsiteY5" fmla="*/ 1325416 h 1814926"/>
                  <a:gd name="connsiteX6" fmla="*/ 1319009 w 1319048"/>
                  <a:gd name="connsiteY6" fmla="*/ 1793990 h 1814926"/>
                  <a:gd name="connsiteX7" fmla="*/ 1280209 w 1319048"/>
                  <a:gd name="connsiteY7" fmla="*/ 1794623 h 1814926"/>
                  <a:gd name="connsiteX8" fmla="*/ 1204919 w 1319048"/>
                  <a:gd name="connsiteY8" fmla="*/ 1308404 h 1814926"/>
                  <a:gd name="connsiteX9" fmla="*/ 1040338 w 1319048"/>
                  <a:gd name="connsiteY9" fmla="*/ 831629 h 1814926"/>
                  <a:gd name="connsiteX10" fmla="*/ 730718 w 1319048"/>
                  <a:gd name="connsiteY10" fmla="*/ 478039 h 1814926"/>
                  <a:gd name="connsiteX11" fmla="*/ 372592 w 1319048"/>
                  <a:gd name="connsiteY11" fmla="*/ 258801 h 1814926"/>
                  <a:gd name="connsiteX12" fmla="*/ 3037 w 1319048"/>
                  <a:gd name="connsiteY12" fmla="*/ 18429 h 1814926"/>
                  <a:gd name="connsiteX13" fmla="*/ 79439 w 1319048"/>
                  <a:gd name="connsiteY13" fmla="*/ 4078 h 1814926"/>
                  <a:gd name="connsiteX14" fmla="*/ 79439 w 1319048"/>
                  <a:gd name="connsiteY14" fmla="*/ 4078 h 181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9048" h="1814926">
                    <a:moveTo>
                      <a:pt x="79439" y="4078"/>
                    </a:moveTo>
                    <a:cubicBezTo>
                      <a:pt x="118195" y="7764"/>
                      <a:pt x="156844" y="15398"/>
                      <a:pt x="194227" y="21832"/>
                    </a:cubicBezTo>
                    <a:cubicBezTo>
                      <a:pt x="255732" y="32410"/>
                      <a:pt x="317150" y="44471"/>
                      <a:pt x="377652" y="59324"/>
                    </a:cubicBezTo>
                    <a:cubicBezTo>
                      <a:pt x="496758" y="88571"/>
                      <a:pt x="613117" y="127176"/>
                      <a:pt x="718635" y="191538"/>
                    </a:cubicBezTo>
                    <a:cubicBezTo>
                      <a:pt x="945267" y="329772"/>
                      <a:pt x="1092465" y="564823"/>
                      <a:pt x="1171877" y="836144"/>
                    </a:cubicBezTo>
                    <a:cubicBezTo>
                      <a:pt x="1218005" y="993789"/>
                      <a:pt x="1241888" y="1158632"/>
                      <a:pt x="1256763" y="1325416"/>
                    </a:cubicBezTo>
                    <a:cubicBezTo>
                      <a:pt x="1293055" y="1477216"/>
                      <a:pt x="1320231" y="1633597"/>
                      <a:pt x="1319009" y="1793990"/>
                    </a:cubicBezTo>
                    <a:cubicBezTo>
                      <a:pt x="1318792" y="1821733"/>
                      <a:pt x="1280645" y="1821864"/>
                      <a:pt x="1280209" y="1794623"/>
                    </a:cubicBezTo>
                    <a:cubicBezTo>
                      <a:pt x="1277396" y="1626748"/>
                      <a:pt x="1246512" y="1465984"/>
                      <a:pt x="1204919" y="1308404"/>
                    </a:cubicBezTo>
                    <a:cubicBezTo>
                      <a:pt x="1162018" y="1145851"/>
                      <a:pt x="1121058" y="974247"/>
                      <a:pt x="1040338" y="831629"/>
                    </a:cubicBezTo>
                    <a:cubicBezTo>
                      <a:pt x="961101" y="691628"/>
                      <a:pt x="849061" y="576993"/>
                      <a:pt x="730718" y="478039"/>
                    </a:cubicBezTo>
                    <a:cubicBezTo>
                      <a:pt x="621012" y="386305"/>
                      <a:pt x="500859" y="316948"/>
                      <a:pt x="372592" y="258801"/>
                    </a:cubicBezTo>
                    <a:cubicBezTo>
                      <a:pt x="240901" y="199085"/>
                      <a:pt x="93528" y="143490"/>
                      <a:pt x="3037" y="18429"/>
                    </a:cubicBezTo>
                    <a:cubicBezTo>
                      <a:pt x="-17378" y="-9793"/>
                      <a:pt x="71521" y="2333"/>
                      <a:pt x="79439" y="4078"/>
                    </a:cubicBezTo>
                    <a:lnTo>
                      <a:pt x="79439" y="4078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07" name="Freeform: Shape 3806">
                <a:extLst>
                  <a:ext uri="{FF2B5EF4-FFF2-40B4-BE49-F238E27FC236}">
                    <a16:creationId xmlns:a16="http://schemas.microsoft.com/office/drawing/2014/main" id="{680303F5-933D-4A2B-B5B3-4AFEC1E7F520}"/>
                  </a:ext>
                </a:extLst>
              </p:cNvPr>
              <p:cNvSpPr/>
              <p:nvPr/>
            </p:nvSpPr>
            <p:spPr>
              <a:xfrm>
                <a:off x="4640198" y="5381712"/>
                <a:ext cx="1319054" cy="1808899"/>
              </a:xfrm>
              <a:custGeom>
                <a:avLst/>
                <a:gdLst>
                  <a:gd name="connsiteX0" fmla="*/ 1276856 w 1319054"/>
                  <a:gd name="connsiteY0" fmla="*/ 1408907 h 1808899"/>
                  <a:gd name="connsiteX1" fmla="*/ 1319015 w 1319054"/>
                  <a:gd name="connsiteY1" fmla="*/ 1787971 h 1808899"/>
                  <a:gd name="connsiteX2" fmla="*/ 1280193 w 1319054"/>
                  <a:gd name="connsiteY2" fmla="*/ 1788604 h 1808899"/>
                  <a:gd name="connsiteX3" fmla="*/ 1204904 w 1319054"/>
                  <a:gd name="connsiteY3" fmla="*/ 1302385 h 1808899"/>
                  <a:gd name="connsiteX4" fmla="*/ 1040322 w 1319054"/>
                  <a:gd name="connsiteY4" fmla="*/ 825610 h 1808899"/>
                  <a:gd name="connsiteX5" fmla="*/ 730680 w 1319054"/>
                  <a:gd name="connsiteY5" fmla="*/ 472042 h 1808899"/>
                  <a:gd name="connsiteX6" fmla="*/ 372576 w 1319054"/>
                  <a:gd name="connsiteY6" fmla="*/ 252782 h 1808899"/>
                  <a:gd name="connsiteX7" fmla="*/ 3021 w 1319054"/>
                  <a:gd name="connsiteY7" fmla="*/ 12410 h 1808899"/>
                  <a:gd name="connsiteX8" fmla="*/ 2301 w 1319054"/>
                  <a:gd name="connsiteY8" fmla="*/ 0 h 1808899"/>
                  <a:gd name="connsiteX9" fmla="*/ 476284 w 1319054"/>
                  <a:gd name="connsiteY9" fmla="*/ 196054 h 1808899"/>
                  <a:gd name="connsiteX10" fmla="*/ 951488 w 1319054"/>
                  <a:gd name="connsiteY10" fmla="*/ 491759 h 1808899"/>
                  <a:gd name="connsiteX11" fmla="*/ 1182831 w 1319054"/>
                  <a:gd name="connsiteY11" fmla="*/ 1064499 h 1808899"/>
                  <a:gd name="connsiteX12" fmla="*/ 1276856 w 1319054"/>
                  <a:gd name="connsiteY12" fmla="*/ 1408907 h 1808899"/>
                  <a:gd name="connsiteX13" fmla="*/ 1276856 w 1319054"/>
                  <a:gd name="connsiteY13" fmla="*/ 1408907 h 180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19054" h="1808899">
                    <a:moveTo>
                      <a:pt x="1276856" y="1408907"/>
                    </a:moveTo>
                    <a:cubicBezTo>
                      <a:pt x="1302592" y="1532484"/>
                      <a:pt x="1319996" y="1658919"/>
                      <a:pt x="1319015" y="1787971"/>
                    </a:cubicBezTo>
                    <a:cubicBezTo>
                      <a:pt x="1318776" y="1815692"/>
                      <a:pt x="1280651" y="1815845"/>
                      <a:pt x="1280193" y="1788604"/>
                    </a:cubicBezTo>
                    <a:cubicBezTo>
                      <a:pt x="1277379" y="1620707"/>
                      <a:pt x="1246496" y="1459965"/>
                      <a:pt x="1204904" y="1302385"/>
                    </a:cubicBezTo>
                    <a:cubicBezTo>
                      <a:pt x="1162002" y="1139832"/>
                      <a:pt x="1121020" y="968228"/>
                      <a:pt x="1040322" y="825610"/>
                    </a:cubicBezTo>
                    <a:cubicBezTo>
                      <a:pt x="961063" y="685609"/>
                      <a:pt x="849023" y="570996"/>
                      <a:pt x="730680" y="472042"/>
                    </a:cubicBezTo>
                    <a:cubicBezTo>
                      <a:pt x="620974" y="380308"/>
                      <a:pt x="500843" y="310951"/>
                      <a:pt x="372576" y="252782"/>
                    </a:cubicBezTo>
                    <a:cubicBezTo>
                      <a:pt x="240885" y="193087"/>
                      <a:pt x="93512" y="137471"/>
                      <a:pt x="3021" y="12410"/>
                    </a:cubicBezTo>
                    <a:cubicBezTo>
                      <a:pt x="-1014" y="6827"/>
                      <a:pt x="-752" y="2814"/>
                      <a:pt x="2301" y="0"/>
                    </a:cubicBezTo>
                    <a:cubicBezTo>
                      <a:pt x="2541" y="131"/>
                      <a:pt x="313186" y="166828"/>
                      <a:pt x="476284" y="196054"/>
                    </a:cubicBezTo>
                    <a:cubicBezTo>
                      <a:pt x="639382" y="225279"/>
                      <a:pt x="868936" y="371344"/>
                      <a:pt x="951488" y="491759"/>
                    </a:cubicBezTo>
                    <a:cubicBezTo>
                      <a:pt x="1034041" y="612152"/>
                      <a:pt x="1127368" y="822251"/>
                      <a:pt x="1182831" y="1064499"/>
                    </a:cubicBezTo>
                    <a:cubicBezTo>
                      <a:pt x="1217510" y="1215972"/>
                      <a:pt x="1247412" y="1366311"/>
                      <a:pt x="1276856" y="1408907"/>
                    </a:cubicBezTo>
                    <a:lnTo>
                      <a:pt x="1276856" y="1408907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08" name="Freeform: Shape 3807">
                <a:extLst>
                  <a:ext uri="{FF2B5EF4-FFF2-40B4-BE49-F238E27FC236}">
                    <a16:creationId xmlns:a16="http://schemas.microsoft.com/office/drawing/2014/main" id="{33DB0236-63AE-4C10-8759-D1B2188FF8BC}"/>
                  </a:ext>
                </a:extLst>
              </p:cNvPr>
              <p:cNvSpPr/>
              <p:nvPr/>
            </p:nvSpPr>
            <p:spPr>
              <a:xfrm>
                <a:off x="4642521" y="5381734"/>
                <a:ext cx="1243778" cy="1356486"/>
              </a:xfrm>
              <a:custGeom>
                <a:avLst/>
                <a:gdLst>
                  <a:gd name="connsiteX0" fmla="*/ 0 w 1243778"/>
                  <a:gd name="connsiteY0" fmla="*/ 0 h 1356486"/>
                  <a:gd name="connsiteX1" fmla="*/ 683428 w 1243778"/>
                  <a:gd name="connsiteY1" fmla="*/ 264495 h 1356486"/>
                  <a:gd name="connsiteX2" fmla="*/ 949187 w 1243778"/>
                  <a:gd name="connsiteY2" fmla="*/ 491759 h 1356486"/>
                  <a:gd name="connsiteX3" fmla="*/ 1139156 w 1243778"/>
                  <a:gd name="connsiteY3" fmla="*/ 855578 h 1356486"/>
                  <a:gd name="connsiteX4" fmla="*/ 1243759 w 1243778"/>
                  <a:gd name="connsiteY4" fmla="*/ 1356409 h 1356486"/>
                  <a:gd name="connsiteX5" fmla="*/ 950082 w 1243778"/>
                  <a:gd name="connsiteY5" fmla="*/ 535467 h 1356486"/>
                  <a:gd name="connsiteX6" fmla="*/ 353895 w 1243778"/>
                  <a:gd name="connsiteY6" fmla="*/ 165868 h 1356486"/>
                  <a:gd name="connsiteX7" fmla="*/ 0 w 1243778"/>
                  <a:gd name="connsiteY7" fmla="*/ 0 h 1356486"/>
                  <a:gd name="connsiteX8" fmla="*/ 0 w 1243778"/>
                  <a:gd name="connsiteY8" fmla="*/ 0 h 1356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3778" h="1356486">
                    <a:moveTo>
                      <a:pt x="0" y="0"/>
                    </a:moveTo>
                    <a:cubicBezTo>
                      <a:pt x="172956" y="114701"/>
                      <a:pt x="518869" y="171342"/>
                      <a:pt x="683428" y="264495"/>
                    </a:cubicBezTo>
                    <a:cubicBezTo>
                      <a:pt x="783211" y="322815"/>
                      <a:pt x="874029" y="399697"/>
                      <a:pt x="949187" y="491759"/>
                    </a:cubicBezTo>
                    <a:cubicBezTo>
                      <a:pt x="1034706" y="596514"/>
                      <a:pt x="1093987" y="722381"/>
                      <a:pt x="1139156" y="855578"/>
                    </a:cubicBezTo>
                    <a:cubicBezTo>
                      <a:pt x="1191261" y="1009297"/>
                      <a:pt x="1244980" y="1362473"/>
                      <a:pt x="1243759" y="1356409"/>
                    </a:cubicBezTo>
                    <a:cubicBezTo>
                      <a:pt x="1184652" y="1065241"/>
                      <a:pt x="1126528" y="762491"/>
                      <a:pt x="950082" y="535467"/>
                    </a:cubicBezTo>
                    <a:cubicBezTo>
                      <a:pt x="796689" y="338105"/>
                      <a:pt x="582664" y="231037"/>
                      <a:pt x="353895" y="165868"/>
                    </a:cubicBezTo>
                    <a:cubicBezTo>
                      <a:pt x="226239" y="129510"/>
                      <a:pt x="107503" y="79695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09" name="Freeform: Shape 3808">
                <a:extLst>
                  <a:ext uri="{FF2B5EF4-FFF2-40B4-BE49-F238E27FC236}">
                    <a16:creationId xmlns:a16="http://schemas.microsoft.com/office/drawing/2014/main" id="{978E98FE-2F5B-4092-817E-7D7B21608D26}"/>
                  </a:ext>
                </a:extLst>
              </p:cNvPr>
              <p:cNvSpPr/>
              <p:nvPr/>
            </p:nvSpPr>
            <p:spPr>
              <a:xfrm>
                <a:off x="4608052" y="5745238"/>
                <a:ext cx="1426957" cy="1293268"/>
              </a:xfrm>
              <a:custGeom>
                <a:avLst/>
                <a:gdLst>
                  <a:gd name="connsiteX0" fmla="*/ 17391 w 1426957"/>
                  <a:gd name="connsiteY0" fmla="*/ 729 h 1293268"/>
                  <a:gd name="connsiteX1" fmla="*/ 344307 w 1426957"/>
                  <a:gd name="connsiteY1" fmla="*/ 8014 h 1293268"/>
                  <a:gd name="connsiteX2" fmla="*/ 657875 w 1426957"/>
                  <a:gd name="connsiteY2" fmla="*/ 65746 h 1293268"/>
                  <a:gd name="connsiteX3" fmla="*/ 1150746 w 1426957"/>
                  <a:gd name="connsiteY3" fmla="*/ 500078 h 1293268"/>
                  <a:gd name="connsiteX4" fmla="*/ 1426538 w 1426957"/>
                  <a:gd name="connsiteY4" fmla="*/ 1266037 h 1293268"/>
                  <a:gd name="connsiteX5" fmla="*/ 1392623 w 1426957"/>
                  <a:gd name="connsiteY5" fmla="*/ 1281653 h 1293268"/>
                  <a:gd name="connsiteX6" fmla="*/ 1259645 w 1426957"/>
                  <a:gd name="connsiteY6" fmla="*/ 868521 h 1293268"/>
                  <a:gd name="connsiteX7" fmla="*/ 1030855 w 1426957"/>
                  <a:gd name="connsiteY7" fmla="*/ 537679 h 1293268"/>
                  <a:gd name="connsiteX8" fmla="*/ 733208 w 1426957"/>
                  <a:gd name="connsiteY8" fmla="*/ 300666 h 1293268"/>
                  <a:gd name="connsiteX9" fmla="*/ 387165 w 1426957"/>
                  <a:gd name="connsiteY9" fmla="*/ 175736 h 1293268"/>
                  <a:gd name="connsiteX10" fmla="*/ 176585 w 1426957"/>
                  <a:gd name="connsiteY10" fmla="*/ 111875 h 1293268"/>
                  <a:gd name="connsiteX11" fmla="*/ 3913 w 1426957"/>
                  <a:gd name="connsiteY11" fmla="*/ 23412 h 1293268"/>
                  <a:gd name="connsiteX12" fmla="*/ 17391 w 1426957"/>
                  <a:gd name="connsiteY12" fmla="*/ 729 h 1293268"/>
                  <a:gd name="connsiteX13" fmla="*/ 17391 w 1426957"/>
                  <a:gd name="connsiteY13" fmla="*/ 729 h 1293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6957" h="1293268">
                    <a:moveTo>
                      <a:pt x="17391" y="729"/>
                    </a:moveTo>
                    <a:cubicBezTo>
                      <a:pt x="32223" y="6182"/>
                      <a:pt x="295147" y="4503"/>
                      <a:pt x="344307" y="8014"/>
                    </a:cubicBezTo>
                    <a:cubicBezTo>
                      <a:pt x="451287" y="15648"/>
                      <a:pt x="557700" y="31548"/>
                      <a:pt x="657875" y="65746"/>
                    </a:cubicBezTo>
                    <a:cubicBezTo>
                      <a:pt x="872097" y="138898"/>
                      <a:pt x="1032795" y="302498"/>
                      <a:pt x="1150746" y="500078"/>
                    </a:cubicBezTo>
                    <a:cubicBezTo>
                      <a:pt x="1278359" y="713842"/>
                      <a:pt x="1376701" y="1011444"/>
                      <a:pt x="1426538" y="1266037"/>
                    </a:cubicBezTo>
                    <a:cubicBezTo>
                      <a:pt x="1431097" y="1289374"/>
                      <a:pt x="1397072" y="1305186"/>
                      <a:pt x="1392623" y="1281653"/>
                    </a:cubicBezTo>
                    <a:cubicBezTo>
                      <a:pt x="1365120" y="1136265"/>
                      <a:pt x="1327715" y="994498"/>
                      <a:pt x="1259645" y="868521"/>
                    </a:cubicBezTo>
                    <a:cubicBezTo>
                      <a:pt x="1195588" y="749938"/>
                      <a:pt x="1124988" y="629937"/>
                      <a:pt x="1030855" y="537679"/>
                    </a:cubicBezTo>
                    <a:cubicBezTo>
                      <a:pt x="940952" y="449565"/>
                      <a:pt x="841300" y="363327"/>
                      <a:pt x="733208" y="300666"/>
                    </a:cubicBezTo>
                    <a:cubicBezTo>
                      <a:pt x="626817" y="239008"/>
                      <a:pt x="505115" y="209520"/>
                      <a:pt x="387165" y="175736"/>
                    </a:cubicBezTo>
                    <a:cubicBezTo>
                      <a:pt x="316608" y="155540"/>
                      <a:pt x="246357" y="134318"/>
                      <a:pt x="176585" y="111875"/>
                    </a:cubicBezTo>
                    <a:cubicBezTo>
                      <a:pt x="113794" y="91657"/>
                      <a:pt x="53531" y="68254"/>
                      <a:pt x="3913" y="23412"/>
                    </a:cubicBezTo>
                    <a:cubicBezTo>
                      <a:pt x="-6120" y="14274"/>
                      <a:pt x="4872" y="-3851"/>
                      <a:pt x="17391" y="729"/>
                    </a:cubicBezTo>
                    <a:lnTo>
                      <a:pt x="17391" y="729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10" name="Freeform: Shape 3809">
                <a:extLst>
                  <a:ext uri="{FF2B5EF4-FFF2-40B4-BE49-F238E27FC236}">
                    <a16:creationId xmlns:a16="http://schemas.microsoft.com/office/drawing/2014/main" id="{337765A7-6958-47E2-A3F2-7048F6BE2C99}"/>
                  </a:ext>
                </a:extLst>
              </p:cNvPr>
              <p:cNvSpPr/>
              <p:nvPr/>
            </p:nvSpPr>
            <p:spPr>
              <a:xfrm>
                <a:off x="4608042" y="5745248"/>
                <a:ext cx="1426988" cy="1293257"/>
              </a:xfrm>
              <a:custGeom>
                <a:avLst/>
                <a:gdLst>
                  <a:gd name="connsiteX0" fmla="*/ 1402316 w 1426988"/>
                  <a:gd name="connsiteY0" fmla="*/ 1154728 h 1293257"/>
                  <a:gd name="connsiteX1" fmla="*/ 1426570 w 1426988"/>
                  <a:gd name="connsiteY1" fmla="*/ 1266026 h 1293257"/>
                  <a:gd name="connsiteX2" fmla="*/ 1392654 w 1426988"/>
                  <a:gd name="connsiteY2" fmla="*/ 1281643 h 1293257"/>
                  <a:gd name="connsiteX3" fmla="*/ 1259677 w 1426988"/>
                  <a:gd name="connsiteY3" fmla="*/ 868489 h 1293257"/>
                  <a:gd name="connsiteX4" fmla="*/ 1030886 w 1426988"/>
                  <a:gd name="connsiteY4" fmla="*/ 537647 h 1293257"/>
                  <a:gd name="connsiteX5" fmla="*/ 733240 w 1426988"/>
                  <a:gd name="connsiteY5" fmla="*/ 300634 h 1293257"/>
                  <a:gd name="connsiteX6" fmla="*/ 387174 w 1426988"/>
                  <a:gd name="connsiteY6" fmla="*/ 175704 h 1293257"/>
                  <a:gd name="connsiteX7" fmla="*/ 176595 w 1426988"/>
                  <a:gd name="connsiteY7" fmla="*/ 111821 h 1293257"/>
                  <a:gd name="connsiteX8" fmla="*/ 3922 w 1426988"/>
                  <a:gd name="connsiteY8" fmla="*/ 23358 h 1293257"/>
                  <a:gd name="connsiteX9" fmla="*/ 17379 w 1426988"/>
                  <a:gd name="connsiteY9" fmla="*/ 741 h 1293257"/>
                  <a:gd name="connsiteX10" fmla="*/ 368919 w 1426988"/>
                  <a:gd name="connsiteY10" fmla="*/ 77884 h 1293257"/>
                  <a:gd name="connsiteX11" fmla="*/ 1141901 w 1426988"/>
                  <a:gd name="connsiteY11" fmla="*/ 569447 h 1293257"/>
                  <a:gd name="connsiteX12" fmla="*/ 1402316 w 1426988"/>
                  <a:gd name="connsiteY12" fmla="*/ 1154728 h 1293257"/>
                  <a:gd name="connsiteX13" fmla="*/ 1402316 w 1426988"/>
                  <a:gd name="connsiteY13" fmla="*/ 1154728 h 129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6988" h="1293257">
                    <a:moveTo>
                      <a:pt x="1402316" y="1154728"/>
                    </a:moveTo>
                    <a:cubicBezTo>
                      <a:pt x="1411346" y="1192460"/>
                      <a:pt x="1419459" y="1229668"/>
                      <a:pt x="1426570" y="1266026"/>
                    </a:cubicBezTo>
                    <a:cubicBezTo>
                      <a:pt x="1431128" y="1289363"/>
                      <a:pt x="1397104" y="1305176"/>
                      <a:pt x="1392654" y="1281643"/>
                    </a:cubicBezTo>
                    <a:cubicBezTo>
                      <a:pt x="1365152" y="1136255"/>
                      <a:pt x="1327747" y="994509"/>
                      <a:pt x="1259677" y="868489"/>
                    </a:cubicBezTo>
                    <a:cubicBezTo>
                      <a:pt x="1195620" y="749927"/>
                      <a:pt x="1124998" y="629905"/>
                      <a:pt x="1030886" y="537647"/>
                    </a:cubicBezTo>
                    <a:cubicBezTo>
                      <a:pt x="940984" y="449533"/>
                      <a:pt x="841354" y="363295"/>
                      <a:pt x="733240" y="300634"/>
                    </a:cubicBezTo>
                    <a:cubicBezTo>
                      <a:pt x="626827" y="238954"/>
                      <a:pt x="505169" y="209510"/>
                      <a:pt x="387174" y="175704"/>
                    </a:cubicBezTo>
                    <a:cubicBezTo>
                      <a:pt x="316618" y="155485"/>
                      <a:pt x="246366" y="134286"/>
                      <a:pt x="176595" y="111821"/>
                    </a:cubicBezTo>
                    <a:cubicBezTo>
                      <a:pt x="113803" y="91625"/>
                      <a:pt x="53541" y="68222"/>
                      <a:pt x="3922" y="23358"/>
                    </a:cubicBezTo>
                    <a:cubicBezTo>
                      <a:pt x="-6132" y="14285"/>
                      <a:pt x="4882" y="-3883"/>
                      <a:pt x="17379" y="741"/>
                    </a:cubicBezTo>
                    <a:cubicBezTo>
                      <a:pt x="17379" y="741"/>
                      <a:pt x="193084" y="74220"/>
                      <a:pt x="368919" y="77884"/>
                    </a:cubicBezTo>
                    <a:cubicBezTo>
                      <a:pt x="544754" y="81549"/>
                      <a:pt x="937755" y="221026"/>
                      <a:pt x="1141901" y="569447"/>
                    </a:cubicBezTo>
                    <a:cubicBezTo>
                      <a:pt x="1303254" y="844781"/>
                      <a:pt x="1360964" y="1082754"/>
                      <a:pt x="1402316" y="1154728"/>
                    </a:cubicBezTo>
                    <a:lnTo>
                      <a:pt x="1402316" y="1154728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11" name="Freeform: Shape 3810">
                <a:extLst>
                  <a:ext uri="{FF2B5EF4-FFF2-40B4-BE49-F238E27FC236}">
                    <a16:creationId xmlns:a16="http://schemas.microsoft.com/office/drawing/2014/main" id="{4C565E82-CFBF-4196-A835-DDF73E2B35DF}"/>
                  </a:ext>
                </a:extLst>
              </p:cNvPr>
              <p:cNvSpPr/>
              <p:nvPr/>
            </p:nvSpPr>
            <p:spPr>
              <a:xfrm>
                <a:off x="4625025" y="5745853"/>
                <a:ext cx="1354816" cy="1089030"/>
              </a:xfrm>
              <a:custGeom>
                <a:avLst/>
                <a:gdLst>
                  <a:gd name="connsiteX0" fmla="*/ 418 w 1354816"/>
                  <a:gd name="connsiteY0" fmla="*/ 115 h 1089030"/>
                  <a:gd name="connsiteX1" fmla="*/ 550868 w 1354816"/>
                  <a:gd name="connsiteY1" fmla="*/ 106702 h 1089030"/>
                  <a:gd name="connsiteX2" fmla="*/ 1107164 w 1354816"/>
                  <a:gd name="connsiteY2" fmla="*/ 516672 h 1089030"/>
                  <a:gd name="connsiteX3" fmla="*/ 1353599 w 1354816"/>
                  <a:gd name="connsiteY3" fmla="*/ 1087275 h 1089030"/>
                  <a:gd name="connsiteX4" fmla="*/ 1120424 w 1354816"/>
                  <a:gd name="connsiteY4" fmla="*/ 572659 h 1089030"/>
                  <a:gd name="connsiteX5" fmla="*/ 865701 w 1354816"/>
                  <a:gd name="connsiteY5" fmla="*/ 299942 h 1089030"/>
                  <a:gd name="connsiteX6" fmla="*/ 561817 w 1354816"/>
                  <a:gd name="connsiteY6" fmla="*/ 139679 h 1089030"/>
                  <a:gd name="connsiteX7" fmla="*/ 234814 w 1354816"/>
                  <a:gd name="connsiteY7" fmla="*/ 74597 h 1089030"/>
                  <a:gd name="connsiteX8" fmla="*/ 418 w 1354816"/>
                  <a:gd name="connsiteY8" fmla="*/ 115 h 1089030"/>
                  <a:gd name="connsiteX9" fmla="*/ 418 w 1354816"/>
                  <a:gd name="connsiteY9" fmla="*/ 115 h 1089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4816" h="1089030">
                    <a:moveTo>
                      <a:pt x="418" y="115"/>
                    </a:moveTo>
                    <a:cubicBezTo>
                      <a:pt x="164628" y="60246"/>
                      <a:pt x="376603" y="59352"/>
                      <a:pt x="550868" y="106702"/>
                    </a:cubicBezTo>
                    <a:cubicBezTo>
                      <a:pt x="781251" y="169320"/>
                      <a:pt x="964916" y="323105"/>
                      <a:pt x="1107164" y="516672"/>
                    </a:cubicBezTo>
                    <a:cubicBezTo>
                      <a:pt x="1217895" y="667338"/>
                      <a:pt x="1369957" y="1120710"/>
                      <a:pt x="1353599" y="1087275"/>
                    </a:cubicBezTo>
                    <a:cubicBezTo>
                      <a:pt x="1294362" y="966293"/>
                      <a:pt x="1195801" y="681973"/>
                      <a:pt x="1120424" y="572659"/>
                    </a:cubicBezTo>
                    <a:cubicBezTo>
                      <a:pt x="1048581" y="468449"/>
                      <a:pt x="963041" y="376671"/>
                      <a:pt x="865701" y="299942"/>
                    </a:cubicBezTo>
                    <a:cubicBezTo>
                      <a:pt x="774883" y="228360"/>
                      <a:pt x="672701" y="172940"/>
                      <a:pt x="561817" y="139679"/>
                    </a:cubicBezTo>
                    <a:cubicBezTo>
                      <a:pt x="455514" y="107814"/>
                      <a:pt x="344978" y="92111"/>
                      <a:pt x="234814" y="74597"/>
                    </a:cubicBezTo>
                    <a:cubicBezTo>
                      <a:pt x="105937" y="54117"/>
                      <a:pt x="-7783" y="-2895"/>
                      <a:pt x="418" y="115"/>
                    </a:cubicBezTo>
                    <a:lnTo>
                      <a:pt x="418" y="115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12" name="Freeform: Shape 3811">
                <a:extLst>
                  <a:ext uri="{FF2B5EF4-FFF2-40B4-BE49-F238E27FC236}">
                    <a16:creationId xmlns:a16="http://schemas.microsoft.com/office/drawing/2014/main" id="{47B88093-FC5F-4799-A5BD-4A6AC948252A}"/>
                  </a:ext>
                </a:extLst>
              </p:cNvPr>
              <p:cNvSpPr/>
              <p:nvPr/>
            </p:nvSpPr>
            <p:spPr>
              <a:xfrm>
                <a:off x="9702244" y="6456785"/>
                <a:ext cx="1405803" cy="581469"/>
              </a:xfrm>
              <a:custGeom>
                <a:avLst/>
                <a:gdLst>
                  <a:gd name="connsiteX0" fmla="*/ 263491 w 1405803"/>
                  <a:gd name="connsiteY0" fmla="*/ 130911 h 581469"/>
                  <a:gd name="connsiteX1" fmla="*/ 574115 w 1405803"/>
                  <a:gd name="connsiteY1" fmla="*/ 5959 h 581469"/>
                  <a:gd name="connsiteX2" fmla="*/ 958087 w 1405803"/>
                  <a:gd name="connsiteY2" fmla="*/ 41597 h 581469"/>
                  <a:gd name="connsiteX3" fmla="*/ 1177171 w 1405803"/>
                  <a:gd name="connsiteY3" fmla="*/ 95840 h 581469"/>
                  <a:gd name="connsiteX4" fmla="*/ 1394294 w 1405803"/>
                  <a:gd name="connsiteY4" fmla="*/ 119111 h 581469"/>
                  <a:gd name="connsiteX5" fmla="*/ 1093224 w 1405803"/>
                  <a:gd name="connsiteY5" fmla="*/ 261119 h 581469"/>
                  <a:gd name="connsiteX6" fmla="*/ 867093 w 1405803"/>
                  <a:gd name="connsiteY6" fmla="*/ 270279 h 581469"/>
                  <a:gd name="connsiteX7" fmla="*/ 651803 w 1405803"/>
                  <a:gd name="connsiteY7" fmla="*/ 267029 h 581469"/>
                  <a:gd name="connsiteX8" fmla="*/ 106719 w 1405803"/>
                  <a:gd name="connsiteY8" fmla="*/ 570150 h 581469"/>
                  <a:gd name="connsiteX9" fmla="*/ 0 w 1405803"/>
                  <a:gd name="connsiteY9" fmla="*/ 581470 h 581469"/>
                  <a:gd name="connsiteX10" fmla="*/ 263491 w 1405803"/>
                  <a:gd name="connsiteY10" fmla="*/ 130911 h 581469"/>
                  <a:gd name="connsiteX11" fmla="*/ 263491 w 1405803"/>
                  <a:gd name="connsiteY11" fmla="*/ 130911 h 58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5803" h="581469">
                    <a:moveTo>
                      <a:pt x="263491" y="130911"/>
                    </a:moveTo>
                    <a:cubicBezTo>
                      <a:pt x="351715" y="64520"/>
                      <a:pt x="459763" y="21684"/>
                      <a:pt x="574115" y="5959"/>
                    </a:cubicBezTo>
                    <a:cubicBezTo>
                      <a:pt x="700157" y="-11358"/>
                      <a:pt x="831325" y="11673"/>
                      <a:pt x="958087" y="41597"/>
                    </a:cubicBezTo>
                    <a:cubicBezTo>
                      <a:pt x="1031260" y="58871"/>
                      <a:pt x="1103911" y="79198"/>
                      <a:pt x="1177171" y="95840"/>
                    </a:cubicBezTo>
                    <a:cubicBezTo>
                      <a:pt x="1249844" y="112328"/>
                      <a:pt x="1322298" y="132787"/>
                      <a:pt x="1394294" y="119111"/>
                    </a:cubicBezTo>
                    <a:cubicBezTo>
                      <a:pt x="1449366" y="108664"/>
                      <a:pt x="1299898" y="240661"/>
                      <a:pt x="1093224" y="261119"/>
                    </a:cubicBezTo>
                    <a:cubicBezTo>
                      <a:pt x="1018392" y="268534"/>
                      <a:pt x="943168" y="271566"/>
                      <a:pt x="867093" y="270279"/>
                    </a:cubicBezTo>
                    <a:cubicBezTo>
                      <a:pt x="795294" y="269058"/>
                      <a:pt x="723232" y="264368"/>
                      <a:pt x="651803" y="267029"/>
                    </a:cubicBezTo>
                    <a:cubicBezTo>
                      <a:pt x="421442" y="275579"/>
                      <a:pt x="217101" y="387423"/>
                      <a:pt x="106719" y="570150"/>
                    </a:cubicBezTo>
                    <a:lnTo>
                      <a:pt x="0" y="581470"/>
                    </a:lnTo>
                    <a:cubicBezTo>
                      <a:pt x="40851" y="405918"/>
                      <a:pt x="116228" y="241729"/>
                      <a:pt x="263491" y="130911"/>
                    </a:cubicBezTo>
                    <a:lnTo>
                      <a:pt x="263491" y="13091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13" name="Freeform: Shape 3812">
                <a:extLst>
                  <a:ext uri="{FF2B5EF4-FFF2-40B4-BE49-F238E27FC236}">
                    <a16:creationId xmlns:a16="http://schemas.microsoft.com/office/drawing/2014/main" id="{EE5EE8B3-C4BE-447F-915F-DF1DB8EDAC75}"/>
                  </a:ext>
                </a:extLst>
              </p:cNvPr>
              <p:cNvSpPr/>
              <p:nvPr/>
            </p:nvSpPr>
            <p:spPr>
              <a:xfrm>
                <a:off x="9702223" y="6456803"/>
                <a:ext cx="1404522" cy="581494"/>
              </a:xfrm>
              <a:custGeom>
                <a:avLst/>
                <a:gdLst>
                  <a:gd name="connsiteX0" fmla="*/ 263513 w 1404522"/>
                  <a:gd name="connsiteY0" fmla="*/ 130892 h 581494"/>
                  <a:gd name="connsiteX1" fmla="*/ 574136 w 1404522"/>
                  <a:gd name="connsiteY1" fmla="*/ 5962 h 581494"/>
                  <a:gd name="connsiteX2" fmla="*/ 958108 w 1404522"/>
                  <a:gd name="connsiteY2" fmla="*/ 41579 h 581494"/>
                  <a:gd name="connsiteX3" fmla="*/ 1177193 w 1404522"/>
                  <a:gd name="connsiteY3" fmla="*/ 95821 h 581494"/>
                  <a:gd name="connsiteX4" fmla="*/ 1307990 w 1404522"/>
                  <a:gd name="connsiteY4" fmla="*/ 121601 h 581494"/>
                  <a:gd name="connsiteX5" fmla="*/ 857518 w 1404522"/>
                  <a:gd name="connsiteY5" fmla="*/ 106857 h 581494"/>
                  <a:gd name="connsiteX6" fmla="*/ 135988 w 1404522"/>
                  <a:gd name="connsiteY6" fmla="*/ 367186 h 581494"/>
                  <a:gd name="connsiteX7" fmla="*/ 23293 w 1404522"/>
                  <a:gd name="connsiteY7" fmla="*/ 579030 h 581494"/>
                  <a:gd name="connsiteX8" fmla="*/ 0 w 1404522"/>
                  <a:gd name="connsiteY8" fmla="*/ 581495 h 581494"/>
                  <a:gd name="connsiteX9" fmla="*/ 263513 w 1404522"/>
                  <a:gd name="connsiteY9" fmla="*/ 130892 h 581494"/>
                  <a:gd name="connsiteX10" fmla="*/ 263513 w 1404522"/>
                  <a:gd name="connsiteY10" fmla="*/ 130892 h 581494"/>
                  <a:gd name="connsiteX11" fmla="*/ 1388601 w 1404522"/>
                  <a:gd name="connsiteY11" fmla="*/ 120096 h 581494"/>
                  <a:gd name="connsiteX12" fmla="*/ 1394316 w 1404522"/>
                  <a:gd name="connsiteY12" fmla="*/ 119093 h 581494"/>
                  <a:gd name="connsiteX13" fmla="*/ 1404522 w 1404522"/>
                  <a:gd name="connsiteY13" fmla="*/ 119703 h 581494"/>
                  <a:gd name="connsiteX14" fmla="*/ 1388601 w 1404522"/>
                  <a:gd name="connsiteY14" fmla="*/ 120096 h 581494"/>
                  <a:gd name="connsiteX15" fmla="*/ 1388601 w 1404522"/>
                  <a:gd name="connsiteY15" fmla="*/ 120096 h 58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04522" h="581494">
                    <a:moveTo>
                      <a:pt x="263513" y="130892"/>
                    </a:moveTo>
                    <a:cubicBezTo>
                      <a:pt x="351714" y="64501"/>
                      <a:pt x="459785" y="21666"/>
                      <a:pt x="574136" y="5962"/>
                    </a:cubicBezTo>
                    <a:cubicBezTo>
                      <a:pt x="700157" y="-11355"/>
                      <a:pt x="831324" y="11655"/>
                      <a:pt x="958108" y="41579"/>
                    </a:cubicBezTo>
                    <a:cubicBezTo>
                      <a:pt x="1031260" y="58874"/>
                      <a:pt x="1103911" y="79180"/>
                      <a:pt x="1177193" y="95821"/>
                    </a:cubicBezTo>
                    <a:cubicBezTo>
                      <a:pt x="1220880" y="105745"/>
                      <a:pt x="1264478" y="117086"/>
                      <a:pt x="1307990" y="121601"/>
                    </a:cubicBezTo>
                    <a:cubicBezTo>
                      <a:pt x="1186680" y="123128"/>
                      <a:pt x="990714" y="122539"/>
                      <a:pt x="857518" y="106857"/>
                    </a:cubicBezTo>
                    <a:cubicBezTo>
                      <a:pt x="652174" y="82669"/>
                      <a:pt x="389380" y="41884"/>
                      <a:pt x="135988" y="367186"/>
                    </a:cubicBezTo>
                    <a:cubicBezTo>
                      <a:pt x="83228" y="434929"/>
                      <a:pt x="47612" y="507863"/>
                      <a:pt x="23293" y="579030"/>
                    </a:cubicBezTo>
                    <a:lnTo>
                      <a:pt x="0" y="581495"/>
                    </a:lnTo>
                    <a:cubicBezTo>
                      <a:pt x="40851" y="405899"/>
                      <a:pt x="116249" y="241711"/>
                      <a:pt x="263513" y="130892"/>
                    </a:cubicBezTo>
                    <a:lnTo>
                      <a:pt x="263513" y="130892"/>
                    </a:lnTo>
                    <a:close/>
                    <a:moveTo>
                      <a:pt x="1388601" y="120096"/>
                    </a:moveTo>
                    <a:lnTo>
                      <a:pt x="1394316" y="119093"/>
                    </a:lnTo>
                    <a:cubicBezTo>
                      <a:pt x="1399463" y="118133"/>
                      <a:pt x="1402821" y="118395"/>
                      <a:pt x="1404522" y="119703"/>
                    </a:cubicBezTo>
                    <a:lnTo>
                      <a:pt x="1388601" y="120096"/>
                    </a:lnTo>
                    <a:lnTo>
                      <a:pt x="1388601" y="120096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14" name="Freeform: Shape 3813">
                <a:extLst>
                  <a:ext uri="{FF2B5EF4-FFF2-40B4-BE49-F238E27FC236}">
                    <a16:creationId xmlns:a16="http://schemas.microsoft.com/office/drawing/2014/main" id="{5BFB5170-9E61-4616-AFBF-C049B2C54868}"/>
                  </a:ext>
                </a:extLst>
              </p:cNvPr>
              <p:cNvSpPr/>
              <p:nvPr/>
            </p:nvSpPr>
            <p:spPr>
              <a:xfrm>
                <a:off x="9721045" y="6462960"/>
                <a:ext cx="1385871" cy="573309"/>
              </a:xfrm>
              <a:custGeom>
                <a:avLst/>
                <a:gdLst>
                  <a:gd name="connsiteX0" fmla="*/ 756187 w 1385871"/>
                  <a:gd name="connsiteY0" fmla="*/ 983 h 573309"/>
                  <a:gd name="connsiteX1" fmla="*/ 903691 w 1385871"/>
                  <a:gd name="connsiteY1" fmla="*/ 27243 h 573309"/>
                  <a:gd name="connsiteX2" fmla="*/ 534573 w 1385871"/>
                  <a:gd name="connsiteY2" fmla="*/ 30580 h 573309"/>
                  <a:gd name="connsiteX3" fmla="*/ 2377 w 1385871"/>
                  <a:gd name="connsiteY3" fmla="*/ 496057 h 573309"/>
                  <a:gd name="connsiteX4" fmla="*/ 56751 w 1385871"/>
                  <a:gd name="connsiteY4" fmla="*/ 356951 h 573309"/>
                  <a:gd name="connsiteX5" fmla="*/ 163185 w 1385871"/>
                  <a:gd name="connsiteY5" fmla="*/ 219611 h 573309"/>
                  <a:gd name="connsiteX6" fmla="*/ 455400 w 1385871"/>
                  <a:gd name="connsiteY6" fmla="*/ 34353 h 573309"/>
                  <a:gd name="connsiteX7" fmla="*/ 756187 w 1385871"/>
                  <a:gd name="connsiteY7" fmla="*/ 983 h 573309"/>
                  <a:gd name="connsiteX8" fmla="*/ 756187 w 1385871"/>
                  <a:gd name="connsiteY8" fmla="*/ 983 h 573309"/>
                  <a:gd name="connsiteX9" fmla="*/ 1267553 w 1385871"/>
                  <a:gd name="connsiteY9" fmla="*/ 112652 h 573309"/>
                  <a:gd name="connsiteX10" fmla="*/ 1361621 w 1385871"/>
                  <a:gd name="connsiteY10" fmla="*/ 115139 h 573309"/>
                  <a:gd name="connsiteX11" fmla="*/ 1384370 w 1385871"/>
                  <a:gd name="connsiteY11" fmla="*/ 114288 h 573309"/>
                  <a:gd name="connsiteX12" fmla="*/ 1384872 w 1385871"/>
                  <a:gd name="connsiteY12" fmla="*/ 116840 h 573309"/>
                  <a:gd name="connsiteX13" fmla="*/ 574595 w 1385871"/>
                  <a:gd name="connsiteY13" fmla="*/ 119043 h 573309"/>
                  <a:gd name="connsiteX14" fmla="*/ 49554 w 1385871"/>
                  <a:gd name="connsiteY14" fmla="*/ 568053 h 573309"/>
                  <a:gd name="connsiteX15" fmla="*/ 31407 w 1385871"/>
                  <a:gd name="connsiteY15" fmla="*/ 569973 h 573309"/>
                  <a:gd name="connsiteX16" fmla="*/ 203186 w 1385871"/>
                  <a:gd name="connsiteY16" fmla="*/ 308117 h 573309"/>
                  <a:gd name="connsiteX17" fmla="*/ 495401 w 1385871"/>
                  <a:gd name="connsiteY17" fmla="*/ 122860 h 573309"/>
                  <a:gd name="connsiteX18" fmla="*/ 879743 w 1385871"/>
                  <a:gd name="connsiteY18" fmla="*/ 94223 h 573309"/>
                  <a:gd name="connsiteX19" fmla="*/ 1119745 w 1385871"/>
                  <a:gd name="connsiteY19" fmla="*/ 114484 h 573309"/>
                  <a:gd name="connsiteX20" fmla="*/ 1172286 w 1385871"/>
                  <a:gd name="connsiteY20" fmla="*/ 117036 h 573309"/>
                  <a:gd name="connsiteX21" fmla="*/ 946004 w 1385871"/>
                  <a:gd name="connsiteY21" fmla="*/ 78454 h 573309"/>
                  <a:gd name="connsiteX22" fmla="*/ 556470 w 1385871"/>
                  <a:gd name="connsiteY22" fmla="*/ 77996 h 573309"/>
                  <a:gd name="connsiteX23" fmla="*/ 36576 w 1385871"/>
                  <a:gd name="connsiteY23" fmla="*/ 530256 h 573309"/>
                  <a:gd name="connsiteX24" fmla="*/ 20764 w 1385871"/>
                  <a:gd name="connsiteY24" fmla="*/ 571107 h 573309"/>
                  <a:gd name="connsiteX25" fmla="*/ 0 w 1385871"/>
                  <a:gd name="connsiteY25" fmla="*/ 573309 h 573309"/>
                  <a:gd name="connsiteX26" fmla="*/ 198453 w 1385871"/>
                  <a:gd name="connsiteY26" fmla="*/ 255379 h 573309"/>
                  <a:gd name="connsiteX27" fmla="*/ 853069 w 1385871"/>
                  <a:gd name="connsiteY27" fmla="*/ 45586 h 573309"/>
                  <a:gd name="connsiteX28" fmla="*/ 1267553 w 1385871"/>
                  <a:gd name="connsiteY28" fmla="*/ 112652 h 573309"/>
                  <a:gd name="connsiteX29" fmla="*/ 1267553 w 1385871"/>
                  <a:gd name="connsiteY29" fmla="*/ 112652 h 573309"/>
                  <a:gd name="connsiteX30" fmla="*/ 1379681 w 1385871"/>
                  <a:gd name="connsiteY30" fmla="*/ 129054 h 573309"/>
                  <a:gd name="connsiteX31" fmla="*/ 1373269 w 1385871"/>
                  <a:gd name="connsiteY31" fmla="*/ 135619 h 573309"/>
                  <a:gd name="connsiteX32" fmla="*/ 971282 w 1385871"/>
                  <a:gd name="connsiteY32" fmla="*/ 171257 h 573309"/>
                  <a:gd name="connsiteX33" fmla="*/ 587179 w 1385871"/>
                  <a:gd name="connsiteY33" fmla="*/ 203841 h 573309"/>
                  <a:gd name="connsiteX34" fmla="*/ 272303 w 1385871"/>
                  <a:gd name="connsiteY34" fmla="*/ 356078 h 573309"/>
                  <a:gd name="connsiteX35" fmla="*/ 194483 w 1385871"/>
                  <a:gd name="connsiteY35" fmla="*/ 433985 h 573309"/>
                  <a:gd name="connsiteX36" fmla="*/ 87874 w 1385871"/>
                  <a:gd name="connsiteY36" fmla="*/ 563996 h 573309"/>
                  <a:gd name="connsiteX37" fmla="*/ 82269 w 1385871"/>
                  <a:gd name="connsiteY37" fmla="*/ 564585 h 573309"/>
                  <a:gd name="connsiteX38" fmla="*/ 216031 w 1385871"/>
                  <a:gd name="connsiteY38" fmla="*/ 382730 h 573309"/>
                  <a:gd name="connsiteX39" fmla="*/ 883451 w 1385871"/>
                  <a:gd name="connsiteY39" fmla="*/ 153525 h 573309"/>
                  <a:gd name="connsiteX40" fmla="*/ 1379681 w 1385871"/>
                  <a:gd name="connsiteY40" fmla="*/ 129054 h 573309"/>
                  <a:gd name="connsiteX41" fmla="*/ 1379681 w 1385871"/>
                  <a:gd name="connsiteY41" fmla="*/ 129054 h 57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85871" h="573309">
                    <a:moveTo>
                      <a:pt x="756187" y="983"/>
                    </a:moveTo>
                    <a:cubicBezTo>
                      <a:pt x="805500" y="7003"/>
                      <a:pt x="854858" y="16403"/>
                      <a:pt x="903691" y="27243"/>
                    </a:cubicBezTo>
                    <a:cubicBezTo>
                      <a:pt x="779219" y="17559"/>
                      <a:pt x="655096" y="10144"/>
                      <a:pt x="534573" y="30580"/>
                    </a:cubicBezTo>
                    <a:cubicBezTo>
                      <a:pt x="278147" y="74005"/>
                      <a:pt x="96817" y="272784"/>
                      <a:pt x="2377" y="496057"/>
                    </a:cubicBezTo>
                    <a:cubicBezTo>
                      <a:pt x="17055" y="447987"/>
                      <a:pt x="34897" y="401291"/>
                      <a:pt x="56751" y="356951"/>
                    </a:cubicBezTo>
                    <a:cubicBezTo>
                      <a:pt x="87437" y="307637"/>
                      <a:pt x="122771" y="261552"/>
                      <a:pt x="163185" y="219611"/>
                    </a:cubicBezTo>
                    <a:cubicBezTo>
                      <a:pt x="243208" y="136644"/>
                      <a:pt x="342183" y="71365"/>
                      <a:pt x="455400" y="34353"/>
                    </a:cubicBezTo>
                    <a:cubicBezTo>
                      <a:pt x="550908" y="3143"/>
                      <a:pt x="652915" y="-2725"/>
                      <a:pt x="756187" y="983"/>
                    </a:cubicBezTo>
                    <a:lnTo>
                      <a:pt x="756187" y="983"/>
                    </a:lnTo>
                    <a:close/>
                    <a:moveTo>
                      <a:pt x="1267553" y="112652"/>
                    </a:moveTo>
                    <a:cubicBezTo>
                      <a:pt x="1298983" y="117364"/>
                      <a:pt x="1330346" y="119239"/>
                      <a:pt x="1361621" y="115139"/>
                    </a:cubicBezTo>
                    <a:lnTo>
                      <a:pt x="1384370" y="114288"/>
                    </a:lnTo>
                    <a:cubicBezTo>
                      <a:pt x="1386049" y="114223"/>
                      <a:pt x="1386464" y="116557"/>
                      <a:pt x="1384872" y="116840"/>
                    </a:cubicBezTo>
                    <a:cubicBezTo>
                      <a:pt x="1120312" y="163209"/>
                      <a:pt x="838784" y="74310"/>
                      <a:pt x="574595" y="119043"/>
                    </a:cubicBezTo>
                    <a:cubicBezTo>
                      <a:pt x="324494" y="161399"/>
                      <a:pt x="145868" y="351520"/>
                      <a:pt x="49554" y="568053"/>
                    </a:cubicBezTo>
                    <a:lnTo>
                      <a:pt x="31407" y="569973"/>
                    </a:lnTo>
                    <a:cubicBezTo>
                      <a:pt x="73959" y="472960"/>
                      <a:pt x="130252" y="383734"/>
                      <a:pt x="203186" y="308117"/>
                    </a:cubicBezTo>
                    <a:cubicBezTo>
                      <a:pt x="283208" y="225150"/>
                      <a:pt x="382183" y="159872"/>
                      <a:pt x="495401" y="122860"/>
                    </a:cubicBezTo>
                    <a:cubicBezTo>
                      <a:pt x="616645" y="83230"/>
                      <a:pt x="748271" y="84408"/>
                      <a:pt x="879743" y="94223"/>
                    </a:cubicBezTo>
                    <a:cubicBezTo>
                      <a:pt x="959722" y="100199"/>
                      <a:pt x="1039766" y="109163"/>
                      <a:pt x="1119745" y="114484"/>
                    </a:cubicBezTo>
                    <a:cubicBezTo>
                      <a:pt x="1137324" y="115662"/>
                      <a:pt x="1154838" y="116491"/>
                      <a:pt x="1172286" y="117036"/>
                    </a:cubicBezTo>
                    <a:cubicBezTo>
                      <a:pt x="1096517" y="108203"/>
                      <a:pt x="1020682" y="91562"/>
                      <a:pt x="946004" y="78454"/>
                    </a:cubicBezTo>
                    <a:cubicBezTo>
                      <a:pt x="814291" y="55313"/>
                      <a:pt x="683974" y="45302"/>
                      <a:pt x="556470" y="77996"/>
                    </a:cubicBezTo>
                    <a:cubicBezTo>
                      <a:pt x="320482" y="138498"/>
                      <a:pt x="128442" y="309055"/>
                      <a:pt x="36576" y="530256"/>
                    </a:cubicBezTo>
                    <a:cubicBezTo>
                      <a:pt x="30971" y="543778"/>
                      <a:pt x="25692" y="557388"/>
                      <a:pt x="20764" y="571107"/>
                    </a:cubicBezTo>
                    <a:lnTo>
                      <a:pt x="0" y="573309"/>
                    </a:lnTo>
                    <a:cubicBezTo>
                      <a:pt x="41614" y="454465"/>
                      <a:pt x="104908" y="345435"/>
                      <a:pt x="198453" y="255379"/>
                    </a:cubicBezTo>
                    <a:cubicBezTo>
                      <a:pt x="371016" y="89315"/>
                      <a:pt x="605544" y="13197"/>
                      <a:pt x="853069" y="45586"/>
                    </a:cubicBezTo>
                    <a:cubicBezTo>
                      <a:pt x="992285" y="63797"/>
                      <a:pt x="1128512" y="100635"/>
                      <a:pt x="1267553" y="112652"/>
                    </a:cubicBezTo>
                    <a:lnTo>
                      <a:pt x="1267553" y="112652"/>
                    </a:lnTo>
                    <a:close/>
                    <a:moveTo>
                      <a:pt x="1379681" y="129054"/>
                    </a:moveTo>
                    <a:cubicBezTo>
                      <a:pt x="1377871" y="131104"/>
                      <a:pt x="1375733" y="133307"/>
                      <a:pt x="1373269" y="135619"/>
                    </a:cubicBezTo>
                    <a:cubicBezTo>
                      <a:pt x="1196844" y="183907"/>
                      <a:pt x="1156626" y="173678"/>
                      <a:pt x="971282" y="171257"/>
                    </a:cubicBezTo>
                    <a:cubicBezTo>
                      <a:pt x="840942" y="169577"/>
                      <a:pt x="710713" y="174856"/>
                      <a:pt x="587179" y="203841"/>
                    </a:cubicBezTo>
                    <a:cubicBezTo>
                      <a:pt x="469599" y="231454"/>
                      <a:pt x="360918" y="280440"/>
                      <a:pt x="272303" y="356078"/>
                    </a:cubicBezTo>
                    <a:cubicBezTo>
                      <a:pt x="244255" y="380004"/>
                      <a:pt x="218343" y="406111"/>
                      <a:pt x="194483" y="433985"/>
                    </a:cubicBezTo>
                    <a:cubicBezTo>
                      <a:pt x="153153" y="471913"/>
                      <a:pt x="117187" y="515447"/>
                      <a:pt x="87874" y="563996"/>
                    </a:cubicBezTo>
                    <a:lnTo>
                      <a:pt x="82269" y="564585"/>
                    </a:lnTo>
                    <a:cubicBezTo>
                      <a:pt x="118561" y="498064"/>
                      <a:pt x="162858" y="436449"/>
                      <a:pt x="216031" y="382730"/>
                    </a:cubicBezTo>
                    <a:cubicBezTo>
                      <a:pt x="385825" y="211213"/>
                      <a:pt x="631498" y="157255"/>
                      <a:pt x="883451" y="153525"/>
                    </a:cubicBezTo>
                    <a:cubicBezTo>
                      <a:pt x="1080007" y="150624"/>
                      <a:pt x="1179090" y="161464"/>
                      <a:pt x="1379681" y="129054"/>
                    </a:cubicBezTo>
                    <a:lnTo>
                      <a:pt x="1379681" y="129054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15" name="Freeform: Shape 3814">
                <a:extLst>
                  <a:ext uri="{FF2B5EF4-FFF2-40B4-BE49-F238E27FC236}">
                    <a16:creationId xmlns:a16="http://schemas.microsoft.com/office/drawing/2014/main" id="{9B27BA6A-CF83-4EC1-B624-6B5589B661E3}"/>
                  </a:ext>
                </a:extLst>
              </p:cNvPr>
              <p:cNvSpPr/>
              <p:nvPr/>
            </p:nvSpPr>
            <p:spPr>
              <a:xfrm>
                <a:off x="9566082" y="5497491"/>
                <a:ext cx="1597822" cy="1507763"/>
              </a:xfrm>
              <a:custGeom>
                <a:avLst/>
                <a:gdLst>
                  <a:gd name="connsiteX0" fmla="*/ 389555 w 1597822"/>
                  <a:gd name="connsiteY0" fmla="*/ 711184 h 1507763"/>
                  <a:gd name="connsiteX1" fmla="*/ 719916 w 1597822"/>
                  <a:gd name="connsiteY1" fmla="*/ 423156 h 1507763"/>
                  <a:gd name="connsiteX2" fmla="*/ 1142078 w 1597822"/>
                  <a:gd name="connsiteY2" fmla="*/ 246099 h 1507763"/>
                  <a:gd name="connsiteX3" fmla="*/ 1372046 w 1597822"/>
                  <a:gd name="connsiteY3" fmla="*/ 140602 h 1507763"/>
                  <a:gd name="connsiteX4" fmla="*/ 1583825 w 1597822"/>
                  <a:gd name="connsiteY4" fmla="*/ 1016 h 1507763"/>
                  <a:gd name="connsiteX5" fmla="*/ 1596868 w 1597822"/>
                  <a:gd name="connsiteY5" fmla="*/ 14778 h 1507763"/>
                  <a:gd name="connsiteX6" fmla="*/ 1586749 w 1597822"/>
                  <a:gd name="connsiteY6" fmla="*/ 32357 h 1507763"/>
                  <a:gd name="connsiteX7" fmla="*/ 1331283 w 1597822"/>
                  <a:gd name="connsiteY7" fmla="*/ 453908 h 1507763"/>
                  <a:gd name="connsiteX8" fmla="*/ 917148 w 1597822"/>
                  <a:gd name="connsiteY8" fmla="*/ 782285 h 1507763"/>
                  <a:gd name="connsiteX9" fmla="*/ 466611 w 1597822"/>
                  <a:gd name="connsiteY9" fmla="*/ 1064032 h 1507763"/>
                  <a:gd name="connsiteX10" fmla="*/ 146413 w 1597822"/>
                  <a:gd name="connsiteY10" fmla="*/ 1448374 h 1507763"/>
                  <a:gd name="connsiteX11" fmla="*/ 113675 w 1597822"/>
                  <a:gd name="connsiteY11" fmla="*/ 1507764 h 1507763"/>
                  <a:gd name="connsiteX12" fmla="*/ 0 w 1597822"/>
                  <a:gd name="connsiteY12" fmla="*/ 1502726 h 1507763"/>
                  <a:gd name="connsiteX13" fmla="*/ 389555 w 1597822"/>
                  <a:gd name="connsiteY13" fmla="*/ 711184 h 1507763"/>
                  <a:gd name="connsiteX14" fmla="*/ 389555 w 1597822"/>
                  <a:gd name="connsiteY14" fmla="*/ 711184 h 150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7822" h="1507763">
                    <a:moveTo>
                      <a:pt x="389555" y="711184"/>
                    </a:moveTo>
                    <a:cubicBezTo>
                      <a:pt x="486022" y="601194"/>
                      <a:pt x="597103" y="504225"/>
                      <a:pt x="719916" y="423156"/>
                    </a:cubicBezTo>
                    <a:cubicBezTo>
                      <a:pt x="849121" y="337877"/>
                      <a:pt x="995186" y="297659"/>
                      <a:pt x="1142078" y="246099"/>
                    </a:cubicBezTo>
                    <a:cubicBezTo>
                      <a:pt x="1222231" y="217964"/>
                      <a:pt x="1299680" y="183045"/>
                      <a:pt x="1372046" y="140602"/>
                    </a:cubicBezTo>
                    <a:cubicBezTo>
                      <a:pt x="1445111" y="97723"/>
                      <a:pt x="1509060" y="40427"/>
                      <a:pt x="1583825" y="1016"/>
                    </a:cubicBezTo>
                    <a:cubicBezTo>
                      <a:pt x="1592070" y="-3346"/>
                      <a:pt x="1600751" y="7297"/>
                      <a:pt x="1596868" y="14778"/>
                    </a:cubicBezTo>
                    <a:cubicBezTo>
                      <a:pt x="1593750" y="20776"/>
                      <a:pt x="1590325" y="26599"/>
                      <a:pt x="1586749" y="32357"/>
                    </a:cubicBezTo>
                    <a:cubicBezTo>
                      <a:pt x="1522997" y="187756"/>
                      <a:pt x="1444108" y="322217"/>
                      <a:pt x="1331283" y="453908"/>
                    </a:cubicBezTo>
                    <a:cubicBezTo>
                      <a:pt x="1215340" y="589242"/>
                      <a:pt x="1075360" y="696789"/>
                      <a:pt x="917148" y="782285"/>
                    </a:cubicBezTo>
                    <a:cubicBezTo>
                      <a:pt x="758870" y="867847"/>
                      <a:pt x="601093" y="945078"/>
                      <a:pt x="466611" y="1064032"/>
                    </a:cubicBezTo>
                    <a:cubicBezTo>
                      <a:pt x="340939" y="1175178"/>
                      <a:pt x="231407" y="1303008"/>
                      <a:pt x="146413" y="1448374"/>
                    </a:cubicBezTo>
                    <a:cubicBezTo>
                      <a:pt x="134984" y="1467938"/>
                      <a:pt x="124078" y="1487742"/>
                      <a:pt x="113675" y="1507764"/>
                    </a:cubicBezTo>
                    <a:lnTo>
                      <a:pt x="0" y="1502726"/>
                    </a:lnTo>
                    <a:cubicBezTo>
                      <a:pt x="83359" y="1203008"/>
                      <a:pt x="225279" y="898513"/>
                      <a:pt x="389555" y="711184"/>
                    </a:cubicBezTo>
                    <a:lnTo>
                      <a:pt x="389555" y="711184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16" name="Freeform: Shape 3815">
                <a:extLst>
                  <a:ext uri="{FF2B5EF4-FFF2-40B4-BE49-F238E27FC236}">
                    <a16:creationId xmlns:a16="http://schemas.microsoft.com/office/drawing/2014/main" id="{C3EBBDA8-838E-4F51-B71B-E625D9F5FC0B}"/>
                  </a:ext>
                </a:extLst>
              </p:cNvPr>
              <p:cNvSpPr/>
              <p:nvPr/>
            </p:nvSpPr>
            <p:spPr>
              <a:xfrm>
                <a:off x="9566060" y="5497542"/>
                <a:ext cx="1597810" cy="1504375"/>
              </a:xfrm>
              <a:custGeom>
                <a:avLst/>
                <a:gdLst>
                  <a:gd name="connsiteX0" fmla="*/ 389577 w 1597810"/>
                  <a:gd name="connsiteY0" fmla="*/ 711154 h 1504375"/>
                  <a:gd name="connsiteX1" fmla="*/ 719938 w 1597810"/>
                  <a:gd name="connsiteY1" fmla="*/ 423126 h 1504375"/>
                  <a:gd name="connsiteX2" fmla="*/ 1142100 w 1597810"/>
                  <a:gd name="connsiteY2" fmla="*/ 246070 h 1504375"/>
                  <a:gd name="connsiteX3" fmla="*/ 1372026 w 1597810"/>
                  <a:gd name="connsiteY3" fmla="*/ 140595 h 1504375"/>
                  <a:gd name="connsiteX4" fmla="*/ 1583804 w 1597810"/>
                  <a:gd name="connsiteY4" fmla="*/ 1008 h 1504375"/>
                  <a:gd name="connsiteX5" fmla="*/ 1596847 w 1597810"/>
                  <a:gd name="connsiteY5" fmla="*/ 14771 h 1504375"/>
                  <a:gd name="connsiteX6" fmla="*/ 1586705 w 1597810"/>
                  <a:gd name="connsiteY6" fmla="*/ 32350 h 1504375"/>
                  <a:gd name="connsiteX7" fmla="*/ 1558505 w 1597810"/>
                  <a:gd name="connsiteY7" fmla="*/ 97563 h 1504375"/>
                  <a:gd name="connsiteX8" fmla="*/ 1558439 w 1597810"/>
                  <a:gd name="connsiteY8" fmla="*/ 97716 h 1504375"/>
                  <a:gd name="connsiteX9" fmla="*/ 1558395 w 1597810"/>
                  <a:gd name="connsiteY9" fmla="*/ 97781 h 1504375"/>
                  <a:gd name="connsiteX10" fmla="*/ 903451 w 1597810"/>
                  <a:gd name="connsiteY10" fmla="*/ 586704 h 1504375"/>
                  <a:gd name="connsiteX11" fmla="*/ 395575 w 1597810"/>
                  <a:gd name="connsiteY11" fmla="*/ 976347 h 1504375"/>
                  <a:gd name="connsiteX12" fmla="*/ 36990 w 1597810"/>
                  <a:gd name="connsiteY12" fmla="*/ 1504376 h 1504375"/>
                  <a:gd name="connsiteX13" fmla="*/ 0 w 1597810"/>
                  <a:gd name="connsiteY13" fmla="*/ 1502740 h 1504375"/>
                  <a:gd name="connsiteX14" fmla="*/ 389577 w 1597810"/>
                  <a:gd name="connsiteY14" fmla="*/ 711154 h 1504375"/>
                  <a:gd name="connsiteX15" fmla="*/ 389577 w 1597810"/>
                  <a:gd name="connsiteY15" fmla="*/ 711154 h 150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7810" h="1504375">
                    <a:moveTo>
                      <a:pt x="389577" y="711154"/>
                    </a:moveTo>
                    <a:cubicBezTo>
                      <a:pt x="486022" y="601143"/>
                      <a:pt x="597125" y="504196"/>
                      <a:pt x="719938" y="423126"/>
                    </a:cubicBezTo>
                    <a:cubicBezTo>
                      <a:pt x="849144" y="337870"/>
                      <a:pt x="995208" y="297630"/>
                      <a:pt x="1142100" y="246070"/>
                    </a:cubicBezTo>
                    <a:cubicBezTo>
                      <a:pt x="1222253" y="217934"/>
                      <a:pt x="1299702" y="183016"/>
                      <a:pt x="1372026" y="140595"/>
                    </a:cubicBezTo>
                    <a:cubicBezTo>
                      <a:pt x="1445091" y="97716"/>
                      <a:pt x="1509060" y="40398"/>
                      <a:pt x="1583804" y="1008"/>
                    </a:cubicBezTo>
                    <a:cubicBezTo>
                      <a:pt x="1592070" y="-3332"/>
                      <a:pt x="1600751" y="7290"/>
                      <a:pt x="1596847" y="14771"/>
                    </a:cubicBezTo>
                    <a:cubicBezTo>
                      <a:pt x="1593728" y="20769"/>
                      <a:pt x="1590303" y="26614"/>
                      <a:pt x="1586705" y="32350"/>
                    </a:cubicBezTo>
                    <a:cubicBezTo>
                      <a:pt x="1577610" y="54509"/>
                      <a:pt x="1568276" y="76211"/>
                      <a:pt x="1558505" y="97563"/>
                    </a:cubicBezTo>
                    <a:lnTo>
                      <a:pt x="1558439" y="97716"/>
                    </a:lnTo>
                    <a:lnTo>
                      <a:pt x="1558395" y="97781"/>
                    </a:lnTo>
                    <a:cubicBezTo>
                      <a:pt x="1554774" y="104651"/>
                      <a:pt x="1348689" y="368492"/>
                      <a:pt x="903451" y="586704"/>
                    </a:cubicBezTo>
                    <a:cubicBezTo>
                      <a:pt x="724824" y="674229"/>
                      <a:pt x="587833" y="773270"/>
                      <a:pt x="395575" y="976347"/>
                    </a:cubicBezTo>
                    <a:cubicBezTo>
                      <a:pt x="246218" y="1134080"/>
                      <a:pt x="117776" y="1314669"/>
                      <a:pt x="36990" y="1504376"/>
                    </a:cubicBezTo>
                    <a:lnTo>
                      <a:pt x="0" y="1502740"/>
                    </a:lnTo>
                    <a:cubicBezTo>
                      <a:pt x="83360" y="1202957"/>
                      <a:pt x="225302" y="898462"/>
                      <a:pt x="389577" y="711154"/>
                    </a:cubicBezTo>
                    <a:lnTo>
                      <a:pt x="389577" y="711154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17" name="Freeform: Shape 3816">
                <a:extLst>
                  <a:ext uri="{FF2B5EF4-FFF2-40B4-BE49-F238E27FC236}">
                    <a16:creationId xmlns:a16="http://schemas.microsoft.com/office/drawing/2014/main" id="{0788BCC6-34D9-4AB3-BFE0-5D0F13F79D5B}"/>
                  </a:ext>
                </a:extLst>
              </p:cNvPr>
              <p:cNvSpPr/>
              <p:nvPr/>
            </p:nvSpPr>
            <p:spPr>
              <a:xfrm>
                <a:off x="9603727" y="5593245"/>
                <a:ext cx="1522817" cy="1409850"/>
              </a:xfrm>
              <a:custGeom>
                <a:avLst/>
                <a:gdLst>
                  <a:gd name="connsiteX0" fmla="*/ 1520510 w 1522817"/>
                  <a:gd name="connsiteY0" fmla="*/ 2165 h 1409850"/>
                  <a:gd name="connsiteX1" fmla="*/ 1490739 w 1522817"/>
                  <a:gd name="connsiteY1" fmla="*/ 63561 h 1409850"/>
                  <a:gd name="connsiteX2" fmla="*/ 833527 w 1522817"/>
                  <a:gd name="connsiteY2" fmla="*/ 521209 h 1409850"/>
                  <a:gd name="connsiteX3" fmla="*/ 403688 w 1522817"/>
                  <a:gd name="connsiteY3" fmla="*/ 831549 h 1409850"/>
                  <a:gd name="connsiteX4" fmla="*/ 93196 w 1522817"/>
                  <a:gd name="connsiteY4" fmla="*/ 1275543 h 1409850"/>
                  <a:gd name="connsiteX5" fmla="*/ 27459 w 1522817"/>
                  <a:gd name="connsiteY5" fmla="*/ 1409851 h 1409850"/>
                  <a:gd name="connsiteX6" fmla="*/ 0 w 1522817"/>
                  <a:gd name="connsiteY6" fmla="*/ 1408629 h 1409850"/>
                  <a:gd name="connsiteX7" fmla="*/ 316446 w 1522817"/>
                  <a:gd name="connsiteY7" fmla="*/ 890589 h 1409850"/>
                  <a:gd name="connsiteX8" fmla="*/ 1159003 w 1522817"/>
                  <a:gd name="connsiteY8" fmla="*/ 307184 h 1409850"/>
                  <a:gd name="connsiteX9" fmla="*/ 1520510 w 1522817"/>
                  <a:gd name="connsiteY9" fmla="*/ 2165 h 1409850"/>
                  <a:gd name="connsiteX10" fmla="*/ 1520510 w 1522817"/>
                  <a:gd name="connsiteY10" fmla="*/ 2165 h 140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2817" h="1409850">
                    <a:moveTo>
                      <a:pt x="1520510" y="2165"/>
                    </a:moveTo>
                    <a:cubicBezTo>
                      <a:pt x="1510980" y="22929"/>
                      <a:pt x="1501056" y="43387"/>
                      <a:pt x="1490739" y="63561"/>
                    </a:cubicBezTo>
                    <a:cubicBezTo>
                      <a:pt x="1319855" y="265962"/>
                      <a:pt x="1063147" y="391415"/>
                      <a:pt x="833527" y="521209"/>
                    </a:cubicBezTo>
                    <a:cubicBezTo>
                      <a:pt x="678194" y="609017"/>
                      <a:pt x="527963" y="704743"/>
                      <a:pt x="403688" y="831549"/>
                    </a:cubicBezTo>
                    <a:cubicBezTo>
                      <a:pt x="276861" y="960928"/>
                      <a:pt x="177275" y="1114386"/>
                      <a:pt x="93196" y="1275543"/>
                    </a:cubicBezTo>
                    <a:cubicBezTo>
                      <a:pt x="70143" y="1319709"/>
                      <a:pt x="48397" y="1364551"/>
                      <a:pt x="27459" y="1409851"/>
                    </a:cubicBezTo>
                    <a:lnTo>
                      <a:pt x="0" y="1408629"/>
                    </a:lnTo>
                    <a:cubicBezTo>
                      <a:pt x="84363" y="1221998"/>
                      <a:pt x="185802" y="1044527"/>
                      <a:pt x="316446" y="890589"/>
                    </a:cubicBezTo>
                    <a:cubicBezTo>
                      <a:pt x="542577" y="624110"/>
                      <a:pt x="865959" y="490042"/>
                      <a:pt x="1159003" y="307184"/>
                    </a:cubicBezTo>
                    <a:cubicBezTo>
                      <a:pt x="1260204" y="244086"/>
                      <a:pt x="1551590" y="-26843"/>
                      <a:pt x="1520510" y="2165"/>
                    </a:cubicBezTo>
                    <a:lnTo>
                      <a:pt x="1520510" y="2165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18" name="Freeform: Shape 3817">
                <a:extLst>
                  <a:ext uri="{FF2B5EF4-FFF2-40B4-BE49-F238E27FC236}">
                    <a16:creationId xmlns:a16="http://schemas.microsoft.com/office/drawing/2014/main" id="{DD230578-F048-4ABE-8D50-D13D0C957299}"/>
                  </a:ext>
                </a:extLst>
              </p:cNvPr>
              <p:cNvSpPr/>
              <p:nvPr/>
            </p:nvSpPr>
            <p:spPr>
              <a:xfrm>
                <a:off x="9569877" y="5499074"/>
                <a:ext cx="1592136" cy="1502429"/>
              </a:xfrm>
              <a:custGeom>
                <a:avLst/>
                <a:gdLst>
                  <a:gd name="connsiteX0" fmla="*/ 1588865 w 1592136"/>
                  <a:gd name="connsiteY0" fmla="*/ 0 h 1502429"/>
                  <a:gd name="connsiteX1" fmla="*/ 1592136 w 1592136"/>
                  <a:gd name="connsiteY1" fmla="*/ 3315 h 1502429"/>
                  <a:gd name="connsiteX2" fmla="*/ 1314860 w 1592136"/>
                  <a:gd name="connsiteY2" fmla="*/ 213000 h 1502429"/>
                  <a:gd name="connsiteX3" fmla="*/ 932350 w 1592136"/>
                  <a:gd name="connsiteY3" fmla="*/ 380068 h 1502429"/>
                  <a:gd name="connsiteX4" fmla="*/ 590953 w 1592136"/>
                  <a:gd name="connsiteY4" fmla="*/ 647834 h 1502429"/>
                  <a:gd name="connsiteX5" fmla="*/ 24995 w 1592136"/>
                  <a:gd name="connsiteY5" fmla="*/ 1502430 h 1502429"/>
                  <a:gd name="connsiteX6" fmla="*/ 0 w 1592136"/>
                  <a:gd name="connsiteY6" fmla="*/ 1501317 h 1502429"/>
                  <a:gd name="connsiteX7" fmla="*/ 459523 w 1592136"/>
                  <a:gd name="connsiteY7" fmla="*/ 735686 h 1502429"/>
                  <a:gd name="connsiteX8" fmla="*/ 830212 w 1592136"/>
                  <a:gd name="connsiteY8" fmla="*/ 414921 h 1502429"/>
                  <a:gd name="connsiteX9" fmla="*/ 1197499 w 1592136"/>
                  <a:gd name="connsiteY9" fmla="*/ 237428 h 1502429"/>
                  <a:gd name="connsiteX10" fmla="*/ 1588865 w 1592136"/>
                  <a:gd name="connsiteY10" fmla="*/ 0 h 1502429"/>
                  <a:gd name="connsiteX11" fmla="*/ 1588865 w 1592136"/>
                  <a:gd name="connsiteY11" fmla="*/ 0 h 150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2136" h="1502429">
                    <a:moveTo>
                      <a:pt x="1588865" y="0"/>
                    </a:moveTo>
                    <a:cubicBezTo>
                      <a:pt x="1590151" y="851"/>
                      <a:pt x="1591263" y="1985"/>
                      <a:pt x="1592136" y="3315"/>
                    </a:cubicBezTo>
                    <a:cubicBezTo>
                      <a:pt x="1515908" y="93806"/>
                      <a:pt x="1422494" y="160219"/>
                      <a:pt x="1314860" y="213000"/>
                    </a:cubicBezTo>
                    <a:cubicBezTo>
                      <a:pt x="1190236" y="274091"/>
                      <a:pt x="1052504" y="310951"/>
                      <a:pt x="932350" y="380068"/>
                    </a:cubicBezTo>
                    <a:cubicBezTo>
                      <a:pt x="807071" y="452107"/>
                      <a:pt x="697976" y="552740"/>
                      <a:pt x="590953" y="647834"/>
                    </a:cubicBezTo>
                    <a:cubicBezTo>
                      <a:pt x="307657" y="899525"/>
                      <a:pt x="155726" y="1175558"/>
                      <a:pt x="24995" y="1502430"/>
                    </a:cubicBezTo>
                    <a:lnTo>
                      <a:pt x="0" y="1501317"/>
                    </a:lnTo>
                    <a:cubicBezTo>
                      <a:pt x="122313" y="1212701"/>
                      <a:pt x="314265" y="874465"/>
                      <a:pt x="459523" y="735686"/>
                    </a:cubicBezTo>
                    <a:cubicBezTo>
                      <a:pt x="565892" y="634050"/>
                      <a:pt x="710669" y="501442"/>
                      <a:pt x="830212" y="414921"/>
                    </a:cubicBezTo>
                    <a:cubicBezTo>
                      <a:pt x="942034" y="334004"/>
                      <a:pt x="1069276" y="289446"/>
                      <a:pt x="1197499" y="237428"/>
                    </a:cubicBezTo>
                    <a:cubicBezTo>
                      <a:pt x="1338743" y="180110"/>
                      <a:pt x="1482953" y="109139"/>
                      <a:pt x="1588865" y="0"/>
                    </a:cubicBezTo>
                    <a:lnTo>
                      <a:pt x="1588865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19" name="Freeform: Shape 3818">
                <a:extLst>
                  <a:ext uri="{FF2B5EF4-FFF2-40B4-BE49-F238E27FC236}">
                    <a16:creationId xmlns:a16="http://schemas.microsoft.com/office/drawing/2014/main" id="{5C14B87B-72AD-43AE-B594-D459DC2E4DD8}"/>
                  </a:ext>
                </a:extLst>
              </p:cNvPr>
              <p:cNvSpPr/>
              <p:nvPr/>
            </p:nvSpPr>
            <p:spPr>
              <a:xfrm>
                <a:off x="9673847" y="5666381"/>
                <a:ext cx="1415711" cy="1338873"/>
              </a:xfrm>
              <a:custGeom>
                <a:avLst/>
                <a:gdLst>
                  <a:gd name="connsiteX0" fmla="*/ 1415712 w 1415711"/>
                  <a:gd name="connsiteY0" fmla="*/ 0 h 1338873"/>
                  <a:gd name="connsiteX1" fmla="*/ 1345766 w 1415711"/>
                  <a:gd name="connsiteY1" fmla="*/ 120786 h 1338873"/>
                  <a:gd name="connsiteX2" fmla="*/ 810975 w 1415711"/>
                  <a:gd name="connsiteY2" fmla="*/ 497669 h 1338873"/>
                  <a:gd name="connsiteX3" fmla="*/ 245607 w 1415711"/>
                  <a:gd name="connsiteY3" fmla="*/ 1004673 h 1338873"/>
                  <a:gd name="connsiteX4" fmla="*/ 38648 w 1415711"/>
                  <a:gd name="connsiteY4" fmla="*/ 1279484 h 1338873"/>
                  <a:gd name="connsiteX5" fmla="*/ 5911 w 1415711"/>
                  <a:gd name="connsiteY5" fmla="*/ 1338874 h 1338873"/>
                  <a:gd name="connsiteX6" fmla="*/ 0 w 1415711"/>
                  <a:gd name="connsiteY6" fmla="*/ 1338612 h 1338873"/>
                  <a:gd name="connsiteX7" fmla="*/ 351365 w 1415711"/>
                  <a:gd name="connsiteY7" fmla="*/ 830147 h 1338873"/>
                  <a:gd name="connsiteX8" fmla="*/ 687114 w 1415711"/>
                  <a:gd name="connsiteY8" fmla="*/ 540134 h 1338873"/>
                  <a:gd name="connsiteX9" fmla="*/ 1104587 w 1415711"/>
                  <a:gd name="connsiteY9" fmla="*/ 279696 h 1338873"/>
                  <a:gd name="connsiteX10" fmla="*/ 1415712 w 1415711"/>
                  <a:gd name="connsiteY10" fmla="*/ 0 h 1338873"/>
                  <a:gd name="connsiteX11" fmla="*/ 1415712 w 1415711"/>
                  <a:gd name="connsiteY11" fmla="*/ 0 h 133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5711" h="1338873">
                    <a:moveTo>
                      <a:pt x="1415712" y="0"/>
                    </a:moveTo>
                    <a:cubicBezTo>
                      <a:pt x="1394163" y="41462"/>
                      <a:pt x="1370892" y="81680"/>
                      <a:pt x="1345766" y="120786"/>
                    </a:cubicBezTo>
                    <a:cubicBezTo>
                      <a:pt x="1197456" y="278846"/>
                      <a:pt x="990584" y="385978"/>
                      <a:pt x="810975" y="497669"/>
                    </a:cubicBezTo>
                    <a:cubicBezTo>
                      <a:pt x="593286" y="633046"/>
                      <a:pt x="401725" y="802164"/>
                      <a:pt x="245607" y="1004673"/>
                    </a:cubicBezTo>
                    <a:cubicBezTo>
                      <a:pt x="166872" y="1088207"/>
                      <a:pt x="96969" y="1179702"/>
                      <a:pt x="38648" y="1279484"/>
                    </a:cubicBezTo>
                    <a:cubicBezTo>
                      <a:pt x="27219" y="1299048"/>
                      <a:pt x="16314" y="1318852"/>
                      <a:pt x="5911" y="1338874"/>
                    </a:cubicBezTo>
                    <a:lnTo>
                      <a:pt x="0" y="1338612"/>
                    </a:lnTo>
                    <a:cubicBezTo>
                      <a:pt x="90338" y="1150018"/>
                      <a:pt x="213350" y="978435"/>
                      <a:pt x="351365" y="830147"/>
                    </a:cubicBezTo>
                    <a:cubicBezTo>
                      <a:pt x="452434" y="721531"/>
                      <a:pt x="565020" y="624322"/>
                      <a:pt x="687114" y="540134"/>
                    </a:cubicBezTo>
                    <a:cubicBezTo>
                      <a:pt x="822034" y="447091"/>
                      <a:pt x="967661" y="369860"/>
                      <a:pt x="1104587" y="279696"/>
                    </a:cubicBezTo>
                    <a:cubicBezTo>
                      <a:pt x="1223017" y="201724"/>
                      <a:pt x="1329866" y="111146"/>
                      <a:pt x="1415712" y="0"/>
                    </a:cubicBezTo>
                    <a:lnTo>
                      <a:pt x="1415712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20" name="Freeform: Shape 3819">
                <a:extLst>
                  <a:ext uri="{FF2B5EF4-FFF2-40B4-BE49-F238E27FC236}">
                    <a16:creationId xmlns:a16="http://schemas.microsoft.com/office/drawing/2014/main" id="{56EA7B25-E9E5-498C-A62F-B46368A2D358}"/>
                  </a:ext>
                </a:extLst>
              </p:cNvPr>
              <p:cNvSpPr/>
              <p:nvPr/>
            </p:nvSpPr>
            <p:spPr>
              <a:xfrm>
                <a:off x="9331599" y="5346876"/>
                <a:ext cx="1502996" cy="1636896"/>
              </a:xfrm>
              <a:custGeom>
                <a:avLst/>
                <a:gdLst>
                  <a:gd name="connsiteX0" fmla="*/ 237144 w 1502996"/>
                  <a:gd name="connsiteY0" fmla="*/ 1609829 h 1636896"/>
                  <a:gd name="connsiteX1" fmla="*/ 634661 w 1502996"/>
                  <a:gd name="connsiteY1" fmla="*/ 1005943 h 1636896"/>
                  <a:gd name="connsiteX2" fmla="*/ 841270 w 1502996"/>
                  <a:gd name="connsiteY2" fmla="*/ 595843 h 1636896"/>
                  <a:gd name="connsiteX3" fmla="*/ 1109124 w 1502996"/>
                  <a:gd name="connsiteY3" fmla="*/ 294576 h 1636896"/>
                  <a:gd name="connsiteX4" fmla="*/ 1296998 w 1502996"/>
                  <a:gd name="connsiteY4" fmla="*/ 154553 h 1636896"/>
                  <a:gd name="connsiteX5" fmla="*/ 1488362 w 1502996"/>
                  <a:gd name="connsiteY5" fmla="*/ 27770 h 1636896"/>
                  <a:gd name="connsiteX6" fmla="*/ 1217935 w 1502996"/>
                  <a:gd name="connsiteY6" fmla="*/ 43669 h 1636896"/>
                  <a:gd name="connsiteX7" fmla="*/ 996757 w 1502996"/>
                  <a:gd name="connsiteY7" fmla="*/ 113419 h 1636896"/>
                  <a:gd name="connsiteX8" fmla="*/ 595336 w 1502996"/>
                  <a:gd name="connsiteY8" fmla="*/ 356779 h 1636896"/>
                  <a:gd name="connsiteX9" fmla="*/ 58713 w 1502996"/>
                  <a:gd name="connsiteY9" fmla="*/ 1170219 h 1636896"/>
                  <a:gd name="connsiteX10" fmla="*/ 0 w 1502996"/>
                  <a:gd name="connsiteY10" fmla="*/ 1443830 h 1636896"/>
                  <a:gd name="connsiteX11" fmla="*/ 237144 w 1502996"/>
                  <a:gd name="connsiteY11" fmla="*/ 1609829 h 1636896"/>
                  <a:gd name="connsiteX12" fmla="*/ 237144 w 1502996"/>
                  <a:gd name="connsiteY12" fmla="*/ 1609829 h 163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2996" h="1636896">
                    <a:moveTo>
                      <a:pt x="237144" y="1609829"/>
                    </a:moveTo>
                    <a:cubicBezTo>
                      <a:pt x="453285" y="1491682"/>
                      <a:pt x="539981" y="1220318"/>
                      <a:pt x="634661" y="1005943"/>
                    </a:cubicBezTo>
                    <a:cubicBezTo>
                      <a:pt x="697235" y="866313"/>
                      <a:pt x="754464" y="722583"/>
                      <a:pt x="841270" y="595843"/>
                    </a:cubicBezTo>
                    <a:cubicBezTo>
                      <a:pt x="917257" y="484937"/>
                      <a:pt x="1007116" y="382297"/>
                      <a:pt x="1109124" y="294576"/>
                    </a:cubicBezTo>
                    <a:cubicBezTo>
                      <a:pt x="1168382" y="243605"/>
                      <a:pt x="1231435" y="197084"/>
                      <a:pt x="1296998" y="154553"/>
                    </a:cubicBezTo>
                    <a:cubicBezTo>
                      <a:pt x="1361273" y="112830"/>
                      <a:pt x="1428078" y="75054"/>
                      <a:pt x="1488362" y="27770"/>
                    </a:cubicBezTo>
                    <a:cubicBezTo>
                      <a:pt x="1570303" y="-36484"/>
                      <a:pt x="1284413" y="28882"/>
                      <a:pt x="1217935" y="43669"/>
                    </a:cubicBezTo>
                    <a:cubicBezTo>
                      <a:pt x="1142449" y="60463"/>
                      <a:pt x="1068076" y="83495"/>
                      <a:pt x="996757" y="113419"/>
                    </a:cubicBezTo>
                    <a:cubicBezTo>
                      <a:pt x="851935" y="174183"/>
                      <a:pt x="716450" y="256844"/>
                      <a:pt x="595336" y="356779"/>
                    </a:cubicBezTo>
                    <a:cubicBezTo>
                      <a:pt x="341049" y="566573"/>
                      <a:pt x="153611" y="854950"/>
                      <a:pt x="58713" y="1170219"/>
                    </a:cubicBezTo>
                    <a:cubicBezTo>
                      <a:pt x="31843" y="1259489"/>
                      <a:pt x="12018" y="1351354"/>
                      <a:pt x="0" y="1443830"/>
                    </a:cubicBezTo>
                    <a:cubicBezTo>
                      <a:pt x="3294" y="1584551"/>
                      <a:pt x="93370" y="1688412"/>
                      <a:pt x="237144" y="1609829"/>
                    </a:cubicBezTo>
                    <a:lnTo>
                      <a:pt x="237144" y="1609829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21" name="Freeform: Shape 3820">
                <a:extLst>
                  <a:ext uri="{FF2B5EF4-FFF2-40B4-BE49-F238E27FC236}">
                    <a16:creationId xmlns:a16="http://schemas.microsoft.com/office/drawing/2014/main" id="{A1986E0F-F85A-4BB1-8A32-62F65D427BD6}"/>
                  </a:ext>
                </a:extLst>
              </p:cNvPr>
              <p:cNvSpPr/>
              <p:nvPr/>
            </p:nvSpPr>
            <p:spPr>
              <a:xfrm>
                <a:off x="9331577" y="5346872"/>
                <a:ext cx="1500945" cy="1626627"/>
              </a:xfrm>
              <a:custGeom>
                <a:avLst/>
                <a:gdLst>
                  <a:gd name="connsiteX0" fmla="*/ 1500946 w 1500945"/>
                  <a:gd name="connsiteY0" fmla="*/ 5135 h 1626627"/>
                  <a:gd name="connsiteX1" fmla="*/ 1217956 w 1500945"/>
                  <a:gd name="connsiteY1" fmla="*/ 43674 h 1626627"/>
                  <a:gd name="connsiteX2" fmla="*/ 996778 w 1500945"/>
                  <a:gd name="connsiteY2" fmla="*/ 113424 h 1626627"/>
                  <a:gd name="connsiteX3" fmla="*/ 595336 w 1500945"/>
                  <a:gd name="connsiteY3" fmla="*/ 356784 h 1626627"/>
                  <a:gd name="connsiteX4" fmla="*/ 58713 w 1500945"/>
                  <a:gd name="connsiteY4" fmla="*/ 1170224 h 1626627"/>
                  <a:gd name="connsiteX5" fmla="*/ 0 w 1500945"/>
                  <a:gd name="connsiteY5" fmla="*/ 1443835 h 1626627"/>
                  <a:gd name="connsiteX6" fmla="*/ 94199 w 1500945"/>
                  <a:gd name="connsiteY6" fmla="*/ 1626628 h 1626627"/>
                  <a:gd name="connsiteX7" fmla="*/ 744606 w 1500945"/>
                  <a:gd name="connsiteY7" fmla="*/ 484156 h 1626627"/>
                  <a:gd name="connsiteX8" fmla="*/ 1500946 w 1500945"/>
                  <a:gd name="connsiteY8" fmla="*/ 5135 h 1626627"/>
                  <a:gd name="connsiteX9" fmla="*/ 1500946 w 1500945"/>
                  <a:gd name="connsiteY9" fmla="*/ 5135 h 162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45" h="1626627">
                    <a:moveTo>
                      <a:pt x="1500946" y="5135"/>
                    </a:moveTo>
                    <a:cubicBezTo>
                      <a:pt x="1478045" y="-15388"/>
                      <a:pt x="1272962" y="31417"/>
                      <a:pt x="1217956" y="43674"/>
                    </a:cubicBezTo>
                    <a:cubicBezTo>
                      <a:pt x="1142493" y="60468"/>
                      <a:pt x="1068120" y="83522"/>
                      <a:pt x="996778" y="113424"/>
                    </a:cubicBezTo>
                    <a:cubicBezTo>
                      <a:pt x="851935" y="174187"/>
                      <a:pt x="716471" y="256849"/>
                      <a:pt x="595336" y="356784"/>
                    </a:cubicBezTo>
                    <a:cubicBezTo>
                      <a:pt x="341048" y="566578"/>
                      <a:pt x="153589" y="854955"/>
                      <a:pt x="58713" y="1170224"/>
                    </a:cubicBezTo>
                    <a:cubicBezTo>
                      <a:pt x="31842" y="1259515"/>
                      <a:pt x="11996" y="1351359"/>
                      <a:pt x="0" y="1443835"/>
                    </a:cubicBezTo>
                    <a:cubicBezTo>
                      <a:pt x="2006" y="1529092"/>
                      <a:pt x="35856" y="1600804"/>
                      <a:pt x="94199" y="1626628"/>
                    </a:cubicBezTo>
                    <a:cubicBezTo>
                      <a:pt x="186391" y="1307389"/>
                      <a:pt x="405978" y="773951"/>
                      <a:pt x="744606" y="484156"/>
                    </a:cubicBezTo>
                    <a:cubicBezTo>
                      <a:pt x="1132024" y="152617"/>
                      <a:pt x="1500946" y="5135"/>
                      <a:pt x="1500946" y="5135"/>
                    </a:cubicBezTo>
                    <a:lnTo>
                      <a:pt x="1500946" y="5135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22" name="Freeform: Shape 3821">
                <a:extLst>
                  <a:ext uri="{FF2B5EF4-FFF2-40B4-BE49-F238E27FC236}">
                    <a16:creationId xmlns:a16="http://schemas.microsoft.com/office/drawing/2014/main" id="{AB974483-4FA2-4B91-85F6-00BD08D7E4A2}"/>
                  </a:ext>
                </a:extLst>
              </p:cNvPr>
              <p:cNvSpPr/>
              <p:nvPr/>
            </p:nvSpPr>
            <p:spPr>
              <a:xfrm>
                <a:off x="9386551" y="5390250"/>
                <a:ext cx="1322553" cy="1852010"/>
              </a:xfrm>
              <a:custGeom>
                <a:avLst/>
                <a:gdLst>
                  <a:gd name="connsiteX0" fmla="*/ 141166 w 1322553"/>
                  <a:gd name="connsiteY0" fmla="*/ 1346803 h 1852010"/>
                  <a:gd name="connsiteX1" fmla="*/ 143478 w 1322553"/>
                  <a:gd name="connsiteY1" fmla="*/ 1342157 h 1852010"/>
                  <a:gd name="connsiteX2" fmla="*/ 491724 w 1322553"/>
                  <a:gd name="connsiteY2" fmla="*/ 1013431 h 1852010"/>
                  <a:gd name="connsiteX3" fmla="*/ 489499 w 1322553"/>
                  <a:gd name="connsiteY3" fmla="*/ 1001217 h 1852010"/>
                  <a:gd name="connsiteX4" fmla="*/ 168102 w 1322553"/>
                  <a:gd name="connsiteY4" fmla="*/ 1271165 h 1852010"/>
                  <a:gd name="connsiteX5" fmla="*/ 168626 w 1322553"/>
                  <a:gd name="connsiteY5" fmla="*/ 1269682 h 1852010"/>
                  <a:gd name="connsiteX6" fmla="*/ 645793 w 1322553"/>
                  <a:gd name="connsiteY6" fmla="*/ 756571 h 1852010"/>
                  <a:gd name="connsiteX7" fmla="*/ 643655 w 1322553"/>
                  <a:gd name="connsiteY7" fmla="*/ 744749 h 1852010"/>
                  <a:gd name="connsiteX8" fmla="*/ 318877 w 1322553"/>
                  <a:gd name="connsiteY8" fmla="*/ 961305 h 1852010"/>
                  <a:gd name="connsiteX9" fmla="*/ 312377 w 1322553"/>
                  <a:gd name="connsiteY9" fmla="*/ 967215 h 1852010"/>
                  <a:gd name="connsiteX10" fmla="*/ 684637 w 1322553"/>
                  <a:gd name="connsiteY10" fmla="*/ 686145 h 1852010"/>
                  <a:gd name="connsiteX11" fmla="*/ 682086 w 1322553"/>
                  <a:gd name="connsiteY11" fmla="*/ 672099 h 1852010"/>
                  <a:gd name="connsiteX12" fmla="*/ 379379 w 1322553"/>
                  <a:gd name="connsiteY12" fmla="*/ 858687 h 1852010"/>
                  <a:gd name="connsiteX13" fmla="*/ 800210 w 1322553"/>
                  <a:gd name="connsiteY13" fmla="*/ 384682 h 1852010"/>
                  <a:gd name="connsiteX14" fmla="*/ 1317552 w 1322553"/>
                  <a:gd name="connsiteY14" fmla="*/ 18704 h 1852010"/>
                  <a:gd name="connsiteX15" fmla="*/ 1309417 w 1322553"/>
                  <a:gd name="connsiteY15" fmla="*/ 1255 h 1852010"/>
                  <a:gd name="connsiteX16" fmla="*/ 461452 w 1322553"/>
                  <a:gd name="connsiteY16" fmla="*/ 685250 h 1852010"/>
                  <a:gd name="connsiteX17" fmla="*/ 558770 w 1322553"/>
                  <a:gd name="connsiteY17" fmla="*/ 492120 h 1852010"/>
                  <a:gd name="connsiteX18" fmla="*/ 725095 w 1322553"/>
                  <a:gd name="connsiteY18" fmla="*/ 251071 h 1852010"/>
                  <a:gd name="connsiteX19" fmla="*/ 709784 w 1322553"/>
                  <a:gd name="connsiteY19" fmla="*/ 240472 h 1852010"/>
                  <a:gd name="connsiteX20" fmla="*/ 419816 w 1322553"/>
                  <a:gd name="connsiteY20" fmla="*/ 738773 h 1852010"/>
                  <a:gd name="connsiteX21" fmla="*/ 232421 w 1322553"/>
                  <a:gd name="connsiteY21" fmla="*/ 1043333 h 1852010"/>
                  <a:gd name="connsiteX22" fmla="*/ 288583 w 1322553"/>
                  <a:gd name="connsiteY22" fmla="*/ 807781 h 1852010"/>
                  <a:gd name="connsiteX23" fmla="*/ 411746 w 1322553"/>
                  <a:gd name="connsiteY23" fmla="*/ 566319 h 1852010"/>
                  <a:gd name="connsiteX24" fmla="*/ 416239 w 1322553"/>
                  <a:gd name="connsiteY24" fmla="*/ 538140 h 1852010"/>
                  <a:gd name="connsiteX25" fmla="*/ 205115 w 1322553"/>
                  <a:gd name="connsiteY25" fmla="*/ 1099561 h 1852010"/>
                  <a:gd name="connsiteX26" fmla="*/ 93074 w 1322553"/>
                  <a:gd name="connsiteY26" fmla="*/ 1384077 h 1852010"/>
                  <a:gd name="connsiteX27" fmla="*/ 241319 w 1322553"/>
                  <a:gd name="connsiteY27" fmla="*/ 705600 h 1852010"/>
                  <a:gd name="connsiteX28" fmla="*/ 227797 w 1322553"/>
                  <a:gd name="connsiteY28" fmla="*/ 698708 h 1852010"/>
                  <a:gd name="connsiteX29" fmla="*/ 77872 w 1322553"/>
                  <a:gd name="connsiteY29" fmla="*/ 1432016 h 1852010"/>
                  <a:gd name="connsiteX30" fmla="*/ 7381 w 1322553"/>
                  <a:gd name="connsiteY30" fmla="*/ 1706456 h 1852010"/>
                  <a:gd name="connsiteX31" fmla="*/ 751 w 1322553"/>
                  <a:gd name="connsiteY31" fmla="*/ 1764842 h 1852010"/>
                  <a:gd name="connsiteX32" fmla="*/ 49868 w 1322553"/>
                  <a:gd name="connsiteY32" fmla="*/ 1792127 h 1852010"/>
                  <a:gd name="connsiteX33" fmla="*/ 141166 w 1322553"/>
                  <a:gd name="connsiteY33" fmla="*/ 1346803 h 1852010"/>
                  <a:gd name="connsiteX34" fmla="*/ 141166 w 1322553"/>
                  <a:gd name="connsiteY34" fmla="*/ 1346803 h 185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22553" h="1852010">
                    <a:moveTo>
                      <a:pt x="141166" y="1346803"/>
                    </a:moveTo>
                    <a:cubicBezTo>
                      <a:pt x="142148" y="1345494"/>
                      <a:pt x="142976" y="1343989"/>
                      <a:pt x="143478" y="1342157"/>
                    </a:cubicBezTo>
                    <a:cubicBezTo>
                      <a:pt x="154078" y="1303924"/>
                      <a:pt x="452073" y="1028699"/>
                      <a:pt x="491724" y="1013431"/>
                    </a:cubicBezTo>
                    <a:cubicBezTo>
                      <a:pt x="497505" y="1011207"/>
                      <a:pt x="495934" y="1000956"/>
                      <a:pt x="489499" y="1001217"/>
                    </a:cubicBezTo>
                    <a:cubicBezTo>
                      <a:pt x="461518" y="998077"/>
                      <a:pt x="205267" y="1234959"/>
                      <a:pt x="168102" y="1271165"/>
                    </a:cubicBezTo>
                    <a:cubicBezTo>
                      <a:pt x="168277" y="1270663"/>
                      <a:pt x="168451" y="1270183"/>
                      <a:pt x="168626" y="1269682"/>
                    </a:cubicBezTo>
                    <a:cubicBezTo>
                      <a:pt x="199160" y="1143007"/>
                      <a:pt x="395497" y="895350"/>
                      <a:pt x="645793" y="756571"/>
                    </a:cubicBezTo>
                    <a:cubicBezTo>
                      <a:pt x="653383" y="755044"/>
                      <a:pt x="651289" y="743441"/>
                      <a:pt x="643655" y="744749"/>
                    </a:cubicBezTo>
                    <a:cubicBezTo>
                      <a:pt x="571071" y="757225"/>
                      <a:pt x="381975" y="904270"/>
                      <a:pt x="318877" y="961305"/>
                    </a:cubicBezTo>
                    <a:cubicBezTo>
                      <a:pt x="316718" y="963246"/>
                      <a:pt x="314558" y="965208"/>
                      <a:pt x="312377" y="967215"/>
                    </a:cubicBezTo>
                    <a:cubicBezTo>
                      <a:pt x="378158" y="853103"/>
                      <a:pt x="563437" y="733452"/>
                      <a:pt x="684637" y="686145"/>
                    </a:cubicBezTo>
                    <a:cubicBezTo>
                      <a:pt x="693798" y="685163"/>
                      <a:pt x="691180" y="671139"/>
                      <a:pt x="682086" y="672099"/>
                    </a:cubicBezTo>
                    <a:cubicBezTo>
                      <a:pt x="544986" y="711576"/>
                      <a:pt x="494691" y="754390"/>
                      <a:pt x="379379" y="858687"/>
                    </a:cubicBezTo>
                    <a:cubicBezTo>
                      <a:pt x="495628" y="682743"/>
                      <a:pt x="637570" y="524377"/>
                      <a:pt x="800210" y="384682"/>
                    </a:cubicBezTo>
                    <a:cubicBezTo>
                      <a:pt x="960670" y="246862"/>
                      <a:pt x="1135719" y="126403"/>
                      <a:pt x="1317552" y="18704"/>
                    </a:cubicBezTo>
                    <a:cubicBezTo>
                      <a:pt x="1328065" y="12488"/>
                      <a:pt x="1320387" y="-4764"/>
                      <a:pt x="1309417" y="1255"/>
                    </a:cubicBezTo>
                    <a:cubicBezTo>
                      <a:pt x="989415" y="176829"/>
                      <a:pt x="691289" y="399447"/>
                      <a:pt x="461452" y="685250"/>
                    </a:cubicBezTo>
                    <a:cubicBezTo>
                      <a:pt x="487755" y="618097"/>
                      <a:pt x="520471" y="553930"/>
                      <a:pt x="558770" y="492120"/>
                    </a:cubicBezTo>
                    <a:cubicBezTo>
                      <a:pt x="610264" y="409000"/>
                      <a:pt x="671224" y="332511"/>
                      <a:pt x="725095" y="251071"/>
                    </a:cubicBezTo>
                    <a:cubicBezTo>
                      <a:pt x="731835" y="240864"/>
                      <a:pt x="717461" y="231551"/>
                      <a:pt x="709784" y="240472"/>
                    </a:cubicBezTo>
                    <a:cubicBezTo>
                      <a:pt x="586861" y="383155"/>
                      <a:pt x="468802" y="554214"/>
                      <a:pt x="419816" y="738773"/>
                    </a:cubicBezTo>
                    <a:cubicBezTo>
                      <a:pt x="347776" y="835066"/>
                      <a:pt x="285813" y="937117"/>
                      <a:pt x="232421" y="1043333"/>
                    </a:cubicBezTo>
                    <a:cubicBezTo>
                      <a:pt x="244461" y="963355"/>
                      <a:pt x="261123" y="884554"/>
                      <a:pt x="288583" y="807781"/>
                    </a:cubicBezTo>
                    <a:cubicBezTo>
                      <a:pt x="319836" y="720452"/>
                      <a:pt x="365050" y="644334"/>
                      <a:pt x="411746" y="566319"/>
                    </a:cubicBezTo>
                    <a:cubicBezTo>
                      <a:pt x="418769" y="554585"/>
                      <a:pt x="458769" y="490157"/>
                      <a:pt x="416239" y="538140"/>
                    </a:cubicBezTo>
                    <a:cubicBezTo>
                      <a:pt x="294275" y="675676"/>
                      <a:pt x="207972" y="916135"/>
                      <a:pt x="205115" y="1099561"/>
                    </a:cubicBezTo>
                    <a:cubicBezTo>
                      <a:pt x="161908" y="1191797"/>
                      <a:pt x="124787" y="1286912"/>
                      <a:pt x="93074" y="1384077"/>
                    </a:cubicBezTo>
                    <a:cubicBezTo>
                      <a:pt x="51897" y="1070902"/>
                      <a:pt x="172115" y="817465"/>
                      <a:pt x="241319" y="705600"/>
                    </a:cubicBezTo>
                    <a:cubicBezTo>
                      <a:pt x="244831" y="697683"/>
                      <a:pt x="232443" y="691510"/>
                      <a:pt x="227797" y="698708"/>
                    </a:cubicBezTo>
                    <a:cubicBezTo>
                      <a:pt x="93532" y="906277"/>
                      <a:pt x="28210" y="1192364"/>
                      <a:pt x="77872" y="1432016"/>
                    </a:cubicBezTo>
                    <a:cubicBezTo>
                      <a:pt x="50217" y="1522159"/>
                      <a:pt x="26923" y="1613871"/>
                      <a:pt x="7381" y="1706456"/>
                    </a:cubicBezTo>
                    <a:cubicBezTo>
                      <a:pt x="3652" y="1724123"/>
                      <a:pt x="2147" y="1744188"/>
                      <a:pt x="751" y="1764842"/>
                    </a:cubicBezTo>
                    <a:cubicBezTo>
                      <a:pt x="-7537" y="1886784"/>
                      <a:pt x="55626" y="1866195"/>
                      <a:pt x="49868" y="1792127"/>
                    </a:cubicBezTo>
                    <a:cubicBezTo>
                      <a:pt x="39377" y="1657230"/>
                      <a:pt x="100338" y="1472867"/>
                      <a:pt x="141166" y="1346803"/>
                    </a:cubicBezTo>
                    <a:lnTo>
                      <a:pt x="141166" y="1346803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23" name="Freeform: Shape 3822">
                <a:extLst>
                  <a:ext uri="{FF2B5EF4-FFF2-40B4-BE49-F238E27FC236}">
                    <a16:creationId xmlns:a16="http://schemas.microsoft.com/office/drawing/2014/main" id="{5FC5868E-1D63-4CC8-B989-9938FF4EAAF5}"/>
                  </a:ext>
                </a:extLst>
              </p:cNvPr>
              <p:cNvSpPr/>
              <p:nvPr/>
            </p:nvSpPr>
            <p:spPr>
              <a:xfrm>
                <a:off x="9082128" y="5529136"/>
                <a:ext cx="906863" cy="1539845"/>
              </a:xfrm>
              <a:custGeom>
                <a:avLst/>
                <a:gdLst>
                  <a:gd name="connsiteX0" fmla="*/ 213200 w 906863"/>
                  <a:gd name="connsiteY0" fmla="*/ 1527156 h 1539845"/>
                  <a:gd name="connsiteX1" fmla="*/ 584761 w 906863"/>
                  <a:gd name="connsiteY1" fmla="*/ 834611 h 1539845"/>
                  <a:gd name="connsiteX2" fmla="*/ 643060 w 906863"/>
                  <a:gd name="connsiteY2" fmla="*/ 372885 h 1539845"/>
                  <a:gd name="connsiteX3" fmla="*/ 894992 w 906863"/>
                  <a:gd name="connsiteY3" fmla="*/ 19775 h 1539845"/>
                  <a:gd name="connsiteX4" fmla="*/ 703388 w 906863"/>
                  <a:gd name="connsiteY4" fmla="*/ 91727 h 1539845"/>
                  <a:gd name="connsiteX5" fmla="*/ 546222 w 906863"/>
                  <a:gd name="connsiteY5" fmla="*/ 213582 h 1539845"/>
                  <a:gd name="connsiteX6" fmla="*/ 264519 w 906863"/>
                  <a:gd name="connsiteY6" fmla="*/ 521501 h 1539845"/>
                  <a:gd name="connsiteX7" fmla="*/ 44038 w 906863"/>
                  <a:gd name="connsiteY7" fmla="*/ 874785 h 1539845"/>
                  <a:gd name="connsiteX8" fmla="*/ 14638 w 906863"/>
                  <a:gd name="connsiteY8" fmla="*/ 1274046 h 1539845"/>
                  <a:gd name="connsiteX9" fmla="*/ 99349 w 906863"/>
                  <a:gd name="connsiteY9" fmla="*/ 1470994 h 1539845"/>
                  <a:gd name="connsiteX10" fmla="*/ 186045 w 906863"/>
                  <a:gd name="connsiteY10" fmla="*/ 1517341 h 1539845"/>
                  <a:gd name="connsiteX11" fmla="*/ 213200 w 906863"/>
                  <a:gd name="connsiteY11" fmla="*/ 1527156 h 1539845"/>
                  <a:gd name="connsiteX12" fmla="*/ 213200 w 906863"/>
                  <a:gd name="connsiteY12" fmla="*/ 1527156 h 153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6863" h="1539845">
                    <a:moveTo>
                      <a:pt x="213200" y="1527156"/>
                    </a:moveTo>
                    <a:cubicBezTo>
                      <a:pt x="424673" y="1639915"/>
                      <a:pt x="573398" y="967698"/>
                      <a:pt x="584761" y="834611"/>
                    </a:cubicBezTo>
                    <a:cubicBezTo>
                      <a:pt x="597847" y="681502"/>
                      <a:pt x="595514" y="520454"/>
                      <a:pt x="643060" y="372885"/>
                    </a:cubicBezTo>
                    <a:cubicBezTo>
                      <a:pt x="687837" y="233953"/>
                      <a:pt x="793050" y="120386"/>
                      <a:pt x="894992" y="19775"/>
                    </a:cubicBezTo>
                    <a:cubicBezTo>
                      <a:pt x="957654" y="-42079"/>
                      <a:pt x="754293" y="57878"/>
                      <a:pt x="703388" y="91727"/>
                    </a:cubicBezTo>
                    <a:cubicBezTo>
                      <a:pt x="648186" y="128412"/>
                      <a:pt x="595841" y="169699"/>
                      <a:pt x="546222" y="213582"/>
                    </a:cubicBezTo>
                    <a:cubicBezTo>
                      <a:pt x="441772" y="305971"/>
                      <a:pt x="349689" y="411337"/>
                      <a:pt x="264519" y="521501"/>
                    </a:cubicBezTo>
                    <a:cubicBezTo>
                      <a:pt x="180157" y="630640"/>
                      <a:pt x="91913" y="744098"/>
                      <a:pt x="44038" y="874785"/>
                    </a:cubicBezTo>
                    <a:cubicBezTo>
                      <a:pt x="-2417" y="1001547"/>
                      <a:pt x="-11949" y="1141853"/>
                      <a:pt x="14638" y="1274046"/>
                    </a:cubicBezTo>
                    <a:cubicBezTo>
                      <a:pt x="28291" y="1341855"/>
                      <a:pt x="49928" y="1420023"/>
                      <a:pt x="99349" y="1470994"/>
                    </a:cubicBezTo>
                    <a:cubicBezTo>
                      <a:pt x="120964" y="1493284"/>
                      <a:pt x="153134" y="1511016"/>
                      <a:pt x="186045" y="1517341"/>
                    </a:cubicBezTo>
                    <a:lnTo>
                      <a:pt x="213200" y="1527156"/>
                    </a:lnTo>
                    <a:lnTo>
                      <a:pt x="213200" y="152715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24" name="Freeform: Shape 3823">
                <a:extLst>
                  <a:ext uri="{FF2B5EF4-FFF2-40B4-BE49-F238E27FC236}">
                    <a16:creationId xmlns:a16="http://schemas.microsoft.com/office/drawing/2014/main" id="{D87DD185-484B-4EEA-AF24-5736C85B1162}"/>
                  </a:ext>
                </a:extLst>
              </p:cNvPr>
              <p:cNvSpPr/>
              <p:nvPr/>
            </p:nvSpPr>
            <p:spPr>
              <a:xfrm>
                <a:off x="9082139" y="5529134"/>
                <a:ext cx="905907" cy="1525608"/>
              </a:xfrm>
              <a:custGeom>
                <a:avLst/>
                <a:gdLst>
                  <a:gd name="connsiteX0" fmla="*/ 905908 w 905907"/>
                  <a:gd name="connsiteY0" fmla="*/ 1128 h 1525608"/>
                  <a:gd name="connsiteX1" fmla="*/ 905843 w 905907"/>
                  <a:gd name="connsiteY1" fmla="*/ 1063 h 1525608"/>
                  <a:gd name="connsiteX2" fmla="*/ 703377 w 905907"/>
                  <a:gd name="connsiteY2" fmla="*/ 91729 h 1525608"/>
                  <a:gd name="connsiteX3" fmla="*/ 546211 w 905907"/>
                  <a:gd name="connsiteY3" fmla="*/ 213583 h 1525608"/>
                  <a:gd name="connsiteX4" fmla="*/ 264508 w 905907"/>
                  <a:gd name="connsiteY4" fmla="*/ 521502 h 1525608"/>
                  <a:gd name="connsiteX5" fmla="*/ 44028 w 905907"/>
                  <a:gd name="connsiteY5" fmla="*/ 874787 h 1525608"/>
                  <a:gd name="connsiteX6" fmla="*/ 14648 w 905907"/>
                  <a:gd name="connsiteY6" fmla="*/ 1274047 h 1525608"/>
                  <a:gd name="connsiteX7" fmla="*/ 99361 w 905907"/>
                  <a:gd name="connsiteY7" fmla="*/ 1470995 h 1525608"/>
                  <a:gd name="connsiteX8" fmla="*/ 186035 w 905907"/>
                  <a:gd name="connsiteY8" fmla="*/ 1517342 h 1525608"/>
                  <a:gd name="connsiteX9" fmla="*/ 208914 w 905907"/>
                  <a:gd name="connsiteY9" fmla="*/ 1525609 h 1525608"/>
                  <a:gd name="connsiteX10" fmla="*/ 201803 w 905907"/>
                  <a:gd name="connsiteY10" fmla="*/ 1279805 h 1525608"/>
                  <a:gd name="connsiteX11" fmla="*/ 905908 w 905907"/>
                  <a:gd name="connsiteY11" fmla="*/ 1128 h 1525608"/>
                  <a:gd name="connsiteX12" fmla="*/ 905908 w 905907"/>
                  <a:gd name="connsiteY12" fmla="*/ 1128 h 152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5907" h="1525608">
                    <a:moveTo>
                      <a:pt x="905908" y="1128"/>
                    </a:moveTo>
                    <a:lnTo>
                      <a:pt x="905843" y="1063"/>
                    </a:lnTo>
                    <a:cubicBezTo>
                      <a:pt x="892255" y="-9668"/>
                      <a:pt x="745558" y="63724"/>
                      <a:pt x="703377" y="91729"/>
                    </a:cubicBezTo>
                    <a:cubicBezTo>
                      <a:pt x="648175" y="128436"/>
                      <a:pt x="595830" y="169679"/>
                      <a:pt x="546211" y="213583"/>
                    </a:cubicBezTo>
                    <a:cubicBezTo>
                      <a:pt x="441784" y="305972"/>
                      <a:pt x="349678" y="411338"/>
                      <a:pt x="264508" y="521502"/>
                    </a:cubicBezTo>
                    <a:cubicBezTo>
                      <a:pt x="180168" y="630641"/>
                      <a:pt x="91923" y="744121"/>
                      <a:pt x="44028" y="874787"/>
                    </a:cubicBezTo>
                    <a:cubicBezTo>
                      <a:pt x="-2407" y="1001549"/>
                      <a:pt x="-11960" y="1141855"/>
                      <a:pt x="14648" y="1274047"/>
                    </a:cubicBezTo>
                    <a:cubicBezTo>
                      <a:pt x="28280" y="1341856"/>
                      <a:pt x="49917" y="1420024"/>
                      <a:pt x="99361" y="1470995"/>
                    </a:cubicBezTo>
                    <a:cubicBezTo>
                      <a:pt x="120953" y="1493285"/>
                      <a:pt x="153123" y="1511039"/>
                      <a:pt x="186035" y="1517342"/>
                    </a:cubicBezTo>
                    <a:lnTo>
                      <a:pt x="208914" y="1525609"/>
                    </a:lnTo>
                    <a:cubicBezTo>
                      <a:pt x="202938" y="1455248"/>
                      <a:pt x="200321" y="1374048"/>
                      <a:pt x="201803" y="1279805"/>
                    </a:cubicBezTo>
                    <a:cubicBezTo>
                      <a:pt x="213974" y="509550"/>
                      <a:pt x="905908" y="1128"/>
                      <a:pt x="905908" y="1128"/>
                    </a:cubicBezTo>
                    <a:lnTo>
                      <a:pt x="905908" y="1128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25" name="Freeform: Shape 3824">
                <a:extLst>
                  <a:ext uri="{FF2B5EF4-FFF2-40B4-BE49-F238E27FC236}">
                    <a16:creationId xmlns:a16="http://schemas.microsoft.com/office/drawing/2014/main" id="{69BE0FAE-0969-421C-BFA4-BC4603279E34}"/>
                  </a:ext>
                </a:extLst>
              </p:cNvPr>
              <p:cNvSpPr/>
              <p:nvPr/>
            </p:nvSpPr>
            <p:spPr>
              <a:xfrm>
                <a:off x="9105485" y="5563859"/>
                <a:ext cx="835956" cy="1851053"/>
              </a:xfrm>
              <a:custGeom>
                <a:avLst/>
                <a:gdLst>
                  <a:gd name="connsiteX0" fmla="*/ 284085 w 835956"/>
                  <a:gd name="connsiteY0" fmla="*/ 1783383 h 1851053"/>
                  <a:gd name="connsiteX1" fmla="*/ 181751 w 835956"/>
                  <a:gd name="connsiteY1" fmla="*/ 1421811 h 1851053"/>
                  <a:gd name="connsiteX2" fmla="*/ 255230 w 835956"/>
                  <a:gd name="connsiteY2" fmla="*/ 1274045 h 1851053"/>
                  <a:gd name="connsiteX3" fmla="*/ 439310 w 835956"/>
                  <a:gd name="connsiteY3" fmla="*/ 1088897 h 1851053"/>
                  <a:gd name="connsiteX4" fmla="*/ 428427 w 835956"/>
                  <a:gd name="connsiteY4" fmla="*/ 1077534 h 1851053"/>
                  <a:gd name="connsiteX5" fmla="*/ 217738 w 835956"/>
                  <a:gd name="connsiteY5" fmla="*/ 1284056 h 1851053"/>
                  <a:gd name="connsiteX6" fmla="*/ 177279 w 835956"/>
                  <a:gd name="connsiteY6" fmla="*/ 1350818 h 1851053"/>
                  <a:gd name="connsiteX7" fmla="*/ 194488 w 835956"/>
                  <a:gd name="connsiteY7" fmla="*/ 1140566 h 1851053"/>
                  <a:gd name="connsiteX8" fmla="*/ 258502 w 835956"/>
                  <a:gd name="connsiteY8" fmla="*/ 1017381 h 1851053"/>
                  <a:gd name="connsiteX9" fmla="*/ 448579 w 835956"/>
                  <a:gd name="connsiteY9" fmla="*/ 795111 h 1851053"/>
                  <a:gd name="connsiteX10" fmla="*/ 440117 w 835956"/>
                  <a:gd name="connsiteY10" fmla="*/ 786278 h 1851053"/>
                  <a:gd name="connsiteX11" fmla="*/ 243170 w 835956"/>
                  <a:gd name="connsiteY11" fmla="*/ 999823 h 1851053"/>
                  <a:gd name="connsiteX12" fmla="*/ 198043 w 835956"/>
                  <a:gd name="connsiteY12" fmla="*/ 1064426 h 1851053"/>
                  <a:gd name="connsiteX13" fmla="*/ 205088 w 835956"/>
                  <a:gd name="connsiteY13" fmla="*/ 1029354 h 1851053"/>
                  <a:gd name="connsiteX14" fmla="*/ 214663 w 835956"/>
                  <a:gd name="connsiteY14" fmla="*/ 988831 h 1851053"/>
                  <a:gd name="connsiteX15" fmla="*/ 242973 w 835956"/>
                  <a:gd name="connsiteY15" fmla="*/ 948307 h 1851053"/>
                  <a:gd name="connsiteX16" fmla="*/ 312068 w 835956"/>
                  <a:gd name="connsiteY16" fmla="*/ 848743 h 1851053"/>
                  <a:gd name="connsiteX17" fmla="*/ 496672 w 835956"/>
                  <a:gd name="connsiteY17" fmla="*/ 676964 h 1851053"/>
                  <a:gd name="connsiteX18" fmla="*/ 492462 w 835956"/>
                  <a:gd name="connsiteY18" fmla="*/ 669353 h 1851053"/>
                  <a:gd name="connsiteX19" fmla="*/ 286703 w 835956"/>
                  <a:gd name="connsiteY19" fmla="*/ 848830 h 1851053"/>
                  <a:gd name="connsiteX20" fmla="*/ 231130 w 835956"/>
                  <a:gd name="connsiteY20" fmla="*/ 928351 h 1851053"/>
                  <a:gd name="connsiteX21" fmla="*/ 535144 w 835956"/>
                  <a:gd name="connsiteY21" fmla="*/ 346101 h 1851053"/>
                  <a:gd name="connsiteX22" fmla="*/ 835757 w 835956"/>
                  <a:gd name="connsiteY22" fmla="*/ 297 h 1851053"/>
                  <a:gd name="connsiteX23" fmla="*/ 299746 w 835956"/>
                  <a:gd name="connsiteY23" fmla="*/ 649047 h 1851053"/>
                  <a:gd name="connsiteX24" fmla="*/ 330825 w 835956"/>
                  <a:gd name="connsiteY24" fmla="*/ 420583 h 1851053"/>
                  <a:gd name="connsiteX25" fmla="*/ 318873 w 835956"/>
                  <a:gd name="connsiteY25" fmla="*/ 418599 h 1851053"/>
                  <a:gd name="connsiteX26" fmla="*/ 270433 w 835956"/>
                  <a:gd name="connsiteY26" fmla="*/ 711185 h 1851053"/>
                  <a:gd name="connsiteX27" fmla="*/ 235753 w 835956"/>
                  <a:gd name="connsiteY27" fmla="*/ 794282 h 1851053"/>
                  <a:gd name="connsiteX28" fmla="*/ 234140 w 835956"/>
                  <a:gd name="connsiteY28" fmla="*/ 696724 h 1851053"/>
                  <a:gd name="connsiteX29" fmla="*/ 245852 w 835956"/>
                  <a:gd name="connsiteY29" fmla="*/ 518316 h 1851053"/>
                  <a:gd name="connsiteX30" fmla="*/ 237476 w 835956"/>
                  <a:gd name="connsiteY30" fmla="*/ 519166 h 1851053"/>
                  <a:gd name="connsiteX31" fmla="*/ 214313 w 835956"/>
                  <a:gd name="connsiteY31" fmla="*/ 703508 h 1851053"/>
                  <a:gd name="connsiteX32" fmla="*/ 216080 w 835956"/>
                  <a:gd name="connsiteY32" fmla="*/ 848045 h 1851053"/>
                  <a:gd name="connsiteX33" fmla="*/ 145524 w 835956"/>
                  <a:gd name="connsiteY33" fmla="*/ 1151449 h 1851053"/>
                  <a:gd name="connsiteX34" fmla="*/ 92787 w 835956"/>
                  <a:gd name="connsiteY34" fmla="*/ 978100 h 1851053"/>
                  <a:gd name="connsiteX35" fmla="*/ 70583 w 835956"/>
                  <a:gd name="connsiteY35" fmla="*/ 788393 h 1851053"/>
                  <a:gd name="connsiteX36" fmla="*/ 60660 w 835956"/>
                  <a:gd name="connsiteY36" fmla="*/ 786758 h 1851053"/>
                  <a:gd name="connsiteX37" fmla="*/ 140747 w 835956"/>
                  <a:gd name="connsiteY37" fmla="*/ 1199388 h 1851053"/>
                  <a:gd name="connsiteX38" fmla="*/ 137825 w 835956"/>
                  <a:gd name="connsiteY38" fmla="*/ 1371407 h 1851053"/>
                  <a:gd name="connsiteX39" fmla="*/ 14509 w 835956"/>
                  <a:gd name="connsiteY39" fmla="*/ 969289 h 1851053"/>
                  <a:gd name="connsiteX40" fmla="*/ 5 w 835956"/>
                  <a:gd name="connsiteY40" fmla="*/ 970750 h 1851053"/>
                  <a:gd name="connsiteX41" fmla="*/ 157606 w 835956"/>
                  <a:gd name="connsiteY41" fmla="*/ 1433130 h 1851053"/>
                  <a:gd name="connsiteX42" fmla="*/ 238916 w 835956"/>
                  <a:gd name="connsiteY42" fmla="*/ 1801900 h 1851053"/>
                  <a:gd name="connsiteX43" fmla="*/ 284085 w 835956"/>
                  <a:gd name="connsiteY43" fmla="*/ 1783383 h 1851053"/>
                  <a:gd name="connsiteX44" fmla="*/ 284085 w 835956"/>
                  <a:gd name="connsiteY44" fmla="*/ 1783383 h 1851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5956" h="1851053">
                    <a:moveTo>
                      <a:pt x="284085" y="1783383"/>
                    </a:moveTo>
                    <a:cubicBezTo>
                      <a:pt x="235056" y="1654571"/>
                      <a:pt x="194881" y="1549118"/>
                      <a:pt x="181751" y="1421811"/>
                    </a:cubicBezTo>
                    <a:cubicBezTo>
                      <a:pt x="192176" y="1368004"/>
                      <a:pt x="216931" y="1319193"/>
                      <a:pt x="255230" y="1274045"/>
                    </a:cubicBezTo>
                    <a:cubicBezTo>
                      <a:pt x="311675" y="1207480"/>
                      <a:pt x="382996" y="1155702"/>
                      <a:pt x="439310" y="1088897"/>
                    </a:cubicBezTo>
                    <a:cubicBezTo>
                      <a:pt x="445678" y="1081351"/>
                      <a:pt x="435689" y="1070140"/>
                      <a:pt x="428427" y="1077534"/>
                    </a:cubicBezTo>
                    <a:cubicBezTo>
                      <a:pt x="359658" y="1147545"/>
                      <a:pt x="276997" y="1205059"/>
                      <a:pt x="217738" y="1284056"/>
                    </a:cubicBezTo>
                    <a:cubicBezTo>
                      <a:pt x="202733" y="1304078"/>
                      <a:pt x="188600" y="1326739"/>
                      <a:pt x="177279" y="1350818"/>
                    </a:cubicBezTo>
                    <a:cubicBezTo>
                      <a:pt x="174292" y="1270774"/>
                      <a:pt x="177912" y="1217774"/>
                      <a:pt x="194488" y="1140566"/>
                    </a:cubicBezTo>
                    <a:cubicBezTo>
                      <a:pt x="204586" y="1093543"/>
                      <a:pt x="230344" y="1055418"/>
                      <a:pt x="258502" y="1017381"/>
                    </a:cubicBezTo>
                    <a:cubicBezTo>
                      <a:pt x="316408" y="939147"/>
                      <a:pt x="375580" y="860084"/>
                      <a:pt x="448579" y="795111"/>
                    </a:cubicBezTo>
                    <a:cubicBezTo>
                      <a:pt x="454490" y="789833"/>
                      <a:pt x="446158" y="781327"/>
                      <a:pt x="440117" y="786278"/>
                    </a:cubicBezTo>
                    <a:cubicBezTo>
                      <a:pt x="364609" y="848481"/>
                      <a:pt x="303344" y="923182"/>
                      <a:pt x="243170" y="999823"/>
                    </a:cubicBezTo>
                    <a:cubicBezTo>
                      <a:pt x="226964" y="1020456"/>
                      <a:pt x="211064" y="1041656"/>
                      <a:pt x="198043" y="1064426"/>
                    </a:cubicBezTo>
                    <a:cubicBezTo>
                      <a:pt x="200246" y="1052735"/>
                      <a:pt x="202558" y="1041023"/>
                      <a:pt x="205088" y="1029354"/>
                    </a:cubicBezTo>
                    <a:cubicBezTo>
                      <a:pt x="208055" y="1015767"/>
                      <a:pt x="211304" y="1002288"/>
                      <a:pt x="214663" y="988831"/>
                    </a:cubicBezTo>
                    <a:cubicBezTo>
                      <a:pt x="225110" y="973498"/>
                      <a:pt x="235907" y="959343"/>
                      <a:pt x="242973" y="948307"/>
                    </a:cubicBezTo>
                    <a:cubicBezTo>
                      <a:pt x="264762" y="914305"/>
                      <a:pt x="287378" y="880739"/>
                      <a:pt x="312068" y="848743"/>
                    </a:cubicBezTo>
                    <a:cubicBezTo>
                      <a:pt x="364064" y="781392"/>
                      <a:pt x="424631" y="722701"/>
                      <a:pt x="496672" y="676964"/>
                    </a:cubicBezTo>
                    <a:cubicBezTo>
                      <a:pt x="501404" y="673976"/>
                      <a:pt x="497565" y="666997"/>
                      <a:pt x="492462" y="669353"/>
                    </a:cubicBezTo>
                    <a:cubicBezTo>
                      <a:pt x="407597" y="708720"/>
                      <a:pt x="342580" y="775024"/>
                      <a:pt x="286703" y="848830"/>
                    </a:cubicBezTo>
                    <a:cubicBezTo>
                      <a:pt x="267182" y="874610"/>
                      <a:pt x="248883" y="901306"/>
                      <a:pt x="231130" y="928351"/>
                    </a:cubicBezTo>
                    <a:cubicBezTo>
                      <a:pt x="293594" y="717095"/>
                      <a:pt x="402625" y="521827"/>
                      <a:pt x="535144" y="346101"/>
                    </a:cubicBezTo>
                    <a:cubicBezTo>
                      <a:pt x="627185" y="224028"/>
                      <a:pt x="731831" y="112185"/>
                      <a:pt x="835757" y="297"/>
                    </a:cubicBezTo>
                    <a:cubicBezTo>
                      <a:pt x="845550" y="-10259"/>
                      <a:pt x="491938" y="261324"/>
                      <a:pt x="299746" y="649047"/>
                    </a:cubicBezTo>
                    <a:cubicBezTo>
                      <a:pt x="309386" y="572645"/>
                      <a:pt x="328012" y="497596"/>
                      <a:pt x="330825" y="420583"/>
                    </a:cubicBezTo>
                    <a:cubicBezTo>
                      <a:pt x="331086" y="413517"/>
                      <a:pt x="321142" y="412143"/>
                      <a:pt x="318873" y="418599"/>
                    </a:cubicBezTo>
                    <a:cubicBezTo>
                      <a:pt x="287663" y="508130"/>
                      <a:pt x="272526" y="614761"/>
                      <a:pt x="270433" y="711185"/>
                    </a:cubicBezTo>
                    <a:cubicBezTo>
                      <a:pt x="258131" y="738622"/>
                      <a:pt x="246527" y="766321"/>
                      <a:pt x="235753" y="794282"/>
                    </a:cubicBezTo>
                    <a:cubicBezTo>
                      <a:pt x="235099" y="761763"/>
                      <a:pt x="234248" y="729244"/>
                      <a:pt x="234140" y="696724"/>
                    </a:cubicBezTo>
                    <a:cubicBezTo>
                      <a:pt x="233943" y="637400"/>
                      <a:pt x="255274" y="576811"/>
                      <a:pt x="245852" y="518316"/>
                    </a:cubicBezTo>
                    <a:cubicBezTo>
                      <a:pt x="245066" y="513474"/>
                      <a:pt x="237760" y="514521"/>
                      <a:pt x="237476" y="519166"/>
                    </a:cubicBezTo>
                    <a:cubicBezTo>
                      <a:pt x="233769" y="581675"/>
                      <a:pt x="214575" y="640039"/>
                      <a:pt x="214313" y="703508"/>
                    </a:cubicBezTo>
                    <a:cubicBezTo>
                      <a:pt x="214117" y="751534"/>
                      <a:pt x="214401" y="799888"/>
                      <a:pt x="216080" y="848045"/>
                    </a:cubicBezTo>
                    <a:cubicBezTo>
                      <a:pt x="182035" y="946584"/>
                      <a:pt x="157847" y="1048046"/>
                      <a:pt x="145524" y="1151449"/>
                    </a:cubicBezTo>
                    <a:cubicBezTo>
                      <a:pt x="121074" y="1096749"/>
                      <a:pt x="107661" y="1035222"/>
                      <a:pt x="92787" y="978100"/>
                    </a:cubicBezTo>
                    <a:cubicBezTo>
                      <a:pt x="70976" y="894283"/>
                      <a:pt x="69362" y="875199"/>
                      <a:pt x="70583" y="788393"/>
                    </a:cubicBezTo>
                    <a:cubicBezTo>
                      <a:pt x="70671" y="782745"/>
                      <a:pt x="62273" y="781109"/>
                      <a:pt x="60660" y="786758"/>
                    </a:cubicBezTo>
                    <a:cubicBezTo>
                      <a:pt x="38500" y="864054"/>
                      <a:pt x="104324" y="1186869"/>
                      <a:pt x="140747" y="1199388"/>
                    </a:cubicBezTo>
                    <a:cubicBezTo>
                      <a:pt x="136037" y="1256248"/>
                      <a:pt x="134924" y="1313631"/>
                      <a:pt x="137825" y="1371407"/>
                    </a:cubicBezTo>
                    <a:cubicBezTo>
                      <a:pt x="64302" y="1251580"/>
                      <a:pt x="41162" y="1111514"/>
                      <a:pt x="14509" y="969289"/>
                    </a:cubicBezTo>
                    <a:cubicBezTo>
                      <a:pt x="13004" y="961241"/>
                      <a:pt x="-300" y="962397"/>
                      <a:pt x="5" y="970750"/>
                    </a:cubicBezTo>
                    <a:cubicBezTo>
                      <a:pt x="3212" y="1057359"/>
                      <a:pt x="60747" y="1416249"/>
                      <a:pt x="157606" y="1433130"/>
                    </a:cubicBezTo>
                    <a:cubicBezTo>
                      <a:pt x="169974" y="1562051"/>
                      <a:pt x="189058" y="1684473"/>
                      <a:pt x="238916" y="1801900"/>
                    </a:cubicBezTo>
                    <a:cubicBezTo>
                      <a:pt x="276452" y="1890276"/>
                      <a:pt x="307205" y="1844125"/>
                      <a:pt x="284085" y="1783383"/>
                    </a:cubicBezTo>
                    <a:lnTo>
                      <a:pt x="284085" y="1783383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26" name="Freeform: Shape 3825">
                <a:extLst>
                  <a:ext uri="{FF2B5EF4-FFF2-40B4-BE49-F238E27FC236}">
                    <a16:creationId xmlns:a16="http://schemas.microsoft.com/office/drawing/2014/main" id="{C841DC6D-2A43-4285-9170-3AC9BC48653D}"/>
                  </a:ext>
                </a:extLst>
              </p:cNvPr>
              <p:cNvSpPr/>
              <p:nvPr/>
            </p:nvSpPr>
            <p:spPr>
              <a:xfrm>
                <a:off x="4571843" y="5816359"/>
                <a:ext cx="1434420" cy="1622857"/>
              </a:xfrm>
              <a:custGeom>
                <a:avLst/>
                <a:gdLst>
                  <a:gd name="connsiteX0" fmla="*/ 1377446 w 1434420"/>
                  <a:gd name="connsiteY0" fmla="*/ 878098 h 1622857"/>
                  <a:gd name="connsiteX1" fmla="*/ 1096355 w 1434420"/>
                  <a:gd name="connsiteY1" fmla="*/ 491597 h 1622857"/>
                  <a:gd name="connsiteX2" fmla="*/ 604836 w 1434420"/>
                  <a:gd name="connsiteY2" fmla="*/ 243765 h 1622857"/>
                  <a:gd name="connsiteX3" fmla="*/ 298706 w 1434420"/>
                  <a:gd name="connsiteY3" fmla="*/ 143394 h 1622857"/>
                  <a:gd name="connsiteX4" fmla="*/ 18398 w 1434420"/>
                  <a:gd name="connsiteY4" fmla="*/ 7036 h 1622857"/>
                  <a:gd name="connsiteX5" fmla="*/ 275019 w 1434420"/>
                  <a:gd name="connsiteY5" fmla="*/ 406951 h 1622857"/>
                  <a:gd name="connsiteX6" fmla="*/ 541629 w 1434420"/>
                  <a:gd name="connsiteY6" fmla="*/ 589373 h 1622857"/>
                  <a:gd name="connsiteX7" fmla="*/ 804553 w 1434420"/>
                  <a:gd name="connsiteY7" fmla="*/ 748567 h 1622857"/>
                  <a:gd name="connsiteX8" fmla="*/ 1234305 w 1434420"/>
                  <a:gd name="connsiteY8" fmla="*/ 1528288 h 1622857"/>
                  <a:gd name="connsiteX9" fmla="*/ 1354829 w 1434420"/>
                  <a:gd name="connsiteY9" fmla="*/ 1622857 h 1622857"/>
                  <a:gd name="connsiteX10" fmla="*/ 1377446 w 1434420"/>
                  <a:gd name="connsiteY10" fmla="*/ 878098 h 1622857"/>
                  <a:gd name="connsiteX11" fmla="*/ 1377446 w 1434420"/>
                  <a:gd name="connsiteY11" fmla="*/ 878098 h 162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34420" h="1622857">
                    <a:moveTo>
                      <a:pt x="1377446" y="878098"/>
                    </a:moveTo>
                    <a:cubicBezTo>
                      <a:pt x="1321023" y="730944"/>
                      <a:pt x="1222746" y="597246"/>
                      <a:pt x="1096355" y="491597"/>
                    </a:cubicBezTo>
                    <a:cubicBezTo>
                      <a:pt x="957008" y="375151"/>
                      <a:pt x="780868" y="303635"/>
                      <a:pt x="604836" y="243765"/>
                    </a:cubicBezTo>
                    <a:cubicBezTo>
                      <a:pt x="503243" y="209239"/>
                      <a:pt x="399949" y="178792"/>
                      <a:pt x="298706" y="143394"/>
                    </a:cubicBezTo>
                    <a:cubicBezTo>
                      <a:pt x="198290" y="108279"/>
                      <a:pt x="95149" y="78115"/>
                      <a:pt x="18398" y="7036"/>
                    </a:cubicBezTo>
                    <a:cubicBezTo>
                      <a:pt x="-40315" y="-47338"/>
                      <a:pt x="40514" y="225619"/>
                      <a:pt x="275019" y="406951"/>
                    </a:cubicBezTo>
                    <a:cubicBezTo>
                      <a:pt x="359927" y="472622"/>
                      <a:pt x="448608" y="533298"/>
                      <a:pt x="541629" y="589373"/>
                    </a:cubicBezTo>
                    <a:cubicBezTo>
                      <a:pt x="629416" y="642285"/>
                      <a:pt x="720147" y="691249"/>
                      <a:pt x="804553" y="748567"/>
                    </a:cubicBezTo>
                    <a:cubicBezTo>
                      <a:pt x="1076747" y="933453"/>
                      <a:pt x="1239213" y="1223553"/>
                      <a:pt x="1234305" y="1528288"/>
                    </a:cubicBezTo>
                    <a:lnTo>
                      <a:pt x="1354829" y="1622857"/>
                    </a:lnTo>
                    <a:cubicBezTo>
                      <a:pt x="1438429" y="1379497"/>
                      <a:pt x="1471646" y="1123749"/>
                      <a:pt x="1377446" y="878098"/>
                    </a:cubicBezTo>
                    <a:lnTo>
                      <a:pt x="1377446" y="878098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27" name="Freeform: Shape 3826">
                <a:extLst>
                  <a:ext uri="{FF2B5EF4-FFF2-40B4-BE49-F238E27FC236}">
                    <a16:creationId xmlns:a16="http://schemas.microsoft.com/office/drawing/2014/main" id="{D604F14A-90D1-4C34-954D-13C6564F98E6}"/>
                  </a:ext>
                </a:extLst>
              </p:cNvPr>
              <p:cNvSpPr/>
              <p:nvPr/>
            </p:nvSpPr>
            <p:spPr>
              <a:xfrm>
                <a:off x="4577460" y="5816391"/>
                <a:ext cx="1428810" cy="1622846"/>
              </a:xfrm>
              <a:custGeom>
                <a:avLst/>
                <a:gdLst>
                  <a:gd name="connsiteX0" fmla="*/ 1371829 w 1428810"/>
                  <a:gd name="connsiteY0" fmla="*/ 878066 h 1622846"/>
                  <a:gd name="connsiteX1" fmla="*/ 1090715 w 1428810"/>
                  <a:gd name="connsiteY1" fmla="*/ 491586 h 1622846"/>
                  <a:gd name="connsiteX2" fmla="*/ 599218 w 1428810"/>
                  <a:gd name="connsiteY2" fmla="*/ 243755 h 1622846"/>
                  <a:gd name="connsiteX3" fmla="*/ 293088 w 1428810"/>
                  <a:gd name="connsiteY3" fmla="*/ 143384 h 1622846"/>
                  <a:gd name="connsiteX4" fmla="*/ 115334 w 1428810"/>
                  <a:gd name="connsiteY4" fmla="*/ 75466 h 1622846"/>
                  <a:gd name="connsiteX5" fmla="*/ 671454 w 1428810"/>
                  <a:gd name="connsiteY5" fmla="*/ 398936 h 1622846"/>
                  <a:gd name="connsiteX6" fmla="*/ 1347075 w 1428810"/>
                  <a:gd name="connsiteY6" fmla="*/ 1260555 h 1622846"/>
                  <a:gd name="connsiteX7" fmla="*/ 1322909 w 1428810"/>
                  <a:gd name="connsiteY7" fmla="*/ 1602193 h 1622846"/>
                  <a:gd name="connsiteX8" fmla="*/ 1349212 w 1428810"/>
                  <a:gd name="connsiteY8" fmla="*/ 1622847 h 1622846"/>
                  <a:gd name="connsiteX9" fmla="*/ 1371829 w 1428810"/>
                  <a:gd name="connsiteY9" fmla="*/ 878066 h 1622846"/>
                  <a:gd name="connsiteX10" fmla="*/ 1371829 w 1428810"/>
                  <a:gd name="connsiteY10" fmla="*/ 878066 h 1622846"/>
                  <a:gd name="connsiteX11" fmla="*/ 18932 w 1428810"/>
                  <a:gd name="connsiteY11" fmla="*/ 12565 h 1622846"/>
                  <a:gd name="connsiteX12" fmla="*/ 12803 w 1428810"/>
                  <a:gd name="connsiteY12" fmla="*/ 7025 h 1622846"/>
                  <a:gd name="connsiteX13" fmla="*/ 0 w 1428810"/>
                  <a:gd name="connsiteY13" fmla="*/ 24 h 1622846"/>
                  <a:gd name="connsiteX14" fmla="*/ 18932 w 1428810"/>
                  <a:gd name="connsiteY14" fmla="*/ 12565 h 1622846"/>
                  <a:gd name="connsiteX15" fmla="*/ 18932 w 1428810"/>
                  <a:gd name="connsiteY15" fmla="*/ 12565 h 162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28810" h="1622846">
                    <a:moveTo>
                      <a:pt x="1371829" y="878066"/>
                    </a:moveTo>
                    <a:cubicBezTo>
                      <a:pt x="1315428" y="730912"/>
                      <a:pt x="1217150" y="597236"/>
                      <a:pt x="1090715" y="491586"/>
                    </a:cubicBezTo>
                    <a:cubicBezTo>
                      <a:pt x="951391" y="375141"/>
                      <a:pt x="775250" y="303625"/>
                      <a:pt x="599218" y="243755"/>
                    </a:cubicBezTo>
                    <a:cubicBezTo>
                      <a:pt x="497626" y="209229"/>
                      <a:pt x="394332" y="178782"/>
                      <a:pt x="293088" y="143384"/>
                    </a:cubicBezTo>
                    <a:cubicBezTo>
                      <a:pt x="232717" y="122293"/>
                      <a:pt x="171386" y="102969"/>
                      <a:pt x="115334" y="75466"/>
                    </a:cubicBezTo>
                    <a:cubicBezTo>
                      <a:pt x="260918" y="169207"/>
                      <a:pt x="498433" y="316994"/>
                      <a:pt x="671454" y="398936"/>
                    </a:cubicBezTo>
                    <a:cubicBezTo>
                      <a:pt x="938195" y="525283"/>
                      <a:pt x="1287009" y="675012"/>
                      <a:pt x="1347075" y="1260555"/>
                    </a:cubicBezTo>
                    <a:cubicBezTo>
                      <a:pt x="1359572" y="1382475"/>
                      <a:pt x="1347402" y="1497677"/>
                      <a:pt x="1322909" y="1602193"/>
                    </a:cubicBezTo>
                    <a:lnTo>
                      <a:pt x="1349212" y="1622847"/>
                    </a:lnTo>
                    <a:cubicBezTo>
                      <a:pt x="1432833" y="1379465"/>
                      <a:pt x="1466028" y="1123717"/>
                      <a:pt x="1371829" y="878066"/>
                    </a:cubicBezTo>
                    <a:lnTo>
                      <a:pt x="1371829" y="878066"/>
                    </a:lnTo>
                    <a:close/>
                    <a:moveTo>
                      <a:pt x="18932" y="12565"/>
                    </a:moveTo>
                    <a:lnTo>
                      <a:pt x="12803" y="7025"/>
                    </a:lnTo>
                    <a:cubicBezTo>
                      <a:pt x="7307" y="1944"/>
                      <a:pt x="3032" y="-259"/>
                      <a:pt x="0" y="24"/>
                    </a:cubicBezTo>
                    <a:lnTo>
                      <a:pt x="18932" y="12565"/>
                    </a:lnTo>
                    <a:lnTo>
                      <a:pt x="18932" y="12565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28" name="Freeform: Shape 3827">
                <a:extLst>
                  <a:ext uri="{FF2B5EF4-FFF2-40B4-BE49-F238E27FC236}">
                    <a16:creationId xmlns:a16="http://schemas.microsoft.com/office/drawing/2014/main" id="{A2DDB5B4-3221-40E2-80DE-7826ABBA3ADB}"/>
                  </a:ext>
                </a:extLst>
              </p:cNvPr>
              <p:cNvSpPr/>
              <p:nvPr/>
            </p:nvSpPr>
            <p:spPr>
              <a:xfrm>
                <a:off x="4572968" y="5817950"/>
                <a:ext cx="1427733" cy="1604581"/>
              </a:xfrm>
              <a:custGeom>
                <a:avLst/>
                <a:gdLst>
                  <a:gd name="connsiteX0" fmla="*/ 851302 w 1427733"/>
                  <a:gd name="connsiteY0" fmla="*/ 339252 h 1604581"/>
                  <a:gd name="connsiteX1" fmla="*/ 652959 w 1427733"/>
                  <a:gd name="connsiteY1" fmla="*/ 259274 h 1604581"/>
                  <a:gd name="connsiteX2" fmla="*/ 1096975 w 1427733"/>
                  <a:gd name="connsiteY2" fmla="*/ 542983 h 1604581"/>
                  <a:gd name="connsiteX3" fmla="*/ 1388121 w 1427733"/>
                  <a:gd name="connsiteY3" fmla="*/ 1509336 h 1604581"/>
                  <a:gd name="connsiteX4" fmla="*/ 1427729 w 1427733"/>
                  <a:gd name="connsiteY4" fmla="*/ 1299847 h 1604581"/>
                  <a:gd name="connsiteX5" fmla="*/ 1403017 w 1427733"/>
                  <a:gd name="connsiteY5" fmla="*/ 1053062 h 1604581"/>
                  <a:gd name="connsiteX6" fmla="*/ 1189887 w 1427733"/>
                  <a:gd name="connsiteY6" fmla="*/ 607542 h 1604581"/>
                  <a:gd name="connsiteX7" fmla="*/ 851302 w 1427733"/>
                  <a:gd name="connsiteY7" fmla="*/ 339252 h 1604581"/>
                  <a:gd name="connsiteX8" fmla="*/ 851302 w 1427733"/>
                  <a:gd name="connsiteY8" fmla="*/ 339252 h 1604581"/>
                  <a:gd name="connsiteX9" fmla="*/ 148049 w 1427733"/>
                  <a:gd name="connsiteY9" fmla="*/ 86906 h 1604581"/>
                  <a:gd name="connsiteX10" fmla="*/ 32366 w 1427733"/>
                  <a:gd name="connsiteY10" fmla="*/ 18640 h 1604581"/>
                  <a:gd name="connsiteX11" fmla="*/ 5496 w 1427733"/>
                  <a:gd name="connsiteY11" fmla="*/ 385 h 1604581"/>
                  <a:gd name="connsiteX12" fmla="*/ 2966 w 1427733"/>
                  <a:gd name="connsiteY12" fmla="*/ 3089 h 1604581"/>
                  <a:gd name="connsiteX13" fmla="*/ 981532 w 1427733"/>
                  <a:gd name="connsiteY13" fmla="*/ 619690 h 1604581"/>
                  <a:gd name="connsiteX14" fmla="*/ 1276496 w 1427733"/>
                  <a:gd name="connsiteY14" fmla="*/ 1560677 h 1604581"/>
                  <a:gd name="connsiteX15" fmla="*/ 1296976 w 1427733"/>
                  <a:gd name="connsiteY15" fmla="*/ 1576752 h 1604581"/>
                  <a:gd name="connsiteX16" fmla="*/ 1287575 w 1427733"/>
                  <a:gd name="connsiteY16" fmla="*/ 1129813 h 1604581"/>
                  <a:gd name="connsiteX17" fmla="*/ 1074444 w 1427733"/>
                  <a:gd name="connsiteY17" fmla="*/ 684293 h 1604581"/>
                  <a:gd name="connsiteX18" fmla="*/ 631192 w 1427733"/>
                  <a:gd name="connsiteY18" fmla="*/ 358445 h 1604581"/>
                  <a:gd name="connsiteX19" fmla="*/ 325498 w 1427733"/>
                  <a:gd name="connsiteY19" fmla="*/ 201105 h 1604581"/>
                  <a:gd name="connsiteX20" fmla="*/ 260001 w 1427733"/>
                  <a:gd name="connsiteY20" fmla="*/ 164377 h 1604581"/>
                  <a:gd name="connsiteX21" fmla="*/ 562969 w 1427733"/>
                  <a:gd name="connsiteY21" fmla="*/ 289154 h 1604581"/>
                  <a:gd name="connsiteX22" fmla="*/ 1034553 w 1427733"/>
                  <a:gd name="connsiteY22" fmla="*/ 583747 h 1604581"/>
                  <a:gd name="connsiteX23" fmla="*/ 1320836 w 1427733"/>
                  <a:gd name="connsiteY23" fmla="*/ 1524777 h 1604581"/>
                  <a:gd name="connsiteX24" fmla="*/ 1309015 w 1427733"/>
                  <a:gd name="connsiteY24" fmla="*/ 1586195 h 1604581"/>
                  <a:gd name="connsiteX25" fmla="*/ 1332461 w 1427733"/>
                  <a:gd name="connsiteY25" fmla="*/ 1604581 h 1604581"/>
                  <a:gd name="connsiteX26" fmla="*/ 1333268 w 1427733"/>
                  <a:gd name="connsiteY26" fmla="*/ 1069595 h 1604581"/>
                  <a:gd name="connsiteX27" fmla="*/ 700287 w 1427733"/>
                  <a:gd name="connsiteY27" fmla="*/ 319819 h 1604581"/>
                  <a:gd name="connsiteX28" fmla="*/ 148049 w 1427733"/>
                  <a:gd name="connsiteY28" fmla="*/ 86906 h 1604581"/>
                  <a:gd name="connsiteX29" fmla="*/ 148049 w 1427733"/>
                  <a:gd name="connsiteY29" fmla="*/ 86906 h 1604581"/>
                  <a:gd name="connsiteX30" fmla="*/ 0 w 1427733"/>
                  <a:gd name="connsiteY30" fmla="*/ 21780 h 1604581"/>
                  <a:gd name="connsiteX31" fmla="*/ 2770 w 1427733"/>
                  <a:gd name="connsiteY31" fmla="*/ 34583 h 1604581"/>
                  <a:gd name="connsiteX32" fmla="*/ 462053 w 1427733"/>
                  <a:gd name="connsiteY32" fmla="*/ 382262 h 1604581"/>
                  <a:gd name="connsiteX33" fmla="*/ 902033 w 1427733"/>
                  <a:gd name="connsiteY33" fmla="*/ 712711 h 1604581"/>
                  <a:gd name="connsiteX34" fmla="*/ 1167618 w 1427733"/>
                  <a:gd name="connsiteY34" fmla="*/ 1135440 h 1604581"/>
                  <a:gd name="connsiteX35" fmla="*/ 1202733 w 1427733"/>
                  <a:gd name="connsiteY35" fmla="*/ 1288636 h 1604581"/>
                  <a:gd name="connsiteX36" fmla="*/ 1233202 w 1427733"/>
                  <a:gd name="connsiteY36" fmla="*/ 1526697 h 1604581"/>
                  <a:gd name="connsiteX37" fmla="*/ 1239527 w 1427733"/>
                  <a:gd name="connsiteY37" fmla="*/ 1531648 h 1604581"/>
                  <a:gd name="connsiteX38" fmla="*/ 1215470 w 1427733"/>
                  <a:gd name="connsiteY38" fmla="*/ 1210294 h 1604581"/>
                  <a:gd name="connsiteX39" fmla="*/ 581726 w 1427733"/>
                  <a:gd name="connsiteY39" fmla="*/ 427323 h 1604581"/>
                  <a:gd name="connsiteX40" fmla="*/ 0 w 1427733"/>
                  <a:gd name="connsiteY40" fmla="*/ 21780 h 1604581"/>
                  <a:gd name="connsiteX41" fmla="*/ 0 w 1427733"/>
                  <a:gd name="connsiteY41" fmla="*/ 21780 h 16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733" h="1604581">
                    <a:moveTo>
                      <a:pt x="851302" y="339252"/>
                    </a:moveTo>
                    <a:cubicBezTo>
                      <a:pt x="787071" y="309198"/>
                      <a:pt x="720266" y="283156"/>
                      <a:pt x="652959" y="259274"/>
                    </a:cubicBezTo>
                    <a:cubicBezTo>
                      <a:pt x="810866" y="341870"/>
                      <a:pt x="966636" y="426952"/>
                      <a:pt x="1096975" y="542983"/>
                    </a:cubicBezTo>
                    <a:cubicBezTo>
                      <a:pt x="1374293" y="789811"/>
                      <a:pt x="1443040" y="1167654"/>
                      <a:pt x="1388121" y="1509336"/>
                    </a:cubicBezTo>
                    <a:cubicBezTo>
                      <a:pt x="1406791" y="1440044"/>
                      <a:pt x="1420575" y="1370055"/>
                      <a:pt x="1427729" y="1299847"/>
                    </a:cubicBezTo>
                    <a:cubicBezTo>
                      <a:pt x="1427947" y="1216946"/>
                      <a:pt x="1420161" y="1134415"/>
                      <a:pt x="1403017" y="1053062"/>
                    </a:cubicBezTo>
                    <a:cubicBezTo>
                      <a:pt x="1369059" y="892058"/>
                      <a:pt x="1298808" y="738099"/>
                      <a:pt x="1189887" y="607542"/>
                    </a:cubicBezTo>
                    <a:cubicBezTo>
                      <a:pt x="1097978" y="497399"/>
                      <a:pt x="979046" y="413015"/>
                      <a:pt x="851302" y="339252"/>
                    </a:cubicBezTo>
                    <a:lnTo>
                      <a:pt x="851302" y="339252"/>
                    </a:lnTo>
                    <a:close/>
                    <a:moveTo>
                      <a:pt x="148049" y="86906"/>
                    </a:moveTo>
                    <a:cubicBezTo>
                      <a:pt x="106456" y="68804"/>
                      <a:pt x="67089" y="47299"/>
                      <a:pt x="32366" y="18640"/>
                    </a:cubicBezTo>
                    <a:lnTo>
                      <a:pt x="5496" y="385"/>
                    </a:lnTo>
                    <a:cubicBezTo>
                      <a:pt x="3489" y="-968"/>
                      <a:pt x="1243" y="1562"/>
                      <a:pt x="2966" y="3089"/>
                    </a:cubicBezTo>
                    <a:cubicBezTo>
                      <a:pt x="287897" y="259645"/>
                      <a:pt x="695816" y="365381"/>
                      <a:pt x="981532" y="619690"/>
                    </a:cubicBezTo>
                    <a:cubicBezTo>
                      <a:pt x="1252002" y="860433"/>
                      <a:pt x="1324042" y="1225779"/>
                      <a:pt x="1276496" y="1560677"/>
                    </a:cubicBezTo>
                    <a:lnTo>
                      <a:pt x="1296976" y="1576752"/>
                    </a:lnTo>
                    <a:cubicBezTo>
                      <a:pt x="1319004" y="1427154"/>
                      <a:pt x="1318502" y="1276553"/>
                      <a:pt x="1287575" y="1129813"/>
                    </a:cubicBezTo>
                    <a:cubicBezTo>
                      <a:pt x="1253638" y="968809"/>
                      <a:pt x="1183365" y="814849"/>
                      <a:pt x="1074444" y="684293"/>
                    </a:cubicBezTo>
                    <a:cubicBezTo>
                      <a:pt x="957802" y="544488"/>
                      <a:pt x="797649" y="446189"/>
                      <a:pt x="631192" y="358445"/>
                    </a:cubicBezTo>
                    <a:cubicBezTo>
                      <a:pt x="529905" y="305054"/>
                      <a:pt x="426284" y="255261"/>
                      <a:pt x="325498" y="201105"/>
                    </a:cubicBezTo>
                    <a:cubicBezTo>
                      <a:pt x="303338" y="189197"/>
                      <a:pt x="281506" y="176939"/>
                      <a:pt x="260001" y="164377"/>
                    </a:cubicBezTo>
                    <a:cubicBezTo>
                      <a:pt x="358344" y="211116"/>
                      <a:pt x="462685" y="248434"/>
                      <a:pt x="562969" y="289154"/>
                    </a:cubicBezTo>
                    <a:cubicBezTo>
                      <a:pt x="739830" y="360954"/>
                      <a:pt x="905065" y="447584"/>
                      <a:pt x="1034553" y="583747"/>
                    </a:cubicBezTo>
                    <a:cubicBezTo>
                      <a:pt x="1274206" y="835744"/>
                      <a:pt x="1377303" y="1187567"/>
                      <a:pt x="1320836" y="1524777"/>
                    </a:cubicBezTo>
                    <a:cubicBezTo>
                      <a:pt x="1317390" y="1545388"/>
                      <a:pt x="1313443" y="1565846"/>
                      <a:pt x="1309015" y="1586195"/>
                    </a:cubicBezTo>
                    <a:lnTo>
                      <a:pt x="1332461" y="1604581"/>
                    </a:lnTo>
                    <a:cubicBezTo>
                      <a:pt x="1372156" y="1429291"/>
                      <a:pt x="1378219" y="1249421"/>
                      <a:pt x="1333268" y="1069595"/>
                    </a:cubicBezTo>
                    <a:cubicBezTo>
                      <a:pt x="1250345" y="737946"/>
                      <a:pt x="1024280" y="468195"/>
                      <a:pt x="700287" y="319819"/>
                    </a:cubicBezTo>
                    <a:cubicBezTo>
                      <a:pt x="518105" y="236373"/>
                      <a:pt x="325367" y="177725"/>
                      <a:pt x="148049" y="86906"/>
                    </a:cubicBezTo>
                    <a:lnTo>
                      <a:pt x="148049" y="86906"/>
                    </a:lnTo>
                    <a:close/>
                    <a:moveTo>
                      <a:pt x="0" y="21780"/>
                    </a:moveTo>
                    <a:cubicBezTo>
                      <a:pt x="632" y="25619"/>
                      <a:pt x="1548" y="29916"/>
                      <a:pt x="2770" y="34583"/>
                    </a:cubicBezTo>
                    <a:cubicBezTo>
                      <a:pt x="179630" y="226667"/>
                      <a:pt x="236032" y="244770"/>
                      <a:pt x="462053" y="382262"/>
                    </a:cubicBezTo>
                    <a:cubicBezTo>
                      <a:pt x="621007" y="478970"/>
                      <a:pt x="774552" y="584030"/>
                      <a:pt x="902033" y="712711"/>
                    </a:cubicBezTo>
                    <a:cubicBezTo>
                      <a:pt x="1023343" y="835177"/>
                      <a:pt x="1117716" y="976791"/>
                      <a:pt x="1167618" y="1135440"/>
                    </a:cubicBezTo>
                    <a:cubicBezTo>
                      <a:pt x="1183409" y="1185626"/>
                      <a:pt x="1194990" y="1236858"/>
                      <a:pt x="1202733" y="1288636"/>
                    </a:cubicBezTo>
                    <a:cubicBezTo>
                      <a:pt x="1223998" y="1365823"/>
                      <a:pt x="1234511" y="1445736"/>
                      <a:pt x="1233202" y="1526697"/>
                    </a:cubicBezTo>
                    <a:lnTo>
                      <a:pt x="1239527" y="1531648"/>
                    </a:lnTo>
                    <a:cubicBezTo>
                      <a:pt x="1246026" y="1423686"/>
                      <a:pt x="1239113" y="1315550"/>
                      <a:pt x="1215470" y="1210294"/>
                    </a:cubicBezTo>
                    <a:cubicBezTo>
                      <a:pt x="1140006" y="874152"/>
                      <a:pt x="883713" y="622722"/>
                      <a:pt x="581726" y="427323"/>
                    </a:cubicBezTo>
                    <a:cubicBezTo>
                      <a:pt x="346174" y="274934"/>
                      <a:pt x="218104" y="212970"/>
                      <a:pt x="0" y="21780"/>
                    </a:cubicBezTo>
                    <a:lnTo>
                      <a:pt x="0" y="21780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29" name="Freeform: Shape 3828">
                <a:extLst>
                  <a:ext uri="{FF2B5EF4-FFF2-40B4-BE49-F238E27FC236}">
                    <a16:creationId xmlns:a16="http://schemas.microsoft.com/office/drawing/2014/main" id="{D5C81872-6127-4459-8D40-2CEFC61B3026}"/>
                  </a:ext>
                </a:extLst>
              </p:cNvPr>
              <p:cNvSpPr/>
              <p:nvPr/>
            </p:nvSpPr>
            <p:spPr>
              <a:xfrm>
                <a:off x="5329684" y="5414626"/>
                <a:ext cx="885959" cy="2017654"/>
              </a:xfrm>
              <a:custGeom>
                <a:avLst/>
                <a:gdLst>
                  <a:gd name="connsiteX0" fmla="*/ 821896 w 885959"/>
                  <a:gd name="connsiteY0" fmla="*/ 1136167 h 2017654"/>
                  <a:gd name="connsiteX1" fmla="*/ 636465 w 885959"/>
                  <a:gd name="connsiteY1" fmla="*/ 739043 h 2017654"/>
                  <a:gd name="connsiteX2" fmla="*/ 322177 w 885959"/>
                  <a:gd name="connsiteY2" fmla="*/ 406195 h 2017654"/>
                  <a:gd name="connsiteX3" fmla="*/ 154630 w 885959"/>
                  <a:gd name="connsiteY3" fmla="*/ 216619 h 2017654"/>
                  <a:gd name="connsiteX4" fmla="*/ 17508 w 885959"/>
                  <a:gd name="connsiteY4" fmla="*/ 3248 h 2017654"/>
                  <a:gd name="connsiteX5" fmla="*/ 16 w 885959"/>
                  <a:gd name="connsiteY5" fmla="*/ 10555 h 2017654"/>
                  <a:gd name="connsiteX6" fmla="*/ 2154 w 885959"/>
                  <a:gd name="connsiteY6" fmla="*/ 30708 h 2017654"/>
                  <a:gd name="connsiteX7" fmla="*/ 65033 w 885959"/>
                  <a:gd name="connsiteY7" fmla="*/ 519609 h 2017654"/>
                  <a:gd name="connsiteX8" fmla="*/ 310727 w 885959"/>
                  <a:gd name="connsiteY8" fmla="*/ 987551 h 2017654"/>
                  <a:gd name="connsiteX9" fmla="*/ 608591 w 885959"/>
                  <a:gd name="connsiteY9" fmla="*/ 1427597 h 2017654"/>
                  <a:gd name="connsiteX10" fmla="*/ 745735 w 885959"/>
                  <a:gd name="connsiteY10" fmla="*/ 1908690 h 2017654"/>
                  <a:gd name="connsiteX11" fmla="*/ 751623 w 885959"/>
                  <a:gd name="connsiteY11" fmla="*/ 1976237 h 2017654"/>
                  <a:gd name="connsiteX12" fmla="*/ 857600 w 885959"/>
                  <a:gd name="connsiteY12" fmla="*/ 2017655 h 2017654"/>
                  <a:gd name="connsiteX13" fmla="*/ 821896 w 885959"/>
                  <a:gd name="connsiteY13" fmla="*/ 1136167 h 2017654"/>
                  <a:gd name="connsiteX14" fmla="*/ 821896 w 885959"/>
                  <a:gd name="connsiteY14" fmla="*/ 1136167 h 201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59" h="2017654">
                    <a:moveTo>
                      <a:pt x="821896" y="1136167"/>
                    </a:moveTo>
                    <a:cubicBezTo>
                      <a:pt x="778232" y="996537"/>
                      <a:pt x="715920" y="862904"/>
                      <a:pt x="636465" y="739043"/>
                    </a:cubicBezTo>
                    <a:cubicBezTo>
                      <a:pt x="552844" y="608748"/>
                      <a:pt x="435591" y="512826"/>
                      <a:pt x="322177" y="406195"/>
                    </a:cubicBezTo>
                    <a:cubicBezTo>
                      <a:pt x="260279" y="348005"/>
                      <a:pt x="203594" y="284733"/>
                      <a:pt x="154630" y="216619"/>
                    </a:cubicBezTo>
                    <a:cubicBezTo>
                      <a:pt x="105186" y="147829"/>
                      <a:pt x="69919" y="69552"/>
                      <a:pt x="17508" y="3248"/>
                    </a:cubicBezTo>
                    <a:cubicBezTo>
                      <a:pt x="11728" y="-4080"/>
                      <a:pt x="-507" y="2136"/>
                      <a:pt x="16" y="10555"/>
                    </a:cubicBezTo>
                    <a:cubicBezTo>
                      <a:pt x="431" y="17294"/>
                      <a:pt x="1216" y="24012"/>
                      <a:pt x="2154" y="30708"/>
                    </a:cubicBezTo>
                    <a:cubicBezTo>
                      <a:pt x="-2492" y="198604"/>
                      <a:pt x="15196" y="353501"/>
                      <a:pt x="65033" y="519609"/>
                    </a:cubicBezTo>
                    <a:cubicBezTo>
                      <a:pt x="116244" y="690297"/>
                      <a:pt x="200694" y="845304"/>
                      <a:pt x="310727" y="987551"/>
                    </a:cubicBezTo>
                    <a:cubicBezTo>
                      <a:pt x="420804" y="1129863"/>
                      <a:pt x="533782" y="1264368"/>
                      <a:pt x="608591" y="1427597"/>
                    </a:cubicBezTo>
                    <a:cubicBezTo>
                      <a:pt x="678493" y="1580117"/>
                      <a:pt x="726891" y="1741339"/>
                      <a:pt x="745735" y="1908690"/>
                    </a:cubicBezTo>
                    <a:cubicBezTo>
                      <a:pt x="748264" y="1931199"/>
                      <a:pt x="750206" y="1953729"/>
                      <a:pt x="751623" y="1976237"/>
                    </a:cubicBezTo>
                    <a:lnTo>
                      <a:pt x="857600" y="2017655"/>
                    </a:lnTo>
                    <a:cubicBezTo>
                      <a:pt x="902726" y="1709845"/>
                      <a:pt x="896248" y="1373965"/>
                      <a:pt x="821896" y="1136167"/>
                    </a:cubicBezTo>
                    <a:lnTo>
                      <a:pt x="821896" y="1136167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30" name="Freeform: Shape 3829">
                <a:extLst>
                  <a:ext uri="{FF2B5EF4-FFF2-40B4-BE49-F238E27FC236}">
                    <a16:creationId xmlns:a16="http://schemas.microsoft.com/office/drawing/2014/main" id="{96CF407F-A864-4D86-9DCC-A99EBD3D4C2D}"/>
                  </a:ext>
                </a:extLst>
              </p:cNvPr>
              <p:cNvSpPr/>
              <p:nvPr/>
            </p:nvSpPr>
            <p:spPr>
              <a:xfrm>
                <a:off x="5329684" y="5414647"/>
                <a:ext cx="885959" cy="2017633"/>
              </a:xfrm>
              <a:custGeom>
                <a:avLst/>
                <a:gdLst>
                  <a:gd name="connsiteX0" fmla="*/ 821896 w 885959"/>
                  <a:gd name="connsiteY0" fmla="*/ 1136145 h 2017633"/>
                  <a:gd name="connsiteX1" fmla="*/ 636443 w 885959"/>
                  <a:gd name="connsiteY1" fmla="*/ 739022 h 2017633"/>
                  <a:gd name="connsiteX2" fmla="*/ 322155 w 885959"/>
                  <a:gd name="connsiteY2" fmla="*/ 406173 h 2017633"/>
                  <a:gd name="connsiteX3" fmla="*/ 154630 w 885959"/>
                  <a:gd name="connsiteY3" fmla="*/ 216641 h 2017633"/>
                  <a:gd name="connsiteX4" fmla="*/ 17530 w 885959"/>
                  <a:gd name="connsiteY4" fmla="*/ 3248 h 2017633"/>
                  <a:gd name="connsiteX5" fmla="*/ 16 w 885959"/>
                  <a:gd name="connsiteY5" fmla="*/ 10555 h 2017633"/>
                  <a:gd name="connsiteX6" fmla="*/ 2175 w 885959"/>
                  <a:gd name="connsiteY6" fmla="*/ 30729 h 2017633"/>
                  <a:gd name="connsiteX7" fmla="*/ 1565 w 885959"/>
                  <a:gd name="connsiteY7" fmla="*/ 101766 h 2017633"/>
                  <a:gd name="connsiteX8" fmla="*/ 1565 w 885959"/>
                  <a:gd name="connsiteY8" fmla="*/ 101940 h 2017633"/>
                  <a:gd name="connsiteX9" fmla="*/ 1587 w 885959"/>
                  <a:gd name="connsiteY9" fmla="*/ 102006 h 2017633"/>
                  <a:gd name="connsiteX10" fmla="*/ 402461 w 885959"/>
                  <a:gd name="connsiteY10" fmla="*/ 814246 h 2017633"/>
                  <a:gd name="connsiteX11" fmla="*/ 709049 w 885959"/>
                  <a:gd name="connsiteY11" fmla="*/ 1376168 h 2017633"/>
                  <a:gd name="connsiteX12" fmla="*/ 823096 w 885959"/>
                  <a:gd name="connsiteY12" fmla="*/ 2004154 h 2017633"/>
                  <a:gd name="connsiteX13" fmla="*/ 857600 w 885959"/>
                  <a:gd name="connsiteY13" fmla="*/ 2017633 h 2017633"/>
                  <a:gd name="connsiteX14" fmla="*/ 821896 w 885959"/>
                  <a:gd name="connsiteY14" fmla="*/ 1136145 h 2017633"/>
                  <a:gd name="connsiteX15" fmla="*/ 821896 w 885959"/>
                  <a:gd name="connsiteY15" fmla="*/ 1136145 h 201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59" h="2017633">
                    <a:moveTo>
                      <a:pt x="821896" y="1136145"/>
                    </a:moveTo>
                    <a:cubicBezTo>
                      <a:pt x="778254" y="996515"/>
                      <a:pt x="715920" y="862883"/>
                      <a:pt x="636443" y="739022"/>
                    </a:cubicBezTo>
                    <a:cubicBezTo>
                      <a:pt x="552844" y="608748"/>
                      <a:pt x="435569" y="512804"/>
                      <a:pt x="322155" y="406173"/>
                    </a:cubicBezTo>
                    <a:cubicBezTo>
                      <a:pt x="260257" y="348005"/>
                      <a:pt x="203572" y="284711"/>
                      <a:pt x="154630" y="216641"/>
                    </a:cubicBezTo>
                    <a:cubicBezTo>
                      <a:pt x="105186" y="147851"/>
                      <a:pt x="69897" y="69530"/>
                      <a:pt x="17530" y="3248"/>
                    </a:cubicBezTo>
                    <a:cubicBezTo>
                      <a:pt x="11728" y="-4080"/>
                      <a:pt x="-507" y="2136"/>
                      <a:pt x="16" y="10555"/>
                    </a:cubicBezTo>
                    <a:cubicBezTo>
                      <a:pt x="431" y="17294"/>
                      <a:pt x="1216" y="24012"/>
                      <a:pt x="2175" y="30729"/>
                    </a:cubicBezTo>
                    <a:cubicBezTo>
                      <a:pt x="1521" y="54655"/>
                      <a:pt x="1281" y="78298"/>
                      <a:pt x="1565" y="101766"/>
                    </a:cubicBezTo>
                    <a:lnTo>
                      <a:pt x="1565" y="101940"/>
                    </a:lnTo>
                    <a:lnTo>
                      <a:pt x="1587" y="102006"/>
                    </a:lnTo>
                    <a:cubicBezTo>
                      <a:pt x="2132" y="109749"/>
                      <a:pt x="83702" y="434440"/>
                      <a:pt x="402461" y="814246"/>
                    </a:cubicBezTo>
                    <a:cubicBezTo>
                      <a:pt x="530335" y="966591"/>
                      <a:pt x="615483" y="1112633"/>
                      <a:pt x="709049" y="1376168"/>
                    </a:cubicBezTo>
                    <a:cubicBezTo>
                      <a:pt x="781744" y="1580880"/>
                      <a:pt x="826062" y="1798003"/>
                      <a:pt x="823096" y="2004154"/>
                    </a:cubicBezTo>
                    <a:lnTo>
                      <a:pt x="857600" y="2017633"/>
                    </a:lnTo>
                    <a:cubicBezTo>
                      <a:pt x="902726" y="1709823"/>
                      <a:pt x="896248" y="1373943"/>
                      <a:pt x="821896" y="1136145"/>
                    </a:cubicBezTo>
                    <a:lnTo>
                      <a:pt x="821896" y="1136145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31" name="Freeform: Shape 3830">
                <a:extLst>
                  <a:ext uri="{FF2B5EF4-FFF2-40B4-BE49-F238E27FC236}">
                    <a16:creationId xmlns:a16="http://schemas.microsoft.com/office/drawing/2014/main" id="{8F8FDE37-7288-4770-913B-1C8DC7F18226}"/>
                  </a:ext>
                </a:extLst>
              </p:cNvPr>
              <p:cNvSpPr/>
              <p:nvPr/>
            </p:nvSpPr>
            <p:spPr>
              <a:xfrm>
                <a:off x="5330148" y="5513936"/>
                <a:ext cx="821977" cy="1904626"/>
              </a:xfrm>
              <a:custGeom>
                <a:avLst/>
                <a:gdLst>
                  <a:gd name="connsiteX0" fmla="*/ 1232 w 821977"/>
                  <a:gd name="connsiteY0" fmla="*/ 2914 h 1904626"/>
                  <a:gd name="connsiteX1" fmla="*/ 3587 w 821977"/>
                  <a:gd name="connsiteY1" fmla="*/ 71093 h 1904626"/>
                  <a:gd name="connsiteX2" fmla="*/ 419184 w 821977"/>
                  <a:gd name="connsiteY2" fmla="*/ 755677 h 1904626"/>
                  <a:gd name="connsiteX3" fmla="*/ 686558 w 821977"/>
                  <a:gd name="connsiteY3" fmla="*/ 1213499 h 1904626"/>
                  <a:gd name="connsiteX4" fmla="*/ 790680 w 821977"/>
                  <a:gd name="connsiteY4" fmla="*/ 1745192 h 1904626"/>
                  <a:gd name="connsiteX5" fmla="*/ 796394 w 821977"/>
                  <a:gd name="connsiteY5" fmla="*/ 1894615 h 1904626"/>
                  <a:gd name="connsiteX6" fmla="*/ 821978 w 821977"/>
                  <a:gd name="connsiteY6" fmla="*/ 1904626 h 1904626"/>
                  <a:gd name="connsiteX7" fmla="*/ 742392 w 821977"/>
                  <a:gd name="connsiteY7" fmla="*/ 1302812 h 1904626"/>
                  <a:gd name="connsiteX8" fmla="*/ 208234 w 821977"/>
                  <a:gd name="connsiteY8" fmla="*/ 428195 h 1904626"/>
                  <a:gd name="connsiteX9" fmla="*/ 1232 w 821977"/>
                  <a:gd name="connsiteY9" fmla="*/ 2914 h 1904626"/>
                  <a:gd name="connsiteX10" fmla="*/ 1232 w 821977"/>
                  <a:gd name="connsiteY10" fmla="*/ 2914 h 190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77" h="1904626">
                    <a:moveTo>
                      <a:pt x="1232" y="2914"/>
                    </a:moveTo>
                    <a:cubicBezTo>
                      <a:pt x="1537" y="25771"/>
                      <a:pt x="2322" y="48476"/>
                      <a:pt x="3587" y="71093"/>
                    </a:cubicBezTo>
                    <a:cubicBezTo>
                      <a:pt x="77873" y="325359"/>
                      <a:pt x="261800" y="544008"/>
                      <a:pt x="419184" y="755677"/>
                    </a:cubicBezTo>
                    <a:cubicBezTo>
                      <a:pt x="525662" y="898862"/>
                      <a:pt x="624245" y="1047217"/>
                      <a:pt x="686558" y="1213499"/>
                    </a:cubicBezTo>
                    <a:cubicBezTo>
                      <a:pt x="750135" y="1383162"/>
                      <a:pt x="779055" y="1563795"/>
                      <a:pt x="790680" y="1745192"/>
                    </a:cubicBezTo>
                    <a:cubicBezTo>
                      <a:pt x="793864" y="1794920"/>
                      <a:pt x="795609" y="1844735"/>
                      <a:pt x="796394" y="1894615"/>
                    </a:cubicBezTo>
                    <a:lnTo>
                      <a:pt x="821978" y="1904626"/>
                    </a:lnTo>
                    <a:cubicBezTo>
                      <a:pt x="820408" y="1699827"/>
                      <a:pt x="799514" y="1496467"/>
                      <a:pt x="742392" y="1302812"/>
                    </a:cubicBezTo>
                    <a:cubicBezTo>
                      <a:pt x="643526" y="967587"/>
                      <a:pt x="402128" y="714063"/>
                      <a:pt x="208234" y="428195"/>
                    </a:cubicBezTo>
                    <a:cubicBezTo>
                      <a:pt x="141298" y="329524"/>
                      <a:pt x="-15431" y="-36192"/>
                      <a:pt x="1232" y="2914"/>
                    </a:cubicBezTo>
                    <a:lnTo>
                      <a:pt x="1232" y="2914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32" name="Freeform: Shape 3831">
                <a:extLst>
                  <a:ext uri="{FF2B5EF4-FFF2-40B4-BE49-F238E27FC236}">
                    <a16:creationId xmlns:a16="http://schemas.microsoft.com/office/drawing/2014/main" id="{4191BB9D-610E-4E87-9309-3B8DF9E32FF4}"/>
                  </a:ext>
                </a:extLst>
              </p:cNvPr>
              <p:cNvSpPr/>
              <p:nvPr/>
            </p:nvSpPr>
            <p:spPr>
              <a:xfrm>
                <a:off x="5334542" y="5414777"/>
                <a:ext cx="849624" cy="2016129"/>
              </a:xfrm>
              <a:custGeom>
                <a:avLst/>
                <a:gdLst>
                  <a:gd name="connsiteX0" fmla="*/ 4318 w 849624"/>
                  <a:gd name="connsiteY0" fmla="*/ 0 h 2016129"/>
                  <a:gd name="connsiteX1" fmla="*/ 0 w 849624"/>
                  <a:gd name="connsiteY1" fmla="*/ 1701 h 2016129"/>
                  <a:gd name="connsiteX2" fmla="*/ 168638 w 849624"/>
                  <a:gd name="connsiteY2" fmla="*/ 305716 h 2016129"/>
                  <a:gd name="connsiteX3" fmla="*/ 450733 w 849624"/>
                  <a:gd name="connsiteY3" fmla="*/ 613373 h 2016129"/>
                  <a:gd name="connsiteX4" fmla="*/ 654464 w 849624"/>
                  <a:gd name="connsiteY4" fmla="*/ 996451 h 2016129"/>
                  <a:gd name="connsiteX5" fmla="*/ 825893 w 849624"/>
                  <a:gd name="connsiteY5" fmla="*/ 2007013 h 2016129"/>
                  <a:gd name="connsiteX6" fmla="*/ 849187 w 849624"/>
                  <a:gd name="connsiteY6" fmla="*/ 2016130 h 2016129"/>
                  <a:gd name="connsiteX7" fmla="*/ 739044 w 849624"/>
                  <a:gd name="connsiteY7" fmla="*/ 1130018 h 2016129"/>
                  <a:gd name="connsiteX8" fmla="*/ 529992 w 849624"/>
                  <a:gd name="connsiteY8" fmla="*/ 686612 h 2016129"/>
                  <a:gd name="connsiteX9" fmla="*/ 266043 w 849624"/>
                  <a:gd name="connsiteY9" fmla="*/ 375596 h 2016129"/>
                  <a:gd name="connsiteX10" fmla="*/ 4318 w 849624"/>
                  <a:gd name="connsiteY10" fmla="*/ 0 h 2016129"/>
                  <a:gd name="connsiteX11" fmla="*/ 4318 w 849624"/>
                  <a:gd name="connsiteY11" fmla="*/ 0 h 2016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24" h="2016129">
                    <a:moveTo>
                      <a:pt x="4318" y="0"/>
                    </a:moveTo>
                    <a:cubicBezTo>
                      <a:pt x="2792" y="262"/>
                      <a:pt x="1308" y="851"/>
                      <a:pt x="0" y="1701"/>
                    </a:cubicBezTo>
                    <a:cubicBezTo>
                      <a:pt x="33064" y="115311"/>
                      <a:pt x="91582" y="213873"/>
                      <a:pt x="168638" y="305716"/>
                    </a:cubicBezTo>
                    <a:cubicBezTo>
                      <a:pt x="257864" y="412042"/>
                      <a:pt x="368857" y="501530"/>
                      <a:pt x="450733" y="613373"/>
                    </a:cubicBezTo>
                    <a:cubicBezTo>
                      <a:pt x="536099" y="729971"/>
                      <a:pt x="595096" y="866156"/>
                      <a:pt x="654464" y="996451"/>
                    </a:cubicBezTo>
                    <a:cubicBezTo>
                      <a:pt x="811586" y="1341295"/>
                      <a:pt x="838718" y="1655211"/>
                      <a:pt x="825893" y="2007013"/>
                    </a:cubicBezTo>
                    <a:lnTo>
                      <a:pt x="849187" y="2016130"/>
                    </a:lnTo>
                    <a:cubicBezTo>
                      <a:pt x="854225" y="1702692"/>
                      <a:pt x="815686" y="1315711"/>
                      <a:pt x="739044" y="1130018"/>
                    </a:cubicBezTo>
                    <a:cubicBezTo>
                      <a:pt x="682926" y="994008"/>
                      <a:pt x="604257" y="814138"/>
                      <a:pt x="529992" y="686612"/>
                    </a:cubicBezTo>
                    <a:cubicBezTo>
                      <a:pt x="460526" y="567353"/>
                      <a:pt x="362227" y="475074"/>
                      <a:pt x="266043" y="375596"/>
                    </a:cubicBezTo>
                    <a:cubicBezTo>
                      <a:pt x="160066" y="265956"/>
                      <a:pt x="56947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33" name="Freeform: Shape 3832">
                <a:extLst>
                  <a:ext uri="{FF2B5EF4-FFF2-40B4-BE49-F238E27FC236}">
                    <a16:creationId xmlns:a16="http://schemas.microsoft.com/office/drawing/2014/main" id="{1898583E-DEAA-489E-B28E-5F36CCB5E846}"/>
                  </a:ext>
                </a:extLst>
              </p:cNvPr>
              <p:cNvSpPr/>
              <p:nvPr/>
            </p:nvSpPr>
            <p:spPr>
              <a:xfrm>
                <a:off x="5334367" y="5595781"/>
                <a:ext cx="752414" cy="1797218"/>
              </a:xfrm>
              <a:custGeom>
                <a:avLst/>
                <a:gdLst>
                  <a:gd name="connsiteX0" fmla="*/ 0 w 752414"/>
                  <a:gd name="connsiteY0" fmla="*/ 0 h 1797218"/>
                  <a:gd name="connsiteX1" fmla="*/ 15049 w 752414"/>
                  <a:gd name="connsiteY1" fmla="*/ 138779 h 1797218"/>
                  <a:gd name="connsiteX2" fmla="*/ 351431 w 752414"/>
                  <a:gd name="connsiteY2" fmla="*/ 699939 h 1797218"/>
                  <a:gd name="connsiteX3" fmla="*/ 663079 w 752414"/>
                  <a:gd name="connsiteY3" fmla="*/ 1392440 h 1797218"/>
                  <a:gd name="connsiteX4" fmla="*/ 741029 w 752414"/>
                  <a:gd name="connsiteY4" fmla="*/ 1727513 h 1797218"/>
                  <a:gd name="connsiteX5" fmla="*/ 746918 w 752414"/>
                  <a:gd name="connsiteY5" fmla="*/ 1795060 h 1797218"/>
                  <a:gd name="connsiteX6" fmla="*/ 752414 w 752414"/>
                  <a:gd name="connsiteY6" fmla="*/ 1797219 h 1797218"/>
                  <a:gd name="connsiteX7" fmla="*/ 637016 w 752414"/>
                  <a:gd name="connsiteY7" fmla="*/ 1190018 h 1797218"/>
                  <a:gd name="connsiteX8" fmla="*/ 447462 w 752414"/>
                  <a:gd name="connsiteY8" fmla="*/ 788881 h 1797218"/>
                  <a:gd name="connsiteX9" fmla="*/ 171190 w 752414"/>
                  <a:gd name="connsiteY9" fmla="*/ 381703 h 1797218"/>
                  <a:gd name="connsiteX10" fmla="*/ 0 w 752414"/>
                  <a:gd name="connsiteY10" fmla="*/ 0 h 1797218"/>
                  <a:gd name="connsiteX11" fmla="*/ 0 w 752414"/>
                  <a:gd name="connsiteY11" fmla="*/ 0 h 179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18">
                    <a:moveTo>
                      <a:pt x="0" y="0"/>
                    </a:moveTo>
                    <a:cubicBezTo>
                      <a:pt x="2923" y="46631"/>
                      <a:pt x="7896" y="92847"/>
                      <a:pt x="15049" y="138779"/>
                    </a:cubicBezTo>
                    <a:cubicBezTo>
                      <a:pt x="86631" y="343361"/>
                      <a:pt x="232433" y="525063"/>
                      <a:pt x="351431" y="699939"/>
                    </a:cubicBezTo>
                    <a:cubicBezTo>
                      <a:pt x="495663" y="911870"/>
                      <a:pt x="602338" y="1144064"/>
                      <a:pt x="663079" y="1392440"/>
                    </a:cubicBezTo>
                    <a:cubicBezTo>
                      <a:pt x="701247" y="1500685"/>
                      <a:pt x="728096" y="1612681"/>
                      <a:pt x="741029" y="1727513"/>
                    </a:cubicBezTo>
                    <a:cubicBezTo>
                      <a:pt x="743560" y="1750021"/>
                      <a:pt x="745501" y="1772551"/>
                      <a:pt x="746918" y="1795060"/>
                    </a:cubicBezTo>
                    <a:lnTo>
                      <a:pt x="752414" y="1797219"/>
                    </a:lnTo>
                    <a:cubicBezTo>
                      <a:pt x="746177" y="1588210"/>
                      <a:pt x="703167" y="1381513"/>
                      <a:pt x="637016" y="1190018"/>
                    </a:cubicBezTo>
                    <a:cubicBezTo>
                      <a:pt x="588575" y="1049777"/>
                      <a:pt x="525019" y="915316"/>
                      <a:pt x="447462" y="788881"/>
                    </a:cubicBezTo>
                    <a:cubicBezTo>
                      <a:pt x="361769" y="649164"/>
                      <a:pt x="259893" y="519589"/>
                      <a:pt x="171190" y="381703"/>
                    </a:cubicBezTo>
                    <a:cubicBezTo>
                      <a:pt x="94505" y="262466"/>
                      <a:pt x="33479" y="13638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34" name="Freeform: Shape 3833">
                <a:extLst>
                  <a:ext uri="{FF2B5EF4-FFF2-40B4-BE49-F238E27FC236}">
                    <a16:creationId xmlns:a16="http://schemas.microsoft.com/office/drawing/2014/main" id="{3A939301-38C7-45CB-A577-6EFF3F408AF7}"/>
                  </a:ext>
                </a:extLst>
              </p:cNvPr>
              <p:cNvSpPr/>
              <p:nvPr/>
            </p:nvSpPr>
            <p:spPr>
              <a:xfrm>
                <a:off x="9112003" y="5905189"/>
                <a:ext cx="1039322" cy="1601716"/>
              </a:xfrm>
              <a:custGeom>
                <a:avLst/>
                <a:gdLst>
                  <a:gd name="connsiteX0" fmla="*/ 971444 w 1039322"/>
                  <a:gd name="connsiteY0" fmla="*/ 5861 h 1601716"/>
                  <a:gd name="connsiteX1" fmla="*/ 874758 w 1039322"/>
                  <a:gd name="connsiteY1" fmla="*/ 26341 h 1601716"/>
                  <a:gd name="connsiteX2" fmla="*/ 720689 w 1039322"/>
                  <a:gd name="connsiteY2" fmla="*/ 66821 h 1601716"/>
                  <a:gd name="connsiteX3" fmla="*/ 437198 w 1039322"/>
                  <a:gd name="connsiteY3" fmla="*/ 195153 h 1601716"/>
                  <a:gd name="connsiteX4" fmla="*/ 82386 w 1039322"/>
                  <a:gd name="connsiteY4" fmla="*/ 764099 h 1601716"/>
                  <a:gd name="connsiteX5" fmla="*/ 33248 w 1039322"/>
                  <a:gd name="connsiteY5" fmla="*/ 1183796 h 1601716"/>
                  <a:gd name="connsiteX6" fmla="*/ 2364 w 1039322"/>
                  <a:gd name="connsiteY6" fmla="*/ 1584823 h 1601716"/>
                  <a:gd name="connsiteX7" fmla="*/ 35364 w 1039322"/>
                  <a:gd name="connsiteY7" fmla="*/ 1583537 h 1601716"/>
                  <a:gd name="connsiteX8" fmla="*/ 76498 w 1039322"/>
                  <a:gd name="connsiteY8" fmla="*/ 1166893 h 1601716"/>
                  <a:gd name="connsiteX9" fmla="*/ 193947 w 1039322"/>
                  <a:gd name="connsiteY9" fmla="*/ 754088 h 1601716"/>
                  <a:gd name="connsiteX10" fmla="*/ 440405 w 1039322"/>
                  <a:gd name="connsiteY10" fmla="*/ 439146 h 1601716"/>
                  <a:gd name="connsiteX11" fmla="*/ 734387 w 1039322"/>
                  <a:gd name="connsiteY11" fmla="*/ 236048 h 1601716"/>
                  <a:gd name="connsiteX12" fmla="*/ 1037093 w 1039322"/>
                  <a:gd name="connsiteY12" fmla="*/ 14454 h 1601716"/>
                  <a:gd name="connsiteX13" fmla="*/ 971444 w 1039322"/>
                  <a:gd name="connsiteY13" fmla="*/ 5861 h 1601716"/>
                  <a:gd name="connsiteX14" fmla="*/ 971444 w 1039322"/>
                  <a:gd name="connsiteY14" fmla="*/ 5861 h 160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9322" h="1601716">
                    <a:moveTo>
                      <a:pt x="971444" y="5861"/>
                    </a:moveTo>
                    <a:cubicBezTo>
                      <a:pt x="938684" y="10812"/>
                      <a:pt x="906208" y="19122"/>
                      <a:pt x="874758" y="26341"/>
                    </a:cubicBezTo>
                    <a:cubicBezTo>
                      <a:pt x="823002" y="38228"/>
                      <a:pt x="771377" y="51358"/>
                      <a:pt x="720689" y="66821"/>
                    </a:cubicBezTo>
                    <a:cubicBezTo>
                      <a:pt x="620863" y="97268"/>
                      <a:pt x="523807" y="135524"/>
                      <a:pt x="437198" y="195153"/>
                    </a:cubicBezTo>
                    <a:cubicBezTo>
                      <a:pt x="251133" y="323246"/>
                      <a:pt x="137087" y="529855"/>
                      <a:pt x="82386" y="764099"/>
                    </a:cubicBezTo>
                    <a:cubicBezTo>
                      <a:pt x="50588" y="900196"/>
                      <a:pt x="38047" y="1041396"/>
                      <a:pt x="33248" y="1183796"/>
                    </a:cubicBezTo>
                    <a:cubicBezTo>
                      <a:pt x="9540" y="1314462"/>
                      <a:pt x="-6207" y="1448618"/>
                      <a:pt x="2364" y="1584823"/>
                    </a:cubicBezTo>
                    <a:cubicBezTo>
                      <a:pt x="3848" y="1608379"/>
                      <a:pt x="36258" y="1606699"/>
                      <a:pt x="35364" y="1583537"/>
                    </a:cubicBezTo>
                    <a:cubicBezTo>
                      <a:pt x="29868" y="1440766"/>
                      <a:pt x="48559" y="1302728"/>
                      <a:pt x="76498" y="1166893"/>
                    </a:cubicBezTo>
                    <a:cubicBezTo>
                      <a:pt x="105310" y="1026761"/>
                      <a:pt x="132071" y="879040"/>
                      <a:pt x="193947" y="754088"/>
                    </a:cubicBezTo>
                    <a:cubicBezTo>
                      <a:pt x="254688" y="631426"/>
                      <a:pt x="344504" y="528765"/>
                      <a:pt x="440405" y="439146"/>
                    </a:cubicBezTo>
                    <a:cubicBezTo>
                      <a:pt x="529325" y="356048"/>
                      <a:pt x="628126" y="291490"/>
                      <a:pt x="734387" y="236048"/>
                    </a:cubicBezTo>
                    <a:cubicBezTo>
                      <a:pt x="843482" y="179123"/>
                      <a:pt x="966078" y="124968"/>
                      <a:pt x="1037093" y="14454"/>
                    </a:cubicBezTo>
                    <a:cubicBezTo>
                      <a:pt x="1053079" y="-10475"/>
                      <a:pt x="978095" y="4007"/>
                      <a:pt x="971444" y="5861"/>
                    </a:cubicBezTo>
                    <a:lnTo>
                      <a:pt x="971444" y="5861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35" name="Freeform: Shape 3834">
                <a:extLst>
                  <a:ext uri="{FF2B5EF4-FFF2-40B4-BE49-F238E27FC236}">
                    <a16:creationId xmlns:a16="http://schemas.microsoft.com/office/drawing/2014/main" id="{7198A1E6-FD1B-4CA3-BA5A-2A105E18F675}"/>
                  </a:ext>
                </a:extLst>
              </p:cNvPr>
              <p:cNvSpPr/>
              <p:nvPr/>
            </p:nvSpPr>
            <p:spPr>
              <a:xfrm>
                <a:off x="9111976" y="5909087"/>
                <a:ext cx="1039319" cy="1597796"/>
              </a:xfrm>
              <a:custGeom>
                <a:avLst/>
                <a:gdLst>
                  <a:gd name="connsiteX0" fmla="*/ 20385 w 1039319"/>
                  <a:gd name="connsiteY0" fmla="*/ 1256867 h 1597796"/>
                  <a:gd name="connsiteX1" fmla="*/ 2370 w 1039319"/>
                  <a:gd name="connsiteY1" fmla="*/ 1580903 h 1597796"/>
                  <a:gd name="connsiteX2" fmla="*/ 35369 w 1039319"/>
                  <a:gd name="connsiteY2" fmla="*/ 1579617 h 1597796"/>
                  <a:gd name="connsiteX3" fmla="*/ 76503 w 1039319"/>
                  <a:gd name="connsiteY3" fmla="*/ 1162973 h 1597796"/>
                  <a:gd name="connsiteX4" fmla="*/ 193952 w 1039319"/>
                  <a:gd name="connsiteY4" fmla="*/ 750168 h 1597796"/>
                  <a:gd name="connsiteX5" fmla="*/ 440432 w 1039319"/>
                  <a:gd name="connsiteY5" fmla="*/ 435226 h 1597796"/>
                  <a:gd name="connsiteX6" fmla="*/ 734391 w 1039319"/>
                  <a:gd name="connsiteY6" fmla="*/ 232128 h 1597796"/>
                  <a:gd name="connsiteX7" fmla="*/ 1037098 w 1039319"/>
                  <a:gd name="connsiteY7" fmla="*/ 10556 h 1597796"/>
                  <a:gd name="connsiteX8" fmla="*/ 1037120 w 1039319"/>
                  <a:gd name="connsiteY8" fmla="*/ 0 h 1597796"/>
                  <a:gd name="connsiteX9" fmla="*/ 643616 w 1039319"/>
                  <a:gd name="connsiteY9" fmla="*/ 188834 h 1597796"/>
                  <a:gd name="connsiteX10" fmla="*/ 253756 w 1039319"/>
                  <a:gd name="connsiteY10" fmla="*/ 462380 h 1597796"/>
                  <a:gd name="connsiteX11" fmla="*/ 84093 w 1039319"/>
                  <a:gd name="connsiteY11" fmla="*/ 959853 h 1597796"/>
                  <a:gd name="connsiteX12" fmla="*/ 20385 w 1039319"/>
                  <a:gd name="connsiteY12" fmla="*/ 1256867 h 1597796"/>
                  <a:gd name="connsiteX13" fmla="*/ 20385 w 1039319"/>
                  <a:gd name="connsiteY13" fmla="*/ 1256867 h 159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9319" h="1597796">
                    <a:moveTo>
                      <a:pt x="20385" y="1256867"/>
                    </a:moveTo>
                    <a:cubicBezTo>
                      <a:pt x="4333" y="1363061"/>
                      <a:pt x="-4544" y="1471328"/>
                      <a:pt x="2370" y="1580903"/>
                    </a:cubicBezTo>
                    <a:cubicBezTo>
                      <a:pt x="3875" y="1604459"/>
                      <a:pt x="36263" y="1602779"/>
                      <a:pt x="35369" y="1579617"/>
                    </a:cubicBezTo>
                    <a:cubicBezTo>
                      <a:pt x="29873" y="1436846"/>
                      <a:pt x="48565" y="1298808"/>
                      <a:pt x="76503" y="1162973"/>
                    </a:cubicBezTo>
                    <a:cubicBezTo>
                      <a:pt x="105337" y="1022841"/>
                      <a:pt x="132076" y="875120"/>
                      <a:pt x="193952" y="750168"/>
                    </a:cubicBezTo>
                    <a:cubicBezTo>
                      <a:pt x="254738" y="627484"/>
                      <a:pt x="344531" y="524845"/>
                      <a:pt x="440432" y="435226"/>
                    </a:cubicBezTo>
                    <a:cubicBezTo>
                      <a:pt x="529330" y="352150"/>
                      <a:pt x="628153" y="287570"/>
                      <a:pt x="734391" y="232128"/>
                    </a:cubicBezTo>
                    <a:cubicBezTo>
                      <a:pt x="843487" y="175225"/>
                      <a:pt x="966083" y="121069"/>
                      <a:pt x="1037098" y="10556"/>
                    </a:cubicBezTo>
                    <a:cubicBezTo>
                      <a:pt x="1040261" y="5627"/>
                      <a:pt x="1039846" y="2225"/>
                      <a:pt x="1037120" y="0"/>
                    </a:cubicBezTo>
                    <a:cubicBezTo>
                      <a:pt x="1036923" y="131"/>
                      <a:pt x="780804" y="156337"/>
                      <a:pt x="643616" y="188834"/>
                    </a:cubicBezTo>
                    <a:cubicBezTo>
                      <a:pt x="506429" y="221332"/>
                      <a:pt x="318250" y="356207"/>
                      <a:pt x="253756" y="462380"/>
                    </a:cubicBezTo>
                    <a:cubicBezTo>
                      <a:pt x="189263" y="568553"/>
                      <a:pt x="119840" y="751433"/>
                      <a:pt x="84093" y="959853"/>
                    </a:cubicBezTo>
                    <a:cubicBezTo>
                      <a:pt x="61737" y="1090148"/>
                      <a:pt x="43395" y="1219287"/>
                      <a:pt x="20385" y="1256867"/>
                    </a:cubicBezTo>
                    <a:lnTo>
                      <a:pt x="20385" y="1256867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36" name="Freeform: Shape 3835">
                <a:extLst>
                  <a:ext uri="{FF2B5EF4-FFF2-40B4-BE49-F238E27FC236}">
                    <a16:creationId xmlns:a16="http://schemas.microsoft.com/office/drawing/2014/main" id="{B78FE464-5F83-46C1-8207-4BBDA04935F1}"/>
                  </a:ext>
                </a:extLst>
              </p:cNvPr>
              <p:cNvSpPr/>
              <p:nvPr/>
            </p:nvSpPr>
            <p:spPr>
              <a:xfrm>
                <a:off x="9156010" y="5909066"/>
                <a:ext cx="993085" cy="1210891"/>
              </a:xfrm>
              <a:custGeom>
                <a:avLst/>
                <a:gdLst>
                  <a:gd name="connsiteX0" fmla="*/ 993085 w 993085"/>
                  <a:gd name="connsiteY0" fmla="*/ 0 h 1210891"/>
                  <a:gd name="connsiteX1" fmla="*/ 424838 w 993085"/>
                  <a:gd name="connsiteY1" fmla="*/ 256795 h 1210891"/>
                  <a:gd name="connsiteX2" fmla="*/ 209700 w 993085"/>
                  <a:gd name="connsiteY2" fmla="*/ 462358 h 1210891"/>
                  <a:gd name="connsiteX3" fmla="*/ 65381 w 993085"/>
                  <a:gd name="connsiteY3" fmla="*/ 780397 h 1210891"/>
                  <a:gd name="connsiteX4" fmla="*/ 15 w 993085"/>
                  <a:gd name="connsiteY4" fmla="*/ 1210825 h 1210891"/>
                  <a:gd name="connsiteX5" fmla="*/ 210986 w 993085"/>
                  <a:gd name="connsiteY5" fmla="*/ 499545 h 1210891"/>
                  <a:gd name="connsiteX6" fmla="*/ 700171 w 993085"/>
                  <a:gd name="connsiteY6" fmla="*/ 157536 h 1210891"/>
                  <a:gd name="connsiteX7" fmla="*/ 993085 w 993085"/>
                  <a:gd name="connsiteY7" fmla="*/ 0 h 1210891"/>
                  <a:gd name="connsiteX8" fmla="*/ 993085 w 993085"/>
                  <a:gd name="connsiteY8" fmla="*/ 0 h 121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3085" h="1210891">
                    <a:moveTo>
                      <a:pt x="993085" y="0"/>
                    </a:moveTo>
                    <a:cubicBezTo>
                      <a:pt x="851514" y="105584"/>
                      <a:pt x="560279" y="169925"/>
                      <a:pt x="424838" y="256795"/>
                    </a:cubicBezTo>
                    <a:cubicBezTo>
                      <a:pt x="342808" y="311038"/>
                      <a:pt x="269242" y="380613"/>
                      <a:pt x="209700" y="462358"/>
                    </a:cubicBezTo>
                    <a:cubicBezTo>
                      <a:pt x="141957" y="555380"/>
                      <a:pt x="97508" y="665107"/>
                      <a:pt x="65381" y="780397"/>
                    </a:cubicBezTo>
                    <a:cubicBezTo>
                      <a:pt x="28325" y="913462"/>
                      <a:pt x="-749" y="1216038"/>
                      <a:pt x="15" y="1210825"/>
                    </a:cubicBezTo>
                    <a:cubicBezTo>
                      <a:pt x="36569" y="960682"/>
                      <a:pt x="71727" y="700702"/>
                      <a:pt x="210986" y="499545"/>
                    </a:cubicBezTo>
                    <a:cubicBezTo>
                      <a:pt x="332056" y="324669"/>
                      <a:pt x="508851" y="223644"/>
                      <a:pt x="700171" y="157536"/>
                    </a:cubicBezTo>
                    <a:cubicBezTo>
                      <a:pt x="806934" y="120655"/>
                      <a:pt x="905495" y="72759"/>
                      <a:pt x="993085" y="0"/>
                    </a:cubicBezTo>
                    <a:lnTo>
                      <a:pt x="993085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37" name="Freeform: Shape 3836">
                <a:extLst>
                  <a:ext uri="{FF2B5EF4-FFF2-40B4-BE49-F238E27FC236}">
                    <a16:creationId xmlns:a16="http://schemas.microsoft.com/office/drawing/2014/main" id="{B12C0258-8663-45FA-AE37-F2B7B63CD69B}"/>
                  </a:ext>
                </a:extLst>
              </p:cNvPr>
              <p:cNvSpPr/>
              <p:nvPr/>
            </p:nvSpPr>
            <p:spPr>
              <a:xfrm>
                <a:off x="9041270" y="6165274"/>
                <a:ext cx="1153496" cy="1164177"/>
              </a:xfrm>
              <a:custGeom>
                <a:avLst/>
                <a:gdLst>
                  <a:gd name="connsiteX0" fmla="*/ 1138054 w 1153496"/>
                  <a:gd name="connsiteY0" fmla="*/ 827 h 1164177"/>
                  <a:gd name="connsiteX1" fmla="*/ 860626 w 1153496"/>
                  <a:gd name="connsiteY1" fmla="*/ 22376 h 1164177"/>
                  <a:gd name="connsiteX2" fmla="*/ 596917 w 1153496"/>
                  <a:gd name="connsiteY2" fmla="*/ 86149 h 1164177"/>
                  <a:gd name="connsiteX3" fmla="*/ 198550 w 1153496"/>
                  <a:gd name="connsiteY3" fmla="*/ 478300 h 1164177"/>
                  <a:gd name="connsiteX4" fmla="*/ 185 w 1153496"/>
                  <a:gd name="connsiteY4" fmla="*/ 1142033 h 1164177"/>
                  <a:gd name="connsiteX5" fmla="*/ 29738 w 1153496"/>
                  <a:gd name="connsiteY5" fmla="*/ 1153702 h 1164177"/>
                  <a:gd name="connsiteX6" fmla="*/ 123327 w 1153496"/>
                  <a:gd name="connsiteY6" fmla="*/ 796426 h 1164177"/>
                  <a:gd name="connsiteX7" fmla="*/ 302172 w 1153496"/>
                  <a:gd name="connsiteY7" fmla="*/ 504581 h 1164177"/>
                  <a:gd name="connsiteX8" fmla="*/ 543940 w 1153496"/>
                  <a:gd name="connsiteY8" fmla="*/ 289226 h 1164177"/>
                  <a:gd name="connsiteX9" fmla="*/ 832098 w 1153496"/>
                  <a:gd name="connsiteY9" fmla="*/ 166826 h 1164177"/>
                  <a:gd name="connsiteX10" fmla="*/ 1008021 w 1153496"/>
                  <a:gd name="connsiteY10" fmla="*/ 102681 h 1164177"/>
                  <a:gd name="connsiteX11" fmla="*/ 1150573 w 1153496"/>
                  <a:gd name="connsiteY11" fmla="*/ 19410 h 1164177"/>
                  <a:gd name="connsiteX12" fmla="*/ 1138054 w 1153496"/>
                  <a:gd name="connsiteY12" fmla="*/ 827 h 1164177"/>
                  <a:gd name="connsiteX13" fmla="*/ 1138054 w 1153496"/>
                  <a:gd name="connsiteY13" fmla="*/ 827 h 1164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496" h="1164177">
                    <a:moveTo>
                      <a:pt x="1138054" y="827"/>
                    </a:moveTo>
                    <a:cubicBezTo>
                      <a:pt x="1125688" y="6149"/>
                      <a:pt x="902240" y="17076"/>
                      <a:pt x="860626" y="22376"/>
                    </a:cubicBezTo>
                    <a:cubicBezTo>
                      <a:pt x="770092" y="33892"/>
                      <a:pt x="680407" y="52387"/>
                      <a:pt x="596917" y="86149"/>
                    </a:cubicBezTo>
                    <a:cubicBezTo>
                      <a:pt x="418333" y="158342"/>
                      <a:pt x="289477" y="304886"/>
                      <a:pt x="198550" y="478300"/>
                    </a:cubicBezTo>
                    <a:cubicBezTo>
                      <a:pt x="100164" y="665934"/>
                      <a:pt x="30566" y="923384"/>
                      <a:pt x="185" y="1142033"/>
                    </a:cubicBezTo>
                    <a:cubicBezTo>
                      <a:pt x="-2607" y="1162077"/>
                      <a:pt x="27055" y="1173898"/>
                      <a:pt x="29738" y="1153702"/>
                    </a:cubicBezTo>
                    <a:cubicBezTo>
                      <a:pt x="46270" y="1028881"/>
                      <a:pt x="71396" y="906677"/>
                      <a:pt x="123327" y="796426"/>
                    </a:cubicBezTo>
                    <a:cubicBezTo>
                      <a:pt x="172182" y="692674"/>
                      <a:pt x="226533" y="587396"/>
                      <a:pt x="302172" y="504581"/>
                    </a:cubicBezTo>
                    <a:cubicBezTo>
                      <a:pt x="374429" y="425497"/>
                      <a:pt x="455019" y="347525"/>
                      <a:pt x="543940" y="289226"/>
                    </a:cubicBezTo>
                    <a:cubicBezTo>
                      <a:pt x="631442" y="231843"/>
                      <a:pt x="733449" y="201090"/>
                      <a:pt x="832098" y="166826"/>
                    </a:cubicBezTo>
                    <a:cubicBezTo>
                      <a:pt x="891095" y="146346"/>
                      <a:pt x="949786" y="125037"/>
                      <a:pt x="1008021" y="102681"/>
                    </a:cubicBezTo>
                    <a:cubicBezTo>
                      <a:pt x="1060430" y="82550"/>
                      <a:pt x="1110529" y="59824"/>
                      <a:pt x="1150573" y="19410"/>
                    </a:cubicBezTo>
                    <a:cubicBezTo>
                      <a:pt x="1158664" y="11231"/>
                      <a:pt x="1148479" y="-3666"/>
                      <a:pt x="1138054" y="827"/>
                    </a:cubicBezTo>
                    <a:lnTo>
                      <a:pt x="1138054" y="827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38" name="Freeform: Shape 3837">
                <a:extLst>
                  <a:ext uri="{FF2B5EF4-FFF2-40B4-BE49-F238E27FC236}">
                    <a16:creationId xmlns:a16="http://schemas.microsoft.com/office/drawing/2014/main" id="{D513E459-904F-4B02-9CA8-4ABA0E280E07}"/>
                  </a:ext>
                </a:extLst>
              </p:cNvPr>
              <p:cNvSpPr/>
              <p:nvPr/>
            </p:nvSpPr>
            <p:spPr>
              <a:xfrm>
                <a:off x="9041273" y="6165289"/>
                <a:ext cx="1153503" cy="1164171"/>
              </a:xfrm>
              <a:custGeom>
                <a:avLst/>
                <a:gdLst>
                  <a:gd name="connsiteX0" fmla="*/ 15558 w 1153503"/>
                  <a:gd name="connsiteY0" fmla="*/ 1046314 h 1164171"/>
                  <a:gd name="connsiteX1" fmla="*/ 182 w 1153503"/>
                  <a:gd name="connsiteY1" fmla="*/ 1142018 h 1164171"/>
                  <a:gd name="connsiteX2" fmla="*/ 29735 w 1153503"/>
                  <a:gd name="connsiteY2" fmla="*/ 1153686 h 1164171"/>
                  <a:gd name="connsiteX3" fmla="*/ 123301 w 1153503"/>
                  <a:gd name="connsiteY3" fmla="*/ 796432 h 1164171"/>
                  <a:gd name="connsiteX4" fmla="*/ 302169 w 1153503"/>
                  <a:gd name="connsiteY4" fmla="*/ 504588 h 1164171"/>
                  <a:gd name="connsiteX5" fmla="*/ 543937 w 1153503"/>
                  <a:gd name="connsiteY5" fmla="*/ 289232 h 1164171"/>
                  <a:gd name="connsiteX6" fmla="*/ 832095 w 1153503"/>
                  <a:gd name="connsiteY6" fmla="*/ 166854 h 1164171"/>
                  <a:gd name="connsiteX7" fmla="*/ 1008018 w 1153503"/>
                  <a:gd name="connsiteY7" fmla="*/ 102688 h 1164171"/>
                  <a:gd name="connsiteX8" fmla="*/ 1150570 w 1153503"/>
                  <a:gd name="connsiteY8" fmla="*/ 19416 h 1164171"/>
                  <a:gd name="connsiteX9" fmla="*/ 1138073 w 1153503"/>
                  <a:gd name="connsiteY9" fmla="*/ 833 h 1164171"/>
                  <a:gd name="connsiteX10" fmla="*/ 843022 w 1153503"/>
                  <a:gd name="connsiteY10" fmla="*/ 82884 h 1164171"/>
                  <a:gd name="connsiteX11" fmla="*/ 209344 w 1153503"/>
                  <a:gd name="connsiteY11" fmla="*/ 536823 h 1164171"/>
                  <a:gd name="connsiteX12" fmla="*/ 15558 w 1153503"/>
                  <a:gd name="connsiteY12" fmla="*/ 1046314 h 1164171"/>
                  <a:gd name="connsiteX13" fmla="*/ 15558 w 1153503"/>
                  <a:gd name="connsiteY13" fmla="*/ 1046314 h 116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503" h="1164171">
                    <a:moveTo>
                      <a:pt x="15558" y="1046314"/>
                    </a:moveTo>
                    <a:cubicBezTo>
                      <a:pt x="9648" y="1078790"/>
                      <a:pt x="4501" y="1110785"/>
                      <a:pt x="182" y="1142018"/>
                    </a:cubicBezTo>
                    <a:cubicBezTo>
                      <a:pt x="-2588" y="1162062"/>
                      <a:pt x="27075" y="1173905"/>
                      <a:pt x="29735" y="1153686"/>
                    </a:cubicBezTo>
                    <a:cubicBezTo>
                      <a:pt x="46267" y="1028866"/>
                      <a:pt x="71393" y="906684"/>
                      <a:pt x="123301" y="796432"/>
                    </a:cubicBezTo>
                    <a:cubicBezTo>
                      <a:pt x="172157" y="692680"/>
                      <a:pt x="226530" y="587402"/>
                      <a:pt x="302169" y="504588"/>
                    </a:cubicBezTo>
                    <a:cubicBezTo>
                      <a:pt x="374405" y="425503"/>
                      <a:pt x="455016" y="347553"/>
                      <a:pt x="543937" y="289232"/>
                    </a:cubicBezTo>
                    <a:cubicBezTo>
                      <a:pt x="631462" y="231827"/>
                      <a:pt x="733425" y="201096"/>
                      <a:pt x="832095" y="166854"/>
                    </a:cubicBezTo>
                    <a:cubicBezTo>
                      <a:pt x="891093" y="146374"/>
                      <a:pt x="949784" y="125043"/>
                      <a:pt x="1008018" y="102688"/>
                    </a:cubicBezTo>
                    <a:cubicBezTo>
                      <a:pt x="1060428" y="82579"/>
                      <a:pt x="1110526" y="59852"/>
                      <a:pt x="1150570" y="19416"/>
                    </a:cubicBezTo>
                    <a:cubicBezTo>
                      <a:pt x="1158684" y="11237"/>
                      <a:pt x="1148476" y="-3681"/>
                      <a:pt x="1138073" y="833"/>
                    </a:cubicBezTo>
                    <a:cubicBezTo>
                      <a:pt x="1138073" y="833"/>
                      <a:pt x="992228" y="71521"/>
                      <a:pt x="843022" y="82884"/>
                    </a:cubicBezTo>
                    <a:cubicBezTo>
                      <a:pt x="693796" y="94247"/>
                      <a:pt x="366443" y="231216"/>
                      <a:pt x="209344" y="536823"/>
                    </a:cubicBezTo>
                    <a:cubicBezTo>
                      <a:pt x="85177" y="778330"/>
                      <a:pt x="47336" y="983217"/>
                      <a:pt x="15558" y="1046314"/>
                    </a:cubicBezTo>
                    <a:lnTo>
                      <a:pt x="15558" y="1046314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39" name="Freeform: Shape 3838">
                <a:extLst>
                  <a:ext uri="{FF2B5EF4-FFF2-40B4-BE49-F238E27FC236}">
                    <a16:creationId xmlns:a16="http://schemas.microsoft.com/office/drawing/2014/main" id="{A816F98D-B3F2-4583-8DC5-5AF93DDC6975}"/>
                  </a:ext>
                </a:extLst>
              </p:cNvPr>
              <p:cNvSpPr/>
              <p:nvPr/>
            </p:nvSpPr>
            <p:spPr>
              <a:xfrm>
                <a:off x="9079722" y="6165985"/>
                <a:ext cx="1099953" cy="988885"/>
              </a:xfrm>
              <a:custGeom>
                <a:avLst/>
                <a:gdLst>
                  <a:gd name="connsiteX0" fmla="*/ 1099603 w 1099953"/>
                  <a:gd name="connsiteY0" fmla="*/ 116 h 988885"/>
                  <a:gd name="connsiteX1" fmla="*/ 636940 w 1099953"/>
                  <a:gd name="connsiteY1" fmla="*/ 116518 h 988885"/>
                  <a:gd name="connsiteX2" fmla="*/ 183545 w 1099953"/>
                  <a:gd name="connsiteY2" fmla="*/ 490981 h 988885"/>
                  <a:gd name="connsiteX3" fmla="*/ 970 w 1099953"/>
                  <a:gd name="connsiteY3" fmla="*/ 987341 h 988885"/>
                  <a:gd name="connsiteX4" fmla="*/ 174908 w 1099953"/>
                  <a:gd name="connsiteY4" fmla="*/ 539160 h 988885"/>
                  <a:gd name="connsiteX5" fmla="*/ 378508 w 1099953"/>
                  <a:gd name="connsiteY5" fmla="*/ 295494 h 988885"/>
                  <a:gd name="connsiteX6" fmla="*/ 629175 w 1099953"/>
                  <a:gd name="connsiteY6" fmla="*/ 145068 h 988885"/>
                  <a:gd name="connsiteX7" fmla="*/ 903964 w 1099953"/>
                  <a:gd name="connsiteY7" fmla="*/ 74424 h 988885"/>
                  <a:gd name="connsiteX8" fmla="*/ 1099603 w 1099953"/>
                  <a:gd name="connsiteY8" fmla="*/ 116 h 988885"/>
                  <a:gd name="connsiteX9" fmla="*/ 1099603 w 1099953"/>
                  <a:gd name="connsiteY9" fmla="*/ 116 h 98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9953" h="988885">
                    <a:moveTo>
                      <a:pt x="1099603" y="116"/>
                    </a:moveTo>
                    <a:cubicBezTo>
                      <a:pt x="962895" y="58917"/>
                      <a:pt x="782764" y="68099"/>
                      <a:pt x="636940" y="116518"/>
                    </a:cubicBezTo>
                    <a:cubicBezTo>
                      <a:pt x="444135" y="180532"/>
                      <a:pt x="295323" y="319834"/>
                      <a:pt x="183545" y="490981"/>
                    </a:cubicBezTo>
                    <a:cubicBezTo>
                      <a:pt x="96544" y="624198"/>
                      <a:pt x="-11374" y="1016523"/>
                      <a:pt x="970" y="987341"/>
                    </a:cubicBezTo>
                    <a:cubicBezTo>
                      <a:pt x="45617" y="881779"/>
                      <a:pt x="116020" y="635583"/>
                      <a:pt x="174908" y="539160"/>
                    </a:cubicBezTo>
                    <a:cubicBezTo>
                      <a:pt x="231048" y="447251"/>
                      <a:pt x="299424" y="365244"/>
                      <a:pt x="378508" y="295494"/>
                    </a:cubicBezTo>
                    <a:cubicBezTo>
                      <a:pt x="452314" y="230412"/>
                      <a:pt x="536525" y="178525"/>
                      <a:pt x="629175" y="145068"/>
                    </a:cubicBezTo>
                    <a:cubicBezTo>
                      <a:pt x="717986" y="112985"/>
                      <a:pt x="811182" y="94490"/>
                      <a:pt x="903964" y="74424"/>
                    </a:cubicBezTo>
                    <a:cubicBezTo>
                      <a:pt x="1012492" y="50956"/>
                      <a:pt x="1106429" y="-2828"/>
                      <a:pt x="1099603" y="116"/>
                    </a:cubicBezTo>
                    <a:lnTo>
                      <a:pt x="1099603" y="116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40" name="Freeform: Shape 3839">
                <a:extLst>
                  <a:ext uri="{FF2B5EF4-FFF2-40B4-BE49-F238E27FC236}">
                    <a16:creationId xmlns:a16="http://schemas.microsoft.com/office/drawing/2014/main" id="{37B8DD49-453B-419F-A88A-1E0A886DDB86}"/>
                  </a:ext>
                </a:extLst>
              </p:cNvPr>
              <p:cNvSpPr/>
              <p:nvPr/>
            </p:nvSpPr>
            <p:spPr>
              <a:xfrm>
                <a:off x="6851665" y="5314530"/>
                <a:ext cx="735120" cy="2102622"/>
              </a:xfrm>
              <a:custGeom>
                <a:avLst/>
                <a:gdLst>
                  <a:gd name="connsiteX0" fmla="*/ 324589 w 735120"/>
                  <a:gd name="connsiteY0" fmla="*/ 2017663 h 2102622"/>
                  <a:gd name="connsiteX1" fmla="*/ 272462 w 735120"/>
                  <a:gd name="connsiteY1" fmla="*/ 1296568 h 2102622"/>
                  <a:gd name="connsiteX2" fmla="*/ 292331 w 735120"/>
                  <a:gd name="connsiteY2" fmla="*/ 837787 h 2102622"/>
                  <a:gd name="connsiteX3" fmla="*/ 205635 w 735120"/>
                  <a:gd name="connsiteY3" fmla="*/ 444109 h 2102622"/>
                  <a:gd name="connsiteX4" fmla="*/ 110040 w 735120"/>
                  <a:gd name="connsiteY4" fmla="*/ 230193 h 2102622"/>
                  <a:gd name="connsiteX5" fmla="*/ 4914 w 735120"/>
                  <a:gd name="connsiteY5" fmla="*/ 26114 h 2102622"/>
                  <a:gd name="connsiteX6" fmla="*/ 233160 w 735120"/>
                  <a:gd name="connsiteY6" fmla="*/ 172025 h 2102622"/>
                  <a:gd name="connsiteX7" fmla="*/ 392136 w 735120"/>
                  <a:gd name="connsiteY7" fmla="*/ 340881 h 2102622"/>
                  <a:gd name="connsiteX8" fmla="*/ 623675 w 735120"/>
                  <a:gd name="connsiteY8" fmla="*/ 749236 h 2102622"/>
                  <a:gd name="connsiteX9" fmla="*/ 694907 w 735120"/>
                  <a:gd name="connsiteY9" fmla="*/ 1721129 h 2102622"/>
                  <a:gd name="connsiteX10" fmla="*/ 612573 w 735120"/>
                  <a:gd name="connsiteY10" fmla="*/ 1988589 h 2102622"/>
                  <a:gd name="connsiteX11" fmla="*/ 324589 w 735120"/>
                  <a:gd name="connsiteY11" fmla="*/ 2017663 h 2102622"/>
                  <a:gd name="connsiteX12" fmla="*/ 324589 w 735120"/>
                  <a:gd name="connsiteY12" fmla="*/ 2017663 h 2102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5120" h="2102622">
                    <a:moveTo>
                      <a:pt x="324589" y="2017663"/>
                    </a:moveTo>
                    <a:cubicBezTo>
                      <a:pt x="193617" y="1809025"/>
                      <a:pt x="250434" y="1529874"/>
                      <a:pt x="272462" y="1296568"/>
                    </a:cubicBezTo>
                    <a:cubicBezTo>
                      <a:pt x="286006" y="1144157"/>
                      <a:pt x="306225" y="990765"/>
                      <a:pt x="292331" y="837787"/>
                    </a:cubicBezTo>
                    <a:cubicBezTo>
                      <a:pt x="280161" y="703893"/>
                      <a:pt x="251830" y="570435"/>
                      <a:pt x="205635" y="444109"/>
                    </a:cubicBezTo>
                    <a:cubicBezTo>
                      <a:pt x="178787" y="370717"/>
                      <a:pt x="146464" y="299310"/>
                      <a:pt x="110040" y="230193"/>
                    </a:cubicBezTo>
                    <a:cubicBezTo>
                      <a:pt x="74315" y="162407"/>
                      <a:pt x="34445" y="96823"/>
                      <a:pt x="4914" y="26114"/>
                    </a:cubicBezTo>
                    <a:cubicBezTo>
                      <a:pt x="-35239" y="-69961"/>
                      <a:pt x="182364" y="126637"/>
                      <a:pt x="233160" y="172025"/>
                    </a:cubicBezTo>
                    <a:cubicBezTo>
                      <a:pt x="290826" y="223541"/>
                      <a:pt x="344502" y="279943"/>
                      <a:pt x="392136" y="340881"/>
                    </a:cubicBezTo>
                    <a:cubicBezTo>
                      <a:pt x="488865" y="464611"/>
                      <a:pt x="566771" y="602889"/>
                      <a:pt x="623675" y="749236"/>
                    </a:cubicBezTo>
                    <a:cubicBezTo>
                      <a:pt x="743195" y="1056458"/>
                      <a:pt x="765988" y="1399666"/>
                      <a:pt x="694907" y="1721129"/>
                    </a:cubicBezTo>
                    <a:cubicBezTo>
                      <a:pt x="674776" y="1812165"/>
                      <a:pt x="647230" y="1902024"/>
                      <a:pt x="612573" y="1988589"/>
                    </a:cubicBezTo>
                    <a:cubicBezTo>
                      <a:pt x="541013" y="2109746"/>
                      <a:pt x="411699" y="2156420"/>
                      <a:pt x="324589" y="2017663"/>
                    </a:cubicBezTo>
                    <a:lnTo>
                      <a:pt x="324589" y="2017663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41" name="Freeform: Shape 3840">
                <a:extLst>
                  <a:ext uri="{FF2B5EF4-FFF2-40B4-BE49-F238E27FC236}">
                    <a16:creationId xmlns:a16="http://schemas.microsoft.com/office/drawing/2014/main" id="{D7CDDB91-AA4E-4046-89AC-CED3AB13BF95}"/>
                  </a:ext>
                </a:extLst>
              </p:cNvPr>
              <p:cNvSpPr/>
              <p:nvPr/>
            </p:nvSpPr>
            <p:spPr>
              <a:xfrm>
                <a:off x="6856666" y="5314499"/>
                <a:ext cx="730113" cy="2102633"/>
              </a:xfrm>
              <a:custGeom>
                <a:avLst/>
                <a:gdLst>
                  <a:gd name="connsiteX0" fmla="*/ 0 w 730113"/>
                  <a:gd name="connsiteY0" fmla="*/ 234 h 2102633"/>
                  <a:gd name="connsiteX1" fmla="*/ 228159 w 730113"/>
                  <a:gd name="connsiteY1" fmla="*/ 172012 h 2102633"/>
                  <a:gd name="connsiteX2" fmla="*/ 387134 w 730113"/>
                  <a:gd name="connsiteY2" fmla="*/ 340868 h 2102633"/>
                  <a:gd name="connsiteX3" fmla="*/ 618673 w 730113"/>
                  <a:gd name="connsiteY3" fmla="*/ 749224 h 2102633"/>
                  <a:gd name="connsiteX4" fmla="*/ 689906 w 730113"/>
                  <a:gd name="connsiteY4" fmla="*/ 1721116 h 2102633"/>
                  <a:gd name="connsiteX5" fmla="*/ 607572 w 730113"/>
                  <a:gd name="connsiteY5" fmla="*/ 1988577 h 2102633"/>
                  <a:gd name="connsiteX6" fmla="*/ 436120 w 730113"/>
                  <a:gd name="connsiteY6" fmla="*/ 2102122 h 2102633"/>
                  <a:gd name="connsiteX7" fmla="*/ 426197 w 730113"/>
                  <a:gd name="connsiteY7" fmla="*/ 787523 h 2102633"/>
                  <a:gd name="connsiteX8" fmla="*/ 0 w 730113"/>
                  <a:gd name="connsiteY8" fmla="*/ 234 h 2102633"/>
                  <a:gd name="connsiteX9" fmla="*/ 0 w 730113"/>
                  <a:gd name="connsiteY9" fmla="*/ 234 h 210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0113" h="2102633">
                    <a:moveTo>
                      <a:pt x="0" y="234"/>
                    </a:moveTo>
                    <a:cubicBezTo>
                      <a:pt x="29989" y="-6506"/>
                      <a:pt x="186130" y="134477"/>
                      <a:pt x="228159" y="172012"/>
                    </a:cubicBezTo>
                    <a:cubicBezTo>
                      <a:pt x="285825" y="223507"/>
                      <a:pt x="339479" y="279930"/>
                      <a:pt x="387134" y="340868"/>
                    </a:cubicBezTo>
                    <a:cubicBezTo>
                      <a:pt x="483863" y="464598"/>
                      <a:pt x="561770" y="602876"/>
                      <a:pt x="618673" y="749224"/>
                    </a:cubicBezTo>
                    <a:cubicBezTo>
                      <a:pt x="738173" y="1056445"/>
                      <a:pt x="760986" y="1399653"/>
                      <a:pt x="689906" y="1721116"/>
                    </a:cubicBezTo>
                    <a:cubicBezTo>
                      <a:pt x="669775" y="1812153"/>
                      <a:pt x="642250" y="1902011"/>
                      <a:pt x="607572" y="1988577"/>
                    </a:cubicBezTo>
                    <a:cubicBezTo>
                      <a:pt x="564191" y="2062012"/>
                      <a:pt x="499654" y="2108054"/>
                      <a:pt x="436120" y="2102122"/>
                    </a:cubicBezTo>
                    <a:cubicBezTo>
                      <a:pt x="511497" y="1778499"/>
                      <a:pt x="580265" y="1205737"/>
                      <a:pt x="426197" y="787523"/>
                    </a:cubicBezTo>
                    <a:cubicBezTo>
                      <a:pt x="249969" y="309069"/>
                      <a:pt x="0" y="234"/>
                      <a:pt x="0" y="234"/>
                    </a:cubicBez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42" name="Freeform: Shape 3841">
                <a:extLst>
                  <a:ext uri="{FF2B5EF4-FFF2-40B4-BE49-F238E27FC236}">
                    <a16:creationId xmlns:a16="http://schemas.microsoft.com/office/drawing/2014/main" id="{6906AEFD-E63F-4A09-83C2-989179EA8314}"/>
                  </a:ext>
                </a:extLst>
              </p:cNvPr>
              <p:cNvSpPr/>
              <p:nvPr/>
            </p:nvSpPr>
            <p:spPr>
              <a:xfrm>
                <a:off x="6939509" y="5411629"/>
                <a:ext cx="622466" cy="2248137"/>
              </a:xfrm>
              <a:custGeom>
                <a:avLst/>
                <a:gdLst>
                  <a:gd name="connsiteX0" fmla="*/ 379777 w 622466"/>
                  <a:gd name="connsiteY0" fmla="*/ 1748873 h 2248137"/>
                  <a:gd name="connsiteX1" fmla="*/ 380038 w 622466"/>
                  <a:gd name="connsiteY1" fmla="*/ 1743682 h 2248137"/>
                  <a:gd name="connsiteX2" fmla="*/ 236570 w 622466"/>
                  <a:gd name="connsiteY2" fmla="*/ 1286798 h 2248137"/>
                  <a:gd name="connsiteX3" fmla="*/ 244465 w 622466"/>
                  <a:gd name="connsiteY3" fmla="*/ 1277223 h 2248137"/>
                  <a:gd name="connsiteX4" fmla="*/ 393190 w 622466"/>
                  <a:gd name="connsiteY4" fmla="*/ 1669701 h 2248137"/>
                  <a:gd name="connsiteX5" fmla="*/ 393452 w 622466"/>
                  <a:gd name="connsiteY5" fmla="*/ 1668153 h 2248137"/>
                  <a:gd name="connsiteX6" fmla="*/ 227497 w 622466"/>
                  <a:gd name="connsiteY6" fmla="*/ 987407 h 2248137"/>
                  <a:gd name="connsiteX7" fmla="*/ 235130 w 622466"/>
                  <a:gd name="connsiteY7" fmla="*/ 978138 h 2248137"/>
                  <a:gd name="connsiteX8" fmla="*/ 412863 w 622466"/>
                  <a:gd name="connsiteY8" fmla="*/ 1325686 h 2248137"/>
                  <a:gd name="connsiteX9" fmla="*/ 415655 w 622466"/>
                  <a:gd name="connsiteY9" fmla="*/ 1334018 h 2248137"/>
                  <a:gd name="connsiteX10" fmla="*/ 227977 w 622466"/>
                  <a:gd name="connsiteY10" fmla="*/ 906992 h 2248137"/>
                  <a:gd name="connsiteX11" fmla="*/ 237072 w 622466"/>
                  <a:gd name="connsiteY11" fmla="*/ 895978 h 2248137"/>
                  <a:gd name="connsiteX12" fmla="*/ 410181 w 622466"/>
                  <a:gd name="connsiteY12" fmla="*/ 1206601 h 2248137"/>
                  <a:gd name="connsiteX13" fmla="*/ 274302 w 622466"/>
                  <a:gd name="connsiteY13" fmla="*/ 587470 h 2248137"/>
                  <a:gd name="connsiteX14" fmla="*/ 1433 w 622466"/>
                  <a:gd name="connsiteY14" fmla="*/ 15515 h 2248137"/>
                  <a:gd name="connsiteX15" fmla="*/ 17049 w 622466"/>
                  <a:gd name="connsiteY15" fmla="*/ 4261 h 2248137"/>
                  <a:gd name="connsiteX16" fmla="*/ 423201 w 622466"/>
                  <a:gd name="connsiteY16" fmla="*/ 1015194 h 2248137"/>
                  <a:gd name="connsiteX17" fmla="*/ 432558 w 622466"/>
                  <a:gd name="connsiteY17" fmla="*/ 799140 h 2248137"/>
                  <a:gd name="connsiteX18" fmla="*/ 405055 w 622466"/>
                  <a:gd name="connsiteY18" fmla="*/ 507557 h 2248137"/>
                  <a:gd name="connsiteX19" fmla="*/ 423594 w 622466"/>
                  <a:gd name="connsiteY19" fmla="*/ 505768 h 2248137"/>
                  <a:gd name="connsiteX20" fmla="*/ 433409 w 622466"/>
                  <a:gd name="connsiteY20" fmla="*/ 1082239 h 2248137"/>
                  <a:gd name="connsiteX21" fmla="*/ 448283 w 622466"/>
                  <a:gd name="connsiteY21" fmla="*/ 1439536 h 2248137"/>
                  <a:gd name="connsiteX22" fmla="*/ 514260 w 622466"/>
                  <a:gd name="connsiteY22" fmla="*/ 1206558 h 2248137"/>
                  <a:gd name="connsiteX23" fmla="*/ 524641 w 622466"/>
                  <a:gd name="connsiteY23" fmla="*/ 935695 h 2248137"/>
                  <a:gd name="connsiteX24" fmla="*/ 534478 w 622466"/>
                  <a:gd name="connsiteY24" fmla="*/ 908912 h 2248137"/>
                  <a:gd name="connsiteX25" fmla="*/ 444663 w 622466"/>
                  <a:gd name="connsiteY25" fmla="*/ 1501957 h 2248137"/>
                  <a:gd name="connsiteX26" fmla="*/ 403550 w 622466"/>
                  <a:gd name="connsiteY26" fmla="*/ 1804969 h 2248137"/>
                  <a:gd name="connsiteX27" fmla="*/ 605383 w 622466"/>
                  <a:gd name="connsiteY27" fmla="*/ 1140450 h 2248137"/>
                  <a:gd name="connsiteX28" fmla="*/ 620542 w 622466"/>
                  <a:gd name="connsiteY28" fmla="*/ 1141039 h 2248137"/>
                  <a:gd name="connsiteX29" fmla="*/ 393409 w 622466"/>
                  <a:gd name="connsiteY29" fmla="*/ 1854217 h 2248137"/>
                  <a:gd name="connsiteX30" fmla="*/ 320955 w 622466"/>
                  <a:gd name="connsiteY30" fmla="*/ 2128155 h 2248137"/>
                  <a:gd name="connsiteX31" fmla="*/ 298228 w 622466"/>
                  <a:gd name="connsiteY31" fmla="*/ 2182354 h 2248137"/>
                  <a:gd name="connsiteX32" fmla="*/ 242044 w 622466"/>
                  <a:gd name="connsiteY32" fmla="*/ 2182180 h 2248137"/>
                  <a:gd name="connsiteX33" fmla="*/ 379777 w 622466"/>
                  <a:gd name="connsiteY33" fmla="*/ 1748873 h 2248137"/>
                  <a:gd name="connsiteX34" fmla="*/ 379777 w 622466"/>
                  <a:gd name="connsiteY34" fmla="*/ 1748873 h 224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22466" h="2248137">
                    <a:moveTo>
                      <a:pt x="379777" y="1748873"/>
                    </a:moveTo>
                    <a:cubicBezTo>
                      <a:pt x="379559" y="1747259"/>
                      <a:pt x="379581" y="1745536"/>
                      <a:pt x="380038" y="1743682"/>
                    </a:cubicBezTo>
                    <a:cubicBezTo>
                      <a:pt x="389439" y="1705121"/>
                      <a:pt x="263746" y="1319448"/>
                      <a:pt x="236570" y="1286798"/>
                    </a:cubicBezTo>
                    <a:cubicBezTo>
                      <a:pt x="232622" y="1282043"/>
                      <a:pt x="238991" y="1273865"/>
                      <a:pt x="244465" y="1277223"/>
                    </a:cubicBezTo>
                    <a:cubicBezTo>
                      <a:pt x="270420" y="1288150"/>
                      <a:pt x="378403" y="1619973"/>
                      <a:pt x="393190" y="1669701"/>
                    </a:cubicBezTo>
                    <a:cubicBezTo>
                      <a:pt x="393278" y="1669178"/>
                      <a:pt x="393365" y="1668676"/>
                      <a:pt x="393452" y="1668153"/>
                    </a:cubicBezTo>
                    <a:cubicBezTo>
                      <a:pt x="428632" y="1542699"/>
                      <a:pt x="378185" y="1230702"/>
                      <a:pt x="227497" y="987407"/>
                    </a:cubicBezTo>
                    <a:cubicBezTo>
                      <a:pt x="221630" y="982369"/>
                      <a:pt x="229111" y="973274"/>
                      <a:pt x="235130" y="978138"/>
                    </a:cubicBezTo>
                    <a:cubicBezTo>
                      <a:pt x="292383" y="1024441"/>
                      <a:pt x="385644" y="1245118"/>
                      <a:pt x="412863" y="1325686"/>
                    </a:cubicBezTo>
                    <a:cubicBezTo>
                      <a:pt x="413801" y="1328412"/>
                      <a:pt x="414717" y="1331204"/>
                      <a:pt x="415655" y="1334018"/>
                    </a:cubicBezTo>
                    <a:cubicBezTo>
                      <a:pt x="413932" y="1202326"/>
                      <a:pt x="310660" y="1007451"/>
                      <a:pt x="227977" y="906992"/>
                    </a:cubicBezTo>
                    <a:cubicBezTo>
                      <a:pt x="220452" y="901670"/>
                      <a:pt x="229591" y="890700"/>
                      <a:pt x="237072" y="895978"/>
                    </a:cubicBezTo>
                    <a:cubicBezTo>
                      <a:pt x="337443" y="997353"/>
                      <a:pt x="360453" y="1059272"/>
                      <a:pt x="410181" y="1206601"/>
                    </a:cubicBezTo>
                    <a:cubicBezTo>
                      <a:pt x="394630" y="996306"/>
                      <a:pt x="348043" y="788780"/>
                      <a:pt x="274302" y="587470"/>
                    </a:cubicBezTo>
                    <a:cubicBezTo>
                      <a:pt x="201543" y="388865"/>
                      <a:pt x="107583" y="198286"/>
                      <a:pt x="1433" y="15515"/>
                    </a:cubicBezTo>
                    <a:cubicBezTo>
                      <a:pt x="-4696" y="4958"/>
                      <a:pt x="10418" y="-6361"/>
                      <a:pt x="17049" y="4261"/>
                    </a:cubicBezTo>
                    <a:cubicBezTo>
                      <a:pt x="210616" y="313728"/>
                      <a:pt x="362132" y="653534"/>
                      <a:pt x="423201" y="1015194"/>
                    </a:cubicBezTo>
                    <a:cubicBezTo>
                      <a:pt x="433016" y="943743"/>
                      <a:pt x="435808" y="871768"/>
                      <a:pt x="432558" y="799140"/>
                    </a:cubicBezTo>
                    <a:cubicBezTo>
                      <a:pt x="428174" y="701451"/>
                      <a:pt x="412340" y="604962"/>
                      <a:pt x="405055" y="507557"/>
                    </a:cubicBezTo>
                    <a:cubicBezTo>
                      <a:pt x="404139" y="495365"/>
                      <a:pt x="421260" y="494231"/>
                      <a:pt x="423594" y="505768"/>
                    </a:cubicBezTo>
                    <a:cubicBezTo>
                      <a:pt x="461217" y="690306"/>
                      <a:pt x="480737" y="897221"/>
                      <a:pt x="433409" y="1082239"/>
                    </a:cubicBezTo>
                    <a:cubicBezTo>
                      <a:pt x="449265" y="1201454"/>
                      <a:pt x="453540" y="1320757"/>
                      <a:pt x="448283" y="1439536"/>
                    </a:cubicBezTo>
                    <a:cubicBezTo>
                      <a:pt x="476811" y="1363854"/>
                      <a:pt x="500737" y="1286951"/>
                      <a:pt x="514260" y="1206558"/>
                    </a:cubicBezTo>
                    <a:cubicBezTo>
                      <a:pt x="529614" y="1115085"/>
                      <a:pt x="527302" y="1026600"/>
                      <a:pt x="524641" y="935695"/>
                    </a:cubicBezTo>
                    <a:cubicBezTo>
                      <a:pt x="524249" y="922019"/>
                      <a:pt x="520781" y="846272"/>
                      <a:pt x="534478" y="908912"/>
                    </a:cubicBezTo>
                    <a:cubicBezTo>
                      <a:pt x="573758" y="1088476"/>
                      <a:pt x="531708" y="1340474"/>
                      <a:pt x="444663" y="1501957"/>
                    </a:cubicBezTo>
                    <a:cubicBezTo>
                      <a:pt x="437334" y="1603550"/>
                      <a:pt x="423289" y="1704685"/>
                      <a:pt x="403550" y="1804969"/>
                    </a:cubicBezTo>
                    <a:cubicBezTo>
                      <a:pt x="592385" y="1551751"/>
                      <a:pt x="611164" y="1271880"/>
                      <a:pt x="605383" y="1140450"/>
                    </a:cubicBezTo>
                    <a:cubicBezTo>
                      <a:pt x="606169" y="1131814"/>
                      <a:pt x="620018" y="1132490"/>
                      <a:pt x="620542" y="1141039"/>
                    </a:cubicBezTo>
                    <a:cubicBezTo>
                      <a:pt x="636398" y="1387736"/>
                      <a:pt x="553737" y="1669308"/>
                      <a:pt x="393409" y="1854217"/>
                    </a:cubicBezTo>
                    <a:cubicBezTo>
                      <a:pt x="373539" y="1946388"/>
                      <a:pt x="349090" y="2037817"/>
                      <a:pt x="320955" y="2128155"/>
                    </a:cubicBezTo>
                    <a:cubicBezTo>
                      <a:pt x="315589" y="2145385"/>
                      <a:pt x="307105" y="2163619"/>
                      <a:pt x="298228" y="2182354"/>
                    </a:cubicBezTo>
                    <a:cubicBezTo>
                      <a:pt x="245927" y="2292824"/>
                      <a:pt x="200866" y="2244012"/>
                      <a:pt x="242044" y="2182180"/>
                    </a:cubicBezTo>
                    <a:cubicBezTo>
                      <a:pt x="317072" y="2069485"/>
                      <a:pt x="353866" y="1878841"/>
                      <a:pt x="379777" y="1748873"/>
                    </a:cubicBezTo>
                    <a:lnTo>
                      <a:pt x="379777" y="1748873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43" name="Freeform: Shape 3842">
                <a:extLst>
                  <a:ext uri="{FF2B5EF4-FFF2-40B4-BE49-F238E27FC236}">
                    <a16:creationId xmlns:a16="http://schemas.microsoft.com/office/drawing/2014/main" id="{C7DC1DF1-64EE-4AC2-8A10-CAD857F91B96}"/>
                  </a:ext>
                </a:extLst>
              </p:cNvPr>
              <p:cNvSpPr/>
              <p:nvPr/>
            </p:nvSpPr>
            <p:spPr>
              <a:xfrm>
                <a:off x="6602229" y="5591138"/>
                <a:ext cx="901624" cy="1542831"/>
              </a:xfrm>
              <a:custGeom>
                <a:avLst/>
                <a:gdLst>
                  <a:gd name="connsiteX0" fmla="*/ 686522 w 901624"/>
                  <a:gd name="connsiteY0" fmla="*/ 1530367 h 1542831"/>
                  <a:gd name="connsiteX1" fmla="*/ 318210 w 901624"/>
                  <a:gd name="connsiteY1" fmla="*/ 836098 h 1542831"/>
                  <a:gd name="connsiteX2" fmla="*/ 262070 w 901624"/>
                  <a:gd name="connsiteY2" fmla="*/ 374089 h 1542831"/>
                  <a:gd name="connsiteX3" fmla="*/ 11796 w 901624"/>
                  <a:gd name="connsiteY3" fmla="*/ 19802 h 1542831"/>
                  <a:gd name="connsiteX4" fmla="*/ 203074 w 901624"/>
                  <a:gd name="connsiteY4" fmla="*/ 92648 h 1542831"/>
                  <a:gd name="connsiteX5" fmla="*/ 359672 w 901624"/>
                  <a:gd name="connsiteY5" fmla="*/ 215244 h 1542831"/>
                  <a:gd name="connsiteX6" fmla="*/ 639935 w 901624"/>
                  <a:gd name="connsiteY6" fmla="*/ 524494 h 1542831"/>
                  <a:gd name="connsiteX7" fmla="*/ 858759 w 901624"/>
                  <a:gd name="connsiteY7" fmla="*/ 878803 h 1542831"/>
                  <a:gd name="connsiteX8" fmla="*/ 886284 w 901624"/>
                  <a:gd name="connsiteY8" fmla="*/ 1278195 h 1542831"/>
                  <a:gd name="connsiteX9" fmla="*/ 800656 w 901624"/>
                  <a:gd name="connsiteY9" fmla="*/ 1474750 h 1542831"/>
                  <a:gd name="connsiteX10" fmla="*/ 713742 w 901624"/>
                  <a:gd name="connsiteY10" fmla="*/ 1520683 h 1542831"/>
                  <a:gd name="connsiteX11" fmla="*/ 686522 w 901624"/>
                  <a:gd name="connsiteY11" fmla="*/ 1530367 h 1542831"/>
                  <a:gd name="connsiteX12" fmla="*/ 686522 w 901624"/>
                  <a:gd name="connsiteY12" fmla="*/ 1530367 h 154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24" h="1542831">
                    <a:moveTo>
                      <a:pt x="686522" y="1530367"/>
                    </a:moveTo>
                    <a:cubicBezTo>
                      <a:pt x="474526" y="1642123"/>
                      <a:pt x="328963" y="969207"/>
                      <a:pt x="318210" y="836098"/>
                    </a:cubicBezTo>
                    <a:cubicBezTo>
                      <a:pt x="305844" y="682946"/>
                      <a:pt x="308919" y="521898"/>
                      <a:pt x="262070" y="374089"/>
                    </a:cubicBezTo>
                    <a:cubicBezTo>
                      <a:pt x="217948" y="234939"/>
                      <a:pt x="113258" y="120893"/>
                      <a:pt x="11796" y="19802"/>
                    </a:cubicBezTo>
                    <a:cubicBezTo>
                      <a:pt x="-50581" y="-42336"/>
                      <a:pt x="152299" y="58558"/>
                      <a:pt x="203074" y="92648"/>
                    </a:cubicBezTo>
                    <a:cubicBezTo>
                      <a:pt x="258101" y="129595"/>
                      <a:pt x="310250" y="171122"/>
                      <a:pt x="359672" y="215244"/>
                    </a:cubicBezTo>
                    <a:cubicBezTo>
                      <a:pt x="463686" y="308135"/>
                      <a:pt x="555268" y="413915"/>
                      <a:pt x="639935" y="524494"/>
                    </a:cubicBezTo>
                    <a:cubicBezTo>
                      <a:pt x="723775" y="634025"/>
                      <a:pt x="811496" y="747897"/>
                      <a:pt x="858759" y="878803"/>
                    </a:cubicBezTo>
                    <a:cubicBezTo>
                      <a:pt x="904604" y="1005783"/>
                      <a:pt x="913503" y="1146133"/>
                      <a:pt x="886284" y="1278195"/>
                    </a:cubicBezTo>
                    <a:cubicBezTo>
                      <a:pt x="872325" y="1345916"/>
                      <a:pt x="850318" y="1423997"/>
                      <a:pt x="800656" y="1474750"/>
                    </a:cubicBezTo>
                    <a:cubicBezTo>
                      <a:pt x="778933" y="1496931"/>
                      <a:pt x="746697" y="1514510"/>
                      <a:pt x="713742" y="1520683"/>
                    </a:cubicBezTo>
                    <a:lnTo>
                      <a:pt x="686522" y="1530367"/>
                    </a:lnTo>
                    <a:lnTo>
                      <a:pt x="686522" y="1530367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44" name="Freeform: Shape 3843">
                <a:extLst>
                  <a:ext uri="{FF2B5EF4-FFF2-40B4-BE49-F238E27FC236}">
                    <a16:creationId xmlns:a16="http://schemas.microsoft.com/office/drawing/2014/main" id="{68E39D68-B97C-482F-A90C-F5F0B094B719}"/>
                  </a:ext>
                </a:extLst>
              </p:cNvPr>
              <p:cNvSpPr/>
              <p:nvPr/>
            </p:nvSpPr>
            <p:spPr>
              <a:xfrm>
                <a:off x="6603186" y="5591141"/>
                <a:ext cx="900631" cy="1528858"/>
              </a:xfrm>
              <a:custGeom>
                <a:avLst/>
                <a:gdLst>
                  <a:gd name="connsiteX0" fmla="*/ 0 w 900631"/>
                  <a:gd name="connsiteY0" fmla="*/ 1107 h 1528858"/>
                  <a:gd name="connsiteX1" fmla="*/ 65 w 900631"/>
                  <a:gd name="connsiteY1" fmla="*/ 1042 h 1528858"/>
                  <a:gd name="connsiteX2" fmla="*/ 202095 w 900631"/>
                  <a:gd name="connsiteY2" fmla="*/ 92667 h 1528858"/>
                  <a:gd name="connsiteX3" fmla="*/ 358693 w 900631"/>
                  <a:gd name="connsiteY3" fmla="*/ 215263 h 1528858"/>
                  <a:gd name="connsiteX4" fmla="*/ 638957 w 900631"/>
                  <a:gd name="connsiteY4" fmla="*/ 524513 h 1528858"/>
                  <a:gd name="connsiteX5" fmla="*/ 857780 w 900631"/>
                  <a:gd name="connsiteY5" fmla="*/ 878822 h 1528858"/>
                  <a:gd name="connsiteX6" fmla="*/ 885283 w 900631"/>
                  <a:gd name="connsiteY6" fmla="*/ 1278214 h 1528858"/>
                  <a:gd name="connsiteX7" fmla="*/ 799656 w 900631"/>
                  <a:gd name="connsiteY7" fmla="*/ 1474769 h 1528858"/>
                  <a:gd name="connsiteX8" fmla="*/ 712763 w 900631"/>
                  <a:gd name="connsiteY8" fmla="*/ 1520702 h 1528858"/>
                  <a:gd name="connsiteX9" fmla="*/ 689840 w 900631"/>
                  <a:gd name="connsiteY9" fmla="*/ 1528859 h 1528858"/>
                  <a:gd name="connsiteX10" fmla="*/ 698107 w 900631"/>
                  <a:gd name="connsiteY10" fmla="*/ 1283100 h 1528858"/>
                  <a:gd name="connsiteX11" fmla="*/ 0 w 900631"/>
                  <a:gd name="connsiteY11" fmla="*/ 1107 h 1528858"/>
                  <a:gd name="connsiteX12" fmla="*/ 0 w 900631"/>
                  <a:gd name="connsiteY12" fmla="*/ 1107 h 152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1" h="1528858">
                    <a:moveTo>
                      <a:pt x="0" y="1107"/>
                    </a:moveTo>
                    <a:lnTo>
                      <a:pt x="65" y="1042"/>
                    </a:lnTo>
                    <a:cubicBezTo>
                      <a:pt x="13697" y="-9623"/>
                      <a:pt x="160067" y="64445"/>
                      <a:pt x="202095" y="92667"/>
                    </a:cubicBezTo>
                    <a:cubicBezTo>
                      <a:pt x="257123" y="129636"/>
                      <a:pt x="309271" y="171119"/>
                      <a:pt x="358693" y="215263"/>
                    </a:cubicBezTo>
                    <a:cubicBezTo>
                      <a:pt x="462686" y="308132"/>
                      <a:pt x="554289" y="413934"/>
                      <a:pt x="638957" y="524513"/>
                    </a:cubicBezTo>
                    <a:cubicBezTo>
                      <a:pt x="722774" y="634045"/>
                      <a:pt x="810496" y="747939"/>
                      <a:pt x="857780" y="878822"/>
                    </a:cubicBezTo>
                    <a:cubicBezTo>
                      <a:pt x="903626" y="1005803"/>
                      <a:pt x="912503" y="1146152"/>
                      <a:pt x="885283" y="1278214"/>
                    </a:cubicBezTo>
                    <a:cubicBezTo>
                      <a:pt x="871325" y="1345957"/>
                      <a:pt x="849318" y="1424017"/>
                      <a:pt x="799656" y="1474769"/>
                    </a:cubicBezTo>
                    <a:cubicBezTo>
                      <a:pt x="777954" y="1496950"/>
                      <a:pt x="745719" y="1514552"/>
                      <a:pt x="712763" y="1520702"/>
                    </a:cubicBezTo>
                    <a:lnTo>
                      <a:pt x="689840" y="1528859"/>
                    </a:lnTo>
                    <a:cubicBezTo>
                      <a:pt x="696143" y="1458521"/>
                      <a:pt x="699132" y="1377342"/>
                      <a:pt x="698107" y="1283100"/>
                    </a:cubicBezTo>
                    <a:cubicBezTo>
                      <a:pt x="689557" y="512757"/>
                      <a:pt x="0" y="1107"/>
                      <a:pt x="0" y="1107"/>
                    </a:cubicBezTo>
                    <a:lnTo>
                      <a:pt x="0" y="1107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45" name="Freeform: Shape 3844">
                <a:extLst>
                  <a:ext uri="{FF2B5EF4-FFF2-40B4-BE49-F238E27FC236}">
                    <a16:creationId xmlns:a16="http://schemas.microsoft.com/office/drawing/2014/main" id="{A87BCFF7-F92D-4C13-B8A9-6428DFCF5994}"/>
                  </a:ext>
                </a:extLst>
              </p:cNvPr>
              <p:cNvSpPr/>
              <p:nvPr/>
            </p:nvSpPr>
            <p:spPr>
              <a:xfrm>
                <a:off x="6649619" y="5626126"/>
                <a:ext cx="831332" cy="1853597"/>
              </a:xfrm>
              <a:custGeom>
                <a:avLst/>
                <a:gdLst>
                  <a:gd name="connsiteX0" fmla="*/ 543538 w 831332"/>
                  <a:gd name="connsiteY0" fmla="*/ 1785871 h 1853597"/>
                  <a:gd name="connsiteX1" fmla="*/ 647573 w 831332"/>
                  <a:gd name="connsiteY1" fmla="*/ 1424779 h 1853597"/>
                  <a:gd name="connsiteX2" fmla="*/ 574792 w 831332"/>
                  <a:gd name="connsiteY2" fmla="*/ 1276664 h 1853597"/>
                  <a:gd name="connsiteX3" fmla="*/ 391585 w 831332"/>
                  <a:gd name="connsiteY3" fmla="*/ 1090665 h 1853597"/>
                  <a:gd name="connsiteX4" fmla="*/ 402512 w 831332"/>
                  <a:gd name="connsiteY4" fmla="*/ 1079346 h 1853597"/>
                  <a:gd name="connsiteX5" fmla="*/ 612241 w 831332"/>
                  <a:gd name="connsiteY5" fmla="*/ 1286871 h 1853597"/>
                  <a:gd name="connsiteX6" fmla="*/ 652394 w 831332"/>
                  <a:gd name="connsiteY6" fmla="*/ 1353808 h 1853597"/>
                  <a:gd name="connsiteX7" fmla="*/ 636188 w 831332"/>
                  <a:gd name="connsiteY7" fmla="*/ 1143490 h 1853597"/>
                  <a:gd name="connsiteX8" fmla="*/ 572764 w 831332"/>
                  <a:gd name="connsiteY8" fmla="*/ 1020022 h 1853597"/>
                  <a:gd name="connsiteX9" fmla="*/ 383733 w 831332"/>
                  <a:gd name="connsiteY9" fmla="*/ 796880 h 1853597"/>
                  <a:gd name="connsiteX10" fmla="*/ 392218 w 831332"/>
                  <a:gd name="connsiteY10" fmla="*/ 788090 h 1853597"/>
                  <a:gd name="connsiteX11" fmla="*/ 588162 w 831332"/>
                  <a:gd name="connsiteY11" fmla="*/ 1002551 h 1853597"/>
                  <a:gd name="connsiteX12" fmla="*/ 633004 w 831332"/>
                  <a:gd name="connsiteY12" fmla="*/ 1067372 h 1853597"/>
                  <a:gd name="connsiteX13" fmla="*/ 626112 w 831332"/>
                  <a:gd name="connsiteY13" fmla="*/ 1032279 h 1853597"/>
                  <a:gd name="connsiteX14" fmla="*/ 616734 w 831332"/>
                  <a:gd name="connsiteY14" fmla="*/ 991712 h 1853597"/>
                  <a:gd name="connsiteX15" fmla="*/ 588599 w 831332"/>
                  <a:gd name="connsiteY15" fmla="*/ 951057 h 1853597"/>
                  <a:gd name="connsiteX16" fmla="*/ 519961 w 831332"/>
                  <a:gd name="connsiteY16" fmla="*/ 851188 h 1853597"/>
                  <a:gd name="connsiteX17" fmla="*/ 336165 w 831332"/>
                  <a:gd name="connsiteY17" fmla="*/ 678537 h 1853597"/>
                  <a:gd name="connsiteX18" fmla="*/ 340396 w 831332"/>
                  <a:gd name="connsiteY18" fmla="*/ 670947 h 1853597"/>
                  <a:gd name="connsiteX19" fmla="*/ 545305 w 831332"/>
                  <a:gd name="connsiteY19" fmla="*/ 851406 h 1853597"/>
                  <a:gd name="connsiteX20" fmla="*/ 600485 w 831332"/>
                  <a:gd name="connsiteY20" fmla="*/ 931166 h 1853597"/>
                  <a:gd name="connsiteX21" fmla="*/ 299196 w 831332"/>
                  <a:gd name="connsiteY21" fmla="*/ 347499 h 1853597"/>
                  <a:gd name="connsiteX22" fmla="*/ 198 w 831332"/>
                  <a:gd name="connsiteY22" fmla="*/ 299 h 1853597"/>
                  <a:gd name="connsiteX23" fmla="*/ 533156 w 831332"/>
                  <a:gd name="connsiteY23" fmla="*/ 651535 h 1853597"/>
                  <a:gd name="connsiteX24" fmla="*/ 503145 w 831332"/>
                  <a:gd name="connsiteY24" fmla="*/ 422919 h 1853597"/>
                  <a:gd name="connsiteX25" fmla="*/ 515097 w 831332"/>
                  <a:gd name="connsiteY25" fmla="*/ 420999 h 1853597"/>
                  <a:gd name="connsiteX26" fmla="*/ 562164 w 831332"/>
                  <a:gd name="connsiteY26" fmla="*/ 713804 h 1853597"/>
                  <a:gd name="connsiteX27" fmla="*/ 596450 w 831332"/>
                  <a:gd name="connsiteY27" fmla="*/ 797054 h 1853597"/>
                  <a:gd name="connsiteX28" fmla="*/ 598522 w 831332"/>
                  <a:gd name="connsiteY28" fmla="*/ 699496 h 1853597"/>
                  <a:gd name="connsiteX29" fmla="*/ 587639 w 831332"/>
                  <a:gd name="connsiteY29" fmla="*/ 521044 h 1853597"/>
                  <a:gd name="connsiteX30" fmla="*/ 596014 w 831332"/>
                  <a:gd name="connsiteY30" fmla="*/ 521916 h 1853597"/>
                  <a:gd name="connsiteX31" fmla="*/ 618304 w 831332"/>
                  <a:gd name="connsiteY31" fmla="*/ 706367 h 1853597"/>
                  <a:gd name="connsiteX32" fmla="*/ 615862 w 831332"/>
                  <a:gd name="connsiteY32" fmla="*/ 850904 h 1853597"/>
                  <a:gd name="connsiteX33" fmla="*/ 685000 w 831332"/>
                  <a:gd name="connsiteY33" fmla="*/ 1154635 h 1853597"/>
                  <a:gd name="connsiteX34" fmla="*/ 738545 w 831332"/>
                  <a:gd name="connsiteY34" fmla="*/ 981548 h 1853597"/>
                  <a:gd name="connsiteX35" fmla="*/ 761642 w 831332"/>
                  <a:gd name="connsiteY35" fmla="*/ 791951 h 1853597"/>
                  <a:gd name="connsiteX36" fmla="*/ 771566 w 831332"/>
                  <a:gd name="connsiteY36" fmla="*/ 790358 h 1853597"/>
                  <a:gd name="connsiteX37" fmla="*/ 689537 w 831332"/>
                  <a:gd name="connsiteY37" fmla="*/ 1202618 h 1853597"/>
                  <a:gd name="connsiteX38" fmla="*/ 691653 w 831332"/>
                  <a:gd name="connsiteY38" fmla="*/ 1374658 h 1853597"/>
                  <a:gd name="connsiteX39" fmla="*/ 816844 w 831332"/>
                  <a:gd name="connsiteY39" fmla="*/ 973129 h 1853597"/>
                  <a:gd name="connsiteX40" fmla="*/ 831326 w 831332"/>
                  <a:gd name="connsiteY40" fmla="*/ 974656 h 1853597"/>
                  <a:gd name="connsiteX41" fmla="*/ 671565 w 831332"/>
                  <a:gd name="connsiteY41" fmla="*/ 1436273 h 1853597"/>
                  <a:gd name="connsiteX42" fmla="*/ 588511 w 831332"/>
                  <a:gd name="connsiteY42" fmla="*/ 1804672 h 1853597"/>
                  <a:gd name="connsiteX43" fmla="*/ 543538 w 831332"/>
                  <a:gd name="connsiteY43" fmla="*/ 1785871 h 1853597"/>
                  <a:gd name="connsiteX44" fmla="*/ 543538 w 831332"/>
                  <a:gd name="connsiteY44" fmla="*/ 1785871 h 185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32" h="1853597">
                    <a:moveTo>
                      <a:pt x="543538" y="1785871"/>
                    </a:moveTo>
                    <a:cubicBezTo>
                      <a:pt x="593178" y="1657299"/>
                      <a:pt x="633833" y="1552042"/>
                      <a:pt x="647573" y="1424779"/>
                    </a:cubicBezTo>
                    <a:cubicBezTo>
                      <a:pt x="637410" y="1370929"/>
                      <a:pt x="612873" y="1322008"/>
                      <a:pt x="574792" y="1276664"/>
                    </a:cubicBezTo>
                    <a:cubicBezTo>
                      <a:pt x="518653" y="1209837"/>
                      <a:pt x="447572" y="1157711"/>
                      <a:pt x="391585" y="1090665"/>
                    </a:cubicBezTo>
                    <a:cubicBezTo>
                      <a:pt x="385260" y="1083075"/>
                      <a:pt x="395293" y="1071930"/>
                      <a:pt x="402512" y="1079346"/>
                    </a:cubicBezTo>
                    <a:cubicBezTo>
                      <a:pt x="470931" y="1149684"/>
                      <a:pt x="553353" y="1207569"/>
                      <a:pt x="612241" y="1286871"/>
                    </a:cubicBezTo>
                    <a:cubicBezTo>
                      <a:pt x="627159" y="1306959"/>
                      <a:pt x="641183" y="1329685"/>
                      <a:pt x="652394" y="1353808"/>
                    </a:cubicBezTo>
                    <a:cubicBezTo>
                      <a:pt x="655752" y="1273785"/>
                      <a:pt x="652394" y="1220786"/>
                      <a:pt x="636188" y="1143490"/>
                    </a:cubicBezTo>
                    <a:cubicBezTo>
                      <a:pt x="626308" y="1096423"/>
                      <a:pt x="600725" y="1058168"/>
                      <a:pt x="572764" y="1020022"/>
                    </a:cubicBezTo>
                    <a:cubicBezTo>
                      <a:pt x="515228" y="941526"/>
                      <a:pt x="456427" y="862180"/>
                      <a:pt x="383733" y="796880"/>
                    </a:cubicBezTo>
                    <a:cubicBezTo>
                      <a:pt x="377845" y="791580"/>
                      <a:pt x="386242" y="783117"/>
                      <a:pt x="392218" y="788090"/>
                    </a:cubicBezTo>
                    <a:cubicBezTo>
                      <a:pt x="467420" y="850642"/>
                      <a:pt x="528336" y="925648"/>
                      <a:pt x="588162" y="1002551"/>
                    </a:cubicBezTo>
                    <a:cubicBezTo>
                      <a:pt x="604258" y="1023271"/>
                      <a:pt x="620071" y="1044536"/>
                      <a:pt x="633004" y="1067372"/>
                    </a:cubicBezTo>
                    <a:cubicBezTo>
                      <a:pt x="630845" y="1055660"/>
                      <a:pt x="628598" y="1043947"/>
                      <a:pt x="626112" y="1032279"/>
                    </a:cubicBezTo>
                    <a:cubicBezTo>
                      <a:pt x="623211" y="1018691"/>
                      <a:pt x="620027" y="1005191"/>
                      <a:pt x="616734" y="991712"/>
                    </a:cubicBezTo>
                    <a:cubicBezTo>
                      <a:pt x="606352" y="976335"/>
                      <a:pt x="595643" y="962137"/>
                      <a:pt x="588599" y="951057"/>
                    </a:cubicBezTo>
                    <a:cubicBezTo>
                      <a:pt x="566962" y="916946"/>
                      <a:pt x="544498" y="883271"/>
                      <a:pt x="519961" y="851188"/>
                    </a:cubicBezTo>
                    <a:cubicBezTo>
                      <a:pt x="468292" y="783597"/>
                      <a:pt x="407987" y="724622"/>
                      <a:pt x="336165" y="678537"/>
                    </a:cubicBezTo>
                    <a:cubicBezTo>
                      <a:pt x="331454" y="675505"/>
                      <a:pt x="335314" y="668547"/>
                      <a:pt x="340396" y="670947"/>
                    </a:cubicBezTo>
                    <a:cubicBezTo>
                      <a:pt x="425086" y="710707"/>
                      <a:pt x="489776" y="777337"/>
                      <a:pt x="545305" y="851406"/>
                    </a:cubicBezTo>
                    <a:cubicBezTo>
                      <a:pt x="564716" y="877295"/>
                      <a:pt x="582884" y="904056"/>
                      <a:pt x="600485" y="931166"/>
                    </a:cubicBezTo>
                    <a:cubicBezTo>
                      <a:pt x="539023" y="719627"/>
                      <a:pt x="430888" y="523857"/>
                      <a:pt x="299196" y="347499"/>
                    </a:cubicBezTo>
                    <a:cubicBezTo>
                      <a:pt x="207724" y="224990"/>
                      <a:pt x="103623" y="112666"/>
                      <a:pt x="198" y="299"/>
                    </a:cubicBezTo>
                    <a:cubicBezTo>
                      <a:pt x="-9551" y="-10322"/>
                      <a:pt x="342795" y="262940"/>
                      <a:pt x="533156" y="651535"/>
                    </a:cubicBezTo>
                    <a:cubicBezTo>
                      <a:pt x="523865" y="575090"/>
                      <a:pt x="505610" y="499953"/>
                      <a:pt x="503145" y="422919"/>
                    </a:cubicBezTo>
                    <a:cubicBezTo>
                      <a:pt x="502927" y="415852"/>
                      <a:pt x="512872" y="414522"/>
                      <a:pt x="515097" y="420999"/>
                    </a:cubicBezTo>
                    <a:cubicBezTo>
                      <a:pt x="545872" y="510662"/>
                      <a:pt x="560528" y="617380"/>
                      <a:pt x="562164" y="713804"/>
                    </a:cubicBezTo>
                    <a:cubicBezTo>
                      <a:pt x="574335" y="741285"/>
                      <a:pt x="585785" y="769050"/>
                      <a:pt x="596450" y="797054"/>
                    </a:cubicBezTo>
                    <a:cubicBezTo>
                      <a:pt x="597257" y="764535"/>
                      <a:pt x="598260" y="732016"/>
                      <a:pt x="598522" y="699496"/>
                    </a:cubicBezTo>
                    <a:cubicBezTo>
                      <a:pt x="599002" y="640172"/>
                      <a:pt x="577955" y="579474"/>
                      <a:pt x="587639" y="521044"/>
                    </a:cubicBezTo>
                    <a:cubicBezTo>
                      <a:pt x="588446" y="516202"/>
                      <a:pt x="595752" y="517292"/>
                      <a:pt x="596014" y="521916"/>
                    </a:cubicBezTo>
                    <a:cubicBezTo>
                      <a:pt x="599416" y="584447"/>
                      <a:pt x="618348" y="642899"/>
                      <a:pt x="618304" y="706367"/>
                    </a:cubicBezTo>
                    <a:cubicBezTo>
                      <a:pt x="618282" y="754393"/>
                      <a:pt x="617759" y="802747"/>
                      <a:pt x="615862" y="850904"/>
                    </a:cubicBezTo>
                    <a:cubicBezTo>
                      <a:pt x="649449" y="949596"/>
                      <a:pt x="673157" y="1051167"/>
                      <a:pt x="685000" y="1154635"/>
                    </a:cubicBezTo>
                    <a:cubicBezTo>
                      <a:pt x="709711" y="1100044"/>
                      <a:pt x="723408" y="1038582"/>
                      <a:pt x="738545" y="981548"/>
                    </a:cubicBezTo>
                    <a:cubicBezTo>
                      <a:pt x="760748" y="897840"/>
                      <a:pt x="762449" y="878756"/>
                      <a:pt x="761642" y="791951"/>
                    </a:cubicBezTo>
                    <a:cubicBezTo>
                      <a:pt x="761598" y="786302"/>
                      <a:pt x="769995" y="784709"/>
                      <a:pt x="771566" y="790358"/>
                    </a:cubicBezTo>
                    <a:cubicBezTo>
                      <a:pt x="793376" y="867742"/>
                      <a:pt x="726026" y="1190252"/>
                      <a:pt x="689537" y="1202618"/>
                    </a:cubicBezTo>
                    <a:cubicBezTo>
                      <a:pt x="693986" y="1259500"/>
                      <a:pt x="694837" y="1316904"/>
                      <a:pt x="691653" y="1374658"/>
                    </a:cubicBezTo>
                    <a:cubicBezTo>
                      <a:pt x="765721" y="1255181"/>
                      <a:pt x="789537" y="1115224"/>
                      <a:pt x="816844" y="973129"/>
                    </a:cubicBezTo>
                    <a:cubicBezTo>
                      <a:pt x="818392" y="965103"/>
                      <a:pt x="831675" y="966324"/>
                      <a:pt x="831326" y="974656"/>
                    </a:cubicBezTo>
                    <a:cubicBezTo>
                      <a:pt x="827705" y="1061243"/>
                      <a:pt x="768491" y="1419871"/>
                      <a:pt x="671565" y="1436273"/>
                    </a:cubicBezTo>
                    <a:cubicBezTo>
                      <a:pt x="658588" y="1565128"/>
                      <a:pt x="638937" y="1687485"/>
                      <a:pt x="588511" y="1804672"/>
                    </a:cubicBezTo>
                    <a:cubicBezTo>
                      <a:pt x="550670" y="1892808"/>
                      <a:pt x="520135" y="1846526"/>
                      <a:pt x="543538" y="1785871"/>
                    </a:cubicBezTo>
                    <a:lnTo>
                      <a:pt x="543538" y="1785871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46" name="Freeform: Shape 3845">
                <a:extLst>
                  <a:ext uri="{FF2B5EF4-FFF2-40B4-BE49-F238E27FC236}">
                    <a16:creationId xmlns:a16="http://schemas.microsoft.com/office/drawing/2014/main" id="{778813DA-9798-4868-AA91-0D8E03B11866}"/>
                  </a:ext>
                </a:extLst>
              </p:cNvPr>
              <p:cNvSpPr/>
              <p:nvPr/>
            </p:nvSpPr>
            <p:spPr>
              <a:xfrm>
                <a:off x="8004661" y="5757861"/>
                <a:ext cx="835643" cy="1787789"/>
              </a:xfrm>
              <a:custGeom>
                <a:avLst/>
                <a:gdLst>
                  <a:gd name="connsiteX0" fmla="*/ 835267 w 835643"/>
                  <a:gd name="connsiteY0" fmla="*/ 1187547 h 1787789"/>
                  <a:gd name="connsiteX1" fmla="*/ 738341 w 835643"/>
                  <a:gd name="connsiteY1" fmla="*/ 775614 h 1787789"/>
                  <a:gd name="connsiteX2" fmla="*/ 422090 w 835643"/>
                  <a:gd name="connsiteY2" fmla="*/ 404706 h 1787789"/>
                  <a:gd name="connsiteX3" fmla="*/ 206604 w 835643"/>
                  <a:gd name="connsiteY3" fmla="*/ 217770 h 1787789"/>
                  <a:gd name="connsiteX4" fmla="*/ 24531 w 835643"/>
                  <a:gd name="connsiteY4" fmla="*/ 10309 h 1787789"/>
                  <a:gd name="connsiteX5" fmla="*/ 96876 w 835643"/>
                  <a:gd name="connsiteY5" fmla="*/ 424794 h 1787789"/>
                  <a:gd name="connsiteX6" fmla="*/ 251969 w 835643"/>
                  <a:gd name="connsiteY6" fmla="*/ 665166 h 1787789"/>
                  <a:gd name="connsiteX7" fmla="*/ 412015 w 835643"/>
                  <a:gd name="connsiteY7" fmla="*/ 885298 h 1787789"/>
                  <a:gd name="connsiteX8" fmla="*/ 495439 w 835643"/>
                  <a:gd name="connsiteY8" fmla="*/ 1669250 h 1787789"/>
                  <a:gd name="connsiteX9" fmla="*/ 561393 w 835643"/>
                  <a:gd name="connsiteY9" fmla="*/ 1787790 h 1787789"/>
                  <a:gd name="connsiteX10" fmla="*/ 835267 w 835643"/>
                  <a:gd name="connsiteY10" fmla="*/ 1187547 h 1787789"/>
                  <a:gd name="connsiteX11" fmla="*/ 835267 w 835643"/>
                  <a:gd name="connsiteY11" fmla="*/ 1187547 h 178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5643" h="1787789">
                    <a:moveTo>
                      <a:pt x="835267" y="1187547"/>
                    </a:moveTo>
                    <a:cubicBezTo>
                      <a:pt x="839672" y="1048069"/>
                      <a:pt x="805299" y="905211"/>
                      <a:pt x="738341" y="775614"/>
                    </a:cubicBezTo>
                    <a:cubicBezTo>
                      <a:pt x="664513" y="632756"/>
                      <a:pt x="545254" y="513955"/>
                      <a:pt x="422090" y="404706"/>
                    </a:cubicBezTo>
                    <a:cubicBezTo>
                      <a:pt x="350989" y="341653"/>
                      <a:pt x="277095" y="281391"/>
                      <a:pt x="206604" y="217770"/>
                    </a:cubicBezTo>
                    <a:cubicBezTo>
                      <a:pt x="136680" y="154650"/>
                      <a:pt x="62808" y="94672"/>
                      <a:pt x="24531" y="10309"/>
                    </a:cubicBezTo>
                    <a:cubicBezTo>
                      <a:pt x="-4761" y="-54227"/>
                      <a:pt x="-32394" y="196330"/>
                      <a:pt x="96876" y="424794"/>
                    </a:cubicBezTo>
                    <a:cubicBezTo>
                      <a:pt x="143681" y="507542"/>
                      <a:pt x="195262" y="587478"/>
                      <a:pt x="251969" y="665166"/>
                    </a:cubicBezTo>
                    <a:cubicBezTo>
                      <a:pt x="305471" y="738471"/>
                      <a:pt x="362767" y="809551"/>
                      <a:pt x="412015" y="885298"/>
                    </a:cubicBezTo>
                    <a:cubicBezTo>
                      <a:pt x="570816" y="1129596"/>
                      <a:pt x="603946" y="1422161"/>
                      <a:pt x="495439" y="1669250"/>
                    </a:cubicBezTo>
                    <a:lnTo>
                      <a:pt x="561393" y="1787790"/>
                    </a:lnTo>
                    <a:cubicBezTo>
                      <a:pt x="713063" y="1617800"/>
                      <a:pt x="827894" y="1420394"/>
                      <a:pt x="835267" y="1187547"/>
                    </a:cubicBezTo>
                    <a:lnTo>
                      <a:pt x="835267" y="1187547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47" name="Freeform: Shape 3846">
                <a:extLst>
                  <a:ext uri="{FF2B5EF4-FFF2-40B4-BE49-F238E27FC236}">
                    <a16:creationId xmlns:a16="http://schemas.microsoft.com/office/drawing/2014/main" id="{6F1395AB-7531-4FDD-A9D0-EF82BDA9D257}"/>
                  </a:ext>
                </a:extLst>
              </p:cNvPr>
              <p:cNvSpPr/>
              <p:nvPr/>
            </p:nvSpPr>
            <p:spPr>
              <a:xfrm>
                <a:off x="8021122" y="5758051"/>
                <a:ext cx="819186" cy="1787622"/>
              </a:xfrm>
              <a:custGeom>
                <a:avLst/>
                <a:gdLst>
                  <a:gd name="connsiteX0" fmla="*/ 818806 w 819186"/>
                  <a:gd name="connsiteY0" fmla="*/ 1187357 h 1787622"/>
                  <a:gd name="connsiteX1" fmla="*/ 721880 w 819186"/>
                  <a:gd name="connsiteY1" fmla="*/ 775424 h 1787622"/>
                  <a:gd name="connsiteX2" fmla="*/ 405629 w 819186"/>
                  <a:gd name="connsiteY2" fmla="*/ 404517 h 1787622"/>
                  <a:gd name="connsiteX3" fmla="*/ 190143 w 819186"/>
                  <a:gd name="connsiteY3" fmla="*/ 217580 h 1787622"/>
                  <a:gd name="connsiteX4" fmla="*/ 68332 w 819186"/>
                  <a:gd name="connsiteY4" fmla="*/ 101157 h 1787622"/>
                  <a:gd name="connsiteX5" fmla="*/ 411388 w 819186"/>
                  <a:gd name="connsiteY5" fmla="*/ 555968 h 1787622"/>
                  <a:gd name="connsiteX6" fmla="*/ 667441 w 819186"/>
                  <a:gd name="connsiteY6" fmla="*/ 1491110 h 1787622"/>
                  <a:gd name="connsiteX7" fmla="*/ 530537 w 819186"/>
                  <a:gd name="connsiteY7" fmla="*/ 1761733 h 1787622"/>
                  <a:gd name="connsiteX8" fmla="*/ 544932 w 819186"/>
                  <a:gd name="connsiteY8" fmla="*/ 1787622 h 1787622"/>
                  <a:gd name="connsiteX9" fmla="*/ 818806 w 819186"/>
                  <a:gd name="connsiteY9" fmla="*/ 1187357 h 1787622"/>
                  <a:gd name="connsiteX10" fmla="*/ 818806 w 819186"/>
                  <a:gd name="connsiteY10" fmla="*/ 1187357 h 1787622"/>
                  <a:gd name="connsiteX11" fmla="*/ 11167 w 819186"/>
                  <a:gd name="connsiteY11" fmla="*/ 16750 h 1787622"/>
                  <a:gd name="connsiteX12" fmla="*/ 8048 w 819186"/>
                  <a:gd name="connsiteY12" fmla="*/ 10120 h 1787622"/>
                  <a:gd name="connsiteX13" fmla="*/ 0 w 819186"/>
                  <a:gd name="connsiteY13" fmla="*/ 0 h 1787622"/>
                  <a:gd name="connsiteX14" fmla="*/ 11167 w 819186"/>
                  <a:gd name="connsiteY14" fmla="*/ 16750 h 1787622"/>
                  <a:gd name="connsiteX15" fmla="*/ 11167 w 819186"/>
                  <a:gd name="connsiteY15" fmla="*/ 16750 h 17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19186" h="1787622">
                    <a:moveTo>
                      <a:pt x="818806" y="1187357"/>
                    </a:moveTo>
                    <a:cubicBezTo>
                      <a:pt x="823233" y="1047880"/>
                      <a:pt x="788859" y="905043"/>
                      <a:pt x="721880" y="775424"/>
                    </a:cubicBezTo>
                    <a:cubicBezTo>
                      <a:pt x="648074" y="632566"/>
                      <a:pt x="528814" y="513765"/>
                      <a:pt x="405629" y="404517"/>
                    </a:cubicBezTo>
                    <a:cubicBezTo>
                      <a:pt x="334528" y="341485"/>
                      <a:pt x="260656" y="281201"/>
                      <a:pt x="190143" y="217580"/>
                    </a:cubicBezTo>
                    <a:cubicBezTo>
                      <a:pt x="148093" y="179652"/>
                      <a:pt x="104646" y="142836"/>
                      <a:pt x="68332" y="101157"/>
                    </a:cubicBezTo>
                    <a:cubicBezTo>
                      <a:pt x="155028" y="227635"/>
                      <a:pt x="298257" y="429730"/>
                      <a:pt x="411388" y="555968"/>
                    </a:cubicBezTo>
                    <a:cubicBezTo>
                      <a:pt x="585827" y="750604"/>
                      <a:pt x="819220" y="992459"/>
                      <a:pt x="667441" y="1491110"/>
                    </a:cubicBezTo>
                    <a:cubicBezTo>
                      <a:pt x="635839" y="1594928"/>
                      <a:pt x="586395" y="1684808"/>
                      <a:pt x="530537" y="1761733"/>
                    </a:cubicBezTo>
                    <a:lnTo>
                      <a:pt x="544932" y="1787622"/>
                    </a:lnTo>
                    <a:cubicBezTo>
                      <a:pt x="696624" y="1617610"/>
                      <a:pt x="811433" y="1420204"/>
                      <a:pt x="818806" y="1187357"/>
                    </a:cubicBezTo>
                    <a:lnTo>
                      <a:pt x="818806" y="1187357"/>
                    </a:lnTo>
                    <a:close/>
                    <a:moveTo>
                      <a:pt x="11167" y="16750"/>
                    </a:moveTo>
                    <a:lnTo>
                      <a:pt x="8048" y="10120"/>
                    </a:lnTo>
                    <a:cubicBezTo>
                      <a:pt x="5300" y="4079"/>
                      <a:pt x="2574" y="807"/>
                      <a:pt x="0" y="0"/>
                    </a:cubicBezTo>
                    <a:lnTo>
                      <a:pt x="11167" y="16750"/>
                    </a:lnTo>
                    <a:lnTo>
                      <a:pt x="11167" y="16750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48" name="Freeform: Shape 3847">
                <a:extLst>
                  <a:ext uri="{FF2B5EF4-FFF2-40B4-BE49-F238E27FC236}">
                    <a16:creationId xmlns:a16="http://schemas.microsoft.com/office/drawing/2014/main" id="{9537C996-F0C0-4EE5-B23A-D3BBC8D8E3A0}"/>
                  </a:ext>
                </a:extLst>
              </p:cNvPr>
              <p:cNvSpPr/>
              <p:nvPr/>
            </p:nvSpPr>
            <p:spPr>
              <a:xfrm>
                <a:off x="8007338" y="5759113"/>
                <a:ext cx="810974" cy="1765599"/>
              </a:xfrm>
              <a:custGeom>
                <a:avLst/>
                <a:gdLst>
                  <a:gd name="connsiteX0" fmla="*/ 588226 w 810974"/>
                  <a:gd name="connsiteY0" fmla="*/ 567621 h 1765599"/>
                  <a:gd name="connsiteX1" fmla="*/ 453743 w 810974"/>
                  <a:gd name="connsiteY1" fmla="*/ 434294 h 1765599"/>
                  <a:gd name="connsiteX2" fmla="*/ 718914 w 810974"/>
                  <a:gd name="connsiteY2" fmla="*/ 818200 h 1765599"/>
                  <a:gd name="connsiteX3" fmla="*/ 625173 w 810974"/>
                  <a:gd name="connsiteY3" fmla="*/ 1706973 h 1765599"/>
                  <a:gd name="connsiteX4" fmla="*/ 729361 w 810974"/>
                  <a:gd name="connsiteY4" fmla="*/ 1549546 h 1765599"/>
                  <a:gd name="connsiteX5" fmla="*/ 793833 w 810974"/>
                  <a:gd name="connsiteY5" fmla="*/ 1339599 h 1765599"/>
                  <a:gd name="connsiteX6" fmla="*/ 772633 w 810974"/>
                  <a:gd name="connsiteY6" fmla="*/ 902781 h 1765599"/>
                  <a:gd name="connsiteX7" fmla="*/ 588226 w 810974"/>
                  <a:gd name="connsiteY7" fmla="*/ 567621 h 1765599"/>
                  <a:gd name="connsiteX8" fmla="*/ 588226 w 810974"/>
                  <a:gd name="connsiteY8" fmla="*/ 567621 h 1765599"/>
                  <a:gd name="connsiteX9" fmla="*/ 100655 w 810974"/>
                  <a:gd name="connsiteY9" fmla="*/ 120399 h 1765599"/>
                  <a:gd name="connsiteX10" fmla="*/ 29619 w 810974"/>
                  <a:gd name="connsiteY10" fmla="*/ 24979 h 1765599"/>
                  <a:gd name="connsiteX11" fmla="*/ 13937 w 810974"/>
                  <a:gd name="connsiteY11" fmla="*/ 856 h 1765599"/>
                  <a:gd name="connsiteX12" fmla="*/ 10949 w 810974"/>
                  <a:gd name="connsiteY12" fmla="*/ 2209 h 1765599"/>
                  <a:gd name="connsiteX13" fmla="*/ 598346 w 810974"/>
                  <a:gd name="connsiteY13" fmla="*/ 841232 h 1765599"/>
                  <a:gd name="connsiteX14" fmla="*/ 516404 w 810974"/>
                  <a:gd name="connsiteY14" fmla="*/ 1710594 h 1765599"/>
                  <a:gd name="connsiteX15" fmla="*/ 527615 w 810974"/>
                  <a:gd name="connsiteY15" fmla="*/ 1730747 h 1765599"/>
                  <a:gd name="connsiteX16" fmla="*/ 673221 w 810974"/>
                  <a:gd name="connsiteY16" fmla="*/ 1362653 h 1765599"/>
                  <a:gd name="connsiteX17" fmla="*/ 652022 w 810974"/>
                  <a:gd name="connsiteY17" fmla="*/ 925835 h 1765599"/>
                  <a:gd name="connsiteX18" fmla="*/ 401921 w 810974"/>
                  <a:gd name="connsiteY18" fmla="*/ 507795 h 1765599"/>
                  <a:gd name="connsiteX19" fmla="*/ 206326 w 810974"/>
                  <a:gd name="connsiteY19" fmla="*/ 274511 h 1765599"/>
                  <a:gd name="connsiteX20" fmla="*/ 165432 w 810974"/>
                  <a:gd name="connsiteY20" fmla="*/ 222057 h 1765599"/>
                  <a:gd name="connsiteX21" fmla="*/ 369969 w 810974"/>
                  <a:gd name="connsiteY21" fmla="*/ 427816 h 1765599"/>
                  <a:gd name="connsiteX22" fmla="*/ 653918 w 810974"/>
                  <a:gd name="connsiteY22" fmla="*/ 830043 h 1765599"/>
                  <a:gd name="connsiteX23" fmla="*/ 564867 w 810974"/>
                  <a:gd name="connsiteY23" fmla="*/ 1696461 h 1765599"/>
                  <a:gd name="connsiteX24" fmla="*/ 534158 w 810974"/>
                  <a:gd name="connsiteY24" fmla="*/ 1742546 h 1765599"/>
                  <a:gd name="connsiteX25" fmla="*/ 546983 w 810974"/>
                  <a:gd name="connsiteY25" fmla="*/ 1765600 h 1765599"/>
                  <a:gd name="connsiteX26" fmla="*/ 731128 w 810974"/>
                  <a:gd name="connsiteY26" fmla="*/ 1329130 h 1765599"/>
                  <a:gd name="connsiteX27" fmla="*/ 471541 w 810974"/>
                  <a:gd name="connsiteY27" fmla="*/ 499921 h 1765599"/>
                  <a:gd name="connsiteX28" fmla="*/ 100655 w 810974"/>
                  <a:gd name="connsiteY28" fmla="*/ 120399 h 1765599"/>
                  <a:gd name="connsiteX29" fmla="*/ 100655 w 810974"/>
                  <a:gd name="connsiteY29" fmla="*/ 120399 h 1765599"/>
                  <a:gd name="connsiteX30" fmla="*/ 2137 w 810974"/>
                  <a:gd name="connsiteY30" fmla="*/ 16451 h 1765599"/>
                  <a:gd name="connsiteX31" fmla="*/ 0 w 810974"/>
                  <a:gd name="connsiteY31" fmla="*/ 27858 h 1765599"/>
                  <a:gd name="connsiteX32" fmla="*/ 255705 w 810974"/>
                  <a:gd name="connsiteY32" fmla="*/ 469234 h 1765599"/>
                  <a:gd name="connsiteX33" fmla="*/ 501551 w 810974"/>
                  <a:gd name="connsiteY33" fmla="*/ 889913 h 1765599"/>
                  <a:gd name="connsiteX34" fmla="*/ 573373 w 810974"/>
                  <a:gd name="connsiteY34" fmla="*/ 1326120 h 1765599"/>
                  <a:gd name="connsiteX35" fmla="*/ 549491 w 810974"/>
                  <a:gd name="connsiteY35" fmla="*/ 1463242 h 1765599"/>
                  <a:gd name="connsiteX36" fmla="*/ 492719 w 810974"/>
                  <a:gd name="connsiteY36" fmla="*/ 1668042 h 1765599"/>
                  <a:gd name="connsiteX37" fmla="*/ 496186 w 810974"/>
                  <a:gd name="connsiteY37" fmla="*/ 1674258 h 1765599"/>
                  <a:gd name="connsiteX38" fmla="*/ 586764 w 810974"/>
                  <a:gd name="connsiteY38" fmla="*/ 1403656 h 1765599"/>
                  <a:gd name="connsiteX39" fmla="*/ 337930 w 810974"/>
                  <a:gd name="connsiteY39" fmla="*/ 547097 h 1765599"/>
                  <a:gd name="connsiteX40" fmla="*/ 2137 w 810974"/>
                  <a:gd name="connsiteY40" fmla="*/ 16451 h 1765599"/>
                  <a:gd name="connsiteX41" fmla="*/ 2137 w 810974"/>
                  <a:gd name="connsiteY41" fmla="*/ 16451 h 1765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810974" h="1765599">
                    <a:moveTo>
                      <a:pt x="588226" y="567621"/>
                    </a:moveTo>
                    <a:cubicBezTo>
                      <a:pt x="546110" y="521056"/>
                      <a:pt x="500483" y="476868"/>
                      <a:pt x="453743" y="434294"/>
                    </a:cubicBezTo>
                    <a:cubicBezTo>
                      <a:pt x="554333" y="555887"/>
                      <a:pt x="652326" y="678766"/>
                      <a:pt x="718914" y="818200"/>
                    </a:cubicBezTo>
                    <a:cubicBezTo>
                      <a:pt x="860659" y="1114822"/>
                      <a:pt x="787180" y="1446885"/>
                      <a:pt x="625173" y="1706973"/>
                    </a:cubicBezTo>
                    <a:cubicBezTo>
                      <a:pt x="664191" y="1656809"/>
                      <a:pt x="699437" y="1604399"/>
                      <a:pt x="729361" y="1549546"/>
                    </a:cubicBezTo>
                    <a:cubicBezTo>
                      <a:pt x="757976" y="1481956"/>
                      <a:pt x="779917" y="1411901"/>
                      <a:pt x="793833" y="1339599"/>
                    </a:cubicBezTo>
                    <a:cubicBezTo>
                      <a:pt x="821335" y="1196523"/>
                      <a:pt x="816777" y="1046729"/>
                      <a:pt x="772633" y="902781"/>
                    </a:cubicBezTo>
                    <a:cubicBezTo>
                      <a:pt x="735380" y="781341"/>
                      <a:pt x="667223" y="671656"/>
                      <a:pt x="588226" y="567621"/>
                    </a:cubicBezTo>
                    <a:lnTo>
                      <a:pt x="588226" y="567621"/>
                    </a:lnTo>
                    <a:close/>
                    <a:moveTo>
                      <a:pt x="100655" y="120399"/>
                    </a:moveTo>
                    <a:cubicBezTo>
                      <a:pt x="72912" y="91348"/>
                      <a:pt x="48135" y="60312"/>
                      <a:pt x="29619" y="24979"/>
                    </a:cubicBezTo>
                    <a:lnTo>
                      <a:pt x="13937" y="856"/>
                    </a:lnTo>
                    <a:cubicBezTo>
                      <a:pt x="12781" y="-932"/>
                      <a:pt x="10077" y="355"/>
                      <a:pt x="10949" y="2209"/>
                    </a:cubicBezTo>
                    <a:cubicBezTo>
                      <a:pt x="155551" y="309386"/>
                      <a:pt x="452326" y="535603"/>
                      <a:pt x="598346" y="841232"/>
                    </a:cubicBezTo>
                    <a:cubicBezTo>
                      <a:pt x="736581" y="1130525"/>
                      <a:pt x="670103" y="1453515"/>
                      <a:pt x="516404" y="1710594"/>
                    </a:cubicBezTo>
                    <a:lnTo>
                      <a:pt x="527615" y="1730747"/>
                    </a:lnTo>
                    <a:cubicBezTo>
                      <a:pt x="596907" y="1616177"/>
                      <a:pt x="648161" y="1493057"/>
                      <a:pt x="673221" y="1362653"/>
                    </a:cubicBezTo>
                    <a:cubicBezTo>
                      <a:pt x="700723" y="1219555"/>
                      <a:pt x="696165" y="1069783"/>
                      <a:pt x="652022" y="925835"/>
                    </a:cubicBezTo>
                    <a:cubicBezTo>
                      <a:pt x="604758" y="771700"/>
                      <a:pt x="507724" y="636498"/>
                      <a:pt x="401921" y="507795"/>
                    </a:cubicBezTo>
                    <a:cubicBezTo>
                      <a:pt x="337559" y="429474"/>
                      <a:pt x="270034" y="353268"/>
                      <a:pt x="206326" y="274511"/>
                    </a:cubicBezTo>
                    <a:cubicBezTo>
                      <a:pt x="192324" y="257194"/>
                      <a:pt x="178714" y="239702"/>
                      <a:pt x="165432" y="222057"/>
                    </a:cubicBezTo>
                    <a:cubicBezTo>
                      <a:pt x="229685" y="293922"/>
                      <a:pt x="302074" y="360182"/>
                      <a:pt x="369969" y="427816"/>
                    </a:cubicBezTo>
                    <a:cubicBezTo>
                      <a:pt x="489730" y="547097"/>
                      <a:pt x="594922" y="674492"/>
                      <a:pt x="653918" y="830043"/>
                    </a:cubicBezTo>
                    <a:cubicBezTo>
                      <a:pt x="763124" y="1117962"/>
                      <a:pt x="726635" y="1440559"/>
                      <a:pt x="564867" y="1696461"/>
                    </a:cubicBezTo>
                    <a:cubicBezTo>
                      <a:pt x="554987" y="1712099"/>
                      <a:pt x="544735" y="1727453"/>
                      <a:pt x="534158" y="1742546"/>
                    </a:cubicBezTo>
                    <a:lnTo>
                      <a:pt x="546983" y="1765600"/>
                    </a:lnTo>
                    <a:cubicBezTo>
                      <a:pt x="639502" y="1636090"/>
                      <a:pt x="706155" y="1491356"/>
                      <a:pt x="731128" y="1329130"/>
                    </a:cubicBezTo>
                    <a:cubicBezTo>
                      <a:pt x="777169" y="1029935"/>
                      <a:pt x="685151" y="732158"/>
                      <a:pt x="471541" y="499921"/>
                    </a:cubicBezTo>
                    <a:cubicBezTo>
                      <a:pt x="351496" y="369343"/>
                      <a:pt x="214266" y="255362"/>
                      <a:pt x="100655" y="120399"/>
                    </a:cubicBezTo>
                    <a:lnTo>
                      <a:pt x="100655" y="120399"/>
                    </a:lnTo>
                    <a:close/>
                    <a:moveTo>
                      <a:pt x="2137" y="16451"/>
                    </a:moveTo>
                    <a:cubicBezTo>
                      <a:pt x="1330" y="19810"/>
                      <a:pt x="610" y="23626"/>
                      <a:pt x="0" y="27858"/>
                    </a:cubicBezTo>
                    <a:cubicBezTo>
                      <a:pt x="78496" y="245329"/>
                      <a:pt x="118343" y="279440"/>
                      <a:pt x="255705" y="469234"/>
                    </a:cubicBezTo>
                    <a:cubicBezTo>
                      <a:pt x="352303" y="602692"/>
                      <a:pt x="441616" y="741122"/>
                      <a:pt x="501551" y="889913"/>
                    </a:cubicBezTo>
                    <a:cubicBezTo>
                      <a:pt x="558585" y="1031506"/>
                      <a:pt x="587048" y="1179489"/>
                      <a:pt x="573373" y="1326120"/>
                    </a:cubicBezTo>
                    <a:cubicBezTo>
                      <a:pt x="569055" y="1372511"/>
                      <a:pt x="560941" y="1418291"/>
                      <a:pt x="549491" y="1463242"/>
                    </a:cubicBezTo>
                    <a:cubicBezTo>
                      <a:pt x="540373" y="1533537"/>
                      <a:pt x="521551" y="1602414"/>
                      <a:pt x="492719" y="1668042"/>
                    </a:cubicBezTo>
                    <a:lnTo>
                      <a:pt x="496186" y="1674258"/>
                    </a:lnTo>
                    <a:cubicBezTo>
                      <a:pt x="538520" y="1588347"/>
                      <a:pt x="569971" y="1497703"/>
                      <a:pt x="586764" y="1403656"/>
                    </a:cubicBezTo>
                    <a:cubicBezTo>
                      <a:pt x="640440" y="1103371"/>
                      <a:pt x="517451" y="810196"/>
                      <a:pt x="337930" y="547097"/>
                    </a:cubicBezTo>
                    <a:cubicBezTo>
                      <a:pt x="197929" y="341862"/>
                      <a:pt x="114613" y="247357"/>
                      <a:pt x="2137" y="16451"/>
                    </a:cubicBezTo>
                    <a:lnTo>
                      <a:pt x="2137" y="16451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49" name="Freeform: Shape 3848">
                <a:extLst>
                  <a:ext uri="{FF2B5EF4-FFF2-40B4-BE49-F238E27FC236}">
                    <a16:creationId xmlns:a16="http://schemas.microsoft.com/office/drawing/2014/main" id="{AD18C798-EE76-4E17-ACB8-D6589E9DC88A}"/>
                  </a:ext>
                </a:extLst>
              </p:cNvPr>
              <p:cNvSpPr/>
              <p:nvPr/>
            </p:nvSpPr>
            <p:spPr>
              <a:xfrm>
                <a:off x="8278490" y="5469719"/>
                <a:ext cx="885959" cy="2017654"/>
              </a:xfrm>
              <a:custGeom>
                <a:avLst/>
                <a:gdLst>
                  <a:gd name="connsiteX0" fmla="*/ 821897 w 885959"/>
                  <a:gd name="connsiteY0" fmla="*/ 1136145 h 2017654"/>
                  <a:gd name="connsiteX1" fmla="*/ 636465 w 885959"/>
                  <a:gd name="connsiteY1" fmla="*/ 739022 h 2017654"/>
                  <a:gd name="connsiteX2" fmla="*/ 322177 w 885959"/>
                  <a:gd name="connsiteY2" fmla="*/ 406173 h 2017654"/>
                  <a:gd name="connsiteX3" fmla="*/ 154630 w 885959"/>
                  <a:gd name="connsiteY3" fmla="*/ 216619 h 2017654"/>
                  <a:gd name="connsiteX4" fmla="*/ 17508 w 885959"/>
                  <a:gd name="connsiteY4" fmla="*/ 3248 h 2017654"/>
                  <a:gd name="connsiteX5" fmla="*/ 16 w 885959"/>
                  <a:gd name="connsiteY5" fmla="*/ 10555 h 2017654"/>
                  <a:gd name="connsiteX6" fmla="*/ 2154 w 885959"/>
                  <a:gd name="connsiteY6" fmla="*/ 30708 h 2017654"/>
                  <a:gd name="connsiteX7" fmla="*/ 65033 w 885959"/>
                  <a:gd name="connsiteY7" fmla="*/ 519609 h 2017654"/>
                  <a:gd name="connsiteX8" fmla="*/ 310727 w 885959"/>
                  <a:gd name="connsiteY8" fmla="*/ 987551 h 2017654"/>
                  <a:gd name="connsiteX9" fmla="*/ 608591 w 885959"/>
                  <a:gd name="connsiteY9" fmla="*/ 1427597 h 2017654"/>
                  <a:gd name="connsiteX10" fmla="*/ 745735 w 885959"/>
                  <a:gd name="connsiteY10" fmla="*/ 1908690 h 2017654"/>
                  <a:gd name="connsiteX11" fmla="*/ 751623 w 885959"/>
                  <a:gd name="connsiteY11" fmla="*/ 1976237 h 2017654"/>
                  <a:gd name="connsiteX12" fmla="*/ 857600 w 885959"/>
                  <a:gd name="connsiteY12" fmla="*/ 2017655 h 2017654"/>
                  <a:gd name="connsiteX13" fmla="*/ 821897 w 885959"/>
                  <a:gd name="connsiteY13" fmla="*/ 1136145 h 2017654"/>
                  <a:gd name="connsiteX14" fmla="*/ 821897 w 885959"/>
                  <a:gd name="connsiteY14" fmla="*/ 1136145 h 201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59" h="2017654">
                    <a:moveTo>
                      <a:pt x="821897" y="1136145"/>
                    </a:moveTo>
                    <a:cubicBezTo>
                      <a:pt x="778232" y="996515"/>
                      <a:pt x="715920" y="862883"/>
                      <a:pt x="636465" y="739022"/>
                    </a:cubicBezTo>
                    <a:cubicBezTo>
                      <a:pt x="552843" y="608726"/>
                      <a:pt x="435591" y="512804"/>
                      <a:pt x="322177" y="406173"/>
                    </a:cubicBezTo>
                    <a:cubicBezTo>
                      <a:pt x="260280" y="347983"/>
                      <a:pt x="203594" y="284711"/>
                      <a:pt x="154630" y="216619"/>
                    </a:cubicBezTo>
                    <a:cubicBezTo>
                      <a:pt x="105185" y="147829"/>
                      <a:pt x="69918" y="69530"/>
                      <a:pt x="17508" y="3248"/>
                    </a:cubicBezTo>
                    <a:cubicBezTo>
                      <a:pt x="11729" y="-4080"/>
                      <a:pt x="-508" y="2136"/>
                      <a:pt x="16" y="10555"/>
                    </a:cubicBezTo>
                    <a:cubicBezTo>
                      <a:pt x="431" y="17294"/>
                      <a:pt x="1215" y="24012"/>
                      <a:pt x="2154" y="30708"/>
                    </a:cubicBezTo>
                    <a:cubicBezTo>
                      <a:pt x="-2492" y="198604"/>
                      <a:pt x="15196" y="353501"/>
                      <a:pt x="65033" y="519609"/>
                    </a:cubicBezTo>
                    <a:cubicBezTo>
                      <a:pt x="116244" y="690297"/>
                      <a:pt x="200693" y="845304"/>
                      <a:pt x="310727" y="987551"/>
                    </a:cubicBezTo>
                    <a:cubicBezTo>
                      <a:pt x="420803" y="1129863"/>
                      <a:pt x="533782" y="1264368"/>
                      <a:pt x="608591" y="1427597"/>
                    </a:cubicBezTo>
                    <a:cubicBezTo>
                      <a:pt x="678494" y="1580117"/>
                      <a:pt x="726891" y="1741339"/>
                      <a:pt x="745735" y="1908690"/>
                    </a:cubicBezTo>
                    <a:cubicBezTo>
                      <a:pt x="748265" y="1931199"/>
                      <a:pt x="750206" y="1953729"/>
                      <a:pt x="751623" y="1976237"/>
                    </a:cubicBezTo>
                    <a:lnTo>
                      <a:pt x="857600" y="2017655"/>
                    </a:lnTo>
                    <a:cubicBezTo>
                      <a:pt x="902726" y="1709823"/>
                      <a:pt x="896248" y="1373943"/>
                      <a:pt x="821897" y="1136145"/>
                    </a:cubicBezTo>
                    <a:lnTo>
                      <a:pt x="821897" y="1136145"/>
                    </a:lnTo>
                    <a:close/>
                  </a:path>
                </a:pathLst>
              </a:custGeom>
              <a:solidFill>
                <a:srgbClr val="3EBB7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50" name="Freeform: Shape 3849">
                <a:extLst>
                  <a:ext uri="{FF2B5EF4-FFF2-40B4-BE49-F238E27FC236}">
                    <a16:creationId xmlns:a16="http://schemas.microsoft.com/office/drawing/2014/main" id="{DF21D4B0-E35E-4199-ABAE-AED86FBD704D}"/>
                  </a:ext>
                </a:extLst>
              </p:cNvPr>
              <p:cNvSpPr/>
              <p:nvPr/>
            </p:nvSpPr>
            <p:spPr>
              <a:xfrm>
                <a:off x="8278510" y="5469675"/>
                <a:ext cx="885953" cy="2017633"/>
              </a:xfrm>
              <a:custGeom>
                <a:avLst/>
                <a:gdLst>
                  <a:gd name="connsiteX0" fmla="*/ 821877 w 885953"/>
                  <a:gd name="connsiteY0" fmla="*/ 1136189 h 2017633"/>
                  <a:gd name="connsiteX1" fmla="*/ 636423 w 885953"/>
                  <a:gd name="connsiteY1" fmla="*/ 739043 h 2017633"/>
                  <a:gd name="connsiteX2" fmla="*/ 322135 w 885953"/>
                  <a:gd name="connsiteY2" fmla="*/ 406195 h 2017633"/>
                  <a:gd name="connsiteX3" fmla="*/ 154610 w 885953"/>
                  <a:gd name="connsiteY3" fmla="*/ 216641 h 2017633"/>
                  <a:gd name="connsiteX4" fmla="*/ 17510 w 885953"/>
                  <a:gd name="connsiteY4" fmla="*/ 3248 h 2017633"/>
                  <a:gd name="connsiteX5" fmla="*/ 18 w 885953"/>
                  <a:gd name="connsiteY5" fmla="*/ 10555 h 2017633"/>
                  <a:gd name="connsiteX6" fmla="*/ 2177 w 885953"/>
                  <a:gd name="connsiteY6" fmla="*/ 30730 h 2017633"/>
                  <a:gd name="connsiteX7" fmla="*/ 1566 w 885953"/>
                  <a:gd name="connsiteY7" fmla="*/ 101766 h 2017633"/>
                  <a:gd name="connsiteX8" fmla="*/ 1566 w 885953"/>
                  <a:gd name="connsiteY8" fmla="*/ 101940 h 2017633"/>
                  <a:gd name="connsiteX9" fmla="*/ 1588 w 885953"/>
                  <a:gd name="connsiteY9" fmla="*/ 102006 h 2017633"/>
                  <a:gd name="connsiteX10" fmla="*/ 402463 w 885953"/>
                  <a:gd name="connsiteY10" fmla="*/ 814246 h 2017633"/>
                  <a:gd name="connsiteX11" fmla="*/ 709052 w 885953"/>
                  <a:gd name="connsiteY11" fmla="*/ 1376168 h 2017633"/>
                  <a:gd name="connsiteX12" fmla="*/ 823098 w 885953"/>
                  <a:gd name="connsiteY12" fmla="*/ 2004154 h 2017633"/>
                  <a:gd name="connsiteX13" fmla="*/ 857602 w 885953"/>
                  <a:gd name="connsiteY13" fmla="*/ 2017633 h 2017633"/>
                  <a:gd name="connsiteX14" fmla="*/ 821877 w 885953"/>
                  <a:gd name="connsiteY14" fmla="*/ 1136189 h 2017633"/>
                  <a:gd name="connsiteX15" fmla="*/ 821877 w 885953"/>
                  <a:gd name="connsiteY15" fmla="*/ 1136189 h 201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53" h="2017633">
                    <a:moveTo>
                      <a:pt x="821877" y="1136189"/>
                    </a:moveTo>
                    <a:cubicBezTo>
                      <a:pt x="778234" y="996537"/>
                      <a:pt x="715900" y="862926"/>
                      <a:pt x="636423" y="739043"/>
                    </a:cubicBezTo>
                    <a:cubicBezTo>
                      <a:pt x="552823" y="608770"/>
                      <a:pt x="435549" y="512848"/>
                      <a:pt x="322135" y="406195"/>
                    </a:cubicBezTo>
                    <a:cubicBezTo>
                      <a:pt x="260237" y="348005"/>
                      <a:pt x="203553" y="284733"/>
                      <a:pt x="154610" y="216641"/>
                    </a:cubicBezTo>
                    <a:cubicBezTo>
                      <a:pt x="105165" y="147851"/>
                      <a:pt x="69877" y="69530"/>
                      <a:pt x="17510" y="3248"/>
                    </a:cubicBezTo>
                    <a:cubicBezTo>
                      <a:pt x="11709" y="-4080"/>
                      <a:pt x="-528" y="2136"/>
                      <a:pt x="18" y="10555"/>
                    </a:cubicBezTo>
                    <a:cubicBezTo>
                      <a:pt x="432" y="17294"/>
                      <a:pt x="1195" y="24012"/>
                      <a:pt x="2177" y="30730"/>
                    </a:cubicBezTo>
                    <a:cubicBezTo>
                      <a:pt x="1522" y="54655"/>
                      <a:pt x="1283" y="78298"/>
                      <a:pt x="1566" y="101766"/>
                    </a:cubicBezTo>
                    <a:lnTo>
                      <a:pt x="1566" y="101940"/>
                    </a:lnTo>
                    <a:lnTo>
                      <a:pt x="1588" y="102006"/>
                    </a:lnTo>
                    <a:cubicBezTo>
                      <a:pt x="2134" y="109749"/>
                      <a:pt x="83704" y="434440"/>
                      <a:pt x="402463" y="814246"/>
                    </a:cubicBezTo>
                    <a:cubicBezTo>
                      <a:pt x="530338" y="966591"/>
                      <a:pt x="615485" y="1112633"/>
                      <a:pt x="709052" y="1376168"/>
                    </a:cubicBezTo>
                    <a:cubicBezTo>
                      <a:pt x="781745" y="1580880"/>
                      <a:pt x="826064" y="1798003"/>
                      <a:pt x="823098" y="2004154"/>
                    </a:cubicBezTo>
                    <a:lnTo>
                      <a:pt x="857602" y="2017633"/>
                    </a:lnTo>
                    <a:cubicBezTo>
                      <a:pt x="902728" y="1709867"/>
                      <a:pt x="896228" y="1373987"/>
                      <a:pt x="821877" y="1136189"/>
                    </a:cubicBezTo>
                    <a:lnTo>
                      <a:pt x="821877" y="1136189"/>
                    </a:lnTo>
                    <a:close/>
                  </a:path>
                </a:pathLst>
              </a:custGeom>
              <a:solidFill>
                <a:srgbClr val="40B17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51" name="Freeform: Shape 3850">
                <a:extLst>
                  <a:ext uri="{FF2B5EF4-FFF2-40B4-BE49-F238E27FC236}">
                    <a16:creationId xmlns:a16="http://schemas.microsoft.com/office/drawing/2014/main" id="{4A7E1444-9ACB-4A49-8D0E-E0C7E2A6BB27}"/>
                  </a:ext>
                </a:extLst>
              </p:cNvPr>
              <p:cNvSpPr/>
              <p:nvPr/>
            </p:nvSpPr>
            <p:spPr>
              <a:xfrm>
                <a:off x="8278976" y="5569007"/>
                <a:ext cx="821956" cy="1904647"/>
              </a:xfrm>
              <a:custGeom>
                <a:avLst/>
                <a:gdLst>
                  <a:gd name="connsiteX0" fmla="*/ 1232 w 821956"/>
                  <a:gd name="connsiteY0" fmla="*/ 2914 h 1904647"/>
                  <a:gd name="connsiteX1" fmla="*/ 3588 w 821956"/>
                  <a:gd name="connsiteY1" fmla="*/ 71093 h 1904647"/>
                  <a:gd name="connsiteX2" fmla="*/ 419185 w 821956"/>
                  <a:gd name="connsiteY2" fmla="*/ 755677 h 1904647"/>
                  <a:gd name="connsiteX3" fmla="*/ 686558 w 821956"/>
                  <a:gd name="connsiteY3" fmla="*/ 1213499 h 1904647"/>
                  <a:gd name="connsiteX4" fmla="*/ 790659 w 821956"/>
                  <a:gd name="connsiteY4" fmla="*/ 1745214 h 1904647"/>
                  <a:gd name="connsiteX5" fmla="*/ 796373 w 821956"/>
                  <a:gd name="connsiteY5" fmla="*/ 1894637 h 1904647"/>
                  <a:gd name="connsiteX6" fmla="*/ 821957 w 821956"/>
                  <a:gd name="connsiteY6" fmla="*/ 1904648 h 1904647"/>
                  <a:gd name="connsiteX7" fmla="*/ 742370 w 821956"/>
                  <a:gd name="connsiteY7" fmla="*/ 1302834 h 1904647"/>
                  <a:gd name="connsiteX8" fmla="*/ 208212 w 821956"/>
                  <a:gd name="connsiteY8" fmla="*/ 428216 h 1904647"/>
                  <a:gd name="connsiteX9" fmla="*/ 1232 w 821956"/>
                  <a:gd name="connsiteY9" fmla="*/ 2914 h 1904647"/>
                  <a:gd name="connsiteX10" fmla="*/ 1232 w 821956"/>
                  <a:gd name="connsiteY10" fmla="*/ 2914 h 190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56" h="1904647">
                    <a:moveTo>
                      <a:pt x="1232" y="2914"/>
                    </a:moveTo>
                    <a:cubicBezTo>
                      <a:pt x="1559" y="25749"/>
                      <a:pt x="2322" y="48476"/>
                      <a:pt x="3588" y="71093"/>
                    </a:cubicBezTo>
                    <a:cubicBezTo>
                      <a:pt x="77874" y="325359"/>
                      <a:pt x="261801" y="544008"/>
                      <a:pt x="419185" y="755677"/>
                    </a:cubicBezTo>
                    <a:cubicBezTo>
                      <a:pt x="525663" y="898862"/>
                      <a:pt x="624245" y="1047217"/>
                      <a:pt x="686558" y="1213499"/>
                    </a:cubicBezTo>
                    <a:cubicBezTo>
                      <a:pt x="750135" y="1383162"/>
                      <a:pt x="779056" y="1563795"/>
                      <a:pt x="790659" y="1745214"/>
                    </a:cubicBezTo>
                    <a:cubicBezTo>
                      <a:pt x="793843" y="1794920"/>
                      <a:pt x="795587" y="1844757"/>
                      <a:pt x="796373" y="1894637"/>
                    </a:cubicBezTo>
                    <a:lnTo>
                      <a:pt x="821957" y="1904648"/>
                    </a:lnTo>
                    <a:cubicBezTo>
                      <a:pt x="820386" y="1699849"/>
                      <a:pt x="799492" y="1496489"/>
                      <a:pt x="742370" y="1302834"/>
                    </a:cubicBezTo>
                    <a:cubicBezTo>
                      <a:pt x="643504" y="967609"/>
                      <a:pt x="402107" y="714085"/>
                      <a:pt x="208212" y="428216"/>
                    </a:cubicBezTo>
                    <a:cubicBezTo>
                      <a:pt x="141299" y="329524"/>
                      <a:pt x="-15431" y="-36192"/>
                      <a:pt x="1232" y="2914"/>
                    </a:cubicBezTo>
                    <a:lnTo>
                      <a:pt x="1232" y="2914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52" name="Freeform: Shape 3851">
                <a:extLst>
                  <a:ext uri="{FF2B5EF4-FFF2-40B4-BE49-F238E27FC236}">
                    <a16:creationId xmlns:a16="http://schemas.microsoft.com/office/drawing/2014/main" id="{4CAA1AE2-E701-469C-9504-604CDA8A29C3}"/>
                  </a:ext>
                </a:extLst>
              </p:cNvPr>
              <p:cNvSpPr/>
              <p:nvPr/>
            </p:nvSpPr>
            <p:spPr>
              <a:xfrm>
                <a:off x="8283348" y="5469848"/>
                <a:ext cx="849647" cy="2016107"/>
              </a:xfrm>
              <a:custGeom>
                <a:avLst/>
                <a:gdLst>
                  <a:gd name="connsiteX0" fmla="*/ 4318 w 849647"/>
                  <a:gd name="connsiteY0" fmla="*/ 0 h 2016107"/>
                  <a:gd name="connsiteX1" fmla="*/ 0 w 849647"/>
                  <a:gd name="connsiteY1" fmla="*/ 1701 h 2016107"/>
                  <a:gd name="connsiteX2" fmla="*/ 168639 w 849647"/>
                  <a:gd name="connsiteY2" fmla="*/ 305716 h 2016107"/>
                  <a:gd name="connsiteX3" fmla="*/ 450734 w 849647"/>
                  <a:gd name="connsiteY3" fmla="*/ 613351 h 2016107"/>
                  <a:gd name="connsiteX4" fmla="*/ 654465 w 849647"/>
                  <a:gd name="connsiteY4" fmla="*/ 996429 h 2016107"/>
                  <a:gd name="connsiteX5" fmla="*/ 825894 w 849647"/>
                  <a:gd name="connsiteY5" fmla="*/ 2006991 h 2016107"/>
                  <a:gd name="connsiteX6" fmla="*/ 849210 w 849647"/>
                  <a:gd name="connsiteY6" fmla="*/ 2016108 h 2016107"/>
                  <a:gd name="connsiteX7" fmla="*/ 739067 w 849647"/>
                  <a:gd name="connsiteY7" fmla="*/ 1129996 h 2016107"/>
                  <a:gd name="connsiteX8" fmla="*/ 530015 w 849647"/>
                  <a:gd name="connsiteY8" fmla="*/ 686591 h 2016107"/>
                  <a:gd name="connsiteX9" fmla="*/ 266065 w 849647"/>
                  <a:gd name="connsiteY9" fmla="*/ 375575 h 2016107"/>
                  <a:gd name="connsiteX10" fmla="*/ 4318 w 849647"/>
                  <a:gd name="connsiteY10" fmla="*/ 0 h 2016107"/>
                  <a:gd name="connsiteX11" fmla="*/ 4318 w 849647"/>
                  <a:gd name="connsiteY11" fmla="*/ 0 h 201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47" h="2016107">
                    <a:moveTo>
                      <a:pt x="4318" y="0"/>
                    </a:moveTo>
                    <a:cubicBezTo>
                      <a:pt x="2792" y="262"/>
                      <a:pt x="1309" y="851"/>
                      <a:pt x="0" y="1701"/>
                    </a:cubicBezTo>
                    <a:cubicBezTo>
                      <a:pt x="33065" y="115333"/>
                      <a:pt x="91582" y="213851"/>
                      <a:pt x="168639" y="305716"/>
                    </a:cubicBezTo>
                    <a:cubicBezTo>
                      <a:pt x="257843" y="412042"/>
                      <a:pt x="368857" y="501530"/>
                      <a:pt x="450734" y="613351"/>
                    </a:cubicBezTo>
                    <a:cubicBezTo>
                      <a:pt x="536100" y="729950"/>
                      <a:pt x="595096" y="866134"/>
                      <a:pt x="654465" y="996429"/>
                    </a:cubicBezTo>
                    <a:cubicBezTo>
                      <a:pt x="811587" y="1341273"/>
                      <a:pt x="838740" y="1655190"/>
                      <a:pt x="825894" y="2006991"/>
                    </a:cubicBezTo>
                    <a:lnTo>
                      <a:pt x="849210" y="2016108"/>
                    </a:lnTo>
                    <a:cubicBezTo>
                      <a:pt x="854248" y="1702671"/>
                      <a:pt x="815687" y="1315689"/>
                      <a:pt x="739067" y="1129996"/>
                    </a:cubicBezTo>
                    <a:cubicBezTo>
                      <a:pt x="682970" y="993986"/>
                      <a:pt x="604278" y="814116"/>
                      <a:pt x="530015" y="686591"/>
                    </a:cubicBezTo>
                    <a:cubicBezTo>
                      <a:pt x="460548" y="567332"/>
                      <a:pt x="362249" y="475052"/>
                      <a:pt x="266065" y="375575"/>
                    </a:cubicBezTo>
                    <a:cubicBezTo>
                      <a:pt x="160089" y="265956"/>
                      <a:pt x="56969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53" name="Freeform: Shape 3852">
                <a:extLst>
                  <a:ext uri="{FF2B5EF4-FFF2-40B4-BE49-F238E27FC236}">
                    <a16:creationId xmlns:a16="http://schemas.microsoft.com/office/drawing/2014/main" id="{F0B1AC0B-2FBF-41BF-BBB0-4D39FBED199B}"/>
                  </a:ext>
                </a:extLst>
              </p:cNvPr>
              <p:cNvSpPr/>
              <p:nvPr/>
            </p:nvSpPr>
            <p:spPr>
              <a:xfrm>
                <a:off x="8283196" y="5650852"/>
                <a:ext cx="752414" cy="1797218"/>
              </a:xfrm>
              <a:custGeom>
                <a:avLst/>
                <a:gdLst>
                  <a:gd name="connsiteX0" fmla="*/ 0 w 752414"/>
                  <a:gd name="connsiteY0" fmla="*/ 0 h 1797218"/>
                  <a:gd name="connsiteX1" fmla="*/ 15049 w 752414"/>
                  <a:gd name="connsiteY1" fmla="*/ 138779 h 1797218"/>
                  <a:gd name="connsiteX2" fmla="*/ 351430 w 752414"/>
                  <a:gd name="connsiteY2" fmla="*/ 699939 h 1797218"/>
                  <a:gd name="connsiteX3" fmla="*/ 663079 w 752414"/>
                  <a:gd name="connsiteY3" fmla="*/ 1392440 h 1797218"/>
                  <a:gd name="connsiteX4" fmla="*/ 741030 w 752414"/>
                  <a:gd name="connsiteY4" fmla="*/ 1727513 h 1797218"/>
                  <a:gd name="connsiteX5" fmla="*/ 746918 w 752414"/>
                  <a:gd name="connsiteY5" fmla="*/ 1795060 h 1797218"/>
                  <a:gd name="connsiteX6" fmla="*/ 752414 w 752414"/>
                  <a:gd name="connsiteY6" fmla="*/ 1797219 h 1797218"/>
                  <a:gd name="connsiteX7" fmla="*/ 637015 w 752414"/>
                  <a:gd name="connsiteY7" fmla="*/ 1190018 h 1797218"/>
                  <a:gd name="connsiteX8" fmla="*/ 447462 w 752414"/>
                  <a:gd name="connsiteY8" fmla="*/ 788881 h 1797218"/>
                  <a:gd name="connsiteX9" fmla="*/ 171190 w 752414"/>
                  <a:gd name="connsiteY9" fmla="*/ 381703 h 1797218"/>
                  <a:gd name="connsiteX10" fmla="*/ 0 w 752414"/>
                  <a:gd name="connsiteY10" fmla="*/ 0 h 1797218"/>
                  <a:gd name="connsiteX11" fmla="*/ 0 w 752414"/>
                  <a:gd name="connsiteY11" fmla="*/ 0 h 179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18">
                    <a:moveTo>
                      <a:pt x="0" y="0"/>
                    </a:moveTo>
                    <a:cubicBezTo>
                      <a:pt x="2922" y="46631"/>
                      <a:pt x="7896" y="92847"/>
                      <a:pt x="15049" y="138779"/>
                    </a:cubicBezTo>
                    <a:cubicBezTo>
                      <a:pt x="86631" y="343361"/>
                      <a:pt x="232433" y="525063"/>
                      <a:pt x="351430" y="699939"/>
                    </a:cubicBezTo>
                    <a:cubicBezTo>
                      <a:pt x="495663" y="911870"/>
                      <a:pt x="602337" y="1144064"/>
                      <a:pt x="663079" y="1392440"/>
                    </a:cubicBezTo>
                    <a:cubicBezTo>
                      <a:pt x="701247" y="1500685"/>
                      <a:pt x="728096" y="1612681"/>
                      <a:pt x="741030" y="1727513"/>
                    </a:cubicBezTo>
                    <a:cubicBezTo>
                      <a:pt x="743559" y="1750021"/>
                      <a:pt x="745501" y="1772551"/>
                      <a:pt x="746918" y="1795060"/>
                    </a:cubicBezTo>
                    <a:lnTo>
                      <a:pt x="752414" y="1797219"/>
                    </a:lnTo>
                    <a:cubicBezTo>
                      <a:pt x="746177" y="1588210"/>
                      <a:pt x="703166" y="1381513"/>
                      <a:pt x="637015" y="1190018"/>
                    </a:cubicBezTo>
                    <a:cubicBezTo>
                      <a:pt x="588575" y="1049777"/>
                      <a:pt x="525020" y="915294"/>
                      <a:pt x="447462" y="788881"/>
                    </a:cubicBezTo>
                    <a:cubicBezTo>
                      <a:pt x="361769" y="649164"/>
                      <a:pt x="259893" y="519589"/>
                      <a:pt x="171190" y="381703"/>
                    </a:cubicBezTo>
                    <a:cubicBezTo>
                      <a:pt x="94482" y="262466"/>
                      <a:pt x="33479" y="13638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54" name="Freeform: Shape 3853">
                <a:extLst>
                  <a:ext uri="{FF2B5EF4-FFF2-40B4-BE49-F238E27FC236}">
                    <a16:creationId xmlns:a16="http://schemas.microsoft.com/office/drawing/2014/main" id="{ED11B1DA-9209-4D74-82B3-049E4C11DAFC}"/>
                  </a:ext>
                </a:extLst>
              </p:cNvPr>
              <p:cNvSpPr/>
              <p:nvPr/>
            </p:nvSpPr>
            <p:spPr>
              <a:xfrm>
                <a:off x="7890712" y="6505234"/>
                <a:ext cx="501386" cy="582183"/>
              </a:xfrm>
              <a:custGeom>
                <a:avLst/>
                <a:gdLst>
                  <a:gd name="connsiteX0" fmla="*/ 21664 w 501386"/>
                  <a:gd name="connsiteY0" fmla="*/ 13300 h 582183"/>
                  <a:gd name="connsiteX1" fmla="*/ 182122 w 501386"/>
                  <a:gd name="connsiteY1" fmla="*/ 117380 h 582183"/>
                  <a:gd name="connsiteX2" fmla="*/ 213246 w 501386"/>
                  <a:gd name="connsiteY2" fmla="*/ 237075 h 582183"/>
                  <a:gd name="connsiteX3" fmla="*/ 215274 w 501386"/>
                  <a:gd name="connsiteY3" fmla="*/ 297839 h 582183"/>
                  <a:gd name="connsiteX4" fmla="*/ 211480 w 501386"/>
                  <a:gd name="connsiteY4" fmla="*/ 340631 h 582183"/>
                  <a:gd name="connsiteX5" fmla="*/ 212068 w 501386"/>
                  <a:gd name="connsiteY5" fmla="*/ 354480 h 582183"/>
                  <a:gd name="connsiteX6" fmla="*/ 205874 w 501386"/>
                  <a:gd name="connsiteY6" fmla="*/ 363662 h 582183"/>
                  <a:gd name="connsiteX7" fmla="*/ 207379 w 501386"/>
                  <a:gd name="connsiteY7" fmla="*/ 399649 h 582183"/>
                  <a:gd name="connsiteX8" fmla="*/ 206376 w 501386"/>
                  <a:gd name="connsiteY8" fmla="*/ 403641 h 582183"/>
                  <a:gd name="connsiteX9" fmla="*/ 208906 w 501386"/>
                  <a:gd name="connsiteY9" fmla="*/ 409966 h 582183"/>
                  <a:gd name="connsiteX10" fmla="*/ 335297 w 501386"/>
                  <a:gd name="connsiteY10" fmla="*/ 158972 h 582183"/>
                  <a:gd name="connsiteX11" fmla="*/ 496018 w 501386"/>
                  <a:gd name="connsiteY11" fmla="*/ 201000 h 582183"/>
                  <a:gd name="connsiteX12" fmla="*/ 419594 w 501386"/>
                  <a:gd name="connsiteY12" fmla="*/ 295396 h 582183"/>
                  <a:gd name="connsiteX13" fmla="*/ 244282 w 501386"/>
                  <a:gd name="connsiteY13" fmla="*/ 495222 h 582183"/>
                  <a:gd name="connsiteX14" fmla="*/ 230650 w 501386"/>
                  <a:gd name="connsiteY14" fmla="*/ 571471 h 582183"/>
                  <a:gd name="connsiteX15" fmla="*/ 206070 w 501386"/>
                  <a:gd name="connsiteY15" fmla="*/ 569465 h 582183"/>
                  <a:gd name="connsiteX16" fmla="*/ 220683 w 501386"/>
                  <a:gd name="connsiteY16" fmla="*/ 487240 h 582183"/>
                  <a:gd name="connsiteX17" fmla="*/ 219899 w 501386"/>
                  <a:gd name="connsiteY17" fmla="*/ 481482 h 582183"/>
                  <a:gd name="connsiteX18" fmla="*/ 221796 w 501386"/>
                  <a:gd name="connsiteY18" fmla="*/ 469224 h 582183"/>
                  <a:gd name="connsiteX19" fmla="*/ 215166 w 501386"/>
                  <a:gd name="connsiteY19" fmla="*/ 467698 h 582183"/>
                  <a:gd name="connsiteX20" fmla="*/ 211916 w 501386"/>
                  <a:gd name="connsiteY20" fmla="*/ 480042 h 582183"/>
                  <a:gd name="connsiteX21" fmla="*/ 196627 w 501386"/>
                  <a:gd name="connsiteY21" fmla="*/ 476749 h 582183"/>
                  <a:gd name="connsiteX22" fmla="*/ 174904 w 501386"/>
                  <a:gd name="connsiteY22" fmla="*/ 404186 h 582183"/>
                  <a:gd name="connsiteX23" fmla="*/ 145546 w 501386"/>
                  <a:gd name="connsiteY23" fmla="*/ 339431 h 582183"/>
                  <a:gd name="connsiteX24" fmla="*/ 69014 w 501386"/>
                  <a:gd name="connsiteY24" fmla="*/ 207631 h 582183"/>
                  <a:gd name="connsiteX25" fmla="*/ 21664 w 501386"/>
                  <a:gd name="connsiteY25" fmla="*/ 13300 h 582183"/>
                  <a:gd name="connsiteX26" fmla="*/ 21664 w 501386"/>
                  <a:gd name="connsiteY26" fmla="*/ 13300 h 58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1386" h="582183">
                    <a:moveTo>
                      <a:pt x="21664" y="13300"/>
                    </a:moveTo>
                    <a:cubicBezTo>
                      <a:pt x="87575" y="-37583"/>
                      <a:pt x="156582" y="70662"/>
                      <a:pt x="182122" y="117380"/>
                    </a:cubicBezTo>
                    <a:cubicBezTo>
                      <a:pt x="202559" y="154784"/>
                      <a:pt x="210694" y="194806"/>
                      <a:pt x="213246" y="237075"/>
                    </a:cubicBezTo>
                    <a:cubicBezTo>
                      <a:pt x="214467" y="257315"/>
                      <a:pt x="215035" y="277577"/>
                      <a:pt x="215274" y="297839"/>
                    </a:cubicBezTo>
                    <a:cubicBezTo>
                      <a:pt x="215405" y="309202"/>
                      <a:pt x="219572" y="330336"/>
                      <a:pt x="211480" y="340631"/>
                    </a:cubicBezTo>
                    <a:cubicBezTo>
                      <a:pt x="211676" y="345232"/>
                      <a:pt x="211916" y="349834"/>
                      <a:pt x="212068" y="354480"/>
                    </a:cubicBezTo>
                    <a:cubicBezTo>
                      <a:pt x="212221" y="359518"/>
                      <a:pt x="209473" y="362485"/>
                      <a:pt x="205874" y="363662"/>
                    </a:cubicBezTo>
                    <a:cubicBezTo>
                      <a:pt x="206485" y="375636"/>
                      <a:pt x="207008" y="387632"/>
                      <a:pt x="207379" y="399649"/>
                    </a:cubicBezTo>
                    <a:cubicBezTo>
                      <a:pt x="207423" y="401198"/>
                      <a:pt x="207031" y="402507"/>
                      <a:pt x="206376" y="403641"/>
                    </a:cubicBezTo>
                    <a:cubicBezTo>
                      <a:pt x="207248" y="405756"/>
                      <a:pt x="208121" y="407894"/>
                      <a:pt x="208906" y="409966"/>
                    </a:cubicBezTo>
                    <a:cubicBezTo>
                      <a:pt x="213399" y="316334"/>
                      <a:pt x="271066" y="218710"/>
                      <a:pt x="335297" y="158972"/>
                    </a:cubicBezTo>
                    <a:cubicBezTo>
                      <a:pt x="428144" y="72603"/>
                      <a:pt x="525506" y="123464"/>
                      <a:pt x="496018" y="201000"/>
                    </a:cubicBezTo>
                    <a:cubicBezTo>
                      <a:pt x="481950" y="238013"/>
                      <a:pt x="448319" y="269550"/>
                      <a:pt x="419594" y="295396"/>
                    </a:cubicBezTo>
                    <a:cubicBezTo>
                      <a:pt x="351327" y="356857"/>
                      <a:pt x="276408" y="405625"/>
                      <a:pt x="244282" y="495222"/>
                    </a:cubicBezTo>
                    <a:cubicBezTo>
                      <a:pt x="239767" y="520653"/>
                      <a:pt x="235274" y="546062"/>
                      <a:pt x="230650" y="571471"/>
                    </a:cubicBezTo>
                    <a:cubicBezTo>
                      <a:pt x="227838" y="586935"/>
                      <a:pt x="203344" y="585125"/>
                      <a:pt x="206070" y="569465"/>
                    </a:cubicBezTo>
                    <a:cubicBezTo>
                      <a:pt x="210847" y="542049"/>
                      <a:pt x="215755" y="514634"/>
                      <a:pt x="220683" y="487240"/>
                    </a:cubicBezTo>
                    <a:cubicBezTo>
                      <a:pt x="219963" y="485560"/>
                      <a:pt x="219615" y="483641"/>
                      <a:pt x="219899" y="481482"/>
                    </a:cubicBezTo>
                    <a:cubicBezTo>
                      <a:pt x="220421" y="477338"/>
                      <a:pt x="221054" y="473259"/>
                      <a:pt x="221796" y="469224"/>
                    </a:cubicBezTo>
                    <a:cubicBezTo>
                      <a:pt x="219462" y="469726"/>
                      <a:pt x="217019" y="469246"/>
                      <a:pt x="215166" y="467698"/>
                    </a:cubicBezTo>
                    <a:cubicBezTo>
                      <a:pt x="214336" y="471711"/>
                      <a:pt x="213312" y="475789"/>
                      <a:pt x="211916" y="480042"/>
                    </a:cubicBezTo>
                    <a:cubicBezTo>
                      <a:pt x="209058" y="488679"/>
                      <a:pt x="196147" y="485539"/>
                      <a:pt x="196627" y="476749"/>
                    </a:cubicBezTo>
                    <a:cubicBezTo>
                      <a:pt x="197957" y="452321"/>
                      <a:pt x="184347" y="425953"/>
                      <a:pt x="174904" y="404186"/>
                    </a:cubicBezTo>
                    <a:cubicBezTo>
                      <a:pt x="165460" y="382463"/>
                      <a:pt x="155841" y="360783"/>
                      <a:pt x="145546" y="339431"/>
                    </a:cubicBezTo>
                    <a:cubicBezTo>
                      <a:pt x="123365" y="293433"/>
                      <a:pt x="96168" y="250772"/>
                      <a:pt x="69014" y="207631"/>
                    </a:cubicBezTo>
                    <a:cubicBezTo>
                      <a:pt x="42471" y="165493"/>
                      <a:pt x="-38315" y="59625"/>
                      <a:pt x="21664" y="13300"/>
                    </a:cubicBezTo>
                    <a:lnTo>
                      <a:pt x="21664" y="13300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55" name="Freeform: Shape 3854">
                <a:extLst>
                  <a:ext uri="{FF2B5EF4-FFF2-40B4-BE49-F238E27FC236}">
                    <a16:creationId xmlns:a16="http://schemas.microsoft.com/office/drawing/2014/main" id="{B55C888A-6D8D-475E-B2DA-BA2E185A501B}"/>
                  </a:ext>
                </a:extLst>
              </p:cNvPr>
              <p:cNvSpPr/>
              <p:nvPr/>
            </p:nvSpPr>
            <p:spPr>
              <a:xfrm>
                <a:off x="7890712" y="6512864"/>
                <a:ext cx="206131" cy="443448"/>
              </a:xfrm>
              <a:custGeom>
                <a:avLst/>
                <a:gdLst>
                  <a:gd name="connsiteX0" fmla="*/ 21664 w 206131"/>
                  <a:gd name="connsiteY0" fmla="*/ 5692 h 443448"/>
                  <a:gd name="connsiteX1" fmla="*/ 30170 w 206131"/>
                  <a:gd name="connsiteY1" fmla="*/ 0 h 443448"/>
                  <a:gd name="connsiteX2" fmla="*/ 205874 w 206131"/>
                  <a:gd name="connsiteY2" fmla="*/ 356033 h 443448"/>
                  <a:gd name="connsiteX3" fmla="*/ 193464 w 206131"/>
                  <a:gd name="connsiteY3" fmla="*/ 443449 h 443448"/>
                  <a:gd name="connsiteX4" fmla="*/ 174882 w 206131"/>
                  <a:gd name="connsiteY4" fmla="*/ 396556 h 443448"/>
                  <a:gd name="connsiteX5" fmla="*/ 145525 w 206131"/>
                  <a:gd name="connsiteY5" fmla="*/ 331801 h 443448"/>
                  <a:gd name="connsiteX6" fmla="*/ 69014 w 206131"/>
                  <a:gd name="connsiteY6" fmla="*/ 199979 h 443448"/>
                  <a:gd name="connsiteX7" fmla="*/ 21664 w 206131"/>
                  <a:gd name="connsiteY7" fmla="*/ 5692 h 443448"/>
                  <a:gd name="connsiteX8" fmla="*/ 21664 w 206131"/>
                  <a:gd name="connsiteY8" fmla="*/ 5692 h 44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131" h="443448">
                    <a:moveTo>
                      <a:pt x="21664" y="5692"/>
                    </a:moveTo>
                    <a:cubicBezTo>
                      <a:pt x="24499" y="3511"/>
                      <a:pt x="27335" y="1614"/>
                      <a:pt x="30170" y="0"/>
                    </a:cubicBezTo>
                    <a:cubicBezTo>
                      <a:pt x="169866" y="163120"/>
                      <a:pt x="205874" y="356033"/>
                      <a:pt x="205874" y="356033"/>
                    </a:cubicBezTo>
                    <a:cubicBezTo>
                      <a:pt x="207248" y="394441"/>
                      <a:pt x="203126" y="424037"/>
                      <a:pt x="193464" y="443449"/>
                    </a:cubicBezTo>
                    <a:cubicBezTo>
                      <a:pt x="189081" y="427069"/>
                      <a:pt x="181098" y="410820"/>
                      <a:pt x="174882" y="396556"/>
                    </a:cubicBezTo>
                    <a:cubicBezTo>
                      <a:pt x="165438" y="374811"/>
                      <a:pt x="155820" y="353154"/>
                      <a:pt x="145525" y="331801"/>
                    </a:cubicBezTo>
                    <a:cubicBezTo>
                      <a:pt x="123344" y="285803"/>
                      <a:pt x="96146" y="243142"/>
                      <a:pt x="69014" y="199979"/>
                    </a:cubicBezTo>
                    <a:cubicBezTo>
                      <a:pt x="42471" y="157864"/>
                      <a:pt x="-38315" y="51996"/>
                      <a:pt x="21664" y="5692"/>
                    </a:cubicBezTo>
                    <a:lnTo>
                      <a:pt x="21664" y="5692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56" name="Freeform: Shape 3855">
                <a:extLst>
                  <a:ext uri="{FF2B5EF4-FFF2-40B4-BE49-F238E27FC236}">
                    <a16:creationId xmlns:a16="http://schemas.microsoft.com/office/drawing/2014/main" id="{243D122B-4C2C-4761-AB5D-C6E55BDAED33}"/>
                  </a:ext>
                </a:extLst>
              </p:cNvPr>
              <p:cNvSpPr/>
              <p:nvPr/>
            </p:nvSpPr>
            <p:spPr>
              <a:xfrm>
                <a:off x="8053205" y="6619061"/>
                <a:ext cx="323404" cy="373347"/>
              </a:xfrm>
              <a:custGeom>
                <a:avLst/>
                <a:gdLst>
                  <a:gd name="connsiteX0" fmla="*/ 48398 w 323404"/>
                  <a:gd name="connsiteY0" fmla="*/ 97468 h 373347"/>
                  <a:gd name="connsiteX1" fmla="*/ 50731 w 323404"/>
                  <a:gd name="connsiteY1" fmla="*/ 123248 h 373347"/>
                  <a:gd name="connsiteX2" fmla="*/ 52760 w 323404"/>
                  <a:gd name="connsiteY2" fmla="*/ 183990 h 373347"/>
                  <a:gd name="connsiteX3" fmla="*/ 48965 w 323404"/>
                  <a:gd name="connsiteY3" fmla="*/ 226782 h 373347"/>
                  <a:gd name="connsiteX4" fmla="*/ 49554 w 323404"/>
                  <a:gd name="connsiteY4" fmla="*/ 240610 h 373347"/>
                  <a:gd name="connsiteX5" fmla="*/ 43360 w 323404"/>
                  <a:gd name="connsiteY5" fmla="*/ 249814 h 373347"/>
                  <a:gd name="connsiteX6" fmla="*/ 44865 w 323404"/>
                  <a:gd name="connsiteY6" fmla="*/ 285801 h 373347"/>
                  <a:gd name="connsiteX7" fmla="*/ 43861 w 323404"/>
                  <a:gd name="connsiteY7" fmla="*/ 289771 h 373347"/>
                  <a:gd name="connsiteX8" fmla="*/ 46391 w 323404"/>
                  <a:gd name="connsiteY8" fmla="*/ 296096 h 373347"/>
                  <a:gd name="connsiteX9" fmla="*/ 172782 w 323404"/>
                  <a:gd name="connsiteY9" fmla="*/ 45102 h 373347"/>
                  <a:gd name="connsiteX10" fmla="*/ 323405 w 323404"/>
                  <a:gd name="connsiteY10" fmla="*/ 20194 h 373347"/>
                  <a:gd name="connsiteX11" fmla="*/ 58169 w 323404"/>
                  <a:gd name="connsiteY11" fmla="*/ 373348 h 373347"/>
                  <a:gd name="connsiteX12" fmla="*/ 57383 w 323404"/>
                  <a:gd name="connsiteY12" fmla="*/ 367612 h 373347"/>
                  <a:gd name="connsiteX13" fmla="*/ 59281 w 323404"/>
                  <a:gd name="connsiteY13" fmla="*/ 355332 h 373347"/>
                  <a:gd name="connsiteX14" fmla="*/ 52673 w 323404"/>
                  <a:gd name="connsiteY14" fmla="*/ 353806 h 373347"/>
                  <a:gd name="connsiteX15" fmla="*/ 49401 w 323404"/>
                  <a:gd name="connsiteY15" fmla="*/ 366151 h 373347"/>
                  <a:gd name="connsiteX16" fmla="*/ 34134 w 323404"/>
                  <a:gd name="connsiteY16" fmla="*/ 362879 h 373347"/>
                  <a:gd name="connsiteX17" fmla="*/ 12389 w 323404"/>
                  <a:gd name="connsiteY17" fmla="*/ 290316 h 373347"/>
                  <a:gd name="connsiteX18" fmla="*/ 0 w 323404"/>
                  <a:gd name="connsiteY18" fmla="*/ 262180 h 373347"/>
                  <a:gd name="connsiteX19" fmla="*/ 48398 w 323404"/>
                  <a:gd name="connsiteY19" fmla="*/ 97468 h 373347"/>
                  <a:gd name="connsiteX20" fmla="*/ 48398 w 323404"/>
                  <a:gd name="connsiteY20" fmla="*/ 97468 h 37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3404" h="373347">
                    <a:moveTo>
                      <a:pt x="48398" y="97468"/>
                    </a:moveTo>
                    <a:cubicBezTo>
                      <a:pt x="49466" y="105953"/>
                      <a:pt x="50208" y="114568"/>
                      <a:pt x="50731" y="123248"/>
                    </a:cubicBezTo>
                    <a:cubicBezTo>
                      <a:pt x="51953" y="143466"/>
                      <a:pt x="52520" y="163728"/>
                      <a:pt x="52760" y="183990"/>
                    </a:cubicBezTo>
                    <a:cubicBezTo>
                      <a:pt x="52890" y="195353"/>
                      <a:pt x="57035" y="216488"/>
                      <a:pt x="48965" y="226782"/>
                    </a:cubicBezTo>
                    <a:cubicBezTo>
                      <a:pt x="49161" y="231384"/>
                      <a:pt x="49423" y="236008"/>
                      <a:pt x="49554" y="240610"/>
                    </a:cubicBezTo>
                    <a:cubicBezTo>
                      <a:pt x="49706" y="245648"/>
                      <a:pt x="46958" y="248614"/>
                      <a:pt x="43360" y="249814"/>
                    </a:cubicBezTo>
                    <a:cubicBezTo>
                      <a:pt x="43949" y="261788"/>
                      <a:pt x="44494" y="273783"/>
                      <a:pt x="44865" y="285801"/>
                    </a:cubicBezTo>
                    <a:cubicBezTo>
                      <a:pt x="44908" y="287350"/>
                      <a:pt x="44494" y="288680"/>
                      <a:pt x="43861" y="289771"/>
                    </a:cubicBezTo>
                    <a:cubicBezTo>
                      <a:pt x="44734" y="291908"/>
                      <a:pt x="45606" y="294045"/>
                      <a:pt x="46391" y="296096"/>
                    </a:cubicBezTo>
                    <a:cubicBezTo>
                      <a:pt x="50884" y="202485"/>
                      <a:pt x="108550" y="104840"/>
                      <a:pt x="172782" y="45102"/>
                    </a:cubicBezTo>
                    <a:cubicBezTo>
                      <a:pt x="233088" y="-10995"/>
                      <a:pt x="295270" y="-9184"/>
                      <a:pt x="323405" y="20194"/>
                    </a:cubicBezTo>
                    <a:cubicBezTo>
                      <a:pt x="322925" y="20347"/>
                      <a:pt x="121463" y="88155"/>
                      <a:pt x="58169" y="373348"/>
                    </a:cubicBezTo>
                    <a:cubicBezTo>
                      <a:pt x="57449" y="371668"/>
                      <a:pt x="57100" y="369771"/>
                      <a:pt x="57383" y="367612"/>
                    </a:cubicBezTo>
                    <a:cubicBezTo>
                      <a:pt x="57928" y="363468"/>
                      <a:pt x="58540" y="359367"/>
                      <a:pt x="59281" y="355332"/>
                    </a:cubicBezTo>
                    <a:cubicBezTo>
                      <a:pt x="56969" y="355834"/>
                      <a:pt x="54505" y="355332"/>
                      <a:pt x="52673" y="353806"/>
                    </a:cubicBezTo>
                    <a:cubicBezTo>
                      <a:pt x="51866" y="357819"/>
                      <a:pt x="50819" y="361897"/>
                      <a:pt x="49401" y="366151"/>
                    </a:cubicBezTo>
                    <a:cubicBezTo>
                      <a:pt x="46565" y="374809"/>
                      <a:pt x="33654" y="371647"/>
                      <a:pt x="34134" y="362879"/>
                    </a:cubicBezTo>
                    <a:cubicBezTo>
                      <a:pt x="35464" y="338451"/>
                      <a:pt x="21854" y="312083"/>
                      <a:pt x="12389" y="290316"/>
                    </a:cubicBezTo>
                    <a:cubicBezTo>
                      <a:pt x="8289" y="280915"/>
                      <a:pt x="4188" y="271515"/>
                      <a:pt x="0" y="262180"/>
                    </a:cubicBezTo>
                    <a:cubicBezTo>
                      <a:pt x="7023" y="207742"/>
                      <a:pt x="22072" y="149050"/>
                      <a:pt x="48398" y="97468"/>
                    </a:cubicBezTo>
                    <a:lnTo>
                      <a:pt x="48398" y="97468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57" name="Freeform: Shape 3856">
                <a:extLst>
                  <a:ext uri="{FF2B5EF4-FFF2-40B4-BE49-F238E27FC236}">
                    <a16:creationId xmlns:a16="http://schemas.microsoft.com/office/drawing/2014/main" id="{907DA381-5147-4419-B33C-49578C91173B}"/>
                  </a:ext>
                </a:extLst>
              </p:cNvPr>
              <p:cNvSpPr/>
              <p:nvPr/>
            </p:nvSpPr>
            <p:spPr>
              <a:xfrm>
                <a:off x="7916040" y="6510705"/>
                <a:ext cx="460590" cy="576688"/>
              </a:xfrm>
              <a:custGeom>
                <a:avLst/>
                <a:gdLst>
                  <a:gd name="connsiteX0" fmla="*/ 0 w 460590"/>
                  <a:gd name="connsiteY0" fmla="*/ 5191 h 576688"/>
                  <a:gd name="connsiteX1" fmla="*/ 8942 w 460590"/>
                  <a:gd name="connsiteY1" fmla="*/ 0 h 576688"/>
                  <a:gd name="connsiteX2" fmla="*/ 97404 w 460590"/>
                  <a:gd name="connsiteY2" fmla="*/ 131975 h 576688"/>
                  <a:gd name="connsiteX3" fmla="*/ 174658 w 460590"/>
                  <a:gd name="connsiteY3" fmla="*/ 317494 h 576688"/>
                  <a:gd name="connsiteX4" fmla="*/ 184995 w 460590"/>
                  <a:gd name="connsiteY4" fmla="*/ 355095 h 576688"/>
                  <a:gd name="connsiteX5" fmla="*/ 180525 w 460590"/>
                  <a:gd name="connsiteY5" fmla="*/ 358192 h 576688"/>
                  <a:gd name="connsiteX6" fmla="*/ 181026 w 460590"/>
                  <a:gd name="connsiteY6" fmla="*/ 368770 h 576688"/>
                  <a:gd name="connsiteX7" fmla="*/ 159608 w 460590"/>
                  <a:gd name="connsiteY7" fmla="*/ 297232 h 576688"/>
                  <a:gd name="connsiteX8" fmla="*/ 83860 w 460590"/>
                  <a:gd name="connsiteY8" fmla="*/ 127743 h 576688"/>
                  <a:gd name="connsiteX9" fmla="*/ 0 w 460590"/>
                  <a:gd name="connsiteY9" fmla="*/ 5191 h 576688"/>
                  <a:gd name="connsiteX10" fmla="*/ 0 w 460590"/>
                  <a:gd name="connsiteY10" fmla="*/ 5191 h 576688"/>
                  <a:gd name="connsiteX11" fmla="*/ 185104 w 460590"/>
                  <a:gd name="connsiteY11" fmla="*/ 386240 h 576688"/>
                  <a:gd name="connsiteX12" fmla="*/ 187984 w 460590"/>
                  <a:gd name="connsiteY12" fmla="*/ 367505 h 576688"/>
                  <a:gd name="connsiteX13" fmla="*/ 192498 w 460590"/>
                  <a:gd name="connsiteY13" fmla="*/ 389621 h 576688"/>
                  <a:gd name="connsiteX14" fmla="*/ 199390 w 460590"/>
                  <a:gd name="connsiteY14" fmla="*/ 324124 h 576688"/>
                  <a:gd name="connsiteX15" fmla="*/ 221746 w 460590"/>
                  <a:gd name="connsiteY15" fmla="*/ 271321 h 576688"/>
                  <a:gd name="connsiteX16" fmla="*/ 200350 w 460590"/>
                  <a:gd name="connsiteY16" fmla="*/ 465194 h 576688"/>
                  <a:gd name="connsiteX17" fmla="*/ 273240 w 460590"/>
                  <a:gd name="connsiteY17" fmla="*/ 273720 h 576688"/>
                  <a:gd name="connsiteX18" fmla="*/ 456426 w 460590"/>
                  <a:gd name="connsiteY18" fmla="*/ 124625 h 576688"/>
                  <a:gd name="connsiteX19" fmla="*/ 460591 w 460590"/>
                  <a:gd name="connsiteY19" fmla="*/ 128551 h 576688"/>
                  <a:gd name="connsiteX20" fmla="*/ 282967 w 460590"/>
                  <a:gd name="connsiteY20" fmla="*/ 280503 h 576688"/>
                  <a:gd name="connsiteX21" fmla="*/ 198932 w 460590"/>
                  <a:gd name="connsiteY21" fmla="*/ 532304 h 576688"/>
                  <a:gd name="connsiteX22" fmla="*/ 199674 w 460590"/>
                  <a:gd name="connsiteY22" fmla="*/ 574529 h 576688"/>
                  <a:gd name="connsiteX23" fmla="*/ 191909 w 460590"/>
                  <a:gd name="connsiteY23" fmla="*/ 576688 h 576688"/>
                  <a:gd name="connsiteX24" fmla="*/ 188834 w 460590"/>
                  <a:gd name="connsiteY24" fmla="*/ 518127 h 576688"/>
                  <a:gd name="connsiteX25" fmla="*/ 195355 w 460590"/>
                  <a:gd name="connsiteY25" fmla="*/ 481748 h 576688"/>
                  <a:gd name="connsiteX26" fmla="*/ 194570 w 460590"/>
                  <a:gd name="connsiteY26" fmla="*/ 475990 h 576688"/>
                  <a:gd name="connsiteX27" fmla="*/ 196468 w 460590"/>
                  <a:gd name="connsiteY27" fmla="*/ 463710 h 576688"/>
                  <a:gd name="connsiteX28" fmla="*/ 189838 w 460590"/>
                  <a:gd name="connsiteY28" fmla="*/ 462184 h 576688"/>
                  <a:gd name="connsiteX29" fmla="*/ 188637 w 460590"/>
                  <a:gd name="connsiteY29" fmla="*/ 467440 h 576688"/>
                  <a:gd name="connsiteX30" fmla="*/ 190556 w 460590"/>
                  <a:gd name="connsiteY30" fmla="*/ 417669 h 576688"/>
                  <a:gd name="connsiteX31" fmla="*/ 185104 w 460590"/>
                  <a:gd name="connsiteY31" fmla="*/ 386240 h 576688"/>
                  <a:gd name="connsiteX32" fmla="*/ 185104 w 460590"/>
                  <a:gd name="connsiteY32" fmla="*/ 386240 h 57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60590" h="576688">
                    <a:moveTo>
                      <a:pt x="0" y="5191"/>
                    </a:moveTo>
                    <a:cubicBezTo>
                      <a:pt x="2987" y="3141"/>
                      <a:pt x="5954" y="1440"/>
                      <a:pt x="8942" y="0"/>
                    </a:cubicBezTo>
                    <a:cubicBezTo>
                      <a:pt x="42094" y="41396"/>
                      <a:pt x="71690" y="85606"/>
                      <a:pt x="97404" y="131975"/>
                    </a:cubicBezTo>
                    <a:cubicBezTo>
                      <a:pt x="129968" y="190688"/>
                      <a:pt x="155835" y="253044"/>
                      <a:pt x="174658" y="317494"/>
                    </a:cubicBezTo>
                    <a:cubicBezTo>
                      <a:pt x="178256" y="329838"/>
                      <a:pt x="181811" y="342401"/>
                      <a:pt x="184995" y="355095"/>
                    </a:cubicBezTo>
                    <a:cubicBezTo>
                      <a:pt x="183883" y="356578"/>
                      <a:pt x="182313" y="357603"/>
                      <a:pt x="180525" y="358192"/>
                    </a:cubicBezTo>
                    <a:lnTo>
                      <a:pt x="181026" y="368770"/>
                    </a:lnTo>
                    <a:cubicBezTo>
                      <a:pt x="174875" y="344124"/>
                      <a:pt x="167110" y="320024"/>
                      <a:pt x="159608" y="297232"/>
                    </a:cubicBezTo>
                    <a:cubicBezTo>
                      <a:pt x="140197" y="238388"/>
                      <a:pt x="114613" y="181528"/>
                      <a:pt x="83860" y="127743"/>
                    </a:cubicBezTo>
                    <a:cubicBezTo>
                      <a:pt x="59302" y="84733"/>
                      <a:pt x="31188" y="43708"/>
                      <a:pt x="0" y="5191"/>
                    </a:cubicBezTo>
                    <a:lnTo>
                      <a:pt x="0" y="5191"/>
                    </a:lnTo>
                    <a:close/>
                    <a:moveTo>
                      <a:pt x="185104" y="386240"/>
                    </a:moveTo>
                    <a:cubicBezTo>
                      <a:pt x="185846" y="380002"/>
                      <a:pt x="186827" y="373743"/>
                      <a:pt x="187984" y="367505"/>
                    </a:cubicBezTo>
                    <a:cubicBezTo>
                      <a:pt x="189663" y="374855"/>
                      <a:pt x="191189" y="382227"/>
                      <a:pt x="192498" y="389621"/>
                    </a:cubicBezTo>
                    <a:cubicBezTo>
                      <a:pt x="194265" y="367745"/>
                      <a:pt x="196598" y="345913"/>
                      <a:pt x="199390" y="324124"/>
                    </a:cubicBezTo>
                    <a:cubicBezTo>
                      <a:pt x="205453" y="306109"/>
                      <a:pt x="213022" y="288420"/>
                      <a:pt x="221746" y="271321"/>
                    </a:cubicBezTo>
                    <a:cubicBezTo>
                      <a:pt x="210753" y="335487"/>
                      <a:pt x="203338" y="400220"/>
                      <a:pt x="200350" y="465194"/>
                    </a:cubicBezTo>
                    <a:cubicBezTo>
                      <a:pt x="211342" y="396927"/>
                      <a:pt x="232258" y="330842"/>
                      <a:pt x="273240" y="273720"/>
                    </a:cubicBezTo>
                    <a:cubicBezTo>
                      <a:pt x="319456" y="209314"/>
                      <a:pt x="384190" y="157493"/>
                      <a:pt x="456426" y="124625"/>
                    </a:cubicBezTo>
                    <a:cubicBezTo>
                      <a:pt x="457887" y="125868"/>
                      <a:pt x="459261" y="127176"/>
                      <a:pt x="460591" y="128551"/>
                    </a:cubicBezTo>
                    <a:cubicBezTo>
                      <a:pt x="392564" y="168398"/>
                      <a:pt x="329227" y="215356"/>
                      <a:pt x="282967" y="280503"/>
                    </a:cubicBezTo>
                    <a:cubicBezTo>
                      <a:pt x="229053" y="356447"/>
                      <a:pt x="216489" y="443230"/>
                      <a:pt x="198932" y="532304"/>
                    </a:cubicBezTo>
                    <a:cubicBezTo>
                      <a:pt x="198976" y="546372"/>
                      <a:pt x="199216" y="560439"/>
                      <a:pt x="199674" y="574529"/>
                    </a:cubicBezTo>
                    <a:cubicBezTo>
                      <a:pt x="197340" y="576012"/>
                      <a:pt x="194592" y="576710"/>
                      <a:pt x="191909" y="576688"/>
                    </a:cubicBezTo>
                    <a:cubicBezTo>
                      <a:pt x="190339" y="557168"/>
                      <a:pt x="189336" y="537648"/>
                      <a:pt x="188834" y="518127"/>
                    </a:cubicBezTo>
                    <a:lnTo>
                      <a:pt x="195355" y="481748"/>
                    </a:lnTo>
                    <a:cubicBezTo>
                      <a:pt x="194635" y="480068"/>
                      <a:pt x="194287" y="478149"/>
                      <a:pt x="194570" y="475990"/>
                    </a:cubicBezTo>
                    <a:cubicBezTo>
                      <a:pt x="195093" y="471846"/>
                      <a:pt x="195726" y="467767"/>
                      <a:pt x="196468" y="463710"/>
                    </a:cubicBezTo>
                    <a:cubicBezTo>
                      <a:pt x="194134" y="464212"/>
                      <a:pt x="191691" y="463732"/>
                      <a:pt x="189838" y="462184"/>
                    </a:cubicBezTo>
                    <a:cubicBezTo>
                      <a:pt x="189488" y="463928"/>
                      <a:pt x="189095" y="465673"/>
                      <a:pt x="188637" y="467440"/>
                    </a:cubicBezTo>
                    <a:cubicBezTo>
                      <a:pt x="188921" y="450842"/>
                      <a:pt x="189576" y="434245"/>
                      <a:pt x="190556" y="417669"/>
                    </a:cubicBezTo>
                    <a:cubicBezTo>
                      <a:pt x="189183" y="407178"/>
                      <a:pt x="187329" y="396687"/>
                      <a:pt x="185104" y="386240"/>
                    </a:cubicBezTo>
                    <a:lnTo>
                      <a:pt x="185104" y="386240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58" name="Freeform: Shape 3857">
                <a:extLst>
                  <a:ext uri="{FF2B5EF4-FFF2-40B4-BE49-F238E27FC236}">
                    <a16:creationId xmlns:a16="http://schemas.microsoft.com/office/drawing/2014/main" id="{ED653A42-0587-42D9-932E-594F67342171}"/>
                  </a:ext>
                </a:extLst>
              </p:cNvPr>
              <p:cNvSpPr/>
              <p:nvPr/>
            </p:nvSpPr>
            <p:spPr>
              <a:xfrm>
                <a:off x="8057549" y="6169743"/>
                <a:ext cx="345664" cy="1040033"/>
              </a:xfrm>
              <a:custGeom>
                <a:avLst/>
                <a:gdLst>
                  <a:gd name="connsiteX0" fmla="*/ 250860 w 345664"/>
                  <a:gd name="connsiteY0" fmla="*/ 458 h 1040033"/>
                  <a:gd name="connsiteX1" fmla="*/ 343510 w 345664"/>
                  <a:gd name="connsiteY1" fmla="*/ 163011 h 1040033"/>
                  <a:gd name="connsiteX2" fmla="*/ 265386 w 345664"/>
                  <a:gd name="connsiteY2" fmla="*/ 329446 h 1040033"/>
                  <a:gd name="connsiteX3" fmla="*/ 141895 w 345664"/>
                  <a:gd name="connsiteY3" fmla="*/ 506328 h 1040033"/>
                  <a:gd name="connsiteX4" fmla="*/ 106322 w 345664"/>
                  <a:gd name="connsiteY4" fmla="*/ 608401 h 1040033"/>
                  <a:gd name="connsiteX5" fmla="*/ 67303 w 345664"/>
                  <a:gd name="connsiteY5" fmla="*/ 828511 h 1040033"/>
                  <a:gd name="connsiteX6" fmla="*/ 68219 w 345664"/>
                  <a:gd name="connsiteY6" fmla="*/ 895229 h 1040033"/>
                  <a:gd name="connsiteX7" fmla="*/ 80543 w 345664"/>
                  <a:gd name="connsiteY7" fmla="*/ 957519 h 1040033"/>
                  <a:gd name="connsiteX8" fmla="*/ 96202 w 345664"/>
                  <a:gd name="connsiteY8" fmla="*/ 1029559 h 1040033"/>
                  <a:gd name="connsiteX9" fmla="*/ 75569 w 345664"/>
                  <a:gd name="connsiteY9" fmla="*/ 1036058 h 1040033"/>
                  <a:gd name="connsiteX10" fmla="*/ 28764 w 345664"/>
                  <a:gd name="connsiteY10" fmla="*/ 844607 h 1040033"/>
                  <a:gd name="connsiteX11" fmla="*/ 28743 w 345664"/>
                  <a:gd name="connsiteY11" fmla="*/ 843822 h 1040033"/>
                  <a:gd name="connsiteX12" fmla="*/ 21676 w 345664"/>
                  <a:gd name="connsiteY12" fmla="*/ 736820 h 1040033"/>
                  <a:gd name="connsiteX13" fmla="*/ 1414 w 345664"/>
                  <a:gd name="connsiteY13" fmla="*/ 448771 h 1040033"/>
                  <a:gd name="connsiteX14" fmla="*/ 7368 w 345664"/>
                  <a:gd name="connsiteY14" fmla="*/ 333852 h 1040033"/>
                  <a:gd name="connsiteX15" fmla="*/ 88285 w 345664"/>
                  <a:gd name="connsiteY15" fmla="*/ 122640 h 1040033"/>
                  <a:gd name="connsiteX16" fmla="*/ 250860 w 345664"/>
                  <a:gd name="connsiteY16" fmla="*/ 458 h 1040033"/>
                  <a:gd name="connsiteX17" fmla="*/ 250860 w 345664"/>
                  <a:gd name="connsiteY17" fmla="*/ 458 h 104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5664" h="1040033">
                    <a:moveTo>
                      <a:pt x="250860" y="458"/>
                    </a:moveTo>
                    <a:cubicBezTo>
                      <a:pt x="339148" y="-7786"/>
                      <a:pt x="351820" y="97122"/>
                      <a:pt x="343510" y="163011"/>
                    </a:cubicBezTo>
                    <a:cubicBezTo>
                      <a:pt x="335571" y="225825"/>
                      <a:pt x="304316" y="280656"/>
                      <a:pt x="265386" y="329446"/>
                    </a:cubicBezTo>
                    <a:cubicBezTo>
                      <a:pt x="219692" y="386676"/>
                      <a:pt x="171884" y="438454"/>
                      <a:pt x="141895" y="506328"/>
                    </a:cubicBezTo>
                    <a:cubicBezTo>
                      <a:pt x="127325" y="539306"/>
                      <a:pt x="117750" y="574289"/>
                      <a:pt x="106322" y="608401"/>
                    </a:cubicBezTo>
                    <a:cubicBezTo>
                      <a:pt x="82439" y="679699"/>
                      <a:pt x="70531" y="753309"/>
                      <a:pt x="67303" y="828511"/>
                    </a:cubicBezTo>
                    <a:cubicBezTo>
                      <a:pt x="66453" y="848140"/>
                      <a:pt x="69921" y="872961"/>
                      <a:pt x="68219" y="895229"/>
                    </a:cubicBezTo>
                    <a:cubicBezTo>
                      <a:pt x="71490" y="916145"/>
                      <a:pt x="75569" y="936909"/>
                      <a:pt x="80543" y="957519"/>
                    </a:cubicBezTo>
                    <a:cubicBezTo>
                      <a:pt x="86212" y="981096"/>
                      <a:pt x="96399" y="1005197"/>
                      <a:pt x="96202" y="1029559"/>
                    </a:cubicBezTo>
                    <a:cubicBezTo>
                      <a:pt x="96114" y="1040028"/>
                      <a:pt x="81742" y="1043496"/>
                      <a:pt x="75569" y="1036058"/>
                    </a:cubicBezTo>
                    <a:cubicBezTo>
                      <a:pt x="46235" y="1000682"/>
                      <a:pt x="30422" y="894662"/>
                      <a:pt x="28764" y="844607"/>
                    </a:cubicBezTo>
                    <a:cubicBezTo>
                      <a:pt x="28764" y="844345"/>
                      <a:pt x="28764" y="844084"/>
                      <a:pt x="28743" y="843822"/>
                    </a:cubicBezTo>
                    <a:cubicBezTo>
                      <a:pt x="24773" y="808293"/>
                      <a:pt x="22003" y="772655"/>
                      <a:pt x="21676" y="736820"/>
                    </a:cubicBezTo>
                    <a:cubicBezTo>
                      <a:pt x="20716" y="631083"/>
                      <a:pt x="10683" y="552741"/>
                      <a:pt x="1414" y="448771"/>
                    </a:cubicBezTo>
                    <a:cubicBezTo>
                      <a:pt x="-1989" y="410733"/>
                      <a:pt x="1043" y="371453"/>
                      <a:pt x="7368" y="333852"/>
                    </a:cubicBezTo>
                    <a:cubicBezTo>
                      <a:pt x="19953" y="258998"/>
                      <a:pt x="47805" y="186828"/>
                      <a:pt x="88285" y="122640"/>
                    </a:cubicBezTo>
                    <a:cubicBezTo>
                      <a:pt x="124621" y="64973"/>
                      <a:pt x="179125" y="7154"/>
                      <a:pt x="250860" y="458"/>
                    </a:cubicBezTo>
                    <a:lnTo>
                      <a:pt x="250860" y="458"/>
                    </a:lnTo>
                    <a:close/>
                  </a:path>
                </a:pathLst>
              </a:custGeom>
              <a:solidFill>
                <a:srgbClr val="4CCAA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59" name="Freeform: Shape 3858">
                <a:extLst>
                  <a:ext uri="{FF2B5EF4-FFF2-40B4-BE49-F238E27FC236}">
                    <a16:creationId xmlns:a16="http://schemas.microsoft.com/office/drawing/2014/main" id="{B2E76B67-2222-4D78-9392-4E2A7E3E8AE5}"/>
                  </a:ext>
                </a:extLst>
              </p:cNvPr>
              <p:cNvSpPr/>
              <p:nvPr/>
            </p:nvSpPr>
            <p:spPr>
              <a:xfrm>
                <a:off x="8057549" y="6169743"/>
                <a:ext cx="294414" cy="1039983"/>
              </a:xfrm>
              <a:custGeom>
                <a:avLst/>
                <a:gdLst>
                  <a:gd name="connsiteX0" fmla="*/ 250860 w 294414"/>
                  <a:gd name="connsiteY0" fmla="*/ 458 h 1039983"/>
                  <a:gd name="connsiteX1" fmla="*/ 294415 w 294414"/>
                  <a:gd name="connsiteY1" fmla="*/ 7502 h 1039983"/>
                  <a:gd name="connsiteX2" fmla="*/ 130837 w 294414"/>
                  <a:gd name="connsiteY2" fmla="*/ 335552 h 1039983"/>
                  <a:gd name="connsiteX3" fmla="*/ 83618 w 294414"/>
                  <a:gd name="connsiteY3" fmla="*/ 1039984 h 1039983"/>
                  <a:gd name="connsiteX4" fmla="*/ 75526 w 294414"/>
                  <a:gd name="connsiteY4" fmla="*/ 1036036 h 1039983"/>
                  <a:gd name="connsiteX5" fmla="*/ 28743 w 294414"/>
                  <a:gd name="connsiteY5" fmla="*/ 844563 h 1039983"/>
                  <a:gd name="connsiteX6" fmla="*/ 28721 w 294414"/>
                  <a:gd name="connsiteY6" fmla="*/ 843778 h 1039983"/>
                  <a:gd name="connsiteX7" fmla="*/ 21655 w 294414"/>
                  <a:gd name="connsiteY7" fmla="*/ 736798 h 1039983"/>
                  <a:gd name="connsiteX8" fmla="*/ 1414 w 294414"/>
                  <a:gd name="connsiteY8" fmla="*/ 448748 h 1039983"/>
                  <a:gd name="connsiteX9" fmla="*/ 7347 w 294414"/>
                  <a:gd name="connsiteY9" fmla="*/ 333851 h 1039983"/>
                  <a:gd name="connsiteX10" fmla="*/ 88285 w 294414"/>
                  <a:gd name="connsiteY10" fmla="*/ 122639 h 1039983"/>
                  <a:gd name="connsiteX11" fmla="*/ 250860 w 294414"/>
                  <a:gd name="connsiteY11" fmla="*/ 458 h 1039983"/>
                  <a:gd name="connsiteX12" fmla="*/ 250860 w 294414"/>
                  <a:gd name="connsiteY12" fmla="*/ 458 h 1039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4414" h="1039983">
                    <a:moveTo>
                      <a:pt x="250860" y="458"/>
                    </a:moveTo>
                    <a:cubicBezTo>
                      <a:pt x="268134" y="-1156"/>
                      <a:pt x="282506" y="1570"/>
                      <a:pt x="294415" y="7502"/>
                    </a:cubicBezTo>
                    <a:cubicBezTo>
                      <a:pt x="250577" y="57950"/>
                      <a:pt x="188657" y="154744"/>
                      <a:pt x="130837" y="335552"/>
                    </a:cubicBezTo>
                    <a:cubicBezTo>
                      <a:pt x="26126" y="662926"/>
                      <a:pt x="43901" y="948860"/>
                      <a:pt x="83618" y="1039984"/>
                    </a:cubicBezTo>
                    <a:cubicBezTo>
                      <a:pt x="80564" y="1039788"/>
                      <a:pt x="77576" y="1038523"/>
                      <a:pt x="75526" y="1036036"/>
                    </a:cubicBezTo>
                    <a:cubicBezTo>
                      <a:pt x="46213" y="1000660"/>
                      <a:pt x="30379" y="894640"/>
                      <a:pt x="28743" y="844563"/>
                    </a:cubicBezTo>
                    <a:cubicBezTo>
                      <a:pt x="28743" y="844301"/>
                      <a:pt x="28743" y="844061"/>
                      <a:pt x="28721" y="843778"/>
                    </a:cubicBezTo>
                    <a:cubicBezTo>
                      <a:pt x="24752" y="808249"/>
                      <a:pt x="21982" y="772632"/>
                      <a:pt x="21655" y="736798"/>
                    </a:cubicBezTo>
                    <a:cubicBezTo>
                      <a:pt x="20695" y="631061"/>
                      <a:pt x="10663" y="552718"/>
                      <a:pt x="1414" y="448748"/>
                    </a:cubicBezTo>
                    <a:cubicBezTo>
                      <a:pt x="-1988" y="410711"/>
                      <a:pt x="1044" y="371430"/>
                      <a:pt x="7347" y="333851"/>
                    </a:cubicBezTo>
                    <a:cubicBezTo>
                      <a:pt x="19932" y="258976"/>
                      <a:pt x="47805" y="186827"/>
                      <a:pt x="88285" y="122639"/>
                    </a:cubicBezTo>
                    <a:cubicBezTo>
                      <a:pt x="124622" y="64973"/>
                      <a:pt x="179125" y="7153"/>
                      <a:pt x="250860" y="458"/>
                    </a:cubicBezTo>
                    <a:lnTo>
                      <a:pt x="250860" y="458"/>
                    </a:lnTo>
                    <a:close/>
                  </a:path>
                </a:pathLst>
              </a:custGeom>
              <a:solidFill>
                <a:srgbClr val="44C2A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860" name="Freeform: Shape 3859">
                <a:extLst>
                  <a:ext uri="{FF2B5EF4-FFF2-40B4-BE49-F238E27FC236}">
                    <a16:creationId xmlns:a16="http://schemas.microsoft.com/office/drawing/2014/main" id="{63F6D8A8-D1C3-466E-A2C3-D010A3F86F33}"/>
                  </a:ext>
                </a:extLst>
              </p:cNvPr>
              <p:cNvSpPr/>
              <p:nvPr/>
            </p:nvSpPr>
            <p:spPr>
              <a:xfrm>
                <a:off x="8104341" y="6176003"/>
                <a:ext cx="252791" cy="1033738"/>
              </a:xfrm>
              <a:custGeom>
                <a:avLst/>
                <a:gdLst>
                  <a:gd name="connsiteX0" fmla="*/ 244984 w 252791"/>
                  <a:gd name="connsiteY0" fmla="*/ 0 h 1033738"/>
                  <a:gd name="connsiteX1" fmla="*/ 252792 w 252791"/>
                  <a:gd name="connsiteY1" fmla="*/ 4100 h 1033738"/>
                  <a:gd name="connsiteX2" fmla="*/ 92421 w 252791"/>
                  <a:gd name="connsiteY2" fmla="*/ 355182 h 1033738"/>
                  <a:gd name="connsiteX3" fmla="*/ 38418 w 252791"/>
                  <a:gd name="connsiteY3" fmla="*/ 1033725 h 1033738"/>
                  <a:gd name="connsiteX4" fmla="*/ 36825 w 252791"/>
                  <a:gd name="connsiteY4" fmla="*/ 1033703 h 1033738"/>
                  <a:gd name="connsiteX5" fmla="*/ 206 w 252791"/>
                  <a:gd name="connsiteY5" fmla="*/ 834967 h 1033738"/>
                  <a:gd name="connsiteX6" fmla="*/ 10 w 252791"/>
                  <a:gd name="connsiteY6" fmla="*/ 834749 h 1033738"/>
                  <a:gd name="connsiteX7" fmla="*/ 206 w 252791"/>
                  <a:gd name="connsiteY7" fmla="*/ 833745 h 1033738"/>
                  <a:gd name="connsiteX8" fmla="*/ 49781 w 252791"/>
                  <a:gd name="connsiteY8" fmla="*/ 455837 h 1033738"/>
                  <a:gd name="connsiteX9" fmla="*/ 125877 w 252791"/>
                  <a:gd name="connsiteY9" fmla="*/ 205039 h 1033738"/>
                  <a:gd name="connsiteX10" fmla="*/ 244984 w 252791"/>
                  <a:gd name="connsiteY10" fmla="*/ 0 h 1033738"/>
                  <a:gd name="connsiteX11" fmla="*/ 244984 w 252791"/>
                  <a:gd name="connsiteY11" fmla="*/ 0 h 1033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791" h="1033738">
                    <a:moveTo>
                      <a:pt x="244984" y="0"/>
                    </a:moveTo>
                    <a:cubicBezTo>
                      <a:pt x="247710" y="1199"/>
                      <a:pt x="250306" y="2573"/>
                      <a:pt x="252792" y="4100"/>
                    </a:cubicBezTo>
                    <a:cubicBezTo>
                      <a:pt x="172813" y="106064"/>
                      <a:pt x="127623" y="230230"/>
                      <a:pt x="92421" y="355182"/>
                    </a:cubicBezTo>
                    <a:cubicBezTo>
                      <a:pt x="26313" y="589709"/>
                      <a:pt x="-31245" y="782731"/>
                      <a:pt x="38418" y="1033725"/>
                    </a:cubicBezTo>
                    <a:cubicBezTo>
                      <a:pt x="37895" y="1033746"/>
                      <a:pt x="37371" y="1033746"/>
                      <a:pt x="36825" y="1033703"/>
                    </a:cubicBezTo>
                    <a:cubicBezTo>
                      <a:pt x="18898" y="973201"/>
                      <a:pt x="511" y="864563"/>
                      <a:pt x="206" y="834967"/>
                    </a:cubicBezTo>
                    <a:cubicBezTo>
                      <a:pt x="75" y="834967"/>
                      <a:pt x="-34" y="834901"/>
                      <a:pt x="10" y="834749"/>
                    </a:cubicBezTo>
                    <a:cubicBezTo>
                      <a:pt x="97" y="834421"/>
                      <a:pt x="118" y="834072"/>
                      <a:pt x="206" y="833745"/>
                    </a:cubicBezTo>
                    <a:cubicBezTo>
                      <a:pt x="-972" y="706307"/>
                      <a:pt x="19508" y="579305"/>
                      <a:pt x="49781" y="455837"/>
                    </a:cubicBezTo>
                    <a:cubicBezTo>
                      <a:pt x="70544" y="371169"/>
                      <a:pt x="95081" y="286632"/>
                      <a:pt x="125877" y="205039"/>
                    </a:cubicBezTo>
                    <a:cubicBezTo>
                      <a:pt x="153948" y="130644"/>
                      <a:pt x="190000" y="57906"/>
                      <a:pt x="244984" y="0"/>
                    </a:cubicBezTo>
                    <a:lnTo>
                      <a:pt x="244984" y="0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D00D234A-B79B-4973-B8FC-EF546DBAE180}"/>
                </a:ext>
              </a:extLst>
            </p:cNvPr>
            <p:cNvSpPr/>
            <p:nvPr/>
          </p:nvSpPr>
          <p:spPr>
            <a:xfrm>
              <a:off x="8329426" y="6343433"/>
              <a:ext cx="26732" cy="26668"/>
            </a:xfrm>
            <a:custGeom>
              <a:avLst/>
              <a:gdLst>
                <a:gd name="connsiteX0" fmla="*/ 21032 w 26732"/>
                <a:gd name="connsiteY0" fmla="*/ 2363 h 26668"/>
                <a:gd name="connsiteX1" fmla="*/ 24326 w 26732"/>
                <a:gd name="connsiteY1" fmla="*/ 21011 h 26668"/>
                <a:gd name="connsiteX2" fmla="*/ 5700 w 26732"/>
                <a:gd name="connsiteY2" fmla="*/ 24304 h 26668"/>
                <a:gd name="connsiteX3" fmla="*/ 2406 w 26732"/>
                <a:gd name="connsiteY3" fmla="*/ 5678 h 26668"/>
                <a:gd name="connsiteX4" fmla="*/ 21032 w 26732"/>
                <a:gd name="connsiteY4" fmla="*/ 2363 h 26668"/>
                <a:gd name="connsiteX5" fmla="*/ 21032 w 26732"/>
                <a:gd name="connsiteY5" fmla="*/ 2363 h 2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32" h="26668">
                  <a:moveTo>
                    <a:pt x="21032" y="2363"/>
                  </a:moveTo>
                  <a:cubicBezTo>
                    <a:pt x="26769" y="6376"/>
                    <a:pt x="28732" y="15275"/>
                    <a:pt x="24326" y="21011"/>
                  </a:cubicBezTo>
                  <a:cubicBezTo>
                    <a:pt x="19898" y="26769"/>
                    <a:pt x="11829" y="28601"/>
                    <a:pt x="5700" y="24304"/>
                  </a:cubicBezTo>
                  <a:cubicBezTo>
                    <a:pt x="-36" y="20291"/>
                    <a:pt x="-1999" y="11415"/>
                    <a:pt x="2406" y="5678"/>
                  </a:cubicBezTo>
                  <a:cubicBezTo>
                    <a:pt x="6812" y="-101"/>
                    <a:pt x="14882" y="-1933"/>
                    <a:pt x="21032" y="2363"/>
                  </a:cubicBezTo>
                  <a:lnTo>
                    <a:pt x="21032" y="2363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6C360982-62F0-4786-B957-CC91E7986A88}"/>
                </a:ext>
              </a:extLst>
            </p:cNvPr>
            <p:cNvSpPr/>
            <p:nvPr/>
          </p:nvSpPr>
          <p:spPr>
            <a:xfrm>
              <a:off x="8328296" y="6281785"/>
              <a:ext cx="43067" cy="42941"/>
            </a:xfrm>
            <a:custGeom>
              <a:avLst/>
              <a:gdLst>
                <a:gd name="connsiteX0" fmla="*/ 33897 w 43067"/>
                <a:gd name="connsiteY0" fmla="*/ 3815 h 42941"/>
                <a:gd name="connsiteX1" fmla="*/ 39197 w 43067"/>
                <a:gd name="connsiteY1" fmla="*/ 33826 h 42941"/>
                <a:gd name="connsiteX2" fmla="*/ 9186 w 43067"/>
                <a:gd name="connsiteY2" fmla="*/ 39126 h 42941"/>
                <a:gd name="connsiteX3" fmla="*/ 3886 w 43067"/>
                <a:gd name="connsiteY3" fmla="*/ 9115 h 42941"/>
                <a:gd name="connsiteX4" fmla="*/ 33897 w 43067"/>
                <a:gd name="connsiteY4" fmla="*/ 3815 h 42941"/>
                <a:gd name="connsiteX5" fmla="*/ 33897 w 43067"/>
                <a:gd name="connsiteY5" fmla="*/ 3815 h 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67" h="42941">
                  <a:moveTo>
                    <a:pt x="33897" y="3815"/>
                  </a:moveTo>
                  <a:cubicBezTo>
                    <a:pt x="43123" y="10271"/>
                    <a:pt x="46285" y="24600"/>
                    <a:pt x="39197" y="33826"/>
                  </a:cubicBezTo>
                  <a:cubicBezTo>
                    <a:pt x="32065" y="43096"/>
                    <a:pt x="19088" y="46062"/>
                    <a:pt x="9186" y="39126"/>
                  </a:cubicBezTo>
                  <a:cubicBezTo>
                    <a:pt x="-62" y="32670"/>
                    <a:pt x="-3224" y="18341"/>
                    <a:pt x="3886" y="9115"/>
                  </a:cubicBezTo>
                  <a:cubicBezTo>
                    <a:pt x="10997" y="-154"/>
                    <a:pt x="23995" y="-3121"/>
                    <a:pt x="33897" y="3815"/>
                  </a:cubicBezTo>
                  <a:lnTo>
                    <a:pt x="33897" y="3815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9D80D248-9C42-45AC-8587-1E67CEBFC29F}"/>
                </a:ext>
              </a:extLst>
            </p:cNvPr>
            <p:cNvSpPr/>
            <p:nvPr/>
          </p:nvSpPr>
          <p:spPr>
            <a:xfrm>
              <a:off x="8307419" y="6308367"/>
              <a:ext cx="18949" cy="18708"/>
            </a:xfrm>
            <a:custGeom>
              <a:avLst/>
              <a:gdLst>
                <a:gd name="connsiteX0" fmla="*/ 16214 w 18949"/>
                <a:gd name="connsiteY0" fmla="*/ 3165 h 18708"/>
                <a:gd name="connsiteX1" fmla="*/ 16890 w 18949"/>
                <a:gd name="connsiteY1" fmla="*/ 3798 h 18708"/>
                <a:gd name="connsiteX2" fmla="*/ 17325 w 18949"/>
                <a:gd name="connsiteY2" fmla="*/ 14725 h 18708"/>
                <a:gd name="connsiteX3" fmla="*/ 6922 w 18949"/>
                <a:gd name="connsiteY3" fmla="*/ 18062 h 18708"/>
                <a:gd name="connsiteX4" fmla="*/ 6093 w 18949"/>
                <a:gd name="connsiteY4" fmla="*/ 17647 h 18708"/>
                <a:gd name="connsiteX5" fmla="*/ 1666 w 18949"/>
                <a:gd name="connsiteY5" fmla="*/ 3754 h 18708"/>
                <a:gd name="connsiteX6" fmla="*/ 16214 w 18949"/>
                <a:gd name="connsiteY6" fmla="*/ 3165 h 18708"/>
                <a:gd name="connsiteX7" fmla="*/ 16214 w 18949"/>
                <a:gd name="connsiteY7" fmla="*/ 3165 h 18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49" h="18708">
                  <a:moveTo>
                    <a:pt x="16214" y="3165"/>
                  </a:moveTo>
                  <a:cubicBezTo>
                    <a:pt x="16432" y="3383"/>
                    <a:pt x="16671" y="3601"/>
                    <a:pt x="16890" y="3798"/>
                  </a:cubicBezTo>
                  <a:cubicBezTo>
                    <a:pt x="19616" y="6371"/>
                    <a:pt x="19506" y="11868"/>
                    <a:pt x="17325" y="14725"/>
                  </a:cubicBezTo>
                  <a:cubicBezTo>
                    <a:pt x="15101" y="17604"/>
                    <a:pt x="10499" y="19872"/>
                    <a:pt x="6922" y="18062"/>
                  </a:cubicBezTo>
                  <a:cubicBezTo>
                    <a:pt x="6638" y="17931"/>
                    <a:pt x="6376" y="17778"/>
                    <a:pt x="6093" y="17647"/>
                  </a:cubicBezTo>
                  <a:cubicBezTo>
                    <a:pt x="881" y="15008"/>
                    <a:pt x="-2042" y="9054"/>
                    <a:pt x="1666" y="3754"/>
                  </a:cubicBezTo>
                  <a:cubicBezTo>
                    <a:pt x="5308" y="-1480"/>
                    <a:pt x="11939" y="-826"/>
                    <a:pt x="16214" y="3165"/>
                  </a:cubicBezTo>
                  <a:lnTo>
                    <a:pt x="16214" y="3165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30231FC0-A07A-492F-A8BE-B8D6FACB52B8}"/>
                </a:ext>
              </a:extLst>
            </p:cNvPr>
            <p:cNvSpPr/>
            <p:nvPr/>
          </p:nvSpPr>
          <p:spPr>
            <a:xfrm>
              <a:off x="8296935" y="6362298"/>
              <a:ext cx="13547" cy="13737"/>
            </a:xfrm>
            <a:custGeom>
              <a:avLst/>
              <a:gdLst>
                <a:gd name="connsiteX0" fmla="*/ 10689 w 13547"/>
                <a:gd name="connsiteY0" fmla="*/ 1274 h 13737"/>
                <a:gd name="connsiteX1" fmla="*/ 2859 w 13547"/>
                <a:gd name="connsiteY1" fmla="*/ 12463 h 13737"/>
                <a:gd name="connsiteX2" fmla="*/ 10689 w 13547"/>
                <a:gd name="connsiteY2" fmla="*/ 1274 h 13737"/>
                <a:gd name="connsiteX3" fmla="*/ 10689 w 13547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7" h="13737">
                  <a:moveTo>
                    <a:pt x="10689" y="1274"/>
                  </a:moveTo>
                  <a:cubicBezTo>
                    <a:pt x="17886" y="6312"/>
                    <a:pt x="10078" y="17501"/>
                    <a:pt x="2859" y="12463"/>
                  </a:cubicBezTo>
                  <a:cubicBezTo>
                    <a:pt x="-4338" y="7425"/>
                    <a:pt x="3470" y="-3764"/>
                    <a:pt x="10689" y="1274"/>
                  </a:cubicBezTo>
                  <a:lnTo>
                    <a:pt x="10689" y="1274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E87F8672-5EB2-482D-B386-3396A914FD4E}"/>
                </a:ext>
              </a:extLst>
            </p:cNvPr>
            <p:cNvSpPr/>
            <p:nvPr/>
          </p:nvSpPr>
          <p:spPr>
            <a:xfrm>
              <a:off x="8289497" y="6429622"/>
              <a:ext cx="14624" cy="14424"/>
            </a:xfrm>
            <a:custGeom>
              <a:avLst/>
              <a:gdLst>
                <a:gd name="connsiteX0" fmla="*/ 9118 w 14624"/>
                <a:gd name="connsiteY0" fmla="*/ 449 h 14424"/>
                <a:gd name="connsiteX1" fmla="*/ 9969 w 14624"/>
                <a:gd name="connsiteY1" fmla="*/ 798 h 14424"/>
                <a:gd name="connsiteX2" fmla="*/ 13372 w 14624"/>
                <a:gd name="connsiteY2" fmla="*/ 11485 h 14424"/>
                <a:gd name="connsiteX3" fmla="*/ 2161 w 14624"/>
                <a:gd name="connsiteY3" fmla="*/ 11944 h 14424"/>
                <a:gd name="connsiteX4" fmla="*/ 1551 w 14624"/>
                <a:gd name="connsiteY4" fmla="*/ 11245 h 14424"/>
                <a:gd name="connsiteX5" fmla="*/ 9118 w 14624"/>
                <a:gd name="connsiteY5" fmla="*/ 449 h 14424"/>
                <a:gd name="connsiteX6" fmla="*/ 9118 w 14624"/>
                <a:gd name="connsiteY6" fmla="*/ 449 h 1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24" h="14424">
                  <a:moveTo>
                    <a:pt x="9118" y="449"/>
                  </a:moveTo>
                  <a:cubicBezTo>
                    <a:pt x="9403" y="558"/>
                    <a:pt x="9686" y="689"/>
                    <a:pt x="9969" y="798"/>
                  </a:cubicBezTo>
                  <a:cubicBezTo>
                    <a:pt x="14200" y="2478"/>
                    <a:pt x="16054" y="7647"/>
                    <a:pt x="13372" y="11485"/>
                  </a:cubicBezTo>
                  <a:cubicBezTo>
                    <a:pt x="10710" y="15302"/>
                    <a:pt x="5193" y="15346"/>
                    <a:pt x="2161" y="11944"/>
                  </a:cubicBezTo>
                  <a:cubicBezTo>
                    <a:pt x="1965" y="11725"/>
                    <a:pt x="1747" y="11485"/>
                    <a:pt x="1551" y="11245"/>
                  </a:cubicBezTo>
                  <a:cubicBezTo>
                    <a:pt x="-2855" y="6229"/>
                    <a:pt x="2903" y="-2015"/>
                    <a:pt x="9118" y="449"/>
                  </a:cubicBezTo>
                  <a:lnTo>
                    <a:pt x="9118" y="44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3DE5DB13-327B-48B3-BBF1-AD0CBE06904E}"/>
                </a:ext>
              </a:extLst>
            </p:cNvPr>
            <p:cNvSpPr/>
            <p:nvPr/>
          </p:nvSpPr>
          <p:spPr>
            <a:xfrm>
              <a:off x="8321399" y="6402820"/>
              <a:ext cx="28318" cy="28745"/>
            </a:xfrm>
            <a:custGeom>
              <a:avLst/>
              <a:gdLst>
                <a:gd name="connsiteX0" fmla="*/ 22343 w 28318"/>
                <a:gd name="connsiteY0" fmla="*/ 2672 h 28745"/>
                <a:gd name="connsiteX1" fmla="*/ 5963 w 28318"/>
                <a:gd name="connsiteY1" fmla="*/ 26074 h 28745"/>
                <a:gd name="connsiteX2" fmla="*/ 22343 w 28318"/>
                <a:gd name="connsiteY2" fmla="*/ 2672 h 28745"/>
                <a:gd name="connsiteX3" fmla="*/ 22343 w 28318"/>
                <a:gd name="connsiteY3" fmla="*/ 2672 h 2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18" h="28745">
                  <a:moveTo>
                    <a:pt x="22343" y="2672"/>
                  </a:moveTo>
                  <a:cubicBezTo>
                    <a:pt x="37392" y="13206"/>
                    <a:pt x="21055" y="36630"/>
                    <a:pt x="5963" y="26074"/>
                  </a:cubicBezTo>
                  <a:cubicBezTo>
                    <a:pt x="-9065" y="15540"/>
                    <a:pt x="7272" y="-7885"/>
                    <a:pt x="22343" y="2672"/>
                  </a:cubicBezTo>
                  <a:lnTo>
                    <a:pt x="22343" y="2672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238BDF8A-3234-4AA0-B3A4-17C9123FFE52}"/>
                </a:ext>
              </a:extLst>
            </p:cNvPr>
            <p:cNvSpPr/>
            <p:nvPr/>
          </p:nvSpPr>
          <p:spPr>
            <a:xfrm>
              <a:off x="8252806" y="6388789"/>
              <a:ext cx="21731" cy="21649"/>
            </a:xfrm>
            <a:custGeom>
              <a:avLst/>
              <a:gdLst>
                <a:gd name="connsiteX0" fmla="*/ 17107 w 21731"/>
                <a:gd name="connsiteY0" fmla="*/ 1915 h 21649"/>
                <a:gd name="connsiteX1" fmla="*/ 19767 w 21731"/>
                <a:gd name="connsiteY1" fmla="*/ 17052 h 21649"/>
                <a:gd name="connsiteX2" fmla="*/ 4631 w 21731"/>
                <a:gd name="connsiteY2" fmla="*/ 19735 h 21649"/>
                <a:gd name="connsiteX3" fmla="*/ 1971 w 21731"/>
                <a:gd name="connsiteY3" fmla="*/ 4598 h 21649"/>
                <a:gd name="connsiteX4" fmla="*/ 17107 w 21731"/>
                <a:gd name="connsiteY4" fmla="*/ 1915 h 21649"/>
                <a:gd name="connsiteX5" fmla="*/ 17107 w 21731"/>
                <a:gd name="connsiteY5" fmla="*/ 1915 h 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31" h="21649">
                  <a:moveTo>
                    <a:pt x="17107" y="1915"/>
                  </a:moveTo>
                  <a:cubicBezTo>
                    <a:pt x="21752" y="5187"/>
                    <a:pt x="23366" y="12406"/>
                    <a:pt x="19767" y="17052"/>
                  </a:cubicBezTo>
                  <a:cubicBezTo>
                    <a:pt x="16169" y="21719"/>
                    <a:pt x="9626" y="23224"/>
                    <a:pt x="4631" y="19735"/>
                  </a:cubicBezTo>
                  <a:cubicBezTo>
                    <a:pt x="-37" y="16485"/>
                    <a:pt x="-1629" y="9265"/>
                    <a:pt x="1971" y="4598"/>
                  </a:cubicBezTo>
                  <a:cubicBezTo>
                    <a:pt x="5569" y="-69"/>
                    <a:pt x="12112" y="-1574"/>
                    <a:pt x="17107" y="1915"/>
                  </a:cubicBezTo>
                  <a:lnTo>
                    <a:pt x="17107" y="1915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7CC67BC7-4941-4B6F-A385-A56253178C9B}"/>
                </a:ext>
              </a:extLst>
            </p:cNvPr>
            <p:cNvSpPr/>
            <p:nvPr/>
          </p:nvSpPr>
          <p:spPr>
            <a:xfrm>
              <a:off x="8237362" y="6457808"/>
              <a:ext cx="19685" cy="19455"/>
            </a:xfrm>
            <a:custGeom>
              <a:avLst/>
              <a:gdLst>
                <a:gd name="connsiteX0" fmla="*/ 12508 w 19685"/>
                <a:gd name="connsiteY0" fmla="*/ 661 h 19455"/>
                <a:gd name="connsiteX1" fmla="*/ 13358 w 19685"/>
                <a:gd name="connsiteY1" fmla="*/ 1032 h 19455"/>
                <a:gd name="connsiteX2" fmla="*/ 17982 w 19685"/>
                <a:gd name="connsiteY2" fmla="*/ 15492 h 19455"/>
                <a:gd name="connsiteX3" fmla="*/ 2823 w 19685"/>
                <a:gd name="connsiteY3" fmla="*/ 16103 h 19455"/>
                <a:gd name="connsiteX4" fmla="*/ 2192 w 19685"/>
                <a:gd name="connsiteY4" fmla="*/ 15427 h 19455"/>
                <a:gd name="connsiteX5" fmla="*/ 12508 w 19685"/>
                <a:gd name="connsiteY5" fmla="*/ 661 h 19455"/>
                <a:gd name="connsiteX6" fmla="*/ 12508 w 19685"/>
                <a:gd name="connsiteY6" fmla="*/ 661 h 1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5" h="19455">
                  <a:moveTo>
                    <a:pt x="12508" y="661"/>
                  </a:moveTo>
                  <a:cubicBezTo>
                    <a:pt x="12791" y="792"/>
                    <a:pt x="13075" y="901"/>
                    <a:pt x="13358" y="1032"/>
                  </a:cubicBezTo>
                  <a:cubicBezTo>
                    <a:pt x="19029" y="3431"/>
                    <a:pt x="21668" y="10236"/>
                    <a:pt x="17982" y="15492"/>
                  </a:cubicBezTo>
                  <a:cubicBezTo>
                    <a:pt x="14317" y="20727"/>
                    <a:pt x="7012" y="20617"/>
                    <a:pt x="2823" y="16103"/>
                  </a:cubicBezTo>
                  <a:cubicBezTo>
                    <a:pt x="2606" y="15885"/>
                    <a:pt x="2409" y="15645"/>
                    <a:pt x="2192" y="15427"/>
                  </a:cubicBezTo>
                  <a:cubicBezTo>
                    <a:pt x="-4024" y="8731"/>
                    <a:pt x="4111" y="-2894"/>
                    <a:pt x="12508" y="661"/>
                  </a:cubicBezTo>
                  <a:lnTo>
                    <a:pt x="12508" y="66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FACD9B1C-FDE5-4221-BC44-9692EC98F57A}"/>
                </a:ext>
              </a:extLst>
            </p:cNvPr>
            <p:cNvSpPr/>
            <p:nvPr/>
          </p:nvSpPr>
          <p:spPr>
            <a:xfrm>
              <a:off x="8247861" y="6505132"/>
              <a:ext cx="16918" cy="17177"/>
            </a:xfrm>
            <a:custGeom>
              <a:avLst/>
              <a:gdLst>
                <a:gd name="connsiteX0" fmla="*/ 13350 w 16918"/>
                <a:gd name="connsiteY0" fmla="*/ 1604 h 17177"/>
                <a:gd name="connsiteX1" fmla="*/ 3579 w 16918"/>
                <a:gd name="connsiteY1" fmla="*/ 15584 h 17177"/>
                <a:gd name="connsiteX2" fmla="*/ 13350 w 16918"/>
                <a:gd name="connsiteY2" fmla="*/ 1604 h 17177"/>
                <a:gd name="connsiteX3" fmla="*/ 13350 w 16918"/>
                <a:gd name="connsiteY3" fmla="*/ 1604 h 1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8" h="17177">
                  <a:moveTo>
                    <a:pt x="13350" y="1604"/>
                  </a:moveTo>
                  <a:cubicBezTo>
                    <a:pt x="22336" y="7885"/>
                    <a:pt x="12586" y="21887"/>
                    <a:pt x="3579" y="15584"/>
                  </a:cubicBezTo>
                  <a:cubicBezTo>
                    <a:pt x="-5429" y="9281"/>
                    <a:pt x="4342" y="-4722"/>
                    <a:pt x="13350" y="1604"/>
                  </a:cubicBezTo>
                  <a:lnTo>
                    <a:pt x="13350" y="1604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A8A71100-F25E-41D5-AB2E-E26D8E22507E}"/>
                </a:ext>
              </a:extLst>
            </p:cNvPr>
            <p:cNvSpPr/>
            <p:nvPr/>
          </p:nvSpPr>
          <p:spPr>
            <a:xfrm>
              <a:off x="8212198" y="6537604"/>
              <a:ext cx="40555" cy="40438"/>
            </a:xfrm>
            <a:custGeom>
              <a:avLst/>
              <a:gdLst>
                <a:gd name="connsiteX0" fmla="*/ 31913 w 40555"/>
                <a:gd name="connsiteY0" fmla="*/ 3592 h 40438"/>
                <a:gd name="connsiteX1" fmla="*/ 36908 w 40555"/>
                <a:gd name="connsiteY1" fmla="*/ 31858 h 40438"/>
                <a:gd name="connsiteX2" fmla="*/ 8642 w 40555"/>
                <a:gd name="connsiteY2" fmla="*/ 36852 h 40438"/>
                <a:gd name="connsiteX3" fmla="*/ 3647 w 40555"/>
                <a:gd name="connsiteY3" fmla="*/ 8586 h 40438"/>
                <a:gd name="connsiteX4" fmla="*/ 31913 w 40555"/>
                <a:gd name="connsiteY4" fmla="*/ 3592 h 40438"/>
                <a:gd name="connsiteX5" fmla="*/ 31913 w 40555"/>
                <a:gd name="connsiteY5" fmla="*/ 3592 h 40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55" h="40438">
                  <a:moveTo>
                    <a:pt x="31913" y="3592"/>
                  </a:moveTo>
                  <a:cubicBezTo>
                    <a:pt x="40615" y="9677"/>
                    <a:pt x="43582" y="23155"/>
                    <a:pt x="36908" y="31858"/>
                  </a:cubicBezTo>
                  <a:cubicBezTo>
                    <a:pt x="30190" y="40582"/>
                    <a:pt x="17955" y="43374"/>
                    <a:pt x="8642" y="36852"/>
                  </a:cubicBezTo>
                  <a:cubicBezTo>
                    <a:pt x="-61" y="30767"/>
                    <a:pt x="-3027" y="17289"/>
                    <a:pt x="3647" y="8586"/>
                  </a:cubicBezTo>
                  <a:cubicBezTo>
                    <a:pt x="10365" y="-160"/>
                    <a:pt x="22600" y="-2930"/>
                    <a:pt x="31913" y="3592"/>
                  </a:cubicBezTo>
                  <a:lnTo>
                    <a:pt x="31913" y="3592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A4823A81-021A-4482-82FB-5B82377CBB25}"/>
                </a:ext>
              </a:extLst>
            </p:cNvPr>
            <p:cNvSpPr/>
            <p:nvPr/>
          </p:nvSpPr>
          <p:spPr>
            <a:xfrm>
              <a:off x="8221248" y="6507713"/>
              <a:ext cx="15846" cy="16081"/>
            </a:xfrm>
            <a:custGeom>
              <a:avLst/>
              <a:gdLst>
                <a:gd name="connsiteX0" fmla="*/ 12504 w 15846"/>
                <a:gd name="connsiteY0" fmla="*/ 1487 h 16081"/>
                <a:gd name="connsiteX1" fmla="*/ 3343 w 15846"/>
                <a:gd name="connsiteY1" fmla="*/ 14595 h 16081"/>
                <a:gd name="connsiteX2" fmla="*/ 12504 w 15846"/>
                <a:gd name="connsiteY2" fmla="*/ 1487 h 16081"/>
                <a:gd name="connsiteX3" fmla="*/ 12504 w 15846"/>
                <a:gd name="connsiteY3" fmla="*/ 1487 h 1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46" h="16081">
                  <a:moveTo>
                    <a:pt x="12504" y="1487"/>
                  </a:moveTo>
                  <a:cubicBezTo>
                    <a:pt x="20922" y="7376"/>
                    <a:pt x="11784" y="20484"/>
                    <a:pt x="3343" y="14595"/>
                  </a:cubicBezTo>
                  <a:cubicBezTo>
                    <a:pt x="-5076" y="8706"/>
                    <a:pt x="4063" y="-4402"/>
                    <a:pt x="12504" y="1487"/>
                  </a:cubicBezTo>
                  <a:lnTo>
                    <a:pt x="12504" y="1487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71BD7837-FF6D-4D13-88A1-24850B816E72}"/>
                </a:ext>
              </a:extLst>
            </p:cNvPr>
            <p:cNvSpPr/>
            <p:nvPr/>
          </p:nvSpPr>
          <p:spPr>
            <a:xfrm>
              <a:off x="8276165" y="6224183"/>
              <a:ext cx="11400" cy="11558"/>
            </a:xfrm>
            <a:custGeom>
              <a:avLst/>
              <a:gdLst>
                <a:gd name="connsiteX0" fmla="*/ 8994 w 11400"/>
                <a:gd name="connsiteY0" fmla="*/ 1068 h 11558"/>
                <a:gd name="connsiteX1" fmla="*/ 2407 w 11400"/>
                <a:gd name="connsiteY1" fmla="*/ 10490 h 11558"/>
                <a:gd name="connsiteX2" fmla="*/ 8994 w 11400"/>
                <a:gd name="connsiteY2" fmla="*/ 1068 h 11558"/>
                <a:gd name="connsiteX3" fmla="*/ 8994 w 11400"/>
                <a:gd name="connsiteY3" fmla="*/ 1068 h 1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0" h="11558">
                  <a:moveTo>
                    <a:pt x="8994" y="1068"/>
                  </a:moveTo>
                  <a:cubicBezTo>
                    <a:pt x="15057" y="5299"/>
                    <a:pt x="8471" y="14721"/>
                    <a:pt x="2407" y="10490"/>
                  </a:cubicBezTo>
                  <a:cubicBezTo>
                    <a:pt x="-3656" y="6259"/>
                    <a:pt x="2931" y="-3163"/>
                    <a:pt x="8994" y="1068"/>
                  </a:cubicBezTo>
                  <a:lnTo>
                    <a:pt x="8994" y="1068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6FB2B537-FEF3-48D6-B77A-39205D62719A}"/>
                </a:ext>
              </a:extLst>
            </p:cNvPr>
            <p:cNvSpPr/>
            <p:nvPr/>
          </p:nvSpPr>
          <p:spPr>
            <a:xfrm>
              <a:off x="8189659" y="6321101"/>
              <a:ext cx="35984" cy="36501"/>
            </a:xfrm>
            <a:custGeom>
              <a:avLst/>
              <a:gdLst>
                <a:gd name="connsiteX0" fmla="*/ 28389 w 35984"/>
                <a:gd name="connsiteY0" fmla="*/ 3386 h 36501"/>
                <a:gd name="connsiteX1" fmla="*/ 7582 w 35984"/>
                <a:gd name="connsiteY1" fmla="*/ 33114 h 36501"/>
                <a:gd name="connsiteX2" fmla="*/ 28389 w 35984"/>
                <a:gd name="connsiteY2" fmla="*/ 3386 h 36501"/>
                <a:gd name="connsiteX3" fmla="*/ 28389 w 35984"/>
                <a:gd name="connsiteY3" fmla="*/ 3386 h 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84" h="36501">
                  <a:moveTo>
                    <a:pt x="28389" y="3386"/>
                  </a:moveTo>
                  <a:cubicBezTo>
                    <a:pt x="47517" y="16778"/>
                    <a:pt x="26753" y="46505"/>
                    <a:pt x="7582" y="33114"/>
                  </a:cubicBezTo>
                  <a:cubicBezTo>
                    <a:pt x="-11523" y="19744"/>
                    <a:pt x="9240" y="-10005"/>
                    <a:pt x="28389" y="3386"/>
                  </a:cubicBezTo>
                  <a:lnTo>
                    <a:pt x="28389" y="338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2BF82942-C107-499B-8640-E8215C86948F}"/>
                </a:ext>
              </a:extLst>
            </p:cNvPr>
            <p:cNvSpPr/>
            <p:nvPr/>
          </p:nvSpPr>
          <p:spPr>
            <a:xfrm>
              <a:off x="8152649" y="6312009"/>
              <a:ext cx="18344" cy="18611"/>
            </a:xfrm>
            <a:custGeom>
              <a:avLst/>
              <a:gdLst>
                <a:gd name="connsiteX0" fmla="*/ 14472 w 18344"/>
                <a:gd name="connsiteY0" fmla="*/ 1727 h 18611"/>
                <a:gd name="connsiteX1" fmla="*/ 3872 w 18344"/>
                <a:gd name="connsiteY1" fmla="*/ 16885 h 18611"/>
                <a:gd name="connsiteX2" fmla="*/ 14472 w 18344"/>
                <a:gd name="connsiteY2" fmla="*/ 1727 h 18611"/>
                <a:gd name="connsiteX3" fmla="*/ 14472 w 18344"/>
                <a:gd name="connsiteY3" fmla="*/ 1727 h 1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44" h="18611">
                  <a:moveTo>
                    <a:pt x="14472" y="1727"/>
                  </a:moveTo>
                  <a:cubicBezTo>
                    <a:pt x="24221" y="8553"/>
                    <a:pt x="13643" y="23712"/>
                    <a:pt x="3872" y="16885"/>
                  </a:cubicBezTo>
                  <a:cubicBezTo>
                    <a:pt x="-5876" y="10058"/>
                    <a:pt x="4701" y="-5100"/>
                    <a:pt x="14472" y="1727"/>
                  </a:cubicBezTo>
                  <a:lnTo>
                    <a:pt x="14472" y="1727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7C760D00-EE5D-4701-AF10-40916B8333B9}"/>
                </a:ext>
              </a:extLst>
            </p:cNvPr>
            <p:cNvSpPr/>
            <p:nvPr/>
          </p:nvSpPr>
          <p:spPr>
            <a:xfrm>
              <a:off x="8138548" y="6431913"/>
              <a:ext cx="13379" cy="13741"/>
            </a:xfrm>
            <a:custGeom>
              <a:avLst/>
              <a:gdLst>
                <a:gd name="connsiteX0" fmla="*/ 10579 w 13379"/>
                <a:gd name="connsiteY0" fmla="*/ 1103 h 13741"/>
                <a:gd name="connsiteX1" fmla="*/ 10994 w 13379"/>
                <a:gd name="connsiteY1" fmla="*/ 11529 h 13741"/>
                <a:gd name="connsiteX2" fmla="*/ 9446 w 13379"/>
                <a:gd name="connsiteY2" fmla="*/ 12554 h 13741"/>
                <a:gd name="connsiteX3" fmla="*/ 219 w 13379"/>
                <a:gd name="connsiteY3" fmla="*/ 6098 h 13741"/>
                <a:gd name="connsiteX4" fmla="*/ 634 w 13379"/>
                <a:gd name="connsiteY4" fmla="*/ 4288 h 13741"/>
                <a:gd name="connsiteX5" fmla="*/ 10579 w 13379"/>
                <a:gd name="connsiteY5" fmla="*/ 1103 h 13741"/>
                <a:gd name="connsiteX6" fmla="*/ 10579 w 13379"/>
                <a:gd name="connsiteY6" fmla="*/ 1103 h 1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9" h="13741">
                  <a:moveTo>
                    <a:pt x="10579" y="1103"/>
                  </a:moveTo>
                  <a:cubicBezTo>
                    <a:pt x="13742" y="3328"/>
                    <a:pt x="14680" y="9195"/>
                    <a:pt x="10994" y="11529"/>
                  </a:cubicBezTo>
                  <a:cubicBezTo>
                    <a:pt x="10470" y="11856"/>
                    <a:pt x="9948" y="12183"/>
                    <a:pt x="9446" y="12554"/>
                  </a:cubicBezTo>
                  <a:cubicBezTo>
                    <a:pt x="4539" y="15847"/>
                    <a:pt x="-1198" y="11834"/>
                    <a:pt x="219" y="6098"/>
                  </a:cubicBezTo>
                  <a:cubicBezTo>
                    <a:pt x="372" y="5487"/>
                    <a:pt x="525" y="4898"/>
                    <a:pt x="634" y="4288"/>
                  </a:cubicBezTo>
                  <a:cubicBezTo>
                    <a:pt x="1550" y="13"/>
                    <a:pt x="7417" y="-1099"/>
                    <a:pt x="10579" y="1103"/>
                  </a:cubicBezTo>
                  <a:lnTo>
                    <a:pt x="10579" y="1103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6D6ADBCA-D9A8-47E0-A8A9-3179324BBA83}"/>
                </a:ext>
              </a:extLst>
            </p:cNvPr>
            <p:cNvSpPr/>
            <p:nvPr/>
          </p:nvSpPr>
          <p:spPr>
            <a:xfrm>
              <a:off x="8130637" y="6399329"/>
              <a:ext cx="13688" cy="13921"/>
            </a:xfrm>
            <a:custGeom>
              <a:avLst/>
              <a:gdLst>
                <a:gd name="connsiteX0" fmla="*/ 9243 w 13688"/>
                <a:gd name="connsiteY0" fmla="*/ 295 h 13921"/>
                <a:gd name="connsiteX1" fmla="*/ 12209 w 13688"/>
                <a:gd name="connsiteY1" fmla="*/ 2389 h 13921"/>
                <a:gd name="connsiteX2" fmla="*/ 9809 w 13688"/>
                <a:gd name="connsiteY2" fmla="*/ 12945 h 13921"/>
                <a:gd name="connsiteX3" fmla="*/ 9068 w 13688"/>
                <a:gd name="connsiteY3" fmla="*/ 13316 h 13921"/>
                <a:gd name="connsiteX4" fmla="*/ 38 w 13688"/>
                <a:gd name="connsiteY4" fmla="*/ 7013 h 13921"/>
                <a:gd name="connsiteX5" fmla="*/ 126 w 13688"/>
                <a:gd name="connsiteY5" fmla="*/ 6184 h 13921"/>
                <a:gd name="connsiteX6" fmla="*/ 9243 w 13688"/>
                <a:gd name="connsiteY6" fmla="*/ 295 h 13921"/>
                <a:gd name="connsiteX7" fmla="*/ 9243 w 13688"/>
                <a:gd name="connsiteY7" fmla="*/ 295 h 1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88" h="13921">
                  <a:moveTo>
                    <a:pt x="9243" y="295"/>
                  </a:moveTo>
                  <a:cubicBezTo>
                    <a:pt x="10398" y="601"/>
                    <a:pt x="11533" y="1408"/>
                    <a:pt x="12209" y="2389"/>
                  </a:cubicBezTo>
                  <a:cubicBezTo>
                    <a:pt x="14804" y="6053"/>
                    <a:pt x="13976" y="10852"/>
                    <a:pt x="9809" y="12945"/>
                  </a:cubicBezTo>
                  <a:cubicBezTo>
                    <a:pt x="9570" y="13076"/>
                    <a:pt x="9308" y="13185"/>
                    <a:pt x="9068" y="13316"/>
                  </a:cubicBezTo>
                  <a:cubicBezTo>
                    <a:pt x="4858" y="15432"/>
                    <a:pt x="-507" y="11681"/>
                    <a:pt x="38" y="7013"/>
                  </a:cubicBezTo>
                  <a:cubicBezTo>
                    <a:pt x="61" y="6730"/>
                    <a:pt x="104" y="6468"/>
                    <a:pt x="126" y="6184"/>
                  </a:cubicBezTo>
                  <a:cubicBezTo>
                    <a:pt x="693" y="1539"/>
                    <a:pt x="4924" y="-882"/>
                    <a:pt x="9243" y="295"/>
                  </a:cubicBezTo>
                  <a:lnTo>
                    <a:pt x="9243" y="295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1F12C8E6-3A06-42BE-8B8A-904C7364132C}"/>
                </a:ext>
              </a:extLst>
            </p:cNvPr>
            <p:cNvSpPr/>
            <p:nvPr/>
          </p:nvSpPr>
          <p:spPr>
            <a:xfrm>
              <a:off x="8107812" y="6598543"/>
              <a:ext cx="27886" cy="27787"/>
            </a:xfrm>
            <a:custGeom>
              <a:avLst/>
              <a:gdLst>
                <a:gd name="connsiteX0" fmla="*/ 21948 w 27886"/>
                <a:gd name="connsiteY0" fmla="*/ 2457 h 27787"/>
                <a:gd name="connsiteX1" fmla="*/ 25372 w 27886"/>
                <a:gd name="connsiteY1" fmla="*/ 21890 h 27787"/>
                <a:gd name="connsiteX2" fmla="*/ 5939 w 27886"/>
                <a:gd name="connsiteY2" fmla="*/ 25314 h 27787"/>
                <a:gd name="connsiteX3" fmla="*/ 2515 w 27886"/>
                <a:gd name="connsiteY3" fmla="*/ 5881 h 27787"/>
                <a:gd name="connsiteX4" fmla="*/ 21948 w 27886"/>
                <a:gd name="connsiteY4" fmla="*/ 2457 h 27787"/>
                <a:gd name="connsiteX5" fmla="*/ 21948 w 27886"/>
                <a:gd name="connsiteY5" fmla="*/ 2457 h 27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86" h="27787">
                  <a:moveTo>
                    <a:pt x="21948" y="2457"/>
                  </a:moveTo>
                  <a:cubicBezTo>
                    <a:pt x="27924" y="6645"/>
                    <a:pt x="29974" y="15914"/>
                    <a:pt x="25372" y="21890"/>
                  </a:cubicBezTo>
                  <a:cubicBezTo>
                    <a:pt x="20748" y="27888"/>
                    <a:pt x="12351" y="29808"/>
                    <a:pt x="5939" y="25314"/>
                  </a:cubicBezTo>
                  <a:cubicBezTo>
                    <a:pt x="-37" y="21127"/>
                    <a:pt x="-2088" y="11857"/>
                    <a:pt x="2515" y="5881"/>
                  </a:cubicBezTo>
                  <a:cubicBezTo>
                    <a:pt x="7117" y="-95"/>
                    <a:pt x="15535" y="-2014"/>
                    <a:pt x="21948" y="2457"/>
                  </a:cubicBezTo>
                  <a:lnTo>
                    <a:pt x="21948" y="2457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D325A227-0AD9-4793-842F-E0DD8D6EF9CC}"/>
                </a:ext>
              </a:extLst>
            </p:cNvPr>
            <p:cNvSpPr/>
            <p:nvPr/>
          </p:nvSpPr>
          <p:spPr>
            <a:xfrm>
              <a:off x="8310958" y="6734715"/>
              <a:ext cx="28881" cy="28797"/>
            </a:xfrm>
            <a:custGeom>
              <a:avLst/>
              <a:gdLst>
                <a:gd name="connsiteX0" fmla="*/ 22728 w 28881"/>
                <a:gd name="connsiteY0" fmla="*/ 2556 h 28797"/>
                <a:gd name="connsiteX1" fmla="*/ 26283 w 28881"/>
                <a:gd name="connsiteY1" fmla="*/ 22687 h 28797"/>
                <a:gd name="connsiteX2" fmla="*/ 6152 w 28881"/>
                <a:gd name="connsiteY2" fmla="*/ 26242 h 28797"/>
                <a:gd name="connsiteX3" fmla="*/ 2598 w 28881"/>
                <a:gd name="connsiteY3" fmla="*/ 6111 h 28797"/>
                <a:gd name="connsiteX4" fmla="*/ 22728 w 28881"/>
                <a:gd name="connsiteY4" fmla="*/ 2556 h 28797"/>
                <a:gd name="connsiteX5" fmla="*/ 22728 w 28881"/>
                <a:gd name="connsiteY5" fmla="*/ 2556 h 2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81" h="28797">
                  <a:moveTo>
                    <a:pt x="22728" y="2556"/>
                  </a:moveTo>
                  <a:cubicBezTo>
                    <a:pt x="28923" y="6896"/>
                    <a:pt x="31038" y="16493"/>
                    <a:pt x="26283" y="22687"/>
                  </a:cubicBezTo>
                  <a:cubicBezTo>
                    <a:pt x="21507" y="28902"/>
                    <a:pt x="12783" y="30887"/>
                    <a:pt x="6152" y="26242"/>
                  </a:cubicBezTo>
                  <a:cubicBezTo>
                    <a:pt x="-41" y="21901"/>
                    <a:pt x="-2156" y="12305"/>
                    <a:pt x="2598" y="6111"/>
                  </a:cubicBezTo>
                  <a:cubicBezTo>
                    <a:pt x="7374" y="-105"/>
                    <a:pt x="16098" y="-2090"/>
                    <a:pt x="22728" y="2556"/>
                  </a:cubicBezTo>
                  <a:lnTo>
                    <a:pt x="22728" y="2556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6798FEA0-BA3B-4D49-BC82-9A7F06900171}"/>
                </a:ext>
              </a:extLst>
            </p:cNvPr>
            <p:cNvSpPr/>
            <p:nvPr/>
          </p:nvSpPr>
          <p:spPr>
            <a:xfrm>
              <a:off x="8288803" y="6721384"/>
              <a:ext cx="13544" cy="13737"/>
            </a:xfrm>
            <a:custGeom>
              <a:avLst/>
              <a:gdLst>
                <a:gd name="connsiteX0" fmla="*/ 10686 w 13544"/>
                <a:gd name="connsiteY0" fmla="*/ 1274 h 13737"/>
                <a:gd name="connsiteX1" fmla="*/ 2855 w 13544"/>
                <a:gd name="connsiteY1" fmla="*/ 12463 h 13737"/>
                <a:gd name="connsiteX2" fmla="*/ 10686 w 13544"/>
                <a:gd name="connsiteY2" fmla="*/ 1274 h 13737"/>
                <a:gd name="connsiteX3" fmla="*/ 10686 w 13544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4" h="13737">
                  <a:moveTo>
                    <a:pt x="10686" y="1274"/>
                  </a:moveTo>
                  <a:cubicBezTo>
                    <a:pt x="17883" y="6312"/>
                    <a:pt x="10074" y="17501"/>
                    <a:pt x="2855" y="12463"/>
                  </a:cubicBezTo>
                  <a:cubicBezTo>
                    <a:pt x="-4342" y="7425"/>
                    <a:pt x="3488" y="-3764"/>
                    <a:pt x="10686" y="1274"/>
                  </a:cubicBezTo>
                  <a:lnTo>
                    <a:pt x="10686" y="127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49082765-6440-4C5D-ADF8-C0E7B44D3FE2}"/>
                </a:ext>
              </a:extLst>
            </p:cNvPr>
            <p:cNvSpPr/>
            <p:nvPr/>
          </p:nvSpPr>
          <p:spPr>
            <a:xfrm>
              <a:off x="8268916" y="6768202"/>
              <a:ext cx="15063" cy="14964"/>
            </a:xfrm>
            <a:custGeom>
              <a:avLst/>
              <a:gdLst>
                <a:gd name="connsiteX0" fmla="*/ 15043 w 15063"/>
                <a:gd name="connsiteY0" fmla="*/ 8066 h 14964"/>
                <a:gd name="connsiteX1" fmla="*/ 15000 w 15063"/>
                <a:gd name="connsiteY1" fmla="*/ 8546 h 14964"/>
                <a:gd name="connsiteX2" fmla="*/ 11117 w 15063"/>
                <a:gd name="connsiteY2" fmla="*/ 14108 h 14964"/>
                <a:gd name="connsiteX3" fmla="*/ 10681 w 15063"/>
                <a:gd name="connsiteY3" fmla="*/ 14304 h 14964"/>
                <a:gd name="connsiteX4" fmla="*/ 1346 w 15063"/>
                <a:gd name="connsiteY4" fmla="*/ 3115 h 14964"/>
                <a:gd name="connsiteX5" fmla="*/ 15043 w 15063"/>
                <a:gd name="connsiteY5" fmla="*/ 8066 h 14964"/>
                <a:gd name="connsiteX6" fmla="*/ 15043 w 15063"/>
                <a:gd name="connsiteY6" fmla="*/ 8066 h 1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63" h="14964">
                  <a:moveTo>
                    <a:pt x="15043" y="8066"/>
                  </a:moveTo>
                  <a:cubicBezTo>
                    <a:pt x="15043" y="8219"/>
                    <a:pt x="15021" y="8394"/>
                    <a:pt x="15000" y="8546"/>
                  </a:cubicBezTo>
                  <a:cubicBezTo>
                    <a:pt x="14825" y="10923"/>
                    <a:pt x="13277" y="13148"/>
                    <a:pt x="11117" y="14108"/>
                  </a:cubicBezTo>
                  <a:cubicBezTo>
                    <a:pt x="10965" y="14173"/>
                    <a:pt x="10812" y="14239"/>
                    <a:pt x="10681" y="14304"/>
                  </a:cubicBezTo>
                  <a:cubicBezTo>
                    <a:pt x="3899" y="17336"/>
                    <a:pt x="-2973" y="9288"/>
                    <a:pt x="1346" y="3115"/>
                  </a:cubicBezTo>
                  <a:cubicBezTo>
                    <a:pt x="5664" y="-3035"/>
                    <a:pt x="15566" y="607"/>
                    <a:pt x="15043" y="8066"/>
                  </a:cubicBezTo>
                  <a:lnTo>
                    <a:pt x="15043" y="8066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351" name="Graphic 1943">
              <a:extLst>
                <a:ext uri="{FF2B5EF4-FFF2-40B4-BE49-F238E27FC236}">
                  <a16:creationId xmlns:a16="http://schemas.microsoft.com/office/drawing/2014/main" id="{7B317245-01A9-441F-AF9A-94CA49EED848}"/>
                </a:ext>
              </a:extLst>
            </p:cNvPr>
            <p:cNvGrpSpPr/>
            <p:nvPr/>
          </p:nvGrpSpPr>
          <p:grpSpPr>
            <a:xfrm>
              <a:off x="8195445" y="6808405"/>
              <a:ext cx="46711" cy="47745"/>
              <a:chOff x="8195445" y="6808405"/>
              <a:chExt cx="46711" cy="47745"/>
            </a:xfrm>
          </p:grpSpPr>
          <p:sp>
            <p:nvSpPr>
              <p:cNvPr id="3767" name="Freeform: Shape 3766">
                <a:extLst>
                  <a:ext uri="{FF2B5EF4-FFF2-40B4-BE49-F238E27FC236}">
                    <a16:creationId xmlns:a16="http://schemas.microsoft.com/office/drawing/2014/main" id="{27A9BABD-1BC9-4572-AB45-F39DA2FC5688}"/>
                  </a:ext>
                </a:extLst>
              </p:cNvPr>
              <p:cNvSpPr/>
              <p:nvPr/>
            </p:nvSpPr>
            <p:spPr>
              <a:xfrm>
                <a:off x="8223806" y="6808405"/>
                <a:ext cx="18350" cy="18619"/>
              </a:xfrm>
              <a:custGeom>
                <a:avLst/>
                <a:gdLst>
                  <a:gd name="connsiteX0" fmla="*/ 14482 w 18350"/>
                  <a:gd name="connsiteY0" fmla="*/ 1735 h 18619"/>
                  <a:gd name="connsiteX1" fmla="*/ 3882 w 18350"/>
                  <a:gd name="connsiteY1" fmla="*/ 16893 h 18619"/>
                  <a:gd name="connsiteX2" fmla="*/ 14482 w 18350"/>
                  <a:gd name="connsiteY2" fmla="*/ 1735 h 18619"/>
                  <a:gd name="connsiteX3" fmla="*/ 14482 w 18350"/>
                  <a:gd name="connsiteY3" fmla="*/ 1735 h 18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50" h="18619">
                    <a:moveTo>
                      <a:pt x="14482" y="1735"/>
                    </a:moveTo>
                    <a:cubicBezTo>
                      <a:pt x="24231" y="8561"/>
                      <a:pt x="13631" y="23719"/>
                      <a:pt x="3882" y="16893"/>
                    </a:cubicBezTo>
                    <a:cubicBezTo>
                      <a:pt x="-5889" y="10066"/>
                      <a:pt x="4711" y="-5114"/>
                      <a:pt x="14482" y="1735"/>
                    </a:cubicBezTo>
                    <a:lnTo>
                      <a:pt x="14482" y="1735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68" name="Freeform: Shape 3767">
                <a:extLst>
                  <a:ext uri="{FF2B5EF4-FFF2-40B4-BE49-F238E27FC236}">
                    <a16:creationId xmlns:a16="http://schemas.microsoft.com/office/drawing/2014/main" id="{34081C71-B4E7-455A-9808-3368AFF3E934}"/>
                  </a:ext>
                </a:extLst>
              </p:cNvPr>
              <p:cNvSpPr/>
              <p:nvPr/>
            </p:nvSpPr>
            <p:spPr>
              <a:xfrm>
                <a:off x="8195445" y="6832346"/>
                <a:ext cx="23875" cy="23804"/>
              </a:xfrm>
              <a:custGeom>
                <a:avLst/>
                <a:gdLst>
                  <a:gd name="connsiteX0" fmla="*/ 18786 w 23875"/>
                  <a:gd name="connsiteY0" fmla="*/ 2112 h 23804"/>
                  <a:gd name="connsiteX1" fmla="*/ 21731 w 23875"/>
                  <a:gd name="connsiteY1" fmla="*/ 18754 h 23804"/>
                  <a:gd name="connsiteX2" fmla="*/ 5089 w 23875"/>
                  <a:gd name="connsiteY2" fmla="*/ 21698 h 23804"/>
                  <a:gd name="connsiteX3" fmla="*/ 2145 w 23875"/>
                  <a:gd name="connsiteY3" fmla="*/ 5057 h 23804"/>
                  <a:gd name="connsiteX4" fmla="*/ 18786 w 23875"/>
                  <a:gd name="connsiteY4" fmla="*/ 2112 h 23804"/>
                  <a:gd name="connsiteX5" fmla="*/ 18786 w 23875"/>
                  <a:gd name="connsiteY5" fmla="*/ 2112 h 23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75" h="23804">
                    <a:moveTo>
                      <a:pt x="18786" y="2112"/>
                    </a:moveTo>
                    <a:cubicBezTo>
                      <a:pt x="23912" y="5689"/>
                      <a:pt x="25656" y="13628"/>
                      <a:pt x="21731" y="18754"/>
                    </a:cubicBezTo>
                    <a:cubicBezTo>
                      <a:pt x="17783" y="23879"/>
                      <a:pt x="10586" y="25537"/>
                      <a:pt x="5089" y="21698"/>
                    </a:cubicBezTo>
                    <a:cubicBezTo>
                      <a:pt x="-36" y="18121"/>
                      <a:pt x="-1781" y="10182"/>
                      <a:pt x="2145" y="5057"/>
                    </a:cubicBezTo>
                    <a:cubicBezTo>
                      <a:pt x="6114" y="-90"/>
                      <a:pt x="13312" y="-1726"/>
                      <a:pt x="18786" y="2112"/>
                    </a:cubicBezTo>
                    <a:lnTo>
                      <a:pt x="18786" y="2112"/>
                    </a:lnTo>
                    <a:close/>
                  </a:path>
                </a:pathLst>
              </a:custGeom>
              <a:solidFill>
                <a:srgbClr val="2A96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37EAF71C-93C9-4B78-84F2-A48ECA4F0B6C}"/>
                </a:ext>
              </a:extLst>
            </p:cNvPr>
            <p:cNvSpPr/>
            <p:nvPr/>
          </p:nvSpPr>
          <p:spPr>
            <a:xfrm>
              <a:off x="8195807" y="6816001"/>
              <a:ext cx="10867" cy="10437"/>
            </a:xfrm>
            <a:custGeom>
              <a:avLst/>
              <a:gdLst>
                <a:gd name="connsiteX0" fmla="*/ 5055 w 10867"/>
                <a:gd name="connsiteY0" fmla="*/ 27 h 10437"/>
                <a:gd name="connsiteX1" fmla="*/ 9919 w 10867"/>
                <a:gd name="connsiteY1" fmla="*/ 2754 h 10437"/>
                <a:gd name="connsiteX2" fmla="*/ 4662 w 10867"/>
                <a:gd name="connsiteY2" fmla="*/ 10278 h 10437"/>
                <a:gd name="connsiteX3" fmla="*/ 453 w 10867"/>
                <a:gd name="connsiteY3" fmla="*/ 6658 h 10437"/>
                <a:gd name="connsiteX4" fmla="*/ 5055 w 10867"/>
                <a:gd name="connsiteY4" fmla="*/ 27 h 10437"/>
                <a:gd name="connsiteX5" fmla="*/ 5055 w 10867"/>
                <a:gd name="connsiteY5" fmla="*/ 27 h 1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67" h="10437">
                  <a:moveTo>
                    <a:pt x="5055" y="27"/>
                  </a:moveTo>
                  <a:cubicBezTo>
                    <a:pt x="7192" y="267"/>
                    <a:pt x="8720" y="922"/>
                    <a:pt x="9919" y="2754"/>
                  </a:cubicBezTo>
                  <a:cubicBezTo>
                    <a:pt x="12536" y="6832"/>
                    <a:pt x="9396" y="11347"/>
                    <a:pt x="4662" y="10278"/>
                  </a:cubicBezTo>
                  <a:cubicBezTo>
                    <a:pt x="2503" y="9798"/>
                    <a:pt x="1390" y="8533"/>
                    <a:pt x="453" y="6658"/>
                  </a:cubicBezTo>
                  <a:cubicBezTo>
                    <a:pt x="-1117" y="3561"/>
                    <a:pt x="1631" y="-365"/>
                    <a:pt x="5055" y="27"/>
                  </a:cubicBezTo>
                  <a:lnTo>
                    <a:pt x="5055" y="27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39E9BA57-374A-461B-BBF6-259C2EBD76A4}"/>
                </a:ext>
              </a:extLst>
            </p:cNvPr>
            <p:cNvSpPr/>
            <p:nvPr/>
          </p:nvSpPr>
          <p:spPr>
            <a:xfrm>
              <a:off x="8274967" y="6656747"/>
              <a:ext cx="6063" cy="6149"/>
            </a:xfrm>
            <a:custGeom>
              <a:avLst/>
              <a:gdLst>
                <a:gd name="connsiteX0" fmla="*/ 4782 w 6063"/>
                <a:gd name="connsiteY0" fmla="*/ 568 h 6149"/>
                <a:gd name="connsiteX1" fmla="*/ 1271 w 6063"/>
                <a:gd name="connsiteY1" fmla="*/ 5584 h 6149"/>
                <a:gd name="connsiteX2" fmla="*/ 4782 w 6063"/>
                <a:gd name="connsiteY2" fmla="*/ 568 h 6149"/>
                <a:gd name="connsiteX3" fmla="*/ 4782 w 6063"/>
                <a:gd name="connsiteY3" fmla="*/ 568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3" h="6149">
                  <a:moveTo>
                    <a:pt x="4782" y="568"/>
                  </a:moveTo>
                  <a:cubicBezTo>
                    <a:pt x="8010" y="2814"/>
                    <a:pt x="4499" y="7831"/>
                    <a:pt x="1271" y="5584"/>
                  </a:cubicBezTo>
                  <a:cubicBezTo>
                    <a:pt x="-1935" y="3316"/>
                    <a:pt x="1555" y="-1679"/>
                    <a:pt x="4782" y="568"/>
                  </a:cubicBezTo>
                  <a:lnTo>
                    <a:pt x="4782" y="568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C2E79C62-53DC-4682-9BAB-9AC4AC1682D9}"/>
                </a:ext>
              </a:extLst>
            </p:cNvPr>
            <p:cNvSpPr/>
            <p:nvPr/>
          </p:nvSpPr>
          <p:spPr>
            <a:xfrm>
              <a:off x="8247966" y="6680135"/>
              <a:ext cx="4814" cy="4872"/>
            </a:xfrm>
            <a:custGeom>
              <a:avLst/>
              <a:gdLst>
                <a:gd name="connsiteX0" fmla="*/ 3801 w 4814"/>
                <a:gd name="connsiteY0" fmla="*/ 451 h 4872"/>
                <a:gd name="connsiteX1" fmla="*/ 1009 w 4814"/>
                <a:gd name="connsiteY1" fmla="*/ 4420 h 4872"/>
                <a:gd name="connsiteX2" fmla="*/ 3801 w 4814"/>
                <a:gd name="connsiteY2" fmla="*/ 451 h 4872"/>
                <a:gd name="connsiteX3" fmla="*/ 3801 w 4814"/>
                <a:gd name="connsiteY3" fmla="*/ 451 h 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4" h="4872">
                  <a:moveTo>
                    <a:pt x="3801" y="451"/>
                  </a:moveTo>
                  <a:cubicBezTo>
                    <a:pt x="6353" y="2239"/>
                    <a:pt x="3583" y="6209"/>
                    <a:pt x="1009" y="4420"/>
                  </a:cubicBezTo>
                  <a:cubicBezTo>
                    <a:pt x="-1542" y="2654"/>
                    <a:pt x="1249" y="-1338"/>
                    <a:pt x="3801" y="451"/>
                  </a:cubicBezTo>
                  <a:lnTo>
                    <a:pt x="3801" y="45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7EB0608C-792D-4DFE-9E60-2DB091CDC993}"/>
                </a:ext>
              </a:extLst>
            </p:cNvPr>
            <p:cNvSpPr/>
            <p:nvPr/>
          </p:nvSpPr>
          <p:spPr>
            <a:xfrm>
              <a:off x="8223622" y="6701640"/>
              <a:ext cx="13456" cy="13272"/>
            </a:xfrm>
            <a:custGeom>
              <a:avLst/>
              <a:gdLst>
                <a:gd name="connsiteX0" fmla="*/ 11569 w 13456"/>
                <a:gd name="connsiteY0" fmla="*/ 2348 h 13272"/>
                <a:gd name="connsiteX1" fmla="*/ 12114 w 13456"/>
                <a:gd name="connsiteY1" fmla="*/ 3090 h 13272"/>
                <a:gd name="connsiteX2" fmla="*/ 5200 w 13456"/>
                <a:gd name="connsiteY2" fmla="*/ 12970 h 13272"/>
                <a:gd name="connsiteX3" fmla="*/ 4306 w 13456"/>
                <a:gd name="connsiteY3" fmla="*/ 12708 h 13272"/>
                <a:gd name="connsiteX4" fmla="*/ 1143 w 13456"/>
                <a:gd name="connsiteY4" fmla="*/ 2763 h 13272"/>
                <a:gd name="connsiteX5" fmla="*/ 11569 w 13456"/>
                <a:gd name="connsiteY5" fmla="*/ 2348 h 13272"/>
                <a:gd name="connsiteX6" fmla="*/ 11569 w 13456"/>
                <a:gd name="connsiteY6" fmla="*/ 2348 h 1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6" h="13272">
                  <a:moveTo>
                    <a:pt x="11569" y="2348"/>
                  </a:moveTo>
                  <a:cubicBezTo>
                    <a:pt x="11743" y="2588"/>
                    <a:pt x="11940" y="2850"/>
                    <a:pt x="12114" y="3090"/>
                  </a:cubicBezTo>
                  <a:cubicBezTo>
                    <a:pt x="15865" y="8085"/>
                    <a:pt x="11176" y="14780"/>
                    <a:pt x="5200" y="12970"/>
                  </a:cubicBezTo>
                  <a:cubicBezTo>
                    <a:pt x="4895" y="12883"/>
                    <a:pt x="4611" y="12796"/>
                    <a:pt x="4306" y="12708"/>
                  </a:cubicBezTo>
                  <a:cubicBezTo>
                    <a:pt x="184" y="11465"/>
                    <a:pt x="-1212" y="6122"/>
                    <a:pt x="1143" y="2763"/>
                  </a:cubicBezTo>
                  <a:cubicBezTo>
                    <a:pt x="3499" y="-574"/>
                    <a:pt x="8995" y="-1097"/>
                    <a:pt x="11569" y="2348"/>
                  </a:cubicBezTo>
                  <a:lnTo>
                    <a:pt x="11569" y="2348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767D3240-D238-45B5-9A80-BFE5FE5A8983}"/>
                </a:ext>
              </a:extLst>
            </p:cNvPr>
            <p:cNvSpPr/>
            <p:nvPr/>
          </p:nvSpPr>
          <p:spPr>
            <a:xfrm>
              <a:off x="8340659" y="6683129"/>
              <a:ext cx="28171" cy="28087"/>
            </a:xfrm>
            <a:custGeom>
              <a:avLst/>
              <a:gdLst>
                <a:gd name="connsiteX0" fmla="*/ 22167 w 28171"/>
                <a:gd name="connsiteY0" fmla="*/ 2495 h 28087"/>
                <a:gd name="connsiteX1" fmla="*/ 25635 w 28171"/>
                <a:gd name="connsiteY1" fmla="*/ 22124 h 28087"/>
                <a:gd name="connsiteX2" fmla="*/ 6005 w 28171"/>
                <a:gd name="connsiteY2" fmla="*/ 25592 h 28087"/>
                <a:gd name="connsiteX3" fmla="*/ 2538 w 28171"/>
                <a:gd name="connsiteY3" fmla="*/ 5963 h 28087"/>
                <a:gd name="connsiteX4" fmla="*/ 22167 w 28171"/>
                <a:gd name="connsiteY4" fmla="*/ 2495 h 28087"/>
                <a:gd name="connsiteX5" fmla="*/ 22167 w 28171"/>
                <a:gd name="connsiteY5" fmla="*/ 2495 h 28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71" h="28087">
                  <a:moveTo>
                    <a:pt x="22167" y="2495"/>
                  </a:moveTo>
                  <a:cubicBezTo>
                    <a:pt x="28208" y="6726"/>
                    <a:pt x="30280" y="16083"/>
                    <a:pt x="25635" y="22124"/>
                  </a:cubicBezTo>
                  <a:cubicBezTo>
                    <a:pt x="20967" y="28188"/>
                    <a:pt x="12482" y="30129"/>
                    <a:pt x="6005" y="25592"/>
                  </a:cubicBezTo>
                  <a:cubicBezTo>
                    <a:pt x="-36" y="21361"/>
                    <a:pt x="-2109" y="12005"/>
                    <a:pt x="2538" y="5963"/>
                  </a:cubicBezTo>
                  <a:cubicBezTo>
                    <a:pt x="7204" y="-100"/>
                    <a:pt x="15689" y="-2041"/>
                    <a:pt x="22167" y="2495"/>
                  </a:cubicBezTo>
                  <a:lnTo>
                    <a:pt x="22167" y="2495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B5C90751-0BF0-46FB-B58C-508382E8DC91}"/>
                </a:ext>
              </a:extLst>
            </p:cNvPr>
            <p:cNvSpPr/>
            <p:nvPr/>
          </p:nvSpPr>
          <p:spPr>
            <a:xfrm>
              <a:off x="8024013" y="6744448"/>
              <a:ext cx="11753" cy="11926"/>
            </a:xfrm>
            <a:custGeom>
              <a:avLst/>
              <a:gdLst>
                <a:gd name="connsiteX0" fmla="*/ 9280 w 11753"/>
                <a:gd name="connsiteY0" fmla="*/ 1111 h 11926"/>
                <a:gd name="connsiteX1" fmla="*/ 2474 w 11753"/>
                <a:gd name="connsiteY1" fmla="*/ 10817 h 11926"/>
                <a:gd name="connsiteX2" fmla="*/ 9280 w 11753"/>
                <a:gd name="connsiteY2" fmla="*/ 1111 h 11926"/>
                <a:gd name="connsiteX3" fmla="*/ 9280 w 11753"/>
                <a:gd name="connsiteY3" fmla="*/ 1111 h 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53" h="11926">
                  <a:moveTo>
                    <a:pt x="9280" y="1111"/>
                  </a:moveTo>
                  <a:cubicBezTo>
                    <a:pt x="15517" y="5473"/>
                    <a:pt x="8734" y="15201"/>
                    <a:pt x="2474" y="10817"/>
                  </a:cubicBezTo>
                  <a:cubicBezTo>
                    <a:pt x="-3763" y="6433"/>
                    <a:pt x="3020" y="-3273"/>
                    <a:pt x="9280" y="1111"/>
                  </a:cubicBezTo>
                  <a:lnTo>
                    <a:pt x="9280" y="111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6E6378FF-21FA-4AFA-A2B2-A0D5095779AA}"/>
                </a:ext>
              </a:extLst>
            </p:cNvPr>
            <p:cNvSpPr/>
            <p:nvPr/>
          </p:nvSpPr>
          <p:spPr>
            <a:xfrm>
              <a:off x="8003973" y="6719088"/>
              <a:ext cx="9434" cy="9570"/>
            </a:xfrm>
            <a:custGeom>
              <a:avLst/>
              <a:gdLst>
                <a:gd name="connsiteX0" fmla="*/ 7444 w 9434"/>
                <a:gd name="connsiteY0" fmla="*/ 887 h 9570"/>
                <a:gd name="connsiteX1" fmla="*/ 1991 w 9434"/>
                <a:gd name="connsiteY1" fmla="*/ 8674 h 9570"/>
                <a:gd name="connsiteX2" fmla="*/ 7444 w 9434"/>
                <a:gd name="connsiteY2" fmla="*/ 887 h 9570"/>
                <a:gd name="connsiteX3" fmla="*/ 7444 w 9434"/>
                <a:gd name="connsiteY3" fmla="*/ 887 h 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" h="9570">
                  <a:moveTo>
                    <a:pt x="7444" y="887"/>
                  </a:moveTo>
                  <a:cubicBezTo>
                    <a:pt x="12460" y="4399"/>
                    <a:pt x="7007" y="12207"/>
                    <a:pt x="1991" y="8674"/>
                  </a:cubicBezTo>
                  <a:cubicBezTo>
                    <a:pt x="-3026" y="5184"/>
                    <a:pt x="2427" y="-2624"/>
                    <a:pt x="7444" y="887"/>
                  </a:cubicBezTo>
                  <a:lnTo>
                    <a:pt x="7444" y="887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80D939E4-AE4D-40F5-9678-CC614525E7B6}"/>
                </a:ext>
              </a:extLst>
            </p:cNvPr>
            <p:cNvSpPr/>
            <p:nvPr/>
          </p:nvSpPr>
          <p:spPr>
            <a:xfrm>
              <a:off x="7925149" y="6597851"/>
              <a:ext cx="45001" cy="45755"/>
            </a:xfrm>
            <a:custGeom>
              <a:avLst/>
              <a:gdLst>
                <a:gd name="connsiteX0" fmla="*/ 9233 w 45001"/>
                <a:gd name="connsiteY0" fmla="*/ 4959 h 45755"/>
                <a:gd name="connsiteX1" fmla="*/ 35755 w 45001"/>
                <a:gd name="connsiteY1" fmla="*/ 3891 h 45755"/>
                <a:gd name="connsiteX2" fmla="*/ 43846 w 45001"/>
                <a:gd name="connsiteY2" fmla="*/ 29169 h 45755"/>
                <a:gd name="connsiteX3" fmla="*/ 35362 w 45001"/>
                <a:gd name="connsiteY3" fmla="*/ 40859 h 45755"/>
                <a:gd name="connsiteX4" fmla="*/ 9146 w 45001"/>
                <a:gd name="connsiteY4" fmla="*/ 41906 h 45755"/>
                <a:gd name="connsiteX5" fmla="*/ 1164 w 45001"/>
                <a:gd name="connsiteY5" fmla="*/ 16933 h 45755"/>
                <a:gd name="connsiteX6" fmla="*/ 9233 w 45001"/>
                <a:gd name="connsiteY6" fmla="*/ 4959 h 45755"/>
                <a:gd name="connsiteX7" fmla="*/ 9233 w 45001"/>
                <a:gd name="connsiteY7" fmla="*/ 4959 h 4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01" h="45755">
                  <a:moveTo>
                    <a:pt x="9233" y="4959"/>
                  </a:moveTo>
                  <a:cubicBezTo>
                    <a:pt x="16496" y="-821"/>
                    <a:pt x="28077" y="-2020"/>
                    <a:pt x="35755" y="3891"/>
                  </a:cubicBezTo>
                  <a:cubicBezTo>
                    <a:pt x="43541" y="9867"/>
                    <a:pt x="46987" y="19703"/>
                    <a:pt x="43846" y="29169"/>
                  </a:cubicBezTo>
                  <a:cubicBezTo>
                    <a:pt x="42254" y="33945"/>
                    <a:pt x="39201" y="37762"/>
                    <a:pt x="35362" y="40859"/>
                  </a:cubicBezTo>
                  <a:cubicBezTo>
                    <a:pt x="28208" y="46595"/>
                    <a:pt x="16714" y="47729"/>
                    <a:pt x="9146" y="41906"/>
                  </a:cubicBezTo>
                  <a:cubicBezTo>
                    <a:pt x="1491" y="36017"/>
                    <a:pt x="-1999" y="26246"/>
                    <a:pt x="1164" y="16933"/>
                  </a:cubicBezTo>
                  <a:cubicBezTo>
                    <a:pt x="2712" y="12309"/>
                    <a:pt x="5351" y="8035"/>
                    <a:pt x="9233" y="4959"/>
                  </a:cubicBezTo>
                  <a:lnTo>
                    <a:pt x="9233" y="495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698D99DF-E3CC-46FC-8EB2-995E5047D897}"/>
                </a:ext>
              </a:extLst>
            </p:cNvPr>
            <p:cNvSpPr/>
            <p:nvPr/>
          </p:nvSpPr>
          <p:spPr>
            <a:xfrm>
              <a:off x="7969729" y="6649340"/>
              <a:ext cx="19209" cy="19131"/>
            </a:xfrm>
            <a:custGeom>
              <a:avLst/>
              <a:gdLst>
                <a:gd name="connsiteX0" fmla="*/ 15123 w 19209"/>
                <a:gd name="connsiteY0" fmla="*/ 1693 h 19131"/>
                <a:gd name="connsiteX1" fmla="*/ 17478 w 19209"/>
                <a:gd name="connsiteY1" fmla="*/ 15063 h 19131"/>
                <a:gd name="connsiteX2" fmla="*/ 4087 w 19209"/>
                <a:gd name="connsiteY2" fmla="*/ 17440 h 19131"/>
                <a:gd name="connsiteX3" fmla="*/ 1731 w 19209"/>
                <a:gd name="connsiteY3" fmla="*/ 4049 h 19131"/>
                <a:gd name="connsiteX4" fmla="*/ 15123 w 19209"/>
                <a:gd name="connsiteY4" fmla="*/ 1693 h 19131"/>
                <a:gd name="connsiteX5" fmla="*/ 15123 w 19209"/>
                <a:gd name="connsiteY5" fmla="*/ 1693 h 1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09" h="19131">
                  <a:moveTo>
                    <a:pt x="15123" y="1693"/>
                  </a:moveTo>
                  <a:cubicBezTo>
                    <a:pt x="19245" y="4572"/>
                    <a:pt x="20641" y="10962"/>
                    <a:pt x="17478" y="15063"/>
                  </a:cubicBezTo>
                  <a:cubicBezTo>
                    <a:pt x="14294" y="19207"/>
                    <a:pt x="8515" y="20515"/>
                    <a:pt x="4087" y="17440"/>
                  </a:cubicBezTo>
                  <a:cubicBezTo>
                    <a:pt x="-35" y="14561"/>
                    <a:pt x="-1431" y="8171"/>
                    <a:pt x="1731" y="4049"/>
                  </a:cubicBezTo>
                  <a:cubicBezTo>
                    <a:pt x="4915" y="-74"/>
                    <a:pt x="10717" y="-1382"/>
                    <a:pt x="15123" y="1693"/>
                  </a:cubicBezTo>
                  <a:lnTo>
                    <a:pt x="15123" y="1693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25828729-8B87-4E8A-AAC7-9F0540856C2B}"/>
                </a:ext>
              </a:extLst>
            </p:cNvPr>
            <p:cNvSpPr/>
            <p:nvPr/>
          </p:nvSpPr>
          <p:spPr>
            <a:xfrm>
              <a:off x="7973040" y="6687454"/>
              <a:ext cx="15800" cy="15395"/>
            </a:xfrm>
            <a:custGeom>
              <a:avLst/>
              <a:gdLst>
                <a:gd name="connsiteX0" fmla="*/ 7668 w 15800"/>
                <a:gd name="connsiteY0" fmla="*/ 24 h 15395"/>
                <a:gd name="connsiteX1" fmla="*/ 14254 w 15800"/>
                <a:gd name="connsiteY1" fmla="*/ 3557 h 15395"/>
                <a:gd name="connsiteX2" fmla="*/ 6206 w 15800"/>
                <a:gd name="connsiteY2" fmla="*/ 15051 h 15395"/>
                <a:gd name="connsiteX3" fmla="*/ 623 w 15800"/>
                <a:gd name="connsiteY3" fmla="*/ 10057 h 15395"/>
                <a:gd name="connsiteX4" fmla="*/ 7668 w 15800"/>
                <a:gd name="connsiteY4" fmla="*/ 24 h 15395"/>
                <a:gd name="connsiteX5" fmla="*/ 7668 w 15800"/>
                <a:gd name="connsiteY5" fmla="*/ 24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0" h="15395">
                  <a:moveTo>
                    <a:pt x="7668" y="24"/>
                  </a:moveTo>
                  <a:cubicBezTo>
                    <a:pt x="10459" y="242"/>
                    <a:pt x="12596" y="1311"/>
                    <a:pt x="14254" y="3557"/>
                  </a:cubicBezTo>
                  <a:cubicBezTo>
                    <a:pt x="18573" y="9402"/>
                    <a:pt x="13185" y="17123"/>
                    <a:pt x="6206" y="15051"/>
                  </a:cubicBezTo>
                  <a:cubicBezTo>
                    <a:pt x="3501" y="14244"/>
                    <a:pt x="1778" y="12565"/>
                    <a:pt x="623" y="10057"/>
                  </a:cubicBezTo>
                  <a:cubicBezTo>
                    <a:pt x="-1581" y="5215"/>
                    <a:pt x="2367" y="-412"/>
                    <a:pt x="7668" y="24"/>
                  </a:cubicBezTo>
                  <a:lnTo>
                    <a:pt x="7668" y="2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3452807C-C5B2-4E27-B0A2-EA80DC65AB05}"/>
                </a:ext>
              </a:extLst>
            </p:cNvPr>
            <p:cNvSpPr/>
            <p:nvPr/>
          </p:nvSpPr>
          <p:spPr>
            <a:xfrm>
              <a:off x="8039959" y="6800291"/>
              <a:ext cx="11699" cy="11472"/>
            </a:xfrm>
            <a:custGeom>
              <a:avLst/>
              <a:gdLst>
                <a:gd name="connsiteX0" fmla="*/ 5591 w 11699"/>
                <a:gd name="connsiteY0" fmla="*/ 12 h 11472"/>
                <a:gd name="connsiteX1" fmla="*/ 6420 w 11699"/>
                <a:gd name="connsiteY1" fmla="*/ 56 h 11472"/>
                <a:gd name="connsiteX2" fmla="*/ 11654 w 11699"/>
                <a:gd name="connsiteY2" fmla="*/ 6206 h 11472"/>
                <a:gd name="connsiteX3" fmla="*/ 8361 w 11699"/>
                <a:gd name="connsiteY3" fmla="*/ 10917 h 11472"/>
                <a:gd name="connsiteX4" fmla="*/ 792 w 11699"/>
                <a:gd name="connsiteY4" fmla="*/ 8126 h 11472"/>
                <a:gd name="connsiteX5" fmla="*/ 466 w 11699"/>
                <a:gd name="connsiteY5" fmla="*/ 7362 h 11472"/>
                <a:gd name="connsiteX6" fmla="*/ 5591 w 11699"/>
                <a:gd name="connsiteY6" fmla="*/ 12 h 11472"/>
                <a:gd name="connsiteX7" fmla="*/ 5591 w 11699"/>
                <a:gd name="connsiteY7" fmla="*/ 12 h 1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99" h="11472">
                  <a:moveTo>
                    <a:pt x="5591" y="12"/>
                  </a:moveTo>
                  <a:cubicBezTo>
                    <a:pt x="5874" y="34"/>
                    <a:pt x="6136" y="56"/>
                    <a:pt x="6420" y="56"/>
                  </a:cubicBezTo>
                  <a:cubicBezTo>
                    <a:pt x="9343" y="230"/>
                    <a:pt x="12091" y="3196"/>
                    <a:pt x="11654" y="6206"/>
                  </a:cubicBezTo>
                  <a:cubicBezTo>
                    <a:pt x="11306" y="8496"/>
                    <a:pt x="10390" y="9827"/>
                    <a:pt x="8361" y="10917"/>
                  </a:cubicBezTo>
                  <a:cubicBezTo>
                    <a:pt x="5679" y="12378"/>
                    <a:pt x="1949" y="10786"/>
                    <a:pt x="792" y="8126"/>
                  </a:cubicBezTo>
                  <a:cubicBezTo>
                    <a:pt x="684" y="7864"/>
                    <a:pt x="575" y="7624"/>
                    <a:pt x="466" y="7362"/>
                  </a:cubicBezTo>
                  <a:cubicBezTo>
                    <a:pt x="-1148" y="3763"/>
                    <a:pt x="1643" y="-250"/>
                    <a:pt x="5591" y="12"/>
                  </a:cubicBezTo>
                  <a:lnTo>
                    <a:pt x="5591" y="12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871CBB3B-3937-436B-8C05-2502E1544AF8}"/>
                </a:ext>
              </a:extLst>
            </p:cNvPr>
            <p:cNvSpPr/>
            <p:nvPr/>
          </p:nvSpPr>
          <p:spPr>
            <a:xfrm>
              <a:off x="8081086" y="6666729"/>
              <a:ext cx="28012" cy="27908"/>
            </a:xfrm>
            <a:custGeom>
              <a:avLst/>
              <a:gdLst>
                <a:gd name="connsiteX0" fmla="*/ 22043 w 28012"/>
                <a:gd name="connsiteY0" fmla="*/ 2471 h 27908"/>
                <a:gd name="connsiteX1" fmla="*/ 25489 w 28012"/>
                <a:gd name="connsiteY1" fmla="*/ 21992 h 27908"/>
                <a:gd name="connsiteX2" fmla="*/ 5969 w 28012"/>
                <a:gd name="connsiteY2" fmla="*/ 25438 h 27908"/>
                <a:gd name="connsiteX3" fmla="*/ 2523 w 28012"/>
                <a:gd name="connsiteY3" fmla="*/ 5917 h 27908"/>
                <a:gd name="connsiteX4" fmla="*/ 22043 w 28012"/>
                <a:gd name="connsiteY4" fmla="*/ 2471 h 27908"/>
                <a:gd name="connsiteX5" fmla="*/ 22043 w 28012"/>
                <a:gd name="connsiteY5" fmla="*/ 2471 h 2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12" h="27908">
                  <a:moveTo>
                    <a:pt x="22043" y="2471"/>
                  </a:moveTo>
                  <a:cubicBezTo>
                    <a:pt x="28041" y="6681"/>
                    <a:pt x="30113" y="15972"/>
                    <a:pt x="25489" y="21992"/>
                  </a:cubicBezTo>
                  <a:cubicBezTo>
                    <a:pt x="20865" y="28011"/>
                    <a:pt x="12403" y="29931"/>
                    <a:pt x="5969" y="25438"/>
                  </a:cubicBezTo>
                  <a:cubicBezTo>
                    <a:pt x="-29" y="21228"/>
                    <a:pt x="-2101" y="11937"/>
                    <a:pt x="2523" y="5917"/>
                  </a:cubicBezTo>
                  <a:cubicBezTo>
                    <a:pt x="7169" y="-102"/>
                    <a:pt x="15610" y="-2022"/>
                    <a:pt x="22043" y="2471"/>
                  </a:cubicBezTo>
                  <a:lnTo>
                    <a:pt x="22043" y="247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06BA2F66-0484-45DC-A0C6-13393FDA9163}"/>
                </a:ext>
              </a:extLst>
            </p:cNvPr>
            <p:cNvSpPr/>
            <p:nvPr/>
          </p:nvSpPr>
          <p:spPr>
            <a:xfrm>
              <a:off x="8100434" y="6644075"/>
              <a:ext cx="13622" cy="11640"/>
            </a:xfrm>
            <a:custGeom>
              <a:avLst/>
              <a:gdLst>
                <a:gd name="connsiteX0" fmla="*/ 3044 w 13622"/>
                <a:gd name="connsiteY0" fmla="*/ 1309 h 11640"/>
                <a:gd name="connsiteX1" fmla="*/ 8431 w 13622"/>
                <a:gd name="connsiteY1" fmla="*/ 0 h 11640"/>
                <a:gd name="connsiteX2" fmla="*/ 10372 w 13622"/>
                <a:gd name="connsiteY2" fmla="*/ 10949 h 11640"/>
                <a:gd name="connsiteX3" fmla="*/ 4855 w 13622"/>
                <a:gd name="connsiteY3" fmla="*/ 11559 h 11640"/>
                <a:gd name="connsiteX4" fmla="*/ 3044 w 13622"/>
                <a:gd name="connsiteY4" fmla="*/ 1309 h 11640"/>
                <a:gd name="connsiteX5" fmla="*/ 3044 w 13622"/>
                <a:gd name="connsiteY5" fmla="*/ 1309 h 1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2" h="11640">
                  <a:moveTo>
                    <a:pt x="3044" y="1309"/>
                  </a:moveTo>
                  <a:cubicBezTo>
                    <a:pt x="4920" y="436"/>
                    <a:pt x="6337" y="22"/>
                    <a:pt x="8431" y="0"/>
                  </a:cubicBezTo>
                  <a:cubicBezTo>
                    <a:pt x="14080" y="-44"/>
                    <a:pt x="15694" y="9052"/>
                    <a:pt x="10372" y="10949"/>
                  </a:cubicBezTo>
                  <a:cubicBezTo>
                    <a:pt x="8387" y="11669"/>
                    <a:pt x="6905" y="11734"/>
                    <a:pt x="4855" y="11559"/>
                  </a:cubicBezTo>
                  <a:cubicBezTo>
                    <a:pt x="-533" y="11123"/>
                    <a:pt x="-1863" y="3555"/>
                    <a:pt x="3044" y="1309"/>
                  </a:cubicBezTo>
                  <a:lnTo>
                    <a:pt x="3044" y="130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D8C7FD6C-0E11-4B09-ACC7-B3BE2166A9DF}"/>
                </a:ext>
              </a:extLst>
            </p:cNvPr>
            <p:cNvSpPr/>
            <p:nvPr/>
          </p:nvSpPr>
          <p:spPr>
            <a:xfrm>
              <a:off x="7975132" y="6551587"/>
              <a:ext cx="24403" cy="24757"/>
            </a:xfrm>
            <a:custGeom>
              <a:avLst/>
              <a:gdLst>
                <a:gd name="connsiteX0" fmla="*/ 19251 w 24403"/>
                <a:gd name="connsiteY0" fmla="*/ 2302 h 24757"/>
                <a:gd name="connsiteX1" fmla="*/ 5140 w 24403"/>
                <a:gd name="connsiteY1" fmla="*/ 22455 h 24757"/>
                <a:gd name="connsiteX2" fmla="*/ 19251 w 24403"/>
                <a:gd name="connsiteY2" fmla="*/ 2302 h 24757"/>
                <a:gd name="connsiteX3" fmla="*/ 19251 w 24403"/>
                <a:gd name="connsiteY3" fmla="*/ 2302 h 2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03" h="24757">
                  <a:moveTo>
                    <a:pt x="19251" y="2302"/>
                  </a:moveTo>
                  <a:cubicBezTo>
                    <a:pt x="32228" y="11375"/>
                    <a:pt x="18138" y="31550"/>
                    <a:pt x="5140" y="22455"/>
                  </a:cubicBezTo>
                  <a:cubicBezTo>
                    <a:pt x="-7816" y="13382"/>
                    <a:pt x="6274" y="-6793"/>
                    <a:pt x="19251" y="2302"/>
                  </a:cubicBezTo>
                  <a:lnTo>
                    <a:pt x="19251" y="2302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5E211F7E-C269-41E1-B3E3-8E10EAC5CDDF}"/>
                </a:ext>
              </a:extLst>
            </p:cNvPr>
            <p:cNvSpPr/>
            <p:nvPr/>
          </p:nvSpPr>
          <p:spPr>
            <a:xfrm>
              <a:off x="5983201" y="5994078"/>
              <a:ext cx="239103" cy="568306"/>
            </a:xfrm>
            <a:custGeom>
              <a:avLst/>
              <a:gdLst>
                <a:gd name="connsiteX0" fmla="*/ 79677 w 239103"/>
                <a:gd name="connsiteY0" fmla="*/ 566180 h 568306"/>
                <a:gd name="connsiteX1" fmla="*/ 3 w 239103"/>
                <a:gd name="connsiteY1" fmla="*/ 237454 h 568306"/>
                <a:gd name="connsiteX2" fmla="*/ 2926 w 239103"/>
                <a:gd name="connsiteY2" fmla="*/ 237018 h 568306"/>
                <a:gd name="connsiteX3" fmla="*/ 42119 w 239103"/>
                <a:gd name="connsiteY3" fmla="*/ 399483 h 568306"/>
                <a:gd name="connsiteX4" fmla="*/ 54879 w 239103"/>
                <a:gd name="connsiteY4" fmla="*/ 259591 h 568306"/>
                <a:gd name="connsiteX5" fmla="*/ 237322 w 239103"/>
                <a:gd name="connsiteY5" fmla="*/ 157 h 568306"/>
                <a:gd name="connsiteX6" fmla="*/ 238391 w 239103"/>
                <a:gd name="connsiteY6" fmla="*/ 2599 h 568306"/>
                <a:gd name="connsiteX7" fmla="*/ 66220 w 239103"/>
                <a:gd name="connsiteY7" fmla="*/ 275949 h 568306"/>
                <a:gd name="connsiteX8" fmla="*/ 63973 w 239103"/>
                <a:gd name="connsiteY8" fmla="*/ 288643 h 568306"/>
                <a:gd name="connsiteX9" fmla="*/ 72109 w 239103"/>
                <a:gd name="connsiteY9" fmla="*/ 273332 h 568306"/>
                <a:gd name="connsiteX10" fmla="*/ 119982 w 239103"/>
                <a:gd name="connsiteY10" fmla="*/ 223866 h 568306"/>
                <a:gd name="connsiteX11" fmla="*/ 121705 w 239103"/>
                <a:gd name="connsiteY11" fmla="*/ 225502 h 568306"/>
                <a:gd name="connsiteX12" fmla="*/ 78695 w 239103"/>
                <a:gd name="connsiteY12" fmla="*/ 280791 h 568306"/>
                <a:gd name="connsiteX13" fmla="*/ 58019 w 239103"/>
                <a:gd name="connsiteY13" fmla="*/ 422035 h 568306"/>
                <a:gd name="connsiteX14" fmla="*/ 87071 w 239103"/>
                <a:gd name="connsiteY14" fmla="*/ 564020 h 568306"/>
                <a:gd name="connsiteX15" fmla="*/ 79677 w 239103"/>
                <a:gd name="connsiteY15" fmla="*/ 566180 h 568306"/>
                <a:gd name="connsiteX16" fmla="*/ 79677 w 239103"/>
                <a:gd name="connsiteY16" fmla="*/ 566180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9103" h="568306">
                  <a:moveTo>
                    <a:pt x="79677" y="566180"/>
                  </a:moveTo>
                  <a:cubicBezTo>
                    <a:pt x="52174" y="513137"/>
                    <a:pt x="2992" y="295142"/>
                    <a:pt x="3" y="237454"/>
                  </a:cubicBezTo>
                  <a:cubicBezTo>
                    <a:pt x="-106" y="235556"/>
                    <a:pt x="2468" y="235142"/>
                    <a:pt x="2926" y="237018"/>
                  </a:cubicBezTo>
                  <a:cubicBezTo>
                    <a:pt x="16056" y="291740"/>
                    <a:pt x="23777" y="346767"/>
                    <a:pt x="42119" y="399483"/>
                  </a:cubicBezTo>
                  <a:cubicBezTo>
                    <a:pt x="40113" y="352547"/>
                    <a:pt x="44300" y="305371"/>
                    <a:pt x="54879" y="259591"/>
                  </a:cubicBezTo>
                  <a:cubicBezTo>
                    <a:pt x="79589" y="152611"/>
                    <a:pt x="136646" y="50539"/>
                    <a:pt x="237322" y="157"/>
                  </a:cubicBezTo>
                  <a:cubicBezTo>
                    <a:pt x="238892" y="-628"/>
                    <a:pt x="239830" y="1749"/>
                    <a:pt x="238391" y="2599"/>
                  </a:cubicBezTo>
                  <a:cubicBezTo>
                    <a:pt x="142840" y="59045"/>
                    <a:pt x="86678" y="170256"/>
                    <a:pt x="66220" y="275949"/>
                  </a:cubicBezTo>
                  <a:cubicBezTo>
                    <a:pt x="65391" y="280180"/>
                    <a:pt x="64693" y="284412"/>
                    <a:pt x="63973" y="288643"/>
                  </a:cubicBezTo>
                  <a:cubicBezTo>
                    <a:pt x="66743" y="283125"/>
                    <a:pt x="69666" y="277890"/>
                    <a:pt x="72109" y="273332"/>
                  </a:cubicBezTo>
                  <a:cubicBezTo>
                    <a:pt x="82948" y="253201"/>
                    <a:pt x="101443" y="236799"/>
                    <a:pt x="119982" y="223866"/>
                  </a:cubicBezTo>
                  <a:cubicBezTo>
                    <a:pt x="121051" y="223124"/>
                    <a:pt x="122534" y="224346"/>
                    <a:pt x="121705" y="225502"/>
                  </a:cubicBezTo>
                  <a:cubicBezTo>
                    <a:pt x="107943" y="244716"/>
                    <a:pt x="89012" y="259133"/>
                    <a:pt x="78695" y="280791"/>
                  </a:cubicBezTo>
                  <a:cubicBezTo>
                    <a:pt x="54398" y="331784"/>
                    <a:pt x="53395" y="365459"/>
                    <a:pt x="58019" y="422035"/>
                  </a:cubicBezTo>
                  <a:cubicBezTo>
                    <a:pt x="62032" y="471108"/>
                    <a:pt x="75206" y="516583"/>
                    <a:pt x="87071" y="564020"/>
                  </a:cubicBezTo>
                  <a:cubicBezTo>
                    <a:pt x="88161" y="568514"/>
                    <a:pt x="81575" y="569866"/>
                    <a:pt x="79677" y="566180"/>
                  </a:cubicBezTo>
                  <a:lnTo>
                    <a:pt x="79677" y="566180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C9E26CEE-6FF3-4778-8669-9A02FA19DA9F}"/>
                </a:ext>
              </a:extLst>
            </p:cNvPr>
            <p:cNvSpPr/>
            <p:nvPr/>
          </p:nvSpPr>
          <p:spPr>
            <a:xfrm>
              <a:off x="6160094" y="5908040"/>
              <a:ext cx="157478" cy="159203"/>
            </a:xfrm>
            <a:custGeom>
              <a:avLst/>
              <a:gdLst>
                <a:gd name="connsiteX0" fmla="*/ 3984 w 157478"/>
                <a:gd name="connsiteY0" fmla="*/ 43403 h 159203"/>
                <a:gd name="connsiteX1" fmla="*/ 19818 w 157478"/>
                <a:gd name="connsiteY1" fmla="*/ 91277 h 159203"/>
                <a:gd name="connsiteX2" fmla="*/ 14802 w 157478"/>
                <a:gd name="connsiteY2" fmla="*/ 97209 h 159203"/>
                <a:gd name="connsiteX3" fmla="*/ 14627 w 157478"/>
                <a:gd name="connsiteY3" fmla="*/ 133305 h 159203"/>
                <a:gd name="connsiteX4" fmla="*/ 54278 w 157478"/>
                <a:gd name="connsiteY4" fmla="*/ 143338 h 159203"/>
                <a:gd name="connsiteX5" fmla="*/ 64311 w 157478"/>
                <a:gd name="connsiteY5" fmla="*/ 139041 h 159203"/>
                <a:gd name="connsiteX6" fmla="*/ 73123 w 157478"/>
                <a:gd name="connsiteY6" fmla="*/ 150535 h 159203"/>
                <a:gd name="connsiteX7" fmla="*/ 108891 w 157478"/>
                <a:gd name="connsiteY7" fmla="*/ 155377 h 159203"/>
                <a:gd name="connsiteX8" fmla="*/ 123962 w 157478"/>
                <a:gd name="connsiteY8" fmla="*/ 117362 h 159203"/>
                <a:gd name="connsiteX9" fmla="*/ 123897 w 157478"/>
                <a:gd name="connsiteY9" fmla="*/ 116969 h 159203"/>
                <a:gd name="connsiteX10" fmla="*/ 132381 w 157478"/>
                <a:gd name="connsiteY10" fmla="*/ 114527 h 159203"/>
                <a:gd name="connsiteX11" fmla="*/ 155479 w 157478"/>
                <a:gd name="connsiteY11" fmla="*/ 65082 h 159203"/>
                <a:gd name="connsiteX12" fmla="*/ 117594 w 157478"/>
                <a:gd name="connsiteY12" fmla="*/ 43752 h 159203"/>
                <a:gd name="connsiteX13" fmla="*/ 116765 w 157478"/>
                <a:gd name="connsiteY13" fmla="*/ 31669 h 159203"/>
                <a:gd name="connsiteX14" fmla="*/ 71945 w 157478"/>
                <a:gd name="connsiteY14" fmla="*/ 545 h 159203"/>
                <a:gd name="connsiteX15" fmla="*/ 46143 w 157478"/>
                <a:gd name="connsiteY15" fmla="*/ 24908 h 159203"/>
                <a:gd name="connsiteX16" fmla="*/ 3984 w 157478"/>
                <a:gd name="connsiteY16" fmla="*/ 43403 h 159203"/>
                <a:gd name="connsiteX17" fmla="*/ 3984 w 157478"/>
                <a:gd name="connsiteY17" fmla="*/ 43403 h 159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78" h="159203">
                  <a:moveTo>
                    <a:pt x="3984" y="43403"/>
                  </a:moveTo>
                  <a:cubicBezTo>
                    <a:pt x="-5962" y="62029"/>
                    <a:pt x="3984" y="81004"/>
                    <a:pt x="19818" y="91277"/>
                  </a:cubicBezTo>
                  <a:cubicBezTo>
                    <a:pt x="17942" y="93087"/>
                    <a:pt x="16241" y="95072"/>
                    <a:pt x="14802" y="97209"/>
                  </a:cubicBezTo>
                  <a:cubicBezTo>
                    <a:pt x="7320" y="108158"/>
                    <a:pt x="6273" y="122443"/>
                    <a:pt x="14627" y="133305"/>
                  </a:cubicBezTo>
                  <a:cubicBezTo>
                    <a:pt x="23984" y="145454"/>
                    <a:pt x="40516" y="147656"/>
                    <a:pt x="54278" y="143338"/>
                  </a:cubicBezTo>
                  <a:cubicBezTo>
                    <a:pt x="57637" y="142291"/>
                    <a:pt x="61018" y="140830"/>
                    <a:pt x="64311" y="139041"/>
                  </a:cubicBezTo>
                  <a:cubicBezTo>
                    <a:pt x="66558" y="143403"/>
                    <a:pt x="69545" y="147351"/>
                    <a:pt x="73123" y="150535"/>
                  </a:cubicBezTo>
                  <a:cubicBezTo>
                    <a:pt x="83025" y="159369"/>
                    <a:pt x="97048" y="162269"/>
                    <a:pt x="108891" y="155377"/>
                  </a:cubicBezTo>
                  <a:cubicBezTo>
                    <a:pt x="122152" y="147678"/>
                    <a:pt x="126471" y="131582"/>
                    <a:pt x="123962" y="117362"/>
                  </a:cubicBezTo>
                  <a:lnTo>
                    <a:pt x="123897" y="116969"/>
                  </a:lnTo>
                  <a:cubicBezTo>
                    <a:pt x="126710" y="116489"/>
                    <a:pt x="129546" y="115682"/>
                    <a:pt x="132381" y="114527"/>
                  </a:cubicBezTo>
                  <a:cubicBezTo>
                    <a:pt x="150309" y="107111"/>
                    <a:pt x="162458" y="83708"/>
                    <a:pt x="155479" y="65082"/>
                  </a:cubicBezTo>
                  <a:cubicBezTo>
                    <a:pt x="149197" y="48354"/>
                    <a:pt x="133341" y="42160"/>
                    <a:pt x="117594" y="43752"/>
                  </a:cubicBezTo>
                  <a:cubicBezTo>
                    <a:pt x="117921" y="39848"/>
                    <a:pt x="117703" y="35813"/>
                    <a:pt x="116765" y="31669"/>
                  </a:cubicBezTo>
                  <a:cubicBezTo>
                    <a:pt x="112490" y="12759"/>
                    <a:pt x="91487" y="-3184"/>
                    <a:pt x="71945" y="545"/>
                  </a:cubicBezTo>
                  <a:cubicBezTo>
                    <a:pt x="57964" y="3228"/>
                    <a:pt x="49545" y="13043"/>
                    <a:pt x="46143" y="24908"/>
                  </a:cubicBezTo>
                  <a:cubicBezTo>
                    <a:pt x="30134" y="22247"/>
                    <a:pt x="11639" y="29073"/>
                    <a:pt x="3984" y="43403"/>
                  </a:cubicBezTo>
                  <a:lnTo>
                    <a:pt x="3984" y="4340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F436EE70-E337-49CD-B23E-8C52F696510C}"/>
                </a:ext>
              </a:extLst>
            </p:cNvPr>
            <p:cNvSpPr/>
            <p:nvPr/>
          </p:nvSpPr>
          <p:spPr>
            <a:xfrm>
              <a:off x="6192223" y="5935074"/>
              <a:ext cx="104001" cy="105144"/>
            </a:xfrm>
            <a:custGeom>
              <a:avLst/>
              <a:gdLst>
                <a:gd name="connsiteX0" fmla="*/ 2630 w 104001"/>
                <a:gd name="connsiteY0" fmla="*/ 28714 h 105144"/>
                <a:gd name="connsiteX1" fmla="*/ 13077 w 104001"/>
                <a:gd name="connsiteY1" fmla="*/ 60317 h 105144"/>
                <a:gd name="connsiteX2" fmla="*/ 9762 w 104001"/>
                <a:gd name="connsiteY2" fmla="*/ 64221 h 105144"/>
                <a:gd name="connsiteX3" fmla="*/ 9653 w 104001"/>
                <a:gd name="connsiteY3" fmla="*/ 88060 h 105144"/>
                <a:gd name="connsiteX4" fmla="*/ 35847 w 104001"/>
                <a:gd name="connsiteY4" fmla="*/ 94669 h 105144"/>
                <a:gd name="connsiteX5" fmla="*/ 42477 w 104001"/>
                <a:gd name="connsiteY5" fmla="*/ 91833 h 105144"/>
                <a:gd name="connsiteX6" fmla="*/ 48300 w 104001"/>
                <a:gd name="connsiteY6" fmla="*/ 99423 h 105144"/>
                <a:gd name="connsiteX7" fmla="*/ 71921 w 104001"/>
                <a:gd name="connsiteY7" fmla="*/ 102629 h 105144"/>
                <a:gd name="connsiteX8" fmla="*/ 81867 w 104001"/>
                <a:gd name="connsiteY8" fmla="*/ 77526 h 105144"/>
                <a:gd name="connsiteX9" fmla="*/ 81823 w 104001"/>
                <a:gd name="connsiteY9" fmla="*/ 77264 h 105144"/>
                <a:gd name="connsiteX10" fmla="*/ 87429 w 104001"/>
                <a:gd name="connsiteY10" fmla="*/ 75650 h 105144"/>
                <a:gd name="connsiteX11" fmla="*/ 102674 w 104001"/>
                <a:gd name="connsiteY11" fmla="*/ 43000 h 105144"/>
                <a:gd name="connsiteX12" fmla="*/ 77657 w 104001"/>
                <a:gd name="connsiteY12" fmla="*/ 28910 h 105144"/>
                <a:gd name="connsiteX13" fmla="*/ 77112 w 104001"/>
                <a:gd name="connsiteY13" fmla="*/ 20928 h 105144"/>
                <a:gd name="connsiteX14" fmla="*/ 47516 w 104001"/>
                <a:gd name="connsiteY14" fmla="*/ 360 h 105144"/>
                <a:gd name="connsiteX15" fmla="*/ 30482 w 104001"/>
                <a:gd name="connsiteY15" fmla="*/ 16457 h 105144"/>
                <a:gd name="connsiteX16" fmla="*/ 2630 w 104001"/>
                <a:gd name="connsiteY16" fmla="*/ 28714 h 105144"/>
                <a:gd name="connsiteX17" fmla="*/ 2630 w 104001"/>
                <a:gd name="connsiteY17" fmla="*/ 28714 h 1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01" h="105144">
                  <a:moveTo>
                    <a:pt x="2630" y="28714"/>
                  </a:moveTo>
                  <a:cubicBezTo>
                    <a:pt x="-3935" y="41015"/>
                    <a:pt x="2630" y="53534"/>
                    <a:pt x="13077" y="60317"/>
                  </a:cubicBezTo>
                  <a:cubicBezTo>
                    <a:pt x="11834" y="61517"/>
                    <a:pt x="10721" y="62825"/>
                    <a:pt x="9762" y="64221"/>
                  </a:cubicBezTo>
                  <a:cubicBezTo>
                    <a:pt x="4833" y="71462"/>
                    <a:pt x="4134" y="80884"/>
                    <a:pt x="9653" y="88060"/>
                  </a:cubicBezTo>
                  <a:cubicBezTo>
                    <a:pt x="15825" y="96086"/>
                    <a:pt x="26752" y="97548"/>
                    <a:pt x="35847" y="94669"/>
                  </a:cubicBezTo>
                  <a:cubicBezTo>
                    <a:pt x="38050" y="93971"/>
                    <a:pt x="40296" y="93011"/>
                    <a:pt x="42477" y="91833"/>
                  </a:cubicBezTo>
                  <a:cubicBezTo>
                    <a:pt x="43960" y="94712"/>
                    <a:pt x="45923" y="97329"/>
                    <a:pt x="48300" y="99423"/>
                  </a:cubicBezTo>
                  <a:cubicBezTo>
                    <a:pt x="54844" y="105247"/>
                    <a:pt x="64091" y="107166"/>
                    <a:pt x="71921" y="102629"/>
                  </a:cubicBezTo>
                  <a:cubicBezTo>
                    <a:pt x="80689" y="97548"/>
                    <a:pt x="83525" y="86904"/>
                    <a:pt x="81867" y="77526"/>
                  </a:cubicBezTo>
                  <a:lnTo>
                    <a:pt x="81823" y="77264"/>
                  </a:lnTo>
                  <a:cubicBezTo>
                    <a:pt x="83677" y="76937"/>
                    <a:pt x="85553" y="76413"/>
                    <a:pt x="87429" y="75650"/>
                  </a:cubicBezTo>
                  <a:cubicBezTo>
                    <a:pt x="99272" y="70743"/>
                    <a:pt x="107298" y="55301"/>
                    <a:pt x="102674" y="43000"/>
                  </a:cubicBezTo>
                  <a:cubicBezTo>
                    <a:pt x="98530" y="31964"/>
                    <a:pt x="88039" y="27863"/>
                    <a:pt x="77657" y="28910"/>
                  </a:cubicBezTo>
                  <a:cubicBezTo>
                    <a:pt x="77875" y="26337"/>
                    <a:pt x="77723" y="23676"/>
                    <a:pt x="77112" y="20928"/>
                  </a:cubicBezTo>
                  <a:cubicBezTo>
                    <a:pt x="74277" y="8430"/>
                    <a:pt x="60405" y="-2104"/>
                    <a:pt x="47516" y="360"/>
                  </a:cubicBezTo>
                  <a:cubicBezTo>
                    <a:pt x="38268" y="2127"/>
                    <a:pt x="32728" y="8605"/>
                    <a:pt x="30482" y="16457"/>
                  </a:cubicBezTo>
                  <a:cubicBezTo>
                    <a:pt x="19882" y="14755"/>
                    <a:pt x="7668" y="19248"/>
                    <a:pt x="2630" y="28714"/>
                  </a:cubicBezTo>
                  <a:lnTo>
                    <a:pt x="2630" y="287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5AA17664-3C29-41EE-9328-3EF4E7AA7FCE}"/>
                </a:ext>
              </a:extLst>
            </p:cNvPr>
            <p:cNvSpPr/>
            <p:nvPr/>
          </p:nvSpPr>
          <p:spPr>
            <a:xfrm>
              <a:off x="6060047" y="6070722"/>
              <a:ext cx="198946" cy="207491"/>
            </a:xfrm>
            <a:custGeom>
              <a:avLst/>
              <a:gdLst>
                <a:gd name="connsiteX0" fmla="*/ 2307 w 198946"/>
                <a:gd name="connsiteY0" fmla="*/ 150995 h 207491"/>
                <a:gd name="connsiteX1" fmla="*/ 31293 w 198946"/>
                <a:gd name="connsiteY1" fmla="*/ 103994 h 207491"/>
                <a:gd name="connsiteX2" fmla="*/ 29047 w 198946"/>
                <a:gd name="connsiteY2" fmla="*/ 102315 h 207491"/>
                <a:gd name="connsiteX3" fmla="*/ 19494 w 198946"/>
                <a:gd name="connsiteY3" fmla="*/ 29577 h 207491"/>
                <a:gd name="connsiteX4" fmla="*/ 81740 w 198946"/>
                <a:gd name="connsiteY4" fmla="*/ 39632 h 207491"/>
                <a:gd name="connsiteX5" fmla="*/ 88676 w 198946"/>
                <a:gd name="connsiteY5" fmla="*/ 20482 h 207491"/>
                <a:gd name="connsiteX6" fmla="*/ 134980 w 198946"/>
                <a:gd name="connsiteY6" fmla="*/ 2445 h 207491"/>
                <a:gd name="connsiteX7" fmla="*/ 151272 w 198946"/>
                <a:gd name="connsiteY7" fmla="*/ 69446 h 207491"/>
                <a:gd name="connsiteX8" fmla="*/ 198731 w 198946"/>
                <a:gd name="connsiteY8" fmla="*/ 108989 h 207491"/>
                <a:gd name="connsiteX9" fmla="*/ 170553 w 198946"/>
                <a:gd name="connsiteY9" fmla="*/ 153613 h 207491"/>
                <a:gd name="connsiteX10" fmla="*/ 135852 w 198946"/>
                <a:gd name="connsiteY10" fmla="*/ 155576 h 207491"/>
                <a:gd name="connsiteX11" fmla="*/ 132821 w 198946"/>
                <a:gd name="connsiteY11" fmla="*/ 187921 h 207491"/>
                <a:gd name="connsiteX12" fmla="*/ 65056 w 198946"/>
                <a:gd name="connsiteY12" fmla="*/ 189338 h 207491"/>
                <a:gd name="connsiteX13" fmla="*/ 54892 w 198946"/>
                <a:gd name="connsiteY13" fmla="*/ 170603 h 207491"/>
                <a:gd name="connsiteX14" fmla="*/ 46670 w 198946"/>
                <a:gd name="connsiteY14" fmla="*/ 172370 h 207491"/>
                <a:gd name="connsiteX15" fmla="*/ 2307 w 198946"/>
                <a:gd name="connsiteY15" fmla="*/ 150995 h 207491"/>
                <a:gd name="connsiteX16" fmla="*/ 2307 w 198946"/>
                <a:gd name="connsiteY16" fmla="*/ 150995 h 207491"/>
                <a:gd name="connsiteX17" fmla="*/ 80454 w 198946"/>
                <a:gd name="connsiteY17" fmla="*/ 105521 h 207491"/>
                <a:gd name="connsiteX18" fmla="*/ 83616 w 198946"/>
                <a:gd name="connsiteY18" fmla="*/ 108749 h 207491"/>
                <a:gd name="connsiteX19" fmla="*/ 85885 w 198946"/>
                <a:gd name="connsiteY19" fmla="*/ 99654 h 207491"/>
                <a:gd name="connsiteX20" fmla="*/ 85405 w 198946"/>
                <a:gd name="connsiteY20" fmla="*/ 100090 h 207491"/>
                <a:gd name="connsiteX21" fmla="*/ 80454 w 198946"/>
                <a:gd name="connsiteY21" fmla="*/ 105521 h 207491"/>
                <a:gd name="connsiteX22" fmla="*/ 80454 w 198946"/>
                <a:gd name="connsiteY22" fmla="*/ 105521 h 207491"/>
                <a:gd name="connsiteX23" fmla="*/ 92471 w 198946"/>
                <a:gd name="connsiteY23" fmla="*/ 90275 h 207491"/>
                <a:gd name="connsiteX24" fmla="*/ 95677 w 198946"/>
                <a:gd name="connsiteY24" fmla="*/ 87222 h 207491"/>
                <a:gd name="connsiteX25" fmla="*/ 93998 w 198946"/>
                <a:gd name="connsiteY25" fmla="*/ 85215 h 207491"/>
                <a:gd name="connsiteX26" fmla="*/ 92471 w 198946"/>
                <a:gd name="connsiteY26" fmla="*/ 90275 h 207491"/>
                <a:gd name="connsiteX27" fmla="*/ 92471 w 198946"/>
                <a:gd name="connsiteY27" fmla="*/ 90275 h 20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8946" h="207491">
                  <a:moveTo>
                    <a:pt x="2307" y="150995"/>
                  </a:moveTo>
                  <a:cubicBezTo>
                    <a:pt x="-6330" y="129600"/>
                    <a:pt x="10595" y="110952"/>
                    <a:pt x="31293" y="103994"/>
                  </a:cubicBezTo>
                  <a:cubicBezTo>
                    <a:pt x="30508" y="103449"/>
                    <a:pt x="29745" y="102882"/>
                    <a:pt x="29047" y="102315"/>
                  </a:cubicBezTo>
                  <a:cubicBezTo>
                    <a:pt x="432" y="81813"/>
                    <a:pt x="1042" y="41704"/>
                    <a:pt x="19494" y="29577"/>
                  </a:cubicBezTo>
                  <a:cubicBezTo>
                    <a:pt x="36920" y="18127"/>
                    <a:pt x="65426" y="19544"/>
                    <a:pt x="81740" y="39632"/>
                  </a:cubicBezTo>
                  <a:cubicBezTo>
                    <a:pt x="82809" y="32783"/>
                    <a:pt x="85143" y="26240"/>
                    <a:pt x="88676" y="20482"/>
                  </a:cubicBezTo>
                  <a:cubicBezTo>
                    <a:pt x="97749" y="5695"/>
                    <a:pt x="116528" y="-5036"/>
                    <a:pt x="134980" y="2445"/>
                  </a:cubicBezTo>
                  <a:cubicBezTo>
                    <a:pt x="164205" y="14288"/>
                    <a:pt x="163704" y="45957"/>
                    <a:pt x="151272" y="69446"/>
                  </a:cubicBezTo>
                  <a:cubicBezTo>
                    <a:pt x="174609" y="70319"/>
                    <a:pt x="195743" y="81638"/>
                    <a:pt x="198731" y="108989"/>
                  </a:cubicBezTo>
                  <a:cubicBezTo>
                    <a:pt x="200803" y="128029"/>
                    <a:pt x="187652" y="146284"/>
                    <a:pt x="170553" y="153613"/>
                  </a:cubicBezTo>
                  <a:cubicBezTo>
                    <a:pt x="159298" y="158433"/>
                    <a:pt x="147281" y="158455"/>
                    <a:pt x="135852" y="155576"/>
                  </a:cubicBezTo>
                  <a:cubicBezTo>
                    <a:pt x="137248" y="164823"/>
                    <a:pt x="136485" y="175598"/>
                    <a:pt x="132821" y="187921"/>
                  </a:cubicBezTo>
                  <a:cubicBezTo>
                    <a:pt x="121086" y="214965"/>
                    <a:pt x="82199" y="212588"/>
                    <a:pt x="65056" y="189338"/>
                  </a:cubicBezTo>
                  <a:cubicBezTo>
                    <a:pt x="60192" y="183493"/>
                    <a:pt x="56898" y="177102"/>
                    <a:pt x="54892" y="170603"/>
                  </a:cubicBezTo>
                  <a:cubicBezTo>
                    <a:pt x="52209" y="171410"/>
                    <a:pt x="49461" y="171999"/>
                    <a:pt x="46670" y="172370"/>
                  </a:cubicBezTo>
                  <a:cubicBezTo>
                    <a:pt x="29636" y="174616"/>
                    <a:pt x="9134" y="167899"/>
                    <a:pt x="2307" y="150995"/>
                  </a:cubicBezTo>
                  <a:lnTo>
                    <a:pt x="2307" y="150995"/>
                  </a:lnTo>
                  <a:close/>
                  <a:moveTo>
                    <a:pt x="80454" y="105521"/>
                  </a:moveTo>
                  <a:cubicBezTo>
                    <a:pt x="81610" y="106502"/>
                    <a:pt x="82678" y="107593"/>
                    <a:pt x="83616" y="108749"/>
                  </a:cubicBezTo>
                  <a:cubicBezTo>
                    <a:pt x="83769" y="105608"/>
                    <a:pt x="84554" y="102577"/>
                    <a:pt x="85885" y="99654"/>
                  </a:cubicBezTo>
                  <a:lnTo>
                    <a:pt x="85405" y="100090"/>
                  </a:lnTo>
                  <a:cubicBezTo>
                    <a:pt x="84030" y="102053"/>
                    <a:pt x="82373" y="103863"/>
                    <a:pt x="80454" y="105521"/>
                  </a:cubicBezTo>
                  <a:lnTo>
                    <a:pt x="80454" y="105521"/>
                  </a:lnTo>
                  <a:close/>
                  <a:moveTo>
                    <a:pt x="92471" y="90275"/>
                  </a:moveTo>
                  <a:cubicBezTo>
                    <a:pt x="93475" y="89229"/>
                    <a:pt x="94543" y="88225"/>
                    <a:pt x="95677" y="87222"/>
                  </a:cubicBezTo>
                  <a:cubicBezTo>
                    <a:pt x="95110" y="86589"/>
                    <a:pt x="94543" y="85913"/>
                    <a:pt x="93998" y="85215"/>
                  </a:cubicBezTo>
                  <a:cubicBezTo>
                    <a:pt x="93627" y="87004"/>
                    <a:pt x="93126" y="88683"/>
                    <a:pt x="92471" y="90275"/>
                  </a:cubicBezTo>
                  <a:lnTo>
                    <a:pt x="92471" y="9027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1D89D0B7-ADB6-4516-A3D0-C895C2C7AD28}"/>
                </a:ext>
              </a:extLst>
            </p:cNvPr>
            <p:cNvSpPr/>
            <p:nvPr/>
          </p:nvSpPr>
          <p:spPr>
            <a:xfrm>
              <a:off x="6091812" y="6105956"/>
              <a:ext cx="128720" cy="134268"/>
            </a:xfrm>
            <a:custGeom>
              <a:avLst/>
              <a:gdLst>
                <a:gd name="connsiteX0" fmla="*/ 1491 w 128720"/>
                <a:gd name="connsiteY0" fmla="*/ 97702 h 134268"/>
                <a:gd name="connsiteX1" fmla="*/ 20248 w 128720"/>
                <a:gd name="connsiteY1" fmla="*/ 67298 h 134268"/>
                <a:gd name="connsiteX2" fmla="*/ 18787 w 128720"/>
                <a:gd name="connsiteY2" fmla="*/ 66208 h 134268"/>
                <a:gd name="connsiteX3" fmla="*/ 12614 w 128720"/>
                <a:gd name="connsiteY3" fmla="*/ 19141 h 134268"/>
                <a:gd name="connsiteX4" fmla="*/ 52898 w 128720"/>
                <a:gd name="connsiteY4" fmla="*/ 25641 h 134268"/>
                <a:gd name="connsiteX5" fmla="*/ 57391 w 128720"/>
                <a:gd name="connsiteY5" fmla="*/ 13252 h 134268"/>
                <a:gd name="connsiteX6" fmla="*/ 87336 w 128720"/>
                <a:gd name="connsiteY6" fmla="*/ 1584 h 134268"/>
                <a:gd name="connsiteX7" fmla="*/ 97871 w 128720"/>
                <a:gd name="connsiteY7" fmla="*/ 44943 h 134268"/>
                <a:gd name="connsiteX8" fmla="*/ 128580 w 128720"/>
                <a:gd name="connsiteY8" fmla="*/ 70526 h 134268"/>
                <a:gd name="connsiteX9" fmla="*/ 110347 w 128720"/>
                <a:gd name="connsiteY9" fmla="*/ 99403 h 134268"/>
                <a:gd name="connsiteX10" fmla="*/ 87882 w 128720"/>
                <a:gd name="connsiteY10" fmla="*/ 100668 h 134268"/>
                <a:gd name="connsiteX11" fmla="*/ 85918 w 128720"/>
                <a:gd name="connsiteY11" fmla="*/ 121606 h 134268"/>
                <a:gd name="connsiteX12" fmla="*/ 42080 w 128720"/>
                <a:gd name="connsiteY12" fmla="*/ 122522 h 134268"/>
                <a:gd name="connsiteX13" fmla="*/ 35515 w 128720"/>
                <a:gd name="connsiteY13" fmla="*/ 110417 h 134268"/>
                <a:gd name="connsiteX14" fmla="*/ 30193 w 128720"/>
                <a:gd name="connsiteY14" fmla="*/ 111573 h 134268"/>
                <a:gd name="connsiteX15" fmla="*/ 1491 w 128720"/>
                <a:gd name="connsiteY15" fmla="*/ 97702 h 134268"/>
                <a:gd name="connsiteX16" fmla="*/ 1491 w 128720"/>
                <a:gd name="connsiteY16" fmla="*/ 97702 h 134268"/>
                <a:gd name="connsiteX17" fmla="*/ 52047 w 128720"/>
                <a:gd name="connsiteY17" fmla="*/ 68280 h 134268"/>
                <a:gd name="connsiteX18" fmla="*/ 54097 w 128720"/>
                <a:gd name="connsiteY18" fmla="*/ 70374 h 134268"/>
                <a:gd name="connsiteX19" fmla="*/ 55559 w 128720"/>
                <a:gd name="connsiteY19" fmla="*/ 64507 h 134268"/>
                <a:gd name="connsiteX20" fmla="*/ 55253 w 128720"/>
                <a:gd name="connsiteY20" fmla="*/ 64790 h 134268"/>
                <a:gd name="connsiteX21" fmla="*/ 52047 w 128720"/>
                <a:gd name="connsiteY21" fmla="*/ 68280 h 134268"/>
                <a:gd name="connsiteX22" fmla="*/ 52047 w 128720"/>
                <a:gd name="connsiteY22" fmla="*/ 68280 h 134268"/>
                <a:gd name="connsiteX23" fmla="*/ 59812 w 128720"/>
                <a:gd name="connsiteY23" fmla="*/ 58421 h 134268"/>
                <a:gd name="connsiteX24" fmla="*/ 61884 w 128720"/>
                <a:gd name="connsiteY24" fmla="*/ 56459 h 134268"/>
                <a:gd name="connsiteX25" fmla="*/ 60793 w 128720"/>
                <a:gd name="connsiteY25" fmla="*/ 55172 h 134268"/>
                <a:gd name="connsiteX26" fmla="*/ 59812 w 128720"/>
                <a:gd name="connsiteY26" fmla="*/ 58421 h 134268"/>
                <a:gd name="connsiteX27" fmla="*/ 59812 w 128720"/>
                <a:gd name="connsiteY27" fmla="*/ 58421 h 13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720" h="134268">
                  <a:moveTo>
                    <a:pt x="1491" y="97702"/>
                  </a:moveTo>
                  <a:cubicBezTo>
                    <a:pt x="-4092" y="83874"/>
                    <a:pt x="6856" y="71791"/>
                    <a:pt x="20248" y="67298"/>
                  </a:cubicBezTo>
                  <a:cubicBezTo>
                    <a:pt x="19746" y="66949"/>
                    <a:pt x="19245" y="66578"/>
                    <a:pt x="18787" y="66208"/>
                  </a:cubicBezTo>
                  <a:cubicBezTo>
                    <a:pt x="270" y="52947"/>
                    <a:pt x="662" y="26993"/>
                    <a:pt x="12614" y="19141"/>
                  </a:cubicBezTo>
                  <a:cubicBezTo>
                    <a:pt x="23890" y="11747"/>
                    <a:pt x="42320" y="12663"/>
                    <a:pt x="52898" y="25641"/>
                  </a:cubicBezTo>
                  <a:cubicBezTo>
                    <a:pt x="53596" y="21191"/>
                    <a:pt x="55101" y="16982"/>
                    <a:pt x="57391" y="13252"/>
                  </a:cubicBezTo>
                  <a:cubicBezTo>
                    <a:pt x="63258" y="3677"/>
                    <a:pt x="75406" y="-3258"/>
                    <a:pt x="87336" y="1584"/>
                  </a:cubicBezTo>
                  <a:cubicBezTo>
                    <a:pt x="106246" y="9261"/>
                    <a:pt x="105919" y="29741"/>
                    <a:pt x="97871" y="44943"/>
                  </a:cubicBezTo>
                  <a:cubicBezTo>
                    <a:pt x="112985" y="45510"/>
                    <a:pt x="126639" y="52838"/>
                    <a:pt x="128580" y="70526"/>
                  </a:cubicBezTo>
                  <a:cubicBezTo>
                    <a:pt x="129932" y="82849"/>
                    <a:pt x="121404" y="94648"/>
                    <a:pt x="110347" y="99403"/>
                  </a:cubicBezTo>
                  <a:cubicBezTo>
                    <a:pt x="103062" y="102522"/>
                    <a:pt x="95297" y="102522"/>
                    <a:pt x="87882" y="100668"/>
                  </a:cubicBezTo>
                  <a:cubicBezTo>
                    <a:pt x="88776" y="106644"/>
                    <a:pt x="88296" y="113624"/>
                    <a:pt x="85918" y="121606"/>
                  </a:cubicBezTo>
                  <a:cubicBezTo>
                    <a:pt x="78328" y="139098"/>
                    <a:pt x="53160" y="137571"/>
                    <a:pt x="42080" y="122522"/>
                  </a:cubicBezTo>
                  <a:cubicBezTo>
                    <a:pt x="38939" y="118749"/>
                    <a:pt x="36802" y="114605"/>
                    <a:pt x="35515" y="110417"/>
                  </a:cubicBezTo>
                  <a:cubicBezTo>
                    <a:pt x="33792" y="110941"/>
                    <a:pt x="32003" y="111333"/>
                    <a:pt x="30193" y="111573"/>
                  </a:cubicBezTo>
                  <a:cubicBezTo>
                    <a:pt x="19157" y="112991"/>
                    <a:pt x="5896" y="108651"/>
                    <a:pt x="1491" y="97702"/>
                  </a:cubicBezTo>
                  <a:lnTo>
                    <a:pt x="1491" y="97702"/>
                  </a:lnTo>
                  <a:close/>
                  <a:moveTo>
                    <a:pt x="52047" y="68280"/>
                  </a:moveTo>
                  <a:cubicBezTo>
                    <a:pt x="52789" y="68912"/>
                    <a:pt x="53487" y="69610"/>
                    <a:pt x="54097" y="70374"/>
                  </a:cubicBezTo>
                  <a:cubicBezTo>
                    <a:pt x="54185" y="68345"/>
                    <a:pt x="54708" y="66382"/>
                    <a:pt x="55559" y="64507"/>
                  </a:cubicBezTo>
                  <a:lnTo>
                    <a:pt x="55253" y="64790"/>
                  </a:lnTo>
                  <a:cubicBezTo>
                    <a:pt x="54337" y="66033"/>
                    <a:pt x="53268" y="67211"/>
                    <a:pt x="52047" y="68280"/>
                  </a:cubicBezTo>
                  <a:lnTo>
                    <a:pt x="52047" y="68280"/>
                  </a:lnTo>
                  <a:close/>
                  <a:moveTo>
                    <a:pt x="59812" y="58421"/>
                  </a:moveTo>
                  <a:cubicBezTo>
                    <a:pt x="60466" y="57745"/>
                    <a:pt x="61142" y="57091"/>
                    <a:pt x="61884" y="56459"/>
                  </a:cubicBezTo>
                  <a:cubicBezTo>
                    <a:pt x="61513" y="56044"/>
                    <a:pt x="61164" y="55608"/>
                    <a:pt x="60793" y="55172"/>
                  </a:cubicBezTo>
                  <a:cubicBezTo>
                    <a:pt x="60553" y="56306"/>
                    <a:pt x="60226" y="57396"/>
                    <a:pt x="59812" y="58421"/>
                  </a:cubicBezTo>
                  <a:lnTo>
                    <a:pt x="59812" y="5842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65E2FA9F-EB48-416F-A5E6-5126718BAC32}"/>
                </a:ext>
              </a:extLst>
            </p:cNvPr>
            <p:cNvSpPr/>
            <p:nvPr/>
          </p:nvSpPr>
          <p:spPr>
            <a:xfrm>
              <a:off x="6119648" y="6142984"/>
              <a:ext cx="77593" cy="71800"/>
            </a:xfrm>
            <a:custGeom>
              <a:avLst/>
              <a:gdLst>
                <a:gd name="connsiteX0" fmla="*/ 1834 w 77593"/>
                <a:gd name="connsiteY0" fmla="*/ 24338 h 71800"/>
                <a:gd name="connsiteX1" fmla="*/ 27265 w 77593"/>
                <a:gd name="connsiteY1" fmla="*/ 2549 h 71800"/>
                <a:gd name="connsiteX2" fmla="*/ 55029 w 77593"/>
                <a:gd name="connsiteY2" fmla="*/ 4032 h 71800"/>
                <a:gd name="connsiteX3" fmla="*/ 77341 w 77593"/>
                <a:gd name="connsiteY3" fmla="*/ 38733 h 71800"/>
                <a:gd name="connsiteX4" fmla="*/ 59632 w 77593"/>
                <a:gd name="connsiteY4" fmla="*/ 63640 h 71800"/>
                <a:gd name="connsiteX5" fmla="*/ 19500 w 77593"/>
                <a:gd name="connsiteY5" fmla="*/ 66541 h 71800"/>
                <a:gd name="connsiteX6" fmla="*/ 1834 w 77593"/>
                <a:gd name="connsiteY6" fmla="*/ 24338 h 71800"/>
                <a:gd name="connsiteX7" fmla="*/ 1834 w 77593"/>
                <a:gd name="connsiteY7" fmla="*/ 24338 h 7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93" h="71800">
                  <a:moveTo>
                    <a:pt x="1834" y="24338"/>
                  </a:moveTo>
                  <a:cubicBezTo>
                    <a:pt x="6240" y="12473"/>
                    <a:pt x="16076" y="5363"/>
                    <a:pt x="27265" y="2549"/>
                  </a:cubicBezTo>
                  <a:cubicBezTo>
                    <a:pt x="35880" y="-1115"/>
                    <a:pt x="46087" y="-1006"/>
                    <a:pt x="55029" y="4032"/>
                  </a:cubicBezTo>
                  <a:cubicBezTo>
                    <a:pt x="68901" y="9158"/>
                    <a:pt x="79370" y="21023"/>
                    <a:pt x="77341" y="38733"/>
                  </a:cubicBezTo>
                  <a:cubicBezTo>
                    <a:pt x="76076" y="49878"/>
                    <a:pt x="68988" y="58820"/>
                    <a:pt x="59632" y="63640"/>
                  </a:cubicBezTo>
                  <a:cubicBezTo>
                    <a:pt x="48857" y="73368"/>
                    <a:pt x="33044" y="74480"/>
                    <a:pt x="19500" y="66541"/>
                  </a:cubicBezTo>
                  <a:cubicBezTo>
                    <a:pt x="5367" y="58275"/>
                    <a:pt x="-4186" y="40565"/>
                    <a:pt x="1834" y="24338"/>
                  </a:cubicBezTo>
                  <a:lnTo>
                    <a:pt x="1834" y="2433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EA0A68CB-A8C5-4BE0-88C7-B56F668F4F47}"/>
                </a:ext>
              </a:extLst>
            </p:cNvPr>
            <p:cNvSpPr/>
            <p:nvPr/>
          </p:nvSpPr>
          <p:spPr>
            <a:xfrm>
              <a:off x="6146295" y="6167569"/>
              <a:ext cx="28674" cy="28732"/>
            </a:xfrm>
            <a:custGeom>
              <a:avLst/>
              <a:gdLst>
                <a:gd name="connsiteX0" fmla="*/ 5243 w 28674"/>
                <a:gd name="connsiteY0" fmla="*/ 3134 h 28732"/>
                <a:gd name="connsiteX1" fmla="*/ 25570 w 28674"/>
                <a:gd name="connsiteY1" fmla="*/ 5271 h 28732"/>
                <a:gd name="connsiteX2" fmla="*/ 23432 w 28674"/>
                <a:gd name="connsiteY2" fmla="*/ 25599 h 28732"/>
                <a:gd name="connsiteX3" fmla="*/ 3105 w 28674"/>
                <a:gd name="connsiteY3" fmla="*/ 23461 h 28732"/>
                <a:gd name="connsiteX4" fmla="*/ 5243 w 28674"/>
                <a:gd name="connsiteY4" fmla="*/ 3134 h 28732"/>
                <a:gd name="connsiteX5" fmla="*/ 5243 w 28674"/>
                <a:gd name="connsiteY5" fmla="*/ 3134 h 2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74" h="28732">
                  <a:moveTo>
                    <a:pt x="5243" y="3134"/>
                  </a:moveTo>
                  <a:cubicBezTo>
                    <a:pt x="11109" y="-1621"/>
                    <a:pt x="20924" y="-1010"/>
                    <a:pt x="25570" y="5271"/>
                  </a:cubicBezTo>
                  <a:cubicBezTo>
                    <a:pt x="30237" y="11575"/>
                    <a:pt x="29736" y="20495"/>
                    <a:pt x="23432" y="25599"/>
                  </a:cubicBezTo>
                  <a:cubicBezTo>
                    <a:pt x="17565" y="30353"/>
                    <a:pt x="7751" y="29743"/>
                    <a:pt x="3105" y="23461"/>
                  </a:cubicBezTo>
                  <a:cubicBezTo>
                    <a:pt x="-1562" y="17136"/>
                    <a:pt x="-1061" y="8238"/>
                    <a:pt x="5243" y="3134"/>
                  </a:cubicBezTo>
                  <a:lnTo>
                    <a:pt x="5243" y="313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0DE275FD-33D5-4516-9195-D209AD5E6E6C}"/>
                </a:ext>
              </a:extLst>
            </p:cNvPr>
            <p:cNvSpPr/>
            <p:nvPr/>
          </p:nvSpPr>
          <p:spPr>
            <a:xfrm>
              <a:off x="6215502" y="5959588"/>
              <a:ext cx="56287" cy="58303"/>
            </a:xfrm>
            <a:custGeom>
              <a:avLst/>
              <a:gdLst>
                <a:gd name="connsiteX0" fmla="*/ 2971 w 56287"/>
                <a:gd name="connsiteY0" fmla="*/ 13339 h 58303"/>
                <a:gd name="connsiteX1" fmla="*/ 15337 w 56287"/>
                <a:gd name="connsiteY1" fmla="*/ 2106 h 58303"/>
                <a:gd name="connsiteX2" fmla="*/ 23102 w 56287"/>
                <a:gd name="connsiteY2" fmla="*/ 56 h 58303"/>
                <a:gd name="connsiteX3" fmla="*/ 29645 w 56287"/>
                <a:gd name="connsiteY3" fmla="*/ 1714 h 58303"/>
                <a:gd name="connsiteX4" fmla="*/ 56275 w 56287"/>
                <a:gd name="connsiteY4" fmla="*/ 31638 h 58303"/>
                <a:gd name="connsiteX5" fmla="*/ 50757 w 56287"/>
                <a:gd name="connsiteY5" fmla="*/ 47559 h 58303"/>
                <a:gd name="connsiteX6" fmla="*/ 41444 w 56287"/>
                <a:gd name="connsiteY6" fmla="*/ 55651 h 58303"/>
                <a:gd name="connsiteX7" fmla="*/ 2971 w 56287"/>
                <a:gd name="connsiteY7" fmla="*/ 13339 h 58303"/>
                <a:gd name="connsiteX8" fmla="*/ 2971 w 56287"/>
                <a:gd name="connsiteY8" fmla="*/ 13339 h 5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87" h="58303">
                  <a:moveTo>
                    <a:pt x="2971" y="13339"/>
                  </a:moveTo>
                  <a:cubicBezTo>
                    <a:pt x="6068" y="7406"/>
                    <a:pt x="10430" y="3829"/>
                    <a:pt x="15337" y="2106"/>
                  </a:cubicBezTo>
                  <a:cubicBezTo>
                    <a:pt x="17649" y="580"/>
                    <a:pt x="20528" y="-227"/>
                    <a:pt x="23102" y="56"/>
                  </a:cubicBezTo>
                  <a:cubicBezTo>
                    <a:pt x="25304" y="274"/>
                    <a:pt x="27485" y="863"/>
                    <a:pt x="29645" y="1714"/>
                  </a:cubicBezTo>
                  <a:cubicBezTo>
                    <a:pt x="43080" y="5007"/>
                    <a:pt x="55817" y="17548"/>
                    <a:pt x="56275" y="31638"/>
                  </a:cubicBezTo>
                  <a:cubicBezTo>
                    <a:pt x="56472" y="37788"/>
                    <a:pt x="54334" y="43284"/>
                    <a:pt x="50757" y="47559"/>
                  </a:cubicBezTo>
                  <a:cubicBezTo>
                    <a:pt x="48751" y="50743"/>
                    <a:pt x="45719" y="53535"/>
                    <a:pt x="41444" y="55651"/>
                  </a:cubicBezTo>
                  <a:cubicBezTo>
                    <a:pt x="17104" y="67712"/>
                    <a:pt x="-8916" y="36021"/>
                    <a:pt x="2971" y="13339"/>
                  </a:cubicBezTo>
                  <a:lnTo>
                    <a:pt x="2971" y="13339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E4D19F5B-667F-4012-A42F-9C8997EB02C7}"/>
                </a:ext>
              </a:extLst>
            </p:cNvPr>
            <p:cNvSpPr/>
            <p:nvPr/>
          </p:nvSpPr>
          <p:spPr>
            <a:xfrm>
              <a:off x="6233483" y="5973162"/>
              <a:ext cx="23179" cy="23237"/>
            </a:xfrm>
            <a:custGeom>
              <a:avLst/>
              <a:gdLst>
                <a:gd name="connsiteX0" fmla="*/ 4226 w 23179"/>
                <a:gd name="connsiteY0" fmla="*/ 2535 h 23237"/>
                <a:gd name="connsiteX1" fmla="*/ 20671 w 23179"/>
                <a:gd name="connsiteY1" fmla="*/ 4258 h 23237"/>
                <a:gd name="connsiteX2" fmla="*/ 18948 w 23179"/>
                <a:gd name="connsiteY2" fmla="*/ 20703 h 23237"/>
                <a:gd name="connsiteX3" fmla="*/ 2526 w 23179"/>
                <a:gd name="connsiteY3" fmla="*/ 18980 h 23237"/>
                <a:gd name="connsiteX4" fmla="*/ 4226 w 23179"/>
                <a:gd name="connsiteY4" fmla="*/ 2535 h 23237"/>
                <a:gd name="connsiteX5" fmla="*/ 4226 w 23179"/>
                <a:gd name="connsiteY5" fmla="*/ 2535 h 2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79" h="23237">
                  <a:moveTo>
                    <a:pt x="4226" y="2535"/>
                  </a:moveTo>
                  <a:cubicBezTo>
                    <a:pt x="8981" y="-1304"/>
                    <a:pt x="16898" y="-824"/>
                    <a:pt x="20671" y="4258"/>
                  </a:cubicBezTo>
                  <a:cubicBezTo>
                    <a:pt x="24445" y="9361"/>
                    <a:pt x="24030" y="16559"/>
                    <a:pt x="18948" y="20703"/>
                  </a:cubicBezTo>
                  <a:cubicBezTo>
                    <a:pt x="14194" y="24541"/>
                    <a:pt x="6277" y="24061"/>
                    <a:pt x="2526" y="18980"/>
                  </a:cubicBezTo>
                  <a:cubicBezTo>
                    <a:pt x="-1269" y="13876"/>
                    <a:pt x="-855" y="6657"/>
                    <a:pt x="4226" y="2535"/>
                  </a:cubicBezTo>
                  <a:lnTo>
                    <a:pt x="4226" y="253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1C227B1E-3A31-4555-A091-C3CBBDBD002B}"/>
                </a:ext>
              </a:extLst>
            </p:cNvPr>
            <p:cNvSpPr/>
            <p:nvPr/>
          </p:nvSpPr>
          <p:spPr>
            <a:xfrm>
              <a:off x="5876748" y="6124556"/>
              <a:ext cx="177203" cy="173675"/>
            </a:xfrm>
            <a:custGeom>
              <a:avLst/>
              <a:gdLst>
                <a:gd name="connsiteX0" fmla="*/ 44754 w 177203"/>
                <a:gd name="connsiteY0" fmla="*/ 5144 h 173675"/>
                <a:gd name="connsiteX1" fmla="*/ 98495 w 177203"/>
                <a:gd name="connsiteY1" fmla="*/ 20498 h 173675"/>
                <a:gd name="connsiteX2" fmla="*/ 104842 w 177203"/>
                <a:gd name="connsiteY2" fmla="*/ 14675 h 173675"/>
                <a:gd name="connsiteX3" fmla="*/ 144820 w 177203"/>
                <a:gd name="connsiteY3" fmla="*/ 12821 h 173675"/>
                <a:gd name="connsiteX4" fmla="*/ 157732 w 177203"/>
                <a:gd name="connsiteY4" fmla="*/ 56289 h 173675"/>
                <a:gd name="connsiteX5" fmla="*/ 153435 w 177203"/>
                <a:gd name="connsiteY5" fmla="*/ 67608 h 173675"/>
                <a:gd name="connsiteX6" fmla="*/ 166587 w 177203"/>
                <a:gd name="connsiteY6" fmla="*/ 76834 h 173675"/>
                <a:gd name="connsiteX7" fmla="*/ 173588 w 177203"/>
                <a:gd name="connsiteY7" fmla="*/ 116224 h 173675"/>
                <a:gd name="connsiteX8" fmla="*/ 132170 w 177203"/>
                <a:gd name="connsiteY8" fmla="*/ 134654 h 173675"/>
                <a:gd name="connsiteX9" fmla="*/ 131712 w 177203"/>
                <a:gd name="connsiteY9" fmla="*/ 134588 h 173675"/>
                <a:gd name="connsiteX10" fmla="*/ 129379 w 177203"/>
                <a:gd name="connsiteY10" fmla="*/ 144097 h 173675"/>
                <a:gd name="connsiteX11" fmla="*/ 75660 w 177203"/>
                <a:gd name="connsiteY11" fmla="*/ 171949 h 173675"/>
                <a:gd name="connsiteX12" fmla="*/ 50316 w 177203"/>
                <a:gd name="connsiteY12" fmla="*/ 130946 h 173675"/>
                <a:gd name="connsiteX13" fmla="*/ 36903 w 177203"/>
                <a:gd name="connsiteY13" fmla="*/ 130575 h 173675"/>
                <a:gd name="connsiteX14" fmla="*/ 370 w 177203"/>
                <a:gd name="connsiteY14" fmla="*/ 82352 h 173675"/>
                <a:gd name="connsiteX15" fmla="*/ 26194 w 177203"/>
                <a:gd name="connsiteY15" fmla="*/ 52646 h 173675"/>
                <a:gd name="connsiteX16" fmla="*/ 44754 w 177203"/>
                <a:gd name="connsiteY16" fmla="*/ 5144 h 173675"/>
                <a:gd name="connsiteX17" fmla="*/ 44754 w 177203"/>
                <a:gd name="connsiteY17" fmla="*/ 5144 h 17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203" h="173675">
                  <a:moveTo>
                    <a:pt x="44754" y="5144"/>
                  </a:moveTo>
                  <a:cubicBezTo>
                    <a:pt x="64929" y="-6721"/>
                    <a:pt x="86390" y="3420"/>
                    <a:pt x="98495" y="20498"/>
                  </a:cubicBezTo>
                  <a:cubicBezTo>
                    <a:pt x="100414" y="18339"/>
                    <a:pt x="102530" y="16376"/>
                    <a:pt x="104842" y="14675"/>
                  </a:cubicBezTo>
                  <a:cubicBezTo>
                    <a:pt x="116642" y="5885"/>
                    <a:pt x="132411" y="4075"/>
                    <a:pt x="144820" y="12821"/>
                  </a:cubicBezTo>
                  <a:cubicBezTo>
                    <a:pt x="158713" y="22635"/>
                    <a:pt x="161898" y="40825"/>
                    <a:pt x="157732" y="56289"/>
                  </a:cubicBezTo>
                  <a:cubicBezTo>
                    <a:pt x="156729" y="60040"/>
                    <a:pt x="155268" y="63879"/>
                    <a:pt x="153435" y="67608"/>
                  </a:cubicBezTo>
                  <a:cubicBezTo>
                    <a:pt x="158365" y="69898"/>
                    <a:pt x="162880" y="73017"/>
                    <a:pt x="166587" y="76834"/>
                  </a:cubicBezTo>
                  <a:cubicBezTo>
                    <a:pt x="176816" y="87390"/>
                    <a:pt x="180677" y="102788"/>
                    <a:pt x="173588" y="116224"/>
                  </a:cubicBezTo>
                  <a:cubicBezTo>
                    <a:pt x="165671" y="131251"/>
                    <a:pt x="148027" y="136791"/>
                    <a:pt x="132170" y="134654"/>
                  </a:cubicBezTo>
                  <a:lnTo>
                    <a:pt x="131712" y="134588"/>
                  </a:lnTo>
                  <a:cubicBezTo>
                    <a:pt x="131320" y="137729"/>
                    <a:pt x="130556" y="140913"/>
                    <a:pt x="129379" y="144097"/>
                  </a:cubicBezTo>
                  <a:cubicBezTo>
                    <a:pt x="121985" y="164294"/>
                    <a:pt x="96619" y="178820"/>
                    <a:pt x="75660" y="171949"/>
                  </a:cubicBezTo>
                  <a:cubicBezTo>
                    <a:pt x="56837" y="165755"/>
                    <a:pt x="49269" y="148459"/>
                    <a:pt x="50316" y="130946"/>
                  </a:cubicBezTo>
                  <a:cubicBezTo>
                    <a:pt x="45998" y="131491"/>
                    <a:pt x="41526" y="131425"/>
                    <a:pt x="36903" y="130575"/>
                  </a:cubicBezTo>
                  <a:cubicBezTo>
                    <a:pt x="15747" y="126693"/>
                    <a:pt x="-2879" y="104162"/>
                    <a:pt x="370" y="82352"/>
                  </a:cubicBezTo>
                  <a:cubicBezTo>
                    <a:pt x="2704" y="66736"/>
                    <a:pt x="13195" y="56965"/>
                    <a:pt x="26194" y="52646"/>
                  </a:cubicBezTo>
                  <a:cubicBezTo>
                    <a:pt x="22508" y="35067"/>
                    <a:pt x="29247" y="14282"/>
                    <a:pt x="44754" y="5144"/>
                  </a:cubicBezTo>
                  <a:lnTo>
                    <a:pt x="44754" y="514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4BC55B16-8C16-4E4A-B2A6-2B4E481BF906}"/>
                </a:ext>
              </a:extLst>
            </p:cNvPr>
            <p:cNvSpPr/>
            <p:nvPr/>
          </p:nvSpPr>
          <p:spPr>
            <a:xfrm>
              <a:off x="5907018" y="6159819"/>
              <a:ext cx="116999" cy="114736"/>
            </a:xfrm>
            <a:custGeom>
              <a:avLst/>
              <a:gdLst>
                <a:gd name="connsiteX0" fmla="*/ 29556 w 116999"/>
                <a:gd name="connsiteY0" fmla="*/ 3403 h 114736"/>
                <a:gd name="connsiteX1" fmla="*/ 65042 w 116999"/>
                <a:gd name="connsiteY1" fmla="*/ 13545 h 114736"/>
                <a:gd name="connsiteX2" fmla="*/ 69229 w 116999"/>
                <a:gd name="connsiteY2" fmla="*/ 9706 h 114736"/>
                <a:gd name="connsiteX3" fmla="*/ 95620 w 116999"/>
                <a:gd name="connsiteY3" fmla="*/ 8485 h 114736"/>
                <a:gd name="connsiteX4" fmla="*/ 104148 w 116999"/>
                <a:gd name="connsiteY4" fmla="*/ 37188 h 114736"/>
                <a:gd name="connsiteX5" fmla="*/ 101312 w 116999"/>
                <a:gd name="connsiteY5" fmla="*/ 44668 h 114736"/>
                <a:gd name="connsiteX6" fmla="*/ 109993 w 116999"/>
                <a:gd name="connsiteY6" fmla="*/ 50775 h 114736"/>
                <a:gd name="connsiteX7" fmla="*/ 114617 w 116999"/>
                <a:gd name="connsiteY7" fmla="*/ 76795 h 114736"/>
                <a:gd name="connsiteX8" fmla="*/ 87266 w 116999"/>
                <a:gd name="connsiteY8" fmla="*/ 88965 h 114736"/>
                <a:gd name="connsiteX9" fmla="*/ 86961 w 116999"/>
                <a:gd name="connsiteY9" fmla="*/ 88922 h 114736"/>
                <a:gd name="connsiteX10" fmla="*/ 85434 w 116999"/>
                <a:gd name="connsiteY10" fmla="*/ 95203 h 114736"/>
                <a:gd name="connsiteX11" fmla="*/ 49970 w 116999"/>
                <a:gd name="connsiteY11" fmla="*/ 113589 h 114736"/>
                <a:gd name="connsiteX12" fmla="*/ 33220 w 116999"/>
                <a:gd name="connsiteY12" fmla="*/ 86523 h 114736"/>
                <a:gd name="connsiteX13" fmla="*/ 24365 w 116999"/>
                <a:gd name="connsiteY13" fmla="*/ 86283 h 114736"/>
                <a:gd name="connsiteX14" fmla="*/ 243 w 116999"/>
                <a:gd name="connsiteY14" fmla="*/ 54439 h 114736"/>
                <a:gd name="connsiteX15" fmla="*/ 17299 w 116999"/>
                <a:gd name="connsiteY15" fmla="*/ 34832 h 114736"/>
                <a:gd name="connsiteX16" fmla="*/ 29556 w 116999"/>
                <a:gd name="connsiteY16" fmla="*/ 3403 h 114736"/>
                <a:gd name="connsiteX17" fmla="*/ 29556 w 116999"/>
                <a:gd name="connsiteY17" fmla="*/ 3403 h 1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99" h="114736">
                  <a:moveTo>
                    <a:pt x="29556" y="3403"/>
                  </a:moveTo>
                  <a:cubicBezTo>
                    <a:pt x="42882" y="-4449"/>
                    <a:pt x="57059" y="2269"/>
                    <a:pt x="65042" y="13545"/>
                  </a:cubicBezTo>
                  <a:cubicBezTo>
                    <a:pt x="66306" y="12127"/>
                    <a:pt x="67703" y="10819"/>
                    <a:pt x="69229" y="9706"/>
                  </a:cubicBezTo>
                  <a:cubicBezTo>
                    <a:pt x="77016" y="3905"/>
                    <a:pt x="87419" y="2705"/>
                    <a:pt x="95620" y="8485"/>
                  </a:cubicBezTo>
                  <a:cubicBezTo>
                    <a:pt x="104802" y="14963"/>
                    <a:pt x="106896" y="26980"/>
                    <a:pt x="104148" y="37188"/>
                  </a:cubicBezTo>
                  <a:cubicBezTo>
                    <a:pt x="103471" y="39674"/>
                    <a:pt x="102512" y="42204"/>
                    <a:pt x="101312" y="44668"/>
                  </a:cubicBezTo>
                  <a:cubicBezTo>
                    <a:pt x="104562" y="46173"/>
                    <a:pt x="107550" y="48245"/>
                    <a:pt x="109993" y="50775"/>
                  </a:cubicBezTo>
                  <a:cubicBezTo>
                    <a:pt x="116754" y="57755"/>
                    <a:pt x="119284" y="67918"/>
                    <a:pt x="114617" y="76795"/>
                  </a:cubicBezTo>
                  <a:cubicBezTo>
                    <a:pt x="109382" y="86719"/>
                    <a:pt x="97735" y="90361"/>
                    <a:pt x="87266" y="88965"/>
                  </a:cubicBezTo>
                  <a:lnTo>
                    <a:pt x="86961" y="88922"/>
                  </a:lnTo>
                  <a:cubicBezTo>
                    <a:pt x="86699" y="91015"/>
                    <a:pt x="86198" y="93088"/>
                    <a:pt x="85434" y="95203"/>
                  </a:cubicBezTo>
                  <a:cubicBezTo>
                    <a:pt x="80549" y="108529"/>
                    <a:pt x="63798" y="118148"/>
                    <a:pt x="49970" y="113589"/>
                  </a:cubicBezTo>
                  <a:cubicBezTo>
                    <a:pt x="37539" y="109511"/>
                    <a:pt x="32544" y="98082"/>
                    <a:pt x="33220" y="86523"/>
                  </a:cubicBezTo>
                  <a:cubicBezTo>
                    <a:pt x="30385" y="86893"/>
                    <a:pt x="27419" y="86828"/>
                    <a:pt x="24365" y="86283"/>
                  </a:cubicBezTo>
                  <a:cubicBezTo>
                    <a:pt x="10385" y="83709"/>
                    <a:pt x="-1895" y="68834"/>
                    <a:pt x="243" y="54439"/>
                  </a:cubicBezTo>
                  <a:cubicBezTo>
                    <a:pt x="1792" y="44123"/>
                    <a:pt x="8705" y="37667"/>
                    <a:pt x="17299" y="34832"/>
                  </a:cubicBezTo>
                  <a:cubicBezTo>
                    <a:pt x="14878" y="23141"/>
                    <a:pt x="19327" y="9423"/>
                    <a:pt x="29556" y="3403"/>
                  </a:cubicBezTo>
                  <a:lnTo>
                    <a:pt x="29556" y="340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8E9F7C46-B533-4EFF-9BD3-8EA72163B0DA}"/>
                </a:ext>
              </a:extLst>
            </p:cNvPr>
            <p:cNvSpPr/>
            <p:nvPr/>
          </p:nvSpPr>
          <p:spPr>
            <a:xfrm>
              <a:off x="5929949" y="6183643"/>
              <a:ext cx="70065" cy="65017"/>
            </a:xfrm>
            <a:custGeom>
              <a:avLst/>
              <a:gdLst>
                <a:gd name="connsiteX0" fmla="*/ 387 w 70065"/>
                <a:gd name="connsiteY0" fmla="*/ 34301 h 65017"/>
                <a:gd name="connsiteX1" fmla="*/ 67236 w 70065"/>
                <a:gd name="connsiteY1" fmla="*/ 20342 h 65017"/>
                <a:gd name="connsiteX2" fmla="*/ 23855 w 70065"/>
                <a:gd name="connsiteY2" fmla="*/ 62654 h 65017"/>
                <a:gd name="connsiteX3" fmla="*/ 387 w 70065"/>
                <a:gd name="connsiteY3" fmla="*/ 34301 h 65017"/>
                <a:gd name="connsiteX4" fmla="*/ 387 w 70065"/>
                <a:gd name="connsiteY4" fmla="*/ 34301 h 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65" h="65017">
                  <a:moveTo>
                    <a:pt x="387" y="34301"/>
                  </a:moveTo>
                  <a:cubicBezTo>
                    <a:pt x="-5175" y="1192"/>
                    <a:pt x="50769" y="-16038"/>
                    <a:pt x="67236" y="20342"/>
                  </a:cubicBezTo>
                  <a:cubicBezTo>
                    <a:pt x="79450" y="47321"/>
                    <a:pt x="49722" y="73058"/>
                    <a:pt x="23855" y="62654"/>
                  </a:cubicBezTo>
                  <a:cubicBezTo>
                    <a:pt x="11969" y="57878"/>
                    <a:pt x="2546" y="47060"/>
                    <a:pt x="387" y="34301"/>
                  </a:cubicBezTo>
                  <a:lnTo>
                    <a:pt x="387" y="34301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378" name="Graphic 1943">
              <a:extLst>
                <a:ext uri="{FF2B5EF4-FFF2-40B4-BE49-F238E27FC236}">
                  <a16:creationId xmlns:a16="http://schemas.microsoft.com/office/drawing/2014/main" id="{72C2FB4A-B87A-432D-9770-D1676CDD6F90}"/>
                </a:ext>
              </a:extLst>
            </p:cNvPr>
            <p:cNvGrpSpPr/>
            <p:nvPr/>
          </p:nvGrpSpPr>
          <p:grpSpPr>
            <a:xfrm>
              <a:off x="5946949" y="5715548"/>
              <a:ext cx="3247321" cy="1134527"/>
              <a:chOff x="5946949" y="5715548"/>
              <a:chExt cx="3247321" cy="1134527"/>
            </a:xfrm>
          </p:grpSpPr>
          <p:sp>
            <p:nvSpPr>
              <p:cNvPr id="3765" name="Freeform: Shape 3764">
                <a:extLst>
                  <a:ext uri="{FF2B5EF4-FFF2-40B4-BE49-F238E27FC236}">
                    <a16:creationId xmlns:a16="http://schemas.microsoft.com/office/drawing/2014/main" id="{1EE5CC85-35CF-4E17-AD40-A8CA0AA5A241}"/>
                  </a:ext>
                </a:extLst>
              </p:cNvPr>
              <p:cNvSpPr/>
              <p:nvPr/>
            </p:nvSpPr>
            <p:spPr>
              <a:xfrm>
                <a:off x="5946949" y="6201369"/>
                <a:ext cx="25888" cy="25845"/>
              </a:xfrm>
              <a:custGeom>
                <a:avLst/>
                <a:gdLst>
                  <a:gd name="connsiteX0" fmla="*/ 2558 w 25888"/>
                  <a:gd name="connsiteY0" fmla="*/ 21067 h 25845"/>
                  <a:gd name="connsiteX1" fmla="*/ 748 w 25888"/>
                  <a:gd name="connsiteY1" fmla="*/ 8701 h 25845"/>
                  <a:gd name="connsiteX2" fmla="*/ 879 w 25888"/>
                  <a:gd name="connsiteY2" fmla="*/ 8265 h 25845"/>
                  <a:gd name="connsiteX3" fmla="*/ 11064 w 25888"/>
                  <a:gd name="connsiteY3" fmla="*/ 130 h 25845"/>
                  <a:gd name="connsiteX4" fmla="*/ 23169 w 25888"/>
                  <a:gd name="connsiteY4" fmla="*/ 4993 h 25845"/>
                  <a:gd name="connsiteX5" fmla="*/ 25023 w 25888"/>
                  <a:gd name="connsiteY5" fmla="*/ 17643 h 25845"/>
                  <a:gd name="connsiteX6" fmla="*/ 14838 w 25888"/>
                  <a:gd name="connsiteY6" fmla="*/ 25779 h 25845"/>
                  <a:gd name="connsiteX7" fmla="*/ 14401 w 25888"/>
                  <a:gd name="connsiteY7" fmla="*/ 25800 h 25845"/>
                  <a:gd name="connsiteX8" fmla="*/ 2558 w 25888"/>
                  <a:gd name="connsiteY8" fmla="*/ 21067 h 25845"/>
                  <a:gd name="connsiteX9" fmla="*/ 2558 w 25888"/>
                  <a:gd name="connsiteY9" fmla="*/ 21067 h 2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888" h="25845">
                    <a:moveTo>
                      <a:pt x="2558" y="21067"/>
                    </a:moveTo>
                    <a:cubicBezTo>
                      <a:pt x="-343" y="17338"/>
                      <a:pt x="-517" y="13063"/>
                      <a:pt x="748" y="8701"/>
                    </a:cubicBezTo>
                    <a:cubicBezTo>
                      <a:pt x="791" y="8570"/>
                      <a:pt x="835" y="8418"/>
                      <a:pt x="879" y="8265"/>
                    </a:cubicBezTo>
                    <a:cubicBezTo>
                      <a:pt x="2122" y="3946"/>
                      <a:pt x="6811" y="762"/>
                      <a:pt x="11064" y="130"/>
                    </a:cubicBezTo>
                    <a:cubicBezTo>
                      <a:pt x="15623" y="-525"/>
                      <a:pt x="20312" y="1329"/>
                      <a:pt x="23169" y="4993"/>
                    </a:cubicBezTo>
                    <a:cubicBezTo>
                      <a:pt x="25939" y="8548"/>
                      <a:pt x="26659" y="13434"/>
                      <a:pt x="25023" y="17643"/>
                    </a:cubicBezTo>
                    <a:cubicBezTo>
                      <a:pt x="23453" y="21656"/>
                      <a:pt x="19330" y="25495"/>
                      <a:pt x="14838" y="25779"/>
                    </a:cubicBezTo>
                    <a:lnTo>
                      <a:pt x="14401" y="25800"/>
                    </a:lnTo>
                    <a:cubicBezTo>
                      <a:pt x="9778" y="26106"/>
                      <a:pt x="5525" y="24884"/>
                      <a:pt x="2558" y="21067"/>
                    </a:cubicBezTo>
                    <a:lnTo>
                      <a:pt x="2558" y="21067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66" name="Freeform: Shape 3765">
                <a:extLst>
                  <a:ext uri="{FF2B5EF4-FFF2-40B4-BE49-F238E27FC236}">
                    <a16:creationId xmlns:a16="http://schemas.microsoft.com/office/drawing/2014/main" id="{05D4CCFE-E04A-4311-93E7-91AC3A0E893E}"/>
                  </a:ext>
                </a:extLst>
              </p:cNvPr>
              <p:cNvSpPr/>
              <p:nvPr/>
            </p:nvSpPr>
            <p:spPr>
              <a:xfrm>
                <a:off x="8750791" y="5715548"/>
                <a:ext cx="443480" cy="1134527"/>
              </a:xfrm>
              <a:custGeom>
                <a:avLst/>
                <a:gdLst>
                  <a:gd name="connsiteX0" fmla="*/ 4665 w 443480"/>
                  <a:gd name="connsiteY0" fmla="*/ 661547 h 1134527"/>
                  <a:gd name="connsiteX1" fmla="*/ 18645 w 443480"/>
                  <a:gd name="connsiteY1" fmla="*/ 571295 h 1134527"/>
                  <a:gd name="connsiteX2" fmla="*/ 22768 w 443480"/>
                  <a:gd name="connsiteY2" fmla="*/ 477990 h 1134527"/>
                  <a:gd name="connsiteX3" fmla="*/ 8504 w 443480"/>
                  <a:gd name="connsiteY3" fmla="*/ 350749 h 1134527"/>
                  <a:gd name="connsiteX4" fmla="*/ 12517 w 443480"/>
                  <a:gd name="connsiteY4" fmla="*/ 349789 h 1134527"/>
                  <a:gd name="connsiteX5" fmla="*/ 32822 w 443480"/>
                  <a:gd name="connsiteY5" fmla="*/ 474392 h 1134527"/>
                  <a:gd name="connsiteX6" fmla="*/ 33215 w 443480"/>
                  <a:gd name="connsiteY6" fmla="*/ 513912 h 1134527"/>
                  <a:gd name="connsiteX7" fmla="*/ 65146 w 443480"/>
                  <a:gd name="connsiteY7" fmla="*/ 428917 h 1134527"/>
                  <a:gd name="connsiteX8" fmla="*/ 125953 w 443480"/>
                  <a:gd name="connsiteY8" fmla="*/ 324642 h 1134527"/>
                  <a:gd name="connsiteX9" fmla="*/ 148003 w 443480"/>
                  <a:gd name="connsiteY9" fmla="*/ 257051 h 1134527"/>
                  <a:gd name="connsiteX10" fmla="*/ 174829 w 443480"/>
                  <a:gd name="connsiteY10" fmla="*/ 179210 h 1134527"/>
                  <a:gd name="connsiteX11" fmla="*/ 181874 w 443480"/>
                  <a:gd name="connsiteY11" fmla="*/ 181282 h 1134527"/>
                  <a:gd name="connsiteX12" fmla="*/ 159672 w 443480"/>
                  <a:gd name="connsiteY12" fmla="*/ 264925 h 1134527"/>
                  <a:gd name="connsiteX13" fmla="*/ 151297 w 443480"/>
                  <a:gd name="connsiteY13" fmla="*/ 290159 h 1134527"/>
                  <a:gd name="connsiteX14" fmla="*/ 207305 w 443480"/>
                  <a:gd name="connsiteY14" fmla="*/ 222482 h 1134527"/>
                  <a:gd name="connsiteX15" fmla="*/ 436532 w 443480"/>
                  <a:gd name="connsiteY15" fmla="*/ 605 h 1134527"/>
                  <a:gd name="connsiteX16" fmla="*/ 440175 w 443480"/>
                  <a:gd name="connsiteY16" fmla="*/ 4378 h 1134527"/>
                  <a:gd name="connsiteX17" fmla="*/ 345583 w 443480"/>
                  <a:gd name="connsiteY17" fmla="*/ 99319 h 1134527"/>
                  <a:gd name="connsiteX18" fmla="*/ 367895 w 443480"/>
                  <a:gd name="connsiteY18" fmla="*/ 92514 h 1134527"/>
                  <a:gd name="connsiteX19" fmla="*/ 442487 w 443480"/>
                  <a:gd name="connsiteY19" fmla="*/ 75022 h 1134527"/>
                  <a:gd name="connsiteX20" fmla="*/ 442705 w 443480"/>
                  <a:gd name="connsiteY20" fmla="*/ 77138 h 1134527"/>
                  <a:gd name="connsiteX21" fmla="*/ 381876 w 443480"/>
                  <a:gd name="connsiteY21" fmla="*/ 96483 h 1134527"/>
                  <a:gd name="connsiteX22" fmla="*/ 331319 w 443480"/>
                  <a:gd name="connsiteY22" fmla="*/ 113495 h 1134527"/>
                  <a:gd name="connsiteX23" fmla="*/ 100369 w 443480"/>
                  <a:gd name="connsiteY23" fmla="*/ 394108 h 1134527"/>
                  <a:gd name="connsiteX24" fmla="*/ 64840 w 443480"/>
                  <a:gd name="connsiteY24" fmla="*/ 468721 h 1134527"/>
                  <a:gd name="connsiteX25" fmla="*/ 121481 w 443480"/>
                  <a:gd name="connsiteY25" fmla="*/ 423203 h 1134527"/>
                  <a:gd name="connsiteX26" fmla="*/ 245866 w 443480"/>
                  <a:gd name="connsiteY26" fmla="*/ 373824 h 1134527"/>
                  <a:gd name="connsiteX27" fmla="*/ 246630 w 443480"/>
                  <a:gd name="connsiteY27" fmla="*/ 375809 h 1134527"/>
                  <a:gd name="connsiteX28" fmla="*/ 133608 w 443480"/>
                  <a:gd name="connsiteY28" fmla="*/ 429528 h 1134527"/>
                  <a:gd name="connsiteX29" fmla="*/ 54175 w 443480"/>
                  <a:gd name="connsiteY29" fmla="*/ 497380 h 1134527"/>
                  <a:gd name="connsiteX30" fmla="*/ 13848 w 443480"/>
                  <a:gd name="connsiteY30" fmla="*/ 722158 h 1134527"/>
                  <a:gd name="connsiteX31" fmla="*/ 30685 w 443480"/>
                  <a:gd name="connsiteY31" fmla="*/ 669050 h 1134527"/>
                  <a:gd name="connsiteX32" fmla="*/ 93019 w 443480"/>
                  <a:gd name="connsiteY32" fmla="*/ 568198 h 1134527"/>
                  <a:gd name="connsiteX33" fmla="*/ 95702 w 443480"/>
                  <a:gd name="connsiteY33" fmla="*/ 570379 h 1134527"/>
                  <a:gd name="connsiteX34" fmla="*/ 70031 w 443480"/>
                  <a:gd name="connsiteY34" fmla="*/ 614894 h 1134527"/>
                  <a:gd name="connsiteX35" fmla="*/ 40260 w 443480"/>
                  <a:gd name="connsiteY35" fmla="*/ 675680 h 1134527"/>
                  <a:gd name="connsiteX36" fmla="*/ 22223 w 443480"/>
                  <a:gd name="connsiteY36" fmla="*/ 873260 h 1134527"/>
                  <a:gd name="connsiteX37" fmla="*/ 103641 w 443480"/>
                  <a:gd name="connsiteY37" fmla="*/ 1129074 h 1134527"/>
                  <a:gd name="connsiteX38" fmla="*/ 97075 w 443480"/>
                  <a:gd name="connsiteY38" fmla="*/ 1132651 h 1134527"/>
                  <a:gd name="connsiteX39" fmla="*/ 4665 w 443480"/>
                  <a:gd name="connsiteY39" fmla="*/ 661547 h 1134527"/>
                  <a:gd name="connsiteX40" fmla="*/ 4665 w 443480"/>
                  <a:gd name="connsiteY40" fmla="*/ 661547 h 113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3480" h="1134527">
                    <a:moveTo>
                      <a:pt x="4665" y="661547"/>
                    </a:moveTo>
                    <a:cubicBezTo>
                      <a:pt x="7740" y="631274"/>
                      <a:pt x="12342" y="601088"/>
                      <a:pt x="18645" y="571295"/>
                    </a:cubicBezTo>
                    <a:cubicBezTo>
                      <a:pt x="21372" y="540281"/>
                      <a:pt x="23553" y="509354"/>
                      <a:pt x="22768" y="477990"/>
                    </a:cubicBezTo>
                    <a:cubicBezTo>
                      <a:pt x="21699" y="434872"/>
                      <a:pt x="12298" y="393432"/>
                      <a:pt x="8504" y="350749"/>
                    </a:cubicBezTo>
                    <a:cubicBezTo>
                      <a:pt x="8329" y="348677"/>
                      <a:pt x="11753" y="347870"/>
                      <a:pt x="12517" y="349789"/>
                    </a:cubicBezTo>
                    <a:cubicBezTo>
                      <a:pt x="27784" y="388350"/>
                      <a:pt x="31078" y="433236"/>
                      <a:pt x="32822" y="474392"/>
                    </a:cubicBezTo>
                    <a:cubicBezTo>
                      <a:pt x="33367" y="487478"/>
                      <a:pt x="33498" y="500673"/>
                      <a:pt x="33215" y="513912"/>
                    </a:cubicBezTo>
                    <a:cubicBezTo>
                      <a:pt x="41873" y="484883"/>
                      <a:pt x="52430" y="456442"/>
                      <a:pt x="65146" y="428917"/>
                    </a:cubicBezTo>
                    <a:cubicBezTo>
                      <a:pt x="82091" y="392210"/>
                      <a:pt x="102855" y="357641"/>
                      <a:pt x="125953" y="324642"/>
                    </a:cubicBezTo>
                    <a:cubicBezTo>
                      <a:pt x="132517" y="301893"/>
                      <a:pt x="140675" y="279473"/>
                      <a:pt x="148003" y="257051"/>
                    </a:cubicBezTo>
                    <a:cubicBezTo>
                      <a:pt x="156421" y="231228"/>
                      <a:pt x="162442" y="203463"/>
                      <a:pt x="174829" y="179210"/>
                    </a:cubicBezTo>
                    <a:cubicBezTo>
                      <a:pt x="176552" y="175851"/>
                      <a:pt x="182180" y="177574"/>
                      <a:pt x="181874" y="181282"/>
                    </a:cubicBezTo>
                    <a:cubicBezTo>
                      <a:pt x="179519" y="209701"/>
                      <a:pt x="168417" y="237946"/>
                      <a:pt x="159672" y="264925"/>
                    </a:cubicBezTo>
                    <a:cubicBezTo>
                      <a:pt x="156945" y="273322"/>
                      <a:pt x="154175" y="281763"/>
                      <a:pt x="151297" y="290159"/>
                    </a:cubicBezTo>
                    <a:cubicBezTo>
                      <a:pt x="169181" y="266932"/>
                      <a:pt x="188025" y="244445"/>
                      <a:pt x="207305" y="222482"/>
                    </a:cubicBezTo>
                    <a:cubicBezTo>
                      <a:pt x="276924" y="143288"/>
                      <a:pt x="351647" y="63659"/>
                      <a:pt x="436532" y="605"/>
                    </a:cubicBezTo>
                    <a:cubicBezTo>
                      <a:pt x="439171" y="-1358"/>
                      <a:pt x="442574" y="1870"/>
                      <a:pt x="440175" y="4378"/>
                    </a:cubicBezTo>
                    <a:cubicBezTo>
                      <a:pt x="409357" y="36374"/>
                      <a:pt x="377426" y="67759"/>
                      <a:pt x="345583" y="99319"/>
                    </a:cubicBezTo>
                    <a:cubicBezTo>
                      <a:pt x="353064" y="96941"/>
                      <a:pt x="360633" y="94848"/>
                      <a:pt x="367895" y="92514"/>
                    </a:cubicBezTo>
                    <a:cubicBezTo>
                      <a:pt x="392192" y="84728"/>
                      <a:pt x="416968" y="77247"/>
                      <a:pt x="442487" y="75022"/>
                    </a:cubicBezTo>
                    <a:cubicBezTo>
                      <a:pt x="443795" y="74891"/>
                      <a:pt x="443752" y="76767"/>
                      <a:pt x="442705" y="77138"/>
                    </a:cubicBezTo>
                    <a:cubicBezTo>
                      <a:pt x="422639" y="84161"/>
                      <a:pt x="402094" y="89831"/>
                      <a:pt x="381876" y="96483"/>
                    </a:cubicBezTo>
                    <a:cubicBezTo>
                      <a:pt x="366259" y="101631"/>
                      <a:pt x="347241" y="105884"/>
                      <a:pt x="331319" y="113495"/>
                    </a:cubicBezTo>
                    <a:cubicBezTo>
                      <a:pt x="244950" y="199407"/>
                      <a:pt x="160304" y="287564"/>
                      <a:pt x="100369" y="394108"/>
                    </a:cubicBezTo>
                    <a:cubicBezTo>
                      <a:pt x="86869" y="418099"/>
                      <a:pt x="75069" y="443050"/>
                      <a:pt x="64840" y="468721"/>
                    </a:cubicBezTo>
                    <a:cubicBezTo>
                      <a:pt x="81067" y="450684"/>
                      <a:pt x="100980" y="435744"/>
                      <a:pt x="121481" y="423203"/>
                    </a:cubicBezTo>
                    <a:cubicBezTo>
                      <a:pt x="157468" y="401196"/>
                      <a:pt x="203554" y="378841"/>
                      <a:pt x="245866" y="373824"/>
                    </a:cubicBezTo>
                    <a:cubicBezTo>
                      <a:pt x="247044" y="373672"/>
                      <a:pt x="247677" y="375111"/>
                      <a:pt x="246630" y="375809"/>
                    </a:cubicBezTo>
                    <a:cubicBezTo>
                      <a:pt x="211973" y="398361"/>
                      <a:pt x="169595" y="408634"/>
                      <a:pt x="133608" y="429528"/>
                    </a:cubicBezTo>
                    <a:cubicBezTo>
                      <a:pt x="102266" y="447718"/>
                      <a:pt x="77184" y="470292"/>
                      <a:pt x="54175" y="497380"/>
                    </a:cubicBezTo>
                    <a:cubicBezTo>
                      <a:pt x="29311" y="569180"/>
                      <a:pt x="16377" y="645734"/>
                      <a:pt x="13848" y="722158"/>
                    </a:cubicBezTo>
                    <a:cubicBezTo>
                      <a:pt x="18166" y="704055"/>
                      <a:pt x="23792" y="686280"/>
                      <a:pt x="30685" y="669050"/>
                    </a:cubicBezTo>
                    <a:cubicBezTo>
                      <a:pt x="43793" y="636247"/>
                      <a:pt x="62353" y="588177"/>
                      <a:pt x="93019" y="568198"/>
                    </a:cubicBezTo>
                    <a:cubicBezTo>
                      <a:pt x="94393" y="567304"/>
                      <a:pt x="96182" y="568896"/>
                      <a:pt x="95702" y="570379"/>
                    </a:cubicBezTo>
                    <a:cubicBezTo>
                      <a:pt x="90532" y="586454"/>
                      <a:pt x="78537" y="600347"/>
                      <a:pt x="70031" y="614894"/>
                    </a:cubicBezTo>
                    <a:cubicBezTo>
                      <a:pt x="58603" y="634415"/>
                      <a:pt x="48504" y="654589"/>
                      <a:pt x="40260" y="675680"/>
                    </a:cubicBezTo>
                    <a:cubicBezTo>
                      <a:pt x="10489" y="751885"/>
                      <a:pt x="10641" y="793739"/>
                      <a:pt x="22223" y="873260"/>
                    </a:cubicBezTo>
                    <a:cubicBezTo>
                      <a:pt x="35374" y="963620"/>
                      <a:pt x="64797" y="1046849"/>
                      <a:pt x="103641" y="1129074"/>
                    </a:cubicBezTo>
                    <a:cubicBezTo>
                      <a:pt x="105691" y="1133436"/>
                      <a:pt x="99583" y="1136773"/>
                      <a:pt x="97075" y="1132651"/>
                    </a:cubicBezTo>
                    <a:cubicBezTo>
                      <a:pt x="12974" y="995202"/>
                      <a:pt x="-11452" y="819672"/>
                      <a:pt x="4665" y="661547"/>
                    </a:cubicBezTo>
                    <a:lnTo>
                      <a:pt x="4665" y="661547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135E74CC-39D3-407D-AE78-77D616466A69}"/>
                </a:ext>
              </a:extLst>
            </p:cNvPr>
            <p:cNvSpPr/>
            <p:nvPr/>
          </p:nvSpPr>
          <p:spPr>
            <a:xfrm>
              <a:off x="8954863" y="5806549"/>
              <a:ext cx="130516" cy="101560"/>
            </a:xfrm>
            <a:custGeom>
              <a:avLst/>
              <a:gdLst>
                <a:gd name="connsiteX0" fmla="*/ 21967 w 130516"/>
                <a:gd name="connsiteY0" fmla="*/ 88405 h 101560"/>
                <a:gd name="connsiteX1" fmla="*/ 7224 w 130516"/>
                <a:gd name="connsiteY1" fmla="*/ 20945 h 101560"/>
                <a:gd name="connsiteX2" fmla="*/ 53397 w 130516"/>
                <a:gd name="connsiteY2" fmla="*/ 1818 h 101560"/>
                <a:gd name="connsiteX3" fmla="*/ 126243 w 130516"/>
                <a:gd name="connsiteY3" fmla="*/ 35907 h 101560"/>
                <a:gd name="connsiteX4" fmla="*/ 21967 w 130516"/>
                <a:gd name="connsiteY4" fmla="*/ 88405 h 101560"/>
                <a:gd name="connsiteX5" fmla="*/ 21967 w 130516"/>
                <a:gd name="connsiteY5" fmla="*/ 88405 h 10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16" h="101560">
                  <a:moveTo>
                    <a:pt x="21967" y="88405"/>
                  </a:moveTo>
                  <a:cubicBezTo>
                    <a:pt x="2841" y="72854"/>
                    <a:pt x="-8064" y="42865"/>
                    <a:pt x="7224" y="20945"/>
                  </a:cubicBezTo>
                  <a:cubicBezTo>
                    <a:pt x="17671" y="5962"/>
                    <a:pt x="35665" y="1185"/>
                    <a:pt x="53397" y="1818"/>
                  </a:cubicBezTo>
                  <a:cubicBezTo>
                    <a:pt x="82230" y="-4267"/>
                    <a:pt x="112917" y="4391"/>
                    <a:pt x="126243" y="35907"/>
                  </a:cubicBezTo>
                  <a:cubicBezTo>
                    <a:pt x="151391" y="95428"/>
                    <a:pt x="58915" y="118438"/>
                    <a:pt x="21967" y="88405"/>
                  </a:cubicBezTo>
                  <a:lnTo>
                    <a:pt x="21967" y="8840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D3A0261A-EA71-463A-BEDB-3F03395C249D}"/>
                </a:ext>
              </a:extLst>
            </p:cNvPr>
            <p:cNvSpPr/>
            <p:nvPr/>
          </p:nvSpPr>
          <p:spPr>
            <a:xfrm>
              <a:off x="8839725" y="5830948"/>
              <a:ext cx="127268" cy="114758"/>
            </a:xfrm>
            <a:custGeom>
              <a:avLst/>
              <a:gdLst>
                <a:gd name="connsiteX0" fmla="*/ 52264 w 127268"/>
                <a:gd name="connsiteY0" fmla="*/ 4769 h 114758"/>
                <a:gd name="connsiteX1" fmla="*/ 116147 w 127268"/>
                <a:gd name="connsiteY1" fmla="*/ 26056 h 114758"/>
                <a:gd name="connsiteX2" fmla="*/ 117041 w 127268"/>
                <a:gd name="connsiteY2" fmla="*/ 26754 h 114758"/>
                <a:gd name="connsiteX3" fmla="*/ 61119 w 127268"/>
                <a:gd name="connsiteY3" fmla="*/ 114061 h 114758"/>
                <a:gd name="connsiteX4" fmla="*/ 52264 w 127268"/>
                <a:gd name="connsiteY4" fmla="*/ 4769 h 114758"/>
                <a:gd name="connsiteX5" fmla="*/ 52264 w 127268"/>
                <a:gd name="connsiteY5" fmla="*/ 4769 h 11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68" h="114758">
                  <a:moveTo>
                    <a:pt x="52264" y="4769"/>
                  </a:moveTo>
                  <a:cubicBezTo>
                    <a:pt x="80727" y="-6703"/>
                    <a:pt x="113574" y="3351"/>
                    <a:pt x="116147" y="26056"/>
                  </a:cubicBezTo>
                  <a:cubicBezTo>
                    <a:pt x="116473" y="26230"/>
                    <a:pt x="116801" y="26448"/>
                    <a:pt x="117041" y="26754"/>
                  </a:cubicBezTo>
                  <a:cubicBezTo>
                    <a:pt x="147139" y="60909"/>
                    <a:pt x="105481" y="108717"/>
                    <a:pt x="61119" y="114061"/>
                  </a:cubicBezTo>
                  <a:cubicBezTo>
                    <a:pt x="-17071" y="123526"/>
                    <a:pt x="-20474" y="34104"/>
                    <a:pt x="52264" y="4769"/>
                  </a:cubicBezTo>
                  <a:lnTo>
                    <a:pt x="52264" y="47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4CE5F10F-819C-452B-ADBA-13D31BDAC70C}"/>
                </a:ext>
              </a:extLst>
            </p:cNvPr>
            <p:cNvSpPr/>
            <p:nvPr/>
          </p:nvSpPr>
          <p:spPr>
            <a:xfrm>
              <a:off x="8920331" y="5716954"/>
              <a:ext cx="116653" cy="130791"/>
            </a:xfrm>
            <a:custGeom>
              <a:avLst/>
              <a:gdLst>
                <a:gd name="connsiteX0" fmla="*/ 67928 w 116653"/>
                <a:gd name="connsiteY0" fmla="*/ 202 h 130791"/>
                <a:gd name="connsiteX1" fmla="*/ 88692 w 116653"/>
                <a:gd name="connsiteY1" fmla="*/ 120115 h 130791"/>
                <a:gd name="connsiteX2" fmla="*/ 22432 w 116653"/>
                <a:gd name="connsiteY2" fmla="*/ 108359 h 130791"/>
                <a:gd name="connsiteX3" fmla="*/ 21101 w 116653"/>
                <a:gd name="connsiteY3" fmla="*/ 107836 h 130791"/>
                <a:gd name="connsiteX4" fmla="*/ 67928 w 116653"/>
                <a:gd name="connsiteY4" fmla="*/ 202 h 130791"/>
                <a:gd name="connsiteX5" fmla="*/ 67928 w 116653"/>
                <a:gd name="connsiteY5" fmla="*/ 202 h 13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53" h="130791">
                  <a:moveTo>
                    <a:pt x="67928" y="202"/>
                  </a:moveTo>
                  <a:cubicBezTo>
                    <a:pt x="129499" y="6243"/>
                    <a:pt x="128408" y="88578"/>
                    <a:pt x="88692" y="120115"/>
                  </a:cubicBezTo>
                  <a:cubicBezTo>
                    <a:pt x="65158" y="138807"/>
                    <a:pt x="38026" y="131740"/>
                    <a:pt x="22432" y="108359"/>
                  </a:cubicBezTo>
                  <a:cubicBezTo>
                    <a:pt x="21974" y="108250"/>
                    <a:pt x="21516" y="108098"/>
                    <a:pt x="21101" y="107836"/>
                  </a:cubicBezTo>
                  <a:cubicBezTo>
                    <a:pt x="-28539" y="78218"/>
                    <a:pt x="18593" y="-4618"/>
                    <a:pt x="67928" y="202"/>
                  </a:cubicBezTo>
                  <a:lnTo>
                    <a:pt x="67928" y="20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C82987C7-C987-473A-BD87-DD0183A65991}"/>
                </a:ext>
              </a:extLst>
            </p:cNvPr>
            <p:cNvSpPr/>
            <p:nvPr/>
          </p:nvSpPr>
          <p:spPr>
            <a:xfrm>
              <a:off x="8840664" y="5756635"/>
              <a:ext cx="125122" cy="118570"/>
            </a:xfrm>
            <a:custGeom>
              <a:avLst/>
              <a:gdLst>
                <a:gd name="connsiteX0" fmla="*/ 108031 w 125122"/>
                <a:gd name="connsiteY0" fmla="*/ 28613 h 118570"/>
                <a:gd name="connsiteX1" fmla="*/ 111172 w 125122"/>
                <a:gd name="connsiteY1" fmla="*/ 95898 h 118570"/>
                <a:gd name="connsiteX2" fmla="*/ 110845 w 125122"/>
                <a:gd name="connsiteY2" fmla="*/ 96989 h 118570"/>
                <a:gd name="connsiteX3" fmla="*/ 9252 w 125122"/>
                <a:gd name="connsiteY3" fmla="*/ 76247 h 118570"/>
                <a:gd name="connsiteX4" fmla="*/ 108031 w 125122"/>
                <a:gd name="connsiteY4" fmla="*/ 28613 h 118570"/>
                <a:gd name="connsiteX5" fmla="*/ 108031 w 125122"/>
                <a:gd name="connsiteY5" fmla="*/ 28613 h 11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122" h="118570">
                  <a:moveTo>
                    <a:pt x="108031" y="28613"/>
                  </a:moveTo>
                  <a:cubicBezTo>
                    <a:pt x="128992" y="51034"/>
                    <a:pt x="131412" y="85320"/>
                    <a:pt x="111172" y="95898"/>
                  </a:cubicBezTo>
                  <a:cubicBezTo>
                    <a:pt x="111128" y="96269"/>
                    <a:pt x="111042" y="96640"/>
                    <a:pt x="110845" y="96989"/>
                  </a:cubicBezTo>
                  <a:cubicBezTo>
                    <a:pt x="89819" y="137360"/>
                    <a:pt x="30213" y="115702"/>
                    <a:pt x="9252" y="76247"/>
                  </a:cubicBezTo>
                  <a:cubicBezTo>
                    <a:pt x="-27716" y="6694"/>
                    <a:pt x="54487" y="-28683"/>
                    <a:pt x="108031" y="28613"/>
                  </a:cubicBezTo>
                  <a:lnTo>
                    <a:pt x="108031" y="2861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AAAD6BF4-ECB6-409E-B45A-BF3C5EF443B2}"/>
                </a:ext>
              </a:extLst>
            </p:cNvPr>
            <p:cNvSpPr/>
            <p:nvPr/>
          </p:nvSpPr>
          <p:spPr>
            <a:xfrm>
              <a:off x="8925029" y="5866947"/>
              <a:ext cx="87866" cy="108443"/>
            </a:xfrm>
            <a:custGeom>
              <a:avLst/>
              <a:gdLst>
                <a:gd name="connsiteX0" fmla="*/ 2467 w 87866"/>
                <a:gd name="connsiteY0" fmla="*/ 31126 h 108443"/>
                <a:gd name="connsiteX1" fmla="*/ 51039 w 87866"/>
                <a:gd name="connsiteY1" fmla="*/ 1224 h 108443"/>
                <a:gd name="connsiteX2" fmla="*/ 78563 w 87866"/>
                <a:gd name="connsiteY2" fmla="*/ 31998 h 108443"/>
                <a:gd name="connsiteX3" fmla="*/ 71868 w 87866"/>
                <a:gd name="connsiteY3" fmla="*/ 98084 h 108443"/>
                <a:gd name="connsiteX4" fmla="*/ 2467 w 87866"/>
                <a:gd name="connsiteY4" fmla="*/ 31126 h 108443"/>
                <a:gd name="connsiteX5" fmla="*/ 2467 w 87866"/>
                <a:gd name="connsiteY5" fmla="*/ 31126 h 10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866" h="108443">
                  <a:moveTo>
                    <a:pt x="2467" y="31126"/>
                  </a:moveTo>
                  <a:cubicBezTo>
                    <a:pt x="9359" y="11976"/>
                    <a:pt x="29774" y="-4730"/>
                    <a:pt x="51039" y="1224"/>
                  </a:cubicBezTo>
                  <a:cubicBezTo>
                    <a:pt x="65564" y="5280"/>
                    <a:pt x="74201" y="17996"/>
                    <a:pt x="78563" y="31998"/>
                  </a:cubicBezTo>
                  <a:cubicBezTo>
                    <a:pt x="91170" y="52827"/>
                    <a:pt x="92806" y="79109"/>
                    <a:pt x="71868" y="98084"/>
                  </a:cubicBezTo>
                  <a:cubicBezTo>
                    <a:pt x="32303" y="133940"/>
                    <a:pt x="-10860" y="68138"/>
                    <a:pt x="2467" y="31126"/>
                  </a:cubicBezTo>
                  <a:lnTo>
                    <a:pt x="2467" y="3112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82F32536-CADE-4BA7-8F09-6ED3A117B236}"/>
                </a:ext>
              </a:extLst>
            </p:cNvPr>
            <p:cNvSpPr/>
            <p:nvPr/>
          </p:nvSpPr>
          <p:spPr>
            <a:xfrm>
              <a:off x="8884644" y="5760189"/>
              <a:ext cx="157836" cy="166067"/>
            </a:xfrm>
            <a:custGeom>
              <a:avLst/>
              <a:gdLst>
                <a:gd name="connsiteX0" fmla="*/ 57487 w 157836"/>
                <a:gd name="connsiteY0" fmla="*/ 140632 h 166067"/>
                <a:gd name="connsiteX1" fmla="*/ 39275 w 157836"/>
                <a:gd name="connsiteY1" fmla="*/ 146565 h 166067"/>
                <a:gd name="connsiteX2" fmla="*/ 15981 w 157836"/>
                <a:gd name="connsiteY2" fmla="*/ 86935 h 166067"/>
                <a:gd name="connsiteX3" fmla="*/ 6516 w 157836"/>
                <a:gd name="connsiteY3" fmla="*/ 74482 h 166067"/>
                <a:gd name="connsiteX4" fmla="*/ 54324 w 157836"/>
                <a:gd name="connsiteY4" fmla="*/ 31602 h 166067"/>
                <a:gd name="connsiteX5" fmla="*/ 95437 w 157836"/>
                <a:gd name="connsiteY5" fmla="*/ 130 h 166067"/>
                <a:gd name="connsiteX6" fmla="*/ 122808 w 157836"/>
                <a:gd name="connsiteY6" fmla="*/ 57709 h 166067"/>
                <a:gd name="connsiteX7" fmla="*/ 155088 w 157836"/>
                <a:gd name="connsiteY7" fmla="*/ 80654 h 166067"/>
                <a:gd name="connsiteX8" fmla="*/ 108043 w 157836"/>
                <a:gd name="connsiteY8" fmla="*/ 122312 h 166067"/>
                <a:gd name="connsiteX9" fmla="*/ 100954 w 157836"/>
                <a:gd name="connsiteY9" fmla="*/ 159411 h 166067"/>
                <a:gd name="connsiteX10" fmla="*/ 57487 w 157836"/>
                <a:gd name="connsiteY10" fmla="*/ 140632 h 166067"/>
                <a:gd name="connsiteX11" fmla="*/ 57487 w 157836"/>
                <a:gd name="connsiteY11" fmla="*/ 140632 h 166067"/>
                <a:gd name="connsiteX12" fmla="*/ 73670 w 157836"/>
                <a:gd name="connsiteY12" fmla="*/ 86128 h 166067"/>
                <a:gd name="connsiteX13" fmla="*/ 73997 w 157836"/>
                <a:gd name="connsiteY13" fmla="*/ 87001 h 166067"/>
                <a:gd name="connsiteX14" fmla="*/ 73976 w 157836"/>
                <a:gd name="connsiteY14" fmla="*/ 85910 h 166067"/>
                <a:gd name="connsiteX15" fmla="*/ 73670 w 157836"/>
                <a:gd name="connsiteY15" fmla="*/ 86128 h 166067"/>
                <a:gd name="connsiteX16" fmla="*/ 73670 w 157836"/>
                <a:gd name="connsiteY16" fmla="*/ 86128 h 16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836" h="166067">
                  <a:moveTo>
                    <a:pt x="57487" y="140632"/>
                  </a:moveTo>
                  <a:cubicBezTo>
                    <a:pt x="51816" y="143686"/>
                    <a:pt x="45578" y="145780"/>
                    <a:pt x="39275" y="146565"/>
                  </a:cubicBezTo>
                  <a:cubicBezTo>
                    <a:pt x="-3517" y="151734"/>
                    <a:pt x="-11434" y="110839"/>
                    <a:pt x="15981" y="86935"/>
                  </a:cubicBezTo>
                  <a:cubicBezTo>
                    <a:pt x="12208" y="83271"/>
                    <a:pt x="8959" y="79062"/>
                    <a:pt x="6516" y="74482"/>
                  </a:cubicBezTo>
                  <a:cubicBezTo>
                    <a:pt x="-13834" y="36204"/>
                    <a:pt x="22001" y="14045"/>
                    <a:pt x="54324" y="31602"/>
                  </a:cubicBezTo>
                  <a:cubicBezTo>
                    <a:pt x="60649" y="14067"/>
                    <a:pt x="77814" y="-1593"/>
                    <a:pt x="95437" y="130"/>
                  </a:cubicBezTo>
                  <a:cubicBezTo>
                    <a:pt x="125339" y="3053"/>
                    <a:pt x="132252" y="34023"/>
                    <a:pt x="122808" y="57709"/>
                  </a:cubicBezTo>
                  <a:cubicBezTo>
                    <a:pt x="136352" y="58734"/>
                    <a:pt x="148763" y="65670"/>
                    <a:pt x="155088" y="80654"/>
                  </a:cubicBezTo>
                  <a:cubicBezTo>
                    <a:pt x="167650" y="110381"/>
                    <a:pt x="134564" y="125932"/>
                    <a:pt x="108043" y="122312"/>
                  </a:cubicBezTo>
                  <a:cubicBezTo>
                    <a:pt x="113386" y="134635"/>
                    <a:pt x="112667" y="148790"/>
                    <a:pt x="100954" y="159411"/>
                  </a:cubicBezTo>
                  <a:cubicBezTo>
                    <a:pt x="83245" y="175507"/>
                    <a:pt x="64357" y="159717"/>
                    <a:pt x="57487" y="140632"/>
                  </a:cubicBezTo>
                  <a:lnTo>
                    <a:pt x="57487" y="140632"/>
                  </a:lnTo>
                  <a:close/>
                  <a:moveTo>
                    <a:pt x="73670" y="86128"/>
                  </a:moveTo>
                  <a:lnTo>
                    <a:pt x="73997" y="87001"/>
                  </a:lnTo>
                  <a:lnTo>
                    <a:pt x="73976" y="85910"/>
                  </a:lnTo>
                  <a:lnTo>
                    <a:pt x="73670" y="86128"/>
                  </a:lnTo>
                  <a:lnTo>
                    <a:pt x="73670" y="8612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C3C954E5-EACD-4278-9669-DB477E1E4F64}"/>
                </a:ext>
              </a:extLst>
            </p:cNvPr>
            <p:cNvSpPr/>
            <p:nvPr/>
          </p:nvSpPr>
          <p:spPr>
            <a:xfrm>
              <a:off x="9072741" y="5697580"/>
              <a:ext cx="73116" cy="89389"/>
            </a:xfrm>
            <a:custGeom>
              <a:avLst/>
              <a:gdLst>
                <a:gd name="connsiteX0" fmla="*/ 644 w 73116"/>
                <a:gd name="connsiteY0" fmla="*/ 50351 h 89389"/>
                <a:gd name="connsiteX1" fmla="*/ 22433 w 73116"/>
                <a:gd name="connsiteY1" fmla="*/ 4352 h 89389"/>
                <a:gd name="connsiteX2" fmla="*/ 47646 w 73116"/>
                <a:gd name="connsiteY2" fmla="*/ 906 h 89389"/>
                <a:gd name="connsiteX3" fmla="*/ 60885 w 73116"/>
                <a:gd name="connsiteY3" fmla="*/ 6904 h 89389"/>
                <a:gd name="connsiteX4" fmla="*/ 68672 w 73116"/>
                <a:gd name="connsiteY4" fmla="*/ 17700 h 89389"/>
                <a:gd name="connsiteX5" fmla="*/ 72859 w 73116"/>
                <a:gd name="connsiteY5" fmla="*/ 42237 h 89389"/>
                <a:gd name="connsiteX6" fmla="*/ 27711 w 73116"/>
                <a:gd name="connsiteY6" fmla="*/ 88541 h 89389"/>
                <a:gd name="connsiteX7" fmla="*/ 644 w 73116"/>
                <a:gd name="connsiteY7" fmla="*/ 50351 h 89389"/>
                <a:gd name="connsiteX8" fmla="*/ 644 w 73116"/>
                <a:gd name="connsiteY8" fmla="*/ 50351 h 8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16" h="89389">
                  <a:moveTo>
                    <a:pt x="644" y="50351"/>
                  </a:moveTo>
                  <a:cubicBezTo>
                    <a:pt x="-2474" y="32597"/>
                    <a:pt x="5879" y="13077"/>
                    <a:pt x="22433" y="4352"/>
                  </a:cubicBezTo>
                  <a:cubicBezTo>
                    <a:pt x="30219" y="252"/>
                    <a:pt x="39293" y="-1078"/>
                    <a:pt x="47646" y="906"/>
                  </a:cubicBezTo>
                  <a:cubicBezTo>
                    <a:pt x="52422" y="1648"/>
                    <a:pt x="57003" y="3589"/>
                    <a:pt x="60885" y="6904"/>
                  </a:cubicBezTo>
                  <a:cubicBezTo>
                    <a:pt x="64462" y="9958"/>
                    <a:pt x="66949" y="13687"/>
                    <a:pt x="68672" y="17700"/>
                  </a:cubicBezTo>
                  <a:cubicBezTo>
                    <a:pt x="72488" y="25050"/>
                    <a:pt x="73709" y="33622"/>
                    <a:pt x="72859" y="42237"/>
                  </a:cubicBezTo>
                  <a:cubicBezTo>
                    <a:pt x="70634" y="64505"/>
                    <a:pt x="54342" y="94865"/>
                    <a:pt x="27711" y="88541"/>
                  </a:cubicBezTo>
                  <a:cubicBezTo>
                    <a:pt x="8845" y="84069"/>
                    <a:pt x="600" y="67603"/>
                    <a:pt x="644" y="50351"/>
                  </a:cubicBezTo>
                  <a:lnTo>
                    <a:pt x="644" y="5035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D72ECA41-C756-4B5B-BF3E-E8A649702B13}"/>
                </a:ext>
              </a:extLst>
            </p:cNvPr>
            <p:cNvSpPr/>
            <p:nvPr/>
          </p:nvSpPr>
          <p:spPr>
            <a:xfrm>
              <a:off x="9073037" y="5694600"/>
              <a:ext cx="71188" cy="59318"/>
            </a:xfrm>
            <a:custGeom>
              <a:avLst/>
              <a:gdLst>
                <a:gd name="connsiteX0" fmla="*/ 0 w 71188"/>
                <a:gd name="connsiteY0" fmla="*/ 40746 h 59318"/>
                <a:gd name="connsiteX1" fmla="*/ 71188 w 71188"/>
                <a:gd name="connsiteY1" fmla="*/ 27899 h 59318"/>
                <a:gd name="connsiteX2" fmla="*/ 24645 w 71188"/>
                <a:gd name="connsiteY2" fmla="*/ 58325 h 59318"/>
                <a:gd name="connsiteX3" fmla="*/ 0 w 71188"/>
                <a:gd name="connsiteY3" fmla="*/ 40746 h 59318"/>
                <a:gd name="connsiteX4" fmla="*/ 0 w 71188"/>
                <a:gd name="connsiteY4" fmla="*/ 40746 h 5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88" h="59318">
                  <a:moveTo>
                    <a:pt x="0" y="40746"/>
                  </a:moveTo>
                  <a:cubicBezTo>
                    <a:pt x="4296" y="-4903"/>
                    <a:pt x="59215" y="-16354"/>
                    <a:pt x="71188" y="27899"/>
                  </a:cubicBezTo>
                  <a:cubicBezTo>
                    <a:pt x="62836" y="47180"/>
                    <a:pt x="46783" y="63581"/>
                    <a:pt x="24645" y="58325"/>
                  </a:cubicBezTo>
                  <a:cubicBezTo>
                    <a:pt x="13239" y="55599"/>
                    <a:pt x="5147" y="49121"/>
                    <a:pt x="0" y="40746"/>
                  </a:cubicBezTo>
                  <a:lnTo>
                    <a:pt x="0" y="4074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46EA7735-4593-4C63-A332-865E37A09385}"/>
                </a:ext>
              </a:extLst>
            </p:cNvPr>
            <p:cNvSpPr/>
            <p:nvPr/>
          </p:nvSpPr>
          <p:spPr>
            <a:xfrm>
              <a:off x="8950378" y="5962591"/>
              <a:ext cx="196343" cy="187887"/>
            </a:xfrm>
            <a:custGeom>
              <a:avLst/>
              <a:gdLst>
                <a:gd name="connsiteX0" fmla="*/ 49463 w 196343"/>
                <a:gd name="connsiteY0" fmla="*/ 18187 h 187887"/>
                <a:gd name="connsiteX1" fmla="*/ 78972 w 196343"/>
                <a:gd name="connsiteY1" fmla="*/ 30597 h 187887"/>
                <a:gd name="connsiteX2" fmla="*/ 96225 w 196343"/>
                <a:gd name="connsiteY2" fmla="*/ 9943 h 187887"/>
                <a:gd name="connsiteX3" fmla="*/ 145015 w 196343"/>
                <a:gd name="connsiteY3" fmla="*/ 6170 h 187887"/>
                <a:gd name="connsiteX4" fmla="*/ 158035 w 196343"/>
                <a:gd name="connsiteY4" fmla="*/ 63051 h 187887"/>
                <a:gd name="connsiteX5" fmla="*/ 195156 w 196343"/>
                <a:gd name="connsiteY5" fmla="*/ 97620 h 187887"/>
                <a:gd name="connsiteX6" fmla="*/ 144076 w 196343"/>
                <a:gd name="connsiteY6" fmla="*/ 143793 h 187887"/>
                <a:gd name="connsiteX7" fmla="*/ 139649 w 196343"/>
                <a:gd name="connsiteY7" fmla="*/ 169399 h 187887"/>
                <a:gd name="connsiteX8" fmla="*/ 69049 w 196343"/>
                <a:gd name="connsiteY8" fmla="*/ 166716 h 187887"/>
                <a:gd name="connsiteX9" fmla="*/ 65166 w 196343"/>
                <a:gd name="connsiteY9" fmla="*/ 157534 h 187887"/>
                <a:gd name="connsiteX10" fmla="*/ 23399 w 196343"/>
                <a:gd name="connsiteY10" fmla="*/ 160936 h 187887"/>
                <a:gd name="connsiteX11" fmla="*/ 19081 w 196343"/>
                <a:gd name="connsiteY11" fmla="*/ 87152 h 187887"/>
                <a:gd name="connsiteX12" fmla="*/ 22941 w 196343"/>
                <a:gd name="connsiteY12" fmla="*/ 84185 h 187887"/>
                <a:gd name="connsiteX13" fmla="*/ 22702 w 196343"/>
                <a:gd name="connsiteY13" fmla="*/ 83858 h 187887"/>
                <a:gd name="connsiteX14" fmla="*/ 49463 w 196343"/>
                <a:gd name="connsiteY14" fmla="*/ 18187 h 187887"/>
                <a:gd name="connsiteX15" fmla="*/ 49463 w 196343"/>
                <a:gd name="connsiteY15" fmla="*/ 18187 h 187887"/>
                <a:gd name="connsiteX16" fmla="*/ 94720 w 196343"/>
                <a:gd name="connsiteY16" fmla="*/ 91470 h 187887"/>
                <a:gd name="connsiteX17" fmla="*/ 87151 w 196343"/>
                <a:gd name="connsiteY17" fmla="*/ 99191 h 187887"/>
                <a:gd name="connsiteX18" fmla="*/ 88198 w 196343"/>
                <a:gd name="connsiteY18" fmla="*/ 104229 h 187887"/>
                <a:gd name="connsiteX19" fmla="*/ 100129 w 196343"/>
                <a:gd name="connsiteY19" fmla="*/ 102135 h 187887"/>
                <a:gd name="connsiteX20" fmla="*/ 101111 w 196343"/>
                <a:gd name="connsiteY20" fmla="*/ 102157 h 187887"/>
                <a:gd name="connsiteX21" fmla="*/ 101852 w 196343"/>
                <a:gd name="connsiteY21" fmla="*/ 94982 h 187887"/>
                <a:gd name="connsiteX22" fmla="*/ 94720 w 196343"/>
                <a:gd name="connsiteY22" fmla="*/ 91470 h 187887"/>
                <a:gd name="connsiteX23" fmla="*/ 94720 w 196343"/>
                <a:gd name="connsiteY23" fmla="*/ 91470 h 18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6343" h="187887">
                  <a:moveTo>
                    <a:pt x="49463" y="18187"/>
                  </a:moveTo>
                  <a:cubicBezTo>
                    <a:pt x="60302" y="18274"/>
                    <a:pt x="70685" y="23203"/>
                    <a:pt x="78972" y="30597"/>
                  </a:cubicBezTo>
                  <a:cubicBezTo>
                    <a:pt x="82789" y="22746"/>
                    <a:pt x="88570" y="15548"/>
                    <a:pt x="96225" y="9943"/>
                  </a:cubicBezTo>
                  <a:cubicBezTo>
                    <a:pt x="111055" y="-897"/>
                    <a:pt x="130620" y="-3929"/>
                    <a:pt x="145015" y="6170"/>
                  </a:cubicBezTo>
                  <a:cubicBezTo>
                    <a:pt x="163422" y="19082"/>
                    <a:pt x="165647" y="42942"/>
                    <a:pt x="158035" y="63051"/>
                  </a:cubicBezTo>
                  <a:cubicBezTo>
                    <a:pt x="175222" y="67566"/>
                    <a:pt x="190904" y="80325"/>
                    <a:pt x="195156" y="97620"/>
                  </a:cubicBezTo>
                  <a:cubicBezTo>
                    <a:pt x="202375" y="127043"/>
                    <a:pt x="175593" y="149028"/>
                    <a:pt x="144076" y="143793"/>
                  </a:cubicBezTo>
                  <a:cubicBezTo>
                    <a:pt x="145864" y="152299"/>
                    <a:pt x="144403" y="161329"/>
                    <a:pt x="139649" y="169399"/>
                  </a:cubicBezTo>
                  <a:cubicBezTo>
                    <a:pt x="123771" y="196378"/>
                    <a:pt x="83946" y="192409"/>
                    <a:pt x="69049" y="166716"/>
                  </a:cubicBezTo>
                  <a:cubicBezTo>
                    <a:pt x="67391" y="163837"/>
                    <a:pt x="66104" y="160762"/>
                    <a:pt x="65166" y="157534"/>
                  </a:cubicBezTo>
                  <a:cubicBezTo>
                    <a:pt x="52451" y="164622"/>
                    <a:pt x="36966" y="166803"/>
                    <a:pt x="23399" y="160936"/>
                  </a:cubicBezTo>
                  <a:cubicBezTo>
                    <a:pt x="-6459" y="148046"/>
                    <a:pt x="-7571" y="109398"/>
                    <a:pt x="19081" y="87152"/>
                  </a:cubicBezTo>
                  <a:cubicBezTo>
                    <a:pt x="20325" y="86105"/>
                    <a:pt x="21611" y="85123"/>
                    <a:pt x="22941" y="84185"/>
                  </a:cubicBezTo>
                  <a:lnTo>
                    <a:pt x="22702" y="83858"/>
                  </a:lnTo>
                  <a:cubicBezTo>
                    <a:pt x="5580" y="58645"/>
                    <a:pt x="15919" y="17904"/>
                    <a:pt x="49463" y="18187"/>
                  </a:cubicBezTo>
                  <a:lnTo>
                    <a:pt x="49463" y="18187"/>
                  </a:lnTo>
                  <a:close/>
                  <a:moveTo>
                    <a:pt x="94720" y="91470"/>
                  </a:moveTo>
                  <a:cubicBezTo>
                    <a:pt x="92560" y="94545"/>
                    <a:pt x="90008" y="97097"/>
                    <a:pt x="87151" y="99191"/>
                  </a:cubicBezTo>
                  <a:cubicBezTo>
                    <a:pt x="87609" y="100827"/>
                    <a:pt x="87981" y="102506"/>
                    <a:pt x="88198" y="104229"/>
                  </a:cubicBezTo>
                  <a:cubicBezTo>
                    <a:pt x="91819" y="102899"/>
                    <a:pt x="95810" y="102135"/>
                    <a:pt x="100129" y="102135"/>
                  </a:cubicBezTo>
                  <a:lnTo>
                    <a:pt x="101111" y="102157"/>
                  </a:lnTo>
                  <a:cubicBezTo>
                    <a:pt x="101088" y="99693"/>
                    <a:pt x="101350" y="97294"/>
                    <a:pt x="101852" y="94982"/>
                  </a:cubicBezTo>
                  <a:cubicBezTo>
                    <a:pt x="99517" y="94044"/>
                    <a:pt x="97140" y="92888"/>
                    <a:pt x="94720" y="91470"/>
                  </a:cubicBezTo>
                  <a:lnTo>
                    <a:pt x="94720" y="9147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5DDEB558-DAFA-406D-9523-C5AA3CB3BBC2}"/>
                </a:ext>
              </a:extLst>
            </p:cNvPr>
            <p:cNvSpPr/>
            <p:nvPr/>
          </p:nvSpPr>
          <p:spPr>
            <a:xfrm>
              <a:off x="8985999" y="6000022"/>
              <a:ext cx="133515" cy="127817"/>
            </a:xfrm>
            <a:custGeom>
              <a:avLst/>
              <a:gdLst>
                <a:gd name="connsiteX0" fmla="*/ 33646 w 133515"/>
                <a:gd name="connsiteY0" fmla="*/ 12360 h 127817"/>
                <a:gd name="connsiteX1" fmla="*/ 53711 w 133515"/>
                <a:gd name="connsiteY1" fmla="*/ 20800 h 127817"/>
                <a:gd name="connsiteX2" fmla="*/ 65445 w 133515"/>
                <a:gd name="connsiteY2" fmla="*/ 6754 h 127817"/>
                <a:gd name="connsiteX3" fmla="*/ 98619 w 133515"/>
                <a:gd name="connsiteY3" fmla="*/ 4203 h 127817"/>
                <a:gd name="connsiteX4" fmla="*/ 107474 w 133515"/>
                <a:gd name="connsiteY4" fmla="*/ 42894 h 127817"/>
                <a:gd name="connsiteX5" fmla="*/ 132708 w 133515"/>
                <a:gd name="connsiteY5" fmla="*/ 66406 h 127817"/>
                <a:gd name="connsiteX6" fmla="*/ 97964 w 133515"/>
                <a:gd name="connsiteY6" fmla="*/ 97813 h 127817"/>
                <a:gd name="connsiteX7" fmla="*/ 94954 w 133515"/>
                <a:gd name="connsiteY7" fmla="*/ 115239 h 127817"/>
                <a:gd name="connsiteX8" fmla="*/ 46950 w 133515"/>
                <a:gd name="connsiteY8" fmla="*/ 113429 h 127817"/>
                <a:gd name="connsiteX9" fmla="*/ 44310 w 133515"/>
                <a:gd name="connsiteY9" fmla="*/ 107191 h 127817"/>
                <a:gd name="connsiteX10" fmla="*/ 15913 w 133515"/>
                <a:gd name="connsiteY10" fmla="*/ 109503 h 127817"/>
                <a:gd name="connsiteX11" fmla="*/ 12991 w 133515"/>
                <a:gd name="connsiteY11" fmla="*/ 59317 h 127817"/>
                <a:gd name="connsiteX12" fmla="*/ 15609 w 133515"/>
                <a:gd name="connsiteY12" fmla="*/ 57311 h 127817"/>
                <a:gd name="connsiteX13" fmla="*/ 15455 w 133515"/>
                <a:gd name="connsiteY13" fmla="*/ 57093 h 127817"/>
                <a:gd name="connsiteX14" fmla="*/ 33646 w 133515"/>
                <a:gd name="connsiteY14" fmla="*/ 12360 h 127817"/>
                <a:gd name="connsiteX15" fmla="*/ 33646 w 133515"/>
                <a:gd name="connsiteY15" fmla="*/ 12360 h 127817"/>
                <a:gd name="connsiteX16" fmla="*/ 64420 w 133515"/>
                <a:gd name="connsiteY16" fmla="*/ 62196 h 127817"/>
                <a:gd name="connsiteX17" fmla="*/ 59273 w 133515"/>
                <a:gd name="connsiteY17" fmla="*/ 67431 h 127817"/>
                <a:gd name="connsiteX18" fmla="*/ 59993 w 133515"/>
                <a:gd name="connsiteY18" fmla="*/ 70855 h 127817"/>
                <a:gd name="connsiteX19" fmla="*/ 68106 w 133515"/>
                <a:gd name="connsiteY19" fmla="*/ 69437 h 127817"/>
                <a:gd name="connsiteX20" fmla="*/ 68782 w 133515"/>
                <a:gd name="connsiteY20" fmla="*/ 69437 h 127817"/>
                <a:gd name="connsiteX21" fmla="*/ 69284 w 133515"/>
                <a:gd name="connsiteY21" fmla="*/ 64552 h 127817"/>
                <a:gd name="connsiteX22" fmla="*/ 64420 w 133515"/>
                <a:gd name="connsiteY22" fmla="*/ 62196 h 127817"/>
                <a:gd name="connsiteX23" fmla="*/ 64420 w 133515"/>
                <a:gd name="connsiteY23" fmla="*/ 62196 h 12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3515" h="127817">
                  <a:moveTo>
                    <a:pt x="33646" y="12360"/>
                  </a:moveTo>
                  <a:cubicBezTo>
                    <a:pt x="41017" y="12425"/>
                    <a:pt x="48083" y="15762"/>
                    <a:pt x="53711" y="20800"/>
                  </a:cubicBezTo>
                  <a:cubicBezTo>
                    <a:pt x="56306" y="15457"/>
                    <a:pt x="60233" y="10571"/>
                    <a:pt x="65445" y="6754"/>
                  </a:cubicBezTo>
                  <a:cubicBezTo>
                    <a:pt x="75521" y="-618"/>
                    <a:pt x="88826" y="-2668"/>
                    <a:pt x="98619" y="4203"/>
                  </a:cubicBezTo>
                  <a:cubicBezTo>
                    <a:pt x="111138" y="12970"/>
                    <a:pt x="112642" y="29197"/>
                    <a:pt x="107474" y="42894"/>
                  </a:cubicBezTo>
                  <a:cubicBezTo>
                    <a:pt x="119164" y="45969"/>
                    <a:pt x="129830" y="54628"/>
                    <a:pt x="132708" y="66406"/>
                  </a:cubicBezTo>
                  <a:cubicBezTo>
                    <a:pt x="137616" y="86406"/>
                    <a:pt x="119404" y="101368"/>
                    <a:pt x="97964" y="97813"/>
                  </a:cubicBezTo>
                  <a:cubicBezTo>
                    <a:pt x="99186" y="103592"/>
                    <a:pt x="98182" y="109743"/>
                    <a:pt x="94954" y="115239"/>
                  </a:cubicBezTo>
                  <a:cubicBezTo>
                    <a:pt x="84158" y="133603"/>
                    <a:pt x="57070" y="130877"/>
                    <a:pt x="46950" y="113429"/>
                  </a:cubicBezTo>
                  <a:cubicBezTo>
                    <a:pt x="45816" y="111466"/>
                    <a:pt x="44943" y="109372"/>
                    <a:pt x="44310" y="107191"/>
                  </a:cubicBezTo>
                  <a:cubicBezTo>
                    <a:pt x="35673" y="112011"/>
                    <a:pt x="25140" y="113494"/>
                    <a:pt x="15913" y="109503"/>
                  </a:cubicBezTo>
                  <a:cubicBezTo>
                    <a:pt x="-4391" y="100735"/>
                    <a:pt x="-5155" y="74454"/>
                    <a:pt x="12991" y="59317"/>
                  </a:cubicBezTo>
                  <a:cubicBezTo>
                    <a:pt x="13842" y="58619"/>
                    <a:pt x="14714" y="57943"/>
                    <a:pt x="15609" y="57311"/>
                  </a:cubicBezTo>
                  <a:lnTo>
                    <a:pt x="15455" y="57093"/>
                  </a:lnTo>
                  <a:cubicBezTo>
                    <a:pt x="3809" y="39862"/>
                    <a:pt x="10832" y="12163"/>
                    <a:pt x="33646" y="12360"/>
                  </a:cubicBezTo>
                  <a:lnTo>
                    <a:pt x="33646" y="12360"/>
                  </a:lnTo>
                  <a:close/>
                  <a:moveTo>
                    <a:pt x="64420" y="62196"/>
                  </a:moveTo>
                  <a:cubicBezTo>
                    <a:pt x="62959" y="64268"/>
                    <a:pt x="61213" y="66013"/>
                    <a:pt x="59273" y="67431"/>
                  </a:cubicBezTo>
                  <a:cubicBezTo>
                    <a:pt x="59600" y="68543"/>
                    <a:pt x="59840" y="69699"/>
                    <a:pt x="59993" y="70855"/>
                  </a:cubicBezTo>
                  <a:cubicBezTo>
                    <a:pt x="62457" y="69961"/>
                    <a:pt x="65161" y="69437"/>
                    <a:pt x="68106" y="69437"/>
                  </a:cubicBezTo>
                  <a:lnTo>
                    <a:pt x="68782" y="69437"/>
                  </a:lnTo>
                  <a:cubicBezTo>
                    <a:pt x="68761" y="67780"/>
                    <a:pt x="68934" y="66122"/>
                    <a:pt x="69284" y="64552"/>
                  </a:cubicBezTo>
                  <a:cubicBezTo>
                    <a:pt x="67691" y="63941"/>
                    <a:pt x="66056" y="63156"/>
                    <a:pt x="64420" y="62196"/>
                  </a:cubicBezTo>
                  <a:lnTo>
                    <a:pt x="64420" y="6219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FC8AA40A-9E0A-4F74-A53A-5F97D282EAEB}"/>
                </a:ext>
              </a:extLst>
            </p:cNvPr>
            <p:cNvSpPr/>
            <p:nvPr/>
          </p:nvSpPr>
          <p:spPr>
            <a:xfrm>
              <a:off x="8746320" y="6194783"/>
              <a:ext cx="187208" cy="180035"/>
            </a:xfrm>
            <a:custGeom>
              <a:avLst/>
              <a:gdLst>
                <a:gd name="connsiteX0" fmla="*/ 162571 w 187208"/>
                <a:gd name="connsiteY0" fmla="*/ 100501 h 180035"/>
                <a:gd name="connsiteX1" fmla="*/ 185014 w 187208"/>
                <a:gd name="connsiteY1" fmla="*/ 49923 h 180035"/>
                <a:gd name="connsiteX2" fmla="*/ 144491 w 187208"/>
                <a:gd name="connsiteY2" fmla="*/ 30947 h 180035"/>
                <a:gd name="connsiteX3" fmla="*/ 129529 w 187208"/>
                <a:gd name="connsiteY3" fmla="*/ 36007 h 180035"/>
                <a:gd name="connsiteX4" fmla="*/ 108569 w 187208"/>
                <a:gd name="connsiteY4" fmla="*/ 6236 h 180035"/>
                <a:gd name="connsiteX5" fmla="*/ 56988 w 187208"/>
                <a:gd name="connsiteY5" fmla="*/ 14524 h 180035"/>
                <a:gd name="connsiteX6" fmla="*/ 48547 w 187208"/>
                <a:gd name="connsiteY6" fmla="*/ 41831 h 180035"/>
                <a:gd name="connsiteX7" fmla="*/ 28046 w 187208"/>
                <a:gd name="connsiteY7" fmla="*/ 44448 h 180035"/>
                <a:gd name="connsiteX8" fmla="*/ 1372 w 187208"/>
                <a:gd name="connsiteY8" fmla="*/ 88483 h 180035"/>
                <a:gd name="connsiteX9" fmla="*/ 40456 w 187208"/>
                <a:gd name="connsiteY9" fmla="*/ 120261 h 180035"/>
                <a:gd name="connsiteX10" fmla="*/ 32342 w 187208"/>
                <a:gd name="connsiteY10" fmla="*/ 137818 h 180035"/>
                <a:gd name="connsiteX11" fmla="*/ 50489 w 187208"/>
                <a:gd name="connsiteY11" fmla="*/ 177470 h 180035"/>
                <a:gd name="connsiteX12" fmla="*/ 104272 w 187208"/>
                <a:gd name="connsiteY12" fmla="*/ 157535 h 180035"/>
                <a:gd name="connsiteX13" fmla="*/ 140500 w 187208"/>
                <a:gd name="connsiteY13" fmla="*/ 167153 h 180035"/>
                <a:gd name="connsiteX14" fmla="*/ 177229 w 187208"/>
                <a:gd name="connsiteY14" fmla="*/ 130119 h 180035"/>
                <a:gd name="connsiteX15" fmla="*/ 162571 w 187208"/>
                <a:gd name="connsiteY15" fmla="*/ 100501 h 180035"/>
                <a:gd name="connsiteX16" fmla="*/ 162571 w 187208"/>
                <a:gd name="connsiteY16" fmla="*/ 100501 h 1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7208" h="180035">
                  <a:moveTo>
                    <a:pt x="162571" y="100501"/>
                  </a:moveTo>
                  <a:cubicBezTo>
                    <a:pt x="180325" y="88178"/>
                    <a:pt x="192365" y="67240"/>
                    <a:pt x="185014" y="49923"/>
                  </a:cubicBezTo>
                  <a:cubicBezTo>
                    <a:pt x="180390" y="32954"/>
                    <a:pt x="161241" y="28025"/>
                    <a:pt x="144491" y="30947"/>
                  </a:cubicBezTo>
                  <a:cubicBezTo>
                    <a:pt x="139213" y="31863"/>
                    <a:pt x="134197" y="33608"/>
                    <a:pt x="129529" y="36007"/>
                  </a:cubicBezTo>
                  <a:cubicBezTo>
                    <a:pt x="125712" y="23641"/>
                    <a:pt x="117773" y="11951"/>
                    <a:pt x="108569" y="6236"/>
                  </a:cubicBezTo>
                  <a:cubicBezTo>
                    <a:pt x="92430" y="-3796"/>
                    <a:pt x="69288" y="-2204"/>
                    <a:pt x="56988" y="14524"/>
                  </a:cubicBezTo>
                  <a:cubicBezTo>
                    <a:pt x="51405" y="22114"/>
                    <a:pt x="48722" y="31820"/>
                    <a:pt x="48547" y="41831"/>
                  </a:cubicBezTo>
                  <a:cubicBezTo>
                    <a:pt x="41873" y="41220"/>
                    <a:pt x="34937" y="42005"/>
                    <a:pt x="28046" y="44448"/>
                  </a:cubicBezTo>
                  <a:cubicBezTo>
                    <a:pt x="9223" y="51100"/>
                    <a:pt x="-4496" y="69661"/>
                    <a:pt x="1372" y="88483"/>
                  </a:cubicBezTo>
                  <a:cubicBezTo>
                    <a:pt x="6126" y="103707"/>
                    <a:pt x="22440" y="115746"/>
                    <a:pt x="40456" y="120261"/>
                  </a:cubicBezTo>
                  <a:cubicBezTo>
                    <a:pt x="36660" y="125539"/>
                    <a:pt x="33825" y="131472"/>
                    <a:pt x="32342" y="137818"/>
                  </a:cubicBezTo>
                  <a:cubicBezTo>
                    <a:pt x="28635" y="153784"/>
                    <a:pt x="33018" y="172366"/>
                    <a:pt x="50489" y="177470"/>
                  </a:cubicBezTo>
                  <a:cubicBezTo>
                    <a:pt x="68329" y="185278"/>
                    <a:pt x="90794" y="174307"/>
                    <a:pt x="104272" y="157535"/>
                  </a:cubicBezTo>
                  <a:cubicBezTo>
                    <a:pt x="115396" y="164427"/>
                    <a:pt x="129354" y="168353"/>
                    <a:pt x="140500" y="167153"/>
                  </a:cubicBezTo>
                  <a:cubicBezTo>
                    <a:pt x="160194" y="165016"/>
                    <a:pt x="178057" y="149989"/>
                    <a:pt x="177229" y="130119"/>
                  </a:cubicBezTo>
                  <a:cubicBezTo>
                    <a:pt x="176771" y="119389"/>
                    <a:pt x="171077" y="108876"/>
                    <a:pt x="162571" y="100501"/>
                  </a:cubicBezTo>
                  <a:lnTo>
                    <a:pt x="162571" y="10050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3207B207-DB1F-4607-8FF2-4FE9DA3513F1}"/>
                </a:ext>
              </a:extLst>
            </p:cNvPr>
            <p:cNvSpPr/>
            <p:nvPr/>
          </p:nvSpPr>
          <p:spPr>
            <a:xfrm>
              <a:off x="8782216" y="6228076"/>
              <a:ext cx="125325" cy="120501"/>
            </a:xfrm>
            <a:custGeom>
              <a:avLst/>
              <a:gdLst>
                <a:gd name="connsiteX0" fmla="*/ 108835 w 125325"/>
                <a:gd name="connsiteY0" fmla="*/ 67295 h 120501"/>
                <a:gd name="connsiteX1" fmla="*/ 123862 w 125325"/>
                <a:gd name="connsiteY1" fmla="*/ 33445 h 120501"/>
                <a:gd name="connsiteX2" fmla="*/ 96730 w 125325"/>
                <a:gd name="connsiteY2" fmla="*/ 20730 h 120501"/>
                <a:gd name="connsiteX3" fmla="*/ 86719 w 125325"/>
                <a:gd name="connsiteY3" fmla="*/ 24110 h 120501"/>
                <a:gd name="connsiteX4" fmla="*/ 72674 w 125325"/>
                <a:gd name="connsiteY4" fmla="*/ 4175 h 120501"/>
                <a:gd name="connsiteX5" fmla="*/ 38148 w 125325"/>
                <a:gd name="connsiteY5" fmla="*/ 9715 h 120501"/>
                <a:gd name="connsiteX6" fmla="*/ 32499 w 125325"/>
                <a:gd name="connsiteY6" fmla="*/ 27992 h 120501"/>
                <a:gd name="connsiteX7" fmla="*/ 18780 w 125325"/>
                <a:gd name="connsiteY7" fmla="*/ 29737 h 120501"/>
                <a:gd name="connsiteX8" fmla="*/ 918 w 125325"/>
                <a:gd name="connsiteY8" fmla="*/ 59225 h 120501"/>
                <a:gd name="connsiteX9" fmla="*/ 27068 w 125325"/>
                <a:gd name="connsiteY9" fmla="*/ 80490 h 120501"/>
                <a:gd name="connsiteX10" fmla="*/ 21638 w 125325"/>
                <a:gd name="connsiteY10" fmla="*/ 92246 h 120501"/>
                <a:gd name="connsiteX11" fmla="*/ 33786 w 125325"/>
                <a:gd name="connsiteY11" fmla="*/ 118789 h 120501"/>
                <a:gd name="connsiteX12" fmla="*/ 69794 w 125325"/>
                <a:gd name="connsiteY12" fmla="*/ 105441 h 120501"/>
                <a:gd name="connsiteX13" fmla="*/ 94047 w 125325"/>
                <a:gd name="connsiteY13" fmla="*/ 111875 h 120501"/>
                <a:gd name="connsiteX14" fmla="*/ 118628 w 125325"/>
                <a:gd name="connsiteY14" fmla="*/ 87077 h 120501"/>
                <a:gd name="connsiteX15" fmla="*/ 108835 w 125325"/>
                <a:gd name="connsiteY15" fmla="*/ 67295 h 120501"/>
                <a:gd name="connsiteX16" fmla="*/ 108835 w 125325"/>
                <a:gd name="connsiteY16" fmla="*/ 67295 h 12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325" h="120501">
                  <a:moveTo>
                    <a:pt x="108835" y="67295"/>
                  </a:moveTo>
                  <a:cubicBezTo>
                    <a:pt x="120721" y="59050"/>
                    <a:pt x="128769" y="45026"/>
                    <a:pt x="123862" y="33445"/>
                  </a:cubicBezTo>
                  <a:cubicBezTo>
                    <a:pt x="120765" y="22082"/>
                    <a:pt x="107941" y="18767"/>
                    <a:pt x="96730" y="20730"/>
                  </a:cubicBezTo>
                  <a:cubicBezTo>
                    <a:pt x="93196" y="21340"/>
                    <a:pt x="89839" y="22518"/>
                    <a:pt x="86719" y="24110"/>
                  </a:cubicBezTo>
                  <a:cubicBezTo>
                    <a:pt x="84168" y="15822"/>
                    <a:pt x="78846" y="8014"/>
                    <a:pt x="72674" y="4175"/>
                  </a:cubicBezTo>
                  <a:cubicBezTo>
                    <a:pt x="61877" y="-2542"/>
                    <a:pt x="46370" y="-1473"/>
                    <a:pt x="38148" y="9715"/>
                  </a:cubicBezTo>
                  <a:cubicBezTo>
                    <a:pt x="34418" y="14797"/>
                    <a:pt x="32608" y="21297"/>
                    <a:pt x="32499" y="27992"/>
                  </a:cubicBezTo>
                  <a:cubicBezTo>
                    <a:pt x="28027" y="27578"/>
                    <a:pt x="23382" y="28123"/>
                    <a:pt x="18780" y="29737"/>
                  </a:cubicBezTo>
                  <a:cubicBezTo>
                    <a:pt x="6173" y="34187"/>
                    <a:pt x="-3009" y="46619"/>
                    <a:pt x="918" y="59225"/>
                  </a:cubicBezTo>
                  <a:cubicBezTo>
                    <a:pt x="4102" y="69410"/>
                    <a:pt x="15028" y="77480"/>
                    <a:pt x="27068" y="80490"/>
                  </a:cubicBezTo>
                  <a:cubicBezTo>
                    <a:pt x="24537" y="84023"/>
                    <a:pt x="22641" y="87993"/>
                    <a:pt x="21638" y="92246"/>
                  </a:cubicBezTo>
                  <a:cubicBezTo>
                    <a:pt x="19172" y="102933"/>
                    <a:pt x="22095" y="115365"/>
                    <a:pt x="33786" y="118789"/>
                  </a:cubicBezTo>
                  <a:cubicBezTo>
                    <a:pt x="45738" y="124002"/>
                    <a:pt x="60765" y="116674"/>
                    <a:pt x="69794" y="105441"/>
                  </a:cubicBezTo>
                  <a:cubicBezTo>
                    <a:pt x="77232" y="110043"/>
                    <a:pt x="86567" y="112682"/>
                    <a:pt x="94047" y="111875"/>
                  </a:cubicBezTo>
                  <a:cubicBezTo>
                    <a:pt x="107243" y="110458"/>
                    <a:pt x="119195" y="100381"/>
                    <a:pt x="118628" y="87077"/>
                  </a:cubicBezTo>
                  <a:cubicBezTo>
                    <a:pt x="118344" y="79945"/>
                    <a:pt x="114528" y="72900"/>
                    <a:pt x="108835" y="67295"/>
                  </a:cubicBezTo>
                  <a:lnTo>
                    <a:pt x="108835" y="6729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8875D80A-75C3-4913-90CB-C8879FDDF0B0}"/>
                </a:ext>
              </a:extLst>
            </p:cNvPr>
            <p:cNvSpPr/>
            <p:nvPr/>
          </p:nvSpPr>
          <p:spPr>
            <a:xfrm>
              <a:off x="8810035" y="6252408"/>
              <a:ext cx="66159" cy="70333"/>
            </a:xfrm>
            <a:custGeom>
              <a:avLst/>
              <a:gdLst>
                <a:gd name="connsiteX0" fmla="*/ 10089 w 66159"/>
                <a:gd name="connsiteY0" fmla="*/ 7020 h 70333"/>
                <a:gd name="connsiteX1" fmla="*/ 40580 w 66159"/>
                <a:gd name="connsiteY1" fmla="*/ 3225 h 70333"/>
                <a:gd name="connsiteX2" fmla="*/ 49937 w 66159"/>
                <a:gd name="connsiteY2" fmla="*/ 7936 h 70333"/>
                <a:gd name="connsiteX3" fmla="*/ 61976 w 66159"/>
                <a:gd name="connsiteY3" fmla="*/ 22418 h 70333"/>
                <a:gd name="connsiteX4" fmla="*/ 66097 w 66159"/>
                <a:gd name="connsiteY4" fmla="*/ 41175 h 70333"/>
                <a:gd name="connsiteX5" fmla="*/ 65007 w 66159"/>
                <a:gd name="connsiteY5" fmla="*/ 50248 h 70333"/>
                <a:gd name="connsiteX6" fmla="*/ 58028 w 66159"/>
                <a:gd name="connsiteY6" fmla="*/ 61349 h 70333"/>
                <a:gd name="connsiteX7" fmla="*/ 41758 w 66159"/>
                <a:gd name="connsiteY7" fmla="*/ 69768 h 70333"/>
                <a:gd name="connsiteX8" fmla="*/ 6533 w 66159"/>
                <a:gd name="connsiteY8" fmla="*/ 53934 h 70333"/>
                <a:gd name="connsiteX9" fmla="*/ 10089 w 66159"/>
                <a:gd name="connsiteY9" fmla="*/ 7020 h 70333"/>
                <a:gd name="connsiteX10" fmla="*/ 10089 w 66159"/>
                <a:gd name="connsiteY10" fmla="*/ 7020 h 7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159" h="70333">
                  <a:moveTo>
                    <a:pt x="10089" y="7020"/>
                  </a:moveTo>
                  <a:cubicBezTo>
                    <a:pt x="19118" y="-1770"/>
                    <a:pt x="30481" y="-1421"/>
                    <a:pt x="40580" y="3225"/>
                  </a:cubicBezTo>
                  <a:cubicBezTo>
                    <a:pt x="43851" y="4250"/>
                    <a:pt x="47013" y="5798"/>
                    <a:pt x="49937" y="7936"/>
                  </a:cubicBezTo>
                  <a:cubicBezTo>
                    <a:pt x="55105" y="11731"/>
                    <a:pt x="59227" y="16791"/>
                    <a:pt x="61976" y="22418"/>
                  </a:cubicBezTo>
                  <a:cubicBezTo>
                    <a:pt x="65182" y="28154"/>
                    <a:pt x="66468" y="34741"/>
                    <a:pt x="66097" y="41175"/>
                  </a:cubicBezTo>
                  <a:cubicBezTo>
                    <a:pt x="66251" y="44163"/>
                    <a:pt x="65945" y="47216"/>
                    <a:pt x="65007" y="50248"/>
                  </a:cubicBezTo>
                  <a:cubicBezTo>
                    <a:pt x="63568" y="54785"/>
                    <a:pt x="61125" y="58449"/>
                    <a:pt x="58028" y="61349"/>
                  </a:cubicBezTo>
                  <a:cubicBezTo>
                    <a:pt x="53993" y="65821"/>
                    <a:pt x="48518" y="68940"/>
                    <a:pt x="41758" y="69768"/>
                  </a:cubicBezTo>
                  <a:cubicBezTo>
                    <a:pt x="28824" y="72386"/>
                    <a:pt x="14734" y="65711"/>
                    <a:pt x="6533" y="53934"/>
                  </a:cubicBezTo>
                  <a:cubicBezTo>
                    <a:pt x="-3085" y="40128"/>
                    <a:pt x="-2235" y="18994"/>
                    <a:pt x="10089" y="7020"/>
                  </a:cubicBezTo>
                  <a:lnTo>
                    <a:pt x="10089" y="7020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1D797E91-C973-4D9F-BECE-6557604A3461}"/>
                </a:ext>
              </a:extLst>
            </p:cNvPr>
            <p:cNvSpPr/>
            <p:nvPr/>
          </p:nvSpPr>
          <p:spPr>
            <a:xfrm>
              <a:off x="9016942" y="6029093"/>
              <a:ext cx="65774" cy="64757"/>
            </a:xfrm>
            <a:custGeom>
              <a:avLst/>
              <a:gdLst>
                <a:gd name="connsiteX0" fmla="*/ 5407 w 65774"/>
                <a:gd name="connsiteY0" fmla="*/ 13954 h 64757"/>
                <a:gd name="connsiteX1" fmla="*/ 42987 w 65774"/>
                <a:gd name="connsiteY1" fmla="*/ 2395 h 64757"/>
                <a:gd name="connsiteX2" fmla="*/ 48570 w 65774"/>
                <a:gd name="connsiteY2" fmla="*/ 4881 h 64757"/>
                <a:gd name="connsiteX3" fmla="*/ 63619 w 65774"/>
                <a:gd name="connsiteY3" fmla="*/ 25993 h 64757"/>
                <a:gd name="connsiteX4" fmla="*/ 63663 w 65774"/>
                <a:gd name="connsiteY4" fmla="*/ 26430 h 64757"/>
                <a:gd name="connsiteX5" fmla="*/ 65757 w 65774"/>
                <a:gd name="connsiteY5" fmla="*/ 38556 h 64757"/>
                <a:gd name="connsiteX6" fmla="*/ 28527 w 65774"/>
                <a:gd name="connsiteY6" fmla="*/ 63616 h 64757"/>
                <a:gd name="connsiteX7" fmla="*/ 9093 w 65774"/>
                <a:gd name="connsiteY7" fmla="*/ 54390 h 64757"/>
                <a:gd name="connsiteX8" fmla="*/ 5407 w 65774"/>
                <a:gd name="connsiteY8" fmla="*/ 13954 h 64757"/>
                <a:gd name="connsiteX9" fmla="*/ 5407 w 65774"/>
                <a:gd name="connsiteY9" fmla="*/ 13954 h 6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774" h="64757">
                  <a:moveTo>
                    <a:pt x="5407" y="13954"/>
                  </a:moveTo>
                  <a:cubicBezTo>
                    <a:pt x="13740" y="1958"/>
                    <a:pt x="29530" y="-3516"/>
                    <a:pt x="42987" y="2395"/>
                  </a:cubicBezTo>
                  <a:cubicBezTo>
                    <a:pt x="44863" y="3027"/>
                    <a:pt x="46738" y="3834"/>
                    <a:pt x="48570" y="4881"/>
                  </a:cubicBezTo>
                  <a:cubicBezTo>
                    <a:pt x="56183" y="9287"/>
                    <a:pt x="62114" y="17291"/>
                    <a:pt x="63619" y="25993"/>
                  </a:cubicBezTo>
                  <a:cubicBezTo>
                    <a:pt x="63642" y="26146"/>
                    <a:pt x="63642" y="26277"/>
                    <a:pt x="63663" y="26430"/>
                  </a:cubicBezTo>
                  <a:cubicBezTo>
                    <a:pt x="65081" y="30486"/>
                    <a:pt x="65910" y="34630"/>
                    <a:pt x="65757" y="38556"/>
                  </a:cubicBezTo>
                  <a:cubicBezTo>
                    <a:pt x="65015" y="57815"/>
                    <a:pt x="45910" y="68393"/>
                    <a:pt x="28527" y="63616"/>
                  </a:cubicBezTo>
                  <a:cubicBezTo>
                    <a:pt x="21373" y="62962"/>
                    <a:pt x="14437" y="59909"/>
                    <a:pt x="9093" y="54390"/>
                  </a:cubicBezTo>
                  <a:cubicBezTo>
                    <a:pt x="-1201" y="43681"/>
                    <a:pt x="-3207" y="26364"/>
                    <a:pt x="5407" y="13954"/>
                  </a:cubicBezTo>
                  <a:lnTo>
                    <a:pt x="5407" y="13954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9BE9FD9E-FFF3-409A-85D3-D7A5822243F2}"/>
                </a:ext>
              </a:extLst>
            </p:cNvPr>
            <p:cNvSpPr/>
            <p:nvPr/>
          </p:nvSpPr>
          <p:spPr>
            <a:xfrm>
              <a:off x="9039346" y="6048957"/>
              <a:ext cx="26465" cy="26564"/>
            </a:xfrm>
            <a:custGeom>
              <a:avLst/>
              <a:gdLst>
                <a:gd name="connsiteX0" fmla="*/ 6842 w 26465"/>
                <a:gd name="connsiteY0" fmla="*/ 1548 h 26564"/>
                <a:gd name="connsiteX1" fmla="*/ 24967 w 26465"/>
                <a:gd name="connsiteY1" fmla="*/ 6892 h 26564"/>
                <a:gd name="connsiteX2" fmla="*/ 19623 w 26465"/>
                <a:gd name="connsiteY2" fmla="*/ 25016 h 26564"/>
                <a:gd name="connsiteX3" fmla="*/ 1498 w 26465"/>
                <a:gd name="connsiteY3" fmla="*/ 19673 h 26564"/>
                <a:gd name="connsiteX4" fmla="*/ 6842 w 26465"/>
                <a:gd name="connsiteY4" fmla="*/ 1548 h 26564"/>
                <a:gd name="connsiteX5" fmla="*/ 6842 w 26465"/>
                <a:gd name="connsiteY5" fmla="*/ 1548 h 2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65" h="26564">
                  <a:moveTo>
                    <a:pt x="6842" y="1548"/>
                  </a:moveTo>
                  <a:cubicBezTo>
                    <a:pt x="12971" y="-1789"/>
                    <a:pt x="21804" y="392"/>
                    <a:pt x="24967" y="6892"/>
                  </a:cubicBezTo>
                  <a:cubicBezTo>
                    <a:pt x="28151" y="13413"/>
                    <a:pt x="26210" y="21440"/>
                    <a:pt x="19623" y="25016"/>
                  </a:cubicBezTo>
                  <a:cubicBezTo>
                    <a:pt x="13494" y="28354"/>
                    <a:pt x="4661" y="26172"/>
                    <a:pt x="1498" y="19673"/>
                  </a:cubicBezTo>
                  <a:cubicBezTo>
                    <a:pt x="-1686" y="13151"/>
                    <a:pt x="256" y="5125"/>
                    <a:pt x="6842" y="1548"/>
                  </a:cubicBezTo>
                  <a:lnTo>
                    <a:pt x="6842" y="15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52A364CC-A0F6-4A7F-AD10-B5F06C2CDB61}"/>
                </a:ext>
              </a:extLst>
            </p:cNvPr>
            <p:cNvSpPr/>
            <p:nvPr/>
          </p:nvSpPr>
          <p:spPr>
            <a:xfrm>
              <a:off x="8830910" y="6275864"/>
              <a:ext cx="22153" cy="22612"/>
            </a:xfrm>
            <a:custGeom>
              <a:avLst/>
              <a:gdLst>
                <a:gd name="connsiteX0" fmla="*/ 5703 w 22153"/>
                <a:gd name="connsiteY0" fmla="*/ 1448 h 22612"/>
                <a:gd name="connsiteX1" fmla="*/ 16455 w 22153"/>
                <a:gd name="connsiteY1" fmla="*/ 21165 h 22612"/>
                <a:gd name="connsiteX2" fmla="*/ 5703 w 22153"/>
                <a:gd name="connsiteY2" fmla="*/ 1448 h 22612"/>
                <a:gd name="connsiteX3" fmla="*/ 5703 w 22153"/>
                <a:gd name="connsiteY3" fmla="*/ 1448 h 2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53" h="22612">
                  <a:moveTo>
                    <a:pt x="5703" y="1448"/>
                  </a:moveTo>
                  <a:cubicBezTo>
                    <a:pt x="18396" y="-5466"/>
                    <a:pt x="29170" y="14251"/>
                    <a:pt x="16455" y="21165"/>
                  </a:cubicBezTo>
                  <a:cubicBezTo>
                    <a:pt x="3739" y="28078"/>
                    <a:pt x="-7013" y="8362"/>
                    <a:pt x="5703" y="1448"/>
                  </a:cubicBezTo>
                  <a:lnTo>
                    <a:pt x="5703" y="14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FCA28BE1-8CF7-4C97-B4D0-031685B712AD}"/>
                </a:ext>
              </a:extLst>
            </p:cNvPr>
            <p:cNvSpPr/>
            <p:nvPr/>
          </p:nvSpPr>
          <p:spPr>
            <a:xfrm>
              <a:off x="9165664" y="5667103"/>
              <a:ext cx="63198" cy="69513"/>
            </a:xfrm>
            <a:custGeom>
              <a:avLst/>
              <a:gdLst>
                <a:gd name="connsiteX0" fmla="*/ 2226 w 63198"/>
                <a:gd name="connsiteY0" fmla="*/ 26956 h 69513"/>
                <a:gd name="connsiteX1" fmla="*/ 23861 w 63198"/>
                <a:gd name="connsiteY1" fmla="*/ 3117 h 69513"/>
                <a:gd name="connsiteX2" fmla="*/ 58911 w 63198"/>
                <a:gd name="connsiteY2" fmla="*/ 14502 h 69513"/>
                <a:gd name="connsiteX3" fmla="*/ 32673 w 63198"/>
                <a:gd name="connsiteY3" fmla="*/ 69464 h 69513"/>
                <a:gd name="connsiteX4" fmla="*/ 17580 w 63198"/>
                <a:gd name="connsiteY4" fmla="*/ 65560 h 69513"/>
                <a:gd name="connsiteX5" fmla="*/ 9009 w 63198"/>
                <a:gd name="connsiteY5" fmla="*/ 60260 h 69513"/>
                <a:gd name="connsiteX6" fmla="*/ 2226 w 63198"/>
                <a:gd name="connsiteY6" fmla="*/ 26956 h 69513"/>
                <a:gd name="connsiteX7" fmla="*/ 2226 w 63198"/>
                <a:gd name="connsiteY7" fmla="*/ 26956 h 6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198" h="69513">
                  <a:moveTo>
                    <a:pt x="2226" y="26956"/>
                  </a:moveTo>
                  <a:cubicBezTo>
                    <a:pt x="6086" y="17337"/>
                    <a:pt x="14832" y="8133"/>
                    <a:pt x="23861" y="3117"/>
                  </a:cubicBezTo>
                  <a:cubicBezTo>
                    <a:pt x="36970" y="-4168"/>
                    <a:pt x="51823" y="2004"/>
                    <a:pt x="58911" y="14502"/>
                  </a:cubicBezTo>
                  <a:cubicBezTo>
                    <a:pt x="70405" y="34720"/>
                    <a:pt x="57821" y="67937"/>
                    <a:pt x="32673" y="69464"/>
                  </a:cubicBezTo>
                  <a:cubicBezTo>
                    <a:pt x="26937" y="69813"/>
                    <a:pt x="21834" y="68308"/>
                    <a:pt x="17580" y="65560"/>
                  </a:cubicBezTo>
                  <a:cubicBezTo>
                    <a:pt x="14506" y="64382"/>
                    <a:pt x="11582" y="62659"/>
                    <a:pt x="9009" y="60260"/>
                  </a:cubicBezTo>
                  <a:cubicBezTo>
                    <a:pt x="67" y="51972"/>
                    <a:pt x="-2268" y="38166"/>
                    <a:pt x="2226" y="26956"/>
                  </a:cubicBezTo>
                  <a:lnTo>
                    <a:pt x="2226" y="26956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58769F98-EB7C-43D4-8753-B5E55F2FF27B}"/>
                </a:ext>
              </a:extLst>
            </p:cNvPr>
            <p:cNvSpPr/>
            <p:nvPr/>
          </p:nvSpPr>
          <p:spPr>
            <a:xfrm>
              <a:off x="9178681" y="5662267"/>
              <a:ext cx="51850" cy="49968"/>
            </a:xfrm>
            <a:custGeom>
              <a:avLst/>
              <a:gdLst>
                <a:gd name="connsiteX0" fmla="*/ 114 w 51850"/>
                <a:gd name="connsiteY0" fmla="*/ 16044 h 49968"/>
                <a:gd name="connsiteX1" fmla="*/ 49689 w 51850"/>
                <a:gd name="connsiteY1" fmla="*/ 42915 h 49968"/>
                <a:gd name="connsiteX2" fmla="*/ 32655 w 51850"/>
                <a:gd name="connsiteY2" fmla="*/ 49916 h 49968"/>
                <a:gd name="connsiteX3" fmla="*/ 114 w 51850"/>
                <a:gd name="connsiteY3" fmla="*/ 16044 h 49968"/>
                <a:gd name="connsiteX4" fmla="*/ 114 w 51850"/>
                <a:gd name="connsiteY4" fmla="*/ 16044 h 4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0" h="49968">
                  <a:moveTo>
                    <a:pt x="114" y="16044"/>
                  </a:moveTo>
                  <a:cubicBezTo>
                    <a:pt x="26985" y="-18460"/>
                    <a:pt x="60769" y="8389"/>
                    <a:pt x="49689" y="42915"/>
                  </a:cubicBezTo>
                  <a:cubicBezTo>
                    <a:pt x="45022" y="46906"/>
                    <a:pt x="39264" y="49501"/>
                    <a:pt x="32655" y="49916"/>
                  </a:cubicBezTo>
                  <a:cubicBezTo>
                    <a:pt x="14269" y="51028"/>
                    <a:pt x="-1500" y="34387"/>
                    <a:pt x="114" y="16044"/>
                  </a:cubicBezTo>
                  <a:lnTo>
                    <a:pt x="114" y="1604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3370BDDF-45BE-489D-8A2D-ACF2F35C078E}"/>
                </a:ext>
              </a:extLst>
            </p:cNvPr>
            <p:cNvSpPr/>
            <p:nvPr/>
          </p:nvSpPr>
          <p:spPr>
            <a:xfrm>
              <a:off x="9175655" y="5753754"/>
              <a:ext cx="79374" cy="65542"/>
            </a:xfrm>
            <a:custGeom>
              <a:avLst/>
              <a:gdLst>
                <a:gd name="connsiteX0" fmla="*/ 1744 w 79374"/>
                <a:gd name="connsiteY0" fmla="*/ 25431 h 65542"/>
                <a:gd name="connsiteX1" fmla="*/ 32780 w 79374"/>
                <a:gd name="connsiteY1" fmla="*/ 785 h 65542"/>
                <a:gd name="connsiteX2" fmla="*/ 71559 w 79374"/>
                <a:gd name="connsiteY2" fmla="*/ 13173 h 65542"/>
                <a:gd name="connsiteX3" fmla="*/ 77840 w 79374"/>
                <a:gd name="connsiteY3" fmla="*/ 27415 h 65542"/>
                <a:gd name="connsiteX4" fmla="*/ 65517 w 79374"/>
                <a:gd name="connsiteY4" fmla="*/ 61200 h 65542"/>
                <a:gd name="connsiteX5" fmla="*/ 23990 w 79374"/>
                <a:gd name="connsiteY5" fmla="*/ 61287 h 65542"/>
                <a:gd name="connsiteX6" fmla="*/ 1744 w 79374"/>
                <a:gd name="connsiteY6" fmla="*/ 25431 h 65542"/>
                <a:gd name="connsiteX7" fmla="*/ 1744 w 79374"/>
                <a:gd name="connsiteY7" fmla="*/ 25431 h 6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74" h="65542">
                  <a:moveTo>
                    <a:pt x="1744" y="25431"/>
                  </a:moveTo>
                  <a:cubicBezTo>
                    <a:pt x="6521" y="12606"/>
                    <a:pt x="19497" y="3162"/>
                    <a:pt x="32780" y="785"/>
                  </a:cubicBezTo>
                  <a:cubicBezTo>
                    <a:pt x="47022" y="-1745"/>
                    <a:pt x="62071" y="1701"/>
                    <a:pt x="71559" y="13173"/>
                  </a:cubicBezTo>
                  <a:cubicBezTo>
                    <a:pt x="74939" y="17273"/>
                    <a:pt x="77034" y="22268"/>
                    <a:pt x="77840" y="27415"/>
                  </a:cubicBezTo>
                  <a:cubicBezTo>
                    <a:pt x="81962" y="40065"/>
                    <a:pt x="77753" y="54526"/>
                    <a:pt x="65517" y="61200"/>
                  </a:cubicBezTo>
                  <a:cubicBezTo>
                    <a:pt x="53369" y="67808"/>
                    <a:pt x="36444" y="66085"/>
                    <a:pt x="23990" y="61287"/>
                  </a:cubicBezTo>
                  <a:cubicBezTo>
                    <a:pt x="8636" y="55376"/>
                    <a:pt x="-4930" y="43315"/>
                    <a:pt x="1744" y="25431"/>
                  </a:cubicBezTo>
                  <a:lnTo>
                    <a:pt x="1744" y="2543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BDDB9AC8-8C9B-4645-AB5A-EE150E547D4D}"/>
                </a:ext>
              </a:extLst>
            </p:cNvPr>
            <p:cNvSpPr/>
            <p:nvPr/>
          </p:nvSpPr>
          <p:spPr>
            <a:xfrm>
              <a:off x="9200171" y="5753773"/>
              <a:ext cx="64275" cy="65522"/>
            </a:xfrm>
            <a:custGeom>
              <a:avLst/>
              <a:gdLst>
                <a:gd name="connsiteX0" fmla="*/ 16771 w 64275"/>
                <a:gd name="connsiteY0" fmla="*/ 2 h 65522"/>
                <a:gd name="connsiteX1" fmla="*/ 18625 w 64275"/>
                <a:gd name="connsiteY1" fmla="*/ 65433 h 65522"/>
                <a:gd name="connsiteX2" fmla="*/ 2615 w 64275"/>
                <a:gd name="connsiteY2" fmla="*/ 20678 h 65522"/>
                <a:gd name="connsiteX3" fmla="*/ 16771 w 64275"/>
                <a:gd name="connsiteY3" fmla="*/ 2 h 65522"/>
                <a:gd name="connsiteX4" fmla="*/ 16771 w 64275"/>
                <a:gd name="connsiteY4" fmla="*/ 2 h 6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75" h="65522">
                  <a:moveTo>
                    <a:pt x="16771" y="2"/>
                  </a:moveTo>
                  <a:cubicBezTo>
                    <a:pt x="74437" y="-456"/>
                    <a:pt x="84862" y="68334"/>
                    <a:pt x="18625" y="65433"/>
                  </a:cubicBezTo>
                  <a:cubicBezTo>
                    <a:pt x="4230" y="55335"/>
                    <a:pt x="-4713" y="40330"/>
                    <a:pt x="2615" y="20678"/>
                  </a:cubicBezTo>
                  <a:cubicBezTo>
                    <a:pt x="5560" y="12827"/>
                    <a:pt x="10555" y="5804"/>
                    <a:pt x="16771" y="2"/>
                  </a:cubicBezTo>
                  <a:lnTo>
                    <a:pt x="16771" y="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70DFB4C3-B5BE-4A4B-AEEC-CA66B2425F91}"/>
                </a:ext>
              </a:extLst>
            </p:cNvPr>
            <p:cNvSpPr/>
            <p:nvPr/>
          </p:nvSpPr>
          <p:spPr>
            <a:xfrm>
              <a:off x="8910890" y="5801629"/>
              <a:ext cx="88368" cy="92394"/>
            </a:xfrm>
            <a:custGeom>
              <a:avLst/>
              <a:gdLst>
                <a:gd name="connsiteX0" fmla="*/ 1949 w 88368"/>
                <a:gd name="connsiteY0" fmla="*/ 58843 h 92394"/>
                <a:gd name="connsiteX1" fmla="*/ 4545 w 88368"/>
                <a:gd name="connsiteY1" fmla="*/ 26498 h 92394"/>
                <a:gd name="connsiteX2" fmla="*/ 30325 w 88368"/>
                <a:gd name="connsiteY2" fmla="*/ 1656 h 92394"/>
                <a:gd name="connsiteX3" fmla="*/ 77391 w 88368"/>
                <a:gd name="connsiteY3" fmla="*/ 19955 h 92394"/>
                <a:gd name="connsiteX4" fmla="*/ 78133 w 88368"/>
                <a:gd name="connsiteY4" fmla="*/ 20958 h 92394"/>
                <a:gd name="connsiteX5" fmla="*/ 79245 w 88368"/>
                <a:gd name="connsiteY5" fmla="*/ 22464 h 92394"/>
                <a:gd name="connsiteX6" fmla="*/ 80075 w 88368"/>
                <a:gd name="connsiteY6" fmla="*/ 23837 h 92394"/>
                <a:gd name="connsiteX7" fmla="*/ 80423 w 88368"/>
                <a:gd name="connsiteY7" fmla="*/ 24361 h 92394"/>
                <a:gd name="connsiteX8" fmla="*/ 85680 w 88368"/>
                <a:gd name="connsiteY8" fmla="*/ 34503 h 92394"/>
                <a:gd name="connsiteX9" fmla="*/ 86115 w 88368"/>
                <a:gd name="connsiteY9" fmla="*/ 36618 h 92394"/>
                <a:gd name="connsiteX10" fmla="*/ 86945 w 88368"/>
                <a:gd name="connsiteY10" fmla="*/ 39846 h 92394"/>
                <a:gd name="connsiteX11" fmla="*/ 87076 w 88368"/>
                <a:gd name="connsiteY11" fmla="*/ 40370 h 92394"/>
                <a:gd name="connsiteX12" fmla="*/ 88340 w 88368"/>
                <a:gd name="connsiteY12" fmla="*/ 52954 h 92394"/>
                <a:gd name="connsiteX13" fmla="*/ 88340 w 88368"/>
                <a:gd name="connsiteY13" fmla="*/ 53281 h 92394"/>
                <a:gd name="connsiteX14" fmla="*/ 87882 w 88368"/>
                <a:gd name="connsiteY14" fmla="*/ 57600 h 92394"/>
                <a:gd name="connsiteX15" fmla="*/ 83303 w 88368"/>
                <a:gd name="connsiteY15" fmla="*/ 71842 h 92394"/>
                <a:gd name="connsiteX16" fmla="*/ 65549 w 88368"/>
                <a:gd name="connsiteY16" fmla="*/ 88243 h 92394"/>
                <a:gd name="connsiteX17" fmla="*/ 26311 w 88368"/>
                <a:gd name="connsiteY17" fmla="*/ 87393 h 92394"/>
                <a:gd name="connsiteX18" fmla="*/ 16279 w 88368"/>
                <a:gd name="connsiteY18" fmla="*/ 80152 h 92394"/>
                <a:gd name="connsiteX19" fmla="*/ 1949 w 88368"/>
                <a:gd name="connsiteY19" fmla="*/ 58843 h 92394"/>
                <a:gd name="connsiteX20" fmla="*/ 1949 w 88368"/>
                <a:gd name="connsiteY20" fmla="*/ 58843 h 9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368" h="92394">
                  <a:moveTo>
                    <a:pt x="1949" y="58843"/>
                  </a:moveTo>
                  <a:cubicBezTo>
                    <a:pt x="-1541" y="47894"/>
                    <a:pt x="-144" y="36378"/>
                    <a:pt x="4545" y="26498"/>
                  </a:cubicBezTo>
                  <a:cubicBezTo>
                    <a:pt x="8798" y="14961"/>
                    <a:pt x="17587" y="5560"/>
                    <a:pt x="30325" y="1656"/>
                  </a:cubicBezTo>
                  <a:cubicBezTo>
                    <a:pt x="48864" y="-4014"/>
                    <a:pt x="66334" y="5560"/>
                    <a:pt x="77391" y="19955"/>
                  </a:cubicBezTo>
                  <a:cubicBezTo>
                    <a:pt x="77653" y="20282"/>
                    <a:pt x="77871" y="20631"/>
                    <a:pt x="78133" y="20958"/>
                  </a:cubicBezTo>
                  <a:cubicBezTo>
                    <a:pt x="78504" y="21460"/>
                    <a:pt x="78874" y="21940"/>
                    <a:pt x="79245" y="22464"/>
                  </a:cubicBezTo>
                  <a:cubicBezTo>
                    <a:pt x="79551" y="22900"/>
                    <a:pt x="79790" y="23379"/>
                    <a:pt x="80075" y="23837"/>
                  </a:cubicBezTo>
                  <a:cubicBezTo>
                    <a:pt x="80183" y="24012"/>
                    <a:pt x="80314" y="24186"/>
                    <a:pt x="80423" y="24361"/>
                  </a:cubicBezTo>
                  <a:cubicBezTo>
                    <a:pt x="82801" y="27480"/>
                    <a:pt x="84654" y="30904"/>
                    <a:pt x="85680" y="34503"/>
                  </a:cubicBezTo>
                  <a:cubicBezTo>
                    <a:pt x="85876" y="35223"/>
                    <a:pt x="85963" y="35920"/>
                    <a:pt x="86115" y="36618"/>
                  </a:cubicBezTo>
                  <a:cubicBezTo>
                    <a:pt x="86464" y="37687"/>
                    <a:pt x="86683" y="38778"/>
                    <a:pt x="86945" y="39846"/>
                  </a:cubicBezTo>
                  <a:cubicBezTo>
                    <a:pt x="86988" y="40021"/>
                    <a:pt x="87032" y="40195"/>
                    <a:pt x="87076" y="40370"/>
                  </a:cubicBezTo>
                  <a:cubicBezTo>
                    <a:pt x="88035" y="44514"/>
                    <a:pt x="88493" y="48745"/>
                    <a:pt x="88340" y="52954"/>
                  </a:cubicBezTo>
                  <a:cubicBezTo>
                    <a:pt x="88340" y="53063"/>
                    <a:pt x="88340" y="53172"/>
                    <a:pt x="88340" y="53281"/>
                  </a:cubicBezTo>
                  <a:cubicBezTo>
                    <a:pt x="88275" y="54743"/>
                    <a:pt x="88079" y="56160"/>
                    <a:pt x="87882" y="57600"/>
                  </a:cubicBezTo>
                  <a:cubicBezTo>
                    <a:pt x="87206" y="62573"/>
                    <a:pt x="85788" y="67437"/>
                    <a:pt x="83303" y="71842"/>
                  </a:cubicBezTo>
                  <a:cubicBezTo>
                    <a:pt x="78831" y="79781"/>
                    <a:pt x="72571" y="85299"/>
                    <a:pt x="65549" y="88243"/>
                  </a:cubicBezTo>
                  <a:cubicBezTo>
                    <a:pt x="53357" y="94111"/>
                    <a:pt x="38613" y="93696"/>
                    <a:pt x="26311" y="87393"/>
                  </a:cubicBezTo>
                  <a:cubicBezTo>
                    <a:pt x="22538" y="85452"/>
                    <a:pt x="19202" y="82987"/>
                    <a:pt x="16279" y="80152"/>
                  </a:cubicBezTo>
                  <a:cubicBezTo>
                    <a:pt x="9714" y="74787"/>
                    <a:pt x="4719" y="67458"/>
                    <a:pt x="1949" y="58843"/>
                  </a:cubicBezTo>
                  <a:lnTo>
                    <a:pt x="1949" y="5884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E8DD1514-9BE8-4242-90C6-3AEB77718EB5}"/>
                </a:ext>
              </a:extLst>
            </p:cNvPr>
            <p:cNvSpPr/>
            <p:nvPr/>
          </p:nvSpPr>
          <p:spPr>
            <a:xfrm>
              <a:off x="8938945" y="5827099"/>
              <a:ext cx="34979" cy="35121"/>
            </a:xfrm>
            <a:custGeom>
              <a:avLst/>
              <a:gdLst>
                <a:gd name="connsiteX0" fmla="*/ 9053 w 34979"/>
                <a:gd name="connsiteY0" fmla="*/ 2054 h 35121"/>
                <a:gd name="connsiteX1" fmla="*/ 33001 w 34979"/>
                <a:gd name="connsiteY1" fmla="*/ 9120 h 35121"/>
                <a:gd name="connsiteX2" fmla="*/ 25933 w 34979"/>
                <a:gd name="connsiteY2" fmla="*/ 33068 h 35121"/>
                <a:gd name="connsiteX3" fmla="*/ 1964 w 34979"/>
                <a:gd name="connsiteY3" fmla="*/ 26002 h 35121"/>
                <a:gd name="connsiteX4" fmla="*/ 9053 w 34979"/>
                <a:gd name="connsiteY4" fmla="*/ 2054 h 35121"/>
                <a:gd name="connsiteX5" fmla="*/ 9053 w 34979"/>
                <a:gd name="connsiteY5" fmla="*/ 2054 h 3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79" h="35121">
                  <a:moveTo>
                    <a:pt x="9053" y="2054"/>
                  </a:moveTo>
                  <a:cubicBezTo>
                    <a:pt x="17166" y="-2374"/>
                    <a:pt x="28834" y="527"/>
                    <a:pt x="33001" y="9120"/>
                  </a:cubicBezTo>
                  <a:cubicBezTo>
                    <a:pt x="37210" y="17735"/>
                    <a:pt x="34636" y="28335"/>
                    <a:pt x="25933" y="33068"/>
                  </a:cubicBezTo>
                  <a:cubicBezTo>
                    <a:pt x="17821" y="37496"/>
                    <a:pt x="6152" y="34595"/>
                    <a:pt x="1964" y="26002"/>
                  </a:cubicBezTo>
                  <a:cubicBezTo>
                    <a:pt x="-2223" y="17408"/>
                    <a:pt x="350" y="6787"/>
                    <a:pt x="9053" y="2054"/>
                  </a:cubicBezTo>
                  <a:lnTo>
                    <a:pt x="9053" y="205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2671EE16-2085-42D1-A803-B9443EE3F476}"/>
                </a:ext>
              </a:extLst>
            </p:cNvPr>
            <p:cNvSpPr/>
            <p:nvPr/>
          </p:nvSpPr>
          <p:spPr>
            <a:xfrm>
              <a:off x="8652573" y="5912627"/>
              <a:ext cx="178434" cy="182703"/>
            </a:xfrm>
            <a:custGeom>
              <a:avLst/>
              <a:gdLst>
                <a:gd name="connsiteX0" fmla="*/ 82184 w 178434"/>
                <a:gd name="connsiteY0" fmla="*/ 212 h 182703"/>
                <a:gd name="connsiteX1" fmla="*/ 126503 w 178434"/>
                <a:gd name="connsiteY1" fmla="*/ 38358 h 182703"/>
                <a:gd name="connsiteX2" fmla="*/ 135075 w 178434"/>
                <a:gd name="connsiteY2" fmla="*/ 35588 h 182703"/>
                <a:gd name="connsiteX3" fmla="*/ 173832 w 178434"/>
                <a:gd name="connsiteY3" fmla="*/ 51357 h 182703"/>
                <a:gd name="connsiteX4" fmla="*/ 167049 w 178434"/>
                <a:gd name="connsiteY4" fmla="*/ 98293 h 182703"/>
                <a:gd name="connsiteX5" fmla="*/ 157997 w 178434"/>
                <a:gd name="connsiteY5" fmla="*/ 107170 h 182703"/>
                <a:gd name="connsiteX6" fmla="*/ 166438 w 178434"/>
                <a:gd name="connsiteY6" fmla="*/ 121717 h 182703"/>
                <a:gd name="connsiteX7" fmla="*/ 155816 w 178434"/>
                <a:gd name="connsiteY7" fmla="*/ 162197 h 182703"/>
                <a:gd name="connsiteX8" fmla="*/ 108401 w 178434"/>
                <a:gd name="connsiteY8" fmla="*/ 161543 h 182703"/>
                <a:gd name="connsiteX9" fmla="*/ 108008 w 178434"/>
                <a:gd name="connsiteY9" fmla="*/ 161281 h 182703"/>
                <a:gd name="connsiteX10" fmla="*/ 101639 w 178434"/>
                <a:gd name="connsiteY10" fmla="*/ 169286 h 182703"/>
                <a:gd name="connsiteX11" fmla="*/ 38433 w 178434"/>
                <a:gd name="connsiteY11" fmla="*/ 172187 h 182703"/>
                <a:gd name="connsiteX12" fmla="*/ 32326 w 178434"/>
                <a:gd name="connsiteY12" fmla="*/ 122132 h 182703"/>
                <a:gd name="connsiteX13" fmla="*/ 19742 w 178434"/>
                <a:gd name="connsiteY13" fmla="*/ 115894 h 182703"/>
                <a:gd name="connsiteX14" fmla="*/ 6197 w 178434"/>
                <a:gd name="connsiteY14" fmla="*/ 54083 h 182703"/>
                <a:gd name="connsiteX15" fmla="*/ 43733 w 178434"/>
                <a:gd name="connsiteY15" fmla="*/ 37202 h 182703"/>
                <a:gd name="connsiteX16" fmla="*/ 82184 w 178434"/>
                <a:gd name="connsiteY16" fmla="*/ 212 h 182703"/>
                <a:gd name="connsiteX17" fmla="*/ 82184 w 178434"/>
                <a:gd name="connsiteY17" fmla="*/ 212 h 18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434" h="182703">
                  <a:moveTo>
                    <a:pt x="82184" y="212"/>
                  </a:moveTo>
                  <a:cubicBezTo>
                    <a:pt x="106547" y="-2231"/>
                    <a:pt x="122490" y="16831"/>
                    <a:pt x="126503" y="38358"/>
                  </a:cubicBezTo>
                  <a:cubicBezTo>
                    <a:pt x="129273" y="37137"/>
                    <a:pt x="132152" y="36221"/>
                    <a:pt x="135075" y="35588"/>
                  </a:cubicBezTo>
                  <a:cubicBezTo>
                    <a:pt x="150124" y="32426"/>
                    <a:pt x="165892" y="37595"/>
                    <a:pt x="173832" y="51357"/>
                  </a:cubicBezTo>
                  <a:cubicBezTo>
                    <a:pt x="182731" y="66755"/>
                    <a:pt x="177780" y="85447"/>
                    <a:pt x="167049" y="98293"/>
                  </a:cubicBezTo>
                  <a:cubicBezTo>
                    <a:pt x="164431" y="101412"/>
                    <a:pt x="161378" y="104422"/>
                    <a:pt x="157997" y="107170"/>
                  </a:cubicBezTo>
                  <a:cubicBezTo>
                    <a:pt x="161684" y="111510"/>
                    <a:pt x="164584" y="116439"/>
                    <a:pt x="166438" y="121717"/>
                  </a:cubicBezTo>
                  <a:cubicBezTo>
                    <a:pt x="171520" y="136243"/>
                    <a:pt x="168444" y="152535"/>
                    <a:pt x="155816" y="162197"/>
                  </a:cubicBezTo>
                  <a:cubicBezTo>
                    <a:pt x="141705" y="172993"/>
                    <a:pt x="122534" y="170507"/>
                    <a:pt x="108401" y="161543"/>
                  </a:cubicBezTo>
                  <a:lnTo>
                    <a:pt x="108008" y="161281"/>
                  </a:lnTo>
                  <a:cubicBezTo>
                    <a:pt x="106241" y="164095"/>
                    <a:pt x="104147" y="166778"/>
                    <a:pt x="101639" y="169286"/>
                  </a:cubicBezTo>
                  <a:cubicBezTo>
                    <a:pt x="85762" y="185229"/>
                    <a:pt x="55292" y="187912"/>
                    <a:pt x="38433" y="172187"/>
                  </a:cubicBezTo>
                  <a:cubicBezTo>
                    <a:pt x="23274" y="158075"/>
                    <a:pt x="23646" y="138315"/>
                    <a:pt x="32326" y="122132"/>
                  </a:cubicBezTo>
                  <a:cubicBezTo>
                    <a:pt x="27985" y="120758"/>
                    <a:pt x="23777" y="118729"/>
                    <a:pt x="19742" y="115894"/>
                  </a:cubicBezTo>
                  <a:cubicBezTo>
                    <a:pt x="1355" y="102939"/>
                    <a:pt x="-6453" y="73364"/>
                    <a:pt x="6197" y="54083"/>
                  </a:cubicBezTo>
                  <a:cubicBezTo>
                    <a:pt x="15249" y="40277"/>
                    <a:pt x="29513" y="35588"/>
                    <a:pt x="43733" y="37202"/>
                  </a:cubicBezTo>
                  <a:cubicBezTo>
                    <a:pt x="47964" y="18860"/>
                    <a:pt x="63450" y="2087"/>
                    <a:pt x="82184" y="212"/>
                  </a:cubicBezTo>
                  <a:lnTo>
                    <a:pt x="82184" y="21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73AD69DA-FC03-436F-8E54-2CF68AAB9026}"/>
                </a:ext>
              </a:extLst>
            </p:cNvPr>
            <p:cNvSpPr/>
            <p:nvPr/>
          </p:nvSpPr>
          <p:spPr>
            <a:xfrm>
              <a:off x="8680085" y="5951129"/>
              <a:ext cx="117878" cy="120651"/>
            </a:xfrm>
            <a:custGeom>
              <a:avLst/>
              <a:gdLst>
                <a:gd name="connsiteX0" fmla="*/ 54302 w 117878"/>
                <a:gd name="connsiteY0" fmla="*/ 140 h 120651"/>
                <a:gd name="connsiteX1" fmla="*/ 83571 w 117878"/>
                <a:gd name="connsiteY1" fmla="*/ 25331 h 120651"/>
                <a:gd name="connsiteX2" fmla="*/ 89242 w 117878"/>
                <a:gd name="connsiteY2" fmla="*/ 23499 h 120651"/>
                <a:gd name="connsiteX3" fmla="*/ 114847 w 117878"/>
                <a:gd name="connsiteY3" fmla="*/ 33924 h 120651"/>
                <a:gd name="connsiteX4" fmla="*/ 110354 w 117878"/>
                <a:gd name="connsiteY4" fmla="*/ 64917 h 120651"/>
                <a:gd name="connsiteX5" fmla="*/ 104379 w 117878"/>
                <a:gd name="connsiteY5" fmla="*/ 70784 h 120651"/>
                <a:gd name="connsiteX6" fmla="*/ 109940 w 117878"/>
                <a:gd name="connsiteY6" fmla="*/ 80380 h 120651"/>
                <a:gd name="connsiteX7" fmla="*/ 102917 w 117878"/>
                <a:gd name="connsiteY7" fmla="*/ 107120 h 120651"/>
                <a:gd name="connsiteX8" fmla="*/ 71597 w 117878"/>
                <a:gd name="connsiteY8" fmla="*/ 106684 h 120651"/>
                <a:gd name="connsiteX9" fmla="*/ 71336 w 117878"/>
                <a:gd name="connsiteY9" fmla="*/ 106509 h 120651"/>
                <a:gd name="connsiteX10" fmla="*/ 67126 w 117878"/>
                <a:gd name="connsiteY10" fmla="*/ 111787 h 120651"/>
                <a:gd name="connsiteX11" fmla="*/ 25381 w 117878"/>
                <a:gd name="connsiteY11" fmla="*/ 113707 h 120651"/>
                <a:gd name="connsiteX12" fmla="*/ 21347 w 117878"/>
                <a:gd name="connsiteY12" fmla="*/ 80664 h 120651"/>
                <a:gd name="connsiteX13" fmla="*/ 13037 w 117878"/>
                <a:gd name="connsiteY13" fmla="*/ 76542 h 120651"/>
                <a:gd name="connsiteX14" fmla="*/ 4094 w 117878"/>
                <a:gd name="connsiteY14" fmla="*/ 35734 h 120651"/>
                <a:gd name="connsiteX15" fmla="*/ 28893 w 117878"/>
                <a:gd name="connsiteY15" fmla="*/ 24589 h 120651"/>
                <a:gd name="connsiteX16" fmla="*/ 54302 w 117878"/>
                <a:gd name="connsiteY16" fmla="*/ 140 h 120651"/>
                <a:gd name="connsiteX17" fmla="*/ 54302 w 117878"/>
                <a:gd name="connsiteY17" fmla="*/ 140 h 1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7878" h="120651">
                  <a:moveTo>
                    <a:pt x="54302" y="140"/>
                  </a:moveTo>
                  <a:cubicBezTo>
                    <a:pt x="70398" y="-1474"/>
                    <a:pt x="80910" y="11111"/>
                    <a:pt x="83571" y="25331"/>
                  </a:cubicBezTo>
                  <a:cubicBezTo>
                    <a:pt x="85403" y="24524"/>
                    <a:pt x="87301" y="23913"/>
                    <a:pt x="89242" y="23499"/>
                  </a:cubicBezTo>
                  <a:cubicBezTo>
                    <a:pt x="99188" y="21405"/>
                    <a:pt x="109591" y="24829"/>
                    <a:pt x="114847" y="33924"/>
                  </a:cubicBezTo>
                  <a:cubicBezTo>
                    <a:pt x="120714" y="44088"/>
                    <a:pt x="117442" y="56433"/>
                    <a:pt x="110354" y="64917"/>
                  </a:cubicBezTo>
                  <a:cubicBezTo>
                    <a:pt x="108631" y="66989"/>
                    <a:pt x="106603" y="68952"/>
                    <a:pt x="104379" y="70784"/>
                  </a:cubicBezTo>
                  <a:cubicBezTo>
                    <a:pt x="106799" y="73641"/>
                    <a:pt x="108741" y="76912"/>
                    <a:pt x="109940" y="80380"/>
                  </a:cubicBezTo>
                  <a:cubicBezTo>
                    <a:pt x="113299" y="89955"/>
                    <a:pt x="111249" y="100751"/>
                    <a:pt x="102917" y="107120"/>
                  </a:cubicBezTo>
                  <a:cubicBezTo>
                    <a:pt x="93604" y="114252"/>
                    <a:pt x="80932" y="112616"/>
                    <a:pt x="71597" y="106684"/>
                  </a:cubicBezTo>
                  <a:lnTo>
                    <a:pt x="71336" y="106509"/>
                  </a:lnTo>
                  <a:cubicBezTo>
                    <a:pt x="70179" y="108363"/>
                    <a:pt x="68784" y="110130"/>
                    <a:pt x="67126" y="111787"/>
                  </a:cubicBezTo>
                  <a:cubicBezTo>
                    <a:pt x="56635" y="122322"/>
                    <a:pt x="36527" y="124088"/>
                    <a:pt x="25381" y="113707"/>
                  </a:cubicBezTo>
                  <a:cubicBezTo>
                    <a:pt x="15370" y="104372"/>
                    <a:pt x="15632" y="91329"/>
                    <a:pt x="21347" y="80664"/>
                  </a:cubicBezTo>
                  <a:cubicBezTo>
                    <a:pt x="18489" y="79770"/>
                    <a:pt x="15697" y="78417"/>
                    <a:pt x="13037" y="76542"/>
                  </a:cubicBezTo>
                  <a:cubicBezTo>
                    <a:pt x="888" y="67992"/>
                    <a:pt x="-4259" y="48472"/>
                    <a:pt x="4094" y="35734"/>
                  </a:cubicBezTo>
                  <a:cubicBezTo>
                    <a:pt x="10070" y="26618"/>
                    <a:pt x="19493" y="23521"/>
                    <a:pt x="28893" y="24589"/>
                  </a:cubicBezTo>
                  <a:cubicBezTo>
                    <a:pt x="31707" y="12463"/>
                    <a:pt x="41936" y="1383"/>
                    <a:pt x="54302" y="140"/>
                  </a:cubicBezTo>
                  <a:lnTo>
                    <a:pt x="54302" y="14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32B7FE7F-5F20-4ACE-9435-3F32800E42A8}"/>
                </a:ext>
              </a:extLst>
            </p:cNvPr>
            <p:cNvSpPr/>
            <p:nvPr/>
          </p:nvSpPr>
          <p:spPr>
            <a:xfrm>
              <a:off x="8696588" y="5975513"/>
              <a:ext cx="76535" cy="74674"/>
            </a:xfrm>
            <a:custGeom>
              <a:avLst/>
              <a:gdLst>
                <a:gd name="connsiteX0" fmla="*/ 1355 w 76535"/>
                <a:gd name="connsiteY0" fmla="*/ 22757 h 74674"/>
                <a:gd name="connsiteX1" fmla="*/ 76534 w 76535"/>
                <a:gd name="connsiteY1" fmla="*/ 40096 h 74674"/>
                <a:gd name="connsiteX2" fmla="*/ 12019 w 76535"/>
                <a:gd name="connsiteY2" fmla="*/ 62953 h 74674"/>
                <a:gd name="connsiteX3" fmla="*/ 1355 w 76535"/>
                <a:gd name="connsiteY3" fmla="*/ 22757 h 74674"/>
                <a:gd name="connsiteX4" fmla="*/ 1355 w 76535"/>
                <a:gd name="connsiteY4" fmla="*/ 22757 h 7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35" h="74674">
                  <a:moveTo>
                    <a:pt x="1355" y="22757"/>
                  </a:moveTo>
                  <a:cubicBezTo>
                    <a:pt x="11300" y="-13841"/>
                    <a:pt x="76861" y="-5030"/>
                    <a:pt x="76534" y="40096"/>
                  </a:cubicBezTo>
                  <a:cubicBezTo>
                    <a:pt x="76295" y="73553"/>
                    <a:pt x="33612" y="85876"/>
                    <a:pt x="12019" y="62953"/>
                  </a:cubicBezTo>
                  <a:cubicBezTo>
                    <a:pt x="2075" y="52397"/>
                    <a:pt x="-2485" y="36846"/>
                    <a:pt x="1355" y="22757"/>
                  </a:cubicBezTo>
                  <a:lnTo>
                    <a:pt x="1355" y="2275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404" name="Graphic 1943">
              <a:extLst>
                <a:ext uri="{FF2B5EF4-FFF2-40B4-BE49-F238E27FC236}">
                  <a16:creationId xmlns:a16="http://schemas.microsoft.com/office/drawing/2014/main" id="{4333EDC4-1CF4-4776-8FC6-5C5763513C99}"/>
                </a:ext>
              </a:extLst>
            </p:cNvPr>
            <p:cNvGrpSpPr/>
            <p:nvPr/>
          </p:nvGrpSpPr>
          <p:grpSpPr>
            <a:xfrm>
              <a:off x="8720362" y="5996517"/>
              <a:ext cx="1357804" cy="828104"/>
              <a:chOff x="8720362" y="5996517"/>
              <a:chExt cx="1357804" cy="828104"/>
            </a:xfrm>
          </p:grpSpPr>
          <p:sp>
            <p:nvSpPr>
              <p:cNvPr id="3761" name="Freeform: Shape 3760">
                <a:extLst>
                  <a:ext uri="{FF2B5EF4-FFF2-40B4-BE49-F238E27FC236}">
                    <a16:creationId xmlns:a16="http://schemas.microsoft.com/office/drawing/2014/main" id="{74D475CB-E79E-4C93-9F40-4A8071373050}"/>
                  </a:ext>
                </a:extLst>
              </p:cNvPr>
              <p:cNvSpPr/>
              <p:nvPr/>
            </p:nvSpPr>
            <p:spPr>
              <a:xfrm>
                <a:off x="8720362" y="5996517"/>
                <a:ext cx="27302" cy="27160"/>
              </a:xfrm>
              <a:custGeom>
                <a:avLst/>
                <a:gdLst>
                  <a:gd name="connsiteX0" fmla="*/ 350 w 27302"/>
                  <a:gd name="connsiteY0" fmla="*/ 16671 h 27160"/>
                  <a:gd name="connsiteX1" fmla="*/ 4057 w 27302"/>
                  <a:gd name="connsiteY1" fmla="*/ 4130 h 27160"/>
                  <a:gd name="connsiteX2" fmla="*/ 4363 w 27302"/>
                  <a:gd name="connsiteY2" fmla="*/ 3781 h 27160"/>
                  <a:gd name="connsiteX3" fmla="*/ 17602 w 27302"/>
                  <a:gd name="connsiteY3" fmla="*/ 531 h 27160"/>
                  <a:gd name="connsiteX4" fmla="*/ 26958 w 27302"/>
                  <a:gd name="connsiteY4" fmla="*/ 10433 h 27160"/>
                  <a:gd name="connsiteX5" fmla="*/ 23185 w 27302"/>
                  <a:gd name="connsiteY5" fmla="*/ 23258 h 27160"/>
                  <a:gd name="connsiteX6" fmla="*/ 9946 w 27302"/>
                  <a:gd name="connsiteY6" fmla="*/ 26507 h 27160"/>
                  <a:gd name="connsiteX7" fmla="*/ 9510 w 27302"/>
                  <a:gd name="connsiteY7" fmla="*/ 26333 h 27160"/>
                  <a:gd name="connsiteX8" fmla="*/ 350 w 27302"/>
                  <a:gd name="connsiteY8" fmla="*/ 16671 h 27160"/>
                  <a:gd name="connsiteX9" fmla="*/ 350 w 27302"/>
                  <a:gd name="connsiteY9" fmla="*/ 16671 h 2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302" h="27160">
                    <a:moveTo>
                      <a:pt x="350" y="16671"/>
                    </a:moveTo>
                    <a:cubicBezTo>
                      <a:pt x="-784" y="11851"/>
                      <a:pt x="939" y="7707"/>
                      <a:pt x="4057" y="4130"/>
                    </a:cubicBezTo>
                    <a:cubicBezTo>
                      <a:pt x="4167" y="3999"/>
                      <a:pt x="4254" y="3890"/>
                      <a:pt x="4363" y="3781"/>
                    </a:cubicBezTo>
                    <a:cubicBezTo>
                      <a:pt x="7438" y="226"/>
                      <a:pt x="13283" y="-734"/>
                      <a:pt x="17602" y="531"/>
                    </a:cubicBezTo>
                    <a:cubicBezTo>
                      <a:pt x="22225" y="1905"/>
                      <a:pt x="25868" y="5744"/>
                      <a:pt x="26958" y="10433"/>
                    </a:cubicBezTo>
                    <a:cubicBezTo>
                      <a:pt x="28027" y="15035"/>
                      <a:pt x="26566" y="19986"/>
                      <a:pt x="23185" y="23258"/>
                    </a:cubicBezTo>
                    <a:cubicBezTo>
                      <a:pt x="19936" y="26398"/>
                      <a:pt x="14331" y="28209"/>
                      <a:pt x="9946" y="26507"/>
                    </a:cubicBezTo>
                    <a:lnTo>
                      <a:pt x="9510" y="26333"/>
                    </a:lnTo>
                    <a:cubicBezTo>
                      <a:pt x="4995" y="24610"/>
                      <a:pt x="1506" y="21578"/>
                      <a:pt x="350" y="16671"/>
                    </a:cubicBezTo>
                    <a:lnTo>
                      <a:pt x="350" y="16671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62" name="Freeform: Shape 3761">
                <a:extLst>
                  <a:ext uri="{FF2B5EF4-FFF2-40B4-BE49-F238E27FC236}">
                    <a16:creationId xmlns:a16="http://schemas.microsoft.com/office/drawing/2014/main" id="{B3B94B4F-C532-4364-8975-BC566275617C}"/>
                  </a:ext>
                </a:extLst>
              </p:cNvPr>
              <p:cNvSpPr/>
              <p:nvPr/>
            </p:nvSpPr>
            <p:spPr>
              <a:xfrm>
                <a:off x="9567234" y="6406418"/>
                <a:ext cx="418563" cy="418203"/>
              </a:xfrm>
              <a:custGeom>
                <a:avLst/>
                <a:gdLst>
                  <a:gd name="connsiteX0" fmla="*/ 4 w 418563"/>
                  <a:gd name="connsiteY0" fmla="*/ 413928 h 418203"/>
                  <a:gd name="connsiteX1" fmla="*/ 93701 w 418563"/>
                  <a:gd name="connsiteY1" fmla="*/ 88932 h 418203"/>
                  <a:gd name="connsiteX2" fmla="*/ 96449 w 418563"/>
                  <a:gd name="connsiteY2" fmla="*/ 90000 h 418203"/>
                  <a:gd name="connsiteX3" fmla="*/ 49971 w 418563"/>
                  <a:gd name="connsiteY3" fmla="*/ 250547 h 418203"/>
                  <a:gd name="connsiteX4" fmla="*/ 130387 w 418563"/>
                  <a:gd name="connsiteY4" fmla="*/ 135366 h 418203"/>
                  <a:gd name="connsiteX5" fmla="*/ 417410 w 418563"/>
                  <a:gd name="connsiteY5" fmla="*/ 425 h 418203"/>
                  <a:gd name="connsiteX6" fmla="*/ 417127 w 418563"/>
                  <a:gd name="connsiteY6" fmla="*/ 3086 h 418203"/>
                  <a:gd name="connsiteX7" fmla="*/ 132109 w 418563"/>
                  <a:gd name="connsiteY7" fmla="*/ 155170 h 418203"/>
                  <a:gd name="connsiteX8" fmla="*/ 123865 w 418563"/>
                  <a:gd name="connsiteY8" fmla="*/ 165094 h 418203"/>
                  <a:gd name="connsiteX9" fmla="*/ 138522 w 418563"/>
                  <a:gd name="connsiteY9" fmla="*/ 155824 h 418203"/>
                  <a:gd name="connsiteX10" fmla="*/ 204628 w 418563"/>
                  <a:gd name="connsiteY10" fmla="*/ 136588 h 418203"/>
                  <a:gd name="connsiteX11" fmla="*/ 205327 w 418563"/>
                  <a:gd name="connsiteY11" fmla="*/ 138856 h 418203"/>
                  <a:gd name="connsiteX12" fmla="*/ 140572 w 418563"/>
                  <a:gd name="connsiteY12" fmla="*/ 165573 h 418203"/>
                  <a:gd name="connsiteX13" fmla="*/ 52610 w 418563"/>
                  <a:gd name="connsiteY13" fmla="*/ 278006 h 418203"/>
                  <a:gd name="connsiteX14" fmla="*/ 7485 w 418563"/>
                  <a:gd name="connsiteY14" fmla="*/ 415717 h 418203"/>
                  <a:gd name="connsiteX15" fmla="*/ 4 w 418563"/>
                  <a:gd name="connsiteY15" fmla="*/ 413928 h 418203"/>
                  <a:gd name="connsiteX16" fmla="*/ 4 w 418563"/>
                  <a:gd name="connsiteY16" fmla="*/ 413928 h 41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8563" h="418203">
                    <a:moveTo>
                      <a:pt x="4" y="413928"/>
                    </a:moveTo>
                    <a:cubicBezTo>
                      <a:pt x="2403" y="354211"/>
                      <a:pt x="67703" y="140513"/>
                      <a:pt x="93701" y="88932"/>
                    </a:cubicBezTo>
                    <a:cubicBezTo>
                      <a:pt x="94552" y="87231"/>
                      <a:pt x="96995" y="88147"/>
                      <a:pt x="96449" y="90000"/>
                    </a:cubicBezTo>
                    <a:cubicBezTo>
                      <a:pt x="80746" y="144025"/>
                      <a:pt x="60178" y="195650"/>
                      <a:pt x="49971" y="250547"/>
                    </a:cubicBezTo>
                    <a:cubicBezTo>
                      <a:pt x="71499" y="208802"/>
                      <a:pt x="98500" y="169892"/>
                      <a:pt x="130387" y="135366"/>
                    </a:cubicBezTo>
                    <a:cubicBezTo>
                      <a:pt x="204869" y="54690"/>
                      <a:pt x="304999" y="-5682"/>
                      <a:pt x="417410" y="425"/>
                    </a:cubicBezTo>
                    <a:cubicBezTo>
                      <a:pt x="419156" y="513"/>
                      <a:pt x="418806" y="3064"/>
                      <a:pt x="417127" y="3086"/>
                    </a:cubicBezTo>
                    <a:cubicBezTo>
                      <a:pt x="306156" y="4766"/>
                      <a:pt x="202251" y="73512"/>
                      <a:pt x="132109" y="155170"/>
                    </a:cubicBezTo>
                    <a:cubicBezTo>
                      <a:pt x="129296" y="158441"/>
                      <a:pt x="126591" y="161778"/>
                      <a:pt x="123865" y="165094"/>
                    </a:cubicBezTo>
                    <a:cubicBezTo>
                      <a:pt x="129012" y="161670"/>
                      <a:pt x="134137" y="158572"/>
                      <a:pt x="138522" y="155824"/>
                    </a:cubicBezTo>
                    <a:cubicBezTo>
                      <a:pt x="157910" y="143719"/>
                      <a:pt x="182099" y="138638"/>
                      <a:pt x="204628" y="136588"/>
                    </a:cubicBezTo>
                    <a:cubicBezTo>
                      <a:pt x="205937" y="136479"/>
                      <a:pt x="206613" y="138267"/>
                      <a:pt x="205327" y="138856"/>
                    </a:cubicBezTo>
                    <a:cubicBezTo>
                      <a:pt x="183843" y="148736"/>
                      <a:pt x="160266" y="151876"/>
                      <a:pt x="140572" y="165573"/>
                    </a:cubicBezTo>
                    <a:cubicBezTo>
                      <a:pt x="94181" y="197809"/>
                      <a:pt x="76623" y="226555"/>
                      <a:pt x="52610" y="278006"/>
                    </a:cubicBezTo>
                    <a:cubicBezTo>
                      <a:pt x="31781" y="322630"/>
                      <a:pt x="20680" y="368650"/>
                      <a:pt x="7485" y="415717"/>
                    </a:cubicBezTo>
                    <a:cubicBezTo>
                      <a:pt x="6220" y="420166"/>
                      <a:pt x="-171" y="418072"/>
                      <a:pt x="4" y="413928"/>
                    </a:cubicBezTo>
                    <a:lnTo>
                      <a:pt x="4" y="413928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63" name="Freeform: Shape 3762">
                <a:extLst>
                  <a:ext uri="{FF2B5EF4-FFF2-40B4-BE49-F238E27FC236}">
                    <a16:creationId xmlns:a16="http://schemas.microsoft.com/office/drawing/2014/main" id="{059F3D4F-DD7D-4400-A3A8-D19215279ACE}"/>
                  </a:ext>
                </a:extLst>
              </p:cNvPr>
              <p:cNvSpPr/>
              <p:nvPr/>
            </p:nvSpPr>
            <p:spPr>
              <a:xfrm>
                <a:off x="9921275" y="6336236"/>
                <a:ext cx="156891" cy="154687"/>
              </a:xfrm>
              <a:custGeom>
                <a:avLst/>
                <a:gdLst>
                  <a:gd name="connsiteX0" fmla="*/ 35584 w 156891"/>
                  <a:gd name="connsiteY0" fmla="*/ 5460 h 154687"/>
                  <a:gd name="connsiteX1" fmla="*/ 25616 w 156891"/>
                  <a:gd name="connsiteY1" fmla="*/ 54882 h 154687"/>
                  <a:gd name="connsiteX2" fmla="*/ 18310 w 156891"/>
                  <a:gd name="connsiteY2" fmla="*/ 57543 h 154687"/>
                  <a:gd name="connsiteX3" fmla="*/ 273 w 156891"/>
                  <a:gd name="connsiteY3" fmla="*/ 88797 h 154687"/>
                  <a:gd name="connsiteX4" fmla="*/ 29738 w 156891"/>
                  <a:gd name="connsiteY4" fmla="*/ 117151 h 154687"/>
                  <a:gd name="connsiteX5" fmla="*/ 40600 w 156891"/>
                  <a:gd name="connsiteY5" fmla="*/ 118394 h 154687"/>
                  <a:gd name="connsiteX6" fmla="*/ 42563 w 156891"/>
                  <a:gd name="connsiteY6" fmla="*/ 132745 h 154687"/>
                  <a:gd name="connsiteX7" fmla="*/ 71222 w 156891"/>
                  <a:gd name="connsiteY7" fmla="*/ 154686 h 154687"/>
                  <a:gd name="connsiteX8" fmla="*/ 103153 w 156891"/>
                  <a:gd name="connsiteY8" fmla="*/ 129124 h 154687"/>
                  <a:gd name="connsiteX9" fmla="*/ 103284 w 156891"/>
                  <a:gd name="connsiteY9" fmla="*/ 128732 h 154687"/>
                  <a:gd name="connsiteX10" fmla="*/ 111854 w 156891"/>
                  <a:gd name="connsiteY10" fmla="*/ 130804 h 154687"/>
                  <a:gd name="connsiteX11" fmla="*/ 156435 w 156891"/>
                  <a:gd name="connsiteY11" fmla="*/ 99310 h 154687"/>
                  <a:gd name="connsiteX12" fmla="*/ 134101 w 156891"/>
                  <a:gd name="connsiteY12" fmla="*/ 62014 h 154687"/>
                  <a:gd name="connsiteX13" fmla="*/ 139358 w 156891"/>
                  <a:gd name="connsiteY13" fmla="*/ 51109 h 154687"/>
                  <a:gd name="connsiteX14" fmla="*/ 115868 w 156891"/>
                  <a:gd name="connsiteY14" fmla="*/ 1861 h 154687"/>
                  <a:gd name="connsiteX15" fmla="*/ 81363 w 156891"/>
                  <a:gd name="connsiteY15" fmla="*/ 10236 h 154687"/>
                  <a:gd name="connsiteX16" fmla="*/ 35584 w 156891"/>
                  <a:gd name="connsiteY16" fmla="*/ 5460 h 154687"/>
                  <a:gd name="connsiteX17" fmla="*/ 35584 w 156891"/>
                  <a:gd name="connsiteY17" fmla="*/ 5460 h 15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6891" h="154687">
                    <a:moveTo>
                      <a:pt x="35584" y="5460"/>
                    </a:moveTo>
                    <a:cubicBezTo>
                      <a:pt x="17721" y="16692"/>
                      <a:pt x="16936" y="38110"/>
                      <a:pt x="25616" y="54882"/>
                    </a:cubicBezTo>
                    <a:cubicBezTo>
                      <a:pt x="23087" y="55536"/>
                      <a:pt x="20644" y="56409"/>
                      <a:pt x="18310" y="57543"/>
                    </a:cubicBezTo>
                    <a:cubicBezTo>
                      <a:pt x="6380" y="63366"/>
                      <a:pt x="-1603" y="75231"/>
                      <a:pt x="273" y="88797"/>
                    </a:cubicBezTo>
                    <a:cubicBezTo>
                      <a:pt x="2367" y="103977"/>
                      <a:pt x="15628" y="114097"/>
                      <a:pt x="29738" y="117151"/>
                    </a:cubicBezTo>
                    <a:cubicBezTo>
                      <a:pt x="33163" y="117892"/>
                      <a:pt x="36827" y="118307"/>
                      <a:pt x="40600" y="118394"/>
                    </a:cubicBezTo>
                    <a:cubicBezTo>
                      <a:pt x="40404" y="123301"/>
                      <a:pt x="41014" y="128209"/>
                      <a:pt x="42563" y="132745"/>
                    </a:cubicBezTo>
                    <a:cubicBezTo>
                      <a:pt x="46795" y="145330"/>
                      <a:pt x="57525" y="154795"/>
                      <a:pt x="71222" y="154686"/>
                    </a:cubicBezTo>
                    <a:cubicBezTo>
                      <a:pt x="86555" y="154577"/>
                      <a:pt x="98289" y="142734"/>
                      <a:pt x="103153" y="129124"/>
                    </a:cubicBezTo>
                    <a:lnTo>
                      <a:pt x="103284" y="128732"/>
                    </a:lnTo>
                    <a:cubicBezTo>
                      <a:pt x="105966" y="129713"/>
                      <a:pt x="108823" y="130411"/>
                      <a:pt x="111854" y="130804"/>
                    </a:cubicBezTo>
                    <a:cubicBezTo>
                      <a:pt x="131113" y="133247"/>
                      <a:pt x="153273" y="118939"/>
                      <a:pt x="156435" y="99310"/>
                    </a:cubicBezTo>
                    <a:cubicBezTo>
                      <a:pt x="159271" y="81687"/>
                      <a:pt x="148561" y="68426"/>
                      <a:pt x="134101" y="62014"/>
                    </a:cubicBezTo>
                    <a:cubicBezTo>
                      <a:pt x="136326" y="58786"/>
                      <a:pt x="138114" y="55166"/>
                      <a:pt x="139358" y="51109"/>
                    </a:cubicBezTo>
                    <a:cubicBezTo>
                      <a:pt x="145007" y="32548"/>
                      <a:pt x="134668" y="8295"/>
                      <a:pt x="115868" y="1861"/>
                    </a:cubicBezTo>
                    <a:cubicBezTo>
                      <a:pt x="102389" y="-2741"/>
                      <a:pt x="90219" y="1621"/>
                      <a:pt x="81363" y="10236"/>
                    </a:cubicBezTo>
                    <a:cubicBezTo>
                      <a:pt x="68758" y="29"/>
                      <a:pt x="49324" y="-3177"/>
                      <a:pt x="35584" y="5460"/>
                    </a:cubicBezTo>
                    <a:lnTo>
                      <a:pt x="35584" y="5460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64" name="Freeform: Shape 3763">
                <a:extLst>
                  <a:ext uri="{FF2B5EF4-FFF2-40B4-BE49-F238E27FC236}">
                    <a16:creationId xmlns:a16="http://schemas.microsoft.com/office/drawing/2014/main" id="{87A25FDB-1AB7-4B80-A0FD-56CC999CE28E}"/>
                  </a:ext>
                </a:extLst>
              </p:cNvPr>
              <p:cNvSpPr/>
              <p:nvPr/>
            </p:nvSpPr>
            <p:spPr>
              <a:xfrm>
                <a:off x="9953951" y="6364083"/>
                <a:ext cx="103602" cy="102151"/>
              </a:xfrm>
              <a:custGeom>
                <a:avLst/>
                <a:gdLst>
                  <a:gd name="connsiteX0" fmla="*/ 23497 w 103602"/>
                  <a:gd name="connsiteY0" fmla="*/ 3590 h 102151"/>
                  <a:gd name="connsiteX1" fmla="*/ 16910 w 103602"/>
                  <a:gd name="connsiteY1" fmla="*/ 36218 h 102151"/>
                  <a:gd name="connsiteX2" fmla="*/ 12090 w 103602"/>
                  <a:gd name="connsiteY2" fmla="*/ 37963 h 102151"/>
                  <a:gd name="connsiteX3" fmla="*/ 181 w 103602"/>
                  <a:gd name="connsiteY3" fmla="*/ 58617 h 102151"/>
                  <a:gd name="connsiteX4" fmla="*/ 19636 w 103602"/>
                  <a:gd name="connsiteY4" fmla="*/ 77352 h 102151"/>
                  <a:gd name="connsiteX5" fmla="*/ 26812 w 103602"/>
                  <a:gd name="connsiteY5" fmla="*/ 78181 h 102151"/>
                  <a:gd name="connsiteX6" fmla="*/ 28098 w 103602"/>
                  <a:gd name="connsiteY6" fmla="*/ 87668 h 102151"/>
                  <a:gd name="connsiteX7" fmla="*/ 47030 w 103602"/>
                  <a:gd name="connsiteY7" fmla="*/ 102151 h 102151"/>
                  <a:gd name="connsiteX8" fmla="*/ 68121 w 103602"/>
                  <a:gd name="connsiteY8" fmla="*/ 85269 h 102151"/>
                  <a:gd name="connsiteX9" fmla="*/ 68208 w 103602"/>
                  <a:gd name="connsiteY9" fmla="*/ 85008 h 102151"/>
                  <a:gd name="connsiteX10" fmla="*/ 73879 w 103602"/>
                  <a:gd name="connsiteY10" fmla="*/ 86382 h 102151"/>
                  <a:gd name="connsiteX11" fmla="*/ 103300 w 103602"/>
                  <a:gd name="connsiteY11" fmla="*/ 65575 h 102151"/>
                  <a:gd name="connsiteX12" fmla="*/ 88557 w 103602"/>
                  <a:gd name="connsiteY12" fmla="*/ 40951 h 102151"/>
                  <a:gd name="connsiteX13" fmla="*/ 92025 w 103602"/>
                  <a:gd name="connsiteY13" fmla="*/ 33753 h 102151"/>
                  <a:gd name="connsiteX14" fmla="*/ 76495 w 103602"/>
                  <a:gd name="connsiteY14" fmla="*/ 1234 h 102151"/>
                  <a:gd name="connsiteX15" fmla="*/ 53726 w 103602"/>
                  <a:gd name="connsiteY15" fmla="*/ 6774 h 102151"/>
                  <a:gd name="connsiteX16" fmla="*/ 23497 w 103602"/>
                  <a:gd name="connsiteY16" fmla="*/ 3590 h 102151"/>
                  <a:gd name="connsiteX17" fmla="*/ 23497 w 103602"/>
                  <a:gd name="connsiteY17" fmla="*/ 3590 h 102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3602" h="102151">
                    <a:moveTo>
                      <a:pt x="23497" y="3590"/>
                    </a:moveTo>
                    <a:cubicBezTo>
                      <a:pt x="11697" y="11005"/>
                      <a:pt x="11195" y="25160"/>
                      <a:pt x="16910" y="36218"/>
                    </a:cubicBezTo>
                    <a:cubicBezTo>
                      <a:pt x="15230" y="36654"/>
                      <a:pt x="13616" y="37221"/>
                      <a:pt x="12090" y="37963"/>
                    </a:cubicBezTo>
                    <a:cubicBezTo>
                      <a:pt x="4217" y="41801"/>
                      <a:pt x="-1062" y="49653"/>
                      <a:pt x="181" y="58617"/>
                    </a:cubicBezTo>
                    <a:cubicBezTo>
                      <a:pt x="1578" y="68650"/>
                      <a:pt x="10323" y="75324"/>
                      <a:pt x="19636" y="77352"/>
                    </a:cubicBezTo>
                    <a:cubicBezTo>
                      <a:pt x="21905" y="77832"/>
                      <a:pt x="24325" y="78116"/>
                      <a:pt x="26812" y="78181"/>
                    </a:cubicBezTo>
                    <a:cubicBezTo>
                      <a:pt x="26681" y="81409"/>
                      <a:pt x="27095" y="84659"/>
                      <a:pt x="28098" y="87668"/>
                    </a:cubicBezTo>
                    <a:cubicBezTo>
                      <a:pt x="30891" y="95978"/>
                      <a:pt x="37979" y="102216"/>
                      <a:pt x="47030" y="102151"/>
                    </a:cubicBezTo>
                    <a:cubicBezTo>
                      <a:pt x="57150" y="102085"/>
                      <a:pt x="64914" y="94255"/>
                      <a:pt x="68121" y="85269"/>
                    </a:cubicBezTo>
                    <a:lnTo>
                      <a:pt x="68208" y="85008"/>
                    </a:lnTo>
                    <a:cubicBezTo>
                      <a:pt x="69975" y="85662"/>
                      <a:pt x="71872" y="86120"/>
                      <a:pt x="73879" y="86382"/>
                    </a:cubicBezTo>
                    <a:cubicBezTo>
                      <a:pt x="86594" y="87996"/>
                      <a:pt x="101229" y="78552"/>
                      <a:pt x="103300" y="65575"/>
                    </a:cubicBezTo>
                    <a:cubicBezTo>
                      <a:pt x="105177" y="53928"/>
                      <a:pt x="98089" y="45182"/>
                      <a:pt x="88557" y="40951"/>
                    </a:cubicBezTo>
                    <a:cubicBezTo>
                      <a:pt x="90018" y="38813"/>
                      <a:pt x="91217" y="36436"/>
                      <a:pt x="92025" y="33753"/>
                    </a:cubicBezTo>
                    <a:cubicBezTo>
                      <a:pt x="95754" y="21496"/>
                      <a:pt x="88928" y="5487"/>
                      <a:pt x="76495" y="1234"/>
                    </a:cubicBezTo>
                    <a:cubicBezTo>
                      <a:pt x="67597" y="-1819"/>
                      <a:pt x="59549" y="1081"/>
                      <a:pt x="53726" y="6774"/>
                    </a:cubicBezTo>
                    <a:cubicBezTo>
                      <a:pt x="45416" y="-9"/>
                      <a:pt x="32591" y="-2125"/>
                      <a:pt x="23497" y="3590"/>
                    </a:cubicBezTo>
                    <a:lnTo>
                      <a:pt x="23497" y="359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A5010741-0D0E-4E71-8B31-1431F1C732D4}"/>
                </a:ext>
              </a:extLst>
            </p:cNvPr>
            <p:cNvSpPr/>
            <p:nvPr/>
          </p:nvSpPr>
          <p:spPr>
            <a:xfrm>
              <a:off x="9734297" y="6429013"/>
              <a:ext cx="197888" cy="200164"/>
            </a:xfrm>
            <a:custGeom>
              <a:avLst/>
              <a:gdLst>
                <a:gd name="connsiteX0" fmla="*/ 271 w 197888"/>
                <a:gd name="connsiteY0" fmla="*/ 97025 h 200164"/>
                <a:gd name="connsiteX1" fmla="*/ 48733 w 197888"/>
                <a:gd name="connsiteY1" fmla="*/ 70547 h 200164"/>
                <a:gd name="connsiteX2" fmla="*/ 47599 w 197888"/>
                <a:gd name="connsiteY2" fmla="*/ 67973 h 200164"/>
                <a:gd name="connsiteX3" fmla="*/ 75363 w 197888"/>
                <a:gd name="connsiteY3" fmla="*/ 77 h 200164"/>
                <a:gd name="connsiteX4" fmla="*/ 124459 w 197888"/>
                <a:gd name="connsiteY4" fmla="*/ 39663 h 200164"/>
                <a:gd name="connsiteX5" fmla="*/ 139988 w 197888"/>
                <a:gd name="connsiteY5" fmla="*/ 26468 h 200164"/>
                <a:gd name="connsiteX6" fmla="*/ 189148 w 197888"/>
                <a:gd name="connsiteY6" fmla="*/ 33731 h 200164"/>
                <a:gd name="connsiteX7" fmla="*/ 170086 w 197888"/>
                <a:gd name="connsiteY7" fmla="*/ 99991 h 200164"/>
                <a:gd name="connsiteX8" fmla="*/ 191701 w 197888"/>
                <a:gd name="connsiteY8" fmla="*/ 157854 h 200164"/>
                <a:gd name="connsiteX9" fmla="*/ 145092 w 197888"/>
                <a:gd name="connsiteY9" fmla="*/ 182652 h 200164"/>
                <a:gd name="connsiteX10" fmla="*/ 113968 w 197888"/>
                <a:gd name="connsiteY10" fmla="*/ 167145 h 200164"/>
                <a:gd name="connsiteX11" fmla="*/ 95298 w 197888"/>
                <a:gd name="connsiteY11" fmla="*/ 193732 h 200164"/>
                <a:gd name="connsiteX12" fmla="*/ 35734 w 197888"/>
                <a:gd name="connsiteY12" fmla="*/ 161387 h 200164"/>
                <a:gd name="connsiteX13" fmla="*/ 36192 w 197888"/>
                <a:gd name="connsiteY13" fmla="*/ 140078 h 200164"/>
                <a:gd name="connsiteX14" fmla="*/ 28167 w 197888"/>
                <a:gd name="connsiteY14" fmla="*/ 137548 h 200164"/>
                <a:gd name="connsiteX15" fmla="*/ 271 w 197888"/>
                <a:gd name="connsiteY15" fmla="*/ 97025 h 200164"/>
                <a:gd name="connsiteX16" fmla="*/ 271 w 197888"/>
                <a:gd name="connsiteY16" fmla="*/ 97025 h 200164"/>
                <a:gd name="connsiteX17" fmla="*/ 90674 w 197888"/>
                <a:gd name="connsiteY17" fmla="*/ 96240 h 200164"/>
                <a:gd name="connsiteX18" fmla="*/ 91831 w 197888"/>
                <a:gd name="connsiteY18" fmla="*/ 100624 h 200164"/>
                <a:gd name="connsiteX19" fmla="*/ 98308 w 197888"/>
                <a:gd name="connsiteY19" fmla="*/ 93862 h 200164"/>
                <a:gd name="connsiteX20" fmla="*/ 97675 w 197888"/>
                <a:gd name="connsiteY20" fmla="*/ 93993 h 200164"/>
                <a:gd name="connsiteX21" fmla="*/ 90674 w 197888"/>
                <a:gd name="connsiteY21" fmla="*/ 96240 h 200164"/>
                <a:gd name="connsiteX22" fmla="*/ 90674 w 197888"/>
                <a:gd name="connsiteY22" fmla="*/ 96240 h 200164"/>
                <a:gd name="connsiteX23" fmla="*/ 108668 w 197888"/>
                <a:gd name="connsiteY23" fmla="*/ 88955 h 200164"/>
                <a:gd name="connsiteX24" fmla="*/ 112965 w 197888"/>
                <a:gd name="connsiteY24" fmla="*/ 87908 h 200164"/>
                <a:gd name="connsiteX25" fmla="*/ 112485 w 197888"/>
                <a:gd name="connsiteY25" fmla="*/ 85334 h 200164"/>
                <a:gd name="connsiteX26" fmla="*/ 108668 w 197888"/>
                <a:gd name="connsiteY26" fmla="*/ 88955 h 200164"/>
                <a:gd name="connsiteX27" fmla="*/ 108668 w 197888"/>
                <a:gd name="connsiteY27" fmla="*/ 88955 h 20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7888" h="200164">
                  <a:moveTo>
                    <a:pt x="271" y="97025"/>
                  </a:moveTo>
                  <a:cubicBezTo>
                    <a:pt x="3368" y="74168"/>
                    <a:pt x="27316" y="66337"/>
                    <a:pt x="48733" y="70547"/>
                  </a:cubicBezTo>
                  <a:cubicBezTo>
                    <a:pt x="48319" y="69696"/>
                    <a:pt x="47948" y="68824"/>
                    <a:pt x="47599" y="67973"/>
                  </a:cubicBezTo>
                  <a:cubicBezTo>
                    <a:pt x="32921" y="35978"/>
                    <a:pt x="53313" y="1452"/>
                    <a:pt x="75363" y="77"/>
                  </a:cubicBezTo>
                  <a:cubicBezTo>
                    <a:pt x="96171" y="-1231"/>
                    <a:pt x="120228" y="14123"/>
                    <a:pt x="124459" y="39663"/>
                  </a:cubicBezTo>
                  <a:cubicBezTo>
                    <a:pt x="128778" y="34233"/>
                    <a:pt x="134055" y="29718"/>
                    <a:pt x="139988" y="26468"/>
                  </a:cubicBezTo>
                  <a:cubicBezTo>
                    <a:pt x="155212" y="18115"/>
                    <a:pt x="176825" y="18115"/>
                    <a:pt x="189148" y="33731"/>
                  </a:cubicBezTo>
                  <a:cubicBezTo>
                    <a:pt x="208647" y="58508"/>
                    <a:pt x="192529" y="85771"/>
                    <a:pt x="170086" y="99991"/>
                  </a:cubicBezTo>
                  <a:cubicBezTo>
                    <a:pt x="189934" y="112336"/>
                    <a:pt x="202671" y="132619"/>
                    <a:pt x="191701" y="157854"/>
                  </a:cubicBezTo>
                  <a:cubicBezTo>
                    <a:pt x="184067" y="175433"/>
                    <a:pt x="163587" y="184746"/>
                    <a:pt x="145092" y="182652"/>
                  </a:cubicBezTo>
                  <a:cubicBezTo>
                    <a:pt x="132921" y="181256"/>
                    <a:pt x="122496" y="175324"/>
                    <a:pt x="113968" y="167145"/>
                  </a:cubicBezTo>
                  <a:cubicBezTo>
                    <a:pt x="110587" y="175848"/>
                    <a:pt x="104589" y="184855"/>
                    <a:pt x="95298" y="193732"/>
                  </a:cubicBezTo>
                  <a:cubicBezTo>
                    <a:pt x="71700" y="211398"/>
                    <a:pt x="39093" y="190068"/>
                    <a:pt x="35734" y="161387"/>
                  </a:cubicBezTo>
                  <a:cubicBezTo>
                    <a:pt x="34404" y="153906"/>
                    <a:pt x="34710" y="146709"/>
                    <a:pt x="36192" y="140078"/>
                  </a:cubicBezTo>
                  <a:cubicBezTo>
                    <a:pt x="33466" y="139446"/>
                    <a:pt x="30783" y="138617"/>
                    <a:pt x="28167" y="137548"/>
                  </a:cubicBezTo>
                  <a:cubicBezTo>
                    <a:pt x="12288" y="131093"/>
                    <a:pt x="-2172" y="115084"/>
                    <a:pt x="271" y="97025"/>
                  </a:cubicBezTo>
                  <a:lnTo>
                    <a:pt x="271" y="97025"/>
                  </a:lnTo>
                  <a:close/>
                  <a:moveTo>
                    <a:pt x="90674" y="96240"/>
                  </a:moveTo>
                  <a:cubicBezTo>
                    <a:pt x="91198" y="97657"/>
                    <a:pt x="91569" y="99118"/>
                    <a:pt x="91831" y="100624"/>
                  </a:cubicBezTo>
                  <a:cubicBezTo>
                    <a:pt x="93510" y="97962"/>
                    <a:pt x="95713" y="95716"/>
                    <a:pt x="98308" y="93862"/>
                  </a:cubicBezTo>
                  <a:lnTo>
                    <a:pt x="97675" y="93993"/>
                  </a:lnTo>
                  <a:cubicBezTo>
                    <a:pt x="95494" y="94996"/>
                    <a:pt x="93161" y="95760"/>
                    <a:pt x="90674" y="96240"/>
                  </a:cubicBezTo>
                  <a:lnTo>
                    <a:pt x="90674" y="96240"/>
                  </a:lnTo>
                  <a:close/>
                  <a:moveTo>
                    <a:pt x="108668" y="88955"/>
                  </a:moveTo>
                  <a:cubicBezTo>
                    <a:pt x="110064" y="88540"/>
                    <a:pt x="111482" y="88191"/>
                    <a:pt x="112965" y="87908"/>
                  </a:cubicBezTo>
                  <a:cubicBezTo>
                    <a:pt x="112790" y="87079"/>
                    <a:pt x="112638" y="86207"/>
                    <a:pt x="112485" y="85334"/>
                  </a:cubicBezTo>
                  <a:cubicBezTo>
                    <a:pt x="111307" y="86708"/>
                    <a:pt x="110020" y="87908"/>
                    <a:pt x="108668" y="88955"/>
                  </a:cubicBezTo>
                  <a:lnTo>
                    <a:pt x="108668" y="8895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FF665539-FF77-48B3-9EF9-4F3F0F642AE4}"/>
                </a:ext>
              </a:extLst>
            </p:cNvPr>
            <p:cNvSpPr/>
            <p:nvPr/>
          </p:nvSpPr>
          <p:spPr>
            <a:xfrm>
              <a:off x="9770203" y="6462911"/>
              <a:ext cx="128018" cy="129511"/>
            </a:xfrm>
            <a:custGeom>
              <a:avLst/>
              <a:gdLst>
                <a:gd name="connsiteX0" fmla="*/ 177 w 128018"/>
                <a:gd name="connsiteY0" fmla="*/ 62777 h 129511"/>
                <a:gd name="connsiteX1" fmla="*/ 31540 w 128018"/>
                <a:gd name="connsiteY1" fmla="*/ 45656 h 129511"/>
                <a:gd name="connsiteX2" fmla="*/ 30821 w 128018"/>
                <a:gd name="connsiteY2" fmla="*/ 43998 h 129511"/>
                <a:gd name="connsiteX3" fmla="*/ 48770 w 128018"/>
                <a:gd name="connsiteY3" fmla="*/ 51 h 129511"/>
                <a:gd name="connsiteX4" fmla="*/ 80526 w 128018"/>
                <a:gd name="connsiteY4" fmla="*/ 25656 h 129511"/>
                <a:gd name="connsiteX5" fmla="*/ 90559 w 128018"/>
                <a:gd name="connsiteY5" fmla="*/ 17106 h 129511"/>
                <a:gd name="connsiteX6" fmla="*/ 122359 w 128018"/>
                <a:gd name="connsiteY6" fmla="*/ 21817 h 129511"/>
                <a:gd name="connsiteX7" fmla="*/ 110036 w 128018"/>
                <a:gd name="connsiteY7" fmla="*/ 64697 h 129511"/>
                <a:gd name="connsiteX8" fmla="*/ 124016 w 128018"/>
                <a:gd name="connsiteY8" fmla="*/ 102145 h 129511"/>
                <a:gd name="connsiteX9" fmla="*/ 93875 w 128018"/>
                <a:gd name="connsiteY9" fmla="*/ 118176 h 129511"/>
                <a:gd name="connsiteX10" fmla="*/ 73744 w 128018"/>
                <a:gd name="connsiteY10" fmla="*/ 108143 h 129511"/>
                <a:gd name="connsiteX11" fmla="*/ 61661 w 128018"/>
                <a:gd name="connsiteY11" fmla="*/ 125351 h 129511"/>
                <a:gd name="connsiteX12" fmla="*/ 23122 w 128018"/>
                <a:gd name="connsiteY12" fmla="*/ 104413 h 129511"/>
                <a:gd name="connsiteX13" fmla="*/ 23426 w 128018"/>
                <a:gd name="connsiteY13" fmla="*/ 90629 h 129511"/>
                <a:gd name="connsiteX14" fmla="*/ 18236 w 128018"/>
                <a:gd name="connsiteY14" fmla="*/ 88993 h 129511"/>
                <a:gd name="connsiteX15" fmla="*/ 177 w 128018"/>
                <a:gd name="connsiteY15" fmla="*/ 62777 h 129511"/>
                <a:gd name="connsiteX16" fmla="*/ 177 w 128018"/>
                <a:gd name="connsiteY16" fmla="*/ 62777 h 129511"/>
                <a:gd name="connsiteX17" fmla="*/ 58672 w 128018"/>
                <a:gd name="connsiteY17" fmla="*/ 62276 h 129511"/>
                <a:gd name="connsiteX18" fmla="*/ 59414 w 128018"/>
                <a:gd name="connsiteY18" fmla="*/ 65111 h 129511"/>
                <a:gd name="connsiteX19" fmla="*/ 63602 w 128018"/>
                <a:gd name="connsiteY19" fmla="*/ 60727 h 129511"/>
                <a:gd name="connsiteX20" fmla="*/ 63188 w 128018"/>
                <a:gd name="connsiteY20" fmla="*/ 60814 h 129511"/>
                <a:gd name="connsiteX21" fmla="*/ 58672 w 128018"/>
                <a:gd name="connsiteY21" fmla="*/ 62276 h 129511"/>
                <a:gd name="connsiteX22" fmla="*/ 58672 w 128018"/>
                <a:gd name="connsiteY22" fmla="*/ 62276 h 129511"/>
                <a:gd name="connsiteX23" fmla="*/ 70319 w 128018"/>
                <a:gd name="connsiteY23" fmla="*/ 57564 h 129511"/>
                <a:gd name="connsiteX24" fmla="*/ 73111 w 128018"/>
                <a:gd name="connsiteY24" fmla="*/ 56889 h 129511"/>
                <a:gd name="connsiteX25" fmla="*/ 72805 w 128018"/>
                <a:gd name="connsiteY25" fmla="*/ 55231 h 129511"/>
                <a:gd name="connsiteX26" fmla="*/ 70319 w 128018"/>
                <a:gd name="connsiteY26" fmla="*/ 57564 h 129511"/>
                <a:gd name="connsiteX27" fmla="*/ 70319 w 128018"/>
                <a:gd name="connsiteY27" fmla="*/ 57564 h 129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018" h="129511">
                  <a:moveTo>
                    <a:pt x="177" y="62777"/>
                  </a:moveTo>
                  <a:cubicBezTo>
                    <a:pt x="2184" y="47990"/>
                    <a:pt x="17691" y="42930"/>
                    <a:pt x="31540" y="45656"/>
                  </a:cubicBezTo>
                  <a:cubicBezTo>
                    <a:pt x="31278" y="45111"/>
                    <a:pt x="31039" y="44544"/>
                    <a:pt x="30821" y="43998"/>
                  </a:cubicBezTo>
                  <a:cubicBezTo>
                    <a:pt x="21311" y="23300"/>
                    <a:pt x="34529" y="967"/>
                    <a:pt x="48770" y="51"/>
                  </a:cubicBezTo>
                  <a:cubicBezTo>
                    <a:pt x="62227" y="-800"/>
                    <a:pt x="77800" y="9146"/>
                    <a:pt x="80526" y="25656"/>
                  </a:cubicBezTo>
                  <a:cubicBezTo>
                    <a:pt x="83319" y="22144"/>
                    <a:pt x="86720" y="19222"/>
                    <a:pt x="90559" y="17106"/>
                  </a:cubicBezTo>
                  <a:cubicBezTo>
                    <a:pt x="100395" y="11697"/>
                    <a:pt x="114399" y="11697"/>
                    <a:pt x="122359" y="21817"/>
                  </a:cubicBezTo>
                  <a:cubicBezTo>
                    <a:pt x="134987" y="37848"/>
                    <a:pt x="124540" y="55493"/>
                    <a:pt x="110036" y="64697"/>
                  </a:cubicBezTo>
                  <a:cubicBezTo>
                    <a:pt x="122882" y="72679"/>
                    <a:pt x="131105" y="85809"/>
                    <a:pt x="124016" y="102145"/>
                  </a:cubicBezTo>
                  <a:cubicBezTo>
                    <a:pt x="119088" y="113508"/>
                    <a:pt x="105827" y="119550"/>
                    <a:pt x="93875" y="118176"/>
                  </a:cubicBezTo>
                  <a:cubicBezTo>
                    <a:pt x="86001" y="117281"/>
                    <a:pt x="79240" y="113421"/>
                    <a:pt x="73744" y="108143"/>
                  </a:cubicBezTo>
                  <a:cubicBezTo>
                    <a:pt x="71563" y="113770"/>
                    <a:pt x="67680" y="119593"/>
                    <a:pt x="61661" y="125351"/>
                  </a:cubicBezTo>
                  <a:cubicBezTo>
                    <a:pt x="46393" y="136780"/>
                    <a:pt x="25303" y="122974"/>
                    <a:pt x="23122" y="104413"/>
                  </a:cubicBezTo>
                  <a:cubicBezTo>
                    <a:pt x="22271" y="99571"/>
                    <a:pt x="22467" y="94926"/>
                    <a:pt x="23426" y="90629"/>
                  </a:cubicBezTo>
                  <a:cubicBezTo>
                    <a:pt x="21661" y="90215"/>
                    <a:pt x="19938" y="89669"/>
                    <a:pt x="18236" y="88993"/>
                  </a:cubicBezTo>
                  <a:cubicBezTo>
                    <a:pt x="7963" y="84806"/>
                    <a:pt x="-1415" y="74468"/>
                    <a:pt x="177" y="62777"/>
                  </a:cubicBezTo>
                  <a:lnTo>
                    <a:pt x="177" y="62777"/>
                  </a:lnTo>
                  <a:close/>
                  <a:moveTo>
                    <a:pt x="58672" y="62276"/>
                  </a:moveTo>
                  <a:cubicBezTo>
                    <a:pt x="58999" y="63213"/>
                    <a:pt x="59261" y="64151"/>
                    <a:pt x="59414" y="65111"/>
                  </a:cubicBezTo>
                  <a:cubicBezTo>
                    <a:pt x="60504" y="63388"/>
                    <a:pt x="61923" y="61948"/>
                    <a:pt x="63602" y="60727"/>
                  </a:cubicBezTo>
                  <a:lnTo>
                    <a:pt x="63188" y="60814"/>
                  </a:lnTo>
                  <a:cubicBezTo>
                    <a:pt x="61792" y="61469"/>
                    <a:pt x="60265" y="61948"/>
                    <a:pt x="58672" y="62276"/>
                  </a:cubicBezTo>
                  <a:lnTo>
                    <a:pt x="58672" y="62276"/>
                  </a:lnTo>
                  <a:close/>
                  <a:moveTo>
                    <a:pt x="70319" y="57564"/>
                  </a:moveTo>
                  <a:cubicBezTo>
                    <a:pt x="71213" y="57303"/>
                    <a:pt x="72152" y="57063"/>
                    <a:pt x="73111" y="56889"/>
                  </a:cubicBezTo>
                  <a:cubicBezTo>
                    <a:pt x="73003" y="56343"/>
                    <a:pt x="72893" y="55798"/>
                    <a:pt x="72805" y="55231"/>
                  </a:cubicBezTo>
                  <a:cubicBezTo>
                    <a:pt x="72021" y="56082"/>
                    <a:pt x="71170" y="56867"/>
                    <a:pt x="70319" y="57564"/>
                  </a:cubicBezTo>
                  <a:lnTo>
                    <a:pt x="70319" y="5756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09007ED2-F171-4B27-A3A8-C23988E5513E}"/>
                </a:ext>
              </a:extLst>
            </p:cNvPr>
            <p:cNvSpPr/>
            <p:nvPr/>
          </p:nvSpPr>
          <p:spPr>
            <a:xfrm>
              <a:off x="9801884" y="6500217"/>
              <a:ext cx="75986" cy="71406"/>
            </a:xfrm>
            <a:custGeom>
              <a:avLst/>
              <a:gdLst>
                <a:gd name="connsiteX0" fmla="*/ 10982 w 75986"/>
                <a:gd name="connsiteY0" fmla="*/ 7871 h 71406"/>
                <a:gd name="connsiteX1" fmla="*/ 43872 w 75986"/>
                <a:gd name="connsiteY1" fmla="*/ 1546 h 71406"/>
                <a:gd name="connsiteX2" fmla="*/ 67253 w 75986"/>
                <a:gd name="connsiteY2" fmla="*/ 16595 h 71406"/>
                <a:gd name="connsiteX3" fmla="*/ 69434 w 75986"/>
                <a:gd name="connsiteY3" fmla="*/ 57795 h 71406"/>
                <a:gd name="connsiteX4" fmla="*/ 41713 w 75986"/>
                <a:gd name="connsiteY4" fmla="*/ 70663 h 71406"/>
                <a:gd name="connsiteX5" fmla="*/ 5420 w 75986"/>
                <a:gd name="connsiteY5" fmla="*/ 53302 h 71406"/>
                <a:gd name="connsiteX6" fmla="*/ 10982 w 75986"/>
                <a:gd name="connsiteY6" fmla="*/ 7871 h 71406"/>
                <a:gd name="connsiteX7" fmla="*/ 10982 w 75986"/>
                <a:gd name="connsiteY7" fmla="*/ 7871 h 7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86" h="71406">
                  <a:moveTo>
                    <a:pt x="10982" y="7871"/>
                  </a:moveTo>
                  <a:cubicBezTo>
                    <a:pt x="20687" y="-264"/>
                    <a:pt x="32749" y="-1551"/>
                    <a:pt x="43872" y="1546"/>
                  </a:cubicBezTo>
                  <a:cubicBezTo>
                    <a:pt x="53163" y="2637"/>
                    <a:pt x="61975" y="7784"/>
                    <a:pt x="67253" y="16595"/>
                  </a:cubicBezTo>
                  <a:cubicBezTo>
                    <a:pt x="76740" y="27915"/>
                    <a:pt x="79968" y="43400"/>
                    <a:pt x="69434" y="57795"/>
                  </a:cubicBezTo>
                  <a:cubicBezTo>
                    <a:pt x="62803" y="66846"/>
                    <a:pt x="52226" y="71121"/>
                    <a:pt x="41713" y="70663"/>
                  </a:cubicBezTo>
                  <a:cubicBezTo>
                    <a:pt x="27536" y="73782"/>
                    <a:pt x="13251" y="66912"/>
                    <a:pt x="5420" y="53302"/>
                  </a:cubicBezTo>
                  <a:cubicBezTo>
                    <a:pt x="-2759" y="39103"/>
                    <a:pt x="-2279" y="18972"/>
                    <a:pt x="10982" y="7871"/>
                  </a:cubicBezTo>
                  <a:lnTo>
                    <a:pt x="10982" y="7871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6AE7E7A7-EF7F-4825-9F71-4DEC91A74372}"/>
                </a:ext>
              </a:extLst>
            </p:cNvPr>
            <p:cNvSpPr/>
            <p:nvPr/>
          </p:nvSpPr>
          <p:spPr>
            <a:xfrm>
              <a:off x="9825254" y="6525734"/>
              <a:ext cx="28748" cy="28873"/>
            </a:xfrm>
            <a:custGeom>
              <a:avLst/>
              <a:gdLst>
                <a:gd name="connsiteX0" fmla="*/ 12040 w 28748"/>
                <a:gd name="connsiteY0" fmla="*/ 173 h 28873"/>
                <a:gd name="connsiteX1" fmla="*/ 28638 w 28748"/>
                <a:gd name="connsiteY1" fmla="*/ 12103 h 28873"/>
                <a:gd name="connsiteX2" fmla="*/ 16708 w 28748"/>
                <a:gd name="connsiteY2" fmla="*/ 28701 h 28873"/>
                <a:gd name="connsiteX3" fmla="*/ 110 w 28748"/>
                <a:gd name="connsiteY3" fmla="*/ 16770 h 28873"/>
                <a:gd name="connsiteX4" fmla="*/ 12040 w 28748"/>
                <a:gd name="connsiteY4" fmla="*/ 173 h 28873"/>
                <a:gd name="connsiteX5" fmla="*/ 12040 w 28748"/>
                <a:gd name="connsiteY5" fmla="*/ 173 h 2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48" h="28873">
                  <a:moveTo>
                    <a:pt x="12040" y="173"/>
                  </a:moveTo>
                  <a:cubicBezTo>
                    <a:pt x="19500" y="-1048"/>
                    <a:pt x="27722" y="4339"/>
                    <a:pt x="28638" y="12103"/>
                  </a:cubicBezTo>
                  <a:cubicBezTo>
                    <a:pt x="29554" y="19889"/>
                    <a:pt x="24712" y="27392"/>
                    <a:pt x="16708" y="28701"/>
                  </a:cubicBezTo>
                  <a:cubicBezTo>
                    <a:pt x="9249" y="29922"/>
                    <a:pt x="1026" y="24535"/>
                    <a:pt x="110" y="16770"/>
                  </a:cubicBezTo>
                  <a:cubicBezTo>
                    <a:pt x="-806" y="8984"/>
                    <a:pt x="4058" y="1481"/>
                    <a:pt x="12040" y="173"/>
                  </a:cubicBezTo>
                  <a:lnTo>
                    <a:pt x="12040" y="173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0AB59475-E081-4C7A-8BD5-4BFCBB3C1D4B}"/>
                </a:ext>
              </a:extLst>
            </p:cNvPr>
            <p:cNvSpPr/>
            <p:nvPr/>
          </p:nvSpPr>
          <p:spPr>
            <a:xfrm>
              <a:off x="9573118" y="6376305"/>
              <a:ext cx="170851" cy="172784"/>
            </a:xfrm>
            <a:custGeom>
              <a:avLst/>
              <a:gdLst>
                <a:gd name="connsiteX0" fmla="*/ 84699 w 170851"/>
                <a:gd name="connsiteY0" fmla="*/ 4 h 172784"/>
                <a:gd name="connsiteX1" fmla="*/ 123760 w 170851"/>
                <a:gd name="connsiteY1" fmla="*/ 39982 h 172784"/>
                <a:gd name="connsiteX2" fmla="*/ 132158 w 170851"/>
                <a:gd name="connsiteY2" fmla="*/ 38063 h 172784"/>
                <a:gd name="connsiteX3" fmla="*/ 167774 w 170851"/>
                <a:gd name="connsiteY3" fmla="*/ 56275 h 172784"/>
                <a:gd name="connsiteX4" fmla="*/ 157458 w 170851"/>
                <a:gd name="connsiteY4" fmla="*/ 100419 h 172784"/>
                <a:gd name="connsiteX5" fmla="*/ 148101 w 170851"/>
                <a:gd name="connsiteY5" fmla="*/ 108118 h 172784"/>
                <a:gd name="connsiteX6" fmla="*/ 154950 w 170851"/>
                <a:gd name="connsiteY6" fmla="*/ 122666 h 172784"/>
                <a:gd name="connsiteX7" fmla="*/ 141514 w 170851"/>
                <a:gd name="connsiteY7" fmla="*/ 160354 h 172784"/>
                <a:gd name="connsiteX8" fmla="*/ 96389 w 170851"/>
                <a:gd name="connsiteY8" fmla="*/ 155839 h 172784"/>
                <a:gd name="connsiteX9" fmla="*/ 96039 w 170851"/>
                <a:gd name="connsiteY9" fmla="*/ 155556 h 172784"/>
                <a:gd name="connsiteX10" fmla="*/ 89322 w 170851"/>
                <a:gd name="connsiteY10" fmla="*/ 162644 h 172784"/>
                <a:gd name="connsiteX11" fmla="*/ 28864 w 170851"/>
                <a:gd name="connsiteY11" fmla="*/ 160201 h 172784"/>
                <a:gd name="connsiteX12" fmla="*/ 27162 w 170851"/>
                <a:gd name="connsiteY12" fmla="*/ 112022 h 172784"/>
                <a:gd name="connsiteX13" fmla="*/ 15690 w 170851"/>
                <a:gd name="connsiteY13" fmla="*/ 105043 h 172784"/>
                <a:gd name="connsiteX14" fmla="*/ 7860 w 170851"/>
                <a:gd name="connsiteY14" fmla="*/ 45064 h 172784"/>
                <a:gd name="connsiteX15" fmla="*/ 45003 w 170851"/>
                <a:gd name="connsiteY15" fmla="*/ 32065 h 172784"/>
                <a:gd name="connsiteX16" fmla="*/ 84699 w 170851"/>
                <a:gd name="connsiteY16" fmla="*/ 4 h 172784"/>
                <a:gd name="connsiteX17" fmla="*/ 84699 w 170851"/>
                <a:gd name="connsiteY17" fmla="*/ 4 h 17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0851" h="172784">
                  <a:moveTo>
                    <a:pt x="84699" y="4"/>
                  </a:moveTo>
                  <a:cubicBezTo>
                    <a:pt x="108101" y="-323"/>
                    <a:pt x="121710" y="19154"/>
                    <a:pt x="123760" y="39982"/>
                  </a:cubicBezTo>
                  <a:cubicBezTo>
                    <a:pt x="126509" y="39067"/>
                    <a:pt x="129323" y="38412"/>
                    <a:pt x="132158" y="38063"/>
                  </a:cubicBezTo>
                  <a:cubicBezTo>
                    <a:pt x="146749" y="36297"/>
                    <a:pt x="161362" y="42512"/>
                    <a:pt x="167774" y="56275"/>
                  </a:cubicBezTo>
                  <a:cubicBezTo>
                    <a:pt x="174971" y="71673"/>
                    <a:pt x="168734" y="89078"/>
                    <a:pt x="157458" y="100419"/>
                  </a:cubicBezTo>
                  <a:cubicBezTo>
                    <a:pt x="154709" y="103167"/>
                    <a:pt x="151547" y="105784"/>
                    <a:pt x="148101" y="108118"/>
                  </a:cubicBezTo>
                  <a:cubicBezTo>
                    <a:pt x="151242" y="112546"/>
                    <a:pt x="153619" y="117497"/>
                    <a:pt x="154950" y="122666"/>
                  </a:cubicBezTo>
                  <a:cubicBezTo>
                    <a:pt x="158592" y="136908"/>
                    <a:pt x="154317" y="152197"/>
                    <a:pt x="141514" y="160354"/>
                  </a:cubicBezTo>
                  <a:cubicBezTo>
                    <a:pt x="127185" y="169492"/>
                    <a:pt x="109126" y="165545"/>
                    <a:pt x="96389" y="155839"/>
                  </a:cubicBezTo>
                  <a:lnTo>
                    <a:pt x="96039" y="155556"/>
                  </a:lnTo>
                  <a:cubicBezTo>
                    <a:pt x="94142" y="158086"/>
                    <a:pt x="91896" y="160463"/>
                    <a:pt x="89322" y="162644"/>
                  </a:cubicBezTo>
                  <a:cubicBezTo>
                    <a:pt x="72877" y="176516"/>
                    <a:pt x="43651" y="176581"/>
                    <a:pt x="28864" y="160201"/>
                  </a:cubicBezTo>
                  <a:cubicBezTo>
                    <a:pt x="15581" y="145501"/>
                    <a:pt x="17566" y="126722"/>
                    <a:pt x="27162" y="112022"/>
                  </a:cubicBezTo>
                  <a:cubicBezTo>
                    <a:pt x="23149" y="110365"/>
                    <a:pt x="19289" y="108075"/>
                    <a:pt x="15690" y="105043"/>
                  </a:cubicBezTo>
                  <a:cubicBezTo>
                    <a:pt x="-755" y="91193"/>
                    <a:pt x="-5749" y="62382"/>
                    <a:pt x="7860" y="45064"/>
                  </a:cubicBezTo>
                  <a:cubicBezTo>
                    <a:pt x="17609" y="32654"/>
                    <a:pt x="31590" y="29361"/>
                    <a:pt x="45003" y="32065"/>
                  </a:cubicBezTo>
                  <a:cubicBezTo>
                    <a:pt x="50565" y="14966"/>
                    <a:pt x="66705" y="266"/>
                    <a:pt x="84699" y="4"/>
                  </a:cubicBezTo>
                  <a:lnTo>
                    <a:pt x="84699" y="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C6094120-686F-42CC-A677-0E58E9957BEC}"/>
                </a:ext>
              </a:extLst>
            </p:cNvPr>
            <p:cNvSpPr/>
            <p:nvPr/>
          </p:nvSpPr>
          <p:spPr>
            <a:xfrm>
              <a:off x="9598383" y="6412883"/>
              <a:ext cx="112829" cy="114049"/>
            </a:xfrm>
            <a:custGeom>
              <a:avLst/>
              <a:gdLst>
                <a:gd name="connsiteX0" fmla="*/ 55922 w 112829"/>
                <a:gd name="connsiteY0" fmla="*/ 3 h 114049"/>
                <a:gd name="connsiteX1" fmla="*/ 81724 w 112829"/>
                <a:gd name="connsiteY1" fmla="*/ 26393 h 114049"/>
                <a:gd name="connsiteX2" fmla="*/ 87264 w 112829"/>
                <a:gd name="connsiteY2" fmla="*/ 25107 h 114049"/>
                <a:gd name="connsiteX3" fmla="*/ 110797 w 112829"/>
                <a:gd name="connsiteY3" fmla="*/ 37124 h 114049"/>
                <a:gd name="connsiteX4" fmla="*/ 103971 w 112829"/>
                <a:gd name="connsiteY4" fmla="*/ 66285 h 114049"/>
                <a:gd name="connsiteX5" fmla="*/ 97798 w 112829"/>
                <a:gd name="connsiteY5" fmla="*/ 71366 h 114049"/>
                <a:gd name="connsiteX6" fmla="*/ 102312 w 112829"/>
                <a:gd name="connsiteY6" fmla="*/ 80963 h 114049"/>
                <a:gd name="connsiteX7" fmla="*/ 93436 w 112829"/>
                <a:gd name="connsiteY7" fmla="*/ 105849 h 114049"/>
                <a:gd name="connsiteX8" fmla="*/ 63643 w 112829"/>
                <a:gd name="connsiteY8" fmla="*/ 102861 h 114049"/>
                <a:gd name="connsiteX9" fmla="*/ 63403 w 112829"/>
                <a:gd name="connsiteY9" fmla="*/ 102664 h 114049"/>
                <a:gd name="connsiteX10" fmla="*/ 58954 w 112829"/>
                <a:gd name="connsiteY10" fmla="*/ 107353 h 114049"/>
                <a:gd name="connsiteX11" fmla="*/ 19041 w 112829"/>
                <a:gd name="connsiteY11" fmla="*/ 105739 h 114049"/>
                <a:gd name="connsiteX12" fmla="*/ 17928 w 112829"/>
                <a:gd name="connsiteY12" fmla="*/ 73918 h 114049"/>
                <a:gd name="connsiteX13" fmla="*/ 10361 w 112829"/>
                <a:gd name="connsiteY13" fmla="*/ 69316 h 114049"/>
                <a:gd name="connsiteX14" fmla="*/ 5191 w 112829"/>
                <a:gd name="connsiteY14" fmla="*/ 29708 h 114049"/>
                <a:gd name="connsiteX15" fmla="*/ 29728 w 112829"/>
                <a:gd name="connsiteY15" fmla="*/ 21115 h 114049"/>
                <a:gd name="connsiteX16" fmla="*/ 55922 w 112829"/>
                <a:gd name="connsiteY16" fmla="*/ 3 h 114049"/>
                <a:gd name="connsiteX17" fmla="*/ 55922 w 112829"/>
                <a:gd name="connsiteY17" fmla="*/ 3 h 114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829" h="114049">
                  <a:moveTo>
                    <a:pt x="55922" y="3"/>
                  </a:moveTo>
                  <a:cubicBezTo>
                    <a:pt x="71386" y="-215"/>
                    <a:pt x="80371" y="12631"/>
                    <a:pt x="81724" y="26393"/>
                  </a:cubicBezTo>
                  <a:cubicBezTo>
                    <a:pt x="83534" y="25782"/>
                    <a:pt x="85388" y="25346"/>
                    <a:pt x="87264" y="25107"/>
                  </a:cubicBezTo>
                  <a:cubicBezTo>
                    <a:pt x="96904" y="23929"/>
                    <a:pt x="106544" y="28051"/>
                    <a:pt x="110797" y="37124"/>
                  </a:cubicBezTo>
                  <a:cubicBezTo>
                    <a:pt x="115552" y="47287"/>
                    <a:pt x="111430" y="58782"/>
                    <a:pt x="103971" y="66285"/>
                  </a:cubicBezTo>
                  <a:cubicBezTo>
                    <a:pt x="102160" y="68117"/>
                    <a:pt x="100066" y="69818"/>
                    <a:pt x="97798" y="71366"/>
                  </a:cubicBezTo>
                  <a:cubicBezTo>
                    <a:pt x="99869" y="74289"/>
                    <a:pt x="101440" y="77560"/>
                    <a:pt x="102312" y="80963"/>
                  </a:cubicBezTo>
                  <a:cubicBezTo>
                    <a:pt x="104712" y="90363"/>
                    <a:pt x="101898" y="100461"/>
                    <a:pt x="93436" y="105849"/>
                  </a:cubicBezTo>
                  <a:cubicBezTo>
                    <a:pt x="83971" y="111890"/>
                    <a:pt x="72040" y="109273"/>
                    <a:pt x="63643" y="102861"/>
                  </a:cubicBezTo>
                  <a:lnTo>
                    <a:pt x="63403" y="102664"/>
                  </a:lnTo>
                  <a:cubicBezTo>
                    <a:pt x="62138" y="104344"/>
                    <a:pt x="60677" y="105914"/>
                    <a:pt x="58954" y="107353"/>
                  </a:cubicBezTo>
                  <a:cubicBezTo>
                    <a:pt x="48092" y="116514"/>
                    <a:pt x="28790" y="116557"/>
                    <a:pt x="19041" y="105739"/>
                  </a:cubicBezTo>
                  <a:cubicBezTo>
                    <a:pt x="10273" y="96034"/>
                    <a:pt x="11581" y="83624"/>
                    <a:pt x="17928" y="73918"/>
                  </a:cubicBezTo>
                  <a:cubicBezTo>
                    <a:pt x="15268" y="72828"/>
                    <a:pt x="12738" y="71323"/>
                    <a:pt x="10361" y="69316"/>
                  </a:cubicBezTo>
                  <a:cubicBezTo>
                    <a:pt x="-502" y="60177"/>
                    <a:pt x="-3795" y="41137"/>
                    <a:pt x="5191" y="29708"/>
                  </a:cubicBezTo>
                  <a:cubicBezTo>
                    <a:pt x="11647" y="21508"/>
                    <a:pt x="20851" y="19349"/>
                    <a:pt x="29728" y="21115"/>
                  </a:cubicBezTo>
                  <a:cubicBezTo>
                    <a:pt x="33391" y="9883"/>
                    <a:pt x="44036" y="177"/>
                    <a:pt x="55922" y="3"/>
                  </a:cubicBezTo>
                  <a:lnTo>
                    <a:pt x="55922" y="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C906E9D0-0FB3-45A7-93C5-EAA39AE85492}"/>
                </a:ext>
              </a:extLst>
            </p:cNvPr>
            <p:cNvSpPr/>
            <p:nvPr/>
          </p:nvSpPr>
          <p:spPr>
            <a:xfrm>
              <a:off x="9619654" y="6439636"/>
              <a:ext cx="67257" cy="66531"/>
            </a:xfrm>
            <a:custGeom>
              <a:avLst/>
              <a:gdLst>
                <a:gd name="connsiteX0" fmla="*/ 2110 w 67257"/>
                <a:gd name="connsiteY0" fmla="*/ 17699 h 66531"/>
                <a:gd name="connsiteX1" fmla="*/ 67083 w 67257"/>
                <a:gd name="connsiteY1" fmla="*/ 38702 h 66531"/>
                <a:gd name="connsiteX2" fmla="*/ 8434 w 67257"/>
                <a:gd name="connsiteY2" fmla="*/ 53948 h 66531"/>
                <a:gd name="connsiteX3" fmla="*/ 2110 w 67257"/>
                <a:gd name="connsiteY3" fmla="*/ 17699 h 66531"/>
                <a:gd name="connsiteX4" fmla="*/ 2110 w 67257"/>
                <a:gd name="connsiteY4" fmla="*/ 17699 h 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57" h="66531">
                  <a:moveTo>
                    <a:pt x="2110" y="17699"/>
                  </a:moveTo>
                  <a:cubicBezTo>
                    <a:pt x="13669" y="-13817"/>
                    <a:pt x="70812" y="-1058"/>
                    <a:pt x="67083" y="38702"/>
                  </a:cubicBezTo>
                  <a:cubicBezTo>
                    <a:pt x="64335" y="68190"/>
                    <a:pt x="25752" y="75823"/>
                    <a:pt x="8434" y="53948"/>
                  </a:cubicBezTo>
                  <a:cubicBezTo>
                    <a:pt x="474" y="43915"/>
                    <a:pt x="-2340" y="29847"/>
                    <a:pt x="2110" y="17699"/>
                  </a:cubicBezTo>
                  <a:lnTo>
                    <a:pt x="2110" y="17699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4DE55523-B3F7-4702-AD4F-C77529884D32}"/>
                </a:ext>
              </a:extLst>
            </p:cNvPr>
            <p:cNvSpPr/>
            <p:nvPr/>
          </p:nvSpPr>
          <p:spPr>
            <a:xfrm>
              <a:off x="9636048" y="6455906"/>
              <a:ext cx="26153" cy="25973"/>
            </a:xfrm>
            <a:custGeom>
              <a:avLst/>
              <a:gdLst>
                <a:gd name="connsiteX0" fmla="*/ 132 w 26153"/>
                <a:gd name="connsiteY0" fmla="*/ 14842 h 25973"/>
                <a:gd name="connsiteX1" fmla="*/ 4691 w 26153"/>
                <a:gd name="connsiteY1" fmla="*/ 3195 h 25973"/>
                <a:gd name="connsiteX2" fmla="*/ 5018 w 26153"/>
                <a:gd name="connsiteY2" fmla="*/ 2890 h 25973"/>
                <a:gd name="connsiteX3" fmla="*/ 17908 w 26153"/>
                <a:gd name="connsiteY3" fmla="*/ 884 h 25973"/>
                <a:gd name="connsiteX4" fmla="*/ 26021 w 26153"/>
                <a:gd name="connsiteY4" fmla="*/ 11091 h 25973"/>
                <a:gd name="connsiteX5" fmla="*/ 21353 w 26153"/>
                <a:gd name="connsiteY5" fmla="*/ 22999 h 25973"/>
                <a:gd name="connsiteX6" fmla="*/ 8464 w 26153"/>
                <a:gd name="connsiteY6" fmla="*/ 25006 h 25973"/>
                <a:gd name="connsiteX7" fmla="*/ 8071 w 26153"/>
                <a:gd name="connsiteY7" fmla="*/ 24810 h 25973"/>
                <a:gd name="connsiteX8" fmla="*/ 132 w 26153"/>
                <a:gd name="connsiteY8" fmla="*/ 14842 h 25973"/>
                <a:gd name="connsiteX9" fmla="*/ 132 w 26153"/>
                <a:gd name="connsiteY9" fmla="*/ 14842 h 2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53" h="25973">
                  <a:moveTo>
                    <a:pt x="132" y="14842"/>
                  </a:moveTo>
                  <a:cubicBezTo>
                    <a:pt x="-544" y="10175"/>
                    <a:pt x="1441" y="6358"/>
                    <a:pt x="4691" y="3195"/>
                  </a:cubicBezTo>
                  <a:cubicBezTo>
                    <a:pt x="4800" y="3087"/>
                    <a:pt x="4908" y="2999"/>
                    <a:pt x="5018" y="2890"/>
                  </a:cubicBezTo>
                  <a:cubicBezTo>
                    <a:pt x="8246" y="-251"/>
                    <a:pt x="13894" y="-687"/>
                    <a:pt x="17908" y="884"/>
                  </a:cubicBezTo>
                  <a:cubicBezTo>
                    <a:pt x="22204" y="2563"/>
                    <a:pt x="25345" y="6511"/>
                    <a:pt x="26021" y="11091"/>
                  </a:cubicBezTo>
                  <a:cubicBezTo>
                    <a:pt x="26676" y="15562"/>
                    <a:pt x="24866" y="20164"/>
                    <a:pt x="21353" y="22999"/>
                  </a:cubicBezTo>
                  <a:cubicBezTo>
                    <a:pt x="17994" y="25726"/>
                    <a:pt x="12521" y="26991"/>
                    <a:pt x="8464" y="25006"/>
                  </a:cubicBezTo>
                  <a:lnTo>
                    <a:pt x="8071" y="24810"/>
                  </a:lnTo>
                  <a:cubicBezTo>
                    <a:pt x="3927" y="22781"/>
                    <a:pt x="831" y="19619"/>
                    <a:pt x="132" y="14842"/>
                  </a:cubicBezTo>
                  <a:lnTo>
                    <a:pt x="132" y="14842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6AA9830A-A003-4B50-B809-5BC41C755A76}"/>
                </a:ext>
              </a:extLst>
            </p:cNvPr>
            <p:cNvSpPr/>
            <p:nvPr/>
          </p:nvSpPr>
          <p:spPr>
            <a:xfrm>
              <a:off x="7606760" y="6171686"/>
              <a:ext cx="295864" cy="562739"/>
            </a:xfrm>
            <a:custGeom>
              <a:avLst/>
              <a:gdLst>
                <a:gd name="connsiteX0" fmla="*/ 53859 w 295864"/>
                <a:gd name="connsiteY0" fmla="*/ 288157 h 562739"/>
                <a:gd name="connsiteX1" fmla="*/ 52594 w 295864"/>
                <a:gd name="connsiteY1" fmla="*/ 284449 h 562739"/>
                <a:gd name="connsiteX2" fmla="*/ 52485 w 295864"/>
                <a:gd name="connsiteY2" fmla="*/ 281178 h 562739"/>
                <a:gd name="connsiteX3" fmla="*/ 63107 w 295864"/>
                <a:gd name="connsiteY3" fmla="*/ 276815 h 562739"/>
                <a:gd name="connsiteX4" fmla="*/ 117284 w 295864"/>
                <a:gd name="connsiteY4" fmla="*/ 342792 h 562739"/>
                <a:gd name="connsiteX5" fmla="*/ 166902 w 295864"/>
                <a:gd name="connsiteY5" fmla="*/ 388114 h 562739"/>
                <a:gd name="connsiteX6" fmla="*/ 131220 w 295864"/>
                <a:gd name="connsiteY6" fmla="*/ 294329 h 562739"/>
                <a:gd name="connsiteX7" fmla="*/ 113161 w 295864"/>
                <a:gd name="connsiteY7" fmla="*/ 230817 h 562739"/>
                <a:gd name="connsiteX8" fmla="*/ 106967 w 295864"/>
                <a:gd name="connsiteY8" fmla="*/ 227415 h 562739"/>
                <a:gd name="connsiteX9" fmla="*/ 53 w 295864"/>
                <a:gd name="connsiteY9" fmla="*/ 64121 h 562739"/>
                <a:gd name="connsiteX10" fmla="*/ 3804 w 295864"/>
                <a:gd name="connsiteY10" fmla="*/ 62594 h 562739"/>
                <a:gd name="connsiteX11" fmla="*/ 59966 w 295864"/>
                <a:gd name="connsiteY11" fmla="*/ 144165 h 562739"/>
                <a:gd name="connsiteX12" fmla="*/ 104284 w 295864"/>
                <a:gd name="connsiteY12" fmla="*/ 189574 h 562739"/>
                <a:gd name="connsiteX13" fmla="*/ 113118 w 295864"/>
                <a:gd name="connsiteY13" fmla="*/ 3728 h 562739"/>
                <a:gd name="connsiteX14" fmla="*/ 123390 w 295864"/>
                <a:gd name="connsiteY14" fmla="*/ 5146 h 562739"/>
                <a:gd name="connsiteX15" fmla="*/ 117306 w 295864"/>
                <a:gd name="connsiteY15" fmla="*/ 152322 h 562739"/>
                <a:gd name="connsiteX16" fmla="*/ 142802 w 295864"/>
                <a:gd name="connsiteY16" fmla="*/ 253282 h 562739"/>
                <a:gd name="connsiteX17" fmla="*/ 141777 w 295864"/>
                <a:gd name="connsiteY17" fmla="*/ 175135 h 562739"/>
                <a:gd name="connsiteX18" fmla="*/ 160795 w 295864"/>
                <a:gd name="connsiteY18" fmla="*/ 77054 h 562739"/>
                <a:gd name="connsiteX19" fmla="*/ 166531 w 295864"/>
                <a:gd name="connsiteY19" fmla="*/ 77839 h 562739"/>
                <a:gd name="connsiteX20" fmla="*/ 160032 w 295864"/>
                <a:gd name="connsiteY20" fmla="*/ 171013 h 562739"/>
                <a:gd name="connsiteX21" fmla="*/ 166881 w 295864"/>
                <a:gd name="connsiteY21" fmla="*/ 279738 h 562739"/>
                <a:gd name="connsiteX22" fmla="*/ 223588 w 295864"/>
                <a:gd name="connsiteY22" fmla="*/ 444886 h 562739"/>
                <a:gd name="connsiteX23" fmla="*/ 292007 w 295864"/>
                <a:gd name="connsiteY23" fmla="*/ 537973 h 562739"/>
                <a:gd name="connsiteX24" fmla="*/ 271985 w 295864"/>
                <a:gd name="connsiteY24" fmla="*/ 558104 h 562739"/>
                <a:gd name="connsiteX25" fmla="*/ 184656 w 295864"/>
                <a:gd name="connsiteY25" fmla="*/ 425082 h 562739"/>
                <a:gd name="connsiteX26" fmla="*/ 172333 w 295864"/>
                <a:gd name="connsiteY26" fmla="*/ 421920 h 562739"/>
                <a:gd name="connsiteX27" fmla="*/ 95953 w 295864"/>
                <a:gd name="connsiteY27" fmla="*/ 357710 h 562739"/>
                <a:gd name="connsiteX28" fmla="*/ 53859 w 295864"/>
                <a:gd name="connsiteY28" fmla="*/ 288157 h 562739"/>
                <a:gd name="connsiteX29" fmla="*/ 53859 w 295864"/>
                <a:gd name="connsiteY29" fmla="*/ 288157 h 56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5864" h="562739">
                  <a:moveTo>
                    <a:pt x="53859" y="288157"/>
                  </a:moveTo>
                  <a:cubicBezTo>
                    <a:pt x="53096" y="287110"/>
                    <a:pt x="52638" y="285823"/>
                    <a:pt x="52594" y="284449"/>
                  </a:cubicBezTo>
                  <a:cubicBezTo>
                    <a:pt x="52550" y="283359"/>
                    <a:pt x="52528" y="282268"/>
                    <a:pt x="52485" y="281178"/>
                  </a:cubicBezTo>
                  <a:cubicBezTo>
                    <a:pt x="52289" y="275659"/>
                    <a:pt x="59377" y="273260"/>
                    <a:pt x="63107" y="276815"/>
                  </a:cubicBezTo>
                  <a:cubicBezTo>
                    <a:pt x="83303" y="296183"/>
                    <a:pt x="98047" y="321963"/>
                    <a:pt x="117284" y="342792"/>
                  </a:cubicBezTo>
                  <a:cubicBezTo>
                    <a:pt x="132638" y="359411"/>
                    <a:pt x="148407" y="375529"/>
                    <a:pt x="166902" y="388114"/>
                  </a:cubicBezTo>
                  <a:cubicBezTo>
                    <a:pt x="153271" y="357776"/>
                    <a:pt x="141406" y="326500"/>
                    <a:pt x="131220" y="294329"/>
                  </a:cubicBezTo>
                  <a:cubicBezTo>
                    <a:pt x="124590" y="273435"/>
                    <a:pt x="118439" y="252235"/>
                    <a:pt x="113161" y="230817"/>
                  </a:cubicBezTo>
                  <a:cubicBezTo>
                    <a:pt x="111046" y="230294"/>
                    <a:pt x="108930" y="229269"/>
                    <a:pt x="106967" y="227415"/>
                  </a:cubicBezTo>
                  <a:cubicBezTo>
                    <a:pt x="61711" y="184449"/>
                    <a:pt x="12725" y="126717"/>
                    <a:pt x="53" y="64121"/>
                  </a:cubicBezTo>
                  <a:cubicBezTo>
                    <a:pt x="-427" y="61743"/>
                    <a:pt x="2474" y="60784"/>
                    <a:pt x="3804" y="62594"/>
                  </a:cubicBezTo>
                  <a:cubicBezTo>
                    <a:pt x="23456" y="89159"/>
                    <a:pt x="39551" y="118145"/>
                    <a:pt x="59966" y="144165"/>
                  </a:cubicBezTo>
                  <a:cubicBezTo>
                    <a:pt x="73226" y="161068"/>
                    <a:pt x="88210" y="175812"/>
                    <a:pt x="104284" y="189574"/>
                  </a:cubicBezTo>
                  <a:cubicBezTo>
                    <a:pt x="93161" y="127851"/>
                    <a:pt x="92180" y="65059"/>
                    <a:pt x="113118" y="3728"/>
                  </a:cubicBezTo>
                  <a:cubicBezTo>
                    <a:pt x="115059" y="-1987"/>
                    <a:pt x="122998" y="-830"/>
                    <a:pt x="123390" y="5146"/>
                  </a:cubicBezTo>
                  <a:cubicBezTo>
                    <a:pt x="126727" y="54481"/>
                    <a:pt x="109454" y="102660"/>
                    <a:pt x="117306" y="152322"/>
                  </a:cubicBezTo>
                  <a:cubicBezTo>
                    <a:pt x="122671" y="186172"/>
                    <a:pt x="132333" y="220152"/>
                    <a:pt x="142802" y="253282"/>
                  </a:cubicBezTo>
                  <a:cubicBezTo>
                    <a:pt x="140599" y="227306"/>
                    <a:pt x="140207" y="201221"/>
                    <a:pt x="141777" y="175135"/>
                  </a:cubicBezTo>
                  <a:cubicBezTo>
                    <a:pt x="143587" y="144754"/>
                    <a:pt x="144438" y="103467"/>
                    <a:pt x="160795" y="77054"/>
                  </a:cubicBezTo>
                  <a:cubicBezTo>
                    <a:pt x="162213" y="74764"/>
                    <a:pt x="165855" y="75135"/>
                    <a:pt x="166531" y="77839"/>
                  </a:cubicBezTo>
                  <a:cubicBezTo>
                    <a:pt x="173816" y="106433"/>
                    <a:pt x="161493" y="141809"/>
                    <a:pt x="160032" y="171013"/>
                  </a:cubicBezTo>
                  <a:cubicBezTo>
                    <a:pt x="158221" y="207371"/>
                    <a:pt x="160664" y="243882"/>
                    <a:pt x="166881" y="279738"/>
                  </a:cubicBezTo>
                  <a:cubicBezTo>
                    <a:pt x="177175" y="339193"/>
                    <a:pt x="200948" y="390753"/>
                    <a:pt x="223588" y="444886"/>
                  </a:cubicBezTo>
                  <a:cubicBezTo>
                    <a:pt x="243195" y="478191"/>
                    <a:pt x="265747" y="509619"/>
                    <a:pt x="292007" y="537973"/>
                  </a:cubicBezTo>
                  <a:cubicBezTo>
                    <a:pt x="304548" y="551517"/>
                    <a:pt x="283479" y="571997"/>
                    <a:pt x="271985" y="558104"/>
                  </a:cubicBezTo>
                  <a:cubicBezTo>
                    <a:pt x="237612" y="516577"/>
                    <a:pt x="208778" y="472106"/>
                    <a:pt x="184656" y="425082"/>
                  </a:cubicBezTo>
                  <a:cubicBezTo>
                    <a:pt x="180926" y="426064"/>
                    <a:pt x="176630" y="425410"/>
                    <a:pt x="172333" y="421920"/>
                  </a:cubicBezTo>
                  <a:cubicBezTo>
                    <a:pt x="146422" y="400960"/>
                    <a:pt x="118025" y="383076"/>
                    <a:pt x="95953" y="357710"/>
                  </a:cubicBezTo>
                  <a:cubicBezTo>
                    <a:pt x="79508" y="338801"/>
                    <a:pt x="60271" y="313239"/>
                    <a:pt x="53859" y="288157"/>
                  </a:cubicBezTo>
                  <a:lnTo>
                    <a:pt x="53859" y="288157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03D4BC4B-9271-4383-BA6C-4EA40CC873AC}"/>
                </a:ext>
              </a:extLst>
            </p:cNvPr>
            <p:cNvSpPr/>
            <p:nvPr/>
          </p:nvSpPr>
          <p:spPr>
            <a:xfrm>
              <a:off x="7735393" y="6116922"/>
              <a:ext cx="130092" cy="158889"/>
            </a:xfrm>
            <a:custGeom>
              <a:avLst/>
              <a:gdLst>
                <a:gd name="connsiteX0" fmla="*/ 9261 w 130092"/>
                <a:gd name="connsiteY0" fmla="*/ 131600 h 158889"/>
                <a:gd name="connsiteX1" fmla="*/ 1801 w 130092"/>
                <a:gd name="connsiteY1" fmla="*/ 55046 h 158889"/>
                <a:gd name="connsiteX2" fmla="*/ 12707 w 130092"/>
                <a:gd name="connsiteY2" fmla="*/ 5645 h 158889"/>
                <a:gd name="connsiteX3" fmla="*/ 40079 w 130092"/>
                <a:gd name="connsiteY3" fmla="*/ 5558 h 158889"/>
                <a:gd name="connsiteX4" fmla="*/ 63154 w 130092"/>
                <a:gd name="connsiteY4" fmla="*/ 43486 h 158889"/>
                <a:gd name="connsiteX5" fmla="*/ 105794 w 130092"/>
                <a:gd name="connsiteY5" fmla="*/ 26125 h 158889"/>
                <a:gd name="connsiteX6" fmla="*/ 94714 w 130092"/>
                <a:gd name="connsiteY6" fmla="*/ 124381 h 158889"/>
                <a:gd name="connsiteX7" fmla="*/ 9261 w 130092"/>
                <a:gd name="connsiteY7" fmla="*/ 131600 h 158889"/>
                <a:gd name="connsiteX8" fmla="*/ 9261 w 130092"/>
                <a:gd name="connsiteY8" fmla="*/ 131600 h 1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092" h="158889">
                  <a:moveTo>
                    <a:pt x="9261" y="131600"/>
                  </a:moveTo>
                  <a:cubicBezTo>
                    <a:pt x="7189" y="105602"/>
                    <a:pt x="6382" y="80913"/>
                    <a:pt x="1801" y="55046"/>
                  </a:cubicBezTo>
                  <a:cubicBezTo>
                    <a:pt x="-1317" y="37335"/>
                    <a:pt x="-1885" y="18448"/>
                    <a:pt x="12707" y="5645"/>
                  </a:cubicBezTo>
                  <a:cubicBezTo>
                    <a:pt x="19991" y="-746"/>
                    <a:pt x="33034" y="-2905"/>
                    <a:pt x="40079" y="5558"/>
                  </a:cubicBezTo>
                  <a:cubicBezTo>
                    <a:pt x="49697" y="17096"/>
                    <a:pt x="58269" y="29658"/>
                    <a:pt x="63154" y="43486"/>
                  </a:cubicBezTo>
                  <a:cubicBezTo>
                    <a:pt x="75390" y="31250"/>
                    <a:pt x="89828" y="23442"/>
                    <a:pt x="105794" y="26125"/>
                  </a:cubicBezTo>
                  <a:cubicBezTo>
                    <a:pt x="157702" y="34871"/>
                    <a:pt x="113078" y="104839"/>
                    <a:pt x="94714" y="124381"/>
                  </a:cubicBezTo>
                  <a:cubicBezTo>
                    <a:pt x="75390" y="144926"/>
                    <a:pt x="13645" y="186540"/>
                    <a:pt x="9261" y="131600"/>
                  </a:cubicBezTo>
                  <a:lnTo>
                    <a:pt x="9261" y="13160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C64A6786-8CBC-43A1-A567-3BF3E7739C93}"/>
                </a:ext>
              </a:extLst>
            </p:cNvPr>
            <p:cNvSpPr/>
            <p:nvPr/>
          </p:nvSpPr>
          <p:spPr>
            <a:xfrm>
              <a:off x="7661905" y="6048859"/>
              <a:ext cx="147251" cy="146562"/>
            </a:xfrm>
            <a:custGeom>
              <a:avLst/>
              <a:gdLst>
                <a:gd name="connsiteX0" fmla="*/ 16576 w 147251"/>
                <a:gd name="connsiteY0" fmla="*/ 85377 h 146562"/>
                <a:gd name="connsiteX1" fmla="*/ 5824 w 147251"/>
                <a:gd name="connsiteY1" fmla="*/ 11505 h 146562"/>
                <a:gd name="connsiteX2" fmla="*/ 59739 w 147251"/>
                <a:gd name="connsiteY2" fmla="*/ 14188 h 146562"/>
                <a:gd name="connsiteX3" fmla="*/ 75770 w 147251"/>
                <a:gd name="connsiteY3" fmla="*/ 36129 h 146562"/>
                <a:gd name="connsiteX4" fmla="*/ 87307 w 147251"/>
                <a:gd name="connsiteY4" fmla="*/ 20207 h 146562"/>
                <a:gd name="connsiteX5" fmla="*/ 146043 w 147251"/>
                <a:gd name="connsiteY5" fmla="*/ 34733 h 146562"/>
                <a:gd name="connsiteX6" fmla="*/ 120503 w 147251"/>
                <a:gd name="connsiteY6" fmla="*/ 105922 h 146562"/>
                <a:gd name="connsiteX7" fmla="*/ 58256 w 147251"/>
                <a:gd name="connsiteY7" fmla="*/ 146337 h 146562"/>
                <a:gd name="connsiteX8" fmla="*/ 16576 w 147251"/>
                <a:gd name="connsiteY8" fmla="*/ 85377 h 146562"/>
                <a:gd name="connsiteX9" fmla="*/ 16576 w 147251"/>
                <a:gd name="connsiteY9" fmla="*/ 85377 h 14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251" h="146562">
                  <a:moveTo>
                    <a:pt x="16576" y="85377"/>
                  </a:moveTo>
                  <a:cubicBezTo>
                    <a:pt x="8964" y="65355"/>
                    <a:pt x="-9312" y="31483"/>
                    <a:pt x="5824" y="11505"/>
                  </a:cubicBezTo>
                  <a:cubicBezTo>
                    <a:pt x="20153" y="-7405"/>
                    <a:pt x="45235" y="-491"/>
                    <a:pt x="59739" y="14188"/>
                  </a:cubicBezTo>
                  <a:cubicBezTo>
                    <a:pt x="66107" y="20622"/>
                    <a:pt x="71626" y="28059"/>
                    <a:pt x="75770" y="36129"/>
                  </a:cubicBezTo>
                  <a:cubicBezTo>
                    <a:pt x="78648" y="30175"/>
                    <a:pt x="82291" y="24635"/>
                    <a:pt x="87307" y="20207"/>
                  </a:cubicBezTo>
                  <a:cubicBezTo>
                    <a:pt x="105977" y="3675"/>
                    <a:pt x="139020" y="8452"/>
                    <a:pt x="146043" y="34733"/>
                  </a:cubicBezTo>
                  <a:cubicBezTo>
                    <a:pt x="152171" y="57721"/>
                    <a:pt x="133654" y="88517"/>
                    <a:pt x="120503" y="105922"/>
                  </a:cubicBezTo>
                  <a:cubicBezTo>
                    <a:pt x="106936" y="123894"/>
                    <a:pt x="83229" y="149216"/>
                    <a:pt x="58256" y="146337"/>
                  </a:cubicBezTo>
                  <a:cubicBezTo>
                    <a:pt x="31407" y="143262"/>
                    <a:pt x="24537" y="106315"/>
                    <a:pt x="16576" y="85377"/>
                  </a:cubicBezTo>
                  <a:lnTo>
                    <a:pt x="16576" y="8537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416" name="Graphic 1943">
              <a:extLst>
                <a:ext uri="{FF2B5EF4-FFF2-40B4-BE49-F238E27FC236}">
                  <a16:creationId xmlns:a16="http://schemas.microsoft.com/office/drawing/2014/main" id="{752C48DC-3BBB-42EB-A653-64863F62109F}"/>
                </a:ext>
              </a:extLst>
            </p:cNvPr>
            <p:cNvGrpSpPr/>
            <p:nvPr/>
          </p:nvGrpSpPr>
          <p:grpSpPr>
            <a:xfrm>
              <a:off x="7485790" y="6139727"/>
              <a:ext cx="740979" cy="1047639"/>
              <a:chOff x="7485790" y="6139727"/>
              <a:chExt cx="740979" cy="1047639"/>
            </a:xfrm>
          </p:grpSpPr>
          <p:sp>
            <p:nvSpPr>
              <p:cNvPr id="3754" name="Freeform: Shape 3753">
                <a:extLst>
                  <a:ext uri="{FF2B5EF4-FFF2-40B4-BE49-F238E27FC236}">
                    <a16:creationId xmlns:a16="http://schemas.microsoft.com/office/drawing/2014/main" id="{9E0DE87D-92B6-43EB-BD78-EB83CDC13F2B}"/>
                  </a:ext>
                </a:extLst>
              </p:cNvPr>
              <p:cNvSpPr/>
              <p:nvPr/>
            </p:nvSpPr>
            <p:spPr>
              <a:xfrm>
                <a:off x="7520600" y="6139727"/>
                <a:ext cx="138521" cy="137459"/>
              </a:xfrm>
              <a:custGeom>
                <a:avLst/>
                <a:gdLst>
                  <a:gd name="connsiteX0" fmla="*/ 1785 w 138521"/>
                  <a:gd name="connsiteY0" fmla="*/ 50322 h 137459"/>
                  <a:gd name="connsiteX1" fmla="*/ 60019 w 138521"/>
                  <a:gd name="connsiteY1" fmla="*/ 26003 h 137459"/>
                  <a:gd name="connsiteX2" fmla="*/ 61305 w 138521"/>
                  <a:gd name="connsiteY2" fmla="*/ 26701 h 137459"/>
                  <a:gd name="connsiteX3" fmla="*/ 71469 w 138521"/>
                  <a:gd name="connsiteY3" fmla="*/ 10234 h 137459"/>
                  <a:gd name="connsiteX4" fmla="*/ 123182 w 138521"/>
                  <a:gd name="connsiteY4" fmla="*/ 15600 h 137459"/>
                  <a:gd name="connsiteX5" fmla="*/ 94980 w 138521"/>
                  <a:gd name="connsiteY5" fmla="*/ 135993 h 137459"/>
                  <a:gd name="connsiteX6" fmla="*/ 1785 w 138521"/>
                  <a:gd name="connsiteY6" fmla="*/ 50322 h 137459"/>
                  <a:gd name="connsiteX7" fmla="*/ 1785 w 138521"/>
                  <a:gd name="connsiteY7" fmla="*/ 50322 h 13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521" h="137459">
                    <a:moveTo>
                      <a:pt x="1785" y="50322"/>
                    </a:moveTo>
                    <a:cubicBezTo>
                      <a:pt x="9244" y="25240"/>
                      <a:pt x="37162" y="15600"/>
                      <a:pt x="60019" y="26003"/>
                    </a:cubicBezTo>
                    <a:cubicBezTo>
                      <a:pt x="60455" y="26200"/>
                      <a:pt x="60869" y="26505"/>
                      <a:pt x="61305" y="26701"/>
                    </a:cubicBezTo>
                    <a:cubicBezTo>
                      <a:pt x="63181" y="20769"/>
                      <a:pt x="66606" y="15098"/>
                      <a:pt x="71469" y="10234"/>
                    </a:cubicBezTo>
                    <a:cubicBezTo>
                      <a:pt x="88089" y="-6429"/>
                      <a:pt x="109223" y="-1390"/>
                      <a:pt x="123182" y="15600"/>
                    </a:cubicBezTo>
                    <a:cubicBezTo>
                      <a:pt x="150335" y="48664"/>
                      <a:pt x="141742" y="123845"/>
                      <a:pt x="94980" y="135993"/>
                    </a:cubicBezTo>
                    <a:cubicBezTo>
                      <a:pt x="53192" y="146855"/>
                      <a:pt x="-11585" y="95295"/>
                      <a:pt x="1785" y="50322"/>
                    </a:cubicBezTo>
                    <a:lnTo>
                      <a:pt x="1785" y="50322"/>
                    </a:lnTo>
                    <a:close/>
                  </a:path>
                </a:pathLst>
              </a:custGeom>
              <a:solidFill>
                <a:srgbClr val="FFD2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55" name="Freeform: Shape 3754">
                <a:extLst>
                  <a:ext uri="{FF2B5EF4-FFF2-40B4-BE49-F238E27FC236}">
                    <a16:creationId xmlns:a16="http://schemas.microsoft.com/office/drawing/2014/main" id="{ED87771B-6511-44A1-AB82-084227B5C22D}"/>
                  </a:ext>
                </a:extLst>
              </p:cNvPr>
              <p:cNvSpPr/>
              <p:nvPr/>
            </p:nvSpPr>
            <p:spPr>
              <a:xfrm>
                <a:off x="7696326" y="6435376"/>
                <a:ext cx="483540" cy="705110"/>
              </a:xfrm>
              <a:custGeom>
                <a:avLst/>
                <a:gdLst>
                  <a:gd name="connsiteX0" fmla="*/ 3748 w 483540"/>
                  <a:gd name="connsiteY0" fmla="*/ 405582 h 705110"/>
                  <a:gd name="connsiteX1" fmla="*/ 58971 w 483540"/>
                  <a:gd name="connsiteY1" fmla="*/ 368831 h 705110"/>
                  <a:gd name="connsiteX2" fmla="*/ 73999 w 483540"/>
                  <a:gd name="connsiteY2" fmla="*/ 365843 h 705110"/>
                  <a:gd name="connsiteX3" fmla="*/ 77248 w 483540"/>
                  <a:gd name="connsiteY3" fmla="*/ 365298 h 705110"/>
                  <a:gd name="connsiteX4" fmla="*/ 266432 w 483540"/>
                  <a:gd name="connsiteY4" fmla="*/ 403008 h 705110"/>
                  <a:gd name="connsiteX5" fmla="*/ 368853 w 483540"/>
                  <a:gd name="connsiteY5" fmla="*/ 484775 h 705110"/>
                  <a:gd name="connsiteX6" fmla="*/ 394655 w 483540"/>
                  <a:gd name="connsiteY6" fmla="*/ 507022 h 705110"/>
                  <a:gd name="connsiteX7" fmla="*/ 345930 w 483540"/>
                  <a:gd name="connsiteY7" fmla="*/ 385146 h 705110"/>
                  <a:gd name="connsiteX8" fmla="*/ 295876 w 483540"/>
                  <a:gd name="connsiteY8" fmla="*/ 258624 h 705110"/>
                  <a:gd name="connsiteX9" fmla="*/ 256704 w 483540"/>
                  <a:gd name="connsiteY9" fmla="*/ 145537 h 705110"/>
                  <a:gd name="connsiteX10" fmla="*/ 248155 w 483540"/>
                  <a:gd name="connsiteY10" fmla="*/ 45340 h 705110"/>
                  <a:gd name="connsiteX11" fmla="*/ 306694 w 483540"/>
                  <a:gd name="connsiteY11" fmla="*/ 803 h 705110"/>
                  <a:gd name="connsiteX12" fmla="*/ 364928 w 483540"/>
                  <a:gd name="connsiteY12" fmla="*/ 53257 h 705110"/>
                  <a:gd name="connsiteX13" fmla="*/ 400064 w 483540"/>
                  <a:gd name="connsiteY13" fmla="*/ 253781 h 705110"/>
                  <a:gd name="connsiteX14" fmla="*/ 438690 w 483540"/>
                  <a:gd name="connsiteY14" fmla="*/ 530861 h 705110"/>
                  <a:gd name="connsiteX15" fmla="*/ 427131 w 483540"/>
                  <a:gd name="connsiteY15" fmla="*/ 534154 h 705110"/>
                  <a:gd name="connsiteX16" fmla="*/ 420326 w 483540"/>
                  <a:gd name="connsiteY16" fmla="*/ 514415 h 705110"/>
                  <a:gd name="connsiteX17" fmla="*/ 409246 w 483540"/>
                  <a:gd name="connsiteY17" fmla="*/ 521068 h 705110"/>
                  <a:gd name="connsiteX18" fmla="*/ 428744 w 483540"/>
                  <a:gd name="connsiteY18" fmla="*/ 541635 h 705110"/>
                  <a:gd name="connsiteX19" fmla="*/ 425102 w 483540"/>
                  <a:gd name="connsiteY19" fmla="*/ 561133 h 705110"/>
                  <a:gd name="connsiteX20" fmla="*/ 439148 w 483540"/>
                  <a:gd name="connsiteY20" fmla="*/ 588135 h 705110"/>
                  <a:gd name="connsiteX21" fmla="*/ 456596 w 483540"/>
                  <a:gd name="connsiteY21" fmla="*/ 619563 h 705110"/>
                  <a:gd name="connsiteX22" fmla="*/ 482550 w 483540"/>
                  <a:gd name="connsiteY22" fmla="*/ 705060 h 705110"/>
                  <a:gd name="connsiteX23" fmla="*/ 402703 w 483540"/>
                  <a:gd name="connsiteY23" fmla="*/ 598124 h 705110"/>
                  <a:gd name="connsiteX24" fmla="*/ 396988 w 483540"/>
                  <a:gd name="connsiteY24" fmla="*/ 592475 h 705110"/>
                  <a:gd name="connsiteX25" fmla="*/ 353411 w 483540"/>
                  <a:gd name="connsiteY25" fmla="*/ 560784 h 705110"/>
                  <a:gd name="connsiteX26" fmla="*/ 241808 w 483540"/>
                  <a:gd name="connsiteY26" fmla="*/ 513063 h 705110"/>
                  <a:gd name="connsiteX27" fmla="*/ 28044 w 483540"/>
                  <a:gd name="connsiteY27" fmla="*/ 467807 h 705110"/>
                  <a:gd name="connsiteX28" fmla="*/ 3748 w 483540"/>
                  <a:gd name="connsiteY28" fmla="*/ 405582 h 705110"/>
                  <a:gd name="connsiteX29" fmla="*/ 3748 w 483540"/>
                  <a:gd name="connsiteY29" fmla="*/ 405582 h 70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83540" h="705110">
                    <a:moveTo>
                      <a:pt x="3748" y="405582"/>
                    </a:moveTo>
                    <a:cubicBezTo>
                      <a:pt x="13453" y="384120"/>
                      <a:pt x="36441" y="374175"/>
                      <a:pt x="58971" y="368831"/>
                    </a:cubicBezTo>
                    <a:cubicBezTo>
                      <a:pt x="64380" y="367217"/>
                      <a:pt x="69571" y="366214"/>
                      <a:pt x="73999" y="365843"/>
                    </a:cubicBezTo>
                    <a:cubicBezTo>
                      <a:pt x="75089" y="365669"/>
                      <a:pt x="76180" y="365473"/>
                      <a:pt x="77248" y="365298"/>
                    </a:cubicBezTo>
                    <a:cubicBezTo>
                      <a:pt x="142418" y="355156"/>
                      <a:pt x="209288" y="371296"/>
                      <a:pt x="266432" y="403008"/>
                    </a:cubicBezTo>
                    <a:cubicBezTo>
                      <a:pt x="303357" y="423510"/>
                      <a:pt x="338537" y="451863"/>
                      <a:pt x="368853" y="484775"/>
                    </a:cubicBezTo>
                    <a:cubicBezTo>
                      <a:pt x="377730" y="491864"/>
                      <a:pt x="386279" y="499323"/>
                      <a:pt x="394655" y="507022"/>
                    </a:cubicBezTo>
                    <a:cubicBezTo>
                      <a:pt x="375898" y="467807"/>
                      <a:pt x="361939" y="425517"/>
                      <a:pt x="345930" y="385146"/>
                    </a:cubicBezTo>
                    <a:cubicBezTo>
                      <a:pt x="329224" y="342986"/>
                      <a:pt x="312321" y="300892"/>
                      <a:pt x="295876" y="258624"/>
                    </a:cubicBezTo>
                    <a:cubicBezTo>
                      <a:pt x="281416" y="221437"/>
                      <a:pt x="267522" y="183988"/>
                      <a:pt x="256704" y="145537"/>
                    </a:cubicBezTo>
                    <a:cubicBezTo>
                      <a:pt x="247610" y="113236"/>
                      <a:pt x="239016" y="78644"/>
                      <a:pt x="248155" y="45340"/>
                    </a:cubicBezTo>
                    <a:cubicBezTo>
                      <a:pt x="255417" y="18884"/>
                      <a:pt x="277141" y="-4693"/>
                      <a:pt x="306694" y="803"/>
                    </a:cubicBezTo>
                    <a:cubicBezTo>
                      <a:pt x="333869" y="5841"/>
                      <a:pt x="352430" y="30618"/>
                      <a:pt x="364928" y="53257"/>
                    </a:cubicBezTo>
                    <a:cubicBezTo>
                      <a:pt x="398537" y="114108"/>
                      <a:pt x="397512" y="186322"/>
                      <a:pt x="400064" y="253781"/>
                    </a:cubicBezTo>
                    <a:cubicBezTo>
                      <a:pt x="403641" y="348046"/>
                      <a:pt x="421721" y="438428"/>
                      <a:pt x="438690" y="530861"/>
                    </a:cubicBezTo>
                    <a:cubicBezTo>
                      <a:pt x="439911" y="537535"/>
                      <a:pt x="429529" y="540653"/>
                      <a:pt x="427131" y="534154"/>
                    </a:cubicBezTo>
                    <a:cubicBezTo>
                      <a:pt x="424732" y="527633"/>
                      <a:pt x="422484" y="521046"/>
                      <a:pt x="420326" y="514415"/>
                    </a:cubicBezTo>
                    <a:cubicBezTo>
                      <a:pt x="417730" y="518167"/>
                      <a:pt x="413477" y="520632"/>
                      <a:pt x="409246" y="521068"/>
                    </a:cubicBezTo>
                    <a:cubicBezTo>
                      <a:pt x="415920" y="527742"/>
                      <a:pt x="422484" y="534569"/>
                      <a:pt x="428744" y="541635"/>
                    </a:cubicBezTo>
                    <a:cubicBezTo>
                      <a:pt x="435375" y="549116"/>
                      <a:pt x="431733" y="557338"/>
                      <a:pt x="425102" y="561133"/>
                    </a:cubicBezTo>
                    <a:cubicBezTo>
                      <a:pt x="430184" y="570032"/>
                      <a:pt x="434894" y="579040"/>
                      <a:pt x="439148" y="588135"/>
                    </a:cubicBezTo>
                    <a:cubicBezTo>
                      <a:pt x="447851" y="597971"/>
                      <a:pt x="454394" y="608505"/>
                      <a:pt x="456596" y="619563"/>
                    </a:cubicBezTo>
                    <a:cubicBezTo>
                      <a:pt x="458167" y="627437"/>
                      <a:pt x="489443" y="707394"/>
                      <a:pt x="482550" y="705060"/>
                    </a:cubicBezTo>
                    <a:cubicBezTo>
                      <a:pt x="483510" y="674875"/>
                      <a:pt x="415637" y="609705"/>
                      <a:pt x="402703" y="598124"/>
                    </a:cubicBezTo>
                    <a:cubicBezTo>
                      <a:pt x="400980" y="596270"/>
                      <a:pt x="399061" y="594372"/>
                      <a:pt x="396988" y="592475"/>
                    </a:cubicBezTo>
                    <a:cubicBezTo>
                      <a:pt x="385276" y="581701"/>
                      <a:pt x="368678" y="570403"/>
                      <a:pt x="353411" y="560784"/>
                    </a:cubicBezTo>
                    <a:cubicBezTo>
                      <a:pt x="319256" y="538974"/>
                      <a:pt x="281154" y="522791"/>
                      <a:pt x="241808" y="513063"/>
                    </a:cubicBezTo>
                    <a:cubicBezTo>
                      <a:pt x="173977" y="496269"/>
                      <a:pt x="88110" y="508745"/>
                      <a:pt x="28044" y="467807"/>
                    </a:cubicBezTo>
                    <a:cubicBezTo>
                      <a:pt x="7760" y="454001"/>
                      <a:pt x="-7332" y="430097"/>
                      <a:pt x="3748" y="405582"/>
                    </a:cubicBezTo>
                    <a:lnTo>
                      <a:pt x="3748" y="405582"/>
                    </a:lnTo>
                    <a:close/>
                  </a:path>
                </a:pathLst>
              </a:custGeom>
              <a:solidFill>
                <a:srgbClr val="6ED4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56" name="Freeform: Shape 3755">
                <a:extLst>
                  <a:ext uri="{FF2B5EF4-FFF2-40B4-BE49-F238E27FC236}">
                    <a16:creationId xmlns:a16="http://schemas.microsoft.com/office/drawing/2014/main" id="{76D3B15D-4E8C-4746-A8B6-37635A2401B9}"/>
                  </a:ext>
                </a:extLst>
              </p:cNvPr>
              <p:cNvSpPr/>
              <p:nvPr/>
            </p:nvSpPr>
            <p:spPr>
              <a:xfrm>
                <a:off x="7994535" y="6435393"/>
                <a:ext cx="140580" cy="559327"/>
              </a:xfrm>
              <a:custGeom>
                <a:avLst/>
                <a:gdLst>
                  <a:gd name="connsiteX0" fmla="*/ 0 w 140580"/>
                  <a:gd name="connsiteY0" fmla="*/ 0 h 559327"/>
                  <a:gd name="connsiteX1" fmla="*/ 8506 w 140580"/>
                  <a:gd name="connsiteY1" fmla="*/ 807 h 559327"/>
                  <a:gd name="connsiteX2" fmla="*/ 66740 w 140580"/>
                  <a:gd name="connsiteY2" fmla="*/ 53261 h 559327"/>
                  <a:gd name="connsiteX3" fmla="*/ 101876 w 140580"/>
                  <a:gd name="connsiteY3" fmla="*/ 253786 h 559327"/>
                  <a:gd name="connsiteX4" fmla="*/ 140481 w 140580"/>
                  <a:gd name="connsiteY4" fmla="*/ 530887 h 559327"/>
                  <a:gd name="connsiteX5" fmla="*/ 128922 w 140580"/>
                  <a:gd name="connsiteY5" fmla="*/ 534158 h 559327"/>
                  <a:gd name="connsiteX6" fmla="*/ 122117 w 140580"/>
                  <a:gd name="connsiteY6" fmla="*/ 514420 h 559327"/>
                  <a:gd name="connsiteX7" fmla="*/ 111037 w 140580"/>
                  <a:gd name="connsiteY7" fmla="*/ 521072 h 559327"/>
                  <a:gd name="connsiteX8" fmla="*/ 129467 w 140580"/>
                  <a:gd name="connsiteY8" fmla="*/ 559327 h 559327"/>
                  <a:gd name="connsiteX9" fmla="*/ 130558 w 140580"/>
                  <a:gd name="connsiteY9" fmla="*/ 541639 h 559327"/>
                  <a:gd name="connsiteX10" fmla="*/ 111037 w 140580"/>
                  <a:gd name="connsiteY10" fmla="*/ 521072 h 559327"/>
                  <a:gd name="connsiteX11" fmla="*/ 0 w 140580"/>
                  <a:gd name="connsiteY11" fmla="*/ 0 h 559327"/>
                  <a:gd name="connsiteX12" fmla="*/ 0 w 140580"/>
                  <a:gd name="connsiteY12" fmla="*/ 0 h 559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580" h="559327">
                    <a:moveTo>
                      <a:pt x="0" y="0"/>
                    </a:moveTo>
                    <a:cubicBezTo>
                      <a:pt x="2749" y="0"/>
                      <a:pt x="5584" y="262"/>
                      <a:pt x="8506" y="807"/>
                    </a:cubicBezTo>
                    <a:cubicBezTo>
                      <a:pt x="35683" y="5845"/>
                      <a:pt x="54243" y="30622"/>
                      <a:pt x="66740" y="53261"/>
                    </a:cubicBezTo>
                    <a:cubicBezTo>
                      <a:pt x="100350" y="114112"/>
                      <a:pt x="99325" y="186326"/>
                      <a:pt x="101876" y="253786"/>
                    </a:cubicBezTo>
                    <a:cubicBezTo>
                      <a:pt x="105453" y="348050"/>
                      <a:pt x="123534" y="438454"/>
                      <a:pt x="140481" y="530887"/>
                    </a:cubicBezTo>
                    <a:cubicBezTo>
                      <a:pt x="141702" y="537582"/>
                      <a:pt x="131343" y="540679"/>
                      <a:pt x="128922" y="534158"/>
                    </a:cubicBezTo>
                    <a:cubicBezTo>
                      <a:pt x="126523" y="527637"/>
                      <a:pt x="124275" y="521028"/>
                      <a:pt x="122117" y="514420"/>
                    </a:cubicBezTo>
                    <a:cubicBezTo>
                      <a:pt x="119499" y="518171"/>
                      <a:pt x="115268" y="520658"/>
                      <a:pt x="111037" y="521072"/>
                    </a:cubicBezTo>
                    <a:cubicBezTo>
                      <a:pt x="114701" y="533656"/>
                      <a:pt x="121114" y="546634"/>
                      <a:pt x="129467" y="559327"/>
                    </a:cubicBezTo>
                    <a:cubicBezTo>
                      <a:pt x="134352" y="555096"/>
                      <a:pt x="136271" y="548073"/>
                      <a:pt x="130558" y="541639"/>
                    </a:cubicBezTo>
                    <a:cubicBezTo>
                      <a:pt x="124275" y="534594"/>
                      <a:pt x="117711" y="527768"/>
                      <a:pt x="111037" y="521072"/>
                    </a:cubicBezTo>
                    <a:cubicBezTo>
                      <a:pt x="76380" y="402031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8CD7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57" name="Freeform: Shape 3756">
                <a:extLst>
                  <a:ext uri="{FF2B5EF4-FFF2-40B4-BE49-F238E27FC236}">
                    <a16:creationId xmlns:a16="http://schemas.microsoft.com/office/drawing/2014/main" id="{3BD5073C-5481-4503-A8B5-D9A646EFB97F}"/>
                  </a:ext>
                </a:extLst>
              </p:cNvPr>
              <p:cNvSpPr/>
              <p:nvPr/>
            </p:nvSpPr>
            <p:spPr>
              <a:xfrm>
                <a:off x="7696344" y="6435393"/>
                <a:ext cx="456768" cy="628138"/>
              </a:xfrm>
              <a:custGeom>
                <a:avLst/>
                <a:gdLst>
                  <a:gd name="connsiteX0" fmla="*/ 376775 w 456768"/>
                  <a:gd name="connsiteY0" fmla="*/ 491279 h 628138"/>
                  <a:gd name="connsiteX1" fmla="*/ 394615 w 456768"/>
                  <a:gd name="connsiteY1" fmla="*/ 507004 h 628138"/>
                  <a:gd name="connsiteX2" fmla="*/ 375204 w 456768"/>
                  <a:gd name="connsiteY2" fmla="*/ 461900 h 628138"/>
                  <a:gd name="connsiteX3" fmla="*/ 410885 w 456768"/>
                  <a:gd name="connsiteY3" fmla="*/ 513089 h 628138"/>
                  <a:gd name="connsiteX4" fmla="*/ 359937 w 456768"/>
                  <a:gd name="connsiteY4" fmla="*/ 332041 h 628138"/>
                  <a:gd name="connsiteX5" fmla="*/ 327897 w 456768"/>
                  <a:gd name="connsiteY5" fmla="*/ 162335 h 628138"/>
                  <a:gd name="connsiteX6" fmla="*/ 298170 w 456768"/>
                  <a:gd name="connsiteY6" fmla="*/ 0 h 628138"/>
                  <a:gd name="connsiteX7" fmla="*/ 306676 w 456768"/>
                  <a:gd name="connsiteY7" fmla="*/ 807 h 628138"/>
                  <a:gd name="connsiteX8" fmla="*/ 308224 w 456768"/>
                  <a:gd name="connsiteY8" fmla="*/ 1112 h 628138"/>
                  <a:gd name="connsiteX9" fmla="*/ 366087 w 456768"/>
                  <a:gd name="connsiteY9" fmla="*/ 314506 h 628138"/>
                  <a:gd name="connsiteX10" fmla="*/ 432849 w 456768"/>
                  <a:gd name="connsiteY10" fmla="*/ 537713 h 628138"/>
                  <a:gd name="connsiteX11" fmla="*/ 427113 w 456768"/>
                  <a:gd name="connsiteY11" fmla="*/ 534136 h 628138"/>
                  <a:gd name="connsiteX12" fmla="*/ 420308 w 456768"/>
                  <a:gd name="connsiteY12" fmla="*/ 514398 h 628138"/>
                  <a:gd name="connsiteX13" fmla="*/ 409228 w 456768"/>
                  <a:gd name="connsiteY13" fmla="*/ 521050 h 628138"/>
                  <a:gd name="connsiteX14" fmla="*/ 428727 w 456768"/>
                  <a:gd name="connsiteY14" fmla="*/ 541617 h 628138"/>
                  <a:gd name="connsiteX15" fmla="*/ 425085 w 456768"/>
                  <a:gd name="connsiteY15" fmla="*/ 561116 h 628138"/>
                  <a:gd name="connsiteX16" fmla="*/ 439130 w 456768"/>
                  <a:gd name="connsiteY16" fmla="*/ 588117 h 628138"/>
                  <a:gd name="connsiteX17" fmla="*/ 456579 w 456768"/>
                  <a:gd name="connsiteY17" fmla="*/ 619546 h 628138"/>
                  <a:gd name="connsiteX18" fmla="*/ 453765 w 456768"/>
                  <a:gd name="connsiteY18" fmla="*/ 628139 h 628138"/>
                  <a:gd name="connsiteX19" fmla="*/ 407287 w 456768"/>
                  <a:gd name="connsiteY19" fmla="*/ 570669 h 628138"/>
                  <a:gd name="connsiteX20" fmla="*/ 263120 w 456768"/>
                  <a:gd name="connsiteY20" fmla="*/ 467113 h 628138"/>
                  <a:gd name="connsiteX21" fmla="*/ 0 w 456768"/>
                  <a:gd name="connsiteY21" fmla="*/ 422031 h 628138"/>
                  <a:gd name="connsiteX22" fmla="*/ 1112 w 456768"/>
                  <a:gd name="connsiteY22" fmla="*/ 413154 h 628138"/>
                  <a:gd name="connsiteX23" fmla="*/ 271212 w 456768"/>
                  <a:gd name="connsiteY23" fmla="*/ 456600 h 628138"/>
                  <a:gd name="connsiteX24" fmla="*/ 432739 w 456768"/>
                  <a:gd name="connsiteY24" fmla="*/ 576645 h 628138"/>
                  <a:gd name="connsiteX25" fmla="*/ 376775 w 456768"/>
                  <a:gd name="connsiteY25" fmla="*/ 491279 h 628138"/>
                  <a:gd name="connsiteX26" fmla="*/ 376775 w 456768"/>
                  <a:gd name="connsiteY26" fmla="*/ 491279 h 62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56768" h="628138">
                    <a:moveTo>
                      <a:pt x="376775" y="491279"/>
                    </a:moveTo>
                    <a:cubicBezTo>
                      <a:pt x="382838" y="496383"/>
                      <a:pt x="388770" y="501639"/>
                      <a:pt x="394615" y="507004"/>
                    </a:cubicBezTo>
                    <a:cubicBezTo>
                      <a:pt x="387593" y="492304"/>
                      <a:pt x="381224" y="477189"/>
                      <a:pt x="375204" y="461900"/>
                    </a:cubicBezTo>
                    <a:cubicBezTo>
                      <a:pt x="387462" y="478760"/>
                      <a:pt x="399370" y="495815"/>
                      <a:pt x="410885" y="513089"/>
                    </a:cubicBezTo>
                    <a:cubicBezTo>
                      <a:pt x="388138" y="454594"/>
                      <a:pt x="372740" y="392892"/>
                      <a:pt x="359937" y="332041"/>
                    </a:cubicBezTo>
                    <a:cubicBezTo>
                      <a:pt x="348093" y="275705"/>
                      <a:pt x="338257" y="218954"/>
                      <a:pt x="327897" y="162335"/>
                    </a:cubicBezTo>
                    <a:cubicBezTo>
                      <a:pt x="318061" y="108507"/>
                      <a:pt x="305935" y="54352"/>
                      <a:pt x="298170" y="0"/>
                    </a:cubicBezTo>
                    <a:cubicBezTo>
                      <a:pt x="300918" y="0"/>
                      <a:pt x="303775" y="262"/>
                      <a:pt x="306676" y="807"/>
                    </a:cubicBezTo>
                    <a:lnTo>
                      <a:pt x="308224" y="1112"/>
                    </a:lnTo>
                    <a:cubicBezTo>
                      <a:pt x="332324" y="104254"/>
                      <a:pt x="344975" y="210841"/>
                      <a:pt x="366087" y="314506"/>
                    </a:cubicBezTo>
                    <a:cubicBezTo>
                      <a:pt x="381791" y="391496"/>
                      <a:pt x="402074" y="466480"/>
                      <a:pt x="432849" y="537713"/>
                    </a:cubicBezTo>
                    <a:cubicBezTo>
                      <a:pt x="430493" y="537909"/>
                      <a:pt x="428116" y="536863"/>
                      <a:pt x="427113" y="534136"/>
                    </a:cubicBezTo>
                    <a:cubicBezTo>
                      <a:pt x="424714" y="527615"/>
                      <a:pt x="422467" y="521028"/>
                      <a:pt x="420308" y="514398"/>
                    </a:cubicBezTo>
                    <a:cubicBezTo>
                      <a:pt x="417713" y="518149"/>
                      <a:pt x="413459" y="520614"/>
                      <a:pt x="409228" y="521050"/>
                    </a:cubicBezTo>
                    <a:cubicBezTo>
                      <a:pt x="415902" y="527724"/>
                      <a:pt x="422467" y="534551"/>
                      <a:pt x="428727" y="541617"/>
                    </a:cubicBezTo>
                    <a:cubicBezTo>
                      <a:pt x="435357" y="549098"/>
                      <a:pt x="431715" y="557321"/>
                      <a:pt x="425085" y="561116"/>
                    </a:cubicBezTo>
                    <a:cubicBezTo>
                      <a:pt x="430167" y="570014"/>
                      <a:pt x="434877" y="579022"/>
                      <a:pt x="439130" y="588117"/>
                    </a:cubicBezTo>
                    <a:cubicBezTo>
                      <a:pt x="447833" y="597953"/>
                      <a:pt x="454376" y="608488"/>
                      <a:pt x="456579" y="619546"/>
                    </a:cubicBezTo>
                    <a:cubicBezTo>
                      <a:pt x="457276" y="623057"/>
                      <a:pt x="455990" y="626067"/>
                      <a:pt x="453765" y="628139"/>
                    </a:cubicBezTo>
                    <a:cubicBezTo>
                      <a:pt x="439894" y="608073"/>
                      <a:pt x="424801" y="588815"/>
                      <a:pt x="407287" y="570669"/>
                    </a:cubicBezTo>
                    <a:cubicBezTo>
                      <a:pt x="366022" y="527920"/>
                      <a:pt x="316971" y="492304"/>
                      <a:pt x="263120" y="467113"/>
                    </a:cubicBezTo>
                    <a:cubicBezTo>
                      <a:pt x="181310" y="428836"/>
                      <a:pt x="89706" y="413874"/>
                      <a:pt x="0" y="422031"/>
                    </a:cubicBezTo>
                    <a:cubicBezTo>
                      <a:pt x="44" y="419108"/>
                      <a:pt x="393" y="416142"/>
                      <a:pt x="1112" y="413154"/>
                    </a:cubicBezTo>
                    <a:cubicBezTo>
                      <a:pt x="93065" y="401965"/>
                      <a:pt x="187002" y="416491"/>
                      <a:pt x="271212" y="456600"/>
                    </a:cubicBezTo>
                    <a:cubicBezTo>
                      <a:pt x="329075" y="484147"/>
                      <a:pt x="386873" y="525783"/>
                      <a:pt x="432739" y="576645"/>
                    </a:cubicBezTo>
                    <a:cubicBezTo>
                      <a:pt x="415052" y="547571"/>
                      <a:pt x="396360" y="519109"/>
                      <a:pt x="376775" y="491279"/>
                    </a:cubicBezTo>
                    <a:lnTo>
                      <a:pt x="376775" y="491279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58" name="Freeform: Shape 3757">
                <a:extLst>
                  <a:ext uri="{FF2B5EF4-FFF2-40B4-BE49-F238E27FC236}">
                    <a16:creationId xmlns:a16="http://schemas.microsoft.com/office/drawing/2014/main" id="{87C3AA50-68DD-43C0-B1E1-5FFB5EBCD8FE}"/>
                  </a:ext>
                </a:extLst>
              </p:cNvPr>
              <p:cNvSpPr/>
              <p:nvPr/>
            </p:nvSpPr>
            <p:spPr>
              <a:xfrm>
                <a:off x="7485819" y="6404208"/>
                <a:ext cx="740951" cy="783158"/>
              </a:xfrm>
              <a:custGeom>
                <a:avLst/>
                <a:gdLst>
                  <a:gd name="connsiteX0" fmla="*/ 694148 w 740951"/>
                  <a:gd name="connsiteY0" fmla="*/ 769162 h 783158"/>
                  <a:gd name="connsiteX1" fmla="*/ 528847 w 740951"/>
                  <a:gd name="connsiteY1" fmla="*/ 482421 h 783158"/>
                  <a:gd name="connsiteX2" fmla="*/ 362870 w 740951"/>
                  <a:gd name="connsiteY2" fmla="*/ 347654 h 783158"/>
                  <a:gd name="connsiteX3" fmla="*/ 176872 w 740951"/>
                  <a:gd name="connsiteY3" fmla="*/ 241263 h 783158"/>
                  <a:gd name="connsiteX4" fmla="*/ 17111 w 740951"/>
                  <a:gd name="connsiteY4" fmla="*/ 110554 h 783158"/>
                  <a:gd name="connsiteX5" fmla="*/ 5027 w 740951"/>
                  <a:gd name="connsiteY5" fmla="*/ 40019 h 783158"/>
                  <a:gd name="connsiteX6" fmla="*/ 66838 w 740951"/>
                  <a:gd name="connsiteY6" fmla="*/ 346 h 783158"/>
                  <a:gd name="connsiteX7" fmla="*/ 150655 w 740951"/>
                  <a:gd name="connsiteY7" fmla="*/ 15918 h 783158"/>
                  <a:gd name="connsiteX8" fmla="*/ 242194 w 740951"/>
                  <a:gd name="connsiteY8" fmla="*/ 55155 h 783158"/>
                  <a:gd name="connsiteX9" fmla="*/ 528455 w 740951"/>
                  <a:gd name="connsiteY9" fmla="*/ 331689 h 783158"/>
                  <a:gd name="connsiteX10" fmla="*/ 644311 w 740951"/>
                  <a:gd name="connsiteY10" fmla="*/ 538233 h 783158"/>
                  <a:gd name="connsiteX11" fmla="*/ 694650 w 740951"/>
                  <a:gd name="connsiteY11" fmla="*/ 642727 h 783158"/>
                  <a:gd name="connsiteX12" fmla="*/ 740364 w 740951"/>
                  <a:gd name="connsiteY12" fmla="*/ 756032 h 783158"/>
                  <a:gd name="connsiteX13" fmla="*/ 694148 w 740951"/>
                  <a:gd name="connsiteY13" fmla="*/ 769162 h 783158"/>
                  <a:gd name="connsiteX14" fmla="*/ 694148 w 740951"/>
                  <a:gd name="connsiteY14" fmla="*/ 769162 h 78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0951" h="783158">
                    <a:moveTo>
                      <a:pt x="694148" y="769162"/>
                    </a:moveTo>
                    <a:cubicBezTo>
                      <a:pt x="638379" y="636969"/>
                      <a:pt x="632381" y="587983"/>
                      <a:pt x="528847" y="482421"/>
                    </a:cubicBezTo>
                    <a:cubicBezTo>
                      <a:pt x="478706" y="431319"/>
                      <a:pt x="422261" y="387480"/>
                      <a:pt x="362870" y="347654"/>
                    </a:cubicBezTo>
                    <a:cubicBezTo>
                      <a:pt x="303394" y="307785"/>
                      <a:pt x="239031" y="276574"/>
                      <a:pt x="176872" y="241263"/>
                    </a:cubicBezTo>
                    <a:cubicBezTo>
                      <a:pt x="117962" y="207785"/>
                      <a:pt x="56216" y="167413"/>
                      <a:pt x="17111" y="110554"/>
                    </a:cubicBezTo>
                    <a:cubicBezTo>
                      <a:pt x="2520" y="89354"/>
                      <a:pt x="-6009" y="64883"/>
                      <a:pt x="5027" y="40019"/>
                    </a:cubicBezTo>
                    <a:cubicBezTo>
                      <a:pt x="15715" y="15918"/>
                      <a:pt x="41538" y="2396"/>
                      <a:pt x="66838" y="346"/>
                    </a:cubicBezTo>
                    <a:cubicBezTo>
                      <a:pt x="94952" y="-1922"/>
                      <a:pt x="124243" y="7391"/>
                      <a:pt x="150655" y="15918"/>
                    </a:cubicBezTo>
                    <a:cubicBezTo>
                      <a:pt x="182324" y="26104"/>
                      <a:pt x="212902" y="39430"/>
                      <a:pt x="242194" y="55155"/>
                    </a:cubicBezTo>
                    <a:cubicBezTo>
                      <a:pt x="361082" y="118972"/>
                      <a:pt x="454867" y="219998"/>
                      <a:pt x="528455" y="331689"/>
                    </a:cubicBezTo>
                    <a:cubicBezTo>
                      <a:pt x="571923" y="397666"/>
                      <a:pt x="609568" y="467350"/>
                      <a:pt x="644311" y="538233"/>
                    </a:cubicBezTo>
                    <a:cubicBezTo>
                      <a:pt x="661324" y="572934"/>
                      <a:pt x="678205" y="607743"/>
                      <a:pt x="694650" y="642727"/>
                    </a:cubicBezTo>
                    <a:cubicBezTo>
                      <a:pt x="712273" y="680219"/>
                      <a:pt x="731335" y="715268"/>
                      <a:pt x="740364" y="756032"/>
                    </a:cubicBezTo>
                    <a:cubicBezTo>
                      <a:pt x="746362" y="783186"/>
                      <a:pt x="704683" y="794135"/>
                      <a:pt x="694148" y="769162"/>
                    </a:cubicBezTo>
                    <a:lnTo>
                      <a:pt x="694148" y="769162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59" name="Freeform: Shape 3758">
                <a:extLst>
                  <a:ext uri="{FF2B5EF4-FFF2-40B4-BE49-F238E27FC236}">
                    <a16:creationId xmlns:a16="http://schemas.microsoft.com/office/drawing/2014/main" id="{89BA7806-0180-4F17-9A08-DB9DAC789D1B}"/>
                  </a:ext>
                </a:extLst>
              </p:cNvPr>
              <p:cNvSpPr/>
              <p:nvPr/>
            </p:nvSpPr>
            <p:spPr>
              <a:xfrm>
                <a:off x="7485790" y="6433627"/>
                <a:ext cx="734679" cy="753732"/>
              </a:xfrm>
              <a:custGeom>
                <a:avLst/>
                <a:gdLst>
                  <a:gd name="connsiteX0" fmla="*/ 694177 w 734679"/>
                  <a:gd name="connsiteY0" fmla="*/ 739742 h 753732"/>
                  <a:gd name="connsiteX1" fmla="*/ 528854 w 734679"/>
                  <a:gd name="connsiteY1" fmla="*/ 453001 h 753732"/>
                  <a:gd name="connsiteX2" fmla="*/ 362877 w 734679"/>
                  <a:gd name="connsiteY2" fmla="*/ 318257 h 753732"/>
                  <a:gd name="connsiteX3" fmla="*/ 176878 w 734679"/>
                  <a:gd name="connsiteY3" fmla="*/ 211844 h 753732"/>
                  <a:gd name="connsiteX4" fmla="*/ 17117 w 734679"/>
                  <a:gd name="connsiteY4" fmla="*/ 81156 h 753732"/>
                  <a:gd name="connsiteX5" fmla="*/ 5012 w 734679"/>
                  <a:gd name="connsiteY5" fmla="*/ 10622 h 753732"/>
                  <a:gd name="connsiteX6" fmla="*/ 11141 w 734679"/>
                  <a:gd name="connsiteY6" fmla="*/ 0 h 753732"/>
                  <a:gd name="connsiteX7" fmla="*/ 734679 w 734679"/>
                  <a:gd name="connsiteY7" fmla="*/ 746460 h 753732"/>
                  <a:gd name="connsiteX8" fmla="*/ 694177 w 734679"/>
                  <a:gd name="connsiteY8" fmla="*/ 739742 h 753732"/>
                  <a:gd name="connsiteX9" fmla="*/ 694177 w 734679"/>
                  <a:gd name="connsiteY9" fmla="*/ 739742 h 753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4679" h="753732">
                    <a:moveTo>
                      <a:pt x="694177" y="739742"/>
                    </a:moveTo>
                    <a:cubicBezTo>
                      <a:pt x="638386" y="607528"/>
                      <a:pt x="632388" y="558542"/>
                      <a:pt x="528854" y="453001"/>
                    </a:cubicBezTo>
                    <a:cubicBezTo>
                      <a:pt x="478712" y="401900"/>
                      <a:pt x="422267" y="358039"/>
                      <a:pt x="362877" y="318257"/>
                    </a:cubicBezTo>
                    <a:cubicBezTo>
                      <a:pt x="303400" y="278388"/>
                      <a:pt x="239016" y="247155"/>
                      <a:pt x="176878" y="211844"/>
                    </a:cubicBezTo>
                    <a:cubicBezTo>
                      <a:pt x="117968" y="178365"/>
                      <a:pt x="56245" y="137972"/>
                      <a:pt x="17117" y="81156"/>
                    </a:cubicBezTo>
                    <a:cubicBezTo>
                      <a:pt x="2526" y="59957"/>
                      <a:pt x="-6001" y="35464"/>
                      <a:pt x="5012" y="10622"/>
                    </a:cubicBezTo>
                    <a:cubicBezTo>
                      <a:pt x="6692" y="6805"/>
                      <a:pt x="8764" y="3272"/>
                      <a:pt x="11141" y="0"/>
                    </a:cubicBezTo>
                    <a:cubicBezTo>
                      <a:pt x="11141" y="0"/>
                      <a:pt x="489465" y="162313"/>
                      <a:pt x="734679" y="746460"/>
                    </a:cubicBezTo>
                    <a:cubicBezTo>
                      <a:pt x="723752" y="757082"/>
                      <a:pt x="701483" y="757060"/>
                      <a:pt x="694177" y="739742"/>
                    </a:cubicBezTo>
                    <a:lnTo>
                      <a:pt x="694177" y="739742"/>
                    </a:lnTo>
                    <a:close/>
                  </a:path>
                </a:pathLst>
              </a:custGeom>
              <a:solidFill>
                <a:srgbClr val="5CB76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60" name="Freeform: Shape 3759">
                <a:extLst>
                  <a:ext uri="{FF2B5EF4-FFF2-40B4-BE49-F238E27FC236}">
                    <a16:creationId xmlns:a16="http://schemas.microsoft.com/office/drawing/2014/main" id="{718FC10B-8C9A-4B79-A391-A02E53330095}"/>
                  </a:ext>
                </a:extLst>
              </p:cNvPr>
              <p:cNvSpPr/>
              <p:nvPr/>
            </p:nvSpPr>
            <p:spPr>
              <a:xfrm>
                <a:off x="7496954" y="6423856"/>
                <a:ext cx="721094" cy="758303"/>
              </a:xfrm>
              <a:custGeom>
                <a:avLst/>
                <a:gdLst>
                  <a:gd name="connsiteX0" fmla="*/ 531693 w 721094"/>
                  <a:gd name="connsiteY0" fmla="*/ 442751 h 758303"/>
                  <a:gd name="connsiteX1" fmla="*/ 189183 w 721094"/>
                  <a:gd name="connsiteY1" fmla="*/ 120022 h 758303"/>
                  <a:gd name="connsiteX2" fmla="*/ 0 w 721094"/>
                  <a:gd name="connsiteY2" fmla="*/ 9771 h 758303"/>
                  <a:gd name="connsiteX3" fmla="*/ 8855 w 721094"/>
                  <a:gd name="connsiteY3" fmla="*/ 0 h 758303"/>
                  <a:gd name="connsiteX4" fmla="*/ 610254 w 721094"/>
                  <a:gd name="connsiteY4" fmla="*/ 524649 h 758303"/>
                  <a:gd name="connsiteX5" fmla="*/ 721094 w 721094"/>
                  <a:gd name="connsiteY5" fmla="*/ 758303 h 758303"/>
                  <a:gd name="connsiteX6" fmla="*/ 531693 w 721094"/>
                  <a:gd name="connsiteY6" fmla="*/ 442751 h 758303"/>
                  <a:gd name="connsiteX7" fmla="*/ 531693 w 721094"/>
                  <a:gd name="connsiteY7" fmla="*/ 442751 h 75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1094" h="758303">
                    <a:moveTo>
                      <a:pt x="531693" y="442751"/>
                    </a:moveTo>
                    <a:cubicBezTo>
                      <a:pt x="434964" y="318410"/>
                      <a:pt x="319151" y="209052"/>
                      <a:pt x="189183" y="120022"/>
                    </a:cubicBezTo>
                    <a:cubicBezTo>
                      <a:pt x="128703" y="78604"/>
                      <a:pt x="65256" y="42683"/>
                      <a:pt x="0" y="9771"/>
                    </a:cubicBezTo>
                    <a:cubicBezTo>
                      <a:pt x="2595" y="6194"/>
                      <a:pt x="5584" y="2923"/>
                      <a:pt x="8855" y="0"/>
                    </a:cubicBezTo>
                    <a:cubicBezTo>
                      <a:pt x="251474" y="111473"/>
                      <a:pt x="462119" y="302619"/>
                      <a:pt x="610254" y="524649"/>
                    </a:cubicBezTo>
                    <a:cubicBezTo>
                      <a:pt x="635467" y="564605"/>
                      <a:pt x="678390" y="643646"/>
                      <a:pt x="721094" y="758303"/>
                    </a:cubicBezTo>
                    <a:cubicBezTo>
                      <a:pt x="671018" y="648030"/>
                      <a:pt x="606045" y="538345"/>
                      <a:pt x="531693" y="442751"/>
                    </a:cubicBezTo>
                    <a:lnTo>
                      <a:pt x="531693" y="442751"/>
                    </a:lnTo>
                    <a:close/>
                  </a:path>
                </a:pathLst>
              </a:custGeom>
              <a:solidFill>
                <a:srgbClr val="58AD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1A035BAD-9F22-4DE3-8C9A-FD6CBE88D08F}"/>
                </a:ext>
              </a:extLst>
            </p:cNvPr>
            <p:cNvSpPr/>
            <p:nvPr/>
          </p:nvSpPr>
          <p:spPr>
            <a:xfrm>
              <a:off x="7636474" y="6574691"/>
              <a:ext cx="30914" cy="31004"/>
            </a:xfrm>
            <a:custGeom>
              <a:avLst/>
              <a:gdLst>
                <a:gd name="connsiteX0" fmla="*/ 2967 w 30914"/>
                <a:gd name="connsiteY0" fmla="*/ 6265 h 31004"/>
                <a:gd name="connsiteX1" fmla="*/ 24690 w 30914"/>
                <a:gd name="connsiteY1" fmla="*/ 3016 h 31004"/>
                <a:gd name="connsiteX2" fmla="*/ 27940 w 30914"/>
                <a:gd name="connsiteY2" fmla="*/ 24739 h 31004"/>
                <a:gd name="connsiteX3" fmla="*/ 6239 w 30914"/>
                <a:gd name="connsiteY3" fmla="*/ 27989 h 31004"/>
                <a:gd name="connsiteX4" fmla="*/ 2967 w 30914"/>
                <a:gd name="connsiteY4" fmla="*/ 6265 h 31004"/>
                <a:gd name="connsiteX5" fmla="*/ 2967 w 30914"/>
                <a:gd name="connsiteY5" fmla="*/ 6265 h 3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14" h="31004">
                  <a:moveTo>
                    <a:pt x="2967" y="6265"/>
                  </a:moveTo>
                  <a:cubicBezTo>
                    <a:pt x="7787" y="-256"/>
                    <a:pt x="18169" y="-2262"/>
                    <a:pt x="24690" y="3016"/>
                  </a:cubicBezTo>
                  <a:cubicBezTo>
                    <a:pt x="31233" y="8316"/>
                    <a:pt x="33109" y="17738"/>
                    <a:pt x="27940" y="24739"/>
                  </a:cubicBezTo>
                  <a:cubicBezTo>
                    <a:pt x="23120" y="31260"/>
                    <a:pt x="12738" y="33267"/>
                    <a:pt x="6239" y="27989"/>
                  </a:cubicBezTo>
                  <a:cubicBezTo>
                    <a:pt x="-304" y="22667"/>
                    <a:pt x="-2202" y="13267"/>
                    <a:pt x="2967" y="6265"/>
                  </a:cubicBezTo>
                  <a:lnTo>
                    <a:pt x="2967" y="6265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3881408C-23EC-437D-838F-54582E94442F}"/>
                </a:ext>
              </a:extLst>
            </p:cNvPr>
            <p:cNvSpPr/>
            <p:nvPr/>
          </p:nvSpPr>
          <p:spPr>
            <a:xfrm>
              <a:off x="7618718" y="6561502"/>
              <a:ext cx="12417" cy="12278"/>
            </a:xfrm>
            <a:custGeom>
              <a:avLst/>
              <a:gdLst>
                <a:gd name="connsiteX0" fmla="*/ 1246 w 12417"/>
                <a:gd name="connsiteY0" fmla="*/ 2464 h 12278"/>
                <a:gd name="connsiteX1" fmla="*/ 11169 w 12417"/>
                <a:gd name="connsiteY1" fmla="*/ 9814 h 12278"/>
                <a:gd name="connsiteX2" fmla="*/ 1246 w 12417"/>
                <a:gd name="connsiteY2" fmla="*/ 2464 h 12278"/>
                <a:gd name="connsiteX3" fmla="*/ 1246 w 12417"/>
                <a:gd name="connsiteY3" fmla="*/ 2464 h 1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17" h="12278">
                  <a:moveTo>
                    <a:pt x="1246" y="2464"/>
                  </a:moveTo>
                  <a:cubicBezTo>
                    <a:pt x="5979" y="-3926"/>
                    <a:pt x="15903" y="3402"/>
                    <a:pt x="11169" y="9814"/>
                  </a:cubicBezTo>
                  <a:cubicBezTo>
                    <a:pt x="6459" y="16205"/>
                    <a:pt x="-3487" y="8876"/>
                    <a:pt x="1246" y="2464"/>
                  </a:cubicBezTo>
                  <a:lnTo>
                    <a:pt x="1246" y="2464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19BA6404-A4E1-4335-B91E-45FE99288FA3}"/>
                </a:ext>
              </a:extLst>
            </p:cNvPr>
            <p:cNvSpPr/>
            <p:nvPr/>
          </p:nvSpPr>
          <p:spPr>
            <a:xfrm>
              <a:off x="7574429" y="6558419"/>
              <a:ext cx="21701" cy="21434"/>
            </a:xfrm>
            <a:custGeom>
              <a:avLst/>
              <a:gdLst>
                <a:gd name="connsiteX0" fmla="*/ 2176 w 21701"/>
                <a:gd name="connsiteY0" fmla="*/ 4303 h 21434"/>
                <a:gd name="connsiteX1" fmla="*/ 19516 w 21701"/>
                <a:gd name="connsiteY1" fmla="*/ 17128 h 21434"/>
                <a:gd name="connsiteX2" fmla="*/ 2176 w 21701"/>
                <a:gd name="connsiteY2" fmla="*/ 4303 h 21434"/>
                <a:gd name="connsiteX3" fmla="*/ 2176 w 21701"/>
                <a:gd name="connsiteY3" fmla="*/ 4303 h 2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1" h="21434">
                  <a:moveTo>
                    <a:pt x="2176" y="4303"/>
                  </a:moveTo>
                  <a:cubicBezTo>
                    <a:pt x="10443" y="-6863"/>
                    <a:pt x="27804" y="5961"/>
                    <a:pt x="19516" y="17128"/>
                  </a:cubicBezTo>
                  <a:cubicBezTo>
                    <a:pt x="11271" y="28295"/>
                    <a:pt x="-6090" y="15492"/>
                    <a:pt x="2176" y="4303"/>
                  </a:cubicBezTo>
                  <a:lnTo>
                    <a:pt x="2176" y="4303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A379EEE9-EE1D-46B6-B745-D84FACA7CDB6}"/>
                </a:ext>
              </a:extLst>
            </p:cNvPr>
            <p:cNvSpPr/>
            <p:nvPr/>
          </p:nvSpPr>
          <p:spPr>
            <a:xfrm>
              <a:off x="7533259" y="6496466"/>
              <a:ext cx="27256" cy="26916"/>
            </a:xfrm>
            <a:custGeom>
              <a:avLst/>
              <a:gdLst>
                <a:gd name="connsiteX0" fmla="*/ 2735 w 27256"/>
                <a:gd name="connsiteY0" fmla="*/ 5406 h 26916"/>
                <a:gd name="connsiteX1" fmla="*/ 24523 w 27256"/>
                <a:gd name="connsiteY1" fmla="*/ 21524 h 26916"/>
                <a:gd name="connsiteX2" fmla="*/ 2735 w 27256"/>
                <a:gd name="connsiteY2" fmla="*/ 5406 h 26916"/>
                <a:gd name="connsiteX3" fmla="*/ 2735 w 27256"/>
                <a:gd name="connsiteY3" fmla="*/ 5406 h 2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56" h="26916">
                  <a:moveTo>
                    <a:pt x="2735" y="5406"/>
                  </a:moveTo>
                  <a:cubicBezTo>
                    <a:pt x="13095" y="-8618"/>
                    <a:pt x="34905" y="7478"/>
                    <a:pt x="24523" y="21524"/>
                  </a:cubicBezTo>
                  <a:cubicBezTo>
                    <a:pt x="14142" y="35526"/>
                    <a:pt x="-7647" y="19430"/>
                    <a:pt x="2735" y="5406"/>
                  </a:cubicBezTo>
                  <a:lnTo>
                    <a:pt x="2735" y="540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ADAB997A-EE4E-4ABB-BFF5-D0FC22B8C793}"/>
                </a:ext>
              </a:extLst>
            </p:cNvPr>
            <p:cNvSpPr/>
            <p:nvPr/>
          </p:nvSpPr>
          <p:spPr>
            <a:xfrm>
              <a:off x="7740103" y="6604959"/>
              <a:ext cx="13148" cy="12979"/>
            </a:xfrm>
            <a:custGeom>
              <a:avLst/>
              <a:gdLst>
                <a:gd name="connsiteX0" fmla="*/ 1323 w 13148"/>
                <a:gd name="connsiteY0" fmla="*/ 2606 h 12979"/>
                <a:gd name="connsiteX1" fmla="*/ 11835 w 13148"/>
                <a:gd name="connsiteY1" fmla="*/ 10370 h 12979"/>
                <a:gd name="connsiteX2" fmla="*/ 1323 w 13148"/>
                <a:gd name="connsiteY2" fmla="*/ 2606 h 12979"/>
                <a:gd name="connsiteX3" fmla="*/ 1323 w 13148"/>
                <a:gd name="connsiteY3" fmla="*/ 2606 h 1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48" h="12979">
                  <a:moveTo>
                    <a:pt x="1323" y="2606"/>
                  </a:moveTo>
                  <a:cubicBezTo>
                    <a:pt x="6317" y="-4156"/>
                    <a:pt x="16830" y="3609"/>
                    <a:pt x="11835" y="10370"/>
                  </a:cubicBezTo>
                  <a:cubicBezTo>
                    <a:pt x="6819" y="17131"/>
                    <a:pt x="-3694" y="9389"/>
                    <a:pt x="1323" y="2606"/>
                  </a:cubicBezTo>
                  <a:lnTo>
                    <a:pt x="1323" y="260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5BC1C628-B287-4CAA-9FA4-31234037EE74}"/>
                </a:ext>
              </a:extLst>
            </p:cNvPr>
            <p:cNvSpPr/>
            <p:nvPr/>
          </p:nvSpPr>
          <p:spPr>
            <a:xfrm>
              <a:off x="7699970" y="6605985"/>
              <a:ext cx="14107" cy="13932"/>
            </a:xfrm>
            <a:custGeom>
              <a:avLst/>
              <a:gdLst>
                <a:gd name="connsiteX0" fmla="*/ 1412 w 14107"/>
                <a:gd name="connsiteY0" fmla="*/ 2801 h 13932"/>
                <a:gd name="connsiteX1" fmla="*/ 12688 w 14107"/>
                <a:gd name="connsiteY1" fmla="*/ 11132 h 13932"/>
                <a:gd name="connsiteX2" fmla="*/ 1412 w 14107"/>
                <a:gd name="connsiteY2" fmla="*/ 2801 h 13932"/>
                <a:gd name="connsiteX3" fmla="*/ 1412 w 14107"/>
                <a:gd name="connsiteY3" fmla="*/ 2801 h 1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07" h="13932">
                  <a:moveTo>
                    <a:pt x="1412" y="2801"/>
                  </a:moveTo>
                  <a:cubicBezTo>
                    <a:pt x="6777" y="-4462"/>
                    <a:pt x="18075" y="3869"/>
                    <a:pt x="12688" y="11132"/>
                  </a:cubicBezTo>
                  <a:cubicBezTo>
                    <a:pt x="7322" y="18395"/>
                    <a:pt x="-3953" y="10064"/>
                    <a:pt x="1412" y="2801"/>
                  </a:cubicBezTo>
                  <a:lnTo>
                    <a:pt x="1412" y="2801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75735A60-A5C3-4D02-ADA0-6F3471437945}"/>
                </a:ext>
              </a:extLst>
            </p:cNvPr>
            <p:cNvSpPr/>
            <p:nvPr/>
          </p:nvSpPr>
          <p:spPr>
            <a:xfrm>
              <a:off x="7750021" y="6627868"/>
              <a:ext cx="32558" cy="32162"/>
            </a:xfrm>
            <a:custGeom>
              <a:avLst/>
              <a:gdLst>
                <a:gd name="connsiteX0" fmla="*/ 3269 w 32558"/>
                <a:gd name="connsiteY0" fmla="*/ 6458 h 32162"/>
                <a:gd name="connsiteX1" fmla="*/ 29289 w 32558"/>
                <a:gd name="connsiteY1" fmla="*/ 25717 h 32162"/>
                <a:gd name="connsiteX2" fmla="*/ 3269 w 32558"/>
                <a:gd name="connsiteY2" fmla="*/ 6458 h 32162"/>
                <a:gd name="connsiteX3" fmla="*/ 3269 w 32558"/>
                <a:gd name="connsiteY3" fmla="*/ 6458 h 3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8" h="32162">
                  <a:moveTo>
                    <a:pt x="3269" y="6458"/>
                  </a:moveTo>
                  <a:cubicBezTo>
                    <a:pt x="15658" y="-10292"/>
                    <a:pt x="41699" y="8923"/>
                    <a:pt x="29289" y="25717"/>
                  </a:cubicBezTo>
                  <a:cubicBezTo>
                    <a:pt x="16901" y="42445"/>
                    <a:pt x="-9141" y="23230"/>
                    <a:pt x="3269" y="6458"/>
                  </a:cubicBezTo>
                  <a:lnTo>
                    <a:pt x="3269" y="645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8F8380EB-E85D-4F0E-9928-DC09F55EC253}"/>
                </a:ext>
              </a:extLst>
            </p:cNvPr>
            <p:cNvSpPr/>
            <p:nvPr/>
          </p:nvSpPr>
          <p:spPr>
            <a:xfrm>
              <a:off x="7706524" y="6640761"/>
              <a:ext cx="21341" cy="21075"/>
            </a:xfrm>
            <a:custGeom>
              <a:avLst/>
              <a:gdLst>
                <a:gd name="connsiteX0" fmla="*/ 2143 w 21341"/>
                <a:gd name="connsiteY0" fmla="*/ 4230 h 21075"/>
                <a:gd name="connsiteX1" fmla="*/ 19198 w 21341"/>
                <a:gd name="connsiteY1" fmla="*/ 16836 h 21075"/>
                <a:gd name="connsiteX2" fmla="*/ 2143 w 21341"/>
                <a:gd name="connsiteY2" fmla="*/ 4230 h 21075"/>
                <a:gd name="connsiteX3" fmla="*/ 2143 w 21341"/>
                <a:gd name="connsiteY3" fmla="*/ 4230 h 2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41" h="21075">
                  <a:moveTo>
                    <a:pt x="2143" y="4230"/>
                  </a:moveTo>
                  <a:cubicBezTo>
                    <a:pt x="10256" y="-6741"/>
                    <a:pt x="27334" y="5844"/>
                    <a:pt x="19198" y="16836"/>
                  </a:cubicBezTo>
                  <a:cubicBezTo>
                    <a:pt x="11085" y="27829"/>
                    <a:pt x="-5992" y="15222"/>
                    <a:pt x="2143" y="4230"/>
                  </a:cubicBezTo>
                  <a:lnTo>
                    <a:pt x="2143" y="423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9FF3EC63-5443-4AC3-A014-B189DE766E0A}"/>
                </a:ext>
              </a:extLst>
            </p:cNvPr>
            <p:cNvSpPr/>
            <p:nvPr/>
          </p:nvSpPr>
          <p:spPr>
            <a:xfrm>
              <a:off x="7800628" y="6682928"/>
              <a:ext cx="14028" cy="14028"/>
            </a:xfrm>
            <a:custGeom>
              <a:avLst/>
              <a:gdLst>
                <a:gd name="connsiteX0" fmla="*/ 1344 w 14028"/>
                <a:gd name="connsiteY0" fmla="*/ 2827 h 14028"/>
                <a:gd name="connsiteX1" fmla="*/ 11202 w 14028"/>
                <a:gd name="connsiteY1" fmla="*/ 1343 h 14028"/>
                <a:gd name="connsiteX2" fmla="*/ 12685 w 14028"/>
                <a:gd name="connsiteY2" fmla="*/ 11202 h 14028"/>
                <a:gd name="connsiteX3" fmla="*/ 2827 w 14028"/>
                <a:gd name="connsiteY3" fmla="*/ 12685 h 14028"/>
                <a:gd name="connsiteX4" fmla="*/ 1344 w 14028"/>
                <a:gd name="connsiteY4" fmla="*/ 2827 h 14028"/>
                <a:gd name="connsiteX5" fmla="*/ 1344 w 14028"/>
                <a:gd name="connsiteY5" fmla="*/ 2827 h 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8" h="14028">
                  <a:moveTo>
                    <a:pt x="1344" y="2827"/>
                  </a:moveTo>
                  <a:cubicBezTo>
                    <a:pt x="3611" y="-249"/>
                    <a:pt x="8148" y="-925"/>
                    <a:pt x="11202" y="1343"/>
                  </a:cubicBezTo>
                  <a:cubicBezTo>
                    <a:pt x="14277" y="3612"/>
                    <a:pt x="14953" y="8127"/>
                    <a:pt x="12685" y="11202"/>
                  </a:cubicBezTo>
                  <a:cubicBezTo>
                    <a:pt x="10416" y="14277"/>
                    <a:pt x="5880" y="14953"/>
                    <a:pt x="2827" y="12685"/>
                  </a:cubicBezTo>
                  <a:cubicBezTo>
                    <a:pt x="-249" y="10417"/>
                    <a:pt x="-925" y="5902"/>
                    <a:pt x="1344" y="2827"/>
                  </a:cubicBezTo>
                  <a:lnTo>
                    <a:pt x="1344" y="2827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3BA059C0-C97A-4246-9C0E-A345856C427E}"/>
                </a:ext>
              </a:extLst>
            </p:cNvPr>
            <p:cNvSpPr/>
            <p:nvPr/>
          </p:nvSpPr>
          <p:spPr>
            <a:xfrm>
              <a:off x="7859482" y="6707979"/>
              <a:ext cx="18690" cy="18473"/>
            </a:xfrm>
            <a:custGeom>
              <a:avLst/>
              <a:gdLst>
                <a:gd name="connsiteX0" fmla="*/ 1879 w 18690"/>
                <a:gd name="connsiteY0" fmla="*/ 3708 h 18473"/>
                <a:gd name="connsiteX1" fmla="*/ 16819 w 18690"/>
                <a:gd name="connsiteY1" fmla="*/ 14766 h 18473"/>
                <a:gd name="connsiteX2" fmla="*/ 1879 w 18690"/>
                <a:gd name="connsiteY2" fmla="*/ 3708 h 18473"/>
                <a:gd name="connsiteX3" fmla="*/ 1879 w 18690"/>
                <a:gd name="connsiteY3" fmla="*/ 3708 h 1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0" h="18473">
                  <a:moveTo>
                    <a:pt x="1879" y="3708"/>
                  </a:moveTo>
                  <a:cubicBezTo>
                    <a:pt x="8990" y="-5910"/>
                    <a:pt x="23929" y="5126"/>
                    <a:pt x="16819" y="14766"/>
                  </a:cubicBezTo>
                  <a:cubicBezTo>
                    <a:pt x="9709" y="24384"/>
                    <a:pt x="-5253" y="13348"/>
                    <a:pt x="1879" y="3708"/>
                  </a:cubicBezTo>
                  <a:lnTo>
                    <a:pt x="1879" y="370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D2F2D663-041B-4102-87E8-5FE9690E18B8}"/>
                </a:ext>
              </a:extLst>
            </p:cNvPr>
            <p:cNvSpPr/>
            <p:nvPr/>
          </p:nvSpPr>
          <p:spPr>
            <a:xfrm>
              <a:off x="7887325" y="6736395"/>
              <a:ext cx="31425" cy="31523"/>
            </a:xfrm>
            <a:custGeom>
              <a:avLst/>
              <a:gdLst>
                <a:gd name="connsiteX0" fmla="*/ 3022 w 31425"/>
                <a:gd name="connsiteY0" fmla="*/ 6372 h 31523"/>
                <a:gd name="connsiteX1" fmla="*/ 25094 w 31425"/>
                <a:gd name="connsiteY1" fmla="*/ 3079 h 31523"/>
                <a:gd name="connsiteX2" fmla="*/ 28388 w 31425"/>
                <a:gd name="connsiteY2" fmla="*/ 25151 h 31523"/>
                <a:gd name="connsiteX3" fmla="*/ 6316 w 31425"/>
                <a:gd name="connsiteY3" fmla="*/ 28444 h 31523"/>
                <a:gd name="connsiteX4" fmla="*/ 3022 w 31425"/>
                <a:gd name="connsiteY4" fmla="*/ 6372 h 31523"/>
                <a:gd name="connsiteX5" fmla="*/ 3022 w 31425"/>
                <a:gd name="connsiteY5" fmla="*/ 6372 h 3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5" h="31523">
                  <a:moveTo>
                    <a:pt x="3022" y="6372"/>
                  </a:moveTo>
                  <a:cubicBezTo>
                    <a:pt x="7929" y="-258"/>
                    <a:pt x="18464" y="-2308"/>
                    <a:pt x="25094" y="3079"/>
                  </a:cubicBezTo>
                  <a:cubicBezTo>
                    <a:pt x="31746" y="8466"/>
                    <a:pt x="33666" y="18041"/>
                    <a:pt x="28388" y="25151"/>
                  </a:cubicBezTo>
                  <a:cubicBezTo>
                    <a:pt x="23481" y="31781"/>
                    <a:pt x="12945" y="33831"/>
                    <a:pt x="6316" y="28444"/>
                  </a:cubicBezTo>
                  <a:cubicBezTo>
                    <a:pt x="-315" y="23057"/>
                    <a:pt x="-2235" y="13482"/>
                    <a:pt x="3022" y="6372"/>
                  </a:cubicBezTo>
                  <a:lnTo>
                    <a:pt x="3022" y="637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69214097-0925-412D-B2F7-4AB8F76FC0EE}"/>
                </a:ext>
              </a:extLst>
            </p:cNvPr>
            <p:cNvSpPr/>
            <p:nvPr/>
          </p:nvSpPr>
          <p:spPr>
            <a:xfrm>
              <a:off x="8024213" y="6481643"/>
              <a:ext cx="31737" cy="31835"/>
            </a:xfrm>
            <a:custGeom>
              <a:avLst/>
              <a:gdLst>
                <a:gd name="connsiteX0" fmla="*/ 3060 w 31737"/>
                <a:gd name="connsiteY0" fmla="*/ 6444 h 31835"/>
                <a:gd name="connsiteX1" fmla="*/ 25350 w 31737"/>
                <a:gd name="connsiteY1" fmla="*/ 3107 h 31835"/>
                <a:gd name="connsiteX2" fmla="*/ 28687 w 31737"/>
                <a:gd name="connsiteY2" fmla="*/ 25398 h 31835"/>
                <a:gd name="connsiteX3" fmla="*/ 6397 w 31737"/>
                <a:gd name="connsiteY3" fmla="*/ 28735 h 31835"/>
                <a:gd name="connsiteX4" fmla="*/ 3060 w 31737"/>
                <a:gd name="connsiteY4" fmla="*/ 6444 h 31835"/>
                <a:gd name="connsiteX5" fmla="*/ 3060 w 31737"/>
                <a:gd name="connsiteY5" fmla="*/ 6444 h 3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37" h="31835">
                  <a:moveTo>
                    <a:pt x="3060" y="6444"/>
                  </a:moveTo>
                  <a:cubicBezTo>
                    <a:pt x="8011" y="-273"/>
                    <a:pt x="18654" y="-2323"/>
                    <a:pt x="25350" y="3107"/>
                  </a:cubicBezTo>
                  <a:cubicBezTo>
                    <a:pt x="32068" y="8560"/>
                    <a:pt x="33987" y="18222"/>
                    <a:pt x="28687" y="25398"/>
                  </a:cubicBezTo>
                  <a:cubicBezTo>
                    <a:pt x="23736" y="32093"/>
                    <a:pt x="13093" y="34165"/>
                    <a:pt x="6397" y="28735"/>
                  </a:cubicBezTo>
                  <a:cubicBezTo>
                    <a:pt x="-321" y="23282"/>
                    <a:pt x="-2261" y="13620"/>
                    <a:pt x="3060" y="6444"/>
                  </a:cubicBezTo>
                  <a:lnTo>
                    <a:pt x="3060" y="6444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7C32968E-514A-448F-BD06-BF3E147A6864}"/>
                </a:ext>
              </a:extLst>
            </p:cNvPr>
            <p:cNvSpPr/>
            <p:nvPr/>
          </p:nvSpPr>
          <p:spPr>
            <a:xfrm>
              <a:off x="7972458" y="6596399"/>
              <a:ext cx="22431" cy="22156"/>
            </a:xfrm>
            <a:custGeom>
              <a:avLst/>
              <a:gdLst>
                <a:gd name="connsiteX0" fmla="*/ 2252 w 22431"/>
                <a:gd name="connsiteY0" fmla="*/ 4448 h 22156"/>
                <a:gd name="connsiteX1" fmla="*/ 20179 w 22431"/>
                <a:gd name="connsiteY1" fmla="*/ 17709 h 22156"/>
                <a:gd name="connsiteX2" fmla="*/ 2252 w 22431"/>
                <a:gd name="connsiteY2" fmla="*/ 4448 h 22156"/>
                <a:gd name="connsiteX3" fmla="*/ 2252 w 22431"/>
                <a:gd name="connsiteY3" fmla="*/ 4448 h 22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31" h="22156">
                  <a:moveTo>
                    <a:pt x="2252" y="4448"/>
                  </a:moveTo>
                  <a:cubicBezTo>
                    <a:pt x="10780" y="-7090"/>
                    <a:pt x="28730" y="6149"/>
                    <a:pt x="20179" y="17709"/>
                  </a:cubicBezTo>
                  <a:cubicBezTo>
                    <a:pt x="11652" y="29246"/>
                    <a:pt x="-6298" y="16007"/>
                    <a:pt x="2252" y="4448"/>
                  </a:cubicBezTo>
                  <a:lnTo>
                    <a:pt x="2252" y="444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0C46596B-A62B-4B08-BD6A-E98724E2F04B}"/>
                </a:ext>
              </a:extLst>
            </p:cNvPr>
            <p:cNvSpPr/>
            <p:nvPr/>
          </p:nvSpPr>
          <p:spPr>
            <a:xfrm>
              <a:off x="7998644" y="6596346"/>
              <a:ext cx="15796" cy="15598"/>
            </a:xfrm>
            <a:custGeom>
              <a:avLst/>
              <a:gdLst>
                <a:gd name="connsiteX0" fmla="*/ 1585 w 15796"/>
                <a:gd name="connsiteY0" fmla="*/ 3127 h 15598"/>
                <a:gd name="connsiteX1" fmla="*/ 14212 w 15796"/>
                <a:gd name="connsiteY1" fmla="*/ 12462 h 15598"/>
                <a:gd name="connsiteX2" fmla="*/ 1585 w 15796"/>
                <a:gd name="connsiteY2" fmla="*/ 3127 h 15598"/>
                <a:gd name="connsiteX3" fmla="*/ 1585 w 15796"/>
                <a:gd name="connsiteY3" fmla="*/ 3127 h 1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96" h="15598">
                  <a:moveTo>
                    <a:pt x="1585" y="3127"/>
                  </a:moveTo>
                  <a:cubicBezTo>
                    <a:pt x="7583" y="-4986"/>
                    <a:pt x="20232" y="4327"/>
                    <a:pt x="14212" y="12462"/>
                  </a:cubicBezTo>
                  <a:cubicBezTo>
                    <a:pt x="8214" y="20597"/>
                    <a:pt x="-4436" y="11263"/>
                    <a:pt x="1585" y="3127"/>
                  </a:cubicBezTo>
                  <a:lnTo>
                    <a:pt x="1585" y="3127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B4A64EE3-4BDD-46CB-82AD-C35A82E49D1C}"/>
                </a:ext>
              </a:extLst>
            </p:cNvPr>
            <p:cNvSpPr/>
            <p:nvPr/>
          </p:nvSpPr>
          <p:spPr>
            <a:xfrm>
              <a:off x="8042372" y="6523978"/>
              <a:ext cx="26486" cy="26556"/>
            </a:xfrm>
            <a:custGeom>
              <a:avLst/>
              <a:gdLst>
                <a:gd name="connsiteX0" fmla="*/ 2545 w 26486"/>
                <a:gd name="connsiteY0" fmla="*/ 5375 h 26556"/>
                <a:gd name="connsiteX1" fmla="*/ 21149 w 26486"/>
                <a:gd name="connsiteY1" fmla="*/ 2583 h 26556"/>
                <a:gd name="connsiteX2" fmla="*/ 23941 w 26486"/>
                <a:gd name="connsiteY2" fmla="*/ 21188 h 26556"/>
                <a:gd name="connsiteX3" fmla="*/ 5336 w 26486"/>
                <a:gd name="connsiteY3" fmla="*/ 23979 h 26556"/>
                <a:gd name="connsiteX4" fmla="*/ 2545 w 26486"/>
                <a:gd name="connsiteY4" fmla="*/ 5375 h 26556"/>
                <a:gd name="connsiteX5" fmla="*/ 2545 w 26486"/>
                <a:gd name="connsiteY5" fmla="*/ 5375 h 2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86" h="26556">
                  <a:moveTo>
                    <a:pt x="2545" y="5375"/>
                  </a:moveTo>
                  <a:cubicBezTo>
                    <a:pt x="6689" y="-230"/>
                    <a:pt x="15566" y="-1932"/>
                    <a:pt x="21149" y="2583"/>
                  </a:cubicBezTo>
                  <a:cubicBezTo>
                    <a:pt x="26755" y="7120"/>
                    <a:pt x="28368" y="15190"/>
                    <a:pt x="23941" y="21188"/>
                  </a:cubicBezTo>
                  <a:cubicBezTo>
                    <a:pt x="19797" y="26771"/>
                    <a:pt x="10920" y="28494"/>
                    <a:pt x="5336" y="23979"/>
                  </a:cubicBezTo>
                  <a:cubicBezTo>
                    <a:pt x="-269" y="19443"/>
                    <a:pt x="-1882" y="11373"/>
                    <a:pt x="2545" y="5375"/>
                  </a:cubicBezTo>
                  <a:lnTo>
                    <a:pt x="2545" y="5375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7DFB3B6F-4149-4E65-8391-F96A4840BCF5}"/>
                </a:ext>
              </a:extLst>
            </p:cNvPr>
            <p:cNvSpPr/>
            <p:nvPr/>
          </p:nvSpPr>
          <p:spPr>
            <a:xfrm>
              <a:off x="8047055" y="6559240"/>
              <a:ext cx="16875" cy="16609"/>
            </a:xfrm>
            <a:custGeom>
              <a:avLst/>
              <a:gdLst>
                <a:gd name="connsiteX0" fmla="*/ 1549 w 16875"/>
                <a:gd name="connsiteY0" fmla="*/ 3221 h 16609"/>
                <a:gd name="connsiteX1" fmla="*/ 14439 w 16875"/>
                <a:gd name="connsiteY1" fmla="*/ 3046 h 16609"/>
                <a:gd name="connsiteX2" fmla="*/ 15267 w 16875"/>
                <a:gd name="connsiteY2" fmla="*/ 4093 h 16609"/>
                <a:gd name="connsiteX3" fmla="*/ 6391 w 16875"/>
                <a:gd name="connsiteY3" fmla="*/ 16089 h 16609"/>
                <a:gd name="connsiteX4" fmla="*/ 5147 w 16875"/>
                <a:gd name="connsiteY4" fmla="*/ 15609 h 16609"/>
                <a:gd name="connsiteX5" fmla="*/ 1549 w 16875"/>
                <a:gd name="connsiteY5" fmla="*/ 3221 h 16609"/>
                <a:gd name="connsiteX6" fmla="*/ 1549 w 16875"/>
                <a:gd name="connsiteY6" fmla="*/ 3221 h 1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75" h="16609">
                  <a:moveTo>
                    <a:pt x="1549" y="3221"/>
                  </a:moveTo>
                  <a:cubicBezTo>
                    <a:pt x="4645" y="-989"/>
                    <a:pt x="11167" y="-1098"/>
                    <a:pt x="14439" y="3046"/>
                  </a:cubicBezTo>
                  <a:cubicBezTo>
                    <a:pt x="14722" y="3395"/>
                    <a:pt x="14984" y="3744"/>
                    <a:pt x="15267" y="4093"/>
                  </a:cubicBezTo>
                  <a:cubicBezTo>
                    <a:pt x="19979" y="10091"/>
                    <a:pt x="13523" y="18837"/>
                    <a:pt x="6391" y="16089"/>
                  </a:cubicBezTo>
                  <a:cubicBezTo>
                    <a:pt x="5977" y="15936"/>
                    <a:pt x="5561" y="15762"/>
                    <a:pt x="5147" y="15609"/>
                  </a:cubicBezTo>
                  <a:cubicBezTo>
                    <a:pt x="218" y="13690"/>
                    <a:pt x="-1570" y="7430"/>
                    <a:pt x="1549" y="3221"/>
                  </a:cubicBezTo>
                  <a:lnTo>
                    <a:pt x="1549" y="3221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49D4635D-DC98-4A19-98C2-2DAB3C526579}"/>
                </a:ext>
              </a:extLst>
            </p:cNvPr>
            <p:cNvSpPr/>
            <p:nvPr/>
          </p:nvSpPr>
          <p:spPr>
            <a:xfrm>
              <a:off x="8054649" y="6587464"/>
              <a:ext cx="20863" cy="20606"/>
            </a:xfrm>
            <a:custGeom>
              <a:avLst/>
              <a:gdLst>
                <a:gd name="connsiteX0" fmla="*/ 2089 w 20863"/>
                <a:gd name="connsiteY0" fmla="*/ 4135 h 20606"/>
                <a:gd name="connsiteX1" fmla="*/ 18774 w 20863"/>
                <a:gd name="connsiteY1" fmla="*/ 16458 h 20606"/>
                <a:gd name="connsiteX2" fmla="*/ 2089 w 20863"/>
                <a:gd name="connsiteY2" fmla="*/ 4135 h 20606"/>
                <a:gd name="connsiteX3" fmla="*/ 2089 w 20863"/>
                <a:gd name="connsiteY3" fmla="*/ 4135 h 2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3" h="20606">
                  <a:moveTo>
                    <a:pt x="2089" y="4135"/>
                  </a:moveTo>
                  <a:cubicBezTo>
                    <a:pt x="10029" y="-6595"/>
                    <a:pt x="26713" y="5727"/>
                    <a:pt x="18774" y="16458"/>
                  </a:cubicBezTo>
                  <a:cubicBezTo>
                    <a:pt x="10836" y="27211"/>
                    <a:pt x="-5850" y="14888"/>
                    <a:pt x="2089" y="4135"/>
                  </a:cubicBezTo>
                  <a:lnTo>
                    <a:pt x="2089" y="4135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BA797D8D-EB2E-45CA-B1F7-BDA9CC10778B}"/>
                </a:ext>
              </a:extLst>
            </p:cNvPr>
            <p:cNvSpPr/>
            <p:nvPr/>
          </p:nvSpPr>
          <p:spPr>
            <a:xfrm>
              <a:off x="8052214" y="6625458"/>
              <a:ext cx="29593" cy="29688"/>
            </a:xfrm>
            <a:custGeom>
              <a:avLst/>
              <a:gdLst>
                <a:gd name="connsiteX0" fmla="*/ 2845 w 29593"/>
                <a:gd name="connsiteY0" fmla="*/ 6011 h 29688"/>
                <a:gd name="connsiteX1" fmla="*/ 23631 w 29593"/>
                <a:gd name="connsiteY1" fmla="*/ 2892 h 29688"/>
                <a:gd name="connsiteX2" fmla="*/ 26749 w 29593"/>
                <a:gd name="connsiteY2" fmla="*/ 23677 h 29688"/>
                <a:gd name="connsiteX3" fmla="*/ 5964 w 29593"/>
                <a:gd name="connsiteY3" fmla="*/ 26796 h 29688"/>
                <a:gd name="connsiteX4" fmla="*/ 2845 w 29593"/>
                <a:gd name="connsiteY4" fmla="*/ 6011 h 29688"/>
                <a:gd name="connsiteX5" fmla="*/ 2845 w 29593"/>
                <a:gd name="connsiteY5" fmla="*/ 6011 h 2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3" h="29688">
                  <a:moveTo>
                    <a:pt x="2845" y="6011"/>
                  </a:moveTo>
                  <a:cubicBezTo>
                    <a:pt x="7469" y="-249"/>
                    <a:pt x="17392" y="-2168"/>
                    <a:pt x="23631" y="2892"/>
                  </a:cubicBezTo>
                  <a:cubicBezTo>
                    <a:pt x="29889" y="7974"/>
                    <a:pt x="31700" y="16982"/>
                    <a:pt x="26749" y="23677"/>
                  </a:cubicBezTo>
                  <a:cubicBezTo>
                    <a:pt x="22126" y="29937"/>
                    <a:pt x="12201" y="31856"/>
                    <a:pt x="5964" y="26796"/>
                  </a:cubicBezTo>
                  <a:cubicBezTo>
                    <a:pt x="-296" y="21714"/>
                    <a:pt x="-2106" y="12707"/>
                    <a:pt x="2845" y="6011"/>
                  </a:cubicBezTo>
                  <a:lnTo>
                    <a:pt x="2845" y="6011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39D17357-16A6-48C0-A496-D2F66FA0AFF0}"/>
                </a:ext>
              </a:extLst>
            </p:cNvPr>
            <p:cNvSpPr/>
            <p:nvPr/>
          </p:nvSpPr>
          <p:spPr>
            <a:xfrm>
              <a:off x="8069003" y="6676332"/>
              <a:ext cx="11457" cy="11308"/>
            </a:xfrm>
            <a:custGeom>
              <a:avLst/>
              <a:gdLst>
                <a:gd name="connsiteX0" fmla="*/ 1149 w 11457"/>
                <a:gd name="connsiteY0" fmla="*/ 2269 h 11308"/>
                <a:gd name="connsiteX1" fmla="*/ 10309 w 11457"/>
                <a:gd name="connsiteY1" fmla="*/ 9052 h 11308"/>
                <a:gd name="connsiteX2" fmla="*/ 1149 w 11457"/>
                <a:gd name="connsiteY2" fmla="*/ 2269 h 11308"/>
                <a:gd name="connsiteX3" fmla="*/ 1149 w 11457"/>
                <a:gd name="connsiteY3" fmla="*/ 2269 h 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7" h="11308">
                  <a:moveTo>
                    <a:pt x="1149" y="2269"/>
                  </a:moveTo>
                  <a:cubicBezTo>
                    <a:pt x="5511" y="-3619"/>
                    <a:pt x="14671" y="3142"/>
                    <a:pt x="10309" y="9052"/>
                  </a:cubicBezTo>
                  <a:cubicBezTo>
                    <a:pt x="5947" y="14919"/>
                    <a:pt x="-3214" y="8158"/>
                    <a:pt x="1149" y="2269"/>
                  </a:cubicBezTo>
                  <a:lnTo>
                    <a:pt x="1149" y="2269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C660E3B9-35AE-4D03-97DA-A06479994D0C}"/>
                </a:ext>
              </a:extLst>
            </p:cNvPr>
            <p:cNvSpPr/>
            <p:nvPr/>
          </p:nvSpPr>
          <p:spPr>
            <a:xfrm>
              <a:off x="8078349" y="6703733"/>
              <a:ext cx="11670" cy="11543"/>
            </a:xfrm>
            <a:custGeom>
              <a:avLst/>
              <a:gdLst>
                <a:gd name="connsiteX0" fmla="*/ 25 w 11670"/>
                <a:gd name="connsiteY0" fmla="*/ 6253 h 11543"/>
                <a:gd name="connsiteX1" fmla="*/ 4 w 11670"/>
                <a:gd name="connsiteY1" fmla="*/ 5773 h 11543"/>
                <a:gd name="connsiteX2" fmla="*/ 4083 w 11670"/>
                <a:gd name="connsiteY2" fmla="*/ 255 h 11543"/>
                <a:gd name="connsiteX3" fmla="*/ 4562 w 11670"/>
                <a:gd name="connsiteY3" fmla="*/ 124 h 11543"/>
                <a:gd name="connsiteX4" fmla="*/ 9600 w 11670"/>
                <a:gd name="connsiteY4" fmla="*/ 2131 h 11543"/>
                <a:gd name="connsiteX5" fmla="*/ 10516 w 11670"/>
                <a:gd name="connsiteY5" fmla="*/ 3112 h 11543"/>
                <a:gd name="connsiteX6" fmla="*/ 4606 w 11670"/>
                <a:gd name="connsiteY6" fmla="*/ 11095 h 11543"/>
                <a:gd name="connsiteX7" fmla="*/ 3406 w 11670"/>
                <a:gd name="connsiteY7" fmla="*/ 10506 h 11543"/>
                <a:gd name="connsiteX8" fmla="*/ 25 w 11670"/>
                <a:gd name="connsiteY8" fmla="*/ 6253 h 11543"/>
                <a:gd name="connsiteX9" fmla="*/ 25 w 11670"/>
                <a:gd name="connsiteY9" fmla="*/ 6253 h 1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70" h="11543">
                  <a:moveTo>
                    <a:pt x="25" y="6253"/>
                  </a:moveTo>
                  <a:cubicBezTo>
                    <a:pt x="25" y="6100"/>
                    <a:pt x="4" y="5926"/>
                    <a:pt x="4" y="5773"/>
                  </a:cubicBezTo>
                  <a:cubicBezTo>
                    <a:pt x="-83" y="2916"/>
                    <a:pt x="1290" y="996"/>
                    <a:pt x="4083" y="255"/>
                  </a:cubicBezTo>
                  <a:cubicBezTo>
                    <a:pt x="4235" y="211"/>
                    <a:pt x="4387" y="168"/>
                    <a:pt x="4562" y="124"/>
                  </a:cubicBezTo>
                  <a:cubicBezTo>
                    <a:pt x="6481" y="-400"/>
                    <a:pt x="8379" y="822"/>
                    <a:pt x="9600" y="2131"/>
                  </a:cubicBezTo>
                  <a:cubicBezTo>
                    <a:pt x="9906" y="2458"/>
                    <a:pt x="10212" y="2785"/>
                    <a:pt x="10516" y="3112"/>
                  </a:cubicBezTo>
                  <a:cubicBezTo>
                    <a:pt x="13941" y="6733"/>
                    <a:pt x="9077" y="13319"/>
                    <a:pt x="4606" y="11095"/>
                  </a:cubicBezTo>
                  <a:cubicBezTo>
                    <a:pt x="4214" y="10898"/>
                    <a:pt x="3821" y="10702"/>
                    <a:pt x="3406" y="10506"/>
                  </a:cubicBezTo>
                  <a:cubicBezTo>
                    <a:pt x="1814" y="9699"/>
                    <a:pt x="91" y="8238"/>
                    <a:pt x="25" y="6253"/>
                  </a:cubicBezTo>
                  <a:lnTo>
                    <a:pt x="25" y="6253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8DC1A5CC-0D7A-4D46-AE54-3F02D4519FB6}"/>
                </a:ext>
              </a:extLst>
            </p:cNvPr>
            <p:cNvSpPr/>
            <p:nvPr/>
          </p:nvSpPr>
          <p:spPr>
            <a:xfrm>
              <a:off x="8083206" y="6765972"/>
              <a:ext cx="15486" cy="15169"/>
            </a:xfrm>
            <a:custGeom>
              <a:avLst/>
              <a:gdLst>
                <a:gd name="connsiteX0" fmla="*/ 2541 w 15486"/>
                <a:gd name="connsiteY0" fmla="*/ 12498 h 15169"/>
                <a:gd name="connsiteX1" fmla="*/ 1603 w 15486"/>
                <a:gd name="connsiteY1" fmla="*/ 11539 h 15169"/>
                <a:gd name="connsiteX2" fmla="*/ 9673 w 15486"/>
                <a:gd name="connsiteY2" fmla="*/ 633 h 15169"/>
                <a:gd name="connsiteX3" fmla="*/ 10850 w 15486"/>
                <a:gd name="connsiteY3" fmla="*/ 1244 h 15169"/>
                <a:gd name="connsiteX4" fmla="*/ 14079 w 15486"/>
                <a:gd name="connsiteY4" fmla="*/ 12324 h 15169"/>
                <a:gd name="connsiteX5" fmla="*/ 2541 w 15486"/>
                <a:gd name="connsiteY5" fmla="*/ 12498 h 15169"/>
                <a:gd name="connsiteX6" fmla="*/ 2541 w 15486"/>
                <a:gd name="connsiteY6" fmla="*/ 12498 h 1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86" h="15169">
                  <a:moveTo>
                    <a:pt x="2541" y="12498"/>
                  </a:moveTo>
                  <a:cubicBezTo>
                    <a:pt x="2235" y="12171"/>
                    <a:pt x="1930" y="11866"/>
                    <a:pt x="1603" y="11539"/>
                  </a:cubicBezTo>
                  <a:cubicBezTo>
                    <a:pt x="-3152" y="6675"/>
                    <a:pt x="3609" y="-2485"/>
                    <a:pt x="9673" y="633"/>
                  </a:cubicBezTo>
                  <a:cubicBezTo>
                    <a:pt x="10065" y="830"/>
                    <a:pt x="10458" y="1048"/>
                    <a:pt x="10850" y="1244"/>
                  </a:cubicBezTo>
                  <a:cubicBezTo>
                    <a:pt x="14972" y="3360"/>
                    <a:pt x="17066" y="8267"/>
                    <a:pt x="14079" y="12324"/>
                  </a:cubicBezTo>
                  <a:cubicBezTo>
                    <a:pt x="11091" y="16359"/>
                    <a:pt x="5769" y="15814"/>
                    <a:pt x="2541" y="12498"/>
                  </a:cubicBezTo>
                  <a:lnTo>
                    <a:pt x="2541" y="1249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6D636DB3-A7B5-4CB0-9B17-51BCED3F3F56}"/>
                </a:ext>
              </a:extLst>
            </p:cNvPr>
            <p:cNvSpPr/>
            <p:nvPr/>
          </p:nvSpPr>
          <p:spPr>
            <a:xfrm>
              <a:off x="8071905" y="6737064"/>
              <a:ext cx="15557" cy="15363"/>
            </a:xfrm>
            <a:custGeom>
              <a:avLst/>
              <a:gdLst>
                <a:gd name="connsiteX0" fmla="*/ 1562 w 15557"/>
                <a:gd name="connsiteY0" fmla="*/ 3086 h 15363"/>
                <a:gd name="connsiteX1" fmla="*/ 13995 w 15557"/>
                <a:gd name="connsiteY1" fmla="*/ 12290 h 15363"/>
                <a:gd name="connsiteX2" fmla="*/ 1562 w 15557"/>
                <a:gd name="connsiteY2" fmla="*/ 3086 h 15363"/>
                <a:gd name="connsiteX3" fmla="*/ 1562 w 15557"/>
                <a:gd name="connsiteY3" fmla="*/ 308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7" h="15363">
                  <a:moveTo>
                    <a:pt x="1562" y="3086"/>
                  </a:moveTo>
                  <a:cubicBezTo>
                    <a:pt x="7473" y="-4918"/>
                    <a:pt x="19928" y="4264"/>
                    <a:pt x="13995" y="12290"/>
                  </a:cubicBezTo>
                  <a:cubicBezTo>
                    <a:pt x="8084" y="20273"/>
                    <a:pt x="-4370" y="11091"/>
                    <a:pt x="1562" y="3086"/>
                  </a:cubicBezTo>
                  <a:lnTo>
                    <a:pt x="1562" y="308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37B56D03-6601-4D75-8E74-CF15FD66E6FD}"/>
                </a:ext>
              </a:extLst>
            </p:cNvPr>
            <p:cNvSpPr/>
            <p:nvPr/>
          </p:nvSpPr>
          <p:spPr>
            <a:xfrm>
              <a:off x="7956693" y="6487674"/>
              <a:ext cx="32112" cy="32201"/>
            </a:xfrm>
            <a:custGeom>
              <a:avLst/>
              <a:gdLst>
                <a:gd name="connsiteX0" fmla="*/ 3098 w 32112"/>
                <a:gd name="connsiteY0" fmla="*/ 6520 h 32201"/>
                <a:gd name="connsiteX1" fmla="*/ 25650 w 32112"/>
                <a:gd name="connsiteY1" fmla="*/ 3139 h 32201"/>
                <a:gd name="connsiteX2" fmla="*/ 29030 w 32112"/>
                <a:gd name="connsiteY2" fmla="*/ 25691 h 32201"/>
                <a:gd name="connsiteX3" fmla="*/ 6479 w 32112"/>
                <a:gd name="connsiteY3" fmla="*/ 29072 h 32201"/>
                <a:gd name="connsiteX4" fmla="*/ 3098 w 32112"/>
                <a:gd name="connsiteY4" fmla="*/ 6520 h 32201"/>
                <a:gd name="connsiteX5" fmla="*/ 3098 w 32112"/>
                <a:gd name="connsiteY5" fmla="*/ 6520 h 3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2" h="32201">
                  <a:moveTo>
                    <a:pt x="3098" y="6520"/>
                  </a:moveTo>
                  <a:cubicBezTo>
                    <a:pt x="8114" y="-263"/>
                    <a:pt x="18867" y="-2357"/>
                    <a:pt x="25650" y="3139"/>
                  </a:cubicBezTo>
                  <a:cubicBezTo>
                    <a:pt x="32433" y="8657"/>
                    <a:pt x="34396" y="18429"/>
                    <a:pt x="29030" y="25691"/>
                  </a:cubicBezTo>
                  <a:cubicBezTo>
                    <a:pt x="24014" y="32474"/>
                    <a:pt x="13261" y="34546"/>
                    <a:pt x="6479" y="29072"/>
                  </a:cubicBezTo>
                  <a:cubicBezTo>
                    <a:pt x="-326" y="23554"/>
                    <a:pt x="-2289" y="13783"/>
                    <a:pt x="3098" y="6520"/>
                  </a:cubicBezTo>
                  <a:lnTo>
                    <a:pt x="3098" y="652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D8973BA6-1CD2-4C3B-8376-E0A12E8D6F65}"/>
                </a:ext>
              </a:extLst>
            </p:cNvPr>
            <p:cNvSpPr/>
            <p:nvPr/>
          </p:nvSpPr>
          <p:spPr>
            <a:xfrm>
              <a:off x="7983188" y="6527614"/>
              <a:ext cx="15068" cy="14888"/>
            </a:xfrm>
            <a:custGeom>
              <a:avLst/>
              <a:gdLst>
                <a:gd name="connsiteX0" fmla="*/ 1511 w 15068"/>
                <a:gd name="connsiteY0" fmla="*/ 2982 h 14888"/>
                <a:gd name="connsiteX1" fmla="*/ 13550 w 15068"/>
                <a:gd name="connsiteY1" fmla="*/ 11903 h 14888"/>
                <a:gd name="connsiteX2" fmla="*/ 1511 w 15068"/>
                <a:gd name="connsiteY2" fmla="*/ 2982 h 14888"/>
                <a:gd name="connsiteX3" fmla="*/ 1511 w 15068"/>
                <a:gd name="connsiteY3" fmla="*/ 2982 h 1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68" h="14888">
                  <a:moveTo>
                    <a:pt x="1511" y="2982"/>
                  </a:moveTo>
                  <a:cubicBezTo>
                    <a:pt x="7247" y="-4761"/>
                    <a:pt x="19307" y="4138"/>
                    <a:pt x="13550" y="11903"/>
                  </a:cubicBezTo>
                  <a:cubicBezTo>
                    <a:pt x="7813" y="19645"/>
                    <a:pt x="-4225" y="10769"/>
                    <a:pt x="1511" y="2982"/>
                  </a:cubicBezTo>
                  <a:lnTo>
                    <a:pt x="1511" y="298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8075E62C-1956-486A-A788-7B5D47DD678F}"/>
                </a:ext>
              </a:extLst>
            </p:cNvPr>
            <p:cNvSpPr/>
            <p:nvPr/>
          </p:nvSpPr>
          <p:spPr>
            <a:xfrm>
              <a:off x="7961620" y="6539984"/>
              <a:ext cx="14589" cy="14411"/>
            </a:xfrm>
            <a:custGeom>
              <a:avLst/>
              <a:gdLst>
                <a:gd name="connsiteX0" fmla="*/ 1465 w 14589"/>
                <a:gd name="connsiteY0" fmla="*/ 2892 h 14411"/>
                <a:gd name="connsiteX1" fmla="*/ 13134 w 14589"/>
                <a:gd name="connsiteY1" fmla="*/ 11507 h 14411"/>
                <a:gd name="connsiteX2" fmla="*/ 1465 w 14589"/>
                <a:gd name="connsiteY2" fmla="*/ 2892 h 14411"/>
                <a:gd name="connsiteX3" fmla="*/ 1465 w 14589"/>
                <a:gd name="connsiteY3" fmla="*/ 2892 h 1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89" h="14411">
                  <a:moveTo>
                    <a:pt x="1465" y="2892"/>
                  </a:moveTo>
                  <a:cubicBezTo>
                    <a:pt x="7005" y="-4611"/>
                    <a:pt x="18674" y="4004"/>
                    <a:pt x="13134" y="11507"/>
                  </a:cubicBezTo>
                  <a:cubicBezTo>
                    <a:pt x="7572" y="19031"/>
                    <a:pt x="-4096" y="10416"/>
                    <a:pt x="1465" y="2892"/>
                  </a:cubicBezTo>
                  <a:lnTo>
                    <a:pt x="1465" y="289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C9939DB2-EE2C-43F5-9D8B-2EFB840066D2}"/>
                </a:ext>
              </a:extLst>
            </p:cNvPr>
            <p:cNvSpPr/>
            <p:nvPr/>
          </p:nvSpPr>
          <p:spPr>
            <a:xfrm>
              <a:off x="7989951" y="6576569"/>
              <a:ext cx="12898" cy="12744"/>
            </a:xfrm>
            <a:custGeom>
              <a:avLst/>
              <a:gdLst>
                <a:gd name="connsiteX0" fmla="*/ 1291 w 12898"/>
                <a:gd name="connsiteY0" fmla="*/ 2555 h 12744"/>
                <a:gd name="connsiteX1" fmla="*/ 11607 w 12898"/>
                <a:gd name="connsiteY1" fmla="*/ 10189 h 12744"/>
                <a:gd name="connsiteX2" fmla="*/ 1291 w 12898"/>
                <a:gd name="connsiteY2" fmla="*/ 2555 h 12744"/>
                <a:gd name="connsiteX3" fmla="*/ 1291 w 12898"/>
                <a:gd name="connsiteY3" fmla="*/ 2555 h 1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8" h="12744">
                  <a:moveTo>
                    <a:pt x="1291" y="2555"/>
                  </a:moveTo>
                  <a:cubicBezTo>
                    <a:pt x="6198" y="-4075"/>
                    <a:pt x="16515" y="3537"/>
                    <a:pt x="11607" y="10189"/>
                  </a:cubicBezTo>
                  <a:cubicBezTo>
                    <a:pt x="6700" y="16819"/>
                    <a:pt x="-3616" y="9208"/>
                    <a:pt x="1291" y="2555"/>
                  </a:cubicBezTo>
                  <a:lnTo>
                    <a:pt x="1291" y="2555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53F98779-9D47-44CC-A369-826A5007C4B9}"/>
                </a:ext>
              </a:extLst>
            </p:cNvPr>
            <p:cNvSpPr/>
            <p:nvPr/>
          </p:nvSpPr>
          <p:spPr>
            <a:xfrm>
              <a:off x="7851628" y="6586431"/>
              <a:ext cx="18718" cy="18800"/>
            </a:xfrm>
            <a:custGeom>
              <a:avLst/>
              <a:gdLst>
                <a:gd name="connsiteX0" fmla="*/ 1794 w 18718"/>
                <a:gd name="connsiteY0" fmla="*/ 3795 h 18800"/>
                <a:gd name="connsiteX1" fmla="*/ 14945 w 18718"/>
                <a:gd name="connsiteY1" fmla="*/ 1832 h 18800"/>
                <a:gd name="connsiteX2" fmla="*/ 16909 w 18718"/>
                <a:gd name="connsiteY2" fmla="*/ 15005 h 18800"/>
                <a:gd name="connsiteX3" fmla="*/ 3757 w 18718"/>
                <a:gd name="connsiteY3" fmla="*/ 16968 h 18800"/>
                <a:gd name="connsiteX4" fmla="*/ 1794 w 18718"/>
                <a:gd name="connsiteY4" fmla="*/ 3795 h 18800"/>
                <a:gd name="connsiteX5" fmla="*/ 1794 w 18718"/>
                <a:gd name="connsiteY5" fmla="*/ 3795 h 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18" h="18800">
                  <a:moveTo>
                    <a:pt x="1794" y="3795"/>
                  </a:moveTo>
                  <a:cubicBezTo>
                    <a:pt x="4717" y="-153"/>
                    <a:pt x="10998" y="-1374"/>
                    <a:pt x="14945" y="1832"/>
                  </a:cubicBezTo>
                  <a:cubicBezTo>
                    <a:pt x="18915" y="5038"/>
                    <a:pt x="20049" y="10752"/>
                    <a:pt x="16909" y="15005"/>
                  </a:cubicBezTo>
                  <a:cubicBezTo>
                    <a:pt x="13986" y="18953"/>
                    <a:pt x="7704" y="20174"/>
                    <a:pt x="3757" y="16968"/>
                  </a:cubicBezTo>
                  <a:cubicBezTo>
                    <a:pt x="-191" y="13740"/>
                    <a:pt x="-1325" y="8048"/>
                    <a:pt x="1794" y="3795"/>
                  </a:cubicBezTo>
                  <a:lnTo>
                    <a:pt x="1794" y="3795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BD120746-C9DC-464D-B7FF-D00B00DC6F96}"/>
                </a:ext>
              </a:extLst>
            </p:cNvPr>
            <p:cNvSpPr/>
            <p:nvPr/>
          </p:nvSpPr>
          <p:spPr>
            <a:xfrm>
              <a:off x="7798074" y="6568367"/>
              <a:ext cx="30681" cy="30760"/>
            </a:xfrm>
            <a:custGeom>
              <a:avLst/>
              <a:gdLst>
                <a:gd name="connsiteX0" fmla="*/ 2960 w 30681"/>
                <a:gd name="connsiteY0" fmla="*/ 6220 h 30760"/>
                <a:gd name="connsiteX1" fmla="*/ 24509 w 30681"/>
                <a:gd name="connsiteY1" fmla="*/ 2992 h 30760"/>
                <a:gd name="connsiteX2" fmla="*/ 27737 w 30681"/>
                <a:gd name="connsiteY2" fmla="*/ 24541 h 30760"/>
                <a:gd name="connsiteX3" fmla="*/ 6188 w 30681"/>
                <a:gd name="connsiteY3" fmla="*/ 27769 h 30760"/>
                <a:gd name="connsiteX4" fmla="*/ 2960 w 30681"/>
                <a:gd name="connsiteY4" fmla="*/ 6220 h 30760"/>
                <a:gd name="connsiteX5" fmla="*/ 2960 w 30681"/>
                <a:gd name="connsiteY5" fmla="*/ 6220 h 3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1" h="30760">
                  <a:moveTo>
                    <a:pt x="2960" y="6220"/>
                  </a:moveTo>
                  <a:cubicBezTo>
                    <a:pt x="7759" y="-258"/>
                    <a:pt x="18031" y="-2242"/>
                    <a:pt x="24509" y="2992"/>
                  </a:cubicBezTo>
                  <a:cubicBezTo>
                    <a:pt x="30987" y="8270"/>
                    <a:pt x="32863" y="17605"/>
                    <a:pt x="27737" y="24541"/>
                  </a:cubicBezTo>
                  <a:cubicBezTo>
                    <a:pt x="22939" y="31018"/>
                    <a:pt x="12666" y="33003"/>
                    <a:pt x="6188" y="27769"/>
                  </a:cubicBezTo>
                  <a:cubicBezTo>
                    <a:pt x="-312" y="22490"/>
                    <a:pt x="-2187" y="13156"/>
                    <a:pt x="2960" y="6220"/>
                  </a:cubicBezTo>
                  <a:lnTo>
                    <a:pt x="2960" y="622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BD5B98A5-09A2-48B2-B7C9-B78FD979FD76}"/>
                </a:ext>
              </a:extLst>
            </p:cNvPr>
            <p:cNvSpPr/>
            <p:nvPr/>
          </p:nvSpPr>
          <p:spPr>
            <a:xfrm>
              <a:off x="7783909" y="6523843"/>
              <a:ext cx="16999" cy="16798"/>
            </a:xfrm>
            <a:custGeom>
              <a:avLst/>
              <a:gdLst>
                <a:gd name="connsiteX0" fmla="*/ 1705 w 16999"/>
                <a:gd name="connsiteY0" fmla="*/ 3372 h 16798"/>
                <a:gd name="connsiteX1" fmla="*/ 15293 w 16999"/>
                <a:gd name="connsiteY1" fmla="*/ 13427 h 16798"/>
                <a:gd name="connsiteX2" fmla="*/ 1705 w 16999"/>
                <a:gd name="connsiteY2" fmla="*/ 3372 h 16798"/>
                <a:gd name="connsiteX3" fmla="*/ 1705 w 16999"/>
                <a:gd name="connsiteY3" fmla="*/ 3372 h 1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9" h="16798">
                  <a:moveTo>
                    <a:pt x="1705" y="3372"/>
                  </a:moveTo>
                  <a:cubicBezTo>
                    <a:pt x="8183" y="-5374"/>
                    <a:pt x="21771" y="4659"/>
                    <a:pt x="15293" y="13427"/>
                  </a:cubicBezTo>
                  <a:cubicBezTo>
                    <a:pt x="8837" y="22173"/>
                    <a:pt x="-4772" y="12140"/>
                    <a:pt x="1705" y="3372"/>
                  </a:cubicBezTo>
                  <a:lnTo>
                    <a:pt x="1705" y="337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446" name="Graphic 1943">
              <a:extLst>
                <a:ext uri="{FF2B5EF4-FFF2-40B4-BE49-F238E27FC236}">
                  <a16:creationId xmlns:a16="http://schemas.microsoft.com/office/drawing/2014/main" id="{B18FA153-969A-49CF-B131-C7A360AC2864}"/>
                </a:ext>
              </a:extLst>
            </p:cNvPr>
            <p:cNvGrpSpPr/>
            <p:nvPr/>
          </p:nvGrpSpPr>
          <p:grpSpPr>
            <a:xfrm>
              <a:off x="6220218" y="6373382"/>
              <a:ext cx="1657616" cy="1693552"/>
              <a:chOff x="6220218" y="6373382"/>
              <a:chExt cx="1657616" cy="1693552"/>
            </a:xfrm>
          </p:grpSpPr>
          <p:sp>
            <p:nvSpPr>
              <p:cNvPr id="3746" name="Freeform: Shape 3745">
                <a:extLst>
                  <a:ext uri="{FF2B5EF4-FFF2-40B4-BE49-F238E27FC236}">
                    <a16:creationId xmlns:a16="http://schemas.microsoft.com/office/drawing/2014/main" id="{B34A819A-BAA2-44CB-85B5-4BD64E5E4B70}"/>
                  </a:ext>
                </a:extLst>
              </p:cNvPr>
              <p:cNvSpPr/>
              <p:nvPr/>
            </p:nvSpPr>
            <p:spPr>
              <a:xfrm>
                <a:off x="7743844" y="6517953"/>
                <a:ext cx="11935" cy="11788"/>
              </a:xfrm>
              <a:custGeom>
                <a:avLst/>
                <a:gdLst>
                  <a:gd name="connsiteX0" fmla="*/ 1202 w 11935"/>
                  <a:gd name="connsiteY0" fmla="*/ 2370 h 11788"/>
                  <a:gd name="connsiteX1" fmla="*/ 10734 w 11935"/>
                  <a:gd name="connsiteY1" fmla="*/ 9415 h 11788"/>
                  <a:gd name="connsiteX2" fmla="*/ 1202 w 11935"/>
                  <a:gd name="connsiteY2" fmla="*/ 2370 h 11788"/>
                  <a:gd name="connsiteX3" fmla="*/ 1202 w 11935"/>
                  <a:gd name="connsiteY3" fmla="*/ 237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5" h="11788">
                    <a:moveTo>
                      <a:pt x="1202" y="2370"/>
                    </a:moveTo>
                    <a:cubicBezTo>
                      <a:pt x="5739" y="-3780"/>
                      <a:pt x="15292" y="3286"/>
                      <a:pt x="10734" y="9415"/>
                    </a:cubicBezTo>
                    <a:cubicBezTo>
                      <a:pt x="6197" y="15565"/>
                      <a:pt x="-3356" y="8521"/>
                      <a:pt x="1202" y="2370"/>
                    </a:cubicBezTo>
                    <a:lnTo>
                      <a:pt x="1202" y="2370"/>
                    </a:lnTo>
                    <a:close/>
                  </a:path>
                </a:pathLst>
              </a:custGeom>
              <a:solidFill>
                <a:srgbClr val="58AD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47" name="Freeform: Shape 3746">
                <a:extLst>
                  <a:ext uri="{FF2B5EF4-FFF2-40B4-BE49-F238E27FC236}">
                    <a16:creationId xmlns:a16="http://schemas.microsoft.com/office/drawing/2014/main" id="{192C7370-9309-4AF1-BEB5-8478F8CD8D82}"/>
                  </a:ext>
                </a:extLst>
              </p:cNvPr>
              <p:cNvSpPr/>
              <p:nvPr/>
            </p:nvSpPr>
            <p:spPr>
              <a:xfrm>
                <a:off x="7860592" y="6829736"/>
                <a:ext cx="17241" cy="17024"/>
              </a:xfrm>
              <a:custGeom>
                <a:avLst/>
                <a:gdLst>
                  <a:gd name="connsiteX0" fmla="*/ 1729 w 17241"/>
                  <a:gd name="connsiteY0" fmla="*/ 3413 h 17024"/>
                  <a:gd name="connsiteX1" fmla="*/ 15513 w 17241"/>
                  <a:gd name="connsiteY1" fmla="*/ 13599 h 17024"/>
                  <a:gd name="connsiteX2" fmla="*/ 1729 w 17241"/>
                  <a:gd name="connsiteY2" fmla="*/ 3413 h 17024"/>
                  <a:gd name="connsiteX3" fmla="*/ 1729 w 17241"/>
                  <a:gd name="connsiteY3" fmla="*/ 3413 h 17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41" h="17024">
                    <a:moveTo>
                      <a:pt x="1729" y="3413"/>
                    </a:moveTo>
                    <a:cubicBezTo>
                      <a:pt x="8294" y="-5442"/>
                      <a:pt x="22078" y="4722"/>
                      <a:pt x="15513" y="13599"/>
                    </a:cubicBezTo>
                    <a:cubicBezTo>
                      <a:pt x="8948" y="22475"/>
                      <a:pt x="-4836" y="12312"/>
                      <a:pt x="1729" y="3413"/>
                    </a:cubicBezTo>
                    <a:lnTo>
                      <a:pt x="1729" y="3413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48" name="Freeform: Shape 3747">
                <a:extLst>
                  <a:ext uri="{FF2B5EF4-FFF2-40B4-BE49-F238E27FC236}">
                    <a16:creationId xmlns:a16="http://schemas.microsoft.com/office/drawing/2014/main" id="{02273B69-055D-484A-8B18-78F0FDA4C6CF}"/>
                  </a:ext>
                </a:extLst>
              </p:cNvPr>
              <p:cNvSpPr/>
              <p:nvPr/>
            </p:nvSpPr>
            <p:spPr>
              <a:xfrm>
                <a:off x="6329385" y="6817654"/>
                <a:ext cx="902418" cy="1249280"/>
              </a:xfrm>
              <a:custGeom>
                <a:avLst/>
                <a:gdLst>
                  <a:gd name="connsiteX0" fmla="*/ 2611 w 902418"/>
                  <a:gd name="connsiteY0" fmla="*/ 32 h 1249280"/>
                  <a:gd name="connsiteX1" fmla="*/ 320410 w 902418"/>
                  <a:gd name="connsiteY1" fmla="*/ 123523 h 1249280"/>
                  <a:gd name="connsiteX2" fmla="*/ 611818 w 902418"/>
                  <a:gd name="connsiteY2" fmla="*/ 312226 h 1249280"/>
                  <a:gd name="connsiteX3" fmla="*/ 819758 w 902418"/>
                  <a:gd name="connsiteY3" fmla="*/ 599294 h 1249280"/>
                  <a:gd name="connsiteX4" fmla="*/ 901503 w 902418"/>
                  <a:gd name="connsiteY4" fmla="*/ 909569 h 1249280"/>
                  <a:gd name="connsiteX5" fmla="*/ 844469 w 902418"/>
                  <a:gd name="connsiteY5" fmla="*/ 1242482 h 1249280"/>
                  <a:gd name="connsiteX6" fmla="*/ 816596 w 902418"/>
                  <a:gd name="connsiteY6" fmla="*/ 1234413 h 1249280"/>
                  <a:gd name="connsiteX7" fmla="*/ 817228 w 902418"/>
                  <a:gd name="connsiteY7" fmla="*/ 816068 h 1249280"/>
                  <a:gd name="connsiteX8" fmla="*/ 707042 w 902418"/>
                  <a:gd name="connsiteY8" fmla="*/ 646776 h 1249280"/>
                  <a:gd name="connsiteX9" fmla="*/ 494543 w 902418"/>
                  <a:gd name="connsiteY9" fmla="*/ 402368 h 1249280"/>
                  <a:gd name="connsiteX10" fmla="*/ 268654 w 902418"/>
                  <a:gd name="connsiteY10" fmla="*/ 182105 h 1249280"/>
                  <a:gd name="connsiteX11" fmla="*/ 9154 w 902418"/>
                  <a:gd name="connsiteY11" fmla="*/ 7339 h 1249280"/>
                  <a:gd name="connsiteX12" fmla="*/ 8499 w 902418"/>
                  <a:gd name="connsiteY12" fmla="*/ 6445 h 1249280"/>
                  <a:gd name="connsiteX13" fmla="*/ 1193 w 902418"/>
                  <a:gd name="connsiteY13" fmla="*/ 3522 h 1249280"/>
                  <a:gd name="connsiteX14" fmla="*/ 2611 w 902418"/>
                  <a:gd name="connsiteY14" fmla="*/ 32 h 1249280"/>
                  <a:gd name="connsiteX15" fmla="*/ 2611 w 902418"/>
                  <a:gd name="connsiteY15" fmla="*/ 32 h 1249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2418" h="1249280">
                    <a:moveTo>
                      <a:pt x="2611" y="32"/>
                    </a:moveTo>
                    <a:cubicBezTo>
                      <a:pt x="116483" y="16695"/>
                      <a:pt x="224422" y="70720"/>
                      <a:pt x="320410" y="123523"/>
                    </a:cubicBezTo>
                    <a:cubicBezTo>
                      <a:pt x="422417" y="179641"/>
                      <a:pt x="524140" y="240557"/>
                      <a:pt x="611818" y="312226"/>
                    </a:cubicBezTo>
                    <a:cubicBezTo>
                      <a:pt x="708285" y="391071"/>
                      <a:pt x="772539" y="494452"/>
                      <a:pt x="819758" y="599294"/>
                    </a:cubicBezTo>
                    <a:cubicBezTo>
                      <a:pt x="864731" y="699164"/>
                      <a:pt x="896640" y="802981"/>
                      <a:pt x="901503" y="909569"/>
                    </a:cubicBezTo>
                    <a:cubicBezTo>
                      <a:pt x="906738" y="1024422"/>
                      <a:pt x="889748" y="1134608"/>
                      <a:pt x="844469" y="1242482"/>
                    </a:cubicBezTo>
                    <a:cubicBezTo>
                      <a:pt x="838951" y="1255634"/>
                      <a:pt x="811906" y="1247935"/>
                      <a:pt x="816596" y="1234413"/>
                    </a:cubicBezTo>
                    <a:cubicBezTo>
                      <a:pt x="862245" y="1102918"/>
                      <a:pt x="883401" y="946079"/>
                      <a:pt x="817228" y="816068"/>
                    </a:cubicBezTo>
                    <a:cubicBezTo>
                      <a:pt x="787282" y="757202"/>
                      <a:pt x="753062" y="700451"/>
                      <a:pt x="707042" y="646776"/>
                    </a:cubicBezTo>
                    <a:cubicBezTo>
                      <a:pt x="637031" y="565139"/>
                      <a:pt x="566889" y="482609"/>
                      <a:pt x="494543" y="402368"/>
                    </a:cubicBezTo>
                    <a:cubicBezTo>
                      <a:pt x="424947" y="325138"/>
                      <a:pt x="351140" y="249936"/>
                      <a:pt x="268654" y="182105"/>
                    </a:cubicBezTo>
                    <a:cubicBezTo>
                      <a:pt x="189743" y="117219"/>
                      <a:pt x="99252" y="60469"/>
                      <a:pt x="9154" y="7339"/>
                    </a:cubicBezTo>
                    <a:cubicBezTo>
                      <a:pt x="8761" y="7099"/>
                      <a:pt x="8565" y="6793"/>
                      <a:pt x="8499" y="6445"/>
                    </a:cubicBezTo>
                    <a:cubicBezTo>
                      <a:pt x="6078" y="5463"/>
                      <a:pt x="3636" y="4504"/>
                      <a:pt x="1193" y="3522"/>
                    </a:cubicBezTo>
                    <a:cubicBezTo>
                      <a:pt x="-1076" y="2584"/>
                      <a:pt x="168" y="-339"/>
                      <a:pt x="2611" y="32"/>
                    </a:cubicBezTo>
                    <a:lnTo>
                      <a:pt x="2611" y="32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49" name="Freeform: Shape 3748">
                <a:extLst>
                  <a:ext uri="{FF2B5EF4-FFF2-40B4-BE49-F238E27FC236}">
                    <a16:creationId xmlns:a16="http://schemas.microsoft.com/office/drawing/2014/main" id="{0D1C3A1D-AB07-4E24-88A1-77FFE16068AA}"/>
                  </a:ext>
                </a:extLst>
              </p:cNvPr>
              <p:cNvSpPr/>
              <p:nvPr/>
            </p:nvSpPr>
            <p:spPr>
              <a:xfrm>
                <a:off x="6329422" y="6818929"/>
                <a:ext cx="900353" cy="1247983"/>
              </a:xfrm>
              <a:custGeom>
                <a:avLst/>
                <a:gdLst>
                  <a:gd name="connsiteX0" fmla="*/ 900354 w 900353"/>
                  <a:gd name="connsiteY0" fmla="*/ 1005982 h 1247983"/>
                  <a:gd name="connsiteX1" fmla="*/ 844454 w 900353"/>
                  <a:gd name="connsiteY1" fmla="*/ 1241185 h 1247983"/>
                  <a:gd name="connsiteX2" fmla="*/ 816602 w 900353"/>
                  <a:gd name="connsiteY2" fmla="*/ 1233115 h 1247983"/>
                  <a:gd name="connsiteX3" fmla="*/ 817234 w 900353"/>
                  <a:gd name="connsiteY3" fmla="*/ 814792 h 1247983"/>
                  <a:gd name="connsiteX4" fmla="*/ 707049 w 900353"/>
                  <a:gd name="connsiteY4" fmla="*/ 645478 h 1247983"/>
                  <a:gd name="connsiteX5" fmla="*/ 494550 w 900353"/>
                  <a:gd name="connsiteY5" fmla="*/ 401071 h 1247983"/>
                  <a:gd name="connsiteX6" fmla="*/ 268682 w 900353"/>
                  <a:gd name="connsiteY6" fmla="*/ 180808 h 1247983"/>
                  <a:gd name="connsiteX7" fmla="*/ 9160 w 900353"/>
                  <a:gd name="connsiteY7" fmla="*/ 6042 h 1247983"/>
                  <a:gd name="connsiteX8" fmla="*/ 8484 w 900353"/>
                  <a:gd name="connsiteY8" fmla="*/ 5169 h 1247983"/>
                  <a:gd name="connsiteX9" fmla="*/ 1199 w 900353"/>
                  <a:gd name="connsiteY9" fmla="*/ 2247 h 1247983"/>
                  <a:gd name="connsiteX10" fmla="*/ 131 w 900353"/>
                  <a:gd name="connsiteY10" fmla="*/ 0 h 1247983"/>
                  <a:gd name="connsiteX11" fmla="*/ 378825 w 900353"/>
                  <a:gd name="connsiteY11" fmla="*/ 188769 h 1247983"/>
                  <a:gd name="connsiteX12" fmla="*/ 692130 w 900353"/>
                  <a:gd name="connsiteY12" fmla="*/ 492369 h 1247983"/>
                  <a:gd name="connsiteX13" fmla="*/ 868794 w 900353"/>
                  <a:gd name="connsiteY13" fmla="*/ 835752 h 1247983"/>
                  <a:gd name="connsiteX14" fmla="*/ 900354 w 900353"/>
                  <a:gd name="connsiteY14" fmla="*/ 1005982 h 1247983"/>
                  <a:gd name="connsiteX15" fmla="*/ 900354 w 900353"/>
                  <a:gd name="connsiteY15" fmla="*/ 1005982 h 124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0353" h="1247983">
                    <a:moveTo>
                      <a:pt x="900354" y="1005982"/>
                    </a:moveTo>
                    <a:cubicBezTo>
                      <a:pt x="894661" y="1086135"/>
                      <a:pt x="876733" y="1164238"/>
                      <a:pt x="844454" y="1241185"/>
                    </a:cubicBezTo>
                    <a:cubicBezTo>
                      <a:pt x="838914" y="1254337"/>
                      <a:pt x="811891" y="1246638"/>
                      <a:pt x="816602" y="1233115"/>
                    </a:cubicBezTo>
                    <a:cubicBezTo>
                      <a:pt x="862251" y="1101642"/>
                      <a:pt x="883385" y="944782"/>
                      <a:pt x="817234" y="814792"/>
                    </a:cubicBezTo>
                    <a:cubicBezTo>
                      <a:pt x="787289" y="755926"/>
                      <a:pt x="753047" y="699132"/>
                      <a:pt x="707049" y="645478"/>
                    </a:cubicBezTo>
                    <a:cubicBezTo>
                      <a:pt x="637037" y="563820"/>
                      <a:pt x="566874" y="481333"/>
                      <a:pt x="494550" y="401071"/>
                    </a:cubicBezTo>
                    <a:cubicBezTo>
                      <a:pt x="424975" y="323819"/>
                      <a:pt x="351147" y="248638"/>
                      <a:pt x="268682" y="180808"/>
                    </a:cubicBezTo>
                    <a:cubicBezTo>
                      <a:pt x="189728" y="115900"/>
                      <a:pt x="99237" y="59150"/>
                      <a:pt x="9160" y="6042"/>
                    </a:cubicBezTo>
                    <a:cubicBezTo>
                      <a:pt x="8746" y="5823"/>
                      <a:pt x="8550" y="5496"/>
                      <a:pt x="8484" y="5169"/>
                    </a:cubicBezTo>
                    <a:cubicBezTo>
                      <a:pt x="6085" y="4210"/>
                      <a:pt x="3642" y="3206"/>
                      <a:pt x="1199" y="2247"/>
                    </a:cubicBezTo>
                    <a:cubicBezTo>
                      <a:pt x="65" y="1767"/>
                      <a:pt x="-196" y="807"/>
                      <a:pt x="131" y="0"/>
                    </a:cubicBezTo>
                    <a:cubicBezTo>
                      <a:pt x="131" y="0"/>
                      <a:pt x="292237" y="122793"/>
                      <a:pt x="378825" y="188769"/>
                    </a:cubicBezTo>
                    <a:cubicBezTo>
                      <a:pt x="465412" y="254745"/>
                      <a:pt x="661727" y="428836"/>
                      <a:pt x="692130" y="492369"/>
                    </a:cubicBezTo>
                    <a:cubicBezTo>
                      <a:pt x="722534" y="555903"/>
                      <a:pt x="821226" y="677845"/>
                      <a:pt x="868794" y="835752"/>
                    </a:cubicBezTo>
                    <a:cubicBezTo>
                      <a:pt x="881379" y="877584"/>
                      <a:pt x="893680" y="939569"/>
                      <a:pt x="900354" y="1005982"/>
                    </a:cubicBezTo>
                    <a:lnTo>
                      <a:pt x="900354" y="1005982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50" name="Freeform: Shape 3749">
                <a:extLst>
                  <a:ext uri="{FF2B5EF4-FFF2-40B4-BE49-F238E27FC236}">
                    <a16:creationId xmlns:a16="http://schemas.microsoft.com/office/drawing/2014/main" id="{6295E086-6B85-4442-87AF-41BF46A0ED6A}"/>
                  </a:ext>
                </a:extLst>
              </p:cNvPr>
              <p:cNvSpPr/>
              <p:nvPr/>
            </p:nvSpPr>
            <p:spPr>
              <a:xfrm>
                <a:off x="6351771" y="6828723"/>
                <a:ext cx="878507" cy="1010779"/>
              </a:xfrm>
              <a:custGeom>
                <a:avLst/>
                <a:gdLst>
                  <a:gd name="connsiteX0" fmla="*/ 146988 w 878507"/>
                  <a:gd name="connsiteY0" fmla="*/ 37644 h 1010779"/>
                  <a:gd name="connsiteX1" fmla="*/ 169496 w 878507"/>
                  <a:gd name="connsiteY1" fmla="*/ 47393 h 1010779"/>
                  <a:gd name="connsiteX2" fmla="*/ 194272 w 878507"/>
                  <a:gd name="connsiteY2" fmla="*/ 81047 h 1010779"/>
                  <a:gd name="connsiteX3" fmla="*/ 208536 w 878507"/>
                  <a:gd name="connsiteY3" fmla="*/ 88440 h 1010779"/>
                  <a:gd name="connsiteX4" fmla="*/ 176148 w 878507"/>
                  <a:gd name="connsiteY4" fmla="*/ 50381 h 1010779"/>
                  <a:gd name="connsiteX5" fmla="*/ 203651 w 878507"/>
                  <a:gd name="connsiteY5" fmla="*/ 63271 h 1010779"/>
                  <a:gd name="connsiteX6" fmla="*/ 226661 w 878507"/>
                  <a:gd name="connsiteY6" fmla="*/ 98255 h 1010779"/>
                  <a:gd name="connsiteX7" fmla="*/ 309409 w 878507"/>
                  <a:gd name="connsiteY7" fmla="*/ 147459 h 1010779"/>
                  <a:gd name="connsiteX8" fmla="*/ 276497 w 878507"/>
                  <a:gd name="connsiteY8" fmla="*/ 100741 h 1010779"/>
                  <a:gd name="connsiteX9" fmla="*/ 295538 w 878507"/>
                  <a:gd name="connsiteY9" fmla="*/ 111123 h 1010779"/>
                  <a:gd name="connsiteX10" fmla="*/ 318940 w 878507"/>
                  <a:gd name="connsiteY10" fmla="*/ 153741 h 1010779"/>
                  <a:gd name="connsiteX11" fmla="*/ 341122 w 878507"/>
                  <a:gd name="connsiteY11" fmla="*/ 168375 h 1010779"/>
                  <a:gd name="connsiteX12" fmla="*/ 308973 w 878507"/>
                  <a:gd name="connsiteY12" fmla="*/ 118539 h 1010779"/>
                  <a:gd name="connsiteX13" fmla="*/ 335254 w 878507"/>
                  <a:gd name="connsiteY13" fmla="*/ 133217 h 1010779"/>
                  <a:gd name="connsiteX14" fmla="*/ 356433 w 878507"/>
                  <a:gd name="connsiteY14" fmla="*/ 178997 h 1010779"/>
                  <a:gd name="connsiteX15" fmla="*/ 448778 w 878507"/>
                  <a:gd name="connsiteY15" fmla="*/ 249750 h 1010779"/>
                  <a:gd name="connsiteX16" fmla="*/ 403499 w 878507"/>
                  <a:gd name="connsiteY16" fmla="*/ 172868 h 1010779"/>
                  <a:gd name="connsiteX17" fmla="*/ 419748 w 878507"/>
                  <a:gd name="connsiteY17" fmla="*/ 182727 h 1010779"/>
                  <a:gd name="connsiteX18" fmla="*/ 458047 w 878507"/>
                  <a:gd name="connsiteY18" fmla="*/ 257689 h 1010779"/>
                  <a:gd name="connsiteX19" fmla="*/ 474863 w 878507"/>
                  <a:gd name="connsiteY19" fmla="*/ 272105 h 1010779"/>
                  <a:gd name="connsiteX20" fmla="*/ 435560 w 878507"/>
                  <a:gd name="connsiteY20" fmla="*/ 192519 h 1010779"/>
                  <a:gd name="connsiteX21" fmla="*/ 453161 w 878507"/>
                  <a:gd name="connsiteY21" fmla="*/ 203621 h 1010779"/>
                  <a:gd name="connsiteX22" fmla="*/ 485266 w 878507"/>
                  <a:gd name="connsiteY22" fmla="*/ 281157 h 1010779"/>
                  <a:gd name="connsiteX23" fmla="*/ 486269 w 878507"/>
                  <a:gd name="connsiteY23" fmla="*/ 282095 h 1010779"/>
                  <a:gd name="connsiteX24" fmla="*/ 486313 w 878507"/>
                  <a:gd name="connsiteY24" fmla="*/ 282095 h 1010779"/>
                  <a:gd name="connsiteX25" fmla="*/ 488909 w 878507"/>
                  <a:gd name="connsiteY25" fmla="*/ 284516 h 1010779"/>
                  <a:gd name="connsiteX26" fmla="*/ 541406 w 878507"/>
                  <a:gd name="connsiteY26" fmla="*/ 334309 h 1010779"/>
                  <a:gd name="connsiteX27" fmla="*/ 479290 w 878507"/>
                  <a:gd name="connsiteY27" fmla="*/ 220611 h 1010779"/>
                  <a:gd name="connsiteX28" fmla="*/ 500599 w 878507"/>
                  <a:gd name="connsiteY28" fmla="*/ 234963 h 1010779"/>
                  <a:gd name="connsiteX29" fmla="*/ 553882 w 878507"/>
                  <a:gd name="connsiteY29" fmla="*/ 346741 h 1010779"/>
                  <a:gd name="connsiteX30" fmla="*/ 583936 w 878507"/>
                  <a:gd name="connsiteY30" fmla="*/ 378584 h 1010779"/>
                  <a:gd name="connsiteX31" fmla="*/ 530938 w 878507"/>
                  <a:gd name="connsiteY31" fmla="*/ 256315 h 1010779"/>
                  <a:gd name="connsiteX32" fmla="*/ 554602 w 878507"/>
                  <a:gd name="connsiteY32" fmla="*/ 273829 h 1010779"/>
                  <a:gd name="connsiteX33" fmla="*/ 588342 w 878507"/>
                  <a:gd name="connsiteY33" fmla="*/ 383426 h 1010779"/>
                  <a:gd name="connsiteX34" fmla="*/ 648692 w 878507"/>
                  <a:gd name="connsiteY34" fmla="*/ 455051 h 1010779"/>
                  <a:gd name="connsiteX35" fmla="*/ 605900 w 878507"/>
                  <a:gd name="connsiteY35" fmla="*/ 315159 h 1010779"/>
                  <a:gd name="connsiteX36" fmla="*/ 625551 w 878507"/>
                  <a:gd name="connsiteY36" fmla="*/ 333240 h 1010779"/>
                  <a:gd name="connsiteX37" fmla="*/ 662280 w 878507"/>
                  <a:gd name="connsiteY37" fmla="*/ 472674 h 1010779"/>
                  <a:gd name="connsiteX38" fmla="*/ 677023 w 878507"/>
                  <a:gd name="connsiteY38" fmla="*/ 492565 h 1010779"/>
                  <a:gd name="connsiteX39" fmla="*/ 660513 w 878507"/>
                  <a:gd name="connsiteY39" fmla="*/ 408333 h 1010779"/>
                  <a:gd name="connsiteX40" fmla="*/ 645158 w 878507"/>
                  <a:gd name="connsiteY40" fmla="*/ 352935 h 1010779"/>
                  <a:gd name="connsiteX41" fmla="*/ 659313 w 878507"/>
                  <a:gd name="connsiteY41" fmla="*/ 368289 h 1010779"/>
                  <a:gd name="connsiteX42" fmla="*/ 669586 w 878507"/>
                  <a:gd name="connsiteY42" fmla="*/ 406850 h 1010779"/>
                  <a:gd name="connsiteX43" fmla="*/ 688626 w 878507"/>
                  <a:gd name="connsiteY43" fmla="*/ 508683 h 1010779"/>
                  <a:gd name="connsiteX44" fmla="*/ 746228 w 878507"/>
                  <a:gd name="connsiteY44" fmla="*/ 598585 h 1010779"/>
                  <a:gd name="connsiteX45" fmla="*/ 737132 w 878507"/>
                  <a:gd name="connsiteY45" fmla="*/ 494942 h 1010779"/>
                  <a:gd name="connsiteX46" fmla="*/ 733687 w 878507"/>
                  <a:gd name="connsiteY46" fmla="*/ 468072 h 1010779"/>
                  <a:gd name="connsiteX47" fmla="*/ 745530 w 878507"/>
                  <a:gd name="connsiteY47" fmla="*/ 487548 h 1010779"/>
                  <a:gd name="connsiteX48" fmla="*/ 746903 w 878507"/>
                  <a:gd name="connsiteY48" fmla="*/ 500286 h 1010779"/>
                  <a:gd name="connsiteX49" fmla="*/ 752356 w 878507"/>
                  <a:gd name="connsiteY49" fmla="*/ 609316 h 1010779"/>
                  <a:gd name="connsiteX50" fmla="*/ 766642 w 878507"/>
                  <a:gd name="connsiteY50" fmla="*/ 635314 h 1010779"/>
                  <a:gd name="connsiteX51" fmla="*/ 766664 w 878507"/>
                  <a:gd name="connsiteY51" fmla="*/ 533045 h 1010779"/>
                  <a:gd name="connsiteX52" fmla="*/ 766228 w 878507"/>
                  <a:gd name="connsiteY52" fmla="*/ 524604 h 1010779"/>
                  <a:gd name="connsiteX53" fmla="*/ 781081 w 878507"/>
                  <a:gd name="connsiteY53" fmla="*/ 553721 h 1010779"/>
                  <a:gd name="connsiteX54" fmla="*/ 771484 w 878507"/>
                  <a:gd name="connsiteY54" fmla="*/ 642010 h 1010779"/>
                  <a:gd name="connsiteX55" fmla="*/ 770655 w 878507"/>
                  <a:gd name="connsiteY55" fmla="*/ 643035 h 1010779"/>
                  <a:gd name="connsiteX56" fmla="*/ 806730 w 878507"/>
                  <a:gd name="connsiteY56" fmla="*/ 718390 h 1010779"/>
                  <a:gd name="connsiteX57" fmla="*/ 815955 w 878507"/>
                  <a:gd name="connsiteY57" fmla="*/ 631846 h 1010779"/>
                  <a:gd name="connsiteX58" fmla="*/ 826381 w 878507"/>
                  <a:gd name="connsiteY58" fmla="*/ 658520 h 1010779"/>
                  <a:gd name="connsiteX59" fmla="*/ 810525 w 878507"/>
                  <a:gd name="connsiteY59" fmla="*/ 727026 h 1010779"/>
                  <a:gd name="connsiteX60" fmla="*/ 811135 w 878507"/>
                  <a:gd name="connsiteY60" fmla="*/ 728422 h 1010779"/>
                  <a:gd name="connsiteX61" fmla="*/ 825225 w 878507"/>
                  <a:gd name="connsiteY61" fmla="*/ 763821 h 1010779"/>
                  <a:gd name="connsiteX62" fmla="*/ 832815 w 878507"/>
                  <a:gd name="connsiteY62" fmla="*/ 676143 h 1010779"/>
                  <a:gd name="connsiteX63" fmla="*/ 841037 w 878507"/>
                  <a:gd name="connsiteY63" fmla="*/ 700309 h 1010779"/>
                  <a:gd name="connsiteX64" fmla="*/ 828889 w 878507"/>
                  <a:gd name="connsiteY64" fmla="*/ 765674 h 1010779"/>
                  <a:gd name="connsiteX65" fmla="*/ 826272 w 878507"/>
                  <a:gd name="connsiteY65" fmla="*/ 766699 h 1010779"/>
                  <a:gd name="connsiteX66" fmla="*/ 878507 w 878507"/>
                  <a:gd name="connsiteY66" fmla="*/ 987093 h 1010779"/>
                  <a:gd name="connsiteX67" fmla="*/ 876741 w 878507"/>
                  <a:gd name="connsiteY67" fmla="*/ 1010779 h 1010779"/>
                  <a:gd name="connsiteX68" fmla="*/ 874080 w 878507"/>
                  <a:gd name="connsiteY68" fmla="*/ 1008468 h 1010779"/>
                  <a:gd name="connsiteX69" fmla="*/ 813054 w 878507"/>
                  <a:gd name="connsiteY69" fmla="*/ 769448 h 1010779"/>
                  <a:gd name="connsiteX70" fmla="*/ 762607 w 878507"/>
                  <a:gd name="connsiteY70" fmla="*/ 746001 h 1010779"/>
                  <a:gd name="connsiteX71" fmla="*/ 753076 w 878507"/>
                  <a:gd name="connsiteY71" fmla="*/ 730145 h 1010779"/>
                  <a:gd name="connsiteX72" fmla="*/ 810939 w 878507"/>
                  <a:gd name="connsiteY72" fmla="*/ 763602 h 1010779"/>
                  <a:gd name="connsiteX73" fmla="*/ 797351 w 878507"/>
                  <a:gd name="connsiteY73" fmla="*/ 729600 h 1010779"/>
                  <a:gd name="connsiteX74" fmla="*/ 731287 w 878507"/>
                  <a:gd name="connsiteY74" fmla="*/ 696579 h 1010779"/>
                  <a:gd name="connsiteX75" fmla="*/ 718768 w 878507"/>
                  <a:gd name="connsiteY75" fmla="*/ 678869 h 1010779"/>
                  <a:gd name="connsiteX76" fmla="*/ 756108 w 878507"/>
                  <a:gd name="connsiteY76" fmla="*/ 701094 h 1010779"/>
                  <a:gd name="connsiteX77" fmla="*/ 793600 w 878507"/>
                  <a:gd name="connsiteY77" fmla="*/ 720832 h 1010779"/>
                  <a:gd name="connsiteX78" fmla="*/ 757046 w 878507"/>
                  <a:gd name="connsiteY78" fmla="*/ 643602 h 1010779"/>
                  <a:gd name="connsiteX79" fmla="*/ 682978 w 878507"/>
                  <a:gd name="connsiteY79" fmla="*/ 624169 h 1010779"/>
                  <a:gd name="connsiteX80" fmla="*/ 672072 w 878507"/>
                  <a:gd name="connsiteY80" fmla="*/ 621028 h 1010779"/>
                  <a:gd name="connsiteX81" fmla="*/ 659488 w 878507"/>
                  <a:gd name="connsiteY81" fmla="*/ 606328 h 1010779"/>
                  <a:gd name="connsiteX82" fmla="*/ 676805 w 878507"/>
                  <a:gd name="connsiteY82" fmla="*/ 611300 h 1010779"/>
                  <a:gd name="connsiteX83" fmla="*/ 717089 w 878507"/>
                  <a:gd name="connsiteY83" fmla="*/ 623187 h 1010779"/>
                  <a:gd name="connsiteX84" fmla="*/ 752596 w 878507"/>
                  <a:gd name="connsiteY84" fmla="*/ 635074 h 1010779"/>
                  <a:gd name="connsiteX85" fmla="*/ 736195 w 878507"/>
                  <a:gd name="connsiteY85" fmla="*/ 605237 h 1010779"/>
                  <a:gd name="connsiteX86" fmla="*/ 689302 w 878507"/>
                  <a:gd name="connsiteY86" fmla="*/ 589948 h 1010779"/>
                  <a:gd name="connsiteX87" fmla="*/ 626750 w 878507"/>
                  <a:gd name="connsiteY87" fmla="*/ 568116 h 1010779"/>
                  <a:gd name="connsiteX88" fmla="*/ 611483 w 878507"/>
                  <a:gd name="connsiteY88" fmla="*/ 550341 h 1010779"/>
                  <a:gd name="connsiteX89" fmla="*/ 681560 w 878507"/>
                  <a:gd name="connsiteY89" fmla="*/ 575248 h 1010779"/>
                  <a:gd name="connsiteX90" fmla="*/ 725900 w 878507"/>
                  <a:gd name="connsiteY90" fmla="*/ 591693 h 1010779"/>
                  <a:gd name="connsiteX91" fmla="*/ 729085 w 878507"/>
                  <a:gd name="connsiteY91" fmla="*/ 592827 h 1010779"/>
                  <a:gd name="connsiteX92" fmla="*/ 668692 w 878507"/>
                  <a:gd name="connsiteY92" fmla="*/ 500438 h 1010779"/>
                  <a:gd name="connsiteX93" fmla="*/ 545354 w 878507"/>
                  <a:gd name="connsiteY93" fmla="*/ 473939 h 1010779"/>
                  <a:gd name="connsiteX94" fmla="*/ 534863 w 878507"/>
                  <a:gd name="connsiteY94" fmla="*/ 461943 h 1010779"/>
                  <a:gd name="connsiteX95" fmla="*/ 662672 w 878507"/>
                  <a:gd name="connsiteY95" fmla="*/ 492369 h 1010779"/>
                  <a:gd name="connsiteX96" fmla="*/ 644373 w 878507"/>
                  <a:gd name="connsiteY96" fmla="*/ 468028 h 1010779"/>
                  <a:gd name="connsiteX97" fmla="*/ 576368 w 878507"/>
                  <a:gd name="connsiteY97" fmla="*/ 455814 h 1010779"/>
                  <a:gd name="connsiteX98" fmla="*/ 521450 w 878507"/>
                  <a:gd name="connsiteY98" fmla="*/ 446719 h 1010779"/>
                  <a:gd name="connsiteX99" fmla="*/ 512202 w 878507"/>
                  <a:gd name="connsiteY99" fmla="*/ 436229 h 1010779"/>
                  <a:gd name="connsiteX100" fmla="*/ 578549 w 878507"/>
                  <a:gd name="connsiteY100" fmla="*/ 446327 h 1010779"/>
                  <a:gd name="connsiteX101" fmla="*/ 636631 w 878507"/>
                  <a:gd name="connsiteY101" fmla="*/ 458257 h 1010779"/>
                  <a:gd name="connsiteX102" fmla="*/ 603151 w 878507"/>
                  <a:gd name="connsiteY102" fmla="*/ 417843 h 1010779"/>
                  <a:gd name="connsiteX103" fmla="*/ 574711 w 878507"/>
                  <a:gd name="connsiteY103" fmla="*/ 386239 h 1010779"/>
                  <a:gd name="connsiteX104" fmla="*/ 464438 w 878507"/>
                  <a:gd name="connsiteY104" fmla="*/ 382793 h 1010779"/>
                  <a:gd name="connsiteX105" fmla="*/ 448560 w 878507"/>
                  <a:gd name="connsiteY105" fmla="*/ 365410 h 1010779"/>
                  <a:gd name="connsiteX106" fmla="*/ 565791 w 878507"/>
                  <a:gd name="connsiteY106" fmla="*/ 376730 h 1010779"/>
                  <a:gd name="connsiteX107" fmla="*/ 534798 w 878507"/>
                  <a:gd name="connsiteY107" fmla="*/ 345039 h 1010779"/>
                  <a:gd name="connsiteX108" fmla="*/ 408167 w 878507"/>
                  <a:gd name="connsiteY108" fmla="*/ 322422 h 1010779"/>
                  <a:gd name="connsiteX109" fmla="*/ 394142 w 878507"/>
                  <a:gd name="connsiteY109" fmla="*/ 307940 h 1010779"/>
                  <a:gd name="connsiteX110" fmla="*/ 524373 w 878507"/>
                  <a:gd name="connsiteY110" fmla="*/ 334810 h 1010779"/>
                  <a:gd name="connsiteX111" fmla="*/ 473336 w 878507"/>
                  <a:gd name="connsiteY111" fmla="*/ 287853 h 1010779"/>
                  <a:gd name="connsiteX112" fmla="*/ 366312 w 878507"/>
                  <a:gd name="connsiteY112" fmla="*/ 279936 h 1010779"/>
                  <a:gd name="connsiteX113" fmla="*/ 351831 w 878507"/>
                  <a:gd name="connsiteY113" fmla="*/ 265759 h 1010779"/>
                  <a:gd name="connsiteX114" fmla="*/ 463107 w 878507"/>
                  <a:gd name="connsiteY114" fmla="*/ 278889 h 1010779"/>
                  <a:gd name="connsiteX115" fmla="*/ 439901 w 878507"/>
                  <a:gd name="connsiteY115" fmla="*/ 259325 h 1010779"/>
                  <a:gd name="connsiteX116" fmla="*/ 337850 w 878507"/>
                  <a:gd name="connsiteY116" fmla="*/ 252302 h 1010779"/>
                  <a:gd name="connsiteX117" fmla="*/ 323521 w 878507"/>
                  <a:gd name="connsiteY117" fmla="*/ 238823 h 1010779"/>
                  <a:gd name="connsiteX118" fmla="*/ 428996 w 878507"/>
                  <a:gd name="connsiteY118" fmla="*/ 250470 h 1010779"/>
                  <a:gd name="connsiteX119" fmla="*/ 341885 w 878507"/>
                  <a:gd name="connsiteY119" fmla="*/ 184929 h 1010779"/>
                  <a:gd name="connsiteX120" fmla="*/ 256781 w 878507"/>
                  <a:gd name="connsiteY120" fmla="*/ 179760 h 1010779"/>
                  <a:gd name="connsiteX121" fmla="*/ 246247 w 878507"/>
                  <a:gd name="connsiteY121" fmla="*/ 171036 h 1010779"/>
                  <a:gd name="connsiteX122" fmla="*/ 239136 w 878507"/>
                  <a:gd name="connsiteY122" fmla="*/ 165235 h 1010779"/>
                  <a:gd name="connsiteX123" fmla="*/ 328646 w 878507"/>
                  <a:gd name="connsiteY123" fmla="*/ 176075 h 1010779"/>
                  <a:gd name="connsiteX124" fmla="*/ 301383 w 878507"/>
                  <a:gd name="connsiteY124" fmla="*/ 157884 h 1010779"/>
                  <a:gd name="connsiteX125" fmla="*/ 221579 w 878507"/>
                  <a:gd name="connsiteY125" fmla="*/ 151320 h 1010779"/>
                  <a:gd name="connsiteX126" fmla="*/ 197282 w 878507"/>
                  <a:gd name="connsiteY126" fmla="*/ 132824 h 1010779"/>
                  <a:gd name="connsiteX127" fmla="*/ 279136 w 878507"/>
                  <a:gd name="connsiteY127" fmla="*/ 144166 h 1010779"/>
                  <a:gd name="connsiteX128" fmla="*/ 201557 w 878507"/>
                  <a:gd name="connsiteY128" fmla="*/ 99476 h 1010779"/>
                  <a:gd name="connsiteX129" fmla="*/ 153683 w 878507"/>
                  <a:gd name="connsiteY129" fmla="*/ 99171 h 1010779"/>
                  <a:gd name="connsiteX130" fmla="*/ 150063 w 878507"/>
                  <a:gd name="connsiteY130" fmla="*/ 99084 h 1010779"/>
                  <a:gd name="connsiteX131" fmla="*/ 136431 w 878507"/>
                  <a:gd name="connsiteY131" fmla="*/ 89793 h 1010779"/>
                  <a:gd name="connsiteX132" fmla="*/ 143389 w 878507"/>
                  <a:gd name="connsiteY132" fmla="*/ 90054 h 1010779"/>
                  <a:gd name="connsiteX133" fmla="*/ 184828 w 878507"/>
                  <a:gd name="connsiteY133" fmla="*/ 90534 h 1010779"/>
                  <a:gd name="connsiteX134" fmla="*/ 169147 w 878507"/>
                  <a:gd name="connsiteY134" fmla="*/ 82246 h 1010779"/>
                  <a:gd name="connsiteX135" fmla="*/ 121360 w 878507"/>
                  <a:gd name="connsiteY135" fmla="*/ 79716 h 1010779"/>
                  <a:gd name="connsiteX136" fmla="*/ 108056 w 878507"/>
                  <a:gd name="connsiteY136" fmla="*/ 70992 h 1010779"/>
                  <a:gd name="connsiteX137" fmla="*/ 156148 w 878507"/>
                  <a:gd name="connsiteY137" fmla="*/ 75594 h 1010779"/>
                  <a:gd name="connsiteX138" fmla="*/ 858 w 878507"/>
                  <a:gd name="connsiteY138" fmla="*/ 2420 h 1010779"/>
                  <a:gd name="connsiteX139" fmla="*/ 2166 w 878507"/>
                  <a:gd name="connsiteY139" fmla="*/ 108 h 1010779"/>
                  <a:gd name="connsiteX140" fmla="*/ 175908 w 878507"/>
                  <a:gd name="connsiteY140" fmla="*/ 71799 h 1010779"/>
                  <a:gd name="connsiteX141" fmla="*/ 146988 w 878507"/>
                  <a:gd name="connsiteY141" fmla="*/ 37644 h 1010779"/>
                  <a:gd name="connsiteX142" fmla="*/ 146988 w 878507"/>
                  <a:gd name="connsiteY142" fmla="*/ 37644 h 101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878507" h="1010779">
                    <a:moveTo>
                      <a:pt x="146988" y="37644"/>
                    </a:moveTo>
                    <a:cubicBezTo>
                      <a:pt x="154534" y="40807"/>
                      <a:pt x="162037" y="44056"/>
                      <a:pt x="169496" y="47393"/>
                    </a:cubicBezTo>
                    <a:cubicBezTo>
                      <a:pt x="178547" y="58255"/>
                      <a:pt x="187119" y="69444"/>
                      <a:pt x="194272" y="81047"/>
                    </a:cubicBezTo>
                    <a:cubicBezTo>
                      <a:pt x="199027" y="83489"/>
                      <a:pt x="203804" y="85932"/>
                      <a:pt x="208536" y="88440"/>
                    </a:cubicBezTo>
                    <a:cubicBezTo>
                      <a:pt x="197261" y="76357"/>
                      <a:pt x="186442" y="63533"/>
                      <a:pt x="176148" y="50381"/>
                    </a:cubicBezTo>
                    <a:cubicBezTo>
                      <a:pt x="185395" y="54569"/>
                      <a:pt x="194556" y="58887"/>
                      <a:pt x="203651" y="63271"/>
                    </a:cubicBezTo>
                    <a:cubicBezTo>
                      <a:pt x="212113" y="74831"/>
                      <a:pt x="219878" y="86543"/>
                      <a:pt x="226661" y="98255"/>
                    </a:cubicBezTo>
                    <a:cubicBezTo>
                      <a:pt x="254883" y="113784"/>
                      <a:pt x="282517" y="130142"/>
                      <a:pt x="309409" y="147459"/>
                    </a:cubicBezTo>
                    <a:cubicBezTo>
                      <a:pt x="297457" y="132519"/>
                      <a:pt x="287293" y="116401"/>
                      <a:pt x="276497" y="100741"/>
                    </a:cubicBezTo>
                    <a:cubicBezTo>
                      <a:pt x="282888" y="104187"/>
                      <a:pt x="289235" y="107655"/>
                      <a:pt x="295538" y="111123"/>
                    </a:cubicBezTo>
                    <a:cubicBezTo>
                      <a:pt x="304677" y="124929"/>
                      <a:pt x="312964" y="139215"/>
                      <a:pt x="318940" y="153741"/>
                    </a:cubicBezTo>
                    <a:cubicBezTo>
                      <a:pt x="326356" y="158604"/>
                      <a:pt x="333837" y="163381"/>
                      <a:pt x="341122" y="168375"/>
                    </a:cubicBezTo>
                    <a:cubicBezTo>
                      <a:pt x="330282" y="151647"/>
                      <a:pt x="319726" y="135027"/>
                      <a:pt x="308973" y="118539"/>
                    </a:cubicBezTo>
                    <a:cubicBezTo>
                      <a:pt x="317741" y="123402"/>
                      <a:pt x="326508" y="128288"/>
                      <a:pt x="335254" y="133217"/>
                    </a:cubicBezTo>
                    <a:cubicBezTo>
                      <a:pt x="343695" y="148353"/>
                      <a:pt x="350893" y="163708"/>
                      <a:pt x="356433" y="178997"/>
                    </a:cubicBezTo>
                    <a:cubicBezTo>
                      <a:pt x="388319" y="201418"/>
                      <a:pt x="419181" y="225017"/>
                      <a:pt x="448778" y="249750"/>
                    </a:cubicBezTo>
                    <a:cubicBezTo>
                      <a:pt x="432376" y="224821"/>
                      <a:pt x="418527" y="198474"/>
                      <a:pt x="403499" y="172868"/>
                    </a:cubicBezTo>
                    <a:cubicBezTo>
                      <a:pt x="408930" y="176140"/>
                      <a:pt x="414361" y="179411"/>
                      <a:pt x="419748" y="182727"/>
                    </a:cubicBezTo>
                    <a:cubicBezTo>
                      <a:pt x="434318" y="207023"/>
                      <a:pt x="448647" y="232018"/>
                      <a:pt x="458047" y="257689"/>
                    </a:cubicBezTo>
                    <a:cubicBezTo>
                      <a:pt x="463674" y="262465"/>
                      <a:pt x="469323" y="267242"/>
                      <a:pt x="474863" y="272105"/>
                    </a:cubicBezTo>
                    <a:cubicBezTo>
                      <a:pt x="459901" y="246544"/>
                      <a:pt x="449170" y="218321"/>
                      <a:pt x="435560" y="192519"/>
                    </a:cubicBezTo>
                    <a:cubicBezTo>
                      <a:pt x="441450" y="196184"/>
                      <a:pt x="447316" y="199891"/>
                      <a:pt x="453161" y="203621"/>
                    </a:cubicBezTo>
                    <a:cubicBezTo>
                      <a:pt x="466379" y="228616"/>
                      <a:pt x="479596" y="255115"/>
                      <a:pt x="485266" y="281157"/>
                    </a:cubicBezTo>
                    <a:cubicBezTo>
                      <a:pt x="485616" y="281462"/>
                      <a:pt x="485942" y="281789"/>
                      <a:pt x="486269" y="282095"/>
                    </a:cubicBezTo>
                    <a:cubicBezTo>
                      <a:pt x="486269" y="282095"/>
                      <a:pt x="486291" y="282095"/>
                      <a:pt x="486313" y="282095"/>
                    </a:cubicBezTo>
                    <a:cubicBezTo>
                      <a:pt x="487927" y="282335"/>
                      <a:pt x="488756" y="283381"/>
                      <a:pt x="488909" y="284516"/>
                    </a:cubicBezTo>
                    <a:cubicBezTo>
                      <a:pt x="506902" y="300742"/>
                      <a:pt x="524438" y="317319"/>
                      <a:pt x="541406" y="334309"/>
                    </a:cubicBezTo>
                    <a:cubicBezTo>
                      <a:pt x="520643" y="296424"/>
                      <a:pt x="500338" y="258387"/>
                      <a:pt x="479290" y="220611"/>
                    </a:cubicBezTo>
                    <a:cubicBezTo>
                      <a:pt x="486444" y="225344"/>
                      <a:pt x="493554" y="230142"/>
                      <a:pt x="500599" y="234963"/>
                    </a:cubicBezTo>
                    <a:cubicBezTo>
                      <a:pt x="520905" y="271386"/>
                      <a:pt x="539095" y="308703"/>
                      <a:pt x="553882" y="346741"/>
                    </a:cubicBezTo>
                    <a:cubicBezTo>
                      <a:pt x="564089" y="357231"/>
                      <a:pt x="574122" y="367831"/>
                      <a:pt x="583936" y="378584"/>
                    </a:cubicBezTo>
                    <a:cubicBezTo>
                      <a:pt x="564569" y="339172"/>
                      <a:pt x="546990" y="297776"/>
                      <a:pt x="530938" y="256315"/>
                    </a:cubicBezTo>
                    <a:cubicBezTo>
                      <a:pt x="538920" y="262073"/>
                      <a:pt x="546815" y="267918"/>
                      <a:pt x="554602" y="273829"/>
                    </a:cubicBezTo>
                    <a:cubicBezTo>
                      <a:pt x="568691" y="310295"/>
                      <a:pt x="580403" y="347460"/>
                      <a:pt x="588342" y="383426"/>
                    </a:cubicBezTo>
                    <a:cubicBezTo>
                      <a:pt x="609433" y="406741"/>
                      <a:pt x="629586" y="430645"/>
                      <a:pt x="648692" y="455051"/>
                    </a:cubicBezTo>
                    <a:cubicBezTo>
                      <a:pt x="625638" y="411125"/>
                      <a:pt x="621189" y="361703"/>
                      <a:pt x="605900" y="315159"/>
                    </a:cubicBezTo>
                    <a:cubicBezTo>
                      <a:pt x="612617" y="321070"/>
                      <a:pt x="619160" y="327090"/>
                      <a:pt x="625551" y="333240"/>
                    </a:cubicBezTo>
                    <a:cubicBezTo>
                      <a:pt x="641603" y="378976"/>
                      <a:pt x="649215" y="427919"/>
                      <a:pt x="662280" y="472674"/>
                    </a:cubicBezTo>
                    <a:cubicBezTo>
                      <a:pt x="667274" y="479261"/>
                      <a:pt x="672203" y="485891"/>
                      <a:pt x="677023" y="492565"/>
                    </a:cubicBezTo>
                    <a:cubicBezTo>
                      <a:pt x="670153" y="464778"/>
                      <a:pt x="667296" y="435596"/>
                      <a:pt x="660513" y="408333"/>
                    </a:cubicBezTo>
                    <a:cubicBezTo>
                      <a:pt x="655889" y="389751"/>
                      <a:pt x="650764" y="371299"/>
                      <a:pt x="645158" y="352935"/>
                    </a:cubicBezTo>
                    <a:cubicBezTo>
                      <a:pt x="649978" y="357995"/>
                      <a:pt x="654690" y="363120"/>
                      <a:pt x="659313" y="368289"/>
                    </a:cubicBezTo>
                    <a:cubicBezTo>
                      <a:pt x="662977" y="381092"/>
                      <a:pt x="666423" y="393960"/>
                      <a:pt x="669586" y="406850"/>
                    </a:cubicBezTo>
                    <a:cubicBezTo>
                      <a:pt x="677569" y="439238"/>
                      <a:pt x="688932" y="475007"/>
                      <a:pt x="688626" y="508683"/>
                    </a:cubicBezTo>
                    <a:cubicBezTo>
                      <a:pt x="709302" y="538083"/>
                      <a:pt x="728539" y="568094"/>
                      <a:pt x="746228" y="598585"/>
                    </a:cubicBezTo>
                    <a:cubicBezTo>
                      <a:pt x="740862" y="564386"/>
                      <a:pt x="740949" y="529206"/>
                      <a:pt x="737132" y="494942"/>
                    </a:cubicBezTo>
                    <a:cubicBezTo>
                      <a:pt x="736129" y="485978"/>
                      <a:pt x="734951" y="477014"/>
                      <a:pt x="733687" y="468072"/>
                    </a:cubicBezTo>
                    <a:cubicBezTo>
                      <a:pt x="737721" y="474528"/>
                      <a:pt x="741669" y="481027"/>
                      <a:pt x="745530" y="487548"/>
                    </a:cubicBezTo>
                    <a:lnTo>
                      <a:pt x="746903" y="500286"/>
                    </a:lnTo>
                    <a:cubicBezTo>
                      <a:pt x="750764" y="536076"/>
                      <a:pt x="756304" y="573503"/>
                      <a:pt x="752356" y="609316"/>
                    </a:cubicBezTo>
                    <a:cubicBezTo>
                      <a:pt x="757242" y="617953"/>
                      <a:pt x="762018" y="626611"/>
                      <a:pt x="766642" y="635314"/>
                    </a:cubicBezTo>
                    <a:cubicBezTo>
                      <a:pt x="764199" y="601442"/>
                      <a:pt x="768125" y="567004"/>
                      <a:pt x="766664" y="533045"/>
                    </a:cubicBezTo>
                    <a:cubicBezTo>
                      <a:pt x="766533" y="530231"/>
                      <a:pt x="766402" y="527418"/>
                      <a:pt x="766228" y="524604"/>
                    </a:cubicBezTo>
                    <a:cubicBezTo>
                      <a:pt x="771353" y="534266"/>
                      <a:pt x="776304" y="543972"/>
                      <a:pt x="781081" y="553721"/>
                    </a:cubicBezTo>
                    <a:cubicBezTo>
                      <a:pt x="782084" y="584474"/>
                      <a:pt x="779467" y="614703"/>
                      <a:pt x="771484" y="642010"/>
                    </a:cubicBezTo>
                    <a:cubicBezTo>
                      <a:pt x="771353" y="642468"/>
                      <a:pt x="771026" y="642795"/>
                      <a:pt x="770655" y="643035"/>
                    </a:cubicBezTo>
                    <a:cubicBezTo>
                      <a:pt x="783676" y="667920"/>
                      <a:pt x="795803" y="693046"/>
                      <a:pt x="806730" y="718390"/>
                    </a:cubicBezTo>
                    <a:cubicBezTo>
                      <a:pt x="808758" y="689425"/>
                      <a:pt x="813229" y="660745"/>
                      <a:pt x="815955" y="631846"/>
                    </a:cubicBezTo>
                    <a:cubicBezTo>
                      <a:pt x="819554" y="640701"/>
                      <a:pt x="823022" y="649600"/>
                      <a:pt x="826381" y="658520"/>
                    </a:cubicBezTo>
                    <a:cubicBezTo>
                      <a:pt x="823720" y="682010"/>
                      <a:pt x="819009" y="705282"/>
                      <a:pt x="810525" y="727026"/>
                    </a:cubicBezTo>
                    <a:cubicBezTo>
                      <a:pt x="810721" y="727506"/>
                      <a:pt x="810939" y="727964"/>
                      <a:pt x="811135" y="728422"/>
                    </a:cubicBezTo>
                    <a:cubicBezTo>
                      <a:pt x="816065" y="740156"/>
                      <a:pt x="820754" y="751956"/>
                      <a:pt x="825225" y="763821"/>
                    </a:cubicBezTo>
                    <a:cubicBezTo>
                      <a:pt x="829238" y="734202"/>
                      <a:pt x="831812" y="705151"/>
                      <a:pt x="832815" y="676143"/>
                    </a:cubicBezTo>
                    <a:cubicBezTo>
                      <a:pt x="835672" y="684169"/>
                      <a:pt x="838420" y="692239"/>
                      <a:pt x="841037" y="700309"/>
                    </a:cubicBezTo>
                    <a:cubicBezTo>
                      <a:pt x="838660" y="722533"/>
                      <a:pt x="834625" y="744475"/>
                      <a:pt x="828889" y="765674"/>
                    </a:cubicBezTo>
                    <a:cubicBezTo>
                      <a:pt x="828562" y="766874"/>
                      <a:pt x="827275" y="767092"/>
                      <a:pt x="826272" y="766699"/>
                    </a:cubicBezTo>
                    <a:cubicBezTo>
                      <a:pt x="853120" y="838499"/>
                      <a:pt x="871528" y="912262"/>
                      <a:pt x="878507" y="987093"/>
                    </a:cubicBezTo>
                    <a:cubicBezTo>
                      <a:pt x="878028" y="995011"/>
                      <a:pt x="877439" y="1002906"/>
                      <a:pt x="876741" y="1010779"/>
                    </a:cubicBezTo>
                    <a:cubicBezTo>
                      <a:pt x="875476" y="1010627"/>
                      <a:pt x="874276" y="1009863"/>
                      <a:pt x="874080" y="1008468"/>
                    </a:cubicBezTo>
                    <a:cubicBezTo>
                      <a:pt x="862390" y="926700"/>
                      <a:pt x="842041" y="846809"/>
                      <a:pt x="813054" y="769448"/>
                    </a:cubicBezTo>
                    <a:cubicBezTo>
                      <a:pt x="795781" y="762599"/>
                      <a:pt x="779117" y="754268"/>
                      <a:pt x="762607" y="746001"/>
                    </a:cubicBezTo>
                    <a:cubicBezTo>
                      <a:pt x="759488" y="740702"/>
                      <a:pt x="756326" y="735423"/>
                      <a:pt x="753076" y="730145"/>
                    </a:cubicBezTo>
                    <a:cubicBezTo>
                      <a:pt x="773403" y="740483"/>
                      <a:pt x="793120" y="751716"/>
                      <a:pt x="810939" y="763602"/>
                    </a:cubicBezTo>
                    <a:cubicBezTo>
                      <a:pt x="806599" y="752217"/>
                      <a:pt x="802062" y="740876"/>
                      <a:pt x="797351" y="729600"/>
                    </a:cubicBezTo>
                    <a:cubicBezTo>
                      <a:pt x="775017" y="721574"/>
                      <a:pt x="751811" y="709753"/>
                      <a:pt x="731287" y="696579"/>
                    </a:cubicBezTo>
                    <a:cubicBezTo>
                      <a:pt x="727209" y="690647"/>
                      <a:pt x="723043" y="684736"/>
                      <a:pt x="718768" y="678869"/>
                    </a:cubicBezTo>
                    <a:cubicBezTo>
                      <a:pt x="731287" y="686197"/>
                      <a:pt x="743414" y="694006"/>
                      <a:pt x="756108" y="701094"/>
                    </a:cubicBezTo>
                    <a:cubicBezTo>
                      <a:pt x="768365" y="707942"/>
                      <a:pt x="781233" y="714115"/>
                      <a:pt x="793600" y="720832"/>
                    </a:cubicBezTo>
                    <a:cubicBezTo>
                      <a:pt x="782433" y="694769"/>
                      <a:pt x="770285" y="669011"/>
                      <a:pt x="757046" y="643602"/>
                    </a:cubicBezTo>
                    <a:cubicBezTo>
                      <a:pt x="734799" y="644387"/>
                      <a:pt x="703567" y="630036"/>
                      <a:pt x="682978" y="624169"/>
                    </a:cubicBezTo>
                    <a:lnTo>
                      <a:pt x="672072" y="621028"/>
                    </a:lnTo>
                    <a:lnTo>
                      <a:pt x="659488" y="606328"/>
                    </a:lnTo>
                    <a:cubicBezTo>
                      <a:pt x="665267" y="607942"/>
                      <a:pt x="671026" y="609578"/>
                      <a:pt x="676805" y="611300"/>
                    </a:cubicBezTo>
                    <a:cubicBezTo>
                      <a:pt x="690218" y="615270"/>
                      <a:pt x="703654" y="619218"/>
                      <a:pt x="717089" y="623187"/>
                    </a:cubicBezTo>
                    <a:cubicBezTo>
                      <a:pt x="723850" y="625194"/>
                      <a:pt x="741277" y="632871"/>
                      <a:pt x="752596" y="635074"/>
                    </a:cubicBezTo>
                    <a:cubicBezTo>
                      <a:pt x="747275" y="625085"/>
                      <a:pt x="741844" y="615117"/>
                      <a:pt x="736195" y="605237"/>
                    </a:cubicBezTo>
                    <a:cubicBezTo>
                      <a:pt x="721429" y="605652"/>
                      <a:pt x="699641" y="593590"/>
                      <a:pt x="689302" y="589948"/>
                    </a:cubicBezTo>
                    <a:cubicBezTo>
                      <a:pt x="668735" y="582729"/>
                      <a:pt x="647383" y="575924"/>
                      <a:pt x="626750" y="568116"/>
                    </a:cubicBezTo>
                    <a:lnTo>
                      <a:pt x="611483" y="550341"/>
                    </a:lnTo>
                    <a:cubicBezTo>
                      <a:pt x="635300" y="557473"/>
                      <a:pt x="658397" y="566916"/>
                      <a:pt x="681560" y="575248"/>
                    </a:cubicBezTo>
                    <a:cubicBezTo>
                      <a:pt x="696413" y="580592"/>
                      <a:pt x="711135" y="586175"/>
                      <a:pt x="725900" y="591693"/>
                    </a:cubicBezTo>
                    <a:cubicBezTo>
                      <a:pt x="726969" y="592086"/>
                      <a:pt x="728038" y="592456"/>
                      <a:pt x="729085" y="592827"/>
                    </a:cubicBezTo>
                    <a:cubicBezTo>
                      <a:pt x="710633" y="561420"/>
                      <a:pt x="690524" y="530602"/>
                      <a:pt x="668692" y="500438"/>
                    </a:cubicBezTo>
                    <a:cubicBezTo>
                      <a:pt x="627535" y="492020"/>
                      <a:pt x="586489" y="482750"/>
                      <a:pt x="545354" y="473939"/>
                    </a:cubicBezTo>
                    <a:lnTo>
                      <a:pt x="534863" y="461943"/>
                    </a:lnTo>
                    <a:cubicBezTo>
                      <a:pt x="578048" y="467657"/>
                      <a:pt x="624002" y="475662"/>
                      <a:pt x="662672" y="492369"/>
                    </a:cubicBezTo>
                    <a:cubicBezTo>
                      <a:pt x="656652" y="484211"/>
                      <a:pt x="650633" y="476076"/>
                      <a:pt x="644373" y="468028"/>
                    </a:cubicBezTo>
                    <a:cubicBezTo>
                      <a:pt x="621581" y="466327"/>
                      <a:pt x="598506" y="459718"/>
                      <a:pt x="576368" y="455814"/>
                    </a:cubicBezTo>
                    <a:cubicBezTo>
                      <a:pt x="558113" y="452586"/>
                      <a:pt x="539770" y="449664"/>
                      <a:pt x="521450" y="446719"/>
                    </a:cubicBezTo>
                    <a:lnTo>
                      <a:pt x="512202" y="436229"/>
                    </a:lnTo>
                    <a:cubicBezTo>
                      <a:pt x="534427" y="438802"/>
                      <a:pt x="556412" y="442248"/>
                      <a:pt x="578549" y="446327"/>
                    </a:cubicBezTo>
                    <a:cubicBezTo>
                      <a:pt x="597350" y="449773"/>
                      <a:pt x="617939" y="452565"/>
                      <a:pt x="636631" y="458257"/>
                    </a:cubicBezTo>
                    <a:cubicBezTo>
                      <a:pt x="625813" y="444648"/>
                      <a:pt x="614689" y="431147"/>
                      <a:pt x="603151" y="417843"/>
                    </a:cubicBezTo>
                    <a:cubicBezTo>
                      <a:pt x="593882" y="407155"/>
                      <a:pt x="584373" y="396643"/>
                      <a:pt x="574711" y="386239"/>
                    </a:cubicBezTo>
                    <a:cubicBezTo>
                      <a:pt x="541319" y="391539"/>
                      <a:pt x="501842" y="389118"/>
                      <a:pt x="464438" y="382793"/>
                    </a:cubicBezTo>
                    <a:cubicBezTo>
                      <a:pt x="459159" y="376992"/>
                      <a:pt x="453881" y="371190"/>
                      <a:pt x="448560" y="365410"/>
                    </a:cubicBezTo>
                    <a:cubicBezTo>
                      <a:pt x="487339" y="371866"/>
                      <a:pt x="525834" y="377733"/>
                      <a:pt x="565791" y="376730"/>
                    </a:cubicBezTo>
                    <a:cubicBezTo>
                      <a:pt x="555648" y="366043"/>
                      <a:pt x="545332" y="355465"/>
                      <a:pt x="534798" y="345039"/>
                    </a:cubicBezTo>
                    <a:cubicBezTo>
                      <a:pt x="493162" y="343883"/>
                      <a:pt x="449192" y="334483"/>
                      <a:pt x="408167" y="322422"/>
                    </a:cubicBezTo>
                    <a:cubicBezTo>
                      <a:pt x="403499" y="317580"/>
                      <a:pt x="398832" y="312760"/>
                      <a:pt x="394142" y="307940"/>
                    </a:cubicBezTo>
                    <a:cubicBezTo>
                      <a:pt x="437458" y="316991"/>
                      <a:pt x="481755" y="324385"/>
                      <a:pt x="524373" y="334810"/>
                    </a:cubicBezTo>
                    <a:cubicBezTo>
                      <a:pt x="507818" y="318802"/>
                      <a:pt x="490806" y="303164"/>
                      <a:pt x="473336" y="287853"/>
                    </a:cubicBezTo>
                    <a:cubicBezTo>
                      <a:pt x="438549" y="288027"/>
                      <a:pt x="401994" y="285039"/>
                      <a:pt x="366312" y="279936"/>
                    </a:cubicBezTo>
                    <a:cubicBezTo>
                      <a:pt x="361514" y="275203"/>
                      <a:pt x="356694" y="270470"/>
                      <a:pt x="351831" y="265759"/>
                    </a:cubicBezTo>
                    <a:cubicBezTo>
                      <a:pt x="388974" y="269706"/>
                      <a:pt x="426378" y="273807"/>
                      <a:pt x="463107" y="278889"/>
                    </a:cubicBezTo>
                    <a:cubicBezTo>
                      <a:pt x="455452" y="272302"/>
                      <a:pt x="447709" y="265781"/>
                      <a:pt x="439901" y="259325"/>
                    </a:cubicBezTo>
                    <a:cubicBezTo>
                      <a:pt x="406073" y="257645"/>
                      <a:pt x="371896" y="255246"/>
                      <a:pt x="337850" y="252302"/>
                    </a:cubicBezTo>
                    <a:cubicBezTo>
                      <a:pt x="333095" y="247787"/>
                      <a:pt x="328319" y="243294"/>
                      <a:pt x="323521" y="238823"/>
                    </a:cubicBezTo>
                    <a:cubicBezTo>
                      <a:pt x="359028" y="240546"/>
                      <a:pt x="394753" y="244406"/>
                      <a:pt x="428996" y="250470"/>
                    </a:cubicBezTo>
                    <a:cubicBezTo>
                      <a:pt x="400904" y="227765"/>
                      <a:pt x="371940" y="205824"/>
                      <a:pt x="341885" y="184929"/>
                    </a:cubicBezTo>
                    <a:cubicBezTo>
                      <a:pt x="314186" y="184297"/>
                      <a:pt x="285374" y="182770"/>
                      <a:pt x="256781" y="179760"/>
                    </a:cubicBezTo>
                    <a:cubicBezTo>
                      <a:pt x="253291" y="176838"/>
                      <a:pt x="249780" y="173915"/>
                      <a:pt x="246247" y="171036"/>
                    </a:cubicBezTo>
                    <a:lnTo>
                      <a:pt x="239136" y="165235"/>
                    </a:lnTo>
                    <a:cubicBezTo>
                      <a:pt x="268929" y="168986"/>
                      <a:pt x="298744" y="172890"/>
                      <a:pt x="328646" y="176075"/>
                    </a:cubicBezTo>
                    <a:cubicBezTo>
                      <a:pt x="319595" y="169946"/>
                      <a:pt x="310587" y="163795"/>
                      <a:pt x="301383" y="157884"/>
                    </a:cubicBezTo>
                    <a:cubicBezTo>
                      <a:pt x="275407" y="156947"/>
                      <a:pt x="248340" y="154918"/>
                      <a:pt x="221579" y="151320"/>
                    </a:cubicBezTo>
                    <a:cubicBezTo>
                      <a:pt x="213575" y="145082"/>
                      <a:pt x="205483" y="138931"/>
                      <a:pt x="197282" y="132824"/>
                    </a:cubicBezTo>
                    <a:cubicBezTo>
                      <a:pt x="224589" y="136423"/>
                      <a:pt x="251895" y="140458"/>
                      <a:pt x="279136" y="144166"/>
                    </a:cubicBezTo>
                    <a:cubicBezTo>
                      <a:pt x="253793" y="128571"/>
                      <a:pt x="227882" y="113762"/>
                      <a:pt x="201557" y="99476"/>
                    </a:cubicBezTo>
                    <a:cubicBezTo>
                      <a:pt x="187206" y="102748"/>
                      <a:pt x="165417" y="99411"/>
                      <a:pt x="153683" y="99171"/>
                    </a:cubicBezTo>
                    <a:lnTo>
                      <a:pt x="150063" y="99084"/>
                    </a:lnTo>
                    <a:cubicBezTo>
                      <a:pt x="145548" y="95965"/>
                      <a:pt x="140990" y="92868"/>
                      <a:pt x="136431" y="89793"/>
                    </a:cubicBezTo>
                    <a:lnTo>
                      <a:pt x="143389" y="90054"/>
                    </a:lnTo>
                    <a:cubicBezTo>
                      <a:pt x="156824" y="90534"/>
                      <a:pt x="171088" y="90054"/>
                      <a:pt x="184828" y="90534"/>
                    </a:cubicBezTo>
                    <a:cubicBezTo>
                      <a:pt x="179594" y="87764"/>
                      <a:pt x="174403" y="84973"/>
                      <a:pt x="169147" y="82246"/>
                    </a:cubicBezTo>
                    <a:cubicBezTo>
                      <a:pt x="153225" y="81614"/>
                      <a:pt x="137282" y="80850"/>
                      <a:pt x="121360" y="79716"/>
                    </a:cubicBezTo>
                    <a:cubicBezTo>
                      <a:pt x="116933" y="76794"/>
                      <a:pt x="112505" y="73893"/>
                      <a:pt x="108056" y="70992"/>
                    </a:cubicBezTo>
                    <a:cubicBezTo>
                      <a:pt x="124109" y="72148"/>
                      <a:pt x="140183" y="73762"/>
                      <a:pt x="156148" y="75594"/>
                    </a:cubicBezTo>
                    <a:cubicBezTo>
                      <a:pt x="105526" y="49749"/>
                      <a:pt x="53574" y="25648"/>
                      <a:pt x="858" y="2420"/>
                    </a:cubicBezTo>
                    <a:cubicBezTo>
                      <a:pt x="-930" y="1635"/>
                      <a:pt x="357" y="-502"/>
                      <a:pt x="2166" y="108"/>
                    </a:cubicBezTo>
                    <a:cubicBezTo>
                      <a:pt x="62189" y="19890"/>
                      <a:pt x="120161" y="44078"/>
                      <a:pt x="175908" y="71799"/>
                    </a:cubicBezTo>
                    <a:cubicBezTo>
                      <a:pt x="165853" y="60719"/>
                      <a:pt x="156606" y="49007"/>
                      <a:pt x="146988" y="37644"/>
                    </a:cubicBezTo>
                    <a:lnTo>
                      <a:pt x="146988" y="37644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51" name="Freeform: Shape 3750">
                <a:extLst>
                  <a:ext uri="{FF2B5EF4-FFF2-40B4-BE49-F238E27FC236}">
                    <a16:creationId xmlns:a16="http://schemas.microsoft.com/office/drawing/2014/main" id="{5A583C71-7580-4368-B467-13C90C6FFCF9}"/>
                  </a:ext>
                </a:extLst>
              </p:cNvPr>
              <p:cNvSpPr/>
              <p:nvPr/>
            </p:nvSpPr>
            <p:spPr>
              <a:xfrm>
                <a:off x="6220218" y="6373384"/>
                <a:ext cx="1173252" cy="1534926"/>
              </a:xfrm>
              <a:custGeom>
                <a:avLst/>
                <a:gdLst>
                  <a:gd name="connsiteX0" fmla="*/ 371 w 1173252"/>
                  <a:gd name="connsiteY0" fmla="*/ 4713 h 1534926"/>
                  <a:gd name="connsiteX1" fmla="*/ 474572 w 1173252"/>
                  <a:gd name="connsiteY1" fmla="*/ 623910 h 1534926"/>
                  <a:gd name="connsiteX2" fmla="*/ 763363 w 1173252"/>
                  <a:gd name="connsiteY2" fmla="*/ 890760 h 1534926"/>
                  <a:gd name="connsiteX3" fmla="*/ 1160617 w 1173252"/>
                  <a:gd name="connsiteY3" fmla="*/ 1531374 h 1534926"/>
                  <a:gd name="connsiteX4" fmla="*/ 1173049 w 1173252"/>
                  <a:gd name="connsiteY4" fmla="*/ 1526511 h 1534926"/>
                  <a:gd name="connsiteX5" fmla="*/ 918544 w 1173252"/>
                  <a:gd name="connsiteY5" fmla="*/ 980161 h 1534926"/>
                  <a:gd name="connsiteX6" fmla="*/ 880376 w 1173252"/>
                  <a:gd name="connsiteY6" fmla="*/ 900531 h 1534926"/>
                  <a:gd name="connsiteX7" fmla="*/ 812982 w 1173252"/>
                  <a:gd name="connsiteY7" fmla="*/ 788120 h 1534926"/>
                  <a:gd name="connsiteX8" fmla="*/ 651542 w 1173252"/>
                  <a:gd name="connsiteY8" fmla="*/ 582841 h 1534926"/>
                  <a:gd name="connsiteX9" fmla="*/ 271692 w 1173252"/>
                  <a:gd name="connsiteY9" fmla="*/ 219589 h 1534926"/>
                  <a:gd name="connsiteX10" fmla="*/ 94984 w 1173252"/>
                  <a:gd name="connsiteY10" fmla="*/ 73612 h 1534926"/>
                  <a:gd name="connsiteX11" fmla="*/ 5431 w 1173252"/>
                  <a:gd name="connsiteY11" fmla="*/ 1027 h 1534926"/>
                  <a:gd name="connsiteX12" fmla="*/ 371 w 1173252"/>
                  <a:gd name="connsiteY12" fmla="*/ 4713 h 1534926"/>
                  <a:gd name="connsiteX13" fmla="*/ 371 w 1173252"/>
                  <a:gd name="connsiteY13" fmla="*/ 4713 h 153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3252" h="1534926">
                    <a:moveTo>
                      <a:pt x="371" y="4713"/>
                    </a:moveTo>
                    <a:cubicBezTo>
                      <a:pt x="121528" y="235183"/>
                      <a:pt x="280656" y="449819"/>
                      <a:pt x="474572" y="623910"/>
                    </a:cubicBezTo>
                    <a:cubicBezTo>
                      <a:pt x="572239" y="711588"/>
                      <a:pt x="673941" y="794314"/>
                      <a:pt x="763363" y="890760"/>
                    </a:cubicBezTo>
                    <a:cubicBezTo>
                      <a:pt x="928032" y="1068340"/>
                      <a:pt x="1069908" y="1307469"/>
                      <a:pt x="1160617" y="1531374"/>
                    </a:cubicBezTo>
                    <a:cubicBezTo>
                      <a:pt x="1163540" y="1538572"/>
                      <a:pt x="1174903" y="1533752"/>
                      <a:pt x="1173049" y="1526511"/>
                    </a:cubicBezTo>
                    <a:cubicBezTo>
                      <a:pt x="1117062" y="1306291"/>
                      <a:pt x="1030802" y="1169387"/>
                      <a:pt x="918544" y="980161"/>
                    </a:cubicBezTo>
                    <a:cubicBezTo>
                      <a:pt x="907508" y="952876"/>
                      <a:pt x="893244" y="926572"/>
                      <a:pt x="880376" y="900531"/>
                    </a:cubicBezTo>
                    <a:cubicBezTo>
                      <a:pt x="861117" y="861534"/>
                      <a:pt x="836777" y="824456"/>
                      <a:pt x="812982" y="788120"/>
                    </a:cubicBezTo>
                    <a:cubicBezTo>
                      <a:pt x="765348" y="715470"/>
                      <a:pt x="709099" y="647749"/>
                      <a:pt x="651542" y="582841"/>
                    </a:cubicBezTo>
                    <a:cubicBezTo>
                      <a:pt x="535445" y="451913"/>
                      <a:pt x="405978" y="331585"/>
                      <a:pt x="271692" y="219589"/>
                    </a:cubicBezTo>
                    <a:cubicBezTo>
                      <a:pt x="213153" y="170647"/>
                      <a:pt x="154374" y="122097"/>
                      <a:pt x="94984" y="73612"/>
                    </a:cubicBezTo>
                    <a:cubicBezTo>
                      <a:pt x="71909" y="54768"/>
                      <a:pt x="23228" y="20940"/>
                      <a:pt x="5431" y="1027"/>
                    </a:cubicBezTo>
                    <a:cubicBezTo>
                      <a:pt x="3010" y="-1721"/>
                      <a:pt x="-1287" y="1573"/>
                      <a:pt x="371" y="4713"/>
                    </a:cubicBezTo>
                    <a:lnTo>
                      <a:pt x="371" y="4713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52" name="Freeform: Shape 3751">
                <a:extLst>
                  <a:ext uri="{FF2B5EF4-FFF2-40B4-BE49-F238E27FC236}">
                    <a16:creationId xmlns:a16="http://schemas.microsoft.com/office/drawing/2014/main" id="{077AAAD5-6C25-4AAB-9295-D65C2E1D611C}"/>
                  </a:ext>
                </a:extLst>
              </p:cNvPr>
              <p:cNvSpPr/>
              <p:nvPr/>
            </p:nvSpPr>
            <p:spPr>
              <a:xfrm>
                <a:off x="6220225" y="6373382"/>
                <a:ext cx="1173238" cy="1534277"/>
              </a:xfrm>
              <a:custGeom>
                <a:avLst/>
                <a:gdLst>
                  <a:gd name="connsiteX0" fmla="*/ 364 w 1173238"/>
                  <a:gd name="connsiteY0" fmla="*/ 4716 h 1534277"/>
                  <a:gd name="connsiteX1" fmla="*/ 7627 w 1173238"/>
                  <a:gd name="connsiteY1" fmla="*/ 18413 h 1534277"/>
                  <a:gd name="connsiteX2" fmla="*/ 248740 w 1173238"/>
                  <a:gd name="connsiteY2" fmla="*/ 256909 h 1534277"/>
                  <a:gd name="connsiteX3" fmla="*/ 448981 w 1173238"/>
                  <a:gd name="connsiteY3" fmla="*/ 439331 h 1534277"/>
                  <a:gd name="connsiteX4" fmla="*/ 672428 w 1173238"/>
                  <a:gd name="connsiteY4" fmla="*/ 682408 h 1534277"/>
                  <a:gd name="connsiteX5" fmla="*/ 889333 w 1173238"/>
                  <a:gd name="connsiteY5" fmla="*/ 977394 h 1534277"/>
                  <a:gd name="connsiteX6" fmla="*/ 1168724 w 1173238"/>
                  <a:gd name="connsiteY6" fmla="*/ 1534278 h 1534277"/>
                  <a:gd name="connsiteX7" fmla="*/ 1173042 w 1173238"/>
                  <a:gd name="connsiteY7" fmla="*/ 1526492 h 1534277"/>
                  <a:gd name="connsiteX8" fmla="*/ 918537 w 1173238"/>
                  <a:gd name="connsiteY8" fmla="*/ 980142 h 1534277"/>
                  <a:gd name="connsiteX9" fmla="*/ 880347 w 1173238"/>
                  <a:gd name="connsiteY9" fmla="*/ 900490 h 1534277"/>
                  <a:gd name="connsiteX10" fmla="*/ 812953 w 1173238"/>
                  <a:gd name="connsiteY10" fmla="*/ 788123 h 1534277"/>
                  <a:gd name="connsiteX11" fmla="*/ 651513 w 1173238"/>
                  <a:gd name="connsiteY11" fmla="*/ 582822 h 1534277"/>
                  <a:gd name="connsiteX12" fmla="*/ 271641 w 1173238"/>
                  <a:gd name="connsiteY12" fmla="*/ 219592 h 1534277"/>
                  <a:gd name="connsiteX13" fmla="*/ 94955 w 1173238"/>
                  <a:gd name="connsiteY13" fmla="*/ 73593 h 1534277"/>
                  <a:gd name="connsiteX14" fmla="*/ 5402 w 1173238"/>
                  <a:gd name="connsiteY14" fmla="*/ 1008 h 1534277"/>
                  <a:gd name="connsiteX15" fmla="*/ 364 w 1173238"/>
                  <a:gd name="connsiteY15" fmla="*/ 4716 h 1534277"/>
                  <a:gd name="connsiteX16" fmla="*/ 364 w 1173238"/>
                  <a:gd name="connsiteY16" fmla="*/ 4716 h 153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73238" h="1534277">
                    <a:moveTo>
                      <a:pt x="364" y="4716"/>
                    </a:moveTo>
                    <a:lnTo>
                      <a:pt x="7627" y="18413"/>
                    </a:lnTo>
                    <a:cubicBezTo>
                      <a:pt x="8172" y="18958"/>
                      <a:pt x="197137" y="208185"/>
                      <a:pt x="248740" y="256909"/>
                    </a:cubicBezTo>
                    <a:cubicBezTo>
                      <a:pt x="300409" y="305699"/>
                      <a:pt x="448981" y="439331"/>
                      <a:pt x="448981" y="439331"/>
                    </a:cubicBezTo>
                    <a:cubicBezTo>
                      <a:pt x="448981" y="439331"/>
                      <a:pt x="636398" y="639529"/>
                      <a:pt x="672428" y="682408"/>
                    </a:cubicBezTo>
                    <a:cubicBezTo>
                      <a:pt x="708459" y="725287"/>
                      <a:pt x="859235" y="931701"/>
                      <a:pt x="889333" y="977394"/>
                    </a:cubicBezTo>
                    <a:cubicBezTo>
                      <a:pt x="919431" y="1023086"/>
                      <a:pt x="1153892" y="1378312"/>
                      <a:pt x="1168724" y="1534278"/>
                    </a:cubicBezTo>
                    <a:cubicBezTo>
                      <a:pt x="1171646" y="1533035"/>
                      <a:pt x="1173937" y="1530047"/>
                      <a:pt x="1173042" y="1526492"/>
                    </a:cubicBezTo>
                    <a:cubicBezTo>
                      <a:pt x="1117055" y="1306250"/>
                      <a:pt x="1030795" y="1169347"/>
                      <a:pt x="918537" y="980142"/>
                    </a:cubicBezTo>
                    <a:cubicBezTo>
                      <a:pt x="907501" y="952835"/>
                      <a:pt x="893237" y="926553"/>
                      <a:pt x="880347" y="900490"/>
                    </a:cubicBezTo>
                    <a:cubicBezTo>
                      <a:pt x="861110" y="861515"/>
                      <a:pt x="836770" y="824415"/>
                      <a:pt x="812953" y="788123"/>
                    </a:cubicBezTo>
                    <a:cubicBezTo>
                      <a:pt x="765341" y="715451"/>
                      <a:pt x="709070" y="647730"/>
                      <a:pt x="651513" y="582822"/>
                    </a:cubicBezTo>
                    <a:cubicBezTo>
                      <a:pt x="535438" y="451894"/>
                      <a:pt x="405949" y="331566"/>
                      <a:pt x="271641" y="219592"/>
                    </a:cubicBezTo>
                    <a:cubicBezTo>
                      <a:pt x="213102" y="170628"/>
                      <a:pt x="154323" y="122099"/>
                      <a:pt x="94955" y="73593"/>
                    </a:cubicBezTo>
                    <a:cubicBezTo>
                      <a:pt x="71880" y="54749"/>
                      <a:pt x="23199" y="20921"/>
                      <a:pt x="5402" y="1008"/>
                    </a:cubicBezTo>
                    <a:cubicBezTo>
                      <a:pt x="3003" y="-1696"/>
                      <a:pt x="-1272" y="1553"/>
                      <a:pt x="364" y="4716"/>
                    </a:cubicBezTo>
                    <a:lnTo>
                      <a:pt x="364" y="4716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53" name="Freeform: Shape 3752">
                <a:extLst>
                  <a:ext uri="{FF2B5EF4-FFF2-40B4-BE49-F238E27FC236}">
                    <a16:creationId xmlns:a16="http://schemas.microsoft.com/office/drawing/2014/main" id="{04817BCD-906F-4C0D-87F4-9AB89B754AEC}"/>
                  </a:ext>
                </a:extLst>
              </p:cNvPr>
              <p:cNvSpPr/>
              <p:nvPr/>
            </p:nvSpPr>
            <p:spPr>
              <a:xfrm>
                <a:off x="6233457" y="6402242"/>
                <a:ext cx="1159744" cy="1499857"/>
              </a:xfrm>
              <a:custGeom>
                <a:avLst/>
                <a:gdLst>
                  <a:gd name="connsiteX0" fmla="*/ 0 w 1159744"/>
                  <a:gd name="connsiteY0" fmla="*/ 0 h 1499857"/>
                  <a:gd name="connsiteX1" fmla="*/ 5671 w 1159744"/>
                  <a:gd name="connsiteY1" fmla="*/ 10469 h 1499857"/>
                  <a:gd name="connsiteX2" fmla="*/ 105170 w 1159744"/>
                  <a:gd name="connsiteY2" fmla="*/ 105584 h 1499857"/>
                  <a:gd name="connsiteX3" fmla="*/ 46827 w 1159744"/>
                  <a:gd name="connsiteY3" fmla="*/ 82901 h 1499857"/>
                  <a:gd name="connsiteX4" fmla="*/ 54221 w 1159744"/>
                  <a:gd name="connsiteY4" fmla="*/ 95311 h 1499857"/>
                  <a:gd name="connsiteX5" fmla="*/ 69837 w 1159744"/>
                  <a:gd name="connsiteY5" fmla="*/ 101331 h 1499857"/>
                  <a:gd name="connsiteX6" fmla="*/ 131298 w 1159744"/>
                  <a:gd name="connsiteY6" fmla="*/ 130208 h 1499857"/>
                  <a:gd name="connsiteX7" fmla="*/ 140830 w 1159744"/>
                  <a:gd name="connsiteY7" fmla="*/ 139172 h 1499857"/>
                  <a:gd name="connsiteX8" fmla="*/ 62639 w 1159744"/>
                  <a:gd name="connsiteY8" fmla="*/ 109248 h 1499857"/>
                  <a:gd name="connsiteX9" fmla="*/ 68223 w 1159744"/>
                  <a:gd name="connsiteY9" fmla="*/ 118365 h 1499857"/>
                  <a:gd name="connsiteX10" fmla="*/ 87852 w 1159744"/>
                  <a:gd name="connsiteY10" fmla="*/ 125170 h 1499857"/>
                  <a:gd name="connsiteX11" fmla="*/ 161048 w 1159744"/>
                  <a:gd name="connsiteY11" fmla="*/ 158169 h 1499857"/>
                  <a:gd name="connsiteX12" fmla="*/ 210274 w 1159744"/>
                  <a:gd name="connsiteY12" fmla="*/ 204363 h 1499857"/>
                  <a:gd name="connsiteX13" fmla="*/ 103338 w 1159744"/>
                  <a:gd name="connsiteY13" fmla="*/ 173785 h 1499857"/>
                  <a:gd name="connsiteX14" fmla="*/ 110993 w 1159744"/>
                  <a:gd name="connsiteY14" fmla="*/ 185410 h 1499857"/>
                  <a:gd name="connsiteX15" fmla="*/ 129728 w 1159744"/>
                  <a:gd name="connsiteY15" fmla="*/ 189358 h 1499857"/>
                  <a:gd name="connsiteX16" fmla="*/ 224429 w 1159744"/>
                  <a:gd name="connsiteY16" fmla="*/ 217646 h 1499857"/>
                  <a:gd name="connsiteX17" fmla="*/ 246545 w 1159744"/>
                  <a:gd name="connsiteY17" fmla="*/ 238453 h 1499857"/>
                  <a:gd name="connsiteX18" fmla="*/ 162771 w 1159744"/>
                  <a:gd name="connsiteY18" fmla="*/ 207875 h 1499857"/>
                  <a:gd name="connsiteX19" fmla="*/ 119238 w 1159744"/>
                  <a:gd name="connsiteY19" fmla="*/ 197776 h 1499857"/>
                  <a:gd name="connsiteX20" fmla="*/ 124974 w 1159744"/>
                  <a:gd name="connsiteY20" fmla="*/ 206282 h 1499857"/>
                  <a:gd name="connsiteX21" fmla="*/ 253197 w 1159744"/>
                  <a:gd name="connsiteY21" fmla="*/ 245607 h 1499857"/>
                  <a:gd name="connsiteX22" fmla="*/ 254178 w 1159744"/>
                  <a:gd name="connsiteY22" fmla="*/ 245628 h 1499857"/>
                  <a:gd name="connsiteX23" fmla="*/ 320045 w 1159744"/>
                  <a:gd name="connsiteY23" fmla="*/ 308115 h 1499857"/>
                  <a:gd name="connsiteX24" fmla="*/ 320111 w 1159744"/>
                  <a:gd name="connsiteY24" fmla="*/ 308442 h 1499857"/>
                  <a:gd name="connsiteX25" fmla="*/ 229227 w 1159744"/>
                  <a:gd name="connsiteY25" fmla="*/ 276730 h 1499857"/>
                  <a:gd name="connsiteX26" fmla="*/ 167788 w 1159744"/>
                  <a:gd name="connsiteY26" fmla="*/ 267352 h 1499857"/>
                  <a:gd name="connsiteX27" fmla="*/ 174919 w 1159744"/>
                  <a:gd name="connsiteY27" fmla="*/ 277144 h 1499857"/>
                  <a:gd name="connsiteX28" fmla="*/ 236250 w 1159744"/>
                  <a:gd name="connsiteY28" fmla="*/ 285520 h 1499857"/>
                  <a:gd name="connsiteX29" fmla="*/ 332019 w 1159744"/>
                  <a:gd name="connsiteY29" fmla="*/ 319631 h 1499857"/>
                  <a:gd name="connsiteX30" fmla="*/ 347658 w 1159744"/>
                  <a:gd name="connsiteY30" fmla="*/ 334680 h 1499857"/>
                  <a:gd name="connsiteX31" fmla="*/ 194920 w 1159744"/>
                  <a:gd name="connsiteY31" fmla="*/ 303949 h 1499857"/>
                  <a:gd name="connsiteX32" fmla="*/ 202248 w 1159744"/>
                  <a:gd name="connsiteY32" fmla="*/ 313568 h 1499857"/>
                  <a:gd name="connsiteX33" fmla="*/ 267025 w 1159744"/>
                  <a:gd name="connsiteY33" fmla="*/ 322074 h 1499857"/>
                  <a:gd name="connsiteX34" fmla="*/ 361071 w 1159744"/>
                  <a:gd name="connsiteY34" fmla="*/ 347657 h 1499857"/>
                  <a:gd name="connsiteX35" fmla="*/ 428508 w 1159744"/>
                  <a:gd name="connsiteY35" fmla="*/ 413983 h 1499857"/>
                  <a:gd name="connsiteX36" fmla="*/ 257406 w 1159744"/>
                  <a:gd name="connsiteY36" fmla="*/ 382707 h 1499857"/>
                  <a:gd name="connsiteX37" fmla="*/ 265127 w 1159744"/>
                  <a:gd name="connsiteY37" fmla="*/ 391932 h 1499857"/>
                  <a:gd name="connsiteX38" fmla="*/ 313394 w 1159744"/>
                  <a:gd name="connsiteY38" fmla="*/ 395269 h 1499857"/>
                  <a:gd name="connsiteX39" fmla="*/ 431322 w 1159744"/>
                  <a:gd name="connsiteY39" fmla="*/ 416774 h 1499857"/>
                  <a:gd name="connsiteX40" fmla="*/ 446415 w 1159744"/>
                  <a:gd name="connsiteY40" fmla="*/ 431954 h 1499857"/>
                  <a:gd name="connsiteX41" fmla="*/ 351736 w 1159744"/>
                  <a:gd name="connsiteY41" fmla="*/ 409294 h 1499857"/>
                  <a:gd name="connsiteX42" fmla="*/ 272412 w 1159744"/>
                  <a:gd name="connsiteY42" fmla="*/ 400526 h 1499857"/>
                  <a:gd name="connsiteX43" fmla="*/ 282423 w 1159744"/>
                  <a:gd name="connsiteY43" fmla="*/ 412216 h 1499857"/>
                  <a:gd name="connsiteX44" fmla="*/ 453242 w 1159744"/>
                  <a:gd name="connsiteY44" fmla="*/ 438868 h 1499857"/>
                  <a:gd name="connsiteX45" fmla="*/ 494790 w 1159744"/>
                  <a:gd name="connsiteY45" fmla="*/ 481508 h 1499857"/>
                  <a:gd name="connsiteX46" fmla="*/ 388770 w 1159744"/>
                  <a:gd name="connsiteY46" fmla="*/ 458127 h 1499857"/>
                  <a:gd name="connsiteX47" fmla="*/ 314069 w 1159744"/>
                  <a:gd name="connsiteY47" fmla="*/ 448072 h 1499857"/>
                  <a:gd name="connsiteX48" fmla="*/ 326872 w 1159744"/>
                  <a:gd name="connsiteY48" fmla="*/ 462096 h 1499857"/>
                  <a:gd name="connsiteX49" fmla="*/ 503187 w 1159744"/>
                  <a:gd name="connsiteY49" fmla="*/ 490276 h 1499857"/>
                  <a:gd name="connsiteX50" fmla="*/ 517626 w 1159744"/>
                  <a:gd name="connsiteY50" fmla="*/ 505477 h 1499857"/>
                  <a:gd name="connsiteX51" fmla="*/ 408269 w 1159744"/>
                  <a:gd name="connsiteY51" fmla="*/ 482555 h 1499857"/>
                  <a:gd name="connsiteX52" fmla="*/ 344124 w 1159744"/>
                  <a:gd name="connsiteY52" fmla="*/ 480592 h 1499857"/>
                  <a:gd name="connsiteX53" fmla="*/ 353045 w 1159744"/>
                  <a:gd name="connsiteY53" fmla="*/ 489992 h 1499857"/>
                  <a:gd name="connsiteX54" fmla="*/ 398519 w 1159744"/>
                  <a:gd name="connsiteY54" fmla="*/ 489927 h 1499857"/>
                  <a:gd name="connsiteX55" fmla="*/ 527331 w 1159744"/>
                  <a:gd name="connsiteY55" fmla="*/ 515750 h 1499857"/>
                  <a:gd name="connsiteX56" fmla="*/ 533002 w 1159744"/>
                  <a:gd name="connsiteY56" fmla="*/ 521813 h 1499857"/>
                  <a:gd name="connsiteX57" fmla="*/ 533286 w 1159744"/>
                  <a:gd name="connsiteY57" fmla="*/ 522271 h 1499857"/>
                  <a:gd name="connsiteX58" fmla="*/ 533722 w 1159744"/>
                  <a:gd name="connsiteY58" fmla="*/ 522598 h 1499857"/>
                  <a:gd name="connsiteX59" fmla="*/ 545761 w 1159744"/>
                  <a:gd name="connsiteY59" fmla="*/ 535554 h 1499857"/>
                  <a:gd name="connsiteX60" fmla="*/ 588161 w 1159744"/>
                  <a:gd name="connsiteY60" fmla="*/ 582097 h 1499857"/>
                  <a:gd name="connsiteX61" fmla="*/ 404910 w 1159744"/>
                  <a:gd name="connsiteY61" fmla="*/ 542359 h 1499857"/>
                  <a:gd name="connsiteX62" fmla="*/ 415008 w 1159744"/>
                  <a:gd name="connsiteY62" fmla="*/ 552108 h 1499857"/>
                  <a:gd name="connsiteX63" fmla="*/ 463340 w 1159744"/>
                  <a:gd name="connsiteY63" fmla="*/ 558586 h 1499857"/>
                  <a:gd name="connsiteX64" fmla="*/ 592043 w 1159744"/>
                  <a:gd name="connsiteY64" fmla="*/ 586437 h 1499857"/>
                  <a:gd name="connsiteX65" fmla="*/ 599764 w 1159744"/>
                  <a:gd name="connsiteY65" fmla="*/ 595096 h 1499857"/>
                  <a:gd name="connsiteX66" fmla="*/ 424844 w 1159744"/>
                  <a:gd name="connsiteY66" fmla="*/ 561486 h 1499857"/>
                  <a:gd name="connsiteX67" fmla="*/ 434223 w 1159744"/>
                  <a:gd name="connsiteY67" fmla="*/ 570298 h 1499857"/>
                  <a:gd name="connsiteX68" fmla="*/ 604977 w 1159744"/>
                  <a:gd name="connsiteY68" fmla="*/ 600985 h 1499857"/>
                  <a:gd name="connsiteX69" fmla="*/ 667834 w 1159744"/>
                  <a:gd name="connsiteY69" fmla="*/ 673744 h 1499857"/>
                  <a:gd name="connsiteX70" fmla="*/ 507026 w 1159744"/>
                  <a:gd name="connsiteY70" fmla="*/ 635642 h 1499857"/>
                  <a:gd name="connsiteX71" fmla="*/ 520701 w 1159744"/>
                  <a:gd name="connsiteY71" fmla="*/ 647637 h 1499857"/>
                  <a:gd name="connsiteX72" fmla="*/ 559807 w 1159744"/>
                  <a:gd name="connsiteY72" fmla="*/ 650952 h 1499857"/>
                  <a:gd name="connsiteX73" fmla="*/ 676601 w 1159744"/>
                  <a:gd name="connsiteY73" fmla="*/ 684213 h 1499857"/>
                  <a:gd name="connsiteX74" fmla="*/ 686809 w 1159744"/>
                  <a:gd name="connsiteY74" fmla="*/ 696493 h 1499857"/>
                  <a:gd name="connsiteX75" fmla="*/ 563711 w 1159744"/>
                  <a:gd name="connsiteY75" fmla="*/ 659633 h 1499857"/>
                  <a:gd name="connsiteX76" fmla="*/ 528836 w 1159744"/>
                  <a:gd name="connsiteY76" fmla="*/ 654769 h 1499857"/>
                  <a:gd name="connsiteX77" fmla="*/ 541355 w 1159744"/>
                  <a:gd name="connsiteY77" fmla="*/ 665718 h 1499857"/>
                  <a:gd name="connsiteX78" fmla="*/ 570691 w 1159744"/>
                  <a:gd name="connsiteY78" fmla="*/ 669862 h 1499857"/>
                  <a:gd name="connsiteX79" fmla="*/ 693657 w 1159744"/>
                  <a:gd name="connsiteY79" fmla="*/ 704737 h 1499857"/>
                  <a:gd name="connsiteX80" fmla="*/ 763014 w 1159744"/>
                  <a:gd name="connsiteY80" fmla="*/ 791826 h 1499857"/>
                  <a:gd name="connsiteX81" fmla="*/ 620113 w 1159744"/>
                  <a:gd name="connsiteY81" fmla="*/ 735381 h 1499857"/>
                  <a:gd name="connsiteX82" fmla="*/ 632305 w 1159744"/>
                  <a:gd name="connsiteY82" fmla="*/ 746438 h 1499857"/>
                  <a:gd name="connsiteX83" fmla="*/ 769492 w 1159744"/>
                  <a:gd name="connsiteY83" fmla="*/ 800288 h 1499857"/>
                  <a:gd name="connsiteX84" fmla="*/ 783407 w 1159744"/>
                  <a:gd name="connsiteY84" fmla="*/ 818609 h 1499857"/>
                  <a:gd name="connsiteX85" fmla="*/ 665588 w 1159744"/>
                  <a:gd name="connsiteY85" fmla="*/ 777213 h 1499857"/>
                  <a:gd name="connsiteX86" fmla="*/ 670625 w 1159744"/>
                  <a:gd name="connsiteY86" fmla="*/ 781968 h 1499857"/>
                  <a:gd name="connsiteX87" fmla="*/ 796602 w 1159744"/>
                  <a:gd name="connsiteY87" fmla="*/ 836232 h 1499857"/>
                  <a:gd name="connsiteX88" fmla="*/ 987443 w 1159744"/>
                  <a:gd name="connsiteY88" fmla="*/ 1128905 h 1499857"/>
                  <a:gd name="connsiteX89" fmla="*/ 1078065 w 1159744"/>
                  <a:gd name="connsiteY89" fmla="*/ 1307816 h 1499857"/>
                  <a:gd name="connsiteX90" fmla="*/ 1154423 w 1159744"/>
                  <a:gd name="connsiteY90" fmla="*/ 1498373 h 1499857"/>
                  <a:gd name="connsiteX91" fmla="*/ 1159745 w 1159744"/>
                  <a:gd name="connsiteY91" fmla="*/ 1497326 h 1499857"/>
                  <a:gd name="connsiteX92" fmla="*/ 1156845 w 1159744"/>
                  <a:gd name="connsiteY92" fmla="*/ 1486094 h 1499857"/>
                  <a:gd name="connsiteX93" fmla="*/ 1018065 w 1159744"/>
                  <a:gd name="connsiteY93" fmla="*/ 1167968 h 1499857"/>
                  <a:gd name="connsiteX94" fmla="*/ 826570 w 1159744"/>
                  <a:gd name="connsiteY94" fmla="*/ 865152 h 1499857"/>
                  <a:gd name="connsiteX95" fmla="*/ 800877 w 1159744"/>
                  <a:gd name="connsiteY95" fmla="*/ 830386 h 1499857"/>
                  <a:gd name="connsiteX96" fmla="*/ 801008 w 1159744"/>
                  <a:gd name="connsiteY96" fmla="*/ 828794 h 1499857"/>
                  <a:gd name="connsiteX97" fmla="*/ 803407 w 1159744"/>
                  <a:gd name="connsiteY97" fmla="*/ 764781 h 1499857"/>
                  <a:gd name="connsiteX98" fmla="*/ 799786 w 1159744"/>
                  <a:gd name="connsiteY98" fmla="*/ 759263 h 1499857"/>
                  <a:gd name="connsiteX99" fmla="*/ 795643 w 1159744"/>
                  <a:gd name="connsiteY99" fmla="*/ 752981 h 1499857"/>
                  <a:gd name="connsiteX100" fmla="*/ 791608 w 1159744"/>
                  <a:gd name="connsiteY100" fmla="*/ 818042 h 1499857"/>
                  <a:gd name="connsiteX101" fmla="*/ 770103 w 1159744"/>
                  <a:gd name="connsiteY101" fmla="*/ 789928 h 1499857"/>
                  <a:gd name="connsiteX102" fmla="*/ 771171 w 1159744"/>
                  <a:gd name="connsiteY102" fmla="*/ 786962 h 1499857"/>
                  <a:gd name="connsiteX103" fmla="*/ 775381 w 1159744"/>
                  <a:gd name="connsiteY103" fmla="*/ 723472 h 1499857"/>
                  <a:gd name="connsiteX104" fmla="*/ 767180 w 1159744"/>
                  <a:gd name="connsiteY104" fmla="*/ 712000 h 1499857"/>
                  <a:gd name="connsiteX105" fmla="*/ 762316 w 1159744"/>
                  <a:gd name="connsiteY105" fmla="*/ 779895 h 1499857"/>
                  <a:gd name="connsiteX106" fmla="*/ 695249 w 1159744"/>
                  <a:gd name="connsiteY106" fmla="*/ 696449 h 1499857"/>
                  <a:gd name="connsiteX107" fmla="*/ 713854 w 1159744"/>
                  <a:gd name="connsiteY107" fmla="*/ 642599 h 1499857"/>
                  <a:gd name="connsiteX108" fmla="*/ 707006 w 1159744"/>
                  <a:gd name="connsiteY108" fmla="*/ 634202 h 1499857"/>
                  <a:gd name="connsiteX109" fmla="*/ 691171 w 1159744"/>
                  <a:gd name="connsiteY109" fmla="*/ 691542 h 1499857"/>
                  <a:gd name="connsiteX110" fmla="*/ 680768 w 1159744"/>
                  <a:gd name="connsiteY110" fmla="*/ 679088 h 1499857"/>
                  <a:gd name="connsiteX111" fmla="*/ 691062 w 1159744"/>
                  <a:gd name="connsiteY111" fmla="*/ 614965 h 1499857"/>
                  <a:gd name="connsiteX112" fmla="*/ 683297 w 1159744"/>
                  <a:gd name="connsiteY112" fmla="*/ 605761 h 1499857"/>
                  <a:gd name="connsiteX113" fmla="*/ 674704 w 1159744"/>
                  <a:gd name="connsiteY113" fmla="*/ 671847 h 1499857"/>
                  <a:gd name="connsiteX114" fmla="*/ 611105 w 1159744"/>
                  <a:gd name="connsiteY114" fmla="*/ 598193 h 1499857"/>
                  <a:gd name="connsiteX115" fmla="*/ 611236 w 1159744"/>
                  <a:gd name="connsiteY115" fmla="*/ 597801 h 1499857"/>
                  <a:gd name="connsiteX116" fmla="*/ 623297 w 1159744"/>
                  <a:gd name="connsiteY116" fmla="*/ 548291 h 1499857"/>
                  <a:gd name="connsiteX117" fmla="*/ 626220 w 1159744"/>
                  <a:gd name="connsiteY117" fmla="*/ 540418 h 1499857"/>
                  <a:gd name="connsiteX118" fmla="*/ 619720 w 1159744"/>
                  <a:gd name="connsiteY118" fmla="*/ 533198 h 1499857"/>
                  <a:gd name="connsiteX119" fmla="*/ 607659 w 1159744"/>
                  <a:gd name="connsiteY119" fmla="*/ 594289 h 1499857"/>
                  <a:gd name="connsiteX120" fmla="*/ 597910 w 1159744"/>
                  <a:gd name="connsiteY120" fmla="*/ 583318 h 1499857"/>
                  <a:gd name="connsiteX121" fmla="*/ 603101 w 1159744"/>
                  <a:gd name="connsiteY121" fmla="*/ 514987 h 1499857"/>
                  <a:gd name="connsiteX122" fmla="*/ 593395 w 1159744"/>
                  <a:gd name="connsiteY122" fmla="*/ 504496 h 1499857"/>
                  <a:gd name="connsiteX123" fmla="*/ 591411 w 1159744"/>
                  <a:gd name="connsiteY123" fmla="*/ 576034 h 1499857"/>
                  <a:gd name="connsiteX124" fmla="*/ 531236 w 1159744"/>
                  <a:gd name="connsiteY124" fmla="*/ 510210 h 1499857"/>
                  <a:gd name="connsiteX125" fmla="*/ 532849 w 1159744"/>
                  <a:gd name="connsiteY125" fmla="*/ 441333 h 1499857"/>
                  <a:gd name="connsiteX126" fmla="*/ 527746 w 1159744"/>
                  <a:gd name="connsiteY126" fmla="*/ 436164 h 1499857"/>
                  <a:gd name="connsiteX127" fmla="*/ 525369 w 1159744"/>
                  <a:gd name="connsiteY127" fmla="*/ 503907 h 1499857"/>
                  <a:gd name="connsiteX128" fmla="*/ 508138 w 1159744"/>
                  <a:gd name="connsiteY128" fmla="*/ 485586 h 1499857"/>
                  <a:gd name="connsiteX129" fmla="*/ 507877 w 1159744"/>
                  <a:gd name="connsiteY129" fmla="*/ 483667 h 1499857"/>
                  <a:gd name="connsiteX130" fmla="*/ 508793 w 1159744"/>
                  <a:gd name="connsiteY130" fmla="*/ 417211 h 1499857"/>
                  <a:gd name="connsiteX131" fmla="*/ 502904 w 1159744"/>
                  <a:gd name="connsiteY131" fmla="*/ 411366 h 1499857"/>
                  <a:gd name="connsiteX132" fmla="*/ 498978 w 1159744"/>
                  <a:gd name="connsiteY132" fmla="*/ 431453 h 1499857"/>
                  <a:gd name="connsiteX133" fmla="*/ 497233 w 1159744"/>
                  <a:gd name="connsiteY133" fmla="*/ 474070 h 1499857"/>
                  <a:gd name="connsiteX134" fmla="*/ 462686 w 1159744"/>
                  <a:gd name="connsiteY134" fmla="*/ 438083 h 1499857"/>
                  <a:gd name="connsiteX135" fmla="*/ 462969 w 1159744"/>
                  <a:gd name="connsiteY135" fmla="*/ 436382 h 1499857"/>
                  <a:gd name="connsiteX136" fmla="*/ 451518 w 1159744"/>
                  <a:gd name="connsiteY136" fmla="*/ 361725 h 1499857"/>
                  <a:gd name="connsiteX137" fmla="*/ 444801 w 1159744"/>
                  <a:gd name="connsiteY137" fmla="*/ 355400 h 1499857"/>
                  <a:gd name="connsiteX138" fmla="*/ 444474 w 1159744"/>
                  <a:gd name="connsiteY138" fmla="*/ 380111 h 1499857"/>
                  <a:gd name="connsiteX139" fmla="*/ 455313 w 1159744"/>
                  <a:gd name="connsiteY139" fmla="*/ 430493 h 1499857"/>
                  <a:gd name="connsiteX140" fmla="*/ 435750 w 1159744"/>
                  <a:gd name="connsiteY140" fmla="*/ 410471 h 1499857"/>
                  <a:gd name="connsiteX141" fmla="*/ 423427 w 1159744"/>
                  <a:gd name="connsiteY141" fmla="*/ 335422 h 1499857"/>
                  <a:gd name="connsiteX142" fmla="*/ 414332 w 1159744"/>
                  <a:gd name="connsiteY142" fmla="*/ 327025 h 1499857"/>
                  <a:gd name="connsiteX143" fmla="*/ 414855 w 1159744"/>
                  <a:gd name="connsiteY143" fmla="*/ 341594 h 1499857"/>
                  <a:gd name="connsiteX144" fmla="*/ 426677 w 1159744"/>
                  <a:gd name="connsiteY144" fmla="*/ 401267 h 1499857"/>
                  <a:gd name="connsiteX145" fmla="*/ 358607 w 1159744"/>
                  <a:gd name="connsiteY145" fmla="*/ 333328 h 1499857"/>
                  <a:gd name="connsiteX146" fmla="*/ 351300 w 1159744"/>
                  <a:gd name="connsiteY146" fmla="*/ 270274 h 1499857"/>
                  <a:gd name="connsiteX147" fmla="*/ 342379 w 1159744"/>
                  <a:gd name="connsiteY147" fmla="*/ 262444 h 1499857"/>
                  <a:gd name="connsiteX148" fmla="*/ 347549 w 1159744"/>
                  <a:gd name="connsiteY148" fmla="*/ 322510 h 1499857"/>
                  <a:gd name="connsiteX149" fmla="*/ 327483 w 1159744"/>
                  <a:gd name="connsiteY149" fmla="*/ 302946 h 1499857"/>
                  <a:gd name="connsiteX150" fmla="*/ 323187 w 1159744"/>
                  <a:gd name="connsiteY150" fmla="*/ 250972 h 1499857"/>
                  <a:gd name="connsiteX151" fmla="*/ 323143 w 1159744"/>
                  <a:gd name="connsiteY151" fmla="*/ 245672 h 1499857"/>
                  <a:gd name="connsiteX152" fmla="*/ 312783 w 1159744"/>
                  <a:gd name="connsiteY152" fmla="*/ 236730 h 1499857"/>
                  <a:gd name="connsiteX153" fmla="*/ 317254 w 1159744"/>
                  <a:gd name="connsiteY153" fmla="*/ 293022 h 1499857"/>
                  <a:gd name="connsiteX154" fmla="*/ 312739 w 1159744"/>
                  <a:gd name="connsiteY154" fmla="*/ 288660 h 1499857"/>
                  <a:gd name="connsiteX155" fmla="*/ 258562 w 1159744"/>
                  <a:gd name="connsiteY155" fmla="*/ 236621 h 1499857"/>
                  <a:gd name="connsiteX156" fmla="*/ 257973 w 1159744"/>
                  <a:gd name="connsiteY156" fmla="*/ 234222 h 1499857"/>
                  <a:gd name="connsiteX157" fmla="*/ 234789 w 1159744"/>
                  <a:gd name="connsiteY157" fmla="*/ 178496 h 1499857"/>
                  <a:gd name="connsiteX158" fmla="*/ 233764 w 1159744"/>
                  <a:gd name="connsiteY158" fmla="*/ 170186 h 1499857"/>
                  <a:gd name="connsiteX159" fmla="*/ 222553 w 1159744"/>
                  <a:gd name="connsiteY159" fmla="*/ 160852 h 1499857"/>
                  <a:gd name="connsiteX160" fmla="*/ 235880 w 1159744"/>
                  <a:gd name="connsiteY160" fmla="*/ 215007 h 1499857"/>
                  <a:gd name="connsiteX161" fmla="*/ 223709 w 1159744"/>
                  <a:gd name="connsiteY161" fmla="*/ 203447 h 1499857"/>
                  <a:gd name="connsiteX162" fmla="*/ 223731 w 1159744"/>
                  <a:gd name="connsiteY162" fmla="*/ 203316 h 1499857"/>
                  <a:gd name="connsiteX163" fmla="*/ 215814 w 1159744"/>
                  <a:gd name="connsiteY163" fmla="*/ 179303 h 1499857"/>
                  <a:gd name="connsiteX164" fmla="*/ 209162 w 1159744"/>
                  <a:gd name="connsiteY164" fmla="*/ 149728 h 1499857"/>
                  <a:gd name="connsiteX165" fmla="*/ 201354 w 1159744"/>
                  <a:gd name="connsiteY165" fmla="*/ 143229 h 1499857"/>
                  <a:gd name="connsiteX166" fmla="*/ 202248 w 1159744"/>
                  <a:gd name="connsiteY166" fmla="*/ 149379 h 1499857"/>
                  <a:gd name="connsiteX167" fmla="*/ 215225 w 1159744"/>
                  <a:gd name="connsiteY167" fmla="*/ 195355 h 1499857"/>
                  <a:gd name="connsiteX168" fmla="*/ 128878 w 1159744"/>
                  <a:gd name="connsiteY168" fmla="*/ 114832 h 1499857"/>
                  <a:gd name="connsiteX169" fmla="*/ 111996 w 1159744"/>
                  <a:gd name="connsiteY169" fmla="*/ 69422 h 1499857"/>
                  <a:gd name="connsiteX170" fmla="*/ 106544 w 1159744"/>
                  <a:gd name="connsiteY170" fmla="*/ 64930 h 1499857"/>
                  <a:gd name="connsiteX171" fmla="*/ 120480 w 1159744"/>
                  <a:gd name="connsiteY171" fmla="*/ 107133 h 1499857"/>
                  <a:gd name="connsiteX172" fmla="*/ 111277 w 1159744"/>
                  <a:gd name="connsiteY172" fmla="*/ 98714 h 1499857"/>
                  <a:gd name="connsiteX173" fmla="*/ 99935 w 1159744"/>
                  <a:gd name="connsiteY173" fmla="*/ 78735 h 1499857"/>
                  <a:gd name="connsiteX174" fmla="*/ 90121 w 1159744"/>
                  <a:gd name="connsiteY174" fmla="*/ 51429 h 1499857"/>
                  <a:gd name="connsiteX175" fmla="*/ 82160 w 1159744"/>
                  <a:gd name="connsiteY175" fmla="*/ 44886 h 1499857"/>
                  <a:gd name="connsiteX176" fmla="*/ 91844 w 1159744"/>
                  <a:gd name="connsiteY176" fmla="*/ 81069 h 1499857"/>
                  <a:gd name="connsiteX177" fmla="*/ 0 w 1159744"/>
                  <a:gd name="connsiteY177" fmla="*/ 0 h 1499857"/>
                  <a:gd name="connsiteX178" fmla="*/ 0 w 1159744"/>
                  <a:gd name="connsiteY178" fmla="*/ 0 h 1499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159744" h="1499857">
                    <a:moveTo>
                      <a:pt x="0" y="0"/>
                    </a:moveTo>
                    <a:lnTo>
                      <a:pt x="5671" y="10469"/>
                    </a:lnTo>
                    <a:cubicBezTo>
                      <a:pt x="38604" y="42443"/>
                      <a:pt x="71822" y="74090"/>
                      <a:pt x="105170" y="105584"/>
                    </a:cubicBezTo>
                    <a:cubicBezTo>
                      <a:pt x="87198" y="96075"/>
                      <a:pt x="66827" y="88550"/>
                      <a:pt x="46827" y="82901"/>
                    </a:cubicBezTo>
                    <a:cubicBezTo>
                      <a:pt x="49270" y="87045"/>
                      <a:pt x="51734" y="91189"/>
                      <a:pt x="54221" y="95311"/>
                    </a:cubicBezTo>
                    <a:cubicBezTo>
                      <a:pt x="59455" y="97231"/>
                      <a:pt x="64668" y="99237"/>
                      <a:pt x="69837" y="101331"/>
                    </a:cubicBezTo>
                    <a:cubicBezTo>
                      <a:pt x="90535" y="109728"/>
                      <a:pt x="110273" y="122552"/>
                      <a:pt x="131298" y="130208"/>
                    </a:cubicBezTo>
                    <a:lnTo>
                      <a:pt x="140830" y="139172"/>
                    </a:lnTo>
                    <a:cubicBezTo>
                      <a:pt x="116926" y="126129"/>
                      <a:pt x="89794" y="116184"/>
                      <a:pt x="62639" y="109248"/>
                    </a:cubicBezTo>
                    <a:lnTo>
                      <a:pt x="68223" y="118365"/>
                    </a:lnTo>
                    <a:cubicBezTo>
                      <a:pt x="74810" y="120459"/>
                      <a:pt x="81353" y="122705"/>
                      <a:pt x="87852" y="125170"/>
                    </a:cubicBezTo>
                    <a:cubicBezTo>
                      <a:pt x="113043" y="134679"/>
                      <a:pt x="136315" y="147831"/>
                      <a:pt x="161048" y="158169"/>
                    </a:cubicBezTo>
                    <a:lnTo>
                      <a:pt x="210274" y="204363"/>
                    </a:lnTo>
                    <a:cubicBezTo>
                      <a:pt x="177340" y="189183"/>
                      <a:pt x="139979" y="181659"/>
                      <a:pt x="103338" y="173785"/>
                    </a:cubicBezTo>
                    <a:cubicBezTo>
                      <a:pt x="105868" y="177667"/>
                      <a:pt x="108419" y="181550"/>
                      <a:pt x="110993" y="185410"/>
                    </a:cubicBezTo>
                    <a:cubicBezTo>
                      <a:pt x="117253" y="186740"/>
                      <a:pt x="123512" y="188027"/>
                      <a:pt x="129728" y="189358"/>
                    </a:cubicBezTo>
                    <a:cubicBezTo>
                      <a:pt x="162553" y="196337"/>
                      <a:pt x="193437" y="205192"/>
                      <a:pt x="224429" y="217646"/>
                    </a:cubicBezTo>
                    <a:lnTo>
                      <a:pt x="246545" y="238453"/>
                    </a:lnTo>
                    <a:cubicBezTo>
                      <a:pt x="221332" y="221768"/>
                      <a:pt x="192302" y="214505"/>
                      <a:pt x="162771" y="207875"/>
                    </a:cubicBezTo>
                    <a:cubicBezTo>
                      <a:pt x="148442" y="204647"/>
                      <a:pt x="133894" y="201070"/>
                      <a:pt x="119238" y="197776"/>
                    </a:cubicBezTo>
                    <a:lnTo>
                      <a:pt x="124974" y="206282"/>
                    </a:lnTo>
                    <a:cubicBezTo>
                      <a:pt x="169423" y="213938"/>
                      <a:pt x="213807" y="221223"/>
                      <a:pt x="253197" y="245607"/>
                    </a:cubicBezTo>
                    <a:cubicBezTo>
                      <a:pt x="253567" y="245847"/>
                      <a:pt x="253917" y="245803"/>
                      <a:pt x="254178" y="245628"/>
                    </a:cubicBezTo>
                    <a:cubicBezTo>
                      <a:pt x="276207" y="266392"/>
                      <a:pt x="298170" y="287199"/>
                      <a:pt x="320045" y="308115"/>
                    </a:cubicBezTo>
                    <a:lnTo>
                      <a:pt x="320111" y="308442"/>
                    </a:lnTo>
                    <a:cubicBezTo>
                      <a:pt x="292019" y="293568"/>
                      <a:pt x="258475" y="283797"/>
                      <a:pt x="229227" y="276730"/>
                    </a:cubicBezTo>
                    <a:cubicBezTo>
                      <a:pt x="210231" y="272128"/>
                      <a:pt x="188747" y="267810"/>
                      <a:pt x="167788" y="267352"/>
                    </a:cubicBezTo>
                    <a:cubicBezTo>
                      <a:pt x="170165" y="270623"/>
                      <a:pt x="172542" y="273873"/>
                      <a:pt x="174919" y="277144"/>
                    </a:cubicBezTo>
                    <a:cubicBezTo>
                      <a:pt x="195181" y="277973"/>
                      <a:pt x="215203" y="279849"/>
                      <a:pt x="236250" y="285520"/>
                    </a:cubicBezTo>
                    <a:cubicBezTo>
                      <a:pt x="268747" y="294266"/>
                      <a:pt x="299544" y="311539"/>
                      <a:pt x="332019" y="319631"/>
                    </a:cubicBezTo>
                    <a:lnTo>
                      <a:pt x="347658" y="334680"/>
                    </a:lnTo>
                    <a:cubicBezTo>
                      <a:pt x="300264" y="316730"/>
                      <a:pt x="246283" y="305192"/>
                      <a:pt x="194920" y="303949"/>
                    </a:cubicBezTo>
                    <a:lnTo>
                      <a:pt x="202248" y="313568"/>
                    </a:lnTo>
                    <a:cubicBezTo>
                      <a:pt x="223884" y="315552"/>
                      <a:pt x="245476" y="317864"/>
                      <a:pt x="267025" y="322074"/>
                    </a:cubicBezTo>
                    <a:cubicBezTo>
                      <a:pt x="299173" y="328334"/>
                      <a:pt x="329860" y="338061"/>
                      <a:pt x="361071" y="347657"/>
                    </a:cubicBezTo>
                    <a:cubicBezTo>
                      <a:pt x="383710" y="369599"/>
                      <a:pt x="406196" y="391693"/>
                      <a:pt x="428508" y="413983"/>
                    </a:cubicBezTo>
                    <a:cubicBezTo>
                      <a:pt x="376338" y="394572"/>
                      <a:pt x="315509" y="383317"/>
                      <a:pt x="257406" y="382707"/>
                    </a:cubicBezTo>
                    <a:lnTo>
                      <a:pt x="265127" y="391932"/>
                    </a:lnTo>
                    <a:cubicBezTo>
                      <a:pt x="281223" y="392543"/>
                      <a:pt x="297297" y="393459"/>
                      <a:pt x="313394" y="395269"/>
                    </a:cubicBezTo>
                    <a:cubicBezTo>
                      <a:pt x="353263" y="399763"/>
                      <a:pt x="392107" y="408770"/>
                      <a:pt x="431322" y="416774"/>
                    </a:cubicBezTo>
                    <a:cubicBezTo>
                      <a:pt x="436360" y="421813"/>
                      <a:pt x="441399" y="426873"/>
                      <a:pt x="446415" y="431954"/>
                    </a:cubicBezTo>
                    <a:cubicBezTo>
                      <a:pt x="417560" y="416796"/>
                      <a:pt x="383950" y="413241"/>
                      <a:pt x="351736" y="409294"/>
                    </a:cubicBezTo>
                    <a:cubicBezTo>
                      <a:pt x="325738" y="406109"/>
                      <a:pt x="299064" y="402467"/>
                      <a:pt x="272412" y="400526"/>
                    </a:cubicBezTo>
                    <a:cubicBezTo>
                      <a:pt x="275727" y="404430"/>
                      <a:pt x="279064" y="408334"/>
                      <a:pt x="282423" y="412216"/>
                    </a:cubicBezTo>
                    <a:cubicBezTo>
                      <a:pt x="340068" y="416949"/>
                      <a:pt x="397647" y="419850"/>
                      <a:pt x="453242" y="438868"/>
                    </a:cubicBezTo>
                    <a:cubicBezTo>
                      <a:pt x="467178" y="452980"/>
                      <a:pt x="481028" y="467178"/>
                      <a:pt x="494790" y="481508"/>
                    </a:cubicBezTo>
                    <a:cubicBezTo>
                      <a:pt x="461857" y="466568"/>
                      <a:pt x="424299" y="462489"/>
                      <a:pt x="388770" y="458127"/>
                    </a:cubicBezTo>
                    <a:cubicBezTo>
                      <a:pt x="364211" y="455095"/>
                      <a:pt x="339173" y="451235"/>
                      <a:pt x="314069" y="448072"/>
                    </a:cubicBezTo>
                    <a:cubicBezTo>
                      <a:pt x="318322" y="452762"/>
                      <a:pt x="322576" y="457429"/>
                      <a:pt x="326872" y="462096"/>
                    </a:cubicBezTo>
                    <a:cubicBezTo>
                      <a:pt x="385913" y="469250"/>
                      <a:pt x="445303" y="473743"/>
                      <a:pt x="503187" y="490276"/>
                    </a:cubicBezTo>
                    <a:cubicBezTo>
                      <a:pt x="508008" y="495335"/>
                      <a:pt x="512828" y="500395"/>
                      <a:pt x="517626" y="505477"/>
                    </a:cubicBezTo>
                    <a:cubicBezTo>
                      <a:pt x="484583" y="489796"/>
                      <a:pt x="443689" y="485150"/>
                      <a:pt x="408269" y="482555"/>
                    </a:cubicBezTo>
                    <a:cubicBezTo>
                      <a:pt x="387331" y="481028"/>
                      <a:pt x="365717" y="480221"/>
                      <a:pt x="344124" y="480592"/>
                    </a:cubicBezTo>
                    <a:cubicBezTo>
                      <a:pt x="347091" y="483732"/>
                      <a:pt x="350057" y="486851"/>
                      <a:pt x="353045" y="489992"/>
                    </a:cubicBezTo>
                    <a:cubicBezTo>
                      <a:pt x="368137" y="489359"/>
                      <a:pt x="383296" y="489141"/>
                      <a:pt x="398519" y="489927"/>
                    </a:cubicBezTo>
                    <a:cubicBezTo>
                      <a:pt x="444212" y="492282"/>
                      <a:pt x="483711" y="505281"/>
                      <a:pt x="527331" y="515750"/>
                    </a:cubicBezTo>
                    <a:lnTo>
                      <a:pt x="533002" y="521813"/>
                    </a:lnTo>
                    <a:lnTo>
                      <a:pt x="533286" y="522271"/>
                    </a:lnTo>
                    <a:cubicBezTo>
                      <a:pt x="533395" y="522446"/>
                      <a:pt x="533548" y="522533"/>
                      <a:pt x="533722" y="522598"/>
                    </a:cubicBezTo>
                    <a:cubicBezTo>
                      <a:pt x="537735" y="526895"/>
                      <a:pt x="541770" y="531213"/>
                      <a:pt x="545761" y="535554"/>
                    </a:cubicBezTo>
                    <a:cubicBezTo>
                      <a:pt x="560003" y="550952"/>
                      <a:pt x="574136" y="566459"/>
                      <a:pt x="588161" y="582097"/>
                    </a:cubicBezTo>
                    <a:cubicBezTo>
                      <a:pt x="532501" y="558128"/>
                      <a:pt x="467985" y="546983"/>
                      <a:pt x="404910" y="542359"/>
                    </a:cubicBezTo>
                    <a:cubicBezTo>
                      <a:pt x="408269" y="545630"/>
                      <a:pt x="411627" y="548880"/>
                      <a:pt x="415008" y="552108"/>
                    </a:cubicBezTo>
                    <a:cubicBezTo>
                      <a:pt x="431148" y="553809"/>
                      <a:pt x="447266" y="555947"/>
                      <a:pt x="463340" y="558586"/>
                    </a:cubicBezTo>
                    <a:cubicBezTo>
                      <a:pt x="506786" y="565739"/>
                      <a:pt x="548837" y="578564"/>
                      <a:pt x="592043" y="586437"/>
                    </a:cubicBezTo>
                    <a:lnTo>
                      <a:pt x="599764" y="595096"/>
                    </a:lnTo>
                    <a:cubicBezTo>
                      <a:pt x="544475" y="576601"/>
                      <a:pt x="484343" y="563798"/>
                      <a:pt x="424844" y="561486"/>
                    </a:cubicBezTo>
                    <a:cubicBezTo>
                      <a:pt x="427963" y="564431"/>
                      <a:pt x="431082" y="567353"/>
                      <a:pt x="434223" y="570298"/>
                    </a:cubicBezTo>
                    <a:cubicBezTo>
                      <a:pt x="491846" y="573940"/>
                      <a:pt x="548095" y="582664"/>
                      <a:pt x="604977" y="600985"/>
                    </a:cubicBezTo>
                    <a:cubicBezTo>
                      <a:pt x="626220" y="624976"/>
                      <a:pt x="647179" y="649230"/>
                      <a:pt x="667834" y="673744"/>
                    </a:cubicBezTo>
                    <a:cubicBezTo>
                      <a:pt x="622534" y="650495"/>
                      <a:pt x="562664" y="636492"/>
                      <a:pt x="507026" y="635642"/>
                    </a:cubicBezTo>
                    <a:lnTo>
                      <a:pt x="520701" y="647637"/>
                    </a:lnTo>
                    <a:cubicBezTo>
                      <a:pt x="533613" y="648008"/>
                      <a:pt x="546612" y="648989"/>
                      <a:pt x="559807" y="650952"/>
                    </a:cubicBezTo>
                    <a:cubicBezTo>
                      <a:pt x="600767" y="657081"/>
                      <a:pt x="637648" y="671345"/>
                      <a:pt x="676601" y="684213"/>
                    </a:cubicBezTo>
                    <a:lnTo>
                      <a:pt x="686809" y="696493"/>
                    </a:lnTo>
                    <a:cubicBezTo>
                      <a:pt x="651083" y="675031"/>
                      <a:pt x="603122" y="666045"/>
                      <a:pt x="563711" y="659633"/>
                    </a:cubicBezTo>
                    <a:cubicBezTo>
                      <a:pt x="552326" y="657779"/>
                      <a:pt x="540636" y="656100"/>
                      <a:pt x="528836" y="654769"/>
                    </a:cubicBezTo>
                    <a:lnTo>
                      <a:pt x="541355" y="665718"/>
                    </a:lnTo>
                    <a:cubicBezTo>
                      <a:pt x="551083" y="666743"/>
                      <a:pt x="560854" y="668074"/>
                      <a:pt x="570691" y="669862"/>
                    </a:cubicBezTo>
                    <a:cubicBezTo>
                      <a:pt x="612915" y="677518"/>
                      <a:pt x="652174" y="695991"/>
                      <a:pt x="693657" y="704737"/>
                    </a:cubicBezTo>
                    <a:cubicBezTo>
                      <a:pt x="717234" y="733396"/>
                      <a:pt x="740375" y="762403"/>
                      <a:pt x="763014" y="791826"/>
                    </a:cubicBezTo>
                    <a:cubicBezTo>
                      <a:pt x="719764" y="765980"/>
                      <a:pt x="670277" y="746940"/>
                      <a:pt x="620113" y="735381"/>
                    </a:cubicBezTo>
                    <a:lnTo>
                      <a:pt x="632305" y="746438"/>
                    </a:lnTo>
                    <a:cubicBezTo>
                      <a:pt x="679241" y="759721"/>
                      <a:pt x="723865" y="777693"/>
                      <a:pt x="769492" y="800288"/>
                    </a:cubicBezTo>
                    <a:cubicBezTo>
                      <a:pt x="774159" y="806373"/>
                      <a:pt x="778783" y="812480"/>
                      <a:pt x="783407" y="818609"/>
                    </a:cubicBezTo>
                    <a:cubicBezTo>
                      <a:pt x="748685" y="796384"/>
                      <a:pt x="706133" y="785588"/>
                      <a:pt x="665588" y="777213"/>
                    </a:cubicBezTo>
                    <a:lnTo>
                      <a:pt x="670625" y="781968"/>
                    </a:lnTo>
                    <a:cubicBezTo>
                      <a:pt x="714617" y="796013"/>
                      <a:pt x="755228" y="813331"/>
                      <a:pt x="796602" y="836232"/>
                    </a:cubicBezTo>
                    <a:cubicBezTo>
                      <a:pt x="866090" y="929842"/>
                      <a:pt x="930300" y="1027269"/>
                      <a:pt x="987443" y="1128905"/>
                    </a:cubicBezTo>
                    <a:cubicBezTo>
                      <a:pt x="1020224" y="1187182"/>
                      <a:pt x="1050628" y="1246834"/>
                      <a:pt x="1078065" y="1307816"/>
                    </a:cubicBezTo>
                    <a:cubicBezTo>
                      <a:pt x="1106201" y="1370346"/>
                      <a:pt x="1128643" y="1434905"/>
                      <a:pt x="1154423" y="1498373"/>
                    </a:cubicBezTo>
                    <a:cubicBezTo>
                      <a:pt x="1155514" y="1501034"/>
                      <a:pt x="1159440" y="1499769"/>
                      <a:pt x="1159745" y="1497326"/>
                    </a:cubicBezTo>
                    <a:cubicBezTo>
                      <a:pt x="1158785" y="1493553"/>
                      <a:pt x="1157826" y="1489823"/>
                      <a:pt x="1156845" y="1486094"/>
                    </a:cubicBezTo>
                    <a:cubicBezTo>
                      <a:pt x="1125568" y="1375668"/>
                      <a:pt x="1072111" y="1268492"/>
                      <a:pt x="1018065" y="1167968"/>
                    </a:cubicBezTo>
                    <a:cubicBezTo>
                      <a:pt x="961445" y="1062711"/>
                      <a:pt x="896908" y="961772"/>
                      <a:pt x="826570" y="865152"/>
                    </a:cubicBezTo>
                    <a:cubicBezTo>
                      <a:pt x="818086" y="853505"/>
                      <a:pt x="809514" y="841902"/>
                      <a:pt x="800877" y="830386"/>
                    </a:cubicBezTo>
                    <a:cubicBezTo>
                      <a:pt x="801030" y="829907"/>
                      <a:pt x="801095" y="829405"/>
                      <a:pt x="801008" y="828794"/>
                    </a:cubicBezTo>
                    <a:cubicBezTo>
                      <a:pt x="797933" y="805959"/>
                      <a:pt x="799307" y="785195"/>
                      <a:pt x="803407" y="764781"/>
                    </a:cubicBezTo>
                    <a:lnTo>
                      <a:pt x="799786" y="759263"/>
                    </a:lnTo>
                    <a:lnTo>
                      <a:pt x="795643" y="752981"/>
                    </a:lnTo>
                    <a:cubicBezTo>
                      <a:pt x="790059" y="774552"/>
                      <a:pt x="787311" y="796777"/>
                      <a:pt x="791608" y="818042"/>
                    </a:cubicBezTo>
                    <a:cubicBezTo>
                      <a:pt x="784498" y="808642"/>
                      <a:pt x="777322" y="799263"/>
                      <a:pt x="770103" y="789928"/>
                    </a:cubicBezTo>
                    <a:cubicBezTo>
                      <a:pt x="770801" y="789274"/>
                      <a:pt x="771237" y="788271"/>
                      <a:pt x="771171" y="786962"/>
                    </a:cubicBezTo>
                    <a:cubicBezTo>
                      <a:pt x="770125" y="764868"/>
                      <a:pt x="771629" y="743886"/>
                      <a:pt x="775381" y="723472"/>
                    </a:cubicBezTo>
                    <a:cubicBezTo>
                      <a:pt x="772676" y="719633"/>
                      <a:pt x="769928" y="715817"/>
                      <a:pt x="767180" y="712000"/>
                    </a:cubicBezTo>
                    <a:cubicBezTo>
                      <a:pt x="762818" y="734312"/>
                      <a:pt x="761313" y="757234"/>
                      <a:pt x="762316" y="779895"/>
                    </a:cubicBezTo>
                    <a:cubicBezTo>
                      <a:pt x="740397" y="751760"/>
                      <a:pt x="718019" y="723952"/>
                      <a:pt x="695249" y="696449"/>
                    </a:cubicBezTo>
                    <a:cubicBezTo>
                      <a:pt x="701858" y="678608"/>
                      <a:pt x="707725" y="660571"/>
                      <a:pt x="713854" y="642599"/>
                    </a:cubicBezTo>
                    <a:lnTo>
                      <a:pt x="707006" y="634202"/>
                    </a:lnTo>
                    <a:cubicBezTo>
                      <a:pt x="700375" y="653046"/>
                      <a:pt x="694682" y="672305"/>
                      <a:pt x="691171" y="691542"/>
                    </a:cubicBezTo>
                    <a:cubicBezTo>
                      <a:pt x="687725" y="687376"/>
                      <a:pt x="684235" y="683232"/>
                      <a:pt x="680768" y="679088"/>
                    </a:cubicBezTo>
                    <a:cubicBezTo>
                      <a:pt x="680506" y="657910"/>
                      <a:pt x="684672" y="636230"/>
                      <a:pt x="691062" y="614965"/>
                    </a:cubicBezTo>
                    <a:lnTo>
                      <a:pt x="683297" y="605761"/>
                    </a:lnTo>
                    <a:cubicBezTo>
                      <a:pt x="676732" y="628117"/>
                      <a:pt x="672806" y="651018"/>
                      <a:pt x="674704" y="671847"/>
                    </a:cubicBezTo>
                    <a:cubicBezTo>
                      <a:pt x="653810" y="647049"/>
                      <a:pt x="632610" y="622490"/>
                      <a:pt x="611105" y="598193"/>
                    </a:cubicBezTo>
                    <a:cubicBezTo>
                      <a:pt x="611148" y="598062"/>
                      <a:pt x="611192" y="597932"/>
                      <a:pt x="611236" y="597801"/>
                    </a:cubicBezTo>
                    <a:cubicBezTo>
                      <a:pt x="614398" y="580941"/>
                      <a:pt x="617539" y="564496"/>
                      <a:pt x="623297" y="548291"/>
                    </a:cubicBezTo>
                    <a:cubicBezTo>
                      <a:pt x="624235" y="545652"/>
                      <a:pt x="625217" y="543035"/>
                      <a:pt x="626220" y="540418"/>
                    </a:cubicBezTo>
                    <a:lnTo>
                      <a:pt x="619720" y="533198"/>
                    </a:lnTo>
                    <a:cubicBezTo>
                      <a:pt x="612741" y="553482"/>
                      <a:pt x="608117" y="574856"/>
                      <a:pt x="607659" y="594289"/>
                    </a:cubicBezTo>
                    <a:lnTo>
                      <a:pt x="597910" y="583318"/>
                    </a:lnTo>
                    <a:cubicBezTo>
                      <a:pt x="599960" y="560090"/>
                      <a:pt x="600047" y="537735"/>
                      <a:pt x="603101" y="514987"/>
                    </a:cubicBezTo>
                    <a:cubicBezTo>
                      <a:pt x="599873" y="511497"/>
                      <a:pt x="596645" y="507986"/>
                      <a:pt x="593395" y="504496"/>
                    </a:cubicBezTo>
                    <a:cubicBezTo>
                      <a:pt x="588400" y="528902"/>
                      <a:pt x="586547" y="553395"/>
                      <a:pt x="591411" y="576034"/>
                    </a:cubicBezTo>
                    <a:cubicBezTo>
                      <a:pt x="571563" y="553896"/>
                      <a:pt x="551497" y="531955"/>
                      <a:pt x="531236" y="510210"/>
                    </a:cubicBezTo>
                    <a:cubicBezTo>
                      <a:pt x="526328" y="488225"/>
                      <a:pt x="528684" y="462336"/>
                      <a:pt x="532849" y="441333"/>
                    </a:cubicBezTo>
                    <a:lnTo>
                      <a:pt x="527746" y="436164"/>
                    </a:lnTo>
                    <a:cubicBezTo>
                      <a:pt x="522402" y="459021"/>
                      <a:pt x="519262" y="482620"/>
                      <a:pt x="525369" y="503907"/>
                    </a:cubicBezTo>
                    <a:cubicBezTo>
                      <a:pt x="519632" y="497778"/>
                      <a:pt x="513896" y="491671"/>
                      <a:pt x="508138" y="485586"/>
                    </a:cubicBezTo>
                    <a:cubicBezTo>
                      <a:pt x="508356" y="485019"/>
                      <a:pt x="508335" y="484343"/>
                      <a:pt x="507877" y="483667"/>
                    </a:cubicBezTo>
                    <a:cubicBezTo>
                      <a:pt x="496404" y="466415"/>
                      <a:pt x="502468" y="439479"/>
                      <a:pt x="508793" y="417211"/>
                    </a:cubicBezTo>
                    <a:lnTo>
                      <a:pt x="502904" y="411366"/>
                    </a:lnTo>
                    <a:cubicBezTo>
                      <a:pt x="501486" y="418083"/>
                      <a:pt x="500178" y="424801"/>
                      <a:pt x="498978" y="431453"/>
                    </a:cubicBezTo>
                    <a:cubicBezTo>
                      <a:pt x="496862" y="443230"/>
                      <a:pt x="493656" y="460657"/>
                      <a:pt x="497233" y="474070"/>
                    </a:cubicBezTo>
                    <a:cubicBezTo>
                      <a:pt x="485782" y="462009"/>
                      <a:pt x="474267" y="450013"/>
                      <a:pt x="462686" y="438083"/>
                    </a:cubicBezTo>
                    <a:cubicBezTo>
                      <a:pt x="463078" y="437669"/>
                      <a:pt x="463231" y="437080"/>
                      <a:pt x="462969" y="436382"/>
                    </a:cubicBezTo>
                    <a:cubicBezTo>
                      <a:pt x="453612" y="411540"/>
                      <a:pt x="450908" y="387396"/>
                      <a:pt x="451518" y="361725"/>
                    </a:cubicBezTo>
                    <a:lnTo>
                      <a:pt x="444801" y="355400"/>
                    </a:lnTo>
                    <a:cubicBezTo>
                      <a:pt x="444365" y="363623"/>
                      <a:pt x="444147" y="371867"/>
                      <a:pt x="444474" y="380111"/>
                    </a:cubicBezTo>
                    <a:cubicBezTo>
                      <a:pt x="445150" y="397429"/>
                      <a:pt x="447789" y="414921"/>
                      <a:pt x="455313" y="430493"/>
                    </a:cubicBezTo>
                    <a:cubicBezTo>
                      <a:pt x="448814" y="423819"/>
                      <a:pt x="442293" y="417145"/>
                      <a:pt x="435750" y="410471"/>
                    </a:cubicBezTo>
                    <a:cubicBezTo>
                      <a:pt x="433307" y="385106"/>
                      <a:pt x="424430" y="361485"/>
                      <a:pt x="423427" y="335422"/>
                    </a:cubicBezTo>
                    <a:lnTo>
                      <a:pt x="414332" y="327025"/>
                    </a:lnTo>
                    <a:cubicBezTo>
                      <a:pt x="414419" y="331932"/>
                      <a:pt x="414594" y="336796"/>
                      <a:pt x="414855" y="341594"/>
                    </a:cubicBezTo>
                    <a:cubicBezTo>
                      <a:pt x="415881" y="360591"/>
                      <a:pt x="417560" y="383535"/>
                      <a:pt x="426677" y="401267"/>
                    </a:cubicBezTo>
                    <a:cubicBezTo>
                      <a:pt x="404146" y="378432"/>
                      <a:pt x="381442" y="355793"/>
                      <a:pt x="358607" y="333328"/>
                    </a:cubicBezTo>
                    <a:cubicBezTo>
                      <a:pt x="351344" y="312259"/>
                      <a:pt x="350253" y="291365"/>
                      <a:pt x="351300" y="270274"/>
                    </a:cubicBezTo>
                    <a:lnTo>
                      <a:pt x="342379" y="262444"/>
                    </a:lnTo>
                    <a:cubicBezTo>
                      <a:pt x="340722" y="283142"/>
                      <a:pt x="341725" y="304255"/>
                      <a:pt x="347549" y="322510"/>
                    </a:cubicBezTo>
                    <a:cubicBezTo>
                      <a:pt x="340874" y="315989"/>
                      <a:pt x="334179" y="309467"/>
                      <a:pt x="327483" y="302946"/>
                    </a:cubicBezTo>
                    <a:cubicBezTo>
                      <a:pt x="325520" y="285650"/>
                      <a:pt x="323623" y="268398"/>
                      <a:pt x="323187" y="250972"/>
                    </a:cubicBezTo>
                    <a:cubicBezTo>
                      <a:pt x="323143" y="249205"/>
                      <a:pt x="323121" y="247439"/>
                      <a:pt x="323143" y="245672"/>
                    </a:cubicBezTo>
                    <a:lnTo>
                      <a:pt x="312783" y="236730"/>
                    </a:lnTo>
                    <a:cubicBezTo>
                      <a:pt x="312477" y="255639"/>
                      <a:pt x="314310" y="274985"/>
                      <a:pt x="317254" y="293022"/>
                    </a:cubicBezTo>
                    <a:lnTo>
                      <a:pt x="312739" y="288660"/>
                    </a:lnTo>
                    <a:cubicBezTo>
                      <a:pt x="294746" y="271278"/>
                      <a:pt x="276687" y="253917"/>
                      <a:pt x="258562" y="236621"/>
                    </a:cubicBezTo>
                    <a:cubicBezTo>
                      <a:pt x="258693" y="235857"/>
                      <a:pt x="258540" y="235029"/>
                      <a:pt x="257973" y="234222"/>
                    </a:cubicBezTo>
                    <a:cubicBezTo>
                      <a:pt x="246283" y="217122"/>
                      <a:pt x="238082" y="199107"/>
                      <a:pt x="234789" y="178496"/>
                    </a:cubicBezTo>
                    <a:cubicBezTo>
                      <a:pt x="234352" y="175726"/>
                      <a:pt x="234004" y="172956"/>
                      <a:pt x="233764" y="170186"/>
                    </a:cubicBezTo>
                    <a:lnTo>
                      <a:pt x="222553" y="160852"/>
                    </a:lnTo>
                    <a:cubicBezTo>
                      <a:pt x="223731" y="179696"/>
                      <a:pt x="228028" y="198627"/>
                      <a:pt x="235880" y="215007"/>
                    </a:cubicBezTo>
                    <a:lnTo>
                      <a:pt x="223709" y="203447"/>
                    </a:lnTo>
                    <a:lnTo>
                      <a:pt x="223731" y="203316"/>
                    </a:lnTo>
                    <a:cubicBezTo>
                      <a:pt x="222793" y="194483"/>
                      <a:pt x="218605" y="187831"/>
                      <a:pt x="215814" y="179303"/>
                    </a:cubicBezTo>
                    <a:cubicBezTo>
                      <a:pt x="212651" y="169685"/>
                      <a:pt x="210667" y="159717"/>
                      <a:pt x="209162" y="149728"/>
                    </a:cubicBezTo>
                    <a:lnTo>
                      <a:pt x="201354" y="143229"/>
                    </a:lnTo>
                    <a:lnTo>
                      <a:pt x="202248" y="149379"/>
                    </a:lnTo>
                    <a:cubicBezTo>
                      <a:pt x="204276" y="163054"/>
                      <a:pt x="206566" y="182553"/>
                      <a:pt x="215225" y="195355"/>
                    </a:cubicBezTo>
                    <a:cubicBezTo>
                      <a:pt x="186632" y="168332"/>
                      <a:pt x="157864" y="141462"/>
                      <a:pt x="128878" y="114832"/>
                    </a:cubicBezTo>
                    <a:cubicBezTo>
                      <a:pt x="122749" y="99848"/>
                      <a:pt x="117057" y="84842"/>
                      <a:pt x="111996" y="69422"/>
                    </a:cubicBezTo>
                    <a:lnTo>
                      <a:pt x="106544" y="64930"/>
                    </a:lnTo>
                    <a:cubicBezTo>
                      <a:pt x="109379" y="79259"/>
                      <a:pt x="114112" y="93675"/>
                      <a:pt x="120480" y="107133"/>
                    </a:cubicBezTo>
                    <a:lnTo>
                      <a:pt x="111277" y="98714"/>
                    </a:lnTo>
                    <a:cubicBezTo>
                      <a:pt x="107329" y="92127"/>
                      <a:pt x="103163" y="85628"/>
                      <a:pt x="99935" y="78735"/>
                    </a:cubicBezTo>
                    <a:cubicBezTo>
                      <a:pt x="95770" y="69837"/>
                      <a:pt x="92738" y="60720"/>
                      <a:pt x="90121" y="51429"/>
                    </a:cubicBezTo>
                    <a:lnTo>
                      <a:pt x="82160" y="44886"/>
                    </a:lnTo>
                    <a:cubicBezTo>
                      <a:pt x="83665" y="56554"/>
                      <a:pt x="86915" y="69313"/>
                      <a:pt x="91844" y="81069"/>
                    </a:cubicBezTo>
                    <a:cubicBezTo>
                      <a:pt x="61527" y="53719"/>
                      <a:pt x="30927" y="2663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BD98C8F2-FC3E-4F10-A4B5-B12F47DBD8D2}"/>
                </a:ext>
              </a:extLst>
            </p:cNvPr>
            <p:cNvSpPr/>
            <p:nvPr/>
          </p:nvSpPr>
          <p:spPr>
            <a:xfrm>
              <a:off x="6792136" y="5866737"/>
              <a:ext cx="178649" cy="198905"/>
            </a:xfrm>
            <a:custGeom>
              <a:avLst/>
              <a:gdLst>
                <a:gd name="connsiteX0" fmla="*/ 1934 w 178649"/>
                <a:gd name="connsiteY0" fmla="*/ 87018 h 198905"/>
                <a:gd name="connsiteX1" fmla="*/ 35282 w 178649"/>
                <a:gd name="connsiteY1" fmla="*/ 70639 h 198905"/>
                <a:gd name="connsiteX2" fmla="*/ 18532 w 178649"/>
                <a:gd name="connsiteY2" fmla="*/ 13844 h 198905"/>
                <a:gd name="connsiteX3" fmla="*/ 40996 w 178649"/>
                <a:gd name="connsiteY3" fmla="*/ 1631 h 198905"/>
                <a:gd name="connsiteX4" fmla="*/ 79361 w 178649"/>
                <a:gd name="connsiteY4" fmla="*/ 27912 h 198905"/>
                <a:gd name="connsiteX5" fmla="*/ 114781 w 178649"/>
                <a:gd name="connsiteY5" fmla="*/ 8283 h 198905"/>
                <a:gd name="connsiteX6" fmla="*/ 166624 w 178649"/>
                <a:gd name="connsiteY6" fmla="*/ 197640 h 198905"/>
                <a:gd name="connsiteX7" fmla="*/ 157726 w 178649"/>
                <a:gd name="connsiteY7" fmla="*/ 198840 h 198905"/>
                <a:gd name="connsiteX8" fmla="*/ 149111 w 178649"/>
                <a:gd name="connsiteY8" fmla="*/ 197728 h 198905"/>
                <a:gd name="connsiteX9" fmla="*/ 122306 w 178649"/>
                <a:gd name="connsiteY9" fmla="*/ 184881 h 198905"/>
                <a:gd name="connsiteX10" fmla="*/ 67104 w 178649"/>
                <a:gd name="connsiteY10" fmla="*/ 156419 h 198905"/>
                <a:gd name="connsiteX11" fmla="*/ 1934 w 178649"/>
                <a:gd name="connsiteY11" fmla="*/ 87018 h 198905"/>
                <a:gd name="connsiteX12" fmla="*/ 1934 w 178649"/>
                <a:gd name="connsiteY12" fmla="*/ 87018 h 19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649" h="198905">
                  <a:moveTo>
                    <a:pt x="1934" y="87018"/>
                  </a:moveTo>
                  <a:cubicBezTo>
                    <a:pt x="7518" y="72296"/>
                    <a:pt x="20735" y="69003"/>
                    <a:pt x="35282" y="70639"/>
                  </a:cubicBezTo>
                  <a:cubicBezTo>
                    <a:pt x="22523" y="53779"/>
                    <a:pt x="13254" y="34782"/>
                    <a:pt x="18532" y="13844"/>
                  </a:cubicBezTo>
                  <a:cubicBezTo>
                    <a:pt x="20931" y="4335"/>
                    <a:pt x="30920" y="-3517"/>
                    <a:pt x="40996" y="1631"/>
                  </a:cubicBezTo>
                  <a:cubicBezTo>
                    <a:pt x="55239" y="8893"/>
                    <a:pt x="67933" y="17792"/>
                    <a:pt x="79361" y="27912"/>
                  </a:cubicBezTo>
                  <a:cubicBezTo>
                    <a:pt x="82633" y="11882"/>
                    <a:pt x="95501" y="-398"/>
                    <a:pt x="114781" y="8283"/>
                  </a:cubicBezTo>
                  <a:cubicBezTo>
                    <a:pt x="142328" y="20649"/>
                    <a:pt x="204793" y="187455"/>
                    <a:pt x="166624" y="197640"/>
                  </a:cubicBezTo>
                  <a:cubicBezTo>
                    <a:pt x="163506" y="198469"/>
                    <a:pt x="160561" y="198840"/>
                    <a:pt x="157726" y="198840"/>
                  </a:cubicBezTo>
                  <a:cubicBezTo>
                    <a:pt x="154651" y="199080"/>
                    <a:pt x="151750" y="198644"/>
                    <a:pt x="149111" y="197728"/>
                  </a:cubicBezTo>
                  <a:cubicBezTo>
                    <a:pt x="139972" y="195372"/>
                    <a:pt x="131728" y="189745"/>
                    <a:pt x="122306" y="184881"/>
                  </a:cubicBezTo>
                  <a:cubicBezTo>
                    <a:pt x="103898" y="175394"/>
                    <a:pt x="85512" y="165906"/>
                    <a:pt x="67104" y="156419"/>
                  </a:cubicBezTo>
                  <a:cubicBezTo>
                    <a:pt x="44705" y="144881"/>
                    <a:pt x="-11043" y="121195"/>
                    <a:pt x="1934" y="87018"/>
                  </a:cubicBezTo>
                  <a:lnTo>
                    <a:pt x="1934" y="8701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9B6AF42C-D263-4ECF-843D-4A5FDEAED0B0}"/>
                </a:ext>
              </a:extLst>
            </p:cNvPr>
            <p:cNvSpPr/>
            <p:nvPr/>
          </p:nvSpPr>
          <p:spPr>
            <a:xfrm>
              <a:off x="6792136" y="5876394"/>
              <a:ext cx="157551" cy="189248"/>
            </a:xfrm>
            <a:custGeom>
              <a:avLst/>
              <a:gdLst>
                <a:gd name="connsiteX0" fmla="*/ 1934 w 157551"/>
                <a:gd name="connsiteY0" fmla="*/ 77361 h 189248"/>
                <a:gd name="connsiteX1" fmla="*/ 35283 w 157551"/>
                <a:gd name="connsiteY1" fmla="*/ 61004 h 189248"/>
                <a:gd name="connsiteX2" fmla="*/ 18511 w 157551"/>
                <a:gd name="connsiteY2" fmla="*/ 4187 h 189248"/>
                <a:gd name="connsiteX3" fmla="*/ 18532 w 157551"/>
                <a:gd name="connsiteY3" fmla="*/ 4122 h 189248"/>
                <a:gd name="connsiteX4" fmla="*/ 18554 w 157551"/>
                <a:gd name="connsiteY4" fmla="*/ 4057 h 189248"/>
                <a:gd name="connsiteX5" fmla="*/ 18576 w 157551"/>
                <a:gd name="connsiteY5" fmla="*/ 3991 h 189248"/>
                <a:gd name="connsiteX6" fmla="*/ 18598 w 157551"/>
                <a:gd name="connsiteY6" fmla="*/ 3926 h 189248"/>
                <a:gd name="connsiteX7" fmla="*/ 18620 w 157551"/>
                <a:gd name="connsiteY7" fmla="*/ 3860 h 189248"/>
                <a:gd name="connsiteX8" fmla="*/ 18641 w 157551"/>
                <a:gd name="connsiteY8" fmla="*/ 3795 h 189248"/>
                <a:gd name="connsiteX9" fmla="*/ 18641 w 157551"/>
                <a:gd name="connsiteY9" fmla="*/ 3751 h 189248"/>
                <a:gd name="connsiteX10" fmla="*/ 18641 w 157551"/>
                <a:gd name="connsiteY10" fmla="*/ 3729 h 189248"/>
                <a:gd name="connsiteX11" fmla="*/ 18663 w 157551"/>
                <a:gd name="connsiteY11" fmla="*/ 3664 h 189248"/>
                <a:gd name="connsiteX12" fmla="*/ 18685 w 157551"/>
                <a:gd name="connsiteY12" fmla="*/ 3598 h 189248"/>
                <a:gd name="connsiteX13" fmla="*/ 18707 w 157551"/>
                <a:gd name="connsiteY13" fmla="*/ 3533 h 189248"/>
                <a:gd name="connsiteX14" fmla="*/ 18728 w 157551"/>
                <a:gd name="connsiteY14" fmla="*/ 3468 h 189248"/>
                <a:gd name="connsiteX15" fmla="*/ 18750 w 157551"/>
                <a:gd name="connsiteY15" fmla="*/ 3402 h 189248"/>
                <a:gd name="connsiteX16" fmla="*/ 18772 w 157551"/>
                <a:gd name="connsiteY16" fmla="*/ 3337 h 189248"/>
                <a:gd name="connsiteX17" fmla="*/ 18794 w 157551"/>
                <a:gd name="connsiteY17" fmla="*/ 3272 h 189248"/>
                <a:gd name="connsiteX18" fmla="*/ 18816 w 157551"/>
                <a:gd name="connsiteY18" fmla="*/ 3206 h 189248"/>
                <a:gd name="connsiteX19" fmla="*/ 18838 w 157551"/>
                <a:gd name="connsiteY19" fmla="*/ 3141 h 189248"/>
                <a:gd name="connsiteX20" fmla="*/ 18859 w 157551"/>
                <a:gd name="connsiteY20" fmla="*/ 3075 h 189248"/>
                <a:gd name="connsiteX21" fmla="*/ 18881 w 157551"/>
                <a:gd name="connsiteY21" fmla="*/ 3010 h 189248"/>
                <a:gd name="connsiteX22" fmla="*/ 18903 w 157551"/>
                <a:gd name="connsiteY22" fmla="*/ 2944 h 189248"/>
                <a:gd name="connsiteX23" fmla="*/ 18903 w 157551"/>
                <a:gd name="connsiteY23" fmla="*/ 2901 h 189248"/>
                <a:gd name="connsiteX24" fmla="*/ 18925 w 157551"/>
                <a:gd name="connsiteY24" fmla="*/ 2879 h 189248"/>
                <a:gd name="connsiteX25" fmla="*/ 18947 w 157551"/>
                <a:gd name="connsiteY25" fmla="*/ 2813 h 189248"/>
                <a:gd name="connsiteX26" fmla="*/ 18969 w 157551"/>
                <a:gd name="connsiteY26" fmla="*/ 2748 h 189248"/>
                <a:gd name="connsiteX27" fmla="*/ 18990 w 157551"/>
                <a:gd name="connsiteY27" fmla="*/ 2683 h 189248"/>
                <a:gd name="connsiteX28" fmla="*/ 19012 w 157551"/>
                <a:gd name="connsiteY28" fmla="*/ 2617 h 189248"/>
                <a:gd name="connsiteX29" fmla="*/ 19034 w 157551"/>
                <a:gd name="connsiteY29" fmla="*/ 2552 h 189248"/>
                <a:gd name="connsiteX30" fmla="*/ 19056 w 157551"/>
                <a:gd name="connsiteY30" fmla="*/ 2486 h 189248"/>
                <a:gd name="connsiteX31" fmla="*/ 19056 w 157551"/>
                <a:gd name="connsiteY31" fmla="*/ 2486 h 189248"/>
                <a:gd name="connsiteX32" fmla="*/ 19078 w 157551"/>
                <a:gd name="connsiteY32" fmla="*/ 2421 h 189248"/>
                <a:gd name="connsiteX33" fmla="*/ 19100 w 157551"/>
                <a:gd name="connsiteY33" fmla="*/ 2355 h 189248"/>
                <a:gd name="connsiteX34" fmla="*/ 19121 w 157551"/>
                <a:gd name="connsiteY34" fmla="*/ 2290 h 189248"/>
                <a:gd name="connsiteX35" fmla="*/ 19143 w 157551"/>
                <a:gd name="connsiteY35" fmla="*/ 2225 h 189248"/>
                <a:gd name="connsiteX36" fmla="*/ 19165 w 157551"/>
                <a:gd name="connsiteY36" fmla="*/ 2159 h 189248"/>
                <a:gd name="connsiteX37" fmla="*/ 19186 w 157551"/>
                <a:gd name="connsiteY37" fmla="*/ 2094 h 189248"/>
                <a:gd name="connsiteX38" fmla="*/ 19186 w 157551"/>
                <a:gd name="connsiteY38" fmla="*/ 2050 h 189248"/>
                <a:gd name="connsiteX39" fmla="*/ 19208 w 157551"/>
                <a:gd name="connsiteY39" fmla="*/ 2028 h 189248"/>
                <a:gd name="connsiteX40" fmla="*/ 19230 w 157551"/>
                <a:gd name="connsiteY40" fmla="*/ 1963 h 189248"/>
                <a:gd name="connsiteX41" fmla="*/ 19252 w 157551"/>
                <a:gd name="connsiteY41" fmla="*/ 1897 h 189248"/>
                <a:gd name="connsiteX42" fmla="*/ 19274 w 157551"/>
                <a:gd name="connsiteY42" fmla="*/ 1832 h 189248"/>
                <a:gd name="connsiteX43" fmla="*/ 19295 w 157551"/>
                <a:gd name="connsiteY43" fmla="*/ 1767 h 189248"/>
                <a:gd name="connsiteX44" fmla="*/ 19317 w 157551"/>
                <a:gd name="connsiteY44" fmla="*/ 1701 h 189248"/>
                <a:gd name="connsiteX45" fmla="*/ 19361 w 157551"/>
                <a:gd name="connsiteY45" fmla="*/ 1570 h 189248"/>
                <a:gd name="connsiteX46" fmla="*/ 19383 w 157551"/>
                <a:gd name="connsiteY46" fmla="*/ 1505 h 189248"/>
                <a:gd name="connsiteX47" fmla="*/ 19405 w 157551"/>
                <a:gd name="connsiteY47" fmla="*/ 1439 h 189248"/>
                <a:gd name="connsiteX48" fmla="*/ 19426 w 157551"/>
                <a:gd name="connsiteY48" fmla="*/ 1374 h 189248"/>
                <a:gd name="connsiteX49" fmla="*/ 19448 w 157551"/>
                <a:gd name="connsiteY49" fmla="*/ 1309 h 189248"/>
                <a:gd name="connsiteX50" fmla="*/ 19470 w 157551"/>
                <a:gd name="connsiteY50" fmla="*/ 1243 h 189248"/>
                <a:gd name="connsiteX51" fmla="*/ 19492 w 157551"/>
                <a:gd name="connsiteY51" fmla="*/ 1199 h 189248"/>
                <a:gd name="connsiteX52" fmla="*/ 19492 w 157551"/>
                <a:gd name="connsiteY52" fmla="*/ 1178 h 189248"/>
                <a:gd name="connsiteX53" fmla="*/ 19514 w 157551"/>
                <a:gd name="connsiteY53" fmla="*/ 1112 h 189248"/>
                <a:gd name="connsiteX54" fmla="*/ 19536 w 157551"/>
                <a:gd name="connsiteY54" fmla="*/ 1047 h 189248"/>
                <a:gd name="connsiteX55" fmla="*/ 19557 w 157551"/>
                <a:gd name="connsiteY55" fmla="*/ 981 h 189248"/>
                <a:gd name="connsiteX56" fmla="*/ 19579 w 157551"/>
                <a:gd name="connsiteY56" fmla="*/ 916 h 189248"/>
                <a:gd name="connsiteX57" fmla="*/ 19601 w 157551"/>
                <a:gd name="connsiteY57" fmla="*/ 851 h 189248"/>
                <a:gd name="connsiteX58" fmla="*/ 19623 w 157551"/>
                <a:gd name="connsiteY58" fmla="*/ 785 h 189248"/>
                <a:gd name="connsiteX59" fmla="*/ 19623 w 157551"/>
                <a:gd name="connsiteY59" fmla="*/ 763 h 189248"/>
                <a:gd name="connsiteX60" fmla="*/ 19645 w 157551"/>
                <a:gd name="connsiteY60" fmla="*/ 720 h 189248"/>
                <a:gd name="connsiteX61" fmla="*/ 19667 w 157551"/>
                <a:gd name="connsiteY61" fmla="*/ 654 h 189248"/>
                <a:gd name="connsiteX62" fmla="*/ 19710 w 157551"/>
                <a:gd name="connsiteY62" fmla="*/ 589 h 189248"/>
                <a:gd name="connsiteX63" fmla="*/ 19732 w 157551"/>
                <a:gd name="connsiteY63" fmla="*/ 523 h 189248"/>
                <a:gd name="connsiteX64" fmla="*/ 19753 w 157551"/>
                <a:gd name="connsiteY64" fmla="*/ 458 h 189248"/>
                <a:gd name="connsiteX65" fmla="*/ 19775 w 157551"/>
                <a:gd name="connsiteY65" fmla="*/ 392 h 189248"/>
                <a:gd name="connsiteX66" fmla="*/ 19841 w 157551"/>
                <a:gd name="connsiteY66" fmla="*/ 262 h 189248"/>
                <a:gd name="connsiteX67" fmla="*/ 19884 w 157551"/>
                <a:gd name="connsiteY67" fmla="*/ 196 h 189248"/>
                <a:gd name="connsiteX68" fmla="*/ 19906 w 157551"/>
                <a:gd name="connsiteY68" fmla="*/ 131 h 189248"/>
                <a:gd name="connsiteX69" fmla="*/ 19928 w 157551"/>
                <a:gd name="connsiteY69" fmla="*/ 65 h 189248"/>
                <a:gd name="connsiteX70" fmla="*/ 19972 w 157551"/>
                <a:gd name="connsiteY70" fmla="*/ 0 h 189248"/>
                <a:gd name="connsiteX71" fmla="*/ 93560 w 157551"/>
                <a:gd name="connsiteY71" fmla="*/ 67852 h 189248"/>
                <a:gd name="connsiteX72" fmla="*/ 157552 w 157551"/>
                <a:gd name="connsiteY72" fmla="*/ 189183 h 189248"/>
                <a:gd name="connsiteX73" fmla="*/ 148937 w 157551"/>
                <a:gd name="connsiteY73" fmla="*/ 188049 h 189248"/>
                <a:gd name="connsiteX74" fmla="*/ 122110 w 157551"/>
                <a:gd name="connsiteY74" fmla="*/ 175225 h 189248"/>
                <a:gd name="connsiteX75" fmla="*/ 66908 w 157551"/>
                <a:gd name="connsiteY75" fmla="*/ 146762 h 189248"/>
                <a:gd name="connsiteX76" fmla="*/ 1934 w 157551"/>
                <a:gd name="connsiteY76" fmla="*/ 77361 h 189248"/>
                <a:gd name="connsiteX77" fmla="*/ 1934 w 157551"/>
                <a:gd name="connsiteY77" fmla="*/ 77361 h 18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7551" h="189248">
                  <a:moveTo>
                    <a:pt x="1934" y="77361"/>
                  </a:moveTo>
                  <a:cubicBezTo>
                    <a:pt x="7518" y="62639"/>
                    <a:pt x="20757" y="59346"/>
                    <a:pt x="35283" y="61004"/>
                  </a:cubicBezTo>
                  <a:cubicBezTo>
                    <a:pt x="22502" y="44144"/>
                    <a:pt x="13254" y="25126"/>
                    <a:pt x="18511" y="4187"/>
                  </a:cubicBezTo>
                  <a:lnTo>
                    <a:pt x="18532" y="4122"/>
                  </a:lnTo>
                  <a:lnTo>
                    <a:pt x="18554" y="4057"/>
                  </a:lnTo>
                  <a:lnTo>
                    <a:pt x="18576" y="3991"/>
                  </a:lnTo>
                  <a:lnTo>
                    <a:pt x="18598" y="3926"/>
                  </a:lnTo>
                  <a:lnTo>
                    <a:pt x="18620" y="3860"/>
                  </a:lnTo>
                  <a:lnTo>
                    <a:pt x="18641" y="3795"/>
                  </a:lnTo>
                  <a:lnTo>
                    <a:pt x="18641" y="3751"/>
                  </a:lnTo>
                  <a:lnTo>
                    <a:pt x="18641" y="3729"/>
                  </a:lnTo>
                  <a:lnTo>
                    <a:pt x="18663" y="3664"/>
                  </a:lnTo>
                  <a:lnTo>
                    <a:pt x="18685" y="3598"/>
                  </a:lnTo>
                  <a:lnTo>
                    <a:pt x="18707" y="3533"/>
                  </a:lnTo>
                  <a:lnTo>
                    <a:pt x="18728" y="3468"/>
                  </a:lnTo>
                  <a:lnTo>
                    <a:pt x="18750" y="3402"/>
                  </a:lnTo>
                  <a:lnTo>
                    <a:pt x="18772" y="3337"/>
                  </a:lnTo>
                  <a:lnTo>
                    <a:pt x="18794" y="3272"/>
                  </a:lnTo>
                  <a:lnTo>
                    <a:pt x="18816" y="3206"/>
                  </a:lnTo>
                  <a:lnTo>
                    <a:pt x="18838" y="3141"/>
                  </a:lnTo>
                  <a:lnTo>
                    <a:pt x="18859" y="3075"/>
                  </a:lnTo>
                  <a:lnTo>
                    <a:pt x="18881" y="3010"/>
                  </a:lnTo>
                  <a:lnTo>
                    <a:pt x="18903" y="2944"/>
                  </a:lnTo>
                  <a:lnTo>
                    <a:pt x="18903" y="2901"/>
                  </a:lnTo>
                  <a:lnTo>
                    <a:pt x="18925" y="2879"/>
                  </a:lnTo>
                  <a:lnTo>
                    <a:pt x="18947" y="2813"/>
                  </a:lnTo>
                  <a:lnTo>
                    <a:pt x="18969" y="2748"/>
                  </a:lnTo>
                  <a:lnTo>
                    <a:pt x="18990" y="2683"/>
                  </a:lnTo>
                  <a:lnTo>
                    <a:pt x="19012" y="2617"/>
                  </a:lnTo>
                  <a:lnTo>
                    <a:pt x="19034" y="2552"/>
                  </a:lnTo>
                  <a:lnTo>
                    <a:pt x="19056" y="2486"/>
                  </a:lnTo>
                  <a:lnTo>
                    <a:pt x="19056" y="2486"/>
                  </a:lnTo>
                  <a:lnTo>
                    <a:pt x="19078" y="2421"/>
                  </a:lnTo>
                  <a:lnTo>
                    <a:pt x="19100" y="2355"/>
                  </a:lnTo>
                  <a:lnTo>
                    <a:pt x="19121" y="2290"/>
                  </a:lnTo>
                  <a:lnTo>
                    <a:pt x="19143" y="2225"/>
                  </a:lnTo>
                  <a:lnTo>
                    <a:pt x="19165" y="2159"/>
                  </a:lnTo>
                  <a:lnTo>
                    <a:pt x="19186" y="2094"/>
                  </a:lnTo>
                  <a:lnTo>
                    <a:pt x="19186" y="2050"/>
                  </a:lnTo>
                  <a:lnTo>
                    <a:pt x="19208" y="2028"/>
                  </a:lnTo>
                  <a:lnTo>
                    <a:pt x="19230" y="1963"/>
                  </a:lnTo>
                  <a:lnTo>
                    <a:pt x="19252" y="1897"/>
                  </a:lnTo>
                  <a:lnTo>
                    <a:pt x="19274" y="1832"/>
                  </a:lnTo>
                  <a:lnTo>
                    <a:pt x="19295" y="1767"/>
                  </a:lnTo>
                  <a:lnTo>
                    <a:pt x="19317" y="1701"/>
                  </a:lnTo>
                  <a:lnTo>
                    <a:pt x="19361" y="1570"/>
                  </a:lnTo>
                  <a:lnTo>
                    <a:pt x="19383" y="1505"/>
                  </a:lnTo>
                  <a:lnTo>
                    <a:pt x="19405" y="1439"/>
                  </a:lnTo>
                  <a:lnTo>
                    <a:pt x="19426" y="1374"/>
                  </a:lnTo>
                  <a:lnTo>
                    <a:pt x="19448" y="1309"/>
                  </a:lnTo>
                  <a:lnTo>
                    <a:pt x="19470" y="1243"/>
                  </a:lnTo>
                  <a:lnTo>
                    <a:pt x="19492" y="1199"/>
                  </a:lnTo>
                  <a:lnTo>
                    <a:pt x="19492" y="1178"/>
                  </a:lnTo>
                  <a:lnTo>
                    <a:pt x="19514" y="1112"/>
                  </a:lnTo>
                  <a:lnTo>
                    <a:pt x="19536" y="1047"/>
                  </a:lnTo>
                  <a:lnTo>
                    <a:pt x="19557" y="981"/>
                  </a:lnTo>
                  <a:lnTo>
                    <a:pt x="19579" y="916"/>
                  </a:lnTo>
                  <a:lnTo>
                    <a:pt x="19601" y="851"/>
                  </a:lnTo>
                  <a:lnTo>
                    <a:pt x="19623" y="785"/>
                  </a:lnTo>
                  <a:lnTo>
                    <a:pt x="19623" y="763"/>
                  </a:lnTo>
                  <a:lnTo>
                    <a:pt x="19645" y="720"/>
                  </a:lnTo>
                  <a:lnTo>
                    <a:pt x="19667" y="654"/>
                  </a:lnTo>
                  <a:lnTo>
                    <a:pt x="19710" y="589"/>
                  </a:lnTo>
                  <a:lnTo>
                    <a:pt x="19732" y="523"/>
                  </a:lnTo>
                  <a:lnTo>
                    <a:pt x="19753" y="458"/>
                  </a:lnTo>
                  <a:lnTo>
                    <a:pt x="19775" y="392"/>
                  </a:lnTo>
                  <a:lnTo>
                    <a:pt x="19841" y="262"/>
                  </a:lnTo>
                  <a:lnTo>
                    <a:pt x="19884" y="196"/>
                  </a:lnTo>
                  <a:lnTo>
                    <a:pt x="19906" y="131"/>
                  </a:lnTo>
                  <a:lnTo>
                    <a:pt x="19928" y="65"/>
                  </a:lnTo>
                  <a:lnTo>
                    <a:pt x="19972" y="0"/>
                  </a:lnTo>
                  <a:cubicBezTo>
                    <a:pt x="52971" y="14722"/>
                    <a:pt x="84225" y="40306"/>
                    <a:pt x="93560" y="67852"/>
                  </a:cubicBezTo>
                  <a:cubicBezTo>
                    <a:pt x="104596" y="100415"/>
                    <a:pt x="157552" y="189183"/>
                    <a:pt x="157552" y="189183"/>
                  </a:cubicBezTo>
                  <a:cubicBezTo>
                    <a:pt x="154454" y="189423"/>
                    <a:pt x="151598" y="188987"/>
                    <a:pt x="148937" y="188049"/>
                  </a:cubicBezTo>
                  <a:cubicBezTo>
                    <a:pt x="139798" y="185715"/>
                    <a:pt x="131553" y="180088"/>
                    <a:pt x="122110" y="175225"/>
                  </a:cubicBezTo>
                  <a:cubicBezTo>
                    <a:pt x="103702" y="165737"/>
                    <a:pt x="85316" y="156250"/>
                    <a:pt x="66908" y="146762"/>
                  </a:cubicBezTo>
                  <a:cubicBezTo>
                    <a:pt x="44705" y="135224"/>
                    <a:pt x="-11043" y="111560"/>
                    <a:pt x="1934" y="77361"/>
                  </a:cubicBezTo>
                  <a:lnTo>
                    <a:pt x="1934" y="77361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44EC281D-62AE-485D-A520-7E5EBD8E7603}"/>
                </a:ext>
              </a:extLst>
            </p:cNvPr>
            <p:cNvSpPr/>
            <p:nvPr/>
          </p:nvSpPr>
          <p:spPr>
            <a:xfrm>
              <a:off x="7010814" y="5945893"/>
              <a:ext cx="165999" cy="314603"/>
            </a:xfrm>
            <a:custGeom>
              <a:avLst/>
              <a:gdLst>
                <a:gd name="connsiteX0" fmla="*/ 26812 w 165999"/>
                <a:gd name="connsiteY0" fmla="*/ 103021 h 314603"/>
                <a:gd name="connsiteX1" fmla="*/ 60008 w 165999"/>
                <a:gd name="connsiteY1" fmla="*/ 686 h 314603"/>
                <a:gd name="connsiteX2" fmla="*/ 106159 w 165999"/>
                <a:gd name="connsiteY2" fmla="*/ 84809 h 314603"/>
                <a:gd name="connsiteX3" fmla="*/ 109779 w 165999"/>
                <a:gd name="connsiteY3" fmla="*/ 99575 h 314603"/>
                <a:gd name="connsiteX4" fmla="*/ 159136 w 165999"/>
                <a:gd name="connsiteY4" fmla="*/ 117830 h 314603"/>
                <a:gd name="connsiteX5" fmla="*/ 162909 w 165999"/>
                <a:gd name="connsiteY5" fmla="*/ 205704 h 314603"/>
                <a:gd name="connsiteX6" fmla="*/ 143607 w 165999"/>
                <a:gd name="connsiteY6" fmla="*/ 289718 h 314603"/>
                <a:gd name="connsiteX7" fmla="*/ 88514 w 165999"/>
                <a:gd name="connsiteY7" fmla="*/ 304701 h 314603"/>
                <a:gd name="connsiteX8" fmla="*/ 64392 w 165999"/>
                <a:gd name="connsiteY8" fmla="*/ 266250 h 314603"/>
                <a:gd name="connsiteX9" fmla="*/ 42516 w 165999"/>
                <a:gd name="connsiteY9" fmla="*/ 227689 h 314603"/>
                <a:gd name="connsiteX10" fmla="*/ 1447 w 165999"/>
                <a:gd name="connsiteY10" fmla="*/ 145398 h 314603"/>
                <a:gd name="connsiteX11" fmla="*/ 26812 w 165999"/>
                <a:gd name="connsiteY11" fmla="*/ 103021 h 314603"/>
                <a:gd name="connsiteX12" fmla="*/ 26812 w 165999"/>
                <a:gd name="connsiteY12" fmla="*/ 103021 h 31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999" h="314603">
                  <a:moveTo>
                    <a:pt x="26812" y="103021"/>
                  </a:moveTo>
                  <a:cubicBezTo>
                    <a:pt x="19397" y="48822"/>
                    <a:pt x="20902" y="-6838"/>
                    <a:pt x="60008" y="686"/>
                  </a:cubicBezTo>
                  <a:cubicBezTo>
                    <a:pt x="91960" y="6837"/>
                    <a:pt x="99463" y="59204"/>
                    <a:pt x="106159" y="84809"/>
                  </a:cubicBezTo>
                  <a:cubicBezTo>
                    <a:pt x="107446" y="89716"/>
                    <a:pt x="108645" y="94646"/>
                    <a:pt x="109779" y="99575"/>
                  </a:cubicBezTo>
                  <a:cubicBezTo>
                    <a:pt x="128929" y="88888"/>
                    <a:pt x="152026" y="97197"/>
                    <a:pt x="159136" y="117830"/>
                  </a:cubicBezTo>
                  <a:cubicBezTo>
                    <a:pt x="168515" y="145028"/>
                    <a:pt x="166726" y="177721"/>
                    <a:pt x="162909" y="205704"/>
                  </a:cubicBezTo>
                  <a:cubicBezTo>
                    <a:pt x="159158" y="233250"/>
                    <a:pt x="153815" y="263741"/>
                    <a:pt x="143607" y="289718"/>
                  </a:cubicBezTo>
                  <a:cubicBezTo>
                    <a:pt x="134839" y="311986"/>
                    <a:pt x="106901" y="324549"/>
                    <a:pt x="88514" y="304701"/>
                  </a:cubicBezTo>
                  <a:cubicBezTo>
                    <a:pt x="78699" y="294080"/>
                    <a:pt x="71720" y="278682"/>
                    <a:pt x="64392" y="266250"/>
                  </a:cubicBezTo>
                  <a:cubicBezTo>
                    <a:pt x="56889" y="253512"/>
                    <a:pt x="49627" y="240644"/>
                    <a:pt x="42516" y="227689"/>
                  </a:cubicBezTo>
                  <a:cubicBezTo>
                    <a:pt x="28426" y="202018"/>
                    <a:pt x="9713" y="173621"/>
                    <a:pt x="1447" y="145398"/>
                  </a:cubicBezTo>
                  <a:cubicBezTo>
                    <a:pt x="-4420" y="125442"/>
                    <a:pt x="8252" y="104199"/>
                    <a:pt x="26812" y="103021"/>
                  </a:cubicBezTo>
                  <a:lnTo>
                    <a:pt x="26812" y="103021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94169B50-5CF1-4B0D-A992-BF9B3D821E86}"/>
                </a:ext>
              </a:extLst>
            </p:cNvPr>
            <p:cNvSpPr/>
            <p:nvPr/>
          </p:nvSpPr>
          <p:spPr>
            <a:xfrm>
              <a:off x="7010802" y="5946514"/>
              <a:ext cx="114013" cy="313976"/>
            </a:xfrm>
            <a:custGeom>
              <a:avLst/>
              <a:gdLst>
                <a:gd name="connsiteX0" fmla="*/ 26825 w 114013"/>
                <a:gd name="connsiteY0" fmla="*/ 102400 h 313976"/>
                <a:gd name="connsiteX1" fmla="*/ 47458 w 114013"/>
                <a:gd name="connsiteY1" fmla="*/ 0 h 313976"/>
                <a:gd name="connsiteX2" fmla="*/ 113871 w 114013"/>
                <a:gd name="connsiteY2" fmla="*/ 313721 h 313976"/>
                <a:gd name="connsiteX3" fmla="*/ 88505 w 114013"/>
                <a:gd name="connsiteY3" fmla="*/ 304059 h 313976"/>
                <a:gd name="connsiteX4" fmla="*/ 64383 w 114013"/>
                <a:gd name="connsiteY4" fmla="*/ 265607 h 313976"/>
                <a:gd name="connsiteX5" fmla="*/ 42507 w 114013"/>
                <a:gd name="connsiteY5" fmla="*/ 227046 h 313976"/>
                <a:gd name="connsiteX6" fmla="*/ 1438 w 114013"/>
                <a:gd name="connsiteY6" fmla="*/ 144756 h 313976"/>
                <a:gd name="connsiteX7" fmla="*/ 26825 w 114013"/>
                <a:gd name="connsiteY7" fmla="*/ 102400 h 313976"/>
                <a:gd name="connsiteX8" fmla="*/ 26825 w 114013"/>
                <a:gd name="connsiteY8" fmla="*/ 102400 h 31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13" h="313976">
                  <a:moveTo>
                    <a:pt x="26825" y="102400"/>
                  </a:moveTo>
                  <a:cubicBezTo>
                    <a:pt x="20304" y="54744"/>
                    <a:pt x="20697" y="5954"/>
                    <a:pt x="47458" y="0"/>
                  </a:cubicBezTo>
                  <a:cubicBezTo>
                    <a:pt x="84906" y="74504"/>
                    <a:pt x="116400" y="237210"/>
                    <a:pt x="113871" y="313721"/>
                  </a:cubicBezTo>
                  <a:cubicBezTo>
                    <a:pt x="105125" y="314877"/>
                    <a:pt x="96008" y="312194"/>
                    <a:pt x="88505" y="304059"/>
                  </a:cubicBezTo>
                  <a:cubicBezTo>
                    <a:pt x="78690" y="293437"/>
                    <a:pt x="71711" y="278061"/>
                    <a:pt x="64383" y="265607"/>
                  </a:cubicBezTo>
                  <a:cubicBezTo>
                    <a:pt x="56880" y="252870"/>
                    <a:pt x="49617" y="240001"/>
                    <a:pt x="42507" y="227046"/>
                  </a:cubicBezTo>
                  <a:cubicBezTo>
                    <a:pt x="28418" y="201375"/>
                    <a:pt x="9704" y="172978"/>
                    <a:pt x="1438" y="144756"/>
                  </a:cubicBezTo>
                  <a:cubicBezTo>
                    <a:pt x="-4407" y="124799"/>
                    <a:pt x="8264" y="103578"/>
                    <a:pt x="26825" y="102400"/>
                  </a:cubicBezTo>
                  <a:lnTo>
                    <a:pt x="26825" y="102400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B66E38F7-CAE7-4A57-A26D-C29E20468747}"/>
                </a:ext>
              </a:extLst>
            </p:cNvPr>
            <p:cNvSpPr/>
            <p:nvPr/>
          </p:nvSpPr>
          <p:spPr>
            <a:xfrm>
              <a:off x="6796068" y="6084540"/>
              <a:ext cx="212565" cy="190411"/>
            </a:xfrm>
            <a:custGeom>
              <a:avLst/>
              <a:gdLst>
                <a:gd name="connsiteX0" fmla="*/ 14034 w 212565"/>
                <a:gd name="connsiteY0" fmla="*/ 4570 h 190411"/>
                <a:gd name="connsiteX1" fmla="*/ 69345 w 212565"/>
                <a:gd name="connsiteY1" fmla="*/ 9914 h 190411"/>
                <a:gd name="connsiteX2" fmla="*/ 107753 w 212565"/>
                <a:gd name="connsiteY2" fmla="*/ 27427 h 190411"/>
                <a:gd name="connsiteX3" fmla="*/ 116128 w 212565"/>
                <a:gd name="connsiteY3" fmla="*/ 8191 h 190411"/>
                <a:gd name="connsiteX4" fmla="*/ 139531 w 212565"/>
                <a:gd name="connsiteY4" fmla="*/ 5748 h 190411"/>
                <a:gd name="connsiteX5" fmla="*/ 190589 w 212565"/>
                <a:gd name="connsiteY5" fmla="*/ 70350 h 190411"/>
                <a:gd name="connsiteX6" fmla="*/ 211461 w 212565"/>
                <a:gd name="connsiteY6" fmla="*/ 148082 h 190411"/>
                <a:gd name="connsiteX7" fmla="*/ 211897 w 212565"/>
                <a:gd name="connsiteY7" fmla="*/ 162979 h 190411"/>
                <a:gd name="connsiteX8" fmla="*/ 211876 w 212565"/>
                <a:gd name="connsiteY8" fmla="*/ 164440 h 190411"/>
                <a:gd name="connsiteX9" fmla="*/ 209651 w 212565"/>
                <a:gd name="connsiteY9" fmla="*/ 169653 h 190411"/>
                <a:gd name="connsiteX10" fmla="*/ 206139 w 212565"/>
                <a:gd name="connsiteY10" fmla="*/ 175651 h 190411"/>
                <a:gd name="connsiteX11" fmla="*/ 134013 w 212565"/>
                <a:gd name="connsiteY11" fmla="*/ 185116 h 190411"/>
                <a:gd name="connsiteX12" fmla="*/ 55757 w 212565"/>
                <a:gd name="connsiteY12" fmla="*/ 156850 h 190411"/>
                <a:gd name="connsiteX13" fmla="*/ 4546 w 212565"/>
                <a:gd name="connsiteY13" fmla="*/ 105421 h 190411"/>
                <a:gd name="connsiteX14" fmla="*/ 26466 w 212565"/>
                <a:gd name="connsiteY14" fmla="*/ 71419 h 190411"/>
                <a:gd name="connsiteX15" fmla="*/ 14034 w 212565"/>
                <a:gd name="connsiteY15" fmla="*/ 4570 h 190411"/>
                <a:gd name="connsiteX16" fmla="*/ 14034 w 212565"/>
                <a:gd name="connsiteY16" fmla="*/ 4570 h 19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2565" h="190411">
                  <a:moveTo>
                    <a:pt x="14034" y="4570"/>
                  </a:moveTo>
                  <a:cubicBezTo>
                    <a:pt x="30370" y="-5943"/>
                    <a:pt x="52965" y="4199"/>
                    <a:pt x="69345" y="9914"/>
                  </a:cubicBezTo>
                  <a:cubicBezTo>
                    <a:pt x="82693" y="14581"/>
                    <a:pt x="95517" y="20448"/>
                    <a:pt x="107753" y="27427"/>
                  </a:cubicBezTo>
                  <a:cubicBezTo>
                    <a:pt x="108014" y="20426"/>
                    <a:pt x="110304" y="13796"/>
                    <a:pt x="116128" y="8191"/>
                  </a:cubicBezTo>
                  <a:cubicBezTo>
                    <a:pt x="122933" y="1647"/>
                    <a:pt x="131417" y="-10"/>
                    <a:pt x="139531" y="5748"/>
                  </a:cubicBezTo>
                  <a:cubicBezTo>
                    <a:pt x="163587" y="22869"/>
                    <a:pt x="179378" y="42891"/>
                    <a:pt x="190589" y="70350"/>
                  </a:cubicBezTo>
                  <a:cubicBezTo>
                    <a:pt x="200469" y="94516"/>
                    <a:pt x="209346" y="121517"/>
                    <a:pt x="211461" y="148082"/>
                  </a:cubicBezTo>
                  <a:cubicBezTo>
                    <a:pt x="212704" y="152968"/>
                    <a:pt x="212966" y="157941"/>
                    <a:pt x="211897" y="162979"/>
                  </a:cubicBezTo>
                  <a:cubicBezTo>
                    <a:pt x="211876" y="163459"/>
                    <a:pt x="211897" y="163939"/>
                    <a:pt x="211876" y="164440"/>
                  </a:cubicBezTo>
                  <a:cubicBezTo>
                    <a:pt x="211788" y="166687"/>
                    <a:pt x="210938" y="168410"/>
                    <a:pt x="209651" y="169653"/>
                  </a:cubicBezTo>
                  <a:cubicBezTo>
                    <a:pt x="208713" y="171638"/>
                    <a:pt x="207579" y="173644"/>
                    <a:pt x="206139" y="175651"/>
                  </a:cubicBezTo>
                  <a:cubicBezTo>
                    <a:pt x="190305" y="197701"/>
                    <a:pt x="156084" y="189784"/>
                    <a:pt x="134013" y="185116"/>
                  </a:cubicBezTo>
                  <a:cubicBezTo>
                    <a:pt x="106815" y="179380"/>
                    <a:pt x="80293" y="169915"/>
                    <a:pt x="55757" y="156850"/>
                  </a:cubicBezTo>
                  <a:cubicBezTo>
                    <a:pt x="35582" y="146098"/>
                    <a:pt x="5527" y="131921"/>
                    <a:pt x="4546" y="105421"/>
                  </a:cubicBezTo>
                  <a:cubicBezTo>
                    <a:pt x="3913" y="88366"/>
                    <a:pt x="13467" y="77330"/>
                    <a:pt x="26466" y="71419"/>
                  </a:cubicBezTo>
                  <a:cubicBezTo>
                    <a:pt x="5680" y="51092"/>
                    <a:pt x="-14298" y="22825"/>
                    <a:pt x="14034" y="4570"/>
                  </a:cubicBezTo>
                  <a:lnTo>
                    <a:pt x="14034" y="4570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9B0B4500-8A43-4AE8-9661-D6FA7EF28B64}"/>
                </a:ext>
              </a:extLst>
            </p:cNvPr>
            <p:cNvSpPr/>
            <p:nvPr/>
          </p:nvSpPr>
          <p:spPr>
            <a:xfrm>
              <a:off x="6796086" y="6105577"/>
              <a:ext cx="209959" cy="169330"/>
            </a:xfrm>
            <a:custGeom>
              <a:avLst/>
              <a:gdLst>
                <a:gd name="connsiteX0" fmla="*/ 209960 w 209959"/>
                <a:gd name="connsiteY0" fmla="*/ 148245 h 169330"/>
                <a:gd name="connsiteX1" fmla="*/ 209611 w 209959"/>
                <a:gd name="connsiteY1" fmla="*/ 148594 h 169330"/>
                <a:gd name="connsiteX2" fmla="*/ 206099 w 209959"/>
                <a:gd name="connsiteY2" fmla="*/ 154570 h 169330"/>
                <a:gd name="connsiteX3" fmla="*/ 133973 w 209959"/>
                <a:gd name="connsiteY3" fmla="*/ 164036 h 169330"/>
                <a:gd name="connsiteX4" fmla="*/ 55717 w 209959"/>
                <a:gd name="connsiteY4" fmla="*/ 135770 h 169330"/>
                <a:gd name="connsiteX5" fmla="*/ 4528 w 209959"/>
                <a:gd name="connsiteY5" fmla="*/ 84341 h 169330"/>
                <a:gd name="connsiteX6" fmla="*/ 26447 w 209959"/>
                <a:gd name="connsiteY6" fmla="*/ 50338 h 169330"/>
                <a:gd name="connsiteX7" fmla="*/ 755 w 209959"/>
                <a:gd name="connsiteY7" fmla="*/ 0 h 169330"/>
                <a:gd name="connsiteX8" fmla="*/ 57854 w 209959"/>
                <a:gd name="connsiteY8" fmla="*/ 48201 h 169330"/>
                <a:gd name="connsiteX9" fmla="*/ 209960 w 209959"/>
                <a:gd name="connsiteY9" fmla="*/ 148245 h 169330"/>
                <a:gd name="connsiteX10" fmla="*/ 209960 w 209959"/>
                <a:gd name="connsiteY10" fmla="*/ 148245 h 16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59" h="169330">
                  <a:moveTo>
                    <a:pt x="209960" y="148245"/>
                  </a:moveTo>
                  <a:lnTo>
                    <a:pt x="209611" y="148594"/>
                  </a:lnTo>
                  <a:cubicBezTo>
                    <a:pt x="208673" y="150579"/>
                    <a:pt x="207539" y="152585"/>
                    <a:pt x="206099" y="154570"/>
                  </a:cubicBezTo>
                  <a:cubicBezTo>
                    <a:pt x="190265" y="176620"/>
                    <a:pt x="156044" y="168703"/>
                    <a:pt x="133973" y="164036"/>
                  </a:cubicBezTo>
                  <a:cubicBezTo>
                    <a:pt x="106775" y="158300"/>
                    <a:pt x="80253" y="148856"/>
                    <a:pt x="55717" y="135770"/>
                  </a:cubicBezTo>
                  <a:cubicBezTo>
                    <a:pt x="35542" y="125017"/>
                    <a:pt x="5487" y="110840"/>
                    <a:pt x="4528" y="84341"/>
                  </a:cubicBezTo>
                  <a:cubicBezTo>
                    <a:pt x="3895" y="67307"/>
                    <a:pt x="13427" y="56249"/>
                    <a:pt x="26447" y="50338"/>
                  </a:cubicBezTo>
                  <a:cubicBezTo>
                    <a:pt x="11246" y="35464"/>
                    <a:pt x="-3542" y="16336"/>
                    <a:pt x="755" y="0"/>
                  </a:cubicBezTo>
                  <a:cubicBezTo>
                    <a:pt x="7516" y="17470"/>
                    <a:pt x="22914" y="36358"/>
                    <a:pt x="57854" y="48201"/>
                  </a:cubicBezTo>
                  <a:cubicBezTo>
                    <a:pt x="118160" y="68659"/>
                    <a:pt x="189719" y="130143"/>
                    <a:pt x="209960" y="148245"/>
                  </a:cubicBezTo>
                  <a:lnTo>
                    <a:pt x="209960" y="148245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8DFE50F8-C497-4042-AD3E-B3551A81C119}"/>
                </a:ext>
              </a:extLst>
            </p:cNvPr>
            <p:cNvSpPr/>
            <p:nvPr/>
          </p:nvSpPr>
          <p:spPr>
            <a:xfrm>
              <a:off x="7178777" y="6345142"/>
              <a:ext cx="166959" cy="278697"/>
            </a:xfrm>
            <a:custGeom>
              <a:avLst/>
              <a:gdLst>
                <a:gd name="connsiteX0" fmla="*/ 6309 w 166959"/>
                <a:gd name="connsiteY0" fmla="*/ 59107 h 278697"/>
                <a:gd name="connsiteX1" fmla="*/ 44892 w 166959"/>
                <a:gd name="connsiteY1" fmla="*/ 55617 h 278697"/>
                <a:gd name="connsiteX2" fmla="*/ 102602 w 166959"/>
                <a:gd name="connsiteY2" fmla="*/ 590 h 278697"/>
                <a:gd name="connsiteX3" fmla="*/ 133289 w 166959"/>
                <a:gd name="connsiteY3" fmla="*/ 78562 h 278697"/>
                <a:gd name="connsiteX4" fmla="*/ 133268 w 166959"/>
                <a:gd name="connsiteY4" fmla="*/ 78649 h 278697"/>
                <a:gd name="connsiteX5" fmla="*/ 132221 w 166959"/>
                <a:gd name="connsiteY5" fmla="*/ 94985 h 278697"/>
                <a:gd name="connsiteX6" fmla="*/ 152548 w 166959"/>
                <a:gd name="connsiteY6" fmla="*/ 98802 h 278697"/>
                <a:gd name="connsiteX7" fmla="*/ 105001 w 166959"/>
                <a:gd name="connsiteY7" fmla="*/ 241267 h 278697"/>
                <a:gd name="connsiteX8" fmla="*/ 18741 w 166959"/>
                <a:gd name="connsiteY8" fmla="*/ 264321 h 278697"/>
                <a:gd name="connsiteX9" fmla="*/ 6309 w 166959"/>
                <a:gd name="connsiteY9" fmla="*/ 59107 h 278697"/>
                <a:gd name="connsiteX10" fmla="*/ 6309 w 166959"/>
                <a:gd name="connsiteY10" fmla="*/ 59107 h 27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959" h="278697">
                  <a:moveTo>
                    <a:pt x="6309" y="59107"/>
                  </a:moveTo>
                  <a:cubicBezTo>
                    <a:pt x="13594" y="41615"/>
                    <a:pt x="34663" y="43273"/>
                    <a:pt x="44892" y="55617"/>
                  </a:cubicBezTo>
                  <a:cubicBezTo>
                    <a:pt x="54794" y="29161"/>
                    <a:pt x="70825" y="-4907"/>
                    <a:pt x="102602" y="590"/>
                  </a:cubicBezTo>
                  <a:cubicBezTo>
                    <a:pt x="139723" y="7002"/>
                    <a:pt x="136953" y="50492"/>
                    <a:pt x="133289" y="78562"/>
                  </a:cubicBezTo>
                  <a:cubicBezTo>
                    <a:pt x="133289" y="78583"/>
                    <a:pt x="133289" y="78627"/>
                    <a:pt x="133268" y="78649"/>
                  </a:cubicBezTo>
                  <a:cubicBezTo>
                    <a:pt x="133246" y="84058"/>
                    <a:pt x="132853" y="89532"/>
                    <a:pt x="132221" y="94985"/>
                  </a:cubicBezTo>
                  <a:cubicBezTo>
                    <a:pt x="138481" y="93742"/>
                    <a:pt x="145263" y="94658"/>
                    <a:pt x="152548" y="98802"/>
                  </a:cubicBezTo>
                  <a:cubicBezTo>
                    <a:pt x="197696" y="124516"/>
                    <a:pt x="124064" y="215204"/>
                    <a:pt x="105001" y="241267"/>
                  </a:cubicBezTo>
                  <a:cubicBezTo>
                    <a:pt x="87684" y="264931"/>
                    <a:pt x="43540" y="298061"/>
                    <a:pt x="18741" y="264321"/>
                  </a:cubicBezTo>
                  <a:cubicBezTo>
                    <a:pt x="1293" y="240547"/>
                    <a:pt x="-6406" y="89620"/>
                    <a:pt x="6309" y="59107"/>
                  </a:cubicBezTo>
                  <a:lnTo>
                    <a:pt x="6309" y="59107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943A7E38-ADCF-48ED-823F-F3409F8A8A09}"/>
                </a:ext>
              </a:extLst>
            </p:cNvPr>
            <p:cNvSpPr/>
            <p:nvPr/>
          </p:nvSpPr>
          <p:spPr>
            <a:xfrm>
              <a:off x="7178777" y="6345120"/>
              <a:ext cx="116059" cy="278693"/>
            </a:xfrm>
            <a:custGeom>
              <a:avLst/>
              <a:gdLst>
                <a:gd name="connsiteX0" fmla="*/ 6309 w 116059"/>
                <a:gd name="connsiteY0" fmla="*/ 59128 h 278693"/>
                <a:gd name="connsiteX1" fmla="*/ 44892 w 116059"/>
                <a:gd name="connsiteY1" fmla="*/ 55617 h 278693"/>
                <a:gd name="connsiteX2" fmla="*/ 102602 w 116059"/>
                <a:gd name="connsiteY2" fmla="*/ 589 h 278693"/>
                <a:gd name="connsiteX3" fmla="*/ 116059 w 116059"/>
                <a:gd name="connsiteY3" fmla="*/ 5388 h 278693"/>
                <a:gd name="connsiteX4" fmla="*/ 45132 w 116059"/>
                <a:gd name="connsiteY4" fmla="*/ 278693 h 278693"/>
                <a:gd name="connsiteX5" fmla="*/ 18741 w 116059"/>
                <a:gd name="connsiteY5" fmla="*/ 264320 h 278693"/>
                <a:gd name="connsiteX6" fmla="*/ 6309 w 116059"/>
                <a:gd name="connsiteY6" fmla="*/ 59128 h 278693"/>
                <a:gd name="connsiteX7" fmla="*/ 6309 w 116059"/>
                <a:gd name="connsiteY7" fmla="*/ 59128 h 2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059" h="278693">
                  <a:moveTo>
                    <a:pt x="6309" y="59128"/>
                  </a:moveTo>
                  <a:cubicBezTo>
                    <a:pt x="13594" y="41637"/>
                    <a:pt x="34663" y="43294"/>
                    <a:pt x="44892" y="55617"/>
                  </a:cubicBezTo>
                  <a:cubicBezTo>
                    <a:pt x="54794" y="29183"/>
                    <a:pt x="70825" y="-4907"/>
                    <a:pt x="102602" y="589"/>
                  </a:cubicBezTo>
                  <a:cubicBezTo>
                    <a:pt x="107859" y="1505"/>
                    <a:pt x="112308" y="3141"/>
                    <a:pt x="116059" y="5388"/>
                  </a:cubicBezTo>
                  <a:cubicBezTo>
                    <a:pt x="103453" y="30622"/>
                    <a:pt x="47029" y="154505"/>
                    <a:pt x="45132" y="278693"/>
                  </a:cubicBezTo>
                  <a:cubicBezTo>
                    <a:pt x="35427" y="278563"/>
                    <a:pt x="26201" y="274484"/>
                    <a:pt x="18741" y="264320"/>
                  </a:cubicBezTo>
                  <a:cubicBezTo>
                    <a:pt x="1293" y="240569"/>
                    <a:pt x="-6406" y="89663"/>
                    <a:pt x="6309" y="59128"/>
                  </a:cubicBezTo>
                  <a:lnTo>
                    <a:pt x="6309" y="59128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99BB3E93-6AAA-4104-84B2-E0A2C16DCEFB}"/>
                </a:ext>
              </a:extLst>
            </p:cNvPr>
            <p:cNvSpPr/>
            <p:nvPr/>
          </p:nvSpPr>
          <p:spPr>
            <a:xfrm>
              <a:off x="6946202" y="6400279"/>
              <a:ext cx="222571" cy="293084"/>
            </a:xfrm>
            <a:custGeom>
              <a:avLst/>
              <a:gdLst>
                <a:gd name="connsiteX0" fmla="*/ 30923 w 222571"/>
                <a:gd name="connsiteY0" fmla="*/ 125998 h 293084"/>
                <a:gd name="connsiteX1" fmla="*/ 1371 w 222571"/>
                <a:gd name="connsiteY1" fmla="*/ 18822 h 293084"/>
                <a:gd name="connsiteX2" fmla="*/ 32515 w 222571"/>
                <a:gd name="connsiteY2" fmla="*/ 1875 h 293084"/>
                <a:gd name="connsiteX3" fmla="*/ 108568 w 222571"/>
                <a:gd name="connsiteY3" fmla="*/ 74416 h 293084"/>
                <a:gd name="connsiteX4" fmla="*/ 133912 w 222571"/>
                <a:gd name="connsiteY4" fmla="*/ 65103 h 293084"/>
                <a:gd name="connsiteX5" fmla="*/ 189943 w 222571"/>
                <a:gd name="connsiteY5" fmla="*/ 147459 h 293084"/>
                <a:gd name="connsiteX6" fmla="*/ 222440 w 222571"/>
                <a:gd name="connsiteY6" fmla="*/ 263840 h 293084"/>
                <a:gd name="connsiteX7" fmla="*/ 152124 w 222571"/>
                <a:gd name="connsiteY7" fmla="*/ 285345 h 293084"/>
                <a:gd name="connsiteX8" fmla="*/ 63094 w 222571"/>
                <a:gd name="connsiteY8" fmla="*/ 234941 h 293084"/>
                <a:gd name="connsiteX9" fmla="*/ 30923 w 222571"/>
                <a:gd name="connsiteY9" fmla="*/ 125998 h 293084"/>
                <a:gd name="connsiteX10" fmla="*/ 30923 w 222571"/>
                <a:gd name="connsiteY10" fmla="*/ 125998 h 29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571" h="293084">
                  <a:moveTo>
                    <a:pt x="30923" y="125998"/>
                  </a:moveTo>
                  <a:cubicBezTo>
                    <a:pt x="8939" y="95529"/>
                    <a:pt x="-4475" y="60872"/>
                    <a:pt x="1371" y="18822"/>
                  </a:cubicBezTo>
                  <a:cubicBezTo>
                    <a:pt x="3355" y="4449"/>
                    <a:pt x="19451" y="-3970"/>
                    <a:pt x="32515" y="1875"/>
                  </a:cubicBezTo>
                  <a:cubicBezTo>
                    <a:pt x="65885" y="16793"/>
                    <a:pt x="88677" y="44754"/>
                    <a:pt x="108568" y="74416"/>
                  </a:cubicBezTo>
                  <a:cubicBezTo>
                    <a:pt x="112952" y="65627"/>
                    <a:pt x="123116" y="61134"/>
                    <a:pt x="133912" y="65103"/>
                  </a:cubicBezTo>
                  <a:cubicBezTo>
                    <a:pt x="166584" y="77099"/>
                    <a:pt x="178754" y="118081"/>
                    <a:pt x="189943" y="147459"/>
                  </a:cubicBezTo>
                  <a:cubicBezTo>
                    <a:pt x="195897" y="163119"/>
                    <a:pt x="224752" y="249881"/>
                    <a:pt x="222440" y="263840"/>
                  </a:cubicBezTo>
                  <a:cubicBezTo>
                    <a:pt x="216268" y="300895"/>
                    <a:pt x="177707" y="296075"/>
                    <a:pt x="152124" y="285345"/>
                  </a:cubicBezTo>
                  <a:cubicBezTo>
                    <a:pt x="120717" y="272149"/>
                    <a:pt x="90880" y="254614"/>
                    <a:pt x="63094" y="234941"/>
                  </a:cubicBezTo>
                  <a:cubicBezTo>
                    <a:pt x="35373" y="215333"/>
                    <a:pt x="-30865" y="137536"/>
                    <a:pt x="30923" y="125998"/>
                  </a:cubicBezTo>
                  <a:lnTo>
                    <a:pt x="30923" y="12599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456" name="Graphic 1943">
              <a:extLst>
                <a:ext uri="{FF2B5EF4-FFF2-40B4-BE49-F238E27FC236}">
                  <a16:creationId xmlns:a16="http://schemas.microsoft.com/office/drawing/2014/main" id="{A9E0EC51-EBF0-46A0-95A8-717066131AB8}"/>
                </a:ext>
              </a:extLst>
            </p:cNvPr>
            <p:cNvGrpSpPr/>
            <p:nvPr/>
          </p:nvGrpSpPr>
          <p:grpSpPr>
            <a:xfrm>
              <a:off x="6769220" y="5901208"/>
              <a:ext cx="658979" cy="1769893"/>
              <a:chOff x="6769220" y="5901208"/>
              <a:chExt cx="658979" cy="1769893"/>
            </a:xfrm>
          </p:grpSpPr>
          <p:sp>
            <p:nvSpPr>
              <p:cNvPr id="3740" name="Freeform: Shape 3739">
                <a:extLst>
                  <a:ext uri="{FF2B5EF4-FFF2-40B4-BE49-F238E27FC236}">
                    <a16:creationId xmlns:a16="http://schemas.microsoft.com/office/drawing/2014/main" id="{14448E9C-F7F8-484B-9206-26B2CAE23C6A}"/>
                  </a:ext>
                </a:extLst>
              </p:cNvPr>
              <p:cNvSpPr/>
              <p:nvPr/>
            </p:nvSpPr>
            <p:spPr>
              <a:xfrm>
                <a:off x="6946202" y="6413060"/>
                <a:ext cx="214108" cy="280339"/>
              </a:xfrm>
              <a:custGeom>
                <a:avLst/>
                <a:gdLst>
                  <a:gd name="connsiteX0" fmla="*/ 30923 w 214108"/>
                  <a:gd name="connsiteY0" fmla="*/ 113240 h 280339"/>
                  <a:gd name="connsiteX1" fmla="*/ 1371 w 214108"/>
                  <a:gd name="connsiteY1" fmla="*/ 6063 h 280339"/>
                  <a:gd name="connsiteX2" fmla="*/ 3181 w 214108"/>
                  <a:gd name="connsiteY2" fmla="*/ 0 h 280339"/>
                  <a:gd name="connsiteX3" fmla="*/ 42636 w 214108"/>
                  <a:gd name="connsiteY3" fmla="*/ 73741 h 280339"/>
                  <a:gd name="connsiteX4" fmla="*/ 214109 w 214108"/>
                  <a:gd name="connsiteY4" fmla="*/ 269882 h 280339"/>
                  <a:gd name="connsiteX5" fmla="*/ 152124 w 214108"/>
                  <a:gd name="connsiteY5" fmla="*/ 272608 h 280339"/>
                  <a:gd name="connsiteX6" fmla="*/ 63094 w 214108"/>
                  <a:gd name="connsiteY6" fmla="*/ 222204 h 280339"/>
                  <a:gd name="connsiteX7" fmla="*/ 30923 w 214108"/>
                  <a:gd name="connsiteY7" fmla="*/ 113240 h 280339"/>
                  <a:gd name="connsiteX8" fmla="*/ 30923 w 214108"/>
                  <a:gd name="connsiteY8" fmla="*/ 113240 h 28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108" h="280339">
                    <a:moveTo>
                      <a:pt x="30923" y="113240"/>
                    </a:moveTo>
                    <a:cubicBezTo>
                      <a:pt x="8939" y="82749"/>
                      <a:pt x="-4475" y="48114"/>
                      <a:pt x="1371" y="6063"/>
                    </a:cubicBezTo>
                    <a:cubicBezTo>
                      <a:pt x="1676" y="3904"/>
                      <a:pt x="2286" y="1876"/>
                      <a:pt x="3181" y="0"/>
                    </a:cubicBezTo>
                    <a:cubicBezTo>
                      <a:pt x="6583" y="22159"/>
                      <a:pt x="14457" y="41767"/>
                      <a:pt x="42636" y="73741"/>
                    </a:cubicBezTo>
                    <a:cubicBezTo>
                      <a:pt x="76202" y="111822"/>
                      <a:pt x="188481" y="240525"/>
                      <a:pt x="214109" y="269882"/>
                    </a:cubicBezTo>
                    <a:cubicBezTo>
                      <a:pt x="199867" y="285738"/>
                      <a:pt x="172059" y="280961"/>
                      <a:pt x="152124" y="272608"/>
                    </a:cubicBezTo>
                    <a:cubicBezTo>
                      <a:pt x="120695" y="259413"/>
                      <a:pt x="90858" y="241877"/>
                      <a:pt x="63094" y="222204"/>
                    </a:cubicBezTo>
                    <a:cubicBezTo>
                      <a:pt x="35373" y="202553"/>
                      <a:pt x="-30865" y="124756"/>
                      <a:pt x="30923" y="113240"/>
                    </a:cubicBezTo>
                    <a:lnTo>
                      <a:pt x="30923" y="113240"/>
                    </a:lnTo>
                    <a:close/>
                  </a:path>
                </a:pathLst>
              </a:custGeom>
              <a:solidFill>
                <a:srgbClr val="72BF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41" name="Freeform: Shape 3740">
                <a:extLst>
                  <a:ext uri="{FF2B5EF4-FFF2-40B4-BE49-F238E27FC236}">
                    <a16:creationId xmlns:a16="http://schemas.microsoft.com/office/drawing/2014/main" id="{79E26582-7DFE-471A-9C98-5864F280332F}"/>
                  </a:ext>
                </a:extLst>
              </p:cNvPr>
              <p:cNvSpPr/>
              <p:nvPr/>
            </p:nvSpPr>
            <p:spPr>
              <a:xfrm>
                <a:off x="7233355" y="6802101"/>
                <a:ext cx="194844" cy="256807"/>
              </a:xfrm>
              <a:custGeom>
                <a:avLst/>
                <a:gdLst>
                  <a:gd name="connsiteX0" fmla="*/ 72059 w 194844"/>
                  <a:gd name="connsiteY0" fmla="*/ 3851 h 256807"/>
                  <a:gd name="connsiteX1" fmla="*/ 93957 w 194844"/>
                  <a:gd name="connsiteY1" fmla="*/ 7210 h 256807"/>
                  <a:gd name="connsiteX2" fmla="*/ 105212 w 194844"/>
                  <a:gd name="connsiteY2" fmla="*/ 51179 h 256807"/>
                  <a:gd name="connsiteX3" fmla="*/ 187262 w 194844"/>
                  <a:gd name="connsiteY3" fmla="*/ 6293 h 256807"/>
                  <a:gd name="connsiteX4" fmla="*/ 190207 w 194844"/>
                  <a:gd name="connsiteY4" fmla="*/ 45857 h 256807"/>
                  <a:gd name="connsiteX5" fmla="*/ 176619 w 194844"/>
                  <a:gd name="connsiteY5" fmla="*/ 83131 h 256807"/>
                  <a:gd name="connsiteX6" fmla="*/ 172824 w 194844"/>
                  <a:gd name="connsiteY6" fmla="*/ 96327 h 256807"/>
                  <a:gd name="connsiteX7" fmla="*/ 187066 w 194844"/>
                  <a:gd name="connsiteY7" fmla="*/ 162630 h 256807"/>
                  <a:gd name="connsiteX8" fmla="*/ 116225 w 194844"/>
                  <a:gd name="connsiteY8" fmla="*/ 225117 h 256807"/>
                  <a:gd name="connsiteX9" fmla="*/ 29224 w 194844"/>
                  <a:gd name="connsiteY9" fmla="*/ 256568 h 256807"/>
                  <a:gd name="connsiteX10" fmla="*/ 72059 w 194844"/>
                  <a:gd name="connsiteY10" fmla="*/ 3851 h 256807"/>
                  <a:gd name="connsiteX11" fmla="*/ 72059 w 194844"/>
                  <a:gd name="connsiteY11" fmla="*/ 3851 h 25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4844" h="256807">
                    <a:moveTo>
                      <a:pt x="72059" y="3851"/>
                    </a:moveTo>
                    <a:cubicBezTo>
                      <a:pt x="78559" y="797"/>
                      <a:pt x="88767" y="2106"/>
                      <a:pt x="93957" y="7210"/>
                    </a:cubicBezTo>
                    <a:cubicBezTo>
                      <a:pt x="107589" y="20601"/>
                      <a:pt x="108156" y="35345"/>
                      <a:pt x="105212" y="51179"/>
                    </a:cubicBezTo>
                    <a:cubicBezTo>
                      <a:pt x="121351" y="33382"/>
                      <a:pt x="159824" y="-17698"/>
                      <a:pt x="187262" y="6293"/>
                    </a:cubicBezTo>
                    <a:cubicBezTo>
                      <a:pt x="199520" y="17002"/>
                      <a:pt x="194154" y="32510"/>
                      <a:pt x="190207" y="45857"/>
                    </a:cubicBezTo>
                    <a:cubicBezTo>
                      <a:pt x="186434" y="58573"/>
                      <a:pt x="181897" y="71005"/>
                      <a:pt x="176619" y="83131"/>
                    </a:cubicBezTo>
                    <a:cubicBezTo>
                      <a:pt x="175528" y="87581"/>
                      <a:pt x="174241" y="91965"/>
                      <a:pt x="172824" y="96327"/>
                    </a:cubicBezTo>
                    <a:cubicBezTo>
                      <a:pt x="194416" y="110503"/>
                      <a:pt x="198211" y="139773"/>
                      <a:pt x="187066" y="162630"/>
                    </a:cubicBezTo>
                    <a:cubicBezTo>
                      <a:pt x="173762" y="189937"/>
                      <a:pt x="141417" y="210155"/>
                      <a:pt x="116225" y="225117"/>
                    </a:cubicBezTo>
                    <a:cubicBezTo>
                      <a:pt x="93150" y="238814"/>
                      <a:pt x="57272" y="259250"/>
                      <a:pt x="29224" y="256568"/>
                    </a:cubicBezTo>
                    <a:cubicBezTo>
                      <a:pt x="-39369" y="249981"/>
                      <a:pt x="28592" y="24221"/>
                      <a:pt x="72059" y="3851"/>
                    </a:cubicBezTo>
                    <a:lnTo>
                      <a:pt x="72059" y="3851"/>
                    </a:lnTo>
                    <a:close/>
                  </a:path>
                </a:pathLst>
              </a:custGeom>
              <a:solidFill>
                <a:srgbClr val="80CC5F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42" name="Freeform: Shape 3741">
                <a:extLst>
                  <a:ext uri="{FF2B5EF4-FFF2-40B4-BE49-F238E27FC236}">
                    <a16:creationId xmlns:a16="http://schemas.microsoft.com/office/drawing/2014/main" id="{EE435FEA-8F82-4E0F-B978-B43924CE7B64}"/>
                  </a:ext>
                </a:extLst>
              </p:cNvPr>
              <p:cNvSpPr/>
              <p:nvPr/>
            </p:nvSpPr>
            <p:spPr>
              <a:xfrm>
                <a:off x="7233388" y="6802108"/>
                <a:ext cx="185505" cy="245502"/>
              </a:xfrm>
              <a:custGeom>
                <a:avLst/>
                <a:gdLst>
                  <a:gd name="connsiteX0" fmla="*/ 72048 w 185505"/>
                  <a:gd name="connsiteY0" fmla="*/ 3844 h 245502"/>
                  <a:gd name="connsiteX1" fmla="*/ 93946 w 185505"/>
                  <a:gd name="connsiteY1" fmla="*/ 7203 h 245502"/>
                  <a:gd name="connsiteX2" fmla="*/ 105200 w 185505"/>
                  <a:gd name="connsiteY2" fmla="*/ 51172 h 245502"/>
                  <a:gd name="connsiteX3" fmla="*/ 185506 w 185505"/>
                  <a:gd name="connsiteY3" fmla="*/ 4869 h 245502"/>
                  <a:gd name="connsiteX4" fmla="*/ 10238 w 185505"/>
                  <a:gd name="connsiteY4" fmla="*/ 245503 h 245502"/>
                  <a:gd name="connsiteX5" fmla="*/ 72048 w 185505"/>
                  <a:gd name="connsiteY5" fmla="*/ 3844 h 245502"/>
                  <a:gd name="connsiteX6" fmla="*/ 72048 w 185505"/>
                  <a:gd name="connsiteY6" fmla="*/ 3844 h 24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505" h="245502">
                    <a:moveTo>
                      <a:pt x="72048" y="3844"/>
                    </a:moveTo>
                    <a:cubicBezTo>
                      <a:pt x="78548" y="790"/>
                      <a:pt x="88733" y="2099"/>
                      <a:pt x="93946" y="7203"/>
                    </a:cubicBezTo>
                    <a:cubicBezTo>
                      <a:pt x="107577" y="20594"/>
                      <a:pt x="108145" y="35338"/>
                      <a:pt x="105200" y="51172"/>
                    </a:cubicBezTo>
                    <a:cubicBezTo>
                      <a:pt x="120991" y="33746"/>
                      <a:pt x="158199" y="-15546"/>
                      <a:pt x="185506" y="4869"/>
                    </a:cubicBezTo>
                    <a:cubicBezTo>
                      <a:pt x="149235" y="50976"/>
                      <a:pt x="36519" y="195666"/>
                      <a:pt x="10238" y="245503"/>
                    </a:cubicBezTo>
                    <a:cubicBezTo>
                      <a:pt x="-23503" y="198959"/>
                      <a:pt x="33750" y="21794"/>
                      <a:pt x="72048" y="3844"/>
                    </a:cubicBezTo>
                    <a:lnTo>
                      <a:pt x="72048" y="3844"/>
                    </a:lnTo>
                    <a:close/>
                  </a:path>
                </a:pathLst>
              </a:custGeom>
              <a:solidFill>
                <a:srgbClr val="72BF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43" name="Freeform: Shape 3742">
                <a:extLst>
                  <a:ext uri="{FF2B5EF4-FFF2-40B4-BE49-F238E27FC236}">
                    <a16:creationId xmlns:a16="http://schemas.microsoft.com/office/drawing/2014/main" id="{320206EF-ABB7-48C0-86FE-92E6A92A6D5B}"/>
                  </a:ext>
                </a:extLst>
              </p:cNvPr>
              <p:cNvSpPr/>
              <p:nvPr/>
            </p:nvSpPr>
            <p:spPr>
              <a:xfrm>
                <a:off x="6932026" y="6656660"/>
                <a:ext cx="234522" cy="437859"/>
              </a:xfrm>
              <a:custGeom>
                <a:avLst/>
                <a:gdLst>
                  <a:gd name="connsiteX0" fmla="*/ 34259 w 234522"/>
                  <a:gd name="connsiteY0" fmla="*/ 174374 h 437859"/>
                  <a:gd name="connsiteX1" fmla="*/ 41893 w 234522"/>
                  <a:gd name="connsiteY1" fmla="*/ 175486 h 437859"/>
                  <a:gd name="connsiteX2" fmla="*/ 39276 w 234522"/>
                  <a:gd name="connsiteY2" fmla="*/ 170469 h 437859"/>
                  <a:gd name="connsiteX3" fmla="*/ 6713 w 234522"/>
                  <a:gd name="connsiteY3" fmla="*/ 13195 h 437859"/>
                  <a:gd name="connsiteX4" fmla="*/ 36527 w 234522"/>
                  <a:gd name="connsiteY4" fmla="*/ 1832 h 437859"/>
                  <a:gd name="connsiteX5" fmla="*/ 151054 w 234522"/>
                  <a:gd name="connsiteY5" fmla="*/ 129728 h 437859"/>
                  <a:gd name="connsiteX6" fmla="*/ 172232 w 234522"/>
                  <a:gd name="connsiteY6" fmla="*/ 108266 h 437859"/>
                  <a:gd name="connsiteX7" fmla="*/ 188350 w 234522"/>
                  <a:gd name="connsiteY7" fmla="*/ 110731 h 437859"/>
                  <a:gd name="connsiteX8" fmla="*/ 233061 w 234522"/>
                  <a:gd name="connsiteY8" fmla="*/ 247046 h 437859"/>
                  <a:gd name="connsiteX9" fmla="*/ 193213 w 234522"/>
                  <a:gd name="connsiteY9" fmla="*/ 437210 h 437859"/>
                  <a:gd name="connsiteX10" fmla="*/ 126103 w 234522"/>
                  <a:gd name="connsiteY10" fmla="*/ 406371 h 437859"/>
                  <a:gd name="connsiteX11" fmla="*/ 74565 w 234522"/>
                  <a:gd name="connsiteY11" fmla="*/ 349402 h 437859"/>
                  <a:gd name="connsiteX12" fmla="*/ 3441 w 234522"/>
                  <a:gd name="connsiteY12" fmla="*/ 220437 h 437859"/>
                  <a:gd name="connsiteX13" fmla="*/ 34259 w 234522"/>
                  <a:gd name="connsiteY13" fmla="*/ 174374 h 437859"/>
                  <a:gd name="connsiteX14" fmla="*/ 34259 w 234522"/>
                  <a:gd name="connsiteY14" fmla="*/ 174374 h 437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522" h="437859">
                    <a:moveTo>
                      <a:pt x="34259" y="174374"/>
                    </a:moveTo>
                    <a:cubicBezTo>
                      <a:pt x="36789" y="174505"/>
                      <a:pt x="39341" y="174875"/>
                      <a:pt x="41893" y="175486"/>
                    </a:cubicBezTo>
                    <a:cubicBezTo>
                      <a:pt x="41021" y="173807"/>
                      <a:pt x="40148" y="172149"/>
                      <a:pt x="39276" y="170469"/>
                    </a:cubicBezTo>
                    <a:cubicBezTo>
                      <a:pt x="14608" y="122508"/>
                      <a:pt x="-13004" y="67546"/>
                      <a:pt x="6713" y="13195"/>
                    </a:cubicBezTo>
                    <a:cubicBezTo>
                      <a:pt x="10857" y="1766"/>
                      <a:pt x="26058" y="-2901"/>
                      <a:pt x="36527" y="1832"/>
                    </a:cubicBezTo>
                    <a:cubicBezTo>
                      <a:pt x="89243" y="25692"/>
                      <a:pt x="125667" y="77950"/>
                      <a:pt x="151054" y="129728"/>
                    </a:cubicBezTo>
                    <a:cubicBezTo>
                      <a:pt x="155285" y="120458"/>
                      <a:pt x="161915" y="112847"/>
                      <a:pt x="172232" y="108266"/>
                    </a:cubicBezTo>
                    <a:cubicBezTo>
                      <a:pt x="176965" y="106173"/>
                      <a:pt x="184598" y="106827"/>
                      <a:pt x="188350" y="110731"/>
                    </a:cubicBezTo>
                    <a:cubicBezTo>
                      <a:pt x="222264" y="146216"/>
                      <a:pt x="228721" y="199957"/>
                      <a:pt x="233061" y="247046"/>
                    </a:cubicBezTo>
                    <a:cubicBezTo>
                      <a:pt x="235678" y="275247"/>
                      <a:pt x="240018" y="430275"/>
                      <a:pt x="193213" y="437210"/>
                    </a:cubicBezTo>
                    <a:cubicBezTo>
                      <a:pt x="165579" y="441311"/>
                      <a:pt x="144227" y="425367"/>
                      <a:pt x="126103" y="406371"/>
                    </a:cubicBezTo>
                    <a:cubicBezTo>
                      <a:pt x="108436" y="387875"/>
                      <a:pt x="90966" y="369053"/>
                      <a:pt x="74565" y="349402"/>
                    </a:cubicBezTo>
                    <a:cubicBezTo>
                      <a:pt x="43681" y="312433"/>
                      <a:pt x="13452" y="268420"/>
                      <a:pt x="3441" y="220437"/>
                    </a:cubicBezTo>
                    <a:cubicBezTo>
                      <a:pt x="-1117" y="198649"/>
                      <a:pt x="7956" y="173087"/>
                      <a:pt x="34259" y="174374"/>
                    </a:cubicBezTo>
                    <a:lnTo>
                      <a:pt x="34259" y="174374"/>
                    </a:lnTo>
                    <a:close/>
                  </a:path>
                </a:pathLst>
              </a:custGeom>
              <a:solidFill>
                <a:srgbClr val="A0D56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44" name="Freeform: Shape 3743">
                <a:extLst>
                  <a:ext uri="{FF2B5EF4-FFF2-40B4-BE49-F238E27FC236}">
                    <a16:creationId xmlns:a16="http://schemas.microsoft.com/office/drawing/2014/main" id="{0FB253F3-2ECF-4FA7-B8DE-C1D52666F3EF}"/>
                  </a:ext>
                </a:extLst>
              </p:cNvPr>
              <p:cNvSpPr/>
              <p:nvPr/>
            </p:nvSpPr>
            <p:spPr>
              <a:xfrm>
                <a:off x="6932026" y="6661349"/>
                <a:ext cx="193191" cy="433170"/>
              </a:xfrm>
              <a:custGeom>
                <a:avLst/>
                <a:gdLst>
                  <a:gd name="connsiteX0" fmla="*/ 34259 w 193191"/>
                  <a:gd name="connsiteY0" fmla="*/ 169685 h 433170"/>
                  <a:gd name="connsiteX1" fmla="*/ 41893 w 193191"/>
                  <a:gd name="connsiteY1" fmla="*/ 170775 h 433170"/>
                  <a:gd name="connsiteX2" fmla="*/ 39276 w 193191"/>
                  <a:gd name="connsiteY2" fmla="*/ 165759 h 433170"/>
                  <a:gd name="connsiteX3" fmla="*/ 6713 w 193191"/>
                  <a:gd name="connsiteY3" fmla="*/ 8484 h 433170"/>
                  <a:gd name="connsiteX4" fmla="*/ 13125 w 193191"/>
                  <a:gd name="connsiteY4" fmla="*/ 0 h 433170"/>
                  <a:gd name="connsiteX5" fmla="*/ 193192 w 193191"/>
                  <a:gd name="connsiteY5" fmla="*/ 432522 h 433170"/>
                  <a:gd name="connsiteX6" fmla="*/ 126081 w 193191"/>
                  <a:gd name="connsiteY6" fmla="*/ 401682 h 433170"/>
                  <a:gd name="connsiteX7" fmla="*/ 74543 w 193191"/>
                  <a:gd name="connsiteY7" fmla="*/ 344713 h 433170"/>
                  <a:gd name="connsiteX8" fmla="*/ 3398 w 193191"/>
                  <a:gd name="connsiteY8" fmla="*/ 215748 h 433170"/>
                  <a:gd name="connsiteX9" fmla="*/ 34259 w 193191"/>
                  <a:gd name="connsiteY9" fmla="*/ 169685 h 433170"/>
                  <a:gd name="connsiteX10" fmla="*/ 34259 w 193191"/>
                  <a:gd name="connsiteY10" fmla="*/ 169685 h 43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191" h="433170">
                    <a:moveTo>
                      <a:pt x="34259" y="169685"/>
                    </a:moveTo>
                    <a:cubicBezTo>
                      <a:pt x="36789" y="169794"/>
                      <a:pt x="39341" y="170186"/>
                      <a:pt x="41893" y="170775"/>
                    </a:cubicBezTo>
                    <a:cubicBezTo>
                      <a:pt x="41021" y="169096"/>
                      <a:pt x="40126" y="167416"/>
                      <a:pt x="39276" y="165759"/>
                    </a:cubicBezTo>
                    <a:cubicBezTo>
                      <a:pt x="14608" y="117798"/>
                      <a:pt x="-13004" y="62836"/>
                      <a:pt x="6713" y="8484"/>
                    </a:cubicBezTo>
                    <a:cubicBezTo>
                      <a:pt x="7977" y="4995"/>
                      <a:pt x="10268" y="2138"/>
                      <a:pt x="13125" y="0"/>
                    </a:cubicBezTo>
                    <a:cubicBezTo>
                      <a:pt x="137422" y="109139"/>
                      <a:pt x="193192" y="432522"/>
                      <a:pt x="193192" y="432522"/>
                    </a:cubicBezTo>
                    <a:cubicBezTo>
                      <a:pt x="165557" y="436622"/>
                      <a:pt x="144227" y="420679"/>
                      <a:pt x="126081" y="401682"/>
                    </a:cubicBezTo>
                    <a:cubicBezTo>
                      <a:pt x="108414" y="383165"/>
                      <a:pt x="90944" y="364342"/>
                      <a:pt x="74543" y="344713"/>
                    </a:cubicBezTo>
                    <a:cubicBezTo>
                      <a:pt x="43660" y="307745"/>
                      <a:pt x="13409" y="263731"/>
                      <a:pt x="3398" y="215748"/>
                    </a:cubicBezTo>
                    <a:cubicBezTo>
                      <a:pt x="-1117" y="193982"/>
                      <a:pt x="7956" y="168398"/>
                      <a:pt x="34259" y="169685"/>
                    </a:cubicBezTo>
                    <a:lnTo>
                      <a:pt x="34259" y="169685"/>
                    </a:lnTo>
                    <a:close/>
                  </a:path>
                </a:pathLst>
              </a:custGeom>
              <a:solidFill>
                <a:srgbClr val="92C9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45" name="Freeform: Shape 3744">
                <a:extLst>
                  <a:ext uri="{FF2B5EF4-FFF2-40B4-BE49-F238E27FC236}">
                    <a16:creationId xmlns:a16="http://schemas.microsoft.com/office/drawing/2014/main" id="{196B92D9-2584-4254-8F54-DBF55AF57EBE}"/>
                  </a:ext>
                </a:extLst>
              </p:cNvPr>
              <p:cNvSpPr/>
              <p:nvPr/>
            </p:nvSpPr>
            <p:spPr>
              <a:xfrm>
                <a:off x="6769220" y="5901208"/>
                <a:ext cx="590690" cy="1769893"/>
              </a:xfrm>
              <a:custGeom>
                <a:avLst/>
                <a:gdLst>
                  <a:gd name="connsiteX0" fmla="*/ 150893 w 590690"/>
                  <a:gd name="connsiteY0" fmla="*/ 119461 h 1769893"/>
                  <a:gd name="connsiteX1" fmla="*/ 116651 w 590690"/>
                  <a:gd name="connsiteY1" fmla="*/ 43016 h 1769893"/>
                  <a:gd name="connsiteX2" fmla="*/ 120751 w 590690"/>
                  <a:gd name="connsiteY2" fmla="*/ 41402 h 1769893"/>
                  <a:gd name="connsiteX3" fmla="*/ 142692 w 590690"/>
                  <a:gd name="connsiteY3" fmla="*/ 86266 h 1769893"/>
                  <a:gd name="connsiteX4" fmla="*/ 110435 w 590690"/>
                  <a:gd name="connsiteY4" fmla="*/ 3495 h 1769893"/>
                  <a:gd name="connsiteX5" fmla="*/ 113990 w 590690"/>
                  <a:gd name="connsiteY5" fmla="*/ 878 h 1769893"/>
                  <a:gd name="connsiteX6" fmla="*/ 172442 w 590690"/>
                  <a:gd name="connsiteY6" fmla="*/ 138371 h 1769893"/>
                  <a:gd name="connsiteX7" fmla="*/ 143259 w 590690"/>
                  <a:gd name="connsiteY7" fmla="*/ 28686 h 1769893"/>
                  <a:gd name="connsiteX8" fmla="*/ 146051 w 590690"/>
                  <a:gd name="connsiteY8" fmla="*/ 27203 h 1769893"/>
                  <a:gd name="connsiteX9" fmla="*/ 177458 w 590690"/>
                  <a:gd name="connsiteY9" fmla="*/ 146615 h 1769893"/>
                  <a:gd name="connsiteX10" fmla="*/ 223282 w 590690"/>
                  <a:gd name="connsiteY10" fmla="*/ 220312 h 1769893"/>
                  <a:gd name="connsiteX11" fmla="*/ 308342 w 590690"/>
                  <a:gd name="connsiteY11" fmla="*/ 389256 h 1769893"/>
                  <a:gd name="connsiteX12" fmla="*/ 345747 w 590690"/>
                  <a:gd name="connsiteY12" fmla="*/ 485701 h 1769893"/>
                  <a:gd name="connsiteX13" fmla="*/ 351374 w 590690"/>
                  <a:gd name="connsiteY13" fmla="*/ 365286 h 1769893"/>
                  <a:gd name="connsiteX14" fmla="*/ 339269 w 590690"/>
                  <a:gd name="connsiteY14" fmla="*/ 212940 h 1769893"/>
                  <a:gd name="connsiteX15" fmla="*/ 342781 w 590690"/>
                  <a:gd name="connsiteY15" fmla="*/ 212068 h 1769893"/>
                  <a:gd name="connsiteX16" fmla="*/ 353228 w 590690"/>
                  <a:gd name="connsiteY16" fmla="*/ 264435 h 1769893"/>
                  <a:gd name="connsiteX17" fmla="*/ 366336 w 590690"/>
                  <a:gd name="connsiteY17" fmla="*/ 163496 h 1769893"/>
                  <a:gd name="connsiteX18" fmla="*/ 371942 w 590690"/>
                  <a:gd name="connsiteY18" fmla="*/ 163605 h 1769893"/>
                  <a:gd name="connsiteX19" fmla="*/ 355191 w 590690"/>
                  <a:gd name="connsiteY19" fmla="*/ 279898 h 1769893"/>
                  <a:gd name="connsiteX20" fmla="*/ 358201 w 590690"/>
                  <a:gd name="connsiteY20" fmla="*/ 316452 h 1769893"/>
                  <a:gd name="connsiteX21" fmla="*/ 388059 w 590690"/>
                  <a:gd name="connsiteY21" fmla="*/ 177978 h 1769893"/>
                  <a:gd name="connsiteX22" fmla="*/ 391571 w 590690"/>
                  <a:gd name="connsiteY22" fmla="*/ 178044 h 1769893"/>
                  <a:gd name="connsiteX23" fmla="*/ 358615 w 590690"/>
                  <a:gd name="connsiteY23" fmla="*/ 326289 h 1769893"/>
                  <a:gd name="connsiteX24" fmla="*/ 359008 w 590690"/>
                  <a:gd name="connsiteY24" fmla="*/ 357958 h 1769893"/>
                  <a:gd name="connsiteX25" fmla="*/ 356369 w 590690"/>
                  <a:gd name="connsiteY25" fmla="*/ 511743 h 1769893"/>
                  <a:gd name="connsiteX26" fmla="*/ 356172 w 590690"/>
                  <a:gd name="connsiteY26" fmla="*/ 513836 h 1769893"/>
                  <a:gd name="connsiteX27" fmla="*/ 429782 w 590690"/>
                  <a:gd name="connsiteY27" fmla="*/ 759770 h 1769893"/>
                  <a:gd name="connsiteX28" fmla="*/ 437394 w 590690"/>
                  <a:gd name="connsiteY28" fmla="*/ 799749 h 1769893"/>
                  <a:gd name="connsiteX29" fmla="*/ 445399 w 590690"/>
                  <a:gd name="connsiteY29" fmla="*/ 710304 h 1769893"/>
                  <a:gd name="connsiteX30" fmla="*/ 468278 w 590690"/>
                  <a:gd name="connsiteY30" fmla="*/ 596410 h 1769893"/>
                  <a:gd name="connsiteX31" fmla="*/ 505552 w 590690"/>
                  <a:gd name="connsiteY31" fmla="*/ 485374 h 1769893"/>
                  <a:gd name="connsiteX32" fmla="*/ 510285 w 590690"/>
                  <a:gd name="connsiteY32" fmla="*/ 486770 h 1769893"/>
                  <a:gd name="connsiteX33" fmla="*/ 477285 w 590690"/>
                  <a:gd name="connsiteY33" fmla="*/ 597806 h 1769893"/>
                  <a:gd name="connsiteX34" fmla="*/ 456435 w 590690"/>
                  <a:gd name="connsiteY34" fmla="*/ 708341 h 1769893"/>
                  <a:gd name="connsiteX35" fmla="*/ 446315 w 590690"/>
                  <a:gd name="connsiteY35" fmla="*/ 868124 h 1769893"/>
                  <a:gd name="connsiteX36" fmla="*/ 403283 w 590690"/>
                  <a:gd name="connsiteY36" fmla="*/ 1246512 h 1769893"/>
                  <a:gd name="connsiteX37" fmla="*/ 446947 w 590690"/>
                  <a:gd name="connsiteY37" fmla="*/ 1174538 h 1769893"/>
                  <a:gd name="connsiteX38" fmla="*/ 480688 w 590690"/>
                  <a:gd name="connsiteY38" fmla="*/ 1122237 h 1769893"/>
                  <a:gd name="connsiteX39" fmla="*/ 487558 w 590690"/>
                  <a:gd name="connsiteY39" fmla="*/ 1035453 h 1769893"/>
                  <a:gd name="connsiteX40" fmla="*/ 492967 w 590690"/>
                  <a:gd name="connsiteY40" fmla="*/ 1036282 h 1769893"/>
                  <a:gd name="connsiteX41" fmla="*/ 488125 w 590690"/>
                  <a:gd name="connsiteY41" fmla="*/ 1111245 h 1769893"/>
                  <a:gd name="connsiteX42" fmla="*/ 498878 w 590690"/>
                  <a:gd name="connsiteY42" fmla="*/ 1095650 h 1769893"/>
                  <a:gd name="connsiteX43" fmla="*/ 519837 w 590690"/>
                  <a:gd name="connsiteY43" fmla="*/ 930349 h 1769893"/>
                  <a:gd name="connsiteX44" fmla="*/ 524396 w 590690"/>
                  <a:gd name="connsiteY44" fmla="*/ 931047 h 1769893"/>
                  <a:gd name="connsiteX45" fmla="*/ 507035 w 590690"/>
                  <a:gd name="connsiteY45" fmla="*/ 1084200 h 1769893"/>
                  <a:gd name="connsiteX46" fmla="*/ 518006 w 590690"/>
                  <a:gd name="connsiteY46" fmla="*/ 1068845 h 1769893"/>
                  <a:gd name="connsiteX47" fmla="*/ 555061 w 590690"/>
                  <a:gd name="connsiteY47" fmla="*/ 922519 h 1769893"/>
                  <a:gd name="connsiteX48" fmla="*/ 558529 w 590690"/>
                  <a:gd name="connsiteY48" fmla="*/ 923544 h 1769893"/>
                  <a:gd name="connsiteX49" fmla="*/ 529696 w 590690"/>
                  <a:gd name="connsiteY49" fmla="*/ 1052945 h 1769893"/>
                  <a:gd name="connsiteX50" fmla="*/ 587471 w 590690"/>
                  <a:gd name="connsiteY50" fmla="*/ 978834 h 1769893"/>
                  <a:gd name="connsiteX51" fmla="*/ 590307 w 590690"/>
                  <a:gd name="connsiteY51" fmla="*/ 981124 h 1769893"/>
                  <a:gd name="connsiteX52" fmla="*/ 459270 w 590690"/>
                  <a:gd name="connsiteY52" fmla="*/ 1175432 h 1769893"/>
                  <a:gd name="connsiteX53" fmla="*/ 399095 w 590690"/>
                  <a:gd name="connsiteY53" fmla="*/ 1278334 h 1769893"/>
                  <a:gd name="connsiteX54" fmla="*/ 357328 w 590690"/>
                  <a:gd name="connsiteY54" fmla="*/ 1359054 h 1769893"/>
                  <a:gd name="connsiteX55" fmla="*/ 300905 w 590690"/>
                  <a:gd name="connsiteY55" fmla="*/ 1457659 h 1769893"/>
                  <a:gd name="connsiteX56" fmla="*/ 9474 w 590690"/>
                  <a:gd name="connsiteY56" fmla="*/ 1768369 h 1769893"/>
                  <a:gd name="connsiteX57" fmla="*/ 2168 w 590690"/>
                  <a:gd name="connsiteY57" fmla="*/ 1758402 h 1769893"/>
                  <a:gd name="connsiteX58" fmla="*/ 263696 w 590690"/>
                  <a:gd name="connsiteY58" fmla="*/ 1487866 h 1769893"/>
                  <a:gd name="connsiteX59" fmla="*/ 323631 w 590690"/>
                  <a:gd name="connsiteY59" fmla="*/ 1394888 h 1769893"/>
                  <a:gd name="connsiteX60" fmla="*/ 341298 w 590690"/>
                  <a:gd name="connsiteY60" fmla="*/ 1136108 h 1769893"/>
                  <a:gd name="connsiteX61" fmla="*/ 249454 w 590690"/>
                  <a:gd name="connsiteY61" fmla="*/ 863980 h 1769893"/>
                  <a:gd name="connsiteX62" fmla="*/ 254165 w 590690"/>
                  <a:gd name="connsiteY62" fmla="*/ 862104 h 1769893"/>
                  <a:gd name="connsiteX63" fmla="*/ 346161 w 590690"/>
                  <a:gd name="connsiteY63" fmla="*/ 1352009 h 1769893"/>
                  <a:gd name="connsiteX64" fmla="*/ 415649 w 590690"/>
                  <a:gd name="connsiteY64" fmla="*/ 1156785 h 1769893"/>
                  <a:gd name="connsiteX65" fmla="*/ 378026 w 590690"/>
                  <a:gd name="connsiteY65" fmla="*/ 772791 h 1769893"/>
                  <a:gd name="connsiteX66" fmla="*/ 224350 w 590690"/>
                  <a:gd name="connsiteY66" fmla="*/ 596934 h 1769893"/>
                  <a:gd name="connsiteX67" fmla="*/ 229105 w 590690"/>
                  <a:gd name="connsiteY67" fmla="*/ 592397 h 1769893"/>
                  <a:gd name="connsiteX68" fmla="*/ 237916 w 590690"/>
                  <a:gd name="connsiteY68" fmla="*/ 600882 h 1769893"/>
                  <a:gd name="connsiteX69" fmla="*/ 198789 w 590690"/>
                  <a:gd name="connsiteY69" fmla="*/ 511568 h 1769893"/>
                  <a:gd name="connsiteX70" fmla="*/ 204023 w 590690"/>
                  <a:gd name="connsiteY70" fmla="*/ 508667 h 1769893"/>
                  <a:gd name="connsiteX71" fmla="*/ 247687 w 590690"/>
                  <a:gd name="connsiteY71" fmla="*/ 610304 h 1769893"/>
                  <a:gd name="connsiteX72" fmla="*/ 265659 w 590690"/>
                  <a:gd name="connsiteY72" fmla="*/ 628733 h 1769893"/>
                  <a:gd name="connsiteX73" fmla="*/ 211439 w 590690"/>
                  <a:gd name="connsiteY73" fmla="*/ 514294 h 1769893"/>
                  <a:gd name="connsiteX74" fmla="*/ 216390 w 590690"/>
                  <a:gd name="connsiteY74" fmla="*/ 510674 h 1769893"/>
                  <a:gd name="connsiteX75" fmla="*/ 272617 w 590690"/>
                  <a:gd name="connsiteY75" fmla="*/ 636149 h 1769893"/>
                  <a:gd name="connsiteX76" fmla="*/ 298244 w 590690"/>
                  <a:gd name="connsiteY76" fmla="*/ 664001 h 1769893"/>
                  <a:gd name="connsiteX77" fmla="*/ 230893 w 590690"/>
                  <a:gd name="connsiteY77" fmla="*/ 523956 h 1769893"/>
                  <a:gd name="connsiteX78" fmla="*/ 235692 w 590690"/>
                  <a:gd name="connsiteY78" fmla="*/ 520445 h 1769893"/>
                  <a:gd name="connsiteX79" fmla="*/ 304372 w 590690"/>
                  <a:gd name="connsiteY79" fmla="*/ 670762 h 1769893"/>
                  <a:gd name="connsiteX80" fmla="*/ 315954 w 590690"/>
                  <a:gd name="connsiteY80" fmla="*/ 683586 h 1769893"/>
                  <a:gd name="connsiteX81" fmla="*/ 351745 w 590690"/>
                  <a:gd name="connsiteY81" fmla="*/ 724394 h 1769893"/>
                  <a:gd name="connsiteX82" fmla="*/ 297895 w 590690"/>
                  <a:gd name="connsiteY82" fmla="*/ 584546 h 1769893"/>
                  <a:gd name="connsiteX83" fmla="*/ 303064 w 590690"/>
                  <a:gd name="connsiteY83" fmla="*/ 580750 h 1769893"/>
                  <a:gd name="connsiteX84" fmla="*/ 358223 w 590690"/>
                  <a:gd name="connsiteY84" fmla="*/ 732354 h 1769893"/>
                  <a:gd name="connsiteX85" fmla="*/ 366532 w 590690"/>
                  <a:gd name="connsiteY85" fmla="*/ 742802 h 1769893"/>
                  <a:gd name="connsiteX86" fmla="*/ 319575 w 590690"/>
                  <a:gd name="connsiteY86" fmla="*/ 594687 h 1769893"/>
                  <a:gd name="connsiteX87" fmla="*/ 324569 w 590690"/>
                  <a:gd name="connsiteY87" fmla="*/ 591939 h 1769893"/>
                  <a:gd name="connsiteX88" fmla="*/ 373926 w 590690"/>
                  <a:gd name="connsiteY88" fmla="*/ 747753 h 1769893"/>
                  <a:gd name="connsiteX89" fmla="*/ 372465 w 590690"/>
                  <a:gd name="connsiteY89" fmla="*/ 750675 h 1769893"/>
                  <a:gd name="connsiteX90" fmla="*/ 389913 w 590690"/>
                  <a:gd name="connsiteY90" fmla="*/ 776564 h 1769893"/>
                  <a:gd name="connsiteX91" fmla="*/ 437307 w 590690"/>
                  <a:gd name="connsiteY91" fmla="*/ 899117 h 1769893"/>
                  <a:gd name="connsiteX92" fmla="*/ 424984 w 590690"/>
                  <a:gd name="connsiteY92" fmla="*/ 795626 h 1769893"/>
                  <a:gd name="connsiteX93" fmla="*/ 310829 w 590690"/>
                  <a:gd name="connsiteY93" fmla="*/ 426878 h 1769893"/>
                  <a:gd name="connsiteX94" fmla="*/ 309934 w 590690"/>
                  <a:gd name="connsiteY94" fmla="*/ 424523 h 1769893"/>
                  <a:gd name="connsiteX95" fmla="*/ 215146 w 590690"/>
                  <a:gd name="connsiteY95" fmla="*/ 335297 h 1769893"/>
                  <a:gd name="connsiteX96" fmla="*/ 152005 w 590690"/>
                  <a:gd name="connsiteY96" fmla="*/ 292483 h 1769893"/>
                  <a:gd name="connsiteX97" fmla="*/ 86509 w 590690"/>
                  <a:gd name="connsiteY97" fmla="*/ 257346 h 1769893"/>
                  <a:gd name="connsiteX98" fmla="*/ 89453 w 590690"/>
                  <a:gd name="connsiteY98" fmla="*/ 250781 h 1769893"/>
                  <a:gd name="connsiteX99" fmla="*/ 220686 w 590690"/>
                  <a:gd name="connsiteY99" fmla="*/ 328448 h 1769893"/>
                  <a:gd name="connsiteX100" fmla="*/ 302868 w 590690"/>
                  <a:gd name="connsiteY100" fmla="*/ 406180 h 1769893"/>
                  <a:gd name="connsiteX101" fmla="*/ 218418 w 590690"/>
                  <a:gd name="connsiteY101" fmla="*/ 232264 h 1769893"/>
                  <a:gd name="connsiteX102" fmla="*/ 157982 w 590690"/>
                  <a:gd name="connsiteY102" fmla="*/ 132395 h 1769893"/>
                  <a:gd name="connsiteX103" fmla="*/ 63564 w 590690"/>
                  <a:gd name="connsiteY103" fmla="*/ 65371 h 1769893"/>
                  <a:gd name="connsiteX104" fmla="*/ 70740 w 590690"/>
                  <a:gd name="connsiteY104" fmla="*/ 67618 h 1769893"/>
                  <a:gd name="connsiteX105" fmla="*/ 150893 w 590690"/>
                  <a:gd name="connsiteY105" fmla="*/ 119461 h 1769893"/>
                  <a:gd name="connsiteX106" fmla="*/ 150893 w 590690"/>
                  <a:gd name="connsiteY106" fmla="*/ 119461 h 1769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90690" h="1769893">
                    <a:moveTo>
                      <a:pt x="150893" y="119461"/>
                    </a:moveTo>
                    <a:cubicBezTo>
                      <a:pt x="139988" y="98872"/>
                      <a:pt x="124699" y="65132"/>
                      <a:pt x="116651" y="43016"/>
                    </a:cubicBezTo>
                    <a:cubicBezTo>
                      <a:pt x="115670" y="40311"/>
                      <a:pt x="119530" y="38850"/>
                      <a:pt x="120751" y="41402"/>
                    </a:cubicBezTo>
                    <a:cubicBezTo>
                      <a:pt x="126008" y="52285"/>
                      <a:pt x="136978" y="75622"/>
                      <a:pt x="142692" y="86266"/>
                    </a:cubicBezTo>
                    <a:cubicBezTo>
                      <a:pt x="129803" y="47858"/>
                      <a:pt x="132463" y="41075"/>
                      <a:pt x="110435" y="3495"/>
                    </a:cubicBezTo>
                    <a:cubicBezTo>
                      <a:pt x="109017" y="1074"/>
                      <a:pt x="112158" y="-1346"/>
                      <a:pt x="113990" y="878"/>
                    </a:cubicBezTo>
                    <a:cubicBezTo>
                      <a:pt x="146836" y="40638"/>
                      <a:pt x="145789" y="94117"/>
                      <a:pt x="172442" y="138371"/>
                    </a:cubicBezTo>
                    <a:cubicBezTo>
                      <a:pt x="166575" y="100486"/>
                      <a:pt x="158178" y="64063"/>
                      <a:pt x="143259" y="28686"/>
                    </a:cubicBezTo>
                    <a:cubicBezTo>
                      <a:pt x="141733" y="25066"/>
                      <a:pt x="144372" y="23735"/>
                      <a:pt x="146051" y="27203"/>
                    </a:cubicBezTo>
                    <a:cubicBezTo>
                      <a:pt x="152965" y="41445"/>
                      <a:pt x="186313" y="138109"/>
                      <a:pt x="177458" y="146615"/>
                    </a:cubicBezTo>
                    <a:cubicBezTo>
                      <a:pt x="192507" y="171326"/>
                      <a:pt x="208036" y="195754"/>
                      <a:pt x="223282" y="220312"/>
                    </a:cubicBezTo>
                    <a:cubicBezTo>
                      <a:pt x="256783" y="274293"/>
                      <a:pt x="284896" y="330193"/>
                      <a:pt x="308342" y="389256"/>
                    </a:cubicBezTo>
                    <a:cubicBezTo>
                      <a:pt x="321014" y="421164"/>
                      <a:pt x="333599" y="453334"/>
                      <a:pt x="345747" y="485701"/>
                    </a:cubicBezTo>
                    <a:cubicBezTo>
                      <a:pt x="344700" y="445548"/>
                      <a:pt x="350458" y="405570"/>
                      <a:pt x="351374" y="365286"/>
                    </a:cubicBezTo>
                    <a:cubicBezTo>
                      <a:pt x="352530" y="314097"/>
                      <a:pt x="346838" y="263475"/>
                      <a:pt x="339269" y="212940"/>
                    </a:cubicBezTo>
                    <a:cubicBezTo>
                      <a:pt x="338964" y="210934"/>
                      <a:pt x="342236" y="210040"/>
                      <a:pt x="342781" y="212068"/>
                    </a:cubicBezTo>
                    <a:cubicBezTo>
                      <a:pt x="347274" y="229342"/>
                      <a:pt x="350698" y="246834"/>
                      <a:pt x="353228" y="264435"/>
                    </a:cubicBezTo>
                    <a:cubicBezTo>
                      <a:pt x="360098" y="231174"/>
                      <a:pt x="364700" y="197455"/>
                      <a:pt x="366336" y="163496"/>
                    </a:cubicBezTo>
                    <a:cubicBezTo>
                      <a:pt x="366489" y="160334"/>
                      <a:pt x="371898" y="160399"/>
                      <a:pt x="371942" y="163605"/>
                    </a:cubicBezTo>
                    <a:cubicBezTo>
                      <a:pt x="372116" y="177084"/>
                      <a:pt x="368517" y="279724"/>
                      <a:pt x="355191" y="279898"/>
                    </a:cubicBezTo>
                    <a:cubicBezTo>
                      <a:pt x="356565" y="292047"/>
                      <a:pt x="357568" y="304239"/>
                      <a:pt x="358201" y="316452"/>
                    </a:cubicBezTo>
                    <a:cubicBezTo>
                      <a:pt x="375780" y="271392"/>
                      <a:pt x="382977" y="225961"/>
                      <a:pt x="388059" y="177978"/>
                    </a:cubicBezTo>
                    <a:cubicBezTo>
                      <a:pt x="388277" y="175994"/>
                      <a:pt x="391396" y="176059"/>
                      <a:pt x="391571" y="178044"/>
                    </a:cubicBezTo>
                    <a:cubicBezTo>
                      <a:pt x="393272" y="197193"/>
                      <a:pt x="378375" y="323933"/>
                      <a:pt x="358615" y="326289"/>
                    </a:cubicBezTo>
                    <a:cubicBezTo>
                      <a:pt x="358986" y="336845"/>
                      <a:pt x="359139" y="347401"/>
                      <a:pt x="359008" y="357958"/>
                    </a:cubicBezTo>
                    <a:cubicBezTo>
                      <a:pt x="358397" y="409190"/>
                      <a:pt x="348779" y="460663"/>
                      <a:pt x="356369" y="511743"/>
                    </a:cubicBezTo>
                    <a:cubicBezTo>
                      <a:pt x="356478" y="512528"/>
                      <a:pt x="356390" y="513226"/>
                      <a:pt x="356172" y="513836"/>
                    </a:cubicBezTo>
                    <a:cubicBezTo>
                      <a:pt x="385638" y="594426"/>
                      <a:pt x="411898" y="676411"/>
                      <a:pt x="429782" y="759770"/>
                    </a:cubicBezTo>
                    <a:cubicBezTo>
                      <a:pt x="432639" y="773053"/>
                      <a:pt x="435148" y="786379"/>
                      <a:pt x="437394" y="799749"/>
                    </a:cubicBezTo>
                    <a:cubicBezTo>
                      <a:pt x="438506" y="769912"/>
                      <a:pt x="441146" y="740075"/>
                      <a:pt x="445399" y="710304"/>
                    </a:cubicBezTo>
                    <a:cubicBezTo>
                      <a:pt x="450873" y="672005"/>
                      <a:pt x="458681" y="633881"/>
                      <a:pt x="468278" y="596410"/>
                    </a:cubicBezTo>
                    <a:cubicBezTo>
                      <a:pt x="477852" y="559093"/>
                      <a:pt x="487885" y="519769"/>
                      <a:pt x="505552" y="485374"/>
                    </a:cubicBezTo>
                    <a:cubicBezTo>
                      <a:pt x="506751" y="483018"/>
                      <a:pt x="511026" y="483913"/>
                      <a:pt x="510285" y="486770"/>
                    </a:cubicBezTo>
                    <a:cubicBezTo>
                      <a:pt x="500819" y="524174"/>
                      <a:pt x="486729" y="560314"/>
                      <a:pt x="477285" y="597806"/>
                    </a:cubicBezTo>
                    <a:cubicBezTo>
                      <a:pt x="468103" y="634251"/>
                      <a:pt x="461255" y="671067"/>
                      <a:pt x="456435" y="708341"/>
                    </a:cubicBezTo>
                    <a:cubicBezTo>
                      <a:pt x="449586" y="761231"/>
                      <a:pt x="446315" y="814710"/>
                      <a:pt x="446315" y="868124"/>
                    </a:cubicBezTo>
                    <a:cubicBezTo>
                      <a:pt x="458398" y="997874"/>
                      <a:pt x="445028" y="1120819"/>
                      <a:pt x="403283" y="1246512"/>
                    </a:cubicBezTo>
                    <a:cubicBezTo>
                      <a:pt x="417634" y="1222107"/>
                      <a:pt x="432443" y="1198093"/>
                      <a:pt x="446947" y="1174538"/>
                    </a:cubicBezTo>
                    <a:cubicBezTo>
                      <a:pt x="457852" y="1156828"/>
                      <a:pt x="469128" y="1139423"/>
                      <a:pt x="480688" y="1122237"/>
                    </a:cubicBezTo>
                    <a:cubicBezTo>
                      <a:pt x="482825" y="1093185"/>
                      <a:pt x="483392" y="1064374"/>
                      <a:pt x="487558" y="1035453"/>
                    </a:cubicBezTo>
                    <a:cubicBezTo>
                      <a:pt x="488060" y="1031964"/>
                      <a:pt x="493425" y="1032792"/>
                      <a:pt x="492967" y="1036282"/>
                    </a:cubicBezTo>
                    <a:cubicBezTo>
                      <a:pt x="489696" y="1060906"/>
                      <a:pt x="486948" y="1086293"/>
                      <a:pt x="488125" y="1111245"/>
                    </a:cubicBezTo>
                    <a:cubicBezTo>
                      <a:pt x="491680" y="1106032"/>
                      <a:pt x="495257" y="1100819"/>
                      <a:pt x="498878" y="1095650"/>
                    </a:cubicBezTo>
                    <a:cubicBezTo>
                      <a:pt x="503043" y="1039924"/>
                      <a:pt x="507994" y="985137"/>
                      <a:pt x="519837" y="930349"/>
                    </a:cubicBezTo>
                    <a:cubicBezTo>
                      <a:pt x="520448" y="927470"/>
                      <a:pt x="524876" y="928103"/>
                      <a:pt x="524396" y="931047"/>
                    </a:cubicBezTo>
                    <a:cubicBezTo>
                      <a:pt x="516064" y="981473"/>
                      <a:pt x="508649" y="1032945"/>
                      <a:pt x="507035" y="1084200"/>
                    </a:cubicBezTo>
                    <a:cubicBezTo>
                      <a:pt x="510677" y="1079074"/>
                      <a:pt x="514297" y="1073927"/>
                      <a:pt x="518006" y="1068845"/>
                    </a:cubicBezTo>
                    <a:cubicBezTo>
                      <a:pt x="526599" y="1019248"/>
                      <a:pt x="538704" y="970109"/>
                      <a:pt x="555061" y="922519"/>
                    </a:cubicBezTo>
                    <a:cubicBezTo>
                      <a:pt x="555716" y="920600"/>
                      <a:pt x="559030" y="921538"/>
                      <a:pt x="558529" y="923544"/>
                    </a:cubicBezTo>
                    <a:cubicBezTo>
                      <a:pt x="547820" y="966511"/>
                      <a:pt x="538071" y="1009521"/>
                      <a:pt x="529696" y="1052945"/>
                    </a:cubicBezTo>
                    <a:cubicBezTo>
                      <a:pt x="548344" y="1027842"/>
                      <a:pt x="567624" y="1003174"/>
                      <a:pt x="587471" y="978834"/>
                    </a:cubicBezTo>
                    <a:cubicBezTo>
                      <a:pt x="588955" y="977002"/>
                      <a:pt x="591703" y="979248"/>
                      <a:pt x="590307" y="981124"/>
                    </a:cubicBezTo>
                    <a:cubicBezTo>
                      <a:pt x="543894" y="1043829"/>
                      <a:pt x="500448" y="1109172"/>
                      <a:pt x="459270" y="1175432"/>
                    </a:cubicBezTo>
                    <a:cubicBezTo>
                      <a:pt x="438289" y="1209195"/>
                      <a:pt x="418223" y="1243503"/>
                      <a:pt x="399095" y="1278334"/>
                    </a:cubicBezTo>
                    <a:cubicBezTo>
                      <a:pt x="384547" y="1304833"/>
                      <a:pt x="371483" y="1332293"/>
                      <a:pt x="357328" y="1359054"/>
                    </a:cubicBezTo>
                    <a:cubicBezTo>
                      <a:pt x="340709" y="1392969"/>
                      <a:pt x="321908" y="1425924"/>
                      <a:pt x="300905" y="1457659"/>
                    </a:cubicBezTo>
                    <a:cubicBezTo>
                      <a:pt x="221952" y="1576961"/>
                      <a:pt x="114884" y="1673145"/>
                      <a:pt x="9474" y="1768369"/>
                    </a:cubicBezTo>
                    <a:cubicBezTo>
                      <a:pt x="3564" y="1773713"/>
                      <a:pt x="-3699" y="1763702"/>
                      <a:pt x="2168" y="1758402"/>
                    </a:cubicBezTo>
                    <a:cubicBezTo>
                      <a:pt x="95189" y="1674388"/>
                      <a:pt x="188908" y="1589110"/>
                      <a:pt x="263696" y="1487866"/>
                    </a:cubicBezTo>
                    <a:cubicBezTo>
                      <a:pt x="285616" y="1458182"/>
                      <a:pt x="305616" y="1427080"/>
                      <a:pt x="323631" y="1394888"/>
                    </a:cubicBezTo>
                    <a:cubicBezTo>
                      <a:pt x="350807" y="1311224"/>
                      <a:pt x="356042" y="1223939"/>
                      <a:pt x="341298" y="1136108"/>
                    </a:cubicBezTo>
                    <a:cubicBezTo>
                      <a:pt x="325332" y="1041037"/>
                      <a:pt x="288713" y="951483"/>
                      <a:pt x="249454" y="863980"/>
                    </a:cubicBezTo>
                    <a:cubicBezTo>
                      <a:pt x="248102" y="860949"/>
                      <a:pt x="252704" y="859269"/>
                      <a:pt x="254165" y="862104"/>
                    </a:cubicBezTo>
                    <a:cubicBezTo>
                      <a:pt x="328255" y="1006249"/>
                      <a:pt x="389106" y="1189304"/>
                      <a:pt x="346161" y="1352009"/>
                    </a:cubicBezTo>
                    <a:cubicBezTo>
                      <a:pt x="376652" y="1289871"/>
                      <a:pt x="400033" y="1224200"/>
                      <a:pt x="415649" y="1156785"/>
                    </a:cubicBezTo>
                    <a:cubicBezTo>
                      <a:pt x="445268" y="1028954"/>
                      <a:pt x="455976" y="886488"/>
                      <a:pt x="378026" y="772791"/>
                    </a:cubicBezTo>
                    <a:cubicBezTo>
                      <a:pt x="333991" y="708560"/>
                      <a:pt x="273925" y="656607"/>
                      <a:pt x="224350" y="596934"/>
                    </a:cubicBezTo>
                    <a:cubicBezTo>
                      <a:pt x="221973" y="594077"/>
                      <a:pt x="226335" y="589846"/>
                      <a:pt x="229105" y="592397"/>
                    </a:cubicBezTo>
                    <a:cubicBezTo>
                      <a:pt x="232093" y="595167"/>
                      <a:pt x="234972" y="598046"/>
                      <a:pt x="237916" y="600882"/>
                    </a:cubicBezTo>
                    <a:cubicBezTo>
                      <a:pt x="224765" y="571154"/>
                      <a:pt x="212878" y="541012"/>
                      <a:pt x="198789" y="511568"/>
                    </a:cubicBezTo>
                    <a:cubicBezTo>
                      <a:pt x="197328" y="508515"/>
                      <a:pt x="202235" y="505745"/>
                      <a:pt x="204023" y="508667"/>
                    </a:cubicBezTo>
                    <a:cubicBezTo>
                      <a:pt x="222693" y="539224"/>
                      <a:pt x="239945" y="575189"/>
                      <a:pt x="247687" y="610304"/>
                    </a:cubicBezTo>
                    <a:cubicBezTo>
                      <a:pt x="253751" y="616367"/>
                      <a:pt x="259727" y="622517"/>
                      <a:pt x="265659" y="628733"/>
                    </a:cubicBezTo>
                    <a:cubicBezTo>
                      <a:pt x="251897" y="588275"/>
                      <a:pt x="234710" y="550521"/>
                      <a:pt x="211439" y="514294"/>
                    </a:cubicBezTo>
                    <a:cubicBezTo>
                      <a:pt x="209323" y="511001"/>
                      <a:pt x="214143" y="507381"/>
                      <a:pt x="216390" y="510674"/>
                    </a:cubicBezTo>
                    <a:cubicBezTo>
                      <a:pt x="242213" y="548559"/>
                      <a:pt x="262148" y="591459"/>
                      <a:pt x="272617" y="636149"/>
                    </a:cubicBezTo>
                    <a:cubicBezTo>
                      <a:pt x="281232" y="645353"/>
                      <a:pt x="289760" y="654644"/>
                      <a:pt x="298244" y="664001"/>
                    </a:cubicBezTo>
                    <a:cubicBezTo>
                      <a:pt x="282170" y="615233"/>
                      <a:pt x="260643" y="565680"/>
                      <a:pt x="230893" y="523956"/>
                    </a:cubicBezTo>
                    <a:cubicBezTo>
                      <a:pt x="228647" y="520816"/>
                      <a:pt x="233707" y="517195"/>
                      <a:pt x="235692" y="520445"/>
                    </a:cubicBezTo>
                    <a:cubicBezTo>
                      <a:pt x="265049" y="568580"/>
                      <a:pt x="289542" y="615996"/>
                      <a:pt x="304372" y="670762"/>
                    </a:cubicBezTo>
                    <a:cubicBezTo>
                      <a:pt x="308233" y="675037"/>
                      <a:pt x="312093" y="679312"/>
                      <a:pt x="315954" y="683586"/>
                    </a:cubicBezTo>
                    <a:cubicBezTo>
                      <a:pt x="328059" y="696978"/>
                      <a:pt x="340164" y="710479"/>
                      <a:pt x="351745" y="724394"/>
                    </a:cubicBezTo>
                    <a:cubicBezTo>
                      <a:pt x="337764" y="675647"/>
                      <a:pt x="323195" y="629344"/>
                      <a:pt x="297895" y="584546"/>
                    </a:cubicBezTo>
                    <a:cubicBezTo>
                      <a:pt x="295888" y="580991"/>
                      <a:pt x="301058" y="577152"/>
                      <a:pt x="303064" y="580750"/>
                    </a:cubicBezTo>
                    <a:cubicBezTo>
                      <a:pt x="328931" y="626814"/>
                      <a:pt x="351789" y="679377"/>
                      <a:pt x="358223" y="732354"/>
                    </a:cubicBezTo>
                    <a:cubicBezTo>
                      <a:pt x="361014" y="735822"/>
                      <a:pt x="363828" y="739268"/>
                      <a:pt x="366532" y="742802"/>
                    </a:cubicBezTo>
                    <a:cubicBezTo>
                      <a:pt x="357241" y="690566"/>
                      <a:pt x="343173" y="642627"/>
                      <a:pt x="319575" y="594687"/>
                    </a:cubicBezTo>
                    <a:cubicBezTo>
                      <a:pt x="318135" y="591787"/>
                      <a:pt x="322890" y="589104"/>
                      <a:pt x="324569" y="591939"/>
                    </a:cubicBezTo>
                    <a:cubicBezTo>
                      <a:pt x="351963" y="638221"/>
                      <a:pt x="370894" y="693837"/>
                      <a:pt x="373926" y="747753"/>
                    </a:cubicBezTo>
                    <a:cubicBezTo>
                      <a:pt x="374013" y="749149"/>
                      <a:pt x="373359" y="750108"/>
                      <a:pt x="372465" y="750675"/>
                    </a:cubicBezTo>
                    <a:cubicBezTo>
                      <a:pt x="378615" y="759072"/>
                      <a:pt x="384482" y="767687"/>
                      <a:pt x="389913" y="776564"/>
                    </a:cubicBezTo>
                    <a:cubicBezTo>
                      <a:pt x="412727" y="813925"/>
                      <a:pt x="427427" y="855998"/>
                      <a:pt x="437307" y="899117"/>
                    </a:cubicBezTo>
                    <a:cubicBezTo>
                      <a:pt x="435213" y="864482"/>
                      <a:pt x="431156" y="829912"/>
                      <a:pt x="424984" y="795626"/>
                    </a:cubicBezTo>
                    <a:cubicBezTo>
                      <a:pt x="402192" y="668864"/>
                      <a:pt x="356020" y="547054"/>
                      <a:pt x="310829" y="426878"/>
                    </a:cubicBezTo>
                    <a:cubicBezTo>
                      <a:pt x="310545" y="426093"/>
                      <a:pt x="310218" y="425308"/>
                      <a:pt x="309934" y="424523"/>
                    </a:cubicBezTo>
                    <a:cubicBezTo>
                      <a:pt x="280338" y="392505"/>
                      <a:pt x="250109" y="361993"/>
                      <a:pt x="215146" y="335297"/>
                    </a:cubicBezTo>
                    <a:cubicBezTo>
                      <a:pt x="194928" y="319855"/>
                      <a:pt x="173903" y="305460"/>
                      <a:pt x="152005" y="292483"/>
                    </a:cubicBezTo>
                    <a:cubicBezTo>
                      <a:pt x="130675" y="279833"/>
                      <a:pt x="107577" y="270280"/>
                      <a:pt x="86509" y="257346"/>
                    </a:cubicBezTo>
                    <a:cubicBezTo>
                      <a:pt x="82561" y="254925"/>
                      <a:pt x="84982" y="249429"/>
                      <a:pt x="89453" y="250781"/>
                    </a:cubicBezTo>
                    <a:cubicBezTo>
                      <a:pt x="136280" y="264980"/>
                      <a:pt x="182671" y="298415"/>
                      <a:pt x="220686" y="328448"/>
                    </a:cubicBezTo>
                    <a:cubicBezTo>
                      <a:pt x="249847" y="351502"/>
                      <a:pt x="278353" y="377456"/>
                      <a:pt x="302868" y="406180"/>
                    </a:cubicBezTo>
                    <a:cubicBezTo>
                      <a:pt x="279269" y="345896"/>
                      <a:pt x="252246" y="287815"/>
                      <a:pt x="218418" y="232264"/>
                    </a:cubicBezTo>
                    <a:cubicBezTo>
                      <a:pt x="198156" y="198960"/>
                      <a:pt x="176847" y="166332"/>
                      <a:pt x="157982" y="132395"/>
                    </a:cubicBezTo>
                    <a:cubicBezTo>
                      <a:pt x="141144" y="124892"/>
                      <a:pt x="80380" y="87705"/>
                      <a:pt x="63564" y="65371"/>
                    </a:cubicBezTo>
                    <a:cubicBezTo>
                      <a:pt x="54796" y="53725"/>
                      <a:pt x="64851" y="62471"/>
                      <a:pt x="70740" y="67618"/>
                    </a:cubicBezTo>
                    <a:cubicBezTo>
                      <a:pt x="96694" y="90388"/>
                      <a:pt x="137065" y="110890"/>
                      <a:pt x="150893" y="119461"/>
                    </a:cubicBezTo>
                    <a:lnTo>
                      <a:pt x="150893" y="119461"/>
                    </a:lnTo>
                    <a:close/>
                  </a:path>
                </a:pathLst>
              </a:custGeom>
              <a:solidFill>
                <a:srgbClr val="56AA4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03F68BCC-78E3-4C6E-BD94-14369A18F467}"/>
                </a:ext>
              </a:extLst>
            </p:cNvPr>
            <p:cNvSpPr/>
            <p:nvPr/>
          </p:nvSpPr>
          <p:spPr>
            <a:xfrm>
              <a:off x="8892529" y="6310462"/>
              <a:ext cx="293445" cy="519289"/>
            </a:xfrm>
            <a:custGeom>
              <a:avLst/>
              <a:gdLst>
                <a:gd name="connsiteX0" fmla="*/ 11324 w 293445"/>
                <a:gd name="connsiteY0" fmla="*/ 516276 h 519289"/>
                <a:gd name="connsiteX1" fmla="*/ 7420 w 293445"/>
                <a:gd name="connsiteY1" fmla="*/ 178062 h 519289"/>
                <a:gd name="connsiteX2" fmla="*/ 10365 w 293445"/>
                <a:gd name="connsiteY2" fmla="*/ 178280 h 519289"/>
                <a:gd name="connsiteX3" fmla="*/ 12110 w 293445"/>
                <a:gd name="connsiteY3" fmla="*/ 345391 h 519289"/>
                <a:gd name="connsiteX4" fmla="*/ 55927 w 293445"/>
                <a:gd name="connsiteY4" fmla="*/ 211934 h 519289"/>
                <a:gd name="connsiteX5" fmla="*/ 291937 w 293445"/>
                <a:gd name="connsiteY5" fmla="*/ 46 h 519289"/>
                <a:gd name="connsiteX6" fmla="*/ 292438 w 293445"/>
                <a:gd name="connsiteY6" fmla="*/ 2663 h 519289"/>
                <a:gd name="connsiteX7" fmla="*/ 63321 w 293445"/>
                <a:gd name="connsiteY7" fmla="*/ 230407 h 519289"/>
                <a:gd name="connsiteX8" fmla="*/ 58283 w 293445"/>
                <a:gd name="connsiteY8" fmla="*/ 242294 h 519289"/>
                <a:gd name="connsiteX9" fmla="*/ 69646 w 293445"/>
                <a:gd name="connsiteY9" fmla="*/ 229207 h 519289"/>
                <a:gd name="connsiteX10" fmla="*/ 127400 w 293445"/>
                <a:gd name="connsiteY10" fmla="*/ 191737 h 519289"/>
                <a:gd name="connsiteX11" fmla="*/ 128708 w 293445"/>
                <a:gd name="connsiteY11" fmla="*/ 193722 h 519289"/>
                <a:gd name="connsiteX12" fmla="*/ 74378 w 293445"/>
                <a:gd name="connsiteY12" fmla="*/ 237953 h 519289"/>
                <a:gd name="connsiteX13" fmla="*/ 22535 w 293445"/>
                <a:gd name="connsiteY13" fmla="*/ 370953 h 519289"/>
                <a:gd name="connsiteX14" fmla="*/ 18980 w 293445"/>
                <a:gd name="connsiteY14" fmla="*/ 515839 h 519289"/>
                <a:gd name="connsiteX15" fmla="*/ 11324 w 293445"/>
                <a:gd name="connsiteY15" fmla="*/ 516276 h 519289"/>
                <a:gd name="connsiteX16" fmla="*/ 11324 w 293445"/>
                <a:gd name="connsiteY16" fmla="*/ 516276 h 51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3445" h="519289">
                  <a:moveTo>
                    <a:pt x="11324" y="516276"/>
                  </a:moveTo>
                  <a:cubicBezTo>
                    <a:pt x="-3571" y="458413"/>
                    <a:pt x="-2591" y="234944"/>
                    <a:pt x="7420" y="178062"/>
                  </a:cubicBezTo>
                  <a:cubicBezTo>
                    <a:pt x="7748" y="176208"/>
                    <a:pt x="10343" y="176361"/>
                    <a:pt x="10365" y="178280"/>
                  </a:cubicBezTo>
                  <a:cubicBezTo>
                    <a:pt x="10889" y="234551"/>
                    <a:pt x="6069" y="289906"/>
                    <a:pt x="12110" y="345391"/>
                  </a:cubicBezTo>
                  <a:cubicBezTo>
                    <a:pt x="20681" y="299197"/>
                    <a:pt x="35359" y="254158"/>
                    <a:pt x="55927" y="211934"/>
                  </a:cubicBezTo>
                  <a:cubicBezTo>
                    <a:pt x="104018" y="113242"/>
                    <a:pt x="182514" y="26545"/>
                    <a:pt x="291937" y="46"/>
                  </a:cubicBezTo>
                  <a:cubicBezTo>
                    <a:pt x="293639" y="-369"/>
                    <a:pt x="294031" y="2161"/>
                    <a:pt x="292438" y="2663"/>
                  </a:cubicBezTo>
                  <a:cubicBezTo>
                    <a:pt x="186658" y="36229"/>
                    <a:pt x="106963" y="131998"/>
                    <a:pt x="63321" y="230407"/>
                  </a:cubicBezTo>
                  <a:cubicBezTo>
                    <a:pt x="61575" y="234333"/>
                    <a:pt x="59940" y="238324"/>
                    <a:pt x="58283" y="242294"/>
                  </a:cubicBezTo>
                  <a:cubicBezTo>
                    <a:pt x="62230" y="237539"/>
                    <a:pt x="66243" y="233090"/>
                    <a:pt x="69646" y="229207"/>
                  </a:cubicBezTo>
                  <a:cubicBezTo>
                    <a:pt x="84738" y="212021"/>
                    <a:pt x="106440" y="200200"/>
                    <a:pt x="127400" y="191737"/>
                  </a:cubicBezTo>
                  <a:cubicBezTo>
                    <a:pt x="128621" y="191257"/>
                    <a:pt x="129777" y="192784"/>
                    <a:pt x="128708" y="193722"/>
                  </a:cubicBezTo>
                  <a:cubicBezTo>
                    <a:pt x="110998" y="209360"/>
                    <a:pt x="89319" y="219153"/>
                    <a:pt x="74378" y="237953"/>
                  </a:cubicBezTo>
                  <a:cubicBezTo>
                    <a:pt x="39242" y="282185"/>
                    <a:pt x="30714" y="314769"/>
                    <a:pt x="22535" y="370953"/>
                  </a:cubicBezTo>
                  <a:cubicBezTo>
                    <a:pt x="15425" y="419677"/>
                    <a:pt x="18064" y="466962"/>
                    <a:pt x="18980" y="515839"/>
                  </a:cubicBezTo>
                  <a:cubicBezTo>
                    <a:pt x="19089" y="520441"/>
                    <a:pt x="12371" y="520289"/>
                    <a:pt x="11324" y="516276"/>
                  </a:cubicBezTo>
                  <a:lnTo>
                    <a:pt x="11324" y="516276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15824ECE-D159-464C-B793-CBD8E8D956E9}"/>
                </a:ext>
              </a:extLst>
            </p:cNvPr>
            <p:cNvSpPr/>
            <p:nvPr/>
          </p:nvSpPr>
          <p:spPr>
            <a:xfrm>
              <a:off x="9126728" y="6229587"/>
              <a:ext cx="155430" cy="160484"/>
            </a:xfrm>
            <a:custGeom>
              <a:avLst/>
              <a:gdLst>
                <a:gd name="connsiteX0" fmla="*/ 12372 w 155430"/>
                <a:gd name="connsiteY0" fmla="*/ 26547 h 160484"/>
                <a:gd name="connsiteX1" fmla="*/ 17061 w 155430"/>
                <a:gd name="connsiteY1" fmla="*/ 76754 h 160484"/>
                <a:gd name="connsiteX2" fmla="*/ 10845 w 155430"/>
                <a:gd name="connsiteY2" fmla="*/ 81400 h 160484"/>
                <a:gd name="connsiteX3" fmla="*/ 2579 w 155430"/>
                <a:gd name="connsiteY3" fmla="*/ 116536 h 160484"/>
                <a:gd name="connsiteX4" fmla="*/ 38980 w 155430"/>
                <a:gd name="connsiteY4" fmla="*/ 135206 h 160484"/>
                <a:gd name="connsiteX5" fmla="*/ 49733 w 155430"/>
                <a:gd name="connsiteY5" fmla="*/ 133265 h 160484"/>
                <a:gd name="connsiteX6" fmla="*/ 55731 w 155430"/>
                <a:gd name="connsiteY6" fmla="*/ 146460 h 160484"/>
                <a:gd name="connsiteX7" fmla="*/ 89494 w 155430"/>
                <a:gd name="connsiteY7" fmla="*/ 159219 h 160484"/>
                <a:gd name="connsiteX8" fmla="*/ 112721 w 155430"/>
                <a:gd name="connsiteY8" fmla="*/ 125544 h 160484"/>
                <a:gd name="connsiteX9" fmla="*/ 112744 w 155430"/>
                <a:gd name="connsiteY9" fmla="*/ 125130 h 160484"/>
                <a:gd name="connsiteX10" fmla="*/ 121555 w 155430"/>
                <a:gd name="connsiteY10" fmla="*/ 124650 h 160484"/>
                <a:gd name="connsiteX11" fmla="*/ 155164 w 155430"/>
                <a:gd name="connsiteY11" fmla="*/ 81662 h 160484"/>
                <a:gd name="connsiteX12" fmla="*/ 123016 w 155430"/>
                <a:gd name="connsiteY12" fmla="*/ 52370 h 160484"/>
                <a:gd name="connsiteX13" fmla="*/ 124913 w 155430"/>
                <a:gd name="connsiteY13" fmla="*/ 40418 h 160484"/>
                <a:gd name="connsiteX14" fmla="*/ 88228 w 155430"/>
                <a:gd name="connsiteY14" fmla="*/ 25 h 160484"/>
                <a:gd name="connsiteX15" fmla="*/ 57606 w 155430"/>
                <a:gd name="connsiteY15" fmla="*/ 17997 h 160484"/>
                <a:gd name="connsiteX16" fmla="*/ 12372 w 155430"/>
                <a:gd name="connsiteY16" fmla="*/ 26547 h 160484"/>
                <a:gd name="connsiteX17" fmla="*/ 12372 w 155430"/>
                <a:gd name="connsiteY17" fmla="*/ 26547 h 16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430" h="160484">
                  <a:moveTo>
                    <a:pt x="12372" y="26547"/>
                  </a:moveTo>
                  <a:cubicBezTo>
                    <a:pt x="-1500" y="42446"/>
                    <a:pt x="3931" y="63188"/>
                    <a:pt x="17061" y="76754"/>
                  </a:cubicBezTo>
                  <a:cubicBezTo>
                    <a:pt x="14837" y="78106"/>
                    <a:pt x="12743" y="79655"/>
                    <a:pt x="10845" y="81400"/>
                  </a:cubicBezTo>
                  <a:cubicBezTo>
                    <a:pt x="1097" y="90408"/>
                    <a:pt x="-3136" y="104061"/>
                    <a:pt x="2579" y="116536"/>
                  </a:cubicBezTo>
                  <a:cubicBezTo>
                    <a:pt x="8970" y="130473"/>
                    <a:pt x="24585" y="136340"/>
                    <a:pt x="38980" y="135206"/>
                  </a:cubicBezTo>
                  <a:cubicBezTo>
                    <a:pt x="42493" y="134922"/>
                    <a:pt x="46112" y="134268"/>
                    <a:pt x="49733" y="133265"/>
                  </a:cubicBezTo>
                  <a:cubicBezTo>
                    <a:pt x="50955" y="138020"/>
                    <a:pt x="52961" y="142534"/>
                    <a:pt x="55731" y="146460"/>
                  </a:cubicBezTo>
                  <a:cubicBezTo>
                    <a:pt x="63408" y="157278"/>
                    <a:pt x="76407" y="163254"/>
                    <a:pt x="89494" y="159219"/>
                  </a:cubicBezTo>
                  <a:cubicBezTo>
                    <a:pt x="104151" y="154705"/>
                    <a:pt x="111958" y="139983"/>
                    <a:pt x="112721" y="125544"/>
                  </a:cubicBezTo>
                  <a:lnTo>
                    <a:pt x="112744" y="125130"/>
                  </a:lnTo>
                  <a:cubicBezTo>
                    <a:pt x="115601" y="125304"/>
                    <a:pt x="118545" y="125151"/>
                    <a:pt x="121555" y="124650"/>
                  </a:cubicBezTo>
                  <a:cubicBezTo>
                    <a:pt x="140683" y="121444"/>
                    <a:pt x="157782" y="101378"/>
                    <a:pt x="155164" y="81662"/>
                  </a:cubicBezTo>
                  <a:cubicBezTo>
                    <a:pt x="152809" y="63952"/>
                    <a:pt x="138719" y="54355"/>
                    <a:pt x="123016" y="52370"/>
                  </a:cubicBezTo>
                  <a:cubicBezTo>
                    <a:pt x="124215" y="48641"/>
                    <a:pt x="124892" y="44671"/>
                    <a:pt x="124913" y="40418"/>
                  </a:cubicBezTo>
                  <a:cubicBezTo>
                    <a:pt x="125000" y="21029"/>
                    <a:pt x="108097" y="767"/>
                    <a:pt x="88228" y="25"/>
                  </a:cubicBezTo>
                  <a:cubicBezTo>
                    <a:pt x="73987" y="-498"/>
                    <a:pt x="63583" y="7179"/>
                    <a:pt x="57606" y="17997"/>
                  </a:cubicBezTo>
                  <a:cubicBezTo>
                    <a:pt x="42579" y="11803"/>
                    <a:pt x="23037" y="14311"/>
                    <a:pt x="12372" y="26547"/>
                  </a:cubicBezTo>
                  <a:lnTo>
                    <a:pt x="12372" y="2654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D828AB2A-3F7F-4CFE-AC8B-771DC316C196}"/>
                </a:ext>
              </a:extLst>
            </p:cNvPr>
            <p:cNvSpPr/>
            <p:nvPr/>
          </p:nvSpPr>
          <p:spPr>
            <a:xfrm>
              <a:off x="9158138" y="6257557"/>
              <a:ext cx="102624" cy="105963"/>
            </a:xfrm>
            <a:custGeom>
              <a:avLst/>
              <a:gdLst>
                <a:gd name="connsiteX0" fmla="*/ 8159 w 102624"/>
                <a:gd name="connsiteY0" fmla="*/ 17509 h 105963"/>
                <a:gd name="connsiteX1" fmla="*/ 11256 w 102624"/>
                <a:gd name="connsiteY1" fmla="*/ 50661 h 105963"/>
                <a:gd name="connsiteX2" fmla="*/ 7156 w 102624"/>
                <a:gd name="connsiteY2" fmla="*/ 53736 h 105963"/>
                <a:gd name="connsiteX3" fmla="*/ 1703 w 102624"/>
                <a:gd name="connsiteY3" fmla="*/ 76942 h 105963"/>
                <a:gd name="connsiteX4" fmla="*/ 25738 w 102624"/>
                <a:gd name="connsiteY4" fmla="*/ 89265 h 105963"/>
                <a:gd name="connsiteX5" fmla="*/ 32849 w 102624"/>
                <a:gd name="connsiteY5" fmla="*/ 87978 h 105963"/>
                <a:gd name="connsiteX6" fmla="*/ 36818 w 102624"/>
                <a:gd name="connsiteY6" fmla="*/ 96702 h 105963"/>
                <a:gd name="connsiteX7" fmla="*/ 59109 w 102624"/>
                <a:gd name="connsiteY7" fmla="*/ 105121 h 105963"/>
                <a:gd name="connsiteX8" fmla="*/ 74441 w 102624"/>
                <a:gd name="connsiteY8" fmla="*/ 82896 h 105963"/>
                <a:gd name="connsiteX9" fmla="*/ 74441 w 102624"/>
                <a:gd name="connsiteY9" fmla="*/ 82634 h 105963"/>
                <a:gd name="connsiteX10" fmla="*/ 80264 w 102624"/>
                <a:gd name="connsiteY10" fmla="*/ 82329 h 105963"/>
                <a:gd name="connsiteX11" fmla="*/ 102445 w 102624"/>
                <a:gd name="connsiteY11" fmla="*/ 53932 h 105963"/>
                <a:gd name="connsiteX12" fmla="*/ 81224 w 102624"/>
                <a:gd name="connsiteY12" fmla="*/ 34586 h 105963"/>
                <a:gd name="connsiteX13" fmla="*/ 82468 w 102624"/>
                <a:gd name="connsiteY13" fmla="*/ 26691 h 105963"/>
                <a:gd name="connsiteX14" fmla="*/ 58236 w 102624"/>
                <a:gd name="connsiteY14" fmla="*/ 17 h 105963"/>
                <a:gd name="connsiteX15" fmla="*/ 38017 w 102624"/>
                <a:gd name="connsiteY15" fmla="*/ 11882 h 105963"/>
                <a:gd name="connsiteX16" fmla="*/ 8159 w 102624"/>
                <a:gd name="connsiteY16" fmla="*/ 17509 h 105963"/>
                <a:gd name="connsiteX17" fmla="*/ 8159 w 102624"/>
                <a:gd name="connsiteY17" fmla="*/ 17509 h 10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624" h="105963">
                  <a:moveTo>
                    <a:pt x="8159" y="17509"/>
                  </a:moveTo>
                  <a:cubicBezTo>
                    <a:pt x="-1001" y="28021"/>
                    <a:pt x="2576" y="41697"/>
                    <a:pt x="11256" y="50661"/>
                  </a:cubicBezTo>
                  <a:cubicBezTo>
                    <a:pt x="9774" y="51555"/>
                    <a:pt x="8400" y="52580"/>
                    <a:pt x="7156" y="53736"/>
                  </a:cubicBezTo>
                  <a:cubicBezTo>
                    <a:pt x="723" y="59668"/>
                    <a:pt x="-2070" y="68698"/>
                    <a:pt x="1703" y="76942"/>
                  </a:cubicBezTo>
                  <a:cubicBezTo>
                    <a:pt x="5913" y="86146"/>
                    <a:pt x="16229" y="90006"/>
                    <a:pt x="25738" y="89265"/>
                  </a:cubicBezTo>
                  <a:cubicBezTo>
                    <a:pt x="28050" y="89090"/>
                    <a:pt x="30450" y="88654"/>
                    <a:pt x="32849" y="87978"/>
                  </a:cubicBezTo>
                  <a:cubicBezTo>
                    <a:pt x="33655" y="91119"/>
                    <a:pt x="34987" y="94107"/>
                    <a:pt x="36818" y="96702"/>
                  </a:cubicBezTo>
                  <a:cubicBezTo>
                    <a:pt x="41878" y="103834"/>
                    <a:pt x="50471" y="107804"/>
                    <a:pt x="59109" y="105121"/>
                  </a:cubicBezTo>
                  <a:cubicBezTo>
                    <a:pt x="68770" y="102133"/>
                    <a:pt x="73940" y="92406"/>
                    <a:pt x="74441" y="82896"/>
                  </a:cubicBezTo>
                  <a:lnTo>
                    <a:pt x="74441" y="82634"/>
                  </a:lnTo>
                  <a:cubicBezTo>
                    <a:pt x="76339" y="82744"/>
                    <a:pt x="78258" y="82656"/>
                    <a:pt x="80264" y="82329"/>
                  </a:cubicBezTo>
                  <a:cubicBezTo>
                    <a:pt x="92893" y="80213"/>
                    <a:pt x="104191" y="66953"/>
                    <a:pt x="102445" y="53932"/>
                  </a:cubicBezTo>
                  <a:cubicBezTo>
                    <a:pt x="100897" y="42242"/>
                    <a:pt x="91584" y="35895"/>
                    <a:pt x="81224" y="34586"/>
                  </a:cubicBezTo>
                  <a:cubicBezTo>
                    <a:pt x="82010" y="32122"/>
                    <a:pt x="82468" y="29483"/>
                    <a:pt x="82468" y="26691"/>
                  </a:cubicBezTo>
                  <a:cubicBezTo>
                    <a:pt x="82511" y="13888"/>
                    <a:pt x="71366" y="497"/>
                    <a:pt x="58236" y="17"/>
                  </a:cubicBezTo>
                  <a:cubicBezTo>
                    <a:pt x="48835" y="-332"/>
                    <a:pt x="41965" y="4750"/>
                    <a:pt x="38017" y="11882"/>
                  </a:cubicBezTo>
                  <a:cubicBezTo>
                    <a:pt x="28115" y="7781"/>
                    <a:pt x="15204" y="9439"/>
                    <a:pt x="8159" y="17509"/>
                  </a:cubicBezTo>
                  <a:lnTo>
                    <a:pt x="8159" y="1750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EB63E081-FCAB-48FF-8068-90EF5D5CE4BA}"/>
                </a:ext>
              </a:extLst>
            </p:cNvPr>
            <p:cNvSpPr/>
            <p:nvPr/>
          </p:nvSpPr>
          <p:spPr>
            <a:xfrm>
              <a:off x="8978903" y="6375683"/>
              <a:ext cx="201593" cy="199294"/>
            </a:xfrm>
            <a:custGeom>
              <a:avLst/>
              <a:gdLst>
                <a:gd name="connsiteX0" fmla="*/ 414 w 201593"/>
                <a:gd name="connsiteY0" fmla="*/ 121020 h 199294"/>
                <a:gd name="connsiteX1" fmla="*/ 39194 w 201593"/>
                <a:gd name="connsiteY1" fmla="*/ 81718 h 199294"/>
                <a:gd name="connsiteX2" fmla="*/ 37361 w 201593"/>
                <a:gd name="connsiteY2" fmla="*/ 79580 h 199294"/>
                <a:gd name="connsiteX3" fmla="*/ 44384 w 201593"/>
                <a:gd name="connsiteY3" fmla="*/ 6559 h 199294"/>
                <a:gd name="connsiteX4" fmla="*/ 102792 w 201593"/>
                <a:gd name="connsiteY4" fmla="*/ 30332 h 199294"/>
                <a:gd name="connsiteX5" fmla="*/ 113851 w 201593"/>
                <a:gd name="connsiteY5" fmla="*/ 13211 h 199294"/>
                <a:gd name="connsiteX6" fmla="*/ 163011 w 201593"/>
                <a:gd name="connsiteY6" fmla="*/ 6014 h 199294"/>
                <a:gd name="connsiteX7" fmla="*/ 163840 w 201593"/>
                <a:gd name="connsiteY7" fmla="*/ 74956 h 199294"/>
                <a:gd name="connsiteX8" fmla="*/ 201223 w 201593"/>
                <a:gd name="connsiteY8" fmla="*/ 124139 h 199294"/>
                <a:gd name="connsiteX9" fmla="*/ 163730 w 201593"/>
                <a:gd name="connsiteY9" fmla="*/ 161304 h 199294"/>
                <a:gd name="connsiteX10" fmla="*/ 129466 w 201593"/>
                <a:gd name="connsiteY10" fmla="*/ 155415 h 199294"/>
                <a:gd name="connsiteX11" fmla="*/ 119237 w 201593"/>
                <a:gd name="connsiteY11" fmla="*/ 186255 h 199294"/>
                <a:gd name="connsiteX12" fmla="*/ 52890 w 201593"/>
                <a:gd name="connsiteY12" fmla="*/ 172427 h 199294"/>
                <a:gd name="connsiteX13" fmla="*/ 47198 w 201593"/>
                <a:gd name="connsiteY13" fmla="*/ 151903 h 199294"/>
                <a:gd name="connsiteX14" fmla="*/ 38801 w 201593"/>
                <a:gd name="connsiteY14" fmla="*/ 151795 h 199294"/>
                <a:gd name="connsiteX15" fmla="*/ 414 w 201593"/>
                <a:gd name="connsiteY15" fmla="*/ 121020 h 199294"/>
                <a:gd name="connsiteX16" fmla="*/ 414 w 201593"/>
                <a:gd name="connsiteY16" fmla="*/ 121020 h 199294"/>
                <a:gd name="connsiteX17" fmla="*/ 86762 w 201593"/>
                <a:gd name="connsiteY17" fmla="*/ 94215 h 199294"/>
                <a:gd name="connsiteX18" fmla="*/ 89117 w 201593"/>
                <a:gd name="connsiteY18" fmla="*/ 98076 h 199294"/>
                <a:gd name="connsiteX19" fmla="*/ 93370 w 201593"/>
                <a:gd name="connsiteY19" fmla="*/ 89744 h 199294"/>
                <a:gd name="connsiteX20" fmla="*/ 92803 w 201593"/>
                <a:gd name="connsiteY20" fmla="*/ 90049 h 199294"/>
                <a:gd name="connsiteX21" fmla="*/ 86762 w 201593"/>
                <a:gd name="connsiteY21" fmla="*/ 94215 h 199294"/>
                <a:gd name="connsiteX22" fmla="*/ 86762 w 201593"/>
                <a:gd name="connsiteY22" fmla="*/ 94215 h 199294"/>
                <a:gd name="connsiteX23" fmla="*/ 101899 w 201593"/>
                <a:gd name="connsiteY23" fmla="*/ 82067 h 199294"/>
                <a:gd name="connsiteX24" fmla="*/ 105715 w 201593"/>
                <a:gd name="connsiteY24" fmla="*/ 79820 h 199294"/>
                <a:gd name="connsiteX25" fmla="*/ 104515 w 201593"/>
                <a:gd name="connsiteY25" fmla="*/ 77486 h 199294"/>
                <a:gd name="connsiteX26" fmla="*/ 101899 w 201593"/>
                <a:gd name="connsiteY26" fmla="*/ 82067 h 199294"/>
                <a:gd name="connsiteX27" fmla="*/ 101899 w 201593"/>
                <a:gd name="connsiteY27" fmla="*/ 82067 h 19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593" h="199294">
                  <a:moveTo>
                    <a:pt x="414" y="121020"/>
                  </a:moveTo>
                  <a:cubicBezTo>
                    <a:pt x="-3206" y="98228"/>
                    <a:pt x="17492" y="83855"/>
                    <a:pt x="39194" y="81718"/>
                  </a:cubicBezTo>
                  <a:cubicBezTo>
                    <a:pt x="38539" y="81020"/>
                    <a:pt x="37929" y="80300"/>
                    <a:pt x="37361" y="79580"/>
                  </a:cubicBezTo>
                  <a:cubicBezTo>
                    <a:pt x="14089" y="53168"/>
                    <a:pt x="23664" y="14214"/>
                    <a:pt x="44384" y="6559"/>
                  </a:cubicBezTo>
                  <a:cubicBezTo>
                    <a:pt x="63926" y="-682"/>
                    <a:pt x="91385" y="7082"/>
                    <a:pt x="102792" y="30332"/>
                  </a:cubicBezTo>
                  <a:cubicBezTo>
                    <a:pt x="105366" y="23877"/>
                    <a:pt x="109118" y="18053"/>
                    <a:pt x="113851" y="13211"/>
                  </a:cubicBezTo>
                  <a:cubicBezTo>
                    <a:pt x="126021" y="823"/>
                    <a:pt x="146718" y="-5415"/>
                    <a:pt x="163011" y="6014"/>
                  </a:cubicBezTo>
                  <a:cubicBezTo>
                    <a:pt x="188834" y="24116"/>
                    <a:pt x="181244" y="54869"/>
                    <a:pt x="163840" y="74956"/>
                  </a:cubicBezTo>
                  <a:cubicBezTo>
                    <a:pt x="186391" y="81063"/>
                    <a:pt x="204429" y="96832"/>
                    <a:pt x="201223" y="124139"/>
                  </a:cubicBezTo>
                  <a:cubicBezTo>
                    <a:pt x="198976" y="143157"/>
                    <a:pt x="182052" y="157989"/>
                    <a:pt x="163730" y="161304"/>
                  </a:cubicBezTo>
                  <a:cubicBezTo>
                    <a:pt x="151669" y="163485"/>
                    <a:pt x="139979" y="160780"/>
                    <a:pt x="129466" y="155415"/>
                  </a:cubicBezTo>
                  <a:cubicBezTo>
                    <a:pt x="128747" y="164728"/>
                    <a:pt x="125606" y="175088"/>
                    <a:pt x="119237" y="186255"/>
                  </a:cubicBezTo>
                  <a:cubicBezTo>
                    <a:pt x="101724" y="209963"/>
                    <a:pt x="64363" y="198949"/>
                    <a:pt x="52890" y="172427"/>
                  </a:cubicBezTo>
                  <a:cubicBezTo>
                    <a:pt x="49466" y="165644"/>
                    <a:pt x="47677" y="158686"/>
                    <a:pt x="47198" y="151903"/>
                  </a:cubicBezTo>
                  <a:cubicBezTo>
                    <a:pt x="44406" y="152100"/>
                    <a:pt x="41592" y="152056"/>
                    <a:pt x="38801" y="151795"/>
                  </a:cubicBezTo>
                  <a:cubicBezTo>
                    <a:pt x="21745" y="150159"/>
                    <a:pt x="3272" y="139013"/>
                    <a:pt x="414" y="121020"/>
                  </a:cubicBezTo>
                  <a:lnTo>
                    <a:pt x="414" y="121020"/>
                  </a:lnTo>
                  <a:close/>
                  <a:moveTo>
                    <a:pt x="86762" y="94215"/>
                  </a:moveTo>
                  <a:cubicBezTo>
                    <a:pt x="87678" y="95436"/>
                    <a:pt x="88463" y="96723"/>
                    <a:pt x="89117" y="98076"/>
                  </a:cubicBezTo>
                  <a:cubicBezTo>
                    <a:pt x="89968" y="95044"/>
                    <a:pt x="91408" y="92252"/>
                    <a:pt x="93370" y="89744"/>
                  </a:cubicBezTo>
                  <a:lnTo>
                    <a:pt x="92803" y="90049"/>
                  </a:lnTo>
                  <a:cubicBezTo>
                    <a:pt x="91015" y="91663"/>
                    <a:pt x="89008" y="93059"/>
                    <a:pt x="86762" y="94215"/>
                  </a:cubicBezTo>
                  <a:lnTo>
                    <a:pt x="86762" y="94215"/>
                  </a:lnTo>
                  <a:close/>
                  <a:moveTo>
                    <a:pt x="101899" y="82067"/>
                  </a:moveTo>
                  <a:cubicBezTo>
                    <a:pt x="103120" y="81281"/>
                    <a:pt x="104384" y="80518"/>
                    <a:pt x="105715" y="79820"/>
                  </a:cubicBezTo>
                  <a:cubicBezTo>
                    <a:pt x="105301" y="79079"/>
                    <a:pt x="104908" y="78293"/>
                    <a:pt x="104515" y="77486"/>
                  </a:cubicBezTo>
                  <a:cubicBezTo>
                    <a:pt x="103752" y="79144"/>
                    <a:pt x="102879" y="80671"/>
                    <a:pt x="101899" y="82067"/>
                  </a:cubicBezTo>
                  <a:lnTo>
                    <a:pt x="101899" y="820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E697BF87-6A09-4FD7-AADF-06F7D4166704}"/>
                </a:ext>
              </a:extLst>
            </p:cNvPr>
            <p:cNvSpPr/>
            <p:nvPr/>
          </p:nvSpPr>
          <p:spPr>
            <a:xfrm>
              <a:off x="9013250" y="6407729"/>
              <a:ext cx="130452" cy="128951"/>
            </a:xfrm>
            <a:custGeom>
              <a:avLst/>
              <a:gdLst>
                <a:gd name="connsiteX0" fmla="*/ 267 w 130452"/>
                <a:gd name="connsiteY0" fmla="*/ 78308 h 128951"/>
                <a:gd name="connsiteX1" fmla="*/ 25370 w 130452"/>
                <a:gd name="connsiteY1" fmla="*/ 52877 h 128951"/>
                <a:gd name="connsiteX2" fmla="*/ 24192 w 130452"/>
                <a:gd name="connsiteY2" fmla="*/ 51482 h 128951"/>
                <a:gd name="connsiteX3" fmla="*/ 28729 w 130452"/>
                <a:gd name="connsiteY3" fmla="*/ 4240 h 128951"/>
                <a:gd name="connsiteX4" fmla="*/ 66526 w 130452"/>
                <a:gd name="connsiteY4" fmla="*/ 19617 h 128951"/>
                <a:gd name="connsiteX5" fmla="*/ 73681 w 130452"/>
                <a:gd name="connsiteY5" fmla="*/ 8537 h 128951"/>
                <a:gd name="connsiteX6" fmla="*/ 105479 w 130452"/>
                <a:gd name="connsiteY6" fmla="*/ 3891 h 128951"/>
                <a:gd name="connsiteX7" fmla="*/ 106025 w 130452"/>
                <a:gd name="connsiteY7" fmla="*/ 48494 h 128951"/>
                <a:gd name="connsiteX8" fmla="*/ 130213 w 130452"/>
                <a:gd name="connsiteY8" fmla="*/ 80315 h 128951"/>
                <a:gd name="connsiteX9" fmla="*/ 105960 w 130452"/>
                <a:gd name="connsiteY9" fmla="*/ 104372 h 128951"/>
                <a:gd name="connsiteX10" fmla="*/ 83800 w 130452"/>
                <a:gd name="connsiteY10" fmla="*/ 100555 h 128951"/>
                <a:gd name="connsiteX11" fmla="*/ 77192 w 130452"/>
                <a:gd name="connsiteY11" fmla="*/ 120511 h 128951"/>
                <a:gd name="connsiteX12" fmla="*/ 34269 w 130452"/>
                <a:gd name="connsiteY12" fmla="*/ 111569 h 128951"/>
                <a:gd name="connsiteX13" fmla="*/ 30583 w 130452"/>
                <a:gd name="connsiteY13" fmla="*/ 98287 h 128951"/>
                <a:gd name="connsiteX14" fmla="*/ 25153 w 130452"/>
                <a:gd name="connsiteY14" fmla="*/ 98221 h 128951"/>
                <a:gd name="connsiteX15" fmla="*/ 267 w 130452"/>
                <a:gd name="connsiteY15" fmla="*/ 78308 h 128951"/>
                <a:gd name="connsiteX16" fmla="*/ 267 w 130452"/>
                <a:gd name="connsiteY16" fmla="*/ 78308 h 128951"/>
                <a:gd name="connsiteX17" fmla="*/ 56123 w 130452"/>
                <a:gd name="connsiteY17" fmla="*/ 60991 h 128951"/>
                <a:gd name="connsiteX18" fmla="*/ 57650 w 130452"/>
                <a:gd name="connsiteY18" fmla="*/ 63499 h 128951"/>
                <a:gd name="connsiteX19" fmla="*/ 60398 w 130452"/>
                <a:gd name="connsiteY19" fmla="*/ 58090 h 128951"/>
                <a:gd name="connsiteX20" fmla="*/ 60027 w 130452"/>
                <a:gd name="connsiteY20" fmla="*/ 58286 h 128951"/>
                <a:gd name="connsiteX21" fmla="*/ 56123 w 130452"/>
                <a:gd name="connsiteY21" fmla="*/ 60991 h 128951"/>
                <a:gd name="connsiteX22" fmla="*/ 56123 w 130452"/>
                <a:gd name="connsiteY22" fmla="*/ 60991 h 128951"/>
                <a:gd name="connsiteX23" fmla="*/ 65916 w 130452"/>
                <a:gd name="connsiteY23" fmla="*/ 53117 h 128951"/>
                <a:gd name="connsiteX24" fmla="*/ 68381 w 130452"/>
                <a:gd name="connsiteY24" fmla="*/ 51656 h 128951"/>
                <a:gd name="connsiteX25" fmla="*/ 67617 w 130452"/>
                <a:gd name="connsiteY25" fmla="*/ 50151 h 128951"/>
                <a:gd name="connsiteX26" fmla="*/ 65916 w 130452"/>
                <a:gd name="connsiteY26" fmla="*/ 53117 h 128951"/>
                <a:gd name="connsiteX27" fmla="*/ 65916 w 130452"/>
                <a:gd name="connsiteY27" fmla="*/ 53117 h 128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0452" h="128951">
                  <a:moveTo>
                    <a:pt x="267" y="78308"/>
                  </a:moveTo>
                  <a:cubicBezTo>
                    <a:pt x="-2068" y="63565"/>
                    <a:pt x="11303" y="54273"/>
                    <a:pt x="25370" y="52877"/>
                  </a:cubicBezTo>
                  <a:cubicBezTo>
                    <a:pt x="24956" y="52419"/>
                    <a:pt x="24564" y="51961"/>
                    <a:pt x="24192" y="51482"/>
                  </a:cubicBezTo>
                  <a:cubicBezTo>
                    <a:pt x="9143" y="34404"/>
                    <a:pt x="15338" y="9213"/>
                    <a:pt x="28729" y="4240"/>
                  </a:cubicBezTo>
                  <a:cubicBezTo>
                    <a:pt x="41380" y="-449"/>
                    <a:pt x="59132" y="4589"/>
                    <a:pt x="66526" y="19617"/>
                  </a:cubicBezTo>
                  <a:cubicBezTo>
                    <a:pt x="68185" y="15451"/>
                    <a:pt x="70627" y="11656"/>
                    <a:pt x="73681" y="8537"/>
                  </a:cubicBezTo>
                  <a:cubicBezTo>
                    <a:pt x="81554" y="533"/>
                    <a:pt x="94946" y="-3502"/>
                    <a:pt x="105479" y="3891"/>
                  </a:cubicBezTo>
                  <a:cubicBezTo>
                    <a:pt x="122187" y="15604"/>
                    <a:pt x="117279" y="35495"/>
                    <a:pt x="106025" y="48494"/>
                  </a:cubicBezTo>
                  <a:cubicBezTo>
                    <a:pt x="120616" y="52441"/>
                    <a:pt x="132284" y="62648"/>
                    <a:pt x="130213" y="80315"/>
                  </a:cubicBezTo>
                  <a:cubicBezTo>
                    <a:pt x="128752" y="92638"/>
                    <a:pt x="117803" y="102212"/>
                    <a:pt x="105960" y="104372"/>
                  </a:cubicBezTo>
                  <a:cubicBezTo>
                    <a:pt x="98151" y="105768"/>
                    <a:pt x="90584" y="104044"/>
                    <a:pt x="83800" y="100555"/>
                  </a:cubicBezTo>
                  <a:cubicBezTo>
                    <a:pt x="83342" y="106575"/>
                    <a:pt x="81292" y="113270"/>
                    <a:pt x="77192" y="120511"/>
                  </a:cubicBezTo>
                  <a:cubicBezTo>
                    <a:pt x="65873" y="135866"/>
                    <a:pt x="41684" y="128712"/>
                    <a:pt x="34269" y="111569"/>
                  </a:cubicBezTo>
                  <a:cubicBezTo>
                    <a:pt x="32044" y="107185"/>
                    <a:pt x="30889" y="102670"/>
                    <a:pt x="30583" y="98287"/>
                  </a:cubicBezTo>
                  <a:cubicBezTo>
                    <a:pt x="28773" y="98417"/>
                    <a:pt x="26962" y="98374"/>
                    <a:pt x="25153" y="98221"/>
                  </a:cubicBezTo>
                  <a:cubicBezTo>
                    <a:pt x="14073" y="97174"/>
                    <a:pt x="2121" y="89977"/>
                    <a:pt x="267" y="78308"/>
                  </a:cubicBezTo>
                  <a:lnTo>
                    <a:pt x="267" y="78308"/>
                  </a:lnTo>
                  <a:close/>
                  <a:moveTo>
                    <a:pt x="56123" y="60991"/>
                  </a:moveTo>
                  <a:cubicBezTo>
                    <a:pt x="56712" y="61776"/>
                    <a:pt x="57213" y="62627"/>
                    <a:pt x="57650" y="63499"/>
                  </a:cubicBezTo>
                  <a:cubicBezTo>
                    <a:pt x="58195" y="61536"/>
                    <a:pt x="59132" y="59726"/>
                    <a:pt x="60398" y="58090"/>
                  </a:cubicBezTo>
                  <a:lnTo>
                    <a:pt x="60027" y="58286"/>
                  </a:lnTo>
                  <a:cubicBezTo>
                    <a:pt x="58893" y="59311"/>
                    <a:pt x="57584" y="60227"/>
                    <a:pt x="56123" y="60991"/>
                  </a:cubicBezTo>
                  <a:lnTo>
                    <a:pt x="56123" y="60991"/>
                  </a:lnTo>
                  <a:close/>
                  <a:moveTo>
                    <a:pt x="65916" y="53117"/>
                  </a:moveTo>
                  <a:cubicBezTo>
                    <a:pt x="66701" y="52594"/>
                    <a:pt x="67530" y="52114"/>
                    <a:pt x="68381" y="51656"/>
                  </a:cubicBezTo>
                  <a:cubicBezTo>
                    <a:pt x="68119" y="51176"/>
                    <a:pt x="67857" y="50675"/>
                    <a:pt x="67617" y="50151"/>
                  </a:cubicBezTo>
                  <a:cubicBezTo>
                    <a:pt x="67138" y="51220"/>
                    <a:pt x="66549" y="52223"/>
                    <a:pt x="65916" y="53117"/>
                  </a:cubicBezTo>
                  <a:lnTo>
                    <a:pt x="65916" y="5311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96765854-D0AF-4EF6-A930-E6D6566675EC}"/>
                </a:ext>
              </a:extLst>
            </p:cNvPr>
            <p:cNvSpPr/>
            <p:nvPr/>
          </p:nvSpPr>
          <p:spPr>
            <a:xfrm>
              <a:off x="9044261" y="6440942"/>
              <a:ext cx="77306" cy="71292"/>
            </a:xfrm>
            <a:custGeom>
              <a:avLst/>
              <a:gdLst>
                <a:gd name="connsiteX0" fmla="*/ 4872 w 77306"/>
                <a:gd name="connsiteY0" fmla="*/ 16022 h 71292"/>
                <a:gd name="connsiteX1" fmla="*/ 34556 w 77306"/>
                <a:gd name="connsiteY1" fmla="*/ 493 h 71292"/>
                <a:gd name="connsiteX2" fmla="*/ 61274 w 77306"/>
                <a:gd name="connsiteY2" fmla="*/ 8171 h 71292"/>
                <a:gd name="connsiteX3" fmla="*/ 75232 w 77306"/>
                <a:gd name="connsiteY3" fmla="*/ 46993 h 71292"/>
                <a:gd name="connsiteX4" fmla="*/ 52397 w 77306"/>
                <a:gd name="connsiteY4" fmla="*/ 67299 h 71292"/>
                <a:gd name="connsiteX5" fmla="*/ 12637 w 77306"/>
                <a:gd name="connsiteY5" fmla="*/ 61126 h 71292"/>
                <a:gd name="connsiteX6" fmla="*/ 4872 w 77306"/>
                <a:gd name="connsiteY6" fmla="*/ 16022 h 71292"/>
                <a:gd name="connsiteX7" fmla="*/ 4872 w 77306"/>
                <a:gd name="connsiteY7" fmla="*/ 16022 h 7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06" h="71292">
                  <a:moveTo>
                    <a:pt x="4872" y="16022"/>
                  </a:moveTo>
                  <a:cubicBezTo>
                    <a:pt x="11807" y="5444"/>
                    <a:pt x="23018" y="733"/>
                    <a:pt x="34556" y="493"/>
                  </a:cubicBezTo>
                  <a:cubicBezTo>
                    <a:pt x="43760" y="-1142"/>
                    <a:pt x="53684" y="1257"/>
                    <a:pt x="61274" y="8171"/>
                  </a:cubicBezTo>
                  <a:cubicBezTo>
                    <a:pt x="73640" y="16284"/>
                    <a:pt x="81186" y="30177"/>
                    <a:pt x="75232" y="46993"/>
                  </a:cubicBezTo>
                  <a:cubicBezTo>
                    <a:pt x="71503" y="57571"/>
                    <a:pt x="62582" y="64703"/>
                    <a:pt x="52397" y="67299"/>
                  </a:cubicBezTo>
                  <a:cubicBezTo>
                    <a:pt x="39703" y="74365"/>
                    <a:pt x="24044" y="71901"/>
                    <a:pt x="12637" y="61126"/>
                  </a:cubicBezTo>
                  <a:cubicBezTo>
                    <a:pt x="706" y="49872"/>
                    <a:pt x="-4615" y="30461"/>
                    <a:pt x="4872" y="16022"/>
                  </a:cubicBezTo>
                  <a:lnTo>
                    <a:pt x="4872" y="16022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B98E9E37-5785-4219-AF31-4F69981EF3A8}"/>
                </a:ext>
              </a:extLst>
            </p:cNvPr>
            <p:cNvSpPr/>
            <p:nvPr/>
          </p:nvSpPr>
          <p:spPr>
            <a:xfrm>
              <a:off x="9069697" y="6465610"/>
              <a:ext cx="28607" cy="28728"/>
            </a:xfrm>
            <a:custGeom>
              <a:avLst/>
              <a:gdLst>
                <a:gd name="connsiteX0" fmla="*/ 7964 w 28607"/>
                <a:gd name="connsiteY0" fmla="*/ 1387 h 28728"/>
                <a:gd name="connsiteX1" fmla="*/ 27288 w 28607"/>
                <a:gd name="connsiteY1" fmla="*/ 8017 h 28728"/>
                <a:gd name="connsiteX2" fmla="*/ 20658 w 28607"/>
                <a:gd name="connsiteY2" fmla="*/ 27341 h 28728"/>
                <a:gd name="connsiteX3" fmla="*/ 1334 w 28607"/>
                <a:gd name="connsiteY3" fmla="*/ 20711 h 28728"/>
                <a:gd name="connsiteX4" fmla="*/ 7964 w 28607"/>
                <a:gd name="connsiteY4" fmla="*/ 1387 h 28728"/>
                <a:gd name="connsiteX5" fmla="*/ 7964 w 28607"/>
                <a:gd name="connsiteY5" fmla="*/ 1387 h 2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07" h="28728">
                  <a:moveTo>
                    <a:pt x="7964" y="1387"/>
                  </a:moveTo>
                  <a:cubicBezTo>
                    <a:pt x="14747" y="-1928"/>
                    <a:pt x="24169" y="863"/>
                    <a:pt x="27288" y="8017"/>
                  </a:cubicBezTo>
                  <a:cubicBezTo>
                    <a:pt x="30406" y="15215"/>
                    <a:pt x="27921" y="23786"/>
                    <a:pt x="20658" y="27341"/>
                  </a:cubicBezTo>
                  <a:cubicBezTo>
                    <a:pt x="13875" y="30656"/>
                    <a:pt x="4452" y="27865"/>
                    <a:pt x="1334" y="20711"/>
                  </a:cubicBezTo>
                  <a:cubicBezTo>
                    <a:pt x="-1808" y="13513"/>
                    <a:pt x="679" y="4920"/>
                    <a:pt x="7964" y="1387"/>
                  </a:cubicBezTo>
                  <a:lnTo>
                    <a:pt x="7964" y="1387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0EC0A948-85C3-42D9-8CAB-669ED50CCB58}"/>
                </a:ext>
              </a:extLst>
            </p:cNvPr>
            <p:cNvSpPr/>
            <p:nvPr/>
          </p:nvSpPr>
          <p:spPr>
            <a:xfrm>
              <a:off x="9180878" y="6280297"/>
              <a:ext cx="54691" cy="59543"/>
            </a:xfrm>
            <a:custGeom>
              <a:avLst/>
              <a:gdLst>
                <a:gd name="connsiteX0" fmla="*/ 6401 w 54691"/>
                <a:gd name="connsiteY0" fmla="*/ 8988 h 59543"/>
                <a:gd name="connsiteX1" fmla="*/ 20971 w 54691"/>
                <a:gd name="connsiteY1" fmla="*/ 810 h 59543"/>
                <a:gd name="connsiteX2" fmla="*/ 28997 w 54691"/>
                <a:gd name="connsiteY2" fmla="*/ 548 h 59543"/>
                <a:gd name="connsiteX3" fmla="*/ 34995 w 54691"/>
                <a:gd name="connsiteY3" fmla="*/ 3623 h 59543"/>
                <a:gd name="connsiteX4" fmla="*/ 54232 w 54691"/>
                <a:gd name="connsiteY4" fmla="*/ 38760 h 59543"/>
                <a:gd name="connsiteX5" fmla="*/ 45289 w 54691"/>
                <a:gd name="connsiteY5" fmla="*/ 53024 h 59543"/>
                <a:gd name="connsiteX6" fmla="*/ 34406 w 54691"/>
                <a:gd name="connsiteY6" fmla="*/ 58825 h 59543"/>
                <a:gd name="connsiteX7" fmla="*/ 6401 w 54691"/>
                <a:gd name="connsiteY7" fmla="*/ 8988 h 59543"/>
                <a:gd name="connsiteX8" fmla="*/ 6401 w 54691"/>
                <a:gd name="connsiteY8" fmla="*/ 8988 h 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91" h="59543">
                  <a:moveTo>
                    <a:pt x="6401" y="8988"/>
                  </a:moveTo>
                  <a:cubicBezTo>
                    <a:pt x="10763" y="3907"/>
                    <a:pt x="15802" y="1398"/>
                    <a:pt x="20971" y="810"/>
                  </a:cubicBezTo>
                  <a:cubicBezTo>
                    <a:pt x="23588" y="-150"/>
                    <a:pt x="26555" y="-281"/>
                    <a:pt x="28997" y="548"/>
                  </a:cubicBezTo>
                  <a:cubicBezTo>
                    <a:pt x="31090" y="1268"/>
                    <a:pt x="33098" y="2315"/>
                    <a:pt x="34995" y="3623"/>
                  </a:cubicBezTo>
                  <a:cubicBezTo>
                    <a:pt x="47340" y="9861"/>
                    <a:pt x="56936" y="24932"/>
                    <a:pt x="54232" y="38760"/>
                  </a:cubicBezTo>
                  <a:cubicBezTo>
                    <a:pt x="53054" y="44801"/>
                    <a:pt x="49717" y="49687"/>
                    <a:pt x="45289" y="53024"/>
                  </a:cubicBezTo>
                  <a:cubicBezTo>
                    <a:pt x="42628" y="55685"/>
                    <a:pt x="39030" y="57713"/>
                    <a:pt x="34406" y="58825"/>
                  </a:cubicBezTo>
                  <a:cubicBezTo>
                    <a:pt x="7972" y="65128"/>
                    <a:pt x="-10283" y="28422"/>
                    <a:pt x="6401" y="8988"/>
                  </a:cubicBezTo>
                  <a:lnTo>
                    <a:pt x="6401" y="898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4D98FCA0-DD78-4EF4-BDFB-F6FADBF063F4}"/>
                </a:ext>
              </a:extLst>
            </p:cNvPr>
            <p:cNvSpPr/>
            <p:nvPr/>
          </p:nvSpPr>
          <p:spPr>
            <a:xfrm>
              <a:off x="9198966" y="6295163"/>
              <a:ext cx="23127" cy="23230"/>
            </a:xfrm>
            <a:custGeom>
              <a:avLst/>
              <a:gdLst>
                <a:gd name="connsiteX0" fmla="*/ 6438 w 23127"/>
                <a:gd name="connsiteY0" fmla="*/ 1125 h 23230"/>
                <a:gd name="connsiteX1" fmla="*/ 22055 w 23127"/>
                <a:gd name="connsiteY1" fmla="*/ 6490 h 23230"/>
                <a:gd name="connsiteX2" fmla="*/ 16689 w 23127"/>
                <a:gd name="connsiteY2" fmla="*/ 22106 h 23230"/>
                <a:gd name="connsiteX3" fmla="*/ 1073 w 23127"/>
                <a:gd name="connsiteY3" fmla="*/ 16741 h 23230"/>
                <a:gd name="connsiteX4" fmla="*/ 6438 w 23127"/>
                <a:gd name="connsiteY4" fmla="*/ 1125 h 23230"/>
                <a:gd name="connsiteX5" fmla="*/ 6438 w 23127"/>
                <a:gd name="connsiteY5" fmla="*/ 1125 h 2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7" h="23230">
                  <a:moveTo>
                    <a:pt x="6438" y="1125"/>
                  </a:moveTo>
                  <a:cubicBezTo>
                    <a:pt x="11935" y="-1558"/>
                    <a:pt x="19546" y="688"/>
                    <a:pt x="22055" y="6490"/>
                  </a:cubicBezTo>
                  <a:cubicBezTo>
                    <a:pt x="24584" y="12291"/>
                    <a:pt x="22578" y="19249"/>
                    <a:pt x="16689" y="22106"/>
                  </a:cubicBezTo>
                  <a:cubicBezTo>
                    <a:pt x="11193" y="24789"/>
                    <a:pt x="3581" y="22542"/>
                    <a:pt x="1073" y="16741"/>
                  </a:cubicBezTo>
                  <a:cubicBezTo>
                    <a:pt x="-1457" y="10939"/>
                    <a:pt x="549" y="4003"/>
                    <a:pt x="6438" y="1125"/>
                  </a:cubicBezTo>
                  <a:lnTo>
                    <a:pt x="6438" y="112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D0A2D8E5-31AC-4839-937C-9BA7B5664C24}"/>
                </a:ext>
              </a:extLst>
            </p:cNvPr>
            <p:cNvSpPr/>
            <p:nvPr/>
          </p:nvSpPr>
          <p:spPr>
            <a:xfrm>
              <a:off x="8799677" y="6373645"/>
              <a:ext cx="171188" cy="176499"/>
            </a:xfrm>
            <a:custGeom>
              <a:avLst/>
              <a:gdLst>
                <a:gd name="connsiteX0" fmla="*/ 63021 w 171188"/>
                <a:gd name="connsiteY0" fmla="*/ 1792 h 176499"/>
                <a:gd name="connsiteX1" fmla="*/ 111941 w 171188"/>
                <a:gd name="connsiteY1" fmla="*/ 28815 h 176499"/>
                <a:gd name="connsiteX2" fmla="*/ 119422 w 171188"/>
                <a:gd name="connsiteY2" fmla="*/ 24562 h 176499"/>
                <a:gd name="connsiteX3" fmla="*/ 158790 w 171188"/>
                <a:gd name="connsiteY3" fmla="*/ 31738 h 176499"/>
                <a:gd name="connsiteX4" fmla="*/ 161625 w 171188"/>
                <a:gd name="connsiteY4" fmla="*/ 76994 h 176499"/>
                <a:gd name="connsiteX5" fmla="*/ 154885 w 171188"/>
                <a:gd name="connsiteY5" fmla="*/ 87071 h 176499"/>
                <a:gd name="connsiteX6" fmla="*/ 165617 w 171188"/>
                <a:gd name="connsiteY6" fmla="*/ 99023 h 176499"/>
                <a:gd name="connsiteX7" fmla="*/ 163610 w 171188"/>
                <a:gd name="connsiteY7" fmla="*/ 138980 h 176499"/>
                <a:gd name="connsiteX8" fmla="*/ 119095 w 171188"/>
                <a:gd name="connsiteY8" fmla="*/ 147638 h 176499"/>
                <a:gd name="connsiteX9" fmla="*/ 118681 w 171188"/>
                <a:gd name="connsiteY9" fmla="*/ 147486 h 176499"/>
                <a:gd name="connsiteX10" fmla="*/ 114275 w 171188"/>
                <a:gd name="connsiteY10" fmla="*/ 156232 h 176499"/>
                <a:gd name="connsiteX11" fmla="*/ 55692 w 171188"/>
                <a:gd name="connsiteY11" fmla="*/ 171302 h 176499"/>
                <a:gd name="connsiteX12" fmla="*/ 40185 w 171188"/>
                <a:gd name="connsiteY12" fmla="*/ 125653 h 176499"/>
                <a:gd name="connsiteX13" fmla="*/ 27186 w 171188"/>
                <a:gd name="connsiteY13" fmla="*/ 122273 h 176499"/>
                <a:gd name="connsiteX14" fmla="*/ 2410 w 171188"/>
                <a:gd name="connsiteY14" fmla="*/ 67071 h 176499"/>
                <a:gd name="connsiteX15" fmla="*/ 34231 w 171188"/>
                <a:gd name="connsiteY15" fmla="*/ 43930 h 176499"/>
                <a:gd name="connsiteX16" fmla="*/ 63021 w 171188"/>
                <a:gd name="connsiteY16" fmla="*/ 1792 h 176499"/>
                <a:gd name="connsiteX17" fmla="*/ 63021 w 171188"/>
                <a:gd name="connsiteY17" fmla="*/ 1792 h 17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1188" h="176499">
                  <a:moveTo>
                    <a:pt x="63021" y="1792"/>
                  </a:moveTo>
                  <a:cubicBezTo>
                    <a:pt x="85333" y="-5252"/>
                    <a:pt x="103980" y="9448"/>
                    <a:pt x="111941" y="28815"/>
                  </a:cubicBezTo>
                  <a:cubicBezTo>
                    <a:pt x="114297" y="27136"/>
                    <a:pt x="116805" y="25697"/>
                    <a:pt x="119422" y="24562"/>
                  </a:cubicBezTo>
                  <a:cubicBezTo>
                    <a:pt x="132879" y="18652"/>
                    <a:pt x="148648" y="20418"/>
                    <a:pt x="158790" y="31738"/>
                  </a:cubicBezTo>
                  <a:cubicBezTo>
                    <a:pt x="170131" y="44410"/>
                    <a:pt x="169149" y="62861"/>
                    <a:pt x="161625" y="76994"/>
                  </a:cubicBezTo>
                  <a:cubicBezTo>
                    <a:pt x="159793" y="80441"/>
                    <a:pt x="157524" y="83843"/>
                    <a:pt x="154885" y="87071"/>
                  </a:cubicBezTo>
                  <a:cubicBezTo>
                    <a:pt x="159182" y="90408"/>
                    <a:pt x="162868" y="94465"/>
                    <a:pt x="165617" y="99023"/>
                  </a:cubicBezTo>
                  <a:cubicBezTo>
                    <a:pt x="173207" y="111607"/>
                    <a:pt x="173512" y="127485"/>
                    <a:pt x="163610" y="138980"/>
                  </a:cubicBezTo>
                  <a:cubicBezTo>
                    <a:pt x="152508" y="151848"/>
                    <a:pt x="134078" y="153287"/>
                    <a:pt x="119095" y="147638"/>
                  </a:cubicBezTo>
                  <a:lnTo>
                    <a:pt x="118681" y="147486"/>
                  </a:lnTo>
                  <a:cubicBezTo>
                    <a:pt x="117590" y="150474"/>
                    <a:pt x="116128" y="153374"/>
                    <a:pt x="114275" y="156232"/>
                  </a:cubicBezTo>
                  <a:cubicBezTo>
                    <a:pt x="102540" y="174247"/>
                    <a:pt x="74559" y="182731"/>
                    <a:pt x="55692" y="171302"/>
                  </a:cubicBezTo>
                  <a:cubicBezTo>
                    <a:pt x="38745" y="161052"/>
                    <a:pt x="35234" y="142491"/>
                    <a:pt x="40185" y="125653"/>
                  </a:cubicBezTo>
                  <a:cubicBezTo>
                    <a:pt x="35867" y="125217"/>
                    <a:pt x="31527" y="124148"/>
                    <a:pt x="27186" y="122273"/>
                  </a:cubicBezTo>
                  <a:cubicBezTo>
                    <a:pt x="7448" y="113745"/>
                    <a:pt x="-5638" y="87594"/>
                    <a:pt x="2410" y="67071"/>
                  </a:cubicBezTo>
                  <a:cubicBezTo>
                    <a:pt x="8189" y="52371"/>
                    <a:pt x="20599" y="45217"/>
                    <a:pt x="34231" y="43930"/>
                  </a:cubicBezTo>
                  <a:cubicBezTo>
                    <a:pt x="34645" y="25936"/>
                    <a:pt x="45856" y="7201"/>
                    <a:pt x="63021" y="1792"/>
                  </a:cubicBezTo>
                  <a:lnTo>
                    <a:pt x="63021" y="179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48B051AB-DD48-4B54-99E6-8D4CC52318EC}"/>
                </a:ext>
              </a:extLst>
            </p:cNvPr>
            <p:cNvSpPr/>
            <p:nvPr/>
          </p:nvSpPr>
          <p:spPr>
            <a:xfrm>
              <a:off x="8828277" y="6410287"/>
              <a:ext cx="113040" cy="116528"/>
            </a:xfrm>
            <a:custGeom>
              <a:avLst/>
              <a:gdLst>
                <a:gd name="connsiteX0" fmla="*/ 41596 w 113040"/>
                <a:gd name="connsiteY0" fmla="*/ 1181 h 116528"/>
                <a:gd name="connsiteX1" fmla="*/ 73896 w 113040"/>
                <a:gd name="connsiteY1" fmla="*/ 19022 h 116528"/>
                <a:gd name="connsiteX2" fmla="*/ 78847 w 113040"/>
                <a:gd name="connsiteY2" fmla="*/ 16208 h 116528"/>
                <a:gd name="connsiteX3" fmla="*/ 104846 w 113040"/>
                <a:gd name="connsiteY3" fmla="*/ 20941 h 116528"/>
                <a:gd name="connsiteX4" fmla="*/ 106722 w 113040"/>
                <a:gd name="connsiteY4" fmla="*/ 50821 h 116528"/>
                <a:gd name="connsiteX5" fmla="*/ 102272 w 113040"/>
                <a:gd name="connsiteY5" fmla="*/ 57474 h 116528"/>
                <a:gd name="connsiteX6" fmla="*/ 109361 w 113040"/>
                <a:gd name="connsiteY6" fmla="*/ 65369 h 116528"/>
                <a:gd name="connsiteX7" fmla="*/ 108031 w 113040"/>
                <a:gd name="connsiteY7" fmla="*/ 91759 h 116528"/>
                <a:gd name="connsiteX8" fmla="*/ 78630 w 113040"/>
                <a:gd name="connsiteY8" fmla="*/ 97474 h 116528"/>
                <a:gd name="connsiteX9" fmla="*/ 78346 w 113040"/>
                <a:gd name="connsiteY9" fmla="*/ 97365 h 116528"/>
                <a:gd name="connsiteX10" fmla="*/ 75446 w 113040"/>
                <a:gd name="connsiteY10" fmla="*/ 103144 h 116528"/>
                <a:gd name="connsiteX11" fmla="*/ 36754 w 113040"/>
                <a:gd name="connsiteY11" fmla="*/ 113112 h 116528"/>
                <a:gd name="connsiteX12" fmla="*/ 26525 w 113040"/>
                <a:gd name="connsiteY12" fmla="*/ 82970 h 116528"/>
                <a:gd name="connsiteX13" fmla="*/ 17953 w 113040"/>
                <a:gd name="connsiteY13" fmla="*/ 80745 h 116528"/>
                <a:gd name="connsiteX14" fmla="*/ 1595 w 113040"/>
                <a:gd name="connsiteY14" fmla="*/ 44300 h 116528"/>
                <a:gd name="connsiteX15" fmla="*/ 22621 w 113040"/>
                <a:gd name="connsiteY15" fmla="*/ 29011 h 116528"/>
                <a:gd name="connsiteX16" fmla="*/ 41596 w 113040"/>
                <a:gd name="connsiteY16" fmla="*/ 1181 h 116528"/>
                <a:gd name="connsiteX17" fmla="*/ 41596 w 113040"/>
                <a:gd name="connsiteY17" fmla="*/ 1181 h 1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040" h="116528">
                  <a:moveTo>
                    <a:pt x="41596" y="1181"/>
                  </a:moveTo>
                  <a:cubicBezTo>
                    <a:pt x="56340" y="-3465"/>
                    <a:pt x="68641" y="6241"/>
                    <a:pt x="73896" y="19022"/>
                  </a:cubicBezTo>
                  <a:cubicBezTo>
                    <a:pt x="75446" y="17910"/>
                    <a:pt x="77103" y="16972"/>
                    <a:pt x="78847" y="16208"/>
                  </a:cubicBezTo>
                  <a:cubicBezTo>
                    <a:pt x="87746" y="12304"/>
                    <a:pt x="98150" y="13460"/>
                    <a:pt x="104846" y="20941"/>
                  </a:cubicBezTo>
                  <a:cubicBezTo>
                    <a:pt x="112327" y="29316"/>
                    <a:pt x="111694" y="41508"/>
                    <a:pt x="106722" y="50821"/>
                  </a:cubicBezTo>
                  <a:cubicBezTo>
                    <a:pt x="105522" y="53090"/>
                    <a:pt x="104017" y="55336"/>
                    <a:pt x="102272" y="57474"/>
                  </a:cubicBezTo>
                  <a:cubicBezTo>
                    <a:pt x="105107" y="59676"/>
                    <a:pt x="107550" y="62359"/>
                    <a:pt x="109361" y="65369"/>
                  </a:cubicBezTo>
                  <a:cubicBezTo>
                    <a:pt x="114377" y="73679"/>
                    <a:pt x="114574" y="84170"/>
                    <a:pt x="108031" y="91759"/>
                  </a:cubicBezTo>
                  <a:cubicBezTo>
                    <a:pt x="100701" y="100266"/>
                    <a:pt x="88532" y="101203"/>
                    <a:pt x="78630" y="97474"/>
                  </a:cubicBezTo>
                  <a:lnTo>
                    <a:pt x="78346" y="97365"/>
                  </a:lnTo>
                  <a:cubicBezTo>
                    <a:pt x="77627" y="99328"/>
                    <a:pt x="76666" y="101269"/>
                    <a:pt x="75446" y="103144"/>
                  </a:cubicBezTo>
                  <a:cubicBezTo>
                    <a:pt x="67681" y="115031"/>
                    <a:pt x="49207" y="120636"/>
                    <a:pt x="36754" y="113112"/>
                  </a:cubicBezTo>
                  <a:cubicBezTo>
                    <a:pt x="25565" y="106329"/>
                    <a:pt x="23253" y="94093"/>
                    <a:pt x="26525" y="82970"/>
                  </a:cubicBezTo>
                  <a:cubicBezTo>
                    <a:pt x="23668" y="82686"/>
                    <a:pt x="20810" y="81967"/>
                    <a:pt x="17953" y="80745"/>
                  </a:cubicBezTo>
                  <a:cubicBezTo>
                    <a:pt x="4910" y="75118"/>
                    <a:pt x="-3726" y="57844"/>
                    <a:pt x="1595" y="44300"/>
                  </a:cubicBezTo>
                  <a:cubicBezTo>
                    <a:pt x="5412" y="34594"/>
                    <a:pt x="13613" y="29862"/>
                    <a:pt x="22621" y="29011"/>
                  </a:cubicBezTo>
                  <a:cubicBezTo>
                    <a:pt x="22860" y="17146"/>
                    <a:pt x="30254" y="4758"/>
                    <a:pt x="41596" y="1181"/>
                  </a:cubicBezTo>
                  <a:lnTo>
                    <a:pt x="41596" y="118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6FC9EF0C-B7A0-44F4-AA41-478814AA54D7}"/>
                </a:ext>
              </a:extLst>
            </p:cNvPr>
            <p:cNvSpPr/>
            <p:nvPr/>
          </p:nvSpPr>
          <p:spPr>
            <a:xfrm>
              <a:off x="8851450" y="6436842"/>
              <a:ext cx="68982" cy="65335"/>
            </a:xfrm>
            <a:custGeom>
              <a:avLst/>
              <a:gdLst>
                <a:gd name="connsiteX0" fmla="*/ 58 w 68982"/>
                <a:gd name="connsiteY0" fmla="*/ 26557 h 65335"/>
                <a:gd name="connsiteX1" fmla="*/ 68326 w 68982"/>
                <a:gd name="connsiteY1" fmla="*/ 27952 h 65335"/>
                <a:gd name="connsiteX2" fmla="*/ 16570 w 68982"/>
                <a:gd name="connsiteY2" fmla="*/ 59447 h 65335"/>
                <a:gd name="connsiteX3" fmla="*/ 58 w 68982"/>
                <a:gd name="connsiteY3" fmla="*/ 26557 h 65335"/>
                <a:gd name="connsiteX4" fmla="*/ 58 w 68982"/>
                <a:gd name="connsiteY4" fmla="*/ 26557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2" h="65335">
                  <a:moveTo>
                    <a:pt x="58" y="26557"/>
                  </a:moveTo>
                  <a:cubicBezTo>
                    <a:pt x="2066" y="-6944"/>
                    <a:pt x="60452" y="-11197"/>
                    <a:pt x="68326" y="27952"/>
                  </a:cubicBezTo>
                  <a:cubicBezTo>
                    <a:pt x="74192" y="56982"/>
                    <a:pt x="39427" y="75390"/>
                    <a:pt x="16570" y="59447"/>
                  </a:cubicBezTo>
                  <a:cubicBezTo>
                    <a:pt x="6056" y="52118"/>
                    <a:pt x="-704" y="39468"/>
                    <a:pt x="58" y="26557"/>
                  </a:cubicBezTo>
                  <a:lnTo>
                    <a:pt x="58" y="2655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469" name="Graphic 1943">
              <a:extLst>
                <a:ext uri="{FF2B5EF4-FFF2-40B4-BE49-F238E27FC236}">
                  <a16:creationId xmlns:a16="http://schemas.microsoft.com/office/drawing/2014/main" id="{67771554-FAF1-433A-BBCF-D6BB972E5AFB}"/>
                </a:ext>
              </a:extLst>
            </p:cNvPr>
            <p:cNvGrpSpPr/>
            <p:nvPr/>
          </p:nvGrpSpPr>
          <p:grpSpPr>
            <a:xfrm>
              <a:off x="5522201" y="5785423"/>
              <a:ext cx="4113762" cy="1488000"/>
              <a:chOff x="5522201" y="5785423"/>
              <a:chExt cx="4113762" cy="1488000"/>
            </a:xfrm>
          </p:grpSpPr>
          <p:sp>
            <p:nvSpPr>
              <p:cNvPr id="3735" name="Freeform: Shape 3734">
                <a:extLst>
                  <a:ext uri="{FF2B5EF4-FFF2-40B4-BE49-F238E27FC236}">
                    <a16:creationId xmlns:a16="http://schemas.microsoft.com/office/drawing/2014/main" id="{C0847138-2896-41C0-853A-70F53BDDEED6}"/>
                  </a:ext>
                </a:extLst>
              </p:cNvPr>
              <p:cNvSpPr/>
              <p:nvPr/>
            </p:nvSpPr>
            <p:spPr>
              <a:xfrm>
                <a:off x="8868049" y="6453589"/>
                <a:ext cx="26024" cy="25982"/>
              </a:xfrm>
              <a:custGeom>
                <a:avLst/>
                <a:gdLst>
                  <a:gd name="connsiteX0" fmla="*/ 1148 w 26024"/>
                  <a:gd name="connsiteY0" fmla="*/ 18512 h 25982"/>
                  <a:gd name="connsiteX1" fmla="*/ 2152 w 26024"/>
                  <a:gd name="connsiteY1" fmla="*/ 6058 h 25982"/>
                  <a:gd name="connsiteX2" fmla="*/ 2370 w 26024"/>
                  <a:gd name="connsiteY2" fmla="*/ 5665 h 25982"/>
                  <a:gd name="connsiteX3" fmla="*/ 14125 w 26024"/>
                  <a:gd name="connsiteY3" fmla="*/ 38 h 25982"/>
                  <a:gd name="connsiteX4" fmla="*/ 24834 w 26024"/>
                  <a:gd name="connsiteY4" fmla="*/ 7476 h 25982"/>
                  <a:gd name="connsiteX5" fmla="*/ 23809 w 26024"/>
                  <a:gd name="connsiteY5" fmla="*/ 20235 h 25982"/>
                  <a:gd name="connsiteX6" fmla="*/ 12054 w 26024"/>
                  <a:gd name="connsiteY6" fmla="*/ 25862 h 25982"/>
                  <a:gd name="connsiteX7" fmla="*/ 11617 w 26024"/>
                  <a:gd name="connsiteY7" fmla="*/ 25796 h 25982"/>
                  <a:gd name="connsiteX8" fmla="*/ 1148 w 26024"/>
                  <a:gd name="connsiteY8" fmla="*/ 18512 h 25982"/>
                  <a:gd name="connsiteX9" fmla="*/ 1148 w 26024"/>
                  <a:gd name="connsiteY9" fmla="*/ 18512 h 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24" h="25982">
                    <a:moveTo>
                      <a:pt x="1148" y="18512"/>
                    </a:moveTo>
                    <a:cubicBezTo>
                      <a:pt x="-858" y="14237"/>
                      <a:pt x="-52" y="10006"/>
                      <a:pt x="2152" y="6058"/>
                    </a:cubicBezTo>
                    <a:cubicBezTo>
                      <a:pt x="2216" y="5927"/>
                      <a:pt x="2304" y="5796"/>
                      <a:pt x="2370" y="5665"/>
                    </a:cubicBezTo>
                    <a:cubicBezTo>
                      <a:pt x="4551" y="1740"/>
                      <a:pt x="9829" y="-311"/>
                      <a:pt x="14125" y="38"/>
                    </a:cubicBezTo>
                    <a:cubicBezTo>
                      <a:pt x="18728" y="409"/>
                      <a:pt x="22871" y="3288"/>
                      <a:pt x="24834" y="7476"/>
                    </a:cubicBezTo>
                    <a:cubicBezTo>
                      <a:pt x="26732" y="11576"/>
                      <a:pt x="26339" y="16483"/>
                      <a:pt x="23809" y="20235"/>
                    </a:cubicBezTo>
                    <a:cubicBezTo>
                      <a:pt x="21388" y="23812"/>
                      <a:pt x="16503" y="26603"/>
                      <a:pt x="12054" y="25862"/>
                    </a:cubicBezTo>
                    <a:lnTo>
                      <a:pt x="11617" y="25796"/>
                    </a:lnTo>
                    <a:cubicBezTo>
                      <a:pt x="7036" y="25011"/>
                      <a:pt x="3176" y="22874"/>
                      <a:pt x="1148" y="18512"/>
                    </a:cubicBezTo>
                    <a:lnTo>
                      <a:pt x="1148" y="18512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36" name="Freeform: Shape 3735">
                <a:extLst>
                  <a:ext uri="{FF2B5EF4-FFF2-40B4-BE49-F238E27FC236}">
                    <a16:creationId xmlns:a16="http://schemas.microsoft.com/office/drawing/2014/main" id="{1415BA9C-8EAD-4133-A1F4-0EF112E55F03}"/>
                  </a:ext>
                </a:extLst>
              </p:cNvPr>
              <p:cNvSpPr/>
              <p:nvPr/>
            </p:nvSpPr>
            <p:spPr>
              <a:xfrm>
                <a:off x="9171467" y="5785423"/>
                <a:ext cx="464496" cy="1069689"/>
              </a:xfrm>
              <a:custGeom>
                <a:avLst/>
                <a:gdLst>
                  <a:gd name="connsiteX0" fmla="*/ 444713 w 464496"/>
                  <a:gd name="connsiteY0" fmla="*/ 0 h 1069689"/>
                  <a:gd name="connsiteX1" fmla="*/ 0 w 464496"/>
                  <a:gd name="connsiteY1" fmla="*/ 1067967 h 1069689"/>
                  <a:gd name="connsiteX2" fmla="*/ 28593 w 464496"/>
                  <a:gd name="connsiteY2" fmla="*/ 1069690 h 1069689"/>
                  <a:gd name="connsiteX3" fmla="*/ 464496 w 464496"/>
                  <a:gd name="connsiteY3" fmla="*/ 20763 h 1069689"/>
                  <a:gd name="connsiteX4" fmla="*/ 444713 w 464496"/>
                  <a:gd name="connsiteY4" fmla="*/ 0 h 1069689"/>
                  <a:gd name="connsiteX5" fmla="*/ 444713 w 464496"/>
                  <a:gd name="connsiteY5" fmla="*/ 0 h 106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4496" h="1069689">
                    <a:moveTo>
                      <a:pt x="444713" y="0"/>
                    </a:moveTo>
                    <a:cubicBezTo>
                      <a:pt x="443579" y="1091"/>
                      <a:pt x="44101" y="375291"/>
                      <a:pt x="0" y="1067967"/>
                    </a:cubicBezTo>
                    <a:lnTo>
                      <a:pt x="28593" y="1069690"/>
                    </a:lnTo>
                    <a:cubicBezTo>
                      <a:pt x="71974" y="388464"/>
                      <a:pt x="463383" y="21832"/>
                      <a:pt x="464496" y="20763"/>
                    </a:cubicBezTo>
                    <a:lnTo>
                      <a:pt x="444713" y="0"/>
                    </a:lnTo>
                    <a:lnTo>
                      <a:pt x="444713" y="0"/>
                    </a:lnTo>
                    <a:close/>
                  </a:path>
                </a:pathLst>
              </a:custGeom>
              <a:solidFill>
                <a:srgbClr val="4FB0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37" name="Freeform: Shape 3736">
                <a:extLst>
                  <a:ext uri="{FF2B5EF4-FFF2-40B4-BE49-F238E27FC236}">
                    <a16:creationId xmlns:a16="http://schemas.microsoft.com/office/drawing/2014/main" id="{7F78E253-9F83-4B47-886A-D37B3024A465}"/>
                  </a:ext>
                </a:extLst>
              </p:cNvPr>
              <p:cNvSpPr/>
              <p:nvPr/>
            </p:nvSpPr>
            <p:spPr>
              <a:xfrm>
                <a:off x="8206685" y="6346385"/>
                <a:ext cx="288747" cy="664954"/>
              </a:xfrm>
              <a:custGeom>
                <a:avLst/>
                <a:gdLst>
                  <a:gd name="connsiteX0" fmla="*/ 276447 w 288747"/>
                  <a:gd name="connsiteY0" fmla="*/ 0 h 664954"/>
                  <a:gd name="connsiteX1" fmla="*/ 0 w 288747"/>
                  <a:gd name="connsiteY1" fmla="*/ 663886 h 664954"/>
                  <a:gd name="connsiteX2" fmla="*/ 17775 w 288747"/>
                  <a:gd name="connsiteY2" fmla="*/ 664955 h 664954"/>
                  <a:gd name="connsiteX3" fmla="*/ 288748 w 288747"/>
                  <a:gd name="connsiteY3" fmla="*/ 12912 h 664954"/>
                  <a:gd name="connsiteX4" fmla="*/ 276447 w 288747"/>
                  <a:gd name="connsiteY4" fmla="*/ 0 h 664954"/>
                  <a:gd name="connsiteX5" fmla="*/ 276447 w 288747"/>
                  <a:gd name="connsiteY5" fmla="*/ 0 h 66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747" h="664954">
                    <a:moveTo>
                      <a:pt x="276447" y="0"/>
                    </a:moveTo>
                    <a:cubicBezTo>
                      <a:pt x="275727" y="676"/>
                      <a:pt x="27416" y="233306"/>
                      <a:pt x="0" y="663886"/>
                    </a:cubicBezTo>
                    <a:lnTo>
                      <a:pt x="17775" y="664955"/>
                    </a:lnTo>
                    <a:cubicBezTo>
                      <a:pt x="44755" y="241484"/>
                      <a:pt x="288050" y="13566"/>
                      <a:pt x="288748" y="12912"/>
                    </a:cubicBezTo>
                    <a:lnTo>
                      <a:pt x="276447" y="0"/>
                    </a:lnTo>
                    <a:lnTo>
                      <a:pt x="276447" y="0"/>
                    </a:lnTo>
                    <a:close/>
                  </a:path>
                </a:pathLst>
              </a:custGeom>
              <a:solidFill>
                <a:srgbClr val="4FB0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38" name="Freeform: Shape 3737">
                <a:extLst>
                  <a:ext uri="{FF2B5EF4-FFF2-40B4-BE49-F238E27FC236}">
                    <a16:creationId xmlns:a16="http://schemas.microsoft.com/office/drawing/2014/main" id="{8D61B0C4-4849-40B5-9EDB-52771AF6C747}"/>
                  </a:ext>
                </a:extLst>
              </p:cNvPr>
              <p:cNvSpPr/>
              <p:nvPr/>
            </p:nvSpPr>
            <p:spPr>
              <a:xfrm>
                <a:off x="5585318" y="6098314"/>
                <a:ext cx="370549" cy="1103146"/>
              </a:xfrm>
              <a:custGeom>
                <a:avLst/>
                <a:gdLst>
                  <a:gd name="connsiteX0" fmla="*/ 21527 w 370549"/>
                  <a:gd name="connsiteY0" fmla="*/ 0 h 1103146"/>
                  <a:gd name="connsiteX1" fmla="*/ 369947 w 370549"/>
                  <a:gd name="connsiteY1" fmla="*/ 1103147 h 1103146"/>
                  <a:gd name="connsiteX2" fmla="*/ 341311 w 370549"/>
                  <a:gd name="connsiteY2" fmla="*/ 1102340 h 1103146"/>
                  <a:gd name="connsiteX3" fmla="*/ 0 w 370549"/>
                  <a:gd name="connsiteY3" fmla="*/ 18953 h 1103146"/>
                  <a:gd name="connsiteX4" fmla="*/ 21527 w 370549"/>
                  <a:gd name="connsiteY4" fmla="*/ 0 h 1103146"/>
                  <a:gd name="connsiteX5" fmla="*/ 21527 w 370549"/>
                  <a:gd name="connsiteY5" fmla="*/ 0 h 1103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0549" h="1103146">
                    <a:moveTo>
                      <a:pt x="21527" y="0"/>
                    </a:moveTo>
                    <a:cubicBezTo>
                      <a:pt x="22574" y="1178"/>
                      <a:pt x="387331" y="409293"/>
                      <a:pt x="369947" y="1103147"/>
                    </a:cubicBezTo>
                    <a:lnTo>
                      <a:pt x="341311" y="1102340"/>
                    </a:lnTo>
                    <a:cubicBezTo>
                      <a:pt x="358410" y="419959"/>
                      <a:pt x="1003" y="20109"/>
                      <a:pt x="0" y="18953"/>
                    </a:cubicBezTo>
                    <a:lnTo>
                      <a:pt x="21527" y="0"/>
                    </a:lnTo>
                    <a:lnTo>
                      <a:pt x="21527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39" name="Freeform: Shape 3738">
                <a:extLst>
                  <a:ext uri="{FF2B5EF4-FFF2-40B4-BE49-F238E27FC236}">
                    <a16:creationId xmlns:a16="http://schemas.microsoft.com/office/drawing/2014/main" id="{11BDDD46-DAC1-4E88-8177-B181238631B6}"/>
                  </a:ext>
                </a:extLst>
              </p:cNvPr>
              <p:cNvSpPr/>
              <p:nvPr/>
            </p:nvSpPr>
            <p:spPr>
              <a:xfrm>
                <a:off x="5522201" y="6458404"/>
                <a:ext cx="862751" cy="815019"/>
              </a:xfrm>
              <a:custGeom>
                <a:avLst/>
                <a:gdLst>
                  <a:gd name="connsiteX0" fmla="*/ 707439 w 862751"/>
                  <a:gd name="connsiteY0" fmla="*/ 356970 h 815019"/>
                  <a:gd name="connsiteX1" fmla="*/ 650252 w 862751"/>
                  <a:gd name="connsiteY1" fmla="*/ 285759 h 815019"/>
                  <a:gd name="connsiteX2" fmla="*/ 600088 w 862751"/>
                  <a:gd name="connsiteY2" fmla="*/ 206980 h 815019"/>
                  <a:gd name="connsiteX3" fmla="*/ 548921 w 862751"/>
                  <a:gd name="connsiteY3" fmla="*/ 89619 h 815019"/>
                  <a:gd name="connsiteX4" fmla="*/ 544952 w 862751"/>
                  <a:gd name="connsiteY4" fmla="*/ 90796 h 815019"/>
                  <a:gd name="connsiteX5" fmla="*/ 589576 w 862751"/>
                  <a:gd name="connsiteY5" fmla="*/ 208900 h 815019"/>
                  <a:gd name="connsiteX6" fmla="*/ 608987 w 862751"/>
                  <a:gd name="connsiteY6" fmla="*/ 243338 h 815019"/>
                  <a:gd name="connsiteX7" fmla="*/ 538888 w 862751"/>
                  <a:gd name="connsiteY7" fmla="*/ 185628 h 815019"/>
                  <a:gd name="connsiteX8" fmla="*/ 434134 w 862751"/>
                  <a:gd name="connsiteY8" fmla="*/ 125649 h 815019"/>
                  <a:gd name="connsiteX9" fmla="*/ 381265 w 862751"/>
                  <a:gd name="connsiteY9" fmla="*/ 78103 h 815019"/>
                  <a:gd name="connsiteX10" fmla="*/ 319149 w 862751"/>
                  <a:gd name="connsiteY10" fmla="*/ 24057 h 815019"/>
                  <a:gd name="connsiteX11" fmla="*/ 314089 w 862751"/>
                  <a:gd name="connsiteY11" fmla="*/ 29378 h 815019"/>
                  <a:gd name="connsiteX12" fmla="*/ 375093 w 862751"/>
                  <a:gd name="connsiteY12" fmla="*/ 90775 h 815019"/>
                  <a:gd name="connsiteX13" fmla="*/ 394940 w 862751"/>
                  <a:gd name="connsiteY13" fmla="*/ 108463 h 815019"/>
                  <a:gd name="connsiteX14" fmla="*/ 312606 w 862751"/>
                  <a:gd name="connsiteY14" fmla="*/ 77798 h 815019"/>
                  <a:gd name="connsiteX15" fmla="*/ 3204 w 862751"/>
                  <a:gd name="connsiteY15" fmla="*/ 22 h 815019"/>
                  <a:gd name="connsiteX16" fmla="*/ 1939 w 862751"/>
                  <a:gd name="connsiteY16" fmla="*/ 5103 h 815019"/>
                  <a:gd name="connsiteX17" fmla="*/ 131318 w 862751"/>
                  <a:gd name="connsiteY17" fmla="*/ 40131 h 815019"/>
                  <a:gd name="connsiteX18" fmla="*/ 108592 w 862751"/>
                  <a:gd name="connsiteY18" fmla="*/ 45365 h 815019"/>
                  <a:gd name="connsiteX19" fmla="*/ 35221 w 862751"/>
                  <a:gd name="connsiteY19" fmla="*/ 67459 h 815019"/>
                  <a:gd name="connsiteX20" fmla="*/ 36094 w 862751"/>
                  <a:gd name="connsiteY20" fmla="*/ 69400 h 815019"/>
                  <a:gd name="connsiteX21" fmla="*/ 98450 w 862751"/>
                  <a:gd name="connsiteY21" fmla="*/ 55791 h 815019"/>
                  <a:gd name="connsiteX22" fmla="*/ 150751 w 862751"/>
                  <a:gd name="connsiteY22" fmla="*/ 45278 h 815019"/>
                  <a:gd name="connsiteX23" fmla="*/ 490971 w 862751"/>
                  <a:gd name="connsiteY23" fmla="*/ 173087 h 815019"/>
                  <a:gd name="connsiteX24" fmla="*/ 558998 w 862751"/>
                  <a:gd name="connsiteY24" fmla="*/ 220001 h 815019"/>
                  <a:gd name="connsiteX25" fmla="*/ 487198 w 862751"/>
                  <a:gd name="connsiteY25" fmla="*/ 208834 h 815019"/>
                  <a:gd name="connsiteX26" fmla="*/ 354765 w 862751"/>
                  <a:gd name="connsiteY26" fmla="*/ 228158 h 815019"/>
                  <a:gd name="connsiteX27" fmla="*/ 355092 w 862751"/>
                  <a:gd name="connsiteY27" fmla="*/ 230252 h 815019"/>
                  <a:gd name="connsiteX28" fmla="*/ 479826 w 862751"/>
                  <a:gd name="connsiteY28" fmla="*/ 220350 h 815019"/>
                  <a:gd name="connsiteX29" fmla="*/ 582531 w 862751"/>
                  <a:gd name="connsiteY29" fmla="*/ 239499 h 815019"/>
                  <a:gd name="connsiteX30" fmla="*/ 729707 w 862751"/>
                  <a:gd name="connsiteY30" fmla="*/ 414114 h 815019"/>
                  <a:gd name="connsiteX31" fmla="*/ 688617 w 862751"/>
                  <a:gd name="connsiteY31" fmla="*/ 376512 h 815019"/>
                  <a:gd name="connsiteX32" fmla="*/ 584254 w 862751"/>
                  <a:gd name="connsiteY32" fmla="*/ 320263 h 815019"/>
                  <a:gd name="connsiteX33" fmla="*/ 583011 w 862751"/>
                  <a:gd name="connsiteY33" fmla="*/ 323491 h 815019"/>
                  <a:gd name="connsiteX34" fmla="*/ 627461 w 862751"/>
                  <a:gd name="connsiteY34" fmla="*/ 349228 h 815019"/>
                  <a:gd name="connsiteX35" fmla="*/ 683600 w 862751"/>
                  <a:gd name="connsiteY35" fmla="*/ 387025 h 815019"/>
                  <a:gd name="connsiteX36" fmla="*/ 797887 w 862751"/>
                  <a:gd name="connsiteY36" fmla="*/ 549207 h 815019"/>
                  <a:gd name="connsiteX37" fmla="*/ 855074 w 862751"/>
                  <a:gd name="connsiteY37" fmla="*/ 811498 h 815019"/>
                  <a:gd name="connsiteX38" fmla="*/ 862555 w 862751"/>
                  <a:gd name="connsiteY38" fmla="*/ 811324 h 815019"/>
                  <a:gd name="connsiteX39" fmla="*/ 707439 w 862751"/>
                  <a:gd name="connsiteY39" fmla="*/ 356970 h 815019"/>
                  <a:gd name="connsiteX40" fmla="*/ 707439 w 862751"/>
                  <a:gd name="connsiteY40" fmla="*/ 356970 h 81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62751" h="815019">
                    <a:moveTo>
                      <a:pt x="707439" y="356970"/>
                    </a:moveTo>
                    <a:cubicBezTo>
                      <a:pt x="689664" y="332281"/>
                      <a:pt x="670601" y="308421"/>
                      <a:pt x="650252" y="285759"/>
                    </a:cubicBezTo>
                    <a:cubicBezTo>
                      <a:pt x="632412" y="260241"/>
                      <a:pt x="615072" y="234549"/>
                      <a:pt x="600088" y="206980"/>
                    </a:cubicBezTo>
                    <a:cubicBezTo>
                      <a:pt x="579500" y="169096"/>
                      <a:pt x="566937" y="128507"/>
                      <a:pt x="548921" y="89619"/>
                    </a:cubicBezTo>
                    <a:cubicBezTo>
                      <a:pt x="548049" y="87743"/>
                      <a:pt x="544668" y="88724"/>
                      <a:pt x="544952" y="90796"/>
                    </a:cubicBezTo>
                    <a:cubicBezTo>
                      <a:pt x="550971" y="131844"/>
                      <a:pt x="570535" y="172367"/>
                      <a:pt x="589576" y="208900"/>
                    </a:cubicBezTo>
                    <a:cubicBezTo>
                      <a:pt x="595617" y="220503"/>
                      <a:pt x="602117" y="232019"/>
                      <a:pt x="608987" y="243338"/>
                    </a:cubicBezTo>
                    <a:cubicBezTo>
                      <a:pt x="587002" y="222509"/>
                      <a:pt x="563643" y="203142"/>
                      <a:pt x="538888" y="185628"/>
                    </a:cubicBezTo>
                    <a:cubicBezTo>
                      <a:pt x="505889" y="162291"/>
                      <a:pt x="470622" y="142705"/>
                      <a:pt x="434134" y="125649"/>
                    </a:cubicBezTo>
                    <a:cubicBezTo>
                      <a:pt x="417078" y="109226"/>
                      <a:pt x="398822" y="93872"/>
                      <a:pt x="381265" y="78103"/>
                    </a:cubicBezTo>
                    <a:cubicBezTo>
                      <a:pt x="361090" y="59935"/>
                      <a:pt x="342006" y="38888"/>
                      <a:pt x="319149" y="24057"/>
                    </a:cubicBezTo>
                    <a:cubicBezTo>
                      <a:pt x="315965" y="21985"/>
                      <a:pt x="311952" y="26325"/>
                      <a:pt x="314089" y="29378"/>
                    </a:cubicBezTo>
                    <a:cubicBezTo>
                      <a:pt x="330338" y="52825"/>
                      <a:pt x="354045" y="71756"/>
                      <a:pt x="375093" y="90775"/>
                    </a:cubicBezTo>
                    <a:cubicBezTo>
                      <a:pt x="381636" y="96685"/>
                      <a:pt x="388244" y="102618"/>
                      <a:pt x="394940" y="108463"/>
                    </a:cubicBezTo>
                    <a:cubicBezTo>
                      <a:pt x="367852" y="97274"/>
                      <a:pt x="340283" y="87176"/>
                      <a:pt x="312606" y="77798"/>
                    </a:cubicBezTo>
                    <a:cubicBezTo>
                      <a:pt x="212758" y="43948"/>
                      <a:pt x="108243" y="12257"/>
                      <a:pt x="3204" y="22"/>
                    </a:cubicBezTo>
                    <a:cubicBezTo>
                      <a:pt x="-68" y="-349"/>
                      <a:pt x="-1398" y="4144"/>
                      <a:pt x="1939" y="5103"/>
                    </a:cubicBezTo>
                    <a:cubicBezTo>
                      <a:pt x="44622" y="17426"/>
                      <a:pt x="87959" y="28702"/>
                      <a:pt x="131318" y="40131"/>
                    </a:cubicBezTo>
                    <a:cubicBezTo>
                      <a:pt x="123641" y="41810"/>
                      <a:pt x="116029" y="43773"/>
                      <a:pt x="108592" y="45365"/>
                    </a:cubicBezTo>
                    <a:cubicBezTo>
                      <a:pt x="83662" y="50753"/>
                      <a:pt x="58450" y="56641"/>
                      <a:pt x="35221" y="67459"/>
                    </a:cubicBezTo>
                    <a:cubicBezTo>
                      <a:pt x="34044" y="68004"/>
                      <a:pt x="35004" y="69597"/>
                      <a:pt x="36094" y="69400"/>
                    </a:cubicBezTo>
                    <a:cubicBezTo>
                      <a:pt x="56988" y="65475"/>
                      <a:pt x="77621" y="60131"/>
                      <a:pt x="98450" y="55791"/>
                    </a:cubicBezTo>
                    <a:cubicBezTo>
                      <a:pt x="114546" y="52454"/>
                      <a:pt x="133150" y="46652"/>
                      <a:pt x="150751" y="45278"/>
                    </a:cubicBezTo>
                    <a:cubicBezTo>
                      <a:pt x="268483" y="76576"/>
                      <a:pt x="385845" y="110709"/>
                      <a:pt x="490971" y="173087"/>
                    </a:cubicBezTo>
                    <a:cubicBezTo>
                      <a:pt x="514635" y="187133"/>
                      <a:pt x="537318" y="202880"/>
                      <a:pt x="558998" y="220001"/>
                    </a:cubicBezTo>
                    <a:cubicBezTo>
                      <a:pt x="535922" y="212477"/>
                      <a:pt x="511233" y="209467"/>
                      <a:pt x="487198" y="208834"/>
                    </a:cubicBezTo>
                    <a:cubicBezTo>
                      <a:pt x="445017" y="207722"/>
                      <a:pt x="393915" y="211364"/>
                      <a:pt x="354765" y="228158"/>
                    </a:cubicBezTo>
                    <a:cubicBezTo>
                      <a:pt x="353653" y="228638"/>
                      <a:pt x="353849" y="230187"/>
                      <a:pt x="355092" y="230252"/>
                    </a:cubicBezTo>
                    <a:cubicBezTo>
                      <a:pt x="396380" y="232477"/>
                      <a:pt x="438234" y="220219"/>
                      <a:pt x="479826" y="220350"/>
                    </a:cubicBezTo>
                    <a:cubicBezTo>
                      <a:pt x="516053" y="220459"/>
                      <a:pt x="549052" y="227504"/>
                      <a:pt x="582531" y="239499"/>
                    </a:cubicBezTo>
                    <a:cubicBezTo>
                      <a:pt x="639936" y="289293"/>
                      <a:pt x="689358" y="349162"/>
                      <a:pt x="729707" y="414114"/>
                    </a:cubicBezTo>
                    <a:cubicBezTo>
                      <a:pt x="716927" y="400591"/>
                      <a:pt x="703164" y="388007"/>
                      <a:pt x="688617" y="376512"/>
                    </a:cubicBezTo>
                    <a:cubicBezTo>
                      <a:pt x="660896" y="354637"/>
                      <a:pt x="620786" y="322248"/>
                      <a:pt x="584254" y="320263"/>
                    </a:cubicBezTo>
                    <a:cubicBezTo>
                      <a:pt x="582618" y="320176"/>
                      <a:pt x="581855" y="322444"/>
                      <a:pt x="583011" y="323491"/>
                    </a:cubicBezTo>
                    <a:cubicBezTo>
                      <a:pt x="595509" y="334833"/>
                      <a:pt x="612848" y="340874"/>
                      <a:pt x="627461" y="349228"/>
                    </a:cubicBezTo>
                    <a:cubicBezTo>
                      <a:pt x="647112" y="360438"/>
                      <a:pt x="665934" y="372870"/>
                      <a:pt x="683600" y="387025"/>
                    </a:cubicBezTo>
                    <a:cubicBezTo>
                      <a:pt x="747439" y="438192"/>
                      <a:pt x="768225" y="474528"/>
                      <a:pt x="797887" y="549207"/>
                    </a:cubicBezTo>
                    <a:cubicBezTo>
                      <a:pt x="831606" y="634049"/>
                      <a:pt x="847680" y="720877"/>
                      <a:pt x="855074" y="811498"/>
                    </a:cubicBezTo>
                    <a:cubicBezTo>
                      <a:pt x="855466" y="816297"/>
                      <a:pt x="862424" y="816144"/>
                      <a:pt x="862555" y="811324"/>
                    </a:cubicBezTo>
                    <a:cubicBezTo>
                      <a:pt x="866851" y="650189"/>
                      <a:pt x="800373" y="485913"/>
                      <a:pt x="707439" y="356970"/>
                    </a:cubicBezTo>
                    <a:lnTo>
                      <a:pt x="707439" y="35697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9D8BFE15-113A-4819-815B-988C5068AF64}"/>
                </a:ext>
              </a:extLst>
            </p:cNvPr>
            <p:cNvSpPr/>
            <p:nvPr/>
          </p:nvSpPr>
          <p:spPr>
            <a:xfrm>
              <a:off x="5680051" y="6438508"/>
              <a:ext cx="120991" cy="114584"/>
            </a:xfrm>
            <a:custGeom>
              <a:avLst/>
              <a:gdLst>
                <a:gd name="connsiteX0" fmla="*/ 117046 w 120991"/>
                <a:gd name="connsiteY0" fmla="*/ 69667 h 114584"/>
                <a:gd name="connsiteX1" fmla="*/ 96152 w 120991"/>
                <a:gd name="connsiteY1" fmla="*/ 3865 h 114584"/>
                <a:gd name="connsiteX2" fmla="*/ 46598 w 120991"/>
                <a:gd name="connsiteY2" fmla="*/ 10343 h 114584"/>
                <a:gd name="connsiteX3" fmla="*/ 513 w 120991"/>
                <a:gd name="connsiteY3" fmla="*/ 76254 h 114584"/>
                <a:gd name="connsiteX4" fmla="*/ 117046 w 120991"/>
                <a:gd name="connsiteY4" fmla="*/ 69667 h 114584"/>
                <a:gd name="connsiteX5" fmla="*/ 117046 w 120991"/>
                <a:gd name="connsiteY5" fmla="*/ 69667 h 114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91" h="114584">
                  <a:moveTo>
                    <a:pt x="117046" y="69667"/>
                  </a:moveTo>
                  <a:cubicBezTo>
                    <a:pt x="125857" y="46636"/>
                    <a:pt x="120339" y="15207"/>
                    <a:pt x="96152" y="3865"/>
                  </a:cubicBezTo>
                  <a:cubicBezTo>
                    <a:pt x="79641" y="-3899"/>
                    <a:pt x="61647" y="943"/>
                    <a:pt x="46598" y="10343"/>
                  </a:cubicBezTo>
                  <a:cubicBezTo>
                    <a:pt x="18572" y="19460"/>
                    <a:pt x="-3696" y="42295"/>
                    <a:pt x="513" y="76254"/>
                  </a:cubicBezTo>
                  <a:cubicBezTo>
                    <a:pt x="8430" y="140377"/>
                    <a:pt x="100034" y="114139"/>
                    <a:pt x="117046" y="69667"/>
                  </a:cubicBezTo>
                  <a:lnTo>
                    <a:pt x="117046" y="696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FFB92A17-DF78-4D62-B5B0-A1AF345DAE96}"/>
                </a:ext>
              </a:extLst>
            </p:cNvPr>
            <p:cNvSpPr/>
            <p:nvPr/>
          </p:nvSpPr>
          <p:spPr>
            <a:xfrm>
              <a:off x="5794307" y="6413476"/>
              <a:ext cx="131140" cy="106365"/>
            </a:xfrm>
            <a:custGeom>
              <a:avLst/>
              <a:gdLst>
                <a:gd name="connsiteX0" fmla="*/ 46716 w 131140"/>
                <a:gd name="connsiteY0" fmla="*/ 1023 h 106365"/>
                <a:gd name="connsiteX1" fmla="*/ 1983 w 131140"/>
                <a:gd name="connsiteY1" fmla="*/ 51383 h 106365"/>
                <a:gd name="connsiteX2" fmla="*/ 1547 w 131140"/>
                <a:gd name="connsiteY2" fmla="*/ 52430 h 106365"/>
                <a:gd name="connsiteX3" fmla="*/ 93608 w 131140"/>
                <a:gd name="connsiteY3" fmla="*/ 100151 h 106365"/>
                <a:gd name="connsiteX4" fmla="*/ 46716 w 131140"/>
                <a:gd name="connsiteY4" fmla="*/ 1023 h 106365"/>
                <a:gd name="connsiteX5" fmla="*/ 46716 w 131140"/>
                <a:gd name="connsiteY5" fmla="*/ 1023 h 10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140" h="106365">
                  <a:moveTo>
                    <a:pt x="46716" y="1023"/>
                  </a:moveTo>
                  <a:cubicBezTo>
                    <a:pt x="16334" y="5298"/>
                    <a:pt x="-7112" y="30424"/>
                    <a:pt x="1983" y="51383"/>
                  </a:cubicBezTo>
                  <a:cubicBezTo>
                    <a:pt x="1786" y="51711"/>
                    <a:pt x="1612" y="52038"/>
                    <a:pt x="1547" y="52430"/>
                  </a:cubicBezTo>
                  <a:cubicBezTo>
                    <a:pt x="-7483" y="97033"/>
                    <a:pt x="52495" y="117665"/>
                    <a:pt x="93608" y="100151"/>
                  </a:cubicBezTo>
                  <a:cubicBezTo>
                    <a:pt x="166084" y="69290"/>
                    <a:pt x="124383" y="-9882"/>
                    <a:pt x="46716" y="1023"/>
                  </a:cubicBezTo>
                  <a:lnTo>
                    <a:pt x="46716" y="102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F6C44BB8-25E1-4D03-B17E-1DA349D3483B}"/>
                </a:ext>
              </a:extLst>
            </p:cNvPr>
            <p:cNvSpPr/>
            <p:nvPr/>
          </p:nvSpPr>
          <p:spPr>
            <a:xfrm>
              <a:off x="5675722" y="6351181"/>
              <a:ext cx="122791" cy="123549"/>
            </a:xfrm>
            <a:custGeom>
              <a:avLst/>
              <a:gdLst>
                <a:gd name="connsiteX0" fmla="*/ 22704 w 122791"/>
                <a:gd name="connsiteY0" fmla="*/ 8662 h 123549"/>
                <a:gd name="connsiteX1" fmla="*/ 64602 w 122791"/>
                <a:gd name="connsiteY1" fmla="*/ 122926 h 123549"/>
                <a:gd name="connsiteX2" fmla="*/ 116118 w 122791"/>
                <a:gd name="connsiteY2" fmla="*/ 79655 h 123549"/>
                <a:gd name="connsiteX3" fmla="*/ 117012 w 122791"/>
                <a:gd name="connsiteY3" fmla="*/ 78520 h 123549"/>
                <a:gd name="connsiteX4" fmla="*/ 22704 w 122791"/>
                <a:gd name="connsiteY4" fmla="*/ 8662 h 123549"/>
                <a:gd name="connsiteX5" fmla="*/ 22704 w 122791"/>
                <a:gd name="connsiteY5" fmla="*/ 8662 h 12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91" h="123549">
                  <a:moveTo>
                    <a:pt x="22704" y="8662"/>
                  </a:moveTo>
                  <a:cubicBezTo>
                    <a:pt x="-27634" y="44627"/>
                    <a:pt x="14416" y="115445"/>
                    <a:pt x="64602" y="122926"/>
                  </a:cubicBezTo>
                  <a:cubicBezTo>
                    <a:pt x="94329" y="127354"/>
                    <a:pt x="114308" y="107703"/>
                    <a:pt x="116118" y="79655"/>
                  </a:cubicBezTo>
                  <a:cubicBezTo>
                    <a:pt x="116467" y="79327"/>
                    <a:pt x="116772" y="78978"/>
                    <a:pt x="117012" y="78520"/>
                  </a:cubicBezTo>
                  <a:cubicBezTo>
                    <a:pt x="145235" y="28073"/>
                    <a:pt x="63032" y="-20172"/>
                    <a:pt x="22704" y="8662"/>
                  </a:cubicBezTo>
                  <a:lnTo>
                    <a:pt x="22704" y="866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39A3973A-4B96-42E1-82A6-B717227D5BB3}"/>
                </a:ext>
              </a:extLst>
            </p:cNvPr>
            <p:cNvSpPr/>
            <p:nvPr/>
          </p:nvSpPr>
          <p:spPr>
            <a:xfrm>
              <a:off x="5765001" y="6336679"/>
              <a:ext cx="111134" cy="129614"/>
            </a:xfrm>
            <a:custGeom>
              <a:avLst/>
              <a:gdLst>
                <a:gd name="connsiteX0" fmla="*/ 1714 w 111134"/>
                <a:gd name="connsiteY0" fmla="*/ 62401 h 129614"/>
                <a:gd name="connsiteX1" fmla="*/ 32598 w 111134"/>
                <a:gd name="connsiteY1" fmla="*/ 122248 h 129614"/>
                <a:gd name="connsiteX2" fmla="*/ 33426 w 111134"/>
                <a:gd name="connsiteY2" fmla="*/ 123033 h 129614"/>
                <a:gd name="connsiteX3" fmla="*/ 111093 w 111134"/>
                <a:gd name="connsiteY3" fmla="*/ 54331 h 129614"/>
                <a:gd name="connsiteX4" fmla="*/ 1714 w 111134"/>
                <a:gd name="connsiteY4" fmla="*/ 62401 h 129614"/>
                <a:gd name="connsiteX5" fmla="*/ 1714 w 111134"/>
                <a:gd name="connsiteY5" fmla="*/ 62401 h 12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134" h="129614">
                  <a:moveTo>
                    <a:pt x="1714" y="62401"/>
                  </a:moveTo>
                  <a:cubicBezTo>
                    <a:pt x="-5243" y="92281"/>
                    <a:pt x="9762" y="123208"/>
                    <a:pt x="32598" y="122248"/>
                  </a:cubicBezTo>
                  <a:cubicBezTo>
                    <a:pt x="32816" y="122554"/>
                    <a:pt x="33077" y="122837"/>
                    <a:pt x="33426" y="123033"/>
                  </a:cubicBezTo>
                  <a:cubicBezTo>
                    <a:pt x="71791" y="147527"/>
                    <a:pt x="112620" y="98977"/>
                    <a:pt x="111093" y="54331"/>
                  </a:cubicBezTo>
                  <a:cubicBezTo>
                    <a:pt x="108367" y="-24383"/>
                    <a:pt x="19490" y="-13979"/>
                    <a:pt x="1714" y="62401"/>
                  </a:cubicBezTo>
                  <a:lnTo>
                    <a:pt x="1714" y="6240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E723A2FF-83D6-4FCC-B7EC-58AA0730411A}"/>
                </a:ext>
              </a:extLst>
            </p:cNvPr>
            <p:cNvSpPr/>
            <p:nvPr/>
          </p:nvSpPr>
          <p:spPr>
            <a:xfrm>
              <a:off x="5774339" y="6474443"/>
              <a:ext cx="85670" cy="105552"/>
            </a:xfrm>
            <a:custGeom>
              <a:avLst/>
              <a:gdLst>
                <a:gd name="connsiteX0" fmla="*/ 67076 w 85670"/>
                <a:gd name="connsiteY0" fmla="*/ 11790 h 105552"/>
                <a:gd name="connsiteX1" fmla="*/ 10064 w 85670"/>
                <a:gd name="connsiteY1" fmla="*/ 10111 h 105552"/>
                <a:gd name="connsiteX2" fmla="*/ 1579 w 85670"/>
                <a:gd name="connsiteY2" fmla="*/ 50526 h 105552"/>
                <a:gd name="connsiteX3" fmla="*/ 40380 w 85670"/>
                <a:gd name="connsiteY3" fmla="*/ 104441 h 105552"/>
                <a:gd name="connsiteX4" fmla="*/ 67076 w 85670"/>
                <a:gd name="connsiteY4" fmla="*/ 11790 h 105552"/>
                <a:gd name="connsiteX5" fmla="*/ 67076 w 85670"/>
                <a:gd name="connsiteY5" fmla="*/ 11790 h 10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670" h="105552">
                  <a:moveTo>
                    <a:pt x="67076" y="11790"/>
                  </a:moveTo>
                  <a:cubicBezTo>
                    <a:pt x="51547" y="-1361"/>
                    <a:pt x="25527" y="-5636"/>
                    <a:pt x="10064" y="10111"/>
                  </a:cubicBezTo>
                  <a:cubicBezTo>
                    <a:pt x="-493" y="20863"/>
                    <a:pt x="-1627" y="36218"/>
                    <a:pt x="1579" y="50526"/>
                  </a:cubicBezTo>
                  <a:cubicBezTo>
                    <a:pt x="1056" y="74866"/>
                    <a:pt x="12768" y="98443"/>
                    <a:pt x="40380" y="104441"/>
                  </a:cubicBezTo>
                  <a:cubicBezTo>
                    <a:pt x="92551" y="115782"/>
                    <a:pt x="97087" y="37199"/>
                    <a:pt x="67076" y="11790"/>
                  </a:cubicBezTo>
                  <a:lnTo>
                    <a:pt x="67076" y="1179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FC7B5655-200A-4EF1-9A03-1048442AD239}"/>
                </a:ext>
              </a:extLst>
            </p:cNvPr>
            <p:cNvSpPr/>
            <p:nvPr/>
          </p:nvSpPr>
          <p:spPr>
            <a:xfrm>
              <a:off x="5712431" y="6378268"/>
              <a:ext cx="160512" cy="156403"/>
            </a:xfrm>
            <a:custGeom>
              <a:avLst/>
              <a:gdLst>
                <a:gd name="connsiteX0" fmla="*/ 117665 w 160512"/>
                <a:gd name="connsiteY0" fmla="*/ 117671 h 156403"/>
                <a:gd name="connsiteX1" fmla="*/ 136400 w 160512"/>
                <a:gd name="connsiteY1" fmla="*/ 113701 h 156403"/>
                <a:gd name="connsiteX2" fmla="*/ 126803 w 160512"/>
                <a:gd name="connsiteY2" fmla="*/ 50430 h 156403"/>
                <a:gd name="connsiteX3" fmla="*/ 128767 w 160512"/>
                <a:gd name="connsiteY3" fmla="*/ 34922 h 156403"/>
                <a:gd name="connsiteX4" fmla="*/ 65931 w 160512"/>
                <a:gd name="connsiteY4" fmla="*/ 21640 h 156403"/>
                <a:gd name="connsiteX5" fmla="*/ 14589 w 160512"/>
                <a:gd name="connsiteY5" fmla="*/ 14900 h 156403"/>
                <a:gd name="connsiteX6" fmla="*/ 19627 w 160512"/>
                <a:gd name="connsiteY6" fmla="*/ 78456 h 156403"/>
                <a:gd name="connsiteX7" fmla="*/ 3117 w 160512"/>
                <a:gd name="connsiteY7" fmla="*/ 114465 h 156403"/>
                <a:gd name="connsiteX8" fmla="*/ 64687 w 160512"/>
                <a:gd name="connsiteY8" fmla="*/ 127093 h 156403"/>
                <a:gd name="connsiteX9" fmla="*/ 89355 w 160512"/>
                <a:gd name="connsiteY9" fmla="*/ 155708 h 156403"/>
                <a:gd name="connsiteX10" fmla="*/ 117665 w 160512"/>
                <a:gd name="connsiteY10" fmla="*/ 117671 h 156403"/>
                <a:gd name="connsiteX11" fmla="*/ 117665 w 160512"/>
                <a:gd name="connsiteY11" fmla="*/ 117671 h 156403"/>
                <a:gd name="connsiteX12" fmla="*/ 76422 w 160512"/>
                <a:gd name="connsiteY12" fmla="*/ 78521 h 156403"/>
                <a:gd name="connsiteX13" fmla="*/ 76574 w 160512"/>
                <a:gd name="connsiteY13" fmla="*/ 79437 h 156403"/>
                <a:gd name="connsiteX14" fmla="*/ 76029 w 160512"/>
                <a:gd name="connsiteY14" fmla="*/ 78478 h 156403"/>
                <a:gd name="connsiteX15" fmla="*/ 76422 w 160512"/>
                <a:gd name="connsiteY15" fmla="*/ 78521 h 156403"/>
                <a:gd name="connsiteX16" fmla="*/ 76422 w 160512"/>
                <a:gd name="connsiteY16" fmla="*/ 78521 h 15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0512" h="156403">
                  <a:moveTo>
                    <a:pt x="117665" y="117671"/>
                  </a:moveTo>
                  <a:cubicBezTo>
                    <a:pt x="124099" y="117496"/>
                    <a:pt x="130555" y="116188"/>
                    <a:pt x="136400" y="113701"/>
                  </a:cubicBezTo>
                  <a:cubicBezTo>
                    <a:pt x="176051" y="96820"/>
                    <a:pt x="162507" y="57431"/>
                    <a:pt x="126803" y="50430"/>
                  </a:cubicBezTo>
                  <a:cubicBezTo>
                    <a:pt x="128243" y="45369"/>
                    <a:pt x="128963" y="40091"/>
                    <a:pt x="128767" y="34922"/>
                  </a:cubicBezTo>
                  <a:cubicBezTo>
                    <a:pt x="127283" y="-8415"/>
                    <a:pt x="85190" y="-9724"/>
                    <a:pt x="65931" y="21640"/>
                  </a:cubicBezTo>
                  <a:cubicBezTo>
                    <a:pt x="51710" y="9601"/>
                    <a:pt x="29006" y="4606"/>
                    <a:pt x="14589" y="14900"/>
                  </a:cubicBezTo>
                  <a:cubicBezTo>
                    <a:pt x="-9860" y="32370"/>
                    <a:pt x="-394" y="62643"/>
                    <a:pt x="19627" y="78456"/>
                  </a:cubicBezTo>
                  <a:cubicBezTo>
                    <a:pt x="8417" y="86111"/>
                    <a:pt x="1110" y="98325"/>
                    <a:pt x="3117" y="114465"/>
                  </a:cubicBezTo>
                  <a:cubicBezTo>
                    <a:pt x="7086" y="146483"/>
                    <a:pt x="43510" y="143451"/>
                    <a:pt x="64687" y="127093"/>
                  </a:cubicBezTo>
                  <a:cubicBezTo>
                    <a:pt x="66192" y="140441"/>
                    <a:pt x="73913" y="152349"/>
                    <a:pt x="89355" y="155708"/>
                  </a:cubicBezTo>
                  <a:cubicBezTo>
                    <a:pt x="112779" y="160724"/>
                    <a:pt x="121242" y="137627"/>
                    <a:pt x="117665" y="117671"/>
                  </a:cubicBezTo>
                  <a:lnTo>
                    <a:pt x="117665" y="117671"/>
                  </a:lnTo>
                  <a:close/>
                  <a:moveTo>
                    <a:pt x="76422" y="78521"/>
                  </a:moveTo>
                  <a:lnTo>
                    <a:pt x="76574" y="79437"/>
                  </a:lnTo>
                  <a:lnTo>
                    <a:pt x="76029" y="78478"/>
                  </a:lnTo>
                  <a:lnTo>
                    <a:pt x="76422" y="78521"/>
                  </a:lnTo>
                  <a:lnTo>
                    <a:pt x="76422" y="7852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A29B7FB3-9B1A-4929-A24A-51D28C0BCA6E}"/>
                </a:ext>
              </a:extLst>
            </p:cNvPr>
            <p:cNvSpPr/>
            <p:nvPr/>
          </p:nvSpPr>
          <p:spPr>
            <a:xfrm>
              <a:off x="5564559" y="6400012"/>
              <a:ext cx="81870" cy="83534"/>
            </a:xfrm>
            <a:custGeom>
              <a:avLst/>
              <a:gdLst>
                <a:gd name="connsiteX0" fmla="*/ 75460 w 81870"/>
                <a:gd name="connsiteY0" fmla="*/ 28992 h 83534"/>
                <a:gd name="connsiteX1" fmla="*/ 33605 w 81870"/>
                <a:gd name="connsiteY1" fmla="*/ 27 h 83534"/>
                <a:gd name="connsiteX2" fmla="*/ 10050 w 81870"/>
                <a:gd name="connsiteY2" fmla="*/ 9646 h 83534"/>
                <a:gd name="connsiteX3" fmla="*/ 1588 w 81870"/>
                <a:gd name="connsiteY3" fmla="*/ 21445 h 83534"/>
                <a:gd name="connsiteX4" fmla="*/ 236 w 81870"/>
                <a:gd name="connsiteY4" fmla="*/ 34684 h 83534"/>
                <a:gd name="connsiteX5" fmla="*/ 8873 w 81870"/>
                <a:gd name="connsiteY5" fmla="*/ 58043 h 83534"/>
                <a:gd name="connsiteX6" fmla="*/ 71098 w 81870"/>
                <a:gd name="connsiteY6" fmla="*/ 75622 h 83534"/>
                <a:gd name="connsiteX7" fmla="*/ 75460 w 81870"/>
                <a:gd name="connsiteY7" fmla="*/ 28992 h 83534"/>
                <a:gd name="connsiteX8" fmla="*/ 75460 w 81870"/>
                <a:gd name="connsiteY8" fmla="*/ 28992 h 8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870" h="83534">
                  <a:moveTo>
                    <a:pt x="75460" y="28992"/>
                  </a:moveTo>
                  <a:cubicBezTo>
                    <a:pt x="69309" y="12045"/>
                    <a:pt x="52319" y="-670"/>
                    <a:pt x="33605" y="27"/>
                  </a:cubicBezTo>
                  <a:cubicBezTo>
                    <a:pt x="24816" y="355"/>
                    <a:pt x="16288" y="3735"/>
                    <a:pt x="10050" y="9646"/>
                  </a:cubicBezTo>
                  <a:cubicBezTo>
                    <a:pt x="6299" y="12678"/>
                    <a:pt x="3289" y="16647"/>
                    <a:pt x="1588" y="21445"/>
                  </a:cubicBezTo>
                  <a:cubicBezTo>
                    <a:pt x="17" y="25873"/>
                    <a:pt x="-288" y="30344"/>
                    <a:pt x="236" y="34684"/>
                  </a:cubicBezTo>
                  <a:cubicBezTo>
                    <a:pt x="606" y="42950"/>
                    <a:pt x="3812" y="50998"/>
                    <a:pt x="8873" y="58043"/>
                  </a:cubicBezTo>
                  <a:cubicBezTo>
                    <a:pt x="21937" y="76233"/>
                    <a:pt x="51206" y="94379"/>
                    <a:pt x="71098" y="75622"/>
                  </a:cubicBezTo>
                  <a:cubicBezTo>
                    <a:pt x="85209" y="62296"/>
                    <a:pt x="84140" y="43910"/>
                    <a:pt x="75460" y="28992"/>
                  </a:cubicBezTo>
                  <a:lnTo>
                    <a:pt x="75460" y="28992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A83E4403-3912-4BFA-9465-90AC88ED95C9}"/>
                </a:ext>
              </a:extLst>
            </p:cNvPr>
            <p:cNvSpPr/>
            <p:nvPr/>
          </p:nvSpPr>
          <p:spPr>
            <a:xfrm>
              <a:off x="5564287" y="6397528"/>
              <a:ext cx="69754" cy="57204"/>
            </a:xfrm>
            <a:custGeom>
              <a:avLst/>
              <a:gdLst>
                <a:gd name="connsiteX0" fmla="*/ 69755 w 69754"/>
                <a:gd name="connsiteY0" fmla="*/ 20396 h 57204"/>
                <a:gd name="connsiteX1" fmla="*/ 1662 w 69754"/>
                <a:gd name="connsiteY1" fmla="*/ 44802 h 57204"/>
                <a:gd name="connsiteX2" fmla="*/ 57170 w 69754"/>
                <a:gd name="connsiteY2" fmla="*/ 47942 h 57204"/>
                <a:gd name="connsiteX3" fmla="*/ 69755 w 69754"/>
                <a:gd name="connsiteY3" fmla="*/ 20396 h 57204"/>
                <a:gd name="connsiteX4" fmla="*/ 69755 w 69754"/>
                <a:gd name="connsiteY4" fmla="*/ 20396 h 5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54" h="57204">
                  <a:moveTo>
                    <a:pt x="69755" y="20396"/>
                  </a:moveTo>
                  <a:cubicBezTo>
                    <a:pt x="43233" y="-17009"/>
                    <a:pt x="-10071" y="505"/>
                    <a:pt x="1662" y="44802"/>
                  </a:cubicBezTo>
                  <a:cubicBezTo>
                    <a:pt x="18544" y="57343"/>
                    <a:pt x="40616" y="63537"/>
                    <a:pt x="57170" y="47942"/>
                  </a:cubicBezTo>
                  <a:cubicBezTo>
                    <a:pt x="65698" y="39873"/>
                    <a:pt x="69493" y="30232"/>
                    <a:pt x="69755" y="20396"/>
                  </a:cubicBezTo>
                  <a:lnTo>
                    <a:pt x="69755" y="2039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97CE6385-58D5-4FE8-B3C1-CB67020AA0CB}"/>
                </a:ext>
              </a:extLst>
            </p:cNvPr>
            <p:cNvSpPr/>
            <p:nvPr/>
          </p:nvSpPr>
          <p:spPr>
            <a:xfrm>
              <a:off x="5727516" y="6589106"/>
              <a:ext cx="194273" cy="185929"/>
            </a:xfrm>
            <a:custGeom>
              <a:avLst/>
              <a:gdLst>
                <a:gd name="connsiteX0" fmla="*/ 92504 w 194273"/>
                <a:gd name="connsiteY0" fmla="*/ 4915 h 185929"/>
                <a:gd name="connsiteX1" fmla="*/ 73136 w 194273"/>
                <a:gd name="connsiteY1" fmla="*/ 30411 h 185929"/>
                <a:gd name="connsiteX2" fmla="*/ 47857 w 194273"/>
                <a:gd name="connsiteY2" fmla="*/ 21142 h 185929"/>
                <a:gd name="connsiteX3" fmla="*/ 3691 w 194273"/>
                <a:gd name="connsiteY3" fmla="*/ 42254 h 185929"/>
                <a:gd name="connsiteX4" fmla="*/ 20813 w 194273"/>
                <a:gd name="connsiteY4" fmla="*/ 98045 h 185929"/>
                <a:gd name="connsiteX5" fmla="*/ 5916 w 194273"/>
                <a:gd name="connsiteY5" fmla="*/ 146530 h 185929"/>
                <a:gd name="connsiteX6" fmla="*/ 73223 w 194273"/>
                <a:gd name="connsiteY6" fmla="*/ 161034 h 185929"/>
                <a:gd name="connsiteX7" fmla="*/ 89864 w 194273"/>
                <a:gd name="connsiteY7" fmla="*/ 181012 h 185929"/>
                <a:gd name="connsiteX8" fmla="*/ 149690 w 194273"/>
                <a:gd name="connsiteY8" fmla="*/ 143454 h 185929"/>
                <a:gd name="connsiteX9" fmla="*/ 148469 w 194273"/>
                <a:gd name="connsiteY9" fmla="*/ 133553 h 185929"/>
                <a:gd name="connsiteX10" fmla="*/ 186353 w 194273"/>
                <a:gd name="connsiteY10" fmla="*/ 115646 h 185929"/>
                <a:gd name="connsiteX11" fmla="*/ 153245 w 194273"/>
                <a:gd name="connsiteY11" fmla="*/ 49561 h 185929"/>
                <a:gd name="connsiteX12" fmla="*/ 148425 w 194273"/>
                <a:gd name="connsiteY12" fmla="*/ 48928 h 185929"/>
                <a:gd name="connsiteX13" fmla="*/ 148469 w 194273"/>
                <a:gd name="connsiteY13" fmla="*/ 48536 h 185929"/>
                <a:gd name="connsiteX14" fmla="*/ 92504 w 194273"/>
                <a:gd name="connsiteY14" fmla="*/ 4915 h 185929"/>
                <a:gd name="connsiteX15" fmla="*/ 92504 w 194273"/>
                <a:gd name="connsiteY15" fmla="*/ 4915 h 185929"/>
                <a:gd name="connsiteX16" fmla="*/ 89886 w 194273"/>
                <a:gd name="connsiteY16" fmla="*/ 91001 h 185929"/>
                <a:gd name="connsiteX17" fmla="*/ 100289 w 194273"/>
                <a:gd name="connsiteY17" fmla="*/ 93901 h 185929"/>
                <a:gd name="connsiteX18" fmla="*/ 101903 w 194273"/>
                <a:gd name="connsiteY18" fmla="*/ 98787 h 185929"/>
                <a:gd name="connsiteX19" fmla="*/ 90518 w 194273"/>
                <a:gd name="connsiteY19" fmla="*/ 102931 h 185929"/>
                <a:gd name="connsiteX20" fmla="*/ 89668 w 194273"/>
                <a:gd name="connsiteY20" fmla="*/ 103432 h 185929"/>
                <a:gd name="connsiteX21" fmla="*/ 85436 w 194273"/>
                <a:gd name="connsiteY21" fmla="*/ 97587 h 185929"/>
                <a:gd name="connsiteX22" fmla="*/ 89886 w 194273"/>
                <a:gd name="connsiteY22" fmla="*/ 91001 h 185929"/>
                <a:gd name="connsiteX23" fmla="*/ 89886 w 194273"/>
                <a:gd name="connsiteY23" fmla="*/ 91001 h 18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273" h="185929">
                  <a:moveTo>
                    <a:pt x="92504" y="4915"/>
                  </a:moveTo>
                  <a:cubicBezTo>
                    <a:pt x="83169" y="10411"/>
                    <a:pt x="76604" y="19855"/>
                    <a:pt x="73136" y="30411"/>
                  </a:cubicBezTo>
                  <a:cubicBezTo>
                    <a:pt x="65894" y="25504"/>
                    <a:pt x="57301" y="22167"/>
                    <a:pt x="47857" y="21142"/>
                  </a:cubicBezTo>
                  <a:cubicBezTo>
                    <a:pt x="29602" y="19157"/>
                    <a:pt x="11129" y="26311"/>
                    <a:pt x="3691" y="42254"/>
                  </a:cubicBezTo>
                  <a:cubicBezTo>
                    <a:pt x="-5818" y="62625"/>
                    <a:pt x="4172" y="84414"/>
                    <a:pt x="20813" y="98045"/>
                  </a:cubicBezTo>
                  <a:cubicBezTo>
                    <a:pt x="8162" y="110543"/>
                    <a:pt x="965" y="129409"/>
                    <a:pt x="5916" y="146530"/>
                  </a:cubicBezTo>
                  <a:cubicBezTo>
                    <a:pt x="14357" y="175625"/>
                    <a:pt x="48533" y="181295"/>
                    <a:pt x="73223" y="161034"/>
                  </a:cubicBezTo>
                  <a:cubicBezTo>
                    <a:pt x="75927" y="169300"/>
                    <a:pt x="81707" y="176388"/>
                    <a:pt x="89864" y="181012"/>
                  </a:cubicBezTo>
                  <a:cubicBezTo>
                    <a:pt x="117083" y="196475"/>
                    <a:pt x="149625" y="173138"/>
                    <a:pt x="149690" y="143454"/>
                  </a:cubicBezTo>
                  <a:cubicBezTo>
                    <a:pt x="149690" y="140118"/>
                    <a:pt x="149275" y="136824"/>
                    <a:pt x="148469" y="133553"/>
                  </a:cubicBezTo>
                  <a:cubicBezTo>
                    <a:pt x="163016" y="133334"/>
                    <a:pt x="177520" y="127489"/>
                    <a:pt x="186353" y="115646"/>
                  </a:cubicBezTo>
                  <a:cubicBezTo>
                    <a:pt x="205786" y="89583"/>
                    <a:pt x="187444" y="55537"/>
                    <a:pt x="153245" y="49561"/>
                  </a:cubicBezTo>
                  <a:cubicBezTo>
                    <a:pt x="151653" y="49277"/>
                    <a:pt x="150039" y="49081"/>
                    <a:pt x="148425" y="48928"/>
                  </a:cubicBezTo>
                  <a:lnTo>
                    <a:pt x="148469" y="48536"/>
                  </a:lnTo>
                  <a:cubicBezTo>
                    <a:pt x="150715" y="18045"/>
                    <a:pt x="121424" y="-12075"/>
                    <a:pt x="92504" y="4915"/>
                  </a:cubicBezTo>
                  <a:lnTo>
                    <a:pt x="92504" y="4915"/>
                  </a:lnTo>
                  <a:close/>
                  <a:moveTo>
                    <a:pt x="89886" y="91001"/>
                  </a:moveTo>
                  <a:cubicBezTo>
                    <a:pt x="93288" y="92593"/>
                    <a:pt x="96778" y="93530"/>
                    <a:pt x="100289" y="93901"/>
                  </a:cubicBezTo>
                  <a:cubicBezTo>
                    <a:pt x="100704" y="95559"/>
                    <a:pt x="101249" y="97195"/>
                    <a:pt x="101903" y="98787"/>
                  </a:cubicBezTo>
                  <a:cubicBezTo>
                    <a:pt x="98087" y="99441"/>
                    <a:pt x="94270" y="100772"/>
                    <a:pt x="90518" y="102931"/>
                  </a:cubicBezTo>
                  <a:lnTo>
                    <a:pt x="89668" y="103432"/>
                  </a:lnTo>
                  <a:cubicBezTo>
                    <a:pt x="88468" y="101295"/>
                    <a:pt x="87029" y="99332"/>
                    <a:pt x="85436" y="97587"/>
                  </a:cubicBezTo>
                  <a:cubicBezTo>
                    <a:pt x="87007" y="95624"/>
                    <a:pt x="88490" y="93443"/>
                    <a:pt x="89886" y="91001"/>
                  </a:cubicBezTo>
                  <a:lnTo>
                    <a:pt x="89886" y="9100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479" name="Graphic 1943">
              <a:extLst>
                <a:ext uri="{FF2B5EF4-FFF2-40B4-BE49-F238E27FC236}">
                  <a16:creationId xmlns:a16="http://schemas.microsoft.com/office/drawing/2014/main" id="{4C9179B9-B58C-4DA3-A898-73369E777D9F}"/>
                </a:ext>
              </a:extLst>
            </p:cNvPr>
            <p:cNvGrpSpPr/>
            <p:nvPr/>
          </p:nvGrpSpPr>
          <p:grpSpPr>
            <a:xfrm>
              <a:off x="5755737" y="6627951"/>
              <a:ext cx="442897" cy="243759"/>
              <a:chOff x="5755737" y="6627951"/>
              <a:chExt cx="442897" cy="243759"/>
            </a:xfrm>
          </p:grpSpPr>
          <p:sp>
            <p:nvSpPr>
              <p:cNvPr id="3732" name="Freeform: Shape 3731">
                <a:extLst>
                  <a:ext uri="{FF2B5EF4-FFF2-40B4-BE49-F238E27FC236}">
                    <a16:creationId xmlns:a16="http://schemas.microsoft.com/office/drawing/2014/main" id="{6E1C604C-96FB-456B-887C-662D2F664BB7}"/>
                  </a:ext>
                </a:extLst>
              </p:cNvPr>
              <p:cNvSpPr/>
              <p:nvPr/>
            </p:nvSpPr>
            <p:spPr>
              <a:xfrm>
                <a:off x="5755737" y="6627951"/>
                <a:ext cx="132155" cy="126445"/>
              </a:xfrm>
              <a:custGeom>
                <a:avLst/>
                <a:gdLst>
                  <a:gd name="connsiteX0" fmla="*/ 62908 w 132155"/>
                  <a:gd name="connsiteY0" fmla="*/ 3343 h 126445"/>
                  <a:gd name="connsiteX1" fmla="*/ 49734 w 132155"/>
                  <a:gd name="connsiteY1" fmla="*/ 20682 h 126445"/>
                  <a:gd name="connsiteX2" fmla="*/ 32548 w 132155"/>
                  <a:gd name="connsiteY2" fmla="*/ 14379 h 126445"/>
                  <a:gd name="connsiteX3" fmla="*/ 2515 w 132155"/>
                  <a:gd name="connsiteY3" fmla="*/ 28730 h 126445"/>
                  <a:gd name="connsiteX4" fmla="*/ 14161 w 132155"/>
                  <a:gd name="connsiteY4" fmla="*/ 66680 h 126445"/>
                  <a:gd name="connsiteX5" fmla="*/ 4041 w 132155"/>
                  <a:gd name="connsiteY5" fmla="*/ 99657 h 126445"/>
                  <a:gd name="connsiteX6" fmla="*/ 49821 w 132155"/>
                  <a:gd name="connsiteY6" fmla="*/ 109516 h 126445"/>
                  <a:gd name="connsiteX7" fmla="*/ 61141 w 132155"/>
                  <a:gd name="connsiteY7" fmla="*/ 123104 h 126445"/>
                  <a:gd name="connsiteX8" fmla="*/ 101839 w 132155"/>
                  <a:gd name="connsiteY8" fmla="*/ 97564 h 126445"/>
                  <a:gd name="connsiteX9" fmla="*/ 101010 w 132155"/>
                  <a:gd name="connsiteY9" fmla="*/ 90846 h 126445"/>
                  <a:gd name="connsiteX10" fmla="*/ 126768 w 132155"/>
                  <a:gd name="connsiteY10" fmla="*/ 78676 h 126445"/>
                  <a:gd name="connsiteX11" fmla="*/ 104238 w 132155"/>
                  <a:gd name="connsiteY11" fmla="*/ 33725 h 126445"/>
                  <a:gd name="connsiteX12" fmla="*/ 100967 w 132155"/>
                  <a:gd name="connsiteY12" fmla="*/ 33289 h 126445"/>
                  <a:gd name="connsiteX13" fmla="*/ 100988 w 132155"/>
                  <a:gd name="connsiteY13" fmla="*/ 33027 h 126445"/>
                  <a:gd name="connsiteX14" fmla="*/ 62908 w 132155"/>
                  <a:gd name="connsiteY14" fmla="*/ 3343 h 126445"/>
                  <a:gd name="connsiteX15" fmla="*/ 62908 w 132155"/>
                  <a:gd name="connsiteY15" fmla="*/ 3343 h 126445"/>
                  <a:gd name="connsiteX16" fmla="*/ 61119 w 132155"/>
                  <a:gd name="connsiteY16" fmla="*/ 61882 h 126445"/>
                  <a:gd name="connsiteX17" fmla="*/ 68186 w 132155"/>
                  <a:gd name="connsiteY17" fmla="*/ 63845 h 126445"/>
                  <a:gd name="connsiteX18" fmla="*/ 69276 w 132155"/>
                  <a:gd name="connsiteY18" fmla="*/ 67182 h 126445"/>
                  <a:gd name="connsiteX19" fmla="*/ 61534 w 132155"/>
                  <a:gd name="connsiteY19" fmla="*/ 69995 h 126445"/>
                  <a:gd name="connsiteX20" fmla="*/ 60945 w 132155"/>
                  <a:gd name="connsiteY20" fmla="*/ 70344 h 126445"/>
                  <a:gd name="connsiteX21" fmla="*/ 58066 w 132155"/>
                  <a:gd name="connsiteY21" fmla="*/ 66375 h 126445"/>
                  <a:gd name="connsiteX22" fmla="*/ 61119 w 132155"/>
                  <a:gd name="connsiteY22" fmla="*/ 61882 h 126445"/>
                  <a:gd name="connsiteX23" fmla="*/ 61119 w 132155"/>
                  <a:gd name="connsiteY23" fmla="*/ 61882 h 126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2155" h="126445">
                    <a:moveTo>
                      <a:pt x="62908" y="3343"/>
                    </a:moveTo>
                    <a:cubicBezTo>
                      <a:pt x="56561" y="7072"/>
                      <a:pt x="52090" y="13506"/>
                      <a:pt x="49734" y="20682"/>
                    </a:cubicBezTo>
                    <a:cubicBezTo>
                      <a:pt x="44827" y="17345"/>
                      <a:pt x="38960" y="15077"/>
                      <a:pt x="32548" y="14379"/>
                    </a:cubicBezTo>
                    <a:cubicBezTo>
                      <a:pt x="20116" y="13027"/>
                      <a:pt x="7575" y="17890"/>
                      <a:pt x="2515" y="28730"/>
                    </a:cubicBezTo>
                    <a:cubicBezTo>
                      <a:pt x="-3963" y="42580"/>
                      <a:pt x="2842" y="57411"/>
                      <a:pt x="14161" y="66680"/>
                    </a:cubicBezTo>
                    <a:cubicBezTo>
                      <a:pt x="5568" y="75186"/>
                      <a:pt x="661" y="88011"/>
                      <a:pt x="4041" y="99657"/>
                    </a:cubicBezTo>
                    <a:cubicBezTo>
                      <a:pt x="9777" y="119440"/>
                      <a:pt x="33028" y="123300"/>
                      <a:pt x="49821" y="109516"/>
                    </a:cubicBezTo>
                    <a:cubicBezTo>
                      <a:pt x="51654" y="115143"/>
                      <a:pt x="55579" y="119963"/>
                      <a:pt x="61141" y="123104"/>
                    </a:cubicBezTo>
                    <a:cubicBezTo>
                      <a:pt x="79658" y="133616"/>
                      <a:pt x="101774" y="117738"/>
                      <a:pt x="101839" y="97564"/>
                    </a:cubicBezTo>
                    <a:cubicBezTo>
                      <a:pt x="101839" y="95295"/>
                      <a:pt x="101556" y="93049"/>
                      <a:pt x="101010" y="90846"/>
                    </a:cubicBezTo>
                    <a:cubicBezTo>
                      <a:pt x="110890" y="90693"/>
                      <a:pt x="120771" y="86724"/>
                      <a:pt x="126768" y="78676"/>
                    </a:cubicBezTo>
                    <a:cubicBezTo>
                      <a:pt x="139986" y="60944"/>
                      <a:pt x="127510" y="37803"/>
                      <a:pt x="104238" y="33725"/>
                    </a:cubicBezTo>
                    <a:cubicBezTo>
                      <a:pt x="103148" y="33528"/>
                      <a:pt x="102057" y="33397"/>
                      <a:pt x="100967" y="33289"/>
                    </a:cubicBezTo>
                    <a:lnTo>
                      <a:pt x="100988" y="33027"/>
                    </a:lnTo>
                    <a:cubicBezTo>
                      <a:pt x="102493" y="12285"/>
                      <a:pt x="82559" y="-8217"/>
                      <a:pt x="62908" y="3343"/>
                    </a:cubicBezTo>
                    <a:lnTo>
                      <a:pt x="62908" y="3343"/>
                    </a:lnTo>
                    <a:close/>
                    <a:moveTo>
                      <a:pt x="61119" y="61882"/>
                    </a:moveTo>
                    <a:cubicBezTo>
                      <a:pt x="63431" y="62951"/>
                      <a:pt x="65809" y="63605"/>
                      <a:pt x="68186" y="63845"/>
                    </a:cubicBezTo>
                    <a:cubicBezTo>
                      <a:pt x="68469" y="64979"/>
                      <a:pt x="68840" y="66091"/>
                      <a:pt x="69276" y="67182"/>
                    </a:cubicBezTo>
                    <a:cubicBezTo>
                      <a:pt x="66681" y="67618"/>
                      <a:pt x="64085" y="68534"/>
                      <a:pt x="61534" y="69995"/>
                    </a:cubicBezTo>
                    <a:lnTo>
                      <a:pt x="60945" y="70344"/>
                    </a:lnTo>
                    <a:cubicBezTo>
                      <a:pt x="60116" y="68883"/>
                      <a:pt x="59156" y="67553"/>
                      <a:pt x="58066" y="66375"/>
                    </a:cubicBezTo>
                    <a:cubicBezTo>
                      <a:pt x="59156" y="65023"/>
                      <a:pt x="60181" y="63540"/>
                      <a:pt x="61119" y="61882"/>
                    </a:cubicBezTo>
                    <a:lnTo>
                      <a:pt x="61119" y="61882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33" name="Freeform: Shape 3732">
                <a:extLst>
                  <a:ext uri="{FF2B5EF4-FFF2-40B4-BE49-F238E27FC236}">
                    <a16:creationId xmlns:a16="http://schemas.microsoft.com/office/drawing/2014/main" id="{44E79C02-FEBF-48ED-8628-1422AD2E580A}"/>
                  </a:ext>
                </a:extLst>
              </p:cNvPr>
              <p:cNvSpPr/>
              <p:nvPr/>
            </p:nvSpPr>
            <p:spPr>
              <a:xfrm>
                <a:off x="6010306" y="6690869"/>
                <a:ext cx="188328" cy="180841"/>
              </a:xfrm>
              <a:custGeom>
                <a:avLst/>
                <a:gdLst>
                  <a:gd name="connsiteX0" fmla="*/ 45549 w 188328"/>
                  <a:gd name="connsiteY0" fmla="*/ 130219 h 180841"/>
                  <a:gd name="connsiteX1" fmla="*/ 838 w 188328"/>
                  <a:gd name="connsiteY1" fmla="*/ 97613 h 180841"/>
                  <a:gd name="connsiteX2" fmla="*/ 26465 w 188328"/>
                  <a:gd name="connsiteY2" fmla="*/ 60928 h 180841"/>
                  <a:gd name="connsiteX3" fmla="*/ 41950 w 188328"/>
                  <a:gd name="connsiteY3" fmla="*/ 57831 h 180841"/>
                  <a:gd name="connsiteX4" fmla="*/ 45244 w 188328"/>
                  <a:gd name="connsiteY4" fmla="*/ 21560 h 180841"/>
                  <a:gd name="connsiteX5" fmla="*/ 94077 w 188328"/>
                  <a:gd name="connsiteY5" fmla="*/ 2977 h 180841"/>
                  <a:gd name="connsiteX6" fmla="*/ 115037 w 188328"/>
                  <a:gd name="connsiteY6" fmla="*/ 22432 h 180841"/>
                  <a:gd name="connsiteX7" fmla="*/ 134121 w 188328"/>
                  <a:gd name="connsiteY7" fmla="*/ 14471 h 180841"/>
                  <a:gd name="connsiteX8" fmla="*/ 179225 w 188328"/>
                  <a:gd name="connsiteY8" fmla="*/ 39314 h 180841"/>
                  <a:gd name="connsiteX9" fmla="*/ 161231 w 188328"/>
                  <a:gd name="connsiteY9" fmla="*/ 86358 h 180841"/>
                  <a:gd name="connsiteX10" fmla="*/ 177022 w 188328"/>
                  <a:gd name="connsiteY10" fmla="*/ 97525 h 180841"/>
                  <a:gd name="connsiteX11" fmla="*/ 181122 w 188328"/>
                  <a:gd name="connsiteY11" fmla="*/ 140950 h 180841"/>
                  <a:gd name="connsiteX12" fmla="*/ 124568 w 188328"/>
                  <a:gd name="connsiteY12" fmla="*/ 150525 h 180841"/>
                  <a:gd name="connsiteX13" fmla="*/ 97981 w 188328"/>
                  <a:gd name="connsiteY13" fmla="*/ 176937 h 180841"/>
                  <a:gd name="connsiteX14" fmla="*/ 47665 w 188328"/>
                  <a:gd name="connsiteY14" fmla="*/ 163197 h 180841"/>
                  <a:gd name="connsiteX15" fmla="*/ 45549 w 188328"/>
                  <a:gd name="connsiteY15" fmla="*/ 130219 h 180841"/>
                  <a:gd name="connsiteX16" fmla="*/ 45549 w 188328"/>
                  <a:gd name="connsiteY16" fmla="*/ 130219 h 18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328" h="180841">
                    <a:moveTo>
                      <a:pt x="45549" y="130219"/>
                    </a:moveTo>
                    <a:cubicBezTo>
                      <a:pt x="24001" y="128409"/>
                      <a:pt x="3128" y="116282"/>
                      <a:pt x="838" y="97613"/>
                    </a:cubicBezTo>
                    <a:cubicBezTo>
                      <a:pt x="-3634" y="80601"/>
                      <a:pt x="10500" y="66751"/>
                      <a:pt x="26465" y="60928"/>
                    </a:cubicBezTo>
                    <a:cubicBezTo>
                      <a:pt x="31481" y="59095"/>
                      <a:pt x="36716" y="58092"/>
                      <a:pt x="41950" y="57831"/>
                    </a:cubicBezTo>
                    <a:cubicBezTo>
                      <a:pt x="39093" y="45202"/>
                      <a:pt x="40118" y="31113"/>
                      <a:pt x="45244" y="21560"/>
                    </a:cubicBezTo>
                    <a:cubicBezTo>
                      <a:pt x="54208" y="4810"/>
                      <a:pt x="75058" y="-5376"/>
                      <a:pt x="94077" y="2977"/>
                    </a:cubicBezTo>
                    <a:cubicBezTo>
                      <a:pt x="102692" y="6772"/>
                      <a:pt x="109890" y="13839"/>
                      <a:pt x="115037" y="22432"/>
                    </a:cubicBezTo>
                    <a:cubicBezTo>
                      <a:pt x="120511" y="18572"/>
                      <a:pt x="126924" y="15802"/>
                      <a:pt x="134121" y="14471"/>
                    </a:cubicBezTo>
                    <a:cubicBezTo>
                      <a:pt x="153750" y="10829"/>
                      <a:pt x="174906" y="20077"/>
                      <a:pt x="179225" y="39314"/>
                    </a:cubicBezTo>
                    <a:cubicBezTo>
                      <a:pt x="182714" y="54864"/>
                      <a:pt x="174579" y="73447"/>
                      <a:pt x="161231" y="86358"/>
                    </a:cubicBezTo>
                    <a:cubicBezTo>
                      <a:pt x="167164" y="89041"/>
                      <a:pt x="172573" y="92749"/>
                      <a:pt x="177022" y="97525"/>
                    </a:cubicBezTo>
                    <a:cubicBezTo>
                      <a:pt x="188210" y="109521"/>
                      <a:pt x="193685" y="127798"/>
                      <a:pt x="181122" y="140950"/>
                    </a:cubicBezTo>
                    <a:cubicBezTo>
                      <a:pt x="169563" y="156632"/>
                      <a:pt x="144633" y="158333"/>
                      <a:pt x="124568" y="150525"/>
                    </a:cubicBezTo>
                    <a:cubicBezTo>
                      <a:pt x="118374" y="162041"/>
                      <a:pt x="108254" y="172422"/>
                      <a:pt x="97981" y="176937"/>
                    </a:cubicBezTo>
                    <a:cubicBezTo>
                      <a:pt x="79835" y="184920"/>
                      <a:pt x="56868" y="180819"/>
                      <a:pt x="47665" y="163197"/>
                    </a:cubicBezTo>
                    <a:cubicBezTo>
                      <a:pt x="42670" y="153687"/>
                      <a:pt x="42365" y="141735"/>
                      <a:pt x="45549" y="130219"/>
                    </a:cubicBezTo>
                    <a:lnTo>
                      <a:pt x="45549" y="130219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34" name="Freeform: Shape 3733">
                <a:extLst>
                  <a:ext uri="{FF2B5EF4-FFF2-40B4-BE49-F238E27FC236}">
                    <a16:creationId xmlns:a16="http://schemas.microsoft.com/office/drawing/2014/main" id="{188AD3B8-A0A7-4E93-89B4-EB9AE557BAF0}"/>
                  </a:ext>
                </a:extLst>
              </p:cNvPr>
              <p:cNvSpPr/>
              <p:nvPr/>
            </p:nvSpPr>
            <p:spPr>
              <a:xfrm>
                <a:off x="6040878" y="6725117"/>
                <a:ext cx="126034" cy="121070"/>
              </a:xfrm>
              <a:custGeom>
                <a:avLst/>
                <a:gdLst>
                  <a:gd name="connsiteX0" fmla="*/ 30484 w 126034"/>
                  <a:gd name="connsiteY0" fmla="*/ 87160 h 121070"/>
                  <a:gd name="connsiteX1" fmla="*/ 560 w 126034"/>
                  <a:gd name="connsiteY1" fmla="*/ 65328 h 121070"/>
                  <a:gd name="connsiteX2" fmla="*/ 17703 w 126034"/>
                  <a:gd name="connsiteY2" fmla="*/ 40769 h 121070"/>
                  <a:gd name="connsiteX3" fmla="*/ 28085 w 126034"/>
                  <a:gd name="connsiteY3" fmla="*/ 38697 h 121070"/>
                  <a:gd name="connsiteX4" fmla="*/ 30288 w 126034"/>
                  <a:gd name="connsiteY4" fmla="*/ 14422 h 121070"/>
                  <a:gd name="connsiteX5" fmla="*/ 62959 w 126034"/>
                  <a:gd name="connsiteY5" fmla="*/ 1990 h 121070"/>
                  <a:gd name="connsiteX6" fmla="*/ 76983 w 126034"/>
                  <a:gd name="connsiteY6" fmla="*/ 15011 h 121070"/>
                  <a:gd name="connsiteX7" fmla="*/ 89743 w 126034"/>
                  <a:gd name="connsiteY7" fmla="*/ 9689 h 121070"/>
                  <a:gd name="connsiteX8" fmla="*/ 119928 w 126034"/>
                  <a:gd name="connsiteY8" fmla="*/ 26309 h 121070"/>
                  <a:gd name="connsiteX9" fmla="*/ 107889 w 126034"/>
                  <a:gd name="connsiteY9" fmla="*/ 57803 h 121070"/>
                  <a:gd name="connsiteX10" fmla="*/ 118467 w 126034"/>
                  <a:gd name="connsiteY10" fmla="*/ 65284 h 121070"/>
                  <a:gd name="connsiteX11" fmla="*/ 121193 w 126034"/>
                  <a:gd name="connsiteY11" fmla="*/ 94357 h 121070"/>
                  <a:gd name="connsiteX12" fmla="*/ 83331 w 126034"/>
                  <a:gd name="connsiteY12" fmla="*/ 100770 h 121070"/>
                  <a:gd name="connsiteX13" fmla="*/ 65533 w 126034"/>
                  <a:gd name="connsiteY13" fmla="*/ 118458 h 121070"/>
                  <a:gd name="connsiteX14" fmla="*/ 31858 w 126034"/>
                  <a:gd name="connsiteY14" fmla="*/ 109254 h 121070"/>
                  <a:gd name="connsiteX15" fmla="*/ 30484 w 126034"/>
                  <a:gd name="connsiteY15" fmla="*/ 87160 h 121070"/>
                  <a:gd name="connsiteX16" fmla="*/ 30484 w 126034"/>
                  <a:gd name="connsiteY16" fmla="*/ 87160 h 12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6034" h="121070">
                    <a:moveTo>
                      <a:pt x="30484" y="87160"/>
                    </a:moveTo>
                    <a:cubicBezTo>
                      <a:pt x="16067" y="85938"/>
                      <a:pt x="2087" y="77825"/>
                      <a:pt x="560" y="65328"/>
                    </a:cubicBezTo>
                    <a:cubicBezTo>
                      <a:pt x="-2428" y="53943"/>
                      <a:pt x="7016" y="44673"/>
                      <a:pt x="17703" y="40769"/>
                    </a:cubicBezTo>
                    <a:cubicBezTo>
                      <a:pt x="21062" y="39548"/>
                      <a:pt x="24573" y="38872"/>
                      <a:pt x="28085" y="38697"/>
                    </a:cubicBezTo>
                    <a:cubicBezTo>
                      <a:pt x="26165" y="30235"/>
                      <a:pt x="26863" y="20813"/>
                      <a:pt x="30288" y="14422"/>
                    </a:cubicBezTo>
                    <a:cubicBezTo>
                      <a:pt x="36285" y="3212"/>
                      <a:pt x="50244" y="-3593"/>
                      <a:pt x="62959" y="1990"/>
                    </a:cubicBezTo>
                    <a:cubicBezTo>
                      <a:pt x="68739" y="4520"/>
                      <a:pt x="73538" y="9253"/>
                      <a:pt x="76983" y="15011"/>
                    </a:cubicBezTo>
                    <a:cubicBezTo>
                      <a:pt x="80648" y="12438"/>
                      <a:pt x="84944" y="10562"/>
                      <a:pt x="89743" y="9689"/>
                    </a:cubicBezTo>
                    <a:cubicBezTo>
                      <a:pt x="102894" y="7247"/>
                      <a:pt x="117049" y="13441"/>
                      <a:pt x="119928" y="26309"/>
                    </a:cubicBezTo>
                    <a:cubicBezTo>
                      <a:pt x="122262" y="36734"/>
                      <a:pt x="116831" y="49166"/>
                      <a:pt x="107889" y="57803"/>
                    </a:cubicBezTo>
                    <a:cubicBezTo>
                      <a:pt x="111858" y="59592"/>
                      <a:pt x="115479" y="62078"/>
                      <a:pt x="118467" y="65284"/>
                    </a:cubicBezTo>
                    <a:cubicBezTo>
                      <a:pt x="125948" y="73310"/>
                      <a:pt x="129634" y="85546"/>
                      <a:pt x="121193" y="94357"/>
                    </a:cubicBezTo>
                    <a:cubicBezTo>
                      <a:pt x="113450" y="104848"/>
                      <a:pt x="96766" y="106004"/>
                      <a:pt x="83331" y="100770"/>
                    </a:cubicBezTo>
                    <a:cubicBezTo>
                      <a:pt x="79186" y="108469"/>
                      <a:pt x="72404" y="115426"/>
                      <a:pt x="65533" y="118458"/>
                    </a:cubicBezTo>
                    <a:cubicBezTo>
                      <a:pt x="53385" y="123801"/>
                      <a:pt x="38008" y="121053"/>
                      <a:pt x="31858" y="109254"/>
                    </a:cubicBezTo>
                    <a:cubicBezTo>
                      <a:pt x="28564" y="102863"/>
                      <a:pt x="28346" y="94859"/>
                      <a:pt x="30484" y="87160"/>
                    </a:cubicBezTo>
                    <a:lnTo>
                      <a:pt x="30484" y="8716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612F7823-4EC8-4860-BEAC-8AD2C34B4A0A}"/>
                </a:ext>
              </a:extLst>
            </p:cNvPr>
            <p:cNvSpPr/>
            <p:nvPr/>
          </p:nvSpPr>
          <p:spPr>
            <a:xfrm>
              <a:off x="6077489" y="6744884"/>
              <a:ext cx="63989" cy="73113"/>
            </a:xfrm>
            <a:custGeom>
              <a:avLst/>
              <a:gdLst>
                <a:gd name="connsiteX0" fmla="*/ 37363 w 63989"/>
                <a:gd name="connsiteY0" fmla="*/ 827 h 73113"/>
                <a:gd name="connsiteX1" fmla="*/ 9053 w 63989"/>
                <a:gd name="connsiteY1" fmla="*/ 12758 h 73113"/>
                <a:gd name="connsiteX2" fmla="*/ 3295 w 63989"/>
                <a:gd name="connsiteY2" fmla="*/ 21504 h 73113"/>
                <a:gd name="connsiteX3" fmla="*/ 89 w 63989"/>
                <a:gd name="connsiteY3" fmla="*/ 40064 h 73113"/>
                <a:gd name="connsiteX4" fmla="*/ 5891 w 63989"/>
                <a:gd name="connsiteY4" fmla="*/ 58385 h 73113"/>
                <a:gd name="connsiteX5" fmla="*/ 11365 w 63989"/>
                <a:gd name="connsiteY5" fmla="*/ 65691 h 73113"/>
                <a:gd name="connsiteX6" fmla="*/ 22946 w 63989"/>
                <a:gd name="connsiteY6" fmla="*/ 71820 h 73113"/>
                <a:gd name="connsiteX7" fmla="*/ 41245 w 63989"/>
                <a:gd name="connsiteY7" fmla="*/ 70991 h 73113"/>
                <a:gd name="connsiteX8" fmla="*/ 63863 w 63989"/>
                <a:gd name="connsiteY8" fmla="*/ 39672 h 73113"/>
                <a:gd name="connsiteX9" fmla="*/ 37363 w 63989"/>
                <a:gd name="connsiteY9" fmla="*/ 827 h 73113"/>
                <a:gd name="connsiteX10" fmla="*/ 37363 w 63989"/>
                <a:gd name="connsiteY10" fmla="*/ 827 h 7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89" h="73113">
                  <a:moveTo>
                    <a:pt x="37363" y="827"/>
                  </a:moveTo>
                  <a:cubicBezTo>
                    <a:pt x="25149" y="-2270"/>
                    <a:pt x="15487" y="3685"/>
                    <a:pt x="9053" y="12758"/>
                  </a:cubicBezTo>
                  <a:cubicBezTo>
                    <a:pt x="6719" y="15288"/>
                    <a:pt x="4757" y="18188"/>
                    <a:pt x="3295" y="21504"/>
                  </a:cubicBezTo>
                  <a:cubicBezTo>
                    <a:pt x="700" y="27371"/>
                    <a:pt x="-325" y="33805"/>
                    <a:pt x="89" y="40064"/>
                  </a:cubicBezTo>
                  <a:cubicBezTo>
                    <a:pt x="176" y="46629"/>
                    <a:pt x="2336" y="52998"/>
                    <a:pt x="5891" y="58385"/>
                  </a:cubicBezTo>
                  <a:cubicBezTo>
                    <a:pt x="7243" y="61068"/>
                    <a:pt x="9032" y="63554"/>
                    <a:pt x="11365" y="65691"/>
                  </a:cubicBezTo>
                  <a:cubicBezTo>
                    <a:pt x="14877" y="68897"/>
                    <a:pt x="18824" y="70860"/>
                    <a:pt x="22946" y="71820"/>
                  </a:cubicBezTo>
                  <a:cubicBezTo>
                    <a:pt x="28683" y="73674"/>
                    <a:pt x="34964" y="73652"/>
                    <a:pt x="41245" y="70991"/>
                  </a:cubicBezTo>
                  <a:cubicBezTo>
                    <a:pt x="53765" y="66782"/>
                    <a:pt x="62641" y="53979"/>
                    <a:pt x="63863" y="39672"/>
                  </a:cubicBezTo>
                  <a:cubicBezTo>
                    <a:pt x="65324" y="22921"/>
                    <a:pt x="54026" y="5059"/>
                    <a:pt x="37363" y="827"/>
                  </a:cubicBezTo>
                  <a:lnTo>
                    <a:pt x="37363" y="82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0AABF27B-2C5C-4797-8D41-692CACAA6141}"/>
                </a:ext>
              </a:extLst>
            </p:cNvPr>
            <p:cNvSpPr/>
            <p:nvPr/>
          </p:nvSpPr>
          <p:spPr>
            <a:xfrm>
              <a:off x="5785456" y="6656053"/>
              <a:ext cx="64066" cy="67123"/>
            </a:xfrm>
            <a:custGeom>
              <a:avLst/>
              <a:gdLst>
                <a:gd name="connsiteX0" fmla="*/ 46145 w 64066"/>
                <a:gd name="connsiteY0" fmla="*/ 3137 h 67123"/>
                <a:gd name="connsiteX1" fmla="*/ 7803 w 64066"/>
                <a:gd name="connsiteY1" fmla="*/ 11883 h 67123"/>
                <a:gd name="connsiteX2" fmla="*/ 4204 w 64066"/>
                <a:gd name="connsiteY2" fmla="*/ 16834 h 67123"/>
                <a:gd name="connsiteX3" fmla="*/ 1717 w 64066"/>
                <a:gd name="connsiteY3" fmla="*/ 42636 h 67123"/>
                <a:gd name="connsiteX4" fmla="*/ 1891 w 64066"/>
                <a:gd name="connsiteY4" fmla="*/ 43050 h 67123"/>
                <a:gd name="connsiteX5" fmla="*/ 6123 w 64066"/>
                <a:gd name="connsiteY5" fmla="*/ 54610 h 67123"/>
                <a:gd name="connsiteX6" fmla="*/ 50900 w 64066"/>
                <a:gd name="connsiteY6" fmla="*/ 57750 h 67123"/>
                <a:gd name="connsiteX7" fmla="*/ 63113 w 64066"/>
                <a:gd name="connsiteY7" fmla="*/ 40040 h 67123"/>
                <a:gd name="connsiteX8" fmla="*/ 46145 w 64066"/>
                <a:gd name="connsiteY8" fmla="*/ 3137 h 67123"/>
                <a:gd name="connsiteX9" fmla="*/ 46145 w 64066"/>
                <a:gd name="connsiteY9" fmla="*/ 3137 h 6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66" h="67123">
                  <a:moveTo>
                    <a:pt x="46145" y="3137"/>
                  </a:moveTo>
                  <a:cubicBezTo>
                    <a:pt x="32949" y="-3101"/>
                    <a:pt x="16527" y="40"/>
                    <a:pt x="7803" y="11883"/>
                  </a:cubicBezTo>
                  <a:cubicBezTo>
                    <a:pt x="6494" y="13366"/>
                    <a:pt x="5250" y="15002"/>
                    <a:pt x="4204" y="16834"/>
                  </a:cubicBezTo>
                  <a:cubicBezTo>
                    <a:pt x="-202" y="24446"/>
                    <a:pt x="-1336" y="34348"/>
                    <a:pt x="1717" y="42636"/>
                  </a:cubicBezTo>
                  <a:cubicBezTo>
                    <a:pt x="1761" y="42766"/>
                    <a:pt x="1827" y="42897"/>
                    <a:pt x="1891" y="43050"/>
                  </a:cubicBezTo>
                  <a:cubicBezTo>
                    <a:pt x="2677" y="47281"/>
                    <a:pt x="4029" y="51273"/>
                    <a:pt x="6123" y="54610"/>
                  </a:cubicBezTo>
                  <a:cubicBezTo>
                    <a:pt x="16374" y="70924"/>
                    <a:pt x="38228" y="70553"/>
                    <a:pt x="50900" y="57750"/>
                  </a:cubicBezTo>
                  <a:cubicBezTo>
                    <a:pt x="56767" y="53606"/>
                    <a:pt x="61260" y="47499"/>
                    <a:pt x="63113" y="40040"/>
                  </a:cubicBezTo>
                  <a:cubicBezTo>
                    <a:pt x="66734" y="25624"/>
                    <a:pt x="59820" y="9593"/>
                    <a:pt x="46145" y="3137"/>
                  </a:cubicBezTo>
                  <a:lnTo>
                    <a:pt x="46145" y="313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00AA6838-735C-4C85-BF73-58AC389FE17A}"/>
                </a:ext>
              </a:extLst>
            </p:cNvPr>
            <p:cNvSpPr/>
            <p:nvPr/>
          </p:nvSpPr>
          <p:spPr>
            <a:xfrm>
              <a:off x="5801606" y="6677571"/>
              <a:ext cx="26793" cy="26726"/>
            </a:xfrm>
            <a:custGeom>
              <a:avLst/>
              <a:gdLst>
                <a:gd name="connsiteX0" fmla="*/ 13070 w 26793"/>
                <a:gd name="connsiteY0" fmla="*/ 5 h 26726"/>
                <a:gd name="connsiteX1" fmla="*/ 27 w 26793"/>
                <a:gd name="connsiteY1" fmla="*/ 13680 h 26726"/>
                <a:gd name="connsiteX2" fmla="*/ 13724 w 26793"/>
                <a:gd name="connsiteY2" fmla="*/ 26722 h 26726"/>
                <a:gd name="connsiteX3" fmla="*/ 26767 w 26793"/>
                <a:gd name="connsiteY3" fmla="*/ 13025 h 26726"/>
                <a:gd name="connsiteX4" fmla="*/ 13070 w 26793"/>
                <a:gd name="connsiteY4" fmla="*/ 5 h 26726"/>
                <a:gd name="connsiteX5" fmla="*/ 13070 w 26793"/>
                <a:gd name="connsiteY5" fmla="*/ 5 h 2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3" h="26726">
                  <a:moveTo>
                    <a:pt x="13070" y="5"/>
                  </a:moveTo>
                  <a:cubicBezTo>
                    <a:pt x="6090" y="179"/>
                    <a:pt x="-475" y="6482"/>
                    <a:pt x="27" y="13680"/>
                  </a:cubicBezTo>
                  <a:cubicBezTo>
                    <a:pt x="529" y="20921"/>
                    <a:pt x="6221" y="26897"/>
                    <a:pt x="13724" y="26722"/>
                  </a:cubicBezTo>
                  <a:cubicBezTo>
                    <a:pt x="20703" y="26548"/>
                    <a:pt x="27268" y="20245"/>
                    <a:pt x="26767" y="13025"/>
                  </a:cubicBezTo>
                  <a:cubicBezTo>
                    <a:pt x="26265" y="5806"/>
                    <a:pt x="20573" y="-192"/>
                    <a:pt x="13070" y="5"/>
                  </a:cubicBezTo>
                  <a:lnTo>
                    <a:pt x="13070" y="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072D28D8-E570-4C25-A08C-58DD3203067F}"/>
                </a:ext>
              </a:extLst>
            </p:cNvPr>
            <p:cNvSpPr/>
            <p:nvPr/>
          </p:nvSpPr>
          <p:spPr>
            <a:xfrm>
              <a:off x="6098932" y="6769437"/>
              <a:ext cx="21697" cy="22472"/>
            </a:xfrm>
            <a:custGeom>
              <a:avLst/>
              <a:gdLst>
                <a:gd name="connsiteX0" fmla="*/ 10576 w 21697"/>
                <a:gd name="connsiteY0" fmla="*/ 4 h 22472"/>
                <a:gd name="connsiteX1" fmla="*/ 11122 w 21697"/>
                <a:gd name="connsiteY1" fmla="*/ 22469 h 22472"/>
                <a:gd name="connsiteX2" fmla="*/ 10576 w 21697"/>
                <a:gd name="connsiteY2" fmla="*/ 4 h 22472"/>
                <a:gd name="connsiteX3" fmla="*/ 10576 w 21697"/>
                <a:gd name="connsiteY3" fmla="*/ 4 h 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7" h="22472">
                  <a:moveTo>
                    <a:pt x="10576" y="4"/>
                  </a:moveTo>
                  <a:cubicBezTo>
                    <a:pt x="-3862" y="353"/>
                    <a:pt x="-3361" y="22818"/>
                    <a:pt x="11122" y="22469"/>
                  </a:cubicBezTo>
                  <a:cubicBezTo>
                    <a:pt x="25560" y="22098"/>
                    <a:pt x="25058" y="-345"/>
                    <a:pt x="10576" y="4"/>
                  </a:cubicBezTo>
                  <a:lnTo>
                    <a:pt x="10576" y="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430D8A82-4C61-4444-B7C2-9BD7DB128FCC}"/>
                </a:ext>
              </a:extLst>
            </p:cNvPr>
            <p:cNvSpPr/>
            <p:nvPr/>
          </p:nvSpPr>
          <p:spPr>
            <a:xfrm>
              <a:off x="5475917" y="6419642"/>
              <a:ext cx="67294" cy="64861"/>
            </a:xfrm>
            <a:custGeom>
              <a:avLst/>
              <a:gdLst>
                <a:gd name="connsiteX0" fmla="*/ 55333 w 67294"/>
                <a:gd name="connsiteY0" fmla="*/ 9863 h 64861"/>
                <a:gd name="connsiteX1" fmla="*/ 24690 w 67294"/>
                <a:gd name="connsiteY1" fmla="*/ 5 h 64861"/>
                <a:gd name="connsiteX2" fmla="*/ 1 w 67294"/>
                <a:gd name="connsiteY2" fmla="*/ 27355 h 64861"/>
                <a:gd name="connsiteX3" fmla="*/ 50186 w 67294"/>
                <a:gd name="connsiteY3" fmla="*/ 61881 h 64861"/>
                <a:gd name="connsiteX4" fmla="*/ 61309 w 67294"/>
                <a:gd name="connsiteY4" fmla="*/ 50954 h 64861"/>
                <a:gd name="connsiteX5" fmla="*/ 66107 w 67294"/>
                <a:gd name="connsiteY5" fmla="*/ 42077 h 64861"/>
                <a:gd name="connsiteX6" fmla="*/ 55333 w 67294"/>
                <a:gd name="connsiteY6" fmla="*/ 9863 h 64861"/>
                <a:gd name="connsiteX7" fmla="*/ 55333 w 67294"/>
                <a:gd name="connsiteY7" fmla="*/ 9863 h 6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94" h="64861">
                  <a:moveTo>
                    <a:pt x="55333" y="9863"/>
                  </a:moveTo>
                  <a:cubicBezTo>
                    <a:pt x="47198" y="3451"/>
                    <a:pt x="35028" y="-148"/>
                    <a:pt x="24690" y="5"/>
                  </a:cubicBezTo>
                  <a:cubicBezTo>
                    <a:pt x="9684" y="223"/>
                    <a:pt x="-87" y="13004"/>
                    <a:pt x="1" y="27355"/>
                  </a:cubicBezTo>
                  <a:cubicBezTo>
                    <a:pt x="131" y="50626"/>
                    <a:pt x="27612" y="73113"/>
                    <a:pt x="50186" y="61881"/>
                  </a:cubicBezTo>
                  <a:cubicBezTo>
                    <a:pt x="55333" y="59329"/>
                    <a:pt x="58997" y="55447"/>
                    <a:pt x="61309" y="50954"/>
                  </a:cubicBezTo>
                  <a:cubicBezTo>
                    <a:pt x="63381" y="48402"/>
                    <a:pt x="65061" y="45436"/>
                    <a:pt x="66107" y="42077"/>
                  </a:cubicBezTo>
                  <a:cubicBezTo>
                    <a:pt x="69706" y="30452"/>
                    <a:pt x="64843" y="17344"/>
                    <a:pt x="55333" y="9863"/>
                  </a:cubicBezTo>
                  <a:lnTo>
                    <a:pt x="55333" y="9863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1712ABC9-0AC5-4444-8BAC-A71A058FAB37}"/>
                </a:ext>
              </a:extLst>
            </p:cNvPr>
            <p:cNvSpPr/>
            <p:nvPr/>
          </p:nvSpPr>
          <p:spPr>
            <a:xfrm>
              <a:off x="5471137" y="6417471"/>
              <a:ext cx="48246" cy="52400"/>
            </a:xfrm>
            <a:custGeom>
              <a:avLst/>
              <a:gdLst>
                <a:gd name="connsiteX0" fmla="*/ 42817 w 48246"/>
                <a:gd name="connsiteY0" fmla="*/ 3855 h 52400"/>
                <a:gd name="connsiteX1" fmla="*/ 13264 w 48246"/>
                <a:gd name="connsiteY1" fmla="*/ 51881 h 52400"/>
                <a:gd name="connsiteX2" fmla="*/ 31520 w 48246"/>
                <a:gd name="connsiteY2" fmla="*/ 49438 h 52400"/>
                <a:gd name="connsiteX3" fmla="*/ 42817 w 48246"/>
                <a:gd name="connsiteY3" fmla="*/ 3855 h 52400"/>
                <a:gd name="connsiteX4" fmla="*/ 42817 w 48246"/>
                <a:gd name="connsiteY4" fmla="*/ 3855 h 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46" h="52400">
                  <a:moveTo>
                    <a:pt x="42817" y="3855"/>
                  </a:moveTo>
                  <a:cubicBezTo>
                    <a:pt x="2315" y="-12612"/>
                    <a:pt x="-13563" y="27519"/>
                    <a:pt x="13264" y="51881"/>
                  </a:cubicBezTo>
                  <a:cubicBezTo>
                    <a:pt x="19306" y="52993"/>
                    <a:pt x="25565" y="52383"/>
                    <a:pt x="31520" y="49438"/>
                  </a:cubicBezTo>
                  <a:cubicBezTo>
                    <a:pt x="48008" y="41238"/>
                    <a:pt x="53352" y="18926"/>
                    <a:pt x="42817" y="3855"/>
                  </a:cubicBezTo>
                  <a:lnTo>
                    <a:pt x="42817" y="385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6F3EEEBD-C5FE-47E0-ADCA-9407190D66A7}"/>
                </a:ext>
              </a:extLst>
            </p:cNvPr>
            <p:cNvSpPr/>
            <p:nvPr/>
          </p:nvSpPr>
          <p:spPr>
            <a:xfrm>
              <a:off x="5498519" y="6499707"/>
              <a:ext cx="75899" cy="71159"/>
            </a:xfrm>
            <a:custGeom>
              <a:avLst/>
              <a:gdLst>
                <a:gd name="connsiteX0" fmla="*/ 66995 w 75899"/>
                <a:gd name="connsiteY0" fmla="*/ 8315 h 71159"/>
                <a:gd name="connsiteX1" fmla="*/ 27802 w 75899"/>
                <a:gd name="connsiteY1" fmla="*/ 2470 h 71159"/>
                <a:gd name="connsiteX2" fmla="*/ 386 w 75899"/>
                <a:gd name="connsiteY2" fmla="*/ 32590 h 71159"/>
                <a:gd name="connsiteX3" fmla="*/ 2066 w 75899"/>
                <a:gd name="connsiteY3" fmla="*/ 48054 h 71159"/>
                <a:gd name="connsiteX4" fmla="*/ 29612 w 75899"/>
                <a:gd name="connsiteY4" fmla="*/ 71151 h 71159"/>
                <a:gd name="connsiteX5" fmla="*/ 65643 w 75899"/>
                <a:gd name="connsiteY5" fmla="*/ 50496 h 71159"/>
                <a:gd name="connsiteX6" fmla="*/ 66995 w 75899"/>
                <a:gd name="connsiteY6" fmla="*/ 8315 h 71159"/>
                <a:gd name="connsiteX7" fmla="*/ 66995 w 75899"/>
                <a:gd name="connsiteY7" fmla="*/ 8315 h 7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99" h="71159">
                  <a:moveTo>
                    <a:pt x="66995" y="8315"/>
                  </a:moveTo>
                  <a:cubicBezTo>
                    <a:pt x="56461" y="-409"/>
                    <a:pt x="40496" y="-2110"/>
                    <a:pt x="27802" y="2470"/>
                  </a:cubicBezTo>
                  <a:cubicBezTo>
                    <a:pt x="14192" y="7399"/>
                    <a:pt x="2873" y="17890"/>
                    <a:pt x="386" y="32590"/>
                  </a:cubicBezTo>
                  <a:cubicBezTo>
                    <a:pt x="-508" y="37825"/>
                    <a:pt x="190" y="43190"/>
                    <a:pt x="2066" y="48054"/>
                  </a:cubicBezTo>
                  <a:cubicBezTo>
                    <a:pt x="4814" y="61074"/>
                    <a:pt x="15675" y="71500"/>
                    <a:pt x="29612" y="71151"/>
                  </a:cubicBezTo>
                  <a:cubicBezTo>
                    <a:pt x="43440" y="70824"/>
                    <a:pt x="57224" y="60878"/>
                    <a:pt x="65643" y="50496"/>
                  </a:cubicBezTo>
                  <a:cubicBezTo>
                    <a:pt x="75981" y="37694"/>
                    <a:pt x="81717" y="20463"/>
                    <a:pt x="66995" y="8315"/>
                  </a:cubicBezTo>
                  <a:lnTo>
                    <a:pt x="66995" y="8315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1D82D0F7-D424-4422-AD28-662F6A53DBE5}"/>
                </a:ext>
              </a:extLst>
            </p:cNvPr>
            <p:cNvSpPr/>
            <p:nvPr/>
          </p:nvSpPr>
          <p:spPr>
            <a:xfrm>
              <a:off x="5491590" y="6505754"/>
              <a:ext cx="62927" cy="68024"/>
            </a:xfrm>
            <a:custGeom>
              <a:avLst/>
              <a:gdLst>
                <a:gd name="connsiteX0" fmla="*/ 26988 w 62927"/>
                <a:gd name="connsiteY0" fmla="*/ 0 h 68024"/>
                <a:gd name="connsiteX1" fmla="*/ 58046 w 62927"/>
                <a:gd name="connsiteY1" fmla="*/ 57623 h 68024"/>
                <a:gd name="connsiteX2" fmla="*/ 49562 w 62927"/>
                <a:gd name="connsiteY2" fmla="*/ 10840 h 68024"/>
                <a:gd name="connsiteX3" fmla="*/ 26988 w 62927"/>
                <a:gd name="connsiteY3" fmla="*/ 0 h 68024"/>
                <a:gd name="connsiteX4" fmla="*/ 26988 w 62927"/>
                <a:gd name="connsiteY4" fmla="*/ 0 h 6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27" h="68024">
                  <a:moveTo>
                    <a:pt x="26988" y="0"/>
                  </a:moveTo>
                  <a:cubicBezTo>
                    <a:pt x="-23220" y="28397"/>
                    <a:pt x="2102" y="93196"/>
                    <a:pt x="58046" y="57623"/>
                  </a:cubicBezTo>
                  <a:cubicBezTo>
                    <a:pt x="65462" y="41680"/>
                    <a:pt x="65745" y="24231"/>
                    <a:pt x="49562" y="10840"/>
                  </a:cubicBezTo>
                  <a:cubicBezTo>
                    <a:pt x="43084" y="5496"/>
                    <a:pt x="35276" y="1919"/>
                    <a:pt x="26988" y="0"/>
                  </a:cubicBezTo>
                  <a:lnTo>
                    <a:pt x="26988" y="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B9104BB6-DE51-4A9D-920D-1DC584F17E5F}"/>
                </a:ext>
              </a:extLst>
            </p:cNvPr>
            <p:cNvSpPr/>
            <p:nvPr/>
          </p:nvSpPr>
          <p:spPr>
            <a:xfrm>
              <a:off x="5749841" y="6409966"/>
              <a:ext cx="86550" cy="93880"/>
            </a:xfrm>
            <a:custGeom>
              <a:avLst/>
              <a:gdLst>
                <a:gd name="connsiteX0" fmla="*/ 85489 w 86550"/>
                <a:gd name="connsiteY0" fmla="*/ 36376 h 93880"/>
                <a:gd name="connsiteX1" fmla="*/ 67103 w 86550"/>
                <a:gd name="connsiteY1" fmla="*/ 9658 h 93880"/>
                <a:gd name="connsiteX2" fmla="*/ 32359 w 86550"/>
                <a:gd name="connsiteY2" fmla="*/ 1021 h 93880"/>
                <a:gd name="connsiteX3" fmla="*/ 712 w 86550"/>
                <a:gd name="connsiteY3" fmla="*/ 40367 h 93880"/>
                <a:gd name="connsiteX4" fmla="*/ 581 w 86550"/>
                <a:gd name="connsiteY4" fmla="*/ 41611 h 93880"/>
                <a:gd name="connsiteX5" fmla="*/ 363 w 86550"/>
                <a:gd name="connsiteY5" fmla="*/ 43464 h 93880"/>
                <a:gd name="connsiteX6" fmla="*/ 342 w 86550"/>
                <a:gd name="connsiteY6" fmla="*/ 45056 h 93880"/>
                <a:gd name="connsiteX7" fmla="*/ 298 w 86550"/>
                <a:gd name="connsiteY7" fmla="*/ 45689 h 93880"/>
                <a:gd name="connsiteX8" fmla="*/ 800 w 86550"/>
                <a:gd name="connsiteY8" fmla="*/ 57096 h 93880"/>
                <a:gd name="connsiteX9" fmla="*/ 1476 w 86550"/>
                <a:gd name="connsiteY9" fmla="*/ 59168 h 93880"/>
                <a:gd name="connsiteX10" fmla="*/ 2370 w 86550"/>
                <a:gd name="connsiteY10" fmla="*/ 62396 h 93880"/>
                <a:gd name="connsiteX11" fmla="*/ 2523 w 86550"/>
                <a:gd name="connsiteY11" fmla="*/ 62897 h 93880"/>
                <a:gd name="connsiteX12" fmla="*/ 7713 w 86550"/>
                <a:gd name="connsiteY12" fmla="*/ 74435 h 93880"/>
                <a:gd name="connsiteX13" fmla="*/ 7866 w 86550"/>
                <a:gd name="connsiteY13" fmla="*/ 74719 h 93880"/>
                <a:gd name="connsiteX14" fmla="*/ 10418 w 86550"/>
                <a:gd name="connsiteY14" fmla="*/ 78230 h 93880"/>
                <a:gd name="connsiteX15" fmla="*/ 21498 w 86550"/>
                <a:gd name="connsiteY15" fmla="*/ 88285 h 93880"/>
                <a:gd name="connsiteX16" fmla="*/ 45075 w 86550"/>
                <a:gd name="connsiteY16" fmla="*/ 93628 h 93880"/>
                <a:gd name="connsiteX17" fmla="*/ 78641 w 86550"/>
                <a:gd name="connsiteY17" fmla="*/ 73279 h 93880"/>
                <a:gd name="connsiteX18" fmla="*/ 83701 w 86550"/>
                <a:gd name="connsiteY18" fmla="*/ 62003 h 93880"/>
                <a:gd name="connsiteX19" fmla="*/ 85489 w 86550"/>
                <a:gd name="connsiteY19" fmla="*/ 36376 h 93880"/>
                <a:gd name="connsiteX20" fmla="*/ 85489 w 86550"/>
                <a:gd name="connsiteY20" fmla="*/ 36376 h 93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6550" h="93880">
                  <a:moveTo>
                    <a:pt x="85489" y="36376"/>
                  </a:moveTo>
                  <a:cubicBezTo>
                    <a:pt x="83068" y="25165"/>
                    <a:pt x="76089" y="15874"/>
                    <a:pt x="67103" y="9658"/>
                  </a:cubicBezTo>
                  <a:cubicBezTo>
                    <a:pt x="57659" y="1807"/>
                    <a:pt x="45358" y="-1967"/>
                    <a:pt x="32359" y="1021"/>
                  </a:cubicBezTo>
                  <a:cubicBezTo>
                    <a:pt x="13450" y="5362"/>
                    <a:pt x="3112" y="22395"/>
                    <a:pt x="712" y="40367"/>
                  </a:cubicBezTo>
                  <a:cubicBezTo>
                    <a:pt x="647" y="40782"/>
                    <a:pt x="625" y="41196"/>
                    <a:pt x="581" y="41611"/>
                  </a:cubicBezTo>
                  <a:cubicBezTo>
                    <a:pt x="516" y="42221"/>
                    <a:pt x="428" y="42832"/>
                    <a:pt x="363" y="43464"/>
                  </a:cubicBezTo>
                  <a:cubicBezTo>
                    <a:pt x="320" y="43988"/>
                    <a:pt x="363" y="44533"/>
                    <a:pt x="342" y="45056"/>
                  </a:cubicBezTo>
                  <a:cubicBezTo>
                    <a:pt x="342" y="45274"/>
                    <a:pt x="298" y="45471"/>
                    <a:pt x="298" y="45689"/>
                  </a:cubicBezTo>
                  <a:cubicBezTo>
                    <a:pt x="-204" y="49571"/>
                    <a:pt x="-95" y="53475"/>
                    <a:pt x="800" y="57096"/>
                  </a:cubicBezTo>
                  <a:cubicBezTo>
                    <a:pt x="974" y="57815"/>
                    <a:pt x="1258" y="58470"/>
                    <a:pt x="1476" y="59168"/>
                  </a:cubicBezTo>
                  <a:cubicBezTo>
                    <a:pt x="1715" y="60258"/>
                    <a:pt x="2064" y="61327"/>
                    <a:pt x="2370" y="62396"/>
                  </a:cubicBezTo>
                  <a:cubicBezTo>
                    <a:pt x="2414" y="62570"/>
                    <a:pt x="2457" y="62745"/>
                    <a:pt x="2523" y="62897"/>
                  </a:cubicBezTo>
                  <a:cubicBezTo>
                    <a:pt x="3766" y="66976"/>
                    <a:pt x="5467" y="70858"/>
                    <a:pt x="7713" y="74435"/>
                  </a:cubicBezTo>
                  <a:cubicBezTo>
                    <a:pt x="7779" y="74522"/>
                    <a:pt x="7822" y="74631"/>
                    <a:pt x="7866" y="74719"/>
                  </a:cubicBezTo>
                  <a:cubicBezTo>
                    <a:pt x="8651" y="75940"/>
                    <a:pt x="9524" y="77096"/>
                    <a:pt x="10418" y="78230"/>
                  </a:cubicBezTo>
                  <a:cubicBezTo>
                    <a:pt x="13472" y="82200"/>
                    <a:pt x="17136" y="85711"/>
                    <a:pt x="21498" y="88285"/>
                  </a:cubicBezTo>
                  <a:cubicBezTo>
                    <a:pt x="29327" y="92909"/>
                    <a:pt x="37506" y="94566"/>
                    <a:pt x="45075" y="93628"/>
                  </a:cubicBezTo>
                  <a:cubicBezTo>
                    <a:pt x="58575" y="92625"/>
                    <a:pt x="71138" y="84904"/>
                    <a:pt x="78641" y="73279"/>
                  </a:cubicBezTo>
                  <a:cubicBezTo>
                    <a:pt x="80953" y="69702"/>
                    <a:pt x="82610" y="65907"/>
                    <a:pt x="83701" y="62003"/>
                  </a:cubicBezTo>
                  <a:cubicBezTo>
                    <a:pt x="86710" y="54086"/>
                    <a:pt x="87387" y="45231"/>
                    <a:pt x="85489" y="36376"/>
                  </a:cubicBezTo>
                  <a:lnTo>
                    <a:pt x="85489" y="36376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7F70B851-03A0-4300-88B5-11EB1FFE3467}"/>
                </a:ext>
              </a:extLst>
            </p:cNvPr>
            <p:cNvSpPr/>
            <p:nvPr/>
          </p:nvSpPr>
          <p:spPr>
            <a:xfrm>
              <a:off x="5771958" y="6436762"/>
              <a:ext cx="35380" cy="35321"/>
            </a:xfrm>
            <a:custGeom>
              <a:avLst/>
              <a:gdLst>
                <a:gd name="connsiteX0" fmla="*/ 17265 w 35380"/>
                <a:gd name="connsiteY0" fmla="*/ 5 h 35321"/>
                <a:gd name="connsiteX1" fmla="*/ 35 w 35380"/>
                <a:gd name="connsiteY1" fmla="*/ 18086 h 35321"/>
                <a:gd name="connsiteX2" fmla="*/ 18115 w 35380"/>
                <a:gd name="connsiteY2" fmla="*/ 35316 h 35321"/>
                <a:gd name="connsiteX3" fmla="*/ 35346 w 35380"/>
                <a:gd name="connsiteY3" fmla="*/ 17236 h 35321"/>
                <a:gd name="connsiteX4" fmla="*/ 17265 w 35380"/>
                <a:gd name="connsiteY4" fmla="*/ 5 h 35321"/>
                <a:gd name="connsiteX5" fmla="*/ 17265 w 35380"/>
                <a:gd name="connsiteY5" fmla="*/ 5 h 3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80" h="35321">
                  <a:moveTo>
                    <a:pt x="17265" y="5"/>
                  </a:moveTo>
                  <a:cubicBezTo>
                    <a:pt x="8017" y="223"/>
                    <a:pt x="-619" y="8577"/>
                    <a:pt x="35" y="18086"/>
                  </a:cubicBezTo>
                  <a:cubicBezTo>
                    <a:pt x="689" y="27639"/>
                    <a:pt x="8214" y="35556"/>
                    <a:pt x="18115" y="35316"/>
                  </a:cubicBezTo>
                  <a:cubicBezTo>
                    <a:pt x="27342" y="35098"/>
                    <a:pt x="36000" y="26767"/>
                    <a:pt x="35346" y="17236"/>
                  </a:cubicBezTo>
                  <a:cubicBezTo>
                    <a:pt x="34691" y="7683"/>
                    <a:pt x="27167" y="-235"/>
                    <a:pt x="17265" y="5"/>
                  </a:cubicBezTo>
                  <a:lnTo>
                    <a:pt x="17265" y="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3ECAFC99-A62D-4A6E-B67D-D0378A712507}"/>
                </a:ext>
              </a:extLst>
            </p:cNvPr>
            <p:cNvSpPr/>
            <p:nvPr/>
          </p:nvSpPr>
          <p:spPr>
            <a:xfrm>
              <a:off x="5961895" y="6399550"/>
              <a:ext cx="179494" cy="180651"/>
            </a:xfrm>
            <a:custGeom>
              <a:avLst/>
              <a:gdLst>
                <a:gd name="connsiteX0" fmla="*/ 53872 w 179494"/>
                <a:gd name="connsiteY0" fmla="*/ 3237 h 180651"/>
                <a:gd name="connsiteX1" fmla="*/ 34526 w 179494"/>
                <a:gd name="connsiteY1" fmla="*/ 58417 h 180651"/>
                <a:gd name="connsiteX2" fmla="*/ 25715 w 179494"/>
                <a:gd name="connsiteY2" fmla="*/ 60315 h 180651"/>
                <a:gd name="connsiteX3" fmla="*/ 0 w 179494"/>
                <a:gd name="connsiteY3" fmla="*/ 93336 h 180651"/>
                <a:gd name="connsiteX4" fmla="*/ 29314 w 179494"/>
                <a:gd name="connsiteY4" fmla="*/ 130610 h 180651"/>
                <a:gd name="connsiteX5" fmla="*/ 41593 w 179494"/>
                <a:gd name="connsiteY5" fmla="*/ 133772 h 180651"/>
                <a:gd name="connsiteX6" fmla="*/ 41549 w 179494"/>
                <a:gd name="connsiteY6" fmla="*/ 150588 h 180651"/>
                <a:gd name="connsiteX7" fmla="*/ 70971 w 179494"/>
                <a:gd name="connsiteY7" fmla="*/ 180359 h 180651"/>
                <a:gd name="connsiteX8" fmla="*/ 111735 w 179494"/>
                <a:gd name="connsiteY8" fmla="*/ 156106 h 180651"/>
                <a:gd name="connsiteX9" fmla="*/ 111953 w 179494"/>
                <a:gd name="connsiteY9" fmla="*/ 155692 h 180651"/>
                <a:gd name="connsiteX10" fmla="*/ 121484 w 179494"/>
                <a:gd name="connsiteY10" fmla="*/ 159443 h 180651"/>
                <a:gd name="connsiteX11" fmla="*/ 177711 w 179494"/>
                <a:gd name="connsiteY11" fmla="*/ 130392 h 180651"/>
                <a:gd name="connsiteX12" fmla="*/ 158017 w 179494"/>
                <a:gd name="connsiteY12" fmla="*/ 83979 h 180651"/>
                <a:gd name="connsiteX13" fmla="*/ 165803 w 179494"/>
                <a:gd name="connsiteY13" fmla="*/ 72289 h 180651"/>
                <a:gd name="connsiteX14" fmla="*/ 146675 w 179494"/>
                <a:gd name="connsiteY14" fmla="*/ 11961 h 180651"/>
                <a:gd name="connsiteX15" fmla="*/ 105715 w 179494"/>
                <a:gd name="connsiteY15" fmla="*/ 16084 h 180651"/>
                <a:gd name="connsiteX16" fmla="*/ 53872 w 179494"/>
                <a:gd name="connsiteY16" fmla="*/ 3237 h 180651"/>
                <a:gd name="connsiteX17" fmla="*/ 53872 w 179494"/>
                <a:gd name="connsiteY17" fmla="*/ 3237 h 18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494" h="180651">
                  <a:moveTo>
                    <a:pt x="53872" y="3237"/>
                  </a:moveTo>
                  <a:cubicBezTo>
                    <a:pt x="31538" y="13292"/>
                    <a:pt x="27241" y="37763"/>
                    <a:pt x="34526" y="58417"/>
                  </a:cubicBezTo>
                  <a:cubicBezTo>
                    <a:pt x="31516" y="58745"/>
                    <a:pt x="28550" y="59377"/>
                    <a:pt x="25715" y="60315"/>
                  </a:cubicBezTo>
                  <a:cubicBezTo>
                    <a:pt x="11102" y="65091"/>
                    <a:pt x="0" y="77458"/>
                    <a:pt x="0" y="93336"/>
                  </a:cubicBezTo>
                  <a:cubicBezTo>
                    <a:pt x="-22" y="111111"/>
                    <a:pt x="13610" y="124852"/>
                    <a:pt x="29314" y="130610"/>
                  </a:cubicBezTo>
                  <a:cubicBezTo>
                    <a:pt x="33130" y="132006"/>
                    <a:pt x="37274" y="133074"/>
                    <a:pt x="41593" y="133772"/>
                  </a:cubicBezTo>
                  <a:cubicBezTo>
                    <a:pt x="40568" y="139378"/>
                    <a:pt x="40502" y="145114"/>
                    <a:pt x="41549" y="150588"/>
                  </a:cubicBezTo>
                  <a:cubicBezTo>
                    <a:pt x="44384" y="165703"/>
                    <a:pt x="55202" y="178287"/>
                    <a:pt x="70971" y="180359"/>
                  </a:cubicBezTo>
                  <a:cubicBezTo>
                    <a:pt x="88594" y="182671"/>
                    <a:pt x="103970" y="170959"/>
                    <a:pt x="111735" y="156106"/>
                  </a:cubicBezTo>
                  <a:lnTo>
                    <a:pt x="111953" y="155692"/>
                  </a:lnTo>
                  <a:cubicBezTo>
                    <a:pt x="114876" y="157240"/>
                    <a:pt x="118038" y="158527"/>
                    <a:pt x="121484" y="159443"/>
                  </a:cubicBezTo>
                  <a:cubicBezTo>
                    <a:pt x="143207" y="165310"/>
                    <a:pt x="170928" y="152442"/>
                    <a:pt x="177711" y="130392"/>
                  </a:cubicBezTo>
                  <a:cubicBezTo>
                    <a:pt x="183796" y="110588"/>
                    <a:pt x="173589" y="93663"/>
                    <a:pt x="158017" y="83979"/>
                  </a:cubicBezTo>
                  <a:cubicBezTo>
                    <a:pt x="161092" y="80642"/>
                    <a:pt x="163731" y="76760"/>
                    <a:pt x="165803" y="72289"/>
                  </a:cubicBezTo>
                  <a:cubicBezTo>
                    <a:pt x="175268" y="51874"/>
                    <a:pt x="167264" y="22365"/>
                    <a:pt x="146675" y="11961"/>
                  </a:cubicBezTo>
                  <a:cubicBezTo>
                    <a:pt x="131931" y="4524"/>
                    <a:pt x="117253" y="7577"/>
                    <a:pt x="105715" y="16084"/>
                  </a:cubicBezTo>
                  <a:cubicBezTo>
                    <a:pt x="92847" y="2321"/>
                    <a:pt x="71037" y="-4484"/>
                    <a:pt x="53872" y="3237"/>
                  </a:cubicBezTo>
                  <a:lnTo>
                    <a:pt x="53872" y="323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B3F5E626-03B5-4020-B55B-274FEC4B2D15}"/>
                </a:ext>
              </a:extLst>
            </p:cNvPr>
            <p:cNvSpPr/>
            <p:nvPr/>
          </p:nvSpPr>
          <p:spPr>
            <a:xfrm>
              <a:off x="5999671" y="6433777"/>
              <a:ext cx="118449" cy="119324"/>
            </a:xfrm>
            <a:custGeom>
              <a:avLst/>
              <a:gdLst>
                <a:gd name="connsiteX0" fmla="*/ 35595 w 118449"/>
                <a:gd name="connsiteY0" fmla="*/ 2140 h 119324"/>
                <a:gd name="connsiteX1" fmla="*/ 22814 w 118449"/>
                <a:gd name="connsiteY1" fmla="*/ 38586 h 119324"/>
                <a:gd name="connsiteX2" fmla="*/ 16990 w 118449"/>
                <a:gd name="connsiteY2" fmla="*/ 39829 h 119324"/>
                <a:gd name="connsiteX3" fmla="*/ 0 w 118449"/>
                <a:gd name="connsiteY3" fmla="*/ 61639 h 119324"/>
                <a:gd name="connsiteX4" fmla="*/ 19368 w 118449"/>
                <a:gd name="connsiteY4" fmla="*/ 86263 h 119324"/>
                <a:gd name="connsiteX5" fmla="*/ 27459 w 118449"/>
                <a:gd name="connsiteY5" fmla="*/ 88357 h 119324"/>
                <a:gd name="connsiteX6" fmla="*/ 27416 w 118449"/>
                <a:gd name="connsiteY6" fmla="*/ 99458 h 119324"/>
                <a:gd name="connsiteX7" fmla="*/ 46827 w 118449"/>
                <a:gd name="connsiteY7" fmla="*/ 119131 h 119324"/>
                <a:gd name="connsiteX8" fmla="*/ 73741 w 118449"/>
                <a:gd name="connsiteY8" fmla="*/ 103122 h 119324"/>
                <a:gd name="connsiteX9" fmla="*/ 73872 w 118449"/>
                <a:gd name="connsiteY9" fmla="*/ 102839 h 119324"/>
                <a:gd name="connsiteX10" fmla="*/ 80153 w 118449"/>
                <a:gd name="connsiteY10" fmla="*/ 105325 h 119324"/>
                <a:gd name="connsiteX11" fmla="*/ 117274 w 118449"/>
                <a:gd name="connsiteY11" fmla="*/ 86132 h 119324"/>
                <a:gd name="connsiteX12" fmla="*/ 104254 w 118449"/>
                <a:gd name="connsiteY12" fmla="*/ 55467 h 119324"/>
                <a:gd name="connsiteX13" fmla="*/ 109401 w 118449"/>
                <a:gd name="connsiteY13" fmla="*/ 47746 h 119324"/>
                <a:gd name="connsiteX14" fmla="*/ 96773 w 118449"/>
                <a:gd name="connsiteY14" fmla="*/ 7920 h 119324"/>
                <a:gd name="connsiteX15" fmla="*/ 69728 w 118449"/>
                <a:gd name="connsiteY15" fmla="*/ 10646 h 119324"/>
                <a:gd name="connsiteX16" fmla="*/ 35595 w 118449"/>
                <a:gd name="connsiteY16" fmla="*/ 2140 h 119324"/>
                <a:gd name="connsiteX17" fmla="*/ 35595 w 118449"/>
                <a:gd name="connsiteY17" fmla="*/ 2140 h 11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449" h="119324">
                  <a:moveTo>
                    <a:pt x="35595" y="2140"/>
                  </a:moveTo>
                  <a:cubicBezTo>
                    <a:pt x="20851" y="8771"/>
                    <a:pt x="18015" y="24932"/>
                    <a:pt x="22814" y="38586"/>
                  </a:cubicBezTo>
                  <a:cubicBezTo>
                    <a:pt x="20829" y="38804"/>
                    <a:pt x="18888" y="39218"/>
                    <a:pt x="16990" y="39829"/>
                  </a:cubicBezTo>
                  <a:cubicBezTo>
                    <a:pt x="7329" y="42991"/>
                    <a:pt x="22" y="51148"/>
                    <a:pt x="0" y="61639"/>
                  </a:cubicBezTo>
                  <a:cubicBezTo>
                    <a:pt x="0" y="73395"/>
                    <a:pt x="8986" y="82446"/>
                    <a:pt x="19368" y="86263"/>
                  </a:cubicBezTo>
                  <a:cubicBezTo>
                    <a:pt x="21898" y="87179"/>
                    <a:pt x="24624" y="87899"/>
                    <a:pt x="27459" y="88357"/>
                  </a:cubicBezTo>
                  <a:cubicBezTo>
                    <a:pt x="26783" y="92043"/>
                    <a:pt x="26740" y="95838"/>
                    <a:pt x="27416" y="99458"/>
                  </a:cubicBezTo>
                  <a:cubicBezTo>
                    <a:pt x="29291" y="109448"/>
                    <a:pt x="36445" y="117757"/>
                    <a:pt x="46827" y="119131"/>
                  </a:cubicBezTo>
                  <a:cubicBezTo>
                    <a:pt x="58474" y="120658"/>
                    <a:pt x="68615" y="112915"/>
                    <a:pt x="73741" y="103122"/>
                  </a:cubicBezTo>
                  <a:lnTo>
                    <a:pt x="73872" y="102839"/>
                  </a:lnTo>
                  <a:cubicBezTo>
                    <a:pt x="75813" y="103864"/>
                    <a:pt x="77907" y="104693"/>
                    <a:pt x="80153" y="105325"/>
                  </a:cubicBezTo>
                  <a:cubicBezTo>
                    <a:pt x="94483" y="109208"/>
                    <a:pt x="112803" y="100702"/>
                    <a:pt x="117274" y="86132"/>
                  </a:cubicBezTo>
                  <a:cubicBezTo>
                    <a:pt x="121288" y="73046"/>
                    <a:pt x="114548" y="61879"/>
                    <a:pt x="104254" y="55467"/>
                  </a:cubicBezTo>
                  <a:cubicBezTo>
                    <a:pt x="106282" y="53264"/>
                    <a:pt x="108027" y="50712"/>
                    <a:pt x="109401" y="47746"/>
                  </a:cubicBezTo>
                  <a:cubicBezTo>
                    <a:pt x="115660" y="34267"/>
                    <a:pt x="110361" y="14769"/>
                    <a:pt x="96773" y="7920"/>
                  </a:cubicBezTo>
                  <a:cubicBezTo>
                    <a:pt x="87045" y="3013"/>
                    <a:pt x="77340" y="5019"/>
                    <a:pt x="69728" y="10646"/>
                  </a:cubicBezTo>
                  <a:cubicBezTo>
                    <a:pt x="61331" y="1530"/>
                    <a:pt x="46936" y="-2963"/>
                    <a:pt x="35595" y="2140"/>
                  </a:cubicBezTo>
                  <a:lnTo>
                    <a:pt x="35595" y="214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6359A76C-3D7E-4476-9EFE-D65804B7E524}"/>
                </a:ext>
              </a:extLst>
            </p:cNvPr>
            <p:cNvSpPr/>
            <p:nvPr/>
          </p:nvSpPr>
          <p:spPr>
            <a:xfrm>
              <a:off x="6028230" y="6449788"/>
              <a:ext cx="74118" cy="78135"/>
            </a:xfrm>
            <a:custGeom>
              <a:avLst/>
              <a:gdLst>
                <a:gd name="connsiteX0" fmla="*/ 62085 w 74118"/>
                <a:gd name="connsiteY0" fmla="*/ 8638 h 78135"/>
                <a:gd name="connsiteX1" fmla="*/ 5618 w 74118"/>
                <a:gd name="connsiteY1" fmla="*/ 61201 h 78135"/>
                <a:gd name="connsiteX2" fmla="*/ 72947 w 74118"/>
                <a:gd name="connsiteY2" fmla="*/ 48791 h 78135"/>
                <a:gd name="connsiteX3" fmla="*/ 62085 w 74118"/>
                <a:gd name="connsiteY3" fmla="*/ 8638 h 78135"/>
                <a:gd name="connsiteX4" fmla="*/ 62085 w 74118"/>
                <a:gd name="connsiteY4" fmla="*/ 8638 h 7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18" h="78135">
                  <a:moveTo>
                    <a:pt x="62085" y="8638"/>
                  </a:moveTo>
                  <a:cubicBezTo>
                    <a:pt x="35193" y="-18102"/>
                    <a:pt x="-17218" y="22269"/>
                    <a:pt x="5618" y="61201"/>
                  </a:cubicBezTo>
                  <a:cubicBezTo>
                    <a:pt x="22521" y="90077"/>
                    <a:pt x="65662" y="79434"/>
                    <a:pt x="72947" y="48791"/>
                  </a:cubicBezTo>
                  <a:cubicBezTo>
                    <a:pt x="76284" y="34679"/>
                    <a:pt x="72445" y="18954"/>
                    <a:pt x="62085" y="8638"/>
                  </a:cubicBezTo>
                  <a:lnTo>
                    <a:pt x="62085" y="863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493" name="Graphic 1943">
              <a:extLst>
                <a:ext uri="{FF2B5EF4-FFF2-40B4-BE49-F238E27FC236}">
                  <a16:creationId xmlns:a16="http://schemas.microsoft.com/office/drawing/2014/main" id="{7B74DBF9-1A67-462B-B233-989E073CD36E}"/>
                </a:ext>
              </a:extLst>
            </p:cNvPr>
            <p:cNvGrpSpPr/>
            <p:nvPr/>
          </p:nvGrpSpPr>
          <p:grpSpPr>
            <a:xfrm>
              <a:off x="4155115" y="5750048"/>
              <a:ext cx="1923490" cy="2079925"/>
              <a:chOff x="4155115" y="5750048"/>
              <a:chExt cx="1923490" cy="2079925"/>
            </a:xfrm>
          </p:grpSpPr>
          <p:sp>
            <p:nvSpPr>
              <p:cNvPr id="3721" name="Freeform: Shape 3720">
                <a:extLst>
                  <a:ext uri="{FF2B5EF4-FFF2-40B4-BE49-F238E27FC236}">
                    <a16:creationId xmlns:a16="http://schemas.microsoft.com/office/drawing/2014/main" id="{2393AC73-585D-4E5A-9021-49919F458CF8}"/>
                  </a:ext>
                </a:extLst>
              </p:cNvPr>
              <p:cNvSpPr/>
              <p:nvPr/>
            </p:nvSpPr>
            <p:spPr>
              <a:xfrm>
                <a:off x="6051339" y="6473041"/>
                <a:ext cx="27266" cy="27186"/>
              </a:xfrm>
              <a:custGeom>
                <a:avLst/>
                <a:gdLst>
                  <a:gd name="connsiteX0" fmla="*/ 26719 w 27266"/>
                  <a:gd name="connsiteY0" fmla="*/ 9703 h 27186"/>
                  <a:gd name="connsiteX1" fmla="*/ 17253 w 27266"/>
                  <a:gd name="connsiteY1" fmla="*/ 673 h 27186"/>
                  <a:gd name="connsiteX2" fmla="*/ 16817 w 27266"/>
                  <a:gd name="connsiteY2" fmla="*/ 521 h 27186"/>
                  <a:gd name="connsiteX3" fmla="*/ 3730 w 27266"/>
                  <a:gd name="connsiteY3" fmla="*/ 4316 h 27186"/>
                  <a:gd name="connsiteX4" fmla="*/ 568 w 27266"/>
                  <a:gd name="connsiteY4" fmla="*/ 17577 h 27186"/>
                  <a:gd name="connsiteX5" fmla="*/ 10252 w 27266"/>
                  <a:gd name="connsiteY5" fmla="*/ 26802 h 27186"/>
                  <a:gd name="connsiteX6" fmla="*/ 23338 w 27266"/>
                  <a:gd name="connsiteY6" fmla="*/ 23007 h 27186"/>
                  <a:gd name="connsiteX7" fmla="*/ 23622 w 27266"/>
                  <a:gd name="connsiteY7" fmla="*/ 22658 h 27186"/>
                  <a:gd name="connsiteX8" fmla="*/ 26719 w 27266"/>
                  <a:gd name="connsiteY8" fmla="*/ 9703 h 27186"/>
                  <a:gd name="connsiteX9" fmla="*/ 26719 w 27266"/>
                  <a:gd name="connsiteY9" fmla="*/ 9703 h 2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266" h="27186">
                    <a:moveTo>
                      <a:pt x="26719" y="9703"/>
                    </a:moveTo>
                    <a:cubicBezTo>
                      <a:pt x="25279" y="4970"/>
                      <a:pt x="21724" y="2244"/>
                      <a:pt x="17253" y="673"/>
                    </a:cubicBezTo>
                    <a:cubicBezTo>
                      <a:pt x="17101" y="630"/>
                      <a:pt x="16970" y="564"/>
                      <a:pt x="16817" y="521"/>
                    </a:cubicBezTo>
                    <a:cubicBezTo>
                      <a:pt x="12368" y="-1028"/>
                      <a:pt x="6828" y="1066"/>
                      <a:pt x="3730" y="4316"/>
                    </a:cubicBezTo>
                    <a:cubicBezTo>
                      <a:pt x="394" y="7806"/>
                      <a:pt x="-828" y="12953"/>
                      <a:pt x="568" y="17577"/>
                    </a:cubicBezTo>
                    <a:cubicBezTo>
                      <a:pt x="1942" y="22091"/>
                      <a:pt x="5672" y="25668"/>
                      <a:pt x="10252" y="26802"/>
                    </a:cubicBezTo>
                    <a:cubicBezTo>
                      <a:pt x="14636" y="27893"/>
                      <a:pt x="20394" y="26671"/>
                      <a:pt x="23338" y="23007"/>
                    </a:cubicBezTo>
                    <a:lnTo>
                      <a:pt x="23622" y="22658"/>
                    </a:lnTo>
                    <a:cubicBezTo>
                      <a:pt x="26631" y="18885"/>
                      <a:pt x="28159" y="14523"/>
                      <a:pt x="26719" y="9703"/>
                    </a:cubicBezTo>
                    <a:lnTo>
                      <a:pt x="26719" y="9703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22" name="Freeform: Shape 3721">
                <a:extLst>
                  <a:ext uri="{FF2B5EF4-FFF2-40B4-BE49-F238E27FC236}">
                    <a16:creationId xmlns:a16="http://schemas.microsoft.com/office/drawing/2014/main" id="{245389EE-FB1B-45F3-9927-DB868D9848C5}"/>
                  </a:ext>
                </a:extLst>
              </p:cNvPr>
              <p:cNvSpPr/>
              <p:nvPr/>
            </p:nvSpPr>
            <p:spPr>
              <a:xfrm>
                <a:off x="4155115" y="5750048"/>
                <a:ext cx="1278150" cy="1816082"/>
              </a:xfrm>
              <a:custGeom>
                <a:avLst/>
                <a:gdLst>
                  <a:gd name="connsiteX0" fmla="*/ 1019077 w 1278150"/>
                  <a:gd name="connsiteY0" fmla="*/ 1774316 h 1816082"/>
                  <a:gd name="connsiteX1" fmla="*/ 713863 w 1278150"/>
                  <a:gd name="connsiteY1" fmla="*/ 1118914 h 1816082"/>
                  <a:gd name="connsiteX2" fmla="*/ 569260 w 1278150"/>
                  <a:gd name="connsiteY2" fmla="*/ 683056 h 1816082"/>
                  <a:gd name="connsiteX3" fmla="*/ 348190 w 1278150"/>
                  <a:gd name="connsiteY3" fmla="*/ 345954 h 1816082"/>
                  <a:gd name="connsiteX4" fmla="*/ 182737 w 1278150"/>
                  <a:gd name="connsiteY4" fmla="*/ 180021 h 1816082"/>
                  <a:gd name="connsiteX5" fmla="*/ 11896 w 1278150"/>
                  <a:gd name="connsiteY5" fmla="*/ 26672 h 1816082"/>
                  <a:gd name="connsiteX6" fmla="*/ 277110 w 1278150"/>
                  <a:gd name="connsiteY6" fmla="*/ 81853 h 1816082"/>
                  <a:gd name="connsiteX7" fmla="*/ 485770 w 1278150"/>
                  <a:gd name="connsiteY7" fmla="*/ 183118 h 1816082"/>
                  <a:gd name="connsiteX8" fmla="*/ 847430 w 1278150"/>
                  <a:gd name="connsiteY8" fmla="*/ 482400 h 1816082"/>
                  <a:gd name="connsiteX9" fmla="*/ 1259712 w 1278150"/>
                  <a:gd name="connsiteY9" fmla="*/ 1365393 h 1816082"/>
                  <a:gd name="connsiteX10" fmla="*/ 1277901 w 1278150"/>
                  <a:gd name="connsiteY10" fmla="*/ 1644654 h 1816082"/>
                  <a:gd name="connsiteX11" fmla="*/ 1019077 w 1278150"/>
                  <a:gd name="connsiteY11" fmla="*/ 1774316 h 1816082"/>
                  <a:gd name="connsiteX12" fmla="*/ 1019077 w 1278150"/>
                  <a:gd name="connsiteY12" fmla="*/ 1774316 h 1816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8150" h="1816082">
                    <a:moveTo>
                      <a:pt x="1019077" y="1774316"/>
                    </a:moveTo>
                    <a:cubicBezTo>
                      <a:pt x="822457" y="1625918"/>
                      <a:pt x="776262" y="1344804"/>
                      <a:pt x="713863" y="1118914"/>
                    </a:cubicBezTo>
                    <a:cubicBezTo>
                      <a:pt x="672314" y="971651"/>
                      <a:pt x="636654" y="821093"/>
                      <a:pt x="569260" y="683056"/>
                    </a:cubicBezTo>
                    <a:cubicBezTo>
                      <a:pt x="510263" y="562248"/>
                      <a:pt x="436326" y="447591"/>
                      <a:pt x="348190" y="345954"/>
                    </a:cubicBezTo>
                    <a:cubicBezTo>
                      <a:pt x="297001" y="286892"/>
                      <a:pt x="241385" y="231668"/>
                      <a:pt x="182737" y="180021"/>
                    </a:cubicBezTo>
                    <a:cubicBezTo>
                      <a:pt x="125244" y="129378"/>
                      <a:pt x="64633" y="82267"/>
                      <a:pt x="11896" y="26672"/>
                    </a:cubicBezTo>
                    <a:cubicBezTo>
                      <a:pt x="-59816" y="-48857"/>
                      <a:pt x="213489" y="57512"/>
                      <a:pt x="277110" y="81853"/>
                    </a:cubicBezTo>
                    <a:cubicBezTo>
                      <a:pt x="349324" y="109465"/>
                      <a:pt x="419554" y="143118"/>
                      <a:pt x="485770" y="183118"/>
                    </a:cubicBezTo>
                    <a:cubicBezTo>
                      <a:pt x="620188" y="264340"/>
                      <a:pt x="742173" y="365867"/>
                      <a:pt x="847430" y="482400"/>
                    </a:cubicBezTo>
                    <a:cubicBezTo>
                      <a:pt x="1068391" y="727025"/>
                      <a:pt x="1211794" y="1039655"/>
                      <a:pt x="1259712" y="1365393"/>
                    </a:cubicBezTo>
                    <a:cubicBezTo>
                      <a:pt x="1273278" y="1457651"/>
                      <a:pt x="1279515" y="1551414"/>
                      <a:pt x="1277901" y="1644654"/>
                    </a:cubicBezTo>
                    <a:cubicBezTo>
                      <a:pt x="1254084" y="1783411"/>
                      <a:pt x="1149852" y="1873030"/>
                      <a:pt x="1019077" y="1774316"/>
                    </a:cubicBezTo>
                    <a:lnTo>
                      <a:pt x="1019077" y="1774316"/>
                    </a:lnTo>
                    <a:close/>
                  </a:path>
                </a:pathLst>
              </a:custGeom>
              <a:solidFill>
                <a:srgbClr val="4E889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23" name="Freeform: Shape 3722">
                <a:extLst>
                  <a:ext uri="{FF2B5EF4-FFF2-40B4-BE49-F238E27FC236}">
                    <a16:creationId xmlns:a16="http://schemas.microsoft.com/office/drawing/2014/main" id="{DDA58503-7229-45C0-9BE1-8D1C0E6631A7}"/>
                  </a:ext>
                </a:extLst>
              </p:cNvPr>
              <p:cNvSpPr/>
              <p:nvPr/>
            </p:nvSpPr>
            <p:spPr>
              <a:xfrm>
                <a:off x="4157894" y="5750088"/>
                <a:ext cx="1275349" cy="1811746"/>
              </a:xfrm>
              <a:custGeom>
                <a:avLst/>
                <a:gdLst>
                  <a:gd name="connsiteX0" fmla="*/ 0 w 1275349"/>
                  <a:gd name="connsiteY0" fmla="*/ 2444 h 1811746"/>
                  <a:gd name="connsiteX1" fmla="*/ 274331 w 1275349"/>
                  <a:gd name="connsiteY1" fmla="*/ 81834 h 1811746"/>
                  <a:gd name="connsiteX2" fmla="*/ 482969 w 1275349"/>
                  <a:gd name="connsiteY2" fmla="*/ 183100 h 1811746"/>
                  <a:gd name="connsiteX3" fmla="*/ 844629 w 1275349"/>
                  <a:gd name="connsiteY3" fmla="*/ 482382 h 1811746"/>
                  <a:gd name="connsiteX4" fmla="*/ 1256910 w 1275349"/>
                  <a:gd name="connsiteY4" fmla="*/ 1365375 h 1811746"/>
                  <a:gd name="connsiteX5" fmla="*/ 1275100 w 1275349"/>
                  <a:gd name="connsiteY5" fmla="*/ 1644635 h 1811746"/>
                  <a:gd name="connsiteX6" fmla="*/ 1155252 w 1275349"/>
                  <a:gd name="connsiteY6" fmla="*/ 1811746 h 1811746"/>
                  <a:gd name="connsiteX7" fmla="*/ 678368 w 1275349"/>
                  <a:gd name="connsiteY7" fmla="*/ 586635 h 1811746"/>
                  <a:gd name="connsiteX8" fmla="*/ 0 w 1275349"/>
                  <a:gd name="connsiteY8" fmla="*/ 2444 h 1811746"/>
                  <a:gd name="connsiteX9" fmla="*/ 0 w 1275349"/>
                  <a:gd name="connsiteY9" fmla="*/ 2444 h 181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349" h="1811746">
                    <a:moveTo>
                      <a:pt x="0" y="2444"/>
                    </a:moveTo>
                    <a:cubicBezTo>
                      <a:pt x="25649" y="-14524"/>
                      <a:pt x="221724" y="61703"/>
                      <a:pt x="274331" y="81834"/>
                    </a:cubicBezTo>
                    <a:cubicBezTo>
                      <a:pt x="346545" y="109446"/>
                      <a:pt x="416753" y="143099"/>
                      <a:pt x="482969" y="183100"/>
                    </a:cubicBezTo>
                    <a:cubicBezTo>
                      <a:pt x="617386" y="264321"/>
                      <a:pt x="739372" y="365849"/>
                      <a:pt x="844629" y="482382"/>
                    </a:cubicBezTo>
                    <a:cubicBezTo>
                      <a:pt x="1065590" y="727007"/>
                      <a:pt x="1208993" y="1039637"/>
                      <a:pt x="1256910" y="1365375"/>
                    </a:cubicBezTo>
                    <a:cubicBezTo>
                      <a:pt x="1270476" y="1457633"/>
                      <a:pt x="1276714" y="1551395"/>
                      <a:pt x="1275100" y="1644635"/>
                    </a:cubicBezTo>
                    <a:cubicBezTo>
                      <a:pt x="1260683" y="1728692"/>
                      <a:pt x="1216735" y="1794690"/>
                      <a:pt x="1155252" y="1811746"/>
                    </a:cubicBezTo>
                    <a:cubicBezTo>
                      <a:pt x="1110584" y="1482475"/>
                      <a:pt x="971129" y="922733"/>
                      <a:pt x="678368" y="586635"/>
                    </a:cubicBezTo>
                    <a:cubicBezTo>
                      <a:pt x="343470" y="202162"/>
                      <a:pt x="0" y="2444"/>
                      <a:pt x="0" y="2444"/>
                    </a:cubicBezTo>
                    <a:lnTo>
                      <a:pt x="0" y="2444"/>
                    </a:lnTo>
                    <a:close/>
                  </a:path>
                </a:pathLst>
              </a:custGeom>
              <a:solidFill>
                <a:srgbClr val="4E7F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24" name="Freeform: Shape 3723">
                <a:extLst>
                  <a:ext uri="{FF2B5EF4-FFF2-40B4-BE49-F238E27FC236}">
                    <a16:creationId xmlns:a16="http://schemas.microsoft.com/office/drawing/2014/main" id="{27D361C7-1697-4CBA-A1DC-64341866B72E}"/>
                  </a:ext>
                </a:extLst>
              </p:cNvPr>
              <p:cNvSpPr/>
              <p:nvPr/>
            </p:nvSpPr>
            <p:spPr>
              <a:xfrm>
                <a:off x="4272812" y="5809566"/>
                <a:ext cx="1075475" cy="2020407"/>
              </a:xfrm>
              <a:custGeom>
                <a:avLst/>
                <a:gdLst>
                  <a:gd name="connsiteX0" fmla="*/ 973987 w 1075475"/>
                  <a:gd name="connsiteY0" fmla="*/ 1503477 h 2020407"/>
                  <a:gd name="connsiteX1" fmla="*/ 972373 w 1075475"/>
                  <a:gd name="connsiteY1" fmla="*/ 1498526 h 2020407"/>
                  <a:gd name="connsiteX2" fmla="*/ 675774 w 1075475"/>
                  <a:gd name="connsiteY2" fmla="*/ 1122537 h 2020407"/>
                  <a:gd name="connsiteX3" fmla="*/ 679743 w 1075475"/>
                  <a:gd name="connsiteY3" fmla="*/ 1110782 h 2020407"/>
                  <a:gd name="connsiteX4" fmla="*/ 958349 w 1075475"/>
                  <a:gd name="connsiteY4" fmla="*/ 1424698 h 2020407"/>
                  <a:gd name="connsiteX5" fmla="*/ 958043 w 1075475"/>
                  <a:gd name="connsiteY5" fmla="*/ 1423172 h 2020407"/>
                  <a:gd name="connsiteX6" fmla="*/ 560790 w 1075475"/>
                  <a:gd name="connsiteY6" fmla="*/ 845982 h 2020407"/>
                  <a:gd name="connsiteX7" fmla="*/ 564628 w 1075475"/>
                  <a:gd name="connsiteY7" fmla="*/ 834597 h 2020407"/>
                  <a:gd name="connsiteX8" fmla="*/ 854357 w 1075475"/>
                  <a:gd name="connsiteY8" fmla="*/ 1096190 h 2020407"/>
                  <a:gd name="connsiteX9" fmla="*/ 859919 w 1075475"/>
                  <a:gd name="connsiteY9" fmla="*/ 1102995 h 2020407"/>
                  <a:gd name="connsiteX10" fmla="*/ 532610 w 1075475"/>
                  <a:gd name="connsiteY10" fmla="*/ 770649 h 2020407"/>
                  <a:gd name="connsiteX11" fmla="*/ 537191 w 1075475"/>
                  <a:gd name="connsiteY11" fmla="*/ 757126 h 2020407"/>
                  <a:gd name="connsiteX12" fmla="*/ 809450 w 1075475"/>
                  <a:gd name="connsiteY12" fmla="*/ 985852 h 2020407"/>
                  <a:gd name="connsiteX13" fmla="*/ 462250 w 1075475"/>
                  <a:gd name="connsiteY13" fmla="*/ 455554 h 2020407"/>
                  <a:gd name="connsiteX14" fmla="*/ 3796 w 1075475"/>
                  <a:gd name="connsiteY14" fmla="*/ 18060 h 2020407"/>
                  <a:gd name="connsiteX15" fmla="*/ 14374 w 1075475"/>
                  <a:gd name="connsiteY15" fmla="*/ 1986 h 2020407"/>
                  <a:gd name="connsiteX16" fmla="*/ 753549 w 1075475"/>
                  <a:gd name="connsiteY16" fmla="*/ 802317 h 2020407"/>
                  <a:gd name="connsiteX17" fmla="*/ 685436 w 1075475"/>
                  <a:gd name="connsiteY17" fmla="*/ 597060 h 2020407"/>
                  <a:gd name="connsiteX18" fmla="*/ 556034 w 1075475"/>
                  <a:gd name="connsiteY18" fmla="*/ 334332 h 2020407"/>
                  <a:gd name="connsiteX19" fmla="*/ 572720 w 1075475"/>
                  <a:gd name="connsiteY19" fmla="*/ 326066 h 2020407"/>
                  <a:gd name="connsiteX20" fmla="*/ 786941 w 1075475"/>
                  <a:gd name="connsiteY20" fmla="*/ 861336 h 2020407"/>
                  <a:gd name="connsiteX21" fmla="*/ 927923 w 1075475"/>
                  <a:gd name="connsiteY21" fmla="*/ 1189975 h 2020407"/>
                  <a:gd name="connsiteX22" fmla="*/ 906702 w 1075475"/>
                  <a:gd name="connsiteY22" fmla="*/ 948752 h 2020407"/>
                  <a:gd name="connsiteX23" fmla="*/ 820049 w 1075475"/>
                  <a:gd name="connsiteY23" fmla="*/ 691913 h 2020407"/>
                  <a:gd name="connsiteX24" fmla="*/ 819722 w 1075475"/>
                  <a:gd name="connsiteY24" fmla="*/ 663385 h 2020407"/>
                  <a:gd name="connsiteX25" fmla="*/ 946724 w 1075475"/>
                  <a:gd name="connsiteY25" fmla="*/ 1249605 h 2020407"/>
                  <a:gd name="connsiteX26" fmla="*/ 1016081 w 1075475"/>
                  <a:gd name="connsiteY26" fmla="*/ 1547425 h 2020407"/>
                  <a:gd name="connsiteX27" fmla="*/ 968338 w 1075475"/>
                  <a:gd name="connsiteY27" fmla="*/ 854575 h 2020407"/>
                  <a:gd name="connsiteX28" fmla="*/ 982733 w 1075475"/>
                  <a:gd name="connsiteY28" fmla="*/ 849733 h 2020407"/>
                  <a:gd name="connsiteX29" fmla="*/ 1024129 w 1075475"/>
                  <a:gd name="connsiteY29" fmla="*/ 1597066 h 2020407"/>
                  <a:gd name="connsiteX30" fmla="*/ 1053856 w 1075475"/>
                  <a:gd name="connsiteY30" fmla="*/ 1878856 h 2020407"/>
                  <a:gd name="connsiteX31" fmla="*/ 1051894 w 1075475"/>
                  <a:gd name="connsiteY31" fmla="*/ 1937591 h 2020407"/>
                  <a:gd name="connsiteX32" fmla="*/ 999309 w 1075475"/>
                  <a:gd name="connsiteY32" fmla="*/ 1957417 h 2020407"/>
                  <a:gd name="connsiteX33" fmla="*/ 973987 w 1075475"/>
                  <a:gd name="connsiteY33" fmla="*/ 1503477 h 2020407"/>
                  <a:gd name="connsiteX34" fmla="*/ 973987 w 1075475"/>
                  <a:gd name="connsiteY34" fmla="*/ 1503477 h 202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475" h="2020407">
                    <a:moveTo>
                      <a:pt x="973987" y="1503477"/>
                    </a:moveTo>
                    <a:cubicBezTo>
                      <a:pt x="973202" y="1502038"/>
                      <a:pt x="972613" y="1500424"/>
                      <a:pt x="972373" y="1498526"/>
                    </a:cubicBezTo>
                    <a:cubicBezTo>
                      <a:pt x="967466" y="1459159"/>
                      <a:pt x="712786" y="1143410"/>
                      <a:pt x="675774" y="1122537"/>
                    </a:cubicBezTo>
                    <a:cubicBezTo>
                      <a:pt x="670387" y="1119506"/>
                      <a:pt x="673418" y="1109582"/>
                      <a:pt x="679743" y="1110782"/>
                    </a:cubicBezTo>
                    <a:cubicBezTo>
                      <a:pt x="707879" y="1111741"/>
                      <a:pt x="926855" y="1383477"/>
                      <a:pt x="958349" y="1424698"/>
                    </a:cubicBezTo>
                    <a:cubicBezTo>
                      <a:pt x="958240" y="1424197"/>
                      <a:pt x="958153" y="1423673"/>
                      <a:pt x="958043" y="1423172"/>
                    </a:cubicBezTo>
                    <a:cubicBezTo>
                      <a:pt x="946310" y="1293400"/>
                      <a:pt x="788185" y="1019767"/>
                      <a:pt x="560790" y="845982"/>
                    </a:cubicBezTo>
                    <a:cubicBezTo>
                      <a:pt x="553505" y="843364"/>
                      <a:pt x="557278" y="832198"/>
                      <a:pt x="564628" y="834597"/>
                    </a:cubicBezTo>
                    <a:cubicBezTo>
                      <a:pt x="634617" y="857519"/>
                      <a:pt x="800267" y="1030563"/>
                      <a:pt x="854357" y="1096190"/>
                    </a:cubicBezTo>
                    <a:cubicBezTo>
                      <a:pt x="856189" y="1098415"/>
                      <a:pt x="858065" y="1100684"/>
                      <a:pt x="859919" y="1102995"/>
                    </a:cubicBezTo>
                    <a:cubicBezTo>
                      <a:pt x="811478" y="980530"/>
                      <a:pt x="645632" y="835120"/>
                      <a:pt x="532610" y="770649"/>
                    </a:cubicBezTo>
                    <a:cubicBezTo>
                      <a:pt x="523690" y="768337"/>
                      <a:pt x="528314" y="754836"/>
                      <a:pt x="537191" y="757126"/>
                    </a:cubicBezTo>
                    <a:cubicBezTo>
                      <a:pt x="667071" y="816167"/>
                      <a:pt x="710583" y="865851"/>
                      <a:pt x="809450" y="985852"/>
                    </a:cubicBezTo>
                    <a:cubicBezTo>
                      <a:pt x="720114" y="794836"/>
                      <a:pt x="602774" y="617475"/>
                      <a:pt x="462250" y="455554"/>
                    </a:cubicBezTo>
                    <a:cubicBezTo>
                      <a:pt x="323602" y="295815"/>
                      <a:pt x="168006" y="151125"/>
                      <a:pt x="3796" y="18060"/>
                    </a:cubicBezTo>
                    <a:cubicBezTo>
                      <a:pt x="-5691" y="10383"/>
                      <a:pt x="4407" y="-5583"/>
                      <a:pt x="14374" y="1986"/>
                    </a:cubicBezTo>
                    <a:cubicBezTo>
                      <a:pt x="305346" y="222358"/>
                      <a:pt x="567834" y="486067"/>
                      <a:pt x="753549" y="802317"/>
                    </a:cubicBezTo>
                    <a:cubicBezTo>
                      <a:pt x="737301" y="732044"/>
                      <a:pt x="714313" y="663778"/>
                      <a:pt x="685436" y="597060"/>
                    </a:cubicBezTo>
                    <a:cubicBezTo>
                      <a:pt x="646591" y="507310"/>
                      <a:pt x="597452" y="422773"/>
                      <a:pt x="556034" y="334332"/>
                    </a:cubicBezTo>
                    <a:cubicBezTo>
                      <a:pt x="550844" y="323252"/>
                      <a:pt x="566438" y="316120"/>
                      <a:pt x="572720" y="326066"/>
                    </a:cubicBezTo>
                    <a:cubicBezTo>
                      <a:pt x="673527" y="485151"/>
                      <a:pt x="765370" y="671608"/>
                      <a:pt x="786941" y="861336"/>
                    </a:cubicBezTo>
                    <a:cubicBezTo>
                      <a:pt x="844172" y="967095"/>
                      <a:pt x="890584" y="1077085"/>
                      <a:pt x="927923" y="1189975"/>
                    </a:cubicBezTo>
                    <a:cubicBezTo>
                      <a:pt x="927662" y="1109080"/>
                      <a:pt x="922689" y="1028709"/>
                      <a:pt x="906702" y="948752"/>
                    </a:cubicBezTo>
                    <a:cubicBezTo>
                      <a:pt x="888534" y="857803"/>
                      <a:pt x="854880" y="775905"/>
                      <a:pt x="820049" y="691913"/>
                    </a:cubicBezTo>
                    <a:cubicBezTo>
                      <a:pt x="814815" y="679285"/>
                      <a:pt x="784629" y="609710"/>
                      <a:pt x="819722" y="663385"/>
                    </a:cubicBezTo>
                    <a:cubicBezTo>
                      <a:pt x="920311" y="817236"/>
                      <a:pt x="970650" y="1067706"/>
                      <a:pt x="946724" y="1249605"/>
                    </a:cubicBezTo>
                    <a:cubicBezTo>
                      <a:pt x="976015" y="1347162"/>
                      <a:pt x="998872" y="1446661"/>
                      <a:pt x="1016081" y="1547425"/>
                    </a:cubicBezTo>
                    <a:cubicBezTo>
                      <a:pt x="1102472" y="1243585"/>
                      <a:pt x="1020508" y="975339"/>
                      <a:pt x="968338" y="854575"/>
                    </a:cubicBezTo>
                    <a:cubicBezTo>
                      <a:pt x="966004" y="846222"/>
                      <a:pt x="979178" y="841947"/>
                      <a:pt x="982733" y="849733"/>
                    </a:cubicBezTo>
                    <a:cubicBezTo>
                      <a:pt x="1085307" y="1074664"/>
                      <a:pt x="1108186" y="1367228"/>
                      <a:pt x="1024129" y="1597066"/>
                    </a:cubicBezTo>
                    <a:cubicBezTo>
                      <a:pt x="1038349" y="1690283"/>
                      <a:pt x="1048011" y="1784417"/>
                      <a:pt x="1053856" y="1878856"/>
                    </a:cubicBezTo>
                    <a:cubicBezTo>
                      <a:pt x="1054969" y="1896871"/>
                      <a:pt x="1053529" y="1916937"/>
                      <a:pt x="1051894" y="1937591"/>
                    </a:cubicBezTo>
                    <a:cubicBezTo>
                      <a:pt x="1042297" y="2059446"/>
                      <a:pt x="982842" y="2029849"/>
                      <a:pt x="999309" y="1957417"/>
                    </a:cubicBezTo>
                    <a:cubicBezTo>
                      <a:pt x="1029407" y="1825420"/>
                      <a:pt x="995993" y="1634165"/>
                      <a:pt x="973987" y="1503477"/>
                    </a:cubicBezTo>
                    <a:lnTo>
                      <a:pt x="973987" y="1503477"/>
                    </a:lnTo>
                    <a:close/>
                  </a:path>
                </a:pathLst>
              </a:custGeom>
              <a:solidFill>
                <a:srgbClr val="4D788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25" name="Freeform: Shape 3724">
                <a:extLst>
                  <a:ext uri="{FF2B5EF4-FFF2-40B4-BE49-F238E27FC236}">
                    <a16:creationId xmlns:a16="http://schemas.microsoft.com/office/drawing/2014/main" id="{C068CDAC-7AFD-473A-A38F-22CA695E739A}"/>
                  </a:ext>
                </a:extLst>
              </p:cNvPr>
              <p:cNvSpPr/>
              <p:nvPr/>
            </p:nvSpPr>
            <p:spPr>
              <a:xfrm>
                <a:off x="4545299" y="6455778"/>
                <a:ext cx="500758" cy="714208"/>
              </a:xfrm>
              <a:custGeom>
                <a:avLst/>
                <a:gdLst>
                  <a:gd name="connsiteX0" fmla="*/ 16283 w 500758"/>
                  <a:gd name="connsiteY0" fmla="*/ 224502 h 714208"/>
                  <a:gd name="connsiteX1" fmla="*/ 82303 w 500758"/>
                  <a:gd name="connsiteY1" fmla="*/ 218047 h 714208"/>
                  <a:gd name="connsiteX2" fmla="*/ 96960 w 500758"/>
                  <a:gd name="connsiteY2" fmla="*/ 222474 h 714208"/>
                  <a:gd name="connsiteX3" fmla="*/ 100079 w 500758"/>
                  <a:gd name="connsiteY3" fmla="*/ 223521 h 714208"/>
                  <a:gd name="connsiteX4" fmla="*/ 249283 w 500758"/>
                  <a:gd name="connsiteY4" fmla="*/ 345768 h 714208"/>
                  <a:gd name="connsiteX5" fmla="*/ 301214 w 500758"/>
                  <a:gd name="connsiteY5" fmla="*/ 466118 h 714208"/>
                  <a:gd name="connsiteX6" fmla="*/ 313515 w 500758"/>
                  <a:gd name="connsiteY6" fmla="*/ 497874 h 714208"/>
                  <a:gd name="connsiteX7" fmla="*/ 327844 w 500758"/>
                  <a:gd name="connsiteY7" fmla="*/ 367404 h 714208"/>
                  <a:gd name="connsiteX8" fmla="*/ 343199 w 500758"/>
                  <a:gd name="connsiteY8" fmla="*/ 232202 h 714208"/>
                  <a:gd name="connsiteX9" fmla="*/ 361803 w 500758"/>
                  <a:gd name="connsiteY9" fmla="*/ 113989 h 714208"/>
                  <a:gd name="connsiteX10" fmla="*/ 401389 w 500758"/>
                  <a:gd name="connsiteY10" fmla="*/ 21557 h 714208"/>
                  <a:gd name="connsiteX11" fmla="*/ 474017 w 500758"/>
                  <a:gd name="connsiteY11" fmla="*/ 9779 h 714208"/>
                  <a:gd name="connsiteX12" fmla="*/ 500735 w 500758"/>
                  <a:gd name="connsiteY12" fmla="*/ 83455 h 714208"/>
                  <a:gd name="connsiteX13" fmla="*/ 437419 w 500758"/>
                  <a:gd name="connsiteY13" fmla="*/ 276935 h 714208"/>
                  <a:gd name="connsiteX14" fmla="*/ 341171 w 500758"/>
                  <a:gd name="connsiteY14" fmla="*/ 539619 h 714208"/>
                  <a:gd name="connsiteX15" fmla="*/ 329436 w 500758"/>
                  <a:gd name="connsiteY15" fmla="*/ 537089 h 714208"/>
                  <a:gd name="connsiteX16" fmla="*/ 332708 w 500758"/>
                  <a:gd name="connsiteY16" fmla="*/ 516478 h 714208"/>
                  <a:gd name="connsiteX17" fmla="*/ 319796 w 500758"/>
                  <a:gd name="connsiteY17" fmla="*/ 517132 h 714208"/>
                  <a:gd name="connsiteX18" fmla="*/ 327343 w 500758"/>
                  <a:gd name="connsiteY18" fmla="*/ 544461 h 714208"/>
                  <a:gd name="connsiteX19" fmla="*/ 314954 w 500758"/>
                  <a:gd name="connsiteY19" fmla="*/ 559946 h 714208"/>
                  <a:gd name="connsiteX20" fmla="*/ 314649 w 500758"/>
                  <a:gd name="connsiteY20" fmla="*/ 590372 h 714208"/>
                  <a:gd name="connsiteX21" fmla="*/ 315260 w 500758"/>
                  <a:gd name="connsiteY21" fmla="*/ 626315 h 714208"/>
                  <a:gd name="connsiteX22" fmla="*/ 297942 w 500758"/>
                  <a:gd name="connsiteY22" fmla="*/ 713971 h 714208"/>
                  <a:gd name="connsiteX23" fmla="*/ 277768 w 500758"/>
                  <a:gd name="connsiteY23" fmla="*/ 582040 h 714208"/>
                  <a:gd name="connsiteX24" fmla="*/ 275368 w 500758"/>
                  <a:gd name="connsiteY24" fmla="*/ 574363 h 714208"/>
                  <a:gd name="connsiteX25" fmla="*/ 251813 w 500758"/>
                  <a:gd name="connsiteY25" fmla="*/ 525922 h 714208"/>
                  <a:gd name="connsiteX26" fmla="*/ 175782 w 500758"/>
                  <a:gd name="connsiteY26" fmla="*/ 431308 h 714208"/>
                  <a:gd name="connsiteX27" fmla="*/ 8431 w 500758"/>
                  <a:gd name="connsiteY27" fmla="*/ 290828 h 714208"/>
                  <a:gd name="connsiteX28" fmla="*/ 16283 w 500758"/>
                  <a:gd name="connsiteY28" fmla="*/ 224502 h 714208"/>
                  <a:gd name="connsiteX29" fmla="*/ 16283 w 500758"/>
                  <a:gd name="connsiteY29" fmla="*/ 224502 h 71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0758" h="714208">
                    <a:moveTo>
                      <a:pt x="16283" y="224502"/>
                    </a:moveTo>
                    <a:cubicBezTo>
                      <a:pt x="34931" y="210108"/>
                      <a:pt x="59903" y="212158"/>
                      <a:pt x="82303" y="218047"/>
                    </a:cubicBezTo>
                    <a:cubicBezTo>
                      <a:pt x="87843" y="219181"/>
                      <a:pt x="92903" y="220729"/>
                      <a:pt x="96960" y="222474"/>
                    </a:cubicBezTo>
                    <a:cubicBezTo>
                      <a:pt x="98007" y="222823"/>
                      <a:pt x="99053" y="223172"/>
                      <a:pt x="100079" y="223521"/>
                    </a:cubicBezTo>
                    <a:cubicBezTo>
                      <a:pt x="162369" y="245222"/>
                      <a:pt x="213798" y="290915"/>
                      <a:pt x="249283" y="345768"/>
                    </a:cubicBezTo>
                    <a:cubicBezTo>
                      <a:pt x="272228" y="381232"/>
                      <a:pt x="289938" y="422802"/>
                      <a:pt x="301214" y="466118"/>
                    </a:cubicBezTo>
                    <a:cubicBezTo>
                      <a:pt x="305707" y="476543"/>
                      <a:pt x="309741" y="487165"/>
                      <a:pt x="313515" y="497874"/>
                    </a:cubicBezTo>
                    <a:cubicBezTo>
                      <a:pt x="315412" y="454449"/>
                      <a:pt x="322980" y="410545"/>
                      <a:pt x="327844" y="367404"/>
                    </a:cubicBezTo>
                    <a:cubicBezTo>
                      <a:pt x="332926" y="322344"/>
                      <a:pt x="337833" y="277240"/>
                      <a:pt x="343199" y="232202"/>
                    </a:cubicBezTo>
                    <a:cubicBezTo>
                      <a:pt x="347931" y="192572"/>
                      <a:pt x="353275" y="152986"/>
                      <a:pt x="361803" y="113989"/>
                    </a:cubicBezTo>
                    <a:cubicBezTo>
                      <a:pt x="368979" y="81208"/>
                      <a:pt x="377659" y="46639"/>
                      <a:pt x="401389" y="21557"/>
                    </a:cubicBezTo>
                    <a:cubicBezTo>
                      <a:pt x="420233" y="1622"/>
                      <a:pt x="450484" y="-8978"/>
                      <a:pt x="474017" y="9779"/>
                    </a:cubicBezTo>
                    <a:cubicBezTo>
                      <a:pt x="495609" y="27009"/>
                      <a:pt x="500343" y="57609"/>
                      <a:pt x="500735" y="83455"/>
                    </a:cubicBezTo>
                    <a:cubicBezTo>
                      <a:pt x="501782" y="152943"/>
                      <a:pt x="466907" y="216193"/>
                      <a:pt x="437419" y="276935"/>
                    </a:cubicBezTo>
                    <a:cubicBezTo>
                      <a:pt x="396242" y="361799"/>
                      <a:pt x="369676" y="450087"/>
                      <a:pt x="341171" y="539619"/>
                    </a:cubicBezTo>
                    <a:cubicBezTo>
                      <a:pt x="339120" y="546075"/>
                      <a:pt x="328477" y="543959"/>
                      <a:pt x="329436" y="537089"/>
                    </a:cubicBezTo>
                    <a:cubicBezTo>
                      <a:pt x="330396" y="530197"/>
                      <a:pt x="331508" y="523326"/>
                      <a:pt x="332708" y="516478"/>
                    </a:cubicBezTo>
                    <a:cubicBezTo>
                      <a:pt x="328651" y="518572"/>
                      <a:pt x="323722" y="518746"/>
                      <a:pt x="319796" y="517132"/>
                    </a:cubicBezTo>
                    <a:cubicBezTo>
                      <a:pt x="322544" y="526162"/>
                      <a:pt x="325118" y="535257"/>
                      <a:pt x="327343" y="544461"/>
                    </a:cubicBezTo>
                    <a:cubicBezTo>
                      <a:pt x="329676" y="554166"/>
                      <a:pt x="322588" y="559728"/>
                      <a:pt x="314954" y="559946"/>
                    </a:cubicBezTo>
                    <a:cubicBezTo>
                      <a:pt x="315260" y="570197"/>
                      <a:pt x="315172" y="580361"/>
                      <a:pt x="314649" y="590372"/>
                    </a:cubicBezTo>
                    <a:cubicBezTo>
                      <a:pt x="317703" y="603131"/>
                      <a:pt x="318509" y="615519"/>
                      <a:pt x="315260" y="626315"/>
                    </a:cubicBezTo>
                    <a:cubicBezTo>
                      <a:pt x="312947" y="634014"/>
                      <a:pt x="302937" y="719271"/>
                      <a:pt x="297942" y="713971"/>
                    </a:cubicBezTo>
                    <a:cubicBezTo>
                      <a:pt x="312969" y="687799"/>
                      <a:pt x="283744" y="598332"/>
                      <a:pt x="277768" y="582040"/>
                    </a:cubicBezTo>
                    <a:cubicBezTo>
                      <a:pt x="277113" y="579576"/>
                      <a:pt x="276306" y="577024"/>
                      <a:pt x="275368" y="574363"/>
                    </a:cubicBezTo>
                    <a:cubicBezTo>
                      <a:pt x="270090" y="559335"/>
                      <a:pt x="260777" y="541582"/>
                      <a:pt x="251813" y="525922"/>
                    </a:cubicBezTo>
                    <a:cubicBezTo>
                      <a:pt x="231922" y="490611"/>
                      <a:pt x="205924" y="458397"/>
                      <a:pt x="175782" y="431308"/>
                    </a:cubicBezTo>
                    <a:cubicBezTo>
                      <a:pt x="123808" y="384591"/>
                      <a:pt x="42194" y="355212"/>
                      <a:pt x="8431" y="290828"/>
                    </a:cubicBezTo>
                    <a:cubicBezTo>
                      <a:pt x="-2954" y="269126"/>
                      <a:pt x="-5026" y="240926"/>
                      <a:pt x="16283" y="224502"/>
                    </a:cubicBezTo>
                    <a:lnTo>
                      <a:pt x="16283" y="224502"/>
                    </a:lnTo>
                    <a:close/>
                  </a:path>
                </a:pathLst>
              </a:custGeom>
              <a:solidFill>
                <a:srgbClr val="6ED4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26" name="Freeform: Shape 3725">
                <a:extLst>
                  <a:ext uri="{FF2B5EF4-FFF2-40B4-BE49-F238E27FC236}">
                    <a16:creationId xmlns:a16="http://schemas.microsoft.com/office/drawing/2014/main" id="{45A31709-5408-49BC-B09D-2A0461548EE1}"/>
                  </a:ext>
                </a:extLst>
              </p:cNvPr>
              <p:cNvSpPr/>
              <p:nvPr/>
            </p:nvSpPr>
            <p:spPr>
              <a:xfrm>
                <a:off x="4545324" y="6693061"/>
                <a:ext cx="313446" cy="476945"/>
              </a:xfrm>
              <a:custGeom>
                <a:avLst/>
                <a:gdLst>
                  <a:gd name="connsiteX0" fmla="*/ 313446 w 313446"/>
                  <a:gd name="connsiteY0" fmla="*/ 398912 h 476945"/>
                  <a:gd name="connsiteX1" fmla="*/ 297918 w 313446"/>
                  <a:gd name="connsiteY1" fmla="*/ 476710 h 476945"/>
                  <a:gd name="connsiteX2" fmla="*/ 277743 w 313446"/>
                  <a:gd name="connsiteY2" fmla="*/ 344779 h 476945"/>
                  <a:gd name="connsiteX3" fmla="*/ 275366 w 313446"/>
                  <a:gd name="connsiteY3" fmla="*/ 337101 h 476945"/>
                  <a:gd name="connsiteX4" fmla="*/ 251810 w 313446"/>
                  <a:gd name="connsiteY4" fmla="*/ 288660 h 476945"/>
                  <a:gd name="connsiteX5" fmla="*/ 175780 w 313446"/>
                  <a:gd name="connsiteY5" fmla="*/ 194047 h 476945"/>
                  <a:gd name="connsiteX6" fmla="*/ 8429 w 313446"/>
                  <a:gd name="connsiteY6" fmla="*/ 53566 h 476945"/>
                  <a:gd name="connsiteX7" fmla="*/ 5223 w 313446"/>
                  <a:gd name="connsiteY7" fmla="*/ 0 h 476945"/>
                  <a:gd name="connsiteX8" fmla="*/ 5223 w 313446"/>
                  <a:gd name="connsiteY8" fmla="*/ 0 h 476945"/>
                  <a:gd name="connsiteX9" fmla="*/ 298027 w 313446"/>
                  <a:gd name="connsiteY9" fmla="*/ 311736 h 476945"/>
                  <a:gd name="connsiteX10" fmla="*/ 313446 w 313446"/>
                  <a:gd name="connsiteY10" fmla="*/ 398912 h 476945"/>
                  <a:gd name="connsiteX11" fmla="*/ 313446 w 313446"/>
                  <a:gd name="connsiteY11" fmla="*/ 398912 h 476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3446" h="476945">
                    <a:moveTo>
                      <a:pt x="313446" y="398912"/>
                    </a:moveTo>
                    <a:cubicBezTo>
                      <a:pt x="309673" y="423187"/>
                      <a:pt x="302061" y="481093"/>
                      <a:pt x="297918" y="476710"/>
                    </a:cubicBezTo>
                    <a:cubicBezTo>
                      <a:pt x="312967" y="450515"/>
                      <a:pt x="283719" y="361071"/>
                      <a:pt x="277743" y="344779"/>
                    </a:cubicBezTo>
                    <a:cubicBezTo>
                      <a:pt x="277089" y="342314"/>
                      <a:pt x="276304" y="339762"/>
                      <a:pt x="275366" y="337101"/>
                    </a:cubicBezTo>
                    <a:cubicBezTo>
                      <a:pt x="270088" y="322096"/>
                      <a:pt x="260775" y="304320"/>
                      <a:pt x="251810" y="288660"/>
                    </a:cubicBezTo>
                    <a:cubicBezTo>
                      <a:pt x="231919" y="253349"/>
                      <a:pt x="205900" y="221157"/>
                      <a:pt x="175780" y="194047"/>
                    </a:cubicBezTo>
                    <a:cubicBezTo>
                      <a:pt x="123805" y="147351"/>
                      <a:pt x="42169" y="117972"/>
                      <a:pt x="8429" y="53566"/>
                    </a:cubicBezTo>
                    <a:cubicBezTo>
                      <a:pt x="-361" y="36772"/>
                      <a:pt x="-3611" y="16096"/>
                      <a:pt x="5223" y="0"/>
                    </a:cubicBezTo>
                    <a:lnTo>
                      <a:pt x="5223" y="0"/>
                    </a:lnTo>
                    <a:cubicBezTo>
                      <a:pt x="5223" y="0"/>
                      <a:pt x="225311" y="61723"/>
                      <a:pt x="298027" y="311736"/>
                    </a:cubicBezTo>
                    <a:cubicBezTo>
                      <a:pt x="306991" y="342576"/>
                      <a:pt x="311920" y="371889"/>
                      <a:pt x="313446" y="398912"/>
                    </a:cubicBezTo>
                    <a:lnTo>
                      <a:pt x="313446" y="398912"/>
                    </a:lnTo>
                    <a:close/>
                  </a:path>
                </a:pathLst>
              </a:custGeom>
              <a:solidFill>
                <a:srgbClr val="68CD7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27" name="Freeform: Shape 3726">
                <a:extLst>
                  <a:ext uri="{FF2B5EF4-FFF2-40B4-BE49-F238E27FC236}">
                    <a16:creationId xmlns:a16="http://schemas.microsoft.com/office/drawing/2014/main" id="{19624C00-20D5-4F61-A692-90ED99ED878D}"/>
                  </a:ext>
                </a:extLst>
              </p:cNvPr>
              <p:cNvSpPr/>
              <p:nvPr/>
            </p:nvSpPr>
            <p:spPr>
              <a:xfrm>
                <a:off x="4862618" y="6460868"/>
                <a:ext cx="183439" cy="554463"/>
              </a:xfrm>
              <a:custGeom>
                <a:avLst/>
                <a:gdLst>
                  <a:gd name="connsiteX0" fmla="*/ 149566 w 183439"/>
                  <a:gd name="connsiteY0" fmla="*/ 0 h 554463"/>
                  <a:gd name="connsiteX1" fmla="*/ 156698 w 183439"/>
                  <a:gd name="connsiteY1" fmla="*/ 4711 h 554463"/>
                  <a:gd name="connsiteX2" fmla="*/ 183416 w 183439"/>
                  <a:gd name="connsiteY2" fmla="*/ 78386 h 554463"/>
                  <a:gd name="connsiteX3" fmla="*/ 120122 w 183439"/>
                  <a:gd name="connsiteY3" fmla="*/ 271866 h 554463"/>
                  <a:gd name="connsiteX4" fmla="*/ 23873 w 183439"/>
                  <a:gd name="connsiteY4" fmla="*/ 534550 h 554463"/>
                  <a:gd name="connsiteX5" fmla="*/ 12139 w 183439"/>
                  <a:gd name="connsiteY5" fmla="*/ 532020 h 554463"/>
                  <a:gd name="connsiteX6" fmla="*/ 15411 w 183439"/>
                  <a:gd name="connsiteY6" fmla="*/ 511388 h 554463"/>
                  <a:gd name="connsiteX7" fmla="*/ 2499 w 183439"/>
                  <a:gd name="connsiteY7" fmla="*/ 512042 h 554463"/>
                  <a:gd name="connsiteX8" fmla="*/ 776 w 183439"/>
                  <a:gd name="connsiteY8" fmla="*/ 554463 h 554463"/>
                  <a:gd name="connsiteX9" fmla="*/ 10067 w 183439"/>
                  <a:gd name="connsiteY9" fmla="*/ 539371 h 554463"/>
                  <a:gd name="connsiteX10" fmla="*/ 2521 w 183439"/>
                  <a:gd name="connsiteY10" fmla="*/ 512042 h 554463"/>
                  <a:gd name="connsiteX11" fmla="*/ 149566 w 183439"/>
                  <a:gd name="connsiteY11" fmla="*/ 0 h 554463"/>
                  <a:gd name="connsiteX12" fmla="*/ 149566 w 183439"/>
                  <a:gd name="connsiteY12" fmla="*/ 0 h 55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439" h="554463">
                    <a:moveTo>
                      <a:pt x="149566" y="0"/>
                    </a:moveTo>
                    <a:cubicBezTo>
                      <a:pt x="152009" y="1287"/>
                      <a:pt x="154364" y="2857"/>
                      <a:pt x="156698" y="4711"/>
                    </a:cubicBezTo>
                    <a:cubicBezTo>
                      <a:pt x="178312" y="21941"/>
                      <a:pt x="183024" y="52541"/>
                      <a:pt x="183416" y="78386"/>
                    </a:cubicBezTo>
                    <a:cubicBezTo>
                      <a:pt x="184463" y="147874"/>
                      <a:pt x="149588" y="211124"/>
                      <a:pt x="120122" y="271866"/>
                    </a:cubicBezTo>
                    <a:cubicBezTo>
                      <a:pt x="78923" y="356730"/>
                      <a:pt x="52379" y="445019"/>
                      <a:pt x="23873" y="534550"/>
                    </a:cubicBezTo>
                    <a:cubicBezTo>
                      <a:pt x="21823" y="541028"/>
                      <a:pt x="11201" y="538891"/>
                      <a:pt x="12139" y="532020"/>
                    </a:cubicBezTo>
                    <a:cubicBezTo>
                      <a:pt x="13099" y="525129"/>
                      <a:pt x="14211" y="518258"/>
                      <a:pt x="15411" y="511388"/>
                    </a:cubicBezTo>
                    <a:cubicBezTo>
                      <a:pt x="11332" y="513482"/>
                      <a:pt x="6447" y="513656"/>
                      <a:pt x="2499" y="512042"/>
                    </a:cubicBezTo>
                    <a:cubicBezTo>
                      <a:pt x="-184" y="524867"/>
                      <a:pt x="-620" y="539327"/>
                      <a:pt x="776" y="554463"/>
                    </a:cubicBezTo>
                    <a:cubicBezTo>
                      <a:pt x="7079" y="553024"/>
                      <a:pt x="12074" y="547746"/>
                      <a:pt x="10067" y="539371"/>
                    </a:cubicBezTo>
                    <a:cubicBezTo>
                      <a:pt x="7842" y="530188"/>
                      <a:pt x="5269" y="521093"/>
                      <a:pt x="2521" y="512042"/>
                    </a:cubicBezTo>
                    <a:cubicBezTo>
                      <a:pt x="27886" y="390711"/>
                      <a:pt x="149566" y="0"/>
                      <a:pt x="149566" y="0"/>
                    </a:cubicBezTo>
                    <a:lnTo>
                      <a:pt x="149566" y="0"/>
                    </a:lnTo>
                    <a:close/>
                  </a:path>
                </a:pathLst>
              </a:custGeom>
              <a:solidFill>
                <a:srgbClr val="68CD7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28" name="Freeform: Shape 3727">
                <a:extLst>
                  <a:ext uri="{FF2B5EF4-FFF2-40B4-BE49-F238E27FC236}">
                    <a16:creationId xmlns:a16="http://schemas.microsoft.com/office/drawing/2014/main" id="{153805F7-5EF1-4369-A353-A6C770F735DA}"/>
                  </a:ext>
                </a:extLst>
              </p:cNvPr>
              <p:cNvSpPr/>
              <p:nvPr/>
            </p:nvSpPr>
            <p:spPr>
              <a:xfrm>
                <a:off x="4550546" y="6460868"/>
                <a:ext cx="469991" cy="627506"/>
              </a:xfrm>
              <a:custGeom>
                <a:avLst/>
                <a:gdLst>
                  <a:gd name="connsiteX0" fmla="*/ 299915 w 469991"/>
                  <a:gd name="connsiteY0" fmla="*/ 470515 h 627506"/>
                  <a:gd name="connsiteX1" fmla="*/ 308268 w 469991"/>
                  <a:gd name="connsiteY1" fmla="*/ 492784 h 627506"/>
                  <a:gd name="connsiteX2" fmla="*/ 312346 w 469991"/>
                  <a:gd name="connsiteY2" fmla="*/ 443841 h 627506"/>
                  <a:gd name="connsiteX3" fmla="*/ 319762 w 469991"/>
                  <a:gd name="connsiteY3" fmla="*/ 505783 h 627506"/>
                  <a:gd name="connsiteX4" fmla="*/ 359959 w 469991"/>
                  <a:gd name="connsiteY4" fmla="*/ 322052 h 627506"/>
                  <a:gd name="connsiteX5" fmla="*/ 411518 w 469991"/>
                  <a:gd name="connsiteY5" fmla="*/ 157231 h 627506"/>
                  <a:gd name="connsiteX6" fmla="*/ 461638 w 469991"/>
                  <a:gd name="connsiteY6" fmla="*/ 0 h 627506"/>
                  <a:gd name="connsiteX7" fmla="*/ 468770 w 469991"/>
                  <a:gd name="connsiteY7" fmla="*/ 4711 h 627506"/>
                  <a:gd name="connsiteX8" fmla="*/ 469992 w 469991"/>
                  <a:gd name="connsiteY8" fmla="*/ 5714 h 627506"/>
                  <a:gd name="connsiteX9" fmla="*/ 373655 w 469991"/>
                  <a:gd name="connsiteY9" fmla="*/ 309489 h 627506"/>
                  <a:gd name="connsiteX10" fmla="*/ 327592 w 469991"/>
                  <a:gd name="connsiteY10" fmla="*/ 537866 h 627506"/>
                  <a:gd name="connsiteX11" fmla="*/ 324211 w 469991"/>
                  <a:gd name="connsiteY11" fmla="*/ 532020 h 627506"/>
                  <a:gd name="connsiteX12" fmla="*/ 327483 w 469991"/>
                  <a:gd name="connsiteY12" fmla="*/ 511410 h 627506"/>
                  <a:gd name="connsiteX13" fmla="*/ 314571 w 469991"/>
                  <a:gd name="connsiteY13" fmla="*/ 512064 h 627506"/>
                  <a:gd name="connsiteX14" fmla="*/ 322117 w 469991"/>
                  <a:gd name="connsiteY14" fmla="*/ 539392 h 627506"/>
                  <a:gd name="connsiteX15" fmla="*/ 309729 w 469991"/>
                  <a:gd name="connsiteY15" fmla="*/ 554878 h 627506"/>
                  <a:gd name="connsiteX16" fmla="*/ 309424 w 469991"/>
                  <a:gd name="connsiteY16" fmla="*/ 585303 h 627506"/>
                  <a:gd name="connsiteX17" fmla="*/ 310034 w 469991"/>
                  <a:gd name="connsiteY17" fmla="*/ 621247 h 627506"/>
                  <a:gd name="connsiteX18" fmla="*/ 303491 w 469991"/>
                  <a:gd name="connsiteY18" fmla="*/ 627506 h 627506"/>
                  <a:gd name="connsiteX19" fmla="*/ 289511 w 469991"/>
                  <a:gd name="connsiteY19" fmla="*/ 554921 h 627506"/>
                  <a:gd name="connsiteX20" fmla="*/ 210994 w 469991"/>
                  <a:gd name="connsiteY20" fmla="*/ 395727 h 627506"/>
                  <a:gd name="connsiteX21" fmla="*/ 0 w 469991"/>
                  <a:gd name="connsiteY21" fmla="*/ 232171 h 627506"/>
                  <a:gd name="connsiteX22" fmla="*/ 5147 w 469991"/>
                  <a:gd name="connsiteY22" fmla="*/ 224865 h 627506"/>
                  <a:gd name="connsiteX23" fmla="*/ 223077 w 469991"/>
                  <a:gd name="connsiteY23" fmla="*/ 390231 h 627506"/>
                  <a:gd name="connsiteX24" fmla="*/ 309162 w 469991"/>
                  <a:gd name="connsiteY24" fmla="*/ 572152 h 627506"/>
                  <a:gd name="connsiteX25" fmla="*/ 299915 w 469991"/>
                  <a:gd name="connsiteY25" fmla="*/ 470515 h 627506"/>
                  <a:gd name="connsiteX26" fmla="*/ 299915 w 469991"/>
                  <a:gd name="connsiteY26" fmla="*/ 470515 h 62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9991" h="627506">
                    <a:moveTo>
                      <a:pt x="299915" y="470515"/>
                    </a:moveTo>
                    <a:cubicBezTo>
                      <a:pt x="302880" y="477865"/>
                      <a:pt x="305629" y="485303"/>
                      <a:pt x="308268" y="492784"/>
                    </a:cubicBezTo>
                    <a:cubicBezTo>
                      <a:pt x="308987" y="476513"/>
                      <a:pt x="310470" y="460177"/>
                      <a:pt x="312346" y="443841"/>
                    </a:cubicBezTo>
                    <a:cubicBezTo>
                      <a:pt x="315225" y="464496"/>
                      <a:pt x="317712" y="485150"/>
                      <a:pt x="319762" y="505783"/>
                    </a:cubicBezTo>
                    <a:cubicBezTo>
                      <a:pt x="327199" y="443470"/>
                      <a:pt x="342641" y="381769"/>
                      <a:pt x="359959" y="322052"/>
                    </a:cubicBezTo>
                    <a:cubicBezTo>
                      <a:pt x="375989" y="266763"/>
                      <a:pt x="394026" y="212062"/>
                      <a:pt x="411518" y="157231"/>
                    </a:cubicBezTo>
                    <a:cubicBezTo>
                      <a:pt x="428159" y="105104"/>
                      <a:pt x="442925" y="51625"/>
                      <a:pt x="461638" y="0"/>
                    </a:cubicBezTo>
                    <a:cubicBezTo>
                      <a:pt x="464059" y="1309"/>
                      <a:pt x="466458" y="2857"/>
                      <a:pt x="468770" y="4711"/>
                    </a:cubicBezTo>
                    <a:lnTo>
                      <a:pt x="469992" y="5714"/>
                    </a:lnTo>
                    <a:cubicBezTo>
                      <a:pt x="442751" y="108092"/>
                      <a:pt x="403775" y="208093"/>
                      <a:pt x="373655" y="309489"/>
                    </a:cubicBezTo>
                    <a:cubicBezTo>
                      <a:pt x="351299" y="384800"/>
                      <a:pt x="333917" y="460526"/>
                      <a:pt x="327592" y="537866"/>
                    </a:cubicBezTo>
                    <a:cubicBezTo>
                      <a:pt x="325433" y="536928"/>
                      <a:pt x="323819" y="534878"/>
                      <a:pt x="324211" y="532020"/>
                    </a:cubicBezTo>
                    <a:cubicBezTo>
                      <a:pt x="325171" y="525129"/>
                      <a:pt x="326283" y="518258"/>
                      <a:pt x="327483" y="511410"/>
                    </a:cubicBezTo>
                    <a:cubicBezTo>
                      <a:pt x="323426" y="513503"/>
                      <a:pt x="318519" y="513678"/>
                      <a:pt x="314571" y="512064"/>
                    </a:cubicBezTo>
                    <a:cubicBezTo>
                      <a:pt x="317319" y="521093"/>
                      <a:pt x="319893" y="530188"/>
                      <a:pt x="322117" y="539392"/>
                    </a:cubicBezTo>
                    <a:cubicBezTo>
                      <a:pt x="324451" y="549098"/>
                      <a:pt x="317363" y="554660"/>
                      <a:pt x="309729" y="554878"/>
                    </a:cubicBezTo>
                    <a:cubicBezTo>
                      <a:pt x="310034" y="565129"/>
                      <a:pt x="309947" y="575292"/>
                      <a:pt x="309424" y="585303"/>
                    </a:cubicBezTo>
                    <a:cubicBezTo>
                      <a:pt x="312477" y="598062"/>
                      <a:pt x="313284" y="610451"/>
                      <a:pt x="310034" y="621247"/>
                    </a:cubicBezTo>
                    <a:cubicBezTo>
                      <a:pt x="309009" y="624671"/>
                      <a:pt x="306458" y="626743"/>
                      <a:pt x="303491" y="627506"/>
                    </a:cubicBezTo>
                    <a:cubicBezTo>
                      <a:pt x="300678" y="603275"/>
                      <a:pt x="296425" y="579174"/>
                      <a:pt x="289511" y="554921"/>
                    </a:cubicBezTo>
                    <a:cubicBezTo>
                      <a:pt x="273197" y="497800"/>
                      <a:pt x="246653" y="443296"/>
                      <a:pt x="210994" y="395727"/>
                    </a:cubicBezTo>
                    <a:cubicBezTo>
                      <a:pt x="156795" y="323470"/>
                      <a:pt x="82989" y="267177"/>
                      <a:pt x="0" y="232171"/>
                    </a:cubicBezTo>
                    <a:cubicBezTo>
                      <a:pt x="1396" y="229620"/>
                      <a:pt x="3119" y="227177"/>
                      <a:pt x="5147" y="224865"/>
                    </a:cubicBezTo>
                    <a:cubicBezTo>
                      <a:pt x="91538" y="258235"/>
                      <a:pt x="167634" y="315247"/>
                      <a:pt x="223077" y="390231"/>
                    </a:cubicBezTo>
                    <a:cubicBezTo>
                      <a:pt x="261179" y="441747"/>
                      <a:pt x="292608" y="505695"/>
                      <a:pt x="309162" y="572152"/>
                    </a:cubicBezTo>
                    <a:cubicBezTo>
                      <a:pt x="307221" y="538215"/>
                      <a:pt x="304102" y="504300"/>
                      <a:pt x="299915" y="470515"/>
                    </a:cubicBezTo>
                    <a:lnTo>
                      <a:pt x="299915" y="470515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29" name="Freeform: Shape 3728">
                <a:extLst>
                  <a:ext uri="{FF2B5EF4-FFF2-40B4-BE49-F238E27FC236}">
                    <a16:creationId xmlns:a16="http://schemas.microsoft.com/office/drawing/2014/main" id="{B01B9198-9DD6-4F3A-A213-D051D1FD2BC7}"/>
                  </a:ext>
                </a:extLst>
              </p:cNvPr>
              <p:cNvSpPr/>
              <p:nvPr/>
            </p:nvSpPr>
            <p:spPr>
              <a:xfrm>
                <a:off x="4540180" y="6218816"/>
                <a:ext cx="354685" cy="1006450"/>
              </a:xfrm>
              <a:custGeom>
                <a:avLst/>
                <a:gdLst>
                  <a:gd name="connsiteX0" fmla="*/ 288536 w 354685"/>
                  <a:gd name="connsiteY0" fmla="*/ 980530 h 1006450"/>
                  <a:gd name="connsiteX1" fmla="*/ 277522 w 354685"/>
                  <a:gd name="connsiteY1" fmla="*/ 649732 h 1006450"/>
                  <a:gd name="connsiteX2" fmla="*/ 194424 w 354685"/>
                  <a:gd name="connsiteY2" fmla="*/ 452741 h 1006450"/>
                  <a:gd name="connsiteX3" fmla="*/ 80334 w 354685"/>
                  <a:gd name="connsiteY3" fmla="*/ 271366 h 1006450"/>
                  <a:gd name="connsiteX4" fmla="*/ 835 w 354685"/>
                  <a:gd name="connsiteY4" fmla="*/ 80896 h 1006450"/>
                  <a:gd name="connsiteX5" fmla="*/ 23344 w 354685"/>
                  <a:gd name="connsiteY5" fmla="*/ 12956 h 1006450"/>
                  <a:gd name="connsiteX6" fmla="*/ 96562 w 354685"/>
                  <a:gd name="connsiteY6" fmla="*/ 7024 h 1006450"/>
                  <a:gd name="connsiteX7" fmla="*/ 163214 w 354685"/>
                  <a:gd name="connsiteY7" fmla="*/ 60176 h 1006450"/>
                  <a:gd name="connsiteX8" fmla="*/ 225548 w 354685"/>
                  <a:gd name="connsiteY8" fmla="*/ 137843 h 1006450"/>
                  <a:gd name="connsiteX9" fmla="*/ 348100 w 354685"/>
                  <a:gd name="connsiteY9" fmla="*/ 516514 h 1006450"/>
                  <a:gd name="connsiteX10" fmla="*/ 353182 w 354685"/>
                  <a:gd name="connsiteY10" fmla="*/ 753288 h 1006450"/>
                  <a:gd name="connsiteX11" fmla="*/ 348450 w 354685"/>
                  <a:gd name="connsiteY11" fmla="*/ 869166 h 1006450"/>
                  <a:gd name="connsiteX12" fmla="*/ 335494 w 354685"/>
                  <a:gd name="connsiteY12" fmla="*/ 990672 h 1006450"/>
                  <a:gd name="connsiteX13" fmla="*/ 288536 w 354685"/>
                  <a:gd name="connsiteY13" fmla="*/ 980530 h 1006450"/>
                  <a:gd name="connsiteX14" fmla="*/ 288536 w 354685"/>
                  <a:gd name="connsiteY14" fmla="*/ 980530 h 10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4685" h="1006450">
                    <a:moveTo>
                      <a:pt x="288536" y="980530"/>
                    </a:moveTo>
                    <a:cubicBezTo>
                      <a:pt x="301492" y="837628"/>
                      <a:pt x="319245" y="791587"/>
                      <a:pt x="277522" y="649732"/>
                    </a:cubicBezTo>
                    <a:cubicBezTo>
                      <a:pt x="257326" y="581051"/>
                      <a:pt x="228121" y="515795"/>
                      <a:pt x="194424" y="452741"/>
                    </a:cubicBezTo>
                    <a:cubicBezTo>
                      <a:pt x="160684" y="389578"/>
                      <a:pt x="118568" y="331759"/>
                      <a:pt x="80334" y="271366"/>
                    </a:cubicBezTo>
                    <a:cubicBezTo>
                      <a:pt x="44086" y="214113"/>
                      <a:pt x="8600" y="149446"/>
                      <a:pt x="835" y="80896"/>
                    </a:cubicBezTo>
                    <a:cubicBezTo>
                      <a:pt x="-2065" y="55334"/>
                      <a:pt x="1926" y="29707"/>
                      <a:pt x="23344" y="12956"/>
                    </a:cubicBezTo>
                    <a:cubicBezTo>
                      <a:pt x="44107" y="-3270"/>
                      <a:pt x="73268" y="-3074"/>
                      <a:pt x="96562" y="7024"/>
                    </a:cubicBezTo>
                    <a:cubicBezTo>
                      <a:pt x="122428" y="18256"/>
                      <a:pt x="143890" y="40241"/>
                      <a:pt x="163214" y="60176"/>
                    </a:cubicBezTo>
                    <a:cubicBezTo>
                      <a:pt x="186355" y="84058"/>
                      <a:pt x="207075" y="110209"/>
                      <a:pt x="225548" y="137843"/>
                    </a:cubicBezTo>
                    <a:cubicBezTo>
                      <a:pt x="300445" y="250057"/>
                      <a:pt x="335712" y="383340"/>
                      <a:pt x="348100" y="516514"/>
                    </a:cubicBezTo>
                    <a:cubicBezTo>
                      <a:pt x="355407" y="595185"/>
                      <a:pt x="355865" y="674378"/>
                      <a:pt x="353182" y="753288"/>
                    </a:cubicBezTo>
                    <a:cubicBezTo>
                      <a:pt x="351873" y="791914"/>
                      <a:pt x="350412" y="830562"/>
                      <a:pt x="348450" y="869166"/>
                    </a:cubicBezTo>
                    <a:cubicBezTo>
                      <a:pt x="346356" y="910541"/>
                      <a:pt x="346705" y="950432"/>
                      <a:pt x="335494" y="990672"/>
                    </a:cubicBezTo>
                    <a:cubicBezTo>
                      <a:pt x="328035" y="1017455"/>
                      <a:pt x="286093" y="1007510"/>
                      <a:pt x="288536" y="980530"/>
                    </a:cubicBezTo>
                    <a:lnTo>
                      <a:pt x="288536" y="980530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30" name="Freeform: Shape 3729">
                <a:extLst>
                  <a:ext uri="{FF2B5EF4-FFF2-40B4-BE49-F238E27FC236}">
                    <a16:creationId xmlns:a16="http://schemas.microsoft.com/office/drawing/2014/main" id="{A39F397D-0E70-4260-A9D9-B51DB9E77868}"/>
                  </a:ext>
                </a:extLst>
              </p:cNvPr>
              <p:cNvSpPr/>
              <p:nvPr/>
            </p:nvSpPr>
            <p:spPr>
              <a:xfrm>
                <a:off x="4540158" y="6225294"/>
                <a:ext cx="327801" cy="999970"/>
              </a:xfrm>
              <a:custGeom>
                <a:avLst/>
                <a:gdLst>
                  <a:gd name="connsiteX0" fmla="*/ 288558 w 327801"/>
                  <a:gd name="connsiteY0" fmla="*/ 974051 h 999970"/>
                  <a:gd name="connsiteX1" fmla="*/ 277544 w 327801"/>
                  <a:gd name="connsiteY1" fmla="*/ 643253 h 999970"/>
                  <a:gd name="connsiteX2" fmla="*/ 194446 w 327801"/>
                  <a:gd name="connsiteY2" fmla="*/ 446262 h 999970"/>
                  <a:gd name="connsiteX3" fmla="*/ 80334 w 327801"/>
                  <a:gd name="connsiteY3" fmla="*/ 264887 h 999970"/>
                  <a:gd name="connsiteX4" fmla="*/ 835 w 327801"/>
                  <a:gd name="connsiteY4" fmla="*/ 74417 h 999970"/>
                  <a:gd name="connsiteX5" fmla="*/ 23344 w 327801"/>
                  <a:gd name="connsiteY5" fmla="*/ 6478 h 999970"/>
                  <a:gd name="connsiteX6" fmla="*/ 33748 w 327801"/>
                  <a:gd name="connsiteY6" fmla="*/ 0 h 999970"/>
                  <a:gd name="connsiteX7" fmla="*/ 321165 w 327801"/>
                  <a:gd name="connsiteY7" fmla="*/ 999046 h 999970"/>
                  <a:gd name="connsiteX8" fmla="*/ 288558 w 327801"/>
                  <a:gd name="connsiteY8" fmla="*/ 974051 h 999970"/>
                  <a:gd name="connsiteX9" fmla="*/ 288558 w 327801"/>
                  <a:gd name="connsiteY9" fmla="*/ 974051 h 99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801" h="999970">
                    <a:moveTo>
                      <a:pt x="288558" y="974051"/>
                    </a:moveTo>
                    <a:cubicBezTo>
                      <a:pt x="301514" y="831150"/>
                      <a:pt x="319267" y="785086"/>
                      <a:pt x="277544" y="643253"/>
                    </a:cubicBezTo>
                    <a:cubicBezTo>
                      <a:pt x="257326" y="574572"/>
                      <a:pt x="228143" y="509338"/>
                      <a:pt x="194446" y="446262"/>
                    </a:cubicBezTo>
                    <a:cubicBezTo>
                      <a:pt x="160706" y="383099"/>
                      <a:pt x="118568" y="325258"/>
                      <a:pt x="80334" y="264887"/>
                    </a:cubicBezTo>
                    <a:cubicBezTo>
                      <a:pt x="44107" y="207635"/>
                      <a:pt x="8600" y="142967"/>
                      <a:pt x="835" y="74417"/>
                    </a:cubicBezTo>
                    <a:cubicBezTo>
                      <a:pt x="-2065" y="48833"/>
                      <a:pt x="1926" y="23228"/>
                      <a:pt x="23344" y="6478"/>
                    </a:cubicBezTo>
                    <a:cubicBezTo>
                      <a:pt x="26615" y="3904"/>
                      <a:pt x="30105" y="1767"/>
                      <a:pt x="33748" y="0"/>
                    </a:cubicBezTo>
                    <a:cubicBezTo>
                      <a:pt x="33748" y="0"/>
                      <a:pt x="379529" y="368203"/>
                      <a:pt x="321165" y="999046"/>
                    </a:cubicBezTo>
                    <a:cubicBezTo>
                      <a:pt x="306508" y="1003256"/>
                      <a:pt x="286857" y="992765"/>
                      <a:pt x="288558" y="974051"/>
                    </a:cubicBezTo>
                    <a:lnTo>
                      <a:pt x="288558" y="974051"/>
                    </a:lnTo>
                    <a:close/>
                  </a:path>
                </a:pathLst>
              </a:custGeom>
              <a:solidFill>
                <a:srgbClr val="5CB76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31" name="Freeform: Shape 3730">
                <a:extLst>
                  <a:ext uri="{FF2B5EF4-FFF2-40B4-BE49-F238E27FC236}">
                    <a16:creationId xmlns:a16="http://schemas.microsoft.com/office/drawing/2014/main" id="{06335B47-ED1A-4285-9B72-743CB7E15297}"/>
                  </a:ext>
                </a:extLst>
              </p:cNvPr>
              <p:cNvSpPr/>
              <p:nvPr/>
            </p:nvSpPr>
            <p:spPr>
              <a:xfrm>
                <a:off x="4573927" y="6220801"/>
                <a:ext cx="298378" cy="1004215"/>
              </a:xfrm>
              <a:custGeom>
                <a:avLst/>
                <a:gdLst>
                  <a:gd name="connsiteX0" fmla="*/ 265541 w 298378"/>
                  <a:gd name="connsiteY0" fmla="*/ 636645 h 1004215"/>
                  <a:gd name="connsiteX1" fmla="*/ 115093 w 298378"/>
                  <a:gd name="connsiteY1" fmla="*/ 190754 h 1004215"/>
                  <a:gd name="connsiteX2" fmla="*/ 0 w 298378"/>
                  <a:gd name="connsiteY2" fmla="*/ 4471 h 1004215"/>
                  <a:gd name="connsiteX3" fmla="*/ 12410 w 298378"/>
                  <a:gd name="connsiteY3" fmla="*/ 0 h 1004215"/>
                  <a:gd name="connsiteX4" fmla="*/ 296359 w 298378"/>
                  <a:gd name="connsiteY4" fmla="*/ 745872 h 1004215"/>
                  <a:gd name="connsiteX5" fmla="*/ 284276 w 298378"/>
                  <a:gd name="connsiteY5" fmla="*/ 1004215 h 1004215"/>
                  <a:gd name="connsiteX6" fmla="*/ 265541 w 298378"/>
                  <a:gd name="connsiteY6" fmla="*/ 636645 h 1004215"/>
                  <a:gd name="connsiteX7" fmla="*/ 265541 w 298378"/>
                  <a:gd name="connsiteY7" fmla="*/ 636645 h 1004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378" h="1004215">
                    <a:moveTo>
                      <a:pt x="265541" y="636645"/>
                    </a:moveTo>
                    <a:cubicBezTo>
                      <a:pt x="238671" y="481421"/>
                      <a:pt x="187896" y="330449"/>
                      <a:pt x="115093" y="190754"/>
                    </a:cubicBezTo>
                    <a:cubicBezTo>
                      <a:pt x="81222" y="125737"/>
                      <a:pt x="42094" y="64210"/>
                      <a:pt x="0" y="4471"/>
                    </a:cubicBezTo>
                    <a:cubicBezTo>
                      <a:pt x="3970" y="2530"/>
                      <a:pt x="8135" y="1047"/>
                      <a:pt x="12410" y="0"/>
                    </a:cubicBezTo>
                    <a:cubicBezTo>
                      <a:pt x="174091" y="212477"/>
                      <a:pt x="270078" y="480265"/>
                      <a:pt x="296359" y="745872"/>
                    </a:cubicBezTo>
                    <a:cubicBezTo>
                      <a:pt x="299827" y="792982"/>
                      <a:pt x="300525" y="882928"/>
                      <a:pt x="284276" y="1004215"/>
                    </a:cubicBezTo>
                    <a:cubicBezTo>
                      <a:pt x="291932" y="883342"/>
                      <a:pt x="286196" y="755991"/>
                      <a:pt x="265541" y="636645"/>
                    </a:cubicBezTo>
                    <a:lnTo>
                      <a:pt x="265541" y="636645"/>
                    </a:lnTo>
                    <a:close/>
                  </a:path>
                </a:pathLst>
              </a:custGeom>
              <a:solidFill>
                <a:srgbClr val="58AD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B9496369-898A-4D2E-9029-B07443CA3B86}"/>
                </a:ext>
              </a:extLst>
            </p:cNvPr>
            <p:cNvSpPr/>
            <p:nvPr/>
          </p:nvSpPr>
          <p:spPr>
            <a:xfrm>
              <a:off x="4621682" y="6420904"/>
              <a:ext cx="30736" cy="30876"/>
            </a:xfrm>
            <a:custGeom>
              <a:avLst/>
              <a:gdLst>
                <a:gd name="connsiteX0" fmla="*/ 8690 w 30736"/>
                <a:gd name="connsiteY0" fmla="*/ 1425 h 30876"/>
                <a:gd name="connsiteX1" fmla="*/ 29388 w 30736"/>
                <a:gd name="connsiteY1" fmla="*/ 8775 h 30876"/>
                <a:gd name="connsiteX2" fmla="*/ 22038 w 30736"/>
                <a:gd name="connsiteY2" fmla="*/ 29451 h 30876"/>
                <a:gd name="connsiteX3" fmla="*/ 1362 w 30736"/>
                <a:gd name="connsiteY3" fmla="*/ 22101 h 30876"/>
                <a:gd name="connsiteX4" fmla="*/ 8690 w 30736"/>
                <a:gd name="connsiteY4" fmla="*/ 1425 h 30876"/>
                <a:gd name="connsiteX5" fmla="*/ 8690 w 30736"/>
                <a:gd name="connsiteY5" fmla="*/ 1425 h 3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36" h="30876">
                  <a:moveTo>
                    <a:pt x="8690" y="1425"/>
                  </a:moveTo>
                  <a:cubicBezTo>
                    <a:pt x="16018" y="-2065"/>
                    <a:pt x="26116" y="1033"/>
                    <a:pt x="29388" y="8775"/>
                  </a:cubicBezTo>
                  <a:cubicBezTo>
                    <a:pt x="32660" y="16540"/>
                    <a:pt x="29890" y="25722"/>
                    <a:pt x="22038" y="29451"/>
                  </a:cubicBezTo>
                  <a:cubicBezTo>
                    <a:pt x="14710" y="32941"/>
                    <a:pt x="4612" y="29844"/>
                    <a:pt x="1362" y="22101"/>
                  </a:cubicBezTo>
                  <a:cubicBezTo>
                    <a:pt x="-1931" y="14359"/>
                    <a:pt x="839" y="5155"/>
                    <a:pt x="8690" y="1425"/>
                  </a:cubicBezTo>
                  <a:lnTo>
                    <a:pt x="8690" y="1425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01F2DBA2-3088-4E64-86C2-AB35F4535BB0}"/>
                </a:ext>
              </a:extLst>
            </p:cNvPr>
            <p:cNvSpPr/>
            <p:nvPr/>
          </p:nvSpPr>
          <p:spPr>
            <a:xfrm>
              <a:off x="4617749" y="6397517"/>
              <a:ext cx="12138" cy="12436"/>
            </a:xfrm>
            <a:custGeom>
              <a:avLst/>
              <a:gdLst>
                <a:gd name="connsiteX0" fmla="*/ 3419 w 12138"/>
                <a:gd name="connsiteY0" fmla="*/ 646 h 12436"/>
                <a:gd name="connsiteX1" fmla="*/ 8719 w 12138"/>
                <a:gd name="connsiteY1" fmla="*/ 11791 h 12436"/>
                <a:gd name="connsiteX2" fmla="*/ 3419 w 12138"/>
                <a:gd name="connsiteY2" fmla="*/ 646 h 12436"/>
                <a:gd name="connsiteX3" fmla="*/ 3419 w 12138"/>
                <a:gd name="connsiteY3" fmla="*/ 646 h 1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" h="12436">
                  <a:moveTo>
                    <a:pt x="3419" y="646"/>
                  </a:moveTo>
                  <a:cubicBezTo>
                    <a:pt x="10595" y="-2779"/>
                    <a:pt x="15917" y="8367"/>
                    <a:pt x="8719" y="11791"/>
                  </a:cubicBezTo>
                  <a:cubicBezTo>
                    <a:pt x="1544" y="15215"/>
                    <a:pt x="-3778" y="4070"/>
                    <a:pt x="3419" y="646"/>
                  </a:cubicBezTo>
                  <a:lnTo>
                    <a:pt x="3419" y="64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A3AF3804-8AFA-4C80-9695-BFBAC2C7E64B}"/>
                </a:ext>
              </a:extLst>
            </p:cNvPr>
            <p:cNvSpPr/>
            <p:nvPr/>
          </p:nvSpPr>
          <p:spPr>
            <a:xfrm>
              <a:off x="4577527" y="6375554"/>
              <a:ext cx="21189" cy="21728"/>
            </a:xfrm>
            <a:custGeom>
              <a:avLst/>
              <a:gdLst>
                <a:gd name="connsiteX0" fmla="*/ 5953 w 21189"/>
                <a:gd name="connsiteY0" fmla="*/ 1126 h 21728"/>
                <a:gd name="connsiteX1" fmla="*/ 15222 w 21189"/>
                <a:gd name="connsiteY1" fmla="*/ 20602 h 21728"/>
                <a:gd name="connsiteX2" fmla="*/ 5953 w 21189"/>
                <a:gd name="connsiteY2" fmla="*/ 1126 h 21728"/>
                <a:gd name="connsiteX3" fmla="*/ 5953 w 21189"/>
                <a:gd name="connsiteY3" fmla="*/ 1126 h 2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89" h="21728">
                  <a:moveTo>
                    <a:pt x="5953" y="1126"/>
                  </a:moveTo>
                  <a:cubicBezTo>
                    <a:pt x="18494" y="-4850"/>
                    <a:pt x="27785" y="14626"/>
                    <a:pt x="15222" y="20602"/>
                  </a:cubicBezTo>
                  <a:cubicBezTo>
                    <a:pt x="2703" y="26578"/>
                    <a:pt x="-6588" y="7102"/>
                    <a:pt x="5953" y="1126"/>
                  </a:cubicBezTo>
                  <a:lnTo>
                    <a:pt x="5953" y="112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39B5B1F0-F874-4F45-92B4-09AC1D15066C}"/>
                </a:ext>
              </a:extLst>
            </p:cNvPr>
            <p:cNvSpPr/>
            <p:nvPr/>
          </p:nvSpPr>
          <p:spPr>
            <a:xfrm>
              <a:off x="4568794" y="6302448"/>
              <a:ext cx="26623" cy="27284"/>
            </a:xfrm>
            <a:custGeom>
              <a:avLst/>
              <a:gdLst>
                <a:gd name="connsiteX0" fmla="*/ 7489 w 26623"/>
                <a:gd name="connsiteY0" fmla="*/ 1407 h 27284"/>
                <a:gd name="connsiteX1" fmla="*/ 19135 w 26623"/>
                <a:gd name="connsiteY1" fmla="*/ 25878 h 27284"/>
                <a:gd name="connsiteX2" fmla="*/ 7489 w 26623"/>
                <a:gd name="connsiteY2" fmla="*/ 1407 h 27284"/>
                <a:gd name="connsiteX3" fmla="*/ 7489 w 26623"/>
                <a:gd name="connsiteY3" fmla="*/ 1407 h 27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23" h="27284">
                  <a:moveTo>
                    <a:pt x="7489" y="1407"/>
                  </a:moveTo>
                  <a:cubicBezTo>
                    <a:pt x="23236" y="-6074"/>
                    <a:pt x="34904" y="18354"/>
                    <a:pt x="19135" y="25878"/>
                  </a:cubicBezTo>
                  <a:cubicBezTo>
                    <a:pt x="3388" y="33359"/>
                    <a:pt x="-8281" y="8910"/>
                    <a:pt x="7489" y="1407"/>
                  </a:cubicBezTo>
                  <a:lnTo>
                    <a:pt x="7489" y="1407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21967443-5C65-4813-82AB-38B76B5C5B58}"/>
                </a:ext>
              </a:extLst>
            </p:cNvPr>
            <p:cNvSpPr/>
            <p:nvPr/>
          </p:nvSpPr>
          <p:spPr>
            <a:xfrm>
              <a:off x="4704226" y="6493076"/>
              <a:ext cx="12838" cy="13163"/>
            </a:xfrm>
            <a:custGeom>
              <a:avLst/>
              <a:gdLst>
                <a:gd name="connsiteX0" fmla="*/ 3617 w 12838"/>
                <a:gd name="connsiteY0" fmla="*/ 682 h 13163"/>
                <a:gd name="connsiteX1" fmla="*/ 9222 w 12838"/>
                <a:gd name="connsiteY1" fmla="*/ 12482 h 13163"/>
                <a:gd name="connsiteX2" fmla="*/ 3617 w 12838"/>
                <a:gd name="connsiteY2" fmla="*/ 682 h 13163"/>
                <a:gd name="connsiteX3" fmla="*/ 3617 w 12838"/>
                <a:gd name="connsiteY3" fmla="*/ 682 h 1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38" h="13163">
                  <a:moveTo>
                    <a:pt x="3617" y="682"/>
                  </a:moveTo>
                  <a:cubicBezTo>
                    <a:pt x="11207" y="-2939"/>
                    <a:pt x="16834" y="8861"/>
                    <a:pt x="9222" y="12482"/>
                  </a:cubicBezTo>
                  <a:cubicBezTo>
                    <a:pt x="1632" y="16102"/>
                    <a:pt x="-3995" y="4303"/>
                    <a:pt x="3617" y="682"/>
                  </a:cubicBezTo>
                  <a:lnTo>
                    <a:pt x="3617" y="68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786A8707-8843-4368-875D-A8E9E79BF567}"/>
                </a:ext>
              </a:extLst>
            </p:cNvPr>
            <p:cNvSpPr/>
            <p:nvPr/>
          </p:nvSpPr>
          <p:spPr>
            <a:xfrm>
              <a:off x="4668065" y="6475274"/>
              <a:ext cx="13784" cy="14133"/>
            </a:xfrm>
            <a:custGeom>
              <a:avLst/>
              <a:gdLst>
                <a:gd name="connsiteX0" fmla="*/ 3878 w 13784"/>
                <a:gd name="connsiteY0" fmla="*/ 730 h 14133"/>
                <a:gd name="connsiteX1" fmla="*/ 9897 w 13784"/>
                <a:gd name="connsiteY1" fmla="*/ 13402 h 14133"/>
                <a:gd name="connsiteX2" fmla="*/ 3878 w 13784"/>
                <a:gd name="connsiteY2" fmla="*/ 730 h 14133"/>
                <a:gd name="connsiteX3" fmla="*/ 3878 w 13784"/>
                <a:gd name="connsiteY3" fmla="*/ 730 h 14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4" h="14133">
                  <a:moveTo>
                    <a:pt x="3878" y="730"/>
                  </a:moveTo>
                  <a:cubicBezTo>
                    <a:pt x="12035" y="-3152"/>
                    <a:pt x="18076" y="9520"/>
                    <a:pt x="9897" y="13402"/>
                  </a:cubicBezTo>
                  <a:cubicBezTo>
                    <a:pt x="1740" y="17285"/>
                    <a:pt x="-4280" y="4635"/>
                    <a:pt x="3878" y="730"/>
                  </a:cubicBezTo>
                  <a:lnTo>
                    <a:pt x="3878" y="73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08748E4F-60F6-4E45-8BFD-08ED2763A1EB}"/>
                </a:ext>
              </a:extLst>
            </p:cNvPr>
            <p:cNvSpPr/>
            <p:nvPr/>
          </p:nvSpPr>
          <p:spPr>
            <a:xfrm>
              <a:off x="4696781" y="6521280"/>
              <a:ext cx="31796" cy="32595"/>
            </a:xfrm>
            <a:custGeom>
              <a:avLst/>
              <a:gdLst>
                <a:gd name="connsiteX0" fmla="*/ 8946 w 31796"/>
                <a:gd name="connsiteY0" fmla="*/ 1682 h 32595"/>
                <a:gd name="connsiteX1" fmla="*/ 22861 w 31796"/>
                <a:gd name="connsiteY1" fmla="*/ 30908 h 32595"/>
                <a:gd name="connsiteX2" fmla="*/ 8946 w 31796"/>
                <a:gd name="connsiteY2" fmla="*/ 1682 h 32595"/>
                <a:gd name="connsiteX3" fmla="*/ 8946 w 31796"/>
                <a:gd name="connsiteY3" fmla="*/ 1682 h 3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96" h="32595">
                  <a:moveTo>
                    <a:pt x="8946" y="1682"/>
                  </a:moveTo>
                  <a:cubicBezTo>
                    <a:pt x="27746" y="-7260"/>
                    <a:pt x="41683" y="21944"/>
                    <a:pt x="22861" y="30908"/>
                  </a:cubicBezTo>
                  <a:cubicBezTo>
                    <a:pt x="4060" y="39872"/>
                    <a:pt x="-9898" y="10646"/>
                    <a:pt x="8946" y="1682"/>
                  </a:cubicBezTo>
                  <a:lnTo>
                    <a:pt x="8946" y="168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6AF4DF60-C8A0-406F-8D1D-6B8EA9539E2A}"/>
                </a:ext>
              </a:extLst>
            </p:cNvPr>
            <p:cNvSpPr/>
            <p:nvPr/>
          </p:nvSpPr>
          <p:spPr>
            <a:xfrm>
              <a:off x="4655460" y="6510299"/>
              <a:ext cx="20839" cy="21357"/>
            </a:xfrm>
            <a:custGeom>
              <a:avLst/>
              <a:gdLst>
                <a:gd name="connsiteX0" fmla="*/ 5862 w 20839"/>
                <a:gd name="connsiteY0" fmla="*/ 1104 h 21357"/>
                <a:gd name="connsiteX1" fmla="*/ 14978 w 20839"/>
                <a:gd name="connsiteY1" fmla="*/ 20253 h 21357"/>
                <a:gd name="connsiteX2" fmla="*/ 5862 w 20839"/>
                <a:gd name="connsiteY2" fmla="*/ 1104 h 21357"/>
                <a:gd name="connsiteX3" fmla="*/ 5862 w 20839"/>
                <a:gd name="connsiteY3" fmla="*/ 1104 h 2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9" h="21357">
                  <a:moveTo>
                    <a:pt x="5862" y="1104"/>
                  </a:moveTo>
                  <a:cubicBezTo>
                    <a:pt x="18184" y="-4763"/>
                    <a:pt x="27323" y="14387"/>
                    <a:pt x="14978" y="20253"/>
                  </a:cubicBezTo>
                  <a:cubicBezTo>
                    <a:pt x="2655" y="26121"/>
                    <a:pt x="-6483" y="6971"/>
                    <a:pt x="5862" y="1104"/>
                  </a:cubicBezTo>
                  <a:lnTo>
                    <a:pt x="5862" y="1104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1B0F88D1-0F18-48A5-8B01-06DEA7A1DAA1}"/>
                </a:ext>
              </a:extLst>
            </p:cNvPr>
            <p:cNvSpPr/>
            <p:nvPr/>
          </p:nvSpPr>
          <p:spPr>
            <a:xfrm>
              <a:off x="4720498" y="6590593"/>
              <a:ext cx="14065" cy="14052"/>
            </a:xfrm>
            <a:custGeom>
              <a:avLst/>
              <a:gdLst>
                <a:gd name="connsiteX0" fmla="*/ 4008 w 14065"/>
                <a:gd name="connsiteY0" fmla="*/ 658 h 14052"/>
                <a:gd name="connsiteX1" fmla="*/ 13408 w 14065"/>
                <a:gd name="connsiteY1" fmla="*/ 3995 h 14052"/>
                <a:gd name="connsiteX2" fmla="*/ 10071 w 14065"/>
                <a:gd name="connsiteY2" fmla="*/ 13395 h 14052"/>
                <a:gd name="connsiteX3" fmla="*/ 671 w 14065"/>
                <a:gd name="connsiteY3" fmla="*/ 10058 h 14052"/>
                <a:gd name="connsiteX4" fmla="*/ 4008 w 14065"/>
                <a:gd name="connsiteY4" fmla="*/ 658 h 14052"/>
                <a:gd name="connsiteX5" fmla="*/ 4008 w 14065"/>
                <a:gd name="connsiteY5" fmla="*/ 658 h 1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65" h="14052">
                  <a:moveTo>
                    <a:pt x="4008" y="658"/>
                  </a:moveTo>
                  <a:cubicBezTo>
                    <a:pt x="7454" y="-978"/>
                    <a:pt x="11772" y="549"/>
                    <a:pt x="13408" y="3995"/>
                  </a:cubicBezTo>
                  <a:cubicBezTo>
                    <a:pt x="15044" y="7441"/>
                    <a:pt x="13517" y="11759"/>
                    <a:pt x="10071" y="13395"/>
                  </a:cubicBezTo>
                  <a:cubicBezTo>
                    <a:pt x="6625" y="15031"/>
                    <a:pt x="2307" y="13504"/>
                    <a:pt x="671" y="10058"/>
                  </a:cubicBezTo>
                  <a:cubicBezTo>
                    <a:pt x="-987" y="6590"/>
                    <a:pt x="540" y="2294"/>
                    <a:pt x="4008" y="658"/>
                  </a:cubicBezTo>
                  <a:lnTo>
                    <a:pt x="4008" y="65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FC69B41C-CDE1-4183-92BC-6093AEA8A048}"/>
                </a:ext>
              </a:extLst>
            </p:cNvPr>
            <p:cNvSpPr/>
            <p:nvPr/>
          </p:nvSpPr>
          <p:spPr>
            <a:xfrm>
              <a:off x="4759565" y="6641099"/>
              <a:ext cx="18257" cy="18711"/>
            </a:xfrm>
            <a:custGeom>
              <a:avLst/>
              <a:gdLst>
                <a:gd name="connsiteX0" fmla="*/ 5138 w 18257"/>
                <a:gd name="connsiteY0" fmla="*/ 970 h 18711"/>
                <a:gd name="connsiteX1" fmla="*/ 13120 w 18257"/>
                <a:gd name="connsiteY1" fmla="*/ 17742 h 18711"/>
                <a:gd name="connsiteX2" fmla="*/ 5138 w 18257"/>
                <a:gd name="connsiteY2" fmla="*/ 970 h 18711"/>
                <a:gd name="connsiteX3" fmla="*/ 5138 w 18257"/>
                <a:gd name="connsiteY3" fmla="*/ 970 h 1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57" h="18711">
                  <a:moveTo>
                    <a:pt x="5138" y="970"/>
                  </a:moveTo>
                  <a:cubicBezTo>
                    <a:pt x="15934" y="-4177"/>
                    <a:pt x="23938" y="12595"/>
                    <a:pt x="13120" y="17742"/>
                  </a:cubicBezTo>
                  <a:cubicBezTo>
                    <a:pt x="2324" y="22889"/>
                    <a:pt x="-5680" y="6117"/>
                    <a:pt x="5138" y="970"/>
                  </a:cubicBezTo>
                  <a:lnTo>
                    <a:pt x="5138" y="97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06C2F641-007B-4C76-A07C-8E92E0C6BBCB}"/>
                </a:ext>
              </a:extLst>
            </p:cNvPr>
            <p:cNvSpPr/>
            <p:nvPr/>
          </p:nvSpPr>
          <p:spPr>
            <a:xfrm>
              <a:off x="4766836" y="6681687"/>
              <a:ext cx="31240" cy="31376"/>
            </a:xfrm>
            <a:custGeom>
              <a:avLst/>
              <a:gdLst>
                <a:gd name="connsiteX0" fmla="*/ 8837 w 31240"/>
                <a:gd name="connsiteY0" fmla="*/ 1451 h 31376"/>
                <a:gd name="connsiteX1" fmla="*/ 29862 w 31240"/>
                <a:gd name="connsiteY1" fmla="*/ 8910 h 31376"/>
                <a:gd name="connsiteX2" fmla="*/ 22403 w 31240"/>
                <a:gd name="connsiteY2" fmla="*/ 29935 h 31376"/>
                <a:gd name="connsiteX3" fmla="*/ 1378 w 31240"/>
                <a:gd name="connsiteY3" fmla="*/ 22455 h 31376"/>
                <a:gd name="connsiteX4" fmla="*/ 8837 w 31240"/>
                <a:gd name="connsiteY4" fmla="*/ 1451 h 31376"/>
                <a:gd name="connsiteX5" fmla="*/ 8837 w 31240"/>
                <a:gd name="connsiteY5" fmla="*/ 1451 h 3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40" h="31376">
                  <a:moveTo>
                    <a:pt x="8837" y="1451"/>
                  </a:moveTo>
                  <a:cubicBezTo>
                    <a:pt x="16296" y="-2104"/>
                    <a:pt x="26547" y="1058"/>
                    <a:pt x="29862" y="8910"/>
                  </a:cubicBezTo>
                  <a:cubicBezTo>
                    <a:pt x="33199" y="16784"/>
                    <a:pt x="30386" y="26140"/>
                    <a:pt x="22403" y="29935"/>
                  </a:cubicBezTo>
                  <a:cubicBezTo>
                    <a:pt x="14944" y="33469"/>
                    <a:pt x="4693" y="30328"/>
                    <a:pt x="1378" y="22455"/>
                  </a:cubicBezTo>
                  <a:cubicBezTo>
                    <a:pt x="-1959" y="14603"/>
                    <a:pt x="854" y="5246"/>
                    <a:pt x="8837" y="1451"/>
                  </a:cubicBezTo>
                  <a:lnTo>
                    <a:pt x="8837" y="1451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978DAD57-1E5D-4000-859B-551775B26BE7}"/>
                </a:ext>
              </a:extLst>
            </p:cNvPr>
            <p:cNvSpPr/>
            <p:nvPr/>
          </p:nvSpPr>
          <p:spPr>
            <a:xfrm>
              <a:off x="5007357" y="6521307"/>
              <a:ext cx="31557" cy="31707"/>
            </a:xfrm>
            <a:custGeom>
              <a:avLst/>
              <a:gdLst>
                <a:gd name="connsiteX0" fmla="*/ 8929 w 31557"/>
                <a:gd name="connsiteY0" fmla="*/ 1459 h 31707"/>
                <a:gd name="connsiteX1" fmla="*/ 30172 w 31557"/>
                <a:gd name="connsiteY1" fmla="*/ 9005 h 31707"/>
                <a:gd name="connsiteX2" fmla="*/ 22625 w 31557"/>
                <a:gd name="connsiteY2" fmla="*/ 30248 h 31707"/>
                <a:gd name="connsiteX3" fmla="*/ 1382 w 31557"/>
                <a:gd name="connsiteY3" fmla="*/ 22702 h 31707"/>
                <a:gd name="connsiteX4" fmla="*/ 8929 w 31557"/>
                <a:gd name="connsiteY4" fmla="*/ 1459 h 31707"/>
                <a:gd name="connsiteX5" fmla="*/ 8929 w 31557"/>
                <a:gd name="connsiteY5" fmla="*/ 1459 h 31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57" h="31707">
                  <a:moveTo>
                    <a:pt x="8929" y="1459"/>
                  </a:moveTo>
                  <a:cubicBezTo>
                    <a:pt x="16453" y="-2118"/>
                    <a:pt x="26813" y="1066"/>
                    <a:pt x="30172" y="9005"/>
                  </a:cubicBezTo>
                  <a:cubicBezTo>
                    <a:pt x="33530" y="16966"/>
                    <a:pt x="30695" y="26410"/>
                    <a:pt x="22625" y="30248"/>
                  </a:cubicBezTo>
                  <a:cubicBezTo>
                    <a:pt x="15101" y="33825"/>
                    <a:pt x="4741" y="30641"/>
                    <a:pt x="1382" y="22702"/>
                  </a:cubicBezTo>
                  <a:cubicBezTo>
                    <a:pt x="-1976" y="14741"/>
                    <a:pt x="880" y="5297"/>
                    <a:pt x="8929" y="1459"/>
                  </a:cubicBezTo>
                  <a:lnTo>
                    <a:pt x="8929" y="1459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A0C9AC5E-67FF-408C-9138-2C55DD8BD1DA}"/>
                </a:ext>
              </a:extLst>
            </p:cNvPr>
            <p:cNvSpPr/>
            <p:nvPr/>
          </p:nvSpPr>
          <p:spPr>
            <a:xfrm>
              <a:off x="4910714" y="6596413"/>
              <a:ext cx="21898" cy="22448"/>
            </a:xfrm>
            <a:custGeom>
              <a:avLst/>
              <a:gdLst>
                <a:gd name="connsiteX0" fmla="*/ 6160 w 21898"/>
                <a:gd name="connsiteY0" fmla="*/ 1162 h 22448"/>
                <a:gd name="connsiteX1" fmla="*/ 15734 w 21898"/>
                <a:gd name="connsiteY1" fmla="*/ 21293 h 22448"/>
                <a:gd name="connsiteX2" fmla="*/ 6160 w 21898"/>
                <a:gd name="connsiteY2" fmla="*/ 1162 h 22448"/>
                <a:gd name="connsiteX3" fmla="*/ 6160 w 21898"/>
                <a:gd name="connsiteY3" fmla="*/ 1162 h 2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8" h="22448">
                  <a:moveTo>
                    <a:pt x="6160" y="1162"/>
                  </a:moveTo>
                  <a:cubicBezTo>
                    <a:pt x="19115" y="-5010"/>
                    <a:pt x="28712" y="15121"/>
                    <a:pt x="15734" y="21293"/>
                  </a:cubicBezTo>
                  <a:cubicBezTo>
                    <a:pt x="2801" y="27444"/>
                    <a:pt x="-6818" y="7335"/>
                    <a:pt x="6160" y="1162"/>
                  </a:cubicBezTo>
                  <a:lnTo>
                    <a:pt x="6160" y="116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A5FFDD6D-6CD9-4DCC-844F-579BB826987B}"/>
                </a:ext>
              </a:extLst>
            </p:cNvPr>
            <p:cNvSpPr/>
            <p:nvPr/>
          </p:nvSpPr>
          <p:spPr>
            <a:xfrm>
              <a:off x="4935695" y="6607534"/>
              <a:ext cx="15420" cy="15816"/>
            </a:xfrm>
            <a:custGeom>
              <a:avLst/>
              <a:gdLst>
                <a:gd name="connsiteX0" fmla="*/ 4340 w 15420"/>
                <a:gd name="connsiteY0" fmla="*/ 816 h 15816"/>
                <a:gd name="connsiteX1" fmla="*/ 11080 w 15420"/>
                <a:gd name="connsiteY1" fmla="*/ 14993 h 15816"/>
                <a:gd name="connsiteX2" fmla="*/ 4340 w 15420"/>
                <a:gd name="connsiteY2" fmla="*/ 816 h 15816"/>
                <a:gd name="connsiteX3" fmla="*/ 4340 w 15420"/>
                <a:gd name="connsiteY3" fmla="*/ 816 h 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20" h="15816">
                  <a:moveTo>
                    <a:pt x="4340" y="816"/>
                  </a:moveTo>
                  <a:cubicBezTo>
                    <a:pt x="13457" y="-3524"/>
                    <a:pt x="20218" y="10653"/>
                    <a:pt x="11080" y="14993"/>
                  </a:cubicBezTo>
                  <a:cubicBezTo>
                    <a:pt x="1963" y="19355"/>
                    <a:pt x="-4798" y="5178"/>
                    <a:pt x="4340" y="816"/>
                  </a:cubicBezTo>
                  <a:lnTo>
                    <a:pt x="4340" y="81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1E5378EB-BFEF-40AB-9ADA-DC48166E8F48}"/>
                </a:ext>
              </a:extLst>
            </p:cNvPr>
            <p:cNvSpPr/>
            <p:nvPr/>
          </p:nvSpPr>
          <p:spPr>
            <a:xfrm>
              <a:off x="5004995" y="6566281"/>
              <a:ext cx="26343" cy="26471"/>
            </a:xfrm>
            <a:custGeom>
              <a:avLst/>
              <a:gdLst>
                <a:gd name="connsiteX0" fmla="*/ 7451 w 26343"/>
                <a:gd name="connsiteY0" fmla="*/ 1218 h 26471"/>
                <a:gd name="connsiteX1" fmla="*/ 25183 w 26343"/>
                <a:gd name="connsiteY1" fmla="*/ 7522 h 26471"/>
                <a:gd name="connsiteX2" fmla="*/ 18880 w 26343"/>
                <a:gd name="connsiteY2" fmla="*/ 25254 h 26471"/>
                <a:gd name="connsiteX3" fmla="*/ 1148 w 26343"/>
                <a:gd name="connsiteY3" fmla="*/ 18950 h 26471"/>
                <a:gd name="connsiteX4" fmla="*/ 7451 w 26343"/>
                <a:gd name="connsiteY4" fmla="*/ 1218 h 26471"/>
                <a:gd name="connsiteX5" fmla="*/ 7451 w 26343"/>
                <a:gd name="connsiteY5" fmla="*/ 1218 h 2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43" h="26471">
                  <a:moveTo>
                    <a:pt x="7451" y="1218"/>
                  </a:moveTo>
                  <a:cubicBezTo>
                    <a:pt x="13732" y="-1770"/>
                    <a:pt x="22391" y="891"/>
                    <a:pt x="25183" y="7522"/>
                  </a:cubicBezTo>
                  <a:cubicBezTo>
                    <a:pt x="27996" y="14174"/>
                    <a:pt x="25619" y="22047"/>
                    <a:pt x="18880" y="25254"/>
                  </a:cubicBezTo>
                  <a:cubicBezTo>
                    <a:pt x="12598" y="28242"/>
                    <a:pt x="3939" y="25580"/>
                    <a:pt x="1148" y="18950"/>
                  </a:cubicBezTo>
                  <a:cubicBezTo>
                    <a:pt x="-1644" y="12298"/>
                    <a:pt x="733" y="4425"/>
                    <a:pt x="7451" y="1218"/>
                  </a:cubicBezTo>
                  <a:lnTo>
                    <a:pt x="7451" y="121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421B1DE9-32DA-4D19-AC8B-18082200D24A}"/>
                </a:ext>
              </a:extLst>
            </p:cNvPr>
            <p:cNvSpPr/>
            <p:nvPr/>
          </p:nvSpPr>
          <p:spPr>
            <a:xfrm>
              <a:off x="4995557" y="6597667"/>
              <a:ext cx="16383" cy="16975"/>
            </a:xfrm>
            <a:custGeom>
              <a:avLst/>
              <a:gdLst>
                <a:gd name="connsiteX0" fmla="*/ 4567 w 16383"/>
                <a:gd name="connsiteY0" fmla="*/ 759 h 16975"/>
                <a:gd name="connsiteX1" fmla="*/ 16017 w 16383"/>
                <a:gd name="connsiteY1" fmla="*/ 6670 h 16975"/>
                <a:gd name="connsiteX2" fmla="*/ 16257 w 16383"/>
                <a:gd name="connsiteY2" fmla="*/ 7978 h 16975"/>
                <a:gd name="connsiteX3" fmla="*/ 2800 w 16383"/>
                <a:gd name="connsiteY3" fmla="*/ 14391 h 16975"/>
                <a:gd name="connsiteX4" fmla="*/ 1928 w 16383"/>
                <a:gd name="connsiteY4" fmla="*/ 13387 h 16975"/>
                <a:gd name="connsiteX5" fmla="*/ 4567 w 16383"/>
                <a:gd name="connsiteY5" fmla="*/ 759 h 16975"/>
                <a:gd name="connsiteX6" fmla="*/ 4567 w 16383"/>
                <a:gd name="connsiteY6" fmla="*/ 759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83" h="16975">
                  <a:moveTo>
                    <a:pt x="4567" y="759"/>
                  </a:moveTo>
                  <a:cubicBezTo>
                    <a:pt x="9278" y="-1487"/>
                    <a:pt x="15079" y="1479"/>
                    <a:pt x="16017" y="6670"/>
                  </a:cubicBezTo>
                  <a:cubicBezTo>
                    <a:pt x="16104" y="7106"/>
                    <a:pt x="16170" y="7542"/>
                    <a:pt x="16257" y="7978"/>
                  </a:cubicBezTo>
                  <a:cubicBezTo>
                    <a:pt x="17609" y="15481"/>
                    <a:pt x="7773" y="20170"/>
                    <a:pt x="2800" y="14391"/>
                  </a:cubicBezTo>
                  <a:cubicBezTo>
                    <a:pt x="2517" y="14063"/>
                    <a:pt x="2233" y="13715"/>
                    <a:pt x="1928" y="13387"/>
                  </a:cubicBezTo>
                  <a:cubicBezTo>
                    <a:pt x="-1518" y="9396"/>
                    <a:pt x="-166" y="3027"/>
                    <a:pt x="4567" y="759"/>
                  </a:cubicBezTo>
                  <a:lnTo>
                    <a:pt x="4567" y="759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7C2D2B62-9629-426A-8DA8-7E0E479225A0}"/>
                </a:ext>
              </a:extLst>
            </p:cNvPr>
            <p:cNvSpPr/>
            <p:nvPr/>
          </p:nvSpPr>
          <p:spPr>
            <a:xfrm>
              <a:off x="4987886" y="6626921"/>
              <a:ext cx="20381" cy="20872"/>
            </a:xfrm>
            <a:custGeom>
              <a:avLst/>
              <a:gdLst>
                <a:gd name="connsiteX0" fmla="*/ 5738 w 20381"/>
                <a:gd name="connsiteY0" fmla="*/ 1080 h 20872"/>
                <a:gd name="connsiteX1" fmla="*/ 14659 w 20381"/>
                <a:gd name="connsiteY1" fmla="*/ 19793 h 20872"/>
                <a:gd name="connsiteX2" fmla="*/ 5738 w 20381"/>
                <a:gd name="connsiteY2" fmla="*/ 1080 h 20872"/>
                <a:gd name="connsiteX3" fmla="*/ 5738 w 20381"/>
                <a:gd name="connsiteY3" fmla="*/ 1080 h 2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81" h="20872">
                  <a:moveTo>
                    <a:pt x="5738" y="1080"/>
                  </a:moveTo>
                  <a:cubicBezTo>
                    <a:pt x="17777" y="-4656"/>
                    <a:pt x="26720" y="14057"/>
                    <a:pt x="14659" y="19793"/>
                  </a:cubicBezTo>
                  <a:cubicBezTo>
                    <a:pt x="2597" y="25529"/>
                    <a:pt x="-6345" y="6816"/>
                    <a:pt x="5738" y="1080"/>
                  </a:cubicBezTo>
                  <a:lnTo>
                    <a:pt x="5738" y="108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74186AC9-A2F8-4BDE-AE08-B5B25D1CE723}"/>
                </a:ext>
              </a:extLst>
            </p:cNvPr>
            <p:cNvSpPr/>
            <p:nvPr/>
          </p:nvSpPr>
          <p:spPr>
            <a:xfrm>
              <a:off x="4965063" y="6661012"/>
              <a:ext cx="29420" cy="29550"/>
            </a:xfrm>
            <a:custGeom>
              <a:avLst/>
              <a:gdLst>
                <a:gd name="connsiteX0" fmla="*/ 8321 w 29420"/>
                <a:gd name="connsiteY0" fmla="*/ 1362 h 29550"/>
                <a:gd name="connsiteX1" fmla="*/ 28125 w 29420"/>
                <a:gd name="connsiteY1" fmla="*/ 8385 h 29550"/>
                <a:gd name="connsiteX2" fmla="*/ 21102 w 29420"/>
                <a:gd name="connsiteY2" fmla="*/ 28189 h 29550"/>
                <a:gd name="connsiteX3" fmla="*/ 1298 w 29420"/>
                <a:gd name="connsiteY3" fmla="*/ 21166 h 29550"/>
                <a:gd name="connsiteX4" fmla="*/ 8321 w 29420"/>
                <a:gd name="connsiteY4" fmla="*/ 1362 h 29550"/>
                <a:gd name="connsiteX5" fmla="*/ 8321 w 29420"/>
                <a:gd name="connsiteY5" fmla="*/ 1362 h 2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20" h="29550">
                  <a:moveTo>
                    <a:pt x="8321" y="1362"/>
                  </a:moveTo>
                  <a:cubicBezTo>
                    <a:pt x="15344" y="-1975"/>
                    <a:pt x="25007" y="991"/>
                    <a:pt x="28125" y="8385"/>
                  </a:cubicBezTo>
                  <a:cubicBezTo>
                    <a:pt x="31266" y="15822"/>
                    <a:pt x="28605" y="24612"/>
                    <a:pt x="21102" y="28189"/>
                  </a:cubicBezTo>
                  <a:cubicBezTo>
                    <a:pt x="14080" y="31526"/>
                    <a:pt x="4417" y="28560"/>
                    <a:pt x="1298" y="21166"/>
                  </a:cubicBezTo>
                  <a:cubicBezTo>
                    <a:pt x="-1842" y="13750"/>
                    <a:pt x="797" y="4961"/>
                    <a:pt x="8321" y="1362"/>
                  </a:cubicBezTo>
                  <a:lnTo>
                    <a:pt x="8321" y="136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CC07D283-E52F-4C41-A38E-0EC01516FFA3}"/>
                </a:ext>
              </a:extLst>
            </p:cNvPr>
            <p:cNvSpPr/>
            <p:nvPr/>
          </p:nvSpPr>
          <p:spPr>
            <a:xfrm>
              <a:off x="4961380" y="6710480"/>
              <a:ext cx="11183" cy="11458"/>
            </a:xfrm>
            <a:custGeom>
              <a:avLst/>
              <a:gdLst>
                <a:gd name="connsiteX0" fmla="*/ 3149 w 11183"/>
                <a:gd name="connsiteY0" fmla="*/ 596 h 11458"/>
                <a:gd name="connsiteX1" fmla="*/ 8035 w 11183"/>
                <a:gd name="connsiteY1" fmla="*/ 10869 h 11458"/>
                <a:gd name="connsiteX2" fmla="*/ 3149 w 11183"/>
                <a:gd name="connsiteY2" fmla="*/ 596 h 11458"/>
                <a:gd name="connsiteX3" fmla="*/ 3149 w 11183"/>
                <a:gd name="connsiteY3" fmla="*/ 596 h 1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3" h="11458">
                  <a:moveTo>
                    <a:pt x="3149" y="596"/>
                  </a:moveTo>
                  <a:cubicBezTo>
                    <a:pt x="9757" y="-2566"/>
                    <a:pt x="14664" y="7728"/>
                    <a:pt x="8035" y="10869"/>
                  </a:cubicBezTo>
                  <a:cubicBezTo>
                    <a:pt x="1426" y="14010"/>
                    <a:pt x="-3481" y="3737"/>
                    <a:pt x="3149" y="596"/>
                  </a:cubicBezTo>
                  <a:lnTo>
                    <a:pt x="3149" y="59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82A8BA4A-DDB0-4DF3-9111-C5FE1DC9C8F1}"/>
                </a:ext>
              </a:extLst>
            </p:cNvPr>
            <p:cNvSpPr/>
            <p:nvPr/>
          </p:nvSpPr>
          <p:spPr>
            <a:xfrm>
              <a:off x="4956660" y="6739064"/>
              <a:ext cx="11272" cy="11784"/>
            </a:xfrm>
            <a:custGeom>
              <a:avLst/>
              <a:gdLst>
                <a:gd name="connsiteX0" fmla="*/ 366 w 11272"/>
                <a:gd name="connsiteY0" fmla="*/ 3573 h 11784"/>
                <a:gd name="connsiteX1" fmla="*/ 584 w 11272"/>
                <a:gd name="connsiteY1" fmla="*/ 3137 h 11784"/>
                <a:gd name="connsiteX2" fmla="*/ 6778 w 11272"/>
                <a:gd name="connsiteY2" fmla="*/ 192 h 11784"/>
                <a:gd name="connsiteX3" fmla="*/ 7258 w 11272"/>
                <a:gd name="connsiteY3" fmla="*/ 301 h 11784"/>
                <a:gd name="connsiteX4" fmla="*/ 10770 w 11272"/>
                <a:gd name="connsiteY4" fmla="*/ 4445 h 11784"/>
                <a:gd name="connsiteX5" fmla="*/ 11119 w 11272"/>
                <a:gd name="connsiteY5" fmla="*/ 5732 h 11784"/>
                <a:gd name="connsiteX6" fmla="*/ 2133 w 11272"/>
                <a:gd name="connsiteY6" fmla="*/ 10007 h 11784"/>
                <a:gd name="connsiteX7" fmla="*/ 1369 w 11272"/>
                <a:gd name="connsiteY7" fmla="*/ 8916 h 11784"/>
                <a:gd name="connsiteX8" fmla="*/ 366 w 11272"/>
                <a:gd name="connsiteY8" fmla="*/ 3573 h 11784"/>
                <a:gd name="connsiteX9" fmla="*/ 366 w 11272"/>
                <a:gd name="connsiteY9" fmla="*/ 3573 h 1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72" h="11784">
                  <a:moveTo>
                    <a:pt x="366" y="3573"/>
                  </a:moveTo>
                  <a:cubicBezTo>
                    <a:pt x="431" y="3420"/>
                    <a:pt x="519" y="3267"/>
                    <a:pt x="584" y="3137"/>
                  </a:cubicBezTo>
                  <a:cubicBezTo>
                    <a:pt x="1849" y="563"/>
                    <a:pt x="3965" y="-462"/>
                    <a:pt x="6778" y="192"/>
                  </a:cubicBezTo>
                  <a:cubicBezTo>
                    <a:pt x="6931" y="236"/>
                    <a:pt x="7084" y="257"/>
                    <a:pt x="7258" y="301"/>
                  </a:cubicBezTo>
                  <a:cubicBezTo>
                    <a:pt x="9199" y="737"/>
                    <a:pt x="10290" y="2722"/>
                    <a:pt x="10770" y="4445"/>
                  </a:cubicBezTo>
                  <a:cubicBezTo>
                    <a:pt x="10879" y="4882"/>
                    <a:pt x="11010" y="5296"/>
                    <a:pt x="11119" y="5732"/>
                  </a:cubicBezTo>
                  <a:cubicBezTo>
                    <a:pt x="12427" y="10552"/>
                    <a:pt x="5055" y="14064"/>
                    <a:pt x="2133" y="10007"/>
                  </a:cubicBezTo>
                  <a:cubicBezTo>
                    <a:pt x="1871" y="9636"/>
                    <a:pt x="1609" y="9287"/>
                    <a:pt x="1369" y="8916"/>
                  </a:cubicBezTo>
                  <a:cubicBezTo>
                    <a:pt x="322" y="7455"/>
                    <a:pt x="-506" y="5361"/>
                    <a:pt x="366" y="3573"/>
                  </a:cubicBezTo>
                  <a:lnTo>
                    <a:pt x="366" y="3573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BADB18B9-5A94-437A-BE2F-FC776190E2EB}"/>
                </a:ext>
              </a:extLst>
            </p:cNvPr>
            <p:cNvSpPr/>
            <p:nvPr/>
          </p:nvSpPr>
          <p:spPr>
            <a:xfrm>
              <a:off x="4930709" y="6796983"/>
              <a:ext cx="14846" cy="15553"/>
            </a:xfrm>
            <a:custGeom>
              <a:avLst/>
              <a:gdLst>
                <a:gd name="connsiteX0" fmla="*/ 602 w 14846"/>
                <a:gd name="connsiteY0" fmla="*/ 9558 h 15553"/>
                <a:gd name="connsiteX1" fmla="*/ 232 w 14846"/>
                <a:gd name="connsiteY1" fmla="*/ 8271 h 15553"/>
                <a:gd name="connsiteX2" fmla="*/ 12467 w 14846"/>
                <a:gd name="connsiteY2" fmla="*/ 2447 h 15553"/>
                <a:gd name="connsiteX3" fmla="*/ 13230 w 14846"/>
                <a:gd name="connsiteY3" fmla="*/ 3538 h 15553"/>
                <a:gd name="connsiteX4" fmla="*/ 10853 w 14846"/>
                <a:gd name="connsiteY4" fmla="*/ 14836 h 15553"/>
                <a:gd name="connsiteX5" fmla="*/ 602 w 14846"/>
                <a:gd name="connsiteY5" fmla="*/ 9558 h 15553"/>
                <a:gd name="connsiteX6" fmla="*/ 602 w 14846"/>
                <a:gd name="connsiteY6" fmla="*/ 9558 h 1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46" h="15553">
                  <a:moveTo>
                    <a:pt x="602" y="9558"/>
                  </a:moveTo>
                  <a:cubicBezTo>
                    <a:pt x="472" y="9122"/>
                    <a:pt x="363" y="8707"/>
                    <a:pt x="232" y="8271"/>
                  </a:cubicBezTo>
                  <a:cubicBezTo>
                    <a:pt x="-1666" y="1750"/>
                    <a:pt x="8607" y="-3158"/>
                    <a:pt x="12467" y="2447"/>
                  </a:cubicBezTo>
                  <a:cubicBezTo>
                    <a:pt x="12729" y="2818"/>
                    <a:pt x="12969" y="3189"/>
                    <a:pt x="13230" y="3538"/>
                  </a:cubicBezTo>
                  <a:cubicBezTo>
                    <a:pt x="15869" y="7355"/>
                    <a:pt x="15411" y="12655"/>
                    <a:pt x="10853" y="14836"/>
                  </a:cubicBezTo>
                  <a:cubicBezTo>
                    <a:pt x="6339" y="16995"/>
                    <a:pt x="1889" y="14007"/>
                    <a:pt x="602" y="9558"/>
                  </a:cubicBezTo>
                  <a:lnTo>
                    <a:pt x="602" y="955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FFC8056E-A6BC-44A1-A82C-A0AFA51EDC37}"/>
                </a:ext>
              </a:extLst>
            </p:cNvPr>
            <p:cNvSpPr/>
            <p:nvPr/>
          </p:nvSpPr>
          <p:spPr>
            <a:xfrm>
              <a:off x="4934233" y="6766129"/>
              <a:ext cx="15194" cy="15574"/>
            </a:xfrm>
            <a:custGeom>
              <a:avLst/>
              <a:gdLst>
                <a:gd name="connsiteX0" fmla="*/ 4276 w 15194"/>
                <a:gd name="connsiteY0" fmla="*/ 804 h 15574"/>
                <a:gd name="connsiteX1" fmla="*/ 10928 w 15194"/>
                <a:gd name="connsiteY1" fmla="*/ 14763 h 15574"/>
                <a:gd name="connsiteX2" fmla="*/ 4276 w 15194"/>
                <a:gd name="connsiteY2" fmla="*/ 804 h 15574"/>
                <a:gd name="connsiteX3" fmla="*/ 4276 w 15194"/>
                <a:gd name="connsiteY3" fmla="*/ 804 h 1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94" h="15574">
                  <a:moveTo>
                    <a:pt x="4276" y="804"/>
                  </a:moveTo>
                  <a:cubicBezTo>
                    <a:pt x="13262" y="-3471"/>
                    <a:pt x="19914" y="10488"/>
                    <a:pt x="10928" y="14763"/>
                  </a:cubicBezTo>
                  <a:cubicBezTo>
                    <a:pt x="1942" y="19059"/>
                    <a:pt x="-4732" y="5101"/>
                    <a:pt x="4276" y="804"/>
                  </a:cubicBezTo>
                  <a:lnTo>
                    <a:pt x="4276" y="804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6033B56A-9FC6-4DEC-A134-6FA9C915600A}"/>
                </a:ext>
              </a:extLst>
            </p:cNvPr>
            <p:cNvSpPr/>
            <p:nvPr/>
          </p:nvSpPr>
          <p:spPr>
            <a:xfrm>
              <a:off x="4944827" y="6494943"/>
              <a:ext cx="31926" cy="32072"/>
            </a:xfrm>
            <a:custGeom>
              <a:avLst/>
              <a:gdLst>
                <a:gd name="connsiteX0" fmla="*/ 9037 w 31926"/>
                <a:gd name="connsiteY0" fmla="*/ 1476 h 32072"/>
                <a:gd name="connsiteX1" fmla="*/ 30520 w 31926"/>
                <a:gd name="connsiteY1" fmla="*/ 9109 h 32072"/>
                <a:gd name="connsiteX2" fmla="*/ 22886 w 31926"/>
                <a:gd name="connsiteY2" fmla="*/ 30593 h 32072"/>
                <a:gd name="connsiteX3" fmla="*/ 1403 w 31926"/>
                <a:gd name="connsiteY3" fmla="*/ 22959 h 32072"/>
                <a:gd name="connsiteX4" fmla="*/ 9037 w 31926"/>
                <a:gd name="connsiteY4" fmla="*/ 1476 h 32072"/>
                <a:gd name="connsiteX5" fmla="*/ 9037 w 31926"/>
                <a:gd name="connsiteY5" fmla="*/ 1476 h 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26" h="32072">
                  <a:moveTo>
                    <a:pt x="9037" y="1476"/>
                  </a:moveTo>
                  <a:cubicBezTo>
                    <a:pt x="16648" y="-2145"/>
                    <a:pt x="27139" y="1083"/>
                    <a:pt x="30520" y="9109"/>
                  </a:cubicBezTo>
                  <a:cubicBezTo>
                    <a:pt x="33922" y="17158"/>
                    <a:pt x="31065" y="26710"/>
                    <a:pt x="22886" y="30593"/>
                  </a:cubicBezTo>
                  <a:cubicBezTo>
                    <a:pt x="15275" y="34213"/>
                    <a:pt x="4784" y="31007"/>
                    <a:pt x="1403" y="22959"/>
                  </a:cubicBezTo>
                  <a:cubicBezTo>
                    <a:pt x="-2000" y="14911"/>
                    <a:pt x="879" y="5380"/>
                    <a:pt x="9037" y="1476"/>
                  </a:cubicBezTo>
                  <a:lnTo>
                    <a:pt x="9037" y="147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CB0F3207-78EE-42EF-8A87-FF5A40F8EAB3}"/>
                </a:ext>
              </a:extLst>
            </p:cNvPr>
            <p:cNvSpPr/>
            <p:nvPr/>
          </p:nvSpPr>
          <p:spPr>
            <a:xfrm>
              <a:off x="4954584" y="6539500"/>
              <a:ext cx="14720" cy="15082"/>
            </a:xfrm>
            <a:custGeom>
              <a:avLst/>
              <a:gdLst>
                <a:gd name="connsiteX0" fmla="*/ 4143 w 14720"/>
                <a:gd name="connsiteY0" fmla="*/ 780 h 15082"/>
                <a:gd name="connsiteX1" fmla="*/ 10577 w 14720"/>
                <a:gd name="connsiteY1" fmla="*/ 14302 h 15082"/>
                <a:gd name="connsiteX2" fmla="*/ 4143 w 14720"/>
                <a:gd name="connsiteY2" fmla="*/ 780 h 15082"/>
                <a:gd name="connsiteX3" fmla="*/ 4143 w 14720"/>
                <a:gd name="connsiteY3" fmla="*/ 780 h 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0" h="15082">
                  <a:moveTo>
                    <a:pt x="4143" y="780"/>
                  </a:moveTo>
                  <a:cubicBezTo>
                    <a:pt x="12846" y="-3364"/>
                    <a:pt x="19301" y="10158"/>
                    <a:pt x="10577" y="14302"/>
                  </a:cubicBezTo>
                  <a:cubicBezTo>
                    <a:pt x="1875" y="18446"/>
                    <a:pt x="-4581" y="4924"/>
                    <a:pt x="4143" y="780"/>
                  </a:cubicBezTo>
                  <a:lnTo>
                    <a:pt x="4143" y="78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CB1DBD11-2139-4691-9A71-593C6D3EF80E}"/>
                </a:ext>
              </a:extLst>
            </p:cNvPr>
            <p:cNvSpPr/>
            <p:nvPr/>
          </p:nvSpPr>
          <p:spPr>
            <a:xfrm>
              <a:off x="4929859" y="6540178"/>
              <a:ext cx="14247" cy="14597"/>
            </a:xfrm>
            <a:custGeom>
              <a:avLst/>
              <a:gdLst>
                <a:gd name="connsiteX0" fmla="*/ 4005 w 14247"/>
                <a:gd name="connsiteY0" fmla="*/ 756 h 14597"/>
                <a:gd name="connsiteX1" fmla="*/ 10243 w 14247"/>
                <a:gd name="connsiteY1" fmla="*/ 13842 h 14597"/>
                <a:gd name="connsiteX2" fmla="*/ 4005 w 14247"/>
                <a:gd name="connsiteY2" fmla="*/ 756 h 14597"/>
                <a:gd name="connsiteX3" fmla="*/ 4005 w 14247"/>
                <a:gd name="connsiteY3" fmla="*/ 756 h 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7" h="14597">
                  <a:moveTo>
                    <a:pt x="4005" y="756"/>
                  </a:moveTo>
                  <a:cubicBezTo>
                    <a:pt x="12424" y="-3257"/>
                    <a:pt x="18684" y="9829"/>
                    <a:pt x="10243" y="13842"/>
                  </a:cubicBezTo>
                  <a:cubicBezTo>
                    <a:pt x="1824" y="17855"/>
                    <a:pt x="-4436" y="4769"/>
                    <a:pt x="4005" y="756"/>
                  </a:cubicBezTo>
                  <a:lnTo>
                    <a:pt x="4005" y="75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519" name="Graphic 1943">
              <a:extLst>
                <a:ext uri="{FF2B5EF4-FFF2-40B4-BE49-F238E27FC236}">
                  <a16:creationId xmlns:a16="http://schemas.microsoft.com/office/drawing/2014/main" id="{D5620310-C109-492F-9EB2-66F6E024C847}"/>
                </a:ext>
              </a:extLst>
            </p:cNvPr>
            <p:cNvGrpSpPr/>
            <p:nvPr/>
          </p:nvGrpSpPr>
          <p:grpSpPr>
            <a:xfrm>
              <a:off x="4677780" y="6585520"/>
              <a:ext cx="272974" cy="242146"/>
              <a:chOff x="4677780" y="6585520"/>
              <a:chExt cx="272974" cy="242146"/>
            </a:xfrm>
            <a:solidFill>
              <a:srgbClr val="61C06A"/>
            </a:solidFill>
          </p:grpSpPr>
          <p:sp>
            <p:nvSpPr>
              <p:cNvPr id="3719" name="Freeform: Shape 3718">
                <a:extLst>
                  <a:ext uri="{FF2B5EF4-FFF2-40B4-BE49-F238E27FC236}">
                    <a16:creationId xmlns:a16="http://schemas.microsoft.com/office/drawing/2014/main" id="{9AC8DCC6-441D-4B52-8542-E503BCF00A96}"/>
                  </a:ext>
                </a:extLst>
              </p:cNvPr>
              <p:cNvSpPr/>
              <p:nvPr/>
            </p:nvSpPr>
            <p:spPr>
              <a:xfrm>
                <a:off x="4938142" y="6585520"/>
                <a:ext cx="12612" cy="12913"/>
              </a:xfrm>
              <a:custGeom>
                <a:avLst/>
                <a:gdLst>
                  <a:gd name="connsiteX0" fmla="*/ 3552 w 12612"/>
                  <a:gd name="connsiteY0" fmla="*/ 670 h 12913"/>
                  <a:gd name="connsiteX1" fmla="*/ 9070 w 12612"/>
                  <a:gd name="connsiteY1" fmla="*/ 12251 h 12913"/>
                  <a:gd name="connsiteX2" fmla="*/ 3552 w 12612"/>
                  <a:gd name="connsiteY2" fmla="*/ 670 h 12913"/>
                  <a:gd name="connsiteX3" fmla="*/ 3552 w 12612"/>
                  <a:gd name="connsiteY3" fmla="*/ 670 h 12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12" h="12913">
                    <a:moveTo>
                      <a:pt x="3552" y="670"/>
                    </a:moveTo>
                    <a:cubicBezTo>
                      <a:pt x="11011" y="-2885"/>
                      <a:pt x="16529" y="8696"/>
                      <a:pt x="9070" y="12251"/>
                    </a:cubicBezTo>
                    <a:cubicBezTo>
                      <a:pt x="1611" y="15785"/>
                      <a:pt x="-3929" y="4203"/>
                      <a:pt x="3552" y="670"/>
                    </a:cubicBezTo>
                    <a:lnTo>
                      <a:pt x="3552" y="670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20" name="Freeform: Shape 3719">
                <a:extLst>
                  <a:ext uri="{FF2B5EF4-FFF2-40B4-BE49-F238E27FC236}">
                    <a16:creationId xmlns:a16="http://schemas.microsoft.com/office/drawing/2014/main" id="{2B48A70F-942C-4A20-9507-D0904C65E7E6}"/>
                  </a:ext>
                </a:extLst>
              </p:cNvPr>
              <p:cNvSpPr/>
              <p:nvPr/>
            </p:nvSpPr>
            <p:spPr>
              <a:xfrm>
                <a:off x="4677780" y="6797367"/>
                <a:ext cx="29564" cy="30299"/>
              </a:xfrm>
              <a:custGeom>
                <a:avLst/>
                <a:gdLst>
                  <a:gd name="connsiteX0" fmla="*/ 8318 w 29564"/>
                  <a:gd name="connsiteY0" fmla="*/ 1562 h 30299"/>
                  <a:gd name="connsiteX1" fmla="*/ 21252 w 29564"/>
                  <a:gd name="connsiteY1" fmla="*/ 28738 h 30299"/>
                  <a:gd name="connsiteX2" fmla="*/ 8318 w 29564"/>
                  <a:gd name="connsiteY2" fmla="*/ 1562 h 30299"/>
                  <a:gd name="connsiteX3" fmla="*/ 8318 w 29564"/>
                  <a:gd name="connsiteY3" fmla="*/ 1562 h 30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64" h="30299">
                    <a:moveTo>
                      <a:pt x="8318" y="1562"/>
                    </a:moveTo>
                    <a:cubicBezTo>
                      <a:pt x="25788" y="-6748"/>
                      <a:pt x="38765" y="20406"/>
                      <a:pt x="21252" y="28738"/>
                    </a:cubicBezTo>
                    <a:cubicBezTo>
                      <a:pt x="3760" y="37048"/>
                      <a:pt x="-9196" y="9894"/>
                      <a:pt x="8318" y="1562"/>
                    </a:cubicBezTo>
                    <a:lnTo>
                      <a:pt x="8318" y="1562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8082115E-18E3-419C-8B48-2B244015AB4E}"/>
                </a:ext>
              </a:extLst>
            </p:cNvPr>
            <p:cNvSpPr/>
            <p:nvPr/>
          </p:nvSpPr>
          <p:spPr>
            <a:xfrm>
              <a:off x="4655382" y="6780973"/>
              <a:ext cx="15351" cy="15989"/>
            </a:xfrm>
            <a:custGeom>
              <a:avLst/>
              <a:gdLst>
                <a:gd name="connsiteX0" fmla="*/ 4217 w 15351"/>
                <a:gd name="connsiteY0" fmla="*/ 726 h 15989"/>
                <a:gd name="connsiteX1" fmla="*/ 14904 w 15351"/>
                <a:gd name="connsiteY1" fmla="*/ 6222 h 15989"/>
                <a:gd name="connsiteX2" fmla="*/ 15187 w 15351"/>
                <a:gd name="connsiteY2" fmla="*/ 7509 h 15989"/>
                <a:gd name="connsiteX3" fmla="*/ 2559 w 15351"/>
                <a:gd name="connsiteY3" fmla="*/ 13529 h 15989"/>
                <a:gd name="connsiteX4" fmla="*/ 1730 w 15351"/>
                <a:gd name="connsiteY4" fmla="*/ 12482 h 15989"/>
                <a:gd name="connsiteX5" fmla="*/ 4217 w 15351"/>
                <a:gd name="connsiteY5" fmla="*/ 726 h 15989"/>
                <a:gd name="connsiteX6" fmla="*/ 4217 w 15351"/>
                <a:gd name="connsiteY6" fmla="*/ 726 h 1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51" h="15989">
                  <a:moveTo>
                    <a:pt x="4217" y="726"/>
                  </a:moveTo>
                  <a:cubicBezTo>
                    <a:pt x="8753" y="-1433"/>
                    <a:pt x="13835" y="1467"/>
                    <a:pt x="14904" y="6222"/>
                  </a:cubicBezTo>
                  <a:cubicBezTo>
                    <a:pt x="14991" y="6658"/>
                    <a:pt x="15100" y="7073"/>
                    <a:pt x="15187" y="7509"/>
                  </a:cubicBezTo>
                  <a:cubicBezTo>
                    <a:pt x="16736" y="14423"/>
                    <a:pt x="6943" y="19090"/>
                    <a:pt x="2559" y="13529"/>
                  </a:cubicBezTo>
                  <a:cubicBezTo>
                    <a:pt x="2297" y="13179"/>
                    <a:pt x="2014" y="12831"/>
                    <a:pt x="1730" y="12482"/>
                  </a:cubicBezTo>
                  <a:cubicBezTo>
                    <a:pt x="-1258" y="8665"/>
                    <a:pt x="-342" y="2907"/>
                    <a:pt x="4217" y="726"/>
                  </a:cubicBezTo>
                  <a:lnTo>
                    <a:pt x="4217" y="72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0A011F4F-885E-491A-B59D-E55C67F306DF}"/>
                </a:ext>
              </a:extLst>
            </p:cNvPr>
            <p:cNvSpPr/>
            <p:nvPr/>
          </p:nvSpPr>
          <p:spPr>
            <a:xfrm>
              <a:off x="4636536" y="6797692"/>
              <a:ext cx="12602" cy="12921"/>
            </a:xfrm>
            <a:custGeom>
              <a:avLst/>
              <a:gdLst>
                <a:gd name="connsiteX0" fmla="*/ 3543 w 12602"/>
                <a:gd name="connsiteY0" fmla="*/ 670 h 12921"/>
                <a:gd name="connsiteX1" fmla="*/ 9060 w 12602"/>
                <a:gd name="connsiteY1" fmla="*/ 12251 h 12921"/>
                <a:gd name="connsiteX2" fmla="*/ 3543 w 12602"/>
                <a:gd name="connsiteY2" fmla="*/ 670 h 12921"/>
                <a:gd name="connsiteX3" fmla="*/ 3543 w 12602"/>
                <a:gd name="connsiteY3" fmla="*/ 670 h 1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2" h="12921">
                  <a:moveTo>
                    <a:pt x="3543" y="670"/>
                  </a:moveTo>
                  <a:cubicBezTo>
                    <a:pt x="11001" y="-2885"/>
                    <a:pt x="16520" y="8696"/>
                    <a:pt x="9060" y="12251"/>
                  </a:cubicBezTo>
                  <a:cubicBezTo>
                    <a:pt x="1601" y="15806"/>
                    <a:pt x="-3917" y="4225"/>
                    <a:pt x="3543" y="670"/>
                  </a:cubicBezTo>
                  <a:lnTo>
                    <a:pt x="3543" y="67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B68594CE-97D3-471A-B94C-1BFFEC74D28E}"/>
                </a:ext>
              </a:extLst>
            </p:cNvPr>
            <p:cNvSpPr/>
            <p:nvPr/>
          </p:nvSpPr>
          <p:spPr>
            <a:xfrm>
              <a:off x="4618318" y="6750496"/>
              <a:ext cx="13908" cy="14234"/>
            </a:xfrm>
            <a:custGeom>
              <a:avLst/>
              <a:gdLst>
                <a:gd name="connsiteX0" fmla="*/ 3919 w 13908"/>
                <a:gd name="connsiteY0" fmla="*/ 734 h 14234"/>
                <a:gd name="connsiteX1" fmla="*/ 10004 w 13908"/>
                <a:gd name="connsiteY1" fmla="*/ 13493 h 14234"/>
                <a:gd name="connsiteX2" fmla="*/ 3919 w 13908"/>
                <a:gd name="connsiteY2" fmla="*/ 734 h 14234"/>
                <a:gd name="connsiteX3" fmla="*/ 3919 w 13908"/>
                <a:gd name="connsiteY3" fmla="*/ 734 h 1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8" h="14234">
                  <a:moveTo>
                    <a:pt x="3919" y="734"/>
                  </a:moveTo>
                  <a:cubicBezTo>
                    <a:pt x="12141" y="-3170"/>
                    <a:pt x="18226" y="9589"/>
                    <a:pt x="10004" y="13493"/>
                  </a:cubicBezTo>
                  <a:cubicBezTo>
                    <a:pt x="1760" y="17419"/>
                    <a:pt x="-4326" y="4660"/>
                    <a:pt x="3919" y="734"/>
                  </a:cubicBezTo>
                  <a:lnTo>
                    <a:pt x="3919" y="734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3BD1F49C-EFA3-4869-93FD-5BED4183413A}"/>
                </a:ext>
              </a:extLst>
            </p:cNvPr>
            <p:cNvSpPr/>
            <p:nvPr/>
          </p:nvSpPr>
          <p:spPr>
            <a:xfrm>
              <a:off x="4809573" y="6530277"/>
              <a:ext cx="18630" cy="18719"/>
            </a:xfrm>
            <a:custGeom>
              <a:avLst/>
              <a:gdLst>
                <a:gd name="connsiteX0" fmla="*/ 5271 w 18630"/>
                <a:gd name="connsiteY0" fmla="*/ 864 h 18719"/>
                <a:gd name="connsiteX1" fmla="*/ 17812 w 18630"/>
                <a:gd name="connsiteY1" fmla="*/ 5314 h 18719"/>
                <a:gd name="connsiteX2" fmla="*/ 13363 w 18630"/>
                <a:gd name="connsiteY2" fmla="*/ 17855 h 18719"/>
                <a:gd name="connsiteX3" fmla="*/ 822 w 18630"/>
                <a:gd name="connsiteY3" fmla="*/ 13405 h 18719"/>
                <a:gd name="connsiteX4" fmla="*/ 5271 w 18630"/>
                <a:gd name="connsiteY4" fmla="*/ 864 h 18719"/>
                <a:gd name="connsiteX5" fmla="*/ 5271 w 18630"/>
                <a:gd name="connsiteY5" fmla="*/ 864 h 1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30" h="18719">
                  <a:moveTo>
                    <a:pt x="5271" y="864"/>
                  </a:moveTo>
                  <a:cubicBezTo>
                    <a:pt x="9721" y="-1251"/>
                    <a:pt x="15828" y="624"/>
                    <a:pt x="17812" y="5314"/>
                  </a:cubicBezTo>
                  <a:cubicBezTo>
                    <a:pt x="19797" y="10025"/>
                    <a:pt x="18117" y="15586"/>
                    <a:pt x="13363" y="17855"/>
                  </a:cubicBezTo>
                  <a:cubicBezTo>
                    <a:pt x="8913" y="19970"/>
                    <a:pt x="2807" y="18095"/>
                    <a:pt x="822" y="13405"/>
                  </a:cubicBezTo>
                  <a:cubicBezTo>
                    <a:pt x="-1163" y="8716"/>
                    <a:pt x="495" y="3133"/>
                    <a:pt x="5271" y="864"/>
                  </a:cubicBezTo>
                  <a:lnTo>
                    <a:pt x="5271" y="864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04CDA94B-FB2A-4381-BF90-F34CF2539C5D}"/>
                </a:ext>
              </a:extLst>
            </p:cNvPr>
            <p:cNvSpPr/>
            <p:nvPr/>
          </p:nvSpPr>
          <p:spPr>
            <a:xfrm>
              <a:off x="4767328" y="6491273"/>
              <a:ext cx="30492" cy="30641"/>
            </a:xfrm>
            <a:custGeom>
              <a:avLst/>
              <a:gdLst>
                <a:gd name="connsiteX0" fmla="*/ 8628 w 30492"/>
                <a:gd name="connsiteY0" fmla="*/ 1417 h 30641"/>
                <a:gd name="connsiteX1" fmla="*/ 29152 w 30492"/>
                <a:gd name="connsiteY1" fmla="*/ 8701 h 30641"/>
                <a:gd name="connsiteX2" fmla="*/ 21867 w 30492"/>
                <a:gd name="connsiteY2" fmla="*/ 29225 h 30641"/>
                <a:gd name="connsiteX3" fmla="*/ 1344 w 30492"/>
                <a:gd name="connsiteY3" fmla="*/ 21940 h 30641"/>
                <a:gd name="connsiteX4" fmla="*/ 8628 w 30492"/>
                <a:gd name="connsiteY4" fmla="*/ 1417 h 30641"/>
                <a:gd name="connsiteX5" fmla="*/ 8628 w 30492"/>
                <a:gd name="connsiteY5" fmla="*/ 1417 h 3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92" h="30641">
                  <a:moveTo>
                    <a:pt x="8628" y="1417"/>
                  </a:moveTo>
                  <a:cubicBezTo>
                    <a:pt x="15913" y="-2051"/>
                    <a:pt x="25924" y="1024"/>
                    <a:pt x="29152" y="8701"/>
                  </a:cubicBezTo>
                  <a:cubicBezTo>
                    <a:pt x="32402" y="16401"/>
                    <a:pt x="29654" y="25517"/>
                    <a:pt x="21867" y="29225"/>
                  </a:cubicBezTo>
                  <a:cubicBezTo>
                    <a:pt x="14582" y="32693"/>
                    <a:pt x="4572" y="29618"/>
                    <a:pt x="1344" y="21940"/>
                  </a:cubicBezTo>
                  <a:cubicBezTo>
                    <a:pt x="-1906" y="14263"/>
                    <a:pt x="821" y="5146"/>
                    <a:pt x="8628" y="1417"/>
                  </a:cubicBezTo>
                  <a:lnTo>
                    <a:pt x="8628" y="1417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2459F3AD-063C-4671-9270-13CBE586BACC}"/>
                </a:ext>
              </a:extLst>
            </p:cNvPr>
            <p:cNvSpPr/>
            <p:nvPr/>
          </p:nvSpPr>
          <p:spPr>
            <a:xfrm>
              <a:off x="4779967" y="6442782"/>
              <a:ext cx="16602" cy="17007"/>
            </a:xfrm>
            <a:custGeom>
              <a:avLst/>
              <a:gdLst>
                <a:gd name="connsiteX0" fmla="*/ 4670 w 16602"/>
                <a:gd name="connsiteY0" fmla="*/ 878 h 17007"/>
                <a:gd name="connsiteX1" fmla="*/ 11933 w 16602"/>
                <a:gd name="connsiteY1" fmla="*/ 16123 h 17007"/>
                <a:gd name="connsiteX2" fmla="*/ 4670 w 16602"/>
                <a:gd name="connsiteY2" fmla="*/ 878 h 17007"/>
                <a:gd name="connsiteX3" fmla="*/ 4670 w 16602"/>
                <a:gd name="connsiteY3" fmla="*/ 878 h 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02" h="17007">
                  <a:moveTo>
                    <a:pt x="4670" y="878"/>
                  </a:moveTo>
                  <a:cubicBezTo>
                    <a:pt x="14485" y="-3790"/>
                    <a:pt x="21769" y="11456"/>
                    <a:pt x="11933" y="16123"/>
                  </a:cubicBezTo>
                  <a:cubicBezTo>
                    <a:pt x="2118" y="20812"/>
                    <a:pt x="-5167" y="5545"/>
                    <a:pt x="4670" y="878"/>
                  </a:cubicBezTo>
                  <a:lnTo>
                    <a:pt x="4670" y="87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8EF6A68E-3990-419D-BAEE-81F24CE13FC8}"/>
                </a:ext>
              </a:extLst>
            </p:cNvPr>
            <p:cNvSpPr/>
            <p:nvPr/>
          </p:nvSpPr>
          <p:spPr>
            <a:xfrm>
              <a:off x="4748788" y="6417869"/>
              <a:ext cx="11661" cy="11944"/>
            </a:xfrm>
            <a:custGeom>
              <a:avLst/>
              <a:gdLst>
                <a:gd name="connsiteX0" fmla="*/ 3286 w 11661"/>
                <a:gd name="connsiteY0" fmla="*/ 622 h 11944"/>
                <a:gd name="connsiteX1" fmla="*/ 8390 w 11661"/>
                <a:gd name="connsiteY1" fmla="*/ 11331 h 11944"/>
                <a:gd name="connsiteX2" fmla="*/ 3286 w 11661"/>
                <a:gd name="connsiteY2" fmla="*/ 622 h 11944"/>
                <a:gd name="connsiteX3" fmla="*/ 3286 w 11661"/>
                <a:gd name="connsiteY3" fmla="*/ 622 h 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1" h="11944">
                  <a:moveTo>
                    <a:pt x="3286" y="622"/>
                  </a:moveTo>
                  <a:cubicBezTo>
                    <a:pt x="10178" y="-2672"/>
                    <a:pt x="15282" y="8037"/>
                    <a:pt x="8390" y="11331"/>
                  </a:cubicBezTo>
                  <a:cubicBezTo>
                    <a:pt x="1476" y="14602"/>
                    <a:pt x="-3628" y="3893"/>
                    <a:pt x="3286" y="622"/>
                  </a:cubicBezTo>
                  <a:lnTo>
                    <a:pt x="3286" y="62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E0A43B72-F364-484E-9534-9F855DB0A08B}"/>
                </a:ext>
              </a:extLst>
            </p:cNvPr>
            <p:cNvSpPr/>
            <p:nvPr/>
          </p:nvSpPr>
          <p:spPr>
            <a:xfrm>
              <a:off x="4754479" y="6790412"/>
              <a:ext cx="29811" cy="30549"/>
            </a:xfrm>
            <a:custGeom>
              <a:avLst/>
              <a:gdLst>
                <a:gd name="connsiteX0" fmla="*/ 8391 w 29811"/>
                <a:gd name="connsiteY0" fmla="*/ 1582 h 30549"/>
                <a:gd name="connsiteX1" fmla="*/ 21434 w 29811"/>
                <a:gd name="connsiteY1" fmla="*/ 28976 h 30549"/>
                <a:gd name="connsiteX2" fmla="*/ 8391 w 29811"/>
                <a:gd name="connsiteY2" fmla="*/ 1582 h 30549"/>
                <a:gd name="connsiteX3" fmla="*/ 8391 w 29811"/>
                <a:gd name="connsiteY3" fmla="*/ 1582 h 3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11" h="30549">
                  <a:moveTo>
                    <a:pt x="8391" y="1582"/>
                  </a:moveTo>
                  <a:cubicBezTo>
                    <a:pt x="26014" y="-6815"/>
                    <a:pt x="39079" y="20557"/>
                    <a:pt x="21434" y="28976"/>
                  </a:cubicBezTo>
                  <a:cubicBezTo>
                    <a:pt x="3790" y="37351"/>
                    <a:pt x="-9275" y="9978"/>
                    <a:pt x="8391" y="1582"/>
                  </a:cubicBezTo>
                  <a:lnTo>
                    <a:pt x="8391" y="158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8324B6FC-4BAE-45E7-B145-109F394A40A7}"/>
                </a:ext>
              </a:extLst>
            </p:cNvPr>
            <p:cNvSpPr/>
            <p:nvPr/>
          </p:nvSpPr>
          <p:spPr>
            <a:xfrm>
              <a:off x="4730268" y="6767051"/>
              <a:ext cx="18361" cy="18825"/>
            </a:xfrm>
            <a:custGeom>
              <a:avLst/>
              <a:gdLst>
                <a:gd name="connsiteX0" fmla="*/ 5165 w 18361"/>
                <a:gd name="connsiteY0" fmla="*/ 972 h 18825"/>
                <a:gd name="connsiteX1" fmla="*/ 13191 w 18361"/>
                <a:gd name="connsiteY1" fmla="*/ 17853 h 18825"/>
                <a:gd name="connsiteX2" fmla="*/ 5165 w 18361"/>
                <a:gd name="connsiteY2" fmla="*/ 972 h 18825"/>
                <a:gd name="connsiteX3" fmla="*/ 5165 w 18361"/>
                <a:gd name="connsiteY3" fmla="*/ 972 h 1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1" h="18825">
                  <a:moveTo>
                    <a:pt x="5165" y="972"/>
                  </a:moveTo>
                  <a:cubicBezTo>
                    <a:pt x="16027" y="-4197"/>
                    <a:pt x="24075" y="12684"/>
                    <a:pt x="13191" y="17853"/>
                  </a:cubicBezTo>
                  <a:cubicBezTo>
                    <a:pt x="2352" y="23022"/>
                    <a:pt x="-5718" y="6141"/>
                    <a:pt x="5165" y="972"/>
                  </a:cubicBezTo>
                  <a:lnTo>
                    <a:pt x="5165" y="97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529" name="Graphic 1943">
              <a:extLst>
                <a:ext uri="{FF2B5EF4-FFF2-40B4-BE49-F238E27FC236}">
                  <a16:creationId xmlns:a16="http://schemas.microsoft.com/office/drawing/2014/main" id="{EC56FA54-32AE-4256-BCA0-330FE90FCFBB}"/>
                </a:ext>
              </a:extLst>
            </p:cNvPr>
            <p:cNvGrpSpPr/>
            <p:nvPr/>
          </p:nvGrpSpPr>
          <p:grpSpPr>
            <a:xfrm>
              <a:off x="3719399" y="6082464"/>
              <a:ext cx="1001138" cy="1134505"/>
              <a:chOff x="3719399" y="6082464"/>
              <a:chExt cx="1001138" cy="1134505"/>
            </a:xfrm>
          </p:grpSpPr>
          <p:sp>
            <p:nvSpPr>
              <p:cNvPr id="3717" name="Freeform: Shape 3716">
                <a:extLst>
                  <a:ext uri="{FF2B5EF4-FFF2-40B4-BE49-F238E27FC236}">
                    <a16:creationId xmlns:a16="http://schemas.microsoft.com/office/drawing/2014/main" id="{5058F23B-1E5C-4412-9B22-327D726B6655}"/>
                  </a:ext>
                </a:extLst>
              </p:cNvPr>
              <p:cNvSpPr/>
              <p:nvPr/>
            </p:nvSpPr>
            <p:spPr>
              <a:xfrm>
                <a:off x="4703688" y="6748835"/>
                <a:ext cx="16849" cy="17264"/>
              </a:xfrm>
              <a:custGeom>
                <a:avLst/>
                <a:gdLst>
                  <a:gd name="connsiteX0" fmla="*/ 4744 w 16849"/>
                  <a:gd name="connsiteY0" fmla="*/ 890 h 17264"/>
                  <a:gd name="connsiteX1" fmla="*/ 12116 w 16849"/>
                  <a:gd name="connsiteY1" fmla="*/ 16375 h 17264"/>
                  <a:gd name="connsiteX2" fmla="*/ 4744 w 16849"/>
                  <a:gd name="connsiteY2" fmla="*/ 890 h 17264"/>
                  <a:gd name="connsiteX3" fmla="*/ 4744 w 16849"/>
                  <a:gd name="connsiteY3" fmla="*/ 890 h 1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49" h="17264">
                    <a:moveTo>
                      <a:pt x="4744" y="890"/>
                    </a:moveTo>
                    <a:cubicBezTo>
                      <a:pt x="14711" y="-3843"/>
                      <a:pt x="22083" y="11621"/>
                      <a:pt x="12116" y="16375"/>
                    </a:cubicBezTo>
                    <a:cubicBezTo>
                      <a:pt x="2148" y="21108"/>
                      <a:pt x="-5246" y="5623"/>
                      <a:pt x="4744" y="890"/>
                    </a:cubicBezTo>
                    <a:lnTo>
                      <a:pt x="4744" y="890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18" name="Freeform: Shape 3717">
                <a:extLst>
                  <a:ext uri="{FF2B5EF4-FFF2-40B4-BE49-F238E27FC236}">
                    <a16:creationId xmlns:a16="http://schemas.microsoft.com/office/drawing/2014/main" id="{4B16926C-C6EA-4647-B8C4-FD5BA0E4EBD9}"/>
                  </a:ext>
                </a:extLst>
              </p:cNvPr>
              <p:cNvSpPr/>
              <p:nvPr/>
            </p:nvSpPr>
            <p:spPr>
              <a:xfrm>
                <a:off x="3719399" y="6082464"/>
                <a:ext cx="443501" cy="1134505"/>
              </a:xfrm>
              <a:custGeom>
                <a:avLst/>
                <a:gdLst>
                  <a:gd name="connsiteX0" fmla="*/ 4665 w 443501"/>
                  <a:gd name="connsiteY0" fmla="*/ 661547 h 1134505"/>
                  <a:gd name="connsiteX1" fmla="*/ 18645 w 443501"/>
                  <a:gd name="connsiteY1" fmla="*/ 571295 h 1134505"/>
                  <a:gd name="connsiteX2" fmla="*/ 22767 w 443501"/>
                  <a:gd name="connsiteY2" fmla="*/ 477991 h 1134505"/>
                  <a:gd name="connsiteX3" fmla="*/ 8503 w 443501"/>
                  <a:gd name="connsiteY3" fmla="*/ 350749 h 1134505"/>
                  <a:gd name="connsiteX4" fmla="*/ 12516 w 443501"/>
                  <a:gd name="connsiteY4" fmla="*/ 349789 h 1134505"/>
                  <a:gd name="connsiteX5" fmla="*/ 32822 w 443501"/>
                  <a:gd name="connsiteY5" fmla="*/ 474392 h 1134505"/>
                  <a:gd name="connsiteX6" fmla="*/ 33214 w 443501"/>
                  <a:gd name="connsiteY6" fmla="*/ 513912 h 1134505"/>
                  <a:gd name="connsiteX7" fmla="*/ 65145 w 443501"/>
                  <a:gd name="connsiteY7" fmla="*/ 428917 h 1134505"/>
                  <a:gd name="connsiteX8" fmla="*/ 125974 w 443501"/>
                  <a:gd name="connsiteY8" fmla="*/ 324642 h 1134505"/>
                  <a:gd name="connsiteX9" fmla="*/ 148025 w 443501"/>
                  <a:gd name="connsiteY9" fmla="*/ 257051 h 1134505"/>
                  <a:gd name="connsiteX10" fmla="*/ 174851 w 443501"/>
                  <a:gd name="connsiteY10" fmla="*/ 179210 h 1134505"/>
                  <a:gd name="connsiteX11" fmla="*/ 181896 w 443501"/>
                  <a:gd name="connsiteY11" fmla="*/ 181282 h 1134505"/>
                  <a:gd name="connsiteX12" fmla="*/ 159693 w 443501"/>
                  <a:gd name="connsiteY12" fmla="*/ 264925 h 1134505"/>
                  <a:gd name="connsiteX13" fmla="*/ 151318 w 443501"/>
                  <a:gd name="connsiteY13" fmla="*/ 290160 h 1134505"/>
                  <a:gd name="connsiteX14" fmla="*/ 207327 w 443501"/>
                  <a:gd name="connsiteY14" fmla="*/ 222482 h 1134505"/>
                  <a:gd name="connsiteX15" fmla="*/ 436554 w 443501"/>
                  <a:gd name="connsiteY15" fmla="*/ 605 h 1134505"/>
                  <a:gd name="connsiteX16" fmla="*/ 440196 w 443501"/>
                  <a:gd name="connsiteY16" fmla="*/ 4378 h 1134505"/>
                  <a:gd name="connsiteX17" fmla="*/ 345604 w 443501"/>
                  <a:gd name="connsiteY17" fmla="*/ 99319 h 1134505"/>
                  <a:gd name="connsiteX18" fmla="*/ 367916 w 443501"/>
                  <a:gd name="connsiteY18" fmla="*/ 92514 h 1134505"/>
                  <a:gd name="connsiteX19" fmla="*/ 442508 w 443501"/>
                  <a:gd name="connsiteY19" fmla="*/ 75022 h 1134505"/>
                  <a:gd name="connsiteX20" fmla="*/ 442726 w 443501"/>
                  <a:gd name="connsiteY20" fmla="*/ 77138 h 1134505"/>
                  <a:gd name="connsiteX21" fmla="*/ 381919 w 443501"/>
                  <a:gd name="connsiteY21" fmla="*/ 96483 h 1134505"/>
                  <a:gd name="connsiteX22" fmla="*/ 331362 w 443501"/>
                  <a:gd name="connsiteY22" fmla="*/ 113496 h 1134505"/>
                  <a:gd name="connsiteX23" fmla="*/ 100412 w 443501"/>
                  <a:gd name="connsiteY23" fmla="*/ 394108 h 1134505"/>
                  <a:gd name="connsiteX24" fmla="*/ 64905 w 443501"/>
                  <a:gd name="connsiteY24" fmla="*/ 468721 h 1134505"/>
                  <a:gd name="connsiteX25" fmla="*/ 121547 w 443501"/>
                  <a:gd name="connsiteY25" fmla="*/ 423203 h 1134505"/>
                  <a:gd name="connsiteX26" fmla="*/ 245931 w 443501"/>
                  <a:gd name="connsiteY26" fmla="*/ 373824 h 1134505"/>
                  <a:gd name="connsiteX27" fmla="*/ 246695 w 443501"/>
                  <a:gd name="connsiteY27" fmla="*/ 375809 h 1134505"/>
                  <a:gd name="connsiteX28" fmla="*/ 133673 w 443501"/>
                  <a:gd name="connsiteY28" fmla="*/ 429528 h 1134505"/>
                  <a:gd name="connsiteX29" fmla="*/ 54262 w 443501"/>
                  <a:gd name="connsiteY29" fmla="*/ 497380 h 1134505"/>
                  <a:gd name="connsiteX30" fmla="*/ 13934 w 443501"/>
                  <a:gd name="connsiteY30" fmla="*/ 722158 h 1134505"/>
                  <a:gd name="connsiteX31" fmla="*/ 30772 w 443501"/>
                  <a:gd name="connsiteY31" fmla="*/ 669049 h 1134505"/>
                  <a:gd name="connsiteX32" fmla="*/ 93084 w 443501"/>
                  <a:gd name="connsiteY32" fmla="*/ 568198 h 1134505"/>
                  <a:gd name="connsiteX33" fmla="*/ 95767 w 443501"/>
                  <a:gd name="connsiteY33" fmla="*/ 570379 h 1134505"/>
                  <a:gd name="connsiteX34" fmla="*/ 70096 w 443501"/>
                  <a:gd name="connsiteY34" fmla="*/ 614872 h 1134505"/>
                  <a:gd name="connsiteX35" fmla="*/ 40325 w 443501"/>
                  <a:gd name="connsiteY35" fmla="*/ 675658 h 1134505"/>
                  <a:gd name="connsiteX36" fmla="*/ 22287 w 443501"/>
                  <a:gd name="connsiteY36" fmla="*/ 873238 h 1134505"/>
                  <a:gd name="connsiteX37" fmla="*/ 103706 w 443501"/>
                  <a:gd name="connsiteY37" fmla="*/ 1129052 h 1134505"/>
                  <a:gd name="connsiteX38" fmla="*/ 97119 w 443501"/>
                  <a:gd name="connsiteY38" fmla="*/ 1132629 h 1134505"/>
                  <a:gd name="connsiteX39" fmla="*/ 4665 w 443501"/>
                  <a:gd name="connsiteY39" fmla="*/ 661547 h 1134505"/>
                  <a:gd name="connsiteX40" fmla="*/ 4665 w 443501"/>
                  <a:gd name="connsiteY40" fmla="*/ 661547 h 113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3501" h="1134505">
                    <a:moveTo>
                      <a:pt x="4665" y="661547"/>
                    </a:moveTo>
                    <a:cubicBezTo>
                      <a:pt x="7740" y="631274"/>
                      <a:pt x="12320" y="601088"/>
                      <a:pt x="18645" y="571295"/>
                    </a:cubicBezTo>
                    <a:cubicBezTo>
                      <a:pt x="21372" y="540281"/>
                      <a:pt x="23553" y="509354"/>
                      <a:pt x="22767" y="477991"/>
                    </a:cubicBezTo>
                    <a:cubicBezTo>
                      <a:pt x="21699" y="434871"/>
                      <a:pt x="12298" y="393432"/>
                      <a:pt x="8503" y="350749"/>
                    </a:cubicBezTo>
                    <a:cubicBezTo>
                      <a:pt x="8329" y="348677"/>
                      <a:pt x="11753" y="347848"/>
                      <a:pt x="12516" y="349789"/>
                    </a:cubicBezTo>
                    <a:cubicBezTo>
                      <a:pt x="27784" y="388350"/>
                      <a:pt x="31077" y="433236"/>
                      <a:pt x="32822" y="474392"/>
                    </a:cubicBezTo>
                    <a:cubicBezTo>
                      <a:pt x="33367" y="487478"/>
                      <a:pt x="33498" y="500673"/>
                      <a:pt x="33214" y="513912"/>
                    </a:cubicBezTo>
                    <a:cubicBezTo>
                      <a:pt x="41873" y="484904"/>
                      <a:pt x="52430" y="456442"/>
                      <a:pt x="65145" y="428917"/>
                    </a:cubicBezTo>
                    <a:cubicBezTo>
                      <a:pt x="82091" y="392210"/>
                      <a:pt x="102855" y="357641"/>
                      <a:pt x="125974" y="324642"/>
                    </a:cubicBezTo>
                    <a:cubicBezTo>
                      <a:pt x="132539" y="301893"/>
                      <a:pt x="140696" y="279472"/>
                      <a:pt x="148025" y="257051"/>
                    </a:cubicBezTo>
                    <a:cubicBezTo>
                      <a:pt x="156443" y="231228"/>
                      <a:pt x="162463" y="203463"/>
                      <a:pt x="174851" y="179210"/>
                    </a:cubicBezTo>
                    <a:cubicBezTo>
                      <a:pt x="176574" y="175830"/>
                      <a:pt x="182201" y="177574"/>
                      <a:pt x="181896" y="181282"/>
                    </a:cubicBezTo>
                    <a:cubicBezTo>
                      <a:pt x="179541" y="209701"/>
                      <a:pt x="168439" y="237945"/>
                      <a:pt x="159693" y="264925"/>
                    </a:cubicBezTo>
                    <a:cubicBezTo>
                      <a:pt x="156967" y="273322"/>
                      <a:pt x="154197" y="281762"/>
                      <a:pt x="151318" y="290160"/>
                    </a:cubicBezTo>
                    <a:cubicBezTo>
                      <a:pt x="169202" y="266932"/>
                      <a:pt x="188046" y="244445"/>
                      <a:pt x="207327" y="222482"/>
                    </a:cubicBezTo>
                    <a:cubicBezTo>
                      <a:pt x="276945" y="143288"/>
                      <a:pt x="351668" y="63659"/>
                      <a:pt x="436554" y="605"/>
                    </a:cubicBezTo>
                    <a:cubicBezTo>
                      <a:pt x="439193" y="-1358"/>
                      <a:pt x="442595" y="1870"/>
                      <a:pt x="440196" y="4378"/>
                    </a:cubicBezTo>
                    <a:cubicBezTo>
                      <a:pt x="409356" y="36374"/>
                      <a:pt x="377448" y="67759"/>
                      <a:pt x="345604" y="99319"/>
                    </a:cubicBezTo>
                    <a:cubicBezTo>
                      <a:pt x="353085" y="96941"/>
                      <a:pt x="360654" y="94848"/>
                      <a:pt x="367916" y="92514"/>
                    </a:cubicBezTo>
                    <a:cubicBezTo>
                      <a:pt x="392214" y="84728"/>
                      <a:pt x="417012" y="77246"/>
                      <a:pt x="442508" y="75022"/>
                    </a:cubicBezTo>
                    <a:cubicBezTo>
                      <a:pt x="443817" y="74913"/>
                      <a:pt x="443773" y="76767"/>
                      <a:pt x="442726" y="77138"/>
                    </a:cubicBezTo>
                    <a:cubicBezTo>
                      <a:pt x="422661" y="84160"/>
                      <a:pt x="402115" y="89831"/>
                      <a:pt x="381919" y="96483"/>
                    </a:cubicBezTo>
                    <a:cubicBezTo>
                      <a:pt x="366302" y="101631"/>
                      <a:pt x="347284" y="105883"/>
                      <a:pt x="331362" y="113496"/>
                    </a:cubicBezTo>
                    <a:cubicBezTo>
                      <a:pt x="244993" y="199406"/>
                      <a:pt x="160347" y="287564"/>
                      <a:pt x="100412" y="394108"/>
                    </a:cubicBezTo>
                    <a:cubicBezTo>
                      <a:pt x="86912" y="418099"/>
                      <a:pt x="75134" y="443050"/>
                      <a:pt x="64905" y="468721"/>
                    </a:cubicBezTo>
                    <a:cubicBezTo>
                      <a:pt x="81132" y="450684"/>
                      <a:pt x="101045" y="435744"/>
                      <a:pt x="121547" y="423203"/>
                    </a:cubicBezTo>
                    <a:cubicBezTo>
                      <a:pt x="157534" y="401196"/>
                      <a:pt x="203619" y="378840"/>
                      <a:pt x="245931" y="373824"/>
                    </a:cubicBezTo>
                    <a:cubicBezTo>
                      <a:pt x="247131" y="373693"/>
                      <a:pt x="247742" y="375133"/>
                      <a:pt x="246695" y="375809"/>
                    </a:cubicBezTo>
                    <a:cubicBezTo>
                      <a:pt x="212038" y="398361"/>
                      <a:pt x="169660" y="408633"/>
                      <a:pt x="133673" y="429528"/>
                    </a:cubicBezTo>
                    <a:cubicBezTo>
                      <a:pt x="102331" y="447718"/>
                      <a:pt x="77271" y="470291"/>
                      <a:pt x="54262" y="497380"/>
                    </a:cubicBezTo>
                    <a:cubicBezTo>
                      <a:pt x="29398" y="569180"/>
                      <a:pt x="16464" y="645734"/>
                      <a:pt x="13934" y="722158"/>
                    </a:cubicBezTo>
                    <a:cubicBezTo>
                      <a:pt x="18253" y="704055"/>
                      <a:pt x="23880" y="686280"/>
                      <a:pt x="30772" y="669049"/>
                    </a:cubicBezTo>
                    <a:cubicBezTo>
                      <a:pt x="43880" y="636247"/>
                      <a:pt x="62441" y="588155"/>
                      <a:pt x="93084" y="568198"/>
                    </a:cubicBezTo>
                    <a:cubicBezTo>
                      <a:pt x="94458" y="567304"/>
                      <a:pt x="96247" y="568896"/>
                      <a:pt x="95767" y="570379"/>
                    </a:cubicBezTo>
                    <a:cubicBezTo>
                      <a:pt x="90598" y="586454"/>
                      <a:pt x="78602" y="600347"/>
                      <a:pt x="70096" y="614872"/>
                    </a:cubicBezTo>
                    <a:cubicBezTo>
                      <a:pt x="58667" y="634393"/>
                      <a:pt x="48569" y="654567"/>
                      <a:pt x="40325" y="675658"/>
                    </a:cubicBezTo>
                    <a:cubicBezTo>
                      <a:pt x="10554" y="751863"/>
                      <a:pt x="10706" y="793717"/>
                      <a:pt x="22287" y="873238"/>
                    </a:cubicBezTo>
                    <a:cubicBezTo>
                      <a:pt x="35439" y="963598"/>
                      <a:pt x="64861" y="1046827"/>
                      <a:pt x="103706" y="1129052"/>
                    </a:cubicBezTo>
                    <a:cubicBezTo>
                      <a:pt x="105756" y="1133414"/>
                      <a:pt x="99649" y="1136751"/>
                      <a:pt x="97119" y="1132629"/>
                    </a:cubicBezTo>
                    <a:cubicBezTo>
                      <a:pt x="12974" y="995180"/>
                      <a:pt x="-11453" y="819650"/>
                      <a:pt x="4665" y="661547"/>
                    </a:cubicBezTo>
                    <a:lnTo>
                      <a:pt x="4665" y="661547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43D49D22-BEBE-4D52-9CB2-6B8FF08E84FC}"/>
                </a:ext>
              </a:extLst>
            </p:cNvPr>
            <p:cNvSpPr/>
            <p:nvPr/>
          </p:nvSpPr>
          <p:spPr>
            <a:xfrm>
              <a:off x="3923471" y="6173465"/>
              <a:ext cx="130516" cy="101560"/>
            </a:xfrm>
            <a:custGeom>
              <a:avLst/>
              <a:gdLst>
                <a:gd name="connsiteX0" fmla="*/ 21968 w 130516"/>
                <a:gd name="connsiteY0" fmla="*/ 88405 h 101560"/>
                <a:gd name="connsiteX1" fmla="*/ 7224 w 130516"/>
                <a:gd name="connsiteY1" fmla="*/ 20945 h 101560"/>
                <a:gd name="connsiteX2" fmla="*/ 53397 w 130516"/>
                <a:gd name="connsiteY2" fmla="*/ 1818 h 101560"/>
                <a:gd name="connsiteX3" fmla="*/ 126243 w 130516"/>
                <a:gd name="connsiteY3" fmla="*/ 35907 h 101560"/>
                <a:gd name="connsiteX4" fmla="*/ 21968 w 130516"/>
                <a:gd name="connsiteY4" fmla="*/ 88405 h 101560"/>
                <a:gd name="connsiteX5" fmla="*/ 21968 w 130516"/>
                <a:gd name="connsiteY5" fmla="*/ 88405 h 10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16" h="101560">
                  <a:moveTo>
                    <a:pt x="21968" y="88405"/>
                  </a:moveTo>
                  <a:cubicBezTo>
                    <a:pt x="2841" y="72854"/>
                    <a:pt x="-8065" y="42865"/>
                    <a:pt x="7224" y="20945"/>
                  </a:cubicBezTo>
                  <a:cubicBezTo>
                    <a:pt x="17671" y="5962"/>
                    <a:pt x="35665" y="1185"/>
                    <a:pt x="53397" y="1818"/>
                  </a:cubicBezTo>
                  <a:cubicBezTo>
                    <a:pt x="82252" y="-4267"/>
                    <a:pt x="112917" y="4391"/>
                    <a:pt x="126243" y="35907"/>
                  </a:cubicBezTo>
                  <a:cubicBezTo>
                    <a:pt x="151391" y="95428"/>
                    <a:pt x="58915" y="118438"/>
                    <a:pt x="21968" y="88405"/>
                  </a:cubicBezTo>
                  <a:lnTo>
                    <a:pt x="21968" y="8840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F5F7E361-2473-4A58-8220-8BED92B9770C}"/>
                </a:ext>
              </a:extLst>
            </p:cNvPr>
            <p:cNvSpPr/>
            <p:nvPr/>
          </p:nvSpPr>
          <p:spPr>
            <a:xfrm>
              <a:off x="3808341" y="6197864"/>
              <a:ext cx="127260" cy="114777"/>
            </a:xfrm>
            <a:custGeom>
              <a:avLst/>
              <a:gdLst>
                <a:gd name="connsiteX0" fmla="*/ 52256 w 127260"/>
                <a:gd name="connsiteY0" fmla="*/ 4769 h 114777"/>
                <a:gd name="connsiteX1" fmla="*/ 116139 w 127260"/>
                <a:gd name="connsiteY1" fmla="*/ 26056 h 114777"/>
                <a:gd name="connsiteX2" fmla="*/ 117033 w 127260"/>
                <a:gd name="connsiteY2" fmla="*/ 26754 h 114777"/>
                <a:gd name="connsiteX3" fmla="*/ 61111 w 127260"/>
                <a:gd name="connsiteY3" fmla="*/ 114083 h 114777"/>
                <a:gd name="connsiteX4" fmla="*/ 52256 w 127260"/>
                <a:gd name="connsiteY4" fmla="*/ 4769 h 114777"/>
                <a:gd name="connsiteX5" fmla="*/ 52256 w 127260"/>
                <a:gd name="connsiteY5" fmla="*/ 4769 h 11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60" h="114777">
                  <a:moveTo>
                    <a:pt x="52256" y="4769"/>
                  </a:moveTo>
                  <a:cubicBezTo>
                    <a:pt x="80719" y="-6703"/>
                    <a:pt x="113565" y="3351"/>
                    <a:pt x="116139" y="26056"/>
                  </a:cubicBezTo>
                  <a:cubicBezTo>
                    <a:pt x="116487" y="26230"/>
                    <a:pt x="116793" y="26449"/>
                    <a:pt x="117033" y="26754"/>
                  </a:cubicBezTo>
                  <a:cubicBezTo>
                    <a:pt x="147131" y="60887"/>
                    <a:pt x="105473" y="108717"/>
                    <a:pt x="61111" y="114083"/>
                  </a:cubicBezTo>
                  <a:cubicBezTo>
                    <a:pt x="-17057" y="123526"/>
                    <a:pt x="-20482" y="34104"/>
                    <a:pt x="52256" y="4769"/>
                  </a:cubicBezTo>
                  <a:lnTo>
                    <a:pt x="52256" y="47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2207D2B8-53E6-4991-91B2-C8F94E30EE21}"/>
                </a:ext>
              </a:extLst>
            </p:cNvPr>
            <p:cNvSpPr/>
            <p:nvPr/>
          </p:nvSpPr>
          <p:spPr>
            <a:xfrm>
              <a:off x="3888940" y="6083868"/>
              <a:ext cx="116653" cy="130791"/>
            </a:xfrm>
            <a:custGeom>
              <a:avLst/>
              <a:gdLst>
                <a:gd name="connsiteX0" fmla="*/ 67929 w 116653"/>
                <a:gd name="connsiteY0" fmla="*/ 204 h 130791"/>
                <a:gd name="connsiteX1" fmla="*/ 88692 w 116653"/>
                <a:gd name="connsiteY1" fmla="*/ 120117 h 130791"/>
                <a:gd name="connsiteX2" fmla="*/ 22432 w 116653"/>
                <a:gd name="connsiteY2" fmla="*/ 108339 h 130791"/>
                <a:gd name="connsiteX3" fmla="*/ 21101 w 116653"/>
                <a:gd name="connsiteY3" fmla="*/ 107816 h 130791"/>
                <a:gd name="connsiteX4" fmla="*/ 67929 w 116653"/>
                <a:gd name="connsiteY4" fmla="*/ 204 h 130791"/>
                <a:gd name="connsiteX5" fmla="*/ 67929 w 116653"/>
                <a:gd name="connsiteY5" fmla="*/ 204 h 13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53" h="130791">
                  <a:moveTo>
                    <a:pt x="67929" y="204"/>
                  </a:moveTo>
                  <a:cubicBezTo>
                    <a:pt x="129499" y="6245"/>
                    <a:pt x="128409" y="88579"/>
                    <a:pt x="88692" y="120117"/>
                  </a:cubicBezTo>
                  <a:cubicBezTo>
                    <a:pt x="65159" y="138809"/>
                    <a:pt x="38026" y="131742"/>
                    <a:pt x="22432" y="108339"/>
                  </a:cubicBezTo>
                  <a:cubicBezTo>
                    <a:pt x="21974" y="108230"/>
                    <a:pt x="21516" y="108078"/>
                    <a:pt x="21101" y="107816"/>
                  </a:cubicBezTo>
                  <a:cubicBezTo>
                    <a:pt x="-28539" y="78219"/>
                    <a:pt x="18593" y="-4638"/>
                    <a:pt x="67929" y="204"/>
                  </a:cubicBezTo>
                  <a:lnTo>
                    <a:pt x="67929" y="20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587110A1-F18C-4921-BEC0-76657245BA7A}"/>
                </a:ext>
              </a:extLst>
            </p:cNvPr>
            <p:cNvSpPr/>
            <p:nvPr/>
          </p:nvSpPr>
          <p:spPr>
            <a:xfrm>
              <a:off x="3809272" y="6123545"/>
              <a:ext cx="125122" cy="118554"/>
            </a:xfrm>
            <a:custGeom>
              <a:avLst/>
              <a:gdLst>
                <a:gd name="connsiteX0" fmla="*/ 108031 w 125122"/>
                <a:gd name="connsiteY0" fmla="*/ 28619 h 118554"/>
                <a:gd name="connsiteX1" fmla="*/ 111172 w 125122"/>
                <a:gd name="connsiteY1" fmla="*/ 95882 h 118554"/>
                <a:gd name="connsiteX2" fmla="*/ 110845 w 125122"/>
                <a:gd name="connsiteY2" fmla="*/ 96973 h 118554"/>
                <a:gd name="connsiteX3" fmla="*/ 9252 w 125122"/>
                <a:gd name="connsiteY3" fmla="*/ 76232 h 118554"/>
                <a:gd name="connsiteX4" fmla="*/ 108031 w 125122"/>
                <a:gd name="connsiteY4" fmla="*/ 28619 h 118554"/>
                <a:gd name="connsiteX5" fmla="*/ 108031 w 125122"/>
                <a:gd name="connsiteY5" fmla="*/ 28619 h 11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122" h="118554">
                  <a:moveTo>
                    <a:pt x="108031" y="28619"/>
                  </a:moveTo>
                  <a:cubicBezTo>
                    <a:pt x="128991" y="51040"/>
                    <a:pt x="131412" y="85305"/>
                    <a:pt x="111172" y="95882"/>
                  </a:cubicBezTo>
                  <a:cubicBezTo>
                    <a:pt x="111128" y="96253"/>
                    <a:pt x="111042" y="96624"/>
                    <a:pt x="110845" y="96973"/>
                  </a:cubicBezTo>
                  <a:cubicBezTo>
                    <a:pt x="89820" y="137344"/>
                    <a:pt x="30212" y="115686"/>
                    <a:pt x="9252" y="76232"/>
                  </a:cubicBezTo>
                  <a:cubicBezTo>
                    <a:pt x="-27716" y="6678"/>
                    <a:pt x="54487" y="-28677"/>
                    <a:pt x="108031" y="28619"/>
                  </a:cubicBezTo>
                  <a:lnTo>
                    <a:pt x="108031" y="2861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0C92D130-269A-440D-86F6-33D9450EAA2A}"/>
                </a:ext>
              </a:extLst>
            </p:cNvPr>
            <p:cNvSpPr/>
            <p:nvPr/>
          </p:nvSpPr>
          <p:spPr>
            <a:xfrm>
              <a:off x="3893637" y="6233863"/>
              <a:ext cx="87866" cy="108443"/>
            </a:xfrm>
            <a:custGeom>
              <a:avLst/>
              <a:gdLst>
                <a:gd name="connsiteX0" fmla="*/ 2467 w 87866"/>
                <a:gd name="connsiteY0" fmla="*/ 31126 h 108443"/>
                <a:gd name="connsiteX1" fmla="*/ 51039 w 87866"/>
                <a:gd name="connsiteY1" fmla="*/ 1224 h 108443"/>
                <a:gd name="connsiteX2" fmla="*/ 78563 w 87866"/>
                <a:gd name="connsiteY2" fmla="*/ 31998 h 108443"/>
                <a:gd name="connsiteX3" fmla="*/ 71868 w 87866"/>
                <a:gd name="connsiteY3" fmla="*/ 98084 h 108443"/>
                <a:gd name="connsiteX4" fmla="*/ 2467 w 87866"/>
                <a:gd name="connsiteY4" fmla="*/ 31126 h 108443"/>
                <a:gd name="connsiteX5" fmla="*/ 2467 w 87866"/>
                <a:gd name="connsiteY5" fmla="*/ 31126 h 10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866" h="108443">
                  <a:moveTo>
                    <a:pt x="2467" y="31126"/>
                  </a:moveTo>
                  <a:cubicBezTo>
                    <a:pt x="9359" y="11976"/>
                    <a:pt x="29774" y="-4730"/>
                    <a:pt x="51039" y="1224"/>
                  </a:cubicBezTo>
                  <a:cubicBezTo>
                    <a:pt x="65564" y="5280"/>
                    <a:pt x="74201" y="17996"/>
                    <a:pt x="78563" y="31998"/>
                  </a:cubicBezTo>
                  <a:cubicBezTo>
                    <a:pt x="91170" y="52827"/>
                    <a:pt x="92806" y="79109"/>
                    <a:pt x="71868" y="98084"/>
                  </a:cubicBezTo>
                  <a:cubicBezTo>
                    <a:pt x="32304" y="133940"/>
                    <a:pt x="-10859" y="68138"/>
                    <a:pt x="2467" y="31126"/>
                  </a:cubicBezTo>
                  <a:lnTo>
                    <a:pt x="2467" y="3112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7DC469BF-B3A3-4980-8800-D0437095AEDD}"/>
                </a:ext>
              </a:extLst>
            </p:cNvPr>
            <p:cNvSpPr/>
            <p:nvPr/>
          </p:nvSpPr>
          <p:spPr>
            <a:xfrm>
              <a:off x="3853253" y="6127080"/>
              <a:ext cx="157857" cy="166091"/>
            </a:xfrm>
            <a:custGeom>
              <a:avLst/>
              <a:gdLst>
                <a:gd name="connsiteX0" fmla="*/ 57486 w 157857"/>
                <a:gd name="connsiteY0" fmla="*/ 140657 h 166091"/>
                <a:gd name="connsiteX1" fmla="*/ 39275 w 157857"/>
                <a:gd name="connsiteY1" fmla="*/ 146568 h 166091"/>
                <a:gd name="connsiteX2" fmla="*/ 15981 w 157857"/>
                <a:gd name="connsiteY2" fmla="*/ 86938 h 166091"/>
                <a:gd name="connsiteX3" fmla="*/ 6516 w 157857"/>
                <a:gd name="connsiteY3" fmla="*/ 74485 h 166091"/>
                <a:gd name="connsiteX4" fmla="*/ 54324 w 157857"/>
                <a:gd name="connsiteY4" fmla="*/ 31605 h 166091"/>
                <a:gd name="connsiteX5" fmla="*/ 95437 w 157857"/>
                <a:gd name="connsiteY5" fmla="*/ 133 h 166091"/>
                <a:gd name="connsiteX6" fmla="*/ 122808 w 157857"/>
                <a:gd name="connsiteY6" fmla="*/ 57712 h 166091"/>
                <a:gd name="connsiteX7" fmla="*/ 155109 w 157857"/>
                <a:gd name="connsiteY7" fmla="*/ 80657 h 166091"/>
                <a:gd name="connsiteX8" fmla="*/ 108064 w 157857"/>
                <a:gd name="connsiteY8" fmla="*/ 122336 h 166091"/>
                <a:gd name="connsiteX9" fmla="*/ 100976 w 157857"/>
                <a:gd name="connsiteY9" fmla="*/ 159436 h 166091"/>
                <a:gd name="connsiteX10" fmla="*/ 57486 w 157857"/>
                <a:gd name="connsiteY10" fmla="*/ 140657 h 166091"/>
                <a:gd name="connsiteX11" fmla="*/ 57486 w 157857"/>
                <a:gd name="connsiteY11" fmla="*/ 140657 h 166091"/>
                <a:gd name="connsiteX12" fmla="*/ 73669 w 157857"/>
                <a:gd name="connsiteY12" fmla="*/ 86131 h 166091"/>
                <a:gd name="connsiteX13" fmla="*/ 73997 w 157857"/>
                <a:gd name="connsiteY13" fmla="*/ 87004 h 166091"/>
                <a:gd name="connsiteX14" fmla="*/ 73975 w 157857"/>
                <a:gd name="connsiteY14" fmla="*/ 85891 h 166091"/>
                <a:gd name="connsiteX15" fmla="*/ 73669 w 157857"/>
                <a:gd name="connsiteY15" fmla="*/ 86131 h 166091"/>
                <a:gd name="connsiteX16" fmla="*/ 73669 w 157857"/>
                <a:gd name="connsiteY16" fmla="*/ 86131 h 16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857" h="166091">
                  <a:moveTo>
                    <a:pt x="57486" y="140657"/>
                  </a:moveTo>
                  <a:cubicBezTo>
                    <a:pt x="51816" y="143711"/>
                    <a:pt x="45578" y="145804"/>
                    <a:pt x="39275" y="146568"/>
                  </a:cubicBezTo>
                  <a:cubicBezTo>
                    <a:pt x="-3517" y="151737"/>
                    <a:pt x="-11434" y="110843"/>
                    <a:pt x="15981" y="86938"/>
                  </a:cubicBezTo>
                  <a:cubicBezTo>
                    <a:pt x="12208" y="83274"/>
                    <a:pt x="8958" y="79065"/>
                    <a:pt x="6516" y="74485"/>
                  </a:cubicBezTo>
                  <a:cubicBezTo>
                    <a:pt x="-13834" y="36207"/>
                    <a:pt x="22001" y="14048"/>
                    <a:pt x="54324" y="31605"/>
                  </a:cubicBezTo>
                  <a:cubicBezTo>
                    <a:pt x="60627" y="14070"/>
                    <a:pt x="77814" y="-1612"/>
                    <a:pt x="95437" y="133"/>
                  </a:cubicBezTo>
                  <a:cubicBezTo>
                    <a:pt x="125339" y="3056"/>
                    <a:pt x="132252" y="34026"/>
                    <a:pt x="122808" y="57712"/>
                  </a:cubicBezTo>
                  <a:cubicBezTo>
                    <a:pt x="136352" y="58738"/>
                    <a:pt x="148763" y="65673"/>
                    <a:pt x="155109" y="80657"/>
                  </a:cubicBezTo>
                  <a:cubicBezTo>
                    <a:pt x="167672" y="110384"/>
                    <a:pt x="134586" y="125935"/>
                    <a:pt x="108064" y="122336"/>
                  </a:cubicBezTo>
                  <a:cubicBezTo>
                    <a:pt x="113408" y="134659"/>
                    <a:pt x="112688" y="148814"/>
                    <a:pt x="100976" y="159436"/>
                  </a:cubicBezTo>
                  <a:cubicBezTo>
                    <a:pt x="83244" y="175532"/>
                    <a:pt x="64357" y="159741"/>
                    <a:pt x="57486" y="140657"/>
                  </a:cubicBezTo>
                  <a:lnTo>
                    <a:pt x="57486" y="140657"/>
                  </a:lnTo>
                  <a:close/>
                  <a:moveTo>
                    <a:pt x="73669" y="86131"/>
                  </a:moveTo>
                  <a:lnTo>
                    <a:pt x="73997" y="87004"/>
                  </a:lnTo>
                  <a:lnTo>
                    <a:pt x="73975" y="85891"/>
                  </a:lnTo>
                  <a:lnTo>
                    <a:pt x="73669" y="86131"/>
                  </a:lnTo>
                  <a:lnTo>
                    <a:pt x="73669" y="8613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DC4514D5-4274-4F22-98CA-A805BFA0F534}"/>
                </a:ext>
              </a:extLst>
            </p:cNvPr>
            <p:cNvSpPr/>
            <p:nvPr/>
          </p:nvSpPr>
          <p:spPr>
            <a:xfrm>
              <a:off x="4041349" y="6064496"/>
              <a:ext cx="73116" cy="89390"/>
            </a:xfrm>
            <a:custGeom>
              <a:avLst/>
              <a:gdLst>
                <a:gd name="connsiteX0" fmla="*/ 644 w 73116"/>
                <a:gd name="connsiteY0" fmla="*/ 50350 h 89390"/>
                <a:gd name="connsiteX1" fmla="*/ 22433 w 73116"/>
                <a:gd name="connsiteY1" fmla="*/ 4352 h 89390"/>
                <a:gd name="connsiteX2" fmla="*/ 47646 w 73116"/>
                <a:gd name="connsiteY2" fmla="*/ 906 h 89390"/>
                <a:gd name="connsiteX3" fmla="*/ 60885 w 73116"/>
                <a:gd name="connsiteY3" fmla="*/ 6904 h 89390"/>
                <a:gd name="connsiteX4" fmla="*/ 68671 w 73116"/>
                <a:gd name="connsiteY4" fmla="*/ 17700 h 89390"/>
                <a:gd name="connsiteX5" fmla="*/ 72859 w 73116"/>
                <a:gd name="connsiteY5" fmla="*/ 42237 h 89390"/>
                <a:gd name="connsiteX6" fmla="*/ 27711 w 73116"/>
                <a:gd name="connsiteY6" fmla="*/ 88540 h 89390"/>
                <a:gd name="connsiteX7" fmla="*/ 644 w 73116"/>
                <a:gd name="connsiteY7" fmla="*/ 50350 h 89390"/>
                <a:gd name="connsiteX8" fmla="*/ 644 w 73116"/>
                <a:gd name="connsiteY8" fmla="*/ 50350 h 8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16" h="89390">
                  <a:moveTo>
                    <a:pt x="644" y="50350"/>
                  </a:moveTo>
                  <a:cubicBezTo>
                    <a:pt x="-2474" y="32597"/>
                    <a:pt x="5879" y="13077"/>
                    <a:pt x="22433" y="4352"/>
                  </a:cubicBezTo>
                  <a:cubicBezTo>
                    <a:pt x="30219" y="252"/>
                    <a:pt x="39293" y="-1078"/>
                    <a:pt x="47646" y="906"/>
                  </a:cubicBezTo>
                  <a:cubicBezTo>
                    <a:pt x="52422" y="1648"/>
                    <a:pt x="57003" y="3589"/>
                    <a:pt x="60885" y="6904"/>
                  </a:cubicBezTo>
                  <a:cubicBezTo>
                    <a:pt x="64462" y="9958"/>
                    <a:pt x="66948" y="13666"/>
                    <a:pt x="68671" y="17700"/>
                  </a:cubicBezTo>
                  <a:cubicBezTo>
                    <a:pt x="72488" y="25050"/>
                    <a:pt x="73709" y="33622"/>
                    <a:pt x="72859" y="42237"/>
                  </a:cubicBezTo>
                  <a:cubicBezTo>
                    <a:pt x="70634" y="64527"/>
                    <a:pt x="54342" y="94866"/>
                    <a:pt x="27711" y="88540"/>
                  </a:cubicBezTo>
                  <a:cubicBezTo>
                    <a:pt x="8845" y="84069"/>
                    <a:pt x="601" y="67603"/>
                    <a:pt x="644" y="50350"/>
                  </a:cubicBezTo>
                  <a:lnTo>
                    <a:pt x="644" y="50350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AB662D8D-AF7F-4E75-84D3-1777D9977381}"/>
                </a:ext>
              </a:extLst>
            </p:cNvPr>
            <p:cNvSpPr/>
            <p:nvPr/>
          </p:nvSpPr>
          <p:spPr>
            <a:xfrm>
              <a:off x="4041645" y="6061512"/>
              <a:ext cx="71188" cy="59300"/>
            </a:xfrm>
            <a:custGeom>
              <a:avLst/>
              <a:gdLst>
                <a:gd name="connsiteX0" fmla="*/ 0 w 71188"/>
                <a:gd name="connsiteY0" fmla="*/ 40750 h 59300"/>
                <a:gd name="connsiteX1" fmla="*/ 71189 w 71188"/>
                <a:gd name="connsiteY1" fmla="*/ 27881 h 59300"/>
                <a:gd name="connsiteX2" fmla="*/ 24646 w 71188"/>
                <a:gd name="connsiteY2" fmla="*/ 58307 h 59300"/>
                <a:gd name="connsiteX3" fmla="*/ 0 w 71188"/>
                <a:gd name="connsiteY3" fmla="*/ 40750 h 59300"/>
                <a:gd name="connsiteX4" fmla="*/ 0 w 71188"/>
                <a:gd name="connsiteY4" fmla="*/ 40750 h 5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88" h="59300">
                  <a:moveTo>
                    <a:pt x="0" y="40750"/>
                  </a:moveTo>
                  <a:cubicBezTo>
                    <a:pt x="4297" y="-4899"/>
                    <a:pt x="59215" y="-16350"/>
                    <a:pt x="71189" y="27881"/>
                  </a:cubicBezTo>
                  <a:cubicBezTo>
                    <a:pt x="62814" y="47162"/>
                    <a:pt x="46783" y="63563"/>
                    <a:pt x="24646" y="58307"/>
                  </a:cubicBezTo>
                  <a:cubicBezTo>
                    <a:pt x="13239" y="55603"/>
                    <a:pt x="5147" y="49125"/>
                    <a:pt x="0" y="40750"/>
                  </a:cubicBezTo>
                  <a:lnTo>
                    <a:pt x="0" y="4075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0EB35BD5-DCAE-4A8A-86FC-5C6323236153}"/>
                </a:ext>
              </a:extLst>
            </p:cNvPr>
            <p:cNvSpPr/>
            <p:nvPr/>
          </p:nvSpPr>
          <p:spPr>
            <a:xfrm>
              <a:off x="3919008" y="6329507"/>
              <a:ext cx="196321" cy="187920"/>
            </a:xfrm>
            <a:custGeom>
              <a:avLst/>
              <a:gdLst>
                <a:gd name="connsiteX0" fmla="*/ 49441 w 196321"/>
                <a:gd name="connsiteY0" fmla="*/ 18187 h 187920"/>
                <a:gd name="connsiteX1" fmla="*/ 78951 w 196321"/>
                <a:gd name="connsiteY1" fmla="*/ 30597 h 187920"/>
                <a:gd name="connsiteX2" fmla="*/ 96203 w 196321"/>
                <a:gd name="connsiteY2" fmla="*/ 9943 h 187920"/>
                <a:gd name="connsiteX3" fmla="*/ 144992 w 196321"/>
                <a:gd name="connsiteY3" fmla="*/ 6170 h 187920"/>
                <a:gd name="connsiteX4" fmla="*/ 158013 w 196321"/>
                <a:gd name="connsiteY4" fmla="*/ 63051 h 187920"/>
                <a:gd name="connsiteX5" fmla="*/ 195134 w 196321"/>
                <a:gd name="connsiteY5" fmla="*/ 97621 h 187920"/>
                <a:gd name="connsiteX6" fmla="*/ 144055 w 196321"/>
                <a:gd name="connsiteY6" fmla="*/ 143815 h 187920"/>
                <a:gd name="connsiteX7" fmla="*/ 139627 w 196321"/>
                <a:gd name="connsiteY7" fmla="*/ 169420 h 187920"/>
                <a:gd name="connsiteX8" fmla="*/ 69027 w 196321"/>
                <a:gd name="connsiteY8" fmla="*/ 166760 h 187920"/>
                <a:gd name="connsiteX9" fmla="*/ 65144 w 196321"/>
                <a:gd name="connsiteY9" fmla="*/ 157577 h 187920"/>
                <a:gd name="connsiteX10" fmla="*/ 23400 w 196321"/>
                <a:gd name="connsiteY10" fmla="*/ 160980 h 187920"/>
                <a:gd name="connsiteX11" fmla="*/ 19081 w 196321"/>
                <a:gd name="connsiteY11" fmla="*/ 87195 h 187920"/>
                <a:gd name="connsiteX12" fmla="*/ 22920 w 196321"/>
                <a:gd name="connsiteY12" fmla="*/ 84251 h 187920"/>
                <a:gd name="connsiteX13" fmla="*/ 22702 w 196321"/>
                <a:gd name="connsiteY13" fmla="*/ 83924 h 187920"/>
                <a:gd name="connsiteX14" fmla="*/ 49441 w 196321"/>
                <a:gd name="connsiteY14" fmla="*/ 18187 h 187920"/>
                <a:gd name="connsiteX15" fmla="*/ 49441 w 196321"/>
                <a:gd name="connsiteY15" fmla="*/ 18187 h 187920"/>
                <a:gd name="connsiteX16" fmla="*/ 94698 w 196321"/>
                <a:gd name="connsiteY16" fmla="*/ 91448 h 187920"/>
                <a:gd name="connsiteX17" fmla="*/ 87129 w 196321"/>
                <a:gd name="connsiteY17" fmla="*/ 99169 h 187920"/>
                <a:gd name="connsiteX18" fmla="*/ 88176 w 196321"/>
                <a:gd name="connsiteY18" fmla="*/ 104207 h 187920"/>
                <a:gd name="connsiteX19" fmla="*/ 100107 w 196321"/>
                <a:gd name="connsiteY19" fmla="*/ 102092 h 187920"/>
                <a:gd name="connsiteX20" fmla="*/ 101088 w 196321"/>
                <a:gd name="connsiteY20" fmla="*/ 102114 h 187920"/>
                <a:gd name="connsiteX21" fmla="*/ 101830 w 196321"/>
                <a:gd name="connsiteY21" fmla="*/ 94938 h 187920"/>
                <a:gd name="connsiteX22" fmla="*/ 94698 w 196321"/>
                <a:gd name="connsiteY22" fmla="*/ 91448 h 187920"/>
                <a:gd name="connsiteX23" fmla="*/ 94698 w 196321"/>
                <a:gd name="connsiteY23" fmla="*/ 91448 h 18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6321" h="187920">
                  <a:moveTo>
                    <a:pt x="49441" y="18187"/>
                  </a:moveTo>
                  <a:cubicBezTo>
                    <a:pt x="60281" y="18275"/>
                    <a:pt x="70663" y="23204"/>
                    <a:pt x="78951" y="30597"/>
                  </a:cubicBezTo>
                  <a:cubicBezTo>
                    <a:pt x="82767" y="22724"/>
                    <a:pt x="88547" y="15548"/>
                    <a:pt x="96203" y="9943"/>
                  </a:cubicBezTo>
                  <a:cubicBezTo>
                    <a:pt x="111034" y="-897"/>
                    <a:pt x="130597" y="-3929"/>
                    <a:pt x="144992" y="6170"/>
                  </a:cubicBezTo>
                  <a:cubicBezTo>
                    <a:pt x="163400" y="19082"/>
                    <a:pt x="165625" y="42942"/>
                    <a:pt x="158013" y="63051"/>
                  </a:cubicBezTo>
                  <a:cubicBezTo>
                    <a:pt x="175200" y="67566"/>
                    <a:pt x="190882" y="80325"/>
                    <a:pt x="195134" y="97621"/>
                  </a:cubicBezTo>
                  <a:cubicBezTo>
                    <a:pt x="202354" y="127043"/>
                    <a:pt x="175571" y="149028"/>
                    <a:pt x="144055" y="143815"/>
                  </a:cubicBezTo>
                  <a:cubicBezTo>
                    <a:pt x="145843" y="152321"/>
                    <a:pt x="144382" y="161351"/>
                    <a:pt x="139627" y="169420"/>
                  </a:cubicBezTo>
                  <a:cubicBezTo>
                    <a:pt x="123749" y="196422"/>
                    <a:pt x="83923" y="192430"/>
                    <a:pt x="69027" y="166760"/>
                  </a:cubicBezTo>
                  <a:cubicBezTo>
                    <a:pt x="67369" y="163881"/>
                    <a:pt x="66083" y="160784"/>
                    <a:pt x="65144" y="157577"/>
                  </a:cubicBezTo>
                  <a:cubicBezTo>
                    <a:pt x="52429" y="164644"/>
                    <a:pt x="36944" y="166825"/>
                    <a:pt x="23400" y="160980"/>
                  </a:cubicBezTo>
                  <a:cubicBezTo>
                    <a:pt x="-6459" y="148090"/>
                    <a:pt x="-7571" y="109442"/>
                    <a:pt x="19081" y="87195"/>
                  </a:cubicBezTo>
                  <a:cubicBezTo>
                    <a:pt x="20325" y="86148"/>
                    <a:pt x="21611" y="85167"/>
                    <a:pt x="22920" y="84251"/>
                  </a:cubicBezTo>
                  <a:lnTo>
                    <a:pt x="22702" y="83924"/>
                  </a:lnTo>
                  <a:cubicBezTo>
                    <a:pt x="5559" y="58646"/>
                    <a:pt x="15897" y="17904"/>
                    <a:pt x="49441" y="18187"/>
                  </a:cubicBezTo>
                  <a:lnTo>
                    <a:pt x="49441" y="18187"/>
                  </a:lnTo>
                  <a:close/>
                  <a:moveTo>
                    <a:pt x="94698" y="91448"/>
                  </a:moveTo>
                  <a:cubicBezTo>
                    <a:pt x="92538" y="94524"/>
                    <a:pt x="89987" y="97075"/>
                    <a:pt x="87129" y="99169"/>
                  </a:cubicBezTo>
                  <a:cubicBezTo>
                    <a:pt x="87587" y="100805"/>
                    <a:pt x="87959" y="102506"/>
                    <a:pt x="88176" y="104207"/>
                  </a:cubicBezTo>
                  <a:cubicBezTo>
                    <a:pt x="91797" y="102877"/>
                    <a:pt x="95788" y="102114"/>
                    <a:pt x="100107" y="102092"/>
                  </a:cubicBezTo>
                  <a:lnTo>
                    <a:pt x="101088" y="102114"/>
                  </a:lnTo>
                  <a:cubicBezTo>
                    <a:pt x="101067" y="99649"/>
                    <a:pt x="101328" y="97250"/>
                    <a:pt x="101830" y="94938"/>
                  </a:cubicBezTo>
                  <a:cubicBezTo>
                    <a:pt x="99496" y="94022"/>
                    <a:pt x="97119" y="92866"/>
                    <a:pt x="94698" y="91448"/>
                  </a:cubicBezTo>
                  <a:lnTo>
                    <a:pt x="94698" y="9144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655DD586-FA96-4323-A1FE-1C7FBA9AC310}"/>
                </a:ext>
              </a:extLst>
            </p:cNvPr>
            <p:cNvSpPr/>
            <p:nvPr/>
          </p:nvSpPr>
          <p:spPr>
            <a:xfrm>
              <a:off x="3954638" y="6366933"/>
              <a:ext cx="133506" cy="127799"/>
            </a:xfrm>
            <a:custGeom>
              <a:avLst/>
              <a:gdLst>
                <a:gd name="connsiteX0" fmla="*/ 33615 w 133506"/>
                <a:gd name="connsiteY0" fmla="*/ 12364 h 127799"/>
                <a:gd name="connsiteX1" fmla="*/ 53681 w 133506"/>
                <a:gd name="connsiteY1" fmla="*/ 20804 h 127799"/>
                <a:gd name="connsiteX2" fmla="*/ 65415 w 133506"/>
                <a:gd name="connsiteY2" fmla="*/ 6759 h 127799"/>
                <a:gd name="connsiteX3" fmla="*/ 98610 w 133506"/>
                <a:gd name="connsiteY3" fmla="*/ 4185 h 127799"/>
                <a:gd name="connsiteX4" fmla="*/ 107465 w 133506"/>
                <a:gd name="connsiteY4" fmla="*/ 42876 h 127799"/>
                <a:gd name="connsiteX5" fmla="*/ 132700 w 133506"/>
                <a:gd name="connsiteY5" fmla="*/ 66388 h 127799"/>
                <a:gd name="connsiteX6" fmla="*/ 97956 w 133506"/>
                <a:gd name="connsiteY6" fmla="*/ 97795 h 127799"/>
                <a:gd name="connsiteX7" fmla="*/ 94946 w 133506"/>
                <a:gd name="connsiteY7" fmla="*/ 115222 h 127799"/>
                <a:gd name="connsiteX8" fmla="*/ 46942 w 133506"/>
                <a:gd name="connsiteY8" fmla="*/ 113411 h 127799"/>
                <a:gd name="connsiteX9" fmla="*/ 44302 w 133506"/>
                <a:gd name="connsiteY9" fmla="*/ 107173 h 127799"/>
                <a:gd name="connsiteX10" fmla="*/ 15905 w 133506"/>
                <a:gd name="connsiteY10" fmla="*/ 109485 h 127799"/>
                <a:gd name="connsiteX11" fmla="*/ 12983 w 133506"/>
                <a:gd name="connsiteY11" fmla="*/ 59300 h 127799"/>
                <a:gd name="connsiteX12" fmla="*/ 15600 w 133506"/>
                <a:gd name="connsiteY12" fmla="*/ 57293 h 127799"/>
                <a:gd name="connsiteX13" fmla="*/ 15447 w 133506"/>
                <a:gd name="connsiteY13" fmla="*/ 57075 h 127799"/>
                <a:gd name="connsiteX14" fmla="*/ 33615 w 133506"/>
                <a:gd name="connsiteY14" fmla="*/ 12364 h 127799"/>
                <a:gd name="connsiteX15" fmla="*/ 33615 w 133506"/>
                <a:gd name="connsiteY15" fmla="*/ 12364 h 127799"/>
                <a:gd name="connsiteX16" fmla="*/ 64390 w 133506"/>
                <a:gd name="connsiteY16" fmla="*/ 62200 h 127799"/>
                <a:gd name="connsiteX17" fmla="*/ 59242 w 133506"/>
                <a:gd name="connsiteY17" fmla="*/ 67435 h 127799"/>
                <a:gd name="connsiteX18" fmla="*/ 59962 w 133506"/>
                <a:gd name="connsiteY18" fmla="*/ 70859 h 127799"/>
                <a:gd name="connsiteX19" fmla="*/ 68076 w 133506"/>
                <a:gd name="connsiteY19" fmla="*/ 69420 h 127799"/>
                <a:gd name="connsiteX20" fmla="*/ 68752 w 133506"/>
                <a:gd name="connsiteY20" fmla="*/ 69420 h 127799"/>
                <a:gd name="connsiteX21" fmla="*/ 69254 w 133506"/>
                <a:gd name="connsiteY21" fmla="*/ 64534 h 127799"/>
                <a:gd name="connsiteX22" fmla="*/ 64390 w 133506"/>
                <a:gd name="connsiteY22" fmla="*/ 62200 h 127799"/>
                <a:gd name="connsiteX23" fmla="*/ 64390 w 133506"/>
                <a:gd name="connsiteY23" fmla="*/ 62200 h 12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3506" h="127799">
                  <a:moveTo>
                    <a:pt x="33615" y="12364"/>
                  </a:moveTo>
                  <a:cubicBezTo>
                    <a:pt x="40987" y="12429"/>
                    <a:pt x="48053" y="15766"/>
                    <a:pt x="53681" y="20804"/>
                  </a:cubicBezTo>
                  <a:cubicBezTo>
                    <a:pt x="56276" y="15461"/>
                    <a:pt x="60202" y="10554"/>
                    <a:pt x="65415" y="6759"/>
                  </a:cubicBezTo>
                  <a:cubicBezTo>
                    <a:pt x="75491" y="-613"/>
                    <a:pt x="88817" y="-2664"/>
                    <a:pt x="98610" y="4185"/>
                  </a:cubicBezTo>
                  <a:cubicBezTo>
                    <a:pt x="111129" y="12953"/>
                    <a:pt x="112634" y="29179"/>
                    <a:pt x="107465" y="42876"/>
                  </a:cubicBezTo>
                  <a:cubicBezTo>
                    <a:pt x="119156" y="45952"/>
                    <a:pt x="129821" y="54632"/>
                    <a:pt x="132700" y="66388"/>
                  </a:cubicBezTo>
                  <a:cubicBezTo>
                    <a:pt x="137607" y="86388"/>
                    <a:pt x="119396" y="101350"/>
                    <a:pt x="97956" y="97795"/>
                  </a:cubicBezTo>
                  <a:cubicBezTo>
                    <a:pt x="99177" y="103575"/>
                    <a:pt x="98174" y="109725"/>
                    <a:pt x="94946" y="115222"/>
                  </a:cubicBezTo>
                  <a:cubicBezTo>
                    <a:pt x="84150" y="133586"/>
                    <a:pt x="57061" y="130859"/>
                    <a:pt x="46942" y="113411"/>
                  </a:cubicBezTo>
                  <a:cubicBezTo>
                    <a:pt x="45807" y="111448"/>
                    <a:pt x="44935" y="109354"/>
                    <a:pt x="44302" y="107173"/>
                  </a:cubicBezTo>
                  <a:cubicBezTo>
                    <a:pt x="35665" y="111994"/>
                    <a:pt x="25131" y="113455"/>
                    <a:pt x="15905" y="109485"/>
                  </a:cubicBezTo>
                  <a:cubicBezTo>
                    <a:pt x="-4400" y="100718"/>
                    <a:pt x="-5142" y="74436"/>
                    <a:pt x="12983" y="59300"/>
                  </a:cubicBezTo>
                  <a:cubicBezTo>
                    <a:pt x="13833" y="58602"/>
                    <a:pt x="14706" y="57926"/>
                    <a:pt x="15600" y="57293"/>
                  </a:cubicBezTo>
                  <a:lnTo>
                    <a:pt x="15447" y="57075"/>
                  </a:lnTo>
                  <a:cubicBezTo>
                    <a:pt x="3779" y="39867"/>
                    <a:pt x="10802" y="12168"/>
                    <a:pt x="33615" y="12364"/>
                  </a:cubicBezTo>
                  <a:lnTo>
                    <a:pt x="33615" y="12364"/>
                  </a:lnTo>
                  <a:close/>
                  <a:moveTo>
                    <a:pt x="64390" y="62200"/>
                  </a:moveTo>
                  <a:cubicBezTo>
                    <a:pt x="62928" y="64294"/>
                    <a:pt x="61183" y="66039"/>
                    <a:pt x="59242" y="67435"/>
                  </a:cubicBezTo>
                  <a:cubicBezTo>
                    <a:pt x="59569" y="68547"/>
                    <a:pt x="59810" y="69703"/>
                    <a:pt x="59962" y="70859"/>
                  </a:cubicBezTo>
                  <a:cubicBezTo>
                    <a:pt x="62427" y="69943"/>
                    <a:pt x="65131" y="69442"/>
                    <a:pt x="68076" y="69420"/>
                  </a:cubicBezTo>
                  <a:lnTo>
                    <a:pt x="68752" y="69420"/>
                  </a:lnTo>
                  <a:cubicBezTo>
                    <a:pt x="68730" y="67762"/>
                    <a:pt x="68904" y="66105"/>
                    <a:pt x="69254" y="64534"/>
                  </a:cubicBezTo>
                  <a:cubicBezTo>
                    <a:pt x="67662" y="63945"/>
                    <a:pt x="66026" y="63160"/>
                    <a:pt x="64390" y="62200"/>
                  </a:cubicBezTo>
                  <a:lnTo>
                    <a:pt x="64390" y="6220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E47488D0-2389-4528-8426-E155D4BADCE9}"/>
                </a:ext>
              </a:extLst>
            </p:cNvPr>
            <p:cNvSpPr/>
            <p:nvPr/>
          </p:nvSpPr>
          <p:spPr>
            <a:xfrm>
              <a:off x="3714928" y="6561676"/>
              <a:ext cx="187208" cy="180039"/>
            </a:xfrm>
            <a:custGeom>
              <a:avLst/>
              <a:gdLst>
                <a:gd name="connsiteX0" fmla="*/ 162572 w 187208"/>
                <a:gd name="connsiteY0" fmla="*/ 100524 h 180039"/>
                <a:gd name="connsiteX1" fmla="*/ 185015 w 187208"/>
                <a:gd name="connsiteY1" fmla="*/ 49946 h 180039"/>
                <a:gd name="connsiteX2" fmla="*/ 144491 w 187208"/>
                <a:gd name="connsiteY2" fmla="*/ 30949 h 180039"/>
                <a:gd name="connsiteX3" fmla="*/ 129529 w 187208"/>
                <a:gd name="connsiteY3" fmla="*/ 36009 h 180039"/>
                <a:gd name="connsiteX4" fmla="*/ 108569 w 187208"/>
                <a:gd name="connsiteY4" fmla="*/ 6238 h 180039"/>
                <a:gd name="connsiteX5" fmla="*/ 56988 w 187208"/>
                <a:gd name="connsiteY5" fmla="*/ 14504 h 180039"/>
                <a:gd name="connsiteX6" fmla="*/ 48547 w 187208"/>
                <a:gd name="connsiteY6" fmla="*/ 41811 h 180039"/>
                <a:gd name="connsiteX7" fmla="*/ 28046 w 187208"/>
                <a:gd name="connsiteY7" fmla="*/ 44428 h 180039"/>
                <a:gd name="connsiteX8" fmla="*/ 1371 w 187208"/>
                <a:gd name="connsiteY8" fmla="*/ 88463 h 180039"/>
                <a:gd name="connsiteX9" fmla="*/ 40456 w 187208"/>
                <a:gd name="connsiteY9" fmla="*/ 120241 h 180039"/>
                <a:gd name="connsiteX10" fmla="*/ 32342 w 187208"/>
                <a:gd name="connsiteY10" fmla="*/ 137798 h 180039"/>
                <a:gd name="connsiteX11" fmla="*/ 50488 w 187208"/>
                <a:gd name="connsiteY11" fmla="*/ 177471 h 180039"/>
                <a:gd name="connsiteX12" fmla="*/ 104273 w 187208"/>
                <a:gd name="connsiteY12" fmla="*/ 157536 h 180039"/>
                <a:gd name="connsiteX13" fmla="*/ 140500 w 187208"/>
                <a:gd name="connsiteY13" fmla="*/ 167155 h 180039"/>
                <a:gd name="connsiteX14" fmla="*/ 177228 w 187208"/>
                <a:gd name="connsiteY14" fmla="*/ 130121 h 180039"/>
                <a:gd name="connsiteX15" fmla="*/ 162572 w 187208"/>
                <a:gd name="connsiteY15" fmla="*/ 100524 h 180039"/>
                <a:gd name="connsiteX16" fmla="*/ 162572 w 187208"/>
                <a:gd name="connsiteY16" fmla="*/ 100524 h 18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7208" h="180039">
                  <a:moveTo>
                    <a:pt x="162572" y="100524"/>
                  </a:moveTo>
                  <a:cubicBezTo>
                    <a:pt x="180326" y="88201"/>
                    <a:pt x="192365" y="67263"/>
                    <a:pt x="185015" y="49946"/>
                  </a:cubicBezTo>
                  <a:cubicBezTo>
                    <a:pt x="180391" y="32977"/>
                    <a:pt x="161242" y="28026"/>
                    <a:pt x="144491" y="30949"/>
                  </a:cubicBezTo>
                  <a:cubicBezTo>
                    <a:pt x="139213" y="31865"/>
                    <a:pt x="134196" y="33632"/>
                    <a:pt x="129529" y="36009"/>
                  </a:cubicBezTo>
                  <a:cubicBezTo>
                    <a:pt x="125712" y="23642"/>
                    <a:pt x="117773" y="11952"/>
                    <a:pt x="108569" y="6238"/>
                  </a:cubicBezTo>
                  <a:cubicBezTo>
                    <a:pt x="92430" y="-3795"/>
                    <a:pt x="69289" y="-2203"/>
                    <a:pt x="56988" y="14504"/>
                  </a:cubicBezTo>
                  <a:cubicBezTo>
                    <a:pt x="51404" y="22094"/>
                    <a:pt x="48722" y="31799"/>
                    <a:pt x="48547" y="41811"/>
                  </a:cubicBezTo>
                  <a:cubicBezTo>
                    <a:pt x="41873" y="41200"/>
                    <a:pt x="34937" y="41985"/>
                    <a:pt x="28046" y="44428"/>
                  </a:cubicBezTo>
                  <a:cubicBezTo>
                    <a:pt x="9223" y="51080"/>
                    <a:pt x="-4496" y="69641"/>
                    <a:pt x="1371" y="88463"/>
                  </a:cubicBezTo>
                  <a:cubicBezTo>
                    <a:pt x="6126" y="103687"/>
                    <a:pt x="22440" y="115726"/>
                    <a:pt x="40456" y="120241"/>
                  </a:cubicBezTo>
                  <a:cubicBezTo>
                    <a:pt x="36661" y="125519"/>
                    <a:pt x="33825" y="131451"/>
                    <a:pt x="32342" y="137798"/>
                  </a:cubicBezTo>
                  <a:cubicBezTo>
                    <a:pt x="28634" y="153763"/>
                    <a:pt x="33018" y="172346"/>
                    <a:pt x="50488" y="177471"/>
                  </a:cubicBezTo>
                  <a:cubicBezTo>
                    <a:pt x="68329" y="185279"/>
                    <a:pt x="90794" y="174330"/>
                    <a:pt x="104273" y="157536"/>
                  </a:cubicBezTo>
                  <a:cubicBezTo>
                    <a:pt x="115396" y="164407"/>
                    <a:pt x="129355" y="168354"/>
                    <a:pt x="140500" y="167155"/>
                  </a:cubicBezTo>
                  <a:cubicBezTo>
                    <a:pt x="160216" y="165017"/>
                    <a:pt x="178057" y="149990"/>
                    <a:pt x="177228" y="130121"/>
                  </a:cubicBezTo>
                  <a:cubicBezTo>
                    <a:pt x="176770" y="119412"/>
                    <a:pt x="171078" y="108899"/>
                    <a:pt x="162572" y="100524"/>
                  </a:cubicBezTo>
                  <a:lnTo>
                    <a:pt x="162572" y="10052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9651A970-E8EE-4146-828D-CB9AA1A3A574}"/>
                </a:ext>
              </a:extLst>
            </p:cNvPr>
            <p:cNvSpPr/>
            <p:nvPr/>
          </p:nvSpPr>
          <p:spPr>
            <a:xfrm>
              <a:off x="3750846" y="6594992"/>
              <a:ext cx="125303" cy="120510"/>
            </a:xfrm>
            <a:custGeom>
              <a:avLst/>
              <a:gdLst>
                <a:gd name="connsiteX0" fmla="*/ 108813 w 125303"/>
                <a:gd name="connsiteY0" fmla="*/ 67295 h 120510"/>
                <a:gd name="connsiteX1" fmla="*/ 123840 w 125303"/>
                <a:gd name="connsiteY1" fmla="*/ 33445 h 120510"/>
                <a:gd name="connsiteX2" fmla="*/ 96708 w 125303"/>
                <a:gd name="connsiteY2" fmla="*/ 20730 h 120510"/>
                <a:gd name="connsiteX3" fmla="*/ 86697 w 125303"/>
                <a:gd name="connsiteY3" fmla="*/ 24110 h 120510"/>
                <a:gd name="connsiteX4" fmla="*/ 72673 w 125303"/>
                <a:gd name="connsiteY4" fmla="*/ 4176 h 120510"/>
                <a:gd name="connsiteX5" fmla="*/ 38147 w 125303"/>
                <a:gd name="connsiteY5" fmla="*/ 9715 h 120510"/>
                <a:gd name="connsiteX6" fmla="*/ 32499 w 125303"/>
                <a:gd name="connsiteY6" fmla="*/ 27992 h 120510"/>
                <a:gd name="connsiteX7" fmla="*/ 18780 w 125303"/>
                <a:gd name="connsiteY7" fmla="*/ 29737 h 120510"/>
                <a:gd name="connsiteX8" fmla="*/ 917 w 125303"/>
                <a:gd name="connsiteY8" fmla="*/ 59225 h 120510"/>
                <a:gd name="connsiteX9" fmla="*/ 27068 w 125303"/>
                <a:gd name="connsiteY9" fmla="*/ 80490 h 120510"/>
                <a:gd name="connsiteX10" fmla="*/ 21637 w 125303"/>
                <a:gd name="connsiteY10" fmla="*/ 92246 h 120510"/>
                <a:gd name="connsiteX11" fmla="*/ 33785 w 125303"/>
                <a:gd name="connsiteY11" fmla="*/ 118789 h 120510"/>
                <a:gd name="connsiteX12" fmla="*/ 69794 w 125303"/>
                <a:gd name="connsiteY12" fmla="*/ 105441 h 120510"/>
                <a:gd name="connsiteX13" fmla="*/ 94048 w 125303"/>
                <a:gd name="connsiteY13" fmla="*/ 111875 h 120510"/>
                <a:gd name="connsiteX14" fmla="*/ 118628 w 125303"/>
                <a:gd name="connsiteY14" fmla="*/ 87077 h 120510"/>
                <a:gd name="connsiteX15" fmla="*/ 108813 w 125303"/>
                <a:gd name="connsiteY15" fmla="*/ 67295 h 120510"/>
                <a:gd name="connsiteX16" fmla="*/ 108813 w 125303"/>
                <a:gd name="connsiteY16" fmla="*/ 67295 h 12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303" h="120510">
                  <a:moveTo>
                    <a:pt x="108813" y="67295"/>
                  </a:moveTo>
                  <a:cubicBezTo>
                    <a:pt x="120700" y="59050"/>
                    <a:pt x="128748" y="45026"/>
                    <a:pt x="123840" y="33445"/>
                  </a:cubicBezTo>
                  <a:cubicBezTo>
                    <a:pt x="120744" y="22082"/>
                    <a:pt x="107941" y="18788"/>
                    <a:pt x="96708" y="20730"/>
                  </a:cubicBezTo>
                  <a:cubicBezTo>
                    <a:pt x="93175" y="21340"/>
                    <a:pt x="89817" y="22518"/>
                    <a:pt x="86697" y="24110"/>
                  </a:cubicBezTo>
                  <a:cubicBezTo>
                    <a:pt x="84146" y="15844"/>
                    <a:pt x="78824" y="8014"/>
                    <a:pt x="72673" y="4176"/>
                  </a:cubicBezTo>
                  <a:cubicBezTo>
                    <a:pt x="61877" y="-2542"/>
                    <a:pt x="46370" y="-1473"/>
                    <a:pt x="38147" y="9715"/>
                  </a:cubicBezTo>
                  <a:cubicBezTo>
                    <a:pt x="34418" y="14797"/>
                    <a:pt x="32608" y="21297"/>
                    <a:pt x="32499" y="27992"/>
                  </a:cubicBezTo>
                  <a:cubicBezTo>
                    <a:pt x="28028" y="27600"/>
                    <a:pt x="23382" y="28123"/>
                    <a:pt x="18780" y="29737"/>
                  </a:cubicBezTo>
                  <a:cubicBezTo>
                    <a:pt x="6174" y="34186"/>
                    <a:pt x="-3009" y="46619"/>
                    <a:pt x="917" y="59225"/>
                  </a:cubicBezTo>
                  <a:cubicBezTo>
                    <a:pt x="4102" y="69410"/>
                    <a:pt x="15029" y="77480"/>
                    <a:pt x="27068" y="80490"/>
                  </a:cubicBezTo>
                  <a:cubicBezTo>
                    <a:pt x="24538" y="84023"/>
                    <a:pt x="22619" y="87993"/>
                    <a:pt x="21637" y="92246"/>
                  </a:cubicBezTo>
                  <a:cubicBezTo>
                    <a:pt x="19151" y="102933"/>
                    <a:pt x="22095" y="115365"/>
                    <a:pt x="33785" y="118789"/>
                  </a:cubicBezTo>
                  <a:cubicBezTo>
                    <a:pt x="45737" y="124024"/>
                    <a:pt x="60765" y="116673"/>
                    <a:pt x="69794" y="105441"/>
                  </a:cubicBezTo>
                  <a:cubicBezTo>
                    <a:pt x="77232" y="110043"/>
                    <a:pt x="86589" y="112682"/>
                    <a:pt x="94048" y="111875"/>
                  </a:cubicBezTo>
                  <a:cubicBezTo>
                    <a:pt x="107243" y="110458"/>
                    <a:pt x="119195" y="100381"/>
                    <a:pt x="118628" y="87077"/>
                  </a:cubicBezTo>
                  <a:cubicBezTo>
                    <a:pt x="118322" y="79945"/>
                    <a:pt x="114506" y="72900"/>
                    <a:pt x="108813" y="67295"/>
                  </a:cubicBezTo>
                  <a:lnTo>
                    <a:pt x="108813" y="6729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0145532A-9651-43BB-92CD-AE1A37367C8E}"/>
                </a:ext>
              </a:extLst>
            </p:cNvPr>
            <p:cNvSpPr/>
            <p:nvPr/>
          </p:nvSpPr>
          <p:spPr>
            <a:xfrm>
              <a:off x="3778639" y="6619324"/>
              <a:ext cx="66163" cy="70311"/>
            </a:xfrm>
            <a:custGeom>
              <a:avLst/>
              <a:gdLst>
                <a:gd name="connsiteX0" fmla="*/ 10092 w 66163"/>
                <a:gd name="connsiteY0" fmla="*/ 7020 h 70311"/>
                <a:gd name="connsiteX1" fmla="*/ 40583 w 66163"/>
                <a:gd name="connsiteY1" fmla="*/ 3225 h 70311"/>
                <a:gd name="connsiteX2" fmla="*/ 49940 w 66163"/>
                <a:gd name="connsiteY2" fmla="*/ 7936 h 70311"/>
                <a:gd name="connsiteX3" fmla="*/ 61979 w 66163"/>
                <a:gd name="connsiteY3" fmla="*/ 22418 h 70311"/>
                <a:gd name="connsiteX4" fmla="*/ 66101 w 66163"/>
                <a:gd name="connsiteY4" fmla="*/ 41175 h 70311"/>
                <a:gd name="connsiteX5" fmla="*/ 65011 w 66163"/>
                <a:gd name="connsiteY5" fmla="*/ 50226 h 70311"/>
                <a:gd name="connsiteX6" fmla="*/ 58032 w 66163"/>
                <a:gd name="connsiteY6" fmla="*/ 61328 h 70311"/>
                <a:gd name="connsiteX7" fmla="*/ 41761 w 66163"/>
                <a:gd name="connsiteY7" fmla="*/ 69747 h 70311"/>
                <a:gd name="connsiteX8" fmla="*/ 6515 w 66163"/>
                <a:gd name="connsiteY8" fmla="*/ 53912 h 70311"/>
                <a:gd name="connsiteX9" fmla="*/ 10092 w 66163"/>
                <a:gd name="connsiteY9" fmla="*/ 7020 h 70311"/>
                <a:gd name="connsiteX10" fmla="*/ 10092 w 66163"/>
                <a:gd name="connsiteY10" fmla="*/ 7020 h 7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163" h="70311">
                  <a:moveTo>
                    <a:pt x="10092" y="7020"/>
                  </a:moveTo>
                  <a:cubicBezTo>
                    <a:pt x="19122" y="-1770"/>
                    <a:pt x="30463" y="-1421"/>
                    <a:pt x="40583" y="3225"/>
                  </a:cubicBezTo>
                  <a:cubicBezTo>
                    <a:pt x="43855" y="4250"/>
                    <a:pt x="47017" y="5798"/>
                    <a:pt x="49940" y="7936"/>
                  </a:cubicBezTo>
                  <a:cubicBezTo>
                    <a:pt x="55109" y="11731"/>
                    <a:pt x="59231" y="16791"/>
                    <a:pt x="61979" y="22418"/>
                  </a:cubicBezTo>
                  <a:cubicBezTo>
                    <a:pt x="65185" y="28154"/>
                    <a:pt x="66472" y="34741"/>
                    <a:pt x="66101" y="41175"/>
                  </a:cubicBezTo>
                  <a:cubicBezTo>
                    <a:pt x="66254" y="44163"/>
                    <a:pt x="65970" y="47216"/>
                    <a:pt x="65011" y="50226"/>
                  </a:cubicBezTo>
                  <a:cubicBezTo>
                    <a:pt x="63571" y="54763"/>
                    <a:pt x="61128" y="58427"/>
                    <a:pt x="58032" y="61328"/>
                  </a:cubicBezTo>
                  <a:cubicBezTo>
                    <a:pt x="53996" y="65799"/>
                    <a:pt x="48544" y="68918"/>
                    <a:pt x="41761" y="69747"/>
                  </a:cubicBezTo>
                  <a:cubicBezTo>
                    <a:pt x="28828" y="72364"/>
                    <a:pt x="14738" y="65690"/>
                    <a:pt x="6515" y="53912"/>
                  </a:cubicBezTo>
                  <a:cubicBezTo>
                    <a:pt x="-3081" y="40128"/>
                    <a:pt x="-2231" y="18994"/>
                    <a:pt x="10092" y="7020"/>
                  </a:cubicBezTo>
                  <a:lnTo>
                    <a:pt x="10092" y="7020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3B44421E-CD27-4F03-92FD-1162D41FF4C2}"/>
                </a:ext>
              </a:extLst>
            </p:cNvPr>
            <p:cNvSpPr/>
            <p:nvPr/>
          </p:nvSpPr>
          <p:spPr>
            <a:xfrm>
              <a:off x="3985551" y="6395987"/>
              <a:ext cx="65795" cy="64756"/>
            </a:xfrm>
            <a:custGeom>
              <a:avLst/>
              <a:gdLst>
                <a:gd name="connsiteX0" fmla="*/ 5406 w 65795"/>
                <a:gd name="connsiteY0" fmla="*/ 13954 h 64756"/>
                <a:gd name="connsiteX1" fmla="*/ 42985 w 65795"/>
                <a:gd name="connsiteY1" fmla="*/ 2394 h 64756"/>
                <a:gd name="connsiteX2" fmla="*/ 48569 w 65795"/>
                <a:gd name="connsiteY2" fmla="*/ 4881 h 64756"/>
                <a:gd name="connsiteX3" fmla="*/ 63618 w 65795"/>
                <a:gd name="connsiteY3" fmla="*/ 25993 h 64756"/>
                <a:gd name="connsiteX4" fmla="*/ 63683 w 65795"/>
                <a:gd name="connsiteY4" fmla="*/ 26429 h 64756"/>
                <a:gd name="connsiteX5" fmla="*/ 65777 w 65795"/>
                <a:gd name="connsiteY5" fmla="*/ 38556 h 64756"/>
                <a:gd name="connsiteX6" fmla="*/ 28547 w 65795"/>
                <a:gd name="connsiteY6" fmla="*/ 63616 h 64756"/>
                <a:gd name="connsiteX7" fmla="*/ 9114 w 65795"/>
                <a:gd name="connsiteY7" fmla="*/ 54390 h 64756"/>
                <a:gd name="connsiteX8" fmla="*/ 5406 w 65795"/>
                <a:gd name="connsiteY8" fmla="*/ 13954 h 64756"/>
                <a:gd name="connsiteX9" fmla="*/ 5406 w 65795"/>
                <a:gd name="connsiteY9" fmla="*/ 13954 h 6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795" h="64756">
                  <a:moveTo>
                    <a:pt x="5406" y="13954"/>
                  </a:moveTo>
                  <a:cubicBezTo>
                    <a:pt x="13716" y="1958"/>
                    <a:pt x="29529" y="-3516"/>
                    <a:pt x="42985" y="2394"/>
                  </a:cubicBezTo>
                  <a:cubicBezTo>
                    <a:pt x="44861" y="3027"/>
                    <a:pt x="46737" y="3812"/>
                    <a:pt x="48569" y="4881"/>
                  </a:cubicBezTo>
                  <a:cubicBezTo>
                    <a:pt x="56181" y="9287"/>
                    <a:pt x="62113" y="17291"/>
                    <a:pt x="63618" y="25993"/>
                  </a:cubicBezTo>
                  <a:cubicBezTo>
                    <a:pt x="63640" y="26146"/>
                    <a:pt x="63662" y="26277"/>
                    <a:pt x="63683" y="26429"/>
                  </a:cubicBezTo>
                  <a:cubicBezTo>
                    <a:pt x="65101" y="30486"/>
                    <a:pt x="65930" y="34630"/>
                    <a:pt x="65777" y="38556"/>
                  </a:cubicBezTo>
                  <a:cubicBezTo>
                    <a:pt x="65036" y="57815"/>
                    <a:pt x="45930" y="68393"/>
                    <a:pt x="28547" y="63616"/>
                  </a:cubicBezTo>
                  <a:cubicBezTo>
                    <a:pt x="21393" y="62962"/>
                    <a:pt x="14457" y="59908"/>
                    <a:pt x="9114" y="54390"/>
                  </a:cubicBezTo>
                  <a:cubicBezTo>
                    <a:pt x="-1203" y="43703"/>
                    <a:pt x="-3209" y="26386"/>
                    <a:pt x="5406" y="13954"/>
                  </a:cubicBezTo>
                  <a:lnTo>
                    <a:pt x="5406" y="13954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504BA669-6A9E-4148-B75E-D608C8735A43}"/>
                </a:ext>
              </a:extLst>
            </p:cNvPr>
            <p:cNvSpPr/>
            <p:nvPr/>
          </p:nvSpPr>
          <p:spPr>
            <a:xfrm>
              <a:off x="4007947" y="6415852"/>
              <a:ext cx="26471" cy="26582"/>
            </a:xfrm>
            <a:custGeom>
              <a:avLst/>
              <a:gdLst>
                <a:gd name="connsiteX0" fmla="*/ 6849 w 26471"/>
                <a:gd name="connsiteY0" fmla="*/ 1548 h 26582"/>
                <a:gd name="connsiteX1" fmla="*/ 24973 w 26471"/>
                <a:gd name="connsiteY1" fmla="*/ 6892 h 26582"/>
                <a:gd name="connsiteX2" fmla="*/ 19630 w 26471"/>
                <a:gd name="connsiteY2" fmla="*/ 25038 h 26582"/>
                <a:gd name="connsiteX3" fmla="*/ 1484 w 26471"/>
                <a:gd name="connsiteY3" fmla="*/ 19695 h 26582"/>
                <a:gd name="connsiteX4" fmla="*/ 6849 w 26471"/>
                <a:gd name="connsiteY4" fmla="*/ 1548 h 26582"/>
                <a:gd name="connsiteX5" fmla="*/ 6849 w 26471"/>
                <a:gd name="connsiteY5" fmla="*/ 1548 h 2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71" h="26582">
                  <a:moveTo>
                    <a:pt x="6849" y="1548"/>
                  </a:moveTo>
                  <a:cubicBezTo>
                    <a:pt x="13000" y="-1788"/>
                    <a:pt x="21811" y="393"/>
                    <a:pt x="24973" y="6892"/>
                  </a:cubicBezTo>
                  <a:cubicBezTo>
                    <a:pt x="28158" y="13413"/>
                    <a:pt x="26217" y="21439"/>
                    <a:pt x="19630" y="25038"/>
                  </a:cubicBezTo>
                  <a:cubicBezTo>
                    <a:pt x="13479" y="28375"/>
                    <a:pt x="4668" y="26172"/>
                    <a:pt x="1484" y="19695"/>
                  </a:cubicBezTo>
                  <a:cubicBezTo>
                    <a:pt x="-1679" y="13173"/>
                    <a:pt x="262" y="5147"/>
                    <a:pt x="6849" y="1548"/>
                  </a:cubicBezTo>
                  <a:lnTo>
                    <a:pt x="6849" y="15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C2E7A15D-339D-4FB2-9991-035A42297F7B}"/>
                </a:ext>
              </a:extLst>
            </p:cNvPr>
            <p:cNvSpPr/>
            <p:nvPr/>
          </p:nvSpPr>
          <p:spPr>
            <a:xfrm>
              <a:off x="3799518" y="6642780"/>
              <a:ext cx="22153" cy="22612"/>
            </a:xfrm>
            <a:custGeom>
              <a:avLst/>
              <a:gdLst>
                <a:gd name="connsiteX0" fmla="*/ 5703 w 22153"/>
                <a:gd name="connsiteY0" fmla="*/ 1448 h 22612"/>
                <a:gd name="connsiteX1" fmla="*/ 16455 w 22153"/>
                <a:gd name="connsiteY1" fmla="*/ 21165 h 22612"/>
                <a:gd name="connsiteX2" fmla="*/ 5703 w 22153"/>
                <a:gd name="connsiteY2" fmla="*/ 1448 h 22612"/>
                <a:gd name="connsiteX3" fmla="*/ 5703 w 22153"/>
                <a:gd name="connsiteY3" fmla="*/ 1448 h 2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53" h="22612">
                  <a:moveTo>
                    <a:pt x="5703" y="1448"/>
                  </a:moveTo>
                  <a:cubicBezTo>
                    <a:pt x="18396" y="-5466"/>
                    <a:pt x="29171" y="14251"/>
                    <a:pt x="16455" y="21165"/>
                  </a:cubicBezTo>
                  <a:cubicBezTo>
                    <a:pt x="3740" y="28079"/>
                    <a:pt x="-7013" y="8362"/>
                    <a:pt x="5703" y="1448"/>
                  </a:cubicBezTo>
                  <a:lnTo>
                    <a:pt x="5703" y="14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3040167F-AC49-4801-A511-4F57EF3CA25A}"/>
                </a:ext>
              </a:extLst>
            </p:cNvPr>
            <p:cNvSpPr/>
            <p:nvPr/>
          </p:nvSpPr>
          <p:spPr>
            <a:xfrm>
              <a:off x="4134263" y="6033997"/>
              <a:ext cx="63207" cy="69513"/>
            </a:xfrm>
            <a:custGeom>
              <a:avLst/>
              <a:gdLst>
                <a:gd name="connsiteX0" fmla="*/ 2235 w 63207"/>
                <a:gd name="connsiteY0" fmla="*/ 26956 h 69513"/>
                <a:gd name="connsiteX1" fmla="*/ 23871 w 63207"/>
                <a:gd name="connsiteY1" fmla="*/ 3117 h 69513"/>
                <a:gd name="connsiteX2" fmla="*/ 58920 w 63207"/>
                <a:gd name="connsiteY2" fmla="*/ 14502 h 69513"/>
                <a:gd name="connsiteX3" fmla="*/ 32683 w 63207"/>
                <a:gd name="connsiteY3" fmla="*/ 69464 h 69513"/>
                <a:gd name="connsiteX4" fmla="*/ 17590 w 63207"/>
                <a:gd name="connsiteY4" fmla="*/ 65560 h 69513"/>
                <a:gd name="connsiteX5" fmla="*/ 9019 w 63207"/>
                <a:gd name="connsiteY5" fmla="*/ 60260 h 69513"/>
                <a:gd name="connsiteX6" fmla="*/ 2235 w 63207"/>
                <a:gd name="connsiteY6" fmla="*/ 26956 h 69513"/>
                <a:gd name="connsiteX7" fmla="*/ 2235 w 63207"/>
                <a:gd name="connsiteY7" fmla="*/ 26956 h 6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07" h="69513">
                  <a:moveTo>
                    <a:pt x="2235" y="26956"/>
                  </a:moveTo>
                  <a:cubicBezTo>
                    <a:pt x="6096" y="17337"/>
                    <a:pt x="14842" y="8133"/>
                    <a:pt x="23871" y="3117"/>
                  </a:cubicBezTo>
                  <a:cubicBezTo>
                    <a:pt x="36979" y="-4168"/>
                    <a:pt x="51832" y="2004"/>
                    <a:pt x="58920" y="14502"/>
                  </a:cubicBezTo>
                  <a:cubicBezTo>
                    <a:pt x="70415" y="34742"/>
                    <a:pt x="57830" y="67937"/>
                    <a:pt x="32683" y="69464"/>
                  </a:cubicBezTo>
                  <a:cubicBezTo>
                    <a:pt x="26947" y="69813"/>
                    <a:pt x="21843" y="68308"/>
                    <a:pt x="17590" y="65560"/>
                  </a:cubicBezTo>
                  <a:cubicBezTo>
                    <a:pt x="14515" y="64382"/>
                    <a:pt x="11592" y="62659"/>
                    <a:pt x="9019" y="60260"/>
                  </a:cubicBezTo>
                  <a:cubicBezTo>
                    <a:pt x="76" y="51972"/>
                    <a:pt x="-2280" y="38188"/>
                    <a:pt x="2235" y="26956"/>
                  </a:cubicBezTo>
                  <a:lnTo>
                    <a:pt x="2235" y="26956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354F6276-BCE8-474D-BCCA-6BA9DC41F012}"/>
                </a:ext>
              </a:extLst>
            </p:cNvPr>
            <p:cNvSpPr/>
            <p:nvPr/>
          </p:nvSpPr>
          <p:spPr>
            <a:xfrm>
              <a:off x="4147289" y="6029183"/>
              <a:ext cx="51850" cy="49968"/>
            </a:xfrm>
            <a:custGeom>
              <a:avLst/>
              <a:gdLst>
                <a:gd name="connsiteX0" fmla="*/ 114 w 51850"/>
                <a:gd name="connsiteY0" fmla="*/ 16044 h 49968"/>
                <a:gd name="connsiteX1" fmla="*/ 49689 w 51850"/>
                <a:gd name="connsiteY1" fmla="*/ 42915 h 49968"/>
                <a:gd name="connsiteX2" fmla="*/ 32655 w 51850"/>
                <a:gd name="connsiteY2" fmla="*/ 49916 h 49968"/>
                <a:gd name="connsiteX3" fmla="*/ 114 w 51850"/>
                <a:gd name="connsiteY3" fmla="*/ 16044 h 49968"/>
                <a:gd name="connsiteX4" fmla="*/ 114 w 51850"/>
                <a:gd name="connsiteY4" fmla="*/ 16044 h 4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0" h="49968">
                  <a:moveTo>
                    <a:pt x="114" y="16044"/>
                  </a:moveTo>
                  <a:cubicBezTo>
                    <a:pt x="26984" y="-18460"/>
                    <a:pt x="60769" y="8389"/>
                    <a:pt x="49689" y="42915"/>
                  </a:cubicBezTo>
                  <a:cubicBezTo>
                    <a:pt x="45022" y="46884"/>
                    <a:pt x="39263" y="49502"/>
                    <a:pt x="32655" y="49916"/>
                  </a:cubicBezTo>
                  <a:cubicBezTo>
                    <a:pt x="14269" y="51028"/>
                    <a:pt x="-1500" y="34387"/>
                    <a:pt x="114" y="16044"/>
                  </a:cubicBezTo>
                  <a:lnTo>
                    <a:pt x="114" y="1604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1720AA6E-3C82-48E0-BDE5-DD614EF300DD}"/>
                </a:ext>
              </a:extLst>
            </p:cNvPr>
            <p:cNvSpPr/>
            <p:nvPr/>
          </p:nvSpPr>
          <p:spPr>
            <a:xfrm>
              <a:off x="4144263" y="6120690"/>
              <a:ext cx="79396" cy="65544"/>
            </a:xfrm>
            <a:custGeom>
              <a:avLst/>
              <a:gdLst>
                <a:gd name="connsiteX0" fmla="*/ 1744 w 79396"/>
                <a:gd name="connsiteY0" fmla="*/ 25411 h 65544"/>
                <a:gd name="connsiteX1" fmla="*/ 32780 w 79396"/>
                <a:gd name="connsiteY1" fmla="*/ 787 h 65544"/>
                <a:gd name="connsiteX2" fmla="*/ 71581 w 79396"/>
                <a:gd name="connsiteY2" fmla="*/ 13175 h 65544"/>
                <a:gd name="connsiteX3" fmla="*/ 77862 w 79396"/>
                <a:gd name="connsiteY3" fmla="*/ 27417 h 65544"/>
                <a:gd name="connsiteX4" fmla="*/ 65540 w 79396"/>
                <a:gd name="connsiteY4" fmla="*/ 61202 h 65544"/>
                <a:gd name="connsiteX5" fmla="*/ 24012 w 79396"/>
                <a:gd name="connsiteY5" fmla="*/ 61289 h 65544"/>
                <a:gd name="connsiteX6" fmla="*/ 1744 w 79396"/>
                <a:gd name="connsiteY6" fmla="*/ 25411 h 65544"/>
                <a:gd name="connsiteX7" fmla="*/ 1744 w 79396"/>
                <a:gd name="connsiteY7" fmla="*/ 25411 h 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96" h="65544">
                  <a:moveTo>
                    <a:pt x="1744" y="25411"/>
                  </a:moveTo>
                  <a:cubicBezTo>
                    <a:pt x="6521" y="12608"/>
                    <a:pt x="19498" y="3143"/>
                    <a:pt x="32780" y="787"/>
                  </a:cubicBezTo>
                  <a:cubicBezTo>
                    <a:pt x="47023" y="-1743"/>
                    <a:pt x="62071" y="1681"/>
                    <a:pt x="71581" y="13175"/>
                  </a:cubicBezTo>
                  <a:cubicBezTo>
                    <a:pt x="74961" y="17276"/>
                    <a:pt x="77034" y="22270"/>
                    <a:pt x="77862" y="27417"/>
                  </a:cubicBezTo>
                  <a:cubicBezTo>
                    <a:pt x="81984" y="40068"/>
                    <a:pt x="77775" y="54528"/>
                    <a:pt x="65540" y="61202"/>
                  </a:cubicBezTo>
                  <a:cubicBezTo>
                    <a:pt x="53391" y="67810"/>
                    <a:pt x="36488" y="66087"/>
                    <a:pt x="24012" y="61289"/>
                  </a:cubicBezTo>
                  <a:cubicBezTo>
                    <a:pt x="8636" y="55357"/>
                    <a:pt x="-4930" y="43296"/>
                    <a:pt x="1744" y="25411"/>
                  </a:cubicBezTo>
                  <a:lnTo>
                    <a:pt x="1744" y="2541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2A7AC4AF-8BFE-4357-BBED-282FD95C2CA0}"/>
                </a:ext>
              </a:extLst>
            </p:cNvPr>
            <p:cNvSpPr/>
            <p:nvPr/>
          </p:nvSpPr>
          <p:spPr>
            <a:xfrm>
              <a:off x="4168779" y="6120689"/>
              <a:ext cx="64275" cy="65522"/>
            </a:xfrm>
            <a:custGeom>
              <a:avLst/>
              <a:gdLst>
                <a:gd name="connsiteX0" fmla="*/ 16770 w 64275"/>
                <a:gd name="connsiteY0" fmla="*/ 2 h 65522"/>
                <a:gd name="connsiteX1" fmla="*/ 18624 w 64275"/>
                <a:gd name="connsiteY1" fmla="*/ 65433 h 65522"/>
                <a:gd name="connsiteX2" fmla="*/ 2615 w 64275"/>
                <a:gd name="connsiteY2" fmla="*/ 20678 h 65522"/>
                <a:gd name="connsiteX3" fmla="*/ 16770 w 64275"/>
                <a:gd name="connsiteY3" fmla="*/ 2 h 65522"/>
                <a:gd name="connsiteX4" fmla="*/ 16770 w 64275"/>
                <a:gd name="connsiteY4" fmla="*/ 2 h 6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75" h="65522">
                  <a:moveTo>
                    <a:pt x="16770" y="2"/>
                  </a:moveTo>
                  <a:cubicBezTo>
                    <a:pt x="74437" y="-456"/>
                    <a:pt x="84862" y="68334"/>
                    <a:pt x="18624" y="65433"/>
                  </a:cubicBezTo>
                  <a:cubicBezTo>
                    <a:pt x="4229" y="55335"/>
                    <a:pt x="-4713" y="40351"/>
                    <a:pt x="2615" y="20678"/>
                  </a:cubicBezTo>
                  <a:cubicBezTo>
                    <a:pt x="5560" y="12827"/>
                    <a:pt x="10555" y="5804"/>
                    <a:pt x="16770" y="2"/>
                  </a:cubicBezTo>
                  <a:lnTo>
                    <a:pt x="16770" y="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BA1A5183-5FBE-4E4B-825A-6FCDCD70A2B3}"/>
                </a:ext>
              </a:extLst>
            </p:cNvPr>
            <p:cNvSpPr/>
            <p:nvPr/>
          </p:nvSpPr>
          <p:spPr>
            <a:xfrm>
              <a:off x="3879498" y="6168545"/>
              <a:ext cx="88368" cy="92413"/>
            </a:xfrm>
            <a:custGeom>
              <a:avLst/>
              <a:gdLst>
                <a:gd name="connsiteX0" fmla="*/ 1949 w 88368"/>
                <a:gd name="connsiteY0" fmla="*/ 58843 h 92413"/>
                <a:gd name="connsiteX1" fmla="*/ 4545 w 88368"/>
                <a:gd name="connsiteY1" fmla="*/ 26498 h 92413"/>
                <a:gd name="connsiteX2" fmla="*/ 30325 w 88368"/>
                <a:gd name="connsiteY2" fmla="*/ 1656 h 92413"/>
                <a:gd name="connsiteX3" fmla="*/ 77391 w 88368"/>
                <a:gd name="connsiteY3" fmla="*/ 19955 h 92413"/>
                <a:gd name="connsiteX4" fmla="*/ 78133 w 88368"/>
                <a:gd name="connsiteY4" fmla="*/ 20958 h 92413"/>
                <a:gd name="connsiteX5" fmla="*/ 79245 w 88368"/>
                <a:gd name="connsiteY5" fmla="*/ 22464 h 92413"/>
                <a:gd name="connsiteX6" fmla="*/ 80074 w 88368"/>
                <a:gd name="connsiteY6" fmla="*/ 23838 h 92413"/>
                <a:gd name="connsiteX7" fmla="*/ 80423 w 88368"/>
                <a:gd name="connsiteY7" fmla="*/ 24361 h 92413"/>
                <a:gd name="connsiteX8" fmla="*/ 85679 w 88368"/>
                <a:gd name="connsiteY8" fmla="*/ 34503 h 92413"/>
                <a:gd name="connsiteX9" fmla="*/ 86115 w 88368"/>
                <a:gd name="connsiteY9" fmla="*/ 36618 h 92413"/>
                <a:gd name="connsiteX10" fmla="*/ 86944 w 88368"/>
                <a:gd name="connsiteY10" fmla="*/ 39868 h 92413"/>
                <a:gd name="connsiteX11" fmla="*/ 87075 w 88368"/>
                <a:gd name="connsiteY11" fmla="*/ 40392 h 92413"/>
                <a:gd name="connsiteX12" fmla="*/ 88340 w 88368"/>
                <a:gd name="connsiteY12" fmla="*/ 52976 h 92413"/>
                <a:gd name="connsiteX13" fmla="*/ 88340 w 88368"/>
                <a:gd name="connsiteY13" fmla="*/ 53303 h 92413"/>
                <a:gd name="connsiteX14" fmla="*/ 87882 w 88368"/>
                <a:gd name="connsiteY14" fmla="*/ 57622 h 92413"/>
                <a:gd name="connsiteX15" fmla="*/ 83302 w 88368"/>
                <a:gd name="connsiteY15" fmla="*/ 71864 h 92413"/>
                <a:gd name="connsiteX16" fmla="*/ 65548 w 88368"/>
                <a:gd name="connsiteY16" fmla="*/ 88265 h 92413"/>
                <a:gd name="connsiteX17" fmla="*/ 26311 w 88368"/>
                <a:gd name="connsiteY17" fmla="*/ 87393 h 92413"/>
                <a:gd name="connsiteX18" fmla="*/ 16279 w 88368"/>
                <a:gd name="connsiteY18" fmla="*/ 80152 h 92413"/>
                <a:gd name="connsiteX19" fmla="*/ 1949 w 88368"/>
                <a:gd name="connsiteY19" fmla="*/ 58843 h 92413"/>
                <a:gd name="connsiteX20" fmla="*/ 1949 w 88368"/>
                <a:gd name="connsiteY20" fmla="*/ 58843 h 9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368" h="92413">
                  <a:moveTo>
                    <a:pt x="1949" y="58843"/>
                  </a:moveTo>
                  <a:cubicBezTo>
                    <a:pt x="-1541" y="47916"/>
                    <a:pt x="-144" y="36379"/>
                    <a:pt x="4545" y="26498"/>
                  </a:cubicBezTo>
                  <a:cubicBezTo>
                    <a:pt x="8797" y="14961"/>
                    <a:pt x="17587" y="5560"/>
                    <a:pt x="30325" y="1656"/>
                  </a:cubicBezTo>
                  <a:cubicBezTo>
                    <a:pt x="48863" y="-4014"/>
                    <a:pt x="66334" y="5560"/>
                    <a:pt x="77391" y="19955"/>
                  </a:cubicBezTo>
                  <a:cubicBezTo>
                    <a:pt x="77653" y="20282"/>
                    <a:pt x="77893" y="20609"/>
                    <a:pt x="78133" y="20958"/>
                  </a:cubicBezTo>
                  <a:cubicBezTo>
                    <a:pt x="78503" y="21460"/>
                    <a:pt x="78896" y="21940"/>
                    <a:pt x="79245" y="22464"/>
                  </a:cubicBezTo>
                  <a:cubicBezTo>
                    <a:pt x="79551" y="22900"/>
                    <a:pt x="79769" y="23379"/>
                    <a:pt x="80074" y="23838"/>
                  </a:cubicBezTo>
                  <a:cubicBezTo>
                    <a:pt x="80183" y="24012"/>
                    <a:pt x="80314" y="24186"/>
                    <a:pt x="80423" y="24361"/>
                  </a:cubicBezTo>
                  <a:cubicBezTo>
                    <a:pt x="82800" y="27458"/>
                    <a:pt x="84654" y="30904"/>
                    <a:pt x="85679" y="34503"/>
                  </a:cubicBezTo>
                  <a:cubicBezTo>
                    <a:pt x="85897" y="35223"/>
                    <a:pt x="85963" y="35920"/>
                    <a:pt x="86115" y="36618"/>
                  </a:cubicBezTo>
                  <a:cubicBezTo>
                    <a:pt x="86443" y="37687"/>
                    <a:pt x="86682" y="38778"/>
                    <a:pt x="86944" y="39868"/>
                  </a:cubicBezTo>
                  <a:cubicBezTo>
                    <a:pt x="86988" y="40043"/>
                    <a:pt x="87032" y="40195"/>
                    <a:pt x="87075" y="40392"/>
                  </a:cubicBezTo>
                  <a:cubicBezTo>
                    <a:pt x="88035" y="44536"/>
                    <a:pt x="88493" y="48767"/>
                    <a:pt x="88340" y="52976"/>
                  </a:cubicBezTo>
                  <a:cubicBezTo>
                    <a:pt x="88340" y="53085"/>
                    <a:pt x="88340" y="53194"/>
                    <a:pt x="88340" y="53303"/>
                  </a:cubicBezTo>
                  <a:cubicBezTo>
                    <a:pt x="88275" y="54765"/>
                    <a:pt x="88078" y="56182"/>
                    <a:pt x="87882" y="57622"/>
                  </a:cubicBezTo>
                  <a:cubicBezTo>
                    <a:pt x="87228" y="62594"/>
                    <a:pt x="85788" y="67458"/>
                    <a:pt x="83302" y="71864"/>
                  </a:cubicBezTo>
                  <a:cubicBezTo>
                    <a:pt x="78831" y="79781"/>
                    <a:pt x="72571" y="85321"/>
                    <a:pt x="65548" y="88265"/>
                  </a:cubicBezTo>
                  <a:cubicBezTo>
                    <a:pt x="53356" y="94132"/>
                    <a:pt x="38613" y="93718"/>
                    <a:pt x="26311" y="87393"/>
                  </a:cubicBezTo>
                  <a:cubicBezTo>
                    <a:pt x="22538" y="85452"/>
                    <a:pt x="19201" y="82987"/>
                    <a:pt x="16279" y="80152"/>
                  </a:cubicBezTo>
                  <a:cubicBezTo>
                    <a:pt x="9714" y="74787"/>
                    <a:pt x="4719" y="67458"/>
                    <a:pt x="1949" y="58843"/>
                  </a:cubicBezTo>
                  <a:lnTo>
                    <a:pt x="1949" y="5884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904F3213-91E3-4468-8DE8-5A75B47AEB51}"/>
                </a:ext>
              </a:extLst>
            </p:cNvPr>
            <p:cNvSpPr/>
            <p:nvPr/>
          </p:nvSpPr>
          <p:spPr>
            <a:xfrm>
              <a:off x="3907560" y="6194014"/>
              <a:ext cx="34994" cy="35134"/>
            </a:xfrm>
            <a:custGeom>
              <a:avLst/>
              <a:gdLst>
                <a:gd name="connsiteX0" fmla="*/ 9046 w 34994"/>
                <a:gd name="connsiteY0" fmla="*/ 2054 h 35134"/>
                <a:gd name="connsiteX1" fmla="*/ 33015 w 34994"/>
                <a:gd name="connsiteY1" fmla="*/ 9120 h 35134"/>
                <a:gd name="connsiteX2" fmla="*/ 25949 w 34994"/>
                <a:gd name="connsiteY2" fmla="*/ 33090 h 35134"/>
                <a:gd name="connsiteX3" fmla="*/ 1979 w 34994"/>
                <a:gd name="connsiteY3" fmla="*/ 26023 h 35134"/>
                <a:gd name="connsiteX4" fmla="*/ 9046 w 34994"/>
                <a:gd name="connsiteY4" fmla="*/ 2054 h 35134"/>
                <a:gd name="connsiteX5" fmla="*/ 9046 w 34994"/>
                <a:gd name="connsiteY5" fmla="*/ 2054 h 3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94" h="35134">
                  <a:moveTo>
                    <a:pt x="9046" y="2054"/>
                  </a:moveTo>
                  <a:cubicBezTo>
                    <a:pt x="17159" y="-2374"/>
                    <a:pt x="28828" y="527"/>
                    <a:pt x="33015" y="9120"/>
                  </a:cubicBezTo>
                  <a:cubicBezTo>
                    <a:pt x="37225" y="17736"/>
                    <a:pt x="34651" y="28335"/>
                    <a:pt x="25949" y="33090"/>
                  </a:cubicBezTo>
                  <a:cubicBezTo>
                    <a:pt x="17835" y="37496"/>
                    <a:pt x="6167" y="34617"/>
                    <a:pt x="1979" y="26023"/>
                  </a:cubicBezTo>
                  <a:cubicBezTo>
                    <a:pt x="-2230" y="17408"/>
                    <a:pt x="343" y="6787"/>
                    <a:pt x="9046" y="2054"/>
                  </a:cubicBezTo>
                  <a:lnTo>
                    <a:pt x="9046" y="205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7B7FB18D-A957-414D-90C8-E1C588DD5F7C}"/>
                </a:ext>
              </a:extLst>
            </p:cNvPr>
            <p:cNvSpPr/>
            <p:nvPr/>
          </p:nvSpPr>
          <p:spPr>
            <a:xfrm>
              <a:off x="3621181" y="6279543"/>
              <a:ext cx="178433" cy="182665"/>
            </a:xfrm>
            <a:custGeom>
              <a:avLst/>
              <a:gdLst>
                <a:gd name="connsiteX0" fmla="*/ 82184 w 178433"/>
                <a:gd name="connsiteY0" fmla="*/ 212 h 182665"/>
                <a:gd name="connsiteX1" fmla="*/ 126503 w 178433"/>
                <a:gd name="connsiteY1" fmla="*/ 38358 h 182665"/>
                <a:gd name="connsiteX2" fmla="*/ 135074 w 178433"/>
                <a:gd name="connsiteY2" fmla="*/ 35588 h 182665"/>
                <a:gd name="connsiteX3" fmla="*/ 173831 w 178433"/>
                <a:gd name="connsiteY3" fmla="*/ 51357 h 182665"/>
                <a:gd name="connsiteX4" fmla="*/ 167049 w 178433"/>
                <a:gd name="connsiteY4" fmla="*/ 98293 h 182665"/>
                <a:gd name="connsiteX5" fmla="*/ 157997 w 178433"/>
                <a:gd name="connsiteY5" fmla="*/ 107148 h 182665"/>
                <a:gd name="connsiteX6" fmla="*/ 166438 w 178433"/>
                <a:gd name="connsiteY6" fmla="*/ 121696 h 182665"/>
                <a:gd name="connsiteX7" fmla="*/ 155816 w 178433"/>
                <a:gd name="connsiteY7" fmla="*/ 162176 h 182665"/>
                <a:gd name="connsiteX8" fmla="*/ 108400 w 178433"/>
                <a:gd name="connsiteY8" fmla="*/ 161521 h 182665"/>
                <a:gd name="connsiteX9" fmla="*/ 108008 w 178433"/>
                <a:gd name="connsiteY9" fmla="*/ 161259 h 182665"/>
                <a:gd name="connsiteX10" fmla="*/ 101639 w 178433"/>
                <a:gd name="connsiteY10" fmla="*/ 169264 h 182665"/>
                <a:gd name="connsiteX11" fmla="*/ 38433 w 178433"/>
                <a:gd name="connsiteY11" fmla="*/ 172165 h 182665"/>
                <a:gd name="connsiteX12" fmla="*/ 32326 w 178433"/>
                <a:gd name="connsiteY12" fmla="*/ 122110 h 182665"/>
                <a:gd name="connsiteX13" fmla="*/ 19741 w 178433"/>
                <a:gd name="connsiteY13" fmla="*/ 115872 h 182665"/>
                <a:gd name="connsiteX14" fmla="*/ 6197 w 178433"/>
                <a:gd name="connsiteY14" fmla="*/ 54062 h 182665"/>
                <a:gd name="connsiteX15" fmla="*/ 43733 w 178433"/>
                <a:gd name="connsiteY15" fmla="*/ 37180 h 182665"/>
                <a:gd name="connsiteX16" fmla="*/ 82184 w 178433"/>
                <a:gd name="connsiteY16" fmla="*/ 212 h 182665"/>
                <a:gd name="connsiteX17" fmla="*/ 82184 w 178433"/>
                <a:gd name="connsiteY17" fmla="*/ 212 h 182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433" h="182665">
                  <a:moveTo>
                    <a:pt x="82184" y="212"/>
                  </a:moveTo>
                  <a:cubicBezTo>
                    <a:pt x="106547" y="-2231"/>
                    <a:pt x="122490" y="16831"/>
                    <a:pt x="126503" y="38358"/>
                  </a:cubicBezTo>
                  <a:cubicBezTo>
                    <a:pt x="129273" y="37159"/>
                    <a:pt x="132152" y="36221"/>
                    <a:pt x="135074" y="35588"/>
                  </a:cubicBezTo>
                  <a:cubicBezTo>
                    <a:pt x="150124" y="32426"/>
                    <a:pt x="165893" y="37595"/>
                    <a:pt x="173831" y="51357"/>
                  </a:cubicBezTo>
                  <a:cubicBezTo>
                    <a:pt x="182730" y="66755"/>
                    <a:pt x="177779" y="85447"/>
                    <a:pt x="167049" y="98293"/>
                  </a:cubicBezTo>
                  <a:cubicBezTo>
                    <a:pt x="164432" y="101412"/>
                    <a:pt x="161378" y="104400"/>
                    <a:pt x="157997" y="107148"/>
                  </a:cubicBezTo>
                  <a:cubicBezTo>
                    <a:pt x="161683" y="111488"/>
                    <a:pt x="164584" y="116417"/>
                    <a:pt x="166438" y="121696"/>
                  </a:cubicBezTo>
                  <a:cubicBezTo>
                    <a:pt x="171520" y="136221"/>
                    <a:pt x="168444" y="152514"/>
                    <a:pt x="155816" y="162176"/>
                  </a:cubicBezTo>
                  <a:cubicBezTo>
                    <a:pt x="141705" y="172972"/>
                    <a:pt x="122533" y="170507"/>
                    <a:pt x="108400" y="161521"/>
                  </a:cubicBezTo>
                  <a:lnTo>
                    <a:pt x="108008" y="161259"/>
                  </a:lnTo>
                  <a:cubicBezTo>
                    <a:pt x="106241" y="164073"/>
                    <a:pt x="104147" y="166756"/>
                    <a:pt x="101639" y="169264"/>
                  </a:cubicBezTo>
                  <a:cubicBezTo>
                    <a:pt x="85761" y="185186"/>
                    <a:pt x="55292" y="187868"/>
                    <a:pt x="38433" y="172165"/>
                  </a:cubicBezTo>
                  <a:cubicBezTo>
                    <a:pt x="23274" y="158053"/>
                    <a:pt x="23667" y="138293"/>
                    <a:pt x="32326" y="122110"/>
                  </a:cubicBezTo>
                  <a:cubicBezTo>
                    <a:pt x="27986" y="120736"/>
                    <a:pt x="23776" y="118708"/>
                    <a:pt x="19741" y="115872"/>
                  </a:cubicBezTo>
                  <a:cubicBezTo>
                    <a:pt x="1355" y="102917"/>
                    <a:pt x="-6453" y="73342"/>
                    <a:pt x="6197" y="54062"/>
                  </a:cubicBezTo>
                  <a:cubicBezTo>
                    <a:pt x="15248" y="40256"/>
                    <a:pt x="29512" y="35566"/>
                    <a:pt x="43733" y="37180"/>
                  </a:cubicBezTo>
                  <a:cubicBezTo>
                    <a:pt x="47964" y="18860"/>
                    <a:pt x="63449" y="2066"/>
                    <a:pt x="82184" y="212"/>
                  </a:cubicBezTo>
                  <a:lnTo>
                    <a:pt x="82184" y="21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50146080-2A8B-4E1A-A54C-D593C9F8DAD8}"/>
                </a:ext>
              </a:extLst>
            </p:cNvPr>
            <p:cNvSpPr/>
            <p:nvPr/>
          </p:nvSpPr>
          <p:spPr>
            <a:xfrm>
              <a:off x="3648715" y="6318045"/>
              <a:ext cx="117857" cy="120629"/>
            </a:xfrm>
            <a:custGeom>
              <a:avLst/>
              <a:gdLst>
                <a:gd name="connsiteX0" fmla="*/ 54280 w 117857"/>
                <a:gd name="connsiteY0" fmla="*/ 140 h 120629"/>
                <a:gd name="connsiteX1" fmla="*/ 83549 w 117857"/>
                <a:gd name="connsiteY1" fmla="*/ 25331 h 120629"/>
                <a:gd name="connsiteX2" fmla="*/ 89220 w 117857"/>
                <a:gd name="connsiteY2" fmla="*/ 23499 h 120629"/>
                <a:gd name="connsiteX3" fmla="*/ 114826 w 117857"/>
                <a:gd name="connsiteY3" fmla="*/ 33924 h 120629"/>
                <a:gd name="connsiteX4" fmla="*/ 110333 w 117857"/>
                <a:gd name="connsiteY4" fmla="*/ 64917 h 120629"/>
                <a:gd name="connsiteX5" fmla="*/ 104357 w 117857"/>
                <a:gd name="connsiteY5" fmla="*/ 70762 h 120629"/>
                <a:gd name="connsiteX6" fmla="*/ 109918 w 117857"/>
                <a:gd name="connsiteY6" fmla="*/ 80359 h 120629"/>
                <a:gd name="connsiteX7" fmla="*/ 102917 w 117857"/>
                <a:gd name="connsiteY7" fmla="*/ 107098 h 120629"/>
                <a:gd name="connsiteX8" fmla="*/ 71597 w 117857"/>
                <a:gd name="connsiteY8" fmla="*/ 106662 h 120629"/>
                <a:gd name="connsiteX9" fmla="*/ 71336 w 117857"/>
                <a:gd name="connsiteY9" fmla="*/ 106487 h 120629"/>
                <a:gd name="connsiteX10" fmla="*/ 67127 w 117857"/>
                <a:gd name="connsiteY10" fmla="*/ 111766 h 120629"/>
                <a:gd name="connsiteX11" fmla="*/ 25381 w 117857"/>
                <a:gd name="connsiteY11" fmla="*/ 113685 h 120629"/>
                <a:gd name="connsiteX12" fmla="*/ 21347 w 117857"/>
                <a:gd name="connsiteY12" fmla="*/ 80620 h 120629"/>
                <a:gd name="connsiteX13" fmla="*/ 13037 w 117857"/>
                <a:gd name="connsiteY13" fmla="*/ 76498 h 120629"/>
                <a:gd name="connsiteX14" fmla="*/ 4094 w 117857"/>
                <a:gd name="connsiteY14" fmla="*/ 35669 h 120629"/>
                <a:gd name="connsiteX15" fmla="*/ 28893 w 117857"/>
                <a:gd name="connsiteY15" fmla="*/ 24524 h 120629"/>
                <a:gd name="connsiteX16" fmla="*/ 54280 w 117857"/>
                <a:gd name="connsiteY16" fmla="*/ 140 h 120629"/>
                <a:gd name="connsiteX17" fmla="*/ 54280 w 117857"/>
                <a:gd name="connsiteY17" fmla="*/ 140 h 12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7857" h="120629">
                  <a:moveTo>
                    <a:pt x="54280" y="140"/>
                  </a:moveTo>
                  <a:cubicBezTo>
                    <a:pt x="70376" y="-1474"/>
                    <a:pt x="80889" y="11111"/>
                    <a:pt x="83549" y="25331"/>
                  </a:cubicBezTo>
                  <a:cubicBezTo>
                    <a:pt x="85382" y="24546"/>
                    <a:pt x="87279" y="23913"/>
                    <a:pt x="89220" y="23499"/>
                  </a:cubicBezTo>
                  <a:cubicBezTo>
                    <a:pt x="99166" y="21405"/>
                    <a:pt x="109570" y="24829"/>
                    <a:pt x="114826" y="33924"/>
                  </a:cubicBezTo>
                  <a:cubicBezTo>
                    <a:pt x="120693" y="44088"/>
                    <a:pt x="117421" y="56433"/>
                    <a:pt x="110333" y="64917"/>
                  </a:cubicBezTo>
                  <a:cubicBezTo>
                    <a:pt x="108609" y="66967"/>
                    <a:pt x="106581" y="68952"/>
                    <a:pt x="104357" y="70762"/>
                  </a:cubicBezTo>
                  <a:cubicBezTo>
                    <a:pt x="106778" y="73619"/>
                    <a:pt x="108719" y="76891"/>
                    <a:pt x="109918" y="80359"/>
                  </a:cubicBezTo>
                  <a:cubicBezTo>
                    <a:pt x="113277" y="89955"/>
                    <a:pt x="111227" y="100708"/>
                    <a:pt x="102917" y="107098"/>
                  </a:cubicBezTo>
                  <a:cubicBezTo>
                    <a:pt x="93604" y="114230"/>
                    <a:pt x="80932" y="112594"/>
                    <a:pt x="71597" y="106662"/>
                  </a:cubicBezTo>
                  <a:lnTo>
                    <a:pt x="71336" y="106487"/>
                  </a:lnTo>
                  <a:cubicBezTo>
                    <a:pt x="70180" y="108341"/>
                    <a:pt x="68784" y="110108"/>
                    <a:pt x="67127" y="111766"/>
                  </a:cubicBezTo>
                  <a:cubicBezTo>
                    <a:pt x="56636" y="122300"/>
                    <a:pt x="36527" y="124067"/>
                    <a:pt x="25381" y="113685"/>
                  </a:cubicBezTo>
                  <a:cubicBezTo>
                    <a:pt x="15370" y="104350"/>
                    <a:pt x="15632" y="91307"/>
                    <a:pt x="21347" y="80620"/>
                  </a:cubicBezTo>
                  <a:cubicBezTo>
                    <a:pt x="18489" y="79726"/>
                    <a:pt x="15698" y="78374"/>
                    <a:pt x="13037" y="76498"/>
                  </a:cubicBezTo>
                  <a:cubicBezTo>
                    <a:pt x="888" y="67948"/>
                    <a:pt x="-4259" y="48406"/>
                    <a:pt x="4094" y="35669"/>
                  </a:cubicBezTo>
                  <a:cubicBezTo>
                    <a:pt x="10070" y="26552"/>
                    <a:pt x="19493" y="23455"/>
                    <a:pt x="28893" y="24524"/>
                  </a:cubicBezTo>
                  <a:cubicBezTo>
                    <a:pt x="31685" y="12463"/>
                    <a:pt x="41914" y="1383"/>
                    <a:pt x="54280" y="140"/>
                  </a:cubicBezTo>
                  <a:lnTo>
                    <a:pt x="54280" y="14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78AF8F82-196E-4DB2-8C1D-DA6A422EC700}"/>
                </a:ext>
              </a:extLst>
            </p:cNvPr>
            <p:cNvSpPr/>
            <p:nvPr/>
          </p:nvSpPr>
          <p:spPr>
            <a:xfrm>
              <a:off x="3665196" y="6342417"/>
              <a:ext cx="76535" cy="74664"/>
            </a:xfrm>
            <a:custGeom>
              <a:avLst/>
              <a:gdLst>
                <a:gd name="connsiteX0" fmla="*/ 1354 w 76535"/>
                <a:gd name="connsiteY0" fmla="*/ 22747 h 74664"/>
                <a:gd name="connsiteX1" fmla="*/ 76535 w 76535"/>
                <a:gd name="connsiteY1" fmla="*/ 40087 h 74664"/>
                <a:gd name="connsiteX2" fmla="*/ 12019 w 76535"/>
                <a:gd name="connsiteY2" fmla="*/ 62944 h 74664"/>
                <a:gd name="connsiteX3" fmla="*/ 1354 w 76535"/>
                <a:gd name="connsiteY3" fmla="*/ 22747 h 74664"/>
                <a:gd name="connsiteX4" fmla="*/ 1354 w 76535"/>
                <a:gd name="connsiteY4" fmla="*/ 22747 h 7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35" h="74664">
                  <a:moveTo>
                    <a:pt x="1354" y="22747"/>
                  </a:moveTo>
                  <a:cubicBezTo>
                    <a:pt x="11322" y="-13829"/>
                    <a:pt x="76862" y="-5039"/>
                    <a:pt x="76535" y="40087"/>
                  </a:cubicBezTo>
                  <a:cubicBezTo>
                    <a:pt x="76295" y="73544"/>
                    <a:pt x="33612" y="85866"/>
                    <a:pt x="12019" y="62944"/>
                  </a:cubicBezTo>
                  <a:cubicBezTo>
                    <a:pt x="2074" y="52409"/>
                    <a:pt x="-2484" y="36859"/>
                    <a:pt x="1354" y="22747"/>
                  </a:cubicBezTo>
                  <a:lnTo>
                    <a:pt x="1354" y="2274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555" name="Graphic 1943">
              <a:extLst>
                <a:ext uri="{FF2B5EF4-FFF2-40B4-BE49-F238E27FC236}">
                  <a16:creationId xmlns:a16="http://schemas.microsoft.com/office/drawing/2014/main" id="{243911D8-6800-46DA-AF69-03767D0F63E6}"/>
                </a:ext>
              </a:extLst>
            </p:cNvPr>
            <p:cNvGrpSpPr/>
            <p:nvPr/>
          </p:nvGrpSpPr>
          <p:grpSpPr>
            <a:xfrm>
              <a:off x="3688970" y="6363433"/>
              <a:ext cx="465612" cy="833230"/>
              <a:chOff x="3688970" y="6363433"/>
              <a:chExt cx="465612" cy="833230"/>
            </a:xfrm>
          </p:grpSpPr>
          <p:sp>
            <p:nvSpPr>
              <p:cNvPr id="3715" name="Freeform: Shape 3714">
                <a:extLst>
                  <a:ext uri="{FF2B5EF4-FFF2-40B4-BE49-F238E27FC236}">
                    <a16:creationId xmlns:a16="http://schemas.microsoft.com/office/drawing/2014/main" id="{88BFD93E-4111-44F5-B8E4-06896E93F64E}"/>
                  </a:ext>
                </a:extLst>
              </p:cNvPr>
              <p:cNvSpPr/>
              <p:nvPr/>
            </p:nvSpPr>
            <p:spPr>
              <a:xfrm>
                <a:off x="3688970" y="6363433"/>
                <a:ext cx="27302" cy="27160"/>
              </a:xfrm>
              <a:custGeom>
                <a:avLst/>
                <a:gdLst>
                  <a:gd name="connsiteX0" fmla="*/ 350 w 27302"/>
                  <a:gd name="connsiteY0" fmla="*/ 16671 h 27160"/>
                  <a:gd name="connsiteX1" fmla="*/ 4058 w 27302"/>
                  <a:gd name="connsiteY1" fmla="*/ 4130 h 27160"/>
                  <a:gd name="connsiteX2" fmla="*/ 4363 w 27302"/>
                  <a:gd name="connsiteY2" fmla="*/ 3781 h 27160"/>
                  <a:gd name="connsiteX3" fmla="*/ 17602 w 27302"/>
                  <a:gd name="connsiteY3" fmla="*/ 531 h 27160"/>
                  <a:gd name="connsiteX4" fmla="*/ 26959 w 27302"/>
                  <a:gd name="connsiteY4" fmla="*/ 10433 h 27160"/>
                  <a:gd name="connsiteX5" fmla="*/ 23164 w 27302"/>
                  <a:gd name="connsiteY5" fmla="*/ 23258 h 27160"/>
                  <a:gd name="connsiteX6" fmla="*/ 9925 w 27302"/>
                  <a:gd name="connsiteY6" fmla="*/ 26507 h 27160"/>
                  <a:gd name="connsiteX7" fmla="*/ 9488 w 27302"/>
                  <a:gd name="connsiteY7" fmla="*/ 26333 h 27160"/>
                  <a:gd name="connsiteX8" fmla="*/ 350 w 27302"/>
                  <a:gd name="connsiteY8" fmla="*/ 16671 h 27160"/>
                  <a:gd name="connsiteX9" fmla="*/ 350 w 27302"/>
                  <a:gd name="connsiteY9" fmla="*/ 16671 h 2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302" h="27160">
                    <a:moveTo>
                      <a:pt x="350" y="16671"/>
                    </a:moveTo>
                    <a:cubicBezTo>
                      <a:pt x="-784" y="11851"/>
                      <a:pt x="939" y="7707"/>
                      <a:pt x="4058" y="4130"/>
                    </a:cubicBezTo>
                    <a:cubicBezTo>
                      <a:pt x="4167" y="3999"/>
                      <a:pt x="4254" y="3890"/>
                      <a:pt x="4363" y="3781"/>
                    </a:cubicBezTo>
                    <a:cubicBezTo>
                      <a:pt x="7438" y="226"/>
                      <a:pt x="13283" y="-734"/>
                      <a:pt x="17602" y="531"/>
                    </a:cubicBezTo>
                    <a:cubicBezTo>
                      <a:pt x="22226" y="1905"/>
                      <a:pt x="25868" y="5744"/>
                      <a:pt x="26959" y="10433"/>
                    </a:cubicBezTo>
                    <a:cubicBezTo>
                      <a:pt x="28027" y="15035"/>
                      <a:pt x="26566" y="19986"/>
                      <a:pt x="23164" y="23258"/>
                    </a:cubicBezTo>
                    <a:cubicBezTo>
                      <a:pt x="19914" y="26398"/>
                      <a:pt x="14309" y="28209"/>
                      <a:pt x="9925" y="26507"/>
                    </a:cubicBezTo>
                    <a:lnTo>
                      <a:pt x="9488" y="26333"/>
                    </a:lnTo>
                    <a:cubicBezTo>
                      <a:pt x="4996" y="24610"/>
                      <a:pt x="1506" y="21578"/>
                      <a:pt x="350" y="16671"/>
                    </a:cubicBezTo>
                    <a:lnTo>
                      <a:pt x="350" y="16671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16" name="Freeform: Shape 3715">
                <a:extLst>
                  <a:ext uri="{FF2B5EF4-FFF2-40B4-BE49-F238E27FC236}">
                    <a16:creationId xmlns:a16="http://schemas.microsoft.com/office/drawing/2014/main" id="{43288365-B8FA-4540-848C-244CCDE47E64}"/>
                  </a:ext>
                </a:extLst>
              </p:cNvPr>
              <p:cNvSpPr/>
              <p:nvPr/>
            </p:nvSpPr>
            <p:spPr>
              <a:xfrm>
                <a:off x="3861137" y="6677356"/>
                <a:ext cx="293445" cy="519307"/>
              </a:xfrm>
              <a:custGeom>
                <a:avLst/>
                <a:gdLst>
                  <a:gd name="connsiteX0" fmla="*/ 11324 w 293445"/>
                  <a:gd name="connsiteY0" fmla="*/ 516275 h 519307"/>
                  <a:gd name="connsiteX1" fmla="*/ 7420 w 293445"/>
                  <a:gd name="connsiteY1" fmla="*/ 178062 h 519307"/>
                  <a:gd name="connsiteX2" fmla="*/ 10365 w 293445"/>
                  <a:gd name="connsiteY2" fmla="*/ 178280 h 519307"/>
                  <a:gd name="connsiteX3" fmla="*/ 12110 w 293445"/>
                  <a:gd name="connsiteY3" fmla="*/ 345391 h 519307"/>
                  <a:gd name="connsiteX4" fmla="*/ 55927 w 293445"/>
                  <a:gd name="connsiteY4" fmla="*/ 211933 h 519307"/>
                  <a:gd name="connsiteX5" fmla="*/ 291937 w 293445"/>
                  <a:gd name="connsiteY5" fmla="*/ 46 h 519307"/>
                  <a:gd name="connsiteX6" fmla="*/ 292439 w 293445"/>
                  <a:gd name="connsiteY6" fmla="*/ 2685 h 519307"/>
                  <a:gd name="connsiteX7" fmla="*/ 63321 w 293445"/>
                  <a:gd name="connsiteY7" fmla="*/ 230429 h 519307"/>
                  <a:gd name="connsiteX8" fmla="*/ 58282 w 293445"/>
                  <a:gd name="connsiteY8" fmla="*/ 242315 h 519307"/>
                  <a:gd name="connsiteX9" fmla="*/ 69645 w 293445"/>
                  <a:gd name="connsiteY9" fmla="*/ 229229 h 519307"/>
                  <a:gd name="connsiteX10" fmla="*/ 127399 w 293445"/>
                  <a:gd name="connsiteY10" fmla="*/ 191759 h 519307"/>
                  <a:gd name="connsiteX11" fmla="*/ 128708 w 293445"/>
                  <a:gd name="connsiteY11" fmla="*/ 193744 h 519307"/>
                  <a:gd name="connsiteX12" fmla="*/ 74379 w 293445"/>
                  <a:gd name="connsiteY12" fmla="*/ 237975 h 519307"/>
                  <a:gd name="connsiteX13" fmla="*/ 22513 w 293445"/>
                  <a:gd name="connsiteY13" fmla="*/ 370975 h 519307"/>
                  <a:gd name="connsiteX14" fmla="*/ 18958 w 293445"/>
                  <a:gd name="connsiteY14" fmla="*/ 515861 h 519307"/>
                  <a:gd name="connsiteX15" fmla="*/ 11324 w 293445"/>
                  <a:gd name="connsiteY15" fmla="*/ 516275 h 519307"/>
                  <a:gd name="connsiteX16" fmla="*/ 11324 w 293445"/>
                  <a:gd name="connsiteY16" fmla="*/ 516275 h 519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3445" h="519307">
                    <a:moveTo>
                      <a:pt x="11324" y="516275"/>
                    </a:moveTo>
                    <a:cubicBezTo>
                      <a:pt x="-3572" y="458412"/>
                      <a:pt x="-2590" y="234943"/>
                      <a:pt x="7420" y="178062"/>
                    </a:cubicBezTo>
                    <a:cubicBezTo>
                      <a:pt x="7748" y="176186"/>
                      <a:pt x="10343" y="176361"/>
                      <a:pt x="10365" y="178280"/>
                    </a:cubicBezTo>
                    <a:cubicBezTo>
                      <a:pt x="10888" y="234551"/>
                      <a:pt x="6068" y="289905"/>
                      <a:pt x="12110" y="345391"/>
                    </a:cubicBezTo>
                    <a:cubicBezTo>
                      <a:pt x="20681" y="299197"/>
                      <a:pt x="35360" y="254180"/>
                      <a:pt x="55927" y="211933"/>
                    </a:cubicBezTo>
                    <a:cubicBezTo>
                      <a:pt x="103997" y="113219"/>
                      <a:pt x="182514" y="26545"/>
                      <a:pt x="291937" y="46"/>
                    </a:cubicBezTo>
                    <a:cubicBezTo>
                      <a:pt x="293638" y="-369"/>
                      <a:pt x="294031" y="2161"/>
                      <a:pt x="292439" y="2685"/>
                    </a:cubicBezTo>
                    <a:cubicBezTo>
                      <a:pt x="186658" y="36251"/>
                      <a:pt x="106963" y="132020"/>
                      <a:pt x="63321" y="230429"/>
                    </a:cubicBezTo>
                    <a:cubicBezTo>
                      <a:pt x="61576" y="234354"/>
                      <a:pt x="59940" y="238346"/>
                      <a:pt x="58282" y="242315"/>
                    </a:cubicBezTo>
                    <a:cubicBezTo>
                      <a:pt x="62230" y="237560"/>
                      <a:pt x="66222" y="233111"/>
                      <a:pt x="69645" y="229229"/>
                    </a:cubicBezTo>
                    <a:cubicBezTo>
                      <a:pt x="84739" y="212042"/>
                      <a:pt x="106440" y="200221"/>
                      <a:pt x="127399" y="191759"/>
                    </a:cubicBezTo>
                    <a:cubicBezTo>
                      <a:pt x="128621" y="191279"/>
                      <a:pt x="129777" y="192806"/>
                      <a:pt x="128708" y="193744"/>
                    </a:cubicBezTo>
                    <a:cubicBezTo>
                      <a:pt x="110998" y="209382"/>
                      <a:pt x="89318" y="219196"/>
                      <a:pt x="74379" y="237975"/>
                    </a:cubicBezTo>
                    <a:cubicBezTo>
                      <a:pt x="39242" y="282207"/>
                      <a:pt x="30714" y="314791"/>
                      <a:pt x="22513" y="370975"/>
                    </a:cubicBezTo>
                    <a:cubicBezTo>
                      <a:pt x="15403" y="419699"/>
                      <a:pt x="18064" y="466984"/>
                      <a:pt x="18958" y="515861"/>
                    </a:cubicBezTo>
                    <a:cubicBezTo>
                      <a:pt x="19089" y="520463"/>
                      <a:pt x="12371" y="520310"/>
                      <a:pt x="11324" y="516275"/>
                    </a:cubicBezTo>
                    <a:lnTo>
                      <a:pt x="11324" y="516275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466B7E04-D077-4A1D-AC05-D0FDADF62A00}"/>
                </a:ext>
              </a:extLst>
            </p:cNvPr>
            <p:cNvSpPr/>
            <p:nvPr/>
          </p:nvSpPr>
          <p:spPr>
            <a:xfrm>
              <a:off x="4095337" y="6596525"/>
              <a:ext cx="155408" cy="160463"/>
            </a:xfrm>
            <a:custGeom>
              <a:avLst/>
              <a:gdLst>
                <a:gd name="connsiteX0" fmla="*/ 12372 w 155408"/>
                <a:gd name="connsiteY0" fmla="*/ 26525 h 160463"/>
                <a:gd name="connsiteX1" fmla="*/ 17061 w 155408"/>
                <a:gd name="connsiteY1" fmla="*/ 76732 h 160463"/>
                <a:gd name="connsiteX2" fmla="*/ 10845 w 155408"/>
                <a:gd name="connsiteY2" fmla="*/ 81378 h 160463"/>
                <a:gd name="connsiteX3" fmla="*/ 2579 w 155408"/>
                <a:gd name="connsiteY3" fmla="*/ 116515 h 160463"/>
                <a:gd name="connsiteX4" fmla="*/ 38959 w 155408"/>
                <a:gd name="connsiteY4" fmla="*/ 135184 h 160463"/>
                <a:gd name="connsiteX5" fmla="*/ 49711 w 155408"/>
                <a:gd name="connsiteY5" fmla="*/ 133243 h 160463"/>
                <a:gd name="connsiteX6" fmla="*/ 55709 w 155408"/>
                <a:gd name="connsiteY6" fmla="*/ 146438 h 160463"/>
                <a:gd name="connsiteX7" fmla="*/ 89471 w 155408"/>
                <a:gd name="connsiteY7" fmla="*/ 159197 h 160463"/>
                <a:gd name="connsiteX8" fmla="*/ 112700 w 155408"/>
                <a:gd name="connsiteY8" fmla="*/ 125522 h 160463"/>
                <a:gd name="connsiteX9" fmla="*/ 112721 w 155408"/>
                <a:gd name="connsiteY9" fmla="*/ 125130 h 160463"/>
                <a:gd name="connsiteX10" fmla="*/ 121533 w 155408"/>
                <a:gd name="connsiteY10" fmla="*/ 124650 h 160463"/>
                <a:gd name="connsiteX11" fmla="*/ 155143 w 155408"/>
                <a:gd name="connsiteY11" fmla="*/ 81662 h 160463"/>
                <a:gd name="connsiteX12" fmla="*/ 122994 w 155408"/>
                <a:gd name="connsiteY12" fmla="*/ 52370 h 160463"/>
                <a:gd name="connsiteX13" fmla="*/ 124892 w 155408"/>
                <a:gd name="connsiteY13" fmla="*/ 40418 h 160463"/>
                <a:gd name="connsiteX14" fmla="*/ 88207 w 155408"/>
                <a:gd name="connsiteY14" fmla="*/ 25 h 160463"/>
                <a:gd name="connsiteX15" fmla="*/ 57585 w 155408"/>
                <a:gd name="connsiteY15" fmla="*/ 17997 h 160463"/>
                <a:gd name="connsiteX16" fmla="*/ 12372 w 155408"/>
                <a:gd name="connsiteY16" fmla="*/ 26525 h 160463"/>
                <a:gd name="connsiteX17" fmla="*/ 12372 w 155408"/>
                <a:gd name="connsiteY17" fmla="*/ 26525 h 16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408" h="160463">
                  <a:moveTo>
                    <a:pt x="12372" y="26525"/>
                  </a:moveTo>
                  <a:cubicBezTo>
                    <a:pt x="-1500" y="42447"/>
                    <a:pt x="3931" y="63166"/>
                    <a:pt x="17061" y="76732"/>
                  </a:cubicBezTo>
                  <a:cubicBezTo>
                    <a:pt x="14814" y="78085"/>
                    <a:pt x="12743" y="79633"/>
                    <a:pt x="10845" y="81378"/>
                  </a:cubicBezTo>
                  <a:cubicBezTo>
                    <a:pt x="1096" y="90386"/>
                    <a:pt x="-3136" y="104061"/>
                    <a:pt x="2579" y="116515"/>
                  </a:cubicBezTo>
                  <a:cubicBezTo>
                    <a:pt x="8969" y="130451"/>
                    <a:pt x="24564" y="136296"/>
                    <a:pt x="38959" y="135184"/>
                  </a:cubicBezTo>
                  <a:cubicBezTo>
                    <a:pt x="42448" y="134901"/>
                    <a:pt x="46091" y="134246"/>
                    <a:pt x="49711" y="133243"/>
                  </a:cubicBezTo>
                  <a:cubicBezTo>
                    <a:pt x="50932" y="137998"/>
                    <a:pt x="52939" y="142513"/>
                    <a:pt x="55709" y="146438"/>
                  </a:cubicBezTo>
                  <a:cubicBezTo>
                    <a:pt x="63386" y="157256"/>
                    <a:pt x="76385" y="163232"/>
                    <a:pt x="89471" y="159197"/>
                  </a:cubicBezTo>
                  <a:cubicBezTo>
                    <a:pt x="104128" y="154661"/>
                    <a:pt x="111936" y="139939"/>
                    <a:pt x="112700" y="125522"/>
                  </a:cubicBezTo>
                  <a:lnTo>
                    <a:pt x="112721" y="125130"/>
                  </a:lnTo>
                  <a:cubicBezTo>
                    <a:pt x="115579" y="125282"/>
                    <a:pt x="118523" y="125151"/>
                    <a:pt x="121533" y="124650"/>
                  </a:cubicBezTo>
                  <a:cubicBezTo>
                    <a:pt x="140661" y="121444"/>
                    <a:pt x="157760" y="101378"/>
                    <a:pt x="155143" y="81662"/>
                  </a:cubicBezTo>
                  <a:cubicBezTo>
                    <a:pt x="152787" y="63952"/>
                    <a:pt x="138697" y="54355"/>
                    <a:pt x="122994" y="52370"/>
                  </a:cubicBezTo>
                  <a:cubicBezTo>
                    <a:pt x="124194" y="48641"/>
                    <a:pt x="124870" y="44649"/>
                    <a:pt x="124892" y="40418"/>
                  </a:cubicBezTo>
                  <a:cubicBezTo>
                    <a:pt x="124957" y="21029"/>
                    <a:pt x="108076" y="767"/>
                    <a:pt x="88207" y="25"/>
                  </a:cubicBezTo>
                  <a:cubicBezTo>
                    <a:pt x="73964" y="-498"/>
                    <a:pt x="63561" y="7179"/>
                    <a:pt x="57585" y="17997"/>
                  </a:cubicBezTo>
                  <a:cubicBezTo>
                    <a:pt x="42579" y="11781"/>
                    <a:pt x="23037" y="14289"/>
                    <a:pt x="12372" y="26525"/>
                  </a:cubicBezTo>
                  <a:lnTo>
                    <a:pt x="12372" y="2652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557" name="Graphic 1943">
              <a:extLst>
                <a:ext uri="{FF2B5EF4-FFF2-40B4-BE49-F238E27FC236}">
                  <a16:creationId xmlns:a16="http://schemas.microsoft.com/office/drawing/2014/main" id="{C67F0CF6-49D7-40A6-8078-DE968E56C79A}"/>
                </a:ext>
              </a:extLst>
            </p:cNvPr>
            <p:cNvGrpSpPr/>
            <p:nvPr/>
          </p:nvGrpSpPr>
          <p:grpSpPr>
            <a:xfrm>
              <a:off x="3947516" y="6624451"/>
              <a:ext cx="281833" cy="317442"/>
              <a:chOff x="3947516" y="6624451"/>
              <a:chExt cx="281833" cy="317442"/>
            </a:xfrm>
          </p:grpSpPr>
          <p:sp>
            <p:nvSpPr>
              <p:cNvPr id="3710" name="Freeform: Shape 3709">
                <a:extLst>
                  <a:ext uri="{FF2B5EF4-FFF2-40B4-BE49-F238E27FC236}">
                    <a16:creationId xmlns:a16="http://schemas.microsoft.com/office/drawing/2014/main" id="{8CB061CB-8F36-4622-BFD3-B30936B84A32}"/>
                  </a:ext>
                </a:extLst>
              </p:cNvPr>
              <p:cNvSpPr/>
              <p:nvPr/>
            </p:nvSpPr>
            <p:spPr>
              <a:xfrm>
                <a:off x="4126739" y="6624451"/>
                <a:ext cx="102609" cy="105965"/>
              </a:xfrm>
              <a:custGeom>
                <a:avLst/>
                <a:gdLst>
                  <a:gd name="connsiteX0" fmla="*/ 8166 w 102609"/>
                  <a:gd name="connsiteY0" fmla="*/ 17531 h 105965"/>
                  <a:gd name="connsiteX1" fmla="*/ 11263 w 102609"/>
                  <a:gd name="connsiteY1" fmla="*/ 50682 h 105965"/>
                  <a:gd name="connsiteX2" fmla="*/ 7163 w 102609"/>
                  <a:gd name="connsiteY2" fmla="*/ 53758 h 105965"/>
                  <a:gd name="connsiteX3" fmla="*/ 1689 w 102609"/>
                  <a:gd name="connsiteY3" fmla="*/ 76964 h 105965"/>
                  <a:gd name="connsiteX4" fmla="*/ 25724 w 102609"/>
                  <a:gd name="connsiteY4" fmla="*/ 89287 h 105965"/>
                  <a:gd name="connsiteX5" fmla="*/ 32834 w 102609"/>
                  <a:gd name="connsiteY5" fmla="*/ 88000 h 105965"/>
                  <a:gd name="connsiteX6" fmla="*/ 36803 w 102609"/>
                  <a:gd name="connsiteY6" fmla="*/ 96702 h 105965"/>
                  <a:gd name="connsiteX7" fmla="*/ 59094 w 102609"/>
                  <a:gd name="connsiteY7" fmla="*/ 105121 h 105965"/>
                  <a:gd name="connsiteX8" fmla="*/ 74426 w 102609"/>
                  <a:gd name="connsiteY8" fmla="*/ 82896 h 105965"/>
                  <a:gd name="connsiteX9" fmla="*/ 74426 w 102609"/>
                  <a:gd name="connsiteY9" fmla="*/ 82635 h 105965"/>
                  <a:gd name="connsiteX10" fmla="*/ 80250 w 102609"/>
                  <a:gd name="connsiteY10" fmla="*/ 82307 h 105965"/>
                  <a:gd name="connsiteX11" fmla="*/ 102431 w 102609"/>
                  <a:gd name="connsiteY11" fmla="*/ 53910 h 105965"/>
                  <a:gd name="connsiteX12" fmla="*/ 81209 w 102609"/>
                  <a:gd name="connsiteY12" fmla="*/ 34586 h 105965"/>
                  <a:gd name="connsiteX13" fmla="*/ 82475 w 102609"/>
                  <a:gd name="connsiteY13" fmla="*/ 26691 h 105965"/>
                  <a:gd name="connsiteX14" fmla="*/ 58243 w 102609"/>
                  <a:gd name="connsiteY14" fmla="*/ 17 h 105965"/>
                  <a:gd name="connsiteX15" fmla="*/ 38025 w 102609"/>
                  <a:gd name="connsiteY15" fmla="*/ 11882 h 105965"/>
                  <a:gd name="connsiteX16" fmla="*/ 8166 w 102609"/>
                  <a:gd name="connsiteY16" fmla="*/ 17531 h 105965"/>
                  <a:gd name="connsiteX17" fmla="*/ 8166 w 102609"/>
                  <a:gd name="connsiteY17" fmla="*/ 17531 h 105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609" h="105965">
                    <a:moveTo>
                      <a:pt x="8166" y="17531"/>
                    </a:moveTo>
                    <a:cubicBezTo>
                      <a:pt x="-994" y="28043"/>
                      <a:pt x="2583" y="41718"/>
                      <a:pt x="11263" y="50682"/>
                    </a:cubicBezTo>
                    <a:cubicBezTo>
                      <a:pt x="9780" y="51577"/>
                      <a:pt x="8407" y="52602"/>
                      <a:pt x="7163" y="53758"/>
                    </a:cubicBezTo>
                    <a:cubicBezTo>
                      <a:pt x="729" y="59712"/>
                      <a:pt x="-2062" y="68720"/>
                      <a:pt x="1689" y="76964"/>
                    </a:cubicBezTo>
                    <a:cubicBezTo>
                      <a:pt x="5898" y="86168"/>
                      <a:pt x="16214" y="90028"/>
                      <a:pt x="25724" y="89287"/>
                    </a:cubicBezTo>
                    <a:cubicBezTo>
                      <a:pt x="28036" y="89090"/>
                      <a:pt x="30435" y="88676"/>
                      <a:pt x="32834" y="88000"/>
                    </a:cubicBezTo>
                    <a:cubicBezTo>
                      <a:pt x="33641" y="91141"/>
                      <a:pt x="34972" y="94129"/>
                      <a:pt x="36803" y="96702"/>
                    </a:cubicBezTo>
                    <a:cubicBezTo>
                      <a:pt x="41863" y="103856"/>
                      <a:pt x="50457" y="107804"/>
                      <a:pt x="59094" y="105121"/>
                    </a:cubicBezTo>
                    <a:cubicBezTo>
                      <a:pt x="68778" y="102133"/>
                      <a:pt x="73946" y="92406"/>
                      <a:pt x="74426" y="82896"/>
                    </a:cubicBezTo>
                    <a:lnTo>
                      <a:pt x="74426" y="82635"/>
                    </a:lnTo>
                    <a:cubicBezTo>
                      <a:pt x="76324" y="82744"/>
                      <a:pt x="78243" y="82656"/>
                      <a:pt x="80250" y="82307"/>
                    </a:cubicBezTo>
                    <a:cubicBezTo>
                      <a:pt x="92878" y="80192"/>
                      <a:pt x="104176" y="66931"/>
                      <a:pt x="102431" y="53910"/>
                    </a:cubicBezTo>
                    <a:cubicBezTo>
                      <a:pt x="100882" y="42220"/>
                      <a:pt x="91569" y="35873"/>
                      <a:pt x="81209" y="34586"/>
                    </a:cubicBezTo>
                    <a:cubicBezTo>
                      <a:pt x="82017" y="32122"/>
                      <a:pt x="82453" y="29483"/>
                      <a:pt x="82475" y="26691"/>
                    </a:cubicBezTo>
                    <a:cubicBezTo>
                      <a:pt x="82518" y="13866"/>
                      <a:pt x="71373" y="497"/>
                      <a:pt x="58243" y="17"/>
                    </a:cubicBezTo>
                    <a:cubicBezTo>
                      <a:pt x="48843" y="-332"/>
                      <a:pt x="41973" y="4750"/>
                      <a:pt x="38025" y="11882"/>
                    </a:cubicBezTo>
                    <a:cubicBezTo>
                      <a:pt x="28123" y="7803"/>
                      <a:pt x="15211" y="9461"/>
                      <a:pt x="8166" y="17531"/>
                    </a:cubicBezTo>
                    <a:lnTo>
                      <a:pt x="8166" y="17531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11" name="Freeform: Shape 3710">
                <a:extLst>
                  <a:ext uri="{FF2B5EF4-FFF2-40B4-BE49-F238E27FC236}">
                    <a16:creationId xmlns:a16="http://schemas.microsoft.com/office/drawing/2014/main" id="{58D395FE-1E16-4821-806D-624C04B5D26F}"/>
                  </a:ext>
                </a:extLst>
              </p:cNvPr>
              <p:cNvSpPr/>
              <p:nvPr/>
            </p:nvSpPr>
            <p:spPr>
              <a:xfrm>
                <a:off x="3947516" y="6742599"/>
                <a:ext cx="201610" cy="199294"/>
              </a:xfrm>
              <a:custGeom>
                <a:avLst/>
                <a:gdLst>
                  <a:gd name="connsiteX0" fmla="*/ 410 w 201610"/>
                  <a:gd name="connsiteY0" fmla="*/ 121020 h 199294"/>
                  <a:gd name="connsiteX1" fmla="*/ 39189 w 201610"/>
                  <a:gd name="connsiteY1" fmla="*/ 81718 h 199294"/>
                  <a:gd name="connsiteX2" fmla="*/ 37379 w 201610"/>
                  <a:gd name="connsiteY2" fmla="*/ 79580 h 199294"/>
                  <a:gd name="connsiteX3" fmla="*/ 44401 w 201610"/>
                  <a:gd name="connsiteY3" fmla="*/ 6559 h 199294"/>
                  <a:gd name="connsiteX4" fmla="*/ 102810 w 201610"/>
                  <a:gd name="connsiteY4" fmla="*/ 30332 h 199294"/>
                  <a:gd name="connsiteX5" fmla="*/ 113868 w 201610"/>
                  <a:gd name="connsiteY5" fmla="*/ 13211 h 199294"/>
                  <a:gd name="connsiteX6" fmla="*/ 163028 w 201610"/>
                  <a:gd name="connsiteY6" fmla="*/ 6014 h 199294"/>
                  <a:gd name="connsiteX7" fmla="*/ 163857 w 201610"/>
                  <a:gd name="connsiteY7" fmla="*/ 74957 h 199294"/>
                  <a:gd name="connsiteX8" fmla="*/ 201240 w 201610"/>
                  <a:gd name="connsiteY8" fmla="*/ 124139 h 199294"/>
                  <a:gd name="connsiteX9" fmla="*/ 163748 w 201610"/>
                  <a:gd name="connsiteY9" fmla="*/ 161304 h 199294"/>
                  <a:gd name="connsiteX10" fmla="*/ 129484 w 201610"/>
                  <a:gd name="connsiteY10" fmla="*/ 155415 h 199294"/>
                  <a:gd name="connsiteX11" fmla="*/ 119255 w 201610"/>
                  <a:gd name="connsiteY11" fmla="*/ 186255 h 199294"/>
                  <a:gd name="connsiteX12" fmla="*/ 52908 w 201610"/>
                  <a:gd name="connsiteY12" fmla="*/ 172427 h 199294"/>
                  <a:gd name="connsiteX13" fmla="*/ 47215 w 201610"/>
                  <a:gd name="connsiteY13" fmla="*/ 151903 h 199294"/>
                  <a:gd name="connsiteX14" fmla="*/ 38797 w 201610"/>
                  <a:gd name="connsiteY14" fmla="*/ 151795 h 199294"/>
                  <a:gd name="connsiteX15" fmla="*/ 410 w 201610"/>
                  <a:gd name="connsiteY15" fmla="*/ 121020 h 199294"/>
                  <a:gd name="connsiteX16" fmla="*/ 410 w 201610"/>
                  <a:gd name="connsiteY16" fmla="*/ 121020 h 199294"/>
                  <a:gd name="connsiteX17" fmla="*/ 86758 w 201610"/>
                  <a:gd name="connsiteY17" fmla="*/ 94215 h 199294"/>
                  <a:gd name="connsiteX18" fmla="*/ 89113 w 201610"/>
                  <a:gd name="connsiteY18" fmla="*/ 98076 h 199294"/>
                  <a:gd name="connsiteX19" fmla="*/ 93366 w 201610"/>
                  <a:gd name="connsiteY19" fmla="*/ 89722 h 199294"/>
                  <a:gd name="connsiteX20" fmla="*/ 92799 w 201610"/>
                  <a:gd name="connsiteY20" fmla="*/ 90027 h 199294"/>
                  <a:gd name="connsiteX21" fmla="*/ 86758 w 201610"/>
                  <a:gd name="connsiteY21" fmla="*/ 94215 h 199294"/>
                  <a:gd name="connsiteX22" fmla="*/ 86758 w 201610"/>
                  <a:gd name="connsiteY22" fmla="*/ 94215 h 199294"/>
                  <a:gd name="connsiteX23" fmla="*/ 101894 w 201610"/>
                  <a:gd name="connsiteY23" fmla="*/ 82067 h 199294"/>
                  <a:gd name="connsiteX24" fmla="*/ 105711 w 201610"/>
                  <a:gd name="connsiteY24" fmla="*/ 79820 h 199294"/>
                  <a:gd name="connsiteX25" fmla="*/ 104511 w 201610"/>
                  <a:gd name="connsiteY25" fmla="*/ 77486 h 199294"/>
                  <a:gd name="connsiteX26" fmla="*/ 101894 w 201610"/>
                  <a:gd name="connsiteY26" fmla="*/ 82067 h 199294"/>
                  <a:gd name="connsiteX27" fmla="*/ 101894 w 201610"/>
                  <a:gd name="connsiteY27" fmla="*/ 82067 h 199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610" h="199294">
                    <a:moveTo>
                      <a:pt x="410" y="121020"/>
                    </a:moveTo>
                    <a:cubicBezTo>
                      <a:pt x="-3188" y="98228"/>
                      <a:pt x="17488" y="83855"/>
                      <a:pt x="39189" y="81718"/>
                    </a:cubicBezTo>
                    <a:cubicBezTo>
                      <a:pt x="38535" y="81020"/>
                      <a:pt x="37924" y="80300"/>
                      <a:pt x="37379" y="79580"/>
                    </a:cubicBezTo>
                    <a:cubicBezTo>
                      <a:pt x="14107" y="53168"/>
                      <a:pt x="23682" y="14236"/>
                      <a:pt x="44401" y="6559"/>
                    </a:cubicBezTo>
                    <a:cubicBezTo>
                      <a:pt x="63943" y="-682"/>
                      <a:pt x="91403" y="7082"/>
                      <a:pt x="102810" y="30332"/>
                    </a:cubicBezTo>
                    <a:cubicBezTo>
                      <a:pt x="105383" y="23877"/>
                      <a:pt x="109135" y="18053"/>
                      <a:pt x="113868" y="13211"/>
                    </a:cubicBezTo>
                    <a:cubicBezTo>
                      <a:pt x="126038" y="823"/>
                      <a:pt x="146736" y="-5415"/>
                      <a:pt x="163028" y="6014"/>
                    </a:cubicBezTo>
                    <a:cubicBezTo>
                      <a:pt x="188830" y="24116"/>
                      <a:pt x="181262" y="54869"/>
                      <a:pt x="163857" y="74957"/>
                    </a:cubicBezTo>
                    <a:cubicBezTo>
                      <a:pt x="186409" y="81042"/>
                      <a:pt x="204446" y="96832"/>
                      <a:pt x="201240" y="124139"/>
                    </a:cubicBezTo>
                    <a:cubicBezTo>
                      <a:pt x="198994" y="143179"/>
                      <a:pt x="182069" y="157989"/>
                      <a:pt x="163748" y="161304"/>
                    </a:cubicBezTo>
                    <a:cubicBezTo>
                      <a:pt x="151687" y="163485"/>
                      <a:pt x="139997" y="160780"/>
                      <a:pt x="129484" y="155415"/>
                    </a:cubicBezTo>
                    <a:cubicBezTo>
                      <a:pt x="128764" y="164728"/>
                      <a:pt x="125601" y="175088"/>
                      <a:pt x="119255" y="186255"/>
                    </a:cubicBezTo>
                    <a:cubicBezTo>
                      <a:pt x="101763" y="209963"/>
                      <a:pt x="64380" y="198949"/>
                      <a:pt x="52908" y="172427"/>
                    </a:cubicBezTo>
                    <a:cubicBezTo>
                      <a:pt x="49483" y="165644"/>
                      <a:pt x="47695" y="158686"/>
                      <a:pt x="47215" y="151903"/>
                    </a:cubicBezTo>
                    <a:cubicBezTo>
                      <a:pt x="44423" y="152100"/>
                      <a:pt x="41610" y="152056"/>
                      <a:pt x="38797" y="151795"/>
                    </a:cubicBezTo>
                    <a:cubicBezTo>
                      <a:pt x="21741" y="150159"/>
                      <a:pt x="3267" y="139014"/>
                      <a:pt x="410" y="121020"/>
                    </a:cubicBezTo>
                    <a:lnTo>
                      <a:pt x="410" y="121020"/>
                    </a:lnTo>
                    <a:close/>
                    <a:moveTo>
                      <a:pt x="86758" y="94215"/>
                    </a:moveTo>
                    <a:cubicBezTo>
                      <a:pt x="87673" y="95436"/>
                      <a:pt x="88458" y="96723"/>
                      <a:pt x="89113" y="98076"/>
                    </a:cubicBezTo>
                    <a:cubicBezTo>
                      <a:pt x="89964" y="95044"/>
                      <a:pt x="91425" y="92274"/>
                      <a:pt x="93366" y="89722"/>
                    </a:cubicBezTo>
                    <a:lnTo>
                      <a:pt x="92799" y="90027"/>
                    </a:lnTo>
                    <a:cubicBezTo>
                      <a:pt x="91010" y="91641"/>
                      <a:pt x="89004" y="93059"/>
                      <a:pt x="86758" y="94215"/>
                    </a:cubicBezTo>
                    <a:lnTo>
                      <a:pt x="86758" y="94215"/>
                    </a:lnTo>
                    <a:close/>
                    <a:moveTo>
                      <a:pt x="101894" y="82067"/>
                    </a:moveTo>
                    <a:cubicBezTo>
                      <a:pt x="103115" y="81281"/>
                      <a:pt x="104380" y="80518"/>
                      <a:pt x="105711" y="79820"/>
                    </a:cubicBezTo>
                    <a:cubicBezTo>
                      <a:pt x="105296" y="79079"/>
                      <a:pt x="104903" y="78293"/>
                      <a:pt x="104511" y="77486"/>
                    </a:cubicBezTo>
                    <a:cubicBezTo>
                      <a:pt x="103769" y="79144"/>
                      <a:pt x="102875" y="80671"/>
                      <a:pt x="101894" y="82067"/>
                    </a:cubicBezTo>
                    <a:lnTo>
                      <a:pt x="101894" y="82067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12" name="Freeform: Shape 3711">
                <a:extLst>
                  <a:ext uri="{FF2B5EF4-FFF2-40B4-BE49-F238E27FC236}">
                    <a16:creationId xmlns:a16="http://schemas.microsoft.com/office/drawing/2014/main" id="{87A318E9-0BC5-4799-B82F-6BC5E2F31B9B}"/>
                  </a:ext>
                </a:extLst>
              </p:cNvPr>
              <p:cNvSpPr/>
              <p:nvPr/>
            </p:nvSpPr>
            <p:spPr>
              <a:xfrm>
                <a:off x="3981858" y="6774639"/>
                <a:ext cx="130452" cy="128935"/>
              </a:xfrm>
              <a:custGeom>
                <a:avLst/>
                <a:gdLst>
                  <a:gd name="connsiteX0" fmla="*/ 267 w 130452"/>
                  <a:gd name="connsiteY0" fmla="*/ 78314 h 128935"/>
                  <a:gd name="connsiteX1" fmla="*/ 25370 w 130452"/>
                  <a:gd name="connsiteY1" fmla="*/ 52883 h 128935"/>
                  <a:gd name="connsiteX2" fmla="*/ 24193 w 130452"/>
                  <a:gd name="connsiteY2" fmla="*/ 51487 h 128935"/>
                  <a:gd name="connsiteX3" fmla="*/ 28729 w 130452"/>
                  <a:gd name="connsiteY3" fmla="*/ 4246 h 128935"/>
                  <a:gd name="connsiteX4" fmla="*/ 66527 w 130452"/>
                  <a:gd name="connsiteY4" fmla="*/ 19622 h 128935"/>
                  <a:gd name="connsiteX5" fmla="*/ 73681 w 130452"/>
                  <a:gd name="connsiteY5" fmla="*/ 8542 h 128935"/>
                  <a:gd name="connsiteX6" fmla="*/ 105480 w 130452"/>
                  <a:gd name="connsiteY6" fmla="*/ 3875 h 128935"/>
                  <a:gd name="connsiteX7" fmla="*/ 106025 w 130452"/>
                  <a:gd name="connsiteY7" fmla="*/ 48477 h 128935"/>
                  <a:gd name="connsiteX8" fmla="*/ 130213 w 130452"/>
                  <a:gd name="connsiteY8" fmla="*/ 80298 h 128935"/>
                  <a:gd name="connsiteX9" fmla="*/ 105960 w 130452"/>
                  <a:gd name="connsiteY9" fmla="*/ 104333 h 128935"/>
                  <a:gd name="connsiteX10" fmla="*/ 83800 w 130452"/>
                  <a:gd name="connsiteY10" fmla="*/ 100538 h 128935"/>
                  <a:gd name="connsiteX11" fmla="*/ 77192 w 130452"/>
                  <a:gd name="connsiteY11" fmla="*/ 120495 h 128935"/>
                  <a:gd name="connsiteX12" fmla="*/ 34269 w 130452"/>
                  <a:gd name="connsiteY12" fmla="*/ 111553 h 128935"/>
                  <a:gd name="connsiteX13" fmla="*/ 30583 w 130452"/>
                  <a:gd name="connsiteY13" fmla="*/ 98270 h 128935"/>
                  <a:gd name="connsiteX14" fmla="*/ 25153 w 130452"/>
                  <a:gd name="connsiteY14" fmla="*/ 98183 h 128935"/>
                  <a:gd name="connsiteX15" fmla="*/ 267 w 130452"/>
                  <a:gd name="connsiteY15" fmla="*/ 78314 h 128935"/>
                  <a:gd name="connsiteX16" fmla="*/ 267 w 130452"/>
                  <a:gd name="connsiteY16" fmla="*/ 78314 h 128935"/>
                  <a:gd name="connsiteX17" fmla="*/ 56145 w 130452"/>
                  <a:gd name="connsiteY17" fmla="*/ 60996 h 128935"/>
                  <a:gd name="connsiteX18" fmla="*/ 57672 w 130452"/>
                  <a:gd name="connsiteY18" fmla="*/ 63505 h 128935"/>
                  <a:gd name="connsiteX19" fmla="*/ 60420 w 130452"/>
                  <a:gd name="connsiteY19" fmla="*/ 58117 h 128935"/>
                  <a:gd name="connsiteX20" fmla="*/ 60049 w 130452"/>
                  <a:gd name="connsiteY20" fmla="*/ 58314 h 128935"/>
                  <a:gd name="connsiteX21" fmla="*/ 56145 w 130452"/>
                  <a:gd name="connsiteY21" fmla="*/ 60996 h 128935"/>
                  <a:gd name="connsiteX22" fmla="*/ 56145 w 130452"/>
                  <a:gd name="connsiteY22" fmla="*/ 60996 h 128935"/>
                  <a:gd name="connsiteX23" fmla="*/ 65916 w 130452"/>
                  <a:gd name="connsiteY23" fmla="*/ 53123 h 128935"/>
                  <a:gd name="connsiteX24" fmla="*/ 68380 w 130452"/>
                  <a:gd name="connsiteY24" fmla="*/ 51661 h 128935"/>
                  <a:gd name="connsiteX25" fmla="*/ 67617 w 130452"/>
                  <a:gd name="connsiteY25" fmla="*/ 50157 h 128935"/>
                  <a:gd name="connsiteX26" fmla="*/ 65916 w 130452"/>
                  <a:gd name="connsiteY26" fmla="*/ 53123 h 128935"/>
                  <a:gd name="connsiteX27" fmla="*/ 65916 w 130452"/>
                  <a:gd name="connsiteY27" fmla="*/ 53123 h 12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0452" h="128935">
                    <a:moveTo>
                      <a:pt x="267" y="78314"/>
                    </a:moveTo>
                    <a:cubicBezTo>
                      <a:pt x="-2067" y="63570"/>
                      <a:pt x="11303" y="54257"/>
                      <a:pt x="25370" y="52883"/>
                    </a:cubicBezTo>
                    <a:cubicBezTo>
                      <a:pt x="24956" y="52425"/>
                      <a:pt x="24564" y="51967"/>
                      <a:pt x="24193" y="51487"/>
                    </a:cubicBezTo>
                    <a:cubicBezTo>
                      <a:pt x="9122" y="34410"/>
                      <a:pt x="15338" y="9197"/>
                      <a:pt x="28729" y="4246"/>
                    </a:cubicBezTo>
                    <a:cubicBezTo>
                      <a:pt x="41379" y="-443"/>
                      <a:pt x="59133" y="4595"/>
                      <a:pt x="66527" y="19622"/>
                    </a:cubicBezTo>
                    <a:cubicBezTo>
                      <a:pt x="68184" y="15456"/>
                      <a:pt x="70605" y="11661"/>
                      <a:pt x="73681" y="8542"/>
                    </a:cubicBezTo>
                    <a:cubicBezTo>
                      <a:pt x="81554" y="538"/>
                      <a:pt x="94946" y="-3497"/>
                      <a:pt x="105480" y="3875"/>
                    </a:cubicBezTo>
                    <a:cubicBezTo>
                      <a:pt x="122187" y="15587"/>
                      <a:pt x="117280" y="35478"/>
                      <a:pt x="106025" y="48477"/>
                    </a:cubicBezTo>
                    <a:cubicBezTo>
                      <a:pt x="120616" y="52425"/>
                      <a:pt x="132285" y="62632"/>
                      <a:pt x="130213" y="80298"/>
                    </a:cubicBezTo>
                    <a:cubicBezTo>
                      <a:pt x="128752" y="92621"/>
                      <a:pt x="117803" y="102196"/>
                      <a:pt x="105960" y="104333"/>
                    </a:cubicBezTo>
                    <a:cubicBezTo>
                      <a:pt x="98174" y="105729"/>
                      <a:pt x="90584" y="104006"/>
                      <a:pt x="83800" y="100538"/>
                    </a:cubicBezTo>
                    <a:cubicBezTo>
                      <a:pt x="83343" y="106558"/>
                      <a:pt x="81293" y="113254"/>
                      <a:pt x="77192" y="120495"/>
                    </a:cubicBezTo>
                    <a:cubicBezTo>
                      <a:pt x="65872" y="135850"/>
                      <a:pt x="41685" y="128696"/>
                      <a:pt x="34269" y="111553"/>
                    </a:cubicBezTo>
                    <a:cubicBezTo>
                      <a:pt x="32066" y="107169"/>
                      <a:pt x="30889" y="102654"/>
                      <a:pt x="30583" y="98270"/>
                    </a:cubicBezTo>
                    <a:cubicBezTo>
                      <a:pt x="28773" y="98379"/>
                      <a:pt x="26963" y="98357"/>
                      <a:pt x="25153" y="98183"/>
                    </a:cubicBezTo>
                    <a:cubicBezTo>
                      <a:pt x="14073" y="97180"/>
                      <a:pt x="2121" y="89961"/>
                      <a:pt x="267" y="78314"/>
                    </a:cubicBezTo>
                    <a:lnTo>
                      <a:pt x="267" y="78314"/>
                    </a:lnTo>
                    <a:close/>
                    <a:moveTo>
                      <a:pt x="56145" y="60996"/>
                    </a:moveTo>
                    <a:cubicBezTo>
                      <a:pt x="56734" y="61781"/>
                      <a:pt x="57236" y="62632"/>
                      <a:pt x="57672" y="63505"/>
                    </a:cubicBezTo>
                    <a:cubicBezTo>
                      <a:pt x="58217" y="61542"/>
                      <a:pt x="59155" y="59753"/>
                      <a:pt x="60420" y="58117"/>
                    </a:cubicBezTo>
                    <a:lnTo>
                      <a:pt x="60049" y="58314"/>
                    </a:lnTo>
                    <a:cubicBezTo>
                      <a:pt x="58893" y="59317"/>
                      <a:pt x="57584" y="60233"/>
                      <a:pt x="56145" y="60996"/>
                    </a:cubicBezTo>
                    <a:lnTo>
                      <a:pt x="56145" y="60996"/>
                    </a:lnTo>
                    <a:close/>
                    <a:moveTo>
                      <a:pt x="65916" y="53123"/>
                    </a:moveTo>
                    <a:cubicBezTo>
                      <a:pt x="66701" y="52621"/>
                      <a:pt x="67530" y="52120"/>
                      <a:pt x="68380" y="51661"/>
                    </a:cubicBezTo>
                    <a:cubicBezTo>
                      <a:pt x="68119" y="51182"/>
                      <a:pt x="67857" y="50680"/>
                      <a:pt x="67617" y="50157"/>
                    </a:cubicBezTo>
                    <a:cubicBezTo>
                      <a:pt x="67138" y="51225"/>
                      <a:pt x="66549" y="52207"/>
                      <a:pt x="65916" y="53123"/>
                    </a:cubicBezTo>
                    <a:lnTo>
                      <a:pt x="65916" y="53123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13" name="Freeform: Shape 3712">
                <a:extLst>
                  <a:ext uri="{FF2B5EF4-FFF2-40B4-BE49-F238E27FC236}">
                    <a16:creationId xmlns:a16="http://schemas.microsoft.com/office/drawing/2014/main" id="{B9DE0FDE-CD22-415A-AF78-8E5F53730585}"/>
                  </a:ext>
                </a:extLst>
              </p:cNvPr>
              <p:cNvSpPr/>
              <p:nvPr/>
            </p:nvSpPr>
            <p:spPr>
              <a:xfrm>
                <a:off x="4012869" y="6807836"/>
                <a:ext cx="77306" cy="71292"/>
              </a:xfrm>
              <a:custGeom>
                <a:avLst/>
                <a:gdLst>
                  <a:gd name="connsiteX0" fmla="*/ 4872 w 77306"/>
                  <a:gd name="connsiteY0" fmla="*/ 16022 h 71292"/>
                  <a:gd name="connsiteX1" fmla="*/ 34534 w 77306"/>
                  <a:gd name="connsiteY1" fmla="*/ 493 h 71292"/>
                  <a:gd name="connsiteX2" fmla="*/ 61273 w 77306"/>
                  <a:gd name="connsiteY2" fmla="*/ 8171 h 71292"/>
                  <a:gd name="connsiteX3" fmla="*/ 75232 w 77306"/>
                  <a:gd name="connsiteY3" fmla="*/ 46993 h 71292"/>
                  <a:gd name="connsiteX4" fmla="*/ 52397 w 77306"/>
                  <a:gd name="connsiteY4" fmla="*/ 67299 h 71292"/>
                  <a:gd name="connsiteX5" fmla="*/ 12637 w 77306"/>
                  <a:gd name="connsiteY5" fmla="*/ 61126 h 71292"/>
                  <a:gd name="connsiteX6" fmla="*/ 4872 w 77306"/>
                  <a:gd name="connsiteY6" fmla="*/ 16022 h 71292"/>
                  <a:gd name="connsiteX7" fmla="*/ 4872 w 77306"/>
                  <a:gd name="connsiteY7" fmla="*/ 16022 h 7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306" h="71292">
                    <a:moveTo>
                      <a:pt x="4872" y="16022"/>
                    </a:moveTo>
                    <a:cubicBezTo>
                      <a:pt x="11808" y="5444"/>
                      <a:pt x="23019" y="733"/>
                      <a:pt x="34534" y="493"/>
                    </a:cubicBezTo>
                    <a:cubicBezTo>
                      <a:pt x="43760" y="-1142"/>
                      <a:pt x="53662" y="1257"/>
                      <a:pt x="61273" y="8171"/>
                    </a:cubicBezTo>
                    <a:cubicBezTo>
                      <a:pt x="73640" y="16284"/>
                      <a:pt x="81187" y="30177"/>
                      <a:pt x="75232" y="46993"/>
                    </a:cubicBezTo>
                    <a:cubicBezTo>
                      <a:pt x="71481" y="57571"/>
                      <a:pt x="62582" y="64703"/>
                      <a:pt x="52397" y="67299"/>
                    </a:cubicBezTo>
                    <a:cubicBezTo>
                      <a:pt x="39725" y="74365"/>
                      <a:pt x="24065" y="71901"/>
                      <a:pt x="12637" y="61126"/>
                    </a:cubicBezTo>
                    <a:cubicBezTo>
                      <a:pt x="707" y="49894"/>
                      <a:pt x="-4616" y="30483"/>
                      <a:pt x="4872" y="16022"/>
                    </a:cubicBezTo>
                    <a:lnTo>
                      <a:pt x="4872" y="16022"/>
                    </a:lnTo>
                    <a:close/>
                  </a:path>
                </a:pathLst>
              </a:custGeom>
              <a:solidFill>
                <a:srgbClr val="F4A74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14" name="Freeform: Shape 3713">
                <a:extLst>
                  <a:ext uri="{FF2B5EF4-FFF2-40B4-BE49-F238E27FC236}">
                    <a16:creationId xmlns:a16="http://schemas.microsoft.com/office/drawing/2014/main" id="{4DF30E48-355C-4D53-9959-F0750424D71A}"/>
                  </a:ext>
                </a:extLst>
              </p:cNvPr>
              <p:cNvSpPr/>
              <p:nvPr/>
            </p:nvSpPr>
            <p:spPr>
              <a:xfrm>
                <a:off x="4038305" y="6832504"/>
                <a:ext cx="28607" cy="28727"/>
              </a:xfrm>
              <a:custGeom>
                <a:avLst/>
                <a:gdLst>
                  <a:gd name="connsiteX0" fmla="*/ 7964 w 28607"/>
                  <a:gd name="connsiteY0" fmla="*/ 1387 h 28727"/>
                  <a:gd name="connsiteX1" fmla="*/ 27288 w 28607"/>
                  <a:gd name="connsiteY1" fmla="*/ 8017 h 28727"/>
                  <a:gd name="connsiteX2" fmla="*/ 20657 w 28607"/>
                  <a:gd name="connsiteY2" fmla="*/ 27341 h 28727"/>
                  <a:gd name="connsiteX3" fmla="*/ 1333 w 28607"/>
                  <a:gd name="connsiteY3" fmla="*/ 20689 h 28727"/>
                  <a:gd name="connsiteX4" fmla="*/ 7964 w 28607"/>
                  <a:gd name="connsiteY4" fmla="*/ 1387 h 28727"/>
                  <a:gd name="connsiteX5" fmla="*/ 7964 w 28607"/>
                  <a:gd name="connsiteY5" fmla="*/ 1387 h 28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607" h="28727">
                    <a:moveTo>
                      <a:pt x="7964" y="1387"/>
                    </a:moveTo>
                    <a:cubicBezTo>
                      <a:pt x="14747" y="-1928"/>
                      <a:pt x="24169" y="863"/>
                      <a:pt x="27288" y="8017"/>
                    </a:cubicBezTo>
                    <a:cubicBezTo>
                      <a:pt x="30406" y="15215"/>
                      <a:pt x="27920" y="23786"/>
                      <a:pt x="20657" y="27341"/>
                    </a:cubicBezTo>
                    <a:cubicBezTo>
                      <a:pt x="13874" y="30656"/>
                      <a:pt x="4452" y="27864"/>
                      <a:pt x="1333" y="20689"/>
                    </a:cubicBezTo>
                    <a:cubicBezTo>
                      <a:pt x="-1808" y="13535"/>
                      <a:pt x="679" y="4942"/>
                      <a:pt x="7964" y="1387"/>
                    </a:cubicBezTo>
                    <a:lnTo>
                      <a:pt x="7964" y="1387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72C859AE-BC40-48C6-B052-A66675D2AFE1}"/>
                </a:ext>
              </a:extLst>
            </p:cNvPr>
            <p:cNvSpPr/>
            <p:nvPr/>
          </p:nvSpPr>
          <p:spPr>
            <a:xfrm>
              <a:off x="4149486" y="6647226"/>
              <a:ext cx="54691" cy="59547"/>
            </a:xfrm>
            <a:custGeom>
              <a:avLst/>
              <a:gdLst>
                <a:gd name="connsiteX0" fmla="*/ 6402 w 54691"/>
                <a:gd name="connsiteY0" fmla="*/ 8976 h 59547"/>
                <a:gd name="connsiteX1" fmla="*/ 20971 w 54691"/>
                <a:gd name="connsiteY1" fmla="*/ 819 h 59547"/>
                <a:gd name="connsiteX2" fmla="*/ 28997 w 54691"/>
                <a:gd name="connsiteY2" fmla="*/ 557 h 59547"/>
                <a:gd name="connsiteX3" fmla="*/ 34995 w 54691"/>
                <a:gd name="connsiteY3" fmla="*/ 3632 h 59547"/>
                <a:gd name="connsiteX4" fmla="*/ 54232 w 54691"/>
                <a:gd name="connsiteY4" fmla="*/ 38769 h 59547"/>
                <a:gd name="connsiteX5" fmla="*/ 45289 w 54691"/>
                <a:gd name="connsiteY5" fmla="*/ 53033 h 59547"/>
                <a:gd name="connsiteX6" fmla="*/ 34406 w 54691"/>
                <a:gd name="connsiteY6" fmla="*/ 58834 h 59547"/>
                <a:gd name="connsiteX7" fmla="*/ 6402 w 54691"/>
                <a:gd name="connsiteY7" fmla="*/ 8976 h 59547"/>
                <a:gd name="connsiteX8" fmla="*/ 6402 w 54691"/>
                <a:gd name="connsiteY8" fmla="*/ 8976 h 5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91" h="59547">
                  <a:moveTo>
                    <a:pt x="6402" y="8976"/>
                  </a:moveTo>
                  <a:cubicBezTo>
                    <a:pt x="10764" y="3894"/>
                    <a:pt x="15802" y="1386"/>
                    <a:pt x="20971" y="819"/>
                  </a:cubicBezTo>
                  <a:cubicBezTo>
                    <a:pt x="23588" y="-141"/>
                    <a:pt x="26554" y="-294"/>
                    <a:pt x="28997" y="557"/>
                  </a:cubicBezTo>
                  <a:cubicBezTo>
                    <a:pt x="31091" y="1277"/>
                    <a:pt x="33098" y="2324"/>
                    <a:pt x="34995" y="3632"/>
                  </a:cubicBezTo>
                  <a:cubicBezTo>
                    <a:pt x="47339" y="9870"/>
                    <a:pt x="56936" y="24941"/>
                    <a:pt x="54232" y="38769"/>
                  </a:cubicBezTo>
                  <a:cubicBezTo>
                    <a:pt x="53054" y="44810"/>
                    <a:pt x="49717" y="49696"/>
                    <a:pt x="45289" y="53033"/>
                  </a:cubicBezTo>
                  <a:cubicBezTo>
                    <a:pt x="42628" y="55694"/>
                    <a:pt x="39052" y="57722"/>
                    <a:pt x="34406" y="58834"/>
                  </a:cubicBezTo>
                  <a:cubicBezTo>
                    <a:pt x="7972" y="65115"/>
                    <a:pt x="-10284" y="28409"/>
                    <a:pt x="6402" y="8976"/>
                  </a:cubicBezTo>
                  <a:lnTo>
                    <a:pt x="6402" y="8976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559" name="Graphic 1943">
              <a:extLst>
                <a:ext uri="{FF2B5EF4-FFF2-40B4-BE49-F238E27FC236}">
                  <a16:creationId xmlns:a16="http://schemas.microsoft.com/office/drawing/2014/main" id="{4F9FCC1A-320A-432D-A46C-5EAEE9ABD083}"/>
                </a:ext>
              </a:extLst>
            </p:cNvPr>
            <p:cNvGrpSpPr/>
            <p:nvPr/>
          </p:nvGrpSpPr>
          <p:grpSpPr>
            <a:xfrm>
              <a:off x="-198614" y="5419928"/>
              <a:ext cx="4389337" cy="2417670"/>
              <a:chOff x="-198614" y="5419928"/>
              <a:chExt cx="4389337" cy="2417670"/>
            </a:xfrm>
          </p:grpSpPr>
          <p:sp>
            <p:nvSpPr>
              <p:cNvPr id="3691" name="Freeform: Shape 3690">
                <a:extLst>
                  <a:ext uri="{FF2B5EF4-FFF2-40B4-BE49-F238E27FC236}">
                    <a16:creationId xmlns:a16="http://schemas.microsoft.com/office/drawing/2014/main" id="{203B1205-7B55-44EE-9BC9-3AC466146644}"/>
                  </a:ext>
                </a:extLst>
              </p:cNvPr>
              <p:cNvSpPr/>
              <p:nvPr/>
            </p:nvSpPr>
            <p:spPr>
              <a:xfrm>
                <a:off x="4167574" y="6662082"/>
                <a:ext cx="23149" cy="23226"/>
              </a:xfrm>
              <a:custGeom>
                <a:avLst/>
                <a:gdLst>
                  <a:gd name="connsiteX0" fmla="*/ 6438 w 23149"/>
                  <a:gd name="connsiteY0" fmla="*/ 1121 h 23226"/>
                  <a:gd name="connsiteX1" fmla="*/ 22076 w 23149"/>
                  <a:gd name="connsiteY1" fmla="*/ 6486 h 23226"/>
                  <a:gd name="connsiteX2" fmla="*/ 16711 w 23149"/>
                  <a:gd name="connsiteY2" fmla="*/ 22102 h 23226"/>
                  <a:gd name="connsiteX3" fmla="*/ 1073 w 23149"/>
                  <a:gd name="connsiteY3" fmla="*/ 16737 h 23226"/>
                  <a:gd name="connsiteX4" fmla="*/ 6438 w 23149"/>
                  <a:gd name="connsiteY4" fmla="*/ 1121 h 23226"/>
                  <a:gd name="connsiteX5" fmla="*/ 6438 w 23149"/>
                  <a:gd name="connsiteY5" fmla="*/ 1121 h 23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49" h="23226">
                    <a:moveTo>
                      <a:pt x="6438" y="1121"/>
                    </a:moveTo>
                    <a:cubicBezTo>
                      <a:pt x="11934" y="-1562"/>
                      <a:pt x="19546" y="706"/>
                      <a:pt x="22076" y="6486"/>
                    </a:cubicBezTo>
                    <a:cubicBezTo>
                      <a:pt x="24606" y="12288"/>
                      <a:pt x="22600" y="19245"/>
                      <a:pt x="16711" y="22102"/>
                    </a:cubicBezTo>
                    <a:cubicBezTo>
                      <a:pt x="11215" y="24785"/>
                      <a:pt x="3603" y="22538"/>
                      <a:pt x="1073" y="16737"/>
                    </a:cubicBezTo>
                    <a:cubicBezTo>
                      <a:pt x="-1457" y="10935"/>
                      <a:pt x="549" y="4000"/>
                      <a:pt x="6438" y="1121"/>
                    </a:cubicBezTo>
                    <a:lnTo>
                      <a:pt x="6438" y="1121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92" name="Freeform: Shape 3691">
                <a:extLst>
                  <a:ext uri="{FF2B5EF4-FFF2-40B4-BE49-F238E27FC236}">
                    <a16:creationId xmlns:a16="http://schemas.microsoft.com/office/drawing/2014/main" id="{4083DAC8-6487-4D86-82BB-3328A2007E42}"/>
                  </a:ext>
                </a:extLst>
              </p:cNvPr>
              <p:cNvSpPr/>
              <p:nvPr/>
            </p:nvSpPr>
            <p:spPr>
              <a:xfrm>
                <a:off x="3768285" y="6740560"/>
                <a:ext cx="171188" cy="176507"/>
              </a:xfrm>
              <a:custGeom>
                <a:avLst/>
                <a:gdLst>
                  <a:gd name="connsiteX0" fmla="*/ 63021 w 171188"/>
                  <a:gd name="connsiteY0" fmla="*/ 1792 h 176507"/>
                  <a:gd name="connsiteX1" fmla="*/ 111941 w 171188"/>
                  <a:gd name="connsiteY1" fmla="*/ 28815 h 176507"/>
                  <a:gd name="connsiteX2" fmla="*/ 119422 w 171188"/>
                  <a:gd name="connsiteY2" fmla="*/ 24562 h 176507"/>
                  <a:gd name="connsiteX3" fmla="*/ 158790 w 171188"/>
                  <a:gd name="connsiteY3" fmla="*/ 31738 h 176507"/>
                  <a:gd name="connsiteX4" fmla="*/ 161625 w 171188"/>
                  <a:gd name="connsiteY4" fmla="*/ 76995 h 176507"/>
                  <a:gd name="connsiteX5" fmla="*/ 154886 w 171188"/>
                  <a:gd name="connsiteY5" fmla="*/ 87071 h 176507"/>
                  <a:gd name="connsiteX6" fmla="*/ 165617 w 171188"/>
                  <a:gd name="connsiteY6" fmla="*/ 99023 h 176507"/>
                  <a:gd name="connsiteX7" fmla="*/ 163610 w 171188"/>
                  <a:gd name="connsiteY7" fmla="*/ 138980 h 176507"/>
                  <a:gd name="connsiteX8" fmla="*/ 119095 w 171188"/>
                  <a:gd name="connsiteY8" fmla="*/ 147638 h 176507"/>
                  <a:gd name="connsiteX9" fmla="*/ 118681 w 171188"/>
                  <a:gd name="connsiteY9" fmla="*/ 147486 h 176507"/>
                  <a:gd name="connsiteX10" fmla="*/ 114275 w 171188"/>
                  <a:gd name="connsiteY10" fmla="*/ 156232 h 176507"/>
                  <a:gd name="connsiteX11" fmla="*/ 55692 w 171188"/>
                  <a:gd name="connsiteY11" fmla="*/ 171325 h 176507"/>
                  <a:gd name="connsiteX12" fmla="*/ 40185 w 171188"/>
                  <a:gd name="connsiteY12" fmla="*/ 125675 h 176507"/>
                  <a:gd name="connsiteX13" fmla="*/ 27187 w 171188"/>
                  <a:gd name="connsiteY13" fmla="*/ 122295 h 176507"/>
                  <a:gd name="connsiteX14" fmla="*/ 2410 w 171188"/>
                  <a:gd name="connsiteY14" fmla="*/ 67093 h 176507"/>
                  <a:gd name="connsiteX15" fmla="*/ 34231 w 171188"/>
                  <a:gd name="connsiteY15" fmla="*/ 43952 h 176507"/>
                  <a:gd name="connsiteX16" fmla="*/ 63021 w 171188"/>
                  <a:gd name="connsiteY16" fmla="*/ 1792 h 176507"/>
                  <a:gd name="connsiteX17" fmla="*/ 63021 w 171188"/>
                  <a:gd name="connsiteY17" fmla="*/ 1792 h 17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188" h="176507">
                    <a:moveTo>
                      <a:pt x="63021" y="1792"/>
                    </a:moveTo>
                    <a:cubicBezTo>
                      <a:pt x="85333" y="-5252"/>
                      <a:pt x="103981" y="9448"/>
                      <a:pt x="111941" y="28815"/>
                    </a:cubicBezTo>
                    <a:cubicBezTo>
                      <a:pt x="114297" y="27136"/>
                      <a:pt x="116805" y="25697"/>
                      <a:pt x="119422" y="24562"/>
                    </a:cubicBezTo>
                    <a:cubicBezTo>
                      <a:pt x="132880" y="18652"/>
                      <a:pt x="148670" y="20418"/>
                      <a:pt x="158790" y="31738"/>
                    </a:cubicBezTo>
                    <a:cubicBezTo>
                      <a:pt x="170131" y="44410"/>
                      <a:pt x="169150" y="62861"/>
                      <a:pt x="161625" y="76995"/>
                    </a:cubicBezTo>
                    <a:cubicBezTo>
                      <a:pt x="159793" y="80419"/>
                      <a:pt x="157525" y="83821"/>
                      <a:pt x="154886" y="87071"/>
                    </a:cubicBezTo>
                    <a:cubicBezTo>
                      <a:pt x="159182" y="90408"/>
                      <a:pt x="162869" y="94465"/>
                      <a:pt x="165617" y="99023"/>
                    </a:cubicBezTo>
                    <a:cubicBezTo>
                      <a:pt x="173207" y="111608"/>
                      <a:pt x="173512" y="127485"/>
                      <a:pt x="163610" y="138980"/>
                    </a:cubicBezTo>
                    <a:cubicBezTo>
                      <a:pt x="152509" y="151848"/>
                      <a:pt x="134079" y="153287"/>
                      <a:pt x="119095" y="147638"/>
                    </a:cubicBezTo>
                    <a:lnTo>
                      <a:pt x="118681" y="147486"/>
                    </a:lnTo>
                    <a:cubicBezTo>
                      <a:pt x="117590" y="150452"/>
                      <a:pt x="116129" y="153374"/>
                      <a:pt x="114275" y="156232"/>
                    </a:cubicBezTo>
                    <a:cubicBezTo>
                      <a:pt x="102541" y="174247"/>
                      <a:pt x="74559" y="182731"/>
                      <a:pt x="55692" y="171325"/>
                    </a:cubicBezTo>
                    <a:cubicBezTo>
                      <a:pt x="38746" y="161074"/>
                      <a:pt x="35234" y="142513"/>
                      <a:pt x="40185" y="125675"/>
                    </a:cubicBezTo>
                    <a:cubicBezTo>
                      <a:pt x="35867" y="125239"/>
                      <a:pt x="31527" y="124170"/>
                      <a:pt x="27187" y="122295"/>
                    </a:cubicBezTo>
                    <a:cubicBezTo>
                      <a:pt x="7448" y="113767"/>
                      <a:pt x="-5638" y="87616"/>
                      <a:pt x="2410" y="67093"/>
                    </a:cubicBezTo>
                    <a:cubicBezTo>
                      <a:pt x="8189" y="52392"/>
                      <a:pt x="20600" y="45239"/>
                      <a:pt x="34231" y="43952"/>
                    </a:cubicBezTo>
                    <a:cubicBezTo>
                      <a:pt x="34646" y="25936"/>
                      <a:pt x="45856" y="7201"/>
                      <a:pt x="63021" y="1792"/>
                    </a:cubicBezTo>
                    <a:lnTo>
                      <a:pt x="63021" y="1792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93" name="Freeform: Shape 3692">
                <a:extLst>
                  <a:ext uri="{FF2B5EF4-FFF2-40B4-BE49-F238E27FC236}">
                    <a16:creationId xmlns:a16="http://schemas.microsoft.com/office/drawing/2014/main" id="{B6089740-AF66-400D-A347-4D49FD47DA9B}"/>
                  </a:ext>
                </a:extLst>
              </p:cNvPr>
              <p:cNvSpPr/>
              <p:nvPr/>
            </p:nvSpPr>
            <p:spPr>
              <a:xfrm>
                <a:off x="3796886" y="6777203"/>
                <a:ext cx="113040" cy="116528"/>
              </a:xfrm>
              <a:custGeom>
                <a:avLst/>
                <a:gdLst>
                  <a:gd name="connsiteX0" fmla="*/ 41596 w 113040"/>
                  <a:gd name="connsiteY0" fmla="*/ 1181 h 116528"/>
                  <a:gd name="connsiteX1" fmla="*/ 73896 w 113040"/>
                  <a:gd name="connsiteY1" fmla="*/ 19022 h 116528"/>
                  <a:gd name="connsiteX2" fmla="*/ 78847 w 113040"/>
                  <a:gd name="connsiteY2" fmla="*/ 16208 h 116528"/>
                  <a:gd name="connsiteX3" fmla="*/ 104846 w 113040"/>
                  <a:gd name="connsiteY3" fmla="*/ 20941 h 116528"/>
                  <a:gd name="connsiteX4" fmla="*/ 106721 w 113040"/>
                  <a:gd name="connsiteY4" fmla="*/ 50821 h 116528"/>
                  <a:gd name="connsiteX5" fmla="*/ 102272 w 113040"/>
                  <a:gd name="connsiteY5" fmla="*/ 57474 h 116528"/>
                  <a:gd name="connsiteX6" fmla="*/ 109360 w 113040"/>
                  <a:gd name="connsiteY6" fmla="*/ 65369 h 116528"/>
                  <a:gd name="connsiteX7" fmla="*/ 108030 w 113040"/>
                  <a:gd name="connsiteY7" fmla="*/ 91759 h 116528"/>
                  <a:gd name="connsiteX8" fmla="*/ 78630 w 113040"/>
                  <a:gd name="connsiteY8" fmla="*/ 97474 h 116528"/>
                  <a:gd name="connsiteX9" fmla="*/ 78346 w 113040"/>
                  <a:gd name="connsiteY9" fmla="*/ 97365 h 116528"/>
                  <a:gd name="connsiteX10" fmla="*/ 75445 w 113040"/>
                  <a:gd name="connsiteY10" fmla="*/ 103144 h 116528"/>
                  <a:gd name="connsiteX11" fmla="*/ 36754 w 113040"/>
                  <a:gd name="connsiteY11" fmla="*/ 113112 h 116528"/>
                  <a:gd name="connsiteX12" fmla="*/ 26524 w 113040"/>
                  <a:gd name="connsiteY12" fmla="*/ 82970 h 116528"/>
                  <a:gd name="connsiteX13" fmla="*/ 17953 w 113040"/>
                  <a:gd name="connsiteY13" fmla="*/ 80745 h 116528"/>
                  <a:gd name="connsiteX14" fmla="*/ 1595 w 113040"/>
                  <a:gd name="connsiteY14" fmla="*/ 44300 h 116528"/>
                  <a:gd name="connsiteX15" fmla="*/ 22620 w 113040"/>
                  <a:gd name="connsiteY15" fmla="*/ 29011 h 116528"/>
                  <a:gd name="connsiteX16" fmla="*/ 41596 w 113040"/>
                  <a:gd name="connsiteY16" fmla="*/ 1181 h 116528"/>
                  <a:gd name="connsiteX17" fmla="*/ 41596 w 113040"/>
                  <a:gd name="connsiteY17" fmla="*/ 1181 h 116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3040" h="116528">
                    <a:moveTo>
                      <a:pt x="41596" y="1181"/>
                    </a:moveTo>
                    <a:cubicBezTo>
                      <a:pt x="56340" y="-3465"/>
                      <a:pt x="68640" y="6241"/>
                      <a:pt x="73896" y="19022"/>
                    </a:cubicBezTo>
                    <a:cubicBezTo>
                      <a:pt x="75445" y="17910"/>
                      <a:pt x="77103" y="16972"/>
                      <a:pt x="78847" y="16208"/>
                    </a:cubicBezTo>
                    <a:cubicBezTo>
                      <a:pt x="87746" y="12304"/>
                      <a:pt x="98150" y="13460"/>
                      <a:pt x="104846" y="20941"/>
                    </a:cubicBezTo>
                    <a:cubicBezTo>
                      <a:pt x="112327" y="29316"/>
                      <a:pt x="111694" y="41508"/>
                      <a:pt x="106721" y="50821"/>
                    </a:cubicBezTo>
                    <a:cubicBezTo>
                      <a:pt x="105522" y="53090"/>
                      <a:pt x="104017" y="55336"/>
                      <a:pt x="102272" y="57474"/>
                    </a:cubicBezTo>
                    <a:cubicBezTo>
                      <a:pt x="105107" y="59676"/>
                      <a:pt x="107550" y="62359"/>
                      <a:pt x="109360" y="65369"/>
                    </a:cubicBezTo>
                    <a:cubicBezTo>
                      <a:pt x="114377" y="73679"/>
                      <a:pt x="114573" y="84170"/>
                      <a:pt x="108030" y="91759"/>
                    </a:cubicBezTo>
                    <a:cubicBezTo>
                      <a:pt x="100701" y="100266"/>
                      <a:pt x="88532" y="101203"/>
                      <a:pt x="78630" y="97474"/>
                    </a:cubicBezTo>
                    <a:lnTo>
                      <a:pt x="78346" y="97365"/>
                    </a:lnTo>
                    <a:cubicBezTo>
                      <a:pt x="77626" y="99328"/>
                      <a:pt x="76666" y="101269"/>
                      <a:pt x="75445" y="103144"/>
                    </a:cubicBezTo>
                    <a:cubicBezTo>
                      <a:pt x="67681" y="115031"/>
                      <a:pt x="49207" y="120636"/>
                      <a:pt x="36754" y="113112"/>
                    </a:cubicBezTo>
                    <a:cubicBezTo>
                      <a:pt x="25565" y="106350"/>
                      <a:pt x="23253" y="94093"/>
                      <a:pt x="26524" y="82970"/>
                    </a:cubicBezTo>
                    <a:cubicBezTo>
                      <a:pt x="23668" y="82686"/>
                      <a:pt x="20810" y="81967"/>
                      <a:pt x="17953" y="80745"/>
                    </a:cubicBezTo>
                    <a:cubicBezTo>
                      <a:pt x="4910" y="75118"/>
                      <a:pt x="-3726" y="57844"/>
                      <a:pt x="1595" y="44300"/>
                    </a:cubicBezTo>
                    <a:cubicBezTo>
                      <a:pt x="5412" y="34595"/>
                      <a:pt x="13613" y="29862"/>
                      <a:pt x="22620" y="29011"/>
                    </a:cubicBezTo>
                    <a:cubicBezTo>
                      <a:pt x="22860" y="17124"/>
                      <a:pt x="30254" y="4758"/>
                      <a:pt x="41596" y="1181"/>
                    </a:cubicBezTo>
                    <a:lnTo>
                      <a:pt x="41596" y="1181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94" name="Freeform: Shape 3693">
                <a:extLst>
                  <a:ext uri="{FF2B5EF4-FFF2-40B4-BE49-F238E27FC236}">
                    <a16:creationId xmlns:a16="http://schemas.microsoft.com/office/drawing/2014/main" id="{BDC80279-E0DD-42D5-856D-20030B1821E0}"/>
                  </a:ext>
                </a:extLst>
              </p:cNvPr>
              <p:cNvSpPr/>
              <p:nvPr/>
            </p:nvSpPr>
            <p:spPr>
              <a:xfrm>
                <a:off x="3820058" y="6803758"/>
                <a:ext cx="68977" cy="65335"/>
              </a:xfrm>
              <a:custGeom>
                <a:avLst/>
                <a:gdLst>
                  <a:gd name="connsiteX0" fmla="*/ 59 w 68977"/>
                  <a:gd name="connsiteY0" fmla="*/ 26557 h 65335"/>
                  <a:gd name="connsiteX1" fmla="*/ 68325 w 68977"/>
                  <a:gd name="connsiteY1" fmla="*/ 27952 h 65335"/>
                  <a:gd name="connsiteX2" fmla="*/ 16569 w 68977"/>
                  <a:gd name="connsiteY2" fmla="*/ 59446 h 65335"/>
                  <a:gd name="connsiteX3" fmla="*/ 59 w 68977"/>
                  <a:gd name="connsiteY3" fmla="*/ 26557 h 65335"/>
                  <a:gd name="connsiteX4" fmla="*/ 59 w 68977"/>
                  <a:gd name="connsiteY4" fmla="*/ 26557 h 6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77" h="65335">
                    <a:moveTo>
                      <a:pt x="59" y="26557"/>
                    </a:moveTo>
                    <a:cubicBezTo>
                      <a:pt x="2065" y="-6944"/>
                      <a:pt x="60452" y="-11197"/>
                      <a:pt x="68325" y="27952"/>
                    </a:cubicBezTo>
                    <a:cubicBezTo>
                      <a:pt x="74170" y="56982"/>
                      <a:pt x="39426" y="75390"/>
                      <a:pt x="16569" y="59446"/>
                    </a:cubicBezTo>
                    <a:cubicBezTo>
                      <a:pt x="6056" y="52118"/>
                      <a:pt x="-705" y="39468"/>
                      <a:pt x="59" y="26557"/>
                    </a:cubicBezTo>
                    <a:lnTo>
                      <a:pt x="59" y="26557"/>
                    </a:lnTo>
                    <a:close/>
                  </a:path>
                </a:pathLst>
              </a:custGeom>
              <a:solidFill>
                <a:srgbClr val="F4A74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95" name="Freeform: Shape 3694">
                <a:extLst>
                  <a:ext uri="{FF2B5EF4-FFF2-40B4-BE49-F238E27FC236}">
                    <a16:creationId xmlns:a16="http://schemas.microsoft.com/office/drawing/2014/main" id="{DC9FFEAF-2C42-4CE7-B28C-880421C6AA5A}"/>
                  </a:ext>
                </a:extLst>
              </p:cNvPr>
              <p:cNvSpPr/>
              <p:nvPr/>
            </p:nvSpPr>
            <p:spPr>
              <a:xfrm>
                <a:off x="3836666" y="6820483"/>
                <a:ext cx="26014" cy="25960"/>
              </a:xfrm>
              <a:custGeom>
                <a:avLst/>
                <a:gdLst>
                  <a:gd name="connsiteX0" fmla="*/ 1139 w 26014"/>
                  <a:gd name="connsiteY0" fmla="*/ 18512 h 25960"/>
                  <a:gd name="connsiteX1" fmla="*/ 2142 w 26014"/>
                  <a:gd name="connsiteY1" fmla="*/ 6058 h 25960"/>
                  <a:gd name="connsiteX2" fmla="*/ 2360 w 26014"/>
                  <a:gd name="connsiteY2" fmla="*/ 5666 h 25960"/>
                  <a:gd name="connsiteX3" fmla="*/ 14116 w 26014"/>
                  <a:gd name="connsiteY3" fmla="*/ 39 h 25960"/>
                  <a:gd name="connsiteX4" fmla="*/ 24824 w 26014"/>
                  <a:gd name="connsiteY4" fmla="*/ 7476 h 25960"/>
                  <a:gd name="connsiteX5" fmla="*/ 23799 w 26014"/>
                  <a:gd name="connsiteY5" fmla="*/ 20213 h 25960"/>
                  <a:gd name="connsiteX6" fmla="*/ 12044 w 26014"/>
                  <a:gd name="connsiteY6" fmla="*/ 25840 h 25960"/>
                  <a:gd name="connsiteX7" fmla="*/ 11608 w 26014"/>
                  <a:gd name="connsiteY7" fmla="*/ 25775 h 25960"/>
                  <a:gd name="connsiteX8" fmla="*/ 1139 w 26014"/>
                  <a:gd name="connsiteY8" fmla="*/ 18512 h 25960"/>
                  <a:gd name="connsiteX9" fmla="*/ 1139 w 26014"/>
                  <a:gd name="connsiteY9" fmla="*/ 18512 h 2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14" h="25960">
                    <a:moveTo>
                      <a:pt x="1139" y="18512"/>
                    </a:moveTo>
                    <a:cubicBezTo>
                      <a:pt x="-846" y="14237"/>
                      <a:pt x="-61" y="10006"/>
                      <a:pt x="2142" y="6058"/>
                    </a:cubicBezTo>
                    <a:cubicBezTo>
                      <a:pt x="2207" y="5927"/>
                      <a:pt x="2295" y="5797"/>
                      <a:pt x="2360" y="5666"/>
                    </a:cubicBezTo>
                    <a:cubicBezTo>
                      <a:pt x="4541" y="1718"/>
                      <a:pt x="9841" y="-310"/>
                      <a:pt x="14116" y="39"/>
                    </a:cubicBezTo>
                    <a:cubicBezTo>
                      <a:pt x="18718" y="409"/>
                      <a:pt x="22862" y="3288"/>
                      <a:pt x="24824" y="7476"/>
                    </a:cubicBezTo>
                    <a:cubicBezTo>
                      <a:pt x="26722" y="11576"/>
                      <a:pt x="26330" y="16483"/>
                      <a:pt x="23799" y="20213"/>
                    </a:cubicBezTo>
                    <a:cubicBezTo>
                      <a:pt x="21379" y="23790"/>
                      <a:pt x="16493" y="26582"/>
                      <a:pt x="12044" y="25840"/>
                    </a:cubicBezTo>
                    <a:lnTo>
                      <a:pt x="11608" y="25775"/>
                    </a:lnTo>
                    <a:cubicBezTo>
                      <a:pt x="7027" y="25033"/>
                      <a:pt x="3167" y="22896"/>
                      <a:pt x="1139" y="18512"/>
                    </a:cubicBezTo>
                    <a:lnTo>
                      <a:pt x="1139" y="18512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96" name="Freeform: Shape 3695">
                <a:extLst>
                  <a:ext uri="{FF2B5EF4-FFF2-40B4-BE49-F238E27FC236}">
                    <a16:creationId xmlns:a16="http://schemas.microsoft.com/office/drawing/2014/main" id="{DE62C1C6-A4D2-48B0-997A-03C208E25557}"/>
                  </a:ext>
                </a:extLst>
              </p:cNvPr>
              <p:cNvSpPr/>
              <p:nvPr/>
            </p:nvSpPr>
            <p:spPr>
              <a:xfrm>
                <a:off x="1240305" y="6588321"/>
                <a:ext cx="902418" cy="1249277"/>
              </a:xfrm>
              <a:custGeom>
                <a:avLst/>
                <a:gdLst>
                  <a:gd name="connsiteX0" fmla="*/ 2611 w 902418"/>
                  <a:gd name="connsiteY0" fmla="*/ 29 h 1249277"/>
                  <a:gd name="connsiteX1" fmla="*/ 320410 w 902418"/>
                  <a:gd name="connsiteY1" fmla="*/ 123519 h 1249277"/>
                  <a:gd name="connsiteX2" fmla="*/ 611818 w 902418"/>
                  <a:gd name="connsiteY2" fmla="*/ 312223 h 1249277"/>
                  <a:gd name="connsiteX3" fmla="*/ 819758 w 902418"/>
                  <a:gd name="connsiteY3" fmla="*/ 599291 h 1249277"/>
                  <a:gd name="connsiteX4" fmla="*/ 901504 w 902418"/>
                  <a:gd name="connsiteY4" fmla="*/ 909565 h 1249277"/>
                  <a:gd name="connsiteX5" fmla="*/ 844469 w 902418"/>
                  <a:gd name="connsiteY5" fmla="*/ 1242479 h 1249277"/>
                  <a:gd name="connsiteX6" fmla="*/ 816596 w 902418"/>
                  <a:gd name="connsiteY6" fmla="*/ 1234409 h 1249277"/>
                  <a:gd name="connsiteX7" fmla="*/ 817228 w 902418"/>
                  <a:gd name="connsiteY7" fmla="*/ 816064 h 1249277"/>
                  <a:gd name="connsiteX8" fmla="*/ 707042 w 902418"/>
                  <a:gd name="connsiteY8" fmla="*/ 646772 h 1249277"/>
                  <a:gd name="connsiteX9" fmla="*/ 494544 w 902418"/>
                  <a:gd name="connsiteY9" fmla="*/ 402343 h 1249277"/>
                  <a:gd name="connsiteX10" fmla="*/ 268654 w 902418"/>
                  <a:gd name="connsiteY10" fmla="*/ 182080 h 1249277"/>
                  <a:gd name="connsiteX11" fmla="*/ 9154 w 902418"/>
                  <a:gd name="connsiteY11" fmla="*/ 7314 h 1249277"/>
                  <a:gd name="connsiteX12" fmla="*/ 8499 w 902418"/>
                  <a:gd name="connsiteY12" fmla="*/ 6419 h 1249277"/>
                  <a:gd name="connsiteX13" fmla="*/ 1215 w 902418"/>
                  <a:gd name="connsiteY13" fmla="*/ 3497 h 1249277"/>
                  <a:gd name="connsiteX14" fmla="*/ 2611 w 902418"/>
                  <a:gd name="connsiteY14" fmla="*/ 29 h 1249277"/>
                  <a:gd name="connsiteX15" fmla="*/ 2611 w 902418"/>
                  <a:gd name="connsiteY15" fmla="*/ 29 h 124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2418" h="1249277">
                    <a:moveTo>
                      <a:pt x="2611" y="29"/>
                    </a:moveTo>
                    <a:cubicBezTo>
                      <a:pt x="116483" y="16692"/>
                      <a:pt x="224422" y="70716"/>
                      <a:pt x="320410" y="123519"/>
                    </a:cubicBezTo>
                    <a:cubicBezTo>
                      <a:pt x="422417" y="179637"/>
                      <a:pt x="524140" y="240554"/>
                      <a:pt x="611818" y="312223"/>
                    </a:cubicBezTo>
                    <a:cubicBezTo>
                      <a:pt x="708285" y="391067"/>
                      <a:pt x="772539" y="494448"/>
                      <a:pt x="819758" y="599291"/>
                    </a:cubicBezTo>
                    <a:cubicBezTo>
                      <a:pt x="864731" y="699161"/>
                      <a:pt x="896640" y="802978"/>
                      <a:pt x="901504" y="909565"/>
                    </a:cubicBezTo>
                    <a:cubicBezTo>
                      <a:pt x="906738" y="1024419"/>
                      <a:pt x="889748" y="1134605"/>
                      <a:pt x="844469" y="1242479"/>
                    </a:cubicBezTo>
                    <a:cubicBezTo>
                      <a:pt x="838951" y="1255631"/>
                      <a:pt x="811906" y="1247931"/>
                      <a:pt x="816596" y="1234409"/>
                    </a:cubicBezTo>
                    <a:cubicBezTo>
                      <a:pt x="862245" y="1102936"/>
                      <a:pt x="883401" y="946076"/>
                      <a:pt x="817228" y="816064"/>
                    </a:cubicBezTo>
                    <a:cubicBezTo>
                      <a:pt x="787283" y="757198"/>
                      <a:pt x="753062" y="700447"/>
                      <a:pt x="707042" y="646772"/>
                    </a:cubicBezTo>
                    <a:cubicBezTo>
                      <a:pt x="637031" y="565114"/>
                      <a:pt x="566889" y="482605"/>
                      <a:pt x="494544" y="402343"/>
                    </a:cubicBezTo>
                    <a:cubicBezTo>
                      <a:pt x="424947" y="325113"/>
                      <a:pt x="351140" y="249910"/>
                      <a:pt x="268654" y="182080"/>
                    </a:cubicBezTo>
                    <a:cubicBezTo>
                      <a:pt x="189744" y="117194"/>
                      <a:pt x="99252" y="60444"/>
                      <a:pt x="9154" y="7314"/>
                    </a:cubicBezTo>
                    <a:cubicBezTo>
                      <a:pt x="8761" y="7073"/>
                      <a:pt x="8565" y="6768"/>
                      <a:pt x="8499" y="6419"/>
                    </a:cubicBezTo>
                    <a:cubicBezTo>
                      <a:pt x="6057" y="5438"/>
                      <a:pt x="3636" y="4478"/>
                      <a:pt x="1215" y="3497"/>
                    </a:cubicBezTo>
                    <a:cubicBezTo>
                      <a:pt x="-1075" y="2602"/>
                      <a:pt x="146" y="-320"/>
                      <a:pt x="2611" y="29"/>
                    </a:cubicBezTo>
                    <a:lnTo>
                      <a:pt x="2611" y="29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97" name="Freeform: Shape 3696">
                <a:extLst>
                  <a:ext uri="{FF2B5EF4-FFF2-40B4-BE49-F238E27FC236}">
                    <a16:creationId xmlns:a16="http://schemas.microsoft.com/office/drawing/2014/main" id="{01FF60F3-DD84-4707-BA7D-B0FAD938A4D1}"/>
                  </a:ext>
                </a:extLst>
              </p:cNvPr>
              <p:cNvSpPr/>
              <p:nvPr/>
            </p:nvSpPr>
            <p:spPr>
              <a:xfrm>
                <a:off x="1240320" y="6589593"/>
                <a:ext cx="900375" cy="1248005"/>
              </a:xfrm>
              <a:custGeom>
                <a:avLst/>
                <a:gdLst>
                  <a:gd name="connsiteX0" fmla="*/ 900376 w 900375"/>
                  <a:gd name="connsiteY0" fmla="*/ 1006004 h 1248005"/>
                  <a:gd name="connsiteX1" fmla="*/ 844476 w 900375"/>
                  <a:gd name="connsiteY1" fmla="*/ 1241207 h 1248005"/>
                  <a:gd name="connsiteX2" fmla="*/ 816624 w 900375"/>
                  <a:gd name="connsiteY2" fmla="*/ 1233137 h 1248005"/>
                  <a:gd name="connsiteX3" fmla="*/ 817257 w 900375"/>
                  <a:gd name="connsiteY3" fmla="*/ 814792 h 1248005"/>
                  <a:gd name="connsiteX4" fmla="*/ 707071 w 900375"/>
                  <a:gd name="connsiteY4" fmla="*/ 645500 h 1248005"/>
                  <a:gd name="connsiteX5" fmla="*/ 494550 w 900375"/>
                  <a:gd name="connsiteY5" fmla="*/ 401071 h 1248005"/>
                  <a:gd name="connsiteX6" fmla="*/ 268682 w 900375"/>
                  <a:gd name="connsiteY6" fmla="*/ 180808 h 1248005"/>
                  <a:gd name="connsiteX7" fmla="*/ 9160 w 900375"/>
                  <a:gd name="connsiteY7" fmla="*/ 6042 h 1248005"/>
                  <a:gd name="connsiteX8" fmla="*/ 8484 w 900375"/>
                  <a:gd name="connsiteY8" fmla="*/ 5147 h 1248005"/>
                  <a:gd name="connsiteX9" fmla="*/ 1199 w 900375"/>
                  <a:gd name="connsiteY9" fmla="*/ 2225 h 1248005"/>
                  <a:gd name="connsiteX10" fmla="*/ 131 w 900375"/>
                  <a:gd name="connsiteY10" fmla="*/ 0 h 1248005"/>
                  <a:gd name="connsiteX11" fmla="*/ 378824 w 900375"/>
                  <a:gd name="connsiteY11" fmla="*/ 188769 h 1248005"/>
                  <a:gd name="connsiteX12" fmla="*/ 692131 w 900375"/>
                  <a:gd name="connsiteY12" fmla="*/ 492369 h 1248005"/>
                  <a:gd name="connsiteX13" fmla="*/ 868795 w 900375"/>
                  <a:gd name="connsiteY13" fmla="*/ 835730 h 1248005"/>
                  <a:gd name="connsiteX14" fmla="*/ 900376 w 900375"/>
                  <a:gd name="connsiteY14" fmla="*/ 1006004 h 1248005"/>
                  <a:gd name="connsiteX15" fmla="*/ 900376 w 900375"/>
                  <a:gd name="connsiteY15" fmla="*/ 1006004 h 1248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0375" h="1248005">
                    <a:moveTo>
                      <a:pt x="900376" y="1006004"/>
                    </a:moveTo>
                    <a:cubicBezTo>
                      <a:pt x="894683" y="1086157"/>
                      <a:pt x="876755" y="1164282"/>
                      <a:pt x="844476" y="1241207"/>
                    </a:cubicBezTo>
                    <a:cubicBezTo>
                      <a:pt x="838936" y="1254358"/>
                      <a:pt x="811913" y="1246659"/>
                      <a:pt x="816624" y="1233137"/>
                    </a:cubicBezTo>
                    <a:cubicBezTo>
                      <a:pt x="862273" y="1101642"/>
                      <a:pt x="883407" y="944804"/>
                      <a:pt x="817257" y="814792"/>
                    </a:cubicBezTo>
                    <a:cubicBezTo>
                      <a:pt x="787311" y="755926"/>
                      <a:pt x="753069" y="699132"/>
                      <a:pt x="707071" y="645500"/>
                    </a:cubicBezTo>
                    <a:cubicBezTo>
                      <a:pt x="637059" y="563842"/>
                      <a:pt x="566895" y="481333"/>
                      <a:pt x="494550" y="401071"/>
                    </a:cubicBezTo>
                    <a:cubicBezTo>
                      <a:pt x="424975" y="323819"/>
                      <a:pt x="351147" y="248638"/>
                      <a:pt x="268682" y="180808"/>
                    </a:cubicBezTo>
                    <a:cubicBezTo>
                      <a:pt x="189728" y="115900"/>
                      <a:pt x="99237" y="59150"/>
                      <a:pt x="9160" y="6042"/>
                    </a:cubicBezTo>
                    <a:cubicBezTo>
                      <a:pt x="8746" y="5823"/>
                      <a:pt x="8550" y="5496"/>
                      <a:pt x="8484" y="5147"/>
                    </a:cubicBezTo>
                    <a:cubicBezTo>
                      <a:pt x="6085" y="4187"/>
                      <a:pt x="3642" y="3184"/>
                      <a:pt x="1199" y="2225"/>
                    </a:cubicBezTo>
                    <a:cubicBezTo>
                      <a:pt x="65" y="1767"/>
                      <a:pt x="-196" y="785"/>
                      <a:pt x="131" y="0"/>
                    </a:cubicBezTo>
                    <a:cubicBezTo>
                      <a:pt x="131" y="0"/>
                      <a:pt x="292237" y="122792"/>
                      <a:pt x="378824" y="188769"/>
                    </a:cubicBezTo>
                    <a:cubicBezTo>
                      <a:pt x="465411" y="254745"/>
                      <a:pt x="661727" y="428836"/>
                      <a:pt x="692131" y="492369"/>
                    </a:cubicBezTo>
                    <a:cubicBezTo>
                      <a:pt x="722534" y="555903"/>
                      <a:pt x="821226" y="677845"/>
                      <a:pt x="868795" y="835730"/>
                    </a:cubicBezTo>
                    <a:cubicBezTo>
                      <a:pt x="881379" y="877584"/>
                      <a:pt x="893680" y="939569"/>
                      <a:pt x="900376" y="1006004"/>
                    </a:cubicBezTo>
                    <a:lnTo>
                      <a:pt x="900376" y="1006004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98" name="Freeform: Shape 3697">
                <a:extLst>
                  <a:ext uri="{FF2B5EF4-FFF2-40B4-BE49-F238E27FC236}">
                    <a16:creationId xmlns:a16="http://schemas.microsoft.com/office/drawing/2014/main" id="{549F1501-B3A1-43A8-9C16-5EDFDAF61F00}"/>
                  </a:ext>
                </a:extLst>
              </p:cNvPr>
              <p:cNvSpPr/>
              <p:nvPr/>
            </p:nvSpPr>
            <p:spPr>
              <a:xfrm>
                <a:off x="1262713" y="6599327"/>
                <a:ext cx="878484" cy="1010816"/>
              </a:xfrm>
              <a:custGeom>
                <a:avLst/>
                <a:gdLst>
                  <a:gd name="connsiteX0" fmla="*/ 146943 w 878484"/>
                  <a:gd name="connsiteY0" fmla="*/ 37703 h 1010816"/>
                  <a:gd name="connsiteX1" fmla="*/ 169451 w 878484"/>
                  <a:gd name="connsiteY1" fmla="*/ 47431 h 1010816"/>
                  <a:gd name="connsiteX2" fmla="*/ 194228 w 878484"/>
                  <a:gd name="connsiteY2" fmla="*/ 81084 h 1010816"/>
                  <a:gd name="connsiteX3" fmla="*/ 208492 w 878484"/>
                  <a:gd name="connsiteY3" fmla="*/ 88478 h 1010816"/>
                  <a:gd name="connsiteX4" fmla="*/ 176103 w 878484"/>
                  <a:gd name="connsiteY4" fmla="*/ 50419 h 1010816"/>
                  <a:gd name="connsiteX5" fmla="*/ 203606 w 878484"/>
                  <a:gd name="connsiteY5" fmla="*/ 63309 h 1010816"/>
                  <a:gd name="connsiteX6" fmla="*/ 226616 w 878484"/>
                  <a:gd name="connsiteY6" fmla="*/ 98292 h 1010816"/>
                  <a:gd name="connsiteX7" fmla="*/ 309365 w 878484"/>
                  <a:gd name="connsiteY7" fmla="*/ 147497 h 1010816"/>
                  <a:gd name="connsiteX8" fmla="*/ 276453 w 878484"/>
                  <a:gd name="connsiteY8" fmla="*/ 100779 h 1010816"/>
                  <a:gd name="connsiteX9" fmla="*/ 295493 w 878484"/>
                  <a:gd name="connsiteY9" fmla="*/ 111160 h 1010816"/>
                  <a:gd name="connsiteX10" fmla="*/ 318896 w 878484"/>
                  <a:gd name="connsiteY10" fmla="*/ 153778 h 1010816"/>
                  <a:gd name="connsiteX11" fmla="*/ 341077 w 878484"/>
                  <a:gd name="connsiteY11" fmla="*/ 168413 h 1010816"/>
                  <a:gd name="connsiteX12" fmla="*/ 308929 w 878484"/>
                  <a:gd name="connsiteY12" fmla="*/ 118576 h 1010816"/>
                  <a:gd name="connsiteX13" fmla="*/ 335210 w 878484"/>
                  <a:gd name="connsiteY13" fmla="*/ 133254 h 1010816"/>
                  <a:gd name="connsiteX14" fmla="*/ 356388 w 878484"/>
                  <a:gd name="connsiteY14" fmla="*/ 179034 h 1010816"/>
                  <a:gd name="connsiteX15" fmla="*/ 448733 w 878484"/>
                  <a:gd name="connsiteY15" fmla="*/ 249787 h 1010816"/>
                  <a:gd name="connsiteX16" fmla="*/ 403455 w 878484"/>
                  <a:gd name="connsiteY16" fmla="*/ 172906 h 1010816"/>
                  <a:gd name="connsiteX17" fmla="*/ 419704 w 878484"/>
                  <a:gd name="connsiteY17" fmla="*/ 182764 h 1010816"/>
                  <a:gd name="connsiteX18" fmla="*/ 458003 w 878484"/>
                  <a:gd name="connsiteY18" fmla="*/ 257726 h 1010816"/>
                  <a:gd name="connsiteX19" fmla="*/ 474819 w 878484"/>
                  <a:gd name="connsiteY19" fmla="*/ 272143 h 1010816"/>
                  <a:gd name="connsiteX20" fmla="*/ 435516 w 878484"/>
                  <a:gd name="connsiteY20" fmla="*/ 192557 h 1010816"/>
                  <a:gd name="connsiteX21" fmla="*/ 453117 w 878484"/>
                  <a:gd name="connsiteY21" fmla="*/ 203658 h 1010816"/>
                  <a:gd name="connsiteX22" fmla="*/ 485222 w 878484"/>
                  <a:gd name="connsiteY22" fmla="*/ 281194 h 1010816"/>
                  <a:gd name="connsiteX23" fmla="*/ 486225 w 878484"/>
                  <a:gd name="connsiteY23" fmla="*/ 282110 h 1010816"/>
                  <a:gd name="connsiteX24" fmla="*/ 486269 w 878484"/>
                  <a:gd name="connsiteY24" fmla="*/ 282132 h 1010816"/>
                  <a:gd name="connsiteX25" fmla="*/ 488864 w 878484"/>
                  <a:gd name="connsiteY25" fmla="*/ 284553 h 1010816"/>
                  <a:gd name="connsiteX26" fmla="*/ 541362 w 878484"/>
                  <a:gd name="connsiteY26" fmla="*/ 334346 h 1010816"/>
                  <a:gd name="connsiteX27" fmla="*/ 479246 w 878484"/>
                  <a:gd name="connsiteY27" fmla="*/ 220649 h 1010816"/>
                  <a:gd name="connsiteX28" fmla="*/ 500555 w 878484"/>
                  <a:gd name="connsiteY28" fmla="*/ 235022 h 1010816"/>
                  <a:gd name="connsiteX29" fmla="*/ 553838 w 878484"/>
                  <a:gd name="connsiteY29" fmla="*/ 346800 h 1010816"/>
                  <a:gd name="connsiteX30" fmla="*/ 583892 w 878484"/>
                  <a:gd name="connsiteY30" fmla="*/ 378643 h 1010816"/>
                  <a:gd name="connsiteX31" fmla="*/ 530893 w 878484"/>
                  <a:gd name="connsiteY31" fmla="*/ 256374 h 1010816"/>
                  <a:gd name="connsiteX32" fmla="*/ 554557 w 878484"/>
                  <a:gd name="connsiteY32" fmla="*/ 273888 h 1010816"/>
                  <a:gd name="connsiteX33" fmla="*/ 588298 w 878484"/>
                  <a:gd name="connsiteY33" fmla="*/ 383485 h 1010816"/>
                  <a:gd name="connsiteX34" fmla="*/ 648647 w 878484"/>
                  <a:gd name="connsiteY34" fmla="*/ 455110 h 1010816"/>
                  <a:gd name="connsiteX35" fmla="*/ 605855 w 878484"/>
                  <a:gd name="connsiteY35" fmla="*/ 315218 h 1010816"/>
                  <a:gd name="connsiteX36" fmla="*/ 625506 w 878484"/>
                  <a:gd name="connsiteY36" fmla="*/ 333299 h 1010816"/>
                  <a:gd name="connsiteX37" fmla="*/ 662235 w 878484"/>
                  <a:gd name="connsiteY37" fmla="*/ 472733 h 1010816"/>
                  <a:gd name="connsiteX38" fmla="*/ 676979 w 878484"/>
                  <a:gd name="connsiteY38" fmla="*/ 492624 h 1010816"/>
                  <a:gd name="connsiteX39" fmla="*/ 660468 w 878484"/>
                  <a:gd name="connsiteY39" fmla="*/ 408392 h 1010816"/>
                  <a:gd name="connsiteX40" fmla="*/ 645114 w 878484"/>
                  <a:gd name="connsiteY40" fmla="*/ 352994 h 1010816"/>
                  <a:gd name="connsiteX41" fmla="*/ 659291 w 878484"/>
                  <a:gd name="connsiteY41" fmla="*/ 368349 h 1010816"/>
                  <a:gd name="connsiteX42" fmla="*/ 669563 w 878484"/>
                  <a:gd name="connsiteY42" fmla="*/ 406909 h 1010816"/>
                  <a:gd name="connsiteX43" fmla="*/ 688604 w 878484"/>
                  <a:gd name="connsiteY43" fmla="*/ 508720 h 1010816"/>
                  <a:gd name="connsiteX44" fmla="*/ 746205 w 878484"/>
                  <a:gd name="connsiteY44" fmla="*/ 598622 h 1010816"/>
                  <a:gd name="connsiteX45" fmla="*/ 737110 w 878484"/>
                  <a:gd name="connsiteY45" fmla="*/ 494979 h 1010816"/>
                  <a:gd name="connsiteX46" fmla="*/ 733664 w 878484"/>
                  <a:gd name="connsiteY46" fmla="*/ 468109 h 1010816"/>
                  <a:gd name="connsiteX47" fmla="*/ 745507 w 878484"/>
                  <a:gd name="connsiteY47" fmla="*/ 487586 h 1010816"/>
                  <a:gd name="connsiteX48" fmla="*/ 746881 w 878484"/>
                  <a:gd name="connsiteY48" fmla="*/ 500323 h 1010816"/>
                  <a:gd name="connsiteX49" fmla="*/ 752334 w 878484"/>
                  <a:gd name="connsiteY49" fmla="*/ 609353 h 1010816"/>
                  <a:gd name="connsiteX50" fmla="*/ 766619 w 878484"/>
                  <a:gd name="connsiteY50" fmla="*/ 635351 h 1010816"/>
                  <a:gd name="connsiteX51" fmla="*/ 766641 w 878484"/>
                  <a:gd name="connsiteY51" fmla="*/ 533082 h 1010816"/>
                  <a:gd name="connsiteX52" fmla="*/ 766205 w 878484"/>
                  <a:gd name="connsiteY52" fmla="*/ 524620 h 1010816"/>
                  <a:gd name="connsiteX53" fmla="*/ 781058 w 878484"/>
                  <a:gd name="connsiteY53" fmla="*/ 553737 h 1010816"/>
                  <a:gd name="connsiteX54" fmla="*/ 771461 w 878484"/>
                  <a:gd name="connsiteY54" fmla="*/ 642025 h 1010816"/>
                  <a:gd name="connsiteX55" fmla="*/ 770632 w 878484"/>
                  <a:gd name="connsiteY55" fmla="*/ 643050 h 1010816"/>
                  <a:gd name="connsiteX56" fmla="*/ 806729 w 878484"/>
                  <a:gd name="connsiteY56" fmla="*/ 718405 h 1010816"/>
                  <a:gd name="connsiteX57" fmla="*/ 815954 w 878484"/>
                  <a:gd name="connsiteY57" fmla="*/ 631861 h 1010816"/>
                  <a:gd name="connsiteX58" fmla="*/ 826380 w 878484"/>
                  <a:gd name="connsiteY58" fmla="*/ 658535 h 1010816"/>
                  <a:gd name="connsiteX59" fmla="*/ 810502 w 878484"/>
                  <a:gd name="connsiteY59" fmla="*/ 727064 h 1010816"/>
                  <a:gd name="connsiteX60" fmla="*/ 811113 w 878484"/>
                  <a:gd name="connsiteY60" fmla="*/ 728460 h 1010816"/>
                  <a:gd name="connsiteX61" fmla="*/ 825202 w 878484"/>
                  <a:gd name="connsiteY61" fmla="*/ 763858 h 1010816"/>
                  <a:gd name="connsiteX62" fmla="*/ 832792 w 878484"/>
                  <a:gd name="connsiteY62" fmla="*/ 676180 h 1010816"/>
                  <a:gd name="connsiteX63" fmla="*/ 841015 w 878484"/>
                  <a:gd name="connsiteY63" fmla="*/ 700346 h 1010816"/>
                  <a:gd name="connsiteX64" fmla="*/ 828866 w 878484"/>
                  <a:gd name="connsiteY64" fmla="*/ 765733 h 1010816"/>
                  <a:gd name="connsiteX65" fmla="*/ 826249 w 878484"/>
                  <a:gd name="connsiteY65" fmla="*/ 766759 h 1010816"/>
                  <a:gd name="connsiteX66" fmla="*/ 878485 w 878484"/>
                  <a:gd name="connsiteY66" fmla="*/ 987131 h 1010816"/>
                  <a:gd name="connsiteX67" fmla="*/ 876718 w 878484"/>
                  <a:gd name="connsiteY67" fmla="*/ 1010817 h 1010816"/>
                  <a:gd name="connsiteX68" fmla="*/ 874057 w 878484"/>
                  <a:gd name="connsiteY68" fmla="*/ 1008505 h 1010816"/>
                  <a:gd name="connsiteX69" fmla="*/ 813032 w 878484"/>
                  <a:gd name="connsiteY69" fmla="*/ 769485 h 1010816"/>
                  <a:gd name="connsiteX70" fmla="*/ 762585 w 878484"/>
                  <a:gd name="connsiteY70" fmla="*/ 746017 h 1010816"/>
                  <a:gd name="connsiteX71" fmla="*/ 753053 w 878484"/>
                  <a:gd name="connsiteY71" fmla="*/ 730183 h 1010816"/>
                  <a:gd name="connsiteX72" fmla="*/ 810916 w 878484"/>
                  <a:gd name="connsiteY72" fmla="*/ 763640 h 1010816"/>
                  <a:gd name="connsiteX73" fmla="*/ 797329 w 878484"/>
                  <a:gd name="connsiteY73" fmla="*/ 729637 h 1010816"/>
                  <a:gd name="connsiteX74" fmla="*/ 731265 w 878484"/>
                  <a:gd name="connsiteY74" fmla="*/ 696617 h 1010816"/>
                  <a:gd name="connsiteX75" fmla="*/ 718746 w 878484"/>
                  <a:gd name="connsiteY75" fmla="*/ 678907 h 1010816"/>
                  <a:gd name="connsiteX76" fmla="*/ 756085 w 878484"/>
                  <a:gd name="connsiteY76" fmla="*/ 701131 h 1010816"/>
                  <a:gd name="connsiteX77" fmla="*/ 793577 w 878484"/>
                  <a:gd name="connsiteY77" fmla="*/ 720870 h 1010816"/>
                  <a:gd name="connsiteX78" fmla="*/ 757023 w 878484"/>
                  <a:gd name="connsiteY78" fmla="*/ 643639 h 1010816"/>
                  <a:gd name="connsiteX79" fmla="*/ 682955 w 878484"/>
                  <a:gd name="connsiteY79" fmla="*/ 624206 h 1010816"/>
                  <a:gd name="connsiteX80" fmla="*/ 672050 w 878484"/>
                  <a:gd name="connsiteY80" fmla="*/ 621065 h 1010816"/>
                  <a:gd name="connsiteX81" fmla="*/ 659465 w 878484"/>
                  <a:gd name="connsiteY81" fmla="*/ 606365 h 1010816"/>
                  <a:gd name="connsiteX82" fmla="*/ 676783 w 878484"/>
                  <a:gd name="connsiteY82" fmla="*/ 611338 h 1010816"/>
                  <a:gd name="connsiteX83" fmla="*/ 717066 w 878484"/>
                  <a:gd name="connsiteY83" fmla="*/ 623225 h 1010816"/>
                  <a:gd name="connsiteX84" fmla="*/ 752574 w 878484"/>
                  <a:gd name="connsiteY84" fmla="*/ 635111 h 1010816"/>
                  <a:gd name="connsiteX85" fmla="*/ 736194 w 878484"/>
                  <a:gd name="connsiteY85" fmla="*/ 605275 h 1010816"/>
                  <a:gd name="connsiteX86" fmla="*/ 689302 w 878484"/>
                  <a:gd name="connsiteY86" fmla="*/ 589986 h 1010816"/>
                  <a:gd name="connsiteX87" fmla="*/ 626749 w 878484"/>
                  <a:gd name="connsiteY87" fmla="*/ 568153 h 1010816"/>
                  <a:gd name="connsiteX88" fmla="*/ 611482 w 878484"/>
                  <a:gd name="connsiteY88" fmla="*/ 550378 h 1010816"/>
                  <a:gd name="connsiteX89" fmla="*/ 681559 w 878484"/>
                  <a:gd name="connsiteY89" fmla="*/ 575285 h 1010816"/>
                  <a:gd name="connsiteX90" fmla="*/ 725900 w 878484"/>
                  <a:gd name="connsiteY90" fmla="*/ 591731 h 1010816"/>
                  <a:gd name="connsiteX91" fmla="*/ 729084 w 878484"/>
                  <a:gd name="connsiteY91" fmla="*/ 592864 h 1010816"/>
                  <a:gd name="connsiteX92" fmla="*/ 668691 w 878484"/>
                  <a:gd name="connsiteY92" fmla="*/ 500476 h 1010816"/>
                  <a:gd name="connsiteX93" fmla="*/ 545375 w 878484"/>
                  <a:gd name="connsiteY93" fmla="*/ 473976 h 1010816"/>
                  <a:gd name="connsiteX94" fmla="*/ 534884 w 878484"/>
                  <a:gd name="connsiteY94" fmla="*/ 461980 h 1010816"/>
                  <a:gd name="connsiteX95" fmla="*/ 662693 w 878484"/>
                  <a:gd name="connsiteY95" fmla="*/ 492406 h 1010816"/>
                  <a:gd name="connsiteX96" fmla="*/ 644394 w 878484"/>
                  <a:gd name="connsiteY96" fmla="*/ 468065 h 1010816"/>
                  <a:gd name="connsiteX97" fmla="*/ 576389 w 878484"/>
                  <a:gd name="connsiteY97" fmla="*/ 455852 h 1010816"/>
                  <a:gd name="connsiteX98" fmla="*/ 521471 w 878484"/>
                  <a:gd name="connsiteY98" fmla="*/ 446735 h 1010816"/>
                  <a:gd name="connsiteX99" fmla="*/ 512223 w 878484"/>
                  <a:gd name="connsiteY99" fmla="*/ 436244 h 1010816"/>
                  <a:gd name="connsiteX100" fmla="*/ 578570 w 878484"/>
                  <a:gd name="connsiteY100" fmla="*/ 446342 h 1010816"/>
                  <a:gd name="connsiteX101" fmla="*/ 636651 w 878484"/>
                  <a:gd name="connsiteY101" fmla="*/ 458273 h 1010816"/>
                  <a:gd name="connsiteX102" fmla="*/ 603173 w 878484"/>
                  <a:gd name="connsiteY102" fmla="*/ 417858 h 1010816"/>
                  <a:gd name="connsiteX103" fmla="*/ 574732 w 878484"/>
                  <a:gd name="connsiteY103" fmla="*/ 386255 h 1010816"/>
                  <a:gd name="connsiteX104" fmla="*/ 464459 w 878484"/>
                  <a:gd name="connsiteY104" fmla="*/ 382809 h 1010816"/>
                  <a:gd name="connsiteX105" fmla="*/ 448581 w 878484"/>
                  <a:gd name="connsiteY105" fmla="*/ 365426 h 1010816"/>
                  <a:gd name="connsiteX106" fmla="*/ 565811 w 878484"/>
                  <a:gd name="connsiteY106" fmla="*/ 376745 h 1010816"/>
                  <a:gd name="connsiteX107" fmla="*/ 534819 w 878484"/>
                  <a:gd name="connsiteY107" fmla="*/ 345055 h 1010816"/>
                  <a:gd name="connsiteX108" fmla="*/ 408188 w 878484"/>
                  <a:gd name="connsiteY108" fmla="*/ 322438 h 1010816"/>
                  <a:gd name="connsiteX109" fmla="*/ 394164 w 878484"/>
                  <a:gd name="connsiteY109" fmla="*/ 307955 h 1010816"/>
                  <a:gd name="connsiteX110" fmla="*/ 524394 w 878484"/>
                  <a:gd name="connsiteY110" fmla="*/ 334826 h 1010816"/>
                  <a:gd name="connsiteX111" fmla="*/ 473357 w 878484"/>
                  <a:gd name="connsiteY111" fmla="*/ 287868 h 1010816"/>
                  <a:gd name="connsiteX112" fmla="*/ 366333 w 878484"/>
                  <a:gd name="connsiteY112" fmla="*/ 279973 h 1010816"/>
                  <a:gd name="connsiteX113" fmla="*/ 351852 w 878484"/>
                  <a:gd name="connsiteY113" fmla="*/ 265796 h 1010816"/>
                  <a:gd name="connsiteX114" fmla="*/ 463106 w 878484"/>
                  <a:gd name="connsiteY114" fmla="*/ 278926 h 1010816"/>
                  <a:gd name="connsiteX115" fmla="*/ 439900 w 878484"/>
                  <a:gd name="connsiteY115" fmla="*/ 259362 h 1010816"/>
                  <a:gd name="connsiteX116" fmla="*/ 337849 w 878484"/>
                  <a:gd name="connsiteY116" fmla="*/ 252339 h 1010816"/>
                  <a:gd name="connsiteX117" fmla="*/ 323520 w 878484"/>
                  <a:gd name="connsiteY117" fmla="*/ 238838 h 1010816"/>
                  <a:gd name="connsiteX118" fmla="*/ 428995 w 878484"/>
                  <a:gd name="connsiteY118" fmla="*/ 250485 h 1010816"/>
                  <a:gd name="connsiteX119" fmla="*/ 341884 w 878484"/>
                  <a:gd name="connsiteY119" fmla="*/ 184945 h 1010816"/>
                  <a:gd name="connsiteX120" fmla="*/ 256780 w 878484"/>
                  <a:gd name="connsiteY120" fmla="*/ 179776 h 1010816"/>
                  <a:gd name="connsiteX121" fmla="*/ 246246 w 878484"/>
                  <a:gd name="connsiteY121" fmla="*/ 171052 h 1010816"/>
                  <a:gd name="connsiteX122" fmla="*/ 239135 w 878484"/>
                  <a:gd name="connsiteY122" fmla="*/ 165250 h 1010816"/>
                  <a:gd name="connsiteX123" fmla="*/ 328645 w 878484"/>
                  <a:gd name="connsiteY123" fmla="*/ 176090 h 1010816"/>
                  <a:gd name="connsiteX124" fmla="*/ 301382 w 878484"/>
                  <a:gd name="connsiteY124" fmla="*/ 157900 h 1010816"/>
                  <a:gd name="connsiteX125" fmla="*/ 221578 w 878484"/>
                  <a:gd name="connsiteY125" fmla="*/ 151335 h 1010816"/>
                  <a:gd name="connsiteX126" fmla="*/ 197282 w 878484"/>
                  <a:gd name="connsiteY126" fmla="*/ 132840 h 1010816"/>
                  <a:gd name="connsiteX127" fmla="*/ 279136 w 878484"/>
                  <a:gd name="connsiteY127" fmla="*/ 144160 h 1010816"/>
                  <a:gd name="connsiteX128" fmla="*/ 201556 w 878484"/>
                  <a:gd name="connsiteY128" fmla="*/ 99492 h 1010816"/>
                  <a:gd name="connsiteX129" fmla="*/ 153682 w 878484"/>
                  <a:gd name="connsiteY129" fmla="*/ 99187 h 1010816"/>
                  <a:gd name="connsiteX130" fmla="*/ 150062 w 878484"/>
                  <a:gd name="connsiteY130" fmla="*/ 99099 h 1010816"/>
                  <a:gd name="connsiteX131" fmla="*/ 136431 w 878484"/>
                  <a:gd name="connsiteY131" fmla="*/ 89808 h 1010816"/>
                  <a:gd name="connsiteX132" fmla="*/ 143388 w 878484"/>
                  <a:gd name="connsiteY132" fmla="*/ 90070 h 1010816"/>
                  <a:gd name="connsiteX133" fmla="*/ 184828 w 878484"/>
                  <a:gd name="connsiteY133" fmla="*/ 90550 h 1010816"/>
                  <a:gd name="connsiteX134" fmla="*/ 169146 w 878484"/>
                  <a:gd name="connsiteY134" fmla="*/ 82262 h 1010816"/>
                  <a:gd name="connsiteX135" fmla="*/ 121359 w 878484"/>
                  <a:gd name="connsiteY135" fmla="*/ 79710 h 1010816"/>
                  <a:gd name="connsiteX136" fmla="*/ 108055 w 878484"/>
                  <a:gd name="connsiteY136" fmla="*/ 70986 h 1010816"/>
                  <a:gd name="connsiteX137" fmla="*/ 156169 w 878484"/>
                  <a:gd name="connsiteY137" fmla="*/ 75588 h 1010816"/>
                  <a:gd name="connsiteX138" fmla="*/ 857 w 878484"/>
                  <a:gd name="connsiteY138" fmla="*/ 2414 h 1010816"/>
                  <a:gd name="connsiteX139" fmla="*/ 2188 w 878484"/>
                  <a:gd name="connsiteY139" fmla="*/ 102 h 1010816"/>
                  <a:gd name="connsiteX140" fmla="*/ 175929 w 878484"/>
                  <a:gd name="connsiteY140" fmla="*/ 71793 h 1010816"/>
                  <a:gd name="connsiteX141" fmla="*/ 146943 w 878484"/>
                  <a:gd name="connsiteY141" fmla="*/ 37703 h 1010816"/>
                  <a:gd name="connsiteX142" fmla="*/ 146943 w 878484"/>
                  <a:gd name="connsiteY142" fmla="*/ 37703 h 1010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878484" h="1010816">
                    <a:moveTo>
                      <a:pt x="146943" y="37703"/>
                    </a:moveTo>
                    <a:cubicBezTo>
                      <a:pt x="154489" y="40866"/>
                      <a:pt x="161992" y="44115"/>
                      <a:pt x="169451" y="47431"/>
                    </a:cubicBezTo>
                    <a:cubicBezTo>
                      <a:pt x="178503" y="58314"/>
                      <a:pt x="187074" y="69481"/>
                      <a:pt x="194228" y="81084"/>
                    </a:cubicBezTo>
                    <a:cubicBezTo>
                      <a:pt x="198983" y="83549"/>
                      <a:pt x="203781" y="85970"/>
                      <a:pt x="208492" y="88478"/>
                    </a:cubicBezTo>
                    <a:cubicBezTo>
                      <a:pt x="197216" y="76395"/>
                      <a:pt x="186398" y="63570"/>
                      <a:pt x="176103" y="50419"/>
                    </a:cubicBezTo>
                    <a:cubicBezTo>
                      <a:pt x="185351" y="54606"/>
                      <a:pt x="194512" y="58925"/>
                      <a:pt x="203606" y="63309"/>
                    </a:cubicBezTo>
                    <a:cubicBezTo>
                      <a:pt x="212069" y="74868"/>
                      <a:pt x="219833" y="86580"/>
                      <a:pt x="226616" y="98292"/>
                    </a:cubicBezTo>
                    <a:cubicBezTo>
                      <a:pt x="254839" y="113821"/>
                      <a:pt x="282495" y="130179"/>
                      <a:pt x="309365" y="147497"/>
                    </a:cubicBezTo>
                    <a:cubicBezTo>
                      <a:pt x="297413" y="132557"/>
                      <a:pt x="287249" y="116439"/>
                      <a:pt x="276453" y="100779"/>
                    </a:cubicBezTo>
                    <a:cubicBezTo>
                      <a:pt x="282844" y="104225"/>
                      <a:pt x="289190" y="107693"/>
                      <a:pt x="295493" y="111160"/>
                    </a:cubicBezTo>
                    <a:cubicBezTo>
                      <a:pt x="304632" y="124967"/>
                      <a:pt x="312920" y="139252"/>
                      <a:pt x="318896" y="153778"/>
                    </a:cubicBezTo>
                    <a:cubicBezTo>
                      <a:pt x="326312" y="158642"/>
                      <a:pt x="333793" y="163418"/>
                      <a:pt x="341077" y="168413"/>
                    </a:cubicBezTo>
                    <a:cubicBezTo>
                      <a:pt x="330237" y="151684"/>
                      <a:pt x="319681" y="135043"/>
                      <a:pt x="308929" y="118576"/>
                    </a:cubicBezTo>
                    <a:cubicBezTo>
                      <a:pt x="317697" y="123440"/>
                      <a:pt x="326464" y="128325"/>
                      <a:pt x="335210" y="133254"/>
                    </a:cubicBezTo>
                    <a:cubicBezTo>
                      <a:pt x="343651" y="148413"/>
                      <a:pt x="350848" y="163745"/>
                      <a:pt x="356388" y="179034"/>
                    </a:cubicBezTo>
                    <a:cubicBezTo>
                      <a:pt x="388275" y="201455"/>
                      <a:pt x="419137" y="225054"/>
                      <a:pt x="448733" y="249787"/>
                    </a:cubicBezTo>
                    <a:cubicBezTo>
                      <a:pt x="432332" y="224858"/>
                      <a:pt x="418482" y="198511"/>
                      <a:pt x="403455" y="172906"/>
                    </a:cubicBezTo>
                    <a:cubicBezTo>
                      <a:pt x="408886" y="176177"/>
                      <a:pt x="414295" y="179449"/>
                      <a:pt x="419704" y="182764"/>
                    </a:cubicBezTo>
                    <a:cubicBezTo>
                      <a:pt x="434273" y="207061"/>
                      <a:pt x="448602" y="232055"/>
                      <a:pt x="458003" y="257726"/>
                    </a:cubicBezTo>
                    <a:cubicBezTo>
                      <a:pt x="463630" y="262503"/>
                      <a:pt x="469279" y="267279"/>
                      <a:pt x="474819" y="272143"/>
                    </a:cubicBezTo>
                    <a:cubicBezTo>
                      <a:pt x="459856" y="246581"/>
                      <a:pt x="449126" y="218358"/>
                      <a:pt x="435516" y="192557"/>
                    </a:cubicBezTo>
                    <a:cubicBezTo>
                      <a:pt x="441405" y="196243"/>
                      <a:pt x="447272" y="199929"/>
                      <a:pt x="453117" y="203658"/>
                    </a:cubicBezTo>
                    <a:cubicBezTo>
                      <a:pt x="466334" y="228653"/>
                      <a:pt x="479551" y="255153"/>
                      <a:pt x="485222" y="281194"/>
                    </a:cubicBezTo>
                    <a:cubicBezTo>
                      <a:pt x="485571" y="281499"/>
                      <a:pt x="485898" y="281805"/>
                      <a:pt x="486225" y="282110"/>
                    </a:cubicBezTo>
                    <a:cubicBezTo>
                      <a:pt x="486247" y="282110"/>
                      <a:pt x="486247" y="282110"/>
                      <a:pt x="486269" y="282132"/>
                    </a:cubicBezTo>
                    <a:cubicBezTo>
                      <a:pt x="487883" y="282372"/>
                      <a:pt x="488712" y="283419"/>
                      <a:pt x="488864" y="284553"/>
                    </a:cubicBezTo>
                    <a:cubicBezTo>
                      <a:pt x="506858" y="300780"/>
                      <a:pt x="524394" y="317356"/>
                      <a:pt x="541362" y="334346"/>
                    </a:cubicBezTo>
                    <a:cubicBezTo>
                      <a:pt x="520599" y="296462"/>
                      <a:pt x="500293" y="258424"/>
                      <a:pt x="479246" y="220649"/>
                    </a:cubicBezTo>
                    <a:cubicBezTo>
                      <a:pt x="486400" y="225403"/>
                      <a:pt x="493510" y="230180"/>
                      <a:pt x="500555" y="235022"/>
                    </a:cubicBezTo>
                    <a:cubicBezTo>
                      <a:pt x="520860" y="271445"/>
                      <a:pt x="539050" y="308741"/>
                      <a:pt x="553838" y="346800"/>
                    </a:cubicBezTo>
                    <a:cubicBezTo>
                      <a:pt x="564045" y="357290"/>
                      <a:pt x="574077" y="367891"/>
                      <a:pt x="583892" y="378643"/>
                    </a:cubicBezTo>
                    <a:cubicBezTo>
                      <a:pt x="564524" y="339232"/>
                      <a:pt x="546945" y="297814"/>
                      <a:pt x="530893" y="256374"/>
                    </a:cubicBezTo>
                    <a:cubicBezTo>
                      <a:pt x="538876" y="262132"/>
                      <a:pt x="546749" y="267977"/>
                      <a:pt x="554557" y="273888"/>
                    </a:cubicBezTo>
                    <a:cubicBezTo>
                      <a:pt x="568668" y="310355"/>
                      <a:pt x="580381" y="347519"/>
                      <a:pt x="588298" y="383485"/>
                    </a:cubicBezTo>
                    <a:cubicBezTo>
                      <a:pt x="609388" y="406800"/>
                      <a:pt x="629519" y="430704"/>
                      <a:pt x="648647" y="455110"/>
                    </a:cubicBezTo>
                    <a:cubicBezTo>
                      <a:pt x="625593" y="411206"/>
                      <a:pt x="621144" y="361762"/>
                      <a:pt x="605855" y="315218"/>
                    </a:cubicBezTo>
                    <a:cubicBezTo>
                      <a:pt x="612573" y="321129"/>
                      <a:pt x="619116" y="327149"/>
                      <a:pt x="625506" y="333299"/>
                    </a:cubicBezTo>
                    <a:cubicBezTo>
                      <a:pt x="641559" y="379036"/>
                      <a:pt x="649171" y="427978"/>
                      <a:pt x="662235" y="472733"/>
                    </a:cubicBezTo>
                    <a:cubicBezTo>
                      <a:pt x="667230" y="479342"/>
                      <a:pt x="672137" y="485972"/>
                      <a:pt x="676979" y="492624"/>
                    </a:cubicBezTo>
                    <a:cubicBezTo>
                      <a:pt x="670087" y="464838"/>
                      <a:pt x="667251" y="435655"/>
                      <a:pt x="660468" y="408392"/>
                    </a:cubicBezTo>
                    <a:cubicBezTo>
                      <a:pt x="655845" y="389810"/>
                      <a:pt x="650719" y="371358"/>
                      <a:pt x="645114" y="352994"/>
                    </a:cubicBezTo>
                    <a:cubicBezTo>
                      <a:pt x="649934" y="358054"/>
                      <a:pt x="654645" y="363158"/>
                      <a:pt x="659291" y="368349"/>
                    </a:cubicBezTo>
                    <a:cubicBezTo>
                      <a:pt x="662955" y="381151"/>
                      <a:pt x="666379" y="394019"/>
                      <a:pt x="669563" y="406909"/>
                    </a:cubicBezTo>
                    <a:cubicBezTo>
                      <a:pt x="677546" y="439298"/>
                      <a:pt x="688909" y="475067"/>
                      <a:pt x="688604" y="508720"/>
                    </a:cubicBezTo>
                    <a:cubicBezTo>
                      <a:pt x="709280" y="538120"/>
                      <a:pt x="728517" y="568132"/>
                      <a:pt x="746205" y="598622"/>
                    </a:cubicBezTo>
                    <a:cubicBezTo>
                      <a:pt x="740840" y="564424"/>
                      <a:pt x="740927" y="529244"/>
                      <a:pt x="737110" y="494979"/>
                    </a:cubicBezTo>
                    <a:cubicBezTo>
                      <a:pt x="736107" y="485994"/>
                      <a:pt x="734929" y="477051"/>
                      <a:pt x="733664" y="468109"/>
                    </a:cubicBezTo>
                    <a:cubicBezTo>
                      <a:pt x="737699" y="474565"/>
                      <a:pt x="741647" y="481064"/>
                      <a:pt x="745507" y="487586"/>
                    </a:cubicBezTo>
                    <a:lnTo>
                      <a:pt x="746881" y="500323"/>
                    </a:lnTo>
                    <a:cubicBezTo>
                      <a:pt x="750741" y="536114"/>
                      <a:pt x="756281" y="573540"/>
                      <a:pt x="752334" y="609353"/>
                    </a:cubicBezTo>
                    <a:cubicBezTo>
                      <a:pt x="757219" y="617990"/>
                      <a:pt x="761996" y="626649"/>
                      <a:pt x="766619" y="635351"/>
                    </a:cubicBezTo>
                    <a:cubicBezTo>
                      <a:pt x="764155" y="601480"/>
                      <a:pt x="768103" y="567041"/>
                      <a:pt x="766641" y="533082"/>
                    </a:cubicBezTo>
                    <a:cubicBezTo>
                      <a:pt x="766511" y="530269"/>
                      <a:pt x="766380" y="527433"/>
                      <a:pt x="766205" y="524620"/>
                    </a:cubicBezTo>
                    <a:cubicBezTo>
                      <a:pt x="771331" y="534282"/>
                      <a:pt x="776282" y="543988"/>
                      <a:pt x="781058" y="553737"/>
                    </a:cubicBezTo>
                    <a:cubicBezTo>
                      <a:pt x="782061" y="584489"/>
                      <a:pt x="779444" y="614718"/>
                      <a:pt x="771461" y="642025"/>
                    </a:cubicBezTo>
                    <a:cubicBezTo>
                      <a:pt x="771331" y="642483"/>
                      <a:pt x="771003" y="642810"/>
                      <a:pt x="770632" y="643050"/>
                    </a:cubicBezTo>
                    <a:cubicBezTo>
                      <a:pt x="783675" y="667936"/>
                      <a:pt x="795780" y="693061"/>
                      <a:pt x="806729" y="718405"/>
                    </a:cubicBezTo>
                    <a:cubicBezTo>
                      <a:pt x="808757" y="689463"/>
                      <a:pt x="813228" y="660760"/>
                      <a:pt x="815954" y="631861"/>
                    </a:cubicBezTo>
                    <a:cubicBezTo>
                      <a:pt x="819553" y="640738"/>
                      <a:pt x="823021" y="649615"/>
                      <a:pt x="826380" y="658535"/>
                    </a:cubicBezTo>
                    <a:cubicBezTo>
                      <a:pt x="823719" y="682025"/>
                      <a:pt x="819008" y="705297"/>
                      <a:pt x="810502" y="727064"/>
                    </a:cubicBezTo>
                    <a:cubicBezTo>
                      <a:pt x="810698" y="727522"/>
                      <a:pt x="810916" y="728002"/>
                      <a:pt x="811113" y="728460"/>
                    </a:cubicBezTo>
                    <a:cubicBezTo>
                      <a:pt x="816042" y="740194"/>
                      <a:pt x="820731" y="751993"/>
                      <a:pt x="825202" y="763858"/>
                    </a:cubicBezTo>
                    <a:cubicBezTo>
                      <a:pt x="829215" y="734239"/>
                      <a:pt x="831789" y="705188"/>
                      <a:pt x="832792" y="676180"/>
                    </a:cubicBezTo>
                    <a:cubicBezTo>
                      <a:pt x="835649" y="684206"/>
                      <a:pt x="838397" y="692276"/>
                      <a:pt x="841015" y="700346"/>
                    </a:cubicBezTo>
                    <a:cubicBezTo>
                      <a:pt x="838637" y="722571"/>
                      <a:pt x="834602" y="744512"/>
                      <a:pt x="828866" y="765733"/>
                    </a:cubicBezTo>
                    <a:cubicBezTo>
                      <a:pt x="828539" y="766933"/>
                      <a:pt x="827252" y="767151"/>
                      <a:pt x="826249" y="766759"/>
                    </a:cubicBezTo>
                    <a:cubicBezTo>
                      <a:pt x="853098" y="838537"/>
                      <a:pt x="871505" y="912299"/>
                      <a:pt x="878485" y="987131"/>
                    </a:cubicBezTo>
                    <a:cubicBezTo>
                      <a:pt x="878005" y="995048"/>
                      <a:pt x="877416" y="1002943"/>
                      <a:pt x="876718" y="1010817"/>
                    </a:cubicBezTo>
                    <a:cubicBezTo>
                      <a:pt x="875453" y="1010664"/>
                      <a:pt x="874254" y="1009901"/>
                      <a:pt x="874057" y="1008505"/>
                    </a:cubicBezTo>
                    <a:cubicBezTo>
                      <a:pt x="862367" y="926760"/>
                      <a:pt x="842018" y="846846"/>
                      <a:pt x="813032" y="769485"/>
                    </a:cubicBezTo>
                    <a:cubicBezTo>
                      <a:pt x="795758" y="762637"/>
                      <a:pt x="779095" y="754305"/>
                      <a:pt x="762585" y="746017"/>
                    </a:cubicBezTo>
                    <a:cubicBezTo>
                      <a:pt x="759466" y="740717"/>
                      <a:pt x="756303" y="735439"/>
                      <a:pt x="753053" y="730183"/>
                    </a:cubicBezTo>
                    <a:cubicBezTo>
                      <a:pt x="773381" y="740499"/>
                      <a:pt x="793097" y="751753"/>
                      <a:pt x="810916" y="763640"/>
                    </a:cubicBezTo>
                    <a:cubicBezTo>
                      <a:pt x="806576" y="752255"/>
                      <a:pt x="802039" y="740913"/>
                      <a:pt x="797329" y="729637"/>
                    </a:cubicBezTo>
                    <a:cubicBezTo>
                      <a:pt x="774995" y="721611"/>
                      <a:pt x="751789" y="709790"/>
                      <a:pt x="731265" y="696617"/>
                    </a:cubicBezTo>
                    <a:cubicBezTo>
                      <a:pt x="727208" y="690684"/>
                      <a:pt x="723020" y="684773"/>
                      <a:pt x="718746" y="678907"/>
                    </a:cubicBezTo>
                    <a:cubicBezTo>
                      <a:pt x="731265" y="686235"/>
                      <a:pt x="743391" y="694043"/>
                      <a:pt x="756085" y="701131"/>
                    </a:cubicBezTo>
                    <a:cubicBezTo>
                      <a:pt x="768343" y="707980"/>
                      <a:pt x="781211" y="714152"/>
                      <a:pt x="793577" y="720870"/>
                    </a:cubicBezTo>
                    <a:cubicBezTo>
                      <a:pt x="782410" y="694806"/>
                      <a:pt x="770262" y="669048"/>
                      <a:pt x="757023" y="643639"/>
                    </a:cubicBezTo>
                    <a:cubicBezTo>
                      <a:pt x="734776" y="644424"/>
                      <a:pt x="703544" y="630073"/>
                      <a:pt x="682955" y="624206"/>
                    </a:cubicBezTo>
                    <a:lnTo>
                      <a:pt x="672050" y="621065"/>
                    </a:lnTo>
                    <a:lnTo>
                      <a:pt x="659465" y="606365"/>
                    </a:lnTo>
                    <a:cubicBezTo>
                      <a:pt x="665245" y="607979"/>
                      <a:pt x="671003" y="609615"/>
                      <a:pt x="676783" y="611338"/>
                    </a:cubicBezTo>
                    <a:cubicBezTo>
                      <a:pt x="690196" y="615307"/>
                      <a:pt x="703631" y="619255"/>
                      <a:pt x="717066" y="623225"/>
                    </a:cubicBezTo>
                    <a:cubicBezTo>
                      <a:pt x="723827" y="625231"/>
                      <a:pt x="741254" y="632908"/>
                      <a:pt x="752574" y="635111"/>
                    </a:cubicBezTo>
                    <a:cubicBezTo>
                      <a:pt x="747252" y="625122"/>
                      <a:pt x="741821" y="615155"/>
                      <a:pt x="736194" y="605275"/>
                    </a:cubicBezTo>
                    <a:cubicBezTo>
                      <a:pt x="721407" y="605689"/>
                      <a:pt x="699640" y="593628"/>
                      <a:pt x="689302" y="589986"/>
                    </a:cubicBezTo>
                    <a:cubicBezTo>
                      <a:pt x="668734" y="582766"/>
                      <a:pt x="647404" y="575961"/>
                      <a:pt x="626749" y="568153"/>
                    </a:cubicBezTo>
                    <a:lnTo>
                      <a:pt x="611482" y="550378"/>
                    </a:lnTo>
                    <a:cubicBezTo>
                      <a:pt x="635299" y="557510"/>
                      <a:pt x="658396" y="566976"/>
                      <a:pt x="681559" y="575285"/>
                    </a:cubicBezTo>
                    <a:cubicBezTo>
                      <a:pt x="696412" y="580629"/>
                      <a:pt x="711134" y="586212"/>
                      <a:pt x="725900" y="591731"/>
                    </a:cubicBezTo>
                    <a:cubicBezTo>
                      <a:pt x="726968" y="592145"/>
                      <a:pt x="728037" y="592494"/>
                      <a:pt x="729084" y="592864"/>
                    </a:cubicBezTo>
                    <a:cubicBezTo>
                      <a:pt x="710632" y="561458"/>
                      <a:pt x="690523" y="530640"/>
                      <a:pt x="668691" y="500476"/>
                    </a:cubicBezTo>
                    <a:cubicBezTo>
                      <a:pt x="627535" y="492057"/>
                      <a:pt x="586488" y="482787"/>
                      <a:pt x="545375" y="473976"/>
                    </a:cubicBezTo>
                    <a:lnTo>
                      <a:pt x="534884" y="461980"/>
                    </a:lnTo>
                    <a:cubicBezTo>
                      <a:pt x="578069" y="467695"/>
                      <a:pt x="624023" y="475699"/>
                      <a:pt x="662693" y="492406"/>
                    </a:cubicBezTo>
                    <a:cubicBezTo>
                      <a:pt x="656673" y="484249"/>
                      <a:pt x="650654" y="476114"/>
                      <a:pt x="644394" y="468065"/>
                    </a:cubicBezTo>
                    <a:cubicBezTo>
                      <a:pt x="621602" y="466364"/>
                      <a:pt x="598527" y="459756"/>
                      <a:pt x="576389" y="455852"/>
                    </a:cubicBezTo>
                    <a:cubicBezTo>
                      <a:pt x="558134" y="452624"/>
                      <a:pt x="539813" y="449701"/>
                      <a:pt x="521471" y="446735"/>
                    </a:cubicBezTo>
                    <a:lnTo>
                      <a:pt x="512223" y="436244"/>
                    </a:lnTo>
                    <a:cubicBezTo>
                      <a:pt x="534448" y="438818"/>
                      <a:pt x="556433" y="442264"/>
                      <a:pt x="578570" y="446342"/>
                    </a:cubicBezTo>
                    <a:cubicBezTo>
                      <a:pt x="597371" y="449788"/>
                      <a:pt x="617960" y="452580"/>
                      <a:pt x="636651" y="458273"/>
                    </a:cubicBezTo>
                    <a:cubicBezTo>
                      <a:pt x="625834" y="444663"/>
                      <a:pt x="614710" y="431184"/>
                      <a:pt x="603173" y="417858"/>
                    </a:cubicBezTo>
                    <a:cubicBezTo>
                      <a:pt x="593903" y="407171"/>
                      <a:pt x="584394" y="396658"/>
                      <a:pt x="574732" y="386255"/>
                    </a:cubicBezTo>
                    <a:cubicBezTo>
                      <a:pt x="541340" y="391555"/>
                      <a:pt x="501863" y="389134"/>
                      <a:pt x="464459" y="382809"/>
                    </a:cubicBezTo>
                    <a:cubicBezTo>
                      <a:pt x="459180" y="377007"/>
                      <a:pt x="453902" y="371206"/>
                      <a:pt x="448581" y="365426"/>
                    </a:cubicBezTo>
                    <a:cubicBezTo>
                      <a:pt x="487360" y="371882"/>
                      <a:pt x="525855" y="377749"/>
                      <a:pt x="565811" y="376745"/>
                    </a:cubicBezTo>
                    <a:cubicBezTo>
                      <a:pt x="555670" y="366058"/>
                      <a:pt x="545353" y="355480"/>
                      <a:pt x="534819" y="345055"/>
                    </a:cubicBezTo>
                    <a:cubicBezTo>
                      <a:pt x="493183" y="343899"/>
                      <a:pt x="449213" y="334499"/>
                      <a:pt x="408188" y="322438"/>
                    </a:cubicBezTo>
                    <a:cubicBezTo>
                      <a:pt x="403520" y="317596"/>
                      <a:pt x="398853" y="312754"/>
                      <a:pt x="394164" y="307955"/>
                    </a:cubicBezTo>
                    <a:cubicBezTo>
                      <a:pt x="437457" y="317007"/>
                      <a:pt x="481776" y="324401"/>
                      <a:pt x="524394" y="334826"/>
                    </a:cubicBezTo>
                    <a:cubicBezTo>
                      <a:pt x="507839" y="318817"/>
                      <a:pt x="490827" y="303179"/>
                      <a:pt x="473357" y="287868"/>
                    </a:cubicBezTo>
                    <a:cubicBezTo>
                      <a:pt x="438569" y="288043"/>
                      <a:pt x="402016" y="285055"/>
                      <a:pt x="366333" y="279973"/>
                    </a:cubicBezTo>
                    <a:cubicBezTo>
                      <a:pt x="361535" y="275218"/>
                      <a:pt x="356715" y="270507"/>
                      <a:pt x="351852" y="265796"/>
                    </a:cubicBezTo>
                    <a:cubicBezTo>
                      <a:pt x="388995" y="269744"/>
                      <a:pt x="426399" y="273844"/>
                      <a:pt x="463106" y="278926"/>
                    </a:cubicBezTo>
                    <a:cubicBezTo>
                      <a:pt x="455451" y="272339"/>
                      <a:pt x="447708" y="265818"/>
                      <a:pt x="439900" y="259362"/>
                    </a:cubicBezTo>
                    <a:cubicBezTo>
                      <a:pt x="406072" y="257683"/>
                      <a:pt x="371895" y="255284"/>
                      <a:pt x="337849" y="252339"/>
                    </a:cubicBezTo>
                    <a:cubicBezTo>
                      <a:pt x="333095" y="247824"/>
                      <a:pt x="328318" y="243331"/>
                      <a:pt x="323520" y="238838"/>
                    </a:cubicBezTo>
                    <a:cubicBezTo>
                      <a:pt x="359027" y="240562"/>
                      <a:pt x="394752" y="244422"/>
                      <a:pt x="428995" y="250485"/>
                    </a:cubicBezTo>
                    <a:cubicBezTo>
                      <a:pt x="400903" y="227780"/>
                      <a:pt x="371939" y="205839"/>
                      <a:pt x="341884" y="184945"/>
                    </a:cubicBezTo>
                    <a:cubicBezTo>
                      <a:pt x="314185" y="184313"/>
                      <a:pt x="285373" y="182786"/>
                      <a:pt x="256780" y="179776"/>
                    </a:cubicBezTo>
                    <a:cubicBezTo>
                      <a:pt x="253290" y="176853"/>
                      <a:pt x="249779" y="173931"/>
                      <a:pt x="246246" y="171052"/>
                    </a:cubicBezTo>
                    <a:lnTo>
                      <a:pt x="239135" y="165250"/>
                    </a:lnTo>
                    <a:cubicBezTo>
                      <a:pt x="268929" y="169002"/>
                      <a:pt x="298743" y="172906"/>
                      <a:pt x="328645" y="176090"/>
                    </a:cubicBezTo>
                    <a:cubicBezTo>
                      <a:pt x="319594" y="169961"/>
                      <a:pt x="310586" y="163811"/>
                      <a:pt x="301382" y="157900"/>
                    </a:cubicBezTo>
                    <a:cubicBezTo>
                      <a:pt x="275406" y="156962"/>
                      <a:pt x="248339" y="154934"/>
                      <a:pt x="221578" y="151335"/>
                    </a:cubicBezTo>
                    <a:cubicBezTo>
                      <a:pt x="213574" y="145098"/>
                      <a:pt x="205482" y="138947"/>
                      <a:pt x="197282" y="132840"/>
                    </a:cubicBezTo>
                    <a:cubicBezTo>
                      <a:pt x="224566" y="136439"/>
                      <a:pt x="251895" y="140474"/>
                      <a:pt x="279136" y="144160"/>
                    </a:cubicBezTo>
                    <a:cubicBezTo>
                      <a:pt x="253792" y="128565"/>
                      <a:pt x="227881" y="113756"/>
                      <a:pt x="201556" y="99492"/>
                    </a:cubicBezTo>
                    <a:cubicBezTo>
                      <a:pt x="187205" y="102763"/>
                      <a:pt x="165416" y="99426"/>
                      <a:pt x="153682" y="99187"/>
                    </a:cubicBezTo>
                    <a:lnTo>
                      <a:pt x="150062" y="99099"/>
                    </a:lnTo>
                    <a:cubicBezTo>
                      <a:pt x="145547" y="95980"/>
                      <a:pt x="140989" y="92883"/>
                      <a:pt x="136431" y="89808"/>
                    </a:cubicBezTo>
                    <a:lnTo>
                      <a:pt x="143388" y="90070"/>
                    </a:lnTo>
                    <a:cubicBezTo>
                      <a:pt x="156823" y="90550"/>
                      <a:pt x="171087" y="90070"/>
                      <a:pt x="184828" y="90550"/>
                    </a:cubicBezTo>
                    <a:cubicBezTo>
                      <a:pt x="179593" y="87780"/>
                      <a:pt x="174402" y="84988"/>
                      <a:pt x="169146" y="82262"/>
                    </a:cubicBezTo>
                    <a:cubicBezTo>
                      <a:pt x="153224" y="81651"/>
                      <a:pt x="137281" y="80866"/>
                      <a:pt x="121359" y="79710"/>
                    </a:cubicBezTo>
                    <a:cubicBezTo>
                      <a:pt x="116932" y="76787"/>
                      <a:pt x="112504" y="73887"/>
                      <a:pt x="108055" y="70986"/>
                    </a:cubicBezTo>
                    <a:cubicBezTo>
                      <a:pt x="124108" y="72120"/>
                      <a:pt x="140182" y="73756"/>
                      <a:pt x="156169" y="75588"/>
                    </a:cubicBezTo>
                    <a:cubicBezTo>
                      <a:pt x="105547" y="49743"/>
                      <a:pt x="53595" y="25642"/>
                      <a:pt x="857" y="2414"/>
                    </a:cubicBezTo>
                    <a:cubicBezTo>
                      <a:pt x="-931" y="1629"/>
                      <a:pt x="356" y="-487"/>
                      <a:pt x="2188" y="102"/>
                    </a:cubicBezTo>
                    <a:cubicBezTo>
                      <a:pt x="62210" y="19884"/>
                      <a:pt x="120182" y="44072"/>
                      <a:pt x="175929" y="71793"/>
                    </a:cubicBezTo>
                    <a:cubicBezTo>
                      <a:pt x="165809" y="60779"/>
                      <a:pt x="156583" y="49066"/>
                      <a:pt x="146943" y="37703"/>
                    </a:cubicBezTo>
                    <a:lnTo>
                      <a:pt x="146943" y="37703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99" name="Freeform: Shape 3698">
                <a:extLst>
                  <a:ext uri="{FF2B5EF4-FFF2-40B4-BE49-F238E27FC236}">
                    <a16:creationId xmlns:a16="http://schemas.microsoft.com/office/drawing/2014/main" id="{8E900CA9-E1D9-4FD3-8E30-B807ECCBCC22}"/>
                  </a:ext>
                </a:extLst>
              </p:cNvPr>
              <p:cNvSpPr/>
              <p:nvPr/>
            </p:nvSpPr>
            <p:spPr>
              <a:xfrm>
                <a:off x="1389176" y="6475450"/>
                <a:ext cx="841503" cy="1100908"/>
              </a:xfrm>
              <a:custGeom>
                <a:avLst/>
                <a:gdLst>
                  <a:gd name="connsiteX0" fmla="*/ 262 w 841503"/>
                  <a:gd name="connsiteY0" fmla="*/ 3390 h 1100908"/>
                  <a:gd name="connsiteX1" fmla="*/ 340373 w 841503"/>
                  <a:gd name="connsiteY1" fmla="*/ 447493 h 1100908"/>
                  <a:gd name="connsiteX2" fmla="*/ 547506 w 841503"/>
                  <a:gd name="connsiteY2" fmla="*/ 638879 h 1100908"/>
                  <a:gd name="connsiteX3" fmla="*/ 832437 w 841503"/>
                  <a:gd name="connsiteY3" fmla="*/ 1098359 h 1100908"/>
                  <a:gd name="connsiteX4" fmla="*/ 841357 w 841503"/>
                  <a:gd name="connsiteY4" fmla="*/ 1094869 h 1100908"/>
                  <a:gd name="connsiteX5" fmla="*/ 658826 w 841503"/>
                  <a:gd name="connsiteY5" fmla="*/ 703002 h 1100908"/>
                  <a:gd name="connsiteX6" fmla="*/ 631454 w 841503"/>
                  <a:gd name="connsiteY6" fmla="*/ 645880 h 1100908"/>
                  <a:gd name="connsiteX7" fmla="*/ 583101 w 841503"/>
                  <a:gd name="connsiteY7" fmla="*/ 565269 h 1100908"/>
                  <a:gd name="connsiteX8" fmla="*/ 467309 w 841503"/>
                  <a:gd name="connsiteY8" fmla="*/ 418027 h 1100908"/>
                  <a:gd name="connsiteX9" fmla="*/ 194854 w 841503"/>
                  <a:gd name="connsiteY9" fmla="*/ 157503 h 1100908"/>
                  <a:gd name="connsiteX10" fmla="*/ 68114 w 841503"/>
                  <a:gd name="connsiteY10" fmla="*/ 52791 h 1100908"/>
                  <a:gd name="connsiteX11" fmla="*/ 3883 w 841503"/>
                  <a:gd name="connsiteY11" fmla="*/ 730 h 1100908"/>
                  <a:gd name="connsiteX12" fmla="*/ 262 w 841503"/>
                  <a:gd name="connsiteY12" fmla="*/ 3390 h 1100908"/>
                  <a:gd name="connsiteX13" fmla="*/ 262 w 841503"/>
                  <a:gd name="connsiteY13" fmla="*/ 3390 h 110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1503" h="1100908">
                    <a:moveTo>
                      <a:pt x="262" y="3390"/>
                    </a:moveTo>
                    <a:cubicBezTo>
                      <a:pt x="87155" y="168691"/>
                      <a:pt x="201288" y="322629"/>
                      <a:pt x="340373" y="447493"/>
                    </a:cubicBezTo>
                    <a:cubicBezTo>
                      <a:pt x="410428" y="510372"/>
                      <a:pt x="483362" y="569719"/>
                      <a:pt x="547506" y="638879"/>
                    </a:cubicBezTo>
                    <a:cubicBezTo>
                      <a:pt x="665609" y="766252"/>
                      <a:pt x="767377" y="937769"/>
                      <a:pt x="832437" y="1098359"/>
                    </a:cubicBezTo>
                    <a:cubicBezTo>
                      <a:pt x="834531" y="1103528"/>
                      <a:pt x="842688" y="1100060"/>
                      <a:pt x="841357" y="1094869"/>
                    </a:cubicBezTo>
                    <a:cubicBezTo>
                      <a:pt x="801204" y="936918"/>
                      <a:pt x="739350" y="838728"/>
                      <a:pt x="658826" y="703002"/>
                    </a:cubicBezTo>
                    <a:cubicBezTo>
                      <a:pt x="650909" y="683438"/>
                      <a:pt x="640680" y="664572"/>
                      <a:pt x="631454" y="645880"/>
                    </a:cubicBezTo>
                    <a:cubicBezTo>
                      <a:pt x="617648" y="617920"/>
                      <a:pt x="600178" y="591311"/>
                      <a:pt x="583101" y="565269"/>
                    </a:cubicBezTo>
                    <a:cubicBezTo>
                      <a:pt x="548946" y="513164"/>
                      <a:pt x="508597" y="464593"/>
                      <a:pt x="467309" y="418027"/>
                    </a:cubicBezTo>
                    <a:cubicBezTo>
                      <a:pt x="384038" y="324134"/>
                      <a:pt x="291191" y="237830"/>
                      <a:pt x="194854" y="157503"/>
                    </a:cubicBezTo>
                    <a:cubicBezTo>
                      <a:pt x="152869" y="122388"/>
                      <a:pt x="110710" y="87578"/>
                      <a:pt x="68114" y="52791"/>
                    </a:cubicBezTo>
                    <a:cubicBezTo>
                      <a:pt x="51560" y="39268"/>
                      <a:pt x="16642" y="15015"/>
                      <a:pt x="3883" y="730"/>
                    </a:cubicBezTo>
                    <a:cubicBezTo>
                      <a:pt x="2159" y="-1233"/>
                      <a:pt x="-916" y="1144"/>
                      <a:pt x="262" y="3390"/>
                    </a:cubicBezTo>
                    <a:lnTo>
                      <a:pt x="262" y="3390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00" name="Freeform: Shape 3699">
                <a:extLst>
                  <a:ext uri="{FF2B5EF4-FFF2-40B4-BE49-F238E27FC236}">
                    <a16:creationId xmlns:a16="http://schemas.microsoft.com/office/drawing/2014/main" id="{2F1C70AB-F295-4F03-8B35-1B087962EB3C}"/>
                  </a:ext>
                </a:extLst>
              </p:cNvPr>
              <p:cNvSpPr/>
              <p:nvPr/>
            </p:nvSpPr>
            <p:spPr>
              <a:xfrm>
                <a:off x="1389176" y="6475447"/>
                <a:ext cx="841501" cy="1100433"/>
              </a:xfrm>
              <a:custGeom>
                <a:avLst/>
                <a:gdLst>
                  <a:gd name="connsiteX0" fmla="*/ 262 w 841501"/>
                  <a:gd name="connsiteY0" fmla="*/ 3393 h 1100433"/>
                  <a:gd name="connsiteX1" fmla="*/ 5475 w 841501"/>
                  <a:gd name="connsiteY1" fmla="*/ 13208 h 1100433"/>
                  <a:gd name="connsiteX2" fmla="*/ 178409 w 841501"/>
                  <a:gd name="connsiteY2" fmla="*/ 184266 h 1100433"/>
                  <a:gd name="connsiteX3" fmla="*/ 322030 w 841501"/>
                  <a:gd name="connsiteY3" fmla="*/ 315107 h 1100433"/>
                  <a:gd name="connsiteX4" fmla="*/ 482293 w 841501"/>
                  <a:gd name="connsiteY4" fmla="*/ 489459 h 1100433"/>
                  <a:gd name="connsiteX5" fmla="*/ 637867 w 841501"/>
                  <a:gd name="connsiteY5" fmla="*/ 701020 h 1100433"/>
                  <a:gd name="connsiteX6" fmla="*/ 838260 w 841501"/>
                  <a:gd name="connsiteY6" fmla="*/ 1100433 h 1100433"/>
                  <a:gd name="connsiteX7" fmla="*/ 841357 w 841501"/>
                  <a:gd name="connsiteY7" fmla="*/ 1094850 h 1100433"/>
                  <a:gd name="connsiteX8" fmla="*/ 658826 w 841501"/>
                  <a:gd name="connsiteY8" fmla="*/ 702983 h 1100433"/>
                  <a:gd name="connsiteX9" fmla="*/ 631432 w 841501"/>
                  <a:gd name="connsiteY9" fmla="*/ 645839 h 1100433"/>
                  <a:gd name="connsiteX10" fmla="*/ 583101 w 841501"/>
                  <a:gd name="connsiteY10" fmla="*/ 565250 h 1100433"/>
                  <a:gd name="connsiteX11" fmla="*/ 467309 w 841501"/>
                  <a:gd name="connsiteY11" fmla="*/ 418008 h 1100433"/>
                  <a:gd name="connsiteX12" fmla="*/ 194854 w 841501"/>
                  <a:gd name="connsiteY12" fmla="*/ 157483 h 1100433"/>
                  <a:gd name="connsiteX13" fmla="*/ 68136 w 841501"/>
                  <a:gd name="connsiteY13" fmla="*/ 52772 h 1100433"/>
                  <a:gd name="connsiteX14" fmla="*/ 3904 w 841501"/>
                  <a:gd name="connsiteY14" fmla="*/ 710 h 1100433"/>
                  <a:gd name="connsiteX15" fmla="*/ 262 w 841501"/>
                  <a:gd name="connsiteY15" fmla="*/ 3393 h 1100433"/>
                  <a:gd name="connsiteX16" fmla="*/ 262 w 841501"/>
                  <a:gd name="connsiteY16" fmla="*/ 3393 h 110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41501" h="1100433">
                    <a:moveTo>
                      <a:pt x="262" y="3393"/>
                    </a:moveTo>
                    <a:lnTo>
                      <a:pt x="5475" y="13208"/>
                    </a:lnTo>
                    <a:cubicBezTo>
                      <a:pt x="5867" y="13600"/>
                      <a:pt x="141397" y="149326"/>
                      <a:pt x="178409" y="184266"/>
                    </a:cubicBezTo>
                    <a:cubicBezTo>
                      <a:pt x="215465" y="219272"/>
                      <a:pt x="322030" y="315107"/>
                      <a:pt x="322030" y="315107"/>
                    </a:cubicBezTo>
                    <a:cubicBezTo>
                      <a:pt x="322030" y="315107"/>
                      <a:pt x="456448" y="458707"/>
                      <a:pt x="482293" y="489459"/>
                    </a:cubicBezTo>
                    <a:cubicBezTo>
                      <a:pt x="508138" y="520212"/>
                      <a:pt x="616274" y="668261"/>
                      <a:pt x="637867" y="701020"/>
                    </a:cubicBezTo>
                    <a:cubicBezTo>
                      <a:pt x="659459" y="733801"/>
                      <a:pt x="827617" y="988568"/>
                      <a:pt x="838260" y="1100433"/>
                    </a:cubicBezTo>
                    <a:cubicBezTo>
                      <a:pt x="840354" y="1099539"/>
                      <a:pt x="842012" y="1097402"/>
                      <a:pt x="841357" y="1094850"/>
                    </a:cubicBezTo>
                    <a:cubicBezTo>
                      <a:pt x="801204" y="936877"/>
                      <a:pt x="739328" y="838687"/>
                      <a:pt x="658826" y="702983"/>
                    </a:cubicBezTo>
                    <a:cubicBezTo>
                      <a:pt x="650909" y="683397"/>
                      <a:pt x="640680" y="664553"/>
                      <a:pt x="631432" y="645839"/>
                    </a:cubicBezTo>
                    <a:cubicBezTo>
                      <a:pt x="617627" y="617879"/>
                      <a:pt x="600178" y="591270"/>
                      <a:pt x="583101" y="565250"/>
                    </a:cubicBezTo>
                    <a:cubicBezTo>
                      <a:pt x="548946" y="513123"/>
                      <a:pt x="508596" y="464552"/>
                      <a:pt x="467309" y="418008"/>
                    </a:cubicBezTo>
                    <a:cubicBezTo>
                      <a:pt x="384059" y="324115"/>
                      <a:pt x="291191" y="237811"/>
                      <a:pt x="194854" y="157483"/>
                    </a:cubicBezTo>
                    <a:cubicBezTo>
                      <a:pt x="152869" y="122369"/>
                      <a:pt x="110731" y="87559"/>
                      <a:pt x="68136" y="52772"/>
                    </a:cubicBezTo>
                    <a:cubicBezTo>
                      <a:pt x="51582" y="39249"/>
                      <a:pt x="16663" y="14996"/>
                      <a:pt x="3904" y="710"/>
                    </a:cubicBezTo>
                    <a:cubicBezTo>
                      <a:pt x="2159" y="-1209"/>
                      <a:pt x="-916" y="1125"/>
                      <a:pt x="262" y="3393"/>
                    </a:cubicBezTo>
                    <a:lnTo>
                      <a:pt x="262" y="3393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01" name="Freeform: Shape 3700">
                <a:extLst>
                  <a:ext uri="{FF2B5EF4-FFF2-40B4-BE49-F238E27FC236}">
                    <a16:creationId xmlns:a16="http://schemas.microsoft.com/office/drawing/2014/main" id="{32EF1D1F-5ADD-4DA0-B1B2-886C440CF56B}"/>
                  </a:ext>
                </a:extLst>
              </p:cNvPr>
              <p:cNvSpPr/>
              <p:nvPr/>
            </p:nvSpPr>
            <p:spPr>
              <a:xfrm>
                <a:off x="1398663" y="6496157"/>
                <a:ext cx="831738" cy="1075733"/>
              </a:xfrm>
              <a:custGeom>
                <a:avLst/>
                <a:gdLst>
                  <a:gd name="connsiteX0" fmla="*/ 0 w 831738"/>
                  <a:gd name="connsiteY0" fmla="*/ 0 h 1075733"/>
                  <a:gd name="connsiteX1" fmla="*/ 4079 w 831738"/>
                  <a:gd name="connsiteY1" fmla="*/ 7503 h 1075733"/>
                  <a:gd name="connsiteX2" fmla="*/ 75442 w 831738"/>
                  <a:gd name="connsiteY2" fmla="*/ 75726 h 1075733"/>
                  <a:gd name="connsiteX3" fmla="*/ 33610 w 831738"/>
                  <a:gd name="connsiteY3" fmla="*/ 59455 h 1075733"/>
                  <a:gd name="connsiteX4" fmla="*/ 38910 w 831738"/>
                  <a:gd name="connsiteY4" fmla="*/ 68354 h 1075733"/>
                  <a:gd name="connsiteX5" fmla="*/ 50099 w 831738"/>
                  <a:gd name="connsiteY5" fmla="*/ 72672 h 1075733"/>
                  <a:gd name="connsiteX6" fmla="*/ 94177 w 831738"/>
                  <a:gd name="connsiteY6" fmla="*/ 93392 h 1075733"/>
                  <a:gd name="connsiteX7" fmla="*/ 101026 w 831738"/>
                  <a:gd name="connsiteY7" fmla="*/ 99826 h 1075733"/>
                  <a:gd name="connsiteX8" fmla="*/ 44951 w 831738"/>
                  <a:gd name="connsiteY8" fmla="*/ 78365 h 1075733"/>
                  <a:gd name="connsiteX9" fmla="*/ 48943 w 831738"/>
                  <a:gd name="connsiteY9" fmla="*/ 84908 h 1075733"/>
                  <a:gd name="connsiteX10" fmla="*/ 63032 w 831738"/>
                  <a:gd name="connsiteY10" fmla="*/ 89793 h 1075733"/>
                  <a:gd name="connsiteX11" fmla="*/ 115530 w 831738"/>
                  <a:gd name="connsiteY11" fmla="*/ 113458 h 1075733"/>
                  <a:gd name="connsiteX12" fmla="*/ 150841 w 831738"/>
                  <a:gd name="connsiteY12" fmla="*/ 146588 h 1075733"/>
                  <a:gd name="connsiteX13" fmla="*/ 74134 w 831738"/>
                  <a:gd name="connsiteY13" fmla="*/ 124646 h 1075733"/>
                  <a:gd name="connsiteX14" fmla="*/ 79608 w 831738"/>
                  <a:gd name="connsiteY14" fmla="*/ 132978 h 1075733"/>
                  <a:gd name="connsiteX15" fmla="*/ 93043 w 831738"/>
                  <a:gd name="connsiteY15" fmla="*/ 135791 h 1075733"/>
                  <a:gd name="connsiteX16" fmla="*/ 160961 w 831738"/>
                  <a:gd name="connsiteY16" fmla="*/ 156097 h 1075733"/>
                  <a:gd name="connsiteX17" fmla="*/ 176817 w 831738"/>
                  <a:gd name="connsiteY17" fmla="*/ 171015 h 1075733"/>
                  <a:gd name="connsiteX18" fmla="*/ 116729 w 831738"/>
                  <a:gd name="connsiteY18" fmla="*/ 149074 h 1075733"/>
                  <a:gd name="connsiteX19" fmla="*/ 85519 w 831738"/>
                  <a:gd name="connsiteY19" fmla="*/ 141833 h 1075733"/>
                  <a:gd name="connsiteX20" fmla="*/ 89641 w 831738"/>
                  <a:gd name="connsiteY20" fmla="*/ 147940 h 1075733"/>
                  <a:gd name="connsiteX21" fmla="*/ 181615 w 831738"/>
                  <a:gd name="connsiteY21" fmla="*/ 176141 h 1075733"/>
                  <a:gd name="connsiteX22" fmla="*/ 182313 w 831738"/>
                  <a:gd name="connsiteY22" fmla="*/ 176162 h 1075733"/>
                  <a:gd name="connsiteX23" fmla="*/ 229554 w 831738"/>
                  <a:gd name="connsiteY23" fmla="*/ 220983 h 1075733"/>
                  <a:gd name="connsiteX24" fmla="*/ 229598 w 831738"/>
                  <a:gd name="connsiteY24" fmla="*/ 221223 h 1075733"/>
                  <a:gd name="connsiteX25" fmla="*/ 164407 w 831738"/>
                  <a:gd name="connsiteY25" fmla="*/ 198474 h 1075733"/>
                  <a:gd name="connsiteX26" fmla="*/ 120350 w 831738"/>
                  <a:gd name="connsiteY26" fmla="*/ 191757 h 1075733"/>
                  <a:gd name="connsiteX27" fmla="*/ 125475 w 831738"/>
                  <a:gd name="connsiteY27" fmla="*/ 198780 h 1075733"/>
                  <a:gd name="connsiteX28" fmla="*/ 169467 w 831738"/>
                  <a:gd name="connsiteY28" fmla="*/ 204800 h 1075733"/>
                  <a:gd name="connsiteX29" fmla="*/ 238148 w 831738"/>
                  <a:gd name="connsiteY29" fmla="*/ 229271 h 1075733"/>
                  <a:gd name="connsiteX30" fmla="*/ 249358 w 831738"/>
                  <a:gd name="connsiteY30" fmla="*/ 240067 h 1075733"/>
                  <a:gd name="connsiteX31" fmla="*/ 139805 w 831738"/>
                  <a:gd name="connsiteY31" fmla="*/ 218017 h 1075733"/>
                  <a:gd name="connsiteX32" fmla="*/ 145061 w 831738"/>
                  <a:gd name="connsiteY32" fmla="*/ 224909 h 1075733"/>
                  <a:gd name="connsiteX33" fmla="*/ 191517 w 831738"/>
                  <a:gd name="connsiteY33" fmla="*/ 230994 h 1075733"/>
                  <a:gd name="connsiteX34" fmla="*/ 258977 w 831738"/>
                  <a:gd name="connsiteY34" fmla="*/ 249336 h 1075733"/>
                  <a:gd name="connsiteX35" fmla="*/ 307352 w 831738"/>
                  <a:gd name="connsiteY35" fmla="*/ 296905 h 1075733"/>
                  <a:gd name="connsiteX36" fmla="*/ 184647 w 831738"/>
                  <a:gd name="connsiteY36" fmla="*/ 274484 h 1075733"/>
                  <a:gd name="connsiteX37" fmla="*/ 190187 w 831738"/>
                  <a:gd name="connsiteY37" fmla="*/ 281092 h 1075733"/>
                  <a:gd name="connsiteX38" fmla="*/ 224800 w 831738"/>
                  <a:gd name="connsiteY38" fmla="*/ 283492 h 1075733"/>
                  <a:gd name="connsiteX39" fmla="*/ 309380 w 831738"/>
                  <a:gd name="connsiteY39" fmla="*/ 298933 h 1075733"/>
                  <a:gd name="connsiteX40" fmla="*/ 320198 w 831738"/>
                  <a:gd name="connsiteY40" fmla="*/ 309817 h 1075733"/>
                  <a:gd name="connsiteX41" fmla="*/ 252281 w 831738"/>
                  <a:gd name="connsiteY41" fmla="*/ 293568 h 1075733"/>
                  <a:gd name="connsiteX42" fmla="*/ 195399 w 831738"/>
                  <a:gd name="connsiteY42" fmla="*/ 287287 h 1075733"/>
                  <a:gd name="connsiteX43" fmla="*/ 202575 w 831738"/>
                  <a:gd name="connsiteY43" fmla="*/ 295662 h 1075733"/>
                  <a:gd name="connsiteX44" fmla="*/ 325106 w 831738"/>
                  <a:gd name="connsiteY44" fmla="*/ 314789 h 1075733"/>
                  <a:gd name="connsiteX45" fmla="*/ 354899 w 831738"/>
                  <a:gd name="connsiteY45" fmla="*/ 345368 h 1075733"/>
                  <a:gd name="connsiteX46" fmla="*/ 278868 w 831738"/>
                  <a:gd name="connsiteY46" fmla="*/ 328595 h 1075733"/>
                  <a:gd name="connsiteX47" fmla="*/ 225279 w 831738"/>
                  <a:gd name="connsiteY47" fmla="*/ 321376 h 1075733"/>
                  <a:gd name="connsiteX48" fmla="*/ 234462 w 831738"/>
                  <a:gd name="connsiteY48" fmla="*/ 331431 h 1075733"/>
                  <a:gd name="connsiteX49" fmla="*/ 360918 w 831738"/>
                  <a:gd name="connsiteY49" fmla="*/ 351649 h 1075733"/>
                  <a:gd name="connsiteX50" fmla="*/ 371278 w 831738"/>
                  <a:gd name="connsiteY50" fmla="*/ 362554 h 1075733"/>
                  <a:gd name="connsiteX51" fmla="*/ 292826 w 831738"/>
                  <a:gd name="connsiteY51" fmla="*/ 346109 h 1075733"/>
                  <a:gd name="connsiteX52" fmla="*/ 246806 w 831738"/>
                  <a:gd name="connsiteY52" fmla="*/ 344713 h 1075733"/>
                  <a:gd name="connsiteX53" fmla="*/ 253197 w 831738"/>
                  <a:gd name="connsiteY53" fmla="*/ 351452 h 1075733"/>
                  <a:gd name="connsiteX54" fmla="*/ 285825 w 831738"/>
                  <a:gd name="connsiteY54" fmla="*/ 351409 h 1075733"/>
                  <a:gd name="connsiteX55" fmla="*/ 378214 w 831738"/>
                  <a:gd name="connsiteY55" fmla="*/ 369926 h 1075733"/>
                  <a:gd name="connsiteX56" fmla="*/ 382271 w 831738"/>
                  <a:gd name="connsiteY56" fmla="*/ 374266 h 1075733"/>
                  <a:gd name="connsiteX57" fmla="*/ 382467 w 831738"/>
                  <a:gd name="connsiteY57" fmla="*/ 374593 h 1075733"/>
                  <a:gd name="connsiteX58" fmla="*/ 382772 w 831738"/>
                  <a:gd name="connsiteY58" fmla="*/ 374812 h 1075733"/>
                  <a:gd name="connsiteX59" fmla="*/ 391409 w 831738"/>
                  <a:gd name="connsiteY59" fmla="*/ 384103 h 1075733"/>
                  <a:gd name="connsiteX60" fmla="*/ 421813 w 831738"/>
                  <a:gd name="connsiteY60" fmla="*/ 417473 h 1075733"/>
                  <a:gd name="connsiteX61" fmla="*/ 290383 w 831738"/>
                  <a:gd name="connsiteY61" fmla="*/ 388966 h 1075733"/>
                  <a:gd name="connsiteX62" fmla="*/ 297625 w 831738"/>
                  <a:gd name="connsiteY62" fmla="*/ 395968 h 1075733"/>
                  <a:gd name="connsiteX63" fmla="*/ 332281 w 831738"/>
                  <a:gd name="connsiteY63" fmla="*/ 400613 h 1075733"/>
                  <a:gd name="connsiteX64" fmla="*/ 424583 w 831738"/>
                  <a:gd name="connsiteY64" fmla="*/ 420592 h 1075733"/>
                  <a:gd name="connsiteX65" fmla="*/ 430123 w 831738"/>
                  <a:gd name="connsiteY65" fmla="*/ 426807 h 1075733"/>
                  <a:gd name="connsiteX66" fmla="*/ 304669 w 831738"/>
                  <a:gd name="connsiteY66" fmla="*/ 402685 h 1075733"/>
                  <a:gd name="connsiteX67" fmla="*/ 311387 w 831738"/>
                  <a:gd name="connsiteY67" fmla="*/ 408988 h 1075733"/>
                  <a:gd name="connsiteX68" fmla="*/ 433852 w 831738"/>
                  <a:gd name="connsiteY68" fmla="*/ 430995 h 1075733"/>
                  <a:gd name="connsiteX69" fmla="*/ 478934 w 831738"/>
                  <a:gd name="connsiteY69" fmla="*/ 483187 h 1075733"/>
                  <a:gd name="connsiteX70" fmla="*/ 363601 w 831738"/>
                  <a:gd name="connsiteY70" fmla="*/ 455859 h 1075733"/>
                  <a:gd name="connsiteX71" fmla="*/ 373416 w 831738"/>
                  <a:gd name="connsiteY71" fmla="*/ 464474 h 1075733"/>
                  <a:gd name="connsiteX72" fmla="*/ 401464 w 831738"/>
                  <a:gd name="connsiteY72" fmla="*/ 466851 h 1075733"/>
                  <a:gd name="connsiteX73" fmla="*/ 485237 w 831738"/>
                  <a:gd name="connsiteY73" fmla="*/ 490712 h 1075733"/>
                  <a:gd name="connsiteX74" fmla="*/ 492566 w 831738"/>
                  <a:gd name="connsiteY74" fmla="*/ 499523 h 1075733"/>
                  <a:gd name="connsiteX75" fmla="*/ 404277 w 831738"/>
                  <a:gd name="connsiteY75" fmla="*/ 473089 h 1075733"/>
                  <a:gd name="connsiteX76" fmla="*/ 379261 w 831738"/>
                  <a:gd name="connsiteY76" fmla="*/ 469599 h 1075733"/>
                  <a:gd name="connsiteX77" fmla="*/ 388247 w 831738"/>
                  <a:gd name="connsiteY77" fmla="*/ 477451 h 1075733"/>
                  <a:gd name="connsiteX78" fmla="*/ 409272 w 831738"/>
                  <a:gd name="connsiteY78" fmla="*/ 480417 h 1075733"/>
                  <a:gd name="connsiteX79" fmla="*/ 497451 w 831738"/>
                  <a:gd name="connsiteY79" fmla="*/ 505434 h 1075733"/>
                  <a:gd name="connsiteX80" fmla="*/ 547201 w 831738"/>
                  <a:gd name="connsiteY80" fmla="*/ 567877 h 1075733"/>
                  <a:gd name="connsiteX81" fmla="*/ 444714 w 831738"/>
                  <a:gd name="connsiteY81" fmla="*/ 527397 h 1075733"/>
                  <a:gd name="connsiteX82" fmla="*/ 453460 w 831738"/>
                  <a:gd name="connsiteY82" fmla="*/ 535336 h 1075733"/>
                  <a:gd name="connsiteX83" fmla="*/ 551846 w 831738"/>
                  <a:gd name="connsiteY83" fmla="*/ 573962 h 1075733"/>
                  <a:gd name="connsiteX84" fmla="*/ 561814 w 831738"/>
                  <a:gd name="connsiteY84" fmla="*/ 587114 h 1075733"/>
                  <a:gd name="connsiteX85" fmla="*/ 477298 w 831738"/>
                  <a:gd name="connsiteY85" fmla="*/ 557430 h 1075733"/>
                  <a:gd name="connsiteX86" fmla="*/ 480919 w 831738"/>
                  <a:gd name="connsiteY86" fmla="*/ 560832 h 1075733"/>
                  <a:gd name="connsiteX87" fmla="*/ 571279 w 831738"/>
                  <a:gd name="connsiteY87" fmla="*/ 599764 h 1075733"/>
                  <a:gd name="connsiteX88" fmla="*/ 708161 w 831738"/>
                  <a:gd name="connsiteY88" fmla="*/ 809667 h 1075733"/>
                  <a:gd name="connsiteX89" fmla="*/ 773156 w 831738"/>
                  <a:gd name="connsiteY89" fmla="*/ 937999 h 1075733"/>
                  <a:gd name="connsiteX90" fmla="*/ 827922 w 831738"/>
                  <a:gd name="connsiteY90" fmla="*/ 1074663 h 1075733"/>
                  <a:gd name="connsiteX91" fmla="*/ 831739 w 831738"/>
                  <a:gd name="connsiteY91" fmla="*/ 1073921 h 1075733"/>
                  <a:gd name="connsiteX92" fmla="*/ 829645 w 831738"/>
                  <a:gd name="connsiteY92" fmla="*/ 1065873 h 1075733"/>
                  <a:gd name="connsiteX93" fmla="*/ 730102 w 831738"/>
                  <a:gd name="connsiteY93" fmla="*/ 837693 h 1075733"/>
                  <a:gd name="connsiteX94" fmla="*/ 592762 w 831738"/>
                  <a:gd name="connsiteY94" fmla="*/ 620505 h 1075733"/>
                  <a:gd name="connsiteX95" fmla="*/ 574333 w 831738"/>
                  <a:gd name="connsiteY95" fmla="*/ 595554 h 1075733"/>
                  <a:gd name="connsiteX96" fmla="*/ 574420 w 831738"/>
                  <a:gd name="connsiteY96" fmla="*/ 594420 h 1075733"/>
                  <a:gd name="connsiteX97" fmla="*/ 576143 w 831738"/>
                  <a:gd name="connsiteY97" fmla="*/ 548509 h 1075733"/>
                  <a:gd name="connsiteX98" fmla="*/ 573548 w 831738"/>
                  <a:gd name="connsiteY98" fmla="*/ 544562 h 1075733"/>
                  <a:gd name="connsiteX99" fmla="*/ 570582 w 831738"/>
                  <a:gd name="connsiteY99" fmla="*/ 540047 h 1075733"/>
                  <a:gd name="connsiteX100" fmla="*/ 567702 w 831738"/>
                  <a:gd name="connsiteY100" fmla="*/ 586721 h 1075733"/>
                  <a:gd name="connsiteX101" fmla="*/ 552283 w 831738"/>
                  <a:gd name="connsiteY101" fmla="*/ 566568 h 1075733"/>
                  <a:gd name="connsiteX102" fmla="*/ 553046 w 831738"/>
                  <a:gd name="connsiteY102" fmla="*/ 564453 h 1075733"/>
                  <a:gd name="connsiteX103" fmla="*/ 556056 w 831738"/>
                  <a:gd name="connsiteY103" fmla="*/ 518913 h 1075733"/>
                  <a:gd name="connsiteX104" fmla="*/ 550167 w 831738"/>
                  <a:gd name="connsiteY104" fmla="*/ 510690 h 1075733"/>
                  <a:gd name="connsiteX105" fmla="*/ 546677 w 831738"/>
                  <a:gd name="connsiteY105" fmla="*/ 559371 h 1075733"/>
                  <a:gd name="connsiteX106" fmla="*/ 498585 w 831738"/>
                  <a:gd name="connsiteY106" fmla="*/ 499523 h 1075733"/>
                  <a:gd name="connsiteX107" fmla="*/ 511933 w 831738"/>
                  <a:gd name="connsiteY107" fmla="*/ 460897 h 1075733"/>
                  <a:gd name="connsiteX108" fmla="*/ 507026 w 831738"/>
                  <a:gd name="connsiteY108" fmla="*/ 454877 h 1075733"/>
                  <a:gd name="connsiteX109" fmla="*/ 495684 w 831738"/>
                  <a:gd name="connsiteY109" fmla="*/ 496012 h 1075733"/>
                  <a:gd name="connsiteX110" fmla="*/ 488225 w 831738"/>
                  <a:gd name="connsiteY110" fmla="*/ 487070 h 1075733"/>
                  <a:gd name="connsiteX111" fmla="*/ 495597 w 831738"/>
                  <a:gd name="connsiteY111" fmla="*/ 441072 h 1075733"/>
                  <a:gd name="connsiteX112" fmla="*/ 490036 w 831738"/>
                  <a:gd name="connsiteY112" fmla="*/ 434463 h 1075733"/>
                  <a:gd name="connsiteX113" fmla="*/ 483863 w 831738"/>
                  <a:gd name="connsiteY113" fmla="*/ 481857 h 1075733"/>
                  <a:gd name="connsiteX114" fmla="*/ 438258 w 831738"/>
                  <a:gd name="connsiteY114" fmla="*/ 429032 h 1075733"/>
                  <a:gd name="connsiteX115" fmla="*/ 438345 w 831738"/>
                  <a:gd name="connsiteY115" fmla="*/ 428749 h 1075733"/>
                  <a:gd name="connsiteX116" fmla="*/ 447004 w 831738"/>
                  <a:gd name="connsiteY116" fmla="*/ 393241 h 1075733"/>
                  <a:gd name="connsiteX117" fmla="*/ 449098 w 831738"/>
                  <a:gd name="connsiteY117" fmla="*/ 387592 h 1075733"/>
                  <a:gd name="connsiteX118" fmla="*/ 444430 w 831738"/>
                  <a:gd name="connsiteY118" fmla="*/ 382423 h 1075733"/>
                  <a:gd name="connsiteX119" fmla="*/ 435771 w 831738"/>
                  <a:gd name="connsiteY119" fmla="*/ 426240 h 1075733"/>
                  <a:gd name="connsiteX120" fmla="*/ 428770 w 831738"/>
                  <a:gd name="connsiteY120" fmla="*/ 418389 h 1075733"/>
                  <a:gd name="connsiteX121" fmla="*/ 432500 w 831738"/>
                  <a:gd name="connsiteY121" fmla="*/ 369381 h 1075733"/>
                  <a:gd name="connsiteX122" fmla="*/ 425542 w 831738"/>
                  <a:gd name="connsiteY122" fmla="*/ 361856 h 1075733"/>
                  <a:gd name="connsiteX123" fmla="*/ 424125 w 831738"/>
                  <a:gd name="connsiteY123" fmla="*/ 413176 h 1075733"/>
                  <a:gd name="connsiteX124" fmla="*/ 380962 w 831738"/>
                  <a:gd name="connsiteY124" fmla="*/ 365956 h 1075733"/>
                  <a:gd name="connsiteX125" fmla="*/ 382118 w 831738"/>
                  <a:gd name="connsiteY125" fmla="*/ 316556 h 1075733"/>
                  <a:gd name="connsiteX126" fmla="*/ 378454 w 831738"/>
                  <a:gd name="connsiteY126" fmla="*/ 312848 h 1075733"/>
                  <a:gd name="connsiteX127" fmla="*/ 376753 w 831738"/>
                  <a:gd name="connsiteY127" fmla="*/ 361442 h 1075733"/>
                  <a:gd name="connsiteX128" fmla="*/ 364408 w 831738"/>
                  <a:gd name="connsiteY128" fmla="*/ 348290 h 1075733"/>
                  <a:gd name="connsiteX129" fmla="*/ 364233 w 831738"/>
                  <a:gd name="connsiteY129" fmla="*/ 346916 h 1075733"/>
                  <a:gd name="connsiteX130" fmla="*/ 364888 w 831738"/>
                  <a:gd name="connsiteY130" fmla="*/ 299260 h 1075733"/>
                  <a:gd name="connsiteX131" fmla="*/ 360657 w 831738"/>
                  <a:gd name="connsiteY131" fmla="*/ 295073 h 1075733"/>
                  <a:gd name="connsiteX132" fmla="*/ 357843 w 831738"/>
                  <a:gd name="connsiteY132" fmla="*/ 309467 h 1075733"/>
                  <a:gd name="connsiteX133" fmla="*/ 356600 w 831738"/>
                  <a:gd name="connsiteY133" fmla="*/ 340024 h 1075733"/>
                  <a:gd name="connsiteX134" fmla="*/ 331823 w 831738"/>
                  <a:gd name="connsiteY134" fmla="*/ 314200 h 1075733"/>
                  <a:gd name="connsiteX135" fmla="*/ 332020 w 831738"/>
                  <a:gd name="connsiteY135" fmla="*/ 312979 h 1075733"/>
                  <a:gd name="connsiteX136" fmla="*/ 323797 w 831738"/>
                  <a:gd name="connsiteY136" fmla="*/ 259435 h 1075733"/>
                  <a:gd name="connsiteX137" fmla="*/ 318977 w 831738"/>
                  <a:gd name="connsiteY137" fmla="*/ 254898 h 1075733"/>
                  <a:gd name="connsiteX138" fmla="*/ 318737 w 831738"/>
                  <a:gd name="connsiteY138" fmla="*/ 272630 h 1075733"/>
                  <a:gd name="connsiteX139" fmla="*/ 326523 w 831738"/>
                  <a:gd name="connsiteY139" fmla="*/ 308770 h 1075733"/>
                  <a:gd name="connsiteX140" fmla="*/ 312499 w 831738"/>
                  <a:gd name="connsiteY140" fmla="*/ 294418 h 1075733"/>
                  <a:gd name="connsiteX141" fmla="*/ 303666 w 831738"/>
                  <a:gd name="connsiteY141" fmla="*/ 240590 h 1075733"/>
                  <a:gd name="connsiteX142" fmla="*/ 297145 w 831738"/>
                  <a:gd name="connsiteY142" fmla="*/ 234571 h 1075733"/>
                  <a:gd name="connsiteX143" fmla="*/ 297515 w 831738"/>
                  <a:gd name="connsiteY143" fmla="*/ 245018 h 1075733"/>
                  <a:gd name="connsiteX144" fmla="*/ 306000 w 831738"/>
                  <a:gd name="connsiteY144" fmla="*/ 287810 h 1075733"/>
                  <a:gd name="connsiteX145" fmla="*/ 257166 w 831738"/>
                  <a:gd name="connsiteY145" fmla="*/ 239085 h 1075733"/>
                  <a:gd name="connsiteX146" fmla="*/ 251932 w 831738"/>
                  <a:gd name="connsiteY146" fmla="*/ 193851 h 1075733"/>
                  <a:gd name="connsiteX147" fmla="*/ 245541 w 831738"/>
                  <a:gd name="connsiteY147" fmla="*/ 188224 h 1075733"/>
                  <a:gd name="connsiteX148" fmla="*/ 249249 w 831738"/>
                  <a:gd name="connsiteY148" fmla="*/ 231299 h 1075733"/>
                  <a:gd name="connsiteX149" fmla="*/ 234854 w 831738"/>
                  <a:gd name="connsiteY149" fmla="*/ 217275 h 1075733"/>
                  <a:gd name="connsiteX150" fmla="*/ 231779 w 831738"/>
                  <a:gd name="connsiteY150" fmla="*/ 180001 h 1075733"/>
                  <a:gd name="connsiteX151" fmla="*/ 231735 w 831738"/>
                  <a:gd name="connsiteY151" fmla="*/ 176206 h 1075733"/>
                  <a:gd name="connsiteX152" fmla="*/ 224298 w 831738"/>
                  <a:gd name="connsiteY152" fmla="*/ 169794 h 1075733"/>
                  <a:gd name="connsiteX153" fmla="*/ 227504 w 831738"/>
                  <a:gd name="connsiteY153" fmla="*/ 210165 h 1075733"/>
                  <a:gd name="connsiteX154" fmla="*/ 224254 w 831738"/>
                  <a:gd name="connsiteY154" fmla="*/ 207046 h 1075733"/>
                  <a:gd name="connsiteX155" fmla="*/ 185410 w 831738"/>
                  <a:gd name="connsiteY155" fmla="*/ 169707 h 1075733"/>
                  <a:gd name="connsiteX156" fmla="*/ 184996 w 831738"/>
                  <a:gd name="connsiteY156" fmla="*/ 167984 h 1075733"/>
                  <a:gd name="connsiteX157" fmla="*/ 168376 w 831738"/>
                  <a:gd name="connsiteY157" fmla="*/ 128005 h 1075733"/>
                  <a:gd name="connsiteX158" fmla="*/ 167635 w 831738"/>
                  <a:gd name="connsiteY158" fmla="*/ 122051 h 1075733"/>
                  <a:gd name="connsiteX159" fmla="*/ 159587 w 831738"/>
                  <a:gd name="connsiteY159" fmla="*/ 115355 h 1075733"/>
                  <a:gd name="connsiteX160" fmla="*/ 169161 w 831738"/>
                  <a:gd name="connsiteY160" fmla="*/ 154200 h 1075733"/>
                  <a:gd name="connsiteX161" fmla="*/ 160437 w 831738"/>
                  <a:gd name="connsiteY161" fmla="*/ 145911 h 1075733"/>
                  <a:gd name="connsiteX162" fmla="*/ 160459 w 831738"/>
                  <a:gd name="connsiteY162" fmla="*/ 145824 h 1075733"/>
                  <a:gd name="connsiteX163" fmla="*/ 154788 w 831738"/>
                  <a:gd name="connsiteY163" fmla="*/ 128594 h 1075733"/>
                  <a:gd name="connsiteX164" fmla="*/ 150012 w 831738"/>
                  <a:gd name="connsiteY164" fmla="*/ 107394 h 1075733"/>
                  <a:gd name="connsiteX165" fmla="*/ 144407 w 831738"/>
                  <a:gd name="connsiteY165" fmla="*/ 102749 h 1075733"/>
                  <a:gd name="connsiteX166" fmla="*/ 145039 w 831738"/>
                  <a:gd name="connsiteY166" fmla="*/ 107176 h 1075733"/>
                  <a:gd name="connsiteX167" fmla="*/ 154330 w 831738"/>
                  <a:gd name="connsiteY167" fmla="*/ 140154 h 1075733"/>
                  <a:gd name="connsiteX168" fmla="*/ 92411 w 831738"/>
                  <a:gd name="connsiteY168" fmla="*/ 82400 h 1075733"/>
                  <a:gd name="connsiteX169" fmla="*/ 80306 w 831738"/>
                  <a:gd name="connsiteY169" fmla="*/ 49837 h 1075733"/>
                  <a:gd name="connsiteX170" fmla="*/ 76380 w 831738"/>
                  <a:gd name="connsiteY170" fmla="*/ 46609 h 1075733"/>
                  <a:gd name="connsiteX171" fmla="*/ 86391 w 831738"/>
                  <a:gd name="connsiteY171" fmla="*/ 76882 h 1075733"/>
                  <a:gd name="connsiteX172" fmla="*/ 79783 w 831738"/>
                  <a:gd name="connsiteY172" fmla="*/ 70840 h 1075733"/>
                  <a:gd name="connsiteX173" fmla="*/ 71647 w 831738"/>
                  <a:gd name="connsiteY173" fmla="*/ 56511 h 1075733"/>
                  <a:gd name="connsiteX174" fmla="*/ 64603 w 831738"/>
                  <a:gd name="connsiteY174" fmla="*/ 36925 h 1075733"/>
                  <a:gd name="connsiteX175" fmla="*/ 58888 w 831738"/>
                  <a:gd name="connsiteY175" fmla="*/ 32236 h 1075733"/>
                  <a:gd name="connsiteX176" fmla="*/ 65846 w 831738"/>
                  <a:gd name="connsiteY176" fmla="*/ 58190 h 1075733"/>
                  <a:gd name="connsiteX177" fmla="*/ 0 w 831738"/>
                  <a:gd name="connsiteY177" fmla="*/ 0 h 1075733"/>
                  <a:gd name="connsiteX178" fmla="*/ 0 w 831738"/>
                  <a:gd name="connsiteY178" fmla="*/ 0 h 107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831738" h="1075733">
                    <a:moveTo>
                      <a:pt x="0" y="0"/>
                    </a:moveTo>
                    <a:lnTo>
                      <a:pt x="4079" y="7503"/>
                    </a:lnTo>
                    <a:cubicBezTo>
                      <a:pt x="27699" y="30426"/>
                      <a:pt x="51516" y="53130"/>
                      <a:pt x="75442" y="75726"/>
                    </a:cubicBezTo>
                    <a:cubicBezTo>
                      <a:pt x="62552" y="68921"/>
                      <a:pt x="47939" y="63512"/>
                      <a:pt x="33610" y="59455"/>
                    </a:cubicBezTo>
                    <a:cubicBezTo>
                      <a:pt x="35377" y="62421"/>
                      <a:pt x="37143" y="65388"/>
                      <a:pt x="38910" y="68354"/>
                    </a:cubicBezTo>
                    <a:cubicBezTo>
                      <a:pt x="42661" y="69728"/>
                      <a:pt x="46391" y="71167"/>
                      <a:pt x="50099" y="72672"/>
                    </a:cubicBezTo>
                    <a:cubicBezTo>
                      <a:pt x="64930" y="78692"/>
                      <a:pt x="79106" y="87896"/>
                      <a:pt x="94177" y="93392"/>
                    </a:cubicBezTo>
                    <a:lnTo>
                      <a:pt x="101026" y="99826"/>
                    </a:lnTo>
                    <a:cubicBezTo>
                      <a:pt x="83883" y="90470"/>
                      <a:pt x="64406" y="83338"/>
                      <a:pt x="44951" y="78365"/>
                    </a:cubicBezTo>
                    <a:lnTo>
                      <a:pt x="48943" y="84908"/>
                    </a:lnTo>
                    <a:cubicBezTo>
                      <a:pt x="53654" y="86413"/>
                      <a:pt x="58365" y="88027"/>
                      <a:pt x="63032" y="89793"/>
                    </a:cubicBezTo>
                    <a:cubicBezTo>
                      <a:pt x="81091" y="96620"/>
                      <a:pt x="97798" y="106042"/>
                      <a:pt x="115530" y="113458"/>
                    </a:cubicBezTo>
                    <a:lnTo>
                      <a:pt x="150841" y="146588"/>
                    </a:lnTo>
                    <a:cubicBezTo>
                      <a:pt x="127220" y="135704"/>
                      <a:pt x="100415" y="130295"/>
                      <a:pt x="74134" y="124646"/>
                    </a:cubicBezTo>
                    <a:cubicBezTo>
                      <a:pt x="75944" y="127438"/>
                      <a:pt x="77776" y="130208"/>
                      <a:pt x="79608" y="132978"/>
                    </a:cubicBezTo>
                    <a:cubicBezTo>
                      <a:pt x="84101" y="133938"/>
                      <a:pt x="88594" y="134854"/>
                      <a:pt x="93043" y="135791"/>
                    </a:cubicBezTo>
                    <a:cubicBezTo>
                      <a:pt x="116598" y="140786"/>
                      <a:pt x="138736" y="147133"/>
                      <a:pt x="160961" y="156097"/>
                    </a:cubicBezTo>
                    <a:lnTo>
                      <a:pt x="176817" y="171015"/>
                    </a:lnTo>
                    <a:cubicBezTo>
                      <a:pt x="158736" y="159041"/>
                      <a:pt x="137907" y="153850"/>
                      <a:pt x="116729" y="149074"/>
                    </a:cubicBezTo>
                    <a:cubicBezTo>
                      <a:pt x="106457" y="146762"/>
                      <a:pt x="96009" y="144189"/>
                      <a:pt x="85519" y="141833"/>
                    </a:cubicBezTo>
                    <a:lnTo>
                      <a:pt x="89641" y="147940"/>
                    </a:lnTo>
                    <a:cubicBezTo>
                      <a:pt x="121528" y="153436"/>
                      <a:pt x="153349" y="158649"/>
                      <a:pt x="181615" y="176141"/>
                    </a:cubicBezTo>
                    <a:cubicBezTo>
                      <a:pt x="181877" y="176315"/>
                      <a:pt x="182138" y="176293"/>
                      <a:pt x="182313" y="176162"/>
                    </a:cubicBezTo>
                    <a:cubicBezTo>
                      <a:pt x="198104" y="191059"/>
                      <a:pt x="213873" y="205977"/>
                      <a:pt x="229554" y="220983"/>
                    </a:cubicBezTo>
                    <a:lnTo>
                      <a:pt x="229598" y="221223"/>
                    </a:lnTo>
                    <a:cubicBezTo>
                      <a:pt x="209445" y="210536"/>
                      <a:pt x="185388" y="203535"/>
                      <a:pt x="164407" y="198474"/>
                    </a:cubicBezTo>
                    <a:cubicBezTo>
                      <a:pt x="150775" y="195181"/>
                      <a:pt x="135377" y="192062"/>
                      <a:pt x="120350" y="191757"/>
                    </a:cubicBezTo>
                    <a:cubicBezTo>
                      <a:pt x="122051" y="194091"/>
                      <a:pt x="123752" y="196446"/>
                      <a:pt x="125475" y="198780"/>
                    </a:cubicBezTo>
                    <a:cubicBezTo>
                      <a:pt x="140001" y="199369"/>
                      <a:pt x="154374" y="200721"/>
                      <a:pt x="169467" y="204800"/>
                    </a:cubicBezTo>
                    <a:cubicBezTo>
                      <a:pt x="192782" y="211059"/>
                      <a:pt x="214854" y="223447"/>
                      <a:pt x="238148" y="229271"/>
                    </a:cubicBezTo>
                    <a:lnTo>
                      <a:pt x="249358" y="240067"/>
                    </a:lnTo>
                    <a:cubicBezTo>
                      <a:pt x="215356" y="227199"/>
                      <a:pt x="176664" y="218911"/>
                      <a:pt x="139805" y="218017"/>
                    </a:cubicBezTo>
                    <a:lnTo>
                      <a:pt x="145061" y="224909"/>
                    </a:lnTo>
                    <a:cubicBezTo>
                      <a:pt x="160590" y="226326"/>
                      <a:pt x="176054" y="227984"/>
                      <a:pt x="191517" y="230994"/>
                    </a:cubicBezTo>
                    <a:cubicBezTo>
                      <a:pt x="214570" y="235487"/>
                      <a:pt x="236599" y="242444"/>
                      <a:pt x="258977" y="249336"/>
                    </a:cubicBezTo>
                    <a:cubicBezTo>
                      <a:pt x="275225" y="265083"/>
                      <a:pt x="291343" y="280918"/>
                      <a:pt x="307352" y="296905"/>
                    </a:cubicBezTo>
                    <a:cubicBezTo>
                      <a:pt x="269925" y="282990"/>
                      <a:pt x="226304" y="274920"/>
                      <a:pt x="184647" y="274484"/>
                    </a:cubicBezTo>
                    <a:lnTo>
                      <a:pt x="190187" y="281092"/>
                    </a:lnTo>
                    <a:cubicBezTo>
                      <a:pt x="201724" y="281529"/>
                      <a:pt x="213262" y="282183"/>
                      <a:pt x="224800" y="283492"/>
                    </a:cubicBezTo>
                    <a:cubicBezTo>
                      <a:pt x="253393" y="286719"/>
                      <a:pt x="281267" y="293175"/>
                      <a:pt x="309380" y="298933"/>
                    </a:cubicBezTo>
                    <a:cubicBezTo>
                      <a:pt x="313001" y="302554"/>
                      <a:pt x="316600" y="306174"/>
                      <a:pt x="320198" y="309817"/>
                    </a:cubicBezTo>
                    <a:cubicBezTo>
                      <a:pt x="299500" y="298933"/>
                      <a:pt x="275400" y="296403"/>
                      <a:pt x="252281" y="293568"/>
                    </a:cubicBezTo>
                    <a:cubicBezTo>
                      <a:pt x="233633" y="291278"/>
                      <a:pt x="214505" y="288661"/>
                      <a:pt x="195399" y="287287"/>
                    </a:cubicBezTo>
                    <a:cubicBezTo>
                      <a:pt x="197777" y="290078"/>
                      <a:pt x="200176" y="292870"/>
                      <a:pt x="202575" y="295662"/>
                    </a:cubicBezTo>
                    <a:cubicBezTo>
                      <a:pt x="243906" y="299064"/>
                      <a:pt x="285214" y="301136"/>
                      <a:pt x="325106" y="314789"/>
                    </a:cubicBezTo>
                    <a:cubicBezTo>
                      <a:pt x="335095" y="324909"/>
                      <a:pt x="345040" y="335095"/>
                      <a:pt x="354899" y="345368"/>
                    </a:cubicBezTo>
                    <a:cubicBezTo>
                      <a:pt x="331278" y="334659"/>
                      <a:pt x="304342" y="331736"/>
                      <a:pt x="278868" y="328595"/>
                    </a:cubicBezTo>
                    <a:cubicBezTo>
                      <a:pt x="261267" y="326436"/>
                      <a:pt x="243295" y="323644"/>
                      <a:pt x="225279" y="321376"/>
                    </a:cubicBezTo>
                    <a:cubicBezTo>
                      <a:pt x="228333" y="324757"/>
                      <a:pt x="231386" y="328094"/>
                      <a:pt x="234462" y="331431"/>
                    </a:cubicBezTo>
                    <a:cubicBezTo>
                      <a:pt x="276817" y="336556"/>
                      <a:pt x="319413" y="339784"/>
                      <a:pt x="360918" y="351649"/>
                    </a:cubicBezTo>
                    <a:cubicBezTo>
                      <a:pt x="364386" y="355269"/>
                      <a:pt x="367832" y="358912"/>
                      <a:pt x="371278" y="362554"/>
                    </a:cubicBezTo>
                    <a:cubicBezTo>
                      <a:pt x="347592" y="351300"/>
                      <a:pt x="318257" y="347963"/>
                      <a:pt x="292826" y="346109"/>
                    </a:cubicBezTo>
                    <a:cubicBezTo>
                      <a:pt x="277799" y="345019"/>
                      <a:pt x="262313" y="344430"/>
                      <a:pt x="246806" y="344713"/>
                    </a:cubicBezTo>
                    <a:cubicBezTo>
                      <a:pt x="248922" y="346960"/>
                      <a:pt x="251059" y="349206"/>
                      <a:pt x="253197" y="351452"/>
                    </a:cubicBezTo>
                    <a:cubicBezTo>
                      <a:pt x="264037" y="350995"/>
                      <a:pt x="274898" y="350842"/>
                      <a:pt x="285825" y="351409"/>
                    </a:cubicBezTo>
                    <a:cubicBezTo>
                      <a:pt x="318584" y="353110"/>
                      <a:pt x="346916" y="362423"/>
                      <a:pt x="378214" y="369926"/>
                    </a:cubicBezTo>
                    <a:lnTo>
                      <a:pt x="382271" y="374266"/>
                    </a:lnTo>
                    <a:lnTo>
                      <a:pt x="382467" y="374593"/>
                    </a:lnTo>
                    <a:cubicBezTo>
                      <a:pt x="382532" y="374724"/>
                      <a:pt x="382663" y="374790"/>
                      <a:pt x="382772" y="374812"/>
                    </a:cubicBezTo>
                    <a:cubicBezTo>
                      <a:pt x="385651" y="377908"/>
                      <a:pt x="388552" y="381006"/>
                      <a:pt x="391409" y="384103"/>
                    </a:cubicBezTo>
                    <a:cubicBezTo>
                      <a:pt x="401616" y="395161"/>
                      <a:pt x="411758" y="406284"/>
                      <a:pt x="421813" y="417473"/>
                    </a:cubicBezTo>
                    <a:cubicBezTo>
                      <a:pt x="381878" y="400286"/>
                      <a:pt x="335618" y="392282"/>
                      <a:pt x="290383" y="388966"/>
                    </a:cubicBezTo>
                    <a:cubicBezTo>
                      <a:pt x="292783" y="391300"/>
                      <a:pt x="295204" y="393634"/>
                      <a:pt x="297625" y="395968"/>
                    </a:cubicBezTo>
                    <a:cubicBezTo>
                      <a:pt x="309206" y="397189"/>
                      <a:pt x="320765" y="398716"/>
                      <a:pt x="332281" y="400613"/>
                    </a:cubicBezTo>
                    <a:cubicBezTo>
                      <a:pt x="363448" y="405739"/>
                      <a:pt x="393590" y="414942"/>
                      <a:pt x="424583" y="420592"/>
                    </a:cubicBezTo>
                    <a:lnTo>
                      <a:pt x="430123" y="426807"/>
                    </a:lnTo>
                    <a:cubicBezTo>
                      <a:pt x="390471" y="413547"/>
                      <a:pt x="347330" y="404343"/>
                      <a:pt x="304669" y="402685"/>
                    </a:cubicBezTo>
                    <a:cubicBezTo>
                      <a:pt x="306894" y="404801"/>
                      <a:pt x="309141" y="406895"/>
                      <a:pt x="311387" y="408988"/>
                    </a:cubicBezTo>
                    <a:cubicBezTo>
                      <a:pt x="352718" y="411606"/>
                      <a:pt x="393045" y="417865"/>
                      <a:pt x="433852" y="430995"/>
                    </a:cubicBezTo>
                    <a:cubicBezTo>
                      <a:pt x="449098" y="448203"/>
                      <a:pt x="464125" y="465586"/>
                      <a:pt x="478934" y="483187"/>
                    </a:cubicBezTo>
                    <a:cubicBezTo>
                      <a:pt x="446437" y="466502"/>
                      <a:pt x="403514" y="456469"/>
                      <a:pt x="363601" y="455859"/>
                    </a:cubicBezTo>
                    <a:lnTo>
                      <a:pt x="373416" y="464474"/>
                    </a:lnTo>
                    <a:cubicBezTo>
                      <a:pt x="382685" y="464736"/>
                      <a:pt x="391998" y="465434"/>
                      <a:pt x="401464" y="466851"/>
                    </a:cubicBezTo>
                    <a:cubicBezTo>
                      <a:pt x="430842" y="471235"/>
                      <a:pt x="457298" y="481486"/>
                      <a:pt x="485237" y="490712"/>
                    </a:cubicBezTo>
                    <a:lnTo>
                      <a:pt x="492566" y="499523"/>
                    </a:lnTo>
                    <a:cubicBezTo>
                      <a:pt x="466939" y="484125"/>
                      <a:pt x="432544" y="477691"/>
                      <a:pt x="404277" y="473089"/>
                    </a:cubicBezTo>
                    <a:cubicBezTo>
                      <a:pt x="396120" y="471759"/>
                      <a:pt x="387745" y="470559"/>
                      <a:pt x="379261" y="469599"/>
                    </a:cubicBezTo>
                    <a:lnTo>
                      <a:pt x="388247" y="477451"/>
                    </a:lnTo>
                    <a:cubicBezTo>
                      <a:pt x="395226" y="478171"/>
                      <a:pt x="402227" y="479131"/>
                      <a:pt x="409272" y="480417"/>
                    </a:cubicBezTo>
                    <a:cubicBezTo>
                      <a:pt x="439566" y="485914"/>
                      <a:pt x="467702" y="499153"/>
                      <a:pt x="497451" y="505434"/>
                    </a:cubicBezTo>
                    <a:cubicBezTo>
                      <a:pt x="514354" y="525979"/>
                      <a:pt x="530952" y="546808"/>
                      <a:pt x="547201" y="567877"/>
                    </a:cubicBezTo>
                    <a:cubicBezTo>
                      <a:pt x="516186" y="549338"/>
                      <a:pt x="480679" y="535685"/>
                      <a:pt x="444714" y="527397"/>
                    </a:cubicBezTo>
                    <a:lnTo>
                      <a:pt x="453460" y="535336"/>
                    </a:lnTo>
                    <a:cubicBezTo>
                      <a:pt x="487113" y="544867"/>
                      <a:pt x="519131" y="557757"/>
                      <a:pt x="551846" y="573962"/>
                    </a:cubicBezTo>
                    <a:cubicBezTo>
                      <a:pt x="555183" y="578324"/>
                      <a:pt x="558520" y="582708"/>
                      <a:pt x="561814" y="587114"/>
                    </a:cubicBezTo>
                    <a:cubicBezTo>
                      <a:pt x="536906" y="571170"/>
                      <a:pt x="506393" y="563428"/>
                      <a:pt x="477298" y="557430"/>
                    </a:cubicBezTo>
                    <a:lnTo>
                      <a:pt x="480919" y="560832"/>
                    </a:lnTo>
                    <a:cubicBezTo>
                      <a:pt x="512457" y="570908"/>
                      <a:pt x="541595" y="583319"/>
                      <a:pt x="571279" y="599764"/>
                    </a:cubicBezTo>
                    <a:cubicBezTo>
                      <a:pt x="621116" y="666896"/>
                      <a:pt x="667179" y="736777"/>
                      <a:pt x="708161" y="809667"/>
                    </a:cubicBezTo>
                    <a:cubicBezTo>
                      <a:pt x="731673" y="851477"/>
                      <a:pt x="753483" y="894247"/>
                      <a:pt x="773156" y="937999"/>
                    </a:cubicBezTo>
                    <a:cubicBezTo>
                      <a:pt x="793331" y="982841"/>
                      <a:pt x="809427" y="1029166"/>
                      <a:pt x="827922" y="1074663"/>
                    </a:cubicBezTo>
                    <a:cubicBezTo>
                      <a:pt x="828707" y="1076582"/>
                      <a:pt x="831521" y="1075666"/>
                      <a:pt x="831739" y="1073921"/>
                    </a:cubicBezTo>
                    <a:cubicBezTo>
                      <a:pt x="831041" y="1071217"/>
                      <a:pt x="830365" y="1068534"/>
                      <a:pt x="829645" y="1065873"/>
                    </a:cubicBezTo>
                    <a:cubicBezTo>
                      <a:pt x="807224" y="986680"/>
                      <a:pt x="768881" y="909798"/>
                      <a:pt x="730102" y="837693"/>
                    </a:cubicBezTo>
                    <a:cubicBezTo>
                      <a:pt x="689513" y="762186"/>
                      <a:pt x="643210" y="689797"/>
                      <a:pt x="592762" y="620505"/>
                    </a:cubicBezTo>
                    <a:cubicBezTo>
                      <a:pt x="586678" y="612152"/>
                      <a:pt x="580527" y="603842"/>
                      <a:pt x="574333" y="595554"/>
                    </a:cubicBezTo>
                    <a:cubicBezTo>
                      <a:pt x="574442" y="595227"/>
                      <a:pt x="574485" y="594856"/>
                      <a:pt x="574420" y="594420"/>
                    </a:cubicBezTo>
                    <a:cubicBezTo>
                      <a:pt x="572217" y="578041"/>
                      <a:pt x="573199" y="563144"/>
                      <a:pt x="576143" y="548509"/>
                    </a:cubicBezTo>
                    <a:lnTo>
                      <a:pt x="573548" y="544562"/>
                    </a:lnTo>
                    <a:lnTo>
                      <a:pt x="570582" y="540047"/>
                    </a:lnTo>
                    <a:cubicBezTo>
                      <a:pt x="566568" y="555532"/>
                      <a:pt x="564605" y="571454"/>
                      <a:pt x="567702" y="586721"/>
                    </a:cubicBezTo>
                    <a:cubicBezTo>
                      <a:pt x="562599" y="579982"/>
                      <a:pt x="557452" y="573264"/>
                      <a:pt x="552283" y="566568"/>
                    </a:cubicBezTo>
                    <a:cubicBezTo>
                      <a:pt x="552784" y="566088"/>
                      <a:pt x="553090" y="565391"/>
                      <a:pt x="553046" y="564453"/>
                    </a:cubicBezTo>
                    <a:cubicBezTo>
                      <a:pt x="552304" y="548597"/>
                      <a:pt x="553373" y="533569"/>
                      <a:pt x="556056" y="518913"/>
                    </a:cubicBezTo>
                    <a:cubicBezTo>
                      <a:pt x="554115" y="516164"/>
                      <a:pt x="552152" y="513416"/>
                      <a:pt x="550167" y="510690"/>
                    </a:cubicBezTo>
                    <a:cubicBezTo>
                      <a:pt x="547048" y="526699"/>
                      <a:pt x="545958" y="543122"/>
                      <a:pt x="546677" y="559371"/>
                    </a:cubicBezTo>
                    <a:cubicBezTo>
                      <a:pt x="530952" y="539175"/>
                      <a:pt x="514921" y="519240"/>
                      <a:pt x="498585" y="499523"/>
                    </a:cubicBezTo>
                    <a:cubicBezTo>
                      <a:pt x="503340" y="486720"/>
                      <a:pt x="507528" y="473787"/>
                      <a:pt x="511933" y="460897"/>
                    </a:cubicBezTo>
                    <a:lnTo>
                      <a:pt x="507026" y="454877"/>
                    </a:lnTo>
                    <a:cubicBezTo>
                      <a:pt x="502271" y="468400"/>
                      <a:pt x="498193" y="482206"/>
                      <a:pt x="495684" y="496012"/>
                    </a:cubicBezTo>
                    <a:cubicBezTo>
                      <a:pt x="493198" y="493024"/>
                      <a:pt x="490712" y="490036"/>
                      <a:pt x="488225" y="487070"/>
                    </a:cubicBezTo>
                    <a:cubicBezTo>
                      <a:pt x="488051" y="471890"/>
                      <a:pt x="491039" y="456339"/>
                      <a:pt x="495597" y="441072"/>
                    </a:cubicBezTo>
                    <a:lnTo>
                      <a:pt x="490036" y="434463"/>
                    </a:lnTo>
                    <a:cubicBezTo>
                      <a:pt x="485325" y="450493"/>
                      <a:pt x="482511" y="466917"/>
                      <a:pt x="483863" y="481857"/>
                    </a:cubicBezTo>
                    <a:cubicBezTo>
                      <a:pt x="468880" y="464059"/>
                      <a:pt x="453656" y="446459"/>
                      <a:pt x="438258" y="429032"/>
                    </a:cubicBezTo>
                    <a:cubicBezTo>
                      <a:pt x="438302" y="428945"/>
                      <a:pt x="438323" y="428836"/>
                      <a:pt x="438345" y="428749"/>
                    </a:cubicBezTo>
                    <a:cubicBezTo>
                      <a:pt x="440613" y="416644"/>
                      <a:pt x="442860" y="404866"/>
                      <a:pt x="447004" y="393241"/>
                    </a:cubicBezTo>
                    <a:cubicBezTo>
                      <a:pt x="447680" y="391344"/>
                      <a:pt x="448378" y="389468"/>
                      <a:pt x="449098" y="387592"/>
                    </a:cubicBezTo>
                    <a:lnTo>
                      <a:pt x="444430" y="382423"/>
                    </a:lnTo>
                    <a:cubicBezTo>
                      <a:pt x="439436" y="396971"/>
                      <a:pt x="436120" y="412303"/>
                      <a:pt x="435771" y="426240"/>
                    </a:cubicBezTo>
                    <a:lnTo>
                      <a:pt x="428770" y="418389"/>
                    </a:lnTo>
                    <a:cubicBezTo>
                      <a:pt x="430253" y="401725"/>
                      <a:pt x="430297" y="385695"/>
                      <a:pt x="432500" y="369381"/>
                    </a:cubicBezTo>
                    <a:cubicBezTo>
                      <a:pt x="430188" y="366873"/>
                      <a:pt x="427876" y="364364"/>
                      <a:pt x="425542" y="361856"/>
                    </a:cubicBezTo>
                    <a:cubicBezTo>
                      <a:pt x="421966" y="379370"/>
                      <a:pt x="420635" y="396927"/>
                      <a:pt x="424125" y="413176"/>
                    </a:cubicBezTo>
                    <a:cubicBezTo>
                      <a:pt x="409883" y="397298"/>
                      <a:pt x="395510" y="381573"/>
                      <a:pt x="380962" y="365956"/>
                    </a:cubicBezTo>
                    <a:cubicBezTo>
                      <a:pt x="377451" y="350188"/>
                      <a:pt x="379130" y="331627"/>
                      <a:pt x="382118" y="316556"/>
                    </a:cubicBezTo>
                    <a:lnTo>
                      <a:pt x="378454" y="312848"/>
                    </a:lnTo>
                    <a:cubicBezTo>
                      <a:pt x="374615" y="329250"/>
                      <a:pt x="372369" y="346175"/>
                      <a:pt x="376753" y="361442"/>
                    </a:cubicBezTo>
                    <a:cubicBezTo>
                      <a:pt x="372652" y="357036"/>
                      <a:pt x="368530" y="352674"/>
                      <a:pt x="364408" y="348290"/>
                    </a:cubicBezTo>
                    <a:cubicBezTo>
                      <a:pt x="364582" y="347876"/>
                      <a:pt x="364560" y="347396"/>
                      <a:pt x="364233" y="346916"/>
                    </a:cubicBezTo>
                    <a:cubicBezTo>
                      <a:pt x="356011" y="334549"/>
                      <a:pt x="360351" y="315225"/>
                      <a:pt x="364888" y="299260"/>
                    </a:cubicBezTo>
                    <a:lnTo>
                      <a:pt x="360657" y="295073"/>
                    </a:lnTo>
                    <a:cubicBezTo>
                      <a:pt x="359631" y="299893"/>
                      <a:pt x="358694" y="304713"/>
                      <a:pt x="357843" y="309467"/>
                    </a:cubicBezTo>
                    <a:cubicBezTo>
                      <a:pt x="356316" y="317908"/>
                      <a:pt x="354026" y="330405"/>
                      <a:pt x="356600" y="340024"/>
                    </a:cubicBezTo>
                    <a:cubicBezTo>
                      <a:pt x="348377" y="331387"/>
                      <a:pt x="340133" y="322772"/>
                      <a:pt x="331823" y="314200"/>
                    </a:cubicBezTo>
                    <a:cubicBezTo>
                      <a:pt x="332085" y="313895"/>
                      <a:pt x="332216" y="313481"/>
                      <a:pt x="332020" y="312979"/>
                    </a:cubicBezTo>
                    <a:cubicBezTo>
                      <a:pt x="325302" y="295160"/>
                      <a:pt x="323361" y="277842"/>
                      <a:pt x="323797" y="259435"/>
                    </a:cubicBezTo>
                    <a:lnTo>
                      <a:pt x="318977" y="254898"/>
                    </a:lnTo>
                    <a:cubicBezTo>
                      <a:pt x="318672" y="260809"/>
                      <a:pt x="318497" y="266697"/>
                      <a:pt x="318737" y="272630"/>
                    </a:cubicBezTo>
                    <a:cubicBezTo>
                      <a:pt x="319239" y="285040"/>
                      <a:pt x="321114" y="297581"/>
                      <a:pt x="326523" y="308770"/>
                    </a:cubicBezTo>
                    <a:cubicBezTo>
                      <a:pt x="321856" y="303971"/>
                      <a:pt x="317188" y="299195"/>
                      <a:pt x="312499" y="294418"/>
                    </a:cubicBezTo>
                    <a:cubicBezTo>
                      <a:pt x="310754" y="276229"/>
                      <a:pt x="304386" y="259282"/>
                      <a:pt x="303666" y="240590"/>
                    </a:cubicBezTo>
                    <a:lnTo>
                      <a:pt x="297145" y="234571"/>
                    </a:lnTo>
                    <a:cubicBezTo>
                      <a:pt x="297210" y="238082"/>
                      <a:pt x="297341" y="241572"/>
                      <a:pt x="297515" y="245018"/>
                    </a:cubicBezTo>
                    <a:cubicBezTo>
                      <a:pt x="298257" y="258628"/>
                      <a:pt x="299457" y="275094"/>
                      <a:pt x="306000" y="287810"/>
                    </a:cubicBezTo>
                    <a:cubicBezTo>
                      <a:pt x="289838" y="271430"/>
                      <a:pt x="273568" y="255181"/>
                      <a:pt x="257166" y="239085"/>
                    </a:cubicBezTo>
                    <a:cubicBezTo>
                      <a:pt x="251954" y="223971"/>
                      <a:pt x="251168" y="208987"/>
                      <a:pt x="251932" y="193851"/>
                    </a:cubicBezTo>
                    <a:lnTo>
                      <a:pt x="245541" y="188224"/>
                    </a:lnTo>
                    <a:cubicBezTo>
                      <a:pt x="244364" y="203077"/>
                      <a:pt x="245083" y="218213"/>
                      <a:pt x="249249" y="231299"/>
                    </a:cubicBezTo>
                    <a:cubicBezTo>
                      <a:pt x="244451" y="226610"/>
                      <a:pt x="239674" y="221942"/>
                      <a:pt x="234854" y="217275"/>
                    </a:cubicBezTo>
                    <a:cubicBezTo>
                      <a:pt x="233437" y="204865"/>
                      <a:pt x="232084" y="192498"/>
                      <a:pt x="231779" y="180001"/>
                    </a:cubicBezTo>
                    <a:cubicBezTo>
                      <a:pt x="231757" y="178736"/>
                      <a:pt x="231735" y="177471"/>
                      <a:pt x="231735" y="176206"/>
                    </a:cubicBezTo>
                    <a:lnTo>
                      <a:pt x="224298" y="169794"/>
                    </a:lnTo>
                    <a:cubicBezTo>
                      <a:pt x="224080" y="183360"/>
                      <a:pt x="225389" y="197231"/>
                      <a:pt x="227504" y="210165"/>
                    </a:cubicBezTo>
                    <a:lnTo>
                      <a:pt x="224254" y="207046"/>
                    </a:lnTo>
                    <a:cubicBezTo>
                      <a:pt x="211343" y="194571"/>
                      <a:pt x="198387" y="182117"/>
                      <a:pt x="185410" y="169707"/>
                    </a:cubicBezTo>
                    <a:cubicBezTo>
                      <a:pt x="185497" y="169161"/>
                      <a:pt x="185388" y="168573"/>
                      <a:pt x="184996" y="167984"/>
                    </a:cubicBezTo>
                    <a:cubicBezTo>
                      <a:pt x="176599" y="155726"/>
                      <a:pt x="170732" y="142793"/>
                      <a:pt x="168376" y="128005"/>
                    </a:cubicBezTo>
                    <a:cubicBezTo>
                      <a:pt x="168049" y="126020"/>
                      <a:pt x="167809" y="124036"/>
                      <a:pt x="167635" y="122051"/>
                    </a:cubicBezTo>
                    <a:lnTo>
                      <a:pt x="159587" y="115355"/>
                    </a:lnTo>
                    <a:cubicBezTo>
                      <a:pt x="160437" y="128878"/>
                      <a:pt x="163513" y="142444"/>
                      <a:pt x="169161" y="154200"/>
                    </a:cubicBezTo>
                    <a:lnTo>
                      <a:pt x="160437" y="145911"/>
                    </a:lnTo>
                    <a:lnTo>
                      <a:pt x="160459" y="145824"/>
                    </a:lnTo>
                    <a:cubicBezTo>
                      <a:pt x="159783" y="139499"/>
                      <a:pt x="156795" y="134723"/>
                      <a:pt x="154788" y="128594"/>
                    </a:cubicBezTo>
                    <a:cubicBezTo>
                      <a:pt x="152520" y="121702"/>
                      <a:pt x="151102" y="114548"/>
                      <a:pt x="150012" y="107394"/>
                    </a:cubicBezTo>
                    <a:lnTo>
                      <a:pt x="144407" y="102749"/>
                    </a:lnTo>
                    <a:lnTo>
                      <a:pt x="145039" y="107176"/>
                    </a:lnTo>
                    <a:cubicBezTo>
                      <a:pt x="146479" y="116991"/>
                      <a:pt x="148136" y="130971"/>
                      <a:pt x="154330" y="140154"/>
                    </a:cubicBezTo>
                    <a:cubicBezTo>
                      <a:pt x="133829" y="120764"/>
                      <a:pt x="113196" y="101506"/>
                      <a:pt x="92411" y="82400"/>
                    </a:cubicBezTo>
                    <a:cubicBezTo>
                      <a:pt x="88005" y="71647"/>
                      <a:pt x="83948" y="60895"/>
                      <a:pt x="80306" y="49837"/>
                    </a:cubicBezTo>
                    <a:lnTo>
                      <a:pt x="76380" y="46609"/>
                    </a:lnTo>
                    <a:cubicBezTo>
                      <a:pt x="78408" y="56882"/>
                      <a:pt x="81811" y="67220"/>
                      <a:pt x="86391" y="76882"/>
                    </a:cubicBezTo>
                    <a:lnTo>
                      <a:pt x="79783" y="70840"/>
                    </a:lnTo>
                    <a:cubicBezTo>
                      <a:pt x="76947" y="66129"/>
                      <a:pt x="73959" y="61462"/>
                      <a:pt x="71647" y="56511"/>
                    </a:cubicBezTo>
                    <a:cubicBezTo>
                      <a:pt x="68659" y="50120"/>
                      <a:pt x="66478" y="43599"/>
                      <a:pt x="64603" y="36925"/>
                    </a:cubicBezTo>
                    <a:lnTo>
                      <a:pt x="58888" y="32236"/>
                    </a:lnTo>
                    <a:cubicBezTo>
                      <a:pt x="59979" y="40611"/>
                      <a:pt x="62291" y="49750"/>
                      <a:pt x="65846" y="58190"/>
                    </a:cubicBezTo>
                    <a:cubicBezTo>
                      <a:pt x="44144" y="38539"/>
                      <a:pt x="22181" y="1910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02" name="Freeform: Shape 3701">
                <a:extLst>
                  <a:ext uri="{FF2B5EF4-FFF2-40B4-BE49-F238E27FC236}">
                    <a16:creationId xmlns:a16="http://schemas.microsoft.com/office/drawing/2014/main" id="{08A2E937-417D-4298-8A76-47879ECDD484}"/>
                  </a:ext>
                </a:extLst>
              </p:cNvPr>
              <p:cNvSpPr/>
              <p:nvPr/>
            </p:nvSpPr>
            <p:spPr>
              <a:xfrm>
                <a:off x="-174724" y="5860837"/>
                <a:ext cx="349243" cy="352957"/>
              </a:xfrm>
              <a:custGeom>
                <a:avLst/>
                <a:gdLst>
                  <a:gd name="connsiteX0" fmla="*/ 347667 w 349243"/>
                  <a:gd name="connsiteY0" fmla="*/ 203584 h 352957"/>
                  <a:gd name="connsiteX1" fmla="*/ 281167 w 349243"/>
                  <a:gd name="connsiteY1" fmla="*/ 107117 h 352957"/>
                  <a:gd name="connsiteX2" fmla="*/ 165812 w 349243"/>
                  <a:gd name="connsiteY2" fmla="*/ 39330 h 352957"/>
                  <a:gd name="connsiteX3" fmla="*/ 100403 w 349243"/>
                  <a:gd name="connsiteY3" fmla="*/ 11871 h 352957"/>
                  <a:gd name="connsiteX4" fmla="*/ 60272 w 349243"/>
                  <a:gd name="connsiteY4" fmla="*/ 1729 h 352957"/>
                  <a:gd name="connsiteX5" fmla="*/ 55801 w 349243"/>
                  <a:gd name="connsiteY5" fmla="*/ 464 h 352957"/>
                  <a:gd name="connsiteX6" fmla="*/ 27011 w 349243"/>
                  <a:gd name="connsiteY6" fmla="*/ 12612 h 352957"/>
                  <a:gd name="connsiteX7" fmla="*/ 2191 w 349243"/>
                  <a:gd name="connsiteY7" fmla="*/ 98218 h 352957"/>
                  <a:gd name="connsiteX8" fmla="*/ 16978 w 349243"/>
                  <a:gd name="connsiteY8" fmla="*/ 222799 h 352957"/>
                  <a:gd name="connsiteX9" fmla="*/ 126379 w 349243"/>
                  <a:gd name="connsiteY9" fmla="*/ 352418 h 352957"/>
                  <a:gd name="connsiteX10" fmla="*/ 221734 w 349243"/>
                  <a:gd name="connsiteY10" fmla="*/ 271392 h 352957"/>
                  <a:gd name="connsiteX11" fmla="*/ 253839 w 349243"/>
                  <a:gd name="connsiteY11" fmla="*/ 270563 h 352957"/>
                  <a:gd name="connsiteX12" fmla="*/ 347667 w 349243"/>
                  <a:gd name="connsiteY12" fmla="*/ 203584 h 352957"/>
                  <a:gd name="connsiteX13" fmla="*/ 347667 w 349243"/>
                  <a:gd name="connsiteY13" fmla="*/ 203584 h 352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9243" h="352957">
                    <a:moveTo>
                      <a:pt x="347667" y="203584"/>
                    </a:moveTo>
                    <a:cubicBezTo>
                      <a:pt x="358027" y="156037"/>
                      <a:pt x="315213" y="128905"/>
                      <a:pt x="281167" y="107117"/>
                    </a:cubicBezTo>
                    <a:cubicBezTo>
                      <a:pt x="243588" y="83060"/>
                      <a:pt x="205987" y="58938"/>
                      <a:pt x="165812" y="39330"/>
                    </a:cubicBezTo>
                    <a:cubicBezTo>
                      <a:pt x="144547" y="28948"/>
                      <a:pt x="122628" y="20006"/>
                      <a:pt x="100403" y="11871"/>
                    </a:cubicBezTo>
                    <a:cubicBezTo>
                      <a:pt x="87077" y="6985"/>
                      <a:pt x="73707" y="2056"/>
                      <a:pt x="60272" y="1729"/>
                    </a:cubicBezTo>
                    <a:cubicBezTo>
                      <a:pt x="58810" y="1183"/>
                      <a:pt x="57327" y="747"/>
                      <a:pt x="55801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200"/>
                      <a:pt x="2191" y="98218"/>
                    </a:cubicBezTo>
                    <a:cubicBezTo>
                      <a:pt x="-994" y="140138"/>
                      <a:pt x="4895" y="182973"/>
                      <a:pt x="16978" y="222799"/>
                    </a:cubicBezTo>
                    <a:cubicBezTo>
                      <a:pt x="33009" y="275624"/>
                      <a:pt x="63936" y="345526"/>
                      <a:pt x="126379" y="352418"/>
                    </a:cubicBezTo>
                    <a:cubicBezTo>
                      <a:pt x="178658" y="358176"/>
                      <a:pt x="206968" y="316976"/>
                      <a:pt x="221734" y="271392"/>
                    </a:cubicBezTo>
                    <a:cubicBezTo>
                      <a:pt x="232007" y="272418"/>
                      <a:pt x="242846" y="272090"/>
                      <a:pt x="253839" y="270563"/>
                    </a:cubicBezTo>
                    <a:cubicBezTo>
                      <a:pt x="293686" y="265111"/>
                      <a:pt x="338158" y="247226"/>
                      <a:pt x="347667" y="203584"/>
                    </a:cubicBezTo>
                    <a:lnTo>
                      <a:pt x="347667" y="20358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03" name="Freeform: Shape 3702">
                <a:extLst>
                  <a:ext uri="{FF2B5EF4-FFF2-40B4-BE49-F238E27FC236}">
                    <a16:creationId xmlns:a16="http://schemas.microsoft.com/office/drawing/2014/main" id="{9228274B-6498-49E9-8B4B-0B4CE6B24C0E}"/>
                  </a:ext>
                </a:extLst>
              </p:cNvPr>
              <p:cNvSpPr/>
              <p:nvPr/>
            </p:nvSpPr>
            <p:spPr>
              <a:xfrm>
                <a:off x="-174724" y="5860837"/>
                <a:ext cx="231641" cy="275617"/>
              </a:xfrm>
              <a:custGeom>
                <a:avLst/>
                <a:gdLst>
                  <a:gd name="connsiteX0" fmla="*/ 217372 w 231641"/>
                  <a:gd name="connsiteY0" fmla="*/ 67334 h 275617"/>
                  <a:gd name="connsiteX1" fmla="*/ 165812 w 231641"/>
                  <a:gd name="connsiteY1" fmla="*/ 39330 h 275617"/>
                  <a:gd name="connsiteX2" fmla="*/ 100403 w 231641"/>
                  <a:gd name="connsiteY2" fmla="*/ 11871 h 275617"/>
                  <a:gd name="connsiteX3" fmla="*/ 60272 w 231641"/>
                  <a:gd name="connsiteY3" fmla="*/ 1729 h 275617"/>
                  <a:gd name="connsiteX4" fmla="*/ 55801 w 231641"/>
                  <a:gd name="connsiteY4" fmla="*/ 464 h 275617"/>
                  <a:gd name="connsiteX5" fmla="*/ 27011 w 231641"/>
                  <a:gd name="connsiteY5" fmla="*/ 12612 h 275617"/>
                  <a:gd name="connsiteX6" fmla="*/ 2191 w 231641"/>
                  <a:gd name="connsiteY6" fmla="*/ 98218 h 275617"/>
                  <a:gd name="connsiteX7" fmla="*/ 16978 w 231641"/>
                  <a:gd name="connsiteY7" fmla="*/ 222799 h 275617"/>
                  <a:gd name="connsiteX8" fmla="*/ 60294 w 231641"/>
                  <a:gd name="connsiteY8" fmla="*/ 255165 h 275617"/>
                  <a:gd name="connsiteX9" fmla="*/ 54056 w 231641"/>
                  <a:gd name="connsiteY9" fmla="*/ 203278 h 275617"/>
                  <a:gd name="connsiteX10" fmla="*/ 103304 w 231641"/>
                  <a:gd name="connsiteY10" fmla="*/ 247881 h 275617"/>
                  <a:gd name="connsiteX11" fmla="*/ 125637 w 231641"/>
                  <a:gd name="connsiteY11" fmla="*/ 223889 h 275617"/>
                  <a:gd name="connsiteX12" fmla="*/ 101690 w 231641"/>
                  <a:gd name="connsiteY12" fmla="*/ 180138 h 275617"/>
                  <a:gd name="connsiteX13" fmla="*/ 163849 w 231641"/>
                  <a:gd name="connsiteY13" fmla="*/ 192635 h 275617"/>
                  <a:gd name="connsiteX14" fmla="*/ 162650 w 231641"/>
                  <a:gd name="connsiteY14" fmla="*/ 147531 h 275617"/>
                  <a:gd name="connsiteX15" fmla="*/ 192944 w 231641"/>
                  <a:gd name="connsiteY15" fmla="*/ 160966 h 275617"/>
                  <a:gd name="connsiteX16" fmla="*/ 218070 w 231641"/>
                  <a:gd name="connsiteY16" fmla="*/ 125372 h 275617"/>
                  <a:gd name="connsiteX17" fmla="*/ 198877 w 231641"/>
                  <a:gd name="connsiteY17" fmla="*/ 100006 h 275617"/>
                  <a:gd name="connsiteX18" fmla="*/ 217372 w 231641"/>
                  <a:gd name="connsiteY18" fmla="*/ 67334 h 275617"/>
                  <a:gd name="connsiteX19" fmla="*/ 217372 w 231641"/>
                  <a:gd name="connsiteY19" fmla="*/ 67334 h 27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1641" h="275617">
                    <a:moveTo>
                      <a:pt x="217372" y="67334"/>
                    </a:moveTo>
                    <a:cubicBezTo>
                      <a:pt x="200534" y="57389"/>
                      <a:pt x="183413" y="47923"/>
                      <a:pt x="165812" y="39330"/>
                    </a:cubicBezTo>
                    <a:cubicBezTo>
                      <a:pt x="144547" y="28948"/>
                      <a:pt x="122606" y="20006"/>
                      <a:pt x="100403" y="11871"/>
                    </a:cubicBezTo>
                    <a:cubicBezTo>
                      <a:pt x="87077" y="6985"/>
                      <a:pt x="73707" y="2056"/>
                      <a:pt x="60272" y="1729"/>
                    </a:cubicBezTo>
                    <a:cubicBezTo>
                      <a:pt x="58810" y="1183"/>
                      <a:pt x="57327" y="747"/>
                      <a:pt x="55801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178"/>
                      <a:pt x="2191" y="98218"/>
                    </a:cubicBezTo>
                    <a:cubicBezTo>
                      <a:pt x="-994" y="140138"/>
                      <a:pt x="4895" y="182995"/>
                      <a:pt x="16978" y="222799"/>
                    </a:cubicBezTo>
                    <a:cubicBezTo>
                      <a:pt x="20882" y="235667"/>
                      <a:pt x="54165" y="311218"/>
                      <a:pt x="60294" y="255165"/>
                    </a:cubicBezTo>
                    <a:cubicBezTo>
                      <a:pt x="62278" y="237063"/>
                      <a:pt x="58113" y="220378"/>
                      <a:pt x="54056" y="203278"/>
                    </a:cubicBezTo>
                    <a:cubicBezTo>
                      <a:pt x="66749" y="220661"/>
                      <a:pt x="82300" y="236016"/>
                      <a:pt x="103304" y="247881"/>
                    </a:cubicBezTo>
                    <a:cubicBezTo>
                      <a:pt x="118963" y="256736"/>
                      <a:pt x="132879" y="237957"/>
                      <a:pt x="125637" y="223889"/>
                    </a:cubicBezTo>
                    <a:cubicBezTo>
                      <a:pt x="118004" y="209102"/>
                      <a:pt x="109956" y="194576"/>
                      <a:pt x="101690" y="180138"/>
                    </a:cubicBezTo>
                    <a:cubicBezTo>
                      <a:pt x="120752" y="197608"/>
                      <a:pt x="145223" y="212592"/>
                      <a:pt x="163849" y="192635"/>
                    </a:cubicBezTo>
                    <a:cubicBezTo>
                      <a:pt x="175889" y="179745"/>
                      <a:pt x="171963" y="163278"/>
                      <a:pt x="162650" y="147531"/>
                    </a:cubicBezTo>
                    <a:cubicBezTo>
                      <a:pt x="172203" y="152678"/>
                      <a:pt x="182214" y="157215"/>
                      <a:pt x="192944" y="160966"/>
                    </a:cubicBezTo>
                    <a:cubicBezTo>
                      <a:pt x="212574" y="167837"/>
                      <a:pt x="228495" y="141163"/>
                      <a:pt x="218070" y="125372"/>
                    </a:cubicBezTo>
                    <a:cubicBezTo>
                      <a:pt x="212072" y="116277"/>
                      <a:pt x="205660" y="107858"/>
                      <a:pt x="198877" y="100006"/>
                    </a:cubicBezTo>
                    <a:cubicBezTo>
                      <a:pt x="215562" y="105764"/>
                      <a:pt x="251636" y="87575"/>
                      <a:pt x="217372" y="67334"/>
                    </a:cubicBezTo>
                    <a:lnTo>
                      <a:pt x="217372" y="67334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04" name="Freeform: Shape 3703">
                <a:extLst>
                  <a:ext uri="{FF2B5EF4-FFF2-40B4-BE49-F238E27FC236}">
                    <a16:creationId xmlns:a16="http://schemas.microsoft.com/office/drawing/2014/main" id="{EE5AB7F6-731E-404A-A97C-88567B35125A}"/>
                  </a:ext>
                </a:extLst>
              </p:cNvPr>
              <p:cNvSpPr/>
              <p:nvPr/>
            </p:nvSpPr>
            <p:spPr>
              <a:xfrm>
                <a:off x="-198614" y="5419928"/>
                <a:ext cx="325380" cy="367291"/>
              </a:xfrm>
              <a:custGeom>
                <a:avLst/>
                <a:gdLst>
                  <a:gd name="connsiteX0" fmla="*/ 26320 w 325380"/>
                  <a:gd name="connsiteY0" fmla="*/ 351340 h 367291"/>
                  <a:gd name="connsiteX1" fmla="*/ 79320 w 325380"/>
                  <a:gd name="connsiteY1" fmla="*/ 364338 h 367291"/>
                  <a:gd name="connsiteX2" fmla="*/ 152646 w 325380"/>
                  <a:gd name="connsiteY2" fmla="*/ 334982 h 367291"/>
                  <a:gd name="connsiteX3" fmla="*/ 283944 w 325380"/>
                  <a:gd name="connsiteY3" fmla="*/ 264730 h 367291"/>
                  <a:gd name="connsiteX4" fmla="*/ 312800 w 325380"/>
                  <a:gd name="connsiteY4" fmla="*/ 136333 h 367291"/>
                  <a:gd name="connsiteX5" fmla="*/ 244555 w 325380"/>
                  <a:gd name="connsiteY5" fmla="*/ 104642 h 367291"/>
                  <a:gd name="connsiteX6" fmla="*/ 207085 w 325380"/>
                  <a:gd name="connsiteY6" fmla="*/ 112559 h 367291"/>
                  <a:gd name="connsiteX7" fmla="*/ 203813 w 325380"/>
                  <a:gd name="connsiteY7" fmla="*/ 113366 h 367291"/>
                  <a:gd name="connsiteX8" fmla="*/ 201654 w 325380"/>
                  <a:gd name="connsiteY8" fmla="*/ 90706 h 367291"/>
                  <a:gd name="connsiteX9" fmla="*/ 177270 w 325380"/>
                  <a:gd name="connsiteY9" fmla="*/ 29811 h 367291"/>
                  <a:gd name="connsiteX10" fmla="*/ 68044 w 325380"/>
                  <a:gd name="connsiteY10" fmla="*/ 27390 h 367291"/>
                  <a:gd name="connsiteX11" fmla="*/ 17422 w 325380"/>
                  <a:gd name="connsiteY11" fmla="*/ 149266 h 367291"/>
                  <a:gd name="connsiteX12" fmla="*/ 606 w 325380"/>
                  <a:gd name="connsiteY12" fmla="*/ 277969 h 367291"/>
                  <a:gd name="connsiteX13" fmla="*/ 21260 w 325380"/>
                  <a:gd name="connsiteY13" fmla="*/ 334327 h 367291"/>
                  <a:gd name="connsiteX14" fmla="*/ 26320 w 325380"/>
                  <a:gd name="connsiteY14" fmla="*/ 351340 h 367291"/>
                  <a:gd name="connsiteX15" fmla="*/ 26320 w 325380"/>
                  <a:gd name="connsiteY15" fmla="*/ 351340 h 367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5380" h="367291">
                    <a:moveTo>
                      <a:pt x="26320" y="351340"/>
                    </a:moveTo>
                    <a:cubicBezTo>
                      <a:pt x="40083" y="367676"/>
                      <a:pt x="59538" y="370380"/>
                      <a:pt x="79320" y="364338"/>
                    </a:cubicBezTo>
                    <a:cubicBezTo>
                      <a:pt x="104205" y="356727"/>
                      <a:pt x="128764" y="345254"/>
                      <a:pt x="152646" y="334982"/>
                    </a:cubicBezTo>
                    <a:cubicBezTo>
                      <a:pt x="197248" y="315810"/>
                      <a:pt x="248197" y="299016"/>
                      <a:pt x="283944" y="264730"/>
                    </a:cubicBezTo>
                    <a:cubicBezTo>
                      <a:pt x="317205" y="232822"/>
                      <a:pt x="341175" y="178928"/>
                      <a:pt x="312800" y="136333"/>
                    </a:cubicBezTo>
                    <a:cubicBezTo>
                      <a:pt x="297445" y="113301"/>
                      <a:pt x="271992" y="101851"/>
                      <a:pt x="244555" y="104642"/>
                    </a:cubicBezTo>
                    <a:cubicBezTo>
                      <a:pt x="231861" y="105929"/>
                      <a:pt x="219429" y="109528"/>
                      <a:pt x="207085" y="112559"/>
                    </a:cubicBezTo>
                    <a:lnTo>
                      <a:pt x="203813" y="113366"/>
                    </a:lnTo>
                    <a:cubicBezTo>
                      <a:pt x="203551" y="105733"/>
                      <a:pt x="203159" y="98077"/>
                      <a:pt x="201654" y="90706"/>
                    </a:cubicBezTo>
                    <a:cubicBezTo>
                      <a:pt x="197292" y="69571"/>
                      <a:pt x="190138" y="47368"/>
                      <a:pt x="177270" y="29811"/>
                    </a:cubicBezTo>
                    <a:cubicBezTo>
                      <a:pt x="149135" y="-8532"/>
                      <a:pt x="97422" y="-10473"/>
                      <a:pt x="68044" y="27390"/>
                    </a:cubicBezTo>
                    <a:cubicBezTo>
                      <a:pt x="41675" y="61371"/>
                      <a:pt x="27847" y="108176"/>
                      <a:pt x="17422" y="149266"/>
                    </a:cubicBezTo>
                    <a:cubicBezTo>
                      <a:pt x="6909" y="190684"/>
                      <a:pt x="-2513" y="235068"/>
                      <a:pt x="606" y="277969"/>
                    </a:cubicBezTo>
                    <a:cubicBezTo>
                      <a:pt x="2067" y="297969"/>
                      <a:pt x="6080" y="320216"/>
                      <a:pt x="21260" y="334327"/>
                    </a:cubicBezTo>
                    <a:cubicBezTo>
                      <a:pt x="20541" y="340063"/>
                      <a:pt x="21958" y="346170"/>
                      <a:pt x="26320" y="351340"/>
                    </a:cubicBezTo>
                    <a:lnTo>
                      <a:pt x="26320" y="35134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05" name="Freeform: Shape 3704">
                <a:extLst>
                  <a:ext uri="{FF2B5EF4-FFF2-40B4-BE49-F238E27FC236}">
                    <a16:creationId xmlns:a16="http://schemas.microsoft.com/office/drawing/2014/main" id="{AA071429-6796-4CD5-90BF-60456CF14DAB}"/>
                  </a:ext>
                </a:extLst>
              </p:cNvPr>
              <p:cNvSpPr/>
              <p:nvPr/>
            </p:nvSpPr>
            <p:spPr>
              <a:xfrm>
                <a:off x="-198256" y="5568188"/>
                <a:ext cx="220740" cy="219032"/>
              </a:xfrm>
              <a:custGeom>
                <a:avLst/>
                <a:gdLst>
                  <a:gd name="connsiteX0" fmla="*/ 25962 w 220740"/>
                  <a:gd name="connsiteY0" fmla="*/ 203080 h 219032"/>
                  <a:gd name="connsiteX1" fmla="*/ 78962 w 220740"/>
                  <a:gd name="connsiteY1" fmla="*/ 216079 h 219032"/>
                  <a:gd name="connsiteX2" fmla="*/ 152288 w 220740"/>
                  <a:gd name="connsiteY2" fmla="*/ 186700 h 219032"/>
                  <a:gd name="connsiteX3" fmla="*/ 133967 w 220740"/>
                  <a:gd name="connsiteY3" fmla="*/ 172131 h 219032"/>
                  <a:gd name="connsiteX4" fmla="*/ 150129 w 220740"/>
                  <a:gd name="connsiteY4" fmla="*/ 116536 h 219032"/>
                  <a:gd name="connsiteX5" fmla="*/ 196759 w 220740"/>
                  <a:gd name="connsiteY5" fmla="*/ 55925 h 219032"/>
                  <a:gd name="connsiteX6" fmla="*/ 137762 w 220740"/>
                  <a:gd name="connsiteY6" fmla="*/ 57932 h 219032"/>
                  <a:gd name="connsiteX7" fmla="*/ 92419 w 220740"/>
                  <a:gd name="connsiteY7" fmla="*/ 36383 h 219032"/>
                  <a:gd name="connsiteX8" fmla="*/ 96388 w 220740"/>
                  <a:gd name="connsiteY8" fmla="*/ 26242 h 219032"/>
                  <a:gd name="connsiteX9" fmla="*/ 33858 w 220740"/>
                  <a:gd name="connsiteY9" fmla="*/ 54311 h 219032"/>
                  <a:gd name="connsiteX10" fmla="*/ 33661 w 220740"/>
                  <a:gd name="connsiteY10" fmla="*/ 27616 h 219032"/>
                  <a:gd name="connsiteX11" fmla="*/ 313 w 220740"/>
                  <a:gd name="connsiteY11" fmla="*/ 129688 h 219032"/>
                  <a:gd name="connsiteX12" fmla="*/ 20968 w 220740"/>
                  <a:gd name="connsiteY12" fmla="*/ 186046 h 219032"/>
                  <a:gd name="connsiteX13" fmla="*/ 25962 w 220740"/>
                  <a:gd name="connsiteY13" fmla="*/ 203080 h 219032"/>
                  <a:gd name="connsiteX14" fmla="*/ 25962 w 220740"/>
                  <a:gd name="connsiteY14" fmla="*/ 203080 h 21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0740" h="219032">
                    <a:moveTo>
                      <a:pt x="25962" y="203080"/>
                    </a:moveTo>
                    <a:cubicBezTo>
                      <a:pt x="39725" y="219416"/>
                      <a:pt x="59180" y="222121"/>
                      <a:pt x="78962" y="216079"/>
                    </a:cubicBezTo>
                    <a:cubicBezTo>
                      <a:pt x="103847" y="208467"/>
                      <a:pt x="128406" y="196973"/>
                      <a:pt x="152288" y="186700"/>
                    </a:cubicBezTo>
                    <a:cubicBezTo>
                      <a:pt x="259268" y="134486"/>
                      <a:pt x="167686" y="155293"/>
                      <a:pt x="133967" y="172131"/>
                    </a:cubicBezTo>
                    <a:cubicBezTo>
                      <a:pt x="244219" y="118434"/>
                      <a:pt x="249192" y="52283"/>
                      <a:pt x="150129" y="116536"/>
                    </a:cubicBezTo>
                    <a:cubicBezTo>
                      <a:pt x="164436" y="99786"/>
                      <a:pt x="192070" y="76144"/>
                      <a:pt x="196759" y="55925"/>
                    </a:cubicBezTo>
                    <a:cubicBezTo>
                      <a:pt x="202670" y="30385"/>
                      <a:pt x="186574" y="13112"/>
                      <a:pt x="137762" y="57932"/>
                    </a:cubicBezTo>
                    <a:cubicBezTo>
                      <a:pt x="170478" y="14966"/>
                      <a:pt x="128580" y="-5820"/>
                      <a:pt x="92419" y="36383"/>
                    </a:cubicBezTo>
                    <a:cubicBezTo>
                      <a:pt x="93749" y="33003"/>
                      <a:pt x="94970" y="29600"/>
                      <a:pt x="96388" y="26242"/>
                    </a:cubicBezTo>
                    <a:cubicBezTo>
                      <a:pt x="111285" y="-9571"/>
                      <a:pt x="66028" y="-16180"/>
                      <a:pt x="33858" y="54311"/>
                    </a:cubicBezTo>
                    <a:cubicBezTo>
                      <a:pt x="33770" y="45413"/>
                      <a:pt x="33727" y="36514"/>
                      <a:pt x="33661" y="27616"/>
                    </a:cubicBezTo>
                    <a:cubicBezTo>
                      <a:pt x="33312" y="-36354"/>
                      <a:pt x="-3765" y="73570"/>
                      <a:pt x="313" y="129688"/>
                    </a:cubicBezTo>
                    <a:cubicBezTo>
                      <a:pt x="1775" y="149688"/>
                      <a:pt x="5788" y="171935"/>
                      <a:pt x="20968" y="186046"/>
                    </a:cubicBezTo>
                    <a:cubicBezTo>
                      <a:pt x="20183" y="191804"/>
                      <a:pt x="21600" y="197911"/>
                      <a:pt x="25962" y="203080"/>
                    </a:cubicBezTo>
                    <a:lnTo>
                      <a:pt x="25962" y="203080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06" name="Freeform: Shape 3705">
                <a:extLst>
                  <a:ext uri="{FF2B5EF4-FFF2-40B4-BE49-F238E27FC236}">
                    <a16:creationId xmlns:a16="http://schemas.microsoft.com/office/drawing/2014/main" id="{2AA38B99-D998-4204-89F9-0D9C77564F39}"/>
                  </a:ext>
                </a:extLst>
              </p:cNvPr>
              <p:cNvSpPr/>
              <p:nvPr/>
            </p:nvSpPr>
            <p:spPr>
              <a:xfrm>
                <a:off x="-146497" y="5655845"/>
                <a:ext cx="376890" cy="317137"/>
              </a:xfrm>
              <a:custGeom>
                <a:avLst/>
                <a:gdLst>
                  <a:gd name="connsiteX0" fmla="*/ 361098 w 376890"/>
                  <a:gd name="connsiteY0" fmla="*/ 50907 h 317137"/>
                  <a:gd name="connsiteX1" fmla="*/ 318699 w 376890"/>
                  <a:gd name="connsiteY1" fmla="*/ 139959 h 317137"/>
                  <a:gd name="connsiteX2" fmla="*/ 360684 w 376890"/>
                  <a:gd name="connsiteY2" fmla="*/ 280658 h 317137"/>
                  <a:gd name="connsiteX3" fmla="*/ 244500 w 376890"/>
                  <a:gd name="connsiteY3" fmla="*/ 315249 h 317137"/>
                  <a:gd name="connsiteX4" fmla="*/ 96342 w 376890"/>
                  <a:gd name="connsiteY4" fmla="*/ 266895 h 317137"/>
                  <a:gd name="connsiteX5" fmla="*/ 1162 w 376890"/>
                  <a:gd name="connsiteY5" fmla="*/ 165106 h 317137"/>
                  <a:gd name="connsiteX6" fmla="*/ 41576 w 376890"/>
                  <a:gd name="connsiteY6" fmla="*/ 112412 h 317137"/>
                  <a:gd name="connsiteX7" fmla="*/ 100028 w 376890"/>
                  <a:gd name="connsiteY7" fmla="*/ 66218 h 317137"/>
                  <a:gd name="connsiteX8" fmla="*/ 231305 w 376890"/>
                  <a:gd name="connsiteY8" fmla="*/ 4604 h 317137"/>
                  <a:gd name="connsiteX9" fmla="*/ 361098 w 376890"/>
                  <a:gd name="connsiteY9" fmla="*/ 50907 h 317137"/>
                  <a:gd name="connsiteX10" fmla="*/ 361098 w 376890"/>
                  <a:gd name="connsiteY10" fmla="*/ 50907 h 317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890" h="317137">
                    <a:moveTo>
                      <a:pt x="361098" y="50907"/>
                    </a:moveTo>
                    <a:cubicBezTo>
                      <a:pt x="373552" y="87265"/>
                      <a:pt x="348165" y="116665"/>
                      <a:pt x="318699" y="139959"/>
                    </a:cubicBezTo>
                    <a:cubicBezTo>
                      <a:pt x="366093" y="167047"/>
                      <a:pt x="397674" y="238171"/>
                      <a:pt x="360684" y="280658"/>
                    </a:cubicBezTo>
                    <a:cubicBezTo>
                      <a:pt x="332069" y="313548"/>
                      <a:pt x="285678" y="321312"/>
                      <a:pt x="244500" y="315249"/>
                    </a:cubicBezTo>
                    <a:cubicBezTo>
                      <a:pt x="194162" y="307812"/>
                      <a:pt x="142558" y="287724"/>
                      <a:pt x="96342" y="266895"/>
                    </a:cubicBezTo>
                    <a:cubicBezTo>
                      <a:pt x="58479" y="249818"/>
                      <a:pt x="-9722" y="216579"/>
                      <a:pt x="1162" y="165106"/>
                    </a:cubicBezTo>
                    <a:cubicBezTo>
                      <a:pt x="6047" y="142053"/>
                      <a:pt x="24695" y="127200"/>
                      <a:pt x="41576" y="112412"/>
                    </a:cubicBezTo>
                    <a:cubicBezTo>
                      <a:pt x="60246" y="96076"/>
                      <a:pt x="79766" y="80526"/>
                      <a:pt x="100028" y="66218"/>
                    </a:cubicBezTo>
                    <a:cubicBezTo>
                      <a:pt x="139243" y="38584"/>
                      <a:pt x="184304" y="15443"/>
                      <a:pt x="231305" y="4604"/>
                    </a:cubicBezTo>
                    <a:cubicBezTo>
                      <a:pt x="276845" y="-5865"/>
                      <a:pt x="343105" y="-1634"/>
                      <a:pt x="361098" y="50907"/>
                    </a:cubicBezTo>
                    <a:lnTo>
                      <a:pt x="361098" y="50907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07" name="Freeform: Shape 3706">
                <a:extLst>
                  <a:ext uri="{FF2B5EF4-FFF2-40B4-BE49-F238E27FC236}">
                    <a16:creationId xmlns:a16="http://schemas.microsoft.com/office/drawing/2014/main" id="{8BC48F6C-BCDA-42DB-BC98-7349AA6896BC}"/>
                  </a:ext>
                </a:extLst>
              </p:cNvPr>
              <p:cNvSpPr/>
              <p:nvPr/>
            </p:nvSpPr>
            <p:spPr>
              <a:xfrm>
                <a:off x="-143912" y="5693322"/>
                <a:ext cx="266860" cy="263945"/>
              </a:xfrm>
              <a:custGeom>
                <a:avLst/>
                <a:gdLst>
                  <a:gd name="connsiteX0" fmla="*/ 176462 w 266860"/>
                  <a:gd name="connsiteY0" fmla="*/ 262069 h 263945"/>
                  <a:gd name="connsiteX1" fmla="*/ 93757 w 266860"/>
                  <a:gd name="connsiteY1" fmla="*/ 229441 h 263945"/>
                  <a:gd name="connsiteX2" fmla="*/ 12710 w 266860"/>
                  <a:gd name="connsiteY2" fmla="*/ 176529 h 263945"/>
                  <a:gd name="connsiteX3" fmla="*/ 1041 w 266860"/>
                  <a:gd name="connsiteY3" fmla="*/ 130814 h 263945"/>
                  <a:gd name="connsiteX4" fmla="*/ 38 w 266860"/>
                  <a:gd name="connsiteY4" fmla="*/ 122243 h 263945"/>
                  <a:gd name="connsiteX5" fmla="*/ 39013 w 266860"/>
                  <a:gd name="connsiteY5" fmla="*/ 74958 h 263945"/>
                  <a:gd name="connsiteX6" fmla="*/ 97465 w 266860"/>
                  <a:gd name="connsiteY6" fmla="*/ 28785 h 263945"/>
                  <a:gd name="connsiteX7" fmla="*/ 135131 w 266860"/>
                  <a:gd name="connsiteY7" fmla="*/ 4816 h 263945"/>
                  <a:gd name="connsiteX8" fmla="*/ 147716 w 266860"/>
                  <a:gd name="connsiteY8" fmla="*/ 30879 h 263945"/>
                  <a:gd name="connsiteX9" fmla="*/ 206517 w 266860"/>
                  <a:gd name="connsiteY9" fmla="*/ 25143 h 263945"/>
                  <a:gd name="connsiteX10" fmla="*/ 211489 w 266860"/>
                  <a:gd name="connsiteY10" fmla="*/ 70421 h 263945"/>
                  <a:gd name="connsiteX11" fmla="*/ 205077 w 266860"/>
                  <a:gd name="connsiteY11" fmla="*/ 71730 h 263945"/>
                  <a:gd name="connsiteX12" fmla="*/ 242853 w 266860"/>
                  <a:gd name="connsiteY12" fmla="*/ 70509 h 263945"/>
                  <a:gd name="connsiteX13" fmla="*/ 247651 w 266860"/>
                  <a:gd name="connsiteY13" fmla="*/ 114260 h 263945"/>
                  <a:gd name="connsiteX14" fmla="*/ 169264 w 266860"/>
                  <a:gd name="connsiteY14" fmla="*/ 132494 h 263945"/>
                  <a:gd name="connsiteX15" fmla="*/ 234783 w 266860"/>
                  <a:gd name="connsiteY15" fmla="*/ 126976 h 263945"/>
                  <a:gd name="connsiteX16" fmla="*/ 259538 w 266860"/>
                  <a:gd name="connsiteY16" fmla="*/ 172058 h 263945"/>
                  <a:gd name="connsiteX17" fmla="*/ 174783 w 266860"/>
                  <a:gd name="connsiteY17" fmla="*/ 193606 h 263945"/>
                  <a:gd name="connsiteX18" fmla="*/ 150704 w 266860"/>
                  <a:gd name="connsiteY18" fmla="*/ 188001 h 263945"/>
                  <a:gd name="connsiteX19" fmla="*/ 160671 w 266860"/>
                  <a:gd name="connsiteY19" fmla="*/ 196093 h 263945"/>
                  <a:gd name="connsiteX20" fmla="*/ 197705 w 266860"/>
                  <a:gd name="connsiteY20" fmla="*/ 205057 h 263945"/>
                  <a:gd name="connsiteX21" fmla="*/ 210312 w 266860"/>
                  <a:gd name="connsiteY21" fmla="*/ 256682 h 263945"/>
                  <a:gd name="connsiteX22" fmla="*/ 176462 w 266860"/>
                  <a:gd name="connsiteY22" fmla="*/ 262069 h 263945"/>
                  <a:gd name="connsiteX23" fmla="*/ 176462 w 266860"/>
                  <a:gd name="connsiteY23" fmla="*/ 262069 h 26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66860" h="263945">
                    <a:moveTo>
                      <a:pt x="176462" y="262069"/>
                    </a:moveTo>
                    <a:cubicBezTo>
                      <a:pt x="150595" y="253847"/>
                      <a:pt x="120017" y="241262"/>
                      <a:pt x="93757" y="229441"/>
                    </a:cubicBezTo>
                    <a:cubicBezTo>
                      <a:pt x="69613" y="218558"/>
                      <a:pt x="33146" y="201087"/>
                      <a:pt x="12710" y="176529"/>
                    </a:cubicBezTo>
                    <a:cubicBezTo>
                      <a:pt x="8129" y="161000"/>
                      <a:pt x="5032" y="144751"/>
                      <a:pt x="1041" y="130814"/>
                    </a:cubicBezTo>
                    <a:cubicBezTo>
                      <a:pt x="190" y="127848"/>
                      <a:pt x="-115" y="124969"/>
                      <a:pt x="38" y="122243"/>
                    </a:cubicBezTo>
                    <a:cubicBezTo>
                      <a:pt x="6472" y="102199"/>
                      <a:pt x="23484" y="88546"/>
                      <a:pt x="39013" y="74958"/>
                    </a:cubicBezTo>
                    <a:cubicBezTo>
                      <a:pt x="57683" y="58622"/>
                      <a:pt x="77203" y="43071"/>
                      <a:pt x="97465" y="28785"/>
                    </a:cubicBezTo>
                    <a:cubicBezTo>
                      <a:pt x="109504" y="20279"/>
                      <a:pt x="122110" y="12231"/>
                      <a:pt x="135131" y="4816"/>
                    </a:cubicBezTo>
                    <a:cubicBezTo>
                      <a:pt x="166146" y="-12829"/>
                      <a:pt x="157596" y="23115"/>
                      <a:pt x="147716" y="30879"/>
                    </a:cubicBezTo>
                    <a:cubicBezTo>
                      <a:pt x="167018" y="26910"/>
                      <a:pt x="186735" y="25121"/>
                      <a:pt x="206517" y="25143"/>
                    </a:cubicBezTo>
                    <a:cubicBezTo>
                      <a:pt x="232362" y="25165"/>
                      <a:pt x="237226" y="64925"/>
                      <a:pt x="211489" y="70421"/>
                    </a:cubicBezTo>
                    <a:cubicBezTo>
                      <a:pt x="209417" y="70858"/>
                      <a:pt x="207258" y="71294"/>
                      <a:pt x="205077" y="71730"/>
                    </a:cubicBezTo>
                    <a:cubicBezTo>
                      <a:pt x="217618" y="71119"/>
                      <a:pt x="230225" y="70683"/>
                      <a:pt x="242853" y="70509"/>
                    </a:cubicBezTo>
                    <a:cubicBezTo>
                      <a:pt x="267978" y="70182"/>
                      <a:pt x="272340" y="108873"/>
                      <a:pt x="247651" y="114260"/>
                    </a:cubicBezTo>
                    <a:cubicBezTo>
                      <a:pt x="221457" y="119975"/>
                      <a:pt x="195350" y="126212"/>
                      <a:pt x="169264" y="132494"/>
                    </a:cubicBezTo>
                    <a:cubicBezTo>
                      <a:pt x="191773" y="134151"/>
                      <a:pt x="213954" y="133214"/>
                      <a:pt x="234783" y="126976"/>
                    </a:cubicBezTo>
                    <a:cubicBezTo>
                      <a:pt x="261282" y="119037"/>
                      <a:pt x="276899" y="154042"/>
                      <a:pt x="259538" y="172058"/>
                    </a:cubicBezTo>
                    <a:cubicBezTo>
                      <a:pt x="236222" y="196267"/>
                      <a:pt x="206669" y="200607"/>
                      <a:pt x="174783" y="193606"/>
                    </a:cubicBezTo>
                    <a:cubicBezTo>
                      <a:pt x="166778" y="191840"/>
                      <a:pt x="158752" y="189964"/>
                      <a:pt x="150704" y="188001"/>
                    </a:cubicBezTo>
                    <a:cubicBezTo>
                      <a:pt x="153975" y="190749"/>
                      <a:pt x="157356" y="193519"/>
                      <a:pt x="160671" y="196093"/>
                    </a:cubicBezTo>
                    <a:cubicBezTo>
                      <a:pt x="172340" y="200629"/>
                      <a:pt x="184619" y="203814"/>
                      <a:pt x="197705" y="205057"/>
                    </a:cubicBezTo>
                    <a:cubicBezTo>
                      <a:pt x="224859" y="207631"/>
                      <a:pt x="234630" y="242004"/>
                      <a:pt x="210312" y="256682"/>
                    </a:cubicBezTo>
                    <a:cubicBezTo>
                      <a:pt x="199036" y="263509"/>
                      <a:pt x="188916" y="266017"/>
                      <a:pt x="176462" y="262069"/>
                    </a:cubicBezTo>
                    <a:lnTo>
                      <a:pt x="176462" y="262069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08" name="Freeform: Shape 3707">
                <a:extLst>
                  <a:ext uri="{FF2B5EF4-FFF2-40B4-BE49-F238E27FC236}">
                    <a16:creationId xmlns:a16="http://schemas.microsoft.com/office/drawing/2014/main" id="{EBE61296-580E-4A3D-B4F5-2A553021835A}"/>
                  </a:ext>
                </a:extLst>
              </p:cNvPr>
              <p:cNvSpPr/>
              <p:nvPr/>
            </p:nvSpPr>
            <p:spPr>
              <a:xfrm>
                <a:off x="-6273" y="5828272"/>
                <a:ext cx="21112" cy="21128"/>
              </a:xfrm>
              <a:custGeom>
                <a:avLst/>
                <a:gdLst>
                  <a:gd name="connsiteX0" fmla="*/ 21112 w 21112"/>
                  <a:gd name="connsiteY0" fmla="*/ 10564 h 21128"/>
                  <a:gd name="connsiteX1" fmla="*/ 10556 w 21112"/>
                  <a:gd name="connsiteY1" fmla="*/ 21120 h 21128"/>
                  <a:gd name="connsiteX2" fmla="*/ 0 w 21112"/>
                  <a:gd name="connsiteY2" fmla="*/ 10564 h 21128"/>
                  <a:gd name="connsiteX3" fmla="*/ 10556 w 21112"/>
                  <a:gd name="connsiteY3" fmla="*/ 8 h 21128"/>
                  <a:gd name="connsiteX4" fmla="*/ 21112 w 21112"/>
                  <a:gd name="connsiteY4" fmla="*/ 10564 h 21128"/>
                  <a:gd name="connsiteX5" fmla="*/ 21112 w 21112"/>
                  <a:gd name="connsiteY5" fmla="*/ 10564 h 2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12" h="21128">
                    <a:moveTo>
                      <a:pt x="21112" y="10564"/>
                    </a:moveTo>
                    <a:cubicBezTo>
                      <a:pt x="21112" y="16082"/>
                      <a:pt x="16271" y="21360"/>
                      <a:pt x="10556" y="21120"/>
                    </a:cubicBezTo>
                    <a:cubicBezTo>
                      <a:pt x="4842" y="20859"/>
                      <a:pt x="0" y="16475"/>
                      <a:pt x="0" y="10564"/>
                    </a:cubicBezTo>
                    <a:cubicBezTo>
                      <a:pt x="0" y="5046"/>
                      <a:pt x="4842" y="-232"/>
                      <a:pt x="10556" y="8"/>
                    </a:cubicBezTo>
                    <a:cubicBezTo>
                      <a:pt x="16271" y="270"/>
                      <a:pt x="21112" y="4653"/>
                      <a:pt x="21112" y="10564"/>
                    </a:cubicBezTo>
                    <a:lnTo>
                      <a:pt x="21112" y="10564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709" name="Freeform: Shape 3708">
                <a:extLst>
                  <a:ext uri="{FF2B5EF4-FFF2-40B4-BE49-F238E27FC236}">
                    <a16:creationId xmlns:a16="http://schemas.microsoft.com/office/drawing/2014/main" id="{BC6CC19A-A964-448C-8EE0-6EF13DB19E7B}"/>
                  </a:ext>
                </a:extLst>
              </p:cNvPr>
              <p:cNvSpPr/>
              <p:nvPr/>
            </p:nvSpPr>
            <p:spPr>
              <a:xfrm>
                <a:off x="-11049" y="5753983"/>
                <a:ext cx="16728" cy="16153"/>
              </a:xfrm>
              <a:custGeom>
                <a:avLst/>
                <a:gdLst>
                  <a:gd name="connsiteX0" fmla="*/ 16729 w 16728"/>
                  <a:gd name="connsiteY0" fmla="*/ 8081 h 16153"/>
                  <a:gd name="connsiteX1" fmla="*/ 0 w 16728"/>
                  <a:gd name="connsiteY1" fmla="*/ 8081 h 16153"/>
                  <a:gd name="connsiteX2" fmla="*/ 16729 w 16728"/>
                  <a:gd name="connsiteY2" fmla="*/ 8081 h 16153"/>
                  <a:gd name="connsiteX3" fmla="*/ 16729 w 16728"/>
                  <a:gd name="connsiteY3" fmla="*/ 8081 h 1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28" h="16153">
                    <a:moveTo>
                      <a:pt x="16729" y="8081"/>
                    </a:moveTo>
                    <a:cubicBezTo>
                      <a:pt x="16729" y="18833"/>
                      <a:pt x="0" y="18855"/>
                      <a:pt x="0" y="8081"/>
                    </a:cubicBezTo>
                    <a:cubicBezTo>
                      <a:pt x="0" y="-2694"/>
                      <a:pt x="16729" y="-2694"/>
                      <a:pt x="16729" y="8081"/>
                    </a:cubicBezTo>
                    <a:lnTo>
                      <a:pt x="16729" y="8081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6C0D797B-25A8-49FF-83B0-994E28A13A38}"/>
                </a:ext>
              </a:extLst>
            </p:cNvPr>
            <p:cNvSpPr/>
            <p:nvPr/>
          </p:nvSpPr>
          <p:spPr>
            <a:xfrm>
              <a:off x="9394399" y="5701998"/>
              <a:ext cx="381584" cy="317191"/>
            </a:xfrm>
            <a:custGeom>
              <a:avLst/>
              <a:gdLst>
                <a:gd name="connsiteX0" fmla="*/ 341 w 381584"/>
                <a:gd name="connsiteY0" fmla="*/ 74242 h 317191"/>
                <a:gd name="connsiteX1" fmla="*/ 61672 w 381584"/>
                <a:gd name="connsiteY1" fmla="*/ 151495 h 317191"/>
                <a:gd name="connsiteX2" fmla="*/ 52359 w 381584"/>
                <a:gd name="connsiteY2" fmla="*/ 298039 h 317191"/>
                <a:gd name="connsiteX3" fmla="*/ 173340 w 381584"/>
                <a:gd name="connsiteY3" fmla="*/ 305651 h 317191"/>
                <a:gd name="connsiteX4" fmla="*/ 306842 w 381584"/>
                <a:gd name="connsiteY4" fmla="*/ 225236 h 317191"/>
                <a:gd name="connsiteX5" fmla="*/ 376722 w 381584"/>
                <a:gd name="connsiteY5" fmla="*/ 104690 h 317191"/>
                <a:gd name="connsiteX6" fmla="*/ 325511 w 381584"/>
                <a:gd name="connsiteY6" fmla="*/ 62421 h 317191"/>
                <a:gd name="connsiteX7" fmla="*/ 258161 w 381584"/>
                <a:gd name="connsiteY7" fmla="*/ 30556 h 317191"/>
                <a:gd name="connsiteX8" fmla="*/ 116394 w 381584"/>
                <a:gd name="connsiteY8" fmla="*/ 0 h 317191"/>
                <a:gd name="connsiteX9" fmla="*/ 341 w 381584"/>
                <a:gd name="connsiteY9" fmla="*/ 74242 h 317191"/>
                <a:gd name="connsiteX10" fmla="*/ 341 w 381584"/>
                <a:gd name="connsiteY10" fmla="*/ 74242 h 31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584" h="317191">
                  <a:moveTo>
                    <a:pt x="341" y="74242"/>
                  </a:moveTo>
                  <a:cubicBezTo>
                    <a:pt x="-3629" y="112476"/>
                    <a:pt x="27712" y="135399"/>
                    <a:pt x="61672" y="151495"/>
                  </a:cubicBezTo>
                  <a:cubicBezTo>
                    <a:pt x="21562" y="188529"/>
                    <a:pt x="6774" y="264931"/>
                    <a:pt x="52359" y="298039"/>
                  </a:cubicBezTo>
                  <a:cubicBezTo>
                    <a:pt x="87626" y="323666"/>
                    <a:pt x="134583" y="320809"/>
                    <a:pt x="173340" y="305651"/>
                  </a:cubicBezTo>
                  <a:cubicBezTo>
                    <a:pt x="220713" y="287112"/>
                    <a:pt x="266492" y="255945"/>
                    <a:pt x="306842" y="225236"/>
                  </a:cubicBezTo>
                  <a:cubicBezTo>
                    <a:pt x="339884" y="200088"/>
                    <a:pt x="398903" y="152389"/>
                    <a:pt x="376722" y="104690"/>
                  </a:cubicBezTo>
                  <a:cubicBezTo>
                    <a:pt x="366799" y="83316"/>
                    <a:pt x="345293" y="73043"/>
                    <a:pt x="325511" y="62421"/>
                  </a:cubicBezTo>
                  <a:cubicBezTo>
                    <a:pt x="303657" y="50687"/>
                    <a:pt x="281149" y="39935"/>
                    <a:pt x="258161" y="30556"/>
                  </a:cubicBezTo>
                  <a:cubicBezTo>
                    <a:pt x="213733" y="12432"/>
                    <a:pt x="164639" y="0"/>
                    <a:pt x="116394" y="0"/>
                  </a:cubicBezTo>
                  <a:cubicBezTo>
                    <a:pt x="69697" y="-22"/>
                    <a:pt x="6055" y="18975"/>
                    <a:pt x="341" y="74242"/>
                  </a:cubicBezTo>
                  <a:lnTo>
                    <a:pt x="341" y="7424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08A8B468-15CF-44B9-A5ED-B43E564BF9CB}"/>
                </a:ext>
              </a:extLst>
            </p:cNvPr>
            <p:cNvSpPr/>
            <p:nvPr/>
          </p:nvSpPr>
          <p:spPr>
            <a:xfrm>
              <a:off x="9503979" y="5715686"/>
              <a:ext cx="265521" cy="267177"/>
            </a:xfrm>
            <a:custGeom>
              <a:avLst/>
              <a:gdLst>
                <a:gd name="connsiteX0" fmla="*/ 124001 w 265521"/>
                <a:gd name="connsiteY0" fmla="*/ 261930 h 267177"/>
                <a:gd name="connsiteX1" fmla="*/ 197261 w 265521"/>
                <a:gd name="connsiteY1" fmla="*/ 211548 h 267177"/>
                <a:gd name="connsiteX2" fmla="*/ 264372 w 265521"/>
                <a:gd name="connsiteY2" fmla="*/ 141776 h 267177"/>
                <a:gd name="connsiteX3" fmla="*/ 265485 w 265521"/>
                <a:gd name="connsiteY3" fmla="*/ 94600 h 267177"/>
                <a:gd name="connsiteX4" fmla="*/ 264525 w 265521"/>
                <a:gd name="connsiteY4" fmla="*/ 86029 h 267177"/>
                <a:gd name="connsiteX5" fmla="*/ 215931 w 265521"/>
                <a:gd name="connsiteY5" fmla="*/ 48711 h 267177"/>
                <a:gd name="connsiteX6" fmla="*/ 148581 w 265521"/>
                <a:gd name="connsiteY6" fmla="*/ 16846 h 267177"/>
                <a:gd name="connsiteX7" fmla="*/ 106486 w 265521"/>
                <a:gd name="connsiteY7" fmla="*/ 1950 h 267177"/>
                <a:gd name="connsiteX8" fmla="*/ 100074 w 265521"/>
                <a:gd name="connsiteY8" fmla="*/ 30173 h 267177"/>
                <a:gd name="connsiteX9" fmla="*/ 41492 w 265521"/>
                <a:gd name="connsiteY9" fmla="*/ 37784 h 267177"/>
                <a:gd name="connsiteX10" fmla="*/ 46814 w 265521"/>
                <a:gd name="connsiteY10" fmla="*/ 83019 h 267177"/>
                <a:gd name="connsiteX11" fmla="*/ 53357 w 265521"/>
                <a:gd name="connsiteY11" fmla="*/ 82866 h 267177"/>
                <a:gd name="connsiteX12" fmla="*/ 16279 w 265521"/>
                <a:gd name="connsiteY12" fmla="*/ 90173 h 267177"/>
                <a:gd name="connsiteX13" fmla="*/ 21426 w 265521"/>
                <a:gd name="connsiteY13" fmla="*/ 133881 h 267177"/>
                <a:gd name="connsiteX14" fmla="*/ 101907 w 265521"/>
                <a:gd name="connsiteY14" fmla="*/ 134034 h 267177"/>
                <a:gd name="connsiteX15" fmla="*/ 36824 w 265521"/>
                <a:gd name="connsiteY15" fmla="*/ 143368 h 267177"/>
                <a:gd name="connsiteX16" fmla="*/ 22822 w 265521"/>
                <a:gd name="connsiteY16" fmla="*/ 192856 h 267177"/>
                <a:gd name="connsiteX17" fmla="*/ 110260 w 265521"/>
                <a:gd name="connsiteY17" fmla="*/ 194819 h 267177"/>
                <a:gd name="connsiteX18" fmla="*/ 132463 w 265521"/>
                <a:gd name="connsiteY18" fmla="*/ 183957 h 267177"/>
                <a:gd name="connsiteX19" fmla="*/ 124567 w 265521"/>
                <a:gd name="connsiteY19" fmla="*/ 194077 h 267177"/>
                <a:gd name="connsiteX20" fmla="*/ 90500 w 265521"/>
                <a:gd name="connsiteY20" fmla="*/ 211133 h 267177"/>
                <a:gd name="connsiteX21" fmla="*/ 89802 w 265521"/>
                <a:gd name="connsiteY21" fmla="*/ 264263 h 267177"/>
                <a:gd name="connsiteX22" fmla="*/ 124001 w 265521"/>
                <a:gd name="connsiteY22" fmla="*/ 261930 h 267177"/>
                <a:gd name="connsiteX23" fmla="*/ 124001 w 265521"/>
                <a:gd name="connsiteY23" fmla="*/ 261930 h 26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5521" h="267177">
                  <a:moveTo>
                    <a:pt x="124001" y="261930"/>
                  </a:moveTo>
                  <a:cubicBezTo>
                    <a:pt x="147360" y="248102"/>
                    <a:pt x="174317" y="228974"/>
                    <a:pt x="197261" y="211548"/>
                  </a:cubicBezTo>
                  <a:cubicBezTo>
                    <a:pt x="218331" y="195517"/>
                    <a:pt x="249956" y="170304"/>
                    <a:pt x="264372" y="141776"/>
                  </a:cubicBezTo>
                  <a:cubicBezTo>
                    <a:pt x="265332" y="125615"/>
                    <a:pt x="264721" y="109083"/>
                    <a:pt x="265485" y="94600"/>
                  </a:cubicBezTo>
                  <a:cubicBezTo>
                    <a:pt x="265637" y="91525"/>
                    <a:pt x="265310" y="88668"/>
                    <a:pt x="264525" y="86029"/>
                  </a:cubicBezTo>
                  <a:cubicBezTo>
                    <a:pt x="253750" y="67948"/>
                    <a:pt x="234121" y="58482"/>
                    <a:pt x="215931" y="48711"/>
                  </a:cubicBezTo>
                  <a:cubicBezTo>
                    <a:pt x="194077" y="36977"/>
                    <a:pt x="171569" y="26225"/>
                    <a:pt x="148581" y="16846"/>
                  </a:cubicBezTo>
                  <a:cubicBezTo>
                    <a:pt x="134950" y="11285"/>
                    <a:pt x="120860" y="6247"/>
                    <a:pt x="106486" y="1950"/>
                  </a:cubicBezTo>
                  <a:cubicBezTo>
                    <a:pt x="72310" y="-8279"/>
                    <a:pt x="88711" y="24807"/>
                    <a:pt x="100074" y="30173"/>
                  </a:cubicBezTo>
                  <a:cubicBezTo>
                    <a:pt x="80380" y="30631"/>
                    <a:pt x="60751" y="33335"/>
                    <a:pt x="41492" y="37784"/>
                  </a:cubicBezTo>
                  <a:cubicBezTo>
                    <a:pt x="16323" y="43608"/>
                    <a:pt x="20489" y="83433"/>
                    <a:pt x="46814" y="83019"/>
                  </a:cubicBezTo>
                  <a:cubicBezTo>
                    <a:pt x="48930" y="82976"/>
                    <a:pt x="51132" y="82932"/>
                    <a:pt x="53357" y="82866"/>
                  </a:cubicBezTo>
                  <a:cubicBezTo>
                    <a:pt x="40990" y="85091"/>
                    <a:pt x="28624" y="87490"/>
                    <a:pt x="16279" y="90173"/>
                  </a:cubicBezTo>
                  <a:cubicBezTo>
                    <a:pt x="-8279" y="95495"/>
                    <a:pt x="-3830" y="134164"/>
                    <a:pt x="21426" y="133881"/>
                  </a:cubicBezTo>
                  <a:cubicBezTo>
                    <a:pt x="48231" y="133576"/>
                    <a:pt x="75080" y="133772"/>
                    <a:pt x="101907" y="134034"/>
                  </a:cubicBezTo>
                  <a:cubicBezTo>
                    <a:pt x="80358" y="140708"/>
                    <a:pt x="58526" y="144786"/>
                    <a:pt x="36824" y="143368"/>
                  </a:cubicBezTo>
                  <a:cubicBezTo>
                    <a:pt x="9213" y="141558"/>
                    <a:pt x="1863" y="179181"/>
                    <a:pt x="22822" y="192856"/>
                  </a:cubicBezTo>
                  <a:cubicBezTo>
                    <a:pt x="50980" y="211220"/>
                    <a:pt x="80751" y="208821"/>
                    <a:pt x="110260" y="194819"/>
                  </a:cubicBezTo>
                  <a:cubicBezTo>
                    <a:pt x="117654" y="191308"/>
                    <a:pt x="125069" y="187665"/>
                    <a:pt x="132463" y="183957"/>
                  </a:cubicBezTo>
                  <a:cubicBezTo>
                    <a:pt x="129889" y="187382"/>
                    <a:pt x="127229" y="190828"/>
                    <a:pt x="124567" y="194077"/>
                  </a:cubicBezTo>
                  <a:cubicBezTo>
                    <a:pt x="114207" y="201122"/>
                    <a:pt x="102954" y="206989"/>
                    <a:pt x="90500" y="211133"/>
                  </a:cubicBezTo>
                  <a:cubicBezTo>
                    <a:pt x="64632" y="219748"/>
                    <a:pt x="62801" y="255430"/>
                    <a:pt x="89802" y="264263"/>
                  </a:cubicBezTo>
                  <a:cubicBezTo>
                    <a:pt x="102321" y="268386"/>
                    <a:pt x="112746" y="268582"/>
                    <a:pt x="124001" y="261930"/>
                  </a:cubicBezTo>
                  <a:lnTo>
                    <a:pt x="124001" y="26193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C34682D4-3D6C-4086-966E-48173B02C69E}"/>
                </a:ext>
              </a:extLst>
            </p:cNvPr>
            <p:cNvSpPr/>
            <p:nvPr/>
          </p:nvSpPr>
          <p:spPr>
            <a:xfrm>
              <a:off x="9486218" y="5423339"/>
              <a:ext cx="345669" cy="375461"/>
            </a:xfrm>
            <a:custGeom>
              <a:avLst/>
              <a:gdLst>
                <a:gd name="connsiteX0" fmla="*/ 221304 w 345669"/>
                <a:gd name="connsiteY0" fmla="*/ 250 h 375461"/>
                <a:gd name="connsiteX1" fmla="*/ 300782 w 345669"/>
                <a:gd name="connsiteY1" fmla="*/ 92071 h 375461"/>
                <a:gd name="connsiteX2" fmla="*/ 336027 w 345669"/>
                <a:gd name="connsiteY2" fmla="*/ 222236 h 375461"/>
                <a:gd name="connsiteX3" fmla="*/ 344686 w 345669"/>
                <a:gd name="connsiteY3" fmla="*/ 292814 h 375461"/>
                <a:gd name="connsiteX4" fmla="*/ 343094 w 345669"/>
                <a:gd name="connsiteY4" fmla="*/ 334167 h 375461"/>
                <a:gd name="connsiteX5" fmla="*/ 343050 w 345669"/>
                <a:gd name="connsiteY5" fmla="*/ 338812 h 375461"/>
                <a:gd name="connsiteX6" fmla="*/ 321872 w 345669"/>
                <a:gd name="connsiteY6" fmla="*/ 362804 h 375461"/>
                <a:gd name="connsiteX7" fmla="*/ 226168 w 345669"/>
                <a:gd name="connsiteY7" fmla="*/ 361495 h 375461"/>
                <a:gd name="connsiteX8" fmla="*/ 102177 w 345669"/>
                <a:gd name="connsiteY8" fmla="*/ 310895 h 375461"/>
                <a:gd name="connsiteX9" fmla="*/ 1412 w 345669"/>
                <a:gd name="connsiteY9" fmla="*/ 168342 h 375461"/>
                <a:gd name="connsiteX10" fmla="*/ 113561 w 345669"/>
                <a:gd name="connsiteY10" fmla="*/ 100861 h 375461"/>
                <a:gd name="connsiteX11" fmla="*/ 124052 w 345669"/>
                <a:gd name="connsiteY11" fmla="*/ 70392 h 375461"/>
                <a:gd name="connsiteX12" fmla="*/ 221304 w 345669"/>
                <a:gd name="connsiteY12" fmla="*/ 250 h 375461"/>
                <a:gd name="connsiteX13" fmla="*/ 221304 w 345669"/>
                <a:gd name="connsiteY13" fmla="*/ 250 h 37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5669" h="375461">
                  <a:moveTo>
                    <a:pt x="221304" y="250"/>
                  </a:moveTo>
                  <a:cubicBezTo>
                    <a:pt x="273432" y="4263"/>
                    <a:pt x="288546" y="53140"/>
                    <a:pt x="300782" y="92071"/>
                  </a:cubicBezTo>
                  <a:cubicBezTo>
                    <a:pt x="314304" y="135060"/>
                    <a:pt x="327870" y="178091"/>
                    <a:pt x="336027" y="222236"/>
                  </a:cubicBezTo>
                  <a:cubicBezTo>
                    <a:pt x="340345" y="245616"/>
                    <a:pt x="342984" y="269193"/>
                    <a:pt x="344686" y="292814"/>
                  </a:cubicBezTo>
                  <a:cubicBezTo>
                    <a:pt x="345710" y="306991"/>
                    <a:pt x="346801" y="321211"/>
                    <a:pt x="343094" y="334167"/>
                  </a:cubicBezTo>
                  <a:cubicBezTo>
                    <a:pt x="343225" y="335715"/>
                    <a:pt x="343225" y="337286"/>
                    <a:pt x="343050" y="338812"/>
                  </a:cubicBezTo>
                  <a:cubicBezTo>
                    <a:pt x="341567" y="351288"/>
                    <a:pt x="332974" y="358594"/>
                    <a:pt x="321872" y="362804"/>
                  </a:cubicBezTo>
                  <a:cubicBezTo>
                    <a:pt x="293235" y="383436"/>
                    <a:pt x="257640" y="375803"/>
                    <a:pt x="226168" y="361495"/>
                  </a:cubicBezTo>
                  <a:cubicBezTo>
                    <a:pt x="182002" y="352269"/>
                    <a:pt x="139602" y="334101"/>
                    <a:pt x="102177" y="310895"/>
                  </a:cubicBezTo>
                  <a:cubicBezTo>
                    <a:pt x="52536" y="280099"/>
                    <a:pt x="-10234" y="230066"/>
                    <a:pt x="1412" y="168342"/>
                  </a:cubicBezTo>
                  <a:cubicBezTo>
                    <a:pt x="11162" y="116674"/>
                    <a:pt x="62154" y="101624"/>
                    <a:pt x="113561" y="100861"/>
                  </a:cubicBezTo>
                  <a:cubicBezTo>
                    <a:pt x="115611" y="90741"/>
                    <a:pt x="119188" y="80468"/>
                    <a:pt x="124052" y="70392"/>
                  </a:cubicBezTo>
                  <a:cubicBezTo>
                    <a:pt x="141696" y="33881"/>
                    <a:pt x="173475" y="-3414"/>
                    <a:pt x="221304" y="250"/>
                  </a:cubicBezTo>
                  <a:lnTo>
                    <a:pt x="221304" y="25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563" name="Graphic 1943">
              <a:extLst>
                <a:ext uri="{FF2B5EF4-FFF2-40B4-BE49-F238E27FC236}">
                  <a16:creationId xmlns:a16="http://schemas.microsoft.com/office/drawing/2014/main" id="{22A0D93C-8BBC-41E9-9724-B86B388ED5F8}"/>
                </a:ext>
              </a:extLst>
            </p:cNvPr>
            <p:cNvGrpSpPr/>
            <p:nvPr/>
          </p:nvGrpSpPr>
          <p:grpSpPr>
            <a:xfrm>
              <a:off x="9543894" y="5562822"/>
              <a:ext cx="597005" cy="650972"/>
              <a:chOff x="9543894" y="5562822"/>
              <a:chExt cx="597005" cy="650972"/>
            </a:xfrm>
          </p:grpSpPr>
          <p:sp>
            <p:nvSpPr>
              <p:cNvPr id="3688" name="Freeform: Shape 3687">
                <a:extLst>
                  <a:ext uri="{FF2B5EF4-FFF2-40B4-BE49-F238E27FC236}">
                    <a16:creationId xmlns:a16="http://schemas.microsoft.com/office/drawing/2014/main" id="{AB40F800-A8A3-49BD-AB02-7B9311420116}"/>
                  </a:ext>
                </a:extLst>
              </p:cNvPr>
              <p:cNvSpPr/>
              <p:nvPr/>
            </p:nvSpPr>
            <p:spPr>
              <a:xfrm>
                <a:off x="9543894" y="5562822"/>
                <a:ext cx="288036" cy="235999"/>
              </a:xfrm>
              <a:custGeom>
                <a:avLst/>
                <a:gdLst>
                  <a:gd name="connsiteX0" fmla="*/ 264981 w 288036"/>
                  <a:gd name="connsiteY0" fmla="*/ 25260 h 235999"/>
                  <a:gd name="connsiteX1" fmla="*/ 278373 w 288036"/>
                  <a:gd name="connsiteY1" fmla="*/ 82774 h 235999"/>
                  <a:gd name="connsiteX2" fmla="*/ 287053 w 288036"/>
                  <a:gd name="connsiteY2" fmla="*/ 153353 h 235999"/>
                  <a:gd name="connsiteX3" fmla="*/ 285461 w 288036"/>
                  <a:gd name="connsiteY3" fmla="*/ 194705 h 235999"/>
                  <a:gd name="connsiteX4" fmla="*/ 285417 w 288036"/>
                  <a:gd name="connsiteY4" fmla="*/ 199351 h 235999"/>
                  <a:gd name="connsiteX5" fmla="*/ 264240 w 288036"/>
                  <a:gd name="connsiteY5" fmla="*/ 223342 h 235999"/>
                  <a:gd name="connsiteX6" fmla="*/ 168535 w 288036"/>
                  <a:gd name="connsiteY6" fmla="*/ 222033 h 235999"/>
                  <a:gd name="connsiteX7" fmla="*/ 44544 w 288036"/>
                  <a:gd name="connsiteY7" fmla="*/ 171433 h 235999"/>
                  <a:gd name="connsiteX8" fmla="*/ 24172 w 288036"/>
                  <a:gd name="connsiteY8" fmla="*/ 120528 h 235999"/>
                  <a:gd name="connsiteX9" fmla="*/ 75776 w 288036"/>
                  <a:gd name="connsiteY9" fmla="*/ 141662 h 235999"/>
                  <a:gd name="connsiteX10" fmla="*/ 44565 w 288036"/>
                  <a:gd name="connsiteY10" fmla="*/ 81509 h 235999"/>
                  <a:gd name="connsiteX11" fmla="*/ 75994 w 288036"/>
                  <a:gd name="connsiteY11" fmla="*/ 67180 h 235999"/>
                  <a:gd name="connsiteX12" fmla="*/ 113900 w 288036"/>
                  <a:gd name="connsiteY12" fmla="*/ 102883 h 235999"/>
                  <a:gd name="connsiteX13" fmla="*/ 119680 w 288036"/>
                  <a:gd name="connsiteY13" fmla="*/ 39786 h 235999"/>
                  <a:gd name="connsiteX14" fmla="*/ 165831 w 288036"/>
                  <a:gd name="connsiteY14" fmla="*/ 54137 h 235999"/>
                  <a:gd name="connsiteX15" fmla="*/ 161076 w 288036"/>
                  <a:gd name="connsiteY15" fmla="*/ 21225 h 235999"/>
                  <a:gd name="connsiteX16" fmla="*/ 205308 w 288036"/>
                  <a:gd name="connsiteY16" fmla="*/ 7616 h 235999"/>
                  <a:gd name="connsiteX17" fmla="*/ 225701 w 288036"/>
                  <a:gd name="connsiteY17" fmla="*/ 33374 h 235999"/>
                  <a:gd name="connsiteX18" fmla="*/ 264981 w 288036"/>
                  <a:gd name="connsiteY18" fmla="*/ 25260 h 235999"/>
                  <a:gd name="connsiteX19" fmla="*/ 264981 w 288036"/>
                  <a:gd name="connsiteY19" fmla="*/ 25260 h 235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8036" h="235999">
                    <a:moveTo>
                      <a:pt x="264981" y="25260"/>
                    </a:moveTo>
                    <a:cubicBezTo>
                      <a:pt x="270171" y="44279"/>
                      <a:pt x="274796" y="63407"/>
                      <a:pt x="278373" y="82774"/>
                    </a:cubicBezTo>
                    <a:cubicBezTo>
                      <a:pt x="282691" y="106155"/>
                      <a:pt x="285330" y="129732"/>
                      <a:pt x="287053" y="153353"/>
                    </a:cubicBezTo>
                    <a:cubicBezTo>
                      <a:pt x="288078" y="167529"/>
                      <a:pt x="289168" y="181750"/>
                      <a:pt x="285461" y="194705"/>
                    </a:cubicBezTo>
                    <a:cubicBezTo>
                      <a:pt x="285592" y="196254"/>
                      <a:pt x="285592" y="197824"/>
                      <a:pt x="285417" y="199351"/>
                    </a:cubicBezTo>
                    <a:cubicBezTo>
                      <a:pt x="283934" y="211826"/>
                      <a:pt x="275341" y="219133"/>
                      <a:pt x="264240" y="223342"/>
                    </a:cubicBezTo>
                    <a:cubicBezTo>
                      <a:pt x="235602" y="243975"/>
                      <a:pt x="200008" y="236341"/>
                      <a:pt x="168535" y="222033"/>
                    </a:cubicBezTo>
                    <a:cubicBezTo>
                      <a:pt x="124369" y="212808"/>
                      <a:pt x="81970" y="194661"/>
                      <a:pt x="44544" y="171433"/>
                    </a:cubicBezTo>
                    <a:cubicBezTo>
                      <a:pt x="32461" y="163931"/>
                      <a:pt x="-35436" y="109994"/>
                      <a:pt x="24172" y="120528"/>
                    </a:cubicBezTo>
                    <a:cubicBezTo>
                      <a:pt x="43431" y="123930"/>
                      <a:pt x="59397" y="132785"/>
                      <a:pt x="75776" y="141662"/>
                    </a:cubicBezTo>
                    <a:cubicBezTo>
                      <a:pt x="61664" y="124432"/>
                      <a:pt x="50519" y="105064"/>
                      <a:pt x="44565" y="81509"/>
                    </a:cubicBezTo>
                    <a:cubicBezTo>
                      <a:pt x="40116" y="63930"/>
                      <a:pt x="63693" y="56122"/>
                      <a:pt x="75994" y="67180"/>
                    </a:cubicBezTo>
                    <a:cubicBezTo>
                      <a:pt x="88949" y="78805"/>
                      <a:pt x="101512" y="90757"/>
                      <a:pt x="113900" y="102883"/>
                    </a:cubicBezTo>
                    <a:cubicBezTo>
                      <a:pt x="101621" y="79546"/>
                      <a:pt x="93507" y="51760"/>
                      <a:pt x="119680" y="39786"/>
                    </a:cubicBezTo>
                    <a:cubicBezTo>
                      <a:pt x="136583" y="32043"/>
                      <a:pt x="152374" y="40615"/>
                      <a:pt x="165831" y="54137"/>
                    </a:cubicBezTo>
                    <a:cubicBezTo>
                      <a:pt x="163388" y="43494"/>
                      <a:pt x="161731" y="32589"/>
                      <a:pt x="161076" y="21225"/>
                    </a:cubicBezTo>
                    <a:cubicBezTo>
                      <a:pt x="159898" y="440"/>
                      <a:pt x="192156" y="-6997"/>
                      <a:pt x="205308" y="7616"/>
                    </a:cubicBezTo>
                    <a:cubicBezTo>
                      <a:pt x="212876" y="16013"/>
                      <a:pt x="219616" y="24628"/>
                      <a:pt x="225701" y="33374"/>
                    </a:cubicBezTo>
                    <a:cubicBezTo>
                      <a:pt x="224806" y="15729"/>
                      <a:pt x="254403" y="-13453"/>
                      <a:pt x="264981" y="25260"/>
                    </a:cubicBezTo>
                    <a:lnTo>
                      <a:pt x="264981" y="2526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89" name="Freeform: Shape 3688">
                <a:extLst>
                  <a:ext uri="{FF2B5EF4-FFF2-40B4-BE49-F238E27FC236}">
                    <a16:creationId xmlns:a16="http://schemas.microsoft.com/office/drawing/2014/main" id="{956A7001-69A0-42F0-930F-DB8F707BB850}"/>
                  </a:ext>
                </a:extLst>
              </p:cNvPr>
              <p:cNvSpPr/>
              <p:nvPr/>
            </p:nvSpPr>
            <p:spPr>
              <a:xfrm>
                <a:off x="9791657" y="5860837"/>
                <a:ext cx="349243" cy="352957"/>
              </a:xfrm>
              <a:custGeom>
                <a:avLst/>
                <a:gdLst>
                  <a:gd name="connsiteX0" fmla="*/ 347666 w 349243"/>
                  <a:gd name="connsiteY0" fmla="*/ 203584 h 352957"/>
                  <a:gd name="connsiteX1" fmla="*/ 281167 w 349243"/>
                  <a:gd name="connsiteY1" fmla="*/ 107117 h 352957"/>
                  <a:gd name="connsiteX2" fmla="*/ 165812 w 349243"/>
                  <a:gd name="connsiteY2" fmla="*/ 39330 h 352957"/>
                  <a:gd name="connsiteX3" fmla="*/ 100403 w 349243"/>
                  <a:gd name="connsiteY3" fmla="*/ 11871 h 352957"/>
                  <a:gd name="connsiteX4" fmla="*/ 60272 w 349243"/>
                  <a:gd name="connsiteY4" fmla="*/ 1729 h 352957"/>
                  <a:gd name="connsiteX5" fmla="*/ 55800 w 349243"/>
                  <a:gd name="connsiteY5" fmla="*/ 464 h 352957"/>
                  <a:gd name="connsiteX6" fmla="*/ 27011 w 349243"/>
                  <a:gd name="connsiteY6" fmla="*/ 12612 h 352957"/>
                  <a:gd name="connsiteX7" fmla="*/ 2190 w 349243"/>
                  <a:gd name="connsiteY7" fmla="*/ 98218 h 352957"/>
                  <a:gd name="connsiteX8" fmla="*/ 16978 w 349243"/>
                  <a:gd name="connsiteY8" fmla="*/ 222799 h 352957"/>
                  <a:gd name="connsiteX9" fmla="*/ 126378 w 349243"/>
                  <a:gd name="connsiteY9" fmla="*/ 352418 h 352957"/>
                  <a:gd name="connsiteX10" fmla="*/ 221734 w 349243"/>
                  <a:gd name="connsiteY10" fmla="*/ 271392 h 352957"/>
                  <a:gd name="connsiteX11" fmla="*/ 253839 w 349243"/>
                  <a:gd name="connsiteY11" fmla="*/ 270563 h 352957"/>
                  <a:gd name="connsiteX12" fmla="*/ 347666 w 349243"/>
                  <a:gd name="connsiteY12" fmla="*/ 203584 h 352957"/>
                  <a:gd name="connsiteX13" fmla="*/ 347666 w 349243"/>
                  <a:gd name="connsiteY13" fmla="*/ 203584 h 352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9243" h="352957">
                    <a:moveTo>
                      <a:pt x="347666" y="203584"/>
                    </a:moveTo>
                    <a:cubicBezTo>
                      <a:pt x="358026" y="156037"/>
                      <a:pt x="315213" y="128905"/>
                      <a:pt x="281167" y="107117"/>
                    </a:cubicBezTo>
                    <a:cubicBezTo>
                      <a:pt x="243588" y="83060"/>
                      <a:pt x="205986" y="58938"/>
                      <a:pt x="165812" y="39330"/>
                    </a:cubicBezTo>
                    <a:cubicBezTo>
                      <a:pt x="144547" y="28948"/>
                      <a:pt x="122628" y="20006"/>
                      <a:pt x="100403" y="11871"/>
                    </a:cubicBezTo>
                    <a:cubicBezTo>
                      <a:pt x="87076" y="6985"/>
                      <a:pt x="73707" y="2056"/>
                      <a:pt x="60272" y="1729"/>
                    </a:cubicBezTo>
                    <a:cubicBezTo>
                      <a:pt x="58810" y="1183"/>
                      <a:pt x="57328" y="747"/>
                      <a:pt x="55800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200"/>
                      <a:pt x="2190" y="98218"/>
                    </a:cubicBezTo>
                    <a:cubicBezTo>
                      <a:pt x="-994" y="140138"/>
                      <a:pt x="4895" y="182973"/>
                      <a:pt x="16978" y="222799"/>
                    </a:cubicBezTo>
                    <a:cubicBezTo>
                      <a:pt x="33009" y="275624"/>
                      <a:pt x="63936" y="345526"/>
                      <a:pt x="126378" y="352418"/>
                    </a:cubicBezTo>
                    <a:cubicBezTo>
                      <a:pt x="178658" y="358176"/>
                      <a:pt x="206968" y="316976"/>
                      <a:pt x="221734" y="271392"/>
                    </a:cubicBezTo>
                    <a:cubicBezTo>
                      <a:pt x="232006" y="272418"/>
                      <a:pt x="242847" y="272090"/>
                      <a:pt x="253839" y="270563"/>
                    </a:cubicBezTo>
                    <a:cubicBezTo>
                      <a:pt x="293686" y="265111"/>
                      <a:pt x="338136" y="247226"/>
                      <a:pt x="347666" y="203584"/>
                    </a:cubicBezTo>
                    <a:lnTo>
                      <a:pt x="347666" y="20358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90" name="Freeform: Shape 3689">
                <a:extLst>
                  <a:ext uri="{FF2B5EF4-FFF2-40B4-BE49-F238E27FC236}">
                    <a16:creationId xmlns:a16="http://schemas.microsoft.com/office/drawing/2014/main" id="{9C09863D-38F2-43A5-B2B7-616804170B7D}"/>
                  </a:ext>
                </a:extLst>
              </p:cNvPr>
              <p:cNvSpPr/>
              <p:nvPr/>
            </p:nvSpPr>
            <p:spPr>
              <a:xfrm>
                <a:off x="9791635" y="5860837"/>
                <a:ext cx="231651" cy="275617"/>
              </a:xfrm>
              <a:custGeom>
                <a:avLst/>
                <a:gdLst>
                  <a:gd name="connsiteX0" fmla="*/ 217371 w 231651"/>
                  <a:gd name="connsiteY0" fmla="*/ 67334 h 275617"/>
                  <a:gd name="connsiteX1" fmla="*/ 165812 w 231651"/>
                  <a:gd name="connsiteY1" fmla="*/ 39330 h 275617"/>
                  <a:gd name="connsiteX2" fmla="*/ 100403 w 231651"/>
                  <a:gd name="connsiteY2" fmla="*/ 11871 h 275617"/>
                  <a:gd name="connsiteX3" fmla="*/ 60272 w 231651"/>
                  <a:gd name="connsiteY3" fmla="*/ 1729 h 275617"/>
                  <a:gd name="connsiteX4" fmla="*/ 55801 w 231651"/>
                  <a:gd name="connsiteY4" fmla="*/ 464 h 275617"/>
                  <a:gd name="connsiteX5" fmla="*/ 27011 w 231651"/>
                  <a:gd name="connsiteY5" fmla="*/ 12612 h 275617"/>
                  <a:gd name="connsiteX6" fmla="*/ 2191 w 231651"/>
                  <a:gd name="connsiteY6" fmla="*/ 98218 h 275617"/>
                  <a:gd name="connsiteX7" fmla="*/ 16978 w 231651"/>
                  <a:gd name="connsiteY7" fmla="*/ 222799 h 275617"/>
                  <a:gd name="connsiteX8" fmla="*/ 60294 w 231651"/>
                  <a:gd name="connsiteY8" fmla="*/ 255165 h 275617"/>
                  <a:gd name="connsiteX9" fmla="*/ 54056 w 231651"/>
                  <a:gd name="connsiteY9" fmla="*/ 203278 h 275617"/>
                  <a:gd name="connsiteX10" fmla="*/ 103304 w 231651"/>
                  <a:gd name="connsiteY10" fmla="*/ 247881 h 275617"/>
                  <a:gd name="connsiteX11" fmla="*/ 125638 w 231651"/>
                  <a:gd name="connsiteY11" fmla="*/ 223889 h 275617"/>
                  <a:gd name="connsiteX12" fmla="*/ 101690 w 231651"/>
                  <a:gd name="connsiteY12" fmla="*/ 180138 h 275617"/>
                  <a:gd name="connsiteX13" fmla="*/ 163850 w 231651"/>
                  <a:gd name="connsiteY13" fmla="*/ 192635 h 275617"/>
                  <a:gd name="connsiteX14" fmla="*/ 162672 w 231651"/>
                  <a:gd name="connsiteY14" fmla="*/ 147531 h 275617"/>
                  <a:gd name="connsiteX15" fmla="*/ 192966 w 231651"/>
                  <a:gd name="connsiteY15" fmla="*/ 160966 h 275617"/>
                  <a:gd name="connsiteX16" fmla="*/ 218091 w 231651"/>
                  <a:gd name="connsiteY16" fmla="*/ 125372 h 275617"/>
                  <a:gd name="connsiteX17" fmla="*/ 198899 w 231651"/>
                  <a:gd name="connsiteY17" fmla="*/ 100006 h 275617"/>
                  <a:gd name="connsiteX18" fmla="*/ 217371 w 231651"/>
                  <a:gd name="connsiteY18" fmla="*/ 67334 h 275617"/>
                  <a:gd name="connsiteX19" fmla="*/ 217371 w 231651"/>
                  <a:gd name="connsiteY19" fmla="*/ 67334 h 27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1651" h="275617">
                    <a:moveTo>
                      <a:pt x="217371" y="67334"/>
                    </a:moveTo>
                    <a:cubicBezTo>
                      <a:pt x="200534" y="57389"/>
                      <a:pt x="183413" y="47923"/>
                      <a:pt x="165812" y="39330"/>
                    </a:cubicBezTo>
                    <a:cubicBezTo>
                      <a:pt x="144547" y="28948"/>
                      <a:pt x="122606" y="20006"/>
                      <a:pt x="100403" y="11871"/>
                    </a:cubicBezTo>
                    <a:cubicBezTo>
                      <a:pt x="87077" y="6985"/>
                      <a:pt x="73707" y="2056"/>
                      <a:pt x="60272" y="1729"/>
                    </a:cubicBezTo>
                    <a:cubicBezTo>
                      <a:pt x="58811" y="1183"/>
                      <a:pt x="57327" y="747"/>
                      <a:pt x="55801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178"/>
                      <a:pt x="2191" y="98218"/>
                    </a:cubicBezTo>
                    <a:cubicBezTo>
                      <a:pt x="-993" y="140138"/>
                      <a:pt x="4895" y="182995"/>
                      <a:pt x="16978" y="222799"/>
                    </a:cubicBezTo>
                    <a:cubicBezTo>
                      <a:pt x="20882" y="235667"/>
                      <a:pt x="54165" y="311218"/>
                      <a:pt x="60294" y="255165"/>
                    </a:cubicBezTo>
                    <a:cubicBezTo>
                      <a:pt x="62278" y="237063"/>
                      <a:pt x="58113" y="220378"/>
                      <a:pt x="54056" y="203278"/>
                    </a:cubicBezTo>
                    <a:cubicBezTo>
                      <a:pt x="66750" y="220661"/>
                      <a:pt x="82300" y="236016"/>
                      <a:pt x="103304" y="247881"/>
                    </a:cubicBezTo>
                    <a:cubicBezTo>
                      <a:pt x="118964" y="256736"/>
                      <a:pt x="132879" y="237957"/>
                      <a:pt x="125638" y="223889"/>
                    </a:cubicBezTo>
                    <a:cubicBezTo>
                      <a:pt x="118004" y="209102"/>
                      <a:pt x="109955" y="194576"/>
                      <a:pt x="101690" y="180138"/>
                    </a:cubicBezTo>
                    <a:cubicBezTo>
                      <a:pt x="120752" y="197608"/>
                      <a:pt x="145224" y="212592"/>
                      <a:pt x="163850" y="192635"/>
                    </a:cubicBezTo>
                    <a:cubicBezTo>
                      <a:pt x="175889" y="179745"/>
                      <a:pt x="171963" y="163278"/>
                      <a:pt x="162672" y="147531"/>
                    </a:cubicBezTo>
                    <a:cubicBezTo>
                      <a:pt x="172225" y="152678"/>
                      <a:pt x="182235" y="157215"/>
                      <a:pt x="192966" y="160966"/>
                    </a:cubicBezTo>
                    <a:cubicBezTo>
                      <a:pt x="212595" y="167837"/>
                      <a:pt x="228517" y="141163"/>
                      <a:pt x="218091" y="125372"/>
                    </a:cubicBezTo>
                    <a:cubicBezTo>
                      <a:pt x="212093" y="116277"/>
                      <a:pt x="205681" y="107858"/>
                      <a:pt x="198899" y="100006"/>
                    </a:cubicBezTo>
                    <a:cubicBezTo>
                      <a:pt x="215562" y="105764"/>
                      <a:pt x="251658" y="87575"/>
                      <a:pt x="217371" y="67334"/>
                    </a:cubicBezTo>
                    <a:lnTo>
                      <a:pt x="217371" y="67334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F116C53D-2CA0-4264-B33A-9BDAD3F35FC6}"/>
                </a:ext>
              </a:extLst>
            </p:cNvPr>
            <p:cNvSpPr/>
            <p:nvPr/>
          </p:nvSpPr>
          <p:spPr>
            <a:xfrm>
              <a:off x="9505453" y="5889502"/>
              <a:ext cx="325007" cy="353221"/>
            </a:xfrm>
            <a:custGeom>
              <a:avLst/>
              <a:gdLst>
                <a:gd name="connsiteX0" fmla="*/ 280346 w 325007"/>
                <a:gd name="connsiteY0" fmla="*/ 698 h 353221"/>
                <a:gd name="connsiteX1" fmla="*/ 315309 w 325007"/>
                <a:gd name="connsiteY1" fmla="*/ 42617 h 353221"/>
                <a:gd name="connsiteX2" fmla="*/ 321154 w 325007"/>
                <a:gd name="connsiteY2" fmla="*/ 121396 h 353221"/>
                <a:gd name="connsiteX3" fmla="*/ 315723 w 325007"/>
                <a:gd name="connsiteY3" fmla="*/ 270208 h 353221"/>
                <a:gd name="connsiteX4" fmla="*/ 213061 w 325007"/>
                <a:gd name="connsiteY4" fmla="*/ 352543 h 353221"/>
                <a:gd name="connsiteX5" fmla="*/ 154610 w 325007"/>
                <a:gd name="connsiteY5" fmla="*/ 305171 h 353221"/>
                <a:gd name="connsiteX6" fmla="*/ 145253 w 325007"/>
                <a:gd name="connsiteY6" fmla="*/ 268027 h 353221"/>
                <a:gd name="connsiteX7" fmla="*/ 144533 w 325007"/>
                <a:gd name="connsiteY7" fmla="*/ 264734 h 353221"/>
                <a:gd name="connsiteX8" fmla="*/ 123224 w 325007"/>
                <a:gd name="connsiteY8" fmla="*/ 272739 h 353221"/>
                <a:gd name="connsiteX9" fmla="*/ 57816 w 325007"/>
                <a:gd name="connsiteY9" fmla="*/ 277602 h 353221"/>
                <a:gd name="connsiteX10" fmla="*/ 7652 w 325007"/>
                <a:gd name="connsiteY10" fmla="*/ 180546 h 353221"/>
                <a:gd name="connsiteX11" fmla="*/ 94893 w 325007"/>
                <a:gd name="connsiteY11" fmla="*/ 81527 h 353221"/>
                <a:gd name="connsiteX12" fmla="*/ 203138 w 325007"/>
                <a:gd name="connsiteY12" fmla="*/ 9880 h 353221"/>
                <a:gd name="connsiteX13" fmla="*/ 262833 w 325007"/>
                <a:gd name="connsiteY13" fmla="*/ 3664 h 353221"/>
                <a:gd name="connsiteX14" fmla="*/ 280346 w 325007"/>
                <a:gd name="connsiteY14" fmla="*/ 698 h 353221"/>
                <a:gd name="connsiteX15" fmla="*/ 280346 w 325007"/>
                <a:gd name="connsiteY15" fmla="*/ 698 h 35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007" h="353221">
                  <a:moveTo>
                    <a:pt x="280346" y="698"/>
                  </a:moveTo>
                  <a:cubicBezTo>
                    <a:pt x="301066" y="5889"/>
                    <a:pt x="312038" y="22159"/>
                    <a:pt x="315309" y="42617"/>
                  </a:cubicBezTo>
                  <a:cubicBezTo>
                    <a:pt x="319409" y="68332"/>
                    <a:pt x="319867" y="95420"/>
                    <a:pt x="321154" y="121396"/>
                  </a:cubicBezTo>
                  <a:cubicBezTo>
                    <a:pt x="323532" y="169881"/>
                    <a:pt x="330816" y="223033"/>
                    <a:pt x="315723" y="270208"/>
                  </a:cubicBezTo>
                  <a:cubicBezTo>
                    <a:pt x="301678" y="314113"/>
                    <a:pt x="263793" y="359326"/>
                    <a:pt x="213061" y="352543"/>
                  </a:cubicBezTo>
                  <a:cubicBezTo>
                    <a:pt x="185625" y="348879"/>
                    <a:pt x="164163" y="331038"/>
                    <a:pt x="154610" y="305171"/>
                  </a:cubicBezTo>
                  <a:cubicBezTo>
                    <a:pt x="150204" y="293197"/>
                    <a:pt x="147958" y="280459"/>
                    <a:pt x="145253" y="268027"/>
                  </a:cubicBezTo>
                  <a:lnTo>
                    <a:pt x="144533" y="264734"/>
                  </a:lnTo>
                  <a:cubicBezTo>
                    <a:pt x="137555" y="267853"/>
                    <a:pt x="130531" y="270885"/>
                    <a:pt x="123224" y="272739"/>
                  </a:cubicBezTo>
                  <a:cubicBezTo>
                    <a:pt x="102330" y="278104"/>
                    <a:pt x="79233" y="281441"/>
                    <a:pt x="57816" y="277602"/>
                  </a:cubicBezTo>
                  <a:cubicBezTo>
                    <a:pt x="11011" y="269183"/>
                    <a:pt x="-13461" y="223578"/>
                    <a:pt x="7652" y="180546"/>
                  </a:cubicBezTo>
                  <a:cubicBezTo>
                    <a:pt x="26583" y="141920"/>
                    <a:pt x="62548" y="108943"/>
                    <a:pt x="94893" y="81527"/>
                  </a:cubicBezTo>
                  <a:cubicBezTo>
                    <a:pt x="127478" y="53893"/>
                    <a:pt x="163203" y="25932"/>
                    <a:pt x="203138" y="9880"/>
                  </a:cubicBezTo>
                  <a:cubicBezTo>
                    <a:pt x="221742" y="2399"/>
                    <a:pt x="243487" y="-3774"/>
                    <a:pt x="262833" y="3664"/>
                  </a:cubicBezTo>
                  <a:cubicBezTo>
                    <a:pt x="267675" y="458"/>
                    <a:pt x="273782" y="-960"/>
                    <a:pt x="280346" y="698"/>
                  </a:cubicBezTo>
                  <a:lnTo>
                    <a:pt x="280346" y="69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565" name="Graphic 1943">
              <a:extLst>
                <a:ext uri="{FF2B5EF4-FFF2-40B4-BE49-F238E27FC236}">
                  <a16:creationId xmlns:a16="http://schemas.microsoft.com/office/drawing/2014/main" id="{A55AD65A-BCD0-4CF5-BDD0-284E3D89AE52}"/>
                </a:ext>
              </a:extLst>
            </p:cNvPr>
            <p:cNvGrpSpPr/>
            <p:nvPr/>
          </p:nvGrpSpPr>
          <p:grpSpPr>
            <a:xfrm>
              <a:off x="9611929" y="5419928"/>
              <a:ext cx="584844" cy="695999"/>
              <a:chOff x="9611929" y="5419928"/>
              <a:chExt cx="584844" cy="695999"/>
            </a:xfrm>
          </p:grpSpPr>
          <p:sp>
            <p:nvSpPr>
              <p:cNvPr id="3683" name="Freeform: Shape 3682">
                <a:extLst>
                  <a:ext uri="{FF2B5EF4-FFF2-40B4-BE49-F238E27FC236}">
                    <a16:creationId xmlns:a16="http://schemas.microsoft.com/office/drawing/2014/main" id="{F3BCA900-F624-4CEA-88C6-6A62465935D2}"/>
                  </a:ext>
                </a:extLst>
              </p:cNvPr>
              <p:cNvSpPr/>
              <p:nvPr/>
            </p:nvSpPr>
            <p:spPr>
              <a:xfrm>
                <a:off x="9611929" y="5889502"/>
                <a:ext cx="214677" cy="226425"/>
              </a:xfrm>
              <a:custGeom>
                <a:avLst/>
                <a:gdLst>
                  <a:gd name="connsiteX0" fmla="*/ 173870 w 214677"/>
                  <a:gd name="connsiteY0" fmla="*/ 698 h 226425"/>
                  <a:gd name="connsiteX1" fmla="*/ 208833 w 214677"/>
                  <a:gd name="connsiteY1" fmla="*/ 42595 h 226425"/>
                  <a:gd name="connsiteX2" fmla="*/ 214677 w 214677"/>
                  <a:gd name="connsiteY2" fmla="*/ 121374 h 226425"/>
                  <a:gd name="connsiteX3" fmla="*/ 193543 w 214677"/>
                  <a:gd name="connsiteY3" fmla="*/ 111298 h 226425"/>
                  <a:gd name="connsiteX4" fmla="*/ 150707 w 214677"/>
                  <a:gd name="connsiteY4" fmla="*/ 150251 h 226425"/>
                  <a:gd name="connsiteX5" fmla="*/ 116749 w 214677"/>
                  <a:gd name="connsiteY5" fmla="*/ 218758 h 226425"/>
                  <a:gd name="connsiteX6" fmla="*/ 92627 w 214677"/>
                  <a:gd name="connsiteY6" fmla="*/ 164864 h 226425"/>
                  <a:gd name="connsiteX7" fmla="*/ 53347 w 214677"/>
                  <a:gd name="connsiteY7" fmla="*/ 133588 h 226425"/>
                  <a:gd name="connsiteX8" fmla="*/ 45974 w 214677"/>
                  <a:gd name="connsiteY8" fmla="*/ 141615 h 226425"/>
                  <a:gd name="connsiteX9" fmla="*/ 43707 w 214677"/>
                  <a:gd name="connsiteY9" fmla="*/ 73108 h 226425"/>
                  <a:gd name="connsiteX10" fmla="*/ 19628 w 214677"/>
                  <a:gd name="connsiteY10" fmla="*/ 84668 h 226425"/>
                  <a:gd name="connsiteX11" fmla="*/ 96662 w 214677"/>
                  <a:gd name="connsiteY11" fmla="*/ 9858 h 226425"/>
                  <a:gd name="connsiteX12" fmla="*/ 156357 w 214677"/>
                  <a:gd name="connsiteY12" fmla="*/ 3664 h 226425"/>
                  <a:gd name="connsiteX13" fmla="*/ 173870 w 214677"/>
                  <a:gd name="connsiteY13" fmla="*/ 698 h 226425"/>
                  <a:gd name="connsiteX14" fmla="*/ 173870 w 214677"/>
                  <a:gd name="connsiteY14" fmla="*/ 698 h 22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4677" h="226425">
                    <a:moveTo>
                      <a:pt x="173870" y="698"/>
                    </a:moveTo>
                    <a:cubicBezTo>
                      <a:pt x="194590" y="5889"/>
                      <a:pt x="205561" y="22159"/>
                      <a:pt x="208833" y="42595"/>
                    </a:cubicBezTo>
                    <a:cubicBezTo>
                      <a:pt x="212933" y="68310"/>
                      <a:pt x="213391" y="95398"/>
                      <a:pt x="214677" y="121374"/>
                    </a:cubicBezTo>
                    <a:cubicBezTo>
                      <a:pt x="214765" y="240416"/>
                      <a:pt x="193216" y="149008"/>
                      <a:pt x="193543" y="111298"/>
                    </a:cubicBezTo>
                    <a:cubicBezTo>
                      <a:pt x="193739" y="233938"/>
                      <a:pt x="136509" y="267461"/>
                      <a:pt x="150707" y="150251"/>
                    </a:cubicBezTo>
                    <a:cubicBezTo>
                      <a:pt x="141962" y="170448"/>
                      <a:pt x="132845" y="205693"/>
                      <a:pt x="116749" y="218758"/>
                    </a:cubicBezTo>
                    <a:cubicBezTo>
                      <a:pt x="96400" y="235290"/>
                      <a:pt x="73805" y="228420"/>
                      <a:pt x="92627" y="164864"/>
                    </a:cubicBezTo>
                    <a:cubicBezTo>
                      <a:pt x="68396" y="213131"/>
                      <a:pt x="31339" y="184625"/>
                      <a:pt x="53347" y="133588"/>
                    </a:cubicBezTo>
                    <a:cubicBezTo>
                      <a:pt x="50904" y="136271"/>
                      <a:pt x="48373" y="138866"/>
                      <a:pt x="45974" y="141615"/>
                    </a:cubicBezTo>
                    <a:cubicBezTo>
                      <a:pt x="20347" y="170709"/>
                      <a:pt x="-5476" y="132978"/>
                      <a:pt x="43707" y="73108"/>
                    </a:cubicBezTo>
                    <a:cubicBezTo>
                      <a:pt x="35680" y="76925"/>
                      <a:pt x="27653" y="80807"/>
                      <a:pt x="19628" y="84668"/>
                    </a:cubicBezTo>
                    <a:cubicBezTo>
                      <a:pt x="-37974" y="112454"/>
                      <a:pt x="44469" y="30840"/>
                      <a:pt x="96662" y="9858"/>
                    </a:cubicBezTo>
                    <a:cubicBezTo>
                      <a:pt x="115266" y="2377"/>
                      <a:pt x="137011" y="-3795"/>
                      <a:pt x="156357" y="3664"/>
                    </a:cubicBezTo>
                    <a:cubicBezTo>
                      <a:pt x="161198" y="458"/>
                      <a:pt x="167306" y="-960"/>
                      <a:pt x="173870" y="698"/>
                    </a:cubicBezTo>
                    <a:lnTo>
                      <a:pt x="173870" y="698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84" name="Freeform: Shape 3683">
                <a:extLst>
                  <a:ext uri="{FF2B5EF4-FFF2-40B4-BE49-F238E27FC236}">
                    <a16:creationId xmlns:a16="http://schemas.microsoft.com/office/drawing/2014/main" id="{F1AFAD2A-EFC3-4C75-8FDE-803A9DCD5E78}"/>
                  </a:ext>
                </a:extLst>
              </p:cNvPr>
              <p:cNvSpPr/>
              <p:nvPr/>
            </p:nvSpPr>
            <p:spPr>
              <a:xfrm>
                <a:off x="9767768" y="5419928"/>
                <a:ext cx="325379" cy="367291"/>
              </a:xfrm>
              <a:custGeom>
                <a:avLst/>
                <a:gdLst>
                  <a:gd name="connsiteX0" fmla="*/ 26321 w 325379"/>
                  <a:gd name="connsiteY0" fmla="*/ 351340 h 367291"/>
                  <a:gd name="connsiteX1" fmla="*/ 79319 w 325379"/>
                  <a:gd name="connsiteY1" fmla="*/ 364338 h 367291"/>
                  <a:gd name="connsiteX2" fmla="*/ 152646 w 325379"/>
                  <a:gd name="connsiteY2" fmla="*/ 334982 h 367291"/>
                  <a:gd name="connsiteX3" fmla="*/ 283944 w 325379"/>
                  <a:gd name="connsiteY3" fmla="*/ 264730 h 367291"/>
                  <a:gd name="connsiteX4" fmla="*/ 312799 w 325379"/>
                  <a:gd name="connsiteY4" fmla="*/ 136333 h 367291"/>
                  <a:gd name="connsiteX5" fmla="*/ 244554 w 325379"/>
                  <a:gd name="connsiteY5" fmla="*/ 104642 h 367291"/>
                  <a:gd name="connsiteX6" fmla="*/ 207085 w 325379"/>
                  <a:gd name="connsiteY6" fmla="*/ 112559 h 367291"/>
                  <a:gd name="connsiteX7" fmla="*/ 203813 w 325379"/>
                  <a:gd name="connsiteY7" fmla="*/ 113366 h 367291"/>
                  <a:gd name="connsiteX8" fmla="*/ 201653 w 325379"/>
                  <a:gd name="connsiteY8" fmla="*/ 90706 h 367291"/>
                  <a:gd name="connsiteX9" fmla="*/ 177270 w 325379"/>
                  <a:gd name="connsiteY9" fmla="*/ 29811 h 367291"/>
                  <a:gd name="connsiteX10" fmla="*/ 68044 w 325379"/>
                  <a:gd name="connsiteY10" fmla="*/ 27390 h 367291"/>
                  <a:gd name="connsiteX11" fmla="*/ 17422 w 325379"/>
                  <a:gd name="connsiteY11" fmla="*/ 149266 h 367291"/>
                  <a:gd name="connsiteX12" fmla="*/ 606 w 325379"/>
                  <a:gd name="connsiteY12" fmla="*/ 277969 h 367291"/>
                  <a:gd name="connsiteX13" fmla="*/ 21260 w 325379"/>
                  <a:gd name="connsiteY13" fmla="*/ 334327 h 367291"/>
                  <a:gd name="connsiteX14" fmla="*/ 26321 w 325379"/>
                  <a:gd name="connsiteY14" fmla="*/ 351340 h 367291"/>
                  <a:gd name="connsiteX15" fmla="*/ 26321 w 325379"/>
                  <a:gd name="connsiteY15" fmla="*/ 351340 h 367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5379" h="367291">
                    <a:moveTo>
                      <a:pt x="26321" y="351340"/>
                    </a:moveTo>
                    <a:cubicBezTo>
                      <a:pt x="40082" y="367676"/>
                      <a:pt x="59538" y="370380"/>
                      <a:pt x="79319" y="364338"/>
                    </a:cubicBezTo>
                    <a:cubicBezTo>
                      <a:pt x="104205" y="356727"/>
                      <a:pt x="128763" y="345254"/>
                      <a:pt x="152646" y="334982"/>
                    </a:cubicBezTo>
                    <a:cubicBezTo>
                      <a:pt x="197248" y="315810"/>
                      <a:pt x="248197" y="299016"/>
                      <a:pt x="283944" y="264730"/>
                    </a:cubicBezTo>
                    <a:cubicBezTo>
                      <a:pt x="317205" y="232822"/>
                      <a:pt x="341175" y="178928"/>
                      <a:pt x="312799" y="136333"/>
                    </a:cubicBezTo>
                    <a:cubicBezTo>
                      <a:pt x="297444" y="113301"/>
                      <a:pt x="271992" y="101851"/>
                      <a:pt x="244554" y="104642"/>
                    </a:cubicBezTo>
                    <a:cubicBezTo>
                      <a:pt x="231861" y="105929"/>
                      <a:pt x="219429" y="109528"/>
                      <a:pt x="207085" y="112559"/>
                    </a:cubicBezTo>
                    <a:lnTo>
                      <a:pt x="203813" y="113366"/>
                    </a:lnTo>
                    <a:cubicBezTo>
                      <a:pt x="203551" y="105733"/>
                      <a:pt x="203158" y="98077"/>
                      <a:pt x="201653" y="90706"/>
                    </a:cubicBezTo>
                    <a:cubicBezTo>
                      <a:pt x="197291" y="69571"/>
                      <a:pt x="190138" y="47368"/>
                      <a:pt x="177270" y="29811"/>
                    </a:cubicBezTo>
                    <a:cubicBezTo>
                      <a:pt x="149134" y="-8532"/>
                      <a:pt x="97422" y="-10473"/>
                      <a:pt x="68044" y="27390"/>
                    </a:cubicBezTo>
                    <a:cubicBezTo>
                      <a:pt x="41674" y="61371"/>
                      <a:pt x="27847" y="108176"/>
                      <a:pt x="17422" y="149266"/>
                    </a:cubicBezTo>
                    <a:cubicBezTo>
                      <a:pt x="6908" y="190684"/>
                      <a:pt x="-2513" y="235068"/>
                      <a:pt x="606" y="277969"/>
                    </a:cubicBezTo>
                    <a:cubicBezTo>
                      <a:pt x="2067" y="297969"/>
                      <a:pt x="6080" y="320216"/>
                      <a:pt x="21260" y="334327"/>
                    </a:cubicBezTo>
                    <a:cubicBezTo>
                      <a:pt x="20540" y="340063"/>
                      <a:pt x="21958" y="346170"/>
                      <a:pt x="26321" y="351340"/>
                    </a:cubicBezTo>
                    <a:lnTo>
                      <a:pt x="26321" y="35134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85" name="Freeform: Shape 3684">
                <a:extLst>
                  <a:ext uri="{FF2B5EF4-FFF2-40B4-BE49-F238E27FC236}">
                    <a16:creationId xmlns:a16="http://schemas.microsoft.com/office/drawing/2014/main" id="{3CA45A1A-3CD8-493C-8C8E-F8A8EDF99435}"/>
                  </a:ext>
                </a:extLst>
              </p:cNvPr>
              <p:cNvSpPr/>
              <p:nvPr/>
            </p:nvSpPr>
            <p:spPr>
              <a:xfrm>
                <a:off x="9768104" y="5568188"/>
                <a:ext cx="220762" cy="219032"/>
              </a:xfrm>
              <a:custGeom>
                <a:avLst/>
                <a:gdLst>
                  <a:gd name="connsiteX0" fmla="*/ 25984 w 220762"/>
                  <a:gd name="connsiteY0" fmla="*/ 203080 h 219032"/>
                  <a:gd name="connsiteX1" fmla="*/ 78983 w 220762"/>
                  <a:gd name="connsiteY1" fmla="*/ 216079 h 219032"/>
                  <a:gd name="connsiteX2" fmla="*/ 152310 w 220762"/>
                  <a:gd name="connsiteY2" fmla="*/ 186700 h 219032"/>
                  <a:gd name="connsiteX3" fmla="*/ 133989 w 220762"/>
                  <a:gd name="connsiteY3" fmla="*/ 172131 h 219032"/>
                  <a:gd name="connsiteX4" fmla="*/ 150150 w 220762"/>
                  <a:gd name="connsiteY4" fmla="*/ 116536 h 219032"/>
                  <a:gd name="connsiteX5" fmla="*/ 196780 w 220762"/>
                  <a:gd name="connsiteY5" fmla="*/ 55925 h 219032"/>
                  <a:gd name="connsiteX6" fmla="*/ 137762 w 220762"/>
                  <a:gd name="connsiteY6" fmla="*/ 57932 h 219032"/>
                  <a:gd name="connsiteX7" fmla="*/ 92419 w 220762"/>
                  <a:gd name="connsiteY7" fmla="*/ 36383 h 219032"/>
                  <a:gd name="connsiteX8" fmla="*/ 96388 w 220762"/>
                  <a:gd name="connsiteY8" fmla="*/ 26242 h 219032"/>
                  <a:gd name="connsiteX9" fmla="*/ 33857 w 220762"/>
                  <a:gd name="connsiteY9" fmla="*/ 54311 h 219032"/>
                  <a:gd name="connsiteX10" fmla="*/ 33662 w 220762"/>
                  <a:gd name="connsiteY10" fmla="*/ 27616 h 219032"/>
                  <a:gd name="connsiteX11" fmla="*/ 313 w 220762"/>
                  <a:gd name="connsiteY11" fmla="*/ 129688 h 219032"/>
                  <a:gd name="connsiteX12" fmla="*/ 20967 w 220762"/>
                  <a:gd name="connsiteY12" fmla="*/ 186046 h 219032"/>
                  <a:gd name="connsiteX13" fmla="*/ 25984 w 220762"/>
                  <a:gd name="connsiteY13" fmla="*/ 203080 h 219032"/>
                  <a:gd name="connsiteX14" fmla="*/ 25984 w 220762"/>
                  <a:gd name="connsiteY14" fmla="*/ 203080 h 21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0762" h="219032">
                    <a:moveTo>
                      <a:pt x="25984" y="203080"/>
                    </a:moveTo>
                    <a:cubicBezTo>
                      <a:pt x="39746" y="219416"/>
                      <a:pt x="59201" y="222121"/>
                      <a:pt x="78983" y="216079"/>
                    </a:cubicBezTo>
                    <a:cubicBezTo>
                      <a:pt x="103869" y="208467"/>
                      <a:pt x="128427" y="196973"/>
                      <a:pt x="152310" y="186700"/>
                    </a:cubicBezTo>
                    <a:cubicBezTo>
                      <a:pt x="259289" y="134486"/>
                      <a:pt x="167708" y="155293"/>
                      <a:pt x="133989" y="172131"/>
                    </a:cubicBezTo>
                    <a:cubicBezTo>
                      <a:pt x="244240" y="118434"/>
                      <a:pt x="249213" y="52283"/>
                      <a:pt x="150150" y="116536"/>
                    </a:cubicBezTo>
                    <a:cubicBezTo>
                      <a:pt x="164458" y="99786"/>
                      <a:pt x="192091" y="76144"/>
                      <a:pt x="196780" y="55925"/>
                    </a:cubicBezTo>
                    <a:cubicBezTo>
                      <a:pt x="202692" y="30385"/>
                      <a:pt x="186595" y="13112"/>
                      <a:pt x="137762" y="57932"/>
                    </a:cubicBezTo>
                    <a:cubicBezTo>
                      <a:pt x="170478" y="14966"/>
                      <a:pt x="128579" y="-5820"/>
                      <a:pt x="92419" y="36383"/>
                    </a:cubicBezTo>
                    <a:cubicBezTo>
                      <a:pt x="93749" y="33003"/>
                      <a:pt x="94970" y="29600"/>
                      <a:pt x="96388" y="26242"/>
                    </a:cubicBezTo>
                    <a:cubicBezTo>
                      <a:pt x="111284" y="-9571"/>
                      <a:pt x="66028" y="-16180"/>
                      <a:pt x="33857" y="54311"/>
                    </a:cubicBezTo>
                    <a:cubicBezTo>
                      <a:pt x="33770" y="45413"/>
                      <a:pt x="33726" y="36514"/>
                      <a:pt x="33662" y="27616"/>
                    </a:cubicBezTo>
                    <a:cubicBezTo>
                      <a:pt x="33312" y="-36354"/>
                      <a:pt x="-3765" y="73570"/>
                      <a:pt x="313" y="129688"/>
                    </a:cubicBezTo>
                    <a:cubicBezTo>
                      <a:pt x="1775" y="149688"/>
                      <a:pt x="5787" y="171935"/>
                      <a:pt x="20967" y="186046"/>
                    </a:cubicBezTo>
                    <a:cubicBezTo>
                      <a:pt x="20204" y="191804"/>
                      <a:pt x="21622" y="197911"/>
                      <a:pt x="25984" y="203080"/>
                    </a:cubicBezTo>
                    <a:lnTo>
                      <a:pt x="25984" y="203080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86" name="Freeform: Shape 3685">
                <a:extLst>
                  <a:ext uri="{FF2B5EF4-FFF2-40B4-BE49-F238E27FC236}">
                    <a16:creationId xmlns:a16="http://schemas.microsoft.com/office/drawing/2014/main" id="{B5443383-2BE4-4426-B308-B15CBE8FCCBF}"/>
                  </a:ext>
                </a:extLst>
              </p:cNvPr>
              <p:cNvSpPr/>
              <p:nvPr/>
            </p:nvSpPr>
            <p:spPr>
              <a:xfrm>
                <a:off x="9819884" y="5655845"/>
                <a:ext cx="376889" cy="317137"/>
              </a:xfrm>
              <a:custGeom>
                <a:avLst/>
                <a:gdLst>
                  <a:gd name="connsiteX0" fmla="*/ 361098 w 376889"/>
                  <a:gd name="connsiteY0" fmla="*/ 50907 h 317137"/>
                  <a:gd name="connsiteX1" fmla="*/ 318698 w 376889"/>
                  <a:gd name="connsiteY1" fmla="*/ 139959 h 317137"/>
                  <a:gd name="connsiteX2" fmla="*/ 360683 w 376889"/>
                  <a:gd name="connsiteY2" fmla="*/ 280658 h 317137"/>
                  <a:gd name="connsiteX3" fmla="*/ 244500 w 376889"/>
                  <a:gd name="connsiteY3" fmla="*/ 315249 h 317137"/>
                  <a:gd name="connsiteX4" fmla="*/ 96342 w 376889"/>
                  <a:gd name="connsiteY4" fmla="*/ 266895 h 317137"/>
                  <a:gd name="connsiteX5" fmla="*/ 1162 w 376889"/>
                  <a:gd name="connsiteY5" fmla="*/ 165106 h 317137"/>
                  <a:gd name="connsiteX6" fmla="*/ 41576 w 376889"/>
                  <a:gd name="connsiteY6" fmla="*/ 112412 h 317137"/>
                  <a:gd name="connsiteX7" fmla="*/ 100028 w 376889"/>
                  <a:gd name="connsiteY7" fmla="*/ 66218 h 317137"/>
                  <a:gd name="connsiteX8" fmla="*/ 231305 w 376889"/>
                  <a:gd name="connsiteY8" fmla="*/ 4604 h 317137"/>
                  <a:gd name="connsiteX9" fmla="*/ 361098 w 376889"/>
                  <a:gd name="connsiteY9" fmla="*/ 50907 h 317137"/>
                  <a:gd name="connsiteX10" fmla="*/ 361098 w 376889"/>
                  <a:gd name="connsiteY10" fmla="*/ 50907 h 317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889" h="317137">
                    <a:moveTo>
                      <a:pt x="361098" y="50907"/>
                    </a:moveTo>
                    <a:cubicBezTo>
                      <a:pt x="373551" y="87265"/>
                      <a:pt x="348165" y="116665"/>
                      <a:pt x="318698" y="139959"/>
                    </a:cubicBezTo>
                    <a:cubicBezTo>
                      <a:pt x="366092" y="167047"/>
                      <a:pt x="397674" y="238171"/>
                      <a:pt x="360683" y="280658"/>
                    </a:cubicBezTo>
                    <a:cubicBezTo>
                      <a:pt x="332068" y="313548"/>
                      <a:pt x="285677" y="321312"/>
                      <a:pt x="244500" y="315249"/>
                    </a:cubicBezTo>
                    <a:cubicBezTo>
                      <a:pt x="194161" y="307812"/>
                      <a:pt x="142558" y="287724"/>
                      <a:pt x="96342" y="266895"/>
                    </a:cubicBezTo>
                    <a:cubicBezTo>
                      <a:pt x="58501" y="249818"/>
                      <a:pt x="-9722" y="216579"/>
                      <a:pt x="1162" y="165106"/>
                    </a:cubicBezTo>
                    <a:cubicBezTo>
                      <a:pt x="6047" y="142053"/>
                      <a:pt x="24695" y="127200"/>
                      <a:pt x="41576" y="112412"/>
                    </a:cubicBezTo>
                    <a:cubicBezTo>
                      <a:pt x="60246" y="96076"/>
                      <a:pt x="79766" y="80526"/>
                      <a:pt x="100028" y="66218"/>
                    </a:cubicBezTo>
                    <a:cubicBezTo>
                      <a:pt x="139243" y="38584"/>
                      <a:pt x="184303" y="15443"/>
                      <a:pt x="231305" y="4604"/>
                    </a:cubicBezTo>
                    <a:cubicBezTo>
                      <a:pt x="276844" y="-5865"/>
                      <a:pt x="343104" y="-1634"/>
                      <a:pt x="361098" y="50907"/>
                    </a:cubicBezTo>
                    <a:lnTo>
                      <a:pt x="361098" y="50907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87" name="Freeform: Shape 3686">
                <a:extLst>
                  <a:ext uri="{FF2B5EF4-FFF2-40B4-BE49-F238E27FC236}">
                    <a16:creationId xmlns:a16="http://schemas.microsoft.com/office/drawing/2014/main" id="{6FFA41E3-960C-4B52-BAE1-14A9E5136AC4}"/>
                  </a:ext>
                </a:extLst>
              </p:cNvPr>
              <p:cNvSpPr/>
              <p:nvPr/>
            </p:nvSpPr>
            <p:spPr>
              <a:xfrm>
                <a:off x="9822469" y="5693322"/>
                <a:ext cx="266860" cy="263945"/>
              </a:xfrm>
              <a:custGeom>
                <a:avLst/>
                <a:gdLst>
                  <a:gd name="connsiteX0" fmla="*/ 176462 w 266860"/>
                  <a:gd name="connsiteY0" fmla="*/ 262069 h 263945"/>
                  <a:gd name="connsiteX1" fmla="*/ 93757 w 266860"/>
                  <a:gd name="connsiteY1" fmla="*/ 229441 h 263945"/>
                  <a:gd name="connsiteX2" fmla="*/ 12710 w 266860"/>
                  <a:gd name="connsiteY2" fmla="*/ 176529 h 263945"/>
                  <a:gd name="connsiteX3" fmla="*/ 1041 w 266860"/>
                  <a:gd name="connsiteY3" fmla="*/ 130814 h 263945"/>
                  <a:gd name="connsiteX4" fmla="*/ 38 w 266860"/>
                  <a:gd name="connsiteY4" fmla="*/ 122243 h 263945"/>
                  <a:gd name="connsiteX5" fmla="*/ 39013 w 266860"/>
                  <a:gd name="connsiteY5" fmla="*/ 74958 h 263945"/>
                  <a:gd name="connsiteX6" fmla="*/ 97464 w 266860"/>
                  <a:gd name="connsiteY6" fmla="*/ 28785 h 263945"/>
                  <a:gd name="connsiteX7" fmla="*/ 135131 w 266860"/>
                  <a:gd name="connsiteY7" fmla="*/ 4816 h 263945"/>
                  <a:gd name="connsiteX8" fmla="*/ 147716 w 266860"/>
                  <a:gd name="connsiteY8" fmla="*/ 30879 h 263945"/>
                  <a:gd name="connsiteX9" fmla="*/ 206516 w 266860"/>
                  <a:gd name="connsiteY9" fmla="*/ 25143 h 263945"/>
                  <a:gd name="connsiteX10" fmla="*/ 211490 w 266860"/>
                  <a:gd name="connsiteY10" fmla="*/ 70421 h 263945"/>
                  <a:gd name="connsiteX11" fmla="*/ 205077 w 266860"/>
                  <a:gd name="connsiteY11" fmla="*/ 71730 h 263945"/>
                  <a:gd name="connsiteX12" fmla="*/ 242853 w 266860"/>
                  <a:gd name="connsiteY12" fmla="*/ 70509 h 263945"/>
                  <a:gd name="connsiteX13" fmla="*/ 247650 w 266860"/>
                  <a:gd name="connsiteY13" fmla="*/ 114260 h 263945"/>
                  <a:gd name="connsiteX14" fmla="*/ 169264 w 266860"/>
                  <a:gd name="connsiteY14" fmla="*/ 132494 h 263945"/>
                  <a:gd name="connsiteX15" fmla="*/ 234782 w 266860"/>
                  <a:gd name="connsiteY15" fmla="*/ 126976 h 263945"/>
                  <a:gd name="connsiteX16" fmla="*/ 259537 w 266860"/>
                  <a:gd name="connsiteY16" fmla="*/ 172058 h 263945"/>
                  <a:gd name="connsiteX17" fmla="*/ 174783 w 266860"/>
                  <a:gd name="connsiteY17" fmla="*/ 193606 h 263945"/>
                  <a:gd name="connsiteX18" fmla="*/ 150704 w 266860"/>
                  <a:gd name="connsiteY18" fmla="*/ 188001 h 263945"/>
                  <a:gd name="connsiteX19" fmla="*/ 160671 w 266860"/>
                  <a:gd name="connsiteY19" fmla="*/ 196093 h 263945"/>
                  <a:gd name="connsiteX20" fmla="*/ 197705 w 266860"/>
                  <a:gd name="connsiteY20" fmla="*/ 205057 h 263945"/>
                  <a:gd name="connsiteX21" fmla="*/ 210312 w 266860"/>
                  <a:gd name="connsiteY21" fmla="*/ 256682 h 263945"/>
                  <a:gd name="connsiteX22" fmla="*/ 176462 w 266860"/>
                  <a:gd name="connsiteY22" fmla="*/ 262069 h 263945"/>
                  <a:gd name="connsiteX23" fmla="*/ 176462 w 266860"/>
                  <a:gd name="connsiteY23" fmla="*/ 262069 h 26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66860" h="263945">
                    <a:moveTo>
                      <a:pt x="176462" y="262069"/>
                    </a:moveTo>
                    <a:cubicBezTo>
                      <a:pt x="150594" y="253847"/>
                      <a:pt x="120016" y="241262"/>
                      <a:pt x="93757" y="229441"/>
                    </a:cubicBezTo>
                    <a:cubicBezTo>
                      <a:pt x="69613" y="218558"/>
                      <a:pt x="33146" y="201087"/>
                      <a:pt x="12710" y="176529"/>
                    </a:cubicBezTo>
                    <a:cubicBezTo>
                      <a:pt x="8129" y="161000"/>
                      <a:pt x="5032" y="144751"/>
                      <a:pt x="1041" y="130814"/>
                    </a:cubicBezTo>
                    <a:cubicBezTo>
                      <a:pt x="190" y="127848"/>
                      <a:pt x="-115" y="124969"/>
                      <a:pt x="38" y="122243"/>
                    </a:cubicBezTo>
                    <a:cubicBezTo>
                      <a:pt x="6472" y="102199"/>
                      <a:pt x="23484" y="88546"/>
                      <a:pt x="39013" y="74958"/>
                    </a:cubicBezTo>
                    <a:cubicBezTo>
                      <a:pt x="57683" y="58622"/>
                      <a:pt x="77203" y="43071"/>
                      <a:pt x="97464" y="28785"/>
                    </a:cubicBezTo>
                    <a:cubicBezTo>
                      <a:pt x="109504" y="20279"/>
                      <a:pt x="122111" y="12231"/>
                      <a:pt x="135131" y="4816"/>
                    </a:cubicBezTo>
                    <a:cubicBezTo>
                      <a:pt x="166146" y="-12829"/>
                      <a:pt x="157574" y="23115"/>
                      <a:pt x="147716" y="30879"/>
                    </a:cubicBezTo>
                    <a:cubicBezTo>
                      <a:pt x="167018" y="26910"/>
                      <a:pt x="186735" y="25121"/>
                      <a:pt x="206516" y="25143"/>
                    </a:cubicBezTo>
                    <a:cubicBezTo>
                      <a:pt x="232362" y="25165"/>
                      <a:pt x="237226" y="64925"/>
                      <a:pt x="211490" y="70421"/>
                    </a:cubicBezTo>
                    <a:cubicBezTo>
                      <a:pt x="209417" y="70858"/>
                      <a:pt x="207258" y="71294"/>
                      <a:pt x="205077" y="71730"/>
                    </a:cubicBezTo>
                    <a:cubicBezTo>
                      <a:pt x="217617" y="71119"/>
                      <a:pt x="230224" y="70683"/>
                      <a:pt x="242853" y="70509"/>
                    </a:cubicBezTo>
                    <a:cubicBezTo>
                      <a:pt x="267978" y="70182"/>
                      <a:pt x="272340" y="108873"/>
                      <a:pt x="247650" y="114260"/>
                    </a:cubicBezTo>
                    <a:cubicBezTo>
                      <a:pt x="221457" y="119975"/>
                      <a:pt x="195349" y="126212"/>
                      <a:pt x="169264" y="132494"/>
                    </a:cubicBezTo>
                    <a:cubicBezTo>
                      <a:pt x="191773" y="134151"/>
                      <a:pt x="213954" y="133214"/>
                      <a:pt x="234782" y="126976"/>
                    </a:cubicBezTo>
                    <a:cubicBezTo>
                      <a:pt x="261282" y="119037"/>
                      <a:pt x="276898" y="154042"/>
                      <a:pt x="259537" y="172058"/>
                    </a:cubicBezTo>
                    <a:cubicBezTo>
                      <a:pt x="236222" y="196267"/>
                      <a:pt x="206670" y="200607"/>
                      <a:pt x="174783" y="193606"/>
                    </a:cubicBezTo>
                    <a:cubicBezTo>
                      <a:pt x="166778" y="191840"/>
                      <a:pt x="158752" y="189964"/>
                      <a:pt x="150704" y="188001"/>
                    </a:cubicBezTo>
                    <a:cubicBezTo>
                      <a:pt x="153975" y="190749"/>
                      <a:pt x="157356" y="193519"/>
                      <a:pt x="160671" y="196093"/>
                    </a:cubicBezTo>
                    <a:cubicBezTo>
                      <a:pt x="172340" y="200629"/>
                      <a:pt x="184619" y="203814"/>
                      <a:pt x="197705" y="205057"/>
                    </a:cubicBezTo>
                    <a:cubicBezTo>
                      <a:pt x="224859" y="207631"/>
                      <a:pt x="234630" y="242004"/>
                      <a:pt x="210312" y="256682"/>
                    </a:cubicBezTo>
                    <a:cubicBezTo>
                      <a:pt x="199036" y="263509"/>
                      <a:pt x="188916" y="266017"/>
                      <a:pt x="176462" y="262069"/>
                    </a:cubicBezTo>
                    <a:lnTo>
                      <a:pt x="176462" y="262069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873B2BDD-8596-4654-BE87-3D0597D7A6FD}"/>
                </a:ext>
              </a:extLst>
            </p:cNvPr>
            <p:cNvSpPr/>
            <p:nvPr/>
          </p:nvSpPr>
          <p:spPr>
            <a:xfrm>
              <a:off x="9818407" y="5960748"/>
              <a:ext cx="23358" cy="23397"/>
            </a:xfrm>
            <a:custGeom>
              <a:avLst/>
              <a:gdLst>
                <a:gd name="connsiteX0" fmla="*/ 23359 w 23358"/>
                <a:gd name="connsiteY0" fmla="*/ 11699 h 23397"/>
                <a:gd name="connsiteX1" fmla="*/ 11669 w 23358"/>
                <a:gd name="connsiteY1" fmla="*/ 23389 h 23397"/>
                <a:gd name="connsiteX2" fmla="*/ 0 w 23358"/>
                <a:gd name="connsiteY2" fmla="*/ 11699 h 23397"/>
                <a:gd name="connsiteX3" fmla="*/ 11669 w 23358"/>
                <a:gd name="connsiteY3" fmla="*/ 8 h 23397"/>
                <a:gd name="connsiteX4" fmla="*/ 23359 w 23358"/>
                <a:gd name="connsiteY4" fmla="*/ 11699 h 23397"/>
                <a:gd name="connsiteX5" fmla="*/ 23359 w 23358"/>
                <a:gd name="connsiteY5" fmla="*/ 11699 h 2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58" h="23397">
                  <a:moveTo>
                    <a:pt x="23359" y="11699"/>
                  </a:moveTo>
                  <a:cubicBezTo>
                    <a:pt x="23359" y="17806"/>
                    <a:pt x="17994" y="23651"/>
                    <a:pt x="11669" y="23389"/>
                  </a:cubicBezTo>
                  <a:cubicBezTo>
                    <a:pt x="5343" y="23106"/>
                    <a:pt x="0" y="18264"/>
                    <a:pt x="0" y="11699"/>
                  </a:cubicBezTo>
                  <a:cubicBezTo>
                    <a:pt x="0" y="5592"/>
                    <a:pt x="5365" y="-253"/>
                    <a:pt x="11669" y="8"/>
                  </a:cubicBezTo>
                  <a:cubicBezTo>
                    <a:pt x="17994" y="292"/>
                    <a:pt x="23359" y="5134"/>
                    <a:pt x="23359" y="11699"/>
                  </a:cubicBezTo>
                  <a:lnTo>
                    <a:pt x="23359" y="116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9937A886-0313-493F-B47A-350B8A1D465C}"/>
                </a:ext>
              </a:extLst>
            </p:cNvPr>
            <p:cNvSpPr/>
            <p:nvPr/>
          </p:nvSpPr>
          <p:spPr>
            <a:xfrm>
              <a:off x="9867043" y="5949846"/>
              <a:ext cx="15812" cy="15286"/>
            </a:xfrm>
            <a:custGeom>
              <a:avLst/>
              <a:gdLst>
                <a:gd name="connsiteX0" fmla="*/ 15813 w 15812"/>
                <a:gd name="connsiteY0" fmla="*/ 7639 h 15286"/>
                <a:gd name="connsiteX1" fmla="*/ 0 w 15812"/>
                <a:gd name="connsiteY1" fmla="*/ 7639 h 15286"/>
                <a:gd name="connsiteX2" fmla="*/ 15813 w 15812"/>
                <a:gd name="connsiteY2" fmla="*/ 7639 h 15286"/>
                <a:gd name="connsiteX3" fmla="*/ 15813 w 15812"/>
                <a:gd name="connsiteY3" fmla="*/ 7639 h 1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2" h="15286">
                  <a:moveTo>
                    <a:pt x="15813" y="7639"/>
                  </a:moveTo>
                  <a:cubicBezTo>
                    <a:pt x="15813" y="17825"/>
                    <a:pt x="0" y="17846"/>
                    <a:pt x="0" y="7639"/>
                  </a:cubicBezTo>
                  <a:cubicBezTo>
                    <a:pt x="0" y="-2546"/>
                    <a:pt x="15813" y="-2546"/>
                    <a:pt x="15813" y="7639"/>
                  </a:cubicBezTo>
                  <a:lnTo>
                    <a:pt x="15813" y="76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452F5278-A418-462C-B53D-54592EABDDAF}"/>
                </a:ext>
              </a:extLst>
            </p:cNvPr>
            <p:cNvSpPr/>
            <p:nvPr/>
          </p:nvSpPr>
          <p:spPr>
            <a:xfrm>
              <a:off x="9883270" y="5925156"/>
              <a:ext cx="13260" cy="12799"/>
            </a:xfrm>
            <a:custGeom>
              <a:avLst/>
              <a:gdLst>
                <a:gd name="connsiteX0" fmla="*/ 13261 w 13260"/>
                <a:gd name="connsiteY0" fmla="*/ 6396 h 12799"/>
                <a:gd name="connsiteX1" fmla="*/ 0 w 13260"/>
                <a:gd name="connsiteY1" fmla="*/ 6396 h 12799"/>
                <a:gd name="connsiteX2" fmla="*/ 13261 w 13260"/>
                <a:gd name="connsiteY2" fmla="*/ 6396 h 12799"/>
                <a:gd name="connsiteX3" fmla="*/ 13261 w 13260"/>
                <a:gd name="connsiteY3" fmla="*/ 6396 h 1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799">
                  <a:moveTo>
                    <a:pt x="13261" y="6396"/>
                  </a:moveTo>
                  <a:cubicBezTo>
                    <a:pt x="13261" y="14924"/>
                    <a:pt x="0" y="14946"/>
                    <a:pt x="0" y="6396"/>
                  </a:cubicBezTo>
                  <a:cubicBezTo>
                    <a:pt x="0" y="-2132"/>
                    <a:pt x="13261" y="-2132"/>
                    <a:pt x="13261" y="6396"/>
                  </a:cubicBezTo>
                  <a:lnTo>
                    <a:pt x="13261" y="6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3D4A1837-44A1-4763-8D53-90899BC1EC08}"/>
                </a:ext>
              </a:extLst>
            </p:cNvPr>
            <p:cNvSpPr/>
            <p:nvPr/>
          </p:nvSpPr>
          <p:spPr>
            <a:xfrm>
              <a:off x="9831645" y="5930363"/>
              <a:ext cx="12802" cy="12366"/>
            </a:xfrm>
            <a:custGeom>
              <a:avLst/>
              <a:gdLst>
                <a:gd name="connsiteX0" fmla="*/ 12803 w 12802"/>
                <a:gd name="connsiteY0" fmla="*/ 6183 h 12366"/>
                <a:gd name="connsiteX1" fmla="*/ 0 w 12802"/>
                <a:gd name="connsiteY1" fmla="*/ 6183 h 12366"/>
                <a:gd name="connsiteX2" fmla="*/ 12803 w 12802"/>
                <a:gd name="connsiteY2" fmla="*/ 6183 h 12366"/>
                <a:gd name="connsiteX3" fmla="*/ 12803 w 12802"/>
                <a:gd name="connsiteY3" fmla="*/ 6183 h 12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02" h="12366">
                  <a:moveTo>
                    <a:pt x="12803" y="6183"/>
                  </a:moveTo>
                  <a:cubicBezTo>
                    <a:pt x="12803" y="14428"/>
                    <a:pt x="0" y="14428"/>
                    <a:pt x="0" y="6183"/>
                  </a:cubicBezTo>
                  <a:cubicBezTo>
                    <a:pt x="22" y="-2061"/>
                    <a:pt x="12803" y="-2061"/>
                    <a:pt x="12803" y="6183"/>
                  </a:cubicBezTo>
                  <a:lnTo>
                    <a:pt x="12803" y="61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F23C2BDF-0AC0-4EAF-AC2D-3D12E09EF20C}"/>
                </a:ext>
              </a:extLst>
            </p:cNvPr>
            <p:cNvSpPr/>
            <p:nvPr/>
          </p:nvSpPr>
          <p:spPr>
            <a:xfrm>
              <a:off x="9762048" y="5955590"/>
              <a:ext cx="18386" cy="17748"/>
            </a:xfrm>
            <a:custGeom>
              <a:avLst/>
              <a:gdLst>
                <a:gd name="connsiteX0" fmla="*/ 18387 w 18386"/>
                <a:gd name="connsiteY0" fmla="*/ 8874 h 17748"/>
                <a:gd name="connsiteX1" fmla="*/ 0 w 18386"/>
                <a:gd name="connsiteY1" fmla="*/ 8874 h 17748"/>
                <a:gd name="connsiteX2" fmla="*/ 18387 w 18386"/>
                <a:gd name="connsiteY2" fmla="*/ 8874 h 17748"/>
                <a:gd name="connsiteX3" fmla="*/ 18387 w 18386"/>
                <a:gd name="connsiteY3" fmla="*/ 8874 h 1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6" h="17748">
                  <a:moveTo>
                    <a:pt x="18387" y="8874"/>
                  </a:moveTo>
                  <a:cubicBezTo>
                    <a:pt x="18387" y="20695"/>
                    <a:pt x="0" y="20717"/>
                    <a:pt x="0" y="8874"/>
                  </a:cubicBezTo>
                  <a:cubicBezTo>
                    <a:pt x="22" y="-2947"/>
                    <a:pt x="18387" y="-2969"/>
                    <a:pt x="18387" y="8874"/>
                  </a:cubicBezTo>
                  <a:lnTo>
                    <a:pt x="18387" y="8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C6B405F1-602C-47CD-BFAB-0921FF87830D}"/>
                </a:ext>
              </a:extLst>
            </p:cNvPr>
            <p:cNvSpPr/>
            <p:nvPr/>
          </p:nvSpPr>
          <p:spPr>
            <a:xfrm>
              <a:off x="9780718" y="5937215"/>
              <a:ext cx="10992" cy="10616"/>
            </a:xfrm>
            <a:custGeom>
              <a:avLst/>
              <a:gdLst>
                <a:gd name="connsiteX0" fmla="*/ 10993 w 10992"/>
                <a:gd name="connsiteY0" fmla="*/ 5308 h 10616"/>
                <a:gd name="connsiteX1" fmla="*/ 0 w 10992"/>
                <a:gd name="connsiteY1" fmla="*/ 5308 h 10616"/>
                <a:gd name="connsiteX2" fmla="*/ 10993 w 10992"/>
                <a:gd name="connsiteY2" fmla="*/ 5308 h 10616"/>
                <a:gd name="connsiteX3" fmla="*/ 10993 w 10992"/>
                <a:gd name="connsiteY3" fmla="*/ 5308 h 1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2" h="10616">
                  <a:moveTo>
                    <a:pt x="10993" y="5308"/>
                  </a:moveTo>
                  <a:cubicBezTo>
                    <a:pt x="10993" y="12375"/>
                    <a:pt x="0" y="12396"/>
                    <a:pt x="0" y="5308"/>
                  </a:cubicBezTo>
                  <a:cubicBezTo>
                    <a:pt x="0" y="-1758"/>
                    <a:pt x="10993" y="-1780"/>
                    <a:pt x="10993" y="5308"/>
                  </a:cubicBezTo>
                  <a:lnTo>
                    <a:pt x="10993" y="53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98A8DD9C-2603-4C1B-9594-8ED89E9B8E9E}"/>
                </a:ext>
              </a:extLst>
            </p:cNvPr>
            <p:cNvSpPr/>
            <p:nvPr/>
          </p:nvSpPr>
          <p:spPr>
            <a:xfrm>
              <a:off x="9714975" y="5964447"/>
              <a:ext cx="16860" cy="17132"/>
            </a:xfrm>
            <a:custGeom>
              <a:avLst/>
              <a:gdLst>
                <a:gd name="connsiteX0" fmla="*/ 10672 w 16860"/>
                <a:gd name="connsiteY0" fmla="*/ 343 h 17132"/>
                <a:gd name="connsiteX1" fmla="*/ 15732 w 16860"/>
                <a:gd name="connsiteY1" fmla="*/ 12754 h 17132"/>
                <a:gd name="connsiteX2" fmla="*/ 15535 w 16860"/>
                <a:gd name="connsiteY2" fmla="*/ 13125 h 17132"/>
                <a:gd name="connsiteX3" fmla="*/ 1359 w 16860"/>
                <a:gd name="connsiteY3" fmla="*/ 13125 h 17132"/>
                <a:gd name="connsiteX4" fmla="*/ 1141 w 16860"/>
                <a:gd name="connsiteY4" fmla="*/ 12754 h 17132"/>
                <a:gd name="connsiteX5" fmla="*/ 6179 w 16860"/>
                <a:gd name="connsiteY5" fmla="*/ 343 h 17132"/>
                <a:gd name="connsiteX6" fmla="*/ 10672 w 16860"/>
                <a:gd name="connsiteY6" fmla="*/ 343 h 17132"/>
                <a:gd name="connsiteX7" fmla="*/ 10672 w 16860"/>
                <a:gd name="connsiteY7" fmla="*/ 343 h 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0" h="17132">
                  <a:moveTo>
                    <a:pt x="10672" y="343"/>
                  </a:moveTo>
                  <a:cubicBezTo>
                    <a:pt x="15754" y="2416"/>
                    <a:pt x="18567" y="7519"/>
                    <a:pt x="15732" y="12754"/>
                  </a:cubicBezTo>
                  <a:cubicBezTo>
                    <a:pt x="15666" y="12884"/>
                    <a:pt x="15601" y="12994"/>
                    <a:pt x="15535" y="13125"/>
                  </a:cubicBezTo>
                  <a:cubicBezTo>
                    <a:pt x="12636" y="18468"/>
                    <a:pt x="4260" y="18468"/>
                    <a:pt x="1359" y="13125"/>
                  </a:cubicBezTo>
                  <a:cubicBezTo>
                    <a:pt x="1294" y="12994"/>
                    <a:pt x="1228" y="12863"/>
                    <a:pt x="1141" y="12754"/>
                  </a:cubicBezTo>
                  <a:cubicBezTo>
                    <a:pt x="-1716" y="7519"/>
                    <a:pt x="1098" y="2394"/>
                    <a:pt x="6179" y="343"/>
                  </a:cubicBezTo>
                  <a:cubicBezTo>
                    <a:pt x="7313" y="-114"/>
                    <a:pt x="9516" y="-114"/>
                    <a:pt x="10672" y="343"/>
                  </a:cubicBezTo>
                  <a:lnTo>
                    <a:pt x="10672" y="3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B4BAD273-917C-4BB3-994A-AC3FFC59E1B8}"/>
                </a:ext>
              </a:extLst>
            </p:cNvPr>
            <p:cNvSpPr/>
            <p:nvPr/>
          </p:nvSpPr>
          <p:spPr>
            <a:xfrm>
              <a:off x="9752408" y="5926015"/>
              <a:ext cx="19739" cy="19056"/>
            </a:xfrm>
            <a:custGeom>
              <a:avLst/>
              <a:gdLst>
                <a:gd name="connsiteX0" fmla="*/ 19739 w 19739"/>
                <a:gd name="connsiteY0" fmla="*/ 9529 h 19056"/>
                <a:gd name="connsiteX1" fmla="*/ 0 w 19739"/>
                <a:gd name="connsiteY1" fmla="*/ 9529 h 19056"/>
                <a:gd name="connsiteX2" fmla="*/ 19739 w 19739"/>
                <a:gd name="connsiteY2" fmla="*/ 9529 h 19056"/>
                <a:gd name="connsiteX3" fmla="*/ 19739 w 19739"/>
                <a:gd name="connsiteY3" fmla="*/ 9529 h 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39" h="19056">
                  <a:moveTo>
                    <a:pt x="19739" y="9529"/>
                  </a:moveTo>
                  <a:cubicBezTo>
                    <a:pt x="19739" y="22222"/>
                    <a:pt x="0" y="22244"/>
                    <a:pt x="0" y="9529"/>
                  </a:cubicBezTo>
                  <a:cubicBezTo>
                    <a:pt x="0" y="-3165"/>
                    <a:pt x="19739" y="-3187"/>
                    <a:pt x="19739" y="9529"/>
                  </a:cubicBezTo>
                  <a:lnTo>
                    <a:pt x="19739" y="952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6C4D6872-2808-44E1-86DE-6F0E9A3985DB}"/>
                </a:ext>
              </a:extLst>
            </p:cNvPr>
            <p:cNvSpPr/>
            <p:nvPr/>
          </p:nvSpPr>
          <p:spPr>
            <a:xfrm>
              <a:off x="9730206" y="5942645"/>
              <a:ext cx="16270" cy="15719"/>
            </a:xfrm>
            <a:custGeom>
              <a:avLst/>
              <a:gdLst>
                <a:gd name="connsiteX0" fmla="*/ 16270 w 16270"/>
                <a:gd name="connsiteY0" fmla="*/ 7860 h 15719"/>
                <a:gd name="connsiteX1" fmla="*/ 0 w 16270"/>
                <a:gd name="connsiteY1" fmla="*/ 7860 h 15719"/>
                <a:gd name="connsiteX2" fmla="*/ 16270 w 16270"/>
                <a:gd name="connsiteY2" fmla="*/ 7860 h 15719"/>
                <a:gd name="connsiteX3" fmla="*/ 16270 w 16270"/>
                <a:gd name="connsiteY3" fmla="*/ 7860 h 1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70" h="15719">
                  <a:moveTo>
                    <a:pt x="16270" y="7860"/>
                  </a:moveTo>
                  <a:cubicBezTo>
                    <a:pt x="16270" y="18329"/>
                    <a:pt x="0" y="18351"/>
                    <a:pt x="0" y="7860"/>
                  </a:cubicBezTo>
                  <a:cubicBezTo>
                    <a:pt x="0" y="-2609"/>
                    <a:pt x="16270" y="-2631"/>
                    <a:pt x="16270" y="7860"/>
                  </a:cubicBezTo>
                  <a:lnTo>
                    <a:pt x="16270" y="78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38BA5294-4F5A-41E8-BFFE-3F246D5D0E7E}"/>
                </a:ext>
              </a:extLst>
            </p:cNvPr>
            <p:cNvSpPr/>
            <p:nvPr/>
          </p:nvSpPr>
          <p:spPr>
            <a:xfrm>
              <a:off x="9721590" y="5910137"/>
              <a:ext cx="19585" cy="18925"/>
            </a:xfrm>
            <a:custGeom>
              <a:avLst/>
              <a:gdLst>
                <a:gd name="connsiteX0" fmla="*/ 19586 w 19585"/>
                <a:gd name="connsiteY0" fmla="*/ 9463 h 18925"/>
                <a:gd name="connsiteX1" fmla="*/ 0 w 19585"/>
                <a:gd name="connsiteY1" fmla="*/ 9463 h 18925"/>
                <a:gd name="connsiteX2" fmla="*/ 19586 w 19585"/>
                <a:gd name="connsiteY2" fmla="*/ 9463 h 18925"/>
                <a:gd name="connsiteX3" fmla="*/ 19586 w 19585"/>
                <a:gd name="connsiteY3" fmla="*/ 9463 h 1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5" h="18925">
                  <a:moveTo>
                    <a:pt x="19586" y="9463"/>
                  </a:moveTo>
                  <a:cubicBezTo>
                    <a:pt x="19586" y="22069"/>
                    <a:pt x="0" y="22091"/>
                    <a:pt x="0" y="9463"/>
                  </a:cubicBezTo>
                  <a:cubicBezTo>
                    <a:pt x="-21" y="-3144"/>
                    <a:pt x="19586" y="-3165"/>
                    <a:pt x="19586" y="9463"/>
                  </a:cubicBezTo>
                  <a:lnTo>
                    <a:pt x="19586" y="946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5C6B4672-0682-43D9-B362-BF25AED95C20}"/>
                </a:ext>
              </a:extLst>
            </p:cNvPr>
            <p:cNvSpPr/>
            <p:nvPr/>
          </p:nvSpPr>
          <p:spPr>
            <a:xfrm>
              <a:off x="9696857" y="5931187"/>
              <a:ext cx="15201" cy="14689"/>
            </a:xfrm>
            <a:custGeom>
              <a:avLst/>
              <a:gdLst>
                <a:gd name="connsiteX0" fmla="*/ 15201 w 15201"/>
                <a:gd name="connsiteY0" fmla="*/ 7345 h 14689"/>
                <a:gd name="connsiteX1" fmla="*/ 0 w 15201"/>
                <a:gd name="connsiteY1" fmla="*/ 7345 h 14689"/>
                <a:gd name="connsiteX2" fmla="*/ 15201 w 15201"/>
                <a:gd name="connsiteY2" fmla="*/ 7345 h 14689"/>
                <a:gd name="connsiteX3" fmla="*/ 15201 w 15201"/>
                <a:gd name="connsiteY3" fmla="*/ 7345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01" h="14689">
                  <a:moveTo>
                    <a:pt x="15201" y="7345"/>
                  </a:moveTo>
                  <a:cubicBezTo>
                    <a:pt x="15201" y="17137"/>
                    <a:pt x="0" y="17137"/>
                    <a:pt x="0" y="7345"/>
                  </a:cubicBezTo>
                  <a:cubicBezTo>
                    <a:pt x="-22" y="-2448"/>
                    <a:pt x="15201" y="-2448"/>
                    <a:pt x="15201" y="7345"/>
                  </a:cubicBezTo>
                  <a:lnTo>
                    <a:pt x="15201" y="73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18328053-CA6D-4E88-8CB4-F94245EACE44}"/>
                </a:ext>
              </a:extLst>
            </p:cNvPr>
            <p:cNvSpPr/>
            <p:nvPr/>
          </p:nvSpPr>
          <p:spPr>
            <a:xfrm>
              <a:off x="9696901" y="5903289"/>
              <a:ext cx="13107" cy="12652"/>
            </a:xfrm>
            <a:custGeom>
              <a:avLst/>
              <a:gdLst>
                <a:gd name="connsiteX0" fmla="*/ 13108 w 13107"/>
                <a:gd name="connsiteY0" fmla="*/ 6322 h 12652"/>
                <a:gd name="connsiteX1" fmla="*/ 0 w 13107"/>
                <a:gd name="connsiteY1" fmla="*/ 6322 h 12652"/>
                <a:gd name="connsiteX2" fmla="*/ 13108 w 13107"/>
                <a:gd name="connsiteY2" fmla="*/ 6322 h 12652"/>
                <a:gd name="connsiteX3" fmla="*/ 13108 w 13107"/>
                <a:gd name="connsiteY3" fmla="*/ 6322 h 1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7" h="12652">
                  <a:moveTo>
                    <a:pt x="13108" y="6322"/>
                  </a:moveTo>
                  <a:cubicBezTo>
                    <a:pt x="13108" y="14763"/>
                    <a:pt x="0" y="14763"/>
                    <a:pt x="0" y="6322"/>
                  </a:cubicBezTo>
                  <a:cubicBezTo>
                    <a:pt x="0" y="-2097"/>
                    <a:pt x="13108" y="-2118"/>
                    <a:pt x="13108" y="6322"/>
                  </a:cubicBezTo>
                  <a:lnTo>
                    <a:pt x="13108" y="63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5B77CE96-1C79-42DD-AA9A-96CD4450937C}"/>
                </a:ext>
              </a:extLst>
            </p:cNvPr>
            <p:cNvSpPr/>
            <p:nvPr/>
          </p:nvSpPr>
          <p:spPr>
            <a:xfrm>
              <a:off x="9672517" y="5914774"/>
              <a:ext cx="12039" cy="11622"/>
            </a:xfrm>
            <a:custGeom>
              <a:avLst/>
              <a:gdLst>
                <a:gd name="connsiteX0" fmla="*/ 12039 w 12039"/>
                <a:gd name="connsiteY0" fmla="*/ 5807 h 11622"/>
                <a:gd name="connsiteX1" fmla="*/ 0 w 12039"/>
                <a:gd name="connsiteY1" fmla="*/ 5807 h 11622"/>
                <a:gd name="connsiteX2" fmla="*/ 12039 w 12039"/>
                <a:gd name="connsiteY2" fmla="*/ 5807 h 11622"/>
                <a:gd name="connsiteX3" fmla="*/ 12039 w 12039"/>
                <a:gd name="connsiteY3" fmla="*/ 5807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9" h="11622">
                  <a:moveTo>
                    <a:pt x="12039" y="5807"/>
                  </a:moveTo>
                  <a:cubicBezTo>
                    <a:pt x="12039" y="13550"/>
                    <a:pt x="0" y="13571"/>
                    <a:pt x="0" y="5807"/>
                  </a:cubicBezTo>
                  <a:cubicBezTo>
                    <a:pt x="-21" y="-1936"/>
                    <a:pt x="12039" y="-1936"/>
                    <a:pt x="12039" y="5807"/>
                  </a:cubicBezTo>
                  <a:lnTo>
                    <a:pt x="12039" y="5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4BF39811-971A-4ED8-A411-0B9473145A1C}"/>
                </a:ext>
              </a:extLst>
            </p:cNvPr>
            <p:cNvSpPr/>
            <p:nvPr/>
          </p:nvSpPr>
          <p:spPr>
            <a:xfrm>
              <a:off x="9685996" y="5866473"/>
              <a:ext cx="12955" cy="12513"/>
            </a:xfrm>
            <a:custGeom>
              <a:avLst/>
              <a:gdLst>
                <a:gd name="connsiteX0" fmla="*/ 12955 w 12955"/>
                <a:gd name="connsiteY0" fmla="*/ 6257 h 12513"/>
                <a:gd name="connsiteX1" fmla="*/ 0 w 12955"/>
                <a:gd name="connsiteY1" fmla="*/ 6257 h 12513"/>
                <a:gd name="connsiteX2" fmla="*/ 12955 w 12955"/>
                <a:gd name="connsiteY2" fmla="*/ 6257 h 12513"/>
                <a:gd name="connsiteX3" fmla="*/ 12955 w 12955"/>
                <a:gd name="connsiteY3" fmla="*/ 6257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5" h="12513">
                  <a:moveTo>
                    <a:pt x="12955" y="6257"/>
                  </a:moveTo>
                  <a:cubicBezTo>
                    <a:pt x="12955" y="14588"/>
                    <a:pt x="0" y="14610"/>
                    <a:pt x="0" y="6257"/>
                  </a:cubicBezTo>
                  <a:cubicBezTo>
                    <a:pt x="21" y="-2075"/>
                    <a:pt x="12955" y="-2097"/>
                    <a:pt x="12955" y="6257"/>
                  </a:cubicBezTo>
                  <a:lnTo>
                    <a:pt x="12955" y="62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699F8EDD-D3E4-4488-AC6D-6E56586A9085}"/>
                </a:ext>
              </a:extLst>
            </p:cNvPr>
            <p:cNvSpPr/>
            <p:nvPr/>
          </p:nvSpPr>
          <p:spPr>
            <a:xfrm>
              <a:off x="9678885" y="5886314"/>
              <a:ext cx="15223" cy="14697"/>
            </a:xfrm>
            <a:custGeom>
              <a:avLst/>
              <a:gdLst>
                <a:gd name="connsiteX0" fmla="*/ 15224 w 15223"/>
                <a:gd name="connsiteY0" fmla="*/ 7353 h 14697"/>
                <a:gd name="connsiteX1" fmla="*/ 0 w 15223"/>
                <a:gd name="connsiteY1" fmla="*/ 7353 h 14697"/>
                <a:gd name="connsiteX2" fmla="*/ 15224 w 15223"/>
                <a:gd name="connsiteY2" fmla="*/ 7353 h 14697"/>
                <a:gd name="connsiteX3" fmla="*/ 15224 w 15223"/>
                <a:gd name="connsiteY3" fmla="*/ 7353 h 1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3" h="14697">
                  <a:moveTo>
                    <a:pt x="15224" y="7353"/>
                  </a:moveTo>
                  <a:cubicBezTo>
                    <a:pt x="15224" y="17146"/>
                    <a:pt x="0" y="17146"/>
                    <a:pt x="0" y="7353"/>
                  </a:cubicBezTo>
                  <a:cubicBezTo>
                    <a:pt x="22" y="-2440"/>
                    <a:pt x="15224" y="-2462"/>
                    <a:pt x="15224" y="7353"/>
                  </a:cubicBezTo>
                  <a:lnTo>
                    <a:pt x="15224" y="7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07606CC7-ED81-41A1-9451-77A009E073A5}"/>
                </a:ext>
              </a:extLst>
            </p:cNvPr>
            <p:cNvSpPr/>
            <p:nvPr/>
          </p:nvSpPr>
          <p:spPr>
            <a:xfrm>
              <a:off x="9658558" y="5878929"/>
              <a:ext cx="14002" cy="13519"/>
            </a:xfrm>
            <a:custGeom>
              <a:avLst/>
              <a:gdLst>
                <a:gd name="connsiteX0" fmla="*/ 14002 w 14002"/>
                <a:gd name="connsiteY0" fmla="*/ 6756 h 13519"/>
                <a:gd name="connsiteX1" fmla="*/ 0 w 14002"/>
                <a:gd name="connsiteY1" fmla="*/ 6756 h 13519"/>
                <a:gd name="connsiteX2" fmla="*/ 14002 w 14002"/>
                <a:gd name="connsiteY2" fmla="*/ 6756 h 13519"/>
                <a:gd name="connsiteX3" fmla="*/ 14002 w 14002"/>
                <a:gd name="connsiteY3" fmla="*/ 6756 h 1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2" h="13519">
                  <a:moveTo>
                    <a:pt x="14002" y="6756"/>
                  </a:moveTo>
                  <a:cubicBezTo>
                    <a:pt x="14002" y="15763"/>
                    <a:pt x="0" y="15785"/>
                    <a:pt x="0" y="6756"/>
                  </a:cubicBezTo>
                  <a:cubicBezTo>
                    <a:pt x="0" y="-2252"/>
                    <a:pt x="14002" y="-2252"/>
                    <a:pt x="14002" y="6756"/>
                  </a:cubicBezTo>
                  <a:lnTo>
                    <a:pt x="14002" y="67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FA898E8F-18CD-49EC-9857-3D127142AFCE}"/>
                </a:ext>
              </a:extLst>
            </p:cNvPr>
            <p:cNvSpPr/>
            <p:nvPr/>
          </p:nvSpPr>
          <p:spPr>
            <a:xfrm>
              <a:off x="9639479" y="5873097"/>
              <a:ext cx="16305" cy="16685"/>
            </a:xfrm>
            <a:custGeom>
              <a:avLst/>
              <a:gdLst>
                <a:gd name="connsiteX0" fmla="*/ 13583 w 16305"/>
                <a:gd name="connsiteY0" fmla="*/ 2184 h 16685"/>
                <a:gd name="connsiteX1" fmla="*/ 13933 w 16305"/>
                <a:gd name="connsiteY1" fmla="*/ 2511 h 16685"/>
                <a:gd name="connsiteX2" fmla="*/ 13933 w 16305"/>
                <a:gd name="connsiteY2" fmla="*/ 14070 h 16685"/>
                <a:gd name="connsiteX3" fmla="*/ 13213 w 16305"/>
                <a:gd name="connsiteY3" fmla="*/ 14681 h 16685"/>
                <a:gd name="connsiteX4" fmla="*/ 3092 w 16305"/>
                <a:gd name="connsiteY4" fmla="*/ 14681 h 16685"/>
                <a:gd name="connsiteX5" fmla="*/ 2373 w 16305"/>
                <a:gd name="connsiteY5" fmla="*/ 14070 h 16685"/>
                <a:gd name="connsiteX6" fmla="*/ 2373 w 16305"/>
                <a:gd name="connsiteY6" fmla="*/ 2511 h 16685"/>
                <a:gd name="connsiteX7" fmla="*/ 2722 w 16305"/>
                <a:gd name="connsiteY7" fmla="*/ 2184 h 16685"/>
                <a:gd name="connsiteX8" fmla="*/ 13583 w 16305"/>
                <a:gd name="connsiteY8" fmla="*/ 2184 h 16685"/>
                <a:gd name="connsiteX9" fmla="*/ 13583 w 16305"/>
                <a:gd name="connsiteY9" fmla="*/ 2184 h 1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305" h="16685">
                  <a:moveTo>
                    <a:pt x="13583" y="2184"/>
                  </a:moveTo>
                  <a:cubicBezTo>
                    <a:pt x="13692" y="2293"/>
                    <a:pt x="13802" y="2402"/>
                    <a:pt x="13933" y="2511"/>
                  </a:cubicBezTo>
                  <a:cubicBezTo>
                    <a:pt x="16986" y="5324"/>
                    <a:pt x="17204" y="11300"/>
                    <a:pt x="13933" y="14070"/>
                  </a:cubicBezTo>
                  <a:cubicBezTo>
                    <a:pt x="13692" y="14267"/>
                    <a:pt x="13452" y="14485"/>
                    <a:pt x="13213" y="14681"/>
                  </a:cubicBezTo>
                  <a:cubicBezTo>
                    <a:pt x="10072" y="17342"/>
                    <a:pt x="6255" y="17364"/>
                    <a:pt x="3092" y="14681"/>
                  </a:cubicBezTo>
                  <a:cubicBezTo>
                    <a:pt x="2853" y="14485"/>
                    <a:pt x="2612" y="14267"/>
                    <a:pt x="2373" y="14070"/>
                  </a:cubicBezTo>
                  <a:cubicBezTo>
                    <a:pt x="-899" y="11300"/>
                    <a:pt x="-681" y="5303"/>
                    <a:pt x="2373" y="2511"/>
                  </a:cubicBezTo>
                  <a:cubicBezTo>
                    <a:pt x="2482" y="2402"/>
                    <a:pt x="2612" y="2293"/>
                    <a:pt x="2722" y="2184"/>
                  </a:cubicBezTo>
                  <a:cubicBezTo>
                    <a:pt x="5862" y="-717"/>
                    <a:pt x="10399" y="-739"/>
                    <a:pt x="13583" y="2184"/>
                  </a:cubicBezTo>
                  <a:lnTo>
                    <a:pt x="13583" y="21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F68C8186-A3A8-4108-85B0-F05D9D5282DA}"/>
                </a:ext>
              </a:extLst>
            </p:cNvPr>
            <p:cNvSpPr/>
            <p:nvPr/>
          </p:nvSpPr>
          <p:spPr>
            <a:xfrm>
              <a:off x="9647959" y="5821461"/>
              <a:ext cx="13259" cy="12808"/>
            </a:xfrm>
            <a:custGeom>
              <a:avLst/>
              <a:gdLst>
                <a:gd name="connsiteX0" fmla="*/ 13260 w 13259"/>
                <a:gd name="connsiteY0" fmla="*/ 6404 h 12808"/>
                <a:gd name="connsiteX1" fmla="*/ 0 w 13259"/>
                <a:gd name="connsiteY1" fmla="*/ 6404 h 12808"/>
                <a:gd name="connsiteX2" fmla="*/ 13260 w 13259"/>
                <a:gd name="connsiteY2" fmla="*/ 6404 h 12808"/>
                <a:gd name="connsiteX3" fmla="*/ 13260 w 13259"/>
                <a:gd name="connsiteY3" fmla="*/ 6404 h 1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59" h="12808">
                  <a:moveTo>
                    <a:pt x="13260" y="6404"/>
                  </a:moveTo>
                  <a:cubicBezTo>
                    <a:pt x="13260" y="14932"/>
                    <a:pt x="0" y="14954"/>
                    <a:pt x="0" y="6404"/>
                  </a:cubicBezTo>
                  <a:cubicBezTo>
                    <a:pt x="21" y="-2124"/>
                    <a:pt x="13260" y="-2146"/>
                    <a:pt x="13260" y="6404"/>
                  </a:cubicBezTo>
                  <a:lnTo>
                    <a:pt x="13260" y="64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9330157B-1F7F-4971-AB99-31EA0F43C2EE}"/>
                </a:ext>
              </a:extLst>
            </p:cNvPr>
            <p:cNvSpPr/>
            <p:nvPr/>
          </p:nvSpPr>
          <p:spPr>
            <a:xfrm>
              <a:off x="9676071" y="5822699"/>
              <a:ext cx="16881" cy="16308"/>
            </a:xfrm>
            <a:custGeom>
              <a:avLst/>
              <a:gdLst>
                <a:gd name="connsiteX0" fmla="*/ 16882 w 16881"/>
                <a:gd name="connsiteY0" fmla="*/ 8154 h 16308"/>
                <a:gd name="connsiteX1" fmla="*/ 0 w 16881"/>
                <a:gd name="connsiteY1" fmla="*/ 8154 h 16308"/>
                <a:gd name="connsiteX2" fmla="*/ 16882 w 16881"/>
                <a:gd name="connsiteY2" fmla="*/ 8154 h 16308"/>
                <a:gd name="connsiteX3" fmla="*/ 16882 w 16881"/>
                <a:gd name="connsiteY3" fmla="*/ 8154 h 1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1" h="16308">
                  <a:moveTo>
                    <a:pt x="16882" y="8154"/>
                  </a:moveTo>
                  <a:cubicBezTo>
                    <a:pt x="16882" y="19016"/>
                    <a:pt x="0" y="19038"/>
                    <a:pt x="0" y="8154"/>
                  </a:cubicBezTo>
                  <a:cubicBezTo>
                    <a:pt x="0" y="-2707"/>
                    <a:pt x="16882" y="-2729"/>
                    <a:pt x="16882" y="8154"/>
                  </a:cubicBezTo>
                  <a:lnTo>
                    <a:pt x="16882" y="8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DD221EA7-8934-489B-902B-CB4FF656DEF2}"/>
                </a:ext>
              </a:extLst>
            </p:cNvPr>
            <p:cNvSpPr/>
            <p:nvPr/>
          </p:nvSpPr>
          <p:spPr>
            <a:xfrm>
              <a:off x="9653127" y="5844640"/>
              <a:ext cx="16881" cy="16308"/>
            </a:xfrm>
            <a:custGeom>
              <a:avLst/>
              <a:gdLst>
                <a:gd name="connsiteX0" fmla="*/ 16882 w 16881"/>
                <a:gd name="connsiteY0" fmla="*/ 8154 h 16308"/>
                <a:gd name="connsiteX1" fmla="*/ 0 w 16881"/>
                <a:gd name="connsiteY1" fmla="*/ 8154 h 16308"/>
                <a:gd name="connsiteX2" fmla="*/ 16882 w 16881"/>
                <a:gd name="connsiteY2" fmla="*/ 8154 h 16308"/>
                <a:gd name="connsiteX3" fmla="*/ 16882 w 16881"/>
                <a:gd name="connsiteY3" fmla="*/ 8154 h 1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1" h="16308">
                  <a:moveTo>
                    <a:pt x="16882" y="8154"/>
                  </a:moveTo>
                  <a:cubicBezTo>
                    <a:pt x="16882" y="19016"/>
                    <a:pt x="0" y="19038"/>
                    <a:pt x="0" y="8154"/>
                  </a:cubicBezTo>
                  <a:cubicBezTo>
                    <a:pt x="22" y="-2707"/>
                    <a:pt x="16882" y="-2729"/>
                    <a:pt x="16882" y="8154"/>
                  </a:cubicBezTo>
                  <a:lnTo>
                    <a:pt x="16882" y="8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B894183B-2439-4BBD-9FB5-5C6D777131B5}"/>
                </a:ext>
              </a:extLst>
            </p:cNvPr>
            <p:cNvSpPr/>
            <p:nvPr/>
          </p:nvSpPr>
          <p:spPr>
            <a:xfrm>
              <a:off x="9644577" y="5794078"/>
              <a:ext cx="10076" cy="9732"/>
            </a:xfrm>
            <a:custGeom>
              <a:avLst/>
              <a:gdLst>
                <a:gd name="connsiteX0" fmla="*/ 10077 w 10076"/>
                <a:gd name="connsiteY0" fmla="*/ 4867 h 9732"/>
                <a:gd name="connsiteX1" fmla="*/ 0 w 10076"/>
                <a:gd name="connsiteY1" fmla="*/ 4867 h 9732"/>
                <a:gd name="connsiteX2" fmla="*/ 10077 w 10076"/>
                <a:gd name="connsiteY2" fmla="*/ 4867 h 9732"/>
                <a:gd name="connsiteX3" fmla="*/ 10077 w 10076"/>
                <a:gd name="connsiteY3" fmla="*/ 486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" h="9732">
                  <a:moveTo>
                    <a:pt x="10077" y="4867"/>
                  </a:moveTo>
                  <a:cubicBezTo>
                    <a:pt x="10077" y="11344"/>
                    <a:pt x="0" y="11366"/>
                    <a:pt x="0" y="4867"/>
                  </a:cubicBezTo>
                  <a:cubicBezTo>
                    <a:pt x="0" y="-1611"/>
                    <a:pt x="10077" y="-1633"/>
                    <a:pt x="10077" y="4867"/>
                  </a:cubicBezTo>
                  <a:lnTo>
                    <a:pt x="10077" y="48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2464A2F0-8EA5-4FE1-B1C6-766C71E9C6D1}"/>
                </a:ext>
              </a:extLst>
            </p:cNvPr>
            <p:cNvSpPr/>
            <p:nvPr/>
          </p:nvSpPr>
          <p:spPr>
            <a:xfrm>
              <a:off x="9676879" y="5775602"/>
              <a:ext cx="13260" cy="12799"/>
            </a:xfrm>
            <a:custGeom>
              <a:avLst/>
              <a:gdLst>
                <a:gd name="connsiteX0" fmla="*/ 13261 w 13260"/>
                <a:gd name="connsiteY0" fmla="*/ 6396 h 12799"/>
                <a:gd name="connsiteX1" fmla="*/ 0 w 13260"/>
                <a:gd name="connsiteY1" fmla="*/ 6396 h 12799"/>
                <a:gd name="connsiteX2" fmla="*/ 13261 w 13260"/>
                <a:gd name="connsiteY2" fmla="*/ 6396 h 12799"/>
                <a:gd name="connsiteX3" fmla="*/ 13261 w 13260"/>
                <a:gd name="connsiteY3" fmla="*/ 6396 h 1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799">
                  <a:moveTo>
                    <a:pt x="13261" y="6396"/>
                  </a:moveTo>
                  <a:cubicBezTo>
                    <a:pt x="13261" y="14924"/>
                    <a:pt x="0" y="14946"/>
                    <a:pt x="0" y="6396"/>
                  </a:cubicBezTo>
                  <a:cubicBezTo>
                    <a:pt x="0" y="-2132"/>
                    <a:pt x="13261" y="-2132"/>
                    <a:pt x="13261" y="6396"/>
                  </a:cubicBezTo>
                  <a:lnTo>
                    <a:pt x="13261" y="6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C45A2B33-3694-458E-8B99-6947FEB422D8}"/>
                </a:ext>
              </a:extLst>
            </p:cNvPr>
            <p:cNvSpPr/>
            <p:nvPr/>
          </p:nvSpPr>
          <p:spPr>
            <a:xfrm>
              <a:off x="9680150" y="5719787"/>
              <a:ext cx="16707" cy="16723"/>
            </a:xfrm>
            <a:custGeom>
              <a:avLst/>
              <a:gdLst>
                <a:gd name="connsiteX0" fmla="*/ 16707 w 16707"/>
                <a:gd name="connsiteY0" fmla="*/ 8362 h 16723"/>
                <a:gd name="connsiteX1" fmla="*/ 8354 w 16707"/>
                <a:gd name="connsiteY1" fmla="*/ 16715 h 16723"/>
                <a:gd name="connsiteX2" fmla="*/ 0 w 16707"/>
                <a:gd name="connsiteY2" fmla="*/ 8362 h 16723"/>
                <a:gd name="connsiteX3" fmla="*/ 8354 w 16707"/>
                <a:gd name="connsiteY3" fmla="*/ 8 h 16723"/>
                <a:gd name="connsiteX4" fmla="*/ 16707 w 16707"/>
                <a:gd name="connsiteY4" fmla="*/ 8362 h 16723"/>
                <a:gd name="connsiteX5" fmla="*/ 16707 w 16707"/>
                <a:gd name="connsiteY5" fmla="*/ 8362 h 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07" h="16723">
                  <a:moveTo>
                    <a:pt x="16707" y="8362"/>
                  </a:moveTo>
                  <a:cubicBezTo>
                    <a:pt x="16707" y="12745"/>
                    <a:pt x="12868" y="16933"/>
                    <a:pt x="8354" y="16715"/>
                  </a:cubicBezTo>
                  <a:cubicBezTo>
                    <a:pt x="3817" y="16519"/>
                    <a:pt x="0" y="13051"/>
                    <a:pt x="0" y="8362"/>
                  </a:cubicBezTo>
                  <a:cubicBezTo>
                    <a:pt x="0" y="3978"/>
                    <a:pt x="3839" y="-210"/>
                    <a:pt x="8354" y="8"/>
                  </a:cubicBezTo>
                  <a:cubicBezTo>
                    <a:pt x="12868" y="205"/>
                    <a:pt x="16707" y="3694"/>
                    <a:pt x="16707" y="8362"/>
                  </a:cubicBezTo>
                  <a:lnTo>
                    <a:pt x="16707" y="83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FBAD8645-47BB-43DD-AB65-2103657CB6EE}"/>
                </a:ext>
              </a:extLst>
            </p:cNvPr>
            <p:cNvSpPr/>
            <p:nvPr/>
          </p:nvSpPr>
          <p:spPr>
            <a:xfrm>
              <a:off x="9645668" y="5751265"/>
              <a:ext cx="14362" cy="13626"/>
            </a:xfrm>
            <a:custGeom>
              <a:avLst/>
              <a:gdLst>
                <a:gd name="connsiteX0" fmla="*/ 10426 w 14362"/>
                <a:gd name="connsiteY0" fmla="*/ 831 h 13626"/>
                <a:gd name="connsiteX1" fmla="*/ 11188 w 14362"/>
                <a:gd name="connsiteY1" fmla="*/ 1223 h 13626"/>
                <a:gd name="connsiteX2" fmla="*/ 11188 w 14362"/>
                <a:gd name="connsiteY2" fmla="*/ 12412 h 13626"/>
                <a:gd name="connsiteX3" fmla="*/ 10426 w 14362"/>
                <a:gd name="connsiteY3" fmla="*/ 12805 h 13626"/>
                <a:gd name="connsiteX4" fmla="*/ 0 w 14362"/>
                <a:gd name="connsiteY4" fmla="*/ 6829 h 13626"/>
                <a:gd name="connsiteX5" fmla="*/ 10426 w 14362"/>
                <a:gd name="connsiteY5" fmla="*/ 831 h 13626"/>
                <a:gd name="connsiteX6" fmla="*/ 10426 w 14362"/>
                <a:gd name="connsiteY6" fmla="*/ 831 h 1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2" h="13626">
                  <a:moveTo>
                    <a:pt x="10426" y="831"/>
                  </a:moveTo>
                  <a:cubicBezTo>
                    <a:pt x="10687" y="962"/>
                    <a:pt x="10928" y="1093"/>
                    <a:pt x="11188" y="1223"/>
                  </a:cubicBezTo>
                  <a:cubicBezTo>
                    <a:pt x="15421" y="3361"/>
                    <a:pt x="15421" y="10253"/>
                    <a:pt x="11188" y="12412"/>
                  </a:cubicBezTo>
                  <a:cubicBezTo>
                    <a:pt x="10928" y="12543"/>
                    <a:pt x="10687" y="12674"/>
                    <a:pt x="10426" y="12805"/>
                  </a:cubicBezTo>
                  <a:cubicBezTo>
                    <a:pt x="5823" y="15138"/>
                    <a:pt x="0" y="12303"/>
                    <a:pt x="0" y="6829"/>
                  </a:cubicBezTo>
                  <a:cubicBezTo>
                    <a:pt x="0" y="1333"/>
                    <a:pt x="5823" y="-1525"/>
                    <a:pt x="10426" y="831"/>
                  </a:cubicBezTo>
                  <a:lnTo>
                    <a:pt x="10426" y="8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91FF6555-82CC-4B5F-A4E0-23BA691F087C}"/>
                </a:ext>
              </a:extLst>
            </p:cNvPr>
            <p:cNvSpPr/>
            <p:nvPr/>
          </p:nvSpPr>
          <p:spPr>
            <a:xfrm>
              <a:off x="9710031" y="5715095"/>
              <a:ext cx="16728" cy="16153"/>
            </a:xfrm>
            <a:custGeom>
              <a:avLst/>
              <a:gdLst>
                <a:gd name="connsiteX0" fmla="*/ 16728 w 16728"/>
                <a:gd name="connsiteY0" fmla="*/ 8081 h 16153"/>
                <a:gd name="connsiteX1" fmla="*/ 0 w 16728"/>
                <a:gd name="connsiteY1" fmla="*/ 8081 h 16153"/>
                <a:gd name="connsiteX2" fmla="*/ 16728 w 16728"/>
                <a:gd name="connsiteY2" fmla="*/ 8081 h 16153"/>
                <a:gd name="connsiteX3" fmla="*/ 16728 w 16728"/>
                <a:gd name="connsiteY3" fmla="*/ 8081 h 1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28" h="16153">
                  <a:moveTo>
                    <a:pt x="16728" y="8081"/>
                  </a:moveTo>
                  <a:cubicBezTo>
                    <a:pt x="16728" y="18833"/>
                    <a:pt x="0" y="18855"/>
                    <a:pt x="0" y="8081"/>
                  </a:cubicBezTo>
                  <a:cubicBezTo>
                    <a:pt x="21" y="-2694"/>
                    <a:pt x="16728" y="-2694"/>
                    <a:pt x="16728" y="8081"/>
                  </a:cubicBezTo>
                  <a:lnTo>
                    <a:pt x="16728" y="80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BC731361-0BB6-4F36-83A3-D43CF92D061E}"/>
                </a:ext>
              </a:extLst>
            </p:cNvPr>
            <p:cNvSpPr/>
            <p:nvPr/>
          </p:nvSpPr>
          <p:spPr>
            <a:xfrm>
              <a:off x="9709136" y="5687129"/>
              <a:ext cx="8571" cy="8277"/>
            </a:xfrm>
            <a:custGeom>
              <a:avLst/>
              <a:gdLst>
                <a:gd name="connsiteX0" fmla="*/ 8572 w 8571"/>
                <a:gd name="connsiteY0" fmla="*/ 4138 h 8277"/>
                <a:gd name="connsiteX1" fmla="*/ 0 w 8571"/>
                <a:gd name="connsiteY1" fmla="*/ 4138 h 8277"/>
                <a:gd name="connsiteX2" fmla="*/ 8572 w 8571"/>
                <a:gd name="connsiteY2" fmla="*/ 4138 h 8277"/>
                <a:gd name="connsiteX3" fmla="*/ 8572 w 8571"/>
                <a:gd name="connsiteY3" fmla="*/ 4138 h 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1" h="8277">
                  <a:moveTo>
                    <a:pt x="8572" y="4138"/>
                  </a:moveTo>
                  <a:cubicBezTo>
                    <a:pt x="8572" y="9657"/>
                    <a:pt x="0" y="9657"/>
                    <a:pt x="0" y="4138"/>
                  </a:cubicBezTo>
                  <a:cubicBezTo>
                    <a:pt x="0" y="-1379"/>
                    <a:pt x="8572" y="-1379"/>
                    <a:pt x="8572" y="4138"/>
                  </a:cubicBezTo>
                  <a:lnTo>
                    <a:pt x="8572" y="41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8A7C8673-211A-468C-A1FB-B01B1CF8A5E1}"/>
                </a:ext>
              </a:extLst>
            </p:cNvPr>
            <p:cNvSpPr/>
            <p:nvPr/>
          </p:nvSpPr>
          <p:spPr>
            <a:xfrm>
              <a:off x="9695330" y="5740294"/>
              <a:ext cx="18233" cy="17600"/>
            </a:xfrm>
            <a:custGeom>
              <a:avLst/>
              <a:gdLst>
                <a:gd name="connsiteX0" fmla="*/ 18233 w 18233"/>
                <a:gd name="connsiteY0" fmla="*/ 8792 h 17600"/>
                <a:gd name="connsiteX1" fmla="*/ 0 w 18233"/>
                <a:gd name="connsiteY1" fmla="*/ 8792 h 17600"/>
                <a:gd name="connsiteX2" fmla="*/ 18233 w 18233"/>
                <a:gd name="connsiteY2" fmla="*/ 8792 h 17600"/>
                <a:gd name="connsiteX3" fmla="*/ 18233 w 18233"/>
                <a:gd name="connsiteY3" fmla="*/ 8792 h 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33" h="17600">
                  <a:moveTo>
                    <a:pt x="18233" y="8792"/>
                  </a:moveTo>
                  <a:cubicBezTo>
                    <a:pt x="18233" y="20526"/>
                    <a:pt x="0" y="20548"/>
                    <a:pt x="0" y="8792"/>
                  </a:cubicBezTo>
                  <a:cubicBezTo>
                    <a:pt x="0" y="-2920"/>
                    <a:pt x="18233" y="-2942"/>
                    <a:pt x="18233" y="8792"/>
                  </a:cubicBezTo>
                  <a:lnTo>
                    <a:pt x="18233" y="87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524B2278-8332-427F-A865-FE29B585C57E}"/>
                </a:ext>
              </a:extLst>
            </p:cNvPr>
            <p:cNvSpPr/>
            <p:nvPr/>
          </p:nvSpPr>
          <p:spPr>
            <a:xfrm>
              <a:off x="9732932" y="5698124"/>
              <a:ext cx="18822" cy="18189"/>
            </a:xfrm>
            <a:custGeom>
              <a:avLst/>
              <a:gdLst>
                <a:gd name="connsiteX0" fmla="*/ 18822 w 18822"/>
                <a:gd name="connsiteY0" fmla="*/ 9087 h 18189"/>
                <a:gd name="connsiteX1" fmla="*/ 0 w 18822"/>
                <a:gd name="connsiteY1" fmla="*/ 9087 h 18189"/>
                <a:gd name="connsiteX2" fmla="*/ 18822 w 18822"/>
                <a:gd name="connsiteY2" fmla="*/ 9087 h 18189"/>
                <a:gd name="connsiteX3" fmla="*/ 18822 w 18822"/>
                <a:gd name="connsiteY3" fmla="*/ 9087 h 1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22" h="18189">
                  <a:moveTo>
                    <a:pt x="18822" y="9087"/>
                  </a:moveTo>
                  <a:cubicBezTo>
                    <a:pt x="18822" y="21213"/>
                    <a:pt x="0" y="21235"/>
                    <a:pt x="0" y="9087"/>
                  </a:cubicBezTo>
                  <a:cubicBezTo>
                    <a:pt x="0" y="-3018"/>
                    <a:pt x="18822" y="-3040"/>
                    <a:pt x="18822" y="9087"/>
                  </a:cubicBezTo>
                  <a:lnTo>
                    <a:pt x="18822" y="90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5DFD961B-0C90-4C63-B4F7-00C186F34964}"/>
                </a:ext>
              </a:extLst>
            </p:cNvPr>
            <p:cNvSpPr/>
            <p:nvPr/>
          </p:nvSpPr>
          <p:spPr>
            <a:xfrm>
              <a:off x="9755964" y="5678233"/>
              <a:ext cx="14612" cy="14116"/>
            </a:xfrm>
            <a:custGeom>
              <a:avLst/>
              <a:gdLst>
                <a:gd name="connsiteX0" fmla="*/ 14612 w 14612"/>
                <a:gd name="connsiteY0" fmla="*/ 7058 h 14116"/>
                <a:gd name="connsiteX1" fmla="*/ 0 w 14612"/>
                <a:gd name="connsiteY1" fmla="*/ 7058 h 14116"/>
                <a:gd name="connsiteX2" fmla="*/ 14612 w 14612"/>
                <a:gd name="connsiteY2" fmla="*/ 7058 h 14116"/>
                <a:gd name="connsiteX3" fmla="*/ 14612 w 14612"/>
                <a:gd name="connsiteY3" fmla="*/ 7058 h 14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2" h="14116">
                  <a:moveTo>
                    <a:pt x="14612" y="7058"/>
                  </a:moveTo>
                  <a:cubicBezTo>
                    <a:pt x="14612" y="16459"/>
                    <a:pt x="0" y="16480"/>
                    <a:pt x="0" y="7058"/>
                  </a:cubicBezTo>
                  <a:cubicBezTo>
                    <a:pt x="0" y="-2342"/>
                    <a:pt x="14612" y="-2364"/>
                    <a:pt x="14612" y="7058"/>
                  </a:cubicBezTo>
                  <a:lnTo>
                    <a:pt x="14612" y="70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874334F8-F802-4FDF-AB58-D93DFA16D822}"/>
                </a:ext>
              </a:extLst>
            </p:cNvPr>
            <p:cNvSpPr/>
            <p:nvPr/>
          </p:nvSpPr>
          <p:spPr>
            <a:xfrm>
              <a:off x="9805080" y="5689520"/>
              <a:ext cx="18080" cy="17461"/>
            </a:xfrm>
            <a:custGeom>
              <a:avLst/>
              <a:gdLst>
                <a:gd name="connsiteX0" fmla="*/ 18081 w 18080"/>
                <a:gd name="connsiteY0" fmla="*/ 8727 h 17461"/>
                <a:gd name="connsiteX1" fmla="*/ 0 w 18080"/>
                <a:gd name="connsiteY1" fmla="*/ 8727 h 17461"/>
                <a:gd name="connsiteX2" fmla="*/ 18081 w 18080"/>
                <a:gd name="connsiteY2" fmla="*/ 8727 h 17461"/>
                <a:gd name="connsiteX3" fmla="*/ 18081 w 18080"/>
                <a:gd name="connsiteY3" fmla="*/ 8727 h 1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0" h="17461">
                  <a:moveTo>
                    <a:pt x="18081" y="8727"/>
                  </a:moveTo>
                  <a:cubicBezTo>
                    <a:pt x="18081" y="20374"/>
                    <a:pt x="0" y="20374"/>
                    <a:pt x="0" y="8727"/>
                  </a:cubicBezTo>
                  <a:cubicBezTo>
                    <a:pt x="0" y="-2898"/>
                    <a:pt x="18081" y="-2920"/>
                    <a:pt x="18081" y="8727"/>
                  </a:cubicBezTo>
                  <a:lnTo>
                    <a:pt x="18081" y="87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554531E4-372E-4C68-8158-595DD3C9B103}"/>
                </a:ext>
              </a:extLst>
            </p:cNvPr>
            <p:cNvSpPr/>
            <p:nvPr/>
          </p:nvSpPr>
          <p:spPr>
            <a:xfrm>
              <a:off x="9758341" y="5634460"/>
              <a:ext cx="31799" cy="31825"/>
            </a:xfrm>
            <a:custGeom>
              <a:avLst/>
              <a:gdLst>
                <a:gd name="connsiteX0" fmla="*/ 31800 w 31799"/>
                <a:gd name="connsiteY0" fmla="*/ 15912 h 31825"/>
                <a:gd name="connsiteX1" fmla="*/ 15900 w 31799"/>
                <a:gd name="connsiteY1" fmla="*/ 31812 h 31825"/>
                <a:gd name="connsiteX2" fmla="*/ 0 w 31799"/>
                <a:gd name="connsiteY2" fmla="*/ 15912 h 31825"/>
                <a:gd name="connsiteX3" fmla="*/ 15900 w 31799"/>
                <a:gd name="connsiteY3" fmla="*/ 12 h 31825"/>
                <a:gd name="connsiteX4" fmla="*/ 31800 w 31799"/>
                <a:gd name="connsiteY4" fmla="*/ 15912 h 31825"/>
                <a:gd name="connsiteX5" fmla="*/ 31800 w 31799"/>
                <a:gd name="connsiteY5" fmla="*/ 15912 h 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99" h="31825">
                  <a:moveTo>
                    <a:pt x="31800" y="15912"/>
                  </a:moveTo>
                  <a:cubicBezTo>
                    <a:pt x="31800" y="24244"/>
                    <a:pt x="24493" y="32205"/>
                    <a:pt x="15900" y="31812"/>
                  </a:cubicBezTo>
                  <a:cubicBezTo>
                    <a:pt x="7284" y="31419"/>
                    <a:pt x="0" y="24833"/>
                    <a:pt x="0" y="15912"/>
                  </a:cubicBezTo>
                  <a:cubicBezTo>
                    <a:pt x="0" y="7602"/>
                    <a:pt x="7307" y="-358"/>
                    <a:pt x="15900" y="12"/>
                  </a:cubicBezTo>
                  <a:cubicBezTo>
                    <a:pt x="24514" y="405"/>
                    <a:pt x="31800" y="7014"/>
                    <a:pt x="31800" y="15912"/>
                  </a:cubicBezTo>
                  <a:lnTo>
                    <a:pt x="31800" y="159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29B3A3BA-EDEF-4D85-AB33-80119D207E7A}"/>
                </a:ext>
              </a:extLst>
            </p:cNvPr>
            <p:cNvSpPr/>
            <p:nvPr/>
          </p:nvSpPr>
          <p:spPr>
            <a:xfrm>
              <a:off x="9778624" y="5681970"/>
              <a:ext cx="17165" cy="16595"/>
            </a:xfrm>
            <a:custGeom>
              <a:avLst/>
              <a:gdLst>
                <a:gd name="connsiteX0" fmla="*/ 17165 w 17165"/>
                <a:gd name="connsiteY0" fmla="*/ 8293 h 16595"/>
                <a:gd name="connsiteX1" fmla="*/ 0 w 17165"/>
                <a:gd name="connsiteY1" fmla="*/ 8293 h 16595"/>
                <a:gd name="connsiteX2" fmla="*/ 17165 w 17165"/>
                <a:gd name="connsiteY2" fmla="*/ 8293 h 16595"/>
                <a:gd name="connsiteX3" fmla="*/ 17165 w 17165"/>
                <a:gd name="connsiteY3" fmla="*/ 8293 h 1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65" h="16595">
                  <a:moveTo>
                    <a:pt x="17165" y="8293"/>
                  </a:moveTo>
                  <a:cubicBezTo>
                    <a:pt x="17165" y="19351"/>
                    <a:pt x="0" y="19373"/>
                    <a:pt x="0" y="8293"/>
                  </a:cubicBezTo>
                  <a:cubicBezTo>
                    <a:pt x="0" y="-2764"/>
                    <a:pt x="17165" y="-2764"/>
                    <a:pt x="17165" y="8293"/>
                  </a:cubicBezTo>
                  <a:lnTo>
                    <a:pt x="17165" y="82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BEA0A8AC-E560-4864-B911-FC8724D66C40}"/>
                </a:ext>
              </a:extLst>
            </p:cNvPr>
            <p:cNvSpPr/>
            <p:nvPr/>
          </p:nvSpPr>
          <p:spPr>
            <a:xfrm>
              <a:off x="9810860" y="5659438"/>
              <a:ext cx="20501" cy="19792"/>
            </a:xfrm>
            <a:custGeom>
              <a:avLst/>
              <a:gdLst>
                <a:gd name="connsiteX0" fmla="*/ 20502 w 20501"/>
                <a:gd name="connsiteY0" fmla="*/ 9888 h 19792"/>
                <a:gd name="connsiteX1" fmla="*/ 0 w 20501"/>
                <a:gd name="connsiteY1" fmla="*/ 9888 h 19792"/>
                <a:gd name="connsiteX2" fmla="*/ 20502 w 20501"/>
                <a:gd name="connsiteY2" fmla="*/ 9888 h 19792"/>
                <a:gd name="connsiteX3" fmla="*/ 20502 w 20501"/>
                <a:gd name="connsiteY3" fmla="*/ 9888 h 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01" h="19792">
                  <a:moveTo>
                    <a:pt x="20502" y="9888"/>
                  </a:moveTo>
                  <a:cubicBezTo>
                    <a:pt x="20502" y="23084"/>
                    <a:pt x="0" y="23105"/>
                    <a:pt x="0" y="9888"/>
                  </a:cubicBezTo>
                  <a:cubicBezTo>
                    <a:pt x="0" y="-3285"/>
                    <a:pt x="20502" y="-3307"/>
                    <a:pt x="20502" y="9888"/>
                  </a:cubicBezTo>
                  <a:lnTo>
                    <a:pt x="20502" y="98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B59D9619-C84F-44E9-A9CA-DE05CC0FEB0D}"/>
                </a:ext>
              </a:extLst>
            </p:cNvPr>
            <p:cNvSpPr/>
            <p:nvPr/>
          </p:nvSpPr>
          <p:spPr>
            <a:xfrm>
              <a:off x="9787392" y="5657878"/>
              <a:ext cx="19585" cy="18925"/>
            </a:xfrm>
            <a:custGeom>
              <a:avLst/>
              <a:gdLst>
                <a:gd name="connsiteX0" fmla="*/ 19586 w 19585"/>
                <a:gd name="connsiteY0" fmla="*/ 9463 h 18925"/>
                <a:gd name="connsiteX1" fmla="*/ 0 w 19585"/>
                <a:gd name="connsiteY1" fmla="*/ 9463 h 18925"/>
                <a:gd name="connsiteX2" fmla="*/ 19586 w 19585"/>
                <a:gd name="connsiteY2" fmla="*/ 9463 h 18925"/>
                <a:gd name="connsiteX3" fmla="*/ 19586 w 19585"/>
                <a:gd name="connsiteY3" fmla="*/ 9463 h 1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5" h="18925">
                  <a:moveTo>
                    <a:pt x="19586" y="9463"/>
                  </a:moveTo>
                  <a:cubicBezTo>
                    <a:pt x="19586" y="22069"/>
                    <a:pt x="0" y="22091"/>
                    <a:pt x="0" y="9463"/>
                  </a:cubicBezTo>
                  <a:cubicBezTo>
                    <a:pt x="0" y="-3143"/>
                    <a:pt x="19586" y="-3165"/>
                    <a:pt x="19586" y="9463"/>
                  </a:cubicBezTo>
                  <a:lnTo>
                    <a:pt x="19586" y="946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507DC2F3-EC94-4716-82C3-4CE3F586BBB6}"/>
                </a:ext>
              </a:extLst>
            </p:cNvPr>
            <p:cNvSpPr/>
            <p:nvPr/>
          </p:nvSpPr>
          <p:spPr>
            <a:xfrm>
              <a:off x="9806040" y="5621561"/>
              <a:ext cx="12191" cy="11777"/>
            </a:xfrm>
            <a:custGeom>
              <a:avLst/>
              <a:gdLst>
                <a:gd name="connsiteX0" fmla="*/ 12192 w 12191"/>
                <a:gd name="connsiteY0" fmla="*/ 5889 h 11777"/>
                <a:gd name="connsiteX1" fmla="*/ 0 w 12191"/>
                <a:gd name="connsiteY1" fmla="*/ 5889 h 11777"/>
                <a:gd name="connsiteX2" fmla="*/ 12192 w 12191"/>
                <a:gd name="connsiteY2" fmla="*/ 5889 h 11777"/>
                <a:gd name="connsiteX3" fmla="*/ 12192 w 12191"/>
                <a:gd name="connsiteY3" fmla="*/ 5889 h 1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" h="11777">
                  <a:moveTo>
                    <a:pt x="12192" y="5889"/>
                  </a:moveTo>
                  <a:cubicBezTo>
                    <a:pt x="12192" y="13741"/>
                    <a:pt x="0" y="13741"/>
                    <a:pt x="0" y="5889"/>
                  </a:cubicBezTo>
                  <a:cubicBezTo>
                    <a:pt x="0" y="-1963"/>
                    <a:pt x="12192" y="-1963"/>
                    <a:pt x="12192" y="5889"/>
                  </a:cubicBezTo>
                  <a:lnTo>
                    <a:pt x="12192" y="58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49FC9491-C6C8-4DD5-85D2-F886537D2B66}"/>
                </a:ext>
              </a:extLst>
            </p:cNvPr>
            <p:cNvSpPr/>
            <p:nvPr/>
          </p:nvSpPr>
          <p:spPr>
            <a:xfrm>
              <a:off x="9881875" y="5655659"/>
              <a:ext cx="20043" cy="19351"/>
            </a:xfrm>
            <a:custGeom>
              <a:avLst/>
              <a:gdLst>
                <a:gd name="connsiteX0" fmla="*/ 20044 w 20043"/>
                <a:gd name="connsiteY0" fmla="*/ 9676 h 19351"/>
                <a:gd name="connsiteX1" fmla="*/ 0 w 20043"/>
                <a:gd name="connsiteY1" fmla="*/ 9676 h 19351"/>
                <a:gd name="connsiteX2" fmla="*/ 20044 w 20043"/>
                <a:gd name="connsiteY2" fmla="*/ 9676 h 19351"/>
                <a:gd name="connsiteX3" fmla="*/ 20044 w 20043"/>
                <a:gd name="connsiteY3" fmla="*/ 9676 h 1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43" h="19351">
                  <a:moveTo>
                    <a:pt x="20044" y="9676"/>
                  </a:moveTo>
                  <a:cubicBezTo>
                    <a:pt x="20044" y="22566"/>
                    <a:pt x="0" y="22587"/>
                    <a:pt x="0" y="9676"/>
                  </a:cubicBezTo>
                  <a:cubicBezTo>
                    <a:pt x="0" y="-3214"/>
                    <a:pt x="20044" y="-3236"/>
                    <a:pt x="20044" y="9676"/>
                  </a:cubicBezTo>
                  <a:lnTo>
                    <a:pt x="20044" y="96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B0B42C6F-A712-4280-B7EA-3B8EC9822B64}"/>
                </a:ext>
              </a:extLst>
            </p:cNvPr>
            <p:cNvSpPr/>
            <p:nvPr/>
          </p:nvSpPr>
          <p:spPr>
            <a:xfrm>
              <a:off x="9850712" y="5699693"/>
              <a:ext cx="17807" cy="17785"/>
            </a:xfrm>
            <a:custGeom>
              <a:avLst/>
              <a:gdLst>
                <a:gd name="connsiteX0" fmla="*/ 17422 w 17807"/>
                <a:gd name="connsiteY0" fmla="*/ 10767 h 17785"/>
                <a:gd name="connsiteX1" fmla="*/ 17226 w 17807"/>
                <a:gd name="connsiteY1" fmla="*/ 11356 h 17785"/>
                <a:gd name="connsiteX2" fmla="*/ 8785 w 17807"/>
                <a:gd name="connsiteY2" fmla="*/ 17768 h 17785"/>
                <a:gd name="connsiteX3" fmla="*/ 8284 w 17807"/>
                <a:gd name="connsiteY3" fmla="*/ 17746 h 17785"/>
                <a:gd name="connsiteX4" fmla="*/ 61 w 17807"/>
                <a:gd name="connsiteY4" fmla="*/ 9524 h 17785"/>
                <a:gd name="connsiteX5" fmla="*/ 17 w 17807"/>
                <a:gd name="connsiteY5" fmla="*/ 9022 h 17785"/>
                <a:gd name="connsiteX6" fmla="*/ 6429 w 17807"/>
                <a:gd name="connsiteY6" fmla="*/ 581 h 17785"/>
                <a:gd name="connsiteX7" fmla="*/ 7018 w 17807"/>
                <a:gd name="connsiteY7" fmla="*/ 385 h 17785"/>
                <a:gd name="connsiteX8" fmla="*/ 17422 w 17807"/>
                <a:gd name="connsiteY8" fmla="*/ 10767 h 17785"/>
                <a:gd name="connsiteX9" fmla="*/ 17422 w 17807"/>
                <a:gd name="connsiteY9" fmla="*/ 10767 h 1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07" h="17785">
                  <a:moveTo>
                    <a:pt x="17422" y="10767"/>
                  </a:moveTo>
                  <a:cubicBezTo>
                    <a:pt x="17357" y="10963"/>
                    <a:pt x="17291" y="11160"/>
                    <a:pt x="17226" y="11356"/>
                  </a:cubicBezTo>
                  <a:cubicBezTo>
                    <a:pt x="16026" y="14802"/>
                    <a:pt x="12754" y="18052"/>
                    <a:pt x="8785" y="17768"/>
                  </a:cubicBezTo>
                  <a:cubicBezTo>
                    <a:pt x="8611" y="17768"/>
                    <a:pt x="8458" y="17746"/>
                    <a:pt x="8284" y="17746"/>
                  </a:cubicBezTo>
                  <a:cubicBezTo>
                    <a:pt x="3616" y="17419"/>
                    <a:pt x="410" y="14235"/>
                    <a:pt x="61" y="9524"/>
                  </a:cubicBezTo>
                  <a:cubicBezTo>
                    <a:pt x="61" y="9349"/>
                    <a:pt x="40" y="9197"/>
                    <a:pt x="17" y="9022"/>
                  </a:cubicBezTo>
                  <a:cubicBezTo>
                    <a:pt x="-266" y="5031"/>
                    <a:pt x="2962" y="1803"/>
                    <a:pt x="6429" y="581"/>
                  </a:cubicBezTo>
                  <a:cubicBezTo>
                    <a:pt x="6627" y="516"/>
                    <a:pt x="6822" y="451"/>
                    <a:pt x="7018" y="385"/>
                  </a:cubicBezTo>
                  <a:cubicBezTo>
                    <a:pt x="12951" y="-1665"/>
                    <a:pt x="19472" y="4856"/>
                    <a:pt x="17422" y="10767"/>
                  </a:cubicBezTo>
                  <a:lnTo>
                    <a:pt x="17422" y="107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4CAC222B-3B7C-433A-BE08-62584F8E6B8D}"/>
                </a:ext>
              </a:extLst>
            </p:cNvPr>
            <p:cNvSpPr/>
            <p:nvPr/>
          </p:nvSpPr>
          <p:spPr>
            <a:xfrm>
              <a:off x="9841552" y="5675013"/>
              <a:ext cx="18921" cy="19351"/>
            </a:xfrm>
            <a:custGeom>
              <a:avLst/>
              <a:gdLst>
                <a:gd name="connsiteX0" fmla="*/ 17531 w 18921"/>
                <a:gd name="connsiteY0" fmla="*/ 4564 h 19351"/>
                <a:gd name="connsiteX1" fmla="*/ 17727 w 18921"/>
                <a:gd name="connsiteY1" fmla="*/ 4935 h 19351"/>
                <a:gd name="connsiteX2" fmla="*/ 9461 w 18921"/>
                <a:gd name="connsiteY2" fmla="*/ 19351 h 19351"/>
                <a:gd name="connsiteX3" fmla="*/ 1194 w 18921"/>
                <a:gd name="connsiteY3" fmla="*/ 4935 h 19351"/>
                <a:gd name="connsiteX4" fmla="*/ 1391 w 18921"/>
                <a:gd name="connsiteY4" fmla="*/ 4564 h 19351"/>
                <a:gd name="connsiteX5" fmla="*/ 17531 w 18921"/>
                <a:gd name="connsiteY5" fmla="*/ 4564 h 19351"/>
                <a:gd name="connsiteX6" fmla="*/ 17531 w 18921"/>
                <a:gd name="connsiteY6" fmla="*/ 4564 h 1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21" h="19351">
                  <a:moveTo>
                    <a:pt x="17531" y="4564"/>
                  </a:moveTo>
                  <a:cubicBezTo>
                    <a:pt x="17596" y="4695"/>
                    <a:pt x="17662" y="4825"/>
                    <a:pt x="17727" y="4935"/>
                  </a:cubicBezTo>
                  <a:cubicBezTo>
                    <a:pt x="21129" y="11260"/>
                    <a:pt x="16921" y="19351"/>
                    <a:pt x="9461" y="19351"/>
                  </a:cubicBezTo>
                  <a:cubicBezTo>
                    <a:pt x="2002" y="19351"/>
                    <a:pt x="-2207" y="11281"/>
                    <a:pt x="1194" y="4935"/>
                  </a:cubicBezTo>
                  <a:cubicBezTo>
                    <a:pt x="1260" y="4804"/>
                    <a:pt x="1325" y="4673"/>
                    <a:pt x="1391" y="4564"/>
                  </a:cubicBezTo>
                  <a:cubicBezTo>
                    <a:pt x="4663" y="-1521"/>
                    <a:pt x="14281" y="-1521"/>
                    <a:pt x="17531" y="4564"/>
                  </a:cubicBezTo>
                  <a:lnTo>
                    <a:pt x="17531" y="45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519ADF10-D1F3-41E2-A2DF-B0E77E478D3D}"/>
                </a:ext>
              </a:extLst>
            </p:cNvPr>
            <p:cNvSpPr/>
            <p:nvPr/>
          </p:nvSpPr>
          <p:spPr>
            <a:xfrm>
              <a:off x="9871907" y="5684739"/>
              <a:ext cx="16030" cy="16022"/>
            </a:xfrm>
            <a:custGeom>
              <a:avLst/>
              <a:gdLst>
                <a:gd name="connsiteX0" fmla="*/ 16031 w 16030"/>
                <a:gd name="connsiteY0" fmla="*/ 8011 h 16022"/>
                <a:gd name="connsiteX1" fmla="*/ 8027 w 16030"/>
                <a:gd name="connsiteY1" fmla="*/ 16016 h 16022"/>
                <a:gd name="connsiteX2" fmla="*/ 0 w 16030"/>
                <a:gd name="connsiteY2" fmla="*/ 8011 h 16022"/>
                <a:gd name="connsiteX3" fmla="*/ 8027 w 16030"/>
                <a:gd name="connsiteY3" fmla="*/ 7 h 16022"/>
                <a:gd name="connsiteX4" fmla="*/ 16031 w 16030"/>
                <a:gd name="connsiteY4" fmla="*/ 8011 h 16022"/>
                <a:gd name="connsiteX5" fmla="*/ 16031 w 16030"/>
                <a:gd name="connsiteY5" fmla="*/ 8011 h 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0" h="16022">
                  <a:moveTo>
                    <a:pt x="16031" y="8011"/>
                  </a:moveTo>
                  <a:cubicBezTo>
                    <a:pt x="16031" y="12199"/>
                    <a:pt x="12345" y="16212"/>
                    <a:pt x="8027" y="16016"/>
                  </a:cubicBezTo>
                  <a:cubicBezTo>
                    <a:pt x="3686" y="15819"/>
                    <a:pt x="0" y="12504"/>
                    <a:pt x="0" y="8011"/>
                  </a:cubicBezTo>
                  <a:cubicBezTo>
                    <a:pt x="0" y="3824"/>
                    <a:pt x="3686" y="-189"/>
                    <a:pt x="8027" y="7"/>
                  </a:cubicBezTo>
                  <a:cubicBezTo>
                    <a:pt x="12366" y="203"/>
                    <a:pt x="16031" y="3540"/>
                    <a:pt x="16031" y="8011"/>
                  </a:cubicBezTo>
                  <a:lnTo>
                    <a:pt x="16031" y="80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DA45C696-94CA-4B4F-BE5C-079FF90E7F2C}"/>
                </a:ext>
              </a:extLst>
            </p:cNvPr>
            <p:cNvSpPr/>
            <p:nvPr/>
          </p:nvSpPr>
          <p:spPr>
            <a:xfrm>
              <a:off x="9851078" y="5661646"/>
              <a:ext cx="13849" cy="13388"/>
            </a:xfrm>
            <a:custGeom>
              <a:avLst/>
              <a:gdLst>
                <a:gd name="connsiteX0" fmla="*/ 13850 w 13849"/>
                <a:gd name="connsiteY0" fmla="*/ 6699 h 13388"/>
                <a:gd name="connsiteX1" fmla="*/ 0 w 13849"/>
                <a:gd name="connsiteY1" fmla="*/ 6699 h 13388"/>
                <a:gd name="connsiteX2" fmla="*/ 13850 w 13849"/>
                <a:gd name="connsiteY2" fmla="*/ 6699 h 13388"/>
                <a:gd name="connsiteX3" fmla="*/ 13850 w 13849"/>
                <a:gd name="connsiteY3" fmla="*/ 6699 h 1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49" h="13388">
                  <a:moveTo>
                    <a:pt x="13850" y="6699"/>
                  </a:moveTo>
                  <a:cubicBezTo>
                    <a:pt x="13850" y="15619"/>
                    <a:pt x="0" y="15619"/>
                    <a:pt x="0" y="6699"/>
                  </a:cubicBezTo>
                  <a:cubicBezTo>
                    <a:pt x="0" y="-2222"/>
                    <a:pt x="13850" y="-2244"/>
                    <a:pt x="13850" y="6699"/>
                  </a:cubicBezTo>
                  <a:lnTo>
                    <a:pt x="13850" y="66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7DFFC66F-63D2-474B-B2BE-258E41077574}"/>
                </a:ext>
              </a:extLst>
            </p:cNvPr>
            <p:cNvSpPr/>
            <p:nvPr/>
          </p:nvSpPr>
          <p:spPr>
            <a:xfrm>
              <a:off x="9853347" y="5638949"/>
              <a:ext cx="11297" cy="10902"/>
            </a:xfrm>
            <a:custGeom>
              <a:avLst/>
              <a:gdLst>
                <a:gd name="connsiteX0" fmla="*/ 11297 w 11297"/>
                <a:gd name="connsiteY0" fmla="*/ 5447 h 10902"/>
                <a:gd name="connsiteX1" fmla="*/ 0 w 11297"/>
                <a:gd name="connsiteY1" fmla="*/ 5447 h 10902"/>
                <a:gd name="connsiteX2" fmla="*/ 11297 w 11297"/>
                <a:gd name="connsiteY2" fmla="*/ 5447 h 10902"/>
                <a:gd name="connsiteX3" fmla="*/ 11297 w 11297"/>
                <a:gd name="connsiteY3" fmla="*/ 5447 h 1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97" h="10902">
                  <a:moveTo>
                    <a:pt x="11297" y="5447"/>
                  </a:moveTo>
                  <a:cubicBezTo>
                    <a:pt x="11297" y="12710"/>
                    <a:pt x="0" y="12732"/>
                    <a:pt x="0" y="5447"/>
                  </a:cubicBezTo>
                  <a:cubicBezTo>
                    <a:pt x="0" y="-1816"/>
                    <a:pt x="11297" y="-1816"/>
                    <a:pt x="11297" y="5447"/>
                  </a:cubicBezTo>
                  <a:lnTo>
                    <a:pt x="11297" y="54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53ABE6AB-E4F5-4804-9C76-C17C0E653078}"/>
                </a:ext>
              </a:extLst>
            </p:cNvPr>
            <p:cNvSpPr/>
            <p:nvPr/>
          </p:nvSpPr>
          <p:spPr>
            <a:xfrm>
              <a:off x="9902532" y="5761302"/>
              <a:ext cx="17614" cy="17836"/>
            </a:xfrm>
            <a:custGeom>
              <a:avLst/>
              <a:gdLst>
                <a:gd name="connsiteX0" fmla="*/ 17119 w 17614"/>
                <a:gd name="connsiteY0" fmla="*/ 5669 h 17836"/>
                <a:gd name="connsiteX1" fmla="*/ 17577 w 17614"/>
                <a:gd name="connsiteY1" fmla="*/ 9115 h 17836"/>
                <a:gd name="connsiteX2" fmla="*/ 4294 w 17614"/>
                <a:gd name="connsiteY2" fmla="*/ 16748 h 17836"/>
                <a:gd name="connsiteX3" fmla="*/ 4294 w 17614"/>
                <a:gd name="connsiteY3" fmla="*/ 1503 h 17836"/>
                <a:gd name="connsiteX4" fmla="*/ 5406 w 17614"/>
                <a:gd name="connsiteY4" fmla="*/ 914 h 17836"/>
                <a:gd name="connsiteX5" fmla="*/ 17119 w 17614"/>
                <a:gd name="connsiteY5" fmla="*/ 5669 h 17836"/>
                <a:gd name="connsiteX6" fmla="*/ 17119 w 17614"/>
                <a:gd name="connsiteY6" fmla="*/ 5669 h 1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14" h="17836">
                  <a:moveTo>
                    <a:pt x="17119" y="5669"/>
                  </a:moveTo>
                  <a:cubicBezTo>
                    <a:pt x="17315" y="6803"/>
                    <a:pt x="17468" y="7959"/>
                    <a:pt x="17577" y="9115"/>
                  </a:cubicBezTo>
                  <a:cubicBezTo>
                    <a:pt x="18253" y="15963"/>
                    <a:pt x="9637" y="19867"/>
                    <a:pt x="4294" y="16748"/>
                  </a:cubicBezTo>
                  <a:cubicBezTo>
                    <a:pt x="-1420" y="13411"/>
                    <a:pt x="-1443" y="4840"/>
                    <a:pt x="4294" y="1503"/>
                  </a:cubicBezTo>
                  <a:cubicBezTo>
                    <a:pt x="4643" y="1285"/>
                    <a:pt x="5014" y="1088"/>
                    <a:pt x="5406" y="914"/>
                  </a:cubicBezTo>
                  <a:cubicBezTo>
                    <a:pt x="9550" y="-1158"/>
                    <a:pt x="16203" y="238"/>
                    <a:pt x="17119" y="5669"/>
                  </a:cubicBezTo>
                  <a:lnTo>
                    <a:pt x="17119" y="56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FA9D469C-1BF2-4068-8F7E-F911BCA16683}"/>
                </a:ext>
              </a:extLst>
            </p:cNvPr>
            <p:cNvSpPr/>
            <p:nvPr/>
          </p:nvSpPr>
          <p:spPr>
            <a:xfrm>
              <a:off x="9922464" y="5747044"/>
              <a:ext cx="18669" cy="18042"/>
            </a:xfrm>
            <a:custGeom>
              <a:avLst/>
              <a:gdLst>
                <a:gd name="connsiteX0" fmla="*/ 18670 w 18669"/>
                <a:gd name="connsiteY0" fmla="*/ 9021 h 18042"/>
                <a:gd name="connsiteX1" fmla="*/ 0 w 18669"/>
                <a:gd name="connsiteY1" fmla="*/ 9021 h 18042"/>
                <a:gd name="connsiteX2" fmla="*/ 18670 w 18669"/>
                <a:gd name="connsiteY2" fmla="*/ 9021 h 18042"/>
                <a:gd name="connsiteX3" fmla="*/ 18670 w 18669"/>
                <a:gd name="connsiteY3" fmla="*/ 9021 h 1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9" h="18042">
                  <a:moveTo>
                    <a:pt x="18670" y="9021"/>
                  </a:moveTo>
                  <a:cubicBezTo>
                    <a:pt x="18670" y="21039"/>
                    <a:pt x="0" y="21061"/>
                    <a:pt x="0" y="9021"/>
                  </a:cubicBezTo>
                  <a:cubicBezTo>
                    <a:pt x="-22" y="-2996"/>
                    <a:pt x="18670" y="-3018"/>
                    <a:pt x="18670" y="9021"/>
                  </a:cubicBezTo>
                  <a:lnTo>
                    <a:pt x="18670" y="90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F94BDEEF-6085-491D-AC36-1D9667C6ADF1}"/>
                </a:ext>
              </a:extLst>
            </p:cNvPr>
            <p:cNvSpPr/>
            <p:nvPr/>
          </p:nvSpPr>
          <p:spPr>
            <a:xfrm>
              <a:off x="9881024" y="5729591"/>
              <a:ext cx="19737" cy="19056"/>
            </a:xfrm>
            <a:custGeom>
              <a:avLst/>
              <a:gdLst>
                <a:gd name="connsiteX0" fmla="*/ 19738 w 19737"/>
                <a:gd name="connsiteY0" fmla="*/ 9528 h 19056"/>
                <a:gd name="connsiteX1" fmla="*/ 0 w 19737"/>
                <a:gd name="connsiteY1" fmla="*/ 9528 h 19056"/>
                <a:gd name="connsiteX2" fmla="*/ 19738 w 19737"/>
                <a:gd name="connsiteY2" fmla="*/ 9528 h 19056"/>
                <a:gd name="connsiteX3" fmla="*/ 19738 w 19737"/>
                <a:gd name="connsiteY3" fmla="*/ 9528 h 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37" h="19056">
                  <a:moveTo>
                    <a:pt x="19738" y="9528"/>
                  </a:moveTo>
                  <a:cubicBezTo>
                    <a:pt x="19738" y="22222"/>
                    <a:pt x="0" y="22244"/>
                    <a:pt x="0" y="9528"/>
                  </a:cubicBezTo>
                  <a:cubicBezTo>
                    <a:pt x="0" y="-3165"/>
                    <a:pt x="19738" y="-3187"/>
                    <a:pt x="19738" y="9528"/>
                  </a:cubicBezTo>
                  <a:lnTo>
                    <a:pt x="19738" y="95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2DF26937-CAC9-461C-A3BA-CE1CF37B327C}"/>
                </a:ext>
              </a:extLst>
            </p:cNvPr>
            <p:cNvSpPr/>
            <p:nvPr/>
          </p:nvSpPr>
          <p:spPr>
            <a:xfrm>
              <a:off x="9900414" y="5718009"/>
              <a:ext cx="16880" cy="16308"/>
            </a:xfrm>
            <a:custGeom>
              <a:avLst/>
              <a:gdLst>
                <a:gd name="connsiteX0" fmla="*/ 16881 w 16880"/>
                <a:gd name="connsiteY0" fmla="*/ 8154 h 16308"/>
                <a:gd name="connsiteX1" fmla="*/ 0 w 16880"/>
                <a:gd name="connsiteY1" fmla="*/ 8154 h 16308"/>
                <a:gd name="connsiteX2" fmla="*/ 16881 w 16880"/>
                <a:gd name="connsiteY2" fmla="*/ 8154 h 16308"/>
                <a:gd name="connsiteX3" fmla="*/ 16881 w 16880"/>
                <a:gd name="connsiteY3" fmla="*/ 8154 h 1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0" h="16308">
                  <a:moveTo>
                    <a:pt x="16881" y="8154"/>
                  </a:moveTo>
                  <a:cubicBezTo>
                    <a:pt x="16881" y="19016"/>
                    <a:pt x="0" y="19038"/>
                    <a:pt x="0" y="8154"/>
                  </a:cubicBezTo>
                  <a:cubicBezTo>
                    <a:pt x="0" y="-2707"/>
                    <a:pt x="16881" y="-2729"/>
                    <a:pt x="16881" y="8154"/>
                  </a:cubicBezTo>
                  <a:lnTo>
                    <a:pt x="16881" y="8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A6660B70-FECF-4BCB-80A4-35C61687AE4A}"/>
                </a:ext>
              </a:extLst>
            </p:cNvPr>
            <p:cNvSpPr/>
            <p:nvPr/>
          </p:nvSpPr>
          <p:spPr>
            <a:xfrm>
              <a:off x="9920542" y="5690231"/>
              <a:ext cx="14508" cy="15441"/>
            </a:xfrm>
            <a:custGeom>
              <a:avLst/>
              <a:gdLst>
                <a:gd name="connsiteX0" fmla="*/ 13372 w 14508"/>
                <a:gd name="connsiteY0" fmla="*/ 3435 h 15441"/>
                <a:gd name="connsiteX1" fmla="*/ 13416 w 14508"/>
                <a:gd name="connsiteY1" fmla="*/ 11941 h 15441"/>
                <a:gd name="connsiteX2" fmla="*/ 1093 w 14508"/>
                <a:gd name="connsiteY2" fmla="*/ 11941 h 15441"/>
                <a:gd name="connsiteX3" fmla="*/ 1137 w 14508"/>
                <a:gd name="connsiteY3" fmla="*/ 3435 h 15441"/>
                <a:gd name="connsiteX4" fmla="*/ 13372 w 14508"/>
                <a:gd name="connsiteY4" fmla="*/ 3435 h 15441"/>
                <a:gd name="connsiteX5" fmla="*/ 13372 w 14508"/>
                <a:gd name="connsiteY5" fmla="*/ 3435 h 1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08" h="15441">
                  <a:moveTo>
                    <a:pt x="13372" y="3435"/>
                  </a:moveTo>
                  <a:cubicBezTo>
                    <a:pt x="15029" y="6445"/>
                    <a:pt x="14724" y="8888"/>
                    <a:pt x="13416" y="11941"/>
                  </a:cubicBezTo>
                  <a:cubicBezTo>
                    <a:pt x="11409" y="16609"/>
                    <a:pt x="3099" y="16609"/>
                    <a:pt x="1093" y="11941"/>
                  </a:cubicBezTo>
                  <a:cubicBezTo>
                    <a:pt x="-216" y="8888"/>
                    <a:pt x="-522" y="6445"/>
                    <a:pt x="1137" y="3435"/>
                  </a:cubicBezTo>
                  <a:cubicBezTo>
                    <a:pt x="3688" y="-1145"/>
                    <a:pt x="10820" y="-1145"/>
                    <a:pt x="13372" y="3435"/>
                  </a:cubicBezTo>
                  <a:lnTo>
                    <a:pt x="13372" y="34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BD86919B-F16D-4B50-B2D2-62CE0B4DE47F}"/>
                </a:ext>
              </a:extLst>
            </p:cNvPr>
            <p:cNvSpPr/>
            <p:nvPr/>
          </p:nvSpPr>
          <p:spPr>
            <a:xfrm>
              <a:off x="9888265" y="5694839"/>
              <a:ext cx="13260" cy="12799"/>
            </a:xfrm>
            <a:custGeom>
              <a:avLst/>
              <a:gdLst>
                <a:gd name="connsiteX0" fmla="*/ 13261 w 13260"/>
                <a:gd name="connsiteY0" fmla="*/ 6396 h 12799"/>
                <a:gd name="connsiteX1" fmla="*/ 0 w 13260"/>
                <a:gd name="connsiteY1" fmla="*/ 6396 h 12799"/>
                <a:gd name="connsiteX2" fmla="*/ 13261 w 13260"/>
                <a:gd name="connsiteY2" fmla="*/ 6396 h 12799"/>
                <a:gd name="connsiteX3" fmla="*/ 13261 w 13260"/>
                <a:gd name="connsiteY3" fmla="*/ 6396 h 1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799">
                  <a:moveTo>
                    <a:pt x="13261" y="6396"/>
                  </a:moveTo>
                  <a:cubicBezTo>
                    <a:pt x="13261" y="14924"/>
                    <a:pt x="0" y="14946"/>
                    <a:pt x="0" y="6396"/>
                  </a:cubicBezTo>
                  <a:cubicBezTo>
                    <a:pt x="0" y="-2132"/>
                    <a:pt x="13261" y="-2132"/>
                    <a:pt x="13261" y="6396"/>
                  </a:cubicBezTo>
                  <a:lnTo>
                    <a:pt x="13261" y="6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A5B5B9F9-60AD-41B2-B534-A886E9748FDD}"/>
                </a:ext>
              </a:extLst>
            </p:cNvPr>
            <p:cNvSpPr/>
            <p:nvPr/>
          </p:nvSpPr>
          <p:spPr>
            <a:xfrm>
              <a:off x="9925103" y="5717742"/>
              <a:ext cx="15354" cy="14836"/>
            </a:xfrm>
            <a:custGeom>
              <a:avLst/>
              <a:gdLst>
                <a:gd name="connsiteX0" fmla="*/ 15355 w 15354"/>
                <a:gd name="connsiteY0" fmla="*/ 7418 h 14836"/>
                <a:gd name="connsiteX1" fmla="*/ 0 w 15354"/>
                <a:gd name="connsiteY1" fmla="*/ 7418 h 14836"/>
                <a:gd name="connsiteX2" fmla="*/ 15355 w 15354"/>
                <a:gd name="connsiteY2" fmla="*/ 7418 h 14836"/>
                <a:gd name="connsiteX3" fmla="*/ 15355 w 15354"/>
                <a:gd name="connsiteY3" fmla="*/ 7418 h 1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4" h="14836">
                  <a:moveTo>
                    <a:pt x="15355" y="7418"/>
                  </a:moveTo>
                  <a:cubicBezTo>
                    <a:pt x="15355" y="17298"/>
                    <a:pt x="0" y="17320"/>
                    <a:pt x="0" y="7418"/>
                  </a:cubicBezTo>
                  <a:cubicBezTo>
                    <a:pt x="0" y="-2462"/>
                    <a:pt x="15355" y="-2484"/>
                    <a:pt x="15355" y="7418"/>
                  </a:cubicBezTo>
                  <a:lnTo>
                    <a:pt x="15355" y="7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DE2EBE81-47A1-4A4E-B7CD-F6DB5E1AB173}"/>
                </a:ext>
              </a:extLst>
            </p:cNvPr>
            <p:cNvSpPr/>
            <p:nvPr/>
          </p:nvSpPr>
          <p:spPr>
            <a:xfrm>
              <a:off x="9900980" y="5786298"/>
              <a:ext cx="11756" cy="11344"/>
            </a:xfrm>
            <a:custGeom>
              <a:avLst/>
              <a:gdLst>
                <a:gd name="connsiteX0" fmla="*/ 11756 w 11756"/>
                <a:gd name="connsiteY0" fmla="*/ 5668 h 11344"/>
                <a:gd name="connsiteX1" fmla="*/ 0 w 11756"/>
                <a:gd name="connsiteY1" fmla="*/ 5668 h 11344"/>
                <a:gd name="connsiteX2" fmla="*/ 11756 w 11756"/>
                <a:gd name="connsiteY2" fmla="*/ 5668 h 11344"/>
                <a:gd name="connsiteX3" fmla="*/ 11756 w 11756"/>
                <a:gd name="connsiteY3" fmla="*/ 5668 h 1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56" h="11344">
                  <a:moveTo>
                    <a:pt x="11756" y="5668"/>
                  </a:moveTo>
                  <a:cubicBezTo>
                    <a:pt x="11756" y="13236"/>
                    <a:pt x="0" y="13236"/>
                    <a:pt x="0" y="5668"/>
                  </a:cubicBezTo>
                  <a:cubicBezTo>
                    <a:pt x="0" y="-1878"/>
                    <a:pt x="11756" y="-1900"/>
                    <a:pt x="11756" y="5668"/>
                  </a:cubicBezTo>
                  <a:lnTo>
                    <a:pt x="11756" y="56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03B3B675-0891-422D-A635-D68DCB865156}"/>
                </a:ext>
              </a:extLst>
            </p:cNvPr>
            <p:cNvSpPr/>
            <p:nvPr/>
          </p:nvSpPr>
          <p:spPr>
            <a:xfrm>
              <a:off x="9942245" y="5781807"/>
              <a:ext cx="18975" cy="18345"/>
            </a:xfrm>
            <a:custGeom>
              <a:avLst/>
              <a:gdLst>
                <a:gd name="connsiteX0" fmla="*/ 18975 w 18975"/>
                <a:gd name="connsiteY0" fmla="*/ 9177 h 18345"/>
                <a:gd name="connsiteX1" fmla="*/ 0 w 18975"/>
                <a:gd name="connsiteY1" fmla="*/ 9177 h 18345"/>
                <a:gd name="connsiteX2" fmla="*/ 18975 w 18975"/>
                <a:gd name="connsiteY2" fmla="*/ 9177 h 18345"/>
                <a:gd name="connsiteX3" fmla="*/ 18975 w 18975"/>
                <a:gd name="connsiteY3" fmla="*/ 9177 h 1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75" h="18345">
                  <a:moveTo>
                    <a:pt x="18975" y="9177"/>
                  </a:moveTo>
                  <a:cubicBezTo>
                    <a:pt x="18975" y="21390"/>
                    <a:pt x="0" y="21412"/>
                    <a:pt x="0" y="9177"/>
                  </a:cubicBezTo>
                  <a:cubicBezTo>
                    <a:pt x="-21" y="-3059"/>
                    <a:pt x="18975" y="-3059"/>
                    <a:pt x="18975" y="9177"/>
                  </a:cubicBezTo>
                  <a:lnTo>
                    <a:pt x="18975" y="91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2F83AD10-9FC4-4163-84E5-198238EA7610}"/>
                </a:ext>
              </a:extLst>
            </p:cNvPr>
            <p:cNvSpPr/>
            <p:nvPr/>
          </p:nvSpPr>
          <p:spPr>
            <a:xfrm>
              <a:off x="9926739" y="5821178"/>
              <a:ext cx="20043" cy="19351"/>
            </a:xfrm>
            <a:custGeom>
              <a:avLst/>
              <a:gdLst>
                <a:gd name="connsiteX0" fmla="*/ 20044 w 20043"/>
                <a:gd name="connsiteY0" fmla="*/ 9676 h 19351"/>
                <a:gd name="connsiteX1" fmla="*/ 0 w 20043"/>
                <a:gd name="connsiteY1" fmla="*/ 9676 h 19351"/>
                <a:gd name="connsiteX2" fmla="*/ 20044 w 20043"/>
                <a:gd name="connsiteY2" fmla="*/ 9676 h 19351"/>
                <a:gd name="connsiteX3" fmla="*/ 20044 w 20043"/>
                <a:gd name="connsiteY3" fmla="*/ 9676 h 1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43" h="19351">
                  <a:moveTo>
                    <a:pt x="20044" y="9676"/>
                  </a:moveTo>
                  <a:cubicBezTo>
                    <a:pt x="20044" y="22565"/>
                    <a:pt x="0" y="22587"/>
                    <a:pt x="0" y="9676"/>
                  </a:cubicBezTo>
                  <a:cubicBezTo>
                    <a:pt x="0" y="-3214"/>
                    <a:pt x="20044" y="-3236"/>
                    <a:pt x="20044" y="9676"/>
                  </a:cubicBezTo>
                  <a:lnTo>
                    <a:pt x="20044" y="96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20529490-817A-4632-96BD-6FBF70CD7C7B}"/>
                </a:ext>
              </a:extLst>
            </p:cNvPr>
            <p:cNvSpPr/>
            <p:nvPr/>
          </p:nvSpPr>
          <p:spPr>
            <a:xfrm>
              <a:off x="9907240" y="5807313"/>
              <a:ext cx="19149" cy="19163"/>
            </a:xfrm>
            <a:custGeom>
              <a:avLst/>
              <a:gdLst>
                <a:gd name="connsiteX0" fmla="*/ 19149 w 19149"/>
                <a:gd name="connsiteY0" fmla="*/ 9582 h 19163"/>
                <a:gd name="connsiteX1" fmla="*/ 9575 w 19149"/>
                <a:gd name="connsiteY1" fmla="*/ 19157 h 19163"/>
                <a:gd name="connsiteX2" fmla="*/ 0 w 19149"/>
                <a:gd name="connsiteY2" fmla="*/ 9582 h 19163"/>
                <a:gd name="connsiteX3" fmla="*/ 9575 w 19149"/>
                <a:gd name="connsiteY3" fmla="*/ 7 h 19163"/>
                <a:gd name="connsiteX4" fmla="*/ 19149 w 19149"/>
                <a:gd name="connsiteY4" fmla="*/ 9582 h 19163"/>
                <a:gd name="connsiteX5" fmla="*/ 19149 w 19149"/>
                <a:gd name="connsiteY5" fmla="*/ 9582 h 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49" h="19163">
                  <a:moveTo>
                    <a:pt x="19149" y="9582"/>
                  </a:moveTo>
                  <a:cubicBezTo>
                    <a:pt x="19149" y="14577"/>
                    <a:pt x="14743" y="19375"/>
                    <a:pt x="9575" y="19157"/>
                  </a:cubicBezTo>
                  <a:cubicBezTo>
                    <a:pt x="4383" y="18917"/>
                    <a:pt x="0" y="14947"/>
                    <a:pt x="0" y="9582"/>
                  </a:cubicBezTo>
                  <a:cubicBezTo>
                    <a:pt x="0" y="4587"/>
                    <a:pt x="4406" y="-211"/>
                    <a:pt x="9575" y="7"/>
                  </a:cubicBezTo>
                  <a:cubicBezTo>
                    <a:pt x="14766" y="247"/>
                    <a:pt x="19149" y="4217"/>
                    <a:pt x="19149" y="9582"/>
                  </a:cubicBezTo>
                  <a:lnTo>
                    <a:pt x="19149" y="95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078468D0-076F-4088-8E4F-DDD7A6E305BF}"/>
                </a:ext>
              </a:extLst>
            </p:cNvPr>
            <p:cNvSpPr/>
            <p:nvPr/>
          </p:nvSpPr>
          <p:spPr>
            <a:xfrm>
              <a:off x="9900500" y="5852737"/>
              <a:ext cx="18692" cy="18042"/>
            </a:xfrm>
            <a:custGeom>
              <a:avLst/>
              <a:gdLst>
                <a:gd name="connsiteX0" fmla="*/ 18692 w 18692"/>
                <a:gd name="connsiteY0" fmla="*/ 9021 h 18042"/>
                <a:gd name="connsiteX1" fmla="*/ 0 w 18692"/>
                <a:gd name="connsiteY1" fmla="*/ 9021 h 18042"/>
                <a:gd name="connsiteX2" fmla="*/ 18692 w 18692"/>
                <a:gd name="connsiteY2" fmla="*/ 9021 h 18042"/>
                <a:gd name="connsiteX3" fmla="*/ 18692 w 18692"/>
                <a:gd name="connsiteY3" fmla="*/ 9021 h 1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2" h="18042">
                  <a:moveTo>
                    <a:pt x="18692" y="9021"/>
                  </a:moveTo>
                  <a:cubicBezTo>
                    <a:pt x="18692" y="21039"/>
                    <a:pt x="0" y="21061"/>
                    <a:pt x="0" y="9021"/>
                  </a:cubicBezTo>
                  <a:cubicBezTo>
                    <a:pt x="0" y="-2996"/>
                    <a:pt x="18692" y="-3018"/>
                    <a:pt x="18692" y="9021"/>
                  </a:cubicBezTo>
                  <a:lnTo>
                    <a:pt x="18692" y="90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E72C9D16-518C-46EE-8ED2-265E1CE356C9}"/>
                </a:ext>
              </a:extLst>
            </p:cNvPr>
            <p:cNvSpPr/>
            <p:nvPr/>
          </p:nvSpPr>
          <p:spPr>
            <a:xfrm>
              <a:off x="9899192" y="5834406"/>
              <a:ext cx="15354" cy="14836"/>
            </a:xfrm>
            <a:custGeom>
              <a:avLst/>
              <a:gdLst>
                <a:gd name="connsiteX0" fmla="*/ 15355 w 15354"/>
                <a:gd name="connsiteY0" fmla="*/ 7418 h 14836"/>
                <a:gd name="connsiteX1" fmla="*/ 0 w 15354"/>
                <a:gd name="connsiteY1" fmla="*/ 7418 h 14836"/>
                <a:gd name="connsiteX2" fmla="*/ 15355 w 15354"/>
                <a:gd name="connsiteY2" fmla="*/ 7418 h 14836"/>
                <a:gd name="connsiteX3" fmla="*/ 15355 w 15354"/>
                <a:gd name="connsiteY3" fmla="*/ 7418 h 1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4" h="14836">
                  <a:moveTo>
                    <a:pt x="15355" y="7418"/>
                  </a:moveTo>
                  <a:cubicBezTo>
                    <a:pt x="15355" y="17298"/>
                    <a:pt x="0" y="17320"/>
                    <a:pt x="0" y="7418"/>
                  </a:cubicBezTo>
                  <a:cubicBezTo>
                    <a:pt x="-22" y="-2462"/>
                    <a:pt x="15355" y="-2484"/>
                    <a:pt x="15355" y="7418"/>
                  </a:cubicBezTo>
                  <a:lnTo>
                    <a:pt x="15355" y="7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5C8FE9A5-0481-4CBE-A724-B51243819455}"/>
                </a:ext>
              </a:extLst>
            </p:cNvPr>
            <p:cNvSpPr/>
            <p:nvPr/>
          </p:nvSpPr>
          <p:spPr>
            <a:xfrm>
              <a:off x="9889813" y="5882838"/>
              <a:ext cx="14155" cy="13675"/>
            </a:xfrm>
            <a:custGeom>
              <a:avLst/>
              <a:gdLst>
                <a:gd name="connsiteX0" fmla="*/ 14155 w 14155"/>
                <a:gd name="connsiteY0" fmla="*/ 6838 h 13675"/>
                <a:gd name="connsiteX1" fmla="*/ 0 w 14155"/>
                <a:gd name="connsiteY1" fmla="*/ 6838 h 13675"/>
                <a:gd name="connsiteX2" fmla="*/ 14155 w 14155"/>
                <a:gd name="connsiteY2" fmla="*/ 6838 h 13675"/>
                <a:gd name="connsiteX3" fmla="*/ 14155 w 14155"/>
                <a:gd name="connsiteY3" fmla="*/ 6838 h 1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55" h="13675">
                  <a:moveTo>
                    <a:pt x="14155" y="6838"/>
                  </a:moveTo>
                  <a:cubicBezTo>
                    <a:pt x="14155" y="15954"/>
                    <a:pt x="0" y="15954"/>
                    <a:pt x="0" y="6838"/>
                  </a:cubicBezTo>
                  <a:cubicBezTo>
                    <a:pt x="0" y="-2279"/>
                    <a:pt x="14155" y="-2279"/>
                    <a:pt x="14155" y="6838"/>
                  </a:cubicBezTo>
                  <a:lnTo>
                    <a:pt x="14155" y="68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45939723-EF89-4A51-9A8D-55D7B425C4E2}"/>
                </a:ext>
              </a:extLst>
            </p:cNvPr>
            <p:cNvSpPr/>
            <p:nvPr/>
          </p:nvSpPr>
          <p:spPr>
            <a:xfrm>
              <a:off x="9928135" y="5894243"/>
              <a:ext cx="13259" cy="12808"/>
            </a:xfrm>
            <a:custGeom>
              <a:avLst/>
              <a:gdLst>
                <a:gd name="connsiteX0" fmla="*/ 13260 w 13259"/>
                <a:gd name="connsiteY0" fmla="*/ 6404 h 12808"/>
                <a:gd name="connsiteX1" fmla="*/ 0 w 13259"/>
                <a:gd name="connsiteY1" fmla="*/ 6404 h 12808"/>
                <a:gd name="connsiteX2" fmla="*/ 13260 w 13259"/>
                <a:gd name="connsiteY2" fmla="*/ 6404 h 12808"/>
                <a:gd name="connsiteX3" fmla="*/ 13260 w 13259"/>
                <a:gd name="connsiteY3" fmla="*/ 6404 h 1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59" h="12808">
                  <a:moveTo>
                    <a:pt x="13260" y="6404"/>
                  </a:moveTo>
                  <a:cubicBezTo>
                    <a:pt x="13260" y="14932"/>
                    <a:pt x="0" y="14954"/>
                    <a:pt x="0" y="6404"/>
                  </a:cubicBezTo>
                  <a:cubicBezTo>
                    <a:pt x="21" y="-2124"/>
                    <a:pt x="13260" y="-2146"/>
                    <a:pt x="13260" y="6404"/>
                  </a:cubicBezTo>
                  <a:lnTo>
                    <a:pt x="13260" y="64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12984616-E480-4C6E-B7BE-721DDA8FE3BE}"/>
                </a:ext>
              </a:extLst>
            </p:cNvPr>
            <p:cNvSpPr/>
            <p:nvPr/>
          </p:nvSpPr>
          <p:spPr>
            <a:xfrm>
              <a:off x="9934865" y="5859308"/>
              <a:ext cx="15763" cy="15888"/>
            </a:xfrm>
            <a:custGeom>
              <a:avLst/>
              <a:gdLst>
                <a:gd name="connsiteX0" fmla="*/ 13203 w 15763"/>
                <a:gd name="connsiteY0" fmla="*/ 2102 h 15888"/>
                <a:gd name="connsiteX1" fmla="*/ 13465 w 15763"/>
                <a:gd name="connsiteY1" fmla="*/ 2342 h 15888"/>
                <a:gd name="connsiteX2" fmla="*/ 13465 w 15763"/>
                <a:gd name="connsiteY2" fmla="*/ 13531 h 15888"/>
                <a:gd name="connsiteX3" fmla="*/ 13203 w 15763"/>
                <a:gd name="connsiteY3" fmla="*/ 13771 h 15888"/>
                <a:gd name="connsiteX4" fmla="*/ 2560 w 15763"/>
                <a:gd name="connsiteY4" fmla="*/ 13771 h 15888"/>
                <a:gd name="connsiteX5" fmla="*/ 2298 w 15763"/>
                <a:gd name="connsiteY5" fmla="*/ 13531 h 15888"/>
                <a:gd name="connsiteX6" fmla="*/ 2298 w 15763"/>
                <a:gd name="connsiteY6" fmla="*/ 2342 h 15888"/>
                <a:gd name="connsiteX7" fmla="*/ 2560 w 15763"/>
                <a:gd name="connsiteY7" fmla="*/ 2102 h 15888"/>
                <a:gd name="connsiteX8" fmla="*/ 13203 w 15763"/>
                <a:gd name="connsiteY8" fmla="*/ 2102 h 15888"/>
                <a:gd name="connsiteX9" fmla="*/ 13203 w 15763"/>
                <a:gd name="connsiteY9" fmla="*/ 2102 h 1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3" h="15888">
                  <a:moveTo>
                    <a:pt x="13203" y="2102"/>
                  </a:moveTo>
                  <a:cubicBezTo>
                    <a:pt x="13290" y="2189"/>
                    <a:pt x="13378" y="2255"/>
                    <a:pt x="13465" y="2342"/>
                  </a:cubicBezTo>
                  <a:cubicBezTo>
                    <a:pt x="16541" y="5003"/>
                    <a:pt x="16518" y="10870"/>
                    <a:pt x="13465" y="13531"/>
                  </a:cubicBezTo>
                  <a:cubicBezTo>
                    <a:pt x="13378" y="13618"/>
                    <a:pt x="13290" y="13683"/>
                    <a:pt x="13203" y="13771"/>
                  </a:cubicBezTo>
                  <a:cubicBezTo>
                    <a:pt x="9975" y="16584"/>
                    <a:pt x="5810" y="16606"/>
                    <a:pt x="2560" y="13771"/>
                  </a:cubicBezTo>
                  <a:cubicBezTo>
                    <a:pt x="2473" y="13683"/>
                    <a:pt x="2385" y="13618"/>
                    <a:pt x="2298" y="13531"/>
                  </a:cubicBezTo>
                  <a:cubicBezTo>
                    <a:pt x="-777" y="10870"/>
                    <a:pt x="-755" y="5003"/>
                    <a:pt x="2298" y="2342"/>
                  </a:cubicBezTo>
                  <a:cubicBezTo>
                    <a:pt x="2385" y="2255"/>
                    <a:pt x="2473" y="2189"/>
                    <a:pt x="2560" y="2102"/>
                  </a:cubicBezTo>
                  <a:cubicBezTo>
                    <a:pt x="5788" y="-690"/>
                    <a:pt x="9954" y="-712"/>
                    <a:pt x="13203" y="2102"/>
                  </a:cubicBezTo>
                  <a:lnTo>
                    <a:pt x="13203" y="21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F19CC669-9A08-4E07-8CB5-1446111E1F3B}"/>
                </a:ext>
              </a:extLst>
            </p:cNvPr>
            <p:cNvSpPr/>
            <p:nvPr/>
          </p:nvSpPr>
          <p:spPr>
            <a:xfrm>
              <a:off x="9905538" y="5895587"/>
              <a:ext cx="14613" cy="14124"/>
            </a:xfrm>
            <a:custGeom>
              <a:avLst/>
              <a:gdLst>
                <a:gd name="connsiteX0" fmla="*/ 14613 w 14613"/>
                <a:gd name="connsiteY0" fmla="*/ 7066 h 14124"/>
                <a:gd name="connsiteX1" fmla="*/ 0 w 14613"/>
                <a:gd name="connsiteY1" fmla="*/ 7066 h 14124"/>
                <a:gd name="connsiteX2" fmla="*/ 14613 w 14613"/>
                <a:gd name="connsiteY2" fmla="*/ 7066 h 14124"/>
                <a:gd name="connsiteX3" fmla="*/ 14613 w 14613"/>
                <a:gd name="connsiteY3" fmla="*/ 7066 h 1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3" h="14124">
                  <a:moveTo>
                    <a:pt x="14613" y="7066"/>
                  </a:moveTo>
                  <a:cubicBezTo>
                    <a:pt x="14613" y="16467"/>
                    <a:pt x="0" y="16489"/>
                    <a:pt x="0" y="7066"/>
                  </a:cubicBezTo>
                  <a:cubicBezTo>
                    <a:pt x="0" y="-2355"/>
                    <a:pt x="14613" y="-2355"/>
                    <a:pt x="14613" y="7066"/>
                  </a:cubicBezTo>
                  <a:lnTo>
                    <a:pt x="14613" y="70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D352FA3C-DFDC-4B71-B65E-67CFA9D93E77}"/>
                </a:ext>
              </a:extLst>
            </p:cNvPr>
            <p:cNvSpPr/>
            <p:nvPr/>
          </p:nvSpPr>
          <p:spPr>
            <a:xfrm>
              <a:off x="9914731" y="5936766"/>
              <a:ext cx="12114" cy="13181"/>
            </a:xfrm>
            <a:custGeom>
              <a:avLst/>
              <a:gdLst>
                <a:gd name="connsiteX0" fmla="*/ 10110 w 12114"/>
                <a:gd name="connsiteY0" fmla="*/ 1700 h 13181"/>
                <a:gd name="connsiteX1" fmla="*/ 10110 w 12114"/>
                <a:gd name="connsiteY1" fmla="*/ 11449 h 13181"/>
                <a:gd name="connsiteX2" fmla="*/ 2847 w 12114"/>
                <a:gd name="connsiteY2" fmla="*/ 12387 h 13181"/>
                <a:gd name="connsiteX3" fmla="*/ 100 w 12114"/>
                <a:gd name="connsiteY3" fmla="*/ 5604 h 13181"/>
                <a:gd name="connsiteX4" fmla="*/ 470 w 12114"/>
                <a:gd name="connsiteY4" fmla="*/ 4382 h 13181"/>
                <a:gd name="connsiteX5" fmla="*/ 426 w 12114"/>
                <a:gd name="connsiteY5" fmla="*/ 4252 h 13181"/>
                <a:gd name="connsiteX6" fmla="*/ 10110 w 12114"/>
                <a:gd name="connsiteY6" fmla="*/ 1700 h 13181"/>
                <a:gd name="connsiteX7" fmla="*/ 10110 w 12114"/>
                <a:gd name="connsiteY7" fmla="*/ 1700 h 1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14" h="13181">
                  <a:moveTo>
                    <a:pt x="10110" y="1700"/>
                  </a:moveTo>
                  <a:cubicBezTo>
                    <a:pt x="12684" y="4753"/>
                    <a:pt x="12880" y="8417"/>
                    <a:pt x="10110" y="11449"/>
                  </a:cubicBezTo>
                  <a:cubicBezTo>
                    <a:pt x="8322" y="13390"/>
                    <a:pt x="5051" y="13695"/>
                    <a:pt x="2847" y="12387"/>
                  </a:cubicBezTo>
                  <a:cubicBezTo>
                    <a:pt x="339" y="10925"/>
                    <a:pt x="-271" y="8286"/>
                    <a:pt x="100" y="5604"/>
                  </a:cubicBezTo>
                  <a:cubicBezTo>
                    <a:pt x="121" y="5167"/>
                    <a:pt x="231" y="4753"/>
                    <a:pt x="470" y="4382"/>
                  </a:cubicBezTo>
                  <a:cubicBezTo>
                    <a:pt x="907" y="3445"/>
                    <a:pt x="884" y="3401"/>
                    <a:pt x="426" y="4252"/>
                  </a:cubicBezTo>
                  <a:cubicBezTo>
                    <a:pt x="1190" y="129"/>
                    <a:pt x="7384" y="-1528"/>
                    <a:pt x="10110" y="1700"/>
                  </a:cubicBezTo>
                  <a:lnTo>
                    <a:pt x="10110" y="17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4D1BF841-AE38-46AF-B15E-B056FE68F0A3}"/>
                </a:ext>
              </a:extLst>
            </p:cNvPr>
            <p:cNvSpPr/>
            <p:nvPr/>
          </p:nvSpPr>
          <p:spPr>
            <a:xfrm>
              <a:off x="9899628" y="5965454"/>
              <a:ext cx="14461" cy="13977"/>
            </a:xfrm>
            <a:custGeom>
              <a:avLst/>
              <a:gdLst>
                <a:gd name="connsiteX0" fmla="*/ 14461 w 14461"/>
                <a:gd name="connsiteY0" fmla="*/ 6993 h 13977"/>
                <a:gd name="connsiteX1" fmla="*/ 0 w 14461"/>
                <a:gd name="connsiteY1" fmla="*/ 6993 h 13977"/>
                <a:gd name="connsiteX2" fmla="*/ 14461 w 14461"/>
                <a:gd name="connsiteY2" fmla="*/ 6993 h 13977"/>
                <a:gd name="connsiteX3" fmla="*/ 14461 w 14461"/>
                <a:gd name="connsiteY3" fmla="*/ 6993 h 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1" h="13977">
                  <a:moveTo>
                    <a:pt x="14461" y="6993"/>
                  </a:moveTo>
                  <a:cubicBezTo>
                    <a:pt x="14461" y="16306"/>
                    <a:pt x="0" y="16306"/>
                    <a:pt x="0" y="6993"/>
                  </a:cubicBezTo>
                  <a:cubicBezTo>
                    <a:pt x="0" y="-2320"/>
                    <a:pt x="14461" y="-2342"/>
                    <a:pt x="14461" y="6993"/>
                  </a:cubicBezTo>
                  <a:lnTo>
                    <a:pt x="14461" y="6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BD24D884-1CAF-485E-966D-362EEB4EFFAE}"/>
                </a:ext>
              </a:extLst>
            </p:cNvPr>
            <p:cNvSpPr/>
            <p:nvPr/>
          </p:nvSpPr>
          <p:spPr>
            <a:xfrm>
              <a:off x="9891624" y="5950453"/>
              <a:ext cx="12497" cy="12063"/>
            </a:xfrm>
            <a:custGeom>
              <a:avLst/>
              <a:gdLst>
                <a:gd name="connsiteX0" fmla="*/ 12497 w 12497"/>
                <a:gd name="connsiteY0" fmla="*/ 6028 h 12063"/>
                <a:gd name="connsiteX1" fmla="*/ 0 w 12497"/>
                <a:gd name="connsiteY1" fmla="*/ 6028 h 12063"/>
                <a:gd name="connsiteX2" fmla="*/ 12497 w 12497"/>
                <a:gd name="connsiteY2" fmla="*/ 6028 h 12063"/>
                <a:gd name="connsiteX3" fmla="*/ 12497 w 12497"/>
                <a:gd name="connsiteY3" fmla="*/ 6028 h 1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7" h="12063">
                  <a:moveTo>
                    <a:pt x="12497" y="6028"/>
                  </a:moveTo>
                  <a:cubicBezTo>
                    <a:pt x="12497" y="14076"/>
                    <a:pt x="0" y="14076"/>
                    <a:pt x="0" y="6028"/>
                  </a:cubicBezTo>
                  <a:cubicBezTo>
                    <a:pt x="0" y="-1998"/>
                    <a:pt x="12497" y="-2020"/>
                    <a:pt x="12497" y="6028"/>
                  </a:cubicBezTo>
                  <a:lnTo>
                    <a:pt x="12497" y="60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3FAEF6D9-DA83-448B-80E4-177926A78640}"/>
                </a:ext>
              </a:extLst>
            </p:cNvPr>
            <p:cNvSpPr/>
            <p:nvPr/>
          </p:nvSpPr>
          <p:spPr>
            <a:xfrm>
              <a:off x="9860740" y="5984401"/>
              <a:ext cx="14461" cy="13961"/>
            </a:xfrm>
            <a:custGeom>
              <a:avLst/>
              <a:gdLst>
                <a:gd name="connsiteX0" fmla="*/ 14461 w 14461"/>
                <a:gd name="connsiteY0" fmla="*/ 6977 h 13961"/>
                <a:gd name="connsiteX1" fmla="*/ 0 w 14461"/>
                <a:gd name="connsiteY1" fmla="*/ 6977 h 13961"/>
                <a:gd name="connsiteX2" fmla="*/ 14461 w 14461"/>
                <a:gd name="connsiteY2" fmla="*/ 6977 h 13961"/>
                <a:gd name="connsiteX3" fmla="*/ 14461 w 14461"/>
                <a:gd name="connsiteY3" fmla="*/ 6977 h 1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1" h="13961">
                  <a:moveTo>
                    <a:pt x="14461" y="6977"/>
                  </a:moveTo>
                  <a:cubicBezTo>
                    <a:pt x="14461" y="16290"/>
                    <a:pt x="0" y="16290"/>
                    <a:pt x="0" y="6977"/>
                  </a:cubicBezTo>
                  <a:cubicBezTo>
                    <a:pt x="0" y="-2315"/>
                    <a:pt x="14461" y="-2336"/>
                    <a:pt x="14461" y="6977"/>
                  </a:cubicBezTo>
                  <a:lnTo>
                    <a:pt x="14461" y="69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EBD34E41-8D68-4534-8149-925E833F60D3}"/>
                </a:ext>
              </a:extLst>
            </p:cNvPr>
            <p:cNvSpPr/>
            <p:nvPr/>
          </p:nvSpPr>
          <p:spPr>
            <a:xfrm>
              <a:off x="9856465" y="5963093"/>
              <a:ext cx="9029" cy="8718"/>
            </a:xfrm>
            <a:custGeom>
              <a:avLst/>
              <a:gdLst>
                <a:gd name="connsiteX0" fmla="*/ 9030 w 9029"/>
                <a:gd name="connsiteY0" fmla="*/ 4359 h 8718"/>
                <a:gd name="connsiteX1" fmla="*/ 0 w 9029"/>
                <a:gd name="connsiteY1" fmla="*/ 4359 h 8718"/>
                <a:gd name="connsiteX2" fmla="*/ 9030 w 9029"/>
                <a:gd name="connsiteY2" fmla="*/ 4359 h 8718"/>
                <a:gd name="connsiteX3" fmla="*/ 9030 w 9029"/>
                <a:gd name="connsiteY3" fmla="*/ 4359 h 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9" h="8718">
                  <a:moveTo>
                    <a:pt x="9030" y="4359"/>
                  </a:moveTo>
                  <a:cubicBezTo>
                    <a:pt x="9030" y="10161"/>
                    <a:pt x="0" y="10183"/>
                    <a:pt x="0" y="4359"/>
                  </a:cubicBezTo>
                  <a:cubicBezTo>
                    <a:pt x="0" y="-1442"/>
                    <a:pt x="9030" y="-1464"/>
                    <a:pt x="9030" y="4359"/>
                  </a:cubicBezTo>
                  <a:lnTo>
                    <a:pt x="9030" y="43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B6AF6400-4F1C-4CEC-98C7-7BA3BEA20ABB}"/>
                </a:ext>
              </a:extLst>
            </p:cNvPr>
            <p:cNvSpPr/>
            <p:nvPr/>
          </p:nvSpPr>
          <p:spPr>
            <a:xfrm>
              <a:off x="9825429" y="5990917"/>
              <a:ext cx="11298" cy="10910"/>
            </a:xfrm>
            <a:custGeom>
              <a:avLst/>
              <a:gdLst>
                <a:gd name="connsiteX0" fmla="*/ 11298 w 11298"/>
                <a:gd name="connsiteY0" fmla="*/ 5455 h 10910"/>
                <a:gd name="connsiteX1" fmla="*/ 0 w 11298"/>
                <a:gd name="connsiteY1" fmla="*/ 5455 h 10910"/>
                <a:gd name="connsiteX2" fmla="*/ 11298 w 11298"/>
                <a:gd name="connsiteY2" fmla="*/ 5455 h 10910"/>
                <a:gd name="connsiteX3" fmla="*/ 11298 w 11298"/>
                <a:gd name="connsiteY3" fmla="*/ 5455 h 1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98" h="10910">
                  <a:moveTo>
                    <a:pt x="11298" y="5455"/>
                  </a:moveTo>
                  <a:cubicBezTo>
                    <a:pt x="11298" y="12718"/>
                    <a:pt x="0" y="12740"/>
                    <a:pt x="0" y="5455"/>
                  </a:cubicBezTo>
                  <a:cubicBezTo>
                    <a:pt x="0" y="-1808"/>
                    <a:pt x="11298" y="-1829"/>
                    <a:pt x="11298" y="5455"/>
                  </a:cubicBezTo>
                  <a:lnTo>
                    <a:pt x="11298" y="54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E900AEB4-3075-4742-9E05-0EEE36FA84E6}"/>
                </a:ext>
              </a:extLst>
            </p:cNvPr>
            <p:cNvSpPr/>
            <p:nvPr/>
          </p:nvSpPr>
          <p:spPr>
            <a:xfrm>
              <a:off x="9788526" y="5999835"/>
              <a:ext cx="9335" cy="9004"/>
            </a:xfrm>
            <a:custGeom>
              <a:avLst/>
              <a:gdLst>
                <a:gd name="connsiteX0" fmla="*/ 9335 w 9335"/>
                <a:gd name="connsiteY0" fmla="*/ 4498 h 9004"/>
                <a:gd name="connsiteX1" fmla="*/ 0 w 9335"/>
                <a:gd name="connsiteY1" fmla="*/ 4498 h 9004"/>
                <a:gd name="connsiteX2" fmla="*/ 9335 w 9335"/>
                <a:gd name="connsiteY2" fmla="*/ 4498 h 9004"/>
                <a:gd name="connsiteX3" fmla="*/ 9335 w 9335"/>
                <a:gd name="connsiteY3" fmla="*/ 4498 h 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5" h="9004">
                  <a:moveTo>
                    <a:pt x="9335" y="4498"/>
                  </a:moveTo>
                  <a:cubicBezTo>
                    <a:pt x="9335" y="10496"/>
                    <a:pt x="0" y="10518"/>
                    <a:pt x="0" y="4498"/>
                  </a:cubicBezTo>
                  <a:cubicBezTo>
                    <a:pt x="0" y="-1499"/>
                    <a:pt x="9335" y="-1499"/>
                    <a:pt x="9335" y="4498"/>
                  </a:cubicBezTo>
                  <a:lnTo>
                    <a:pt x="9335" y="44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310208C3-4B69-43C0-A1A7-A41B48F6D404}"/>
                </a:ext>
              </a:extLst>
            </p:cNvPr>
            <p:cNvSpPr/>
            <p:nvPr/>
          </p:nvSpPr>
          <p:spPr>
            <a:xfrm>
              <a:off x="9794262" y="5970707"/>
              <a:ext cx="9793" cy="9454"/>
            </a:xfrm>
            <a:custGeom>
              <a:avLst/>
              <a:gdLst>
                <a:gd name="connsiteX0" fmla="*/ 9793 w 9793"/>
                <a:gd name="connsiteY0" fmla="*/ 4727 h 9454"/>
                <a:gd name="connsiteX1" fmla="*/ 0 w 9793"/>
                <a:gd name="connsiteY1" fmla="*/ 4727 h 9454"/>
                <a:gd name="connsiteX2" fmla="*/ 9793 w 9793"/>
                <a:gd name="connsiteY2" fmla="*/ 4727 h 9454"/>
                <a:gd name="connsiteX3" fmla="*/ 9793 w 9793"/>
                <a:gd name="connsiteY3" fmla="*/ 4727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93" h="9454">
                  <a:moveTo>
                    <a:pt x="9793" y="4727"/>
                  </a:moveTo>
                  <a:cubicBezTo>
                    <a:pt x="9793" y="11030"/>
                    <a:pt x="0" y="11030"/>
                    <a:pt x="0" y="4727"/>
                  </a:cubicBezTo>
                  <a:cubicBezTo>
                    <a:pt x="22" y="-1576"/>
                    <a:pt x="9793" y="-1576"/>
                    <a:pt x="9793" y="4727"/>
                  </a:cubicBezTo>
                  <a:lnTo>
                    <a:pt x="9793" y="47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47F783E9-5696-4C51-96E7-E7A95172B4E3}"/>
                </a:ext>
              </a:extLst>
            </p:cNvPr>
            <p:cNvSpPr/>
            <p:nvPr/>
          </p:nvSpPr>
          <p:spPr>
            <a:xfrm>
              <a:off x="9766541" y="5988900"/>
              <a:ext cx="13414" cy="12947"/>
            </a:xfrm>
            <a:custGeom>
              <a:avLst/>
              <a:gdLst>
                <a:gd name="connsiteX0" fmla="*/ 13414 w 13414"/>
                <a:gd name="connsiteY0" fmla="*/ 6469 h 12947"/>
                <a:gd name="connsiteX1" fmla="*/ 0 w 13414"/>
                <a:gd name="connsiteY1" fmla="*/ 6469 h 12947"/>
                <a:gd name="connsiteX2" fmla="*/ 13414 w 13414"/>
                <a:gd name="connsiteY2" fmla="*/ 6469 h 12947"/>
                <a:gd name="connsiteX3" fmla="*/ 13414 w 13414"/>
                <a:gd name="connsiteY3" fmla="*/ 6469 h 1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4" h="12947">
                  <a:moveTo>
                    <a:pt x="13414" y="6469"/>
                  </a:moveTo>
                  <a:cubicBezTo>
                    <a:pt x="13414" y="15107"/>
                    <a:pt x="0" y="15107"/>
                    <a:pt x="0" y="6469"/>
                  </a:cubicBezTo>
                  <a:cubicBezTo>
                    <a:pt x="0" y="-2146"/>
                    <a:pt x="13414" y="-2167"/>
                    <a:pt x="13414" y="6469"/>
                  </a:cubicBezTo>
                  <a:lnTo>
                    <a:pt x="13414" y="64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7544A538-4347-425B-AEDB-FE4CE2DDA5DF}"/>
                </a:ext>
              </a:extLst>
            </p:cNvPr>
            <p:cNvSpPr/>
            <p:nvPr/>
          </p:nvSpPr>
          <p:spPr>
            <a:xfrm>
              <a:off x="9794786" y="5943373"/>
              <a:ext cx="14765" cy="14263"/>
            </a:xfrm>
            <a:custGeom>
              <a:avLst/>
              <a:gdLst>
                <a:gd name="connsiteX0" fmla="*/ 14766 w 14765"/>
                <a:gd name="connsiteY0" fmla="*/ 7132 h 14263"/>
                <a:gd name="connsiteX1" fmla="*/ 0 w 14765"/>
                <a:gd name="connsiteY1" fmla="*/ 7132 h 14263"/>
                <a:gd name="connsiteX2" fmla="*/ 14766 w 14765"/>
                <a:gd name="connsiteY2" fmla="*/ 7132 h 14263"/>
                <a:gd name="connsiteX3" fmla="*/ 14766 w 14765"/>
                <a:gd name="connsiteY3" fmla="*/ 7132 h 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5" h="14263">
                  <a:moveTo>
                    <a:pt x="14766" y="7132"/>
                  </a:moveTo>
                  <a:cubicBezTo>
                    <a:pt x="14766" y="16641"/>
                    <a:pt x="0" y="16641"/>
                    <a:pt x="0" y="7132"/>
                  </a:cubicBezTo>
                  <a:cubicBezTo>
                    <a:pt x="0" y="-2377"/>
                    <a:pt x="14766" y="-2377"/>
                    <a:pt x="14766" y="7132"/>
                  </a:cubicBezTo>
                  <a:lnTo>
                    <a:pt x="14766" y="7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FD5FF05A-3B2D-4C2B-91D6-507A90C28017}"/>
                </a:ext>
              </a:extLst>
            </p:cNvPr>
            <p:cNvSpPr/>
            <p:nvPr/>
          </p:nvSpPr>
          <p:spPr>
            <a:xfrm>
              <a:off x="9866935" y="5896604"/>
              <a:ext cx="18058" cy="18095"/>
            </a:xfrm>
            <a:custGeom>
              <a:avLst/>
              <a:gdLst>
                <a:gd name="connsiteX0" fmla="*/ 18059 w 18058"/>
                <a:gd name="connsiteY0" fmla="*/ 9037 h 18095"/>
                <a:gd name="connsiteX1" fmla="*/ 9029 w 18058"/>
                <a:gd name="connsiteY1" fmla="*/ 18088 h 18095"/>
                <a:gd name="connsiteX2" fmla="*/ 0 w 18058"/>
                <a:gd name="connsiteY2" fmla="*/ 9037 h 18095"/>
                <a:gd name="connsiteX3" fmla="*/ 9029 w 18058"/>
                <a:gd name="connsiteY3" fmla="*/ 8 h 18095"/>
                <a:gd name="connsiteX4" fmla="*/ 18059 w 18058"/>
                <a:gd name="connsiteY4" fmla="*/ 9037 h 18095"/>
                <a:gd name="connsiteX5" fmla="*/ 18059 w 18058"/>
                <a:gd name="connsiteY5" fmla="*/ 9037 h 1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58" h="18095">
                  <a:moveTo>
                    <a:pt x="18059" y="9037"/>
                  </a:moveTo>
                  <a:cubicBezTo>
                    <a:pt x="18059" y="13770"/>
                    <a:pt x="13893" y="18306"/>
                    <a:pt x="9029" y="18088"/>
                  </a:cubicBezTo>
                  <a:cubicBezTo>
                    <a:pt x="4121" y="17870"/>
                    <a:pt x="0" y="14119"/>
                    <a:pt x="0" y="9037"/>
                  </a:cubicBezTo>
                  <a:cubicBezTo>
                    <a:pt x="0" y="4304"/>
                    <a:pt x="4165" y="-211"/>
                    <a:pt x="9029" y="8"/>
                  </a:cubicBezTo>
                  <a:cubicBezTo>
                    <a:pt x="13915" y="204"/>
                    <a:pt x="18059" y="3955"/>
                    <a:pt x="18059" y="9037"/>
                  </a:cubicBezTo>
                  <a:lnTo>
                    <a:pt x="18059" y="90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9A45CC5E-7AC4-482F-BF82-F94E6D25A521}"/>
                </a:ext>
              </a:extLst>
            </p:cNvPr>
            <p:cNvSpPr/>
            <p:nvPr/>
          </p:nvSpPr>
          <p:spPr>
            <a:xfrm>
              <a:off x="9907087" y="5912149"/>
              <a:ext cx="17470" cy="16864"/>
            </a:xfrm>
            <a:custGeom>
              <a:avLst/>
              <a:gdLst>
                <a:gd name="connsiteX0" fmla="*/ 17471 w 17470"/>
                <a:gd name="connsiteY0" fmla="*/ 8432 h 16864"/>
                <a:gd name="connsiteX1" fmla="*/ 0 w 17470"/>
                <a:gd name="connsiteY1" fmla="*/ 8432 h 16864"/>
                <a:gd name="connsiteX2" fmla="*/ 17471 w 17470"/>
                <a:gd name="connsiteY2" fmla="*/ 8432 h 16864"/>
                <a:gd name="connsiteX3" fmla="*/ 17471 w 17470"/>
                <a:gd name="connsiteY3" fmla="*/ 8432 h 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70" h="16864">
                  <a:moveTo>
                    <a:pt x="17471" y="8432"/>
                  </a:moveTo>
                  <a:cubicBezTo>
                    <a:pt x="17471" y="19665"/>
                    <a:pt x="0" y="19686"/>
                    <a:pt x="0" y="8432"/>
                  </a:cubicBezTo>
                  <a:cubicBezTo>
                    <a:pt x="0" y="-2800"/>
                    <a:pt x="17471" y="-2822"/>
                    <a:pt x="17471" y="8432"/>
                  </a:cubicBezTo>
                  <a:lnTo>
                    <a:pt x="17471" y="84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15197C67-ECFF-4E98-9275-AD5B68196247}"/>
                </a:ext>
              </a:extLst>
            </p:cNvPr>
            <p:cNvSpPr/>
            <p:nvPr/>
          </p:nvSpPr>
          <p:spPr>
            <a:xfrm>
              <a:off x="9730052" y="5671294"/>
              <a:ext cx="16576" cy="16006"/>
            </a:xfrm>
            <a:custGeom>
              <a:avLst/>
              <a:gdLst>
                <a:gd name="connsiteX0" fmla="*/ 16576 w 16576"/>
                <a:gd name="connsiteY0" fmla="*/ 7999 h 16006"/>
                <a:gd name="connsiteX1" fmla="*/ 0 w 16576"/>
                <a:gd name="connsiteY1" fmla="*/ 7999 h 16006"/>
                <a:gd name="connsiteX2" fmla="*/ 16576 w 16576"/>
                <a:gd name="connsiteY2" fmla="*/ 7999 h 16006"/>
                <a:gd name="connsiteX3" fmla="*/ 16576 w 16576"/>
                <a:gd name="connsiteY3" fmla="*/ 7999 h 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6" h="16006">
                  <a:moveTo>
                    <a:pt x="16576" y="7999"/>
                  </a:moveTo>
                  <a:cubicBezTo>
                    <a:pt x="16576" y="18664"/>
                    <a:pt x="0" y="18686"/>
                    <a:pt x="0" y="7999"/>
                  </a:cubicBezTo>
                  <a:cubicBezTo>
                    <a:pt x="22" y="-2666"/>
                    <a:pt x="16576" y="-2666"/>
                    <a:pt x="16576" y="7999"/>
                  </a:cubicBezTo>
                  <a:lnTo>
                    <a:pt x="16576" y="79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637" name="Graphic 1943">
              <a:extLst>
                <a:ext uri="{FF2B5EF4-FFF2-40B4-BE49-F238E27FC236}">
                  <a16:creationId xmlns:a16="http://schemas.microsoft.com/office/drawing/2014/main" id="{2B3E2076-4671-4DF0-9D17-4CAE017E1A20}"/>
                </a:ext>
              </a:extLst>
            </p:cNvPr>
            <p:cNvGrpSpPr/>
            <p:nvPr/>
          </p:nvGrpSpPr>
          <p:grpSpPr>
            <a:xfrm>
              <a:off x="9676552" y="5697437"/>
              <a:ext cx="304669" cy="151963"/>
              <a:chOff x="9676552" y="5697437"/>
              <a:chExt cx="304669" cy="151963"/>
            </a:xfrm>
            <a:solidFill>
              <a:srgbClr val="F58700"/>
            </a:solidFill>
          </p:grpSpPr>
          <p:sp>
            <p:nvSpPr>
              <p:cNvPr id="3679" name="Freeform: Shape 3678">
                <a:extLst>
                  <a:ext uri="{FF2B5EF4-FFF2-40B4-BE49-F238E27FC236}">
                    <a16:creationId xmlns:a16="http://schemas.microsoft.com/office/drawing/2014/main" id="{E3D1F3E5-0694-417C-AEBD-735D53E42FCA}"/>
                  </a:ext>
                </a:extLst>
              </p:cNvPr>
              <p:cNvSpPr/>
              <p:nvPr/>
            </p:nvSpPr>
            <p:spPr>
              <a:xfrm>
                <a:off x="9676552" y="5697437"/>
                <a:ext cx="9923" cy="9602"/>
              </a:xfrm>
              <a:custGeom>
                <a:avLst/>
                <a:gdLst>
                  <a:gd name="connsiteX0" fmla="*/ 9923 w 9923"/>
                  <a:gd name="connsiteY0" fmla="*/ 4801 h 9602"/>
                  <a:gd name="connsiteX1" fmla="*/ 0 w 9923"/>
                  <a:gd name="connsiteY1" fmla="*/ 4801 h 9602"/>
                  <a:gd name="connsiteX2" fmla="*/ 9923 w 9923"/>
                  <a:gd name="connsiteY2" fmla="*/ 4801 h 9602"/>
                  <a:gd name="connsiteX3" fmla="*/ 9923 w 9923"/>
                  <a:gd name="connsiteY3" fmla="*/ 4801 h 9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3" h="9602">
                    <a:moveTo>
                      <a:pt x="9923" y="4801"/>
                    </a:moveTo>
                    <a:cubicBezTo>
                      <a:pt x="9923" y="11191"/>
                      <a:pt x="0" y="11213"/>
                      <a:pt x="0" y="4801"/>
                    </a:cubicBezTo>
                    <a:cubicBezTo>
                      <a:pt x="0" y="-1589"/>
                      <a:pt x="9923" y="-1611"/>
                      <a:pt x="9923" y="4801"/>
                    </a:cubicBezTo>
                    <a:lnTo>
                      <a:pt x="9923" y="4801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80" name="Freeform: Shape 3679">
                <a:extLst>
                  <a:ext uri="{FF2B5EF4-FFF2-40B4-BE49-F238E27FC236}">
                    <a16:creationId xmlns:a16="http://schemas.microsoft.com/office/drawing/2014/main" id="{1E74B523-1ABF-4C89-A48A-3249384D7FFC}"/>
                  </a:ext>
                </a:extLst>
              </p:cNvPr>
              <p:cNvSpPr/>
              <p:nvPr/>
            </p:nvSpPr>
            <p:spPr>
              <a:xfrm>
                <a:off x="9960108" y="5828272"/>
                <a:ext cx="21112" cy="21128"/>
              </a:xfrm>
              <a:custGeom>
                <a:avLst/>
                <a:gdLst>
                  <a:gd name="connsiteX0" fmla="*/ 21113 w 21112"/>
                  <a:gd name="connsiteY0" fmla="*/ 10564 h 21128"/>
                  <a:gd name="connsiteX1" fmla="*/ 10557 w 21112"/>
                  <a:gd name="connsiteY1" fmla="*/ 21120 h 21128"/>
                  <a:gd name="connsiteX2" fmla="*/ 0 w 21112"/>
                  <a:gd name="connsiteY2" fmla="*/ 10564 h 21128"/>
                  <a:gd name="connsiteX3" fmla="*/ 10557 w 21112"/>
                  <a:gd name="connsiteY3" fmla="*/ 8 h 21128"/>
                  <a:gd name="connsiteX4" fmla="*/ 21113 w 21112"/>
                  <a:gd name="connsiteY4" fmla="*/ 10564 h 21128"/>
                  <a:gd name="connsiteX5" fmla="*/ 21113 w 21112"/>
                  <a:gd name="connsiteY5" fmla="*/ 10564 h 2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12" h="21128">
                    <a:moveTo>
                      <a:pt x="21113" y="10564"/>
                    </a:moveTo>
                    <a:cubicBezTo>
                      <a:pt x="21113" y="16082"/>
                      <a:pt x="16270" y="21360"/>
                      <a:pt x="10557" y="21120"/>
                    </a:cubicBezTo>
                    <a:cubicBezTo>
                      <a:pt x="4842" y="20859"/>
                      <a:pt x="0" y="16475"/>
                      <a:pt x="0" y="10564"/>
                    </a:cubicBezTo>
                    <a:cubicBezTo>
                      <a:pt x="0" y="5046"/>
                      <a:pt x="4842" y="-232"/>
                      <a:pt x="10557" y="8"/>
                    </a:cubicBezTo>
                    <a:cubicBezTo>
                      <a:pt x="16270" y="270"/>
                      <a:pt x="21113" y="4653"/>
                      <a:pt x="21113" y="10564"/>
                    </a:cubicBezTo>
                    <a:lnTo>
                      <a:pt x="21113" y="10564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81" name="Freeform: Shape 3680">
                <a:extLst>
                  <a:ext uri="{FF2B5EF4-FFF2-40B4-BE49-F238E27FC236}">
                    <a16:creationId xmlns:a16="http://schemas.microsoft.com/office/drawing/2014/main" id="{D8186163-BBA5-4623-A577-26BBDBF8B613}"/>
                  </a:ext>
                </a:extLst>
              </p:cNvPr>
              <p:cNvSpPr/>
              <p:nvPr/>
            </p:nvSpPr>
            <p:spPr>
              <a:xfrm>
                <a:off x="9914002" y="5789436"/>
                <a:ext cx="17621" cy="17020"/>
              </a:xfrm>
              <a:custGeom>
                <a:avLst/>
                <a:gdLst>
                  <a:gd name="connsiteX0" fmla="*/ 17622 w 17621"/>
                  <a:gd name="connsiteY0" fmla="*/ 8506 h 17020"/>
                  <a:gd name="connsiteX1" fmla="*/ 0 w 17621"/>
                  <a:gd name="connsiteY1" fmla="*/ 8506 h 17020"/>
                  <a:gd name="connsiteX2" fmla="*/ 17622 w 17621"/>
                  <a:gd name="connsiteY2" fmla="*/ 8506 h 17020"/>
                  <a:gd name="connsiteX3" fmla="*/ 17622 w 17621"/>
                  <a:gd name="connsiteY3" fmla="*/ 8506 h 17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21" h="17020">
                    <a:moveTo>
                      <a:pt x="17622" y="8506"/>
                    </a:moveTo>
                    <a:cubicBezTo>
                      <a:pt x="17622" y="19848"/>
                      <a:pt x="0" y="19869"/>
                      <a:pt x="0" y="8506"/>
                    </a:cubicBezTo>
                    <a:cubicBezTo>
                      <a:pt x="0" y="-2835"/>
                      <a:pt x="17622" y="-2835"/>
                      <a:pt x="17622" y="8506"/>
                    </a:cubicBezTo>
                    <a:lnTo>
                      <a:pt x="17622" y="8506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3682" name="Freeform: Shape 3681">
                <a:extLst>
                  <a:ext uri="{FF2B5EF4-FFF2-40B4-BE49-F238E27FC236}">
                    <a16:creationId xmlns:a16="http://schemas.microsoft.com/office/drawing/2014/main" id="{9FBD21C0-ED59-43CE-9B81-7034A891F868}"/>
                  </a:ext>
                </a:extLst>
              </p:cNvPr>
              <p:cNvSpPr/>
              <p:nvPr/>
            </p:nvSpPr>
            <p:spPr>
              <a:xfrm>
                <a:off x="9955310" y="5753983"/>
                <a:ext cx="16728" cy="16153"/>
              </a:xfrm>
              <a:custGeom>
                <a:avLst/>
                <a:gdLst>
                  <a:gd name="connsiteX0" fmla="*/ 16728 w 16728"/>
                  <a:gd name="connsiteY0" fmla="*/ 8081 h 16153"/>
                  <a:gd name="connsiteX1" fmla="*/ 0 w 16728"/>
                  <a:gd name="connsiteY1" fmla="*/ 8081 h 16153"/>
                  <a:gd name="connsiteX2" fmla="*/ 16728 w 16728"/>
                  <a:gd name="connsiteY2" fmla="*/ 8081 h 16153"/>
                  <a:gd name="connsiteX3" fmla="*/ 16728 w 16728"/>
                  <a:gd name="connsiteY3" fmla="*/ 8081 h 1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28" h="16153">
                    <a:moveTo>
                      <a:pt x="16728" y="8081"/>
                    </a:moveTo>
                    <a:cubicBezTo>
                      <a:pt x="16728" y="18833"/>
                      <a:pt x="0" y="18855"/>
                      <a:pt x="0" y="8081"/>
                    </a:cubicBezTo>
                    <a:cubicBezTo>
                      <a:pt x="21" y="-2694"/>
                      <a:pt x="16728" y="-2694"/>
                      <a:pt x="16728" y="8081"/>
                    </a:cubicBezTo>
                    <a:lnTo>
                      <a:pt x="16728" y="8081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FCA6A8C8-2E81-486B-9C0D-CB39FDB301FD}"/>
                </a:ext>
              </a:extLst>
            </p:cNvPr>
            <p:cNvSpPr/>
            <p:nvPr/>
          </p:nvSpPr>
          <p:spPr>
            <a:xfrm>
              <a:off x="9661066" y="5797628"/>
              <a:ext cx="10992" cy="10616"/>
            </a:xfrm>
            <a:custGeom>
              <a:avLst/>
              <a:gdLst>
                <a:gd name="connsiteX0" fmla="*/ 10993 w 10992"/>
                <a:gd name="connsiteY0" fmla="*/ 5308 h 10616"/>
                <a:gd name="connsiteX1" fmla="*/ 0 w 10992"/>
                <a:gd name="connsiteY1" fmla="*/ 5308 h 10616"/>
                <a:gd name="connsiteX2" fmla="*/ 10993 w 10992"/>
                <a:gd name="connsiteY2" fmla="*/ 5308 h 10616"/>
                <a:gd name="connsiteX3" fmla="*/ 10993 w 10992"/>
                <a:gd name="connsiteY3" fmla="*/ 5308 h 1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2" h="10616">
                  <a:moveTo>
                    <a:pt x="10993" y="5308"/>
                  </a:moveTo>
                  <a:cubicBezTo>
                    <a:pt x="10993" y="12375"/>
                    <a:pt x="0" y="12396"/>
                    <a:pt x="0" y="5308"/>
                  </a:cubicBezTo>
                  <a:cubicBezTo>
                    <a:pt x="0" y="-1758"/>
                    <a:pt x="10993" y="-1780"/>
                    <a:pt x="10993" y="5308"/>
                  </a:cubicBezTo>
                  <a:lnTo>
                    <a:pt x="10993" y="53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41E1FC72-ADD5-4998-813A-76ECE99905A7}"/>
                </a:ext>
              </a:extLst>
            </p:cNvPr>
            <p:cNvSpPr/>
            <p:nvPr/>
          </p:nvSpPr>
          <p:spPr>
            <a:xfrm>
              <a:off x="9614501" y="5839976"/>
              <a:ext cx="20349" cy="19653"/>
            </a:xfrm>
            <a:custGeom>
              <a:avLst/>
              <a:gdLst>
                <a:gd name="connsiteX0" fmla="*/ 20349 w 20349"/>
                <a:gd name="connsiteY0" fmla="*/ 9831 h 19653"/>
                <a:gd name="connsiteX1" fmla="*/ 0 w 20349"/>
                <a:gd name="connsiteY1" fmla="*/ 9831 h 19653"/>
                <a:gd name="connsiteX2" fmla="*/ 20349 w 20349"/>
                <a:gd name="connsiteY2" fmla="*/ 9831 h 19653"/>
                <a:gd name="connsiteX3" fmla="*/ 20349 w 20349"/>
                <a:gd name="connsiteY3" fmla="*/ 9831 h 1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49" h="19653">
                  <a:moveTo>
                    <a:pt x="20349" y="9831"/>
                  </a:moveTo>
                  <a:cubicBezTo>
                    <a:pt x="20349" y="22917"/>
                    <a:pt x="0" y="22939"/>
                    <a:pt x="0" y="9831"/>
                  </a:cubicBezTo>
                  <a:cubicBezTo>
                    <a:pt x="22" y="-3255"/>
                    <a:pt x="20349" y="-3299"/>
                    <a:pt x="20349" y="9831"/>
                  </a:cubicBezTo>
                  <a:lnTo>
                    <a:pt x="20349" y="98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6BF2AB37-410E-429E-A938-5993E9B61C2D}"/>
                </a:ext>
              </a:extLst>
            </p:cNvPr>
            <p:cNvSpPr/>
            <p:nvPr/>
          </p:nvSpPr>
          <p:spPr>
            <a:xfrm>
              <a:off x="9616311" y="5796807"/>
              <a:ext cx="14765" cy="14264"/>
            </a:xfrm>
            <a:custGeom>
              <a:avLst/>
              <a:gdLst>
                <a:gd name="connsiteX0" fmla="*/ 14766 w 14765"/>
                <a:gd name="connsiteY0" fmla="*/ 7132 h 14264"/>
                <a:gd name="connsiteX1" fmla="*/ 0 w 14765"/>
                <a:gd name="connsiteY1" fmla="*/ 7132 h 14264"/>
                <a:gd name="connsiteX2" fmla="*/ 14766 w 14765"/>
                <a:gd name="connsiteY2" fmla="*/ 7132 h 14264"/>
                <a:gd name="connsiteX3" fmla="*/ 14766 w 14765"/>
                <a:gd name="connsiteY3" fmla="*/ 7132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5" h="14264">
                  <a:moveTo>
                    <a:pt x="14766" y="7132"/>
                  </a:moveTo>
                  <a:cubicBezTo>
                    <a:pt x="14766" y="16642"/>
                    <a:pt x="0" y="16642"/>
                    <a:pt x="0" y="7132"/>
                  </a:cubicBezTo>
                  <a:cubicBezTo>
                    <a:pt x="0" y="-2377"/>
                    <a:pt x="14766" y="-2377"/>
                    <a:pt x="14766" y="7132"/>
                  </a:cubicBezTo>
                  <a:lnTo>
                    <a:pt x="14766" y="7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33AA8E20-09C7-4F06-B61A-F74D76DE984E}"/>
                </a:ext>
              </a:extLst>
            </p:cNvPr>
            <p:cNvSpPr/>
            <p:nvPr/>
          </p:nvSpPr>
          <p:spPr>
            <a:xfrm>
              <a:off x="9625333" y="5821337"/>
              <a:ext cx="13287" cy="12456"/>
            </a:xfrm>
            <a:custGeom>
              <a:avLst/>
              <a:gdLst>
                <a:gd name="connsiteX0" fmla="*/ 8950 w 13287"/>
                <a:gd name="connsiteY0" fmla="*/ 705 h 12456"/>
                <a:gd name="connsiteX1" fmla="*/ 12811 w 13287"/>
                <a:gd name="connsiteY1" fmla="*/ 8732 h 12456"/>
                <a:gd name="connsiteX2" fmla="*/ 4370 w 13287"/>
                <a:gd name="connsiteY2" fmla="*/ 11567 h 12456"/>
                <a:gd name="connsiteX3" fmla="*/ 1556 w 13287"/>
                <a:gd name="connsiteY3" fmla="*/ 9255 h 12456"/>
                <a:gd name="connsiteX4" fmla="*/ 443 w 13287"/>
                <a:gd name="connsiteY4" fmla="*/ 3344 h 12456"/>
                <a:gd name="connsiteX5" fmla="*/ 5394 w 13287"/>
                <a:gd name="connsiteY5" fmla="*/ 8 h 12456"/>
                <a:gd name="connsiteX6" fmla="*/ 8950 w 13287"/>
                <a:gd name="connsiteY6" fmla="*/ 705 h 12456"/>
                <a:gd name="connsiteX7" fmla="*/ 8950 w 13287"/>
                <a:gd name="connsiteY7" fmla="*/ 705 h 1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" h="12456">
                  <a:moveTo>
                    <a:pt x="8950" y="705"/>
                  </a:moveTo>
                  <a:cubicBezTo>
                    <a:pt x="12352" y="1774"/>
                    <a:pt x="14228" y="5373"/>
                    <a:pt x="12811" y="8732"/>
                  </a:cubicBezTo>
                  <a:cubicBezTo>
                    <a:pt x="11545" y="11742"/>
                    <a:pt x="7314" y="13682"/>
                    <a:pt x="4370" y="11567"/>
                  </a:cubicBezTo>
                  <a:cubicBezTo>
                    <a:pt x="3367" y="10847"/>
                    <a:pt x="2341" y="10193"/>
                    <a:pt x="1556" y="9255"/>
                  </a:cubicBezTo>
                  <a:cubicBezTo>
                    <a:pt x="139" y="7554"/>
                    <a:pt x="-494" y="5460"/>
                    <a:pt x="443" y="3344"/>
                  </a:cubicBezTo>
                  <a:cubicBezTo>
                    <a:pt x="1273" y="1469"/>
                    <a:pt x="3236" y="-123"/>
                    <a:pt x="5394" y="8"/>
                  </a:cubicBezTo>
                  <a:cubicBezTo>
                    <a:pt x="6638" y="95"/>
                    <a:pt x="7772" y="313"/>
                    <a:pt x="8950" y="705"/>
                  </a:cubicBezTo>
                  <a:lnTo>
                    <a:pt x="8950" y="7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F62625C9-AC1F-4E53-8540-FBE821E4A124}"/>
                </a:ext>
              </a:extLst>
            </p:cNvPr>
            <p:cNvSpPr/>
            <p:nvPr/>
          </p:nvSpPr>
          <p:spPr>
            <a:xfrm>
              <a:off x="9624032" y="5924166"/>
              <a:ext cx="13260" cy="12808"/>
            </a:xfrm>
            <a:custGeom>
              <a:avLst/>
              <a:gdLst>
                <a:gd name="connsiteX0" fmla="*/ 13261 w 13260"/>
                <a:gd name="connsiteY0" fmla="*/ 6404 h 12808"/>
                <a:gd name="connsiteX1" fmla="*/ 0 w 13260"/>
                <a:gd name="connsiteY1" fmla="*/ 6404 h 12808"/>
                <a:gd name="connsiteX2" fmla="*/ 13261 w 13260"/>
                <a:gd name="connsiteY2" fmla="*/ 6404 h 12808"/>
                <a:gd name="connsiteX3" fmla="*/ 13261 w 13260"/>
                <a:gd name="connsiteY3" fmla="*/ 6404 h 1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808">
                  <a:moveTo>
                    <a:pt x="13261" y="6404"/>
                  </a:moveTo>
                  <a:cubicBezTo>
                    <a:pt x="13261" y="14932"/>
                    <a:pt x="0" y="14954"/>
                    <a:pt x="0" y="6404"/>
                  </a:cubicBezTo>
                  <a:cubicBezTo>
                    <a:pt x="0" y="-2124"/>
                    <a:pt x="13261" y="-2146"/>
                    <a:pt x="13261" y="6404"/>
                  </a:cubicBezTo>
                  <a:lnTo>
                    <a:pt x="13261" y="64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A8E5817C-B1BC-4B01-BB6B-3299FB2CF07B}"/>
                </a:ext>
              </a:extLst>
            </p:cNvPr>
            <p:cNvSpPr/>
            <p:nvPr/>
          </p:nvSpPr>
          <p:spPr>
            <a:xfrm>
              <a:off x="9660194" y="5942433"/>
              <a:ext cx="16728" cy="16145"/>
            </a:xfrm>
            <a:custGeom>
              <a:avLst/>
              <a:gdLst>
                <a:gd name="connsiteX0" fmla="*/ 16728 w 16728"/>
                <a:gd name="connsiteY0" fmla="*/ 8073 h 16145"/>
                <a:gd name="connsiteX1" fmla="*/ 0 w 16728"/>
                <a:gd name="connsiteY1" fmla="*/ 8073 h 16145"/>
                <a:gd name="connsiteX2" fmla="*/ 16728 w 16728"/>
                <a:gd name="connsiteY2" fmla="*/ 8073 h 16145"/>
                <a:gd name="connsiteX3" fmla="*/ 16728 w 16728"/>
                <a:gd name="connsiteY3" fmla="*/ 8073 h 1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28" h="16145">
                  <a:moveTo>
                    <a:pt x="16728" y="8073"/>
                  </a:moveTo>
                  <a:cubicBezTo>
                    <a:pt x="16728" y="18825"/>
                    <a:pt x="0" y="18847"/>
                    <a:pt x="0" y="8073"/>
                  </a:cubicBezTo>
                  <a:cubicBezTo>
                    <a:pt x="0" y="-2680"/>
                    <a:pt x="16728" y="-2702"/>
                    <a:pt x="16728" y="8073"/>
                  </a:cubicBezTo>
                  <a:lnTo>
                    <a:pt x="16728" y="80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D8BB70E5-305E-4F3E-A4BA-5B645E46170D}"/>
                </a:ext>
              </a:extLst>
            </p:cNvPr>
            <p:cNvSpPr/>
            <p:nvPr/>
          </p:nvSpPr>
          <p:spPr>
            <a:xfrm>
              <a:off x="9646475" y="5899821"/>
              <a:ext cx="18233" cy="17617"/>
            </a:xfrm>
            <a:custGeom>
              <a:avLst/>
              <a:gdLst>
                <a:gd name="connsiteX0" fmla="*/ 18233 w 18233"/>
                <a:gd name="connsiteY0" fmla="*/ 8809 h 17617"/>
                <a:gd name="connsiteX1" fmla="*/ 0 w 18233"/>
                <a:gd name="connsiteY1" fmla="*/ 8809 h 17617"/>
                <a:gd name="connsiteX2" fmla="*/ 18233 w 18233"/>
                <a:gd name="connsiteY2" fmla="*/ 8809 h 17617"/>
                <a:gd name="connsiteX3" fmla="*/ 18233 w 18233"/>
                <a:gd name="connsiteY3" fmla="*/ 8809 h 1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33" h="17617">
                  <a:moveTo>
                    <a:pt x="18233" y="8809"/>
                  </a:moveTo>
                  <a:cubicBezTo>
                    <a:pt x="18233" y="20543"/>
                    <a:pt x="0" y="20564"/>
                    <a:pt x="0" y="8809"/>
                  </a:cubicBezTo>
                  <a:cubicBezTo>
                    <a:pt x="0" y="-2925"/>
                    <a:pt x="18233" y="-2947"/>
                    <a:pt x="18233" y="8809"/>
                  </a:cubicBezTo>
                  <a:lnTo>
                    <a:pt x="18233" y="88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8F003674-32F7-43E4-891B-392267388F16}"/>
                </a:ext>
              </a:extLst>
            </p:cNvPr>
            <p:cNvSpPr/>
            <p:nvPr/>
          </p:nvSpPr>
          <p:spPr>
            <a:xfrm>
              <a:off x="9641699" y="5933839"/>
              <a:ext cx="13849" cy="13388"/>
            </a:xfrm>
            <a:custGeom>
              <a:avLst/>
              <a:gdLst>
                <a:gd name="connsiteX0" fmla="*/ 13850 w 13849"/>
                <a:gd name="connsiteY0" fmla="*/ 6698 h 13388"/>
                <a:gd name="connsiteX1" fmla="*/ 0 w 13849"/>
                <a:gd name="connsiteY1" fmla="*/ 6698 h 13388"/>
                <a:gd name="connsiteX2" fmla="*/ 13850 w 13849"/>
                <a:gd name="connsiteY2" fmla="*/ 6698 h 13388"/>
                <a:gd name="connsiteX3" fmla="*/ 13850 w 13849"/>
                <a:gd name="connsiteY3" fmla="*/ 6698 h 1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49" h="13388">
                  <a:moveTo>
                    <a:pt x="13850" y="6698"/>
                  </a:moveTo>
                  <a:cubicBezTo>
                    <a:pt x="13850" y="15619"/>
                    <a:pt x="0" y="15619"/>
                    <a:pt x="0" y="6698"/>
                  </a:cubicBezTo>
                  <a:cubicBezTo>
                    <a:pt x="-22" y="-2222"/>
                    <a:pt x="13850" y="-2244"/>
                    <a:pt x="13850" y="6698"/>
                  </a:cubicBezTo>
                  <a:lnTo>
                    <a:pt x="13850" y="66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1991C5C2-58D7-4DBE-A86D-8C2CEF0E0C5D}"/>
                </a:ext>
              </a:extLst>
            </p:cNvPr>
            <p:cNvSpPr/>
            <p:nvPr/>
          </p:nvSpPr>
          <p:spPr>
            <a:xfrm>
              <a:off x="9619146" y="5756777"/>
              <a:ext cx="15071" cy="14541"/>
            </a:xfrm>
            <a:custGeom>
              <a:avLst/>
              <a:gdLst>
                <a:gd name="connsiteX0" fmla="*/ 15071 w 15071"/>
                <a:gd name="connsiteY0" fmla="*/ 7271 h 14541"/>
                <a:gd name="connsiteX1" fmla="*/ 0 w 15071"/>
                <a:gd name="connsiteY1" fmla="*/ 7271 h 14541"/>
                <a:gd name="connsiteX2" fmla="*/ 15071 w 15071"/>
                <a:gd name="connsiteY2" fmla="*/ 7271 h 14541"/>
                <a:gd name="connsiteX3" fmla="*/ 15071 w 15071"/>
                <a:gd name="connsiteY3" fmla="*/ 7271 h 1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71" h="14541">
                  <a:moveTo>
                    <a:pt x="15071" y="7271"/>
                  </a:moveTo>
                  <a:cubicBezTo>
                    <a:pt x="15071" y="16955"/>
                    <a:pt x="0" y="16977"/>
                    <a:pt x="0" y="7271"/>
                  </a:cubicBezTo>
                  <a:cubicBezTo>
                    <a:pt x="0" y="-2413"/>
                    <a:pt x="15071" y="-2435"/>
                    <a:pt x="15071" y="7271"/>
                  </a:cubicBezTo>
                  <a:lnTo>
                    <a:pt x="15071" y="72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DB005B82-945E-44F5-BAEC-B7A3ED1185DB}"/>
                </a:ext>
              </a:extLst>
            </p:cNvPr>
            <p:cNvSpPr/>
            <p:nvPr/>
          </p:nvSpPr>
          <p:spPr>
            <a:xfrm>
              <a:off x="9648809" y="5714585"/>
              <a:ext cx="11581" cy="11205"/>
            </a:xfrm>
            <a:custGeom>
              <a:avLst/>
              <a:gdLst>
                <a:gd name="connsiteX0" fmla="*/ 11581 w 11581"/>
                <a:gd name="connsiteY0" fmla="*/ 5603 h 11205"/>
                <a:gd name="connsiteX1" fmla="*/ 0 w 11581"/>
                <a:gd name="connsiteY1" fmla="*/ 5603 h 11205"/>
                <a:gd name="connsiteX2" fmla="*/ 11581 w 11581"/>
                <a:gd name="connsiteY2" fmla="*/ 5603 h 11205"/>
                <a:gd name="connsiteX3" fmla="*/ 11581 w 11581"/>
                <a:gd name="connsiteY3" fmla="*/ 5603 h 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1" h="11205">
                  <a:moveTo>
                    <a:pt x="11581" y="5603"/>
                  </a:moveTo>
                  <a:cubicBezTo>
                    <a:pt x="11581" y="13062"/>
                    <a:pt x="0" y="13083"/>
                    <a:pt x="0" y="5603"/>
                  </a:cubicBezTo>
                  <a:cubicBezTo>
                    <a:pt x="0" y="-1857"/>
                    <a:pt x="11581" y="-1878"/>
                    <a:pt x="11581" y="5603"/>
                  </a:cubicBezTo>
                  <a:lnTo>
                    <a:pt x="11581" y="56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6C17079E-9E94-4BF5-AAC2-E386AFB7F367}"/>
                </a:ext>
              </a:extLst>
            </p:cNvPr>
            <p:cNvSpPr/>
            <p:nvPr/>
          </p:nvSpPr>
          <p:spPr>
            <a:xfrm>
              <a:off x="9694851" y="5670959"/>
              <a:ext cx="15201" cy="14705"/>
            </a:xfrm>
            <a:custGeom>
              <a:avLst/>
              <a:gdLst>
                <a:gd name="connsiteX0" fmla="*/ 15201 w 15201"/>
                <a:gd name="connsiteY0" fmla="*/ 7353 h 14705"/>
                <a:gd name="connsiteX1" fmla="*/ 0 w 15201"/>
                <a:gd name="connsiteY1" fmla="*/ 7353 h 14705"/>
                <a:gd name="connsiteX2" fmla="*/ 15201 w 15201"/>
                <a:gd name="connsiteY2" fmla="*/ 7353 h 14705"/>
                <a:gd name="connsiteX3" fmla="*/ 15201 w 15201"/>
                <a:gd name="connsiteY3" fmla="*/ 7353 h 1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01" h="14705">
                  <a:moveTo>
                    <a:pt x="15201" y="7353"/>
                  </a:moveTo>
                  <a:cubicBezTo>
                    <a:pt x="15201" y="17146"/>
                    <a:pt x="0" y="17167"/>
                    <a:pt x="0" y="7353"/>
                  </a:cubicBezTo>
                  <a:cubicBezTo>
                    <a:pt x="0" y="-2440"/>
                    <a:pt x="15201" y="-2462"/>
                    <a:pt x="15201" y="7353"/>
                  </a:cubicBezTo>
                  <a:lnTo>
                    <a:pt x="15201" y="7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DFB2DBCE-E487-4851-8B4F-E032EA813745}"/>
                </a:ext>
              </a:extLst>
            </p:cNvPr>
            <p:cNvSpPr/>
            <p:nvPr/>
          </p:nvSpPr>
          <p:spPr>
            <a:xfrm>
              <a:off x="9621131" y="5722876"/>
              <a:ext cx="15071" cy="14550"/>
            </a:xfrm>
            <a:custGeom>
              <a:avLst/>
              <a:gdLst>
                <a:gd name="connsiteX0" fmla="*/ 15071 w 15071"/>
                <a:gd name="connsiteY0" fmla="*/ 7279 h 14550"/>
                <a:gd name="connsiteX1" fmla="*/ 0 w 15071"/>
                <a:gd name="connsiteY1" fmla="*/ 7279 h 14550"/>
                <a:gd name="connsiteX2" fmla="*/ 15071 w 15071"/>
                <a:gd name="connsiteY2" fmla="*/ 7279 h 14550"/>
                <a:gd name="connsiteX3" fmla="*/ 15071 w 15071"/>
                <a:gd name="connsiteY3" fmla="*/ 7279 h 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71" h="14550">
                  <a:moveTo>
                    <a:pt x="15071" y="7279"/>
                  </a:moveTo>
                  <a:cubicBezTo>
                    <a:pt x="15071" y="16963"/>
                    <a:pt x="0" y="16985"/>
                    <a:pt x="0" y="7279"/>
                  </a:cubicBezTo>
                  <a:cubicBezTo>
                    <a:pt x="0" y="-2426"/>
                    <a:pt x="15071" y="-2426"/>
                    <a:pt x="15071" y="7279"/>
                  </a:cubicBezTo>
                  <a:lnTo>
                    <a:pt x="15071" y="72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ABAD396D-0C75-4FA3-9B15-94EB21ED0A2F}"/>
                </a:ext>
              </a:extLst>
            </p:cNvPr>
            <p:cNvSpPr/>
            <p:nvPr/>
          </p:nvSpPr>
          <p:spPr>
            <a:xfrm>
              <a:off x="9642484" y="5693252"/>
              <a:ext cx="8266" cy="7982"/>
            </a:xfrm>
            <a:custGeom>
              <a:avLst/>
              <a:gdLst>
                <a:gd name="connsiteX0" fmla="*/ 8266 w 8266"/>
                <a:gd name="connsiteY0" fmla="*/ 3991 h 7982"/>
                <a:gd name="connsiteX1" fmla="*/ 0 w 8266"/>
                <a:gd name="connsiteY1" fmla="*/ 3991 h 7982"/>
                <a:gd name="connsiteX2" fmla="*/ 8266 w 8266"/>
                <a:gd name="connsiteY2" fmla="*/ 3991 h 7982"/>
                <a:gd name="connsiteX3" fmla="*/ 8266 w 8266"/>
                <a:gd name="connsiteY3" fmla="*/ 3991 h 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66" h="7982">
                  <a:moveTo>
                    <a:pt x="8266" y="3991"/>
                  </a:moveTo>
                  <a:cubicBezTo>
                    <a:pt x="8266" y="9313"/>
                    <a:pt x="0" y="9313"/>
                    <a:pt x="0" y="3991"/>
                  </a:cubicBezTo>
                  <a:cubicBezTo>
                    <a:pt x="0" y="-1330"/>
                    <a:pt x="8266" y="-1330"/>
                    <a:pt x="8266" y="3991"/>
                  </a:cubicBezTo>
                  <a:lnTo>
                    <a:pt x="8266" y="39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9576C555-1E27-4BA5-B18E-DB7A34C9C481}"/>
                </a:ext>
              </a:extLst>
            </p:cNvPr>
            <p:cNvSpPr/>
            <p:nvPr/>
          </p:nvSpPr>
          <p:spPr>
            <a:xfrm>
              <a:off x="9694357" y="5717573"/>
              <a:ext cx="199763" cy="204172"/>
            </a:xfrm>
            <a:custGeom>
              <a:avLst/>
              <a:gdLst>
                <a:gd name="connsiteX0" fmla="*/ 108541 w 199763"/>
                <a:gd name="connsiteY0" fmla="*/ 455 h 204172"/>
                <a:gd name="connsiteX1" fmla="*/ 132838 w 199763"/>
                <a:gd name="connsiteY1" fmla="*/ 4359 h 204172"/>
                <a:gd name="connsiteX2" fmla="*/ 198226 w 199763"/>
                <a:gd name="connsiteY2" fmla="*/ 109572 h 204172"/>
                <a:gd name="connsiteX3" fmla="*/ 198292 w 199763"/>
                <a:gd name="connsiteY3" fmla="*/ 118536 h 204172"/>
                <a:gd name="connsiteX4" fmla="*/ 196459 w 199763"/>
                <a:gd name="connsiteY4" fmla="*/ 129856 h 204172"/>
                <a:gd name="connsiteX5" fmla="*/ 193842 w 199763"/>
                <a:gd name="connsiteY5" fmla="*/ 146083 h 204172"/>
                <a:gd name="connsiteX6" fmla="*/ 37636 w 199763"/>
                <a:gd name="connsiteY6" fmla="*/ 181765 h 204172"/>
                <a:gd name="connsiteX7" fmla="*/ 36175 w 199763"/>
                <a:gd name="connsiteY7" fmla="*/ 180194 h 204172"/>
                <a:gd name="connsiteX8" fmla="*/ 22063 w 199763"/>
                <a:gd name="connsiteY8" fmla="*/ 165974 h 204172"/>
                <a:gd name="connsiteX9" fmla="*/ 21474 w 199763"/>
                <a:gd name="connsiteY9" fmla="*/ 165036 h 204172"/>
                <a:gd name="connsiteX10" fmla="*/ 646 w 199763"/>
                <a:gd name="connsiteY10" fmla="*/ 94632 h 204172"/>
                <a:gd name="connsiteX11" fmla="*/ 27080 w 199763"/>
                <a:gd name="connsiteY11" fmla="*/ 35941 h 204172"/>
                <a:gd name="connsiteX12" fmla="*/ 72860 w 199763"/>
                <a:gd name="connsiteY12" fmla="*/ 4119 h 204172"/>
                <a:gd name="connsiteX13" fmla="*/ 108541 w 199763"/>
                <a:gd name="connsiteY13" fmla="*/ 455 h 204172"/>
                <a:gd name="connsiteX14" fmla="*/ 108541 w 199763"/>
                <a:gd name="connsiteY14" fmla="*/ 455 h 20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763" h="204172">
                  <a:moveTo>
                    <a:pt x="108541" y="455"/>
                  </a:moveTo>
                  <a:cubicBezTo>
                    <a:pt x="116568" y="761"/>
                    <a:pt x="124726" y="2004"/>
                    <a:pt x="132838" y="4359"/>
                  </a:cubicBezTo>
                  <a:cubicBezTo>
                    <a:pt x="182915" y="18950"/>
                    <a:pt x="206209" y="65101"/>
                    <a:pt x="198226" y="109572"/>
                  </a:cubicBezTo>
                  <a:cubicBezTo>
                    <a:pt x="198401" y="112517"/>
                    <a:pt x="198467" y="115483"/>
                    <a:pt x="198292" y="118536"/>
                  </a:cubicBezTo>
                  <a:cubicBezTo>
                    <a:pt x="198051" y="122572"/>
                    <a:pt x="197354" y="126301"/>
                    <a:pt x="196459" y="129856"/>
                  </a:cubicBezTo>
                  <a:cubicBezTo>
                    <a:pt x="196111" y="135221"/>
                    <a:pt x="195281" y="140652"/>
                    <a:pt x="193842" y="146083"/>
                  </a:cubicBezTo>
                  <a:cubicBezTo>
                    <a:pt x="178117" y="205276"/>
                    <a:pt x="78618" y="222921"/>
                    <a:pt x="37636" y="181765"/>
                  </a:cubicBezTo>
                  <a:cubicBezTo>
                    <a:pt x="37135" y="181241"/>
                    <a:pt x="36677" y="180718"/>
                    <a:pt x="36175" y="180194"/>
                  </a:cubicBezTo>
                  <a:cubicBezTo>
                    <a:pt x="30875" y="176661"/>
                    <a:pt x="26077" y="172016"/>
                    <a:pt x="22063" y="165974"/>
                  </a:cubicBezTo>
                  <a:cubicBezTo>
                    <a:pt x="21867" y="165669"/>
                    <a:pt x="21693" y="165342"/>
                    <a:pt x="21474" y="165036"/>
                  </a:cubicBezTo>
                  <a:cubicBezTo>
                    <a:pt x="5903" y="147021"/>
                    <a:pt x="-2473" y="122833"/>
                    <a:pt x="646" y="94632"/>
                  </a:cubicBezTo>
                  <a:cubicBezTo>
                    <a:pt x="3133" y="72059"/>
                    <a:pt x="12838" y="51819"/>
                    <a:pt x="27080" y="35941"/>
                  </a:cubicBezTo>
                  <a:cubicBezTo>
                    <a:pt x="38901" y="21240"/>
                    <a:pt x="54496" y="9768"/>
                    <a:pt x="72860" y="4119"/>
                  </a:cubicBezTo>
                  <a:cubicBezTo>
                    <a:pt x="85074" y="346"/>
                    <a:pt x="97135" y="-723"/>
                    <a:pt x="108541" y="455"/>
                  </a:cubicBezTo>
                  <a:lnTo>
                    <a:pt x="108541" y="455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B432483F-C39A-4589-AD05-54589C735E6A}"/>
                </a:ext>
              </a:extLst>
            </p:cNvPr>
            <p:cNvSpPr/>
            <p:nvPr/>
          </p:nvSpPr>
          <p:spPr>
            <a:xfrm>
              <a:off x="9850432" y="5920812"/>
              <a:ext cx="28492" cy="25238"/>
            </a:xfrm>
            <a:custGeom>
              <a:avLst/>
              <a:gdLst>
                <a:gd name="connsiteX0" fmla="*/ 17985 w 28492"/>
                <a:gd name="connsiteY0" fmla="*/ 467 h 25238"/>
                <a:gd name="connsiteX1" fmla="*/ 24877 w 28492"/>
                <a:gd name="connsiteY1" fmla="*/ 4284 h 25238"/>
                <a:gd name="connsiteX2" fmla="*/ 28105 w 28492"/>
                <a:gd name="connsiteY2" fmla="*/ 10020 h 25238"/>
                <a:gd name="connsiteX3" fmla="*/ 26775 w 28492"/>
                <a:gd name="connsiteY3" fmla="*/ 19530 h 25238"/>
                <a:gd name="connsiteX4" fmla="*/ 19795 w 28492"/>
                <a:gd name="connsiteY4" fmla="*/ 24895 h 25238"/>
                <a:gd name="connsiteX5" fmla="*/ 13820 w 28492"/>
                <a:gd name="connsiteY5" fmla="*/ 24895 h 25238"/>
                <a:gd name="connsiteX6" fmla="*/ 3394 w 28492"/>
                <a:gd name="connsiteY6" fmla="*/ 21078 h 25238"/>
                <a:gd name="connsiteX7" fmla="*/ 1584 w 28492"/>
                <a:gd name="connsiteY7" fmla="*/ 6967 h 25238"/>
                <a:gd name="connsiteX8" fmla="*/ 17985 w 28492"/>
                <a:gd name="connsiteY8" fmla="*/ 467 h 25238"/>
                <a:gd name="connsiteX9" fmla="*/ 17985 w 28492"/>
                <a:gd name="connsiteY9" fmla="*/ 467 h 2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92" h="25238">
                  <a:moveTo>
                    <a:pt x="17985" y="467"/>
                  </a:moveTo>
                  <a:cubicBezTo>
                    <a:pt x="20646" y="1122"/>
                    <a:pt x="22936" y="2277"/>
                    <a:pt x="24877" y="4284"/>
                  </a:cubicBezTo>
                  <a:cubicBezTo>
                    <a:pt x="26470" y="5942"/>
                    <a:pt x="27539" y="7817"/>
                    <a:pt x="28105" y="10020"/>
                  </a:cubicBezTo>
                  <a:cubicBezTo>
                    <a:pt x="29044" y="13597"/>
                    <a:pt x="28149" y="16280"/>
                    <a:pt x="26775" y="19530"/>
                  </a:cubicBezTo>
                  <a:cubicBezTo>
                    <a:pt x="25772" y="21929"/>
                    <a:pt x="22238" y="24350"/>
                    <a:pt x="19795" y="24895"/>
                  </a:cubicBezTo>
                  <a:cubicBezTo>
                    <a:pt x="17811" y="25353"/>
                    <a:pt x="15760" y="25353"/>
                    <a:pt x="13820" y="24895"/>
                  </a:cubicBezTo>
                  <a:cubicBezTo>
                    <a:pt x="9676" y="25200"/>
                    <a:pt x="6688" y="23652"/>
                    <a:pt x="3394" y="21078"/>
                  </a:cubicBezTo>
                  <a:cubicBezTo>
                    <a:pt x="-423" y="18090"/>
                    <a:pt x="-1012" y="10871"/>
                    <a:pt x="1584" y="6967"/>
                  </a:cubicBezTo>
                  <a:cubicBezTo>
                    <a:pt x="5270" y="1427"/>
                    <a:pt x="11442" y="-1125"/>
                    <a:pt x="17985" y="467"/>
                  </a:cubicBezTo>
                  <a:lnTo>
                    <a:pt x="17985" y="4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0EE198EC-CF94-4908-9DEF-394221C5684A}"/>
                </a:ext>
              </a:extLst>
            </p:cNvPr>
            <p:cNvSpPr/>
            <p:nvPr/>
          </p:nvSpPr>
          <p:spPr>
            <a:xfrm>
              <a:off x="9754424" y="5782755"/>
              <a:ext cx="84885" cy="79372"/>
            </a:xfrm>
            <a:custGeom>
              <a:avLst/>
              <a:gdLst>
                <a:gd name="connsiteX0" fmla="*/ 71136 w 84885"/>
                <a:gd name="connsiteY0" fmla="*/ 6658 h 79372"/>
                <a:gd name="connsiteX1" fmla="*/ 84790 w 84885"/>
                <a:gd name="connsiteY1" fmla="*/ 41119 h 79372"/>
                <a:gd name="connsiteX2" fmla="*/ 79773 w 84885"/>
                <a:gd name="connsiteY2" fmla="*/ 56059 h 79372"/>
                <a:gd name="connsiteX3" fmla="*/ 63786 w 84885"/>
                <a:gd name="connsiteY3" fmla="*/ 73245 h 79372"/>
                <a:gd name="connsiteX4" fmla="*/ 51573 w 84885"/>
                <a:gd name="connsiteY4" fmla="*/ 77324 h 79372"/>
                <a:gd name="connsiteX5" fmla="*/ 27952 w 84885"/>
                <a:gd name="connsiteY5" fmla="*/ 77455 h 79372"/>
                <a:gd name="connsiteX6" fmla="*/ 27538 w 84885"/>
                <a:gd name="connsiteY6" fmla="*/ 77259 h 79372"/>
                <a:gd name="connsiteX7" fmla="*/ 17461 w 84885"/>
                <a:gd name="connsiteY7" fmla="*/ 72613 h 79372"/>
                <a:gd name="connsiteX8" fmla="*/ 15650 w 84885"/>
                <a:gd name="connsiteY8" fmla="*/ 71741 h 79372"/>
                <a:gd name="connsiteX9" fmla="*/ 4113 w 84885"/>
                <a:gd name="connsiteY9" fmla="*/ 58066 h 79372"/>
                <a:gd name="connsiteX10" fmla="*/ 6054 w 84885"/>
                <a:gd name="connsiteY10" fmla="*/ 21664 h 79372"/>
                <a:gd name="connsiteX11" fmla="*/ 37199 w 84885"/>
                <a:gd name="connsiteY11" fmla="*/ 2558 h 79372"/>
                <a:gd name="connsiteX12" fmla="*/ 71136 w 84885"/>
                <a:gd name="connsiteY12" fmla="*/ 6658 h 79372"/>
                <a:gd name="connsiteX13" fmla="*/ 71136 w 84885"/>
                <a:gd name="connsiteY13" fmla="*/ 6658 h 7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85" h="79372">
                  <a:moveTo>
                    <a:pt x="71136" y="6658"/>
                  </a:moveTo>
                  <a:cubicBezTo>
                    <a:pt x="80536" y="14641"/>
                    <a:pt x="85662" y="28883"/>
                    <a:pt x="84790" y="41119"/>
                  </a:cubicBezTo>
                  <a:cubicBezTo>
                    <a:pt x="84397" y="46702"/>
                    <a:pt x="82565" y="51697"/>
                    <a:pt x="79773" y="56059"/>
                  </a:cubicBezTo>
                  <a:cubicBezTo>
                    <a:pt x="76851" y="63060"/>
                    <a:pt x="71616" y="69189"/>
                    <a:pt x="63786" y="73245"/>
                  </a:cubicBezTo>
                  <a:cubicBezTo>
                    <a:pt x="59904" y="75252"/>
                    <a:pt x="55781" y="76539"/>
                    <a:pt x="51573" y="77324"/>
                  </a:cubicBezTo>
                  <a:cubicBezTo>
                    <a:pt x="44091" y="79854"/>
                    <a:pt x="35891" y="80203"/>
                    <a:pt x="27952" y="77455"/>
                  </a:cubicBezTo>
                  <a:cubicBezTo>
                    <a:pt x="27798" y="77390"/>
                    <a:pt x="27669" y="77324"/>
                    <a:pt x="27538" y="77259"/>
                  </a:cubicBezTo>
                  <a:cubicBezTo>
                    <a:pt x="23873" y="76168"/>
                    <a:pt x="20514" y="74576"/>
                    <a:pt x="17461" y="72613"/>
                  </a:cubicBezTo>
                  <a:cubicBezTo>
                    <a:pt x="16872" y="72308"/>
                    <a:pt x="16218" y="72090"/>
                    <a:pt x="15650" y="71741"/>
                  </a:cubicBezTo>
                  <a:cubicBezTo>
                    <a:pt x="9761" y="68229"/>
                    <a:pt x="5944" y="63409"/>
                    <a:pt x="4113" y="58066"/>
                  </a:cubicBezTo>
                  <a:cubicBezTo>
                    <a:pt x="-1558" y="47182"/>
                    <a:pt x="-1775" y="33682"/>
                    <a:pt x="6054" y="21664"/>
                  </a:cubicBezTo>
                  <a:cubicBezTo>
                    <a:pt x="13186" y="10737"/>
                    <a:pt x="24920" y="4063"/>
                    <a:pt x="37199" y="2558"/>
                  </a:cubicBezTo>
                  <a:cubicBezTo>
                    <a:pt x="49173" y="-1499"/>
                    <a:pt x="61910" y="-1150"/>
                    <a:pt x="71136" y="6658"/>
                  </a:cubicBezTo>
                  <a:lnTo>
                    <a:pt x="71136" y="66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11B5E2CF-24B1-4A89-8BDC-C6A643C0E0E7}"/>
                </a:ext>
              </a:extLst>
            </p:cNvPr>
            <p:cNvSpPr/>
            <p:nvPr/>
          </p:nvSpPr>
          <p:spPr>
            <a:xfrm>
              <a:off x="9834829" y="5846569"/>
              <a:ext cx="23424" cy="23444"/>
            </a:xfrm>
            <a:custGeom>
              <a:avLst/>
              <a:gdLst>
                <a:gd name="connsiteX0" fmla="*/ 23425 w 23424"/>
                <a:gd name="connsiteY0" fmla="*/ 11722 h 23444"/>
                <a:gd name="connsiteX1" fmla="*/ 11712 w 23424"/>
                <a:gd name="connsiteY1" fmla="*/ 23434 h 23444"/>
                <a:gd name="connsiteX2" fmla="*/ 0 w 23424"/>
                <a:gd name="connsiteY2" fmla="*/ 11722 h 23444"/>
                <a:gd name="connsiteX3" fmla="*/ 11712 w 23424"/>
                <a:gd name="connsiteY3" fmla="*/ 10 h 23444"/>
                <a:gd name="connsiteX4" fmla="*/ 23425 w 23424"/>
                <a:gd name="connsiteY4" fmla="*/ 11722 h 23444"/>
                <a:gd name="connsiteX5" fmla="*/ 23425 w 23424"/>
                <a:gd name="connsiteY5" fmla="*/ 11722 h 2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24" h="23444">
                  <a:moveTo>
                    <a:pt x="23425" y="11722"/>
                  </a:moveTo>
                  <a:cubicBezTo>
                    <a:pt x="23425" y="17851"/>
                    <a:pt x="18037" y="23718"/>
                    <a:pt x="11712" y="23434"/>
                  </a:cubicBezTo>
                  <a:cubicBezTo>
                    <a:pt x="5365" y="23151"/>
                    <a:pt x="0" y="18287"/>
                    <a:pt x="0" y="11722"/>
                  </a:cubicBezTo>
                  <a:cubicBezTo>
                    <a:pt x="0" y="5593"/>
                    <a:pt x="5388" y="-274"/>
                    <a:pt x="11712" y="10"/>
                  </a:cubicBezTo>
                  <a:cubicBezTo>
                    <a:pt x="18060" y="315"/>
                    <a:pt x="23425" y="5179"/>
                    <a:pt x="23425" y="11722"/>
                  </a:cubicBezTo>
                  <a:lnTo>
                    <a:pt x="23425" y="11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78AEE915-2680-42B2-AF79-0374D096869E}"/>
                </a:ext>
              </a:extLst>
            </p:cNvPr>
            <p:cNvSpPr/>
            <p:nvPr/>
          </p:nvSpPr>
          <p:spPr>
            <a:xfrm>
              <a:off x="9848504" y="5824771"/>
              <a:ext cx="19215" cy="18549"/>
            </a:xfrm>
            <a:custGeom>
              <a:avLst/>
              <a:gdLst>
                <a:gd name="connsiteX0" fmla="*/ 19215 w 19215"/>
                <a:gd name="connsiteY0" fmla="*/ 9267 h 18549"/>
                <a:gd name="connsiteX1" fmla="*/ 0 w 19215"/>
                <a:gd name="connsiteY1" fmla="*/ 9267 h 18549"/>
                <a:gd name="connsiteX2" fmla="*/ 19215 w 19215"/>
                <a:gd name="connsiteY2" fmla="*/ 9267 h 18549"/>
                <a:gd name="connsiteX3" fmla="*/ 19215 w 19215"/>
                <a:gd name="connsiteY3" fmla="*/ 9267 h 1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5" h="18549">
                  <a:moveTo>
                    <a:pt x="19215" y="9267"/>
                  </a:moveTo>
                  <a:cubicBezTo>
                    <a:pt x="19215" y="21633"/>
                    <a:pt x="0" y="21655"/>
                    <a:pt x="0" y="9267"/>
                  </a:cubicBezTo>
                  <a:cubicBezTo>
                    <a:pt x="0" y="-3078"/>
                    <a:pt x="19215" y="-3100"/>
                    <a:pt x="19215" y="9267"/>
                  </a:cubicBezTo>
                  <a:lnTo>
                    <a:pt x="19215" y="92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16B39C06-C184-45FC-8511-F696FD56BAA6}"/>
                </a:ext>
              </a:extLst>
            </p:cNvPr>
            <p:cNvSpPr/>
            <p:nvPr/>
          </p:nvSpPr>
          <p:spPr>
            <a:xfrm>
              <a:off x="9851312" y="5808991"/>
              <a:ext cx="11085" cy="10432"/>
            </a:xfrm>
            <a:custGeom>
              <a:avLst/>
              <a:gdLst>
                <a:gd name="connsiteX0" fmla="*/ 11085 w 11085"/>
                <a:gd name="connsiteY0" fmla="*/ 5221 h 10432"/>
                <a:gd name="connsiteX1" fmla="*/ 2972 w 11085"/>
                <a:gd name="connsiteY1" fmla="*/ 9867 h 10432"/>
                <a:gd name="connsiteX2" fmla="*/ 2536 w 11085"/>
                <a:gd name="connsiteY2" fmla="*/ 9670 h 10432"/>
                <a:gd name="connsiteX3" fmla="*/ 2536 w 11085"/>
                <a:gd name="connsiteY3" fmla="*/ 750 h 10432"/>
                <a:gd name="connsiteX4" fmla="*/ 2972 w 11085"/>
                <a:gd name="connsiteY4" fmla="*/ 554 h 10432"/>
                <a:gd name="connsiteX5" fmla="*/ 11085 w 11085"/>
                <a:gd name="connsiteY5" fmla="*/ 5221 h 10432"/>
                <a:gd name="connsiteX6" fmla="*/ 11085 w 11085"/>
                <a:gd name="connsiteY6" fmla="*/ 5221 h 1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85" h="10432">
                  <a:moveTo>
                    <a:pt x="11085" y="5221"/>
                  </a:moveTo>
                  <a:cubicBezTo>
                    <a:pt x="11085" y="9692"/>
                    <a:pt x="6592" y="11437"/>
                    <a:pt x="2972" y="9867"/>
                  </a:cubicBezTo>
                  <a:cubicBezTo>
                    <a:pt x="2819" y="9801"/>
                    <a:pt x="2688" y="9736"/>
                    <a:pt x="2536" y="9670"/>
                  </a:cubicBezTo>
                  <a:cubicBezTo>
                    <a:pt x="-845" y="8209"/>
                    <a:pt x="-845" y="2189"/>
                    <a:pt x="2536" y="750"/>
                  </a:cubicBezTo>
                  <a:cubicBezTo>
                    <a:pt x="2688" y="684"/>
                    <a:pt x="2819" y="619"/>
                    <a:pt x="2972" y="554"/>
                  </a:cubicBezTo>
                  <a:cubicBezTo>
                    <a:pt x="6592" y="-995"/>
                    <a:pt x="11085" y="750"/>
                    <a:pt x="11085" y="5221"/>
                  </a:cubicBezTo>
                  <a:lnTo>
                    <a:pt x="11085" y="5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9D395EF6-8CCE-4D94-B36B-FFF059B5E1D3}"/>
                </a:ext>
              </a:extLst>
            </p:cNvPr>
            <p:cNvSpPr/>
            <p:nvPr/>
          </p:nvSpPr>
          <p:spPr>
            <a:xfrm>
              <a:off x="9862223" y="5789885"/>
              <a:ext cx="13827" cy="13364"/>
            </a:xfrm>
            <a:custGeom>
              <a:avLst/>
              <a:gdLst>
                <a:gd name="connsiteX0" fmla="*/ 13827 w 13827"/>
                <a:gd name="connsiteY0" fmla="*/ 6682 h 13364"/>
                <a:gd name="connsiteX1" fmla="*/ 0 w 13827"/>
                <a:gd name="connsiteY1" fmla="*/ 6682 h 13364"/>
                <a:gd name="connsiteX2" fmla="*/ 13827 w 13827"/>
                <a:gd name="connsiteY2" fmla="*/ 6682 h 13364"/>
                <a:gd name="connsiteX3" fmla="*/ 13827 w 13827"/>
                <a:gd name="connsiteY3" fmla="*/ 6682 h 1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27" h="13364">
                  <a:moveTo>
                    <a:pt x="13827" y="6682"/>
                  </a:moveTo>
                  <a:cubicBezTo>
                    <a:pt x="13827" y="15581"/>
                    <a:pt x="0" y="15603"/>
                    <a:pt x="0" y="6682"/>
                  </a:cubicBezTo>
                  <a:cubicBezTo>
                    <a:pt x="0" y="-2216"/>
                    <a:pt x="13827" y="-2238"/>
                    <a:pt x="13827" y="6682"/>
                  </a:cubicBezTo>
                  <a:lnTo>
                    <a:pt x="13827" y="66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3737840D-1A2C-43FA-839F-051D33925DF6}"/>
                </a:ext>
              </a:extLst>
            </p:cNvPr>
            <p:cNvSpPr/>
            <p:nvPr/>
          </p:nvSpPr>
          <p:spPr>
            <a:xfrm>
              <a:off x="9841547" y="5770300"/>
              <a:ext cx="13282" cy="12840"/>
            </a:xfrm>
            <a:custGeom>
              <a:avLst/>
              <a:gdLst>
                <a:gd name="connsiteX0" fmla="*/ 13282 w 13282"/>
                <a:gd name="connsiteY0" fmla="*/ 6421 h 12840"/>
                <a:gd name="connsiteX1" fmla="*/ 0 w 13282"/>
                <a:gd name="connsiteY1" fmla="*/ 6421 h 12840"/>
                <a:gd name="connsiteX2" fmla="*/ 13282 w 13282"/>
                <a:gd name="connsiteY2" fmla="*/ 6421 h 12840"/>
                <a:gd name="connsiteX3" fmla="*/ 13282 w 13282"/>
                <a:gd name="connsiteY3" fmla="*/ 6421 h 1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2" h="12840">
                  <a:moveTo>
                    <a:pt x="13282" y="6421"/>
                  </a:moveTo>
                  <a:cubicBezTo>
                    <a:pt x="13282" y="14970"/>
                    <a:pt x="0" y="14992"/>
                    <a:pt x="0" y="6421"/>
                  </a:cubicBezTo>
                  <a:cubicBezTo>
                    <a:pt x="0" y="-2129"/>
                    <a:pt x="13282" y="-2151"/>
                    <a:pt x="13282" y="6421"/>
                  </a:cubicBezTo>
                  <a:lnTo>
                    <a:pt x="13282" y="6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FA6501A9-E497-4C9F-A9E5-E17DE54F3C2D}"/>
                </a:ext>
              </a:extLst>
            </p:cNvPr>
            <p:cNvSpPr/>
            <p:nvPr/>
          </p:nvSpPr>
          <p:spPr>
            <a:xfrm>
              <a:off x="9840937" y="5787399"/>
              <a:ext cx="16706" cy="16128"/>
            </a:xfrm>
            <a:custGeom>
              <a:avLst/>
              <a:gdLst>
                <a:gd name="connsiteX0" fmla="*/ 16706 w 16706"/>
                <a:gd name="connsiteY0" fmla="*/ 8056 h 16128"/>
                <a:gd name="connsiteX1" fmla="*/ 0 w 16706"/>
                <a:gd name="connsiteY1" fmla="*/ 8056 h 16128"/>
                <a:gd name="connsiteX2" fmla="*/ 16706 w 16706"/>
                <a:gd name="connsiteY2" fmla="*/ 8056 h 16128"/>
                <a:gd name="connsiteX3" fmla="*/ 16706 w 16706"/>
                <a:gd name="connsiteY3" fmla="*/ 8056 h 1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06" h="16128">
                  <a:moveTo>
                    <a:pt x="16706" y="8056"/>
                  </a:moveTo>
                  <a:cubicBezTo>
                    <a:pt x="16706" y="18809"/>
                    <a:pt x="0" y="18830"/>
                    <a:pt x="0" y="8056"/>
                  </a:cubicBezTo>
                  <a:cubicBezTo>
                    <a:pt x="21" y="-2675"/>
                    <a:pt x="16706" y="-2696"/>
                    <a:pt x="16706" y="8056"/>
                  </a:cubicBezTo>
                  <a:lnTo>
                    <a:pt x="16706" y="80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48800F42-1018-428F-87FC-3EC3F12383C8}"/>
                </a:ext>
              </a:extLst>
            </p:cNvPr>
            <p:cNvSpPr/>
            <p:nvPr/>
          </p:nvSpPr>
          <p:spPr>
            <a:xfrm>
              <a:off x="9824329" y="5759616"/>
              <a:ext cx="18984" cy="18764"/>
            </a:xfrm>
            <a:custGeom>
              <a:avLst/>
              <a:gdLst>
                <a:gd name="connsiteX0" fmla="*/ 13161 w 18984"/>
                <a:gd name="connsiteY0" fmla="*/ 725 h 18764"/>
                <a:gd name="connsiteX1" fmla="*/ 18984 w 18984"/>
                <a:gd name="connsiteY1" fmla="*/ 9383 h 18764"/>
                <a:gd name="connsiteX2" fmla="*/ 12027 w 18984"/>
                <a:gd name="connsiteY2" fmla="*/ 18522 h 18764"/>
                <a:gd name="connsiteX3" fmla="*/ 11678 w 18984"/>
                <a:gd name="connsiteY3" fmla="*/ 18588 h 18764"/>
                <a:gd name="connsiteX4" fmla="*/ 1492 w 18984"/>
                <a:gd name="connsiteY4" fmla="*/ 14443 h 18764"/>
                <a:gd name="connsiteX5" fmla="*/ 1340 w 18984"/>
                <a:gd name="connsiteY5" fmla="*/ 14182 h 18764"/>
                <a:gd name="connsiteX6" fmla="*/ 13161 w 18984"/>
                <a:gd name="connsiteY6" fmla="*/ 725 h 18764"/>
                <a:gd name="connsiteX7" fmla="*/ 13161 w 18984"/>
                <a:gd name="connsiteY7" fmla="*/ 725 h 1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84" h="18764">
                  <a:moveTo>
                    <a:pt x="13161" y="725"/>
                  </a:moveTo>
                  <a:cubicBezTo>
                    <a:pt x="16607" y="2186"/>
                    <a:pt x="18984" y="5567"/>
                    <a:pt x="18984" y="9383"/>
                  </a:cubicBezTo>
                  <a:cubicBezTo>
                    <a:pt x="18984" y="13222"/>
                    <a:pt x="16083" y="17868"/>
                    <a:pt x="12027" y="18522"/>
                  </a:cubicBezTo>
                  <a:cubicBezTo>
                    <a:pt x="11917" y="18544"/>
                    <a:pt x="11787" y="18566"/>
                    <a:pt x="11678" y="18588"/>
                  </a:cubicBezTo>
                  <a:cubicBezTo>
                    <a:pt x="7599" y="19242"/>
                    <a:pt x="3738" y="18129"/>
                    <a:pt x="1492" y="14443"/>
                  </a:cubicBezTo>
                  <a:lnTo>
                    <a:pt x="1340" y="14182"/>
                  </a:lnTo>
                  <a:cubicBezTo>
                    <a:pt x="-3350" y="6461"/>
                    <a:pt x="5157" y="-2656"/>
                    <a:pt x="13161" y="725"/>
                  </a:cubicBezTo>
                  <a:lnTo>
                    <a:pt x="13161" y="7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4B4C129C-9243-44A6-951E-3C94E95B58F9}"/>
                </a:ext>
              </a:extLst>
            </p:cNvPr>
            <p:cNvSpPr/>
            <p:nvPr/>
          </p:nvSpPr>
          <p:spPr>
            <a:xfrm>
              <a:off x="9807143" y="5741802"/>
              <a:ext cx="14216" cy="14215"/>
            </a:xfrm>
            <a:custGeom>
              <a:avLst/>
              <a:gdLst>
                <a:gd name="connsiteX0" fmla="*/ 13247 w 14216"/>
                <a:gd name="connsiteY0" fmla="*/ 10207 h 14215"/>
                <a:gd name="connsiteX1" fmla="*/ 12833 w 14216"/>
                <a:gd name="connsiteY1" fmla="*/ 10839 h 14215"/>
                <a:gd name="connsiteX2" fmla="*/ 1971 w 14216"/>
                <a:gd name="connsiteY2" fmla="*/ 12235 h 14215"/>
                <a:gd name="connsiteX3" fmla="*/ 3368 w 14216"/>
                <a:gd name="connsiteY3" fmla="*/ 1373 h 14215"/>
                <a:gd name="connsiteX4" fmla="*/ 4000 w 14216"/>
                <a:gd name="connsiteY4" fmla="*/ 959 h 14215"/>
                <a:gd name="connsiteX5" fmla="*/ 13247 w 14216"/>
                <a:gd name="connsiteY5" fmla="*/ 10207 h 14215"/>
                <a:gd name="connsiteX6" fmla="*/ 13247 w 14216"/>
                <a:gd name="connsiteY6" fmla="*/ 10207 h 1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6" h="14215">
                  <a:moveTo>
                    <a:pt x="13247" y="10207"/>
                  </a:moveTo>
                  <a:lnTo>
                    <a:pt x="12833" y="10839"/>
                  </a:lnTo>
                  <a:cubicBezTo>
                    <a:pt x="10456" y="14569"/>
                    <a:pt x="5199" y="15463"/>
                    <a:pt x="1971" y="12235"/>
                  </a:cubicBezTo>
                  <a:cubicBezTo>
                    <a:pt x="-1234" y="9029"/>
                    <a:pt x="-362" y="3751"/>
                    <a:pt x="3368" y="1373"/>
                  </a:cubicBezTo>
                  <a:cubicBezTo>
                    <a:pt x="3586" y="1243"/>
                    <a:pt x="3782" y="1112"/>
                    <a:pt x="4000" y="959"/>
                  </a:cubicBezTo>
                  <a:cubicBezTo>
                    <a:pt x="9671" y="-2618"/>
                    <a:pt x="16847" y="4558"/>
                    <a:pt x="13247" y="10207"/>
                  </a:cubicBezTo>
                  <a:lnTo>
                    <a:pt x="13247" y="102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286FE230-E471-42CB-A2AC-C5E9FA94BDE1}"/>
                </a:ext>
              </a:extLst>
            </p:cNvPr>
            <p:cNvSpPr/>
            <p:nvPr/>
          </p:nvSpPr>
          <p:spPr>
            <a:xfrm>
              <a:off x="9763095" y="5769024"/>
              <a:ext cx="13653" cy="13176"/>
            </a:xfrm>
            <a:custGeom>
              <a:avLst/>
              <a:gdLst>
                <a:gd name="connsiteX0" fmla="*/ 13654 w 13653"/>
                <a:gd name="connsiteY0" fmla="*/ 6584 h 13176"/>
                <a:gd name="connsiteX1" fmla="*/ 0 w 13653"/>
                <a:gd name="connsiteY1" fmla="*/ 6584 h 13176"/>
                <a:gd name="connsiteX2" fmla="*/ 13654 w 13653"/>
                <a:gd name="connsiteY2" fmla="*/ 6584 h 13176"/>
                <a:gd name="connsiteX3" fmla="*/ 13654 w 13653"/>
                <a:gd name="connsiteY3" fmla="*/ 6584 h 1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3" h="13176">
                  <a:moveTo>
                    <a:pt x="13654" y="6584"/>
                  </a:moveTo>
                  <a:cubicBezTo>
                    <a:pt x="13654" y="15374"/>
                    <a:pt x="0" y="15374"/>
                    <a:pt x="0" y="6584"/>
                  </a:cubicBezTo>
                  <a:cubicBezTo>
                    <a:pt x="0" y="-2184"/>
                    <a:pt x="13654" y="-2206"/>
                    <a:pt x="13654" y="6584"/>
                  </a:cubicBezTo>
                  <a:lnTo>
                    <a:pt x="13654" y="65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A8F4F430-3500-45D8-B859-E665793A7369}"/>
                </a:ext>
              </a:extLst>
            </p:cNvPr>
            <p:cNvSpPr/>
            <p:nvPr/>
          </p:nvSpPr>
          <p:spPr>
            <a:xfrm>
              <a:off x="9766911" y="5747437"/>
              <a:ext cx="10425" cy="10059"/>
            </a:xfrm>
            <a:custGeom>
              <a:avLst/>
              <a:gdLst>
                <a:gd name="connsiteX0" fmla="*/ 10426 w 10425"/>
                <a:gd name="connsiteY0" fmla="*/ 5030 h 10059"/>
                <a:gd name="connsiteX1" fmla="*/ 0 w 10425"/>
                <a:gd name="connsiteY1" fmla="*/ 5030 h 10059"/>
                <a:gd name="connsiteX2" fmla="*/ 10426 w 10425"/>
                <a:gd name="connsiteY2" fmla="*/ 5030 h 10059"/>
                <a:gd name="connsiteX3" fmla="*/ 10426 w 10425"/>
                <a:gd name="connsiteY3" fmla="*/ 5030 h 1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5" h="10059">
                  <a:moveTo>
                    <a:pt x="10426" y="5030"/>
                  </a:moveTo>
                  <a:cubicBezTo>
                    <a:pt x="10426" y="11726"/>
                    <a:pt x="0" y="11748"/>
                    <a:pt x="0" y="5030"/>
                  </a:cubicBezTo>
                  <a:cubicBezTo>
                    <a:pt x="0" y="-1666"/>
                    <a:pt x="10426" y="-1688"/>
                    <a:pt x="10426" y="5030"/>
                  </a:cubicBezTo>
                  <a:lnTo>
                    <a:pt x="10426" y="50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5FDD85E2-374C-462B-A3E7-3C76BE340487}"/>
                </a:ext>
              </a:extLst>
            </p:cNvPr>
            <p:cNvSpPr/>
            <p:nvPr/>
          </p:nvSpPr>
          <p:spPr>
            <a:xfrm>
              <a:off x="9734633" y="5767899"/>
              <a:ext cx="24253" cy="24272"/>
            </a:xfrm>
            <a:custGeom>
              <a:avLst/>
              <a:gdLst>
                <a:gd name="connsiteX0" fmla="*/ 24253 w 24253"/>
                <a:gd name="connsiteY0" fmla="*/ 12136 h 24272"/>
                <a:gd name="connsiteX1" fmla="*/ 12127 w 24253"/>
                <a:gd name="connsiteY1" fmla="*/ 24263 h 24272"/>
                <a:gd name="connsiteX2" fmla="*/ 0 w 24253"/>
                <a:gd name="connsiteY2" fmla="*/ 12136 h 24272"/>
                <a:gd name="connsiteX3" fmla="*/ 12127 w 24253"/>
                <a:gd name="connsiteY3" fmla="*/ 10 h 24272"/>
                <a:gd name="connsiteX4" fmla="*/ 24253 w 24253"/>
                <a:gd name="connsiteY4" fmla="*/ 12136 h 24272"/>
                <a:gd name="connsiteX5" fmla="*/ 24253 w 24253"/>
                <a:gd name="connsiteY5" fmla="*/ 12136 h 2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53" h="24272">
                  <a:moveTo>
                    <a:pt x="24253" y="12136"/>
                  </a:moveTo>
                  <a:cubicBezTo>
                    <a:pt x="24253" y="18483"/>
                    <a:pt x="18670" y="24546"/>
                    <a:pt x="12127" y="24263"/>
                  </a:cubicBezTo>
                  <a:cubicBezTo>
                    <a:pt x="5561" y="23957"/>
                    <a:pt x="0" y="18941"/>
                    <a:pt x="0" y="12136"/>
                  </a:cubicBezTo>
                  <a:cubicBezTo>
                    <a:pt x="0" y="5789"/>
                    <a:pt x="5584" y="-274"/>
                    <a:pt x="12127" y="10"/>
                  </a:cubicBezTo>
                  <a:cubicBezTo>
                    <a:pt x="18691" y="293"/>
                    <a:pt x="24253" y="5331"/>
                    <a:pt x="24253" y="12136"/>
                  </a:cubicBezTo>
                  <a:lnTo>
                    <a:pt x="24253" y="121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9A7896EA-3E4F-4701-8C2A-49D2E1988F06}"/>
                </a:ext>
              </a:extLst>
            </p:cNvPr>
            <p:cNvSpPr/>
            <p:nvPr/>
          </p:nvSpPr>
          <p:spPr>
            <a:xfrm>
              <a:off x="9729400" y="5797244"/>
              <a:ext cx="19308" cy="19782"/>
            </a:xfrm>
            <a:custGeom>
              <a:avLst/>
              <a:gdLst>
                <a:gd name="connsiteX0" fmla="*/ 18100 w 19308"/>
                <a:gd name="connsiteY0" fmla="*/ 14722 h 19782"/>
                <a:gd name="connsiteX1" fmla="*/ 17882 w 19308"/>
                <a:gd name="connsiteY1" fmla="*/ 15136 h 19782"/>
                <a:gd name="connsiteX2" fmla="*/ 1438 w 19308"/>
                <a:gd name="connsiteY2" fmla="*/ 15136 h 19782"/>
                <a:gd name="connsiteX3" fmla="*/ 1220 w 19308"/>
                <a:gd name="connsiteY3" fmla="*/ 14722 h 19782"/>
                <a:gd name="connsiteX4" fmla="*/ 9661 w 19308"/>
                <a:gd name="connsiteY4" fmla="*/ 0 h 19782"/>
                <a:gd name="connsiteX5" fmla="*/ 18100 w 19308"/>
                <a:gd name="connsiteY5" fmla="*/ 14722 h 19782"/>
                <a:gd name="connsiteX6" fmla="*/ 18100 w 19308"/>
                <a:gd name="connsiteY6" fmla="*/ 14722 h 19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08" h="19782">
                  <a:moveTo>
                    <a:pt x="18100" y="14722"/>
                  </a:moveTo>
                  <a:cubicBezTo>
                    <a:pt x="18036" y="14875"/>
                    <a:pt x="17948" y="15006"/>
                    <a:pt x="17882" y="15136"/>
                  </a:cubicBezTo>
                  <a:cubicBezTo>
                    <a:pt x="14568" y="21331"/>
                    <a:pt x="4753" y="21331"/>
                    <a:pt x="1438" y="15136"/>
                  </a:cubicBezTo>
                  <a:cubicBezTo>
                    <a:pt x="1372" y="15006"/>
                    <a:pt x="1285" y="14853"/>
                    <a:pt x="1220" y="14722"/>
                  </a:cubicBezTo>
                  <a:cubicBezTo>
                    <a:pt x="-2249" y="8244"/>
                    <a:pt x="2027" y="0"/>
                    <a:pt x="9661" y="0"/>
                  </a:cubicBezTo>
                  <a:cubicBezTo>
                    <a:pt x="17272" y="22"/>
                    <a:pt x="21547" y="8266"/>
                    <a:pt x="18100" y="14722"/>
                  </a:cubicBezTo>
                  <a:lnTo>
                    <a:pt x="18100" y="14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F718202E-5DB6-4AEC-A625-66CC6042F87C}"/>
                </a:ext>
              </a:extLst>
            </p:cNvPr>
            <p:cNvSpPr/>
            <p:nvPr/>
          </p:nvSpPr>
          <p:spPr>
            <a:xfrm>
              <a:off x="9721699" y="5822446"/>
              <a:ext cx="28637" cy="26982"/>
            </a:xfrm>
            <a:custGeom>
              <a:avLst/>
              <a:gdLst>
                <a:gd name="connsiteX0" fmla="*/ 14875 w 28637"/>
                <a:gd name="connsiteY0" fmla="*/ 7187 h 26982"/>
                <a:gd name="connsiteX1" fmla="*/ 13567 w 28637"/>
                <a:gd name="connsiteY1" fmla="*/ 11483 h 26982"/>
                <a:gd name="connsiteX2" fmla="*/ 28638 w 28637"/>
                <a:gd name="connsiteY2" fmla="*/ 18223 h 26982"/>
                <a:gd name="connsiteX3" fmla="*/ 10513 w 28637"/>
                <a:gd name="connsiteY3" fmla="*/ 18223 h 26982"/>
                <a:gd name="connsiteX4" fmla="*/ 12236 w 28637"/>
                <a:gd name="connsiteY4" fmla="*/ 12835 h 26982"/>
                <a:gd name="connsiteX5" fmla="*/ 0 w 28637"/>
                <a:gd name="connsiteY5" fmla="*/ 7208 h 26982"/>
                <a:gd name="connsiteX6" fmla="*/ 14875 w 28637"/>
                <a:gd name="connsiteY6" fmla="*/ 7187 h 26982"/>
                <a:gd name="connsiteX7" fmla="*/ 14875 w 28637"/>
                <a:gd name="connsiteY7" fmla="*/ 7187 h 2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37" h="26982">
                  <a:moveTo>
                    <a:pt x="14875" y="7187"/>
                  </a:moveTo>
                  <a:cubicBezTo>
                    <a:pt x="14875" y="8931"/>
                    <a:pt x="14374" y="10371"/>
                    <a:pt x="13567" y="11483"/>
                  </a:cubicBezTo>
                  <a:cubicBezTo>
                    <a:pt x="18736" y="7361"/>
                    <a:pt x="28638" y="9586"/>
                    <a:pt x="28638" y="18223"/>
                  </a:cubicBezTo>
                  <a:cubicBezTo>
                    <a:pt x="28638" y="29891"/>
                    <a:pt x="10513" y="29913"/>
                    <a:pt x="10513" y="18223"/>
                  </a:cubicBezTo>
                  <a:cubicBezTo>
                    <a:pt x="10513" y="15998"/>
                    <a:pt x="11167" y="14209"/>
                    <a:pt x="12236" y="12835"/>
                  </a:cubicBezTo>
                  <a:cubicBezTo>
                    <a:pt x="7962" y="16085"/>
                    <a:pt x="0" y="14231"/>
                    <a:pt x="0" y="7208"/>
                  </a:cubicBezTo>
                  <a:cubicBezTo>
                    <a:pt x="-21" y="-2388"/>
                    <a:pt x="14875" y="-2410"/>
                    <a:pt x="14875" y="7187"/>
                  </a:cubicBezTo>
                  <a:lnTo>
                    <a:pt x="14875" y="71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FA6F05A9-786C-4ADF-ADF8-723FFB89B3C2}"/>
                </a:ext>
              </a:extLst>
            </p:cNvPr>
            <p:cNvSpPr/>
            <p:nvPr/>
          </p:nvSpPr>
          <p:spPr>
            <a:xfrm>
              <a:off x="9730206" y="5852983"/>
              <a:ext cx="13282" cy="12841"/>
            </a:xfrm>
            <a:custGeom>
              <a:avLst/>
              <a:gdLst>
                <a:gd name="connsiteX0" fmla="*/ 13282 w 13282"/>
                <a:gd name="connsiteY0" fmla="*/ 6421 h 12841"/>
                <a:gd name="connsiteX1" fmla="*/ 0 w 13282"/>
                <a:gd name="connsiteY1" fmla="*/ 6421 h 12841"/>
                <a:gd name="connsiteX2" fmla="*/ 13282 w 13282"/>
                <a:gd name="connsiteY2" fmla="*/ 6421 h 12841"/>
                <a:gd name="connsiteX3" fmla="*/ 13282 w 13282"/>
                <a:gd name="connsiteY3" fmla="*/ 6421 h 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2" h="12841">
                  <a:moveTo>
                    <a:pt x="13282" y="6421"/>
                  </a:moveTo>
                  <a:cubicBezTo>
                    <a:pt x="13282" y="14970"/>
                    <a:pt x="0" y="14992"/>
                    <a:pt x="0" y="6421"/>
                  </a:cubicBezTo>
                  <a:cubicBezTo>
                    <a:pt x="0" y="-2129"/>
                    <a:pt x="13282" y="-2151"/>
                    <a:pt x="13282" y="6421"/>
                  </a:cubicBezTo>
                  <a:lnTo>
                    <a:pt x="13282" y="6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6D5DA09A-3748-4301-A1C1-C1DE6DAF525F}"/>
                </a:ext>
              </a:extLst>
            </p:cNvPr>
            <p:cNvSpPr/>
            <p:nvPr/>
          </p:nvSpPr>
          <p:spPr>
            <a:xfrm>
              <a:off x="9751405" y="5857489"/>
              <a:ext cx="3947" cy="3819"/>
            </a:xfrm>
            <a:custGeom>
              <a:avLst/>
              <a:gdLst>
                <a:gd name="connsiteX0" fmla="*/ 3948 w 3947"/>
                <a:gd name="connsiteY0" fmla="*/ 1914 h 3819"/>
                <a:gd name="connsiteX1" fmla="*/ 0 w 3947"/>
                <a:gd name="connsiteY1" fmla="*/ 1914 h 3819"/>
                <a:gd name="connsiteX2" fmla="*/ 3948 w 3947"/>
                <a:gd name="connsiteY2" fmla="*/ 1914 h 3819"/>
                <a:gd name="connsiteX3" fmla="*/ 3948 w 3947"/>
                <a:gd name="connsiteY3" fmla="*/ 1914 h 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7" h="3819">
                  <a:moveTo>
                    <a:pt x="3948" y="1914"/>
                  </a:moveTo>
                  <a:cubicBezTo>
                    <a:pt x="3948" y="4444"/>
                    <a:pt x="0" y="4466"/>
                    <a:pt x="0" y="1914"/>
                  </a:cubicBezTo>
                  <a:cubicBezTo>
                    <a:pt x="0" y="-638"/>
                    <a:pt x="3948" y="-638"/>
                    <a:pt x="3948" y="1914"/>
                  </a:cubicBezTo>
                  <a:lnTo>
                    <a:pt x="3948" y="19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1C2C7857-384F-4A1F-A9E1-429D42330C2D}"/>
                </a:ext>
              </a:extLst>
            </p:cNvPr>
            <p:cNvSpPr/>
            <p:nvPr/>
          </p:nvSpPr>
          <p:spPr>
            <a:xfrm>
              <a:off x="9742048" y="5871464"/>
              <a:ext cx="13828" cy="13356"/>
            </a:xfrm>
            <a:custGeom>
              <a:avLst/>
              <a:gdLst>
                <a:gd name="connsiteX0" fmla="*/ 13829 w 13828"/>
                <a:gd name="connsiteY0" fmla="*/ 6674 h 13356"/>
                <a:gd name="connsiteX1" fmla="*/ 0 w 13828"/>
                <a:gd name="connsiteY1" fmla="*/ 6674 h 13356"/>
                <a:gd name="connsiteX2" fmla="*/ 13829 w 13828"/>
                <a:gd name="connsiteY2" fmla="*/ 6674 h 13356"/>
                <a:gd name="connsiteX3" fmla="*/ 13829 w 13828"/>
                <a:gd name="connsiteY3" fmla="*/ 6674 h 13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28" h="13356">
                  <a:moveTo>
                    <a:pt x="13829" y="6674"/>
                  </a:moveTo>
                  <a:cubicBezTo>
                    <a:pt x="13829" y="15573"/>
                    <a:pt x="0" y="15595"/>
                    <a:pt x="0" y="6674"/>
                  </a:cubicBezTo>
                  <a:cubicBezTo>
                    <a:pt x="0" y="-2225"/>
                    <a:pt x="13829" y="-2225"/>
                    <a:pt x="13829" y="6674"/>
                  </a:cubicBezTo>
                  <a:lnTo>
                    <a:pt x="13829" y="6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06EEB56A-A6F1-464A-8DE7-26E0E4E96C14}"/>
                </a:ext>
              </a:extLst>
            </p:cNvPr>
            <p:cNvSpPr/>
            <p:nvPr/>
          </p:nvSpPr>
          <p:spPr>
            <a:xfrm>
              <a:off x="9765407" y="5862977"/>
              <a:ext cx="22268" cy="21510"/>
            </a:xfrm>
            <a:custGeom>
              <a:avLst/>
              <a:gdLst>
                <a:gd name="connsiteX0" fmla="*/ 22268 w 22268"/>
                <a:gd name="connsiteY0" fmla="*/ 10755 h 21510"/>
                <a:gd name="connsiteX1" fmla="*/ 0 w 22268"/>
                <a:gd name="connsiteY1" fmla="*/ 10755 h 21510"/>
                <a:gd name="connsiteX2" fmla="*/ 22268 w 22268"/>
                <a:gd name="connsiteY2" fmla="*/ 10755 h 21510"/>
                <a:gd name="connsiteX3" fmla="*/ 22268 w 22268"/>
                <a:gd name="connsiteY3" fmla="*/ 10755 h 2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68" h="21510">
                  <a:moveTo>
                    <a:pt x="22268" y="10755"/>
                  </a:moveTo>
                  <a:cubicBezTo>
                    <a:pt x="22268" y="25085"/>
                    <a:pt x="0" y="25107"/>
                    <a:pt x="0" y="10755"/>
                  </a:cubicBezTo>
                  <a:cubicBezTo>
                    <a:pt x="0" y="-3574"/>
                    <a:pt x="22268" y="-3596"/>
                    <a:pt x="22268" y="10755"/>
                  </a:cubicBezTo>
                  <a:lnTo>
                    <a:pt x="22268" y="107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AE83327F-A875-4A94-AEB7-FAE9798E21A4}"/>
                </a:ext>
              </a:extLst>
            </p:cNvPr>
            <p:cNvSpPr/>
            <p:nvPr/>
          </p:nvSpPr>
          <p:spPr>
            <a:xfrm>
              <a:off x="9779845" y="5881707"/>
              <a:ext cx="15441" cy="14918"/>
            </a:xfrm>
            <a:custGeom>
              <a:avLst/>
              <a:gdLst>
                <a:gd name="connsiteX0" fmla="*/ 15442 w 15441"/>
                <a:gd name="connsiteY0" fmla="*/ 7467 h 14918"/>
                <a:gd name="connsiteX1" fmla="*/ 0 w 15441"/>
                <a:gd name="connsiteY1" fmla="*/ 7467 h 14918"/>
                <a:gd name="connsiteX2" fmla="*/ 15442 w 15441"/>
                <a:gd name="connsiteY2" fmla="*/ 7467 h 14918"/>
                <a:gd name="connsiteX3" fmla="*/ 15442 w 15441"/>
                <a:gd name="connsiteY3" fmla="*/ 7467 h 1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41" h="14918">
                  <a:moveTo>
                    <a:pt x="15442" y="7467"/>
                  </a:moveTo>
                  <a:cubicBezTo>
                    <a:pt x="15442" y="17391"/>
                    <a:pt x="0" y="17413"/>
                    <a:pt x="0" y="7467"/>
                  </a:cubicBezTo>
                  <a:cubicBezTo>
                    <a:pt x="0" y="-2478"/>
                    <a:pt x="15442" y="-2500"/>
                    <a:pt x="15442" y="7467"/>
                  </a:cubicBezTo>
                  <a:lnTo>
                    <a:pt x="15442" y="74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FEAC9E7B-18AD-4EA5-B809-8687D3E7CB30}"/>
                </a:ext>
              </a:extLst>
            </p:cNvPr>
            <p:cNvSpPr/>
            <p:nvPr/>
          </p:nvSpPr>
          <p:spPr>
            <a:xfrm>
              <a:off x="9800718" y="5869472"/>
              <a:ext cx="11145" cy="10746"/>
            </a:xfrm>
            <a:custGeom>
              <a:avLst/>
              <a:gdLst>
                <a:gd name="connsiteX0" fmla="*/ 11146 w 11145"/>
                <a:gd name="connsiteY0" fmla="*/ 5373 h 10746"/>
                <a:gd name="connsiteX1" fmla="*/ 0 w 11145"/>
                <a:gd name="connsiteY1" fmla="*/ 5373 h 10746"/>
                <a:gd name="connsiteX2" fmla="*/ 11146 w 11145"/>
                <a:gd name="connsiteY2" fmla="*/ 5373 h 10746"/>
                <a:gd name="connsiteX3" fmla="*/ 11146 w 11145"/>
                <a:gd name="connsiteY3" fmla="*/ 5373 h 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5" h="10746">
                  <a:moveTo>
                    <a:pt x="11146" y="5373"/>
                  </a:moveTo>
                  <a:cubicBezTo>
                    <a:pt x="11146" y="12527"/>
                    <a:pt x="0" y="12549"/>
                    <a:pt x="0" y="5373"/>
                  </a:cubicBezTo>
                  <a:cubicBezTo>
                    <a:pt x="22" y="-1780"/>
                    <a:pt x="11146" y="-1802"/>
                    <a:pt x="11146" y="5373"/>
                  </a:cubicBezTo>
                  <a:lnTo>
                    <a:pt x="11146" y="53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632F99B0-C6F9-4090-876E-DF277F61801E}"/>
                </a:ext>
              </a:extLst>
            </p:cNvPr>
            <p:cNvSpPr/>
            <p:nvPr/>
          </p:nvSpPr>
          <p:spPr>
            <a:xfrm>
              <a:off x="9814240" y="5874292"/>
              <a:ext cx="19389" cy="18729"/>
            </a:xfrm>
            <a:custGeom>
              <a:avLst/>
              <a:gdLst>
                <a:gd name="connsiteX0" fmla="*/ 19390 w 19389"/>
                <a:gd name="connsiteY0" fmla="*/ 9365 h 18729"/>
                <a:gd name="connsiteX1" fmla="*/ 0 w 19389"/>
                <a:gd name="connsiteY1" fmla="*/ 9365 h 18729"/>
                <a:gd name="connsiteX2" fmla="*/ 19390 w 19389"/>
                <a:gd name="connsiteY2" fmla="*/ 9365 h 18729"/>
                <a:gd name="connsiteX3" fmla="*/ 19390 w 19389"/>
                <a:gd name="connsiteY3" fmla="*/ 9365 h 1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89" h="18729">
                  <a:moveTo>
                    <a:pt x="19390" y="9365"/>
                  </a:moveTo>
                  <a:cubicBezTo>
                    <a:pt x="19390" y="21840"/>
                    <a:pt x="0" y="21862"/>
                    <a:pt x="0" y="9365"/>
                  </a:cubicBezTo>
                  <a:cubicBezTo>
                    <a:pt x="0" y="-3111"/>
                    <a:pt x="19390" y="-3133"/>
                    <a:pt x="19390" y="9365"/>
                  </a:cubicBezTo>
                  <a:lnTo>
                    <a:pt x="19390" y="93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2202823E-6487-492E-A200-E6623426377B}"/>
                </a:ext>
              </a:extLst>
            </p:cNvPr>
            <p:cNvSpPr/>
            <p:nvPr/>
          </p:nvSpPr>
          <p:spPr>
            <a:xfrm>
              <a:off x="9841896" y="5878626"/>
              <a:ext cx="10403" cy="10059"/>
            </a:xfrm>
            <a:custGeom>
              <a:avLst/>
              <a:gdLst>
                <a:gd name="connsiteX0" fmla="*/ 10404 w 10403"/>
                <a:gd name="connsiteY0" fmla="*/ 5030 h 10059"/>
                <a:gd name="connsiteX1" fmla="*/ 0 w 10403"/>
                <a:gd name="connsiteY1" fmla="*/ 5030 h 10059"/>
                <a:gd name="connsiteX2" fmla="*/ 10404 w 10403"/>
                <a:gd name="connsiteY2" fmla="*/ 5030 h 10059"/>
                <a:gd name="connsiteX3" fmla="*/ 10404 w 10403"/>
                <a:gd name="connsiteY3" fmla="*/ 5030 h 1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03" h="10059">
                  <a:moveTo>
                    <a:pt x="10404" y="5030"/>
                  </a:moveTo>
                  <a:cubicBezTo>
                    <a:pt x="10404" y="11726"/>
                    <a:pt x="0" y="11747"/>
                    <a:pt x="0" y="5030"/>
                  </a:cubicBezTo>
                  <a:cubicBezTo>
                    <a:pt x="-22" y="-1666"/>
                    <a:pt x="10404" y="-1688"/>
                    <a:pt x="10404" y="5030"/>
                  </a:cubicBezTo>
                  <a:lnTo>
                    <a:pt x="10404" y="50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5E1B0D50-8119-4BC3-89DD-BB76769DBD18}"/>
                </a:ext>
              </a:extLst>
            </p:cNvPr>
            <p:cNvSpPr/>
            <p:nvPr/>
          </p:nvSpPr>
          <p:spPr>
            <a:xfrm>
              <a:off x="9859906" y="5873849"/>
              <a:ext cx="4571" cy="4195"/>
            </a:xfrm>
            <a:custGeom>
              <a:avLst/>
              <a:gdLst>
                <a:gd name="connsiteX0" fmla="*/ 2077 w 4571"/>
                <a:gd name="connsiteY0" fmla="*/ 4093 h 4195"/>
                <a:gd name="connsiteX1" fmla="*/ 442 w 4571"/>
                <a:gd name="connsiteY1" fmla="*/ 3177 h 4195"/>
                <a:gd name="connsiteX2" fmla="*/ 442 w 4571"/>
                <a:gd name="connsiteY2" fmla="*/ 1018 h 4195"/>
                <a:gd name="connsiteX3" fmla="*/ 2077 w 4571"/>
                <a:gd name="connsiteY3" fmla="*/ 102 h 4195"/>
                <a:gd name="connsiteX4" fmla="*/ 2077 w 4571"/>
                <a:gd name="connsiteY4" fmla="*/ 4093 h 4195"/>
                <a:gd name="connsiteX5" fmla="*/ 2077 w 4571"/>
                <a:gd name="connsiteY5" fmla="*/ 4093 h 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1" h="4195">
                  <a:moveTo>
                    <a:pt x="2077" y="4093"/>
                  </a:moveTo>
                  <a:cubicBezTo>
                    <a:pt x="1401" y="3897"/>
                    <a:pt x="943" y="3679"/>
                    <a:pt x="442" y="3177"/>
                  </a:cubicBezTo>
                  <a:cubicBezTo>
                    <a:pt x="-147" y="2588"/>
                    <a:pt x="-147" y="1607"/>
                    <a:pt x="442" y="1018"/>
                  </a:cubicBezTo>
                  <a:cubicBezTo>
                    <a:pt x="943" y="516"/>
                    <a:pt x="1401" y="298"/>
                    <a:pt x="2077" y="102"/>
                  </a:cubicBezTo>
                  <a:cubicBezTo>
                    <a:pt x="5393" y="-836"/>
                    <a:pt x="5414" y="5031"/>
                    <a:pt x="2077" y="4093"/>
                  </a:cubicBezTo>
                  <a:lnTo>
                    <a:pt x="2077" y="40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5E1FD91A-2CE8-4FDE-AC8A-252669FD2BDE}"/>
                </a:ext>
              </a:extLst>
            </p:cNvPr>
            <p:cNvSpPr/>
            <p:nvPr/>
          </p:nvSpPr>
          <p:spPr>
            <a:xfrm>
              <a:off x="9875332" y="5853525"/>
              <a:ext cx="3053" cy="2944"/>
            </a:xfrm>
            <a:custGeom>
              <a:avLst/>
              <a:gdLst>
                <a:gd name="connsiteX0" fmla="*/ 3053 w 3053"/>
                <a:gd name="connsiteY0" fmla="*/ 1472 h 2944"/>
                <a:gd name="connsiteX1" fmla="*/ 0 w 3053"/>
                <a:gd name="connsiteY1" fmla="*/ 1472 h 2944"/>
                <a:gd name="connsiteX2" fmla="*/ 3053 w 3053"/>
                <a:gd name="connsiteY2" fmla="*/ 1472 h 2944"/>
                <a:gd name="connsiteX3" fmla="*/ 3053 w 3053"/>
                <a:gd name="connsiteY3" fmla="*/ 1472 h 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3" h="2944">
                  <a:moveTo>
                    <a:pt x="3053" y="1472"/>
                  </a:moveTo>
                  <a:cubicBezTo>
                    <a:pt x="3053" y="3435"/>
                    <a:pt x="0" y="3435"/>
                    <a:pt x="0" y="1472"/>
                  </a:cubicBezTo>
                  <a:cubicBezTo>
                    <a:pt x="0" y="-491"/>
                    <a:pt x="3053" y="-491"/>
                    <a:pt x="3053" y="1472"/>
                  </a:cubicBezTo>
                  <a:lnTo>
                    <a:pt x="3053" y="14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D06CDB4D-E174-4560-9CCE-B65181041171}"/>
                </a:ext>
              </a:extLst>
            </p:cNvPr>
            <p:cNvSpPr/>
            <p:nvPr/>
          </p:nvSpPr>
          <p:spPr>
            <a:xfrm>
              <a:off x="9873674" y="5833255"/>
              <a:ext cx="10774" cy="10419"/>
            </a:xfrm>
            <a:custGeom>
              <a:avLst/>
              <a:gdLst>
                <a:gd name="connsiteX0" fmla="*/ 10774 w 10774"/>
                <a:gd name="connsiteY0" fmla="*/ 5210 h 10419"/>
                <a:gd name="connsiteX1" fmla="*/ 0 w 10774"/>
                <a:gd name="connsiteY1" fmla="*/ 5210 h 10419"/>
                <a:gd name="connsiteX2" fmla="*/ 10774 w 10774"/>
                <a:gd name="connsiteY2" fmla="*/ 5210 h 10419"/>
                <a:gd name="connsiteX3" fmla="*/ 10774 w 10774"/>
                <a:gd name="connsiteY3" fmla="*/ 5210 h 1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74" h="10419">
                  <a:moveTo>
                    <a:pt x="10774" y="5210"/>
                  </a:moveTo>
                  <a:cubicBezTo>
                    <a:pt x="10774" y="12146"/>
                    <a:pt x="0" y="12167"/>
                    <a:pt x="0" y="5210"/>
                  </a:cubicBezTo>
                  <a:cubicBezTo>
                    <a:pt x="0" y="-1726"/>
                    <a:pt x="10774" y="-1748"/>
                    <a:pt x="10774" y="5210"/>
                  </a:cubicBezTo>
                  <a:lnTo>
                    <a:pt x="10774" y="521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A3A79112-C6E6-40D3-A5A7-C437B1108EF3}"/>
                </a:ext>
              </a:extLst>
            </p:cNvPr>
            <p:cNvSpPr/>
            <p:nvPr/>
          </p:nvSpPr>
          <p:spPr>
            <a:xfrm>
              <a:off x="9881373" y="5817756"/>
              <a:ext cx="8614" cy="8317"/>
            </a:xfrm>
            <a:custGeom>
              <a:avLst/>
              <a:gdLst>
                <a:gd name="connsiteX0" fmla="*/ 8614 w 8614"/>
                <a:gd name="connsiteY0" fmla="*/ 4155 h 8317"/>
                <a:gd name="connsiteX1" fmla="*/ 0 w 8614"/>
                <a:gd name="connsiteY1" fmla="*/ 4155 h 8317"/>
                <a:gd name="connsiteX2" fmla="*/ 8614 w 8614"/>
                <a:gd name="connsiteY2" fmla="*/ 4155 h 8317"/>
                <a:gd name="connsiteX3" fmla="*/ 8614 w 8614"/>
                <a:gd name="connsiteY3" fmla="*/ 4155 h 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14" h="8317">
                  <a:moveTo>
                    <a:pt x="8614" y="4155"/>
                  </a:moveTo>
                  <a:cubicBezTo>
                    <a:pt x="8614" y="9695"/>
                    <a:pt x="0" y="9716"/>
                    <a:pt x="0" y="4155"/>
                  </a:cubicBezTo>
                  <a:cubicBezTo>
                    <a:pt x="0" y="-1385"/>
                    <a:pt x="8614" y="-1385"/>
                    <a:pt x="8614" y="4155"/>
                  </a:cubicBezTo>
                  <a:lnTo>
                    <a:pt x="8614" y="41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9A19B8C5-0DA5-4708-B1DC-1DB6CCBF10F6}"/>
                </a:ext>
              </a:extLst>
            </p:cNvPr>
            <p:cNvSpPr/>
            <p:nvPr/>
          </p:nvSpPr>
          <p:spPr>
            <a:xfrm>
              <a:off x="9875790" y="5785758"/>
              <a:ext cx="10948" cy="10583"/>
            </a:xfrm>
            <a:custGeom>
              <a:avLst/>
              <a:gdLst>
                <a:gd name="connsiteX0" fmla="*/ 10949 w 10948"/>
                <a:gd name="connsiteY0" fmla="*/ 5292 h 10583"/>
                <a:gd name="connsiteX1" fmla="*/ 0 w 10948"/>
                <a:gd name="connsiteY1" fmla="*/ 5292 h 10583"/>
                <a:gd name="connsiteX2" fmla="*/ 10949 w 10948"/>
                <a:gd name="connsiteY2" fmla="*/ 5292 h 10583"/>
                <a:gd name="connsiteX3" fmla="*/ 10949 w 10948"/>
                <a:gd name="connsiteY3" fmla="*/ 5292 h 1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48" h="10583">
                  <a:moveTo>
                    <a:pt x="10949" y="5292"/>
                  </a:moveTo>
                  <a:cubicBezTo>
                    <a:pt x="10949" y="12337"/>
                    <a:pt x="0" y="12358"/>
                    <a:pt x="0" y="5292"/>
                  </a:cubicBezTo>
                  <a:cubicBezTo>
                    <a:pt x="0" y="-1753"/>
                    <a:pt x="10949" y="-1775"/>
                    <a:pt x="10949" y="5292"/>
                  </a:cubicBezTo>
                  <a:lnTo>
                    <a:pt x="10949" y="52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6AB4DBEF-5155-4CD7-A773-986FC51D2A2D}"/>
                </a:ext>
              </a:extLst>
            </p:cNvPr>
            <p:cNvSpPr/>
            <p:nvPr/>
          </p:nvSpPr>
          <p:spPr>
            <a:xfrm>
              <a:off x="9862747" y="5771600"/>
              <a:ext cx="10599" cy="10231"/>
            </a:xfrm>
            <a:custGeom>
              <a:avLst/>
              <a:gdLst>
                <a:gd name="connsiteX0" fmla="*/ 10600 w 10599"/>
                <a:gd name="connsiteY0" fmla="*/ 5120 h 10231"/>
                <a:gd name="connsiteX1" fmla="*/ 0 w 10599"/>
                <a:gd name="connsiteY1" fmla="*/ 5120 h 10231"/>
                <a:gd name="connsiteX2" fmla="*/ 10600 w 10599"/>
                <a:gd name="connsiteY2" fmla="*/ 5120 h 10231"/>
                <a:gd name="connsiteX3" fmla="*/ 10600 w 10599"/>
                <a:gd name="connsiteY3" fmla="*/ 5120 h 1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9" h="10231">
                  <a:moveTo>
                    <a:pt x="10600" y="5120"/>
                  </a:moveTo>
                  <a:cubicBezTo>
                    <a:pt x="10600" y="11925"/>
                    <a:pt x="0" y="11947"/>
                    <a:pt x="0" y="5120"/>
                  </a:cubicBezTo>
                  <a:cubicBezTo>
                    <a:pt x="0" y="-1707"/>
                    <a:pt x="10600" y="-1707"/>
                    <a:pt x="10600" y="5120"/>
                  </a:cubicBezTo>
                  <a:lnTo>
                    <a:pt x="10600" y="51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BEB7BB66-5E48-4A27-8A27-E7E541DC952B}"/>
                </a:ext>
              </a:extLst>
            </p:cNvPr>
            <p:cNvSpPr/>
            <p:nvPr/>
          </p:nvSpPr>
          <p:spPr>
            <a:xfrm>
              <a:off x="9812779" y="5899205"/>
              <a:ext cx="13479" cy="13004"/>
            </a:xfrm>
            <a:custGeom>
              <a:avLst/>
              <a:gdLst>
                <a:gd name="connsiteX0" fmla="*/ 13479 w 13479"/>
                <a:gd name="connsiteY0" fmla="*/ 6502 h 13004"/>
                <a:gd name="connsiteX1" fmla="*/ 0 w 13479"/>
                <a:gd name="connsiteY1" fmla="*/ 6502 h 13004"/>
                <a:gd name="connsiteX2" fmla="*/ 13479 w 13479"/>
                <a:gd name="connsiteY2" fmla="*/ 6502 h 13004"/>
                <a:gd name="connsiteX3" fmla="*/ 13479 w 13479"/>
                <a:gd name="connsiteY3" fmla="*/ 6502 h 1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9" h="13004">
                  <a:moveTo>
                    <a:pt x="13479" y="6502"/>
                  </a:moveTo>
                  <a:cubicBezTo>
                    <a:pt x="13479" y="15161"/>
                    <a:pt x="0" y="15183"/>
                    <a:pt x="0" y="6502"/>
                  </a:cubicBezTo>
                  <a:cubicBezTo>
                    <a:pt x="21" y="-2156"/>
                    <a:pt x="13479" y="-2178"/>
                    <a:pt x="13479" y="6502"/>
                  </a:cubicBezTo>
                  <a:lnTo>
                    <a:pt x="13479" y="65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6A5DEB3D-0E35-4785-B6D0-427FDCAD9CC7}"/>
                </a:ext>
              </a:extLst>
            </p:cNvPr>
            <p:cNvSpPr/>
            <p:nvPr/>
          </p:nvSpPr>
          <p:spPr>
            <a:xfrm>
              <a:off x="9791427" y="5902042"/>
              <a:ext cx="9879" cy="9544"/>
            </a:xfrm>
            <a:custGeom>
              <a:avLst/>
              <a:gdLst>
                <a:gd name="connsiteX0" fmla="*/ 9880 w 9879"/>
                <a:gd name="connsiteY0" fmla="*/ 4777 h 9544"/>
                <a:gd name="connsiteX1" fmla="*/ 0 w 9879"/>
                <a:gd name="connsiteY1" fmla="*/ 4777 h 9544"/>
                <a:gd name="connsiteX2" fmla="*/ 9880 w 9879"/>
                <a:gd name="connsiteY2" fmla="*/ 4777 h 9544"/>
                <a:gd name="connsiteX3" fmla="*/ 9880 w 9879"/>
                <a:gd name="connsiteY3" fmla="*/ 4777 h 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79" h="9544">
                  <a:moveTo>
                    <a:pt x="9880" y="4777"/>
                  </a:moveTo>
                  <a:cubicBezTo>
                    <a:pt x="9880" y="11123"/>
                    <a:pt x="0" y="11145"/>
                    <a:pt x="0" y="4777"/>
                  </a:cubicBezTo>
                  <a:cubicBezTo>
                    <a:pt x="21" y="-1592"/>
                    <a:pt x="9880" y="-1592"/>
                    <a:pt x="9880" y="4777"/>
                  </a:cubicBezTo>
                  <a:lnTo>
                    <a:pt x="9880" y="47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6224AE4A-1DA3-41AC-8A4A-9F476B161755}"/>
                </a:ext>
              </a:extLst>
            </p:cNvPr>
            <p:cNvSpPr/>
            <p:nvPr/>
          </p:nvSpPr>
          <p:spPr>
            <a:xfrm>
              <a:off x="9762419" y="5901699"/>
              <a:ext cx="10599" cy="10239"/>
            </a:xfrm>
            <a:custGeom>
              <a:avLst/>
              <a:gdLst>
                <a:gd name="connsiteX0" fmla="*/ 10600 w 10599"/>
                <a:gd name="connsiteY0" fmla="*/ 5120 h 10239"/>
                <a:gd name="connsiteX1" fmla="*/ 0 w 10599"/>
                <a:gd name="connsiteY1" fmla="*/ 5120 h 10239"/>
                <a:gd name="connsiteX2" fmla="*/ 10600 w 10599"/>
                <a:gd name="connsiteY2" fmla="*/ 5120 h 10239"/>
                <a:gd name="connsiteX3" fmla="*/ 10600 w 10599"/>
                <a:gd name="connsiteY3" fmla="*/ 5120 h 1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9" h="10239">
                  <a:moveTo>
                    <a:pt x="10600" y="5120"/>
                  </a:moveTo>
                  <a:cubicBezTo>
                    <a:pt x="10600" y="11947"/>
                    <a:pt x="0" y="11947"/>
                    <a:pt x="0" y="5120"/>
                  </a:cubicBezTo>
                  <a:cubicBezTo>
                    <a:pt x="0" y="-1707"/>
                    <a:pt x="10600" y="-1707"/>
                    <a:pt x="10600" y="5120"/>
                  </a:cubicBezTo>
                  <a:lnTo>
                    <a:pt x="10600" y="51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E6E74C70-3E3B-4818-9713-DA0055295C2F}"/>
                </a:ext>
              </a:extLst>
            </p:cNvPr>
            <p:cNvSpPr/>
            <p:nvPr/>
          </p:nvSpPr>
          <p:spPr>
            <a:xfrm>
              <a:off x="9717288" y="5860443"/>
              <a:ext cx="9236" cy="8934"/>
            </a:xfrm>
            <a:custGeom>
              <a:avLst/>
              <a:gdLst>
                <a:gd name="connsiteX0" fmla="*/ 7792 w 9236"/>
                <a:gd name="connsiteY0" fmla="*/ 1337 h 8934"/>
                <a:gd name="connsiteX1" fmla="*/ 8076 w 9236"/>
                <a:gd name="connsiteY1" fmla="*/ 1599 h 8934"/>
                <a:gd name="connsiteX2" fmla="*/ 8076 w 9236"/>
                <a:gd name="connsiteY2" fmla="*/ 7313 h 8934"/>
                <a:gd name="connsiteX3" fmla="*/ 7792 w 9236"/>
                <a:gd name="connsiteY3" fmla="*/ 7597 h 8934"/>
                <a:gd name="connsiteX4" fmla="*/ 3495 w 9236"/>
                <a:gd name="connsiteY4" fmla="*/ 8731 h 8934"/>
                <a:gd name="connsiteX5" fmla="*/ 2994 w 9236"/>
                <a:gd name="connsiteY5" fmla="*/ 8535 h 8934"/>
                <a:gd name="connsiteX6" fmla="*/ 2994 w 9236"/>
                <a:gd name="connsiteY6" fmla="*/ 399 h 8934"/>
                <a:gd name="connsiteX7" fmla="*/ 3495 w 9236"/>
                <a:gd name="connsiteY7" fmla="*/ 203 h 8934"/>
                <a:gd name="connsiteX8" fmla="*/ 7792 w 9236"/>
                <a:gd name="connsiteY8" fmla="*/ 1337 h 8934"/>
                <a:gd name="connsiteX9" fmla="*/ 7792 w 9236"/>
                <a:gd name="connsiteY9" fmla="*/ 1337 h 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36" h="8934">
                  <a:moveTo>
                    <a:pt x="7792" y="1337"/>
                  </a:moveTo>
                  <a:lnTo>
                    <a:pt x="8076" y="1599"/>
                  </a:lnTo>
                  <a:cubicBezTo>
                    <a:pt x="9624" y="3104"/>
                    <a:pt x="9624" y="5808"/>
                    <a:pt x="8076" y="7313"/>
                  </a:cubicBezTo>
                  <a:lnTo>
                    <a:pt x="7792" y="7597"/>
                  </a:lnTo>
                  <a:cubicBezTo>
                    <a:pt x="6745" y="8600"/>
                    <a:pt x="4935" y="9298"/>
                    <a:pt x="3495" y="8731"/>
                  </a:cubicBezTo>
                  <a:cubicBezTo>
                    <a:pt x="3343" y="8665"/>
                    <a:pt x="3168" y="8600"/>
                    <a:pt x="2994" y="8535"/>
                  </a:cubicBezTo>
                  <a:cubicBezTo>
                    <a:pt x="-998" y="6964"/>
                    <a:pt x="-998" y="1970"/>
                    <a:pt x="2994" y="399"/>
                  </a:cubicBezTo>
                  <a:cubicBezTo>
                    <a:pt x="3147" y="334"/>
                    <a:pt x="3321" y="269"/>
                    <a:pt x="3495" y="203"/>
                  </a:cubicBezTo>
                  <a:cubicBezTo>
                    <a:pt x="4935" y="-364"/>
                    <a:pt x="6745" y="334"/>
                    <a:pt x="7792" y="1337"/>
                  </a:cubicBezTo>
                  <a:lnTo>
                    <a:pt x="7792" y="13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43F34B41-04E7-4DD0-BA47-DC8534D35307}"/>
                </a:ext>
              </a:extLst>
            </p:cNvPr>
            <p:cNvSpPr/>
            <p:nvPr/>
          </p:nvSpPr>
          <p:spPr>
            <a:xfrm>
              <a:off x="9712866" y="5845464"/>
              <a:ext cx="8563" cy="8042"/>
            </a:xfrm>
            <a:custGeom>
              <a:avLst/>
              <a:gdLst>
                <a:gd name="connsiteX0" fmla="*/ 7699 w 8563"/>
                <a:gd name="connsiteY0" fmla="*/ 1944 h 8042"/>
                <a:gd name="connsiteX1" fmla="*/ 7590 w 8563"/>
                <a:gd name="connsiteY1" fmla="*/ 1682 h 8042"/>
                <a:gd name="connsiteX2" fmla="*/ 7590 w 8563"/>
                <a:gd name="connsiteY2" fmla="*/ 6372 h 8042"/>
                <a:gd name="connsiteX3" fmla="*/ 7699 w 8563"/>
                <a:gd name="connsiteY3" fmla="*/ 6110 h 8042"/>
                <a:gd name="connsiteX4" fmla="*/ 0 w 8563"/>
                <a:gd name="connsiteY4" fmla="*/ 4016 h 8042"/>
                <a:gd name="connsiteX5" fmla="*/ 7699 w 8563"/>
                <a:gd name="connsiteY5" fmla="*/ 1944 h 8042"/>
                <a:gd name="connsiteX6" fmla="*/ 7699 w 8563"/>
                <a:gd name="connsiteY6" fmla="*/ 1944 h 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63" h="8042">
                  <a:moveTo>
                    <a:pt x="7699" y="1944"/>
                  </a:moveTo>
                  <a:cubicBezTo>
                    <a:pt x="7656" y="1857"/>
                    <a:pt x="7612" y="1770"/>
                    <a:pt x="7590" y="1682"/>
                  </a:cubicBezTo>
                  <a:cubicBezTo>
                    <a:pt x="8899" y="2707"/>
                    <a:pt x="8876" y="5347"/>
                    <a:pt x="7590" y="6372"/>
                  </a:cubicBezTo>
                  <a:cubicBezTo>
                    <a:pt x="7634" y="6284"/>
                    <a:pt x="7677" y="6197"/>
                    <a:pt x="7699" y="6110"/>
                  </a:cubicBezTo>
                  <a:cubicBezTo>
                    <a:pt x="5518" y="9468"/>
                    <a:pt x="0" y="8247"/>
                    <a:pt x="0" y="4016"/>
                  </a:cubicBezTo>
                  <a:cubicBezTo>
                    <a:pt x="0" y="-193"/>
                    <a:pt x="5518" y="-1437"/>
                    <a:pt x="7699" y="1944"/>
                  </a:cubicBezTo>
                  <a:lnTo>
                    <a:pt x="7699" y="19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1E336142-11DC-4C23-A798-48AE32F45037}"/>
                </a:ext>
              </a:extLst>
            </p:cNvPr>
            <p:cNvSpPr/>
            <p:nvPr/>
          </p:nvSpPr>
          <p:spPr>
            <a:xfrm>
              <a:off x="9714196" y="5793972"/>
              <a:ext cx="12214" cy="11785"/>
            </a:xfrm>
            <a:custGeom>
              <a:avLst/>
              <a:gdLst>
                <a:gd name="connsiteX0" fmla="*/ 12214 w 12214"/>
                <a:gd name="connsiteY0" fmla="*/ 5889 h 11785"/>
                <a:gd name="connsiteX1" fmla="*/ 0 w 12214"/>
                <a:gd name="connsiteY1" fmla="*/ 5889 h 11785"/>
                <a:gd name="connsiteX2" fmla="*/ 12214 w 12214"/>
                <a:gd name="connsiteY2" fmla="*/ 5889 h 11785"/>
                <a:gd name="connsiteX3" fmla="*/ 12214 w 12214"/>
                <a:gd name="connsiteY3" fmla="*/ 5889 h 1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4" h="11785">
                  <a:moveTo>
                    <a:pt x="12214" y="5889"/>
                  </a:moveTo>
                  <a:cubicBezTo>
                    <a:pt x="12214" y="13741"/>
                    <a:pt x="0" y="13763"/>
                    <a:pt x="0" y="5889"/>
                  </a:cubicBezTo>
                  <a:cubicBezTo>
                    <a:pt x="0" y="-1963"/>
                    <a:pt x="12214" y="-1963"/>
                    <a:pt x="12214" y="5889"/>
                  </a:cubicBezTo>
                  <a:lnTo>
                    <a:pt x="12214" y="58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0E696609-CFF2-4BCA-80E7-44BCDC1D4B56}"/>
                </a:ext>
              </a:extLst>
            </p:cNvPr>
            <p:cNvSpPr/>
            <p:nvPr/>
          </p:nvSpPr>
          <p:spPr>
            <a:xfrm>
              <a:off x="9721503" y="5778002"/>
              <a:ext cx="6455" cy="6248"/>
            </a:xfrm>
            <a:custGeom>
              <a:avLst/>
              <a:gdLst>
                <a:gd name="connsiteX0" fmla="*/ 6456 w 6455"/>
                <a:gd name="connsiteY0" fmla="*/ 3124 h 6248"/>
                <a:gd name="connsiteX1" fmla="*/ 0 w 6455"/>
                <a:gd name="connsiteY1" fmla="*/ 3124 h 6248"/>
                <a:gd name="connsiteX2" fmla="*/ 6456 w 6455"/>
                <a:gd name="connsiteY2" fmla="*/ 3124 h 6248"/>
                <a:gd name="connsiteX3" fmla="*/ 6456 w 6455"/>
                <a:gd name="connsiteY3" fmla="*/ 3124 h 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55" h="6248">
                  <a:moveTo>
                    <a:pt x="6456" y="3124"/>
                  </a:moveTo>
                  <a:cubicBezTo>
                    <a:pt x="6456" y="7290"/>
                    <a:pt x="0" y="7290"/>
                    <a:pt x="0" y="3124"/>
                  </a:cubicBezTo>
                  <a:cubicBezTo>
                    <a:pt x="-21" y="-1041"/>
                    <a:pt x="6456" y="-1041"/>
                    <a:pt x="6456" y="3124"/>
                  </a:cubicBezTo>
                  <a:lnTo>
                    <a:pt x="6456" y="31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78786C55-BFF2-4D35-AC45-0F18F21C9124}"/>
                </a:ext>
              </a:extLst>
            </p:cNvPr>
            <p:cNvSpPr/>
            <p:nvPr/>
          </p:nvSpPr>
          <p:spPr>
            <a:xfrm>
              <a:off x="9781656" y="5732628"/>
              <a:ext cx="29281" cy="38367"/>
            </a:xfrm>
            <a:custGeom>
              <a:avLst/>
              <a:gdLst>
                <a:gd name="connsiteX0" fmla="*/ 22814 w 29281"/>
                <a:gd name="connsiteY0" fmla="*/ 11006 h 38367"/>
                <a:gd name="connsiteX1" fmla="*/ 21069 w 29281"/>
                <a:gd name="connsiteY1" fmla="*/ 17135 h 38367"/>
                <a:gd name="connsiteX2" fmla="*/ 22726 w 29281"/>
                <a:gd name="connsiteY2" fmla="*/ 17658 h 38367"/>
                <a:gd name="connsiteX3" fmla="*/ 28746 w 29281"/>
                <a:gd name="connsiteY3" fmla="*/ 29937 h 38367"/>
                <a:gd name="connsiteX4" fmla="*/ 28441 w 29281"/>
                <a:gd name="connsiteY4" fmla="*/ 30701 h 38367"/>
                <a:gd name="connsiteX5" fmla="*/ 14329 w 29281"/>
                <a:gd name="connsiteY5" fmla="*/ 37484 h 38367"/>
                <a:gd name="connsiteX6" fmla="*/ 9313 w 29281"/>
                <a:gd name="connsiteY6" fmla="*/ 22631 h 38367"/>
                <a:gd name="connsiteX7" fmla="*/ 9727 w 29281"/>
                <a:gd name="connsiteY7" fmla="*/ 21933 h 38367"/>
                <a:gd name="connsiteX8" fmla="*/ 9750 w 29281"/>
                <a:gd name="connsiteY8" fmla="*/ 21911 h 38367"/>
                <a:gd name="connsiteX9" fmla="*/ 0 w 29281"/>
                <a:gd name="connsiteY9" fmla="*/ 11028 h 38367"/>
                <a:gd name="connsiteX10" fmla="*/ 22814 w 29281"/>
                <a:gd name="connsiteY10" fmla="*/ 11006 h 38367"/>
                <a:gd name="connsiteX11" fmla="*/ 22814 w 29281"/>
                <a:gd name="connsiteY11" fmla="*/ 11006 h 3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81" h="38367">
                  <a:moveTo>
                    <a:pt x="22814" y="11006"/>
                  </a:moveTo>
                  <a:cubicBezTo>
                    <a:pt x="22814" y="13471"/>
                    <a:pt x="22137" y="15477"/>
                    <a:pt x="21069" y="17135"/>
                  </a:cubicBezTo>
                  <a:cubicBezTo>
                    <a:pt x="21636" y="17266"/>
                    <a:pt x="22181" y="17440"/>
                    <a:pt x="22726" y="17658"/>
                  </a:cubicBezTo>
                  <a:cubicBezTo>
                    <a:pt x="27045" y="19490"/>
                    <a:pt x="30687" y="25096"/>
                    <a:pt x="28746" y="29937"/>
                  </a:cubicBezTo>
                  <a:cubicBezTo>
                    <a:pt x="28637" y="30199"/>
                    <a:pt x="28549" y="30439"/>
                    <a:pt x="28441" y="30701"/>
                  </a:cubicBezTo>
                  <a:cubicBezTo>
                    <a:pt x="26129" y="36481"/>
                    <a:pt x="20611" y="40145"/>
                    <a:pt x="14329" y="37484"/>
                  </a:cubicBezTo>
                  <a:cubicBezTo>
                    <a:pt x="8680" y="35106"/>
                    <a:pt x="6042" y="28062"/>
                    <a:pt x="9313" y="22631"/>
                  </a:cubicBezTo>
                  <a:cubicBezTo>
                    <a:pt x="9444" y="22413"/>
                    <a:pt x="9596" y="22173"/>
                    <a:pt x="9727" y="21933"/>
                  </a:cubicBezTo>
                  <a:cubicBezTo>
                    <a:pt x="9727" y="21933"/>
                    <a:pt x="9727" y="21933"/>
                    <a:pt x="9750" y="21911"/>
                  </a:cubicBezTo>
                  <a:cubicBezTo>
                    <a:pt x="4645" y="21257"/>
                    <a:pt x="0" y="17658"/>
                    <a:pt x="0" y="11028"/>
                  </a:cubicBezTo>
                  <a:cubicBezTo>
                    <a:pt x="21" y="-3650"/>
                    <a:pt x="22814" y="-3694"/>
                    <a:pt x="22814" y="11006"/>
                  </a:cubicBezTo>
                  <a:lnTo>
                    <a:pt x="22814" y="110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5AF1479A-66A1-4E2E-87BA-2D0447DB1FF6}"/>
                </a:ext>
              </a:extLst>
            </p:cNvPr>
            <p:cNvSpPr/>
            <p:nvPr/>
          </p:nvSpPr>
          <p:spPr>
            <a:xfrm>
              <a:off x="9837054" y="5745864"/>
              <a:ext cx="6826" cy="6575"/>
            </a:xfrm>
            <a:custGeom>
              <a:avLst/>
              <a:gdLst>
                <a:gd name="connsiteX0" fmla="*/ 6826 w 6826"/>
                <a:gd name="connsiteY0" fmla="*/ 3288 h 6575"/>
                <a:gd name="connsiteX1" fmla="*/ 0 w 6826"/>
                <a:gd name="connsiteY1" fmla="*/ 3288 h 6575"/>
                <a:gd name="connsiteX2" fmla="*/ 6826 w 6826"/>
                <a:gd name="connsiteY2" fmla="*/ 3288 h 6575"/>
                <a:gd name="connsiteX3" fmla="*/ 6826 w 6826"/>
                <a:gd name="connsiteY3" fmla="*/ 3288 h 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26" h="6575">
                  <a:moveTo>
                    <a:pt x="6826" y="3288"/>
                  </a:moveTo>
                  <a:cubicBezTo>
                    <a:pt x="6826" y="7672"/>
                    <a:pt x="0" y="7672"/>
                    <a:pt x="0" y="3288"/>
                  </a:cubicBezTo>
                  <a:cubicBezTo>
                    <a:pt x="0" y="-1096"/>
                    <a:pt x="6826" y="-1096"/>
                    <a:pt x="6826" y="3288"/>
                  </a:cubicBezTo>
                  <a:lnTo>
                    <a:pt x="6826" y="3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9DB37990-0F72-4D4B-9415-09BAD8C1FE68}"/>
                </a:ext>
              </a:extLst>
            </p:cNvPr>
            <p:cNvSpPr/>
            <p:nvPr/>
          </p:nvSpPr>
          <p:spPr>
            <a:xfrm>
              <a:off x="9854633" y="5745679"/>
              <a:ext cx="349" cy="343"/>
            </a:xfrm>
            <a:custGeom>
              <a:avLst/>
              <a:gdLst>
                <a:gd name="connsiteX0" fmla="*/ 349 w 349"/>
                <a:gd name="connsiteY0" fmla="*/ 180 h 343"/>
                <a:gd name="connsiteX1" fmla="*/ 0 w 349"/>
                <a:gd name="connsiteY1" fmla="*/ 180 h 343"/>
                <a:gd name="connsiteX2" fmla="*/ 349 w 349"/>
                <a:gd name="connsiteY2" fmla="*/ 180 h 343"/>
                <a:gd name="connsiteX3" fmla="*/ 349 w 349"/>
                <a:gd name="connsiteY3" fmla="*/ 180 h 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" h="343">
                  <a:moveTo>
                    <a:pt x="349" y="180"/>
                  </a:moveTo>
                  <a:cubicBezTo>
                    <a:pt x="349" y="398"/>
                    <a:pt x="0" y="398"/>
                    <a:pt x="0" y="180"/>
                  </a:cubicBezTo>
                  <a:cubicBezTo>
                    <a:pt x="0" y="-60"/>
                    <a:pt x="349" y="-60"/>
                    <a:pt x="349" y="180"/>
                  </a:cubicBezTo>
                  <a:lnTo>
                    <a:pt x="349" y="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01EFBFE5-93DA-43C0-BC8A-D17FFC87D5CA}"/>
                </a:ext>
              </a:extLst>
            </p:cNvPr>
            <p:cNvSpPr/>
            <p:nvPr/>
          </p:nvSpPr>
          <p:spPr>
            <a:xfrm>
              <a:off x="2253513" y="5714374"/>
              <a:ext cx="435894" cy="489899"/>
            </a:xfrm>
            <a:custGeom>
              <a:avLst/>
              <a:gdLst>
                <a:gd name="connsiteX0" fmla="*/ 24327 w 435894"/>
                <a:gd name="connsiteY0" fmla="*/ 348345 h 489899"/>
                <a:gd name="connsiteX1" fmla="*/ 152834 w 435894"/>
                <a:gd name="connsiteY1" fmla="*/ 353623 h 489899"/>
                <a:gd name="connsiteX2" fmla="*/ 289541 w 435894"/>
                <a:gd name="connsiteY2" fmla="*/ 487626 h 489899"/>
                <a:gd name="connsiteX3" fmla="*/ 400098 w 435894"/>
                <a:gd name="connsiteY3" fmla="*/ 374692 h 489899"/>
                <a:gd name="connsiteX4" fmla="*/ 434449 w 435894"/>
                <a:gd name="connsiteY4" fmla="*/ 174429 h 489899"/>
                <a:gd name="connsiteX5" fmla="*/ 374994 w 435894"/>
                <a:gd name="connsiteY5" fmla="*/ 2760 h 489899"/>
                <a:gd name="connsiteX6" fmla="*/ 289629 w 435894"/>
                <a:gd name="connsiteY6" fmla="*/ 17307 h 489899"/>
                <a:gd name="connsiteX7" fmla="*/ 200795 w 435894"/>
                <a:gd name="connsiteY7" fmla="*/ 56631 h 489899"/>
                <a:gd name="connsiteX8" fmla="*/ 49889 w 435894"/>
                <a:gd name="connsiteY8" fmla="*/ 170525 h 489899"/>
                <a:gd name="connsiteX9" fmla="*/ 24327 w 435894"/>
                <a:gd name="connsiteY9" fmla="*/ 348345 h 489899"/>
                <a:gd name="connsiteX10" fmla="*/ 24327 w 435894"/>
                <a:gd name="connsiteY10" fmla="*/ 348345 h 48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5894" h="489899">
                  <a:moveTo>
                    <a:pt x="24327" y="348345"/>
                  </a:moveTo>
                  <a:cubicBezTo>
                    <a:pt x="58679" y="384812"/>
                    <a:pt x="108014" y="373427"/>
                    <a:pt x="152834" y="353623"/>
                  </a:cubicBezTo>
                  <a:cubicBezTo>
                    <a:pt x="155233" y="424769"/>
                    <a:pt x="218025" y="504442"/>
                    <a:pt x="289541" y="487626"/>
                  </a:cubicBezTo>
                  <a:cubicBezTo>
                    <a:pt x="344874" y="474627"/>
                    <a:pt x="382061" y="425859"/>
                    <a:pt x="400098" y="374692"/>
                  </a:cubicBezTo>
                  <a:cubicBezTo>
                    <a:pt x="422148" y="312140"/>
                    <a:pt x="430393" y="240406"/>
                    <a:pt x="434449" y="174429"/>
                  </a:cubicBezTo>
                  <a:cubicBezTo>
                    <a:pt x="437786" y="120383"/>
                    <a:pt x="440971" y="21517"/>
                    <a:pt x="374994" y="2760"/>
                  </a:cubicBezTo>
                  <a:cubicBezTo>
                    <a:pt x="345441" y="-5637"/>
                    <a:pt x="316979" y="6838"/>
                    <a:pt x="289629" y="17307"/>
                  </a:cubicBezTo>
                  <a:cubicBezTo>
                    <a:pt x="259421" y="28889"/>
                    <a:pt x="229628" y="41931"/>
                    <a:pt x="200795" y="56631"/>
                  </a:cubicBezTo>
                  <a:cubicBezTo>
                    <a:pt x="145048" y="85050"/>
                    <a:pt x="90980" y="122913"/>
                    <a:pt x="49889" y="170525"/>
                  </a:cubicBezTo>
                  <a:cubicBezTo>
                    <a:pt x="10129" y="216632"/>
                    <a:pt x="-25335" y="295608"/>
                    <a:pt x="24327" y="348345"/>
                  </a:cubicBezTo>
                  <a:lnTo>
                    <a:pt x="24327" y="34834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B3B15054-ACD7-4F22-8659-E757E8A980F1}"/>
                </a:ext>
              </a:extLst>
            </p:cNvPr>
            <p:cNvSpPr/>
            <p:nvPr/>
          </p:nvSpPr>
          <p:spPr>
            <a:xfrm>
              <a:off x="2380414" y="5714369"/>
              <a:ext cx="309007" cy="332077"/>
            </a:xfrm>
            <a:custGeom>
              <a:avLst/>
              <a:gdLst>
                <a:gd name="connsiteX0" fmla="*/ 294898 w 309007"/>
                <a:gd name="connsiteY0" fmla="*/ 289659 h 332077"/>
                <a:gd name="connsiteX1" fmla="*/ 307570 w 309007"/>
                <a:gd name="connsiteY1" fmla="*/ 174435 h 332077"/>
                <a:gd name="connsiteX2" fmla="*/ 295858 w 309007"/>
                <a:gd name="connsiteY2" fmla="*/ 48764 h 332077"/>
                <a:gd name="connsiteX3" fmla="*/ 250252 w 309007"/>
                <a:gd name="connsiteY3" fmla="*/ 7498 h 332077"/>
                <a:gd name="connsiteX4" fmla="*/ 240983 w 309007"/>
                <a:gd name="connsiteY4" fmla="*/ 1130 h 332077"/>
                <a:gd name="connsiteX5" fmla="*/ 162749 w 309007"/>
                <a:gd name="connsiteY5" fmla="*/ 17313 h 332077"/>
                <a:gd name="connsiteX6" fmla="*/ 73915 w 309007"/>
                <a:gd name="connsiteY6" fmla="*/ 56637 h 332077"/>
                <a:gd name="connsiteX7" fmla="*/ 23359 w 309007"/>
                <a:gd name="connsiteY7" fmla="*/ 85492 h 332077"/>
                <a:gd name="connsiteX8" fmla="*/ 45758 w 309007"/>
                <a:gd name="connsiteY8" fmla="*/ 115852 h 332077"/>
                <a:gd name="connsiteX9" fmla="*/ 3380 w 309007"/>
                <a:gd name="connsiteY9" fmla="*/ 180171 h 332077"/>
                <a:gd name="connsiteX10" fmla="*/ 52563 w 309007"/>
                <a:gd name="connsiteY10" fmla="*/ 213454 h 332077"/>
                <a:gd name="connsiteX11" fmla="*/ 57994 w 309007"/>
                <a:gd name="connsiteY11" fmla="*/ 206867 h 332077"/>
                <a:gd name="connsiteX12" fmla="*/ 33610 w 309007"/>
                <a:gd name="connsiteY12" fmla="*/ 249703 h 332077"/>
                <a:gd name="connsiteX13" fmla="*/ 81135 w 309007"/>
                <a:gd name="connsiteY13" fmla="*/ 281873 h 332077"/>
                <a:gd name="connsiteX14" fmla="*/ 149837 w 309007"/>
                <a:gd name="connsiteY14" fmla="*/ 202570 h 332077"/>
                <a:gd name="connsiteX15" fmla="*/ 103599 w 309007"/>
                <a:gd name="connsiteY15" fmla="*/ 274784 h 332077"/>
                <a:gd name="connsiteX16" fmla="*/ 140524 w 309007"/>
                <a:gd name="connsiteY16" fmla="*/ 330750 h 332077"/>
                <a:gd name="connsiteX17" fmla="*/ 216948 w 309007"/>
                <a:gd name="connsiteY17" fmla="*/ 246126 h 332077"/>
                <a:gd name="connsiteX18" fmla="*/ 225127 w 309007"/>
                <a:gd name="connsiteY18" fmla="*/ 214959 h 332077"/>
                <a:gd name="connsiteX19" fmla="*/ 228398 w 309007"/>
                <a:gd name="connsiteY19" fmla="*/ 231360 h 332077"/>
                <a:gd name="connsiteX20" fmla="*/ 216206 w 309007"/>
                <a:gd name="connsiteY20" fmla="*/ 279517 h 332077"/>
                <a:gd name="connsiteX21" fmla="*/ 268071 w 309007"/>
                <a:gd name="connsiteY21" fmla="*/ 325450 h 332077"/>
                <a:gd name="connsiteX22" fmla="*/ 294898 w 309007"/>
                <a:gd name="connsiteY22" fmla="*/ 289659 h 332077"/>
                <a:gd name="connsiteX23" fmla="*/ 294898 w 309007"/>
                <a:gd name="connsiteY23" fmla="*/ 289659 h 33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9007" h="332077">
                  <a:moveTo>
                    <a:pt x="294898" y="289659"/>
                  </a:moveTo>
                  <a:cubicBezTo>
                    <a:pt x="301158" y="254806"/>
                    <a:pt x="305236" y="211905"/>
                    <a:pt x="307570" y="174435"/>
                  </a:cubicBezTo>
                  <a:cubicBezTo>
                    <a:pt x="309686" y="139975"/>
                    <a:pt x="311757" y="87303"/>
                    <a:pt x="295858" y="48764"/>
                  </a:cubicBezTo>
                  <a:cubicBezTo>
                    <a:pt x="280721" y="34041"/>
                    <a:pt x="263884" y="20585"/>
                    <a:pt x="250252" y="7498"/>
                  </a:cubicBezTo>
                  <a:cubicBezTo>
                    <a:pt x="247351" y="4707"/>
                    <a:pt x="244233" y="2613"/>
                    <a:pt x="240983" y="1130"/>
                  </a:cubicBezTo>
                  <a:cubicBezTo>
                    <a:pt x="213960" y="-3647"/>
                    <a:pt x="187874" y="7673"/>
                    <a:pt x="162749" y="17313"/>
                  </a:cubicBezTo>
                  <a:cubicBezTo>
                    <a:pt x="132541" y="28894"/>
                    <a:pt x="102749" y="41937"/>
                    <a:pt x="73915" y="56637"/>
                  </a:cubicBezTo>
                  <a:cubicBezTo>
                    <a:pt x="56794" y="65361"/>
                    <a:pt x="39826" y="74980"/>
                    <a:pt x="23359" y="85492"/>
                  </a:cubicBezTo>
                  <a:cubicBezTo>
                    <a:pt x="-15856" y="110531"/>
                    <a:pt x="30796" y="122505"/>
                    <a:pt x="45758" y="115852"/>
                  </a:cubicBezTo>
                  <a:cubicBezTo>
                    <a:pt x="29422" y="135678"/>
                    <a:pt x="15376" y="157357"/>
                    <a:pt x="3380" y="180171"/>
                  </a:cubicBezTo>
                  <a:cubicBezTo>
                    <a:pt x="-12323" y="209986"/>
                    <a:pt x="30556" y="239779"/>
                    <a:pt x="52563" y="213454"/>
                  </a:cubicBezTo>
                  <a:cubicBezTo>
                    <a:pt x="54329" y="211338"/>
                    <a:pt x="56140" y="209113"/>
                    <a:pt x="57994" y="206867"/>
                  </a:cubicBezTo>
                  <a:cubicBezTo>
                    <a:pt x="49640" y="220957"/>
                    <a:pt x="41483" y="235220"/>
                    <a:pt x="33610" y="249703"/>
                  </a:cubicBezTo>
                  <a:cubicBezTo>
                    <a:pt x="17950" y="278471"/>
                    <a:pt x="59891" y="307042"/>
                    <a:pt x="81135" y="281873"/>
                  </a:cubicBezTo>
                  <a:cubicBezTo>
                    <a:pt x="103665" y="255133"/>
                    <a:pt x="126740" y="228830"/>
                    <a:pt x="149837" y="202570"/>
                  </a:cubicBezTo>
                  <a:cubicBezTo>
                    <a:pt x="138060" y="229528"/>
                    <a:pt x="123490" y="254544"/>
                    <a:pt x="103599" y="274784"/>
                  </a:cubicBezTo>
                  <a:cubicBezTo>
                    <a:pt x="78299" y="300521"/>
                    <a:pt x="109183" y="339801"/>
                    <a:pt x="140524" y="330750"/>
                  </a:cubicBezTo>
                  <a:cubicBezTo>
                    <a:pt x="182640" y="318601"/>
                    <a:pt x="205606" y="287173"/>
                    <a:pt x="216948" y="246126"/>
                  </a:cubicBezTo>
                  <a:cubicBezTo>
                    <a:pt x="219783" y="235831"/>
                    <a:pt x="222509" y="225428"/>
                    <a:pt x="225127" y="214959"/>
                  </a:cubicBezTo>
                  <a:cubicBezTo>
                    <a:pt x="226304" y="220411"/>
                    <a:pt x="227438" y="225995"/>
                    <a:pt x="228398" y="231360"/>
                  </a:cubicBezTo>
                  <a:cubicBezTo>
                    <a:pt x="226523" y="247587"/>
                    <a:pt x="222727" y="263683"/>
                    <a:pt x="216206" y="279517"/>
                  </a:cubicBezTo>
                  <a:cubicBezTo>
                    <a:pt x="202662" y="312386"/>
                    <a:pt x="236337" y="344600"/>
                    <a:pt x="268071" y="325450"/>
                  </a:cubicBezTo>
                  <a:cubicBezTo>
                    <a:pt x="282815" y="316551"/>
                    <a:pt x="291888" y="306431"/>
                    <a:pt x="294898" y="289659"/>
                  </a:cubicBezTo>
                  <a:lnTo>
                    <a:pt x="294898" y="28965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873D6E26-B84E-4ADE-83EB-7C1DAC941123}"/>
                </a:ext>
              </a:extLst>
            </p:cNvPr>
            <p:cNvSpPr/>
            <p:nvPr/>
          </p:nvSpPr>
          <p:spPr>
            <a:xfrm>
              <a:off x="2153753" y="5426627"/>
              <a:ext cx="489488" cy="430771"/>
            </a:xfrm>
            <a:custGeom>
              <a:avLst/>
              <a:gdLst>
                <a:gd name="connsiteX0" fmla="*/ 42473 w 489488"/>
                <a:gd name="connsiteY0" fmla="*/ 26929 h 430771"/>
                <a:gd name="connsiteX1" fmla="*/ 200816 w 489488"/>
                <a:gd name="connsiteY1" fmla="*/ 26711 h 430771"/>
                <a:gd name="connsiteX2" fmla="*/ 359312 w 489488"/>
                <a:gd name="connsiteY2" fmla="*/ 102807 h 430771"/>
                <a:gd name="connsiteX3" fmla="*/ 436368 w 489488"/>
                <a:gd name="connsiteY3" fmla="*/ 154389 h 430771"/>
                <a:gd name="connsiteX4" fmla="*/ 475823 w 489488"/>
                <a:gd name="connsiteY4" fmla="*/ 191204 h 430771"/>
                <a:gd name="connsiteX5" fmla="*/ 480360 w 489488"/>
                <a:gd name="connsiteY5" fmla="*/ 195218 h 430771"/>
                <a:gd name="connsiteX6" fmla="*/ 486008 w 489488"/>
                <a:gd name="connsiteY6" fmla="*/ 236548 h 430771"/>
                <a:gd name="connsiteX7" fmla="*/ 403194 w 489488"/>
                <a:gd name="connsiteY7" fmla="*/ 329897 h 430771"/>
                <a:gd name="connsiteX8" fmla="*/ 247643 w 489488"/>
                <a:gd name="connsiteY8" fmla="*/ 409178 h 430771"/>
                <a:gd name="connsiteX9" fmla="*/ 21077 w 489488"/>
                <a:gd name="connsiteY9" fmla="*/ 387214 h 430771"/>
                <a:gd name="connsiteX10" fmla="*/ 49997 w 489488"/>
                <a:gd name="connsiteY10" fmla="*/ 219035 h 430771"/>
                <a:gd name="connsiteX11" fmla="*/ 28863 w 489488"/>
                <a:gd name="connsiteY11" fmla="*/ 182742 h 430771"/>
                <a:gd name="connsiteX12" fmla="*/ 42473 w 489488"/>
                <a:gd name="connsiteY12" fmla="*/ 26929 h 430771"/>
                <a:gd name="connsiteX13" fmla="*/ 42473 w 489488"/>
                <a:gd name="connsiteY13" fmla="*/ 26929 h 43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9488" h="430771">
                  <a:moveTo>
                    <a:pt x="42473" y="26929"/>
                  </a:moveTo>
                  <a:cubicBezTo>
                    <a:pt x="90826" y="-21120"/>
                    <a:pt x="151961" y="5620"/>
                    <a:pt x="200816" y="26711"/>
                  </a:cubicBezTo>
                  <a:cubicBezTo>
                    <a:pt x="254775" y="49982"/>
                    <a:pt x="308799" y="73232"/>
                    <a:pt x="359312" y="102807"/>
                  </a:cubicBezTo>
                  <a:cubicBezTo>
                    <a:pt x="386051" y="118467"/>
                    <a:pt x="411591" y="135959"/>
                    <a:pt x="436368" y="154389"/>
                  </a:cubicBezTo>
                  <a:cubicBezTo>
                    <a:pt x="451221" y="165446"/>
                    <a:pt x="466205" y="176504"/>
                    <a:pt x="475823" y="191204"/>
                  </a:cubicBezTo>
                  <a:cubicBezTo>
                    <a:pt x="477459" y="192404"/>
                    <a:pt x="479007" y="193735"/>
                    <a:pt x="480360" y="195218"/>
                  </a:cubicBezTo>
                  <a:cubicBezTo>
                    <a:pt x="491417" y="207322"/>
                    <a:pt x="491287" y="222023"/>
                    <a:pt x="486008" y="236548"/>
                  </a:cubicBezTo>
                  <a:cubicBezTo>
                    <a:pt x="481995" y="282394"/>
                    <a:pt x="444133" y="311031"/>
                    <a:pt x="403194" y="329897"/>
                  </a:cubicBezTo>
                  <a:cubicBezTo>
                    <a:pt x="356476" y="365622"/>
                    <a:pt x="302431" y="392013"/>
                    <a:pt x="247643" y="409178"/>
                  </a:cubicBezTo>
                  <a:cubicBezTo>
                    <a:pt x="174971" y="431947"/>
                    <a:pt x="72091" y="451293"/>
                    <a:pt x="21077" y="387214"/>
                  </a:cubicBezTo>
                  <a:cubicBezTo>
                    <a:pt x="-21628" y="333561"/>
                    <a:pt x="6965" y="270442"/>
                    <a:pt x="49997" y="219035"/>
                  </a:cubicBezTo>
                  <a:cubicBezTo>
                    <a:pt x="41753" y="208413"/>
                    <a:pt x="34665" y="196112"/>
                    <a:pt x="28863" y="182742"/>
                  </a:cubicBezTo>
                  <a:cubicBezTo>
                    <a:pt x="7838" y="134149"/>
                    <a:pt x="-1890" y="71029"/>
                    <a:pt x="42473" y="26929"/>
                  </a:cubicBezTo>
                  <a:lnTo>
                    <a:pt x="42473" y="2692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82F83E9B-B9D2-4FBB-9704-AC680CE38BCF}"/>
                </a:ext>
              </a:extLst>
            </p:cNvPr>
            <p:cNvSpPr/>
            <p:nvPr/>
          </p:nvSpPr>
          <p:spPr>
            <a:xfrm>
              <a:off x="2301772" y="5488223"/>
              <a:ext cx="341491" cy="356738"/>
            </a:xfrm>
            <a:custGeom>
              <a:avLst/>
              <a:gdLst>
                <a:gd name="connsiteX0" fmla="*/ 143157 w 341491"/>
                <a:gd name="connsiteY0" fmla="*/ 5420 h 356738"/>
                <a:gd name="connsiteX1" fmla="*/ 211315 w 341491"/>
                <a:gd name="connsiteY1" fmla="*/ 41211 h 356738"/>
                <a:gd name="connsiteX2" fmla="*/ 288371 w 341491"/>
                <a:gd name="connsiteY2" fmla="*/ 92793 h 356738"/>
                <a:gd name="connsiteX3" fmla="*/ 327826 w 341491"/>
                <a:gd name="connsiteY3" fmla="*/ 129608 h 356738"/>
                <a:gd name="connsiteX4" fmla="*/ 332362 w 341491"/>
                <a:gd name="connsiteY4" fmla="*/ 133622 h 356738"/>
                <a:gd name="connsiteX5" fmla="*/ 338011 w 341491"/>
                <a:gd name="connsiteY5" fmla="*/ 174952 h 356738"/>
                <a:gd name="connsiteX6" fmla="*/ 255197 w 341491"/>
                <a:gd name="connsiteY6" fmla="*/ 268301 h 356738"/>
                <a:gd name="connsiteX7" fmla="*/ 99645 w 341491"/>
                <a:gd name="connsiteY7" fmla="*/ 347582 h 356738"/>
                <a:gd name="connsiteX8" fmla="*/ 32055 w 341491"/>
                <a:gd name="connsiteY8" fmla="*/ 324332 h 356738"/>
                <a:gd name="connsiteX9" fmla="*/ 96897 w 341491"/>
                <a:gd name="connsiteY9" fmla="*/ 291420 h 356738"/>
                <a:gd name="connsiteX10" fmla="*/ 10943 w 341491"/>
                <a:gd name="connsiteY10" fmla="*/ 270983 h 356738"/>
                <a:gd name="connsiteX11" fmla="*/ 23571 w 341491"/>
                <a:gd name="connsiteY11" fmla="*/ 227755 h 356738"/>
                <a:gd name="connsiteX12" fmla="*/ 91096 w 341491"/>
                <a:gd name="connsiteY12" fmla="*/ 220732 h 356738"/>
                <a:gd name="connsiteX13" fmla="*/ 33734 w 341491"/>
                <a:gd name="connsiteY13" fmla="*/ 161277 h 356738"/>
                <a:gd name="connsiteX14" fmla="*/ 87192 w 341491"/>
                <a:gd name="connsiteY14" fmla="*/ 127951 h 356738"/>
                <a:gd name="connsiteX15" fmla="*/ 50659 w 341491"/>
                <a:gd name="connsiteY15" fmla="*/ 104614 h 356738"/>
                <a:gd name="connsiteX16" fmla="*/ 74891 w 341491"/>
                <a:gd name="connsiteY16" fmla="*/ 49346 h 356738"/>
                <a:gd name="connsiteX17" fmla="*/ 117704 w 341491"/>
                <a:gd name="connsiteY17" fmla="*/ 51178 h 356738"/>
                <a:gd name="connsiteX18" fmla="*/ 143157 w 341491"/>
                <a:gd name="connsiteY18" fmla="*/ 5420 h 356738"/>
                <a:gd name="connsiteX19" fmla="*/ 143157 w 341491"/>
                <a:gd name="connsiteY19" fmla="*/ 5420 h 35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1491" h="356738">
                  <a:moveTo>
                    <a:pt x="143157" y="5420"/>
                  </a:moveTo>
                  <a:cubicBezTo>
                    <a:pt x="166342" y="16500"/>
                    <a:pt x="189177" y="28234"/>
                    <a:pt x="211315" y="41211"/>
                  </a:cubicBezTo>
                  <a:cubicBezTo>
                    <a:pt x="238054" y="56871"/>
                    <a:pt x="263594" y="74363"/>
                    <a:pt x="288371" y="92793"/>
                  </a:cubicBezTo>
                  <a:cubicBezTo>
                    <a:pt x="303224" y="103850"/>
                    <a:pt x="318207" y="114908"/>
                    <a:pt x="327826" y="129608"/>
                  </a:cubicBezTo>
                  <a:cubicBezTo>
                    <a:pt x="329461" y="130808"/>
                    <a:pt x="331010" y="132139"/>
                    <a:pt x="332362" y="133622"/>
                  </a:cubicBezTo>
                  <a:cubicBezTo>
                    <a:pt x="343420" y="145726"/>
                    <a:pt x="343289" y="160427"/>
                    <a:pt x="338011" y="174952"/>
                  </a:cubicBezTo>
                  <a:cubicBezTo>
                    <a:pt x="333998" y="220798"/>
                    <a:pt x="296135" y="249435"/>
                    <a:pt x="255197" y="268301"/>
                  </a:cubicBezTo>
                  <a:cubicBezTo>
                    <a:pt x="208479" y="304026"/>
                    <a:pt x="154433" y="330417"/>
                    <a:pt x="99645" y="347582"/>
                  </a:cubicBezTo>
                  <a:cubicBezTo>
                    <a:pt x="81957" y="353121"/>
                    <a:pt x="-29123" y="374190"/>
                    <a:pt x="32055" y="324332"/>
                  </a:cubicBezTo>
                  <a:cubicBezTo>
                    <a:pt x="51815" y="308236"/>
                    <a:pt x="74149" y="300013"/>
                    <a:pt x="96897" y="291420"/>
                  </a:cubicBezTo>
                  <a:cubicBezTo>
                    <a:pt x="67868" y="290656"/>
                    <a:pt x="39253" y="285182"/>
                    <a:pt x="10943" y="270983"/>
                  </a:cubicBezTo>
                  <a:cubicBezTo>
                    <a:pt x="-10192" y="260384"/>
                    <a:pt x="2175" y="230481"/>
                    <a:pt x="23571" y="227755"/>
                  </a:cubicBezTo>
                  <a:cubicBezTo>
                    <a:pt x="46079" y="224876"/>
                    <a:pt x="68587" y="222652"/>
                    <a:pt x="91096" y="220732"/>
                  </a:cubicBezTo>
                  <a:cubicBezTo>
                    <a:pt x="57617" y="212989"/>
                    <a:pt x="23266" y="197308"/>
                    <a:pt x="33734" y="161277"/>
                  </a:cubicBezTo>
                  <a:cubicBezTo>
                    <a:pt x="40496" y="138006"/>
                    <a:pt x="62393" y="129717"/>
                    <a:pt x="87192" y="127951"/>
                  </a:cubicBezTo>
                  <a:cubicBezTo>
                    <a:pt x="74607" y="121299"/>
                    <a:pt x="62437" y="113665"/>
                    <a:pt x="50659" y="104614"/>
                  </a:cubicBezTo>
                  <a:cubicBezTo>
                    <a:pt x="29133" y="88082"/>
                    <a:pt x="49285" y="49892"/>
                    <a:pt x="74891" y="49346"/>
                  </a:cubicBezTo>
                  <a:cubicBezTo>
                    <a:pt x="89613" y="49019"/>
                    <a:pt x="103877" y="49695"/>
                    <a:pt x="117704" y="51178"/>
                  </a:cubicBezTo>
                  <a:cubicBezTo>
                    <a:pt x="99515" y="36980"/>
                    <a:pt x="95938" y="-17110"/>
                    <a:pt x="143157" y="5420"/>
                  </a:cubicBezTo>
                  <a:lnTo>
                    <a:pt x="143157" y="542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28B9115E-E9F3-471F-A572-ACA89E6AF68A}"/>
                </a:ext>
              </a:extLst>
            </p:cNvPr>
            <p:cNvSpPr/>
            <p:nvPr/>
          </p:nvSpPr>
          <p:spPr>
            <a:xfrm>
              <a:off x="2733957" y="5540327"/>
              <a:ext cx="481159" cy="409866"/>
            </a:xfrm>
            <a:custGeom>
              <a:avLst/>
              <a:gdLst>
                <a:gd name="connsiteX0" fmla="*/ 462645 w 481159"/>
                <a:gd name="connsiteY0" fmla="*/ 32946 h 409866"/>
                <a:gd name="connsiteX1" fmla="*/ 310757 w 481159"/>
                <a:gd name="connsiteY1" fmla="*/ 16392 h 409866"/>
                <a:gd name="connsiteX2" fmla="*/ 145565 w 481159"/>
                <a:gd name="connsiteY2" fmla="*/ 72510 h 409866"/>
                <a:gd name="connsiteX3" fmla="*/ 62730 w 481159"/>
                <a:gd name="connsiteY3" fmla="*/ 113688 h 409866"/>
                <a:gd name="connsiteX4" fmla="*/ 18520 w 481159"/>
                <a:gd name="connsiteY4" fmla="*/ 144680 h 409866"/>
                <a:gd name="connsiteX5" fmla="*/ 13460 w 481159"/>
                <a:gd name="connsiteY5" fmla="*/ 148018 h 409866"/>
                <a:gd name="connsiteX6" fmla="*/ 919 w 481159"/>
                <a:gd name="connsiteY6" fmla="*/ 186796 h 409866"/>
                <a:gd name="connsiteX7" fmla="*/ 64278 w 481159"/>
                <a:gd name="connsiteY7" fmla="*/ 284223 h 409866"/>
                <a:gd name="connsiteX8" fmla="*/ 199851 w 481159"/>
                <a:gd name="connsiteY8" fmla="*/ 375761 h 409866"/>
                <a:gd name="connsiteX9" fmla="*/ 420987 w 481159"/>
                <a:gd name="connsiteY9" fmla="*/ 378204 h 409866"/>
                <a:gd name="connsiteX10" fmla="*/ 422252 w 481159"/>
                <a:gd name="connsiteY10" fmla="*/ 215063 h 409866"/>
                <a:gd name="connsiteX11" fmla="*/ 448773 w 481159"/>
                <a:gd name="connsiteY11" fmla="*/ 182674 h 409866"/>
                <a:gd name="connsiteX12" fmla="*/ 462645 w 481159"/>
                <a:gd name="connsiteY12" fmla="*/ 32946 h 409866"/>
                <a:gd name="connsiteX13" fmla="*/ 462645 w 481159"/>
                <a:gd name="connsiteY13" fmla="*/ 32946 h 4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1159" h="409866">
                  <a:moveTo>
                    <a:pt x="462645" y="32946"/>
                  </a:moveTo>
                  <a:cubicBezTo>
                    <a:pt x="424542" y="-17785"/>
                    <a:pt x="361292" y="1365"/>
                    <a:pt x="310757" y="16392"/>
                  </a:cubicBezTo>
                  <a:cubicBezTo>
                    <a:pt x="254988" y="32990"/>
                    <a:pt x="199132" y="49565"/>
                    <a:pt x="145565" y="72510"/>
                  </a:cubicBezTo>
                  <a:cubicBezTo>
                    <a:pt x="117212" y="84658"/>
                    <a:pt x="89687" y="98682"/>
                    <a:pt x="62730" y="113688"/>
                  </a:cubicBezTo>
                  <a:cubicBezTo>
                    <a:pt x="46568" y="122674"/>
                    <a:pt x="30298" y="131660"/>
                    <a:pt x="18520" y="144680"/>
                  </a:cubicBezTo>
                  <a:cubicBezTo>
                    <a:pt x="16731" y="145662"/>
                    <a:pt x="15030" y="146752"/>
                    <a:pt x="13460" y="148018"/>
                  </a:cubicBezTo>
                  <a:cubicBezTo>
                    <a:pt x="766" y="158399"/>
                    <a:pt x="-1655" y="172401"/>
                    <a:pt x="919" y="186796"/>
                  </a:cubicBezTo>
                  <a:cubicBezTo>
                    <a:pt x="-3138" y="230853"/>
                    <a:pt x="28247" y="262042"/>
                    <a:pt x="64278" y="284223"/>
                  </a:cubicBezTo>
                  <a:cubicBezTo>
                    <a:pt x="102948" y="323067"/>
                    <a:pt x="150233" y="353755"/>
                    <a:pt x="199851" y="375761"/>
                  </a:cubicBezTo>
                  <a:cubicBezTo>
                    <a:pt x="265653" y="404922"/>
                    <a:pt x="361008" y="433973"/>
                    <a:pt x="420987" y="378204"/>
                  </a:cubicBezTo>
                  <a:cubicBezTo>
                    <a:pt x="471194" y="331508"/>
                    <a:pt x="454662" y="268454"/>
                    <a:pt x="422252" y="215063"/>
                  </a:cubicBezTo>
                  <a:cubicBezTo>
                    <a:pt x="432001" y="205793"/>
                    <a:pt x="440921" y="194801"/>
                    <a:pt x="448773" y="182674"/>
                  </a:cubicBezTo>
                  <a:cubicBezTo>
                    <a:pt x="477367" y="138617"/>
                    <a:pt x="497607" y="79511"/>
                    <a:pt x="462645" y="32946"/>
                  </a:cubicBezTo>
                  <a:lnTo>
                    <a:pt x="462645" y="3294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13400698-3757-41F9-9B2C-6E3A2C8445D3}"/>
                </a:ext>
              </a:extLst>
            </p:cNvPr>
            <p:cNvSpPr/>
            <p:nvPr/>
          </p:nvSpPr>
          <p:spPr>
            <a:xfrm>
              <a:off x="2733957" y="5582509"/>
              <a:ext cx="311931" cy="349215"/>
            </a:xfrm>
            <a:custGeom>
              <a:avLst/>
              <a:gdLst>
                <a:gd name="connsiteX0" fmla="*/ 217147 w 311931"/>
                <a:gd name="connsiteY0" fmla="*/ 3283 h 349215"/>
                <a:gd name="connsiteX1" fmla="*/ 145565 w 311931"/>
                <a:gd name="connsiteY1" fmla="*/ 30328 h 349215"/>
                <a:gd name="connsiteX2" fmla="*/ 62730 w 311931"/>
                <a:gd name="connsiteY2" fmla="*/ 71506 h 349215"/>
                <a:gd name="connsiteX3" fmla="*/ 18520 w 311931"/>
                <a:gd name="connsiteY3" fmla="*/ 102498 h 349215"/>
                <a:gd name="connsiteX4" fmla="*/ 13460 w 311931"/>
                <a:gd name="connsiteY4" fmla="*/ 105836 h 349215"/>
                <a:gd name="connsiteX5" fmla="*/ 919 w 311931"/>
                <a:gd name="connsiteY5" fmla="*/ 144614 h 349215"/>
                <a:gd name="connsiteX6" fmla="*/ 64278 w 311931"/>
                <a:gd name="connsiteY6" fmla="*/ 242041 h 349215"/>
                <a:gd name="connsiteX7" fmla="*/ 199851 w 311931"/>
                <a:gd name="connsiteY7" fmla="*/ 333579 h 349215"/>
                <a:gd name="connsiteX8" fmla="*/ 268707 w 311931"/>
                <a:gd name="connsiteY8" fmla="*/ 318400 h 349215"/>
                <a:gd name="connsiteX9" fmla="*/ 212174 w 311931"/>
                <a:gd name="connsiteY9" fmla="*/ 280362 h 349215"/>
                <a:gd name="connsiteX10" fmla="*/ 298173 w 311931"/>
                <a:gd name="connsiteY10" fmla="*/ 269762 h 349215"/>
                <a:gd name="connsiteX11" fmla="*/ 293505 w 311931"/>
                <a:gd name="connsiteY11" fmla="*/ 227298 h 349215"/>
                <a:gd name="connsiteX12" fmla="*/ 229928 w 311931"/>
                <a:gd name="connsiteY12" fmla="*/ 213666 h 349215"/>
                <a:gd name="connsiteX13" fmla="*/ 295206 w 311931"/>
                <a:gd name="connsiteY13" fmla="*/ 162957 h 349215"/>
                <a:gd name="connsiteX14" fmla="*/ 249666 w 311931"/>
                <a:gd name="connsiteY14" fmla="*/ 125705 h 349215"/>
                <a:gd name="connsiteX15" fmla="*/ 288729 w 311931"/>
                <a:gd name="connsiteY15" fmla="*/ 107253 h 349215"/>
                <a:gd name="connsiteX16" fmla="*/ 275010 w 311931"/>
                <a:gd name="connsiteY16" fmla="*/ 52138 h 349215"/>
                <a:gd name="connsiteX17" fmla="*/ 233636 w 311931"/>
                <a:gd name="connsiteY17" fmla="*/ 49456 h 349215"/>
                <a:gd name="connsiteX18" fmla="*/ 217147 w 311931"/>
                <a:gd name="connsiteY18" fmla="*/ 3283 h 349215"/>
                <a:gd name="connsiteX19" fmla="*/ 217147 w 311931"/>
                <a:gd name="connsiteY19" fmla="*/ 3283 h 34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1931" h="349215">
                  <a:moveTo>
                    <a:pt x="217147" y="3283"/>
                  </a:moveTo>
                  <a:cubicBezTo>
                    <a:pt x="192981" y="11440"/>
                    <a:pt x="169055" y="20273"/>
                    <a:pt x="145565" y="30328"/>
                  </a:cubicBezTo>
                  <a:cubicBezTo>
                    <a:pt x="117212" y="42476"/>
                    <a:pt x="89687" y="56500"/>
                    <a:pt x="62730" y="71506"/>
                  </a:cubicBezTo>
                  <a:cubicBezTo>
                    <a:pt x="46568" y="80492"/>
                    <a:pt x="30298" y="89478"/>
                    <a:pt x="18520" y="102498"/>
                  </a:cubicBezTo>
                  <a:cubicBezTo>
                    <a:pt x="16731" y="103458"/>
                    <a:pt x="15030" y="104570"/>
                    <a:pt x="13460" y="105836"/>
                  </a:cubicBezTo>
                  <a:cubicBezTo>
                    <a:pt x="766" y="116217"/>
                    <a:pt x="-1655" y="130220"/>
                    <a:pt x="919" y="144614"/>
                  </a:cubicBezTo>
                  <a:cubicBezTo>
                    <a:pt x="-3138" y="188671"/>
                    <a:pt x="28247" y="219860"/>
                    <a:pt x="64278" y="242041"/>
                  </a:cubicBezTo>
                  <a:cubicBezTo>
                    <a:pt x="102948" y="280886"/>
                    <a:pt x="150233" y="311573"/>
                    <a:pt x="199851" y="333579"/>
                  </a:cubicBezTo>
                  <a:cubicBezTo>
                    <a:pt x="215860" y="340690"/>
                    <a:pt x="318805" y="372206"/>
                    <a:pt x="268707" y="318400"/>
                  </a:cubicBezTo>
                  <a:cubicBezTo>
                    <a:pt x="252545" y="301017"/>
                    <a:pt x="232502" y="290897"/>
                    <a:pt x="212174" y="280362"/>
                  </a:cubicBezTo>
                  <a:cubicBezTo>
                    <a:pt x="240157" y="282630"/>
                    <a:pt x="268554" y="280362"/>
                    <a:pt x="298173" y="269762"/>
                  </a:cubicBezTo>
                  <a:cubicBezTo>
                    <a:pt x="320267" y="261867"/>
                    <a:pt x="313571" y="232096"/>
                    <a:pt x="293505" y="227298"/>
                  </a:cubicBezTo>
                  <a:cubicBezTo>
                    <a:pt x="272414" y="222237"/>
                    <a:pt x="251215" y="217810"/>
                    <a:pt x="229928" y="213666"/>
                  </a:cubicBezTo>
                  <a:cubicBezTo>
                    <a:pt x="263385" y="209740"/>
                    <a:pt x="299045" y="198355"/>
                    <a:pt x="295206" y="162957"/>
                  </a:cubicBezTo>
                  <a:cubicBezTo>
                    <a:pt x="292742" y="140100"/>
                    <a:pt x="273156" y="129958"/>
                    <a:pt x="249666" y="125705"/>
                  </a:cubicBezTo>
                  <a:cubicBezTo>
                    <a:pt x="262883" y="120667"/>
                    <a:pt x="275882" y="114647"/>
                    <a:pt x="288729" y="107253"/>
                  </a:cubicBezTo>
                  <a:cubicBezTo>
                    <a:pt x="312218" y="93731"/>
                    <a:pt x="299481" y="55301"/>
                    <a:pt x="275010" y="52138"/>
                  </a:cubicBezTo>
                  <a:cubicBezTo>
                    <a:pt x="260921" y="50328"/>
                    <a:pt x="247158" y="49477"/>
                    <a:pt x="233636" y="49456"/>
                  </a:cubicBezTo>
                  <a:cubicBezTo>
                    <a:pt x="253549" y="37831"/>
                    <a:pt x="266308" y="-13315"/>
                    <a:pt x="217147" y="3283"/>
                  </a:cubicBezTo>
                  <a:lnTo>
                    <a:pt x="217147" y="328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A27497AE-71E6-4795-93A1-33FB6327E5E8}"/>
                </a:ext>
              </a:extLst>
            </p:cNvPr>
            <p:cNvSpPr/>
            <p:nvPr/>
          </p:nvSpPr>
          <p:spPr>
            <a:xfrm>
              <a:off x="2645223" y="5763006"/>
              <a:ext cx="401829" cy="488150"/>
            </a:xfrm>
            <a:custGeom>
              <a:avLst/>
              <a:gdLst>
                <a:gd name="connsiteX0" fmla="*/ 78246 w 401829"/>
                <a:gd name="connsiteY0" fmla="*/ 10791 h 488150"/>
                <a:gd name="connsiteX1" fmla="*/ 149391 w 401829"/>
                <a:gd name="connsiteY1" fmla="*/ 11991 h 488150"/>
                <a:gd name="connsiteX2" fmla="*/ 232118 w 401829"/>
                <a:gd name="connsiteY2" fmla="*/ 73344 h 488150"/>
                <a:gd name="connsiteX3" fmla="*/ 374409 w 401829"/>
                <a:gd name="connsiteY3" fmla="*/ 205471 h 488150"/>
                <a:gd name="connsiteX4" fmla="*/ 368215 w 401829"/>
                <a:gd name="connsiteY4" fmla="*/ 376944 h 488150"/>
                <a:gd name="connsiteX5" fmla="*/ 271660 w 401829"/>
                <a:gd name="connsiteY5" fmla="*/ 394283 h 488150"/>
                <a:gd name="connsiteX6" fmla="*/ 227036 w 401829"/>
                <a:gd name="connsiteY6" fmla="*/ 371862 h 488150"/>
                <a:gd name="connsiteX7" fmla="*/ 223176 w 401829"/>
                <a:gd name="connsiteY7" fmla="*/ 369768 h 488150"/>
                <a:gd name="connsiteX8" fmla="*/ 212947 w 401829"/>
                <a:gd name="connsiteY8" fmla="*/ 397620 h 488150"/>
                <a:gd name="connsiteX9" fmla="*/ 162020 w 401829"/>
                <a:gd name="connsiteY9" fmla="*/ 466323 h 488150"/>
                <a:gd name="connsiteX10" fmla="*/ 23480 w 401829"/>
                <a:gd name="connsiteY10" fmla="*/ 433171 h 488150"/>
                <a:gd name="connsiteX11" fmla="*/ 56 w 401829"/>
                <a:gd name="connsiteY11" fmla="*/ 262701 h 488150"/>
                <a:gd name="connsiteX12" fmla="*/ 21539 w 401829"/>
                <a:gd name="connsiteY12" fmla="*/ 94827 h 488150"/>
                <a:gd name="connsiteX13" fmla="*/ 66272 w 401829"/>
                <a:gd name="connsiteY13" fmla="*/ 30617 h 488150"/>
                <a:gd name="connsiteX14" fmla="*/ 78246 w 401829"/>
                <a:gd name="connsiteY14" fmla="*/ 10791 h 488150"/>
                <a:gd name="connsiteX15" fmla="*/ 78246 w 401829"/>
                <a:gd name="connsiteY15" fmla="*/ 10791 h 4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1829" h="488150">
                  <a:moveTo>
                    <a:pt x="78246" y="10791"/>
                  </a:moveTo>
                  <a:cubicBezTo>
                    <a:pt x="101016" y="-5239"/>
                    <a:pt x="126447" y="-2208"/>
                    <a:pt x="149391" y="11991"/>
                  </a:cubicBezTo>
                  <a:cubicBezTo>
                    <a:pt x="178246" y="29832"/>
                    <a:pt x="205401" y="52449"/>
                    <a:pt x="232118" y="73344"/>
                  </a:cubicBezTo>
                  <a:cubicBezTo>
                    <a:pt x="281999" y="112297"/>
                    <a:pt x="340690" y="150378"/>
                    <a:pt x="374409" y="205471"/>
                  </a:cubicBezTo>
                  <a:cubicBezTo>
                    <a:pt x="405772" y="256725"/>
                    <a:pt x="418117" y="332647"/>
                    <a:pt x="368215" y="376944"/>
                  </a:cubicBezTo>
                  <a:cubicBezTo>
                    <a:pt x="341235" y="400892"/>
                    <a:pt x="305336" y="406890"/>
                    <a:pt x="271660" y="394283"/>
                  </a:cubicBezTo>
                  <a:cubicBezTo>
                    <a:pt x="256088" y="388460"/>
                    <a:pt x="241606" y="379801"/>
                    <a:pt x="227036" y="371862"/>
                  </a:cubicBezTo>
                  <a:lnTo>
                    <a:pt x="223176" y="369768"/>
                  </a:lnTo>
                  <a:cubicBezTo>
                    <a:pt x="220319" y="379321"/>
                    <a:pt x="217309" y="388831"/>
                    <a:pt x="212947" y="397620"/>
                  </a:cubicBezTo>
                  <a:cubicBezTo>
                    <a:pt x="200450" y="422833"/>
                    <a:pt x="184070" y="448460"/>
                    <a:pt x="162020" y="466323"/>
                  </a:cubicBezTo>
                  <a:cubicBezTo>
                    <a:pt x="113841" y="505364"/>
                    <a:pt x="47973" y="490663"/>
                    <a:pt x="23480" y="433171"/>
                  </a:cubicBezTo>
                  <a:cubicBezTo>
                    <a:pt x="1495" y="381568"/>
                    <a:pt x="-402" y="317990"/>
                    <a:pt x="56" y="262701"/>
                  </a:cubicBezTo>
                  <a:cubicBezTo>
                    <a:pt x="536" y="206997"/>
                    <a:pt x="3371" y="147913"/>
                    <a:pt x="21539" y="94827"/>
                  </a:cubicBezTo>
                  <a:cubicBezTo>
                    <a:pt x="30001" y="70072"/>
                    <a:pt x="42455" y="43376"/>
                    <a:pt x="66272" y="30617"/>
                  </a:cubicBezTo>
                  <a:cubicBezTo>
                    <a:pt x="67210" y="23092"/>
                    <a:pt x="71027" y="15851"/>
                    <a:pt x="78246" y="10791"/>
                  </a:cubicBezTo>
                  <a:lnTo>
                    <a:pt x="78246" y="1079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29C6F96C-A2B9-4C2D-92E8-A3BD53AD33F7}"/>
                </a:ext>
              </a:extLst>
            </p:cNvPr>
            <p:cNvSpPr/>
            <p:nvPr/>
          </p:nvSpPr>
          <p:spPr>
            <a:xfrm>
              <a:off x="2653147" y="5763004"/>
              <a:ext cx="281603" cy="287624"/>
            </a:xfrm>
            <a:custGeom>
              <a:avLst/>
              <a:gdLst>
                <a:gd name="connsiteX0" fmla="*/ 70322 w 281603"/>
                <a:gd name="connsiteY0" fmla="*/ 10794 h 287624"/>
                <a:gd name="connsiteX1" fmla="*/ 141468 w 281603"/>
                <a:gd name="connsiteY1" fmla="*/ 11971 h 287624"/>
                <a:gd name="connsiteX2" fmla="*/ 224194 w 281603"/>
                <a:gd name="connsiteY2" fmla="*/ 73324 h 287624"/>
                <a:gd name="connsiteX3" fmla="*/ 196255 w 281603"/>
                <a:gd name="connsiteY3" fmla="*/ 85603 h 287624"/>
                <a:gd name="connsiteX4" fmla="*/ 198196 w 281603"/>
                <a:gd name="connsiteY4" fmla="*/ 161067 h 287624"/>
                <a:gd name="connsiteX5" fmla="*/ 236888 w 281603"/>
                <a:gd name="connsiteY5" fmla="*/ 252932 h 287624"/>
                <a:gd name="connsiteX6" fmla="*/ 163147 w 281603"/>
                <a:gd name="connsiteY6" fmla="*/ 230838 h 287624"/>
                <a:gd name="connsiteX7" fmla="*/ 98828 w 281603"/>
                <a:gd name="connsiteY7" fmla="*/ 242965 h 287624"/>
                <a:gd name="connsiteX8" fmla="*/ 100464 w 281603"/>
                <a:gd name="connsiteY8" fmla="*/ 257055 h 287624"/>
                <a:gd name="connsiteX9" fmla="*/ 30911 w 281603"/>
                <a:gd name="connsiteY9" fmla="*/ 200937 h 287624"/>
                <a:gd name="connsiteX10" fmla="*/ 21816 w 281603"/>
                <a:gd name="connsiteY10" fmla="*/ 234546 h 287624"/>
                <a:gd name="connsiteX11" fmla="*/ 13615 w 281603"/>
                <a:gd name="connsiteY11" fmla="*/ 94785 h 287624"/>
                <a:gd name="connsiteX12" fmla="*/ 58348 w 281603"/>
                <a:gd name="connsiteY12" fmla="*/ 30576 h 287624"/>
                <a:gd name="connsiteX13" fmla="*/ 70322 w 281603"/>
                <a:gd name="connsiteY13" fmla="*/ 10794 h 287624"/>
                <a:gd name="connsiteX14" fmla="*/ 70322 w 281603"/>
                <a:gd name="connsiteY14" fmla="*/ 10794 h 28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03" h="287624">
                  <a:moveTo>
                    <a:pt x="70322" y="10794"/>
                  </a:moveTo>
                  <a:cubicBezTo>
                    <a:pt x="93092" y="-5237"/>
                    <a:pt x="118501" y="-2205"/>
                    <a:pt x="141468" y="11971"/>
                  </a:cubicBezTo>
                  <a:cubicBezTo>
                    <a:pt x="170323" y="29834"/>
                    <a:pt x="197477" y="52429"/>
                    <a:pt x="224194" y="73324"/>
                  </a:cubicBezTo>
                  <a:cubicBezTo>
                    <a:pt x="341774" y="174655"/>
                    <a:pt x="233202" y="118035"/>
                    <a:pt x="196255" y="85603"/>
                  </a:cubicBezTo>
                  <a:cubicBezTo>
                    <a:pt x="317456" y="189879"/>
                    <a:pt x="301796" y="274917"/>
                    <a:pt x="198196" y="161067"/>
                  </a:cubicBezTo>
                  <a:cubicBezTo>
                    <a:pt x="210694" y="186934"/>
                    <a:pt x="237695" y="225909"/>
                    <a:pt x="236888" y="252932"/>
                  </a:cubicBezTo>
                  <a:cubicBezTo>
                    <a:pt x="235885" y="287109"/>
                    <a:pt x="209843" y="303532"/>
                    <a:pt x="163147" y="230838"/>
                  </a:cubicBezTo>
                  <a:cubicBezTo>
                    <a:pt x="190148" y="295877"/>
                    <a:pt x="130432" y="308178"/>
                    <a:pt x="98828" y="242965"/>
                  </a:cubicBezTo>
                  <a:cubicBezTo>
                    <a:pt x="99374" y="247654"/>
                    <a:pt x="99810" y="252365"/>
                    <a:pt x="100464" y="257055"/>
                  </a:cubicBezTo>
                  <a:cubicBezTo>
                    <a:pt x="107356" y="307153"/>
                    <a:pt x="48097" y="300479"/>
                    <a:pt x="30911" y="200937"/>
                  </a:cubicBezTo>
                  <a:cubicBezTo>
                    <a:pt x="27836" y="212125"/>
                    <a:pt x="24826" y="223336"/>
                    <a:pt x="21816" y="234546"/>
                  </a:cubicBezTo>
                  <a:cubicBezTo>
                    <a:pt x="180" y="315092"/>
                    <a:pt x="-10158" y="164164"/>
                    <a:pt x="13615" y="94785"/>
                  </a:cubicBezTo>
                  <a:cubicBezTo>
                    <a:pt x="22078" y="70031"/>
                    <a:pt x="34509" y="43335"/>
                    <a:pt x="58348" y="30576"/>
                  </a:cubicBezTo>
                  <a:cubicBezTo>
                    <a:pt x="59286" y="23095"/>
                    <a:pt x="63103" y="15854"/>
                    <a:pt x="70322" y="10794"/>
                  </a:cubicBezTo>
                  <a:lnTo>
                    <a:pt x="70322" y="1079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FB4DBB70-3839-45F4-AF7B-E4B96EC9C55E}"/>
                </a:ext>
              </a:extLst>
            </p:cNvPr>
            <p:cNvSpPr/>
            <p:nvPr/>
          </p:nvSpPr>
          <p:spPr>
            <a:xfrm>
              <a:off x="2326906" y="5197567"/>
              <a:ext cx="420474" cy="466725"/>
            </a:xfrm>
            <a:custGeom>
              <a:avLst/>
              <a:gdLst>
                <a:gd name="connsiteX0" fmla="*/ 286224 w 420474"/>
                <a:gd name="connsiteY0" fmla="*/ 466721 h 466725"/>
                <a:gd name="connsiteX1" fmla="*/ 344196 w 420474"/>
                <a:gd name="connsiteY1" fmla="*/ 425477 h 466725"/>
                <a:gd name="connsiteX2" fmla="*/ 377675 w 420474"/>
                <a:gd name="connsiteY2" fmla="*/ 328072 h 466725"/>
                <a:gd name="connsiteX3" fmla="*/ 420184 w 420474"/>
                <a:gd name="connsiteY3" fmla="*/ 138627 h 466725"/>
                <a:gd name="connsiteX4" fmla="*/ 318024 w 420474"/>
                <a:gd name="connsiteY4" fmla="*/ 764 h 466725"/>
                <a:gd name="connsiteX5" fmla="*/ 228623 w 420474"/>
                <a:gd name="connsiteY5" fmla="*/ 41135 h 466725"/>
                <a:gd name="connsiteX6" fmla="*/ 204523 w 420474"/>
                <a:gd name="connsiteY6" fmla="*/ 84865 h 466725"/>
                <a:gd name="connsiteX7" fmla="*/ 202538 w 420474"/>
                <a:gd name="connsiteY7" fmla="*/ 88769 h 466725"/>
                <a:gd name="connsiteX8" fmla="*/ 178328 w 420474"/>
                <a:gd name="connsiteY8" fmla="*/ 71604 h 466725"/>
                <a:gd name="connsiteX9" fmla="*/ 97455 w 420474"/>
                <a:gd name="connsiteY9" fmla="*/ 43796 h 466725"/>
                <a:gd name="connsiteX10" fmla="*/ 2013 w 420474"/>
                <a:gd name="connsiteY10" fmla="*/ 149532 h 466725"/>
                <a:gd name="connsiteX11" fmla="*/ 79200 w 420474"/>
                <a:gd name="connsiteY11" fmla="*/ 303317 h 466725"/>
                <a:gd name="connsiteX12" fmla="*/ 191938 w 420474"/>
                <a:gd name="connsiteY12" fmla="*/ 429556 h 466725"/>
                <a:gd name="connsiteX13" fmla="*/ 265155 w 420474"/>
                <a:gd name="connsiteY13" fmla="*/ 457168 h 466725"/>
                <a:gd name="connsiteX14" fmla="*/ 286224 w 420474"/>
                <a:gd name="connsiteY14" fmla="*/ 466721 h 466725"/>
                <a:gd name="connsiteX15" fmla="*/ 286224 w 420474"/>
                <a:gd name="connsiteY15" fmla="*/ 4667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0474" h="466725">
                  <a:moveTo>
                    <a:pt x="286224" y="466721"/>
                  </a:moveTo>
                  <a:cubicBezTo>
                    <a:pt x="314054" y="467048"/>
                    <a:pt x="333313" y="450167"/>
                    <a:pt x="344196" y="425477"/>
                  </a:cubicBezTo>
                  <a:cubicBezTo>
                    <a:pt x="357893" y="394419"/>
                    <a:pt x="367468" y="360417"/>
                    <a:pt x="377675" y="328072"/>
                  </a:cubicBezTo>
                  <a:cubicBezTo>
                    <a:pt x="396737" y="267723"/>
                    <a:pt x="423564" y="203099"/>
                    <a:pt x="420184" y="138627"/>
                  </a:cubicBezTo>
                  <a:cubicBezTo>
                    <a:pt x="417021" y="78605"/>
                    <a:pt x="384240" y="9052"/>
                    <a:pt x="318024" y="764"/>
                  </a:cubicBezTo>
                  <a:cubicBezTo>
                    <a:pt x="282233" y="-3707"/>
                    <a:pt x="249234" y="11669"/>
                    <a:pt x="228623" y="41135"/>
                  </a:cubicBezTo>
                  <a:cubicBezTo>
                    <a:pt x="219092" y="54766"/>
                    <a:pt x="212047" y="70077"/>
                    <a:pt x="204523" y="84865"/>
                  </a:cubicBezTo>
                  <a:lnTo>
                    <a:pt x="202538" y="88769"/>
                  </a:lnTo>
                  <a:cubicBezTo>
                    <a:pt x="194773" y="82509"/>
                    <a:pt x="186900" y="76380"/>
                    <a:pt x="178328" y="71604"/>
                  </a:cubicBezTo>
                  <a:cubicBezTo>
                    <a:pt x="153748" y="57885"/>
                    <a:pt x="125743" y="46042"/>
                    <a:pt x="97455" y="43796"/>
                  </a:cubicBezTo>
                  <a:cubicBezTo>
                    <a:pt x="35645" y="38888"/>
                    <a:pt x="-10331" y="88267"/>
                    <a:pt x="2013" y="149532"/>
                  </a:cubicBezTo>
                  <a:cubicBezTo>
                    <a:pt x="13093" y="204516"/>
                    <a:pt x="47510" y="258017"/>
                    <a:pt x="79200" y="303317"/>
                  </a:cubicBezTo>
                  <a:cubicBezTo>
                    <a:pt x="111131" y="348967"/>
                    <a:pt x="146921" y="396077"/>
                    <a:pt x="191938" y="429556"/>
                  </a:cubicBezTo>
                  <a:cubicBezTo>
                    <a:pt x="212920" y="445150"/>
                    <a:pt x="238285" y="460134"/>
                    <a:pt x="265155" y="457168"/>
                  </a:cubicBezTo>
                  <a:cubicBezTo>
                    <a:pt x="270172" y="462817"/>
                    <a:pt x="277435" y="466612"/>
                    <a:pt x="286224" y="466721"/>
                  </a:cubicBezTo>
                  <a:lnTo>
                    <a:pt x="286224" y="46672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CBF7807A-771D-46B1-B0F4-167C2B06E38E}"/>
                </a:ext>
              </a:extLst>
            </p:cNvPr>
            <p:cNvSpPr/>
            <p:nvPr/>
          </p:nvSpPr>
          <p:spPr>
            <a:xfrm>
              <a:off x="2422671" y="5354379"/>
              <a:ext cx="295626" cy="309913"/>
            </a:xfrm>
            <a:custGeom>
              <a:avLst/>
              <a:gdLst>
                <a:gd name="connsiteX0" fmla="*/ 190459 w 295626"/>
                <a:gd name="connsiteY0" fmla="*/ 309909 h 309913"/>
                <a:gd name="connsiteX1" fmla="*/ 248431 w 295626"/>
                <a:gd name="connsiteY1" fmla="*/ 268666 h 309913"/>
                <a:gd name="connsiteX2" fmla="*/ 281910 w 295626"/>
                <a:gd name="connsiteY2" fmla="*/ 171260 h 309913"/>
                <a:gd name="connsiteX3" fmla="*/ 251921 w 295626"/>
                <a:gd name="connsiteY3" fmla="*/ 176953 h 309913"/>
                <a:gd name="connsiteX4" fmla="*/ 210808 w 295626"/>
                <a:gd name="connsiteY4" fmla="*/ 113637 h 309913"/>
                <a:gd name="connsiteX5" fmla="*/ 190699 w 295626"/>
                <a:gd name="connsiteY5" fmla="*/ 15993 h 309913"/>
                <a:gd name="connsiteX6" fmla="*/ 142411 w 295626"/>
                <a:gd name="connsiteY6" fmla="*/ 75949 h 309913"/>
                <a:gd name="connsiteX7" fmla="*/ 82520 w 295626"/>
                <a:gd name="connsiteY7" fmla="*/ 102362 h 309913"/>
                <a:gd name="connsiteX8" fmla="*/ 75889 w 295626"/>
                <a:gd name="connsiteY8" fmla="*/ 89821 h 309913"/>
                <a:gd name="connsiteX9" fmla="*/ 50328 w 295626"/>
                <a:gd name="connsiteY9" fmla="*/ 175448 h 309913"/>
                <a:gd name="connsiteX10" fmla="*/ 23806 w 295626"/>
                <a:gd name="connsiteY10" fmla="*/ 152896 h 309913"/>
                <a:gd name="connsiteX11" fmla="*/ 96151 w 295626"/>
                <a:gd name="connsiteY11" fmla="*/ 272766 h 309913"/>
                <a:gd name="connsiteX12" fmla="*/ 169369 w 295626"/>
                <a:gd name="connsiteY12" fmla="*/ 300378 h 309913"/>
                <a:gd name="connsiteX13" fmla="*/ 190459 w 295626"/>
                <a:gd name="connsiteY13" fmla="*/ 309909 h 309913"/>
                <a:gd name="connsiteX14" fmla="*/ 190459 w 295626"/>
                <a:gd name="connsiteY14" fmla="*/ 309909 h 30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5626" h="309913">
                  <a:moveTo>
                    <a:pt x="190459" y="309909"/>
                  </a:moveTo>
                  <a:cubicBezTo>
                    <a:pt x="218289" y="310214"/>
                    <a:pt x="237548" y="293355"/>
                    <a:pt x="248431" y="268666"/>
                  </a:cubicBezTo>
                  <a:cubicBezTo>
                    <a:pt x="262128" y="237608"/>
                    <a:pt x="271703" y="203605"/>
                    <a:pt x="281910" y="171260"/>
                  </a:cubicBezTo>
                  <a:cubicBezTo>
                    <a:pt x="321496" y="21183"/>
                    <a:pt x="264026" y="129297"/>
                    <a:pt x="251921" y="176953"/>
                  </a:cubicBezTo>
                  <a:cubicBezTo>
                    <a:pt x="292815" y="22383"/>
                    <a:pt x="231768" y="-38861"/>
                    <a:pt x="210808" y="113637"/>
                  </a:cubicBezTo>
                  <a:cubicBezTo>
                    <a:pt x="206468" y="85240"/>
                    <a:pt x="206686" y="37825"/>
                    <a:pt x="190699" y="15993"/>
                  </a:cubicBezTo>
                  <a:cubicBezTo>
                    <a:pt x="170525" y="-11620"/>
                    <a:pt x="139750" y="-10420"/>
                    <a:pt x="142411" y="75949"/>
                  </a:cubicBezTo>
                  <a:cubicBezTo>
                    <a:pt x="127863" y="7050"/>
                    <a:pt x="71680" y="30715"/>
                    <a:pt x="82520" y="102362"/>
                  </a:cubicBezTo>
                  <a:cubicBezTo>
                    <a:pt x="80317" y="98174"/>
                    <a:pt x="78005" y="94052"/>
                    <a:pt x="75889" y="89821"/>
                  </a:cubicBezTo>
                  <a:cubicBezTo>
                    <a:pt x="53228" y="44608"/>
                    <a:pt x="8147" y="83648"/>
                    <a:pt x="50328" y="175448"/>
                  </a:cubicBezTo>
                  <a:cubicBezTo>
                    <a:pt x="41451" y="167967"/>
                    <a:pt x="32640" y="160421"/>
                    <a:pt x="23806" y="152896"/>
                  </a:cubicBezTo>
                  <a:cubicBezTo>
                    <a:pt x="-39618" y="98741"/>
                    <a:pt x="37285" y="229014"/>
                    <a:pt x="96151" y="272766"/>
                  </a:cubicBezTo>
                  <a:cubicBezTo>
                    <a:pt x="117133" y="288382"/>
                    <a:pt x="142498" y="303366"/>
                    <a:pt x="169369" y="300378"/>
                  </a:cubicBezTo>
                  <a:cubicBezTo>
                    <a:pt x="174429" y="306005"/>
                    <a:pt x="181648" y="309800"/>
                    <a:pt x="190459" y="309909"/>
                  </a:cubicBezTo>
                  <a:lnTo>
                    <a:pt x="190459" y="30990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2EE2E3D5-9E98-467A-814E-DE9C1F2EE1C9}"/>
                </a:ext>
              </a:extLst>
            </p:cNvPr>
            <p:cNvSpPr/>
            <p:nvPr/>
          </p:nvSpPr>
          <p:spPr>
            <a:xfrm>
              <a:off x="2667563" y="5220900"/>
              <a:ext cx="439150" cy="486849"/>
            </a:xfrm>
            <a:custGeom>
              <a:avLst/>
              <a:gdLst>
                <a:gd name="connsiteX0" fmla="*/ 211480 w 439150"/>
                <a:gd name="connsiteY0" fmla="*/ 6548 h 486849"/>
                <a:gd name="connsiteX1" fmla="*/ 263258 w 439150"/>
                <a:gd name="connsiteY1" fmla="*/ 124280 h 486849"/>
                <a:gd name="connsiteX2" fmla="*/ 437893 w 439150"/>
                <a:gd name="connsiteY2" fmla="*/ 202710 h 486849"/>
                <a:gd name="connsiteX3" fmla="*/ 373073 w 439150"/>
                <a:gd name="connsiteY3" fmla="*/ 346855 h 486849"/>
                <a:gd name="connsiteX4" fmla="*/ 199135 w 439150"/>
                <a:gd name="connsiteY4" fmla="*/ 451894 h 486849"/>
                <a:gd name="connsiteX5" fmla="*/ 17607 w 439150"/>
                <a:gd name="connsiteY5" fmla="*/ 459135 h 486849"/>
                <a:gd name="connsiteX6" fmla="*/ 28 w 439150"/>
                <a:gd name="connsiteY6" fmla="*/ 374358 h 486849"/>
                <a:gd name="connsiteX7" fmla="*/ 4238 w 439150"/>
                <a:gd name="connsiteY7" fmla="*/ 277302 h 486849"/>
                <a:gd name="connsiteX8" fmla="*/ 55252 w 439150"/>
                <a:gd name="connsiteY8" fmla="*/ 95250 h 486849"/>
                <a:gd name="connsiteX9" fmla="*/ 211480 w 439150"/>
                <a:gd name="connsiteY9" fmla="*/ 6548 h 486849"/>
                <a:gd name="connsiteX10" fmla="*/ 211480 w 439150"/>
                <a:gd name="connsiteY10" fmla="*/ 6548 h 48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150" h="486849">
                  <a:moveTo>
                    <a:pt x="211480" y="6548"/>
                  </a:moveTo>
                  <a:cubicBezTo>
                    <a:pt x="257979" y="25239"/>
                    <a:pt x="265351" y="75337"/>
                    <a:pt x="263258" y="124280"/>
                  </a:cubicBezTo>
                  <a:cubicBezTo>
                    <a:pt x="330368" y="100572"/>
                    <a:pt x="427468" y="129994"/>
                    <a:pt x="437893" y="202710"/>
                  </a:cubicBezTo>
                  <a:cubicBezTo>
                    <a:pt x="445963" y="258981"/>
                    <a:pt x="414120" y="311391"/>
                    <a:pt x="373073" y="346855"/>
                  </a:cubicBezTo>
                  <a:cubicBezTo>
                    <a:pt x="322865" y="390214"/>
                    <a:pt x="259070" y="424042"/>
                    <a:pt x="199135" y="451894"/>
                  </a:cubicBezTo>
                  <a:cubicBezTo>
                    <a:pt x="150040" y="474707"/>
                    <a:pt x="59134" y="513726"/>
                    <a:pt x="17607" y="459135"/>
                  </a:cubicBezTo>
                  <a:cubicBezTo>
                    <a:pt x="-997" y="434685"/>
                    <a:pt x="246" y="403627"/>
                    <a:pt x="28" y="374358"/>
                  </a:cubicBezTo>
                  <a:cubicBezTo>
                    <a:pt x="-212" y="342013"/>
                    <a:pt x="1075" y="309515"/>
                    <a:pt x="4238" y="277302"/>
                  </a:cubicBezTo>
                  <a:cubicBezTo>
                    <a:pt x="10366" y="215033"/>
                    <a:pt x="25917" y="150889"/>
                    <a:pt x="55252" y="95250"/>
                  </a:cubicBezTo>
                  <a:cubicBezTo>
                    <a:pt x="83671" y="41357"/>
                    <a:pt x="144282" y="-20454"/>
                    <a:pt x="211480" y="6548"/>
                  </a:cubicBezTo>
                  <a:lnTo>
                    <a:pt x="211480" y="654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B75246DB-1109-45A1-B623-A7A862A7DE13}"/>
                </a:ext>
              </a:extLst>
            </p:cNvPr>
            <p:cNvSpPr/>
            <p:nvPr/>
          </p:nvSpPr>
          <p:spPr>
            <a:xfrm>
              <a:off x="2667541" y="5377676"/>
              <a:ext cx="325950" cy="330054"/>
            </a:xfrm>
            <a:custGeom>
              <a:avLst/>
              <a:gdLst>
                <a:gd name="connsiteX0" fmla="*/ 301818 w 325950"/>
                <a:gd name="connsiteY0" fmla="*/ 241267 h 330054"/>
                <a:gd name="connsiteX1" fmla="*/ 199157 w 325950"/>
                <a:gd name="connsiteY1" fmla="*/ 295095 h 330054"/>
                <a:gd name="connsiteX2" fmla="*/ 77891 w 325950"/>
                <a:gd name="connsiteY2" fmla="*/ 330036 h 330054"/>
                <a:gd name="connsiteX3" fmla="*/ 22820 w 325950"/>
                <a:gd name="connsiteY3" fmla="*/ 302620 h 330054"/>
                <a:gd name="connsiteX4" fmla="*/ 13507 w 325950"/>
                <a:gd name="connsiteY4" fmla="*/ 296317 h 330054"/>
                <a:gd name="connsiteX5" fmla="*/ 28 w 325950"/>
                <a:gd name="connsiteY5" fmla="*/ 217560 h 330054"/>
                <a:gd name="connsiteX6" fmla="*/ 4238 w 325950"/>
                <a:gd name="connsiteY6" fmla="*/ 120503 h 330054"/>
                <a:gd name="connsiteX7" fmla="*/ 12678 w 325950"/>
                <a:gd name="connsiteY7" fmla="*/ 62902 h 330054"/>
                <a:gd name="connsiteX8" fmla="*/ 49123 w 325950"/>
                <a:gd name="connsiteY8" fmla="*/ 72695 h 330054"/>
                <a:gd name="connsiteX9" fmla="*/ 93551 w 325950"/>
                <a:gd name="connsiteY9" fmla="*/ 9772 h 330054"/>
                <a:gd name="connsiteX10" fmla="*/ 142472 w 325950"/>
                <a:gd name="connsiteY10" fmla="*/ 43425 h 330054"/>
                <a:gd name="connsiteX11" fmla="*/ 138306 w 325950"/>
                <a:gd name="connsiteY11" fmla="*/ 50863 h 330054"/>
                <a:gd name="connsiteX12" fmla="*/ 169298 w 325950"/>
                <a:gd name="connsiteY12" fmla="*/ 12542 h 330054"/>
                <a:gd name="connsiteX13" fmla="*/ 216583 w 325950"/>
                <a:gd name="connsiteY13" fmla="*/ 45083 h 330054"/>
                <a:gd name="connsiteX14" fmla="*/ 167815 w 325950"/>
                <a:gd name="connsiteY14" fmla="*/ 137974 h 330054"/>
                <a:gd name="connsiteX15" fmla="*/ 218176 w 325950"/>
                <a:gd name="connsiteY15" fmla="*/ 68595 h 330054"/>
                <a:gd name="connsiteX16" fmla="*/ 283759 w 325950"/>
                <a:gd name="connsiteY16" fmla="*/ 82575 h 330054"/>
                <a:gd name="connsiteX17" fmla="*/ 232810 w 325950"/>
                <a:gd name="connsiteY17" fmla="*/ 184604 h 330054"/>
                <a:gd name="connsiteX18" fmla="*/ 206769 w 325950"/>
                <a:gd name="connsiteY18" fmla="*/ 203579 h 330054"/>
                <a:gd name="connsiteX19" fmla="*/ 223235 w 325950"/>
                <a:gd name="connsiteY19" fmla="*/ 200635 h 330054"/>
                <a:gd name="connsiteX20" fmla="*/ 263628 w 325950"/>
                <a:gd name="connsiteY20" fmla="*/ 171736 h 330054"/>
                <a:gd name="connsiteX21" fmla="*/ 325330 w 325950"/>
                <a:gd name="connsiteY21" fmla="*/ 203274 h 330054"/>
                <a:gd name="connsiteX22" fmla="*/ 301818 w 325950"/>
                <a:gd name="connsiteY22" fmla="*/ 241267 h 330054"/>
                <a:gd name="connsiteX23" fmla="*/ 301818 w 325950"/>
                <a:gd name="connsiteY23" fmla="*/ 241267 h 33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5950" h="330054">
                  <a:moveTo>
                    <a:pt x="301818" y="241267"/>
                  </a:moveTo>
                  <a:cubicBezTo>
                    <a:pt x="271655" y="259784"/>
                    <a:pt x="233203" y="279239"/>
                    <a:pt x="199157" y="295095"/>
                  </a:cubicBezTo>
                  <a:cubicBezTo>
                    <a:pt x="167859" y="309643"/>
                    <a:pt x="119549" y="330777"/>
                    <a:pt x="77891" y="330036"/>
                  </a:cubicBezTo>
                  <a:cubicBezTo>
                    <a:pt x="58654" y="321312"/>
                    <a:pt x="39985" y="310537"/>
                    <a:pt x="22820" y="302620"/>
                  </a:cubicBezTo>
                  <a:cubicBezTo>
                    <a:pt x="19156" y="300941"/>
                    <a:pt x="16081" y="298781"/>
                    <a:pt x="13507" y="296317"/>
                  </a:cubicBezTo>
                  <a:cubicBezTo>
                    <a:pt x="-801" y="272893"/>
                    <a:pt x="224" y="244474"/>
                    <a:pt x="28" y="217560"/>
                  </a:cubicBezTo>
                  <a:cubicBezTo>
                    <a:pt x="-212" y="185215"/>
                    <a:pt x="1075" y="152696"/>
                    <a:pt x="4238" y="120503"/>
                  </a:cubicBezTo>
                  <a:cubicBezTo>
                    <a:pt x="6113" y="101376"/>
                    <a:pt x="8883" y="82074"/>
                    <a:pt x="12678" y="62902"/>
                  </a:cubicBezTo>
                  <a:cubicBezTo>
                    <a:pt x="21686" y="17253"/>
                    <a:pt x="49865" y="56315"/>
                    <a:pt x="49123" y="72695"/>
                  </a:cubicBezTo>
                  <a:cubicBezTo>
                    <a:pt x="61642" y="50252"/>
                    <a:pt x="76692" y="29271"/>
                    <a:pt x="93551" y="9772"/>
                  </a:cubicBezTo>
                  <a:cubicBezTo>
                    <a:pt x="115601" y="-15724"/>
                    <a:pt x="158982" y="13349"/>
                    <a:pt x="142472" y="43425"/>
                  </a:cubicBezTo>
                  <a:cubicBezTo>
                    <a:pt x="141141" y="45847"/>
                    <a:pt x="139724" y="48333"/>
                    <a:pt x="138306" y="50863"/>
                  </a:cubicBezTo>
                  <a:cubicBezTo>
                    <a:pt x="148382" y="37951"/>
                    <a:pt x="158677" y="25148"/>
                    <a:pt x="169298" y="12542"/>
                  </a:cubicBezTo>
                  <a:cubicBezTo>
                    <a:pt x="190367" y="-12540"/>
                    <a:pt x="232265" y="16119"/>
                    <a:pt x="216583" y="45083"/>
                  </a:cubicBezTo>
                  <a:cubicBezTo>
                    <a:pt x="199920" y="75814"/>
                    <a:pt x="183824" y="106894"/>
                    <a:pt x="167815" y="137974"/>
                  </a:cubicBezTo>
                  <a:cubicBezTo>
                    <a:pt x="188622" y="117188"/>
                    <a:pt x="206594" y="94484"/>
                    <a:pt x="218176" y="68595"/>
                  </a:cubicBezTo>
                  <a:cubicBezTo>
                    <a:pt x="232898" y="35661"/>
                    <a:pt x="280749" y="50078"/>
                    <a:pt x="283759" y="82575"/>
                  </a:cubicBezTo>
                  <a:cubicBezTo>
                    <a:pt x="287794" y="126218"/>
                    <a:pt x="266922" y="159086"/>
                    <a:pt x="232810" y="184604"/>
                  </a:cubicBezTo>
                  <a:cubicBezTo>
                    <a:pt x="224261" y="190995"/>
                    <a:pt x="215558" y="197341"/>
                    <a:pt x="206769" y="203579"/>
                  </a:cubicBezTo>
                  <a:cubicBezTo>
                    <a:pt x="212287" y="202685"/>
                    <a:pt x="217892" y="201703"/>
                    <a:pt x="223235" y="200635"/>
                  </a:cubicBezTo>
                  <a:cubicBezTo>
                    <a:pt x="237652" y="192979"/>
                    <a:pt x="251262" y="183557"/>
                    <a:pt x="263628" y="171736"/>
                  </a:cubicBezTo>
                  <a:cubicBezTo>
                    <a:pt x="289299" y="147134"/>
                    <a:pt x="331568" y="166741"/>
                    <a:pt x="325330" y="203274"/>
                  </a:cubicBezTo>
                  <a:cubicBezTo>
                    <a:pt x="322473" y="220220"/>
                    <a:pt x="316344" y="232347"/>
                    <a:pt x="301818" y="241267"/>
                  </a:cubicBezTo>
                  <a:lnTo>
                    <a:pt x="301818" y="24126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4DFEFF72-7646-4A9E-9E93-26ABD0276BE6}"/>
                </a:ext>
              </a:extLst>
            </p:cNvPr>
            <p:cNvSpPr/>
            <p:nvPr/>
          </p:nvSpPr>
          <p:spPr>
            <a:xfrm>
              <a:off x="2827203" y="5784989"/>
              <a:ext cx="30364" cy="30288"/>
            </a:xfrm>
            <a:custGeom>
              <a:avLst/>
              <a:gdLst>
                <a:gd name="connsiteX0" fmla="*/ 25122 w 30364"/>
                <a:gd name="connsiteY0" fmla="*/ 3618 h 30288"/>
                <a:gd name="connsiteX1" fmla="*/ 26714 w 30364"/>
                <a:gd name="connsiteY1" fmla="*/ 25101 h 30288"/>
                <a:gd name="connsiteX2" fmla="*/ 5231 w 30364"/>
                <a:gd name="connsiteY2" fmla="*/ 26671 h 30288"/>
                <a:gd name="connsiteX3" fmla="*/ 3661 w 30364"/>
                <a:gd name="connsiteY3" fmla="*/ 5188 h 30288"/>
                <a:gd name="connsiteX4" fmla="*/ 25122 w 30364"/>
                <a:gd name="connsiteY4" fmla="*/ 3618 h 30288"/>
                <a:gd name="connsiteX5" fmla="*/ 25122 w 30364"/>
                <a:gd name="connsiteY5" fmla="*/ 3618 h 3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64" h="30288">
                  <a:moveTo>
                    <a:pt x="25122" y="3618"/>
                  </a:moveTo>
                  <a:cubicBezTo>
                    <a:pt x="31164" y="8830"/>
                    <a:pt x="32363" y="19103"/>
                    <a:pt x="26714" y="25101"/>
                  </a:cubicBezTo>
                  <a:cubicBezTo>
                    <a:pt x="21044" y="31099"/>
                    <a:pt x="11709" y="32255"/>
                    <a:pt x="5231" y="26671"/>
                  </a:cubicBezTo>
                  <a:cubicBezTo>
                    <a:pt x="-788" y="21458"/>
                    <a:pt x="-2010" y="11186"/>
                    <a:pt x="3661" y="5188"/>
                  </a:cubicBezTo>
                  <a:cubicBezTo>
                    <a:pt x="9310" y="-810"/>
                    <a:pt x="18644" y="-1966"/>
                    <a:pt x="25122" y="3618"/>
                  </a:cubicBezTo>
                  <a:lnTo>
                    <a:pt x="25122" y="36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05DD84FF-A848-4024-831A-30B1CD363F63}"/>
                </a:ext>
              </a:extLst>
            </p:cNvPr>
            <p:cNvSpPr/>
            <p:nvPr/>
          </p:nvSpPr>
          <p:spPr>
            <a:xfrm>
              <a:off x="2855546" y="5732749"/>
              <a:ext cx="20571" cy="20713"/>
            </a:xfrm>
            <a:custGeom>
              <a:avLst/>
              <a:gdLst>
                <a:gd name="connsiteX0" fmla="*/ 17019 w 20571"/>
                <a:gd name="connsiteY0" fmla="*/ 2553 h 20713"/>
                <a:gd name="connsiteX1" fmla="*/ 3541 w 20571"/>
                <a:gd name="connsiteY1" fmla="*/ 18169 h 20713"/>
                <a:gd name="connsiteX2" fmla="*/ 17019 w 20571"/>
                <a:gd name="connsiteY2" fmla="*/ 2553 h 20713"/>
                <a:gd name="connsiteX3" fmla="*/ 17019 w 20571"/>
                <a:gd name="connsiteY3" fmla="*/ 2553 h 2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1" h="20713">
                  <a:moveTo>
                    <a:pt x="17019" y="2553"/>
                  </a:moveTo>
                  <a:cubicBezTo>
                    <a:pt x="27074" y="11234"/>
                    <a:pt x="13617" y="26850"/>
                    <a:pt x="3541" y="18169"/>
                  </a:cubicBezTo>
                  <a:cubicBezTo>
                    <a:pt x="-6492" y="9489"/>
                    <a:pt x="6965" y="-6149"/>
                    <a:pt x="17019" y="2553"/>
                  </a:cubicBezTo>
                  <a:lnTo>
                    <a:pt x="17019" y="25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3B758735-02A0-473C-8515-197B575E1461}"/>
                </a:ext>
              </a:extLst>
            </p:cNvPr>
            <p:cNvSpPr/>
            <p:nvPr/>
          </p:nvSpPr>
          <p:spPr>
            <a:xfrm>
              <a:off x="2844357" y="5697592"/>
              <a:ext cx="17244" cy="17350"/>
            </a:xfrm>
            <a:custGeom>
              <a:avLst/>
              <a:gdLst>
                <a:gd name="connsiteX0" fmla="*/ 14271 w 17244"/>
                <a:gd name="connsiteY0" fmla="*/ 2137 h 17350"/>
                <a:gd name="connsiteX1" fmla="*/ 2973 w 17244"/>
                <a:gd name="connsiteY1" fmla="*/ 15224 h 17350"/>
                <a:gd name="connsiteX2" fmla="*/ 14271 w 17244"/>
                <a:gd name="connsiteY2" fmla="*/ 2137 h 17350"/>
                <a:gd name="connsiteX3" fmla="*/ 14271 w 17244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50">
                  <a:moveTo>
                    <a:pt x="14271" y="2137"/>
                  </a:moveTo>
                  <a:cubicBezTo>
                    <a:pt x="22690" y="9400"/>
                    <a:pt x="11414" y="22486"/>
                    <a:pt x="2973" y="15224"/>
                  </a:cubicBezTo>
                  <a:cubicBezTo>
                    <a:pt x="-5445" y="7939"/>
                    <a:pt x="5830" y="-5147"/>
                    <a:pt x="14271" y="2137"/>
                  </a:cubicBezTo>
                  <a:lnTo>
                    <a:pt x="14271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5242D8A0-2642-465D-95CA-2AE9679CEA47}"/>
                </a:ext>
              </a:extLst>
            </p:cNvPr>
            <p:cNvSpPr/>
            <p:nvPr/>
          </p:nvSpPr>
          <p:spPr>
            <a:xfrm>
              <a:off x="2805415" y="5753311"/>
              <a:ext cx="16652" cy="16752"/>
            </a:xfrm>
            <a:custGeom>
              <a:avLst/>
              <a:gdLst>
                <a:gd name="connsiteX0" fmla="*/ 13780 w 16652"/>
                <a:gd name="connsiteY0" fmla="*/ 2057 h 16752"/>
                <a:gd name="connsiteX1" fmla="*/ 2875 w 16652"/>
                <a:gd name="connsiteY1" fmla="*/ 14685 h 16752"/>
                <a:gd name="connsiteX2" fmla="*/ 13780 w 16652"/>
                <a:gd name="connsiteY2" fmla="*/ 2057 h 16752"/>
                <a:gd name="connsiteX3" fmla="*/ 13780 w 16652"/>
                <a:gd name="connsiteY3" fmla="*/ 2057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52" h="16752">
                  <a:moveTo>
                    <a:pt x="13780" y="2057"/>
                  </a:moveTo>
                  <a:cubicBezTo>
                    <a:pt x="21916" y="9080"/>
                    <a:pt x="11010" y="21730"/>
                    <a:pt x="2875" y="14685"/>
                  </a:cubicBezTo>
                  <a:cubicBezTo>
                    <a:pt x="-5260" y="7684"/>
                    <a:pt x="5623" y="-4966"/>
                    <a:pt x="13780" y="2057"/>
                  </a:cubicBezTo>
                  <a:lnTo>
                    <a:pt x="13780" y="20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733E5493-5DA5-4B71-B57D-8BE54CE2AA78}"/>
                </a:ext>
              </a:extLst>
            </p:cNvPr>
            <p:cNvSpPr/>
            <p:nvPr/>
          </p:nvSpPr>
          <p:spPr>
            <a:xfrm>
              <a:off x="2772436" y="5839374"/>
              <a:ext cx="23899" cy="24057"/>
            </a:xfrm>
            <a:custGeom>
              <a:avLst/>
              <a:gdLst>
                <a:gd name="connsiteX0" fmla="*/ 19780 w 23899"/>
                <a:gd name="connsiteY0" fmla="*/ 2952 h 24057"/>
                <a:gd name="connsiteX1" fmla="*/ 4120 w 23899"/>
                <a:gd name="connsiteY1" fmla="*/ 21098 h 24057"/>
                <a:gd name="connsiteX2" fmla="*/ 19780 w 23899"/>
                <a:gd name="connsiteY2" fmla="*/ 2952 h 24057"/>
                <a:gd name="connsiteX3" fmla="*/ 19780 w 23899"/>
                <a:gd name="connsiteY3" fmla="*/ 2952 h 2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99" h="24057">
                  <a:moveTo>
                    <a:pt x="19780" y="2952"/>
                  </a:moveTo>
                  <a:cubicBezTo>
                    <a:pt x="31448" y="13028"/>
                    <a:pt x="15810" y="31196"/>
                    <a:pt x="4120" y="21098"/>
                  </a:cubicBezTo>
                  <a:cubicBezTo>
                    <a:pt x="-7549" y="11021"/>
                    <a:pt x="8089" y="-7125"/>
                    <a:pt x="19780" y="2952"/>
                  </a:cubicBezTo>
                  <a:lnTo>
                    <a:pt x="19780" y="29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18C02B97-C6F1-4DAB-BAC2-AF0A8E6421A1}"/>
                </a:ext>
              </a:extLst>
            </p:cNvPr>
            <p:cNvSpPr/>
            <p:nvPr/>
          </p:nvSpPr>
          <p:spPr>
            <a:xfrm>
              <a:off x="2768331" y="5810761"/>
              <a:ext cx="14287" cy="14383"/>
            </a:xfrm>
            <a:custGeom>
              <a:avLst/>
              <a:gdLst>
                <a:gd name="connsiteX0" fmla="*/ 11824 w 14287"/>
                <a:gd name="connsiteY0" fmla="*/ 1772 h 14383"/>
                <a:gd name="connsiteX1" fmla="*/ 2467 w 14287"/>
                <a:gd name="connsiteY1" fmla="*/ 12612 h 14383"/>
                <a:gd name="connsiteX2" fmla="*/ 11824 w 14287"/>
                <a:gd name="connsiteY2" fmla="*/ 1772 h 14383"/>
                <a:gd name="connsiteX3" fmla="*/ 11824 w 14287"/>
                <a:gd name="connsiteY3" fmla="*/ 1772 h 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14383">
                  <a:moveTo>
                    <a:pt x="11824" y="1772"/>
                  </a:moveTo>
                  <a:cubicBezTo>
                    <a:pt x="18803" y="7792"/>
                    <a:pt x="9446" y="18653"/>
                    <a:pt x="2467" y="12612"/>
                  </a:cubicBezTo>
                  <a:cubicBezTo>
                    <a:pt x="-4512" y="6592"/>
                    <a:pt x="4822" y="-4270"/>
                    <a:pt x="11824" y="1772"/>
                  </a:cubicBezTo>
                  <a:lnTo>
                    <a:pt x="11824" y="17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56282F4E-D124-4443-A5E7-63B339FB6D55}"/>
                </a:ext>
              </a:extLst>
            </p:cNvPr>
            <p:cNvSpPr/>
            <p:nvPr/>
          </p:nvSpPr>
          <p:spPr>
            <a:xfrm>
              <a:off x="2741213" y="5895078"/>
              <a:ext cx="22002" cy="21950"/>
            </a:xfrm>
            <a:custGeom>
              <a:avLst/>
              <a:gdLst>
                <a:gd name="connsiteX0" fmla="*/ 4633 w 22002"/>
                <a:gd name="connsiteY0" fmla="*/ 1621 h 21950"/>
                <a:gd name="connsiteX1" fmla="*/ 21187 w 22002"/>
                <a:gd name="connsiteY1" fmla="*/ 7205 h 21950"/>
                <a:gd name="connsiteX2" fmla="*/ 21384 w 22002"/>
                <a:gd name="connsiteY2" fmla="*/ 7728 h 21950"/>
                <a:gd name="connsiteX3" fmla="*/ 9301 w 22002"/>
                <a:gd name="connsiteY3" fmla="*/ 21730 h 21950"/>
                <a:gd name="connsiteX4" fmla="*/ 8756 w 22002"/>
                <a:gd name="connsiteY4" fmla="*/ 21599 h 21950"/>
                <a:gd name="connsiteX5" fmla="*/ 795 w 22002"/>
                <a:gd name="connsiteY5" fmla="*/ 6049 h 21950"/>
                <a:gd name="connsiteX6" fmla="*/ 4633 w 22002"/>
                <a:gd name="connsiteY6" fmla="*/ 1621 h 21950"/>
                <a:gd name="connsiteX7" fmla="*/ 4633 w 22002"/>
                <a:gd name="connsiteY7" fmla="*/ 1621 h 2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02" h="21950">
                  <a:moveTo>
                    <a:pt x="4633" y="1621"/>
                  </a:moveTo>
                  <a:cubicBezTo>
                    <a:pt x="11002" y="-1651"/>
                    <a:pt x="18461" y="-58"/>
                    <a:pt x="21187" y="7205"/>
                  </a:cubicBezTo>
                  <a:cubicBezTo>
                    <a:pt x="21253" y="7379"/>
                    <a:pt x="21318" y="7553"/>
                    <a:pt x="21384" y="7728"/>
                  </a:cubicBezTo>
                  <a:cubicBezTo>
                    <a:pt x="24175" y="15165"/>
                    <a:pt x="17065" y="23410"/>
                    <a:pt x="9301" y="21730"/>
                  </a:cubicBezTo>
                  <a:cubicBezTo>
                    <a:pt x="9126" y="21687"/>
                    <a:pt x="8930" y="21643"/>
                    <a:pt x="8756" y="21599"/>
                  </a:cubicBezTo>
                  <a:cubicBezTo>
                    <a:pt x="1166" y="19964"/>
                    <a:pt x="-1495" y="12832"/>
                    <a:pt x="795" y="6049"/>
                  </a:cubicBezTo>
                  <a:cubicBezTo>
                    <a:pt x="1318" y="4543"/>
                    <a:pt x="3216" y="2362"/>
                    <a:pt x="4633" y="1621"/>
                  </a:cubicBezTo>
                  <a:lnTo>
                    <a:pt x="4633" y="16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A8AE3710-998A-4260-B30E-286FC4D4114B}"/>
                </a:ext>
              </a:extLst>
            </p:cNvPr>
            <p:cNvSpPr/>
            <p:nvPr/>
          </p:nvSpPr>
          <p:spPr>
            <a:xfrm>
              <a:off x="2735366" y="5822705"/>
              <a:ext cx="25663" cy="25830"/>
            </a:xfrm>
            <a:custGeom>
              <a:avLst/>
              <a:gdLst>
                <a:gd name="connsiteX0" fmla="*/ 21234 w 25663"/>
                <a:gd name="connsiteY0" fmla="*/ 3176 h 25830"/>
                <a:gd name="connsiteX1" fmla="*/ 4418 w 25663"/>
                <a:gd name="connsiteY1" fmla="*/ 22652 h 25830"/>
                <a:gd name="connsiteX2" fmla="*/ 21234 w 25663"/>
                <a:gd name="connsiteY2" fmla="*/ 3176 h 25830"/>
                <a:gd name="connsiteX3" fmla="*/ 21234 w 25663"/>
                <a:gd name="connsiteY3" fmla="*/ 3176 h 2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63" h="25830">
                  <a:moveTo>
                    <a:pt x="21234" y="3176"/>
                  </a:moveTo>
                  <a:cubicBezTo>
                    <a:pt x="33775" y="13993"/>
                    <a:pt x="16980" y="33492"/>
                    <a:pt x="4418" y="22652"/>
                  </a:cubicBezTo>
                  <a:cubicBezTo>
                    <a:pt x="-8101" y="11856"/>
                    <a:pt x="8693" y="-7664"/>
                    <a:pt x="21234" y="3176"/>
                  </a:cubicBezTo>
                  <a:lnTo>
                    <a:pt x="21234" y="31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DBC894A3-8D87-4699-85E4-0B7461E59869}"/>
                </a:ext>
              </a:extLst>
            </p:cNvPr>
            <p:cNvSpPr/>
            <p:nvPr/>
          </p:nvSpPr>
          <p:spPr>
            <a:xfrm>
              <a:off x="2732007" y="5861347"/>
              <a:ext cx="21155" cy="21289"/>
            </a:xfrm>
            <a:custGeom>
              <a:avLst/>
              <a:gdLst>
                <a:gd name="connsiteX0" fmla="*/ 17504 w 21155"/>
                <a:gd name="connsiteY0" fmla="*/ 2614 h 21289"/>
                <a:gd name="connsiteX1" fmla="*/ 3654 w 21155"/>
                <a:gd name="connsiteY1" fmla="*/ 18667 h 21289"/>
                <a:gd name="connsiteX2" fmla="*/ 17504 w 21155"/>
                <a:gd name="connsiteY2" fmla="*/ 2614 h 21289"/>
                <a:gd name="connsiteX3" fmla="*/ 17504 w 21155"/>
                <a:gd name="connsiteY3" fmla="*/ 2614 h 2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55" h="21289">
                  <a:moveTo>
                    <a:pt x="17504" y="2614"/>
                  </a:moveTo>
                  <a:cubicBezTo>
                    <a:pt x="27842" y="11535"/>
                    <a:pt x="13992" y="27609"/>
                    <a:pt x="3654" y="18667"/>
                  </a:cubicBezTo>
                  <a:cubicBezTo>
                    <a:pt x="-6684" y="9746"/>
                    <a:pt x="7144" y="-6306"/>
                    <a:pt x="17504" y="2614"/>
                  </a:cubicBezTo>
                  <a:lnTo>
                    <a:pt x="17504" y="26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B5B28A7E-E953-4AB9-8217-4A6712E3FA85}"/>
                </a:ext>
              </a:extLst>
            </p:cNvPr>
            <p:cNvSpPr/>
            <p:nvPr/>
          </p:nvSpPr>
          <p:spPr>
            <a:xfrm>
              <a:off x="2693388" y="5839722"/>
              <a:ext cx="25463" cy="25644"/>
            </a:xfrm>
            <a:custGeom>
              <a:avLst/>
              <a:gdLst>
                <a:gd name="connsiteX0" fmla="*/ 21074 w 25463"/>
                <a:gd name="connsiteY0" fmla="*/ 3149 h 25644"/>
                <a:gd name="connsiteX1" fmla="*/ 4389 w 25463"/>
                <a:gd name="connsiteY1" fmla="*/ 22495 h 25644"/>
                <a:gd name="connsiteX2" fmla="*/ 21074 w 25463"/>
                <a:gd name="connsiteY2" fmla="*/ 3149 h 25644"/>
                <a:gd name="connsiteX3" fmla="*/ 21074 w 25463"/>
                <a:gd name="connsiteY3" fmla="*/ 3149 h 2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3" h="25644">
                  <a:moveTo>
                    <a:pt x="21074" y="3149"/>
                  </a:moveTo>
                  <a:cubicBezTo>
                    <a:pt x="33506" y="13880"/>
                    <a:pt x="16843" y="33248"/>
                    <a:pt x="4389" y="22495"/>
                  </a:cubicBezTo>
                  <a:cubicBezTo>
                    <a:pt x="-8043" y="11764"/>
                    <a:pt x="8620" y="-7603"/>
                    <a:pt x="21074" y="3149"/>
                  </a:cubicBezTo>
                  <a:lnTo>
                    <a:pt x="21074" y="31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A3EFC7C8-429F-4AA9-9117-D524DED6F6AE}"/>
                </a:ext>
              </a:extLst>
            </p:cNvPr>
            <p:cNvSpPr/>
            <p:nvPr/>
          </p:nvSpPr>
          <p:spPr>
            <a:xfrm>
              <a:off x="2691998" y="5885308"/>
              <a:ext cx="19791" cy="19911"/>
            </a:xfrm>
            <a:custGeom>
              <a:avLst/>
              <a:gdLst>
                <a:gd name="connsiteX0" fmla="*/ 16378 w 19791"/>
                <a:gd name="connsiteY0" fmla="*/ 2449 h 19911"/>
                <a:gd name="connsiteX1" fmla="*/ 3423 w 19791"/>
                <a:gd name="connsiteY1" fmla="*/ 17454 h 19911"/>
                <a:gd name="connsiteX2" fmla="*/ 16378 w 19791"/>
                <a:gd name="connsiteY2" fmla="*/ 2449 h 19911"/>
                <a:gd name="connsiteX3" fmla="*/ 16378 w 19791"/>
                <a:gd name="connsiteY3" fmla="*/ 2449 h 1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91" h="19911">
                  <a:moveTo>
                    <a:pt x="16378" y="2449"/>
                  </a:moveTo>
                  <a:cubicBezTo>
                    <a:pt x="26040" y="10780"/>
                    <a:pt x="13107" y="25829"/>
                    <a:pt x="3423" y="17454"/>
                  </a:cubicBezTo>
                  <a:cubicBezTo>
                    <a:pt x="-6261" y="9123"/>
                    <a:pt x="6694" y="-5905"/>
                    <a:pt x="16378" y="2449"/>
                  </a:cubicBezTo>
                  <a:lnTo>
                    <a:pt x="16378" y="2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25D9E446-B7C4-4414-91FC-31659BD1138B}"/>
                </a:ext>
              </a:extLst>
            </p:cNvPr>
            <p:cNvSpPr/>
            <p:nvPr/>
          </p:nvSpPr>
          <p:spPr>
            <a:xfrm>
              <a:off x="2663983" y="5863030"/>
              <a:ext cx="17044" cy="17151"/>
            </a:xfrm>
            <a:custGeom>
              <a:avLst/>
              <a:gdLst>
                <a:gd name="connsiteX0" fmla="*/ 14099 w 17044"/>
                <a:gd name="connsiteY0" fmla="*/ 2109 h 17151"/>
                <a:gd name="connsiteX1" fmla="*/ 2933 w 17044"/>
                <a:gd name="connsiteY1" fmla="*/ 15043 h 17151"/>
                <a:gd name="connsiteX2" fmla="*/ 14099 w 17044"/>
                <a:gd name="connsiteY2" fmla="*/ 2109 h 17151"/>
                <a:gd name="connsiteX3" fmla="*/ 14099 w 17044"/>
                <a:gd name="connsiteY3" fmla="*/ 2109 h 1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44" h="17151">
                  <a:moveTo>
                    <a:pt x="14099" y="2109"/>
                  </a:moveTo>
                  <a:cubicBezTo>
                    <a:pt x="22431" y="9285"/>
                    <a:pt x="11286" y="22240"/>
                    <a:pt x="2933" y="15043"/>
                  </a:cubicBezTo>
                  <a:cubicBezTo>
                    <a:pt x="-5377" y="7867"/>
                    <a:pt x="5768" y="-5088"/>
                    <a:pt x="14099" y="2109"/>
                  </a:cubicBezTo>
                  <a:lnTo>
                    <a:pt x="14099" y="21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0D5EECA6-8EF6-438A-9AB4-A9189BAB53B4}"/>
                </a:ext>
              </a:extLst>
            </p:cNvPr>
            <p:cNvSpPr/>
            <p:nvPr/>
          </p:nvSpPr>
          <p:spPr>
            <a:xfrm>
              <a:off x="2654256" y="5897684"/>
              <a:ext cx="15668" cy="15761"/>
            </a:xfrm>
            <a:custGeom>
              <a:avLst/>
              <a:gdLst>
                <a:gd name="connsiteX0" fmla="*/ 12965 w 15668"/>
                <a:gd name="connsiteY0" fmla="*/ 1937 h 15761"/>
                <a:gd name="connsiteX1" fmla="*/ 2692 w 15668"/>
                <a:gd name="connsiteY1" fmla="*/ 13824 h 15761"/>
                <a:gd name="connsiteX2" fmla="*/ 12965 w 15668"/>
                <a:gd name="connsiteY2" fmla="*/ 1937 h 15761"/>
                <a:gd name="connsiteX3" fmla="*/ 12965 w 15668"/>
                <a:gd name="connsiteY3" fmla="*/ 1937 h 1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68" h="15761">
                  <a:moveTo>
                    <a:pt x="12965" y="1937"/>
                  </a:moveTo>
                  <a:cubicBezTo>
                    <a:pt x="20620" y="8546"/>
                    <a:pt x="10369" y="20433"/>
                    <a:pt x="2692" y="13824"/>
                  </a:cubicBezTo>
                  <a:cubicBezTo>
                    <a:pt x="-4942" y="7215"/>
                    <a:pt x="5309" y="-4671"/>
                    <a:pt x="12965" y="1937"/>
                  </a:cubicBezTo>
                  <a:lnTo>
                    <a:pt x="12965" y="19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1595FDF4-F1B9-4191-B86B-6289D737ACF6}"/>
                </a:ext>
              </a:extLst>
            </p:cNvPr>
            <p:cNvSpPr/>
            <p:nvPr/>
          </p:nvSpPr>
          <p:spPr>
            <a:xfrm>
              <a:off x="2618318" y="5842533"/>
              <a:ext cx="16843" cy="16946"/>
            </a:xfrm>
            <a:custGeom>
              <a:avLst/>
              <a:gdLst>
                <a:gd name="connsiteX0" fmla="*/ 13940 w 16843"/>
                <a:gd name="connsiteY0" fmla="*/ 2083 h 16946"/>
                <a:gd name="connsiteX1" fmla="*/ 2904 w 16843"/>
                <a:gd name="connsiteY1" fmla="*/ 14864 h 16946"/>
                <a:gd name="connsiteX2" fmla="*/ 13940 w 16843"/>
                <a:gd name="connsiteY2" fmla="*/ 2083 h 16946"/>
                <a:gd name="connsiteX3" fmla="*/ 13940 w 16843"/>
                <a:gd name="connsiteY3" fmla="*/ 2083 h 16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43" h="16946">
                  <a:moveTo>
                    <a:pt x="13940" y="2083"/>
                  </a:moveTo>
                  <a:cubicBezTo>
                    <a:pt x="22163" y="9171"/>
                    <a:pt x="11148" y="21974"/>
                    <a:pt x="2904" y="14864"/>
                  </a:cubicBezTo>
                  <a:cubicBezTo>
                    <a:pt x="-5319" y="7776"/>
                    <a:pt x="5696" y="-5027"/>
                    <a:pt x="13940" y="2083"/>
                  </a:cubicBezTo>
                  <a:lnTo>
                    <a:pt x="13940" y="20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E528E956-0B66-406C-96A3-3B90F733AD28}"/>
                </a:ext>
              </a:extLst>
            </p:cNvPr>
            <p:cNvSpPr/>
            <p:nvPr/>
          </p:nvSpPr>
          <p:spPr>
            <a:xfrm>
              <a:off x="2632422" y="5864806"/>
              <a:ext cx="19779" cy="19911"/>
            </a:xfrm>
            <a:custGeom>
              <a:avLst/>
              <a:gdLst>
                <a:gd name="connsiteX0" fmla="*/ 16369 w 19779"/>
                <a:gd name="connsiteY0" fmla="*/ 2449 h 19911"/>
                <a:gd name="connsiteX1" fmla="*/ 3414 w 19779"/>
                <a:gd name="connsiteY1" fmla="*/ 17454 h 19911"/>
                <a:gd name="connsiteX2" fmla="*/ 16369 w 19779"/>
                <a:gd name="connsiteY2" fmla="*/ 2449 h 19911"/>
                <a:gd name="connsiteX3" fmla="*/ 16369 w 19779"/>
                <a:gd name="connsiteY3" fmla="*/ 2449 h 1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" h="19911">
                  <a:moveTo>
                    <a:pt x="16369" y="2449"/>
                  </a:moveTo>
                  <a:cubicBezTo>
                    <a:pt x="26031" y="10780"/>
                    <a:pt x="13076" y="25829"/>
                    <a:pt x="3414" y="17454"/>
                  </a:cubicBezTo>
                  <a:cubicBezTo>
                    <a:pt x="-6248" y="9123"/>
                    <a:pt x="6685" y="-5905"/>
                    <a:pt x="16369" y="2449"/>
                  </a:cubicBezTo>
                  <a:lnTo>
                    <a:pt x="16369" y="2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EA4221E7-CCE7-4D99-A392-8DB0CCBCF828}"/>
                </a:ext>
              </a:extLst>
            </p:cNvPr>
            <p:cNvSpPr/>
            <p:nvPr/>
          </p:nvSpPr>
          <p:spPr>
            <a:xfrm>
              <a:off x="2607500" y="5879458"/>
              <a:ext cx="18219" cy="18333"/>
            </a:xfrm>
            <a:custGeom>
              <a:avLst/>
              <a:gdLst>
                <a:gd name="connsiteX0" fmla="*/ 15075 w 18219"/>
                <a:gd name="connsiteY0" fmla="*/ 2257 h 18333"/>
                <a:gd name="connsiteX1" fmla="*/ 3144 w 18219"/>
                <a:gd name="connsiteY1" fmla="*/ 16085 h 18333"/>
                <a:gd name="connsiteX2" fmla="*/ 15075 w 18219"/>
                <a:gd name="connsiteY2" fmla="*/ 2257 h 18333"/>
                <a:gd name="connsiteX3" fmla="*/ 15075 w 18219"/>
                <a:gd name="connsiteY3" fmla="*/ 2257 h 1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19" h="18333">
                  <a:moveTo>
                    <a:pt x="15075" y="2257"/>
                  </a:moveTo>
                  <a:cubicBezTo>
                    <a:pt x="23973" y="9934"/>
                    <a:pt x="12065" y="23762"/>
                    <a:pt x="3144" y="16085"/>
                  </a:cubicBezTo>
                  <a:cubicBezTo>
                    <a:pt x="-5754" y="8408"/>
                    <a:pt x="6154" y="-5442"/>
                    <a:pt x="15075" y="2257"/>
                  </a:cubicBezTo>
                  <a:lnTo>
                    <a:pt x="15075" y="22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E8DE4302-DAF5-4510-9F73-2512E94757CE}"/>
                </a:ext>
              </a:extLst>
            </p:cNvPr>
            <p:cNvSpPr/>
            <p:nvPr/>
          </p:nvSpPr>
          <p:spPr>
            <a:xfrm>
              <a:off x="2586387" y="5891976"/>
              <a:ext cx="21291" cy="21414"/>
            </a:xfrm>
            <a:custGeom>
              <a:avLst/>
              <a:gdLst>
                <a:gd name="connsiteX0" fmla="*/ 9274 w 21291"/>
                <a:gd name="connsiteY0" fmla="*/ 121 h 21414"/>
                <a:gd name="connsiteX1" fmla="*/ 9885 w 21291"/>
                <a:gd name="connsiteY1" fmla="*/ 55 h 21414"/>
                <a:gd name="connsiteX2" fmla="*/ 21291 w 21291"/>
                <a:gd name="connsiteY2" fmla="*/ 9914 h 21414"/>
                <a:gd name="connsiteX3" fmla="*/ 21270 w 21291"/>
                <a:gd name="connsiteY3" fmla="*/ 11135 h 21414"/>
                <a:gd name="connsiteX4" fmla="*/ 12655 w 21291"/>
                <a:gd name="connsiteY4" fmla="*/ 21124 h 21414"/>
                <a:gd name="connsiteX5" fmla="*/ 11433 w 21291"/>
                <a:gd name="connsiteY5" fmla="*/ 21320 h 21414"/>
                <a:gd name="connsiteX6" fmla="*/ 26 w 21291"/>
                <a:gd name="connsiteY6" fmla="*/ 11484 h 21414"/>
                <a:gd name="connsiteX7" fmla="*/ 4 w 21291"/>
                <a:gd name="connsiteY7" fmla="*/ 10873 h 21414"/>
                <a:gd name="connsiteX8" fmla="*/ 9274 w 21291"/>
                <a:gd name="connsiteY8" fmla="*/ 121 h 21414"/>
                <a:gd name="connsiteX9" fmla="*/ 9274 w 21291"/>
                <a:gd name="connsiteY9" fmla="*/ 121 h 2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1" h="21414">
                  <a:moveTo>
                    <a:pt x="9274" y="121"/>
                  </a:moveTo>
                  <a:cubicBezTo>
                    <a:pt x="9470" y="99"/>
                    <a:pt x="9688" y="77"/>
                    <a:pt x="9885" y="55"/>
                  </a:cubicBezTo>
                  <a:cubicBezTo>
                    <a:pt x="15272" y="-577"/>
                    <a:pt x="21357" y="4308"/>
                    <a:pt x="21291" y="9914"/>
                  </a:cubicBezTo>
                  <a:cubicBezTo>
                    <a:pt x="21291" y="10328"/>
                    <a:pt x="21291" y="10742"/>
                    <a:pt x="21270" y="11135"/>
                  </a:cubicBezTo>
                  <a:cubicBezTo>
                    <a:pt x="21226" y="16500"/>
                    <a:pt x="17998" y="20274"/>
                    <a:pt x="12655" y="21124"/>
                  </a:cubicBezTo>
                  <a:cubicBezTo>
                    <a:pt x="12240" y="21190"/>
                    <a:pt x="11847" y="21255"/>
                    <a:pt x="11433" y="21320"/>
                  </a:cubicBezTo>
                  <a:cubicBezTo>
                    <a:pt x="5915" y="22193"/>
                    <a:pt x="179" y="16871"/>
                    <a:pt x="26" y="11484"/>
                  </a:cubicBezTo>
                  <a:cubicBezTo>
                    <a:pt x="26" y="11288"/>
                    <a:pt x="26" y="11070"/>
                    <a:pt x="4" y="10873"/>
                  </a:cubicBezTo>
                  <a:cubicBezTo>
                    <a:pt x="-148" y="5268"/>
                    <a:pt x="3690" y="775"/>
                    <a:pt x="9274" y="121"/>
                  </a:cubicBezTo>
                  <a:lnTo>
                    <a:pt x="9274" y="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8B695CC8-7194-4A4E-AC7B-C6A120F09105}"/>
                </a:ext>
              </a:extLst>
            </p:cNvPr>
            <p:cNvSpPr/>
            <p:nvPr/>
          </p:nvSpPr>
          <p:spPr>
            <a:xfrm>
              <a:off x="2541563" y="5841519"/>
              <a:ext cx="17244" cy="17350"/>
            </a:xfrm>
            <a:custGeom>
              <a:avLst/>
              <a:gdLst>
                <a:gd name="connsiteX0" fmla="*/ 14271 w 17244"/>
                <a:gd name="connsiteY0" fmla="*/ 2137 h 17350"/>
                <a:gd name="connsiteX1" fmla="*/ 2973 w 17244"/>
                <a:gd name="connsiteY1" fmla="*/ 15224 h 17350"/>
                <a:gd name="connsiteX2" fmla="*/ 14271 w 17244"/>
                <a:gd name="connsiteY2" fmla="*/ 2137 h 17350"/>
                <a:gd name="connsiteX3" fmla="*/ 14271 w 17244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50">
                  <a:moveTo>
                    <a:pt x="14271" y="2137"/>
                  </a:moveTo>
                  <a:cubicBezTo>
                    <a:pt x="22690" y="9400"/>
                    <a:pt x="11414" y="22486"/>
                    <a:pt x="2973" y="15224"/>
                  </a:cubicBezTo>
                  <a:cubicBezTo>
                    <a:pt x="-5445" y="7939"/>
                    <a:pt x="5831" y="-5147"/>
                    <a:pt x="14271" y="2137"/>
                  </a:cubicBezTo>
                  <a:lnTo>
                    <a:pt x="14271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D1412E92-22C3-4B17-AE2C-22C0ECD106C9}"/>
                </a:ext>
              </a:extLst>
            </p:cNvPr>
            <p:cNvSpPr/>
            <p:nvPr/>
          </p:nvSpPr>
          <p:spPr>
            <a:xfrm>
              <a:off x="2567648" y="5812170"/>
              <a:ext cx="21935" cy="22089"/>
            </a:xfrm>
            <a:custGeom>
              <a:avLst/>
              <a:gdLst>
                <a:gd name="connsiteX0" fmla="*/ 18154 w 21935"/>
                <a:gd name="connsiteY0" fmla="*/ 2718 h 22089"/>
                <a:gd name="connsiteX1" fmla="*/ 3781 w 21935"/>
                <a:gd name="connsiteY1" fmla="*/ 19382 h 22089"/>
                <a:gd name="connsiteX2" fmla="*/ 18154 w 21935"/>
                <a:gd name="connsiteY2" fmla="*/ 2718 h 22089"/>
                <a:gd name="connsiteX3" fmla="*/ 18154 w 21935"/>
                <a:gd name="connsiteY3" fmla="*/ 2718 h 2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35" h="22089">
                  <a:moveTo>
                    <a:pt x="18154" y="2718"/>
                  </a:moveTo>
                  <a:cubicBezTo>
                    <a:pt x="28863" y="11966"/>
                    <a:pt x="14512" y="28629"/>
                    <a:pt x="3781" y="19382"/>
                  </a:cubicBezTo>
                  <a:cubicBezTo>
                    <a:pt x="-6928" y="10112"/>
                    <a:pt x="7423" y="-6551"/>
                    <a:pt x="18154" y="2718"/>
                  </a:cubicBezTo>
                  <a:lnTo>
                    <a:pt x="18154" y="27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2B9BE78B-21A7-40B5-89E4-A23A53040114}"/>
                </a:ext>
              </a:extLst>
            </p:cNvPr>
            <p:cNvSpPr/>
            <p:nvPr/>
          </p:nvSpPr>
          <p:spPr>
            <a:xfrm>
              <a:off x="2569764" y="5853490"/>
              <a:ext cx="21935" cy="22078"/>
            </a:xfrm>
            <a:custGeom>
              <a:avLst/>
              <a:gdLst>
                <a:gd name="connsiteX0" fmla="*/ 18154 w 21935"/>
                <a:gd name="connsiteY0" fmla="*/ 2708 h 22078"/>
                <a:gd name="connsiteX1" fmla="*/ 3781 w 21935"/>
                <a:gd name="connsiteY1" fmla="*/ 19371 h 22078"/>
                <a:gd name="connsiteX2" fmla="*/ 18154 w 21935"/>
                <a:gd name="connsiteY2" fmla="*/ 2708 h 22078"/>
                <a:gd name="connsiteX3" fmla="*/ 18154 w 21935"/>
                <a:gd name="connsiteY3" fmla="*/ 2708 h 2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35" h="22078">
                  <a:moveTo>
                    <a:pt x="18154" y="2708"/>
                  </a:moveTo>
                  <a:cubicBezTo>
                    <a:pt x="28863" y="11955"/>
                    <a:pt x="14512" y="28618"/>
                    <a:pt x="3781" y="19371"/>
                  </a:cubicBezTo>
                  <a:cubicBezTo>
                    <a:pt x="-6928" y="10123"/>
                    <a:pt x="7424" y="-6540"/>
                    <a:pt x="18154" y="2708"/>
                  </a:cubicBezTo>
                  <a:lnTo>
                    <a:pt x="18154" y="27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D39ED7C0-1EF4-4587-BCC9-3D38DEAD245D}"/>
                </a:ext>
              </a:extLst>
            </p:cNvPr>
            <p:cNvSpPr/>
            <p:nvPr/>
          </p:nvSpPr>
          <p:spPr>
            <a:xfrm>
              <a:off x="2510831" y="5823884"/>
              <a:ext cx="13112" cy="13195"/>
            </a:xfrm>
            <a:custGeom>
              <a:avLst/>
              <a:gdLst>
                <a:gd name="connsiteX0" fmla="*/ 10848 w 13112"/>
                <a:gd name="connsiteY0" fmla="*/ 1626 h 13195"/>
                <a:gd name="connsiteX1" fmla="*/ 2255 w 13112"/>
                <a:gd name="connsiteY1" fmla="*/ 11572 h 13195"/>
                <a:gd name="connsiteX2" fmla="*/ 10848 w 13112"/>
                <a:gd name="connsiteY2" fmla="*/ 1626 h 13195"/>
                <a:gd name="connsiteX3" fmla="*/ 10848 w 13112"/>
                <a:gd name="connsiteY3" fmla="*/ 1626 h 1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2" h="13195">
                  <a:moveTo>
                    <a:pt x="10848" y="1626"/>
                  </a:moveTo>
                  <a:cubicBezTo>
                    <a:pt x="17261" y="7144"/>
                    <a:pt x="8667" y="17112"/>
                    <a:pt x="2255" y="11572"/>
                  </a:cubicBezTo>
                  <a:cubicBezTo>
                    <a:pt x="-4135" y="6032"/>
                    <a:pt x="4436" y="-3914"/>
                    <a:pt x="10848" y="1626"/>
                  </a:cubicBezTo>
                  <a:lnTo>
                    <a:pt x="10848" y="16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DB81C512-B027-419E-816C-1410BF567C5F}"/>
                </a:ext>
              </a:extLst>
            </p:cNvPr>
            <p:cNvSpPr/>
            <p:nvPr/>
          </p:nvSpPr>
          <p:spPr>
            <a:xfrm>
              <a:off x="2520921" y="5773907"/>
              <a:ext cx="17232" cy="17350"/>
            </a:xfrm>
            <a:custGeom>
              <a:avLst/>
              <a:gdLst>
                <a:gd name="connsiteX0" fmla="*/ 14259 w 17232"/>
                <a:gd name="connsiteY0" fmla="*/ 2137 h 17350"/>
                <a:gd name="connsiteX1" fmla="*/ 2961 w 17232"/>
                <a:gd name="connsiteY1" fmla="*/ 15224 h 17350"/>
                <a:gd name="connsiteX2" fmla="*/ 14259 w 17232"/>
                <a:gd name="connsiteY2" fmla="*/ 2137 h 17350"/>
                <a:gd name="connsiteX3" fmla="*/ 14259 w 17232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32" h="17350">
                  <a:moveTo>
                    <a:pt x="14259" y="2137"/>
                  </a:moveTo>
                  <a:cubicBezTo>
                    <a:pt x="22678" y="9400"/>
                    <a:pt x="11402" y="22486"/>
                    <a:pt x="2961" y="15224"/>
                  </a:cubicBezTo>
                  <a:cubicBezTo>
                    <a:pt x="-5436" y="7939"/>
                    <a:pt x="5840" y="-5147"/>
                    <a:pt x="14259" y="2137"/>
                  </a:cubicBezTo>
                  <a:lnTo>
                    <a:pt x="14259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07E67FD9-64CA-486D-BD7A-B36F662E51A8}"/>
                </a:ext>
              </a:extLst>
            </p:cNvPr>
            <p:cNvSpPr/>
            <p:nvPr/>
          </p:nvSpPr>
          <p:spPr>
            <a:xfrm>
              <a:off x="2469779" y="5720955"/>
              <a:ext cx="21729" cy="21685"/>
            </a:xfrm>
            <a:custGeom>
              <a:avLst/>
              <a:gdLst>
                <a:gd name="connsiteX0" fmla="*/ 17986 w 21729"/>
                <a:gd name="connsiteY0" fmla="*/ 2591 h 21685"/>
                <a:gd name="connsiteX1" fmla="*/ 19120 w 21729"/>
                <a:gd name="connsiteY1" fmla="*/ 17968 h 21685"/>
                <a:gd name="connsiteX2" fmla="*/ 3743 w 21729"/>
                <a:gd name="connsiteY2" fmla="*/ 19102 h 21685"/>
                <a:gd name="connsiteX3" fmla="*/ 2609 w 21729"/>
                <a:gd name="connsiteY3" fmla="*/ 3725 h 21685"/>
                <a:gd name="connsiteX4" fmla="*/ 17986 w 21729"/>
                <a:gd name="connsiteY4" fmla="*/ 2591 h 21685"/>
                <a:gd name="connsiteX5" fmla="*/ 17986 w 21729"/>
                <a:gd name="connsiteY5" fmla="*/ 2591 h 2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9" h="21685">
                  <a:moveTo>
                    <a:pt x="17986" y="2591"/>
                  </a:moveTo>
                  <a:cubicBezTo>
                    <a:pt x="22304" y="6321"/>
                    <a:pt x="23155" y="13693"/>
                    <a:pt x="19120" y="17968"/>
                  </a:cubicBezTo>
                  <a:cubicBezTo>
                    <a:pt x="15063" y="22264"/>
                    <a:pt x="8367" y="23093"/>
                    <a:pt x="3743" y="19102"/>
                  </a:cubicBezTo>
                  <a:cubicBezTo>
                    <a:pt x="-575" y="15372"/>
                    <a:pt x="-1426" y="8022"/>
                    <a:pt x="2609" y="3725"/>
                  </a:cubicBezTo>
                  <a:cubicBezTo>
                    <a:pt x="6666" y="-593"/>
                    <a:pt x="13362" y="-1400"/>
                    <a:pt x="17986" y="2591"/>
                  </a:cubicBezTo>
                  <a:lnTo>
                    <a:pt x="17986" y="25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65E0807F-A11E-486C-A56A-5913B63A1F09}"/>
                </a:ext>
              </a:extLst>
            </p:cNvPr>
            <p:cNvSpPr/>
            <p:nvPr/>
          </p:nvSpPr>
          <p:spPr>
            <a:xfrm>
              <a:off x="2470598" y="5783219"/>
              <a:ext cx="18354" cy="18521"/>
            </a:xfrm>
            <a:custGeom>
              <a:avLst/>
              <a:gdLst>
                <a:gd name="connsiteX0" fmla="*/ 6065 w 18354"/>
                <a:gd name="connsiteY0" fmla="*/ 939 h 18521"/>
                <a:gd name="connsiteX1" fmla="*/ 7113 w 18354"/>
                <a:gd name="connsiteY1" fmla="*/ 524 h 18521"/>
                <a:gd name="connsiteX2" fmla="*/ 18148 w 18354"/>
                <a:gd name="connsiteY2" fmla="*/ 10055 h 18521"/>
                <a:gd name="connsiteX3" fmla="*/ 17887 w 18354"/>
                <a:gd name="connsiteY3" fmla="*/ 11146 h 18521"/>
                <a:gd name="connsiteX4" fmla="*/ 3099 w 18354"/>
                <a:gd name="connsiteY4" fmla="*/ 16337 h 18521"/>
                <a:gd name="connsiteX5" fmla="*/ 6065 w 18354"/>
                <a:gd name="connsiteY5" fmla="*/ 939 h 18521"/>
                <a:gd name="connsiteX6" fmla="*/ 6065 w 18354"/>
                <a:gd name="connsiteY6" fmla="*/ 939 h 1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54" h="18521">
                  <a:moveTo>
                    <a:pt x="6065" y="939"/>
                  </a:moveTo>
                  <a:cubicBezTo>
                    <a:pt x="6414" y="808"/>
                    <a:pt x="6763" y="655"/>
                    <a:pt x="7113" y="524"/>
                  </a:cubicBezTo>
                  <a:cubicBezTo>
                    <a:pt x="12827" y="-1810"/>
                    <a:pt x="19632" y="4057"/>
                    <a:pt x="18148" y="10055"/>
                  </a:cubicBezTo>
                  <a:cubicBezTo>
                    <a:pt x="18061" y="10426"/>
                    <a:pt x="17974" y="10797"/>
                    <a:pt x="17887" y="11146"/>
                  </a:cubicBezTo>
                  <a:cubicBezTo>
                    <a:pt x="16273" y="17689"/>
                    <a:pt x="8508" y="21004"/>
                    <a:pt x="3099" y="16337"/>
                  </a:cubicBezTo>
                  <a:cubicBezTo>
                    <a:pt x="-2332" y="11648"/>
                    <a:pt x="-172" y="3490"/>
                    <a:pt x="6065" y="939"/>
                  </a:cubicBezTo>
                  <a:lnTo>
                    <a:pt x="6065" y="9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2A064409-BD7D-4524-849D-AFBEE6844079}"/>
                </a:ext>
              </a:extLst>
            </p:cNvPr>
            <p:cNvSpPr/>
            <p:nvPr/>
          </p:nvSpPr>
          <p:spPr>
            <a:xfrm>
              <a:off x="2490337" y="5687072"/>
              <a:ext cx="21747" cy="21890"/>
            </a:xfrm>
            <a:custGeom>
              <a:avLst/>
              <a:gdLst>
                <a:gd name="connsiteX0" fmla="*/ 17995 w 21747"/>
                <a:gd name="connsiteY0" fmla="*/ 2690 h 21890"/>
                <a:gd name="connsiteX1" fmla="*/ 3752 w 21747"/>
                <a:gd name="connsiteY1" fmla="*/ 19201 h 21890"/>
                <a:gd name="connsiteX2" fmla="*/ 17995 w 21747"/>
                <a:gd name="connsiteY2" fmla="*/ 2690 h 21890"/>
                <a:gd name="connsiteX3" fmla="*/ 17995 w 21747"/>
                <a:gd name="connsiteY3" fmla="*/ 2690 h 2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7" h="21890">
                  <a:moveTo>
                    <a:pt x="17995" y="2690"/>
                  </a:moveTo>
                  <a:cubicBezTo>
                    <a:pt x="28616" y="11851"/>
                    <a:pt x="14396" y="28383"/>
                    <a:pt x="3752" y="19201"/>
                  </a:cubicBezTo>
                  <a:cubicBezTo>
                    <a:pt x="-6869" y="10040"/>
                    <a:pt x="7351" y="-6492"/>
                    <a:pt x="17995" y="2690"/>
                  </a:cubicBezTo>
                  <a:lnTo>
                    <a:pt x="17995" y="2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CD60661F-D81C-47E9-92C9-E5A7AF231EEF}"/>
                </a:ext>
              </a:extLst>
            </p:cNvPr>
            <p:cNvSpPr/>
            <p:nvPr/>
          </p:nvSpPr>
          <p:spPr>
            <a:xfrm>
              <a:off x="2459885" y="5670149"/>
              <a:ext cx="11157" cy="11224"/>
            </a:xfrm>
            <a:custGeom>
              <a:avLst/>
              <a:gdLst>
                <a:gd name="connsiteX0" fmla="*/ 9232 w 11157"/>
                <a:gd name="connsiteY0" fmla="*/ 1380 h 11224"/>
                <a:gd name="connsiteX1" fmla="*/ 1925 w 11157"/>
                <a:gd name="connsiteY1" fmla="*/ 9842 h 11224"/>
                <a:gd name="connsiteX2" fmla="*/ 9232 w 11157"/>
                <a:gd name="connsiteY2" fmla="*/ 1380 h 11224"/>
                <a:gd name="connsiteX3" fmla="*/ 9232 w 11157"/>
                <a:gd name="connsiteY3" fmla="*/ 1380 h 1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57" h="11224">
                  <a:moveTo>
                    <a:pt x="9232" y="1380"/>
                  </a:moveTo>
                  <a:cubicBezTo>
                    <a:pt x="14684" y="6091"/>
                    <a:pt x="7378" y="14554"/>
                    <a:pt x="1925" y="9842"/>
                  </a:cubicBezTo>
                  <a:cubicBezTo>
                    <a:pt x="-3527" y="5153"/>
                    <a:pt x="3779" y="-3331"/>
                    <a:pt x="9232" y="1380"/>
                  </a:cubicBezTo>
                  <a:lnTo>
                    <a:pt x="9232" y="13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E858DAC2-4BBC-4608-BAB5-2093E00B5D3F}"/>
                </a:ext>
              </a:extLst>
            </p:cNvPr>
            <p:cNvSpPr/>
            <p:nvPr/>
          </p:nvSpPr>
          <p:spPr>
            <a:xfrm>
              <a:off x="2503041" y="5721951"/>
              <a:ext cx="23711" cy="23852"/>
            </a:xfrm>
            <a:custGeom>
              <a:avLst/>
              <a:gdLst>
                <a:gd name="connsiteX0" fmla="*/ 19620 w 23711"/>
                <a:gd name="connsiteY0" fmla="*/ 2925 h 23852"/>
                <a:gd name="connsiteX1" fmla="*/ 4091 w 23711"/>
                <a:gd name="connsiteY1" fmla="*/ 20919 h 23852"/>
                <a:gd name="connsiteX2" fmla="*/ 19620 w 23711"/>
                <a:gd name="connsiteY2" fmla="*/ 2925 h 23852"/>
                <a:gd name="connsiteX3" fmla="*/ 19620 w 23711"/>
                <a:gd name="connsiteY3" fmla="*/ 2925 h 2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11" h="23852">
                  <a:moveTo>
                    <a:pt x="19620" y="2925"/>
                  </a:moveTo>
                  <a:cubicBezTo>
                    <a:pt x="31201" y="12915"/>
                    <a:pt x="15694" y="30930"/>
                    <a:pt x="4091" y="20919"/>
                  </a:cubicBezTo>
                  <a:cubicBezTo>
                    <a:pt x="-7490" y="10930"/>
                    <a:pt x="8017" y="-7064"/>
                    <a:pt x="19620" y="2925"/>
                  </a:cubicBezTo>
                  <a:lnTo>
                    <a:pt x="19620" y="29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346E21F7-A7D8-4CD0-BD14-E7557D01ECE4}"/>
                </a:ext>
              </a:extLst>
            </p:cNvPr>
            <p:cNvSpPr/>
            <p:nvPr/>
          </p:nvSpPr>
          <p:spPr>
            <a:xfrm>
              <a:off x="2493598" y="5648477"/>
              <a:ext cx="24494" cy="24642"/>
            </a:xfrm>
            <a:custGeom>
              <a:avLst/>
              <a:gdLst>
                <a:gd name="connsiteX0" fmla="*/ 20273 w 24494"/>
                <a:gd name="connsiteY0" fmla="*/ 3030 h 24642"/>
                <a:gd name="connsiteX1" fmla="*/ 4221 w 24494"/>
                <a:gd name="connsiteY1" fmla="*/ 21612 h 24642"/>
                <a:gd name="connsiteX2" fmla="*/ 20273 w 24494"/>
                <a:gd name="connsiteY2" fmla="*/ 3030 h 24642"/>
                <a:gd name="connsiteX3" fmla="*/ 20273 w 24494"/>
                <a:gd name="connsiteY3" fmla="*/ 3030 h 2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94" h="24642">
                  <a:moveTo>
                    <a:pt x="20273" y="3030"/>
                  </a:moveTo>
                  <a:cubicBezTo>
                    <a:pt x="32225" y="13346"/>
                    <a:pt x="16217" y="31950"/>
                    <a:pt x="4221" y="21612"/>
                  </a:cubicBezTo>
                  <a:cubicBezTo>
                    <a:pt x="-7731" y="11296"/>
                    <a:pt x="8278" y="-7308"/>
                    <a:pt x="20273" y="3030"/>
                  </a:cubicBezTo>
                  <a:lnTo>
                    <a:pt x="20273" y="30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55E6960B-7695-4D90-A816-B24CC8647885}"/>
                </a:ext>
              </a:extLst>
            </p:cNvPr>
            <p:cNvSpPr/>
            <p:nvPr/>
          </p:nvSpPr>
          <p:spPr>
            <a:xfrm>
              <a:off x="2492519" y="5611902"/>
              <a:ext cx="18999" cy="19122"/>
            </a:xfrm>
            <a:custGeom>
              <a:avLst/>
              <a:gdLst>
                <a:gd name="connsiteX0" fmla="*/ 15725 w 18999"/>
                <a:gd name="connsiteY0" fmla="*/ 2353 h 19122"/>
                <a:gd name="connsiteX1" fmla="*/ 3271 w 18999"/>
                <a:gd name="connsiteY1" fmla="*/ 16770 h 19122"/>
                <a:gd name="connsiteX2" fmla="*/ 15725 w 18999"/>
                <a:gd name="connsiteY2" fmla="*/ 2353 h 19122"/>
                <a:gd name="connsiteX3" fmla="*/ 15725 w 18999"/>
                <a:gd name="connsiteY3" fmla="*/ 2353 h 1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99" h="19122">
                  <a:moveTo>
                    <a:pt x="15725" y="2353"/>
                  </a:moveTo>
                  <a:cubicBezTo>
                    <a:pt x="24995" y="10357"/>
                    <a:pt x="12584" y="24796"/>
                    <a:pt x="3271" y="16770"/>
                  </a:cubicBezTo>
                  <a:cubicBezTo>
                    <a:pt x="-5998" y="8765"/>
                    <a:pt x="6434" y="-5673"/>
                    <a:pt x="15725" y="2353"/>
                  </a:cubicBezTo>
                  <a:lnTo>
                    <a:pt x="15725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CC03EDF2-8F93-4D38-AA1C-3DE48A934BE6}"/>
                </a:ext>
              </a:extLst>
            </p:cNvPr>
            <p:cNvSpPr/>
            <p:nvPr/>
          </p:nvSpPr>
          <p:spPr>
            <a:xfrm>
              <a:off x="2546385" y="5570474"/>
              <a:ext cx="23510" cy="23656"/>
            </a:xfrm>
            <a:custGeom>
              <a:avLst/>
              <a:gdLst>
                <a:gd name="connsiteX0" fmla="*/ 19461 w 23510"/>
                <a:gd name="connsiteY0" fmla="*/ 2908 h 23656"/>
                <a:gd name="connsiteX1" fmla="*/ 4063 w 23510"/>
                <a:gd name="connsiteY1" fmla="*/ 20749 h 23656"/>
                <a:gd name="connsiteX2" fmla="*/ 19461 w 23510"/>
                <a:gd name="connsiteY2" fmla="*/ 2908 h 23656"/>
                <a:gd name="connsiteX3" fmla="*/ 19461 w 23510"/>
                <a:gd name="connsiteY3" fmla="*/ 2908 h 2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10" h="23656">
                  <a:moveTo>
                    <a:pt x="19461" y="2908"/>
                  </a:moveTo>
                  <a:cubicBezTo>
                    <a:pt x="30933" y="12810"/>
                    <a:pt x="15557" y="30673"/>
                    <a:pt x="4063" y="20749"/>
                  </a:cubicBezTo>
                  <a:cubicBezTo>
                    <a:pt x="-7432" y="10847"/>
                    <a:pt x="7945" y="-7016"/>
                    <a:pt x="19461" y="2908"/>
                  </a:cubicBezTo>
                  <a:lnTo>
                    <a:pt x="19461" y="29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FD7C8822-B5E7-4DEA-B037-6B4A6947C2DA}"/>
                </a:ext>
              </a:extLst>
            </p:cNvPr>
            <p:cNvSpPr/>
            <p:nvPr/>
          </p:nvSpPr>
          <p:spPr>
            <a:xfrm>
              <a:off x="2456266" y="5560287"/>
              <a:ext cx="41328" cy="41238"/>
            </a:xfrm>
            <a:custGeom>
              <a:avLst/>
              <a:gdLst>
                <a:gd name="connsiteX0" fmla="*/ 34203 w 41328"/>
                <a:gd name="connsiteY0" fmla="*/ 4916 h 41238"/>
                <a:gd name="connsiteX1" fmla="*/ 36362 w 41328"/>
                <a:gd name="connsiteY1" fmla="*/ 34164 h 41238"/>
                <a:gd name="connsiteX2" fmla="*/ 7115 w 41328"/>
                <a:gd name="connsiteY2" fmla="*/ 36323 h 41238"/>
                <a:gd name="connsiteX3" fmla="*/ 4977 w 41328"/>
                <a:gd name="connsiteY3" fmla="*/ 7075 h 41238"/>
                <a:gd name="connsiteX4" fmla="*/ 34203 w 41328"/>
                <a:gd name="connsiteY4" fmla="*/ 4916 h 41238"/>
                <a:gd name="connsiteX5" fmla="*/ 34203 w 41328"/>
                <a:gd name="connsiteY5" fmla="*/ 4916 h 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28" h="41238">
                  <a:moveTo>
                    <a:pt x="34203" y="4916"/>
                  </a:moveTo>
                  <a:cubicBezTo>
                    <a:pt x="42426" y="12004"/>
                    <a:pt x="44040" y="26007"/>
                    <a:pt x="36362" y="34164"/>
                  </a:cubicBezTo>
                  <a:cubicBezTo>
                    <a:pt x="28641" y="42343"/>
                    <a:pt x="15926" y="43913"/>
                    <a:pt x="7115" y="36323"/>
                  </a:cubicBezTo>
                  <a:cubicBezTo>
                    <a:pt x="-1086" y="29235"/>
                    <a:pt x="-2722" y="15232"/>
                    <a:pt x="4977" y="7075"/>
                  </a:cubicBezTo>
                  <a:cubicBezTo>
                    <a:pt x="12676" y="-1104"/>
                    <a:pt x="25392" y="-2674"/>
                    <a:pt x="34203" y="4916"/>
                  </a:cubicBezTo>
                  <a:lnTo>
                    <a:pt x="34203" y="49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D3521962-060D-45CB-BA81-03DB0878848A}"/>
                </a:ext>
              </a:extLst>
            </p:cNvPr>
            <p:cNvSpPr/>
            <p:nvPr/>
          </p:nvSpPr>
          <p:spPr>
            <a:xfrm>
              <a:off x="2516168" y="5590851"/>
              <a:ext cx="22339" cy="22485"/>
            </a:xfrm>
            <a:custGeom>
              <a:avLst/>
              <a:gdLst>
                <a:gd name="connsiteX0" fmla="*/ 18489 w 22339"/>
                <a:gd name="connsiteY0" fmla="*/ 2771 h 22485"/>
                <a:gd name="connsiteX1" fmla="*/ 3854 w 22339"/>
                <a:gd name="connsiteY1" fmla="*/ 19717 h 22485"/>
                <a:gd name="connsiteX2" fmla="*/ 18489 w 22339"/>
                <a:gd name="connsiteY2" fmla="*/ 2771 h 22485"/>
                <a:gd name="connsiteX3" fmla="*/ 18489 w 22339"/>
                <a:gd name="connsiteY3" fmla="*/ 2771 h 2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9" h="22485">
                  <a:moveTo>
                    <a:pt x="18489" y="2771"/>
                  </a:moveTo>
                  <a:cubicBezTo>
                    <a:pt x="29394" y="12171"/>
                    <a:pt x="14781" y="29161"/>
                    <a:pt x="3854" y="19717"/>
                  </a:cubicBezTo>
                  <a:cubicBezTo>
                    <a:pt x="-7052" y="10295"/>
                    <a:pt x="7540" y="-6673"/>
                    <a:pt x="18489" y="2771"/>
                  </a:cubicBezTo>
                  <a:lnTo>
                    <a:pt x="18489" y="27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25495ABE-30EF-4DCF-9396-396C0388042B}"/>
                </a:ext>
              </a:extLst>
            </p:cNvPr>
            <p:cNvSpPr/>
            <p:nvPr/>
          </p:nvSpPr>
          <p:spPr>
            <a:xfrm>
              <a:off x="2522226" y="5537369"/>
              <a:ext cx="26647" cy="26815"/>
            </a:xfrm>
            <a:custGeom>
              <a:avLst/>
              <a:gdLst>
                <a:gd name="connsiteX0" fmla="*/ 22049 w 26647"/>
                <a:gd name="connsiteY0" fmla="*/ 3297 h 26815"/>
                <a:gd name="connsiteX1" fmla="*/ 4601 w 26647"/>
                <a:gd name="connsiteY1" fmla="*/ 23516 h 26815"/>
                <a:gd name="connsiteX2" fmla="*/ 22049 w 26647"/>
                <a:gd name="connsiteY2" fmla="*/ 3297 h 26815"/>
                <a:gd name="connsiteX3" fmla="*/ 22049 w 26647"/>
                <a:gd name="connsiteY3" fmla="*/ 3297 h 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47" h="26815">
                  <a:moveTo>
                    <a:pt x="22049" y="3297"/>
                  </a:moveTo>
                  <a:cubicBezTo>
                    <a:pt x="35070" y="14530"/>
                    <a:pt x="17622" y="34770"/>
                    <a:pt x="4601" y="23516"/>
                  </a:cubicBezTo>
                  <a:cubicBezTo>
                    <a:pt x="-8420" y="12305"/>
                    <a:pt x="9007" y="-7957"/>
                    <a:pt x="22049" y="3297"/>
                  </a:cubicBezTo>
                  <a:lnTo>
                    <a:pt x="22049" y="32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E6336F59-04F0-420D-B450-2522AC40AE74}"/>
                </a:ext>
              </a:extLst>
            </p:cNvPr>
            <p:cNvSpPr/>
            <p:nvPr/>
          </p:nvSpPr>
          <p:spPr>
            <a:xfrm>
              <a:off x="2500453" y="5559892"/>
              <a:ext cx="25462" cy="25646"/>
            </a:xfrm>
            <a:custGeom>
              <a:avLst/>
              <a:gdLst>
                <a:gd name="connsiteX0" fmla="*/ 21074 w 25462"/>
                <a:gd name="connsiteY0" fmla="*/ 3152 h 25646"/>
                <a:gd name="connsiteX1" fmla="*/ 4389 w 25462"/>
                <a:gd name="connsiteY1" fmla="*/ 22497 h 25646"/>
                <a:gd name="connsiteX2" fmla="*/ 21074 w 25462"/>
                <a:gd name="connsiteY2" fmla="*/ 3152 h 25646"/>
                <a:gd name="connsiteX3" fmla="*/ 21074 w 25462"/>
                <a:gd name="connsiteY3" fmla="*/ 3152 h 2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2" h="25646">
                  <a:moveTo>
                    <a:pt x="21074" y="3152"/>
                  </a:moveTo>
                  <a:cubicBezTo>
                    <a:pt x="33506" y="13882"/>
                    <a:pt x="16843" y="33250"/>
                    <a:pt x="4389" y="22497"/>
                  </a:cubicBezTo>
                  <a:cubicBezTo>
                    <a:pt x="-8043" y="11745"/>
                    <a:pt x="8620" y="-7601"/>
                    <a:pt x="21074" y="3152"/>
                  </a:cubicBezTo>
                  <a:lnTo>
                    <a:pt x="21074" y="31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29ACF49D-AB84-4B23-8645-986274100D4B}"/>
                </a:ext>
              </a:extLst>
            </p:cNvPr>
            <p:cNvSpPr/>
            <p:nvPr/>
          </p:nvSpPr>
          <p:spPr>
            <a:xfrm>
              <a:off x="2478638" y="5515979"/>
              <a:ext cx="15851" cy="15963"/>
            </a:xfrm>
            <a:custGeom>
              <a:avLst/>
              <a:gdLst>
                <a:gd name="connsiteX0" fmla="*/ 13118 w 15851"/>
                <a:gd name="connsiteY0" fmla="*/ 1961 h 15963"/>
                <a:gd name="connsiteX1" fmla="*/ 2736 w 15851"/>
                <a:gd name="connsiteY1" fmla="*/ 14001 h 15963"/>
                <a:gd name="connsiteX2" fmla="*/ 13118 w 15851"/>
                <a:gd name="connsiteY2" fmla="*/ 1961 h 15963"/>
                <a:gd name="connsiteX3" fmla="*/ 13118 w 15851"/>
                <a:gd name="connsiteY3" fmla="*/ 1961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51" h="15963">
                  <a:moveTo>
                    <a:pt x="13118" y="1961"/>
                  </a:moveTo>
                  <a:cubicBezTo>
                    <a:pt x="20861" y="8657"/>
                    <a:pt x="10479" y="20696"/>
                    <a:pt x="2736" y="14001"/>
                  </a:cubicBezTo>
                  <a:cubicBezTo>
                    <a:pt x="-5006" y="7327"/>
                    <a:pt x="5354" y="-4735"/>
                    <a:pt x="13118" y="1961"/>
                  </a:cubicBezTo>
                  <a:lnTo>
                    <a:pt x="13118" y="19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924FD1EB-DE06-4C95-8457-BA2C10D3BE45}"/>
                </a:ext>
              </a:extLst>
            </p:cNvPr>
            <p:cNvSpPr/>
            <p:nvPr/>
          </p:nvSpPr>
          <p:spPr>
            <a:xfrm>
              <a:off x="2578872" y="5464402"/>
              <a:ext cx="26054" cy="26224"/>
            </a:xfrm>
            <a:custGeom>
              <a:avLst/>
              <a:gdLst>
                <a:gd name="connsiteX0" fmla="*/ 21565 w 26054"/>
                <a:gd name="connsiteY0" fmla="*/ 3221 h 26224"/>
                <a:gd name="connsiteX1" fmla="*/ 4487 w 26054"/>
                <a:gd name="connsiteY1" fmla="*/ 23003 h 26224"/>
                <a:gd name="connsiteX2" fmla="*/ 21565 w 26054"/>
                <a:gd name="connsiteY2" fmla="*/ 3221 h 26224"/>
                <a:gd name="connsiteX3" fmla="*/ 21565 w 26054"/>
                <a:gd name="connsiteY3" fmla="*/ 3221 h 2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54" h="26224">
                  <a:moveTo>
                    <a:pt x="21565" y="3221"/>
                  </a:moveTo>
                  <a:cubicBezTo>
                    <a:pt x="34280" y="14214"/>
                    <a:pt x="17246" y="33996"/>
                    <a:pt x="4487" y="23003"/>
                  </a:cubicBezTo>
                  <a:cubicBezTo>
                    <a:pt x="-8228" y="12011"/>
                    <a:pt x="8827" y="-7771"/>
                    <a:pt x="21565" y="3221"/>
                  </a:cubicBezTo>
                  <a:lnTo>
                    <a:pt x="21565" y="3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6D5D330F-5BE8-465F-A231-D5F7935DEFDD}"/>
                </a:ext>
              </a:extLst>
            </p:cNvPr>
            <p:cNvSpPr/>
            <p:nvPr/>
          </p:nvSpPr>
          <p:spPr>
            <a:xfrm>
              <a:off x="2595815" y="5534589"/>
              <a:ext cx="22604" cy="23347"/>
            </a:xfrm>
            <a:custGeom>
              <a:avLst/>
              <a:gdLst>
                <a:gd name="connsiteX0" fmla="*/ 20369 w 22604"/>
                <a:gd name="connsiteY0" fmla="*/ 4813 h 23347"/>
                <a:gd name="connsiteX1" fmla="*/ 20761 w 22604"/>
                <a:gd name="connsiteY1" fmla="*/ 5511 h 23347"/>
                <a:gd name="connsiteX2" fmla="*/ 19911 w 22604"/>
                <a:gd name="connsiteY2" fmla="*/ 19295 h 23347"/>
                <a:gd name="connsiteX3" fmla="*/ 19453 w 22604"/>
                <a:gd name="connsiteY3" fmla="*/ 19753 h 23347"/>
                <a:gd name="connsiteX4" fmla="*/ 4360 w 22604"/>
                <a:gd name="connsiteY4" fmla="*/ 20865 h 23347"/>
                <a:gd name="connsiteX5" fmla="*/ 3836 w 22604"/>
                <a:gd name="connsiteY5" fmla="*/ 20473 h 23347"/>
                <a:gd name="connsiteX6" fmla="*/ 979 w 22604"/>
                <a:gd name="connsiteY6" fmla="*/ 6972 h 23347"/>
                <a:gd name="connsiteX7" fmla="*/ 1285 w 22604"/>
                <a:gd name="connsiteY7" fmla="*/ 6230 h 23347"/>
                <a:gd name="connsiteX8" fmla="*/ 20369 w 22604"/>
                <a:gd name="connsiteY8" fmla="*/ 4813 h 23347"/>
                <a:gd name="connsiteX9" fmla="*/ 20369 w 22604"/>
                <a:gd name="connsiteY9" fmla="*/ 4813 h 2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04" h="23347">
                  <a:moveTo>
                    <a:pt x="20369" y="4813"/>
                  </a:moveTo>
                  <a:cubicBezTo>
                    <a:pt x="20500" y="5053"/>
                    <a:pt x="20631" y="5271"/>
                    <a:pt x="20761" y="5511"/>
                  </a:cubicBezTo>
                  <a:cubicBezTo>
                    <a:pt x="23139" y="9633"/>
                    <a:pt x="23575" y="15631"/>
                    <a:pt x="19911" y="19295"/>
                  </a:cubicBezTo>
                  <a:cubicBezTo>
                    <a:pt x="19758" y="19447"/>
                    <a:pt x="19605" y="19600"/>
                    <a:pt x="19453" y="19753"/>
                  </a:cubicBezTo>
                  <a:cubicBezTo>
                    <a:pt x="15134" y="24093"/>
                    <a:pt x="9289" y="24551"/>
                    <a:pt x="4360" y="20865"/>
                  </a:cubicBezTo>
                  <a:cubicBezTo>
                    <a:pt x="4185" y="20734"/>
                    <a:pt x="4011" y="20603"/>
                    <a:pt x="3836" y="20473"/>
                  </a:cubicBezTo>
                  <a:cubicBezTo>
                    <a:pt x="-351" y="17354"/>
                    <a:pt x="-787" y="11399"/>
                    <a:pt x="979" y="6972"/>
                  </a:cubicBezTo>
                  <a:cubicBezTo>
                    <a:pt x="1088" y="6710"/>
                    <a:pt x="1176" y="6470"/>
                    <a:pt x="1285" y="6230"/>
                  </a:cubicBezTo>
                  <a:cubicBezTo>
                    <a:pt x="4295" y="-1360"/>
                    <a:pt x="16290" y="-2232"/>
                    <a:pt x="20369" y="4813"/>
                  </a:cubicBezTo>
                  <a:lnTo>
                    <a:pt x="20369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998A14D9-67C9-445B-93D5-7CC139FB4D63}"/>
                </a:ext>
              </a:extLst>
            </p:cNvPr>
            <p:cNvSpPr/>
            <p:nvPr/>
          </p:nvSpPr>
          <p:spPr>
            <a:xfrm>
              <a:off x="2563536" y="5521758"/>
              <a:ext cx="25182" cy="25080"/>
            </a:xfrm>
            <a:custGeom>
              <a:avLst/>
              <a:gdLst>
                <a:gd name="connsiteX0" fmla="*/ 14459 w 25182"/>
                <a:gd name="connsiteY0" fmla="*/ 261 h 25080"/>
                <a:gd name="connsiteX1" fmla="*/ 15004 w 25182"/>
                <a:gd name="connsiteY1" fmla="*/ 392 h 25080"/>
                <a:gd name="connsiteX2" fmla="*/ 22179 w 25182"/>
                <a:gd name="connsiteY2" fmla="*/ 20828 h 25080"/>
                <a:gd name="connsiteX3" fmla="*/ 914 w 25182"/>
                <a:gd name="connsiteY3" fmla="*/ 16706 h 25080"/>
                <a:gd name="connsiteX4" fmla="*/ 718 w 25182"/>
                <a:gd name="connsiteY4" fmla="*/ 16182 h 25080"/>
                <a:gd name="connsiteX5" fmla="*/ 14459 w 25182"/>
                <a:gd name="connsiteY5" fmla="*/ 261 h 25080"/>
                <a:gd name="connsiteX6" fmla="*/ 14459 w 25182"/>
                <a:gd name="connsiteY6" fmla="*/ 261 h 2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82" h="25080">
                  <a:moveTo>
                    <a:pt x="14459" y="261"/>
                  </a:moveTo>
                  <a:cubicBezTo>
                    <a:pt x="14633" y="305"/>
                    <a:pt x="14829" y="348"/>
                    <a:pt x="15004" y="392"/>
                  </a:cubicBezTo>
                  <a:cubicBezTo>
                    <a:pt x="24142" y="2442"/>
                    <a:pt x="28548" y="13456"/>
                    <a:pt x="22179" y="20828"/>
                  </a:cubicBezTo>
                  <a:cubicBezTo>
                    <a:pt x="15811" y="28200"/>
                    <a:pt x="4273" y="25452"/>
                    <a:pt x="914" y="16706"/>
                  </a:cubicBezTo>
                  <a:cubicBezTo>
                    <a:pt x="849" y="16531"/>
                    <a:pt x="783" y="16357"/>
                    <a:pt x="718" y="16182"/>
                  </a:cubicBezTo>
                  <a:cubicBezTo>
                    <a:pt x="-2510" y="7786"/>
                    <a:pt x="5691" y="-1702"/>
                    <a:pt x="14459" y="261"/>
                  </a:cubicBezTo>
                  <a:lnTo>
                    <a:pt x="14459" y="2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D89D4A08-BB01-4780-9AB2-31602AEC8F49}"/>
                </a:ext>
              </a:extLst>
            </p:cNvPr>
            <p:cNvSpPr/>
            <p:nvPr/>
          </p:nvSpPr>
          <p:spPr>
            <a:xfrm>
              <a:off x="2598353" y="5502295"/>
              <a:ext cx="20831" cy="20778"/>
            </a:xfrm>
            <a:custGeom>
              <a:avLst/>
              <a:gdLst>
                <a:gd name="connsiteX0" fmla="*/ 17242 w 20831"/>
                <a:gd name="connsiteY0" fmla="*/ 2471 h 20778"/>
                <a:gd name="connsiteX1" fmla="*/ 18333 w 20831"/>
                <a:gd name="connsiteY1" fmla="*/ 17215 h 20778"/>
                <a:gd name="connsiteX2" fmla="*/ 3589 w 20831"/>
                <a:gd name="connsiteY2" fmla="*/ 18306 h 20778"/>
                <a:gd name="connsiteX3" fmla="*/ 2498 w 20831"/>
                <a:gd name="connsiteY3" fmla="*/ 3584 h 20778"/>
                <a:gd name="connsiteX4" fmla="*/ 17242 w 20831"/>
                <a:gd name="connsiteY4" fmla="*/ 2471 h 20778"/>
                <a:gd name="connsiteX5" fmla="*/ 17242 w 20831"/>
                <a:gd name="connsiteY5" fmla="*/ 2471 h 2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31" h="20778">
                  <a:moveTo>
                    <a:pt x="17242" y="2471"/>
                  </a:moveTo>
                  <a:cubicBezTo>
                    <a:pt x="21386" y="6048"/>
                    <a:pt x="22193" y="13093"/>
                    <a:pt x="18333" y="17215"/>
                  </a:cubicBezTo>
                  <a:cubicBezTo>
                    <a:pt x="14450" y="21337"/>
                    <a:pt x="8038" y="22122"/>
                    <a:pt x="3589" y="18306"/>
                  </a:cubicBezTo>
                  <a:cubicBezTo>
                    <a:pt x="-555" y="14729"/>
                    <a:pt x="-1362" y="7684"/>
                    <a:pt x="2498" y="3584"/>
                  </a:cubicBezTo>
                  <a:cubicBezTo>
                    <a:pt x="6402" y="-560"/>
                    <a:pt x="12815" y="-1346"/>
                    <a:pt x="17242" y="2471"/>
                  </a:cubicBezTo>
                  <a:lnTo>
                    <a:pt x="17242" y="24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6D05BB23-DD13-40B6-B3DA-D339F61073F2}"/>
                </a:ext>
              </a:extLst>
            </p:cNvPr>
            <p:cNvSpPr/>
            <p:nvPr/>
          </p:nvSpPr>
          <p:spPr>
            <a:xfrm>
              <a:off x="2556975" y="5504455"/>
              <a:ext cx="18024" cy="18137"/>
            </a:xfrm>
            <a:custGeom>
              <a:avLst/>
              <a:gdLst>
                <a:gd name="connsiteX0" fmla="*/ 14912 w 18024"/>
                <a:gd name="connsiteY0" fmla="*/ 2231 h 18137"/>
                <a:gd name="connsiteX1" fmla="*/ 3113 w 18024"/>
                <a:gd name="connsiteY1" fmla="*/ 15906 h 18137"/>
                <a:gd name="connsiteX2" fmla="*/ 14912 w 18024"/>
                <a:gd name="connsiteY2" fmla="*/ 2231 h 18137"/>
                <a:gd name="connsiteX3" fmla="*/ 14912 w 18024"/>
                <a:gd name="connsiteY3" fmla="*/ 2231 h 1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24" h="18137">
                  <a:moveTo>
                    <a:pt x="14912" y="2231"/>
                  </a:moveTo>
                  <a:cubicBezTo>
                    <a:pt x="23724" y="9821"/>
                    <a:pt x="11924" y="23518"/>
                    <a:pt x="3113" y="15906"/>
                  </a:cubicBezTo>
                  <a:cubicBezTo>
                    <a:pt x="-5699" y="8316"/>
                    <a:pt x="6101" y="-5381"/>
                    <a:pt x="14912" y="2231"/>
                  </a:cubicBezTo>
                  <a:lnTo>
                    <a:pt x="14912" y="22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54E0AAFA-30D4-447D-9D87-F59E185E9246}"/>
                </a:ext>
              </a:extLst>
            </p:cNvPr>
            <p:cNvSpPr/>
            <p:nvPr/>
          </p:nvSpPr>
          <p:spPr>
            <a:xfrm>
              <a:off x="2535872" y="5484761"/>
              <a:ext cx="14688" cy="14775"/>
            </a:xfrm>
            <a:custGeom>
              <a:avLst/>
              <a:gdLst>
                <a:gd name="connsiteX0" fmla="*/ 12155 w 14688"/>
                <a:gd name="connsiteY0" fmla="*/ 1815 h 14775"/>
                <a:gd name="connsiteX1" fmla="*/ 2537 w 14688"/>
                <a:gd name="connsiteY1" fmla="*/ 12961 h 14775"/>
                <a:gd name="connsiteX2" fmla="*/ 12155 w 14688"/>
                <a:gd name="connsiteY2" fmla="*/ 1815 h 14775"/>
                <a:gd name="connsiteX3" fmla="*/ 12155 w 14688"/>
                <a:gd name="connsiteY3" fmla="*/ 1815 h 1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8" h="14775">
                  <a:moveTo>
                    <a:pt x="12155" y="1815"/>
                  </a:moveTo>
                  <a:cubicBezTo>
                    <a:pt x="19330" y="8010"/>
                    <a:pt x="9712" y="19155"/>
                    <a:pt x="2537" y="12961"/>
                  </a:cubicBezTo>
                  <a:cubicBezTo>
                    <a:pt x="-4639" y="6766"/>
                    <a:pt x="4957" y="-4379"/>
                    <a:pt x="12155" y="1815"/>
                  </a:cubicBezTo>
                  <a:lnTo>
                    <a:pt x="12155" y="18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6CAFB10E-D28A-47AD-BF60-E34C05A22782}"/>
                </a:ext>
              </a:extLst>
            </p:cNvPr>
            <p:cNvSpPr/>
            <p:nvPr/>
          </p:nvSpPr>
          <p:spPr>
            <a:xfrm>
              <a:off x="2700614" y="5535465"/>
              <a:ext cx="23079" cy="23931"/>
            </a:xfrm>
            <a:custGeom>
              <a:avLst/>
              <a:gdLst>
                <a:gd name="connsiteX0" fmla="*/ 15244 w 23079"/>
                <a:gd name="connsiteY0" fmla="*/ 1232 h 23931"/>
                <a:gd name="connsiteX1" fmla="*/ 19039 w 23079"/>
                <a:gd name="connsiteY1" fmla="*/ 3718 h 23931"/>
                <a:gd name="connsiteX2" fmla="*/ 15244 w 23079"/>
                <a:gd name="connsiteY2" fmla="*/ 23326 h 23931"/>
                <a:gd name="connsiteX3" fmla="*/ 195 w 23079"/>
                <a:gd name="connsiteY3" fmla="*/ 10327 h 23931"/>
                <a:gd name="connsiteX4" fmla="*/ 544 w 23079"/>
                <a:gd name="connsiteY4" fmla="*/ 8735 h 23931"/>
                <a:gd name="connsiteX5" fmla="*/ 15244 w 23079"/>
                <a:gd name="connsiteY5" fmla="*/ 1232 h 23931"/>
                <a:gd name="connsiteX6" fmla="*/ 15244 w 23079"/>
                <a:gd name="connsiteY6" fmla="*/ 1232 h 2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79" h="23931">
                  <a:moveTo>
                    <a:pt x="15244" y="1232"/>
                  </a:moveTo>
                  <a:cubicBezTo>
                    <a:pt x="16531" y="2017"/>
                    <a:pt x="17796" y="2846"/>
                    <a:pt x="19039" y="3718"/>
                  </a:cubicBezTo>
                  <a:cubicBezTo>
                    <a:pt x="26367" y="8887"/>
                    <a:pt x="22899" y="20730"/>
                    <a:pt x="15244" y="23326"/>
                  </a:cubicBezTo>
                  <a:cubicBezTo>
                    <a:pt x="7065" y="26118"/>
                    <a:pt x="-1398" y="18833"/>
                    <a:pt x="195" y="10327"/>
                  </a:cubicBezTo>
                  <a:cubicBezTo>
                    <a:pt x="282" y="9782"/>
                    <a:pt x="391" y="9258"/>
                    <a:pt x="544" y="8735"/>
                  </a:cubicBezTo>
                  <a:cubicBezTo>
                    <a:pt x="2048" y="2890"/>
                    <a:pt x="9115" y="-2498"/>
                    <a:pt x="15244" y="1232"/>
                  </a:cubicBezTo>
                  <a:lnTo>
                    <a:pt x="15244" y="12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589CDC49-D514-4758-8EB9-09E123B9D941}"/>
                </a:ext>
              </a:extLst>
            </p:cNvPr>
            <p:cNvSpPr/>
            <p:nvPr/>
          </p:nvSpPr>
          <p:spPr>
            <a:xfrm>
              <a:off x="2703293" y="5503216"/>
              <a:ext cx="24300" cy="24467"/>
            </a:xfrm>
            <a:custGeom>
              <a:avLst/>
              <a:gdLst>
                <a:gd name="connsiteX0" fmla="*/ 20111 w 24300"/>
                <a:gd name="connsiteY0" fmla="*/ 3012 h 24467"/>
                <a:gd name="connsiteX1" fmla="*/ 4189 w 24300"/>
                <a:gd name="connsiteY1" fmla="*/ 21464 h 24467"/>
                <a:gd name="connsiteX2" fmla="*/ 20111 w 24300"/>
                <a:gd name="connsiteY2" fmla="*/ 3012 h 24467"/>
                <a:gd name="connsiteX3" fmla="*/ 20111 w 24300"/>
                <a:gd name="connsiteY3" fmla="*/ 3012 h 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00" h="24467">
                  <a:moveTo>
                    <a:pt x="20111" y="3012"/>
                  </a:moveTo>
                  <a:cubicBezTo>
                    <a:pt x="31976" y="13263"/>
                    <a:pt x="16076" y="31715"/>
                    <a:pt x="4189" y="21464"/>
                  </a:cubicBezTo>
                  <a:cubicBezTo>
                    <a:pt x="-7676" y="11213"/>
                    <a:pt x="8224" y="-7261"/>
                    <a:pt x="20111" y="3012"/>
                  </a:cubicBezTo>
                  <a:lnTo>
                    <a:pt x="20111" y="30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2664F743-60EA-4474-937B-19F53AF863D1}"/>
                </a:ext>
              </a:extLst>
            </p:cNvPr>
            <p:cNvSpPr/>
            <p:nvPr/>
          </p:nvSpPr>
          <p:spPr>
            <a:xfrm>
              <a:off x="2651056" y="5528437"/>
              <a:ext cx="25675" cy="25832"/>
            </a:xfrm>
            <a:custGeom>
              <a:avLst/>
              <a:gdLst>
                <a:gd name="connsiteX0" fmla="*/ 21246 w 25675"/>
                <a:gd name="connsiteY0" fmla="*/ 3178 h 25832"/>
                <a:gd name="connsiteX1" fmla="*/ 4430 w 25675"/>
                <a:gd name="connsiteY1" fmla="*/ 22654 h 25832"/>
                <a:gd name="connsiteX2" fmla="*/ 21246 w 25675"/>
                <a:gd name="connsiteY2" fmla="*/ 3178 h 25832"/>
                <a:gd name="connsiteX3" fmla="*/ 21246 w 25675"/>
                <a:gd name="connsiteY3" fmla="*/ 3178 h 2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5" h="25832">
                  <a:moveTo>
                    <a:pt x="21246" y="3178"/>
                  </a:moveTo>
                  <a:cubicBezTo>
                    <a:pt x="33787" y="13996"/>
                    <a:pt x="16993" y="33494"/>
                    <a:pt x="4430" y="22654"/>
                  </a:cubicBezTo>
                  <a:cubicBezTo>
                    <a:pt x="-8111" y="11836"/>
                    <a:pt x="8683" y="-7662"/>
                    <a:pt x="21246" y="3178"/>
                  </a:cubicBezTo>
                  <a:lnTo>
                    <a:pt x="21246" y="31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0A584F2E-A56F-4E1F-ABA5-64AE2F68A2C5}"/>
                </a:ext>
              </a:extLst>
            </p:cNvPr>
            <p:cNvSpPr/>
            <p:nvPr/>
          </p:nvSpPr>
          <p:spPr>
            <a:xfrm>
              <a:off x="2655413" y="5501549"/>
              <a:ext cx="21935" cy="22087"/>
            </a:xfrm>
            <a:custGeom>
              <a:avLst/>
              <a:gdLst>
                <a:gd name="connsiteX0" fmla="*/ 18154 w 21935"/>
                <a:gd name="connsiteY0" fmla="*/ 2716 h 22087"/>
                <a:gd name="connsiteX1" fmla="*/ 3781 w 21935"/>
                <a:gd name="connsiteY1" fmla="*/ 19379 h 22087"/>
                <a:gd name="connsiteX2" fmla="*/ 18154 w 21935"/>
                <a:gd name="connsiteY2" fmla="*/ 2716 h 22087"/>
                <a:gd name="connsiteX3" fmla="*/ 18154 w 21935"/>
                <a:gd name="connsiteY3" fmla="*/ 2716 h 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35" h="22087">
                  <a:moveTo>
                    <a:pt x="18154" y="2716"/>
                  </a:moveTo>
                  <a:cubicBezTo>
                    <a:pt x="28863" y="11964"/>
                    <a:pt x="14512" y="28627"/>
                    <a:pt x="3781" y="19379"/>
                  </a:cubicBezTo>
                  <a:cubicBezTo>
                    <a:pt x="-6928" y="10132"/>
                    <a:pt x="7424" y="-6553"/>
                    <a:pt x="18154" y="2716"/>
                  </a:cubicBezTo>
                  <a:lnTo>
                    <a:pt x="18154" y="27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CC9281B2-5770-4F5C-A7D8-EFF68A761A6F}"/>
                </a:ext>
              </a:extLst>
            </p:cNvPr>
            <p:cNvSpPr/>
            <p:nvPr/>
          </p:nvSpPr>
          <p:spPr>
            <a:xfrm>
              <a:off x="2644725" y="5460003"/>
              <a:ext cx="20047" cy="19854"/>
            </a:xfrm>
            <a:custGeom>
              <a:avLst/>
              <a:gdLst>
                <a:gd name="connsiteX0" fmla="*/ 10936 w 20047"/>
                <a:gd name="connsiteY0" fmla="*/ 183 h 19854"/>
                <a:gd name="connsiteX1" fmla="*/ 19376 w 20047"/>
                <a:gd name="connsiteY1" fmla="*/ 7381 h 19854"/>
                <a:gd name="connsiteX2" fmla="*/ 8886 w 20047"/>
                <a:gd name="connsiteY2" fmla="*/ 19551 h 19854"/>
                <a:gd name="connsiteX3" fmla="*/ 532 w 20047"/>
                <a:gd name="connsiteY3" fmla="*/ 12244 h 19854"/>
                <a:gd name="connsiteX4" fmla="*/ 10936 w 20047"/>
                <a:gd name="connsiteY4" fmla="*/ 183 h 19854"/>
                <a:gd name="connsiteX5" fmla="*/ 10936 w 20047"/>
                <a:gd name="connsiteY5" fmla="*/ 183 h 1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47" h="19854">
                  <a:moveTo>
                    <a:pt x="10936" y="183"/>
                  </a:moveTo>
                  <a:cubicBezTo>
                    <a:pt x="15320" y="1121"/>
                    <a:pt x="17479" y="3477"/>
                    <a:pt x="19376" y="7381"/>
                  </a:cubicBezTo>
                  <a:cubicBezTo>
                    <a:pt x="22277" y="13357"/>
                    <a:pt x="15211" y="21536"/>
                    <a:pt x="8886" y="19551"/>
                  </a:cubicBezTo>
                  <a:cubicBezTo>
                    <a:pt x="4763" y="18242"/>
                    <a:pt x="2103" y="16476"/>
                    <a:pt x="532" y="12244"/>
                  </a:cubicBezTo>
                  <a:cubicBezTo>
                    <a:pt x="-1867" y="5832"/>
                    <a:pt x="4240" y="-1234"/>
                    <a:pt x="10936" y="183"/>
                  </a:cubicBezTo>
                  <a:lnTo>
                    <a:pt x="10936" y="1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6D4B33F8-78D6-4918-B038-D5916DC913BD}"/>
                </a:ext>
              </a:extLst>
            </p:cNvPr>
            <p:cNvSpPr/>
            <p:nvPr/>
          </p:nvSpPr>
          <p:spPr>
            <a:xfrm>
              <a:off x="2621271" y="5496459"/>
              <a:ext cx="17232" cy="17348"/>
            </a:xfrm>
            <a:custGeom>
              <a:avLst/>
              <a:gdLst>
                <a:gd name="connsiteX0" fmla="*/ 14259 w 17232"/>
                <a:gd name="connsiteY0" fmla="*/ 2135 h 17348"/>
                <a:gd name="connsiteX1" fmla="*/ 2961 w 17232"/>
                <a:gd name="connsiteY1" fmla="*/ 15221 h 17348"/>
                <a:gd name="connsiteX2" fmla="*/ 14259 w 17232"/>
                <a:gd name="connsiteY2" fmla="*/ 2135 h 17348"/>
                <a:gd name="connsiteX3" fmla="*/ 14259 w 17232"/>
                <a:gd name="connsiteY3" fmla="*/ 2135 h 17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32" h="17348">
                  <a:moveTo>
                    <a:pt x="14259" y="2135"/>
                  </a:moveTo>
                  <a:cubicBezTo>
                    <a:pt x="22678" y="9398"/>
                    <a:pt x="11402" y="22484"/>
                    <a:pt x="2961" y="15221"/>
                  </a:cubicBezTo>
                  <a:cubicBezTo>
                    <a:pt x="-5436" y="7958"/>
                    <a:pt x="5840" y="-5150"/>
                    <a:pt x="14259" y="2135"/>
                  </a:cubicBezTo>
                  <a:lnTo>
                    <a:pt x="14259" y="21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8FCC2095-227B-4277-B50F-53C0F3CAD267}"/>
                </a:ext>
              </a:extLst>
            </p:cNvPr>
            <p:cNvSpPr/>
            <p:nvPr/>
          </p:nvSpPr>
          <p:spPr>
            <a:xfrm>
              <a:off x="2675795" y="5478069"/>
              <a:ext cx="19970" cy="20099"/>
            </a:xfrm>
            <a:custGeom>
              <a:avLst/>
              <a:gdLst>
                <a:gd name="connsiteX0" fmla="*/ 16529 w 19970"/>
                <a:gd name="connsiteY0" fmla="*/ 2466 h 20099"/>
                <a:gd name="connsiteX1" fmla="*/ 3442 w 19970"/>
                <a:gd name="connsiteY1" fmla="*/ 17625 h 20099"/>
                <a:gd name="connsiteX2" fmla="*/ 16529 w 19970"/>
                <a:gd name="connsiteY2" fmla="*/ 2466 h 20099"/>
                <a:gd name="connsiteX3" fmla="*/ 16529 w 19970"/>
                <a:gd name="connsiteY3" fmla="*/ 2466 h 2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0" h="20099">
                  <a:moveTo>
                    <a:pt x="16529" y="2466"/>
                  </a:moveTo>
                  <a:cubicBezTo>
                    <a:pt x="26278" y="10885"/>
                    <a:pt x="13214" y="26065"/>
                    <a:pt x="3442" y="17625"/>
                  </a:cubicBezTo>
                  <a:cubicBezTo>
                    <a:pt x="-6307" y="9206"/>
                    <a:pt x="6758" y="-5952"/>
                    <a:pt x="16529" y="2466"/>
                  </a:cubicBezTo>
                  <a:lnTo>
                    <a:pt x="16529" y="24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EEE65EFF-9133-4E8A-85FB-55A436983090}"/>
                </a:ext>
              </a:extLst>
            </p:cNvPr>
            <p:cNvSpPr/>
            <p:nvPr/>
          </p:nvSpPr>
          <p:spPr>
            <a:xfrm>
              <a:off x="2721994" y="5562939"/>
              <a:ext cx="15277" cy="15379"/>
            </a:xfrm>
            <a:custGeom>
              <a:avLst/>
              <a:gdLst>
                <a:gd name="connsiteX0" fmla="*/ 12643 w 15277"/>
                <a:gd name="connsiteY0" fmla="*/ 1894 h 15379"/>
                <a:gd name="connsiteX1" fmla="*/ 2632 w 15277"/>
                <a:gd name="connsiteY1" fmla="*/ 13497 h 15379"/>
                <a:gd name="connsiteX2" fmla="*/ 12643 w 15277"/>
                <a:gd name="connsiteY2" fmla="*/ 1894 h 15379"/>
                <a:gd name="connsiteX3" fmla="*/ 12643 w 15277"/>
                <a:gd name="connsiteY3" fmla="*/ 1894 h 1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77" h="15379">
                  <a:moveTo>
                    <a:pt x="12643" y="1894"/>
                  </a:moveTo>
                  <a:cubicBezTo>
                    <a:pt x="20102" y="8328"/>
                    <a:pt x="10112" y="19931"/>
                    <a:pt x="2632" y="13497"/>
                  </a:cubicBezTo>
                  <a:cubicBezTo>
                    <a:pt x="-4828" y="7041"/>
                    <a:pt x="5184" y="-4562"/>
                    <a:pt x="12643" y="1894"/>
                  </a:cubicBezTo>
                  <a:lnTo>
                    <a:pt x="12643" y="18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2F9B41DA-4CE4-4D4C-ABDC-0F6D8886BA4D}"/>
                </a:ext>
              </a:extLst>
            </p:cNvPr>
            <p:cNvSpPr/>
            <p:nvPr/>
          </p:nvSpPr>
          <p:spPr>
            <a:xfrm>
              <a:off x="2754531" y="5513052"/>
              <a:ext cx="24691" cy="24846"/>
            </a:xfrm>
            <a:custGeom>
              <a:avLst/>
              <a:gdLst>
                <a:gd name="connsiteX0" fmla="*/ 20433 w 24691"/>
                <a:gd name="connsiteY0" fmla="*/ 3056 h 24846"/>
                <a:gd name="connsiteX1" fmla="*/ 4271 w 24691"/>
                <a:gd name="connsiteY1" fmla="*/ 21791 h 24846"/>
                <a:gd name="connsiteX2" fmla="*/ 20433 w 24691"/>
                <a:gd name="connsiteY2" fmla="*/ 3056 h 24846"/>
                <a:gd name="connsiteX3" fmla="*/ 20433 w 24691"/>
                <a:gd name="connsiteY3" fmla="*/ 3056 h 2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" h="24846">
                  <a:moveTo>
                    <a:pt x="20433" y="3056"/>
                  </a:moveTo>
                  <a:cubicBezTo>
                    <a:pt x="32494" y="13459"/>
                    <a:pt x="16332" y="32216"/>
                    <a:pt x="4271" y="21791"/>
                  </a:cubicBezTo>
                  <a:cubicBezTo>
                    <a:pt x="-7812" y="11387"/>
                    <a:pt x="8350" y="-7369"/>
                    <a:pt x="20433" y="3056"/>
                  </a:cubicBezTo>
                  <a:lnTo>
                    <a:pt x="20433" y="30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F9B947ED-6363-464E-A7C7-CAD4CD0886E1}"/>
                </a:ext>
              </a:extLst>
            </p:cNvPr>
            <p:cNvSpPr/>
            <p:nvPr/>
          </p:nvSpPr>
          <p:spPr>
            <a:xfrm>
              <a:off x="2780466" y="5561101"/>
              <a:ext cx="26064" cy="26241"/>
            </a:xfrm>
            <a:custGeom>
              <a:avLst/>
              <a:gdLst>
                <a:gd name="connsiteX0" fmla="*/ 21565 w 26064"/>
                <a:gd name="connsiteY0" fmla="*/ 3230 h 26241"/>
                <a:gd name="connsiteX1" fmla="*/ 4487 w 26064"/>
                <a:gd name="connsiteY1" fmla="*/ 23012 h 26241"/>
                <a:gd name="connsiteX2" fmla="*/ 21565 w 26064"/>
                <a:gd name="connsiteY2" fmla="*/ 3230 h 26241"/>
                <a:gd name="connsiteX3" fmla="*/ 21565 w 26064"/>
                <a:gd name="connsiteY3" fmla="*/ 3230 h 2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64" h="26241">
                  <a:moveTo>
                    <a:pt x="21565" y="3230"/>
                  </a:moveTo>
                  <a:cubicBezTo>
                    <a:pt x="34302" y="14222"/>
                    <a:pt x="17246" y="34026"/>
                    <a:pt x="4487" y="23012"/>
                  </a:cubicBezTo>
                  <a:cubicBezTo>
                    <a:pt x="-8228" y="12019"/>
                    <a:pt x="8828" y="-7784"/>
                    <a:pt x="21565" y="3230"/>
                  </a:cubicBezTo>
                  <a:lnTo>
                    <a:pt x="21565" y="32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3F6D874B-EDA5-457A-97D8-7DABCD4631C8}"/>
                </a:ext>
              </a:extLst>
            </p:cNvPr>
            <p:cNvSpPr/>
            <p:nvPr/>
          </p:nvSpPr>
          <p:spPr>
            <a:xfrm>
              <a:off x="2750279" y="5569606"/>
              <a:ext cx="24891" cy="24831"/>
            </a:xfrm>
            <a:custGeom>
              <a:avLst/>
              <a:gdLst>
                <a:gd name="connsiteX0" fmla="*/ 20606 w 24891"/>
                <a:gd name="connsiteY0" fmla="*/ 2969 h 24831"/>
                <a:gd name="connsiteX1" fmla="*/ 21893 w 24891"/>
                <a:gd name="connsiteY1" fmla="*/ 20570 h 24831"/>
                <a:gd name="connsiteX2" fmla="*/ 4292 w 24891"/>
                <a:gd name="connsiteY2" fmla="*/ 21879 h 24831"/>
                <a:gd name="connsiteX3" fmla="*/ 3005 w 24891"/>
                <a:gd name="connsiteY3" fmla="*/ 4278 h 24831"/>
                <a:gd name="connsiteX4" fmla="*/ 20606 w 24891"/>
                <a:gd name="connsiteY4" fmla="*/ 2969 h 24831"/>
                <a:gd name="connsiteX5" fmla="*/ 20606 w 24891"/>
                <a:gd name="connsiteY5" fmla="*/ 2969 h 2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1" h="24831">
                  <a:moveTo>
                    <a:pt x="20606" y="2969"/>
                  </a:moveTo>
                  <a:cubicBezTo>
                    <a:pt x="25535" y="7244"/>
                    <a:pt x="26538" y="15663"/>
                    <a:pt x="21893" y="20570"/>
                  </a:cubicBezTo>
                  <a:cubicBezTo>
                    <a:pt x="17248" y="25499"/>
                    <a:pt x="9592" y="26437"/>
                    <a:pt x="4292" y="21879"/>
                  </a:cubicBezTo>
                  <a:cubicBezTo>
                    <a:pt x="-659" y="17626"/>
                    <a:pt x="-1640" y="9185"/>
                    <a:pt x="3005" y="4278"/>
                  </a:cubicBezTo>
                  <a:cubicBezTo>
                    <a:pt x="7651" y="-673"/>
                    <a:pt x="15306" y="-1611"/>
                    <a:pt x="20606" y="2969"/>
                  </a:cubicBezTo>
                  <a:lnTo>
                    <a:pt x="20606" y="29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D0395E06-01A6-4B7B-BA5B-663BA2390DDB}"/>
                </a:ext>
              </a:extLst>
            </p:cNvPr>
            <p:cNvSpPr/>
            <p:nvPr/>
          </p:nvSpPr>
          <p:spPr>
            <a:xfrm>
              <a:off x="2788921" y="5614893"/>
              <a:ext cx="24300" cy="24456"/>
            </a:xfrm>
            <a:custGeom>
              <a:avLst/>
              <a:gdLst>
                <a:gd name="connsiteX0" fmla="*/ 20111 w 24300"/>
                <a:gd name="connsiteY0" fmla="*/ 3004 h 24456"/>
                <a:gd name="connsiteX1" fmla="*/ 4189 w 24300"/>
                <a:gd name="connsiteY1" fmla="*/ 21455 h 24456"/>
                <a:gd name="connsiteX2" fmla="*/ 20111 w 24300"/>
                <a:gd name="connsiteY2" fmla="*/ 3004 h 24456"/>
                <a:gd name="connsiteX3" fmla="*/ 20111 w 24300"/>
                <a:gd name="connsiteY3" fmla="*/ 3004 h 2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00" h="24456">
                  <a:moveTo>
                    <a:pt x="20111" y="3004"/>
                  </a:moveTo>
                  <a:cubicBezTo>
                    <a:pt x="31976" y="13233"/>
                    <a:pt x="16076" y="31706"/>
                    <a:pt x="4189" y="21455"/>
                  </a:cubicBezTo>
                  <a:cubicBezTo>
                    <a:pt x="-7676" y="11204"/>
                    <a:pt x="8224" y="-7247"/>
                    <a:pt x="20111" y="3004"/>
                  </a:cubicBezTo>
                  <a:lnTo>
                    <a:pt x="20111" y="30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B33D344B-A8E6-442F-B23B-643C49B24630}"/>
                </a:ext>
              </a:extLst>
            </p:cNvPr>
            <p:cNvSpPr/>
            <p:nvPr/>
          </p:nvSpPr>
          <p:spPr>
            <a:xfrm>
              <a:off x="2768860" y="5603034"/>
              <a:ext cx="19970" cy="20118"/>
            </a:xfrm>
            <a:custGeom>
              <a:avLst/>
              <a:gdLst>
                <a:gd name="connsiteX0" fmla="*/ 16529 w 19970"/>
                <a:gd name="connsiteY0" fmla="*/ 2475 h 20118"/>
                <a:gd name="connsiteX1" fmla="*/ 3442 w 19970"/>
                <a:gd name="connsiteY1" fmla="*/ 17655 h 20118"/>
                <a:gd name="connsiteX2" fmla="*/ 16529 w 19970"/>
                <a:gd name="connsiteY2" fmla="*/ 2475 h 20118"/>
                <a:gd name="connsiteX3" fmla="*/ 16529 w 19970"/>
                <a:gd name="connsiteY3" fmla="*/ 2475 h 2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0" h="20118">
                  <a:moveTo>
                    <a:pt x="16529" y="2475"/>
                  </a:moveTo>
                  <a:cubicBezTo>
                    <a:pt x="26278" y="10893"/>
                    <a:pt x="13213" y="26073"/>
                    <a:pt x="3442" y="17655"/>
                  </a:cubicBezTo>
                  <a:cubicBezTo>
                    <a:pt x="-6307" y="9214"/>
                    <a:pt x="6758" y="-5966"/>
                    <a:pt x="16529" y="2475"/>
                  </a:cubicBezTo>
                  <a:lnTo>
                    <a:pt x="16529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B18403D6-B09A-47E6-8830-DCE0AE75284C}"/>
                </a:ext>
              </a:extLst>
            </p:cNvPr>
            <p:cNvSpPr/>
            <p:nvPr/>
          </p:nvSpPr>
          <p:spPr>
            <a:xfrm>
              <a:off x="2808388" y="5654434"/>
              <a:ext cx="18407" cy="18540"/>
            </a:xfrm>
            <a:custGeom>
              <a:avLst/>
              <a:gdLst>
                <a:gd name="connsiteX0" fmla="*/ 15234 w 18407"/>
                <a:gd name="connsiteY0" fmla="*/ 2285 h 18540"/>
                <a:gd name="connsiteX1" fmla="*/ 3173 w 18407"/>
                <a:gd name="connsiteY1" fmla="*/ 16266 h 18540"/>
                <a:gd name="connsiteX2" fmla="*/ 15234 w 18407"/>
                <a:gd name="connsiteY2" fmla="*/ 2285 h 18540"/>
                <a:gd name="connsiteX3" fmla="*/ 15234 w 18407"/>
                <a:gd name="connsiteY3" fmla="*/ 2285 h 18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07" h="18540">
                  <a:moveTo>
                    <a:pt x="15234" y="2285"/>
                  </a:moveTo>
                  <a:cubicBezTo>
                    <a:pt x="24220" y="10050"/>
                    <a:pt x="12181" y="24030"/>
                    <a:pt x="3173" y="16266"/>
                  </a:cubicBezTo>
                  <a:cubicBezTo>
                    <a:pt x="-5813" y="8479"/>
                    <a:pt x="6227" y="-5501"/>
                    <a:pt x="15234" y="2285"/>
                  </a:cubicBezTo>
                  <a:lnTo>
                    <a:pt x="15234" y="22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C1EC443C-5187-4F77-94EF-6932A4ADCF88}"/>
                </a:ext>
              </a:extLst>
            </p:cNvPr>
            <p:cNvSpPr/>
            <p:nvPr/>
          </p:nvSpPr>
          <p:spPr>
            <a:xfrm>
              <a:off x="2852078" y="5626972"/>
              <a:ext cx="17244" cy="17347"/>
            </a:xfrm>
            <a:custGeom>
              <a:avLst/>
              <a:gdLst>
                <a:gd name="connsiteX0" fmla="*/ 14271 w 17244"/>
                <a:gd name="connsiteY0" fmla="*/ 2135 h 17347"/>
                <a:gd name="connsiteX1" fmla="*/ 2973 w 17244"/>
                <a:gd name="connsiteY1" fmla="*/ 15221 h 17347"/>
                <a:gd name="connsiteX2" fmla="*/ 14271 w 17244"/>
                <a:gd name="connsiteY2" fmla="*/ 2135 h 17347"/>
                <a:gd name="connsiteX3" fmla="*/ 14271 w 17244"/>
                <a:gd name="connsiteY3" fmla="*/ 2135 h 1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47">
                  <a:moveTo>
                    <a:pt x="14271" y="2135"/>
                  </a:moveTo>
                  <a:cubicBezTo>
                    <a:pt x="22690" y="9398"/>
                    <a:pt x="11414" y="22484"/>
                    <a:pt x="2973" y="15221"/>
                  </a:cubicBezTo>
                  <a:cubicBezTo>
                    <a:pt x="-5445" y="7959"/>
                    <a:pt x="5831" y="-5149"/>
                    <a:pt x="14271" y="2135"/>
                  </a:cubicBezTo>
                  <a:lnTo>
                    <a:pt x="14271" y="21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82DADDA7-7379-4378-8111-DD2A35E62B98}"/>
                </a:ext>
              </a:extLst>
            </p:cNvPr>
            <p:cNvSpPr/>
            <p:nvPr/>
          </p:nvSpPr>
          <p:spPr>
            <a:xfrm>
              <a:off x="2824233" y="5588964"/>
              <a:ext cx="20567" cy="20722"/>
            </a:xfrm>
            <a:custGeom>
              <a:avLst/>
              <a:gdLst>
                <a:gd name="connsiteX0" fmla="*/ 9073 w 20567"/>
                <a:gd name="connsiteY0" fmla="*/ 143 h 20722"/>
                <a:gd name="connsiteX1" fmla="*/ 9531 w 20567"/>
                <a:gd name="connsiteY1" fmla="*/ 78 h 20722"/>
                <a:gd name="connsiteX2" fmla="*/ 20567 w 20567"/>
                <a:gd name="connsiteY2" fmla="*/ 9609 h 20722"/>
                <a:gd name="connsiteX3" fmla="*/ 20567 w 20567"/>
                <a:gd name="connsiteY3" fmla="*/ 10067 h 20722"/>
                <a:gd name="connsiteX4" fmla="*/ 11494 w 20567"/>
                <a:gd name="connsiteY4" fmla="*/ 20579 h 20722"/>
                <a:gd name="connsiteX5" fmla="*/ 11036 w 20567"/>
                <a:gd name="connsiteY5" fmla="*/ 20645 h 20722"/>
                <a:gd name="connsiteX6" fmla="*/ 0 w 20567"/>
                <a:gd name="connsiteY6" fmla="*/ 11114 h 20722"/>
                <a:gd name="connsiteX7" fmla="*/ 0 w 20567"/>
                <a:gd name="connsiteY7" fmla="*/ 10656 h 20722"/>
                <a:gd name="connsiteX8" fmla="*/ 9073 w 20567"/>
                <a:gd name="connsiteY8" fmla="*/ 143 h 20722"/>
                <a:gd name="connsiteX9" fmla="*/ 9073 w 20567"/>
                <a:gd name="connsiteY9" fmla="*/ 143 h 2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567" h="20722">
                  <a:moveTo>
                    <a:pt x="9073" y="143"/>
                  </a:moveTo>
                  <a:cubicBezTo>
                    <a:pt x="9226" y="121"/>
                    <a:pt x="9378" y="99"/>
                    <a:pt x="9531" y="78"/>
                  </a:cubicBezTo>
                  <a:cubicBezTo>
                    <a:pt x="14787" y="-686"/>
                    <a:pt x="20545" y="4309"/>
                    <a:pt x="20567" y="9609"/>
                  </a:cubicBezTo>
                  <a:cubicBezTo>
                    <a:pt x="20567" y="9761"/>
                    <a:pt x="20567" y="9914"/>
                    <a:pt x="20567" y="10067"/>
                  </a:cubicBezTo>
                  <a:cubicBezTo>
                    <a:pt x="20589" y="15650"/>
                    <a:pt x="17056" y="19772"/>
                    <a:pt x="11494" y="20579"/>
                  </a:cubicBezTo>
                  <a:cubicBezTo>
                    <a:pt x="11341" y="20601"/>
                    <a:pt x="11189" y="20623"/>
                    <a:pt x="11036" y="20645"/>
                  </a:cubicBezTo>
                  <a:cubicBezTo>
                    <a:pt x="5780" y="21408"/>
                    <a:pt x="22" y="16414"/>
                    <a:pt x="0" y="11114"/>
                  </a:cubicBezTo>
                  <a:cubicBezTo>
                    <a:pt x="0" y="10961"/>
                    <a:pt x="0" y="10808"/>
                    <a:pt x="0" y="10656"/>
                  </a:cubicBezTo>
                  <a:cubicBezTo>
                    <a:pt x="-22" y="5050"/>
                    <a:pt x="3512" y="928"/>
                    <a:pt x="9073" y="143"/>
                  </a:cubicBezTo>
                  <a:lnTo>
                    <a:pt x="9073" y="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2C347222-ADFA-4FBD-9B4C-5B7A038C17AA}"/>
                </a:ext>
              </a:extLst>
            </p:cNvPr>
            <p:cNvSpPr/>
            <p:nvPr/>
          </p:nvSpPr>
          <p:spPr>
            <a:xfrm>
              <a:off x="2834463" y="5649437"/>
              <a:ext cx="18996" cy="19122"/>
            </a:xfrm>
            <a:custGeom>
              <a:avLst/>
              <a:gdLst>
                <a:gd name="connsiteX0" fmla="*/ 15725 w 18996"/>
                <a:gd name="connsiteY0" fmla="*/ 2353 h 19122"/>
                <a:gd name="connsiteX1" fmla="*/ 3271 w 18996"/>
                <a:gd name="connsiteY1" fmla="*/ 16770 h 19122"/>
                <a:gd name="connsiteX2" fmla="*/ 15725 w 18996"/>
                <a:gd name="connsiteY2" fmla="*/ 2353 h 19122"/>
                <a:gd name="connsiteX3" fmla="*/ 15725 w 18996"/>
                <a:gd name="connsiteY3" fmla="*/ 2353 h 1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96" h="19122">
                  <a:moveTo>
                    <a:pt x="15725" y="2353"/>
                  </a:moveTo>
                  <a:cubicBezTo>
                    <a:pt x="24994" y="10357"/>
                    <a:pt x="12563" y="24796"/>
                    <a:pt x="3271" y="16770"/>
                  </a:cubicBezTo>
                  <a:cubicBezTo>
                    <a:pt x="-5998" y="8765"/>
                    <a:pt x="6434" y="-5673"/>
                    <a:pt x="15725" y="2353"/>
                  </a:cubicBezTo>
                  <a:lnTo>
                    <a:pt x="15725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E56EFF08-BD5D-488E-A36B-39A8531542B7}"/>
                </a:ext>
              </a:extLst>
            </p:cNvPr>
            <p:cNvSpPr/>
            <p:nvPr/>
          </p:nvSpPr>
          <p:spPr>
            <a:xfrm>
              <a:off x="2882501" y="5677678"/>
              <a:ext cx="16717" cy="16683"/>
            </a:xfrm>
            <a:custGeom>
              <a:avLst/>
              <a:gdLst>
                <a:gd name="connsiteX0" fmla="*/ 7054 w 16717"/>
                <a:gd name="connsiteY0" fmla="*/ 1 h 16683"/>
                <a:gd name="connsiteX1" fmla="*/ 16673 w 16717"/>
                <a:gd name="connsiteY1" fmla="*/ 8289 h 16683"/>
                <a:gd name="connsiteX2" fmla="*/ 11417 w 16717"/>
                <a:gd name="connsiteY2" fmla="*/ 16271 h 16683"/>
                <a:gd name="connsiteX3" fmla="*/ 2387 w 16717"/>
                <a:gd name="connsiteY3" fmla="*/ 13218 h 16683"/>
                <a:gd name="connsiteX4" fmla="*/ 1493 w 16717"/>
                <a:gd name="connsiteY4" fmla="*/ 11822 h 16683"/>
                <a:gd name="connsiteX5" fmla="*/ 1340 w 16717"/>
                <a:gd name="connsiteY5" fmla="*/ 11757 h 16683"/>
                <a:gd name="connsiteX6" fmla="*/ 7054 w 16717"/>
                <a:gd name="connsiteY6" fmla="*/ 1 h 16683"/>
                <a:gd name="connsiteX7" fmla="*/ 7054 w 16717"/>
                <a:gd name="connsiteY7" fmla="*/ 1 h 1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17" h="16683">
                  <a:moveTo>
                    <a:pt x="7054" y="1"/>
                  </a:moveTo>
                  <a:cubicBezTo>
                    <a:pt x="12267" y="66"/>
                    <a:pt x="16040" y="2989"/>
                    <a:pt x="16673" y="8289"/>
                  </a:cubicBezTo>
                  <a:cubicBezTo>
                    <a:pt x="17087" y="11713"/>
                    <a:pt x="14579" y="15181"/>
                    <a:pt x="11417" y="16271"/>
                  </a:cubicBezTo>
                  <a:cubicBezTo>
                    <a:pt x="7840" y="17493"/>
                    <a:pt x="4699" y="15857"/>
                    <a:pt x="2387" y="13218"/>
                  </a:cubicBezTo>
                  <a:cubicBezTo>
                    <a:pt x="1973" y="12825"/>
                    <a:pt x="1667" y="12367"/>
                    <a:pt x="1493" y="11822"/>
                  </a:cubicBezTo>
                  <a:cubicBezTo>
                    <a:pt x="947" y="10601"/>
                    <a:pt x="882" y="10579"/>
                    <a:pt x="1340" y="11757"/>
                  </a:cubicBezTo>
                  <a:cubicBezTo>
                    <a:pt x="-2106" y="7438"/>
                    <a:pt x="1558" y="-86"/>
                    <a:pt x="7054" y="1"/>
                  </a:cubicBezTo>
                  <a:lnTo>
                    <a:pt x="7054" y="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031B6A07-88C0-4C6B-BF48-7268F0376017}"/>
                </a:ext>
              </a:extLst>
            </p:cNvPr>
            <p:cNvSpPr/>
            <p:nvPr/>
          </p:nvSpPr>
          <p:spPr>
            <a:xfrm>
              <a:off x="2898374" y="5714895"/>
              <a:ext cx="18808" cy="18917"/>
            </a:xfrm>
            <a:custGeom>
              <a:avLst/>
              <a:gdLst>
                <a:gd name="connsiteX0" fmla="*/ 15565 w 18808"/>
                <a:gd name="connsiteY0" fmla="*/ 2327 h 18917"/>
                <a:gd name="connsiteX1" fmla="*/ 3243 w 18808"/>
                <a:gd name="connsiteY1" fmla="*/ 16591 h 18917"/>
                <a:gd name="connsiteX2" fmla="*/ 15565 w 18808"/>
                <a:gd name="connsiteY2" fmla="*/ 2327 h 18917"/>
                <a:gd name="connsiteX3" fmla="*/ 15565 w 18808"/>
                <a:gd name="connsiteY3" fmla="*/ 2327 h 18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8" h="18917">
                  <a:moveTo>
                    <a:pt x="15565" y="2327"/>
                  </a:moveTo>
                  <a:cubicBezTo>
                    <a:pt x="24748" y="10244"/>
                    <a:pt x="12447" y="24530"/>
                    <a:pt x="3243" y="16591"/>
                  </a:cubicBezTo>
                  <a:cubicBezTo>
                    <a:pt x="-5940" y="8674"/>
                    <a:pt x="6361" y="-5612"/>
                    <a:pt x="15565" y="2327"/>
                  </a:cubicBezTo>
                  <a:lnTo>
                    <a:pt x="15565" y="23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9FF5C978-5931-4EFD-984F-14EF882991A8}"/>
                </a:ext>
              </a:extLst>
            </p:cNvPr>
            <p:cNvSpPr/>
            <p:nvPr/>
          </p:nvSpPr>
          <p:spPr>
            <a:xfrm>
              <a:off x="2876259" y="5711443"/>
              <a:ext cx="16251" cy="16343"/>
            </a:xfrm>
            <a:custGeom>
              <a:avLst/>
              <a:gdLst>
                <a:gd name="connsiteX0" fmla="*/ 13449 w 16251"/>
                <a:gd name="connsiteY0" fmla="*/ 2005 h 16343"/>
                <a:gd name="connsiteX1" fmla="*/ 2806 w 16251"/>
                <a:gd name="connsiteY1" fmla="*/ 14328 h 16343"/>
                <a:gd name="connsiteX2" fmla="*/ 13449 w 16251"/>
                <a:gd name="connsiteY2" fmla="*/ 2005 h 16343"/>
                <a:gd name="connsiteX3" fmla="*/ 13449 w 16251"/>
                <a:gd name="connsiteY3" fmla="*/ 2005 h 1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51" h="16343">
                  <a:moveTo>
                    <a:pt x="13449" y="2005"/>
                  </a:moveTo>
                  <a:cubicBezTo>
                    <a:pt x="21388" y="8853"/>
                    <a:pt x="10745" y="21198"/>
                    <a:pt x="2806" y="14328"/>
                  </a:cubicBezTo>
                  <a:cubicBezTo>
                    <a:pt x="-5133" y="7501"/>
                    <a:pt x="5488" y="-4844"/>
                    <a:pt x="13449" y="2005"/>
                  </a:cubicBezTo>
                  <a:lnTo>
                    <a:pt x="13449" y="20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FA2D0DD6-C97A-402A-B6D7-9BD61CFEDCF1}"/>
                </a:ext>
              </a:extLst>
            </p:cNvPr>
            <p:cNvSpPr/>
            <p:nvPr/>
          </p:nvSpPr>
          <p:spPr>
            <a:xfrm>
              <a:off x="2883935" y="5769412"/>
              <a:ext cx="18808" cy="18926"/>
            </a:xfrm>
            <a:custGeom>
              <a:avLst/>
              <a:gdLst>
                <a:gd name="connsiteX0" fmla="*/ 15565 w 18808"/>
                <a:gd name="connsiteY0" fmla="*/ 2335 h 18926"/>
                <a:gd name="connsiteX1" fmla="*/ 3243 w 18808"/>
                <a:gd name="connsiteY1" fmla="*/ 16599 h 18926"/>
                <a:gd name="connsiteX2" fmla="*/ 15565 w 18808"/>
                <a:gd name="connsiteY2" fmla="*/ 2335 h 18926"/>
                <a:gd name="connsiteX3" fmla="*/ 15565 w 18808"/>
                <a:gd name="connsiteY3" fmla="*/ 2335 h 1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8" h="18926">
                  <a:moveTo>
                    <a:pt x="15565" y="2335"/>
                  </a:moveTo>
                  <a:cubicBezTo>
                    <a:pt x="24748" y="10253"/>
                    <a:pt x="12447" y="24538"/>
                    <a:pt x="3243" y="16599"/>
                  </a:cubicBezTo>
                  <a:cubicBezTo>
                    <a:pt x="-5940" y="8682"/>
                    <a:pt x="6361" y="-5625"/>
                    <a:pt x="15565" y="2335"/>
                  </a:cubicBezTo>
                  <a:lnTo>
                    <a:pt x="15565" y="23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65454311-4250-4B06-92C1-0B1EBA065240}"/>
                </a:ext>
              </a:extLst>
            </p:cNvPr>
            <p:cNvSpPr/>
            <p:nvPr/>
          </p:nvSpPr>
          <p:spPr>
            <a:xfrm>
              <a:off x="2857910" y="5759469"/>
              <a:ext cx="11752" cy="11830"/>
            </a:xfrm>
            <a:custGeom>
              <a:avLst/>
              <a:gdLst>
                <a:gd name="connsiteX0" fmla="*/ 9726 w 11752"/>
                <a:gd name="connsiteY0" fmla="*/ 1460 h 11830"/>
                <a:gd name="connsiteX1" fmla="*/ 2027 w 11752"/>
                <a:gd name="connsiteY1" fmla="*/ 10381 h 11830"/>
                <a:gd name="connsiteX2" fmla="*/ 9726 w 11752"/>
                <a:gd name="connsiteY2" fmla="*/ 1460 h 11830"/>
                <a:gd name="connsiteX3" fmla="*/ 9726 w 11752"/>
                <a:gd name="connsiteY3" fmla="*/ 1460 h 1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52" h="11830">
                  <a:moveTo>
                    <a:pt x="9726" y="1460"/>
                  </a:moveTo>
                  <a:cubicBezTo>
                    <a:pt x="15462" y="6411"/>
                    <a:pt x="7784" y="15332"/>
                    <a:pt x="2027" y="10381"/>
                  </a:cubicBezTo>
                  <a:cubicBezTo>
                    <a:pt x="-3709" y="5408"/>
                    <a:pt x="3968" y="-3512"/>
                    <a:pt x="9726" y="1460"/>
                  </a:cubicBezTo>
                  <a:lnTo>
                    <a:pt x="9726" y="14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75935787-FF52-44C6-A297-77C1F991B972}"/>
                </a:ext>
              </a:extLst>
            </p:cNvPr>
            <p:cNvSpPr/>
            <p:nvPr/>
          </p:nvSpPr>
          <p:spPr>
            <a:xfrm>
              <a:off x="2859497" y="5812137"/>
              <a:ext cx="14685" cy="14773"/>
            </a:xfrm>
            <a:custGeom>
              <a:avLst/>
              <a:gdLst>
                <a:gd name="connsiteX0" fmla="*/ 12152 w 14685"/>
                <a:gd name="connsiteY0" fmla="*/ 1813 h 14773"/>
                <a:gd name="connsiteX1" fmla="*/ 2533 w 14685"/>
                <a:gd name="connsiteY1" fmla="*/ 12958 h 14773"/>
                <a:gd name="connsiteX2" fmla="*/ 12152 w 14685"/>
                <a:gd name="connsiteY2" fmla="*/ 1813 h 14773"/>
                <a:gd name="connsiteX3" fmla="*/ 12152 w 14685"/>
                <a:gd name="connsiteY3" fmla="*/ 1813 h 14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5" h="14773">
                  <a:moveTo>
                    <a:pt x="12152" y="1813"/>
                  </a:moveTo>
                  <a:cubicBezTo>
                    <a:pt x="19327" y="8007"/>
                    <a:pt x="9709" y="19152"/>
                    <a:pt x="2533" y="12958"/>
                  </a:cubicBezTo>
                  <a:cubicBezTo>
                    <a:pt x="-4642" y="6786"/>
                    <a:pt x="4976" y="-4381"/>
                    <a:pt x="12152" y="1813"/>
                  </a:cubicBezTo>
                  <a:lnTo>
                    <a:pt x="12152" y="1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3BD554FB-3A31-49B4-BA98-22F46CCA303A}"/>
                </a:ext>
              </a:extLst>
            </p:cNvPr>
            <p:cNvSpPr/>
            <p:nvPr/>
          </p:nvSpPr>
          <p:spPr>
            <a:xfrm>
              <a:off x="2836379" y="5857618"/>
              <a:ext cx="12132" cy="12207"/>
            </a:xfrm>
            <a:custGeom>
              <a:avLst/>
              <a:gdLst>
                <a:gd name="connsiteX0" fmla="*/ 10035 w 12132"/>
                <a:gd name="connsiteY0" fmla="*/ 1502 h 12207"/>
                <a:gd name="connsiteX1" fmla="*/ 2096 w 12132"/>
                <a:gd name="connsiteY1" fmla="*/ 10706 h 12207"/>
                <a:gd name="connsiteX2" fmla="*/ 10035 w 12132"/>
                <a:gd name="connsiteY2" fmla="*/ 1502 h 12207"/>
                <a:gd name="connsiteX3" fmla="*/ 10035 w 12132"/>
                <a:gd name="connsiteY3" fmla="*/ 1502 h 1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2" h="12207">
                  <a:moveTo>
                    <a:pt x="10035" y="1502"/>
                  </a:moveTo>
                  <a:cubicBezTo>
                    <a:pt x="15968" y="6606"/>
                    <a:pt x="8029" y="15831"/>
                    <a:pt x="2096" y="10706"/>
                  </a:cubicBezTo>
                  <a:cubicBezTo>
                    <a:pt x="-3836" y="5602"/>
                    <a:pt x="4103" y="-3623"/>
                    <a:pt x="10035" y="1502"/>
                  </a:cubicBezTo>
                  <a:lnTo>
                    <a:pt x="10035" y="15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281120D9-20D5-409E-896D-69D4D782F4A8}"/>
                </a:ext>
              </a:extLst>
            </p:cNvPr>
            <p:cNvSpPr/>
            <p:nvPr/>
          </p:nvSpPr>
          <p:spPr>
            <a:xfrm>
              <a:off x="2812635" y="5826796"/>
              <a:ext cx="12723" cy="12805"/>
            </a:xfrm>
            <a:custGeom>
              <a:avLst/>
              <a:gdLst>
                <a:gd name="connsiteX0" fmla="*/ 10529 w 12723"/>
                <a:gd name="connsiteY0" fmla="*/ 1572 h 12805"/>
                <a:gd name="connsiteX1" fmla="*/ 2198 w 12723"/>
                <a:gd name="connsiteY1" fmla="*/ 11233 h 12805"/>
                <a:gd name="connsiteX2" fmla="*/ 10529 w 12723"/>
                <a:gd name="connsiteY2" fmla="*/ 1572 h 12805"/>
                <a:gd name="connsiteX3" fmla="*/ 10529 w 12723"/>
                <a:gd name="connsiteY3" fmla="*/ 1572 h 1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3" h="12805">
                  <a:moveTo>
                    <a:pt x="10529" y="1572"/>
                  </a:moveTo>
                  <a:cubicBezTo>
                    <a:pt x="16745" y="6937"/>
                    <a:pt x="8414" y="16599"/>
                    <a:pt x="2198" y="11233"/>
                  </a:cubicBezTo>
                  <a:cubicBezTo>
                    <a:pt x="-4018" y="5868"/>
                    <a:pt x="4291" y="-3794"/>
                    <a:pt x="10529" y="1572"/>
                  </a:cubicBezTo>
                  <a:lnTo>
                    <a:pt x="10529" y="15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F7133CB8-3869-4229-9F00-FAB405B2630C}"/>
                </a:ext>
              </a:extLst>
            </p:cNvPr>
            <p:cNvSpPr/>
            <p:nvPr/>
          </p:nvSpPr>
          <p:spPr>
            <a:xfrm>
              <a:off x="2807880" y="5866991"/>
              <a:ext cx="17417" cy="17552"/>
            </a:xfrm>
            <a:custGeom>
              <a:avLst/>
              <a:gdLst>
                <a:gd name="connsiteX0" fmla="*/ 14412 w 17417"/>
                <a:gd name="connsiteY0" fmla="*/ 2161 h 17552"/>
                <a:gd name="connsiteX1" fmla="*/ 3005 w 17417"/>
                <a:gd name="connsiteY1" fmla="*/ 15400 h 17552"/>
                <a:gd name="connsiteX2" fmla="*/ 14412 w 17417"/>
                <a:gd name="connsiteY2" fmla="*/ 2161 h 17552"/>
                <a:gd name="connsiteX3" fmla="*/ 14412 w 17417"/>
                <a:gd name="connsiteY3" fmla="*/ 2161 h 1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17" h="17552">
                  <a:moveTo>
                    <a:pt x="14412" y="2161"/>
                  </a:moveTo>
                  <a:cubicBezTo>
                    <a:pt x="22918" y="9511"/>
                    <a:pt x="11533" y="22750"/>
                    <a:pt x="3005" y="15400"/>
                  </a:cubicBezTo>
                  <a:cubicBezTo>
                    <a:pt x="-5501" y="8050"/>
                    <a:pt x="5884" y="-5211"/>
                    <a:pt x="14412" y="2161"/>
                  </a:cubicBezTo>
                  <a:lnTo>
                    <a:pt x="14412" y="21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B7047E5F-005C-4DF6-B854-4BD394C3A915}"/>
                </a:ext>
              </a:extLst>
            </p:cNvPr>
            <p:cNvSpPr/>
            <p:nvPr/>
          </p:nvSpPr>
          <p:spPr>
            <a:xfrm>
              <a:off x="2787333" y="5799344"/>
              <a:ext cx="19208" cy="19310"/>
            </a:xfrm>
            <a:custGeom>
              <a:avLst/>
              <a:gdLst>
                <a:gd name="connsiteX0" fmla="*/ 15897 w 19208"/>
                <a:gd name="connsiteY0" fmla="*/ 2370 h 19310"/>
                <a:gd name="connsiteX1" fmla="*/ 3312 w 19208"/>
                <a:gd name="connsiteY1" fmla="*/ 16940 h 19310"/>
                <a:gd name="connsiteX2" fmla="*/ 15897 w 19208"/>
                <a:gd name="connsiteY2" fmla="*/ 2370 h 19310"/>
                <a:gd name="connsiteX3" fmla="*/ 15897 w 19208"/>
                <a:gd name="connsiteY3" fmla="*/ 2370 h 1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8" h="19310">
                  <a:moveTo>
                    <a:pt x="15897" y="2370"/>
                  </a:moveTo>
                  <a:cubicBezTo>
                    <a:pt x="25275" y="10462"/>
                    <a:pt x="12712" y="25031"/>
                    <a:pt x="3312" y="16940"/>
                  </a:cubicBezTo>
                  <a:cubicBezTo>
                    <a:pt x="-6066" y="8848"/>
                    <a:pt x="6496" y="-5721"/>
                    <a:pt x="15897" y="2370"/>
                  </a:cubicBezTo>
                  <a:lnTo>
                    <a:pt x="15897" y="23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75A1B65F-8B63-4507-AE74-715DB142597A}"/>
                </a:ext>
              </a:extLst>
            </p:cNvPr>
            <p:cNvSpPr/>
            <p:nvPr/>
          </p:nvSpPr>
          <p:spPr>
            <a:xfrm>
              <a:off x="2803757" y="5686238"/>
              <a:ext cx="23503" cy="23442"/>
            </a:xfrm>
            <a:custGeom>
              <a:avLst/>
              <a:gdLst>
                <a:gd name="connsiteX0" fmla="*/ 19451 w 23503"/>
                <a:gd name="connsiteY0" fmla="*/ 2805 h 23442"/>
                <a:gd name="connsiteX1" fmla="*/ 20672 w 23503"/>
                <a:gd name="connsiteY1" fmla="*/ 19424 h 23442"/>
                <a:gd name="connsiteX2" fmla="*/ 4053 w 23503"/>
                <a:gd name="connsiteY2" fmla="*/ 20645 h 23442"/>
                <a:gd name="connsiteX3" fmla="*/ 2831 w 23503"/>
                <a:gd name="connsiteY3" fmla="*/ 4026 h 23442"/>
                <a:gd name="connsiteX4" fmla="*/ 19451 w 23503"/>
                <a:gd name="connsiteY4" fmla="*/ 2805 h 23442"/>
                <a:gd name="connsiteX5" fmla="*/ 19451 w 23503"/>
                <a:gd name="connsiteY5" fmla="*/ 2805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3" h="23442">
                  <a:moveTo>
                    <a:pt x="19451" y="2805"/>
                  </a:moveTo>
                  <a:cubicBezTo>
                    <a:pt x="24118" y="6839"/>
                    <a:pt x="25056" y="14800"/>
                    <a:pt x="20672" y="19424"/>
                  </a:cubicBezTo>
                  <a:cubicBezTo>
                    <a:pt x="16289" y="24070"/>
                    <a:pt x="9047" y="24964"/>
                    <a:pt x="4053" y="20645"/>
                  </a:cubicBezTo>
                  <a:cubicBezTo>
                    <a:pt x="-614" y="16610"/>
                    <a:pt x="-1552" y="8650"/>
                    <a:pt x="2831" y="4026"/>
                  </a:cubicBezTo>
                  <a:cubicBezTo>
                    <a:pt x="7215" y="-642"/>
                    <a:pt x="14435" y="-1514"/>
                    <a:pt x="19451" y="2805"/>
                  </a:cubicBezTo>
                  <a:lnTo>
                    <a:pt x="19451" y="28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F4D5FDF5-857D-4C53-A36E-A22B2E3D043B}"/>
                </a:ext>
              </a:extLst>
            </p:cNvPr>
            <p:cNvSpPr/>
            <p:nvPr/>
          </p:nvSpPr>
          <p:spPr>
            <a:xfrm>
              <a:off x="2852876" y="5659883"/>
              <a:ext cx="22715" cy="22876"/>
            </a:xfrm>
            <a:custGeom>
              <a:avLst/>
              <a:gdLst>
                <a:gd name="connsiteX0" fmla="*/ 18795 w 22715"/>
                <a:gd name="connsiteY0" fmla="*/ 2812 h 22876"/>
                <a:gd name="connsiteX1" fmla="*/ 3920 w 22715"/>
                <a:gd name="connsiteY1" fmla="*/ 20064 h 22876"/>
                <a:gd name="connsiteX2" fmla="*/ 18795 w 22715"/>
                <a:gd name="connsiteY2" fmla="*/ 2812 h 22876"/>
                <a:gd name="connsiteX3" fmla="*/ 18795 w 22715"/>
                <a:gd name="connsiteY3" fmla="*/ 2812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15" h="22876">
                  <a:moveTo>
                    <a:pt x="18795" y="2812"/>
                  </a:moveTo>
                  <a:cubicBezTo>
                    <a:pt x="29897" y="12387"/>
                    <a:pt x="15022" y="29661"/>
                    <a:pt x="3920" y="20064"/>
                  </a:cubicBezTo>
                  <a:cubicBezTo>
                    <a:pt x="-7181" y="10489"/>
                    <a:pt x="7694" y="-6785"/>
                    <a:pt x="18795" y="2812"/>
                  </a:cubicBezTo>
                  <a:lnTo>
                    <a:pt x="18795" y="28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A031E823-AB95-4FE8-B9C0-1888BE06ECC7}"/>
                </a:ext>
              </a:extLst>
            </p:cNvPr>
            <p:cNvSpPr/>
            <p:nvPr/>
          </p:nvSpPr>
          <p:spPr>
            <a:xfrm>
              <a:off x="2464109" y="5630127"/>
              <a:ext cx="21552" cy="21690"/>
            </a:xfrm>
            <a:custGeom>
              <a:avLst/>
              <a:gdLst>
                <a:gd name="connsiteX0" fmla="*/ 17832 w 21552"/>
                <a:gd name="connsiteY0" fmla="*/ 2666 h 21690"/>
                <a:gd name="connsiteX1" fmla="*/ 3721 w 21552"/>
                <a:gd name="connsiteY1" fmla="*/ 19024 h 21690"/>
                <a:gd name="connsiteX2" fmla="*/ 17832 w 21552"/>
                <a:gd name="connsiteY2" fmla="*/ 2666 h 21690"/>
                <a:gd name="connsiteX3" fmla="*/ 17832 w 21552"/>
                <a:gd name="connsiteY3" fmla="*/ 2666 h 2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52" h="21690">
                  <a:moveTo>
                    <a:pt x="17832" y="2666"/>
                  </a:moveTo>
                  <a:cubicBezTo>
                    <a:pt x="28366" y="11761"/>
                    <a:pt x="14255" y="28119"/>
                    <a:pt x="3721" y="19024"/>
                  </a:cubicBezTo>
                  <a:cubicBezTo>
                    <a:pt x="-6814" y="9929"/>
                    <a:pt x="7298" y="-6429"/>
                    <a:pt x="17832" y="2666"/>
                  </a:cubicBezTo>
                  <a:lnTo>
                    <a:pt x="17832" y="26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A6F8F85C-B833-45F3-A73D-B6E2E09A8AFB}"/>
                </a:ext>
              </a:extLst>
            </p:cNvPr>
            <p:cNvSpPr/>
            <p:nvPr/>
          </p:nvSpPr>
          <p:spPr>
            <a:xfrm>
              <a:off x="2442650" y="5710106"/>
              <a:ext cx="12924" cy="13009"/>
            </a:xfrm>
            <a:custGeom>
              <a:avLst/>
              <a:gdLst>
                <a:gd name="connsiteX0" fmla="*/ 10698 w 12924"/>
                <a:gd name="connsiteY0" fmla="*/ 1598 h 13009"/>
                <a:gd name="connsiteX1" fmla="*/ 2236 w 12924"/>
                <a:gd name="connsiteY1" fmla="*/ 11412 h 13009"/>
                <a:gd name="connsiteX2" fmla="*/ 10698 w 12924"/>
                <a:gd name="connsiteY2" fmla="*/ 1598 h 13009"/>
                <a:gd name="connsiteX3" fmla="*/ 10698 w 12924"/>
                <a:gd name="connsiteY3" fmla="*/ 1598 h 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4" h="13009">
                  <a:moveTo>
                    <a:pt x="10698" y="1598"/>
                  </a:moveTo>
                  <a:cubicBezTo>
                    <a:pt x="17001" y="7050"/>
                    <a:pt x="8561" y="16865"/>
                    <a:pt x="2236" y="11412"/>
                  </a:cubicBezTo>
                  <a:cubicBezTo>
                    <a:pt x="-4089" y="5960"/>
                    <a:pt x="4373" y="-3855"/>
                    <a:pt x="10698" y="1598"/>
                  </a:cubicBezTo>
                  <a:lnTo>
                    <a:pt x="10698" y="15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323C58B7-CF01-4AB0-A3C1-92441A1150A3}"/>
                </a:ext>
              </a:extLst>
            </p:cNvPr>
            <p:cNvSpPr/>
            <p:nvPr/>
          </p:nvSpPr>
          <p:spPr>
            <a:xfrm>
              <a:off x="2816545" y="5533872"/>
              <a:ext cx="27415" cy="27342"/>
            </a:xfrm>
            <a:custGeom>
              <a:avLst/>
              <a:gdLst>
                <a:gd name="connsiteX0" fmla="*/ 22694 w 27415"/>
                <a:gd name="connsiteY0" fmla="*/ 3261 h 27342"/>
                <a:gd name="connsiteX1" fmla="*/ 24111 w 27415"/>
                <a:gd name="connsiteY1" fmla="*/ 22651 h 27342"/>
                <a:gd name="connsiteX2" fmla="*/ 4722 w 27415"/>
                <a:gd name="connsiteY2" fmla="*/ 24090 h 27342"/>
                <a:gd name="connsiteX3" fmla="*/ 3304 w 27415"/>
                <a:gd name="connsiteY3" fmla="*/ 4701 h 27342"/>
                <a:gd name="connsiteX4" fmla="*/ 22694 w 27415"/>
                <a:gd name="connsiteY4" fmla="*/ 3261 h 27342"/>
                <a:gd name="connsiteX5" fmla="*/ 22694 w 27415"/>
                <a:gd name="connsiteY5" fmla="*/ 3261 h 2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15" h="27342">
                  <a:moveTo>
                    <a:pt x="22694" y="3261"/>
                  </a:moveTo>
                  <a:cubicBezTo>
                    <a:pt x="28146" y="7950"/>
                    <a:pt x="29215" y="17242"/>
                    <a:pt x="24111" y="22651"/>
                  </a:cubicBezTo>
                  <a:cubicBezTo>
                    <a:pt x="18986" y="28081"/>
                    <a:pt x="10545" y="29107"/>
                    <a:pt x="4722" y="24090"/>
                  </a:cubicBezTo>
                  <a:cubicBezTo>
                    <a:pt x="-731" y="19379"/>
                    <a:pt x="-1799" y="10088"/>
                    <a:pt x="3304" y="4701"/>
                  </a:cubicBezTo>
                  <a:cubicBezTo>
                    <a:pt x="8408" y="-730"/>
                    <a:pt x="16849" y="-1777"/>
                    <a:pt x="22694" y="3261"/>
                  </a:cubicBezTo>
                  <a:lnTo>
                    <a:pt x="22694" y="32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0B06E497-2C95-4892-9D83-03AD97D76660}"/>
                </a:ext>
              </a:extLst>
            </p:cNvPr>
            <p:cNvSpPr/>
            <p:nvPr/>
          </p:nvSpPr>
          <p:spPr>
            <a:xfrm>
              <a:off x="2737667" y="5548428"/>
              <a:ext cx="22927" cy="23072"/>
            </a:xfrm>
            <a:custGeom>
              <a:avLst/>
              <a:gdLst>
                <a:gd name="connsiteX0" fmla="*/ 18976 w 22927"/>
                <a:gd name="connsiteY0" fmla="*/ 2838 h 23072"/>
                <a:gd name="connsiteX1" fmla="*/ 3949 w 22927"/>
                <a:gd name="connsiteY1" fmla="*/ 20243 h 23072"/>
                <a:gd name="connsiteX2" fmla="*/ 18976 w 22927"/>
                <a:gd name="connsiteY2" fmla="*/ 2838 h 23072"/>
                <a:gd name="connsiteX3" fmla="*/ 18976 w 22927"/>
                <a:gd name="connsiteY3" fmla="*/ 2838 h 2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27" h="23072">
                  <a:moveTo>
                    <a:pt x="18976" y="2838"/>
                  </a:moveTo>
                  <a:cubicBezTo>
                    <a:pt x="30165" y="12500"/>
                    <a:pt x="15181" y="29905"/>
                    <a:pt x="3949" y="20243"/>
                  </a:cubicBezTo>
                  <a:cubicBezTo>
                    <a:pt x="-7240" y="10581"/>
                    <a:pt x="7766" y="-6846"/>
                    <a:pt x="18976" y="2838"/>
                  </a:cubicBezTo>
                  <a:lnTo>
                    <a:pt x="18976" y="28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B621CB1F-BD29-4954-BED4-41444A6E6FD6}"/>
                </a:ext>
              </a:extLst>
            </p:cNvPr>
            <p:cNvSpPr/>
            <p:nvPr/>
          </p:nvSpPr>
          <p:spPr>
            <a:xfrm>
              <a:off x="2737648" y="5478105"/>
              <a:ext cx="21744" cy="21892"/>
            </a:xfrm>
            <a:custGeom>
              <a:avLst/>
              <a:gdLst>
                <a:gd name="connsiteX0" fmla="*/ 17992 w 21744"/>
                <a:gd name="connsiteY0" fmla="*/ 2692 h 21892"/>
                <a:gd name="connsiteX1" fmla="*/ 3749 w 21744"/>
                <a:gd name="connsiteY1" fmla="*/ 19203 h 21892"/>
                <a:gd name="connsiteX2" fmla="*/ 17992 w 21744"/>
                <a:gd name="connsiteY2" fmla="*/ 2692 h 21892"/>
                <a:gd name="connsiteX3" fmla="*/ 17992 w 21744"/>
                <a:gd name="connsiteY3" fmla="*/ 2692 h 2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4" h="21892">
                  <a:moveTo>
                    <a:pt x="17992" y="2692"/>
                  </a:moveTo>
                  <a:cubicBezTo>
                    <a:pt x="28613" y="11853"/>
                    <a:pt x="14393" y="28385"/>
                    <a:pt x="3749" y="19203"/>
                  </a:cubicBezTo>
                  <a:cubicBezTo>
                    <a:pt x="-6872" y="10021"/>
                    <a:pt x="7370" y="-6490"/>
                    <a:pt x="17992" y="2692"/>
                  </a:cubicBezTo>
                  <a:lnTo>
                    <a:pt x="17992" y="26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4B539BD5-5D83-481F-9569-0516546F4EE4}"/>
                </a:ext>
              </a:extLst>
            </p:cNvPr>
            <p:cNvSpPr/>
            <p:nvPr/>
          </p:nvSpPr>
          <p:spPr>
            <a:xfrm>
              <a:off x="2528626" y="5809954"/>
              <a:ext cx="14296" cy="14383"/>
            </a:xfrm>
            <a:custGeom>
              <a:avLst/>
              <a:gdLst>
                <a:gd name="connsiteX0" fmla="*/ 11833 w 14296"/>
                <a:gd name="connsiteY0" fmla="*/ 1772 h 14383"/>
                <a:gd name="connsiteX1" fmla="*/ 2476 w 14296"/>
                <a:gd name="connsiteY1" fmla="*/ 12612 h 14383"/>
                <a:gd name="connsiteX2" fmla="*/ 11833 w 14296"/>
                <a:gd name="connsiteY2" fmla="*/ 1772 h 14383"/>
                <a:gd name="connsiteX3" fmla="*/ 11833 w 14296"/>
                <a:gd name="connsiteY3" fmla="*/ 1772 h 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6" h="14383">
                  <a:moveTo>
                    <a:pt x="11833" y="1772"/>
                  </a:moveTo>
                  <a:cubicBezTo>
                    <a:pt x="18812" y="7792"/>
                    <a:pt x="9455" y="18653"/>
                    <a:pt x="2476" y="12612"/>
                  </a:cubicBezTo>
                  <a:cubicBezTo>
                    <a:pt x="-4525" y="6592"/>
                    <a:pt x="4832" y="-4270"/>
                    <a:pt x="11833" y="1772"/>
                  </a:cubicBezTo>
                  <a:lnTo>
                    <a:pt x="11833" y="17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28E7EE11-9460-445B-9891-0FC66ECF165C}"/>
                </a:ext>
              </a:extLst>
            </p:cNvPr>
            <p:cNvSpPr/>
            <p:nvPr/>
          </p:nvSpPr>
          <p:spPr>
            <a:xfrm>
              <a:off x="2533119" y="5885094"/>
              <a:ext cx="26446" cy="26631"/>
            </a:xfrm>
            <a:custGeom>
              <a:avLst/>
              <a:gdLst>
                <a:gd name="connsiteX0" fmla="*/ 21887 w 26446"/>
                <a:gd name="connsiteY0" fmla="*/ 3273 h 26631"/>
                <a:gd name="connsiteX1" fmla="*/ 4569 w 26446"/>
                <a:gd name="connsiteY1" fmla="*/ 23361 h 26631"/>
                <a:gd name="connsiteX2" fmla="*/ 21887 w 26446"/>
                <a:gd name="connsiteY2" fmla="*/ 3273 h 26631"/>
                <a:gd name="connsiteX3" fmla="*/ 21887 w 26446"/>
                <a:gd name="connsiteY3" fmla="*/ 3273 h 2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6" h="26631">
                  <a:moveTo>
                    <a:pt x="21887" y="3273"/>
                  </a:moveTo>
                  <a:cubicBezTo>
                    <a:pt x="34799" y="14419"/>
                    <a:pt x="17503" y="34528"/>
                    <a:pt x="4569" y="23361"/>
                  </a:cubicBezTo>
                  <a:cubicBezTo>
                    <a:pt x="-8364" y="12194"/>
                    <a:pt x="8953" y="-7893"/>
                    <a:pt x="21887" y="3273"/>
                  </a:cubicBezTo>
                  <a:lnTo>
                    <a:pt x="21887" y="32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479D534F-D9FE-4559-958C-D4CB81ED9CF3}"/>
                </a:ext>
              </a:extLst>
            </p:cNvPr>
            <p:cNvSpPr/>
            <p:nvPr/>
          </p:nvSpPr>
          <p:spPr>
            <a:xfrm>
              <a:off x="2490625" y="5850656"/>
              <a:ext cx="19208" cy="19327"/>
            </a:xfrm>
            <a:custGeom>
              <a:avLst/>
              <a:gdLst>
                <a:gd name="connsiteX0" fmla="*/ 15897 w 19208"/>
                <a:gd name="connsiteY0" fmla="*/ 2379 h 19327"/>
                <a:gd name="connsiteX1" fmla="*/ 3312 w 19208"/>
                <a:gd name="connsiteY1" fmla="*/ 16948 h 19327"/>
                <a:gd name="connsiteX2" fmla="*/ 15897 w 19208"/>
                <a:gd name="connsiteY2" fmla="*/ 2379 h 19327"/>
                <a:gd name="connsiteX3" fmla="*/ 15897 w 19208"/>
                <a:gd name="connsiteY3" fmla="*/ 2379 h 1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8" h="19327">
                  <a:moveTo>
                    <a:pt x="15897" y="2379"/>
                  </a:moveTo>
                  <a:cubicBezTo>
                    <a:pt x="25275" y="10471"/>
                    <a:pt x="12713" y="25062"/>
                    <a:pt x="3312" y="16948"/>
                  </a:cubicBezTo>
                  <a:cubicBezTo>
                    <a:pt x="-6066" y="8857"/>
                    <a:pt x="6496" y="-5735"/>
                    <a:pt x="15897" y="2379"/>
                  </a:cubicBezTo>
                  <a:lnTo>
                    <a:pt x="15897" y="23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DD23DE1A-F315-44E0-A9AC-1FAAFDD87785}"/>
                </a:ext>
              </a:extLst>
            </p:cNvPr>
            <p:cNvSpPr/>
            <p:nvPr/>
          </p:nvSpPr>
          <p:spPr>
            <a:xfrm>
              <a:off x="2521745" y="5864024"/>
              <a:ext cx="17365" cy="15859"/>
            </a:xfrm>
            <a:custGeom>
              <a:avLst/>
              <a:gdLst>
                <a:gd name="connsiteX0" fmla="*/ 5387 w 17365"/>
                <a:gd name="connsiteY0" fmla="*/ 1246 h 15859"/>
                <a:gd name="connsiteX1" fmla="*/ 16598 w 17365"/>
                <a:gd name="connsiteY1" fmla="*/ 4278 h 15859"/>
                <a:gd name="connsiteX2" fmla="*/ 12214 w 17365"/>
                <a:gd name="connsiteY2" fmla="*/ 15030 h 15859"/>
                <a:gd name="connsiteX3" fmla="*/ 7547 w 17365"/>
                <a:gd name="connsiteY3" fmla="*/ 15859 h 15859"/>
                <a:gd name="connsiteX4" fmla="*/ 742 w 17365"/>
                <a:gd name="connsiteY4" fmla="*/ 11911 h 15859"/>
                <a:gd name="connsiteX5" fmla="*/ 1680 w 17365"/>
                <a:gd name="connsiteY5" fmla="*/ 4190 h 15859"/>
                <a:gd name="connsiteX6" fmla="*/ 5387 w 17365"/>
                <a:gd name="connsiteY6" fmla="*/ 1246 h 15859"/>
                <a:gd name="connsiteX7" fmla="*/ 5387 w 17365"/>
                <a:gd name="connsiteY7" fmla="*/ 1246 h 1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65" h="15859">
                  <a:moveTo>
                    <a:pt x="5387" y="1246"/>
                  </a:moveTo>
                  <a:cubicBezTo>
                    <a:pt x="9335" y="-1197"/>
                    <a:pt x="14482" y="25"/>
                    <a:pt x="16598" y="4278"/>
                  </a:cubicBezTo>
                  <a:cubicBezTo>
                    <a:pt x="18495" y="8094"/>
                    <a:pt x="16816" y="13918"/>
                    <a:pt x="12214" y="15030"/>
                  </a:cubicBezTo>
                  <a:cubicBezTo>
                    <a:pt x="10666" y="15401"/>
                    <a:pt x="9139" y="15881"/>
                    <a:pt x="7547" y="15859"/>
                  </a:cubicBezTo>
                  <a:cubicBezTo>
                    <a:pt x="4668" y="15837"/>
                    <a:pt x="2051" y="14659"/>
                    <a:pt x="742" y="11911"/>
                  </a:cubicBezTo>
                  <a:cubicBezTo>
                    <a:pt x="-414" y="9512"/>
                    <a:pt x="-305" y="6219"/>
                    <a:pt x="1680" y="4190"/>
                  </a:cubicBezTo>
                  <a:cubicBezTo>
                    <a:pt x="2814" y="3013"/>
                    <a:pt x="3992" y="2096"/>
                    <a:pt x="5387" y="1246"/>
                  </a:cubicBezTo>
                  <a:lnTo>
                    <a:pt x="5387" y="1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686EDCA9-94F1-4952-96DA-F17A103E9973}"/>
                </a:ext>
              </a:extLst>
            </p:cNvPr>
            <p:cNvSpPr/>
            <p:nvPr/>
          </p:nvSpPr>
          <p:spPr>
            <a:xfrm>
              <a:off x="2622545" y="5952621"/>
              <a:ext cx="17244" cy="17350"/>
            </a:xfrm>
            <a:custGeom>
              <a:avLst/>
              <a:gdLst>
                <a:gd name="connsiteX0" fmla="*/ 14271 w 17244"/>
                <a:gd name="connsiteY0" fmla="*/ 2137 h 17350"/>
                <a:gd name="connsiteX1" fmla="*/ 2973 w 17244"/>
                <a:gd name="connsiteY1" fmla="*/ 15224 h 17350"/>
                <a:gd name="connsiteX2" fmla="*/ 14271 w 17244"/>
                <a:gd name="connsiteY2" fmla="*/ 2137 h 17350"/>
                <a:gd name="connsiteX3" fmla="*/ 14271 w 17244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50">
                  <a:moveTo>
                    <a:pt x="14271" y="2137"/>
                  </a:moveTo>
                  <a:cubicBezTo>
                    <a:pt x="22690" y="9400"/>
                    <a:pt x="11414" y="22487"/>
                    <a:pt x="2973" y="15224"/>
                  </a:cubicBezTo>
                  <a:cubicBezTo>
                    <a:pt x="-5445" y="7939"/>
                    <a:pt x="5831" y="-5147"/>
                    <a:pt x="14271" y="2137"/>
                  </a:cubicBezTo>
                  <a:lnTo>
                    <a:pt x="14271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784BE843-4180-432C-9D80-BCF0191EF0A4}"/>
                </a:ext>
              </a:extLst>
            </p:cNvPr>
            <p:cNvSpPr/>
            <p:nvPr/>
          </p:nvSpPr>
          <p:spPr>
            <a:xfrm>
              <a:off x="2672257" y="5929930"/>
              <a:ext cx="21747" cy="21890"/>
            </a:xfrm>
            <a:custGeom>
              <a:avLst/>
              <a:gdLst>
                <a:gd name="connsiteX0" fmla="*/ 17995 w 21747"/>
                <a:gd name="connsiteY0" fmla="*/ 2690 h 21890"/>
                <a:gd name="connsiteX1" fmla="*/ 3752 w 21747"/>
                <a:gd name="connsiteY1" fmla="*/ 19201 h 21890"/>
                <a:gd name="connsiteX2" fmla="*/ 17995 w 21747"/>
                <a:gd name="connsiteY2" fmla="*/ 2690 h 21890"/>
                <a:gd name="connsiteX3" fmla="*/ 17995 w 21747"/>
                <a:gd name="connsiteY3" fmla="*/ 2690 h 2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7" h="21890">
                  <a:moveTo>
                    <a:pt x="17995" y="2690"/>
                  </a:moveTo>
                  <a:cubicBezTo>
                    <a:pt x="28616" y="11851"/>
                    <a:pt x="14396" y="28383"/>
                    <a:pt x="3752" y="19201"/>
                  </a:cubicBezTo>
                  <a:cubicBezTo>
                    <a:pt x="-6869" y="10040"/>
                    <a:pt x="7351" y="-6492"/>
                    <a:pt x="17995" y="2690"/>
                  </a:cubicBezTo>
                  <a:lnTo>
                    <a:pt x="17995" y="2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DE85F58C-3F56-4218-ADC2-6F5B3C8A4C01}"/>
                </a:ext>
              </a:extLst>
            </p:cNvPr>
            <p:cNvSpPr/>
            <p:nvPr/>
          </p:nvSpPr>
          <p:spPr>
            <a:xfrm>
              <a:off x="2618898" y="5906066"/>
              <a:ext cx="23711" cy="23861"/>
            </a:xfrm>
            <a:custGeom>
              <a:avLst/>
              <a:gdLst>
                <a:gd name="connsiteX0" fmla="*/ 19620 w 23711"/>
                <a:gd name="connsiteY0" fmla="*/ 2934 h 23861"/>
                <a:gd name="connsiteX1" fmla="*/ 4091 w 23711"/>
                <a:gd name="connsiteY1" fmla="*/ 20927 h 23861"/>
                <a:gd name="connsiteX2" fmla="*/ 19620 w 23711"/>
                <a:gd name="connsiteY2" fmla="*/ 2934 h 23861"/>
                <a:gd name="connsiteX3" fmla="*/ 19620 w 23711"/>
                <a:gd name="connsiteY3" fmla="*/ 2934 h 2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11" h="23861">
                  <a:moveTo>
                    <a:pt x="19620" y="2934"/>
                  </a:moveTo>
                  <a:cubicBezTo>
                    <a:pt x="31201" y="12923"/>
                    <a:pt x="15694" y="30938"/>
                    <a:pt x="4091" y="20927"/>
                  </a:cubicBezTo>
                  <a:cubicBezTo>
                    <a:pt x="-7490" y="10938"/>
                    <a:pt x="8017" y="-7077"/>
                    <a:pt x="19620" y="2934"/>
                  </a:cubicBezTo>
                  <a:lnTo>
                    <a:pt x="19620" y="29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9B6DFC1A-2878-43D5-9656-E868B2E2096D}"/>
                </a:ext>
              </a:extLst>
            </p:cNvPr>
            <p:cNvSpPr/>
            <p:nvPr/>
          </p:nvSpPr>
          <p:spPr>
            <a:xfrm>
              <a:off x="2647289" y="5942996"/>
              <a:ext cx="18028" cy="18137"/>
            </a:xfrm>
            <a:custGeom>
              <a:avLst/>
              <a:gdLst>
                <a:gd name="connsiteX0" fmla="*/ 14915 w 18028"/>
                <a:gd name="connsiteY0" fmla="*/ 2231 h 18137"/>
                <a:gd name="connsiteX1" fmla="*/ 3116 w 18028"/>
                <a:gd name="connsiteY1" fmla="*/ 15906 h 18137"/>
                <a:gd name="connsiteX2" fmla="*/ 14915 w 18028"/>
                <a:gd name="connsiteY2" fmla="*/ 2231 h 18137"/>
                <a:gd name="connsiteX3" fmla="*/ 14915 w 18028"/>
                <a:gd name="connsiteY3" fmla="*/ 2231 h 1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28" h="18137">
                  <a:moveTo>
                    <a:pt x="14915" y="2231"/>
                  </a:moveTo>
                  <a:cubicBezTo>
                    <a:pt x="23727" y="9821"/>
                    <a:pt x="11927" y="23518"/>
                    <a:pt x="3116" y="15906"/>
                  </a:cubicBezTo>
                  <a:cubicBezTo>
                    <a:pt x="-5696" y="8316"/>
                    <a:pt x="6082" y="-5381"/>
                    <a:pt x="14915" y="2231"/>
                  </a:cubicBezTo>
                  <a:lnTo>
                    <a:pt x="14915" y="22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64835B90-13DC-402F-8F1F-43E5E14F4033}"/>
                </a:ext>
              </a:extLst>
            </p:cNvPr>
            <p:cNvSpPr/>
            <p:nvPr/>
          </p:nvSpPr>
          <p:spPr>
            <a:xfrm>
              <a:off x="2453627" y="5813534"/>
              <a:ext cx="19591" cy="19719"/>
            </a:xfrm>
            <a:custGeom>
              <a:avLst/>
              <a:gdLst>
                <a:gd name="connsiteX0" fmla="*/ 16209 w 19591"/>
                <a:gd name="connsiteY0" fmla="*/ 2422 h 19719"/>
                <a:gd name="connsiteX1" fmla="*/ 3385 w 19591"/>
                <a:gd name="connsiteY1" fmla="*/ 17297 h 19719"/>
                <a:gd name="connsiteX2" fmla="*/ 16209 w 19591"/>
                <a:gd name="connsiteY2" fmla="*/ 2422 h 19719"/>
                <a:gd name="connsiteX3" fmla="*/ 16209 w 19591"/>
                <a:gd name="connsiteY3" fmla="*/ 2422 h 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91" h="19719">
                  <a:moveTo>
                    <a:pt x="16209" y="2422"/>
                  </a:moveTo>
                  <a:cubicBezTo>
                    <a:pt x="25784" y="10689"/>
                    <a:pt x="12960" y="25563"/>
                    <a:pt x="3385" y="17297"/>
                  </a:cubicBezTo>
                  <a:cubicBezTo>
                    <a:pt x="-6190" y="9031"/>
                    <a:pt x="6613" y="-5844"/>
                    <a:pt x="16209" y="2422"/>
                  </a:cubicBezTo>
                  <a:lnTo>
                    <a:pt x="16209" y="24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D1CCA5A0-7801-4AD0-AAA9-C1D337EAB79D}"/>
                </a:ext>
              </a:extLst>
            </p:cNvPr>
            <p:cNvSpPr/>
            <p:nvPr/>
          </p:nvSpPr>
          <p:spPr>
            <a:xfrm>
              <a:off x="2436350" y="5750863"/>
              <a:ext cx="15085" cy="15181"/>
            </a:xfrm>
            <a:custGeom>
              <a:avLst/>
              <a:gdLst>
                <a:gd name="connsiteX0" fmla="*/ 12483 w 15085"/>
                <a:gd name="connsiteY0" fmla="*/ 1865 h 15181"/>
                <a:gd name="connsiteX1" fmla="*/ 2603 w 15085"/>
                <a:gd name="connsiteY1" fmla="*/ 13316 h 15181"/>
                <a:gd name="connsiteX2" fmla="*/ 12483 w 15085"/>
                <a:gd name="connsiteY2" fmla="*/ 1865 h 15181"/>
                <a:gd name="connsiteX3" fmla="*/ 12483 w 15085"/>
                <a:gd name="connsiteY3" fmla="*/ 1865 h 1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5" h="15181">
                  <a:moveTo>
                    <a:pt x="12483" y="1865"/>
                  </a:moveTo>
                  <a:cubicBezTo>
                    <a:pt x="19855" y="8212"/>
                    <a:pt x="9975" y="19684"/>
                    <a:pt x="2603" y="13316"/>
                  </a:cubicBezTo>
                  <a:cubicBezTo>
                    <a:pt x="-4769" y="6969"/>
                    <a:pt x="5111" y="-4503"/>
                    <a:pt x="12483" y="1865"/>
                  </a:cubicBezTo>
                  <a:lnTo>
                    <a:pt x="12483" y="18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7EECE875-4B57-4B4B-A098-7B56F4C5D1A3}"/>
                </a:ext>
              </a:extLst>
            </p:cNvPr>
            <p:cNvSpPr/>
            <p:nvPr/>
          </p:nvSpPr>
          <p:spPr>
            <a:xfrm>
              <a:off x="2433436" y="5665590"/>
              <a:ext cx="19788" cy="19924"/>
            </a:xfrm>
            <a:custGeom>
              <a:avLst/>
              <a:gdLst>
                <a:gd name="connsiteX0" fmla="*/ 16378 w 19788"/>
                <a:gd name="connsiteY0" fmla="*/ 2449 h 19924"/>
                <a:gd name="connsiteX1" fmla="*/ 3423 w 19788"/>
                <a:gd name="connsiteY1" fmla="*/ 17476 h 19924"/>
                <a:gd name="connsiteX2" fmla="*/ 16378 w 19788"/>
                <a:gd name="connsiteY2" fmla="*/ 2449 h 19924"/>
                <a:gd name="connsiteX3" fmla="*/ 16378 w 19788"/>
                <a:gd name="connsiteY3" fmla="*/ 2449 h 1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88" h="19924">
                  <a:moveTo>
                    <a:pt x="16378" y="2449"/>
                  </a:moveTo>
                  <a:cubicBezTo>
                    <a:pt x="26040" y="10802"/>
                    <a:pt x="13085" y="25829"/>
                    <a:pt x="3423" y="17476"/>
                  </a:cubicBezTo>
                  <a:cubicBezTo>
                    <a:pt x="-6261" y="9123"/>
                    <a:pt x="6694" y="-5905"/>
                    <a:pt x="16378" y="2449"/>
                  </a:cubicBezTo>
                  <a:lnTo>
                    <a:pt x="16378" y="2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3E1576BF-E8DA-4181-A3D8-01A485CDA072}"/>
                </a:ext>
              </a:extLst>
            </p:cNvPr>
            <p:cNvSpPr/>
            <p:nvPr/>
          </p:nvSpPr>
          <p:spPr>
            <a:xfrm>
              <a:off x="2421852" y="5782675"/>
              <a:ext cx="19588" cy="19717"/>
            </a:xfrm>
            <a:custGeom>
              <a:avLst/>
              <a:gdLst>
                <a:gd name="connsiteX0" fmla="*/ 16207 w 19588"/>
                <a:gd name="connsiteY0" fmla="*/ 2420 h 19717"/>
                <a:gd name="connsiteX1" fmla="*/ 3382 w 19588"/>
                <a:gd name="connsiteY1" fmla="*/ 17295 h 19717"/>
                <a:gd name="connsiteX2" fmla="*/ 16207 w 19588"/>
                <a:gd name="connsiteY2" fmla="*/ 2420 h 19717"/>
                <a:gd name="connsiteX3" fmla="*/ 16207 w 19588"/>
                <a:gd name="connsiteY3" fmla="*/ 2420 h 1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8" h="19717">
                  <a:moveTo>
                    <a:pt x="16207" y="2420"/>
                  </a:moveTo>
                  <a:cubicBezTo>
                    <a:pt x="25781" y="10686"/>
                    <a:pt x="12957" y="25561"/>
                    <a:pt x="3382" y="17295"/>
                  </a:cubicBezTo>
                  <a:cubicBezTo>
                    <a:pt x="-6193" y="9051"/>
                    <a:pt x="6632" y="-5846"/>
                    <a:pt x="16207" y="2420"/>
                  </a:cubicBezTo>
                  <a:lnTo>
                    <a:pt x="16207" y="24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88CF3AF3-0AB9-4D44-9C18-02527AD28B94}"/>
                </a:ext>
              </a:extLst>
            </p:cNvPr>
            <p:cNvSpPr/>
            <p:nvPr/>
          </p:nvSpPr>
          <p:spPr>
            <a:xfrm>
              <a:off x="2409080" y="5741379"/>
              <a:ext cx="10768" cy="10834"/>
            </a:xfrm>
            <a:custGeom>
              <a:avLst/>
              <a:gdLst>
                <a:gd name="connsiteX0" fmla="*/ 8913 w 10768"/>
                <a:gd name="connsiteY0" fmla="*/ 1339 h 10834"/>
                <a:gd name="connsiteX1" fmla="*/ 1868 w 10768"/>
                <a:gd name="connsiteY1" fmla="*/ 9496 h 10834"/>
                <a:gd name="connsiteX2" fmla="*/ 8913 w 10768"/>
                <a:gd name="connsiteY2" fmla="*/ 1339 h 10834"/>
                <a:gd name="connsiteX3" fmla="*/ 8913 w 10768"/>
                <a:gd name="connsiteY3" fmla="*/ 1339 h 1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8" h="10834">
                  <a:moveTo>
                    <a:pt x="8913" y="1339"/>
                  </a:moveTo>
                  <a:cubicBezTo>
                    <a:pt x="14169" y="5875"/>
                    <a:pt x="7124" y="14054"/>
                    <a:pt x="1868" y="9496"/>
                  </a:cubicBezTo>
                  <a:cubicBezTo>
                    <a:pt x="-3410" y="4959"/>
                    <a:pt x="3635" y="-3220"/>
                    <a:pt x="8913" y="1339"/>
                  </a:cubicBezTo>
                  <a:lnTo>
                    <a:pt x="8913" y="13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E1902A78-B829-4D8E-B50E-C1D194FF28DF}"/>
                </a:ext>
              </a:extLst>
            </p:cNvPr>
            <p:cNvSpPr/>
            <p:nvPr/>
          </p:nvSpPr>
          <p:spPr>
            <a:xfrm>
              <a:off x="2531442" y="5569194"/>
              <a:ext cx="267541" cy="267976"/>
            </a:xfrm>
            <a:custGeom>
              <a:avLst/>
              <a:gdLst>
                <a:gd name="connsiteX0" fmla="*/ 36650 w 267541"/>
                <a:gd name="connsiteY0" fmla="*/ 41047 h 267976"/>
                <a:gd name="connsiteX1" fmla="*/ 61209 w 267541"/>
                <a:gd name="connsiteY1" fmla="*/ 20393 h 267976"/>
                <a:gd name="connsiteX2" fmla="*/ 220752 w 267541"/>
                <a:gd name="connsiteY2" fmla="*/ 45475 h 267976"/>
                <a:gd name="connsiteX3" fmla="*/ 229650 w 267541"/>
                <a:gd name="connsiteY3" fmla="*/ 53065 h 267976"/>
                <a:gd name="connsiteX4" fmla="*/ 239247 w 267541"/>
                <a:gd name="connsiteY4" fmla="*/ 64515 h 267976"/>
                <a:gd name="connsiteX5" fmla="*/ 253031 w 267541"/>
                <a:gd name="connsiteY5" fmla="*/ 80916 h 267976"/>
                <a:gd name="connsiteX6" fmla="*/ 155190 w 267541"/>
                <a:gd name="connsiteY6" fmla="*/ 265498 h 267976"/>
                <a:gd name="connsiteX7" fmla="*/ 152398 w 267541"/>
                <a:gd name="connsiteY7" fmla="*/ 265607 h 267976"/>
                <a:gd name="connsiteX8" fmla="*/ 126335 w 267541"/>
                <a:gd name="connsiteY8" fmla="*/ 267417 h 267976"/>
                <a:gd name="connsiteX9" fmla="*/ 124917 w 267541"/>
                <a:gd name="connsiteY9" fmla="*/ 267177 h 267976"/>
                <a:gd name="connsiteX10" fmla="*/ 37675 w 267541"/>
                <a:gd name="connsiteY10" fmla="*/ 227766 h 267976"/>
                <a:gd name="connsiteX11" fmla="*/ 2234 w 267541"/>
                <a:gd name="connsiteY11" fmla="*/ 151669 h 267976"/>
                <a:gd name="connsiteX12" fmla="*/ 9845 w 267541"/>
                <a:gd name="connsiteY12" fmla="*/ 79368 h 267976"/>
                <a:gd name="connsiteX13" fmla="*/ 36650 w 267541"/>
                <a:gd name="connsiteY13" fmla="*/ 41047 h 267976"/>
                <a:gd name="connsiteX14" fmla="*/ 36650 w 267541"/>
                <a:gd name="connsiteY14" fmla="*/ 41047 h 26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7541" h="267976">
                  <a:moveTo>
                    <a:pt x="36650" y="41047"/>
                  </a:moveTo>
                  <a:cubicBezTo>
                    <a:pt x="43782" y="33370"/>
                    <a:pt x="51961" y="26391"/>
                    <a:pt x="61209" y="20393"/>
                  </a:cubicBezTo>
                  <a:cubicBezTo>
                    <a:pt x="118265" y="-16598"/>
                    <a:pt x="183652" y="-305"/>
                    <a:pt x="220752" y="45475"/>
                  </a:cubicBezTo>
                  <a:cubicBezTo>
                    <a:pt x="223805" y="47808"/>
                    <a:pt x="226793" y="50273"/>
                    <a:pt x="229650" y="53065"/>
                  </a:cubicBezTo>
                  <a:cubicBezTo>
                    <a:pt x="233424" y="56729"/>
                    <a:pt x="236521" y="60589"/>
                    <a:pt x="239247" y="64515"/>
                  </a:cubicBezTo>
                  <a:cubicBezTo>
                    <a:pt x="244263" y="69423"/>
                    <a:pt x="248909" y="74875"/>
                    <a:pt x="253031" y="80916"/>
                  </a:cubicBezTo>
                  <a:cubicBezTo>
                    <a:pt x="298048" y="146849"/>
                    <a:pt x="230719" y="260132"/>
                    <a:pt x="155190" y="265498"/>
                  </a:cubicBezTo>
                  <a:cubicBezTo>
                    <a:pt x="154252" y="265563"/>
                    <a:pt x="153336" y="265563"/>
                    <a:pt x="152398" y="265607"/>
                  </a:cubicBezTo>
                  <a:cubicBezTo>
                    <a:pt x="144372" y="267831"/>
                    <a:pt x="135735" y="268617"/>
                    <a:pt x="126335" y="267417"/>
                  </a:cubicBezTo>
                  <a:cubicBezTo>
                    <a:pt x="125855" y="267352"/>
                    <a:pt x="125397" y="267243"/>
                    <a:pt x="124917" y="267177"/>
                  </a:cubicBezTo>
                  <a:cubicBezTo>
                    <a:pt x="93859" y="267199"/>
                    <a:pt x="62845" y="254854"/>
                    <a:pt x="37675" y="227766"/>
                  </a:cubicBezTo>
                  <a:cubicBezTo>
                    <a:pt x="17523" y="206064"/>
                    <a:pt x="5810" y="179260"/>
                    <a:pt x="2234" y="151669"/>
                  </a:cubicBezTo>
                  <a:cubicBezTo>
                    <a:pt x="-2194" y="127482"/>
                    <a:pt x="-231" y="102291"/>
                    <a:pt x="9845" y="79368"/>
                  </a:cubicBezTo>
                  <a:cubicBezTo>
                    <a:pt x="16563" y="64101"/>
                    <a:pt x="25767" y="51298"/>
                    <a:pt x="36650" y="41047"/>
                  </a:cubicBezTo>
                  <a:lnTo>
                    <a:pt x="36650" y="41047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3EC479ED-2883-4FDD-9A79-97D6818F782E}"/>
                </a:ext>
              </a:extLst>
            </p:cNvPr>
            <p:cNvSpPr/>
            <p:nvPr/>
          </p:nvSpPr>
          <p:spPr>
            <a:xfrm>
              <a:off x="2816168" y="5715146"/>
              <a:ext cx="35561" cy="35746"/>
            </a:xfrm>
            <a:custGeom>
              <a:avLst/>
              <a:gdLst>
                <a:gd name="connsiteX0" fmla="*/ 8370 w 35561"/>
                <a:gd name="connsiteY0" fmla="*/ 3559 h 35746"/>
                <a:gd name="connsiteX1" fmla="*/ 18011 w 35561"/>
                <a:gd name="connsiteY1" fmla="*/ 26 h 35746"/>
                <a:gd name="connsiteX2" fmla="*/ 26429 w 35561"/>
                <a:gd name="connsiteY2" fmla="*/ 1727 h 35746"/>
                <a:gd name="connsiteX3" fmla="*/ 34696 w 35561"/>
                <a:gd name="connsiteY3" fmla="*/ 11149 h 35746"/>
                <a:gd name="connsiteX4" fmla="*/ 34041 w 35561"/>
                <a:gd name="connsiteY4" fmla="*/ 22621 h 35746"/>
                <a:gd name="connsiteX5" fmla="*/ 28938 w 35561"/>
                <a:gd name="connsiteY5" fmla="*/ 28532 h 35746"/>
                <a:gd name="connsiteX6" fmla="*/ 16309 w 35561"/>
                <a:gd name="connsiteY6" fmla="*/ 35577 h 35746"/>
                <a:gd name="connsiteX7" fmla="*/ 824 w 35561"/>
                <a:gd name="connsiteY7" fmla="*/ 25347 h 35746"/>
                <a:gd name="connsiteX8" fmla="*/ 8370 w 35561"/>
                <a:gd name="connsiteY8" fmla="*/ 3559 h 35746"/>
                <a:gd name="connsiteX9" fmla="*/ 8370 w 35561"/>
                <a:gd name="connsiteY9" fmla="*/ 3559 h 35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61" h="35746">
                  <a:moveTo>
                    <a:pt x="8370" y="3559"/>
                  </a:moveTo>
                  <a:cubicBezTo>
                    <a:pt x="11293" y="1487"/>
                    <a:pt x="14390" y="222"/>
                    <a:pt x="18011" y="26"/>
                  </a:cubicBezTo>
                  <a:cubicBezTo>
                    <a:pt x="20999" y="-127"/>
                    <a:pt x="23747" y="396"/>
                    <a:pt x="26429" y="1727"/>
                  </a:cubicBezTo>
                  <a:cubicBezTo>
                    <a:pt x="30748" y="3864"/>
                    <a:pt x="32645" y="7005"/>
                    <a:pt x="34696" y="11149"/>
                  </a:cubicBezTo>
                  <a:cubicBezTo>
                    <a:pt x="36200" y="14181"/>
                    <a:pt x="35590" y="19721"/>
                    <a:pt x="34041" y="22621"/>
                  </a:cubicBezTo>
                  <a:cubicBezTo>
                    <a:pt x="32798" y="24955"/>
                    <a:pt x="31075" y="26983"/>
                    <a:pt x="28938" y="28532"/>
                  </a:cubicBezTo>
                  <a:cubicBezTo>
                    <a:pt x="25710" y="32872"/>
                    <a:pt x="21653" y="34530"/>
                    <a:pt x="16309" y="35577"/>
                  </a:cubicBezTo>
                  <a:cubicBezTo>
                    <a:pt x="10094" y="36798"/>
                    <a:pt x="2482" y="31236"/>
                    <a:pt x="824" y="25347"/>
                  </a:cubicBezTo>
                  <a:cubicBezTo>
                    <a:pt x="-1531" y="16929"/>
                    <a:pt x="1217" y="8663"/>
                    <a:pt x="8370" y="3559"/>
                  </a:cubicBezTo>
                  <a:lnTo>
                    <a:pt x="8370" y="35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843C9770-12CF-4B57-B511-F4E289E03F39}"/>
                </a:ext>
              </a:extLst>
            </p:cNvPr>
            <p:cNvSpPr/>
            <p:nvPr/>
          </p:nvSpPr>
          <p:spPr>
            <a:xfrm>
              <a:off x="2615116" y="5648197"/>
              <a:ext cx="103491" cy="112679"/>
            </a:xfrm>
            <a:custGeom>
              <a:avLst/>
              <a:gdLst>
                <a:gd name="connsiteX0" fmla="*/ 42747 w 103491"/>
                <a:gd name="connsiteY0" fmla="*/ 497 h 112679"/>
                <a:gd name="connsiteX1" fmla="*/ 88374 w 103491"/>
                <a:gd name="connsiteY1" fmla="*/ 16375 h 112679"/>
                <a:gd name="connsiteX2" fmla="*/ 98844 w 103491"/>
                <a:gd name="connsiteY2" fmla="*/ 34041 h 112679"/>
                <a:gd name="connsiteX3" fmla="*/ 102181 w 103491"/>
                <a:gd name="connsiteY3" fmla="*/ 64445 h 112679"/>
                <a:gd name="connsiteX4" fmla="*/ 95790 w 103491"/>
                <a:gd name="connsiteY4" fmla="*/ 79996 h 112679"/>
                <a:gd name="connsiteX5" fmla="*/ 75790 w 103491"/>
                <a:gd name="connsiteY5" fmla="*/ 103420 h 112679"/>
                <a:gd name="connsiteX6" fmla="*/ 75245 w 103491"/>
                <a:gd name="connsiteY6" fmla="*/ 103682 h 112679"/>
                <a:gd name="connsiteX7" fmla="*/ 62093 w 103491"/>
                <a:gd name="connsiteY7" fmla="*/ 109679 h 112679"/>
                <a:gd name="connsiteX8" fmla="*/ 59694 w 103491"/>
                <a:gd name="connsiteY8" fmla="*/ 110726 h 112679"/>
                <a:gd name="connsiteX9" fmla="*/ 36379 w 103491"/>
                <a:gd name="connsiteY9" fmla="*/ 110465 h 112679"/>
                <a:gd name="connsiteX10" fmla="*/ 2115 w 103491"/>
                <a:gd name="connsiteY10" fmla="*/ 77553 h 112679"/>
                <a:gd name="connsiteX11" fmla="*/ 9770 w 103491"/>
                <a:gd name="connsiteY11" fmla="*/ 30530 h 112679"/>
                <a:gd name="connsiteX12" fmla="*/ 42747 w 103491"/>
                <a:gd name="connsiteY12" fmla="*/ 497 h 112679"/>
                <a:gd name="connsiteX13" fmla="*/ 42747 w 103491"/>
                <a:gd name="connsiteY13" fmla="*/ 497 h 11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491" h="112679">
                  <a:moveTo>
                    <a:pt x="42747" y="497"/>
                  </a:moveTo>
                  <a:cubicBezTo>
                    <a:pt x="58647" y="-1990"/>
                    <a:pt x="77055" y="5099"/>
                    <a:pt x="88374" y="16375"/>
                  </a:cubicBezTo>
                  <a:cubicBezTo>
                    <a:pt x="93543" y="21522"/>
                    <a:pt x="96924" y="27585"/>
                    <a:pt x="98844" y="34041"/>
                  </a:cubicBezTo>
                  <a:cubicBezTo>
                    <a:pt x="103271" y="42874"/>
                    <a:pt x="104863" y="53278"/>
                    <a:pt x="102181" y="64445"/>
                  </a:cubicBezTo>
                  <a:cubicBezTo>
                    <a:pt x="100850" y="69963"/>
                    <a:pt x="98625" y="75154"/>
                    <a:pt x="95790" y="79996"/>
                  </a:cubicBezTo>
                  <a:cubicBezTo>
                    <a:pt x="91930" y="89527"/>
                    <a:pt x="85278" y="97924"/>
                    <a:pt x="75790" y="103420"/>
                  </a:cubicBezTo>
                  <a:cubicBezTo>
                    <a:pt x="75615" y="103529"/>
                    <a:pt x="75419" y="103573"/>
                    <a:pt x="75245" y="103682"/>
                  </a:cubicBezTo>
                  <a:cubicBezTo>
                    <a:pt x="71057" y="106364"/>
                    <a:pt x="66630" y="108327"/>
                    <a:pt x="62093" y="109679"/>
                  </a:cubicBezTo>
                  <a:cubicBezTo>
                    <a:pt x="61286" y="110007"/>
                    <a:pt x="60523" y="110443"/>
                    <a:pt x="59694" y="110726"/>
                  </a:cubicBezTo>
                  <a:cubicBezTo>
                    <a:pt x="51210" y="113540"/>
                    <a:pt x="43205" y="113191"/>
                    <a:pt x="36379" y="110465"/>
                  </a:cubicBezTo>
                  <a:cubicBezTo>
                    <a:pt x="20806" y="106779"/>
                    <a:pt x="7284" y="95503"/>
                    <a:pt x="2115" y="77553"/>
                  </a:cubicBezTo>
                  <a:cubicBezTo>
                    <a:pt x="-2597" y="61217"/>
                    <a:pt x="828" y="43921"/>
                    <a:pt x="9770" y="30530"/>
                  </a:cubicBezTo>
                  <a:cubicBezTo>
                    <a:pt x="15986" y="15219"/>
                    <a:pt x="27175" y="2940"/>
                    <a:pt x="42747" y="497"/>
                  </a:cubicBezTo>
                  <a:lnTo>
                    <a:pt x="42747" y="4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18624036-EACB-4AEF-A1FD-4FC40FDF251C}"/>
                </a:ext>
              </a:extLst>
            </p:cNvPr>
            <p:cNvSpPr/>
            <p:nvPr/>
          </p:nvSpPr>
          <p:spPr>
            <a:xfrm>
              <a:off x="2728513" y="5671468"/>
              <a:ext cx="30458" cy="30372"/>
            </a:xfrm>
            <a:custGeom>
              <a:avLst/>
              <a:gdLst>
                <a:gd name="connsiteX0" fmla="*/ 25207 w 30458"/>
                <a:gd name="connsiteY0" fmla="*/ 3616 h 30372"/>
                <a:gd name="connsiteX1" fmla="*/ 26800 w 30458"/>
                <a:gd name="connsiteY1" fmla="*/ 25164 h 30372"/>
                <a:gd name="connsiteX2" fmla="*/ 5251 w 30458"/>
                <a:gd name="connsiteY2" fmla="*/ 26756 h 30372"/>
                <a:gd name="connsiteX3" fmla="*/ 3659 w 30458"/>
                <a:gd name="connsiteY3" fmla="*/ 5208 h 30372"/>
                <a:gd name="connsiteX4" fmla="*/ 25207 w 30458"/>
                <a:gd name="connsiteY4" fmla="*/ 3616 h 30372"/>
                <a:gd name="connsiteX5" fmla="*/ 25207 w 30458"/>
                <a:gd name="connsiteY5" fmla="*/ 3616 h 3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8" h="30372">
                  <a:moveTo>
                    <a:pt x="25207" y="3616"/>
                  </a:moveTo>
                  <a:cubicBezTo>
                    <a:pt x="31249" y="8828"/>
                    <a:pt x="32471" y="19167"/>
                    <a:pt x="26800" y="25164"/>
                  </a:cubicBezTo>
                  <a:cubicBezTo>
                    <a:pt x="21107" y="31184"/>
                    <a:pt x="11729" y="32340"/>
                    <a:pt x="5251" y="26756"/>
                  </a:cubicBezTo>
                  <a:cubicBezTo>
                    <a:pt x="-790" y="21544"/>
                    <a:pt x="-2012" y="11228"/>
                    <a:pt x="3659" y="5208"/>
                  </a:cubicBezTo>
                  <a:cubicBezTo>
                    <a:pt x="9351" y="-812"/>
                    <a:pt x="18730" y="-1968"/>
                    <a:pt x="25207" y="3616"/>
                  </a:cubicBezTo>
                  <a:lnTo>
                    <a:pt x="25207" y="36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B1E16282-B320-4C39-9744-CF3075ACB8E5}"/>
                </a:ext>
              </a:extLst>
            </p:cNvPr>
            <p:cNvSpPr/>
            <p:nvPr/>
          </p:nvSpPr>
          <p:spPr>
            <a:xfrm>
              <a:off x="2717158" y="5641998"/>
              <a:ext cx="24998" cy="25145"/>
            </a:xfrm>
            <a:custGeom>
              <a:avLst/>
              <a:gdLst>
                <a:gd name="connsiteX0" fmla="*/ 20684 w 24998"/>
                <a:gd name="connsiteY0" fmla="*/ 3096 h 25145"/>
                <a:gd name="connsiteX1" fmla="*/ 4305 w 24998"/>
                <a:gd name="connsiteY1" fmla="*/ 22049 h 25145"/>
                <a:gd name="connsiteX2" fmla="*/ 20684 w 24998"/>
                <a:gd name="connsiteY2" fmla="*/ 3096 h 25145"/>
                <a:gd name="connsiteX3" fmla="*/ 20684 w 24998"/>
                <a:gd name="connsiteY3" fmla="*/ 3096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8" h="25145">
                  <a:moveTo>
                    <a:pt x="20684" y="3096"/>
                  </a:moveTo>
                  <a:cubicBezTo>
                    <a:pt x="32898" y="13631"/>
                    <a:pt x="16541" y="32606"/>
                    <a:pt x="4305" y="22049"/>
                  </a:cubicBezTo>
                  <a:cubicBezTo>
                    <a:pt x="-7887" y="11515"/>
                    <a:pt x="8449" y="-7460"/>
                    <a:pt x="20684" y="3096"/>
                  </a:cubicBezTo>
                  <a:lnTo>
                    <a:pt x="20684" y="30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9E6E745E-36CA-4B79-A2BF-939A30467DF1}"/>
                </a:ext>
              </a:extLst>
            </p:cNvPr>
            <p:cNvSpPr/>
            <p:nvPr/>
          </p:nvSpPr>
          <p:spPr>
            <a:xfrm>
              <a:off x="2701804" y="5631703"/>
              <a:ext cx="14334" cy="14462"/>
            </a:xfrm>
            <a:custGeom>
              <a:avLst/>
              <a:gdLst>
                <a:gd name="connsiteX0" fmla="*/ 11916 w 14334"/>
                <a:gd name="connsiteY0" fmla="*/ 1744 h 14462"/>
                <a:gd name="connsiteX1" fmla="*/ 9604 w 14334"/>
                <a:gd name="connsiteY1" fmla="*/ 13696 h 14462"/>
                <a:gd name="connsiteX2" fmla="*/ 9037 w 14334"/>
                <a:gd name="connsiteY2" fmla="*/ 13980 h 14462"/>
                <a:gd name="connsiteX3" fmla="*/ 226 w 14334"/>
                <a:gd name="connsiteY3" fmla="*/ 6368 h 14462"/>
                <a:gd name="connsiteX4" fmla="*/ 422 w 14334"/>
                <a:gd name="connsiteY4" fmla="*/ 5779 h 14462"/>
                <a:gd name="connsiteX5" fmla="*/ 11916 w 14334"/>
                <a:gd name="connsiteY5" fmla="*/ 1744 h 14462"/>
                <a:gd name="connsiteX6" fmla="*/ 11916 w 14334"/>
                <a:gd name="connsiteY6" fmla="*/ 1744 h 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34" h="14462">
                  <a:moveTo>
                    <a:pt x="11916" y="1744"/>
                  </a:moveTo>
                  <a:cubicBezTo>
                    <a:pt x="16322" y="5539"/>
                    <a:pt x="14206" y="11450"/>
                    <a:pt x="9604" y="13696"/>
                  </a:cubicBezTo>
                  <a:cubicBezTo>
                    <a:pt x="9408" y="13784"/>
                    <a:pt x="9233" y="13871"/>
                    <a:pt x="9037" y="13980"/>
                  </a:cubicBezTo>
                  <a:cubicBezTo>
                    <a:pt x="4718" y="16074"/>
                    <a:pt x="-1236" y="10948"/>
                    <a:pt x="226" y="6368"/>
                  </a:cubicBezTo>
                  <a:cubicBezTo>
                    <a:pt x="291" y="6172"/>
                    <a:pt x="356" y="5976"/>
                    <a:pt x="422" y="5779"/>
                  </a:cubicBezTo>
                  <a:cubicBezTo>
                    <a:pt x="1970" y="872"/>
                    <a:pt x="7510" y="-2072"/>
                    <a:pt x="11916" y="1744"/>
                  </a:cubicBezTo>
                  <a:lnTo>
                    <a:pt x="11916" y="17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ABCC2970-36DD-4A2B-9764-C87B43AC1BE0}"/>
                </a:ext>
              </a:extLst>
            </p:cNvPr>
            <p:cNvSpPr/>
            <p:nvPr/>
          </p:nvSpPr>
          <p:spPr>
            <a:xfrm>
              <a:off x="2693056" y="5602708"/>
              <a:ext cx="17988" cy="18109"/>
            </a:xfrm>
            <a:custGeom>
              <a:avLst/>
              <a:gdLst>
                <a:gd name="connsiteX0" fmla="*/ 14885 w 17988"/>
                <a:gd name="connsiteY0" fmla="*/ 2233 h 18109"/>
                <a:gd name="connsiteX1" fmla="*/ 3107 w 17988"/>
                <a:gd name="connsiteY1" fmla="*/ 15887 h 18109"/>
                <a:gd name="connsiteX2" fmla="*/ 14885 w 17988"/>
                <a:gd name="connsiteY2" fmla="*/ 2233 h 18109"/>
                <a:gd name="connsiteX3" fmla="*/ 14885 w 17988"/>
                <a:gd name="connsiteY3" fmla="*/ 2233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88" h="18109">
                  <a:moveTo>
                    <a:pt x="14885" y="2233"/>
                  </a:moveTo>
                  <a:cubicBezTo>
                    <a:pt x="23674" y="9802"/>
                    <a:pt x="11897" y="23477"/>
                    <a:pt x="3107" y="15887"/>
                  </a:cubicBezTo>
                  <a:cubicBezTo>
                    <a:pt x="-5682" y="8297"/>
                    <a:pt x="6073" y="-5378"/>
                    <a:pt x="14885" y="2233"/>
                  </a:cubicBezTo>
                  <a:lnTo>
                    <a:pt x="14885" y="22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7491F345-0E0F-4D1A-9F0C-1D809477949C}"/>
                </a:ext>
              </a:extLst>
            </p:cNvPr>
            <p:cNvSpPr/>
            <p:nvPr/>
          </p:nvSpPr>
          <p:spPr>
            <a:xfrm>
              <a:off x="2655972" y="5606833"/>
              <a:ext cx="17283" cy="17394"/>
            </a:xfrm>
            <a:custGeom>
              <a:avLst/>
              <a:gdLst>
                <a:gd name="connsiteX0" fmla="*/ 14302 w 17283"/>
                <a:gd name="connsiteY0" fmla="*/ 2143 h 17394"/>
                <a:gd name="connsiteX1" fmla="*/ 2982 w 17283"/>
                <a:gd name="connsiteY1" fmla="*/ 15251 h 17394"/>
                <a:gd name="connsiteX2" fmla="*/ 14302 w 17283"/>
                <a:gd name="connsiteY2" fmla="*/ 2143 h 17394"/>
                <a:gd name="connsiteX3" fmla="*/ 14302 w 17283"/>
                <a:gd name="connsiteY3" fmla="*/ 2143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83" h="17394">
                  <a:moveTo>
                    <a:pt x="14302" y="2143"/>
                  </a:moveTo>
                  <a:cubicBezTo>
                    <a:pt x="22742" y="9428"/>
                    <a:pt x="11445" y="22558"/>
                    <a:pt x="2982" y="15251"/>
                  </a:cubicBezTo>
                  <a:cubicBezTo>
                    <a:pt x="-5458" y="7967"/>
                    <a:pt x="5839" y="-5163"/>
                    <a:pt x="14302" y="2143"/>
                  </a:cubicBezTo>
                  <a:lnTo>
                    <a:pt x="14302" y="2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8291E516-96C4-4DA0-900A-C8586A3D10FC}"/>
                </a:ext>
              </a:extLst>
            </p:cNvPr>
            <p:cNvSpPr/>
            <p:nvPr/>
          </p:nvSpPr>
          <p:spPr>
            <a:xfrm>
              <a:off x="2673195" y="5619479"/>
              <a:ext cx="21716" cy="21865"/>
            </a:xfrm>
            <a:custGeom>
              <a:avLst/>
              <a:gdLst>
                <a:gd name="connsiteX0" fmla="*/ 17973 w 21716"/>
                <a:gd name="connsiteY0" fmla="*/ 2693 h 21865"/>
                <a:gd name="connsiteX1" fmla="*/ 3753 w 21716"/>
                <a:gd name="connsiteY1" fmla="*/ 19181 h 21865"/>
                <a:gd name="connsiteX2" fmla="*/ 17973 w 21716"/>
                <a:gd name="connsiteY2" fmla="*/ 2693 h 21865"/>
                <a:gd name="connsiteX3" fmla="*/ 17973 w 21716"/>
                <a:gd name="connsiteY3" fmla="*/ 2693 h 2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6" h="21865">
                  <a:moveTo>
                    <a:pt x="17973" y="2693"/>
                  </a:moveTo>
                  <a:cubicBezTo>
                    <a:pt x="28573" y="11853"/>
                    <a:pt x="14374" y="28342"/>
                    <a:pt x="3753" y="19181"/>
                  </a:cubicBezTo>
                  <a:cubicBezTo>
                    <a:pt x="-6869" y="10021"/>
                    <a:pt x="7352" y="-6490"/>
                    <a:pt x="17973" y="2693"/>
                  </a:cubicBezTo>
                  <a:lnTo>
                    <a:pt x="17973" y="26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A0E1A3ED-8DF4-4633-B1C6-DA3DCCD729C1}"/>
                </a:ext>
              </a:extLst>
            </p:cNvPr>
            <p:cNvSpPr/>
            <p:nvPr/>
          </p:nvSpPr>
          <p:spPr>
            <a:xfrm>
              <a:off x="2632667" y="5610846"/>
              <a:ext cx="24570" cy="24676"/>
            </a:xfrm>
            <a:custGeom>
              <a:avLst/>
              <a:gdLst>
                <a:gd name="connsiteX0" fmla="*/ 6680 w 24570"/>
                <a:gd name="connsiteY0" fmla="*/ 1293 h 24676"/>
                <a:gd name="connsiteX1" fmla="*/ 20180 w 24570"/>
                <a:gd name="connsiteY1" fmla="*/ 2929 h 24676"/>
                <a:gd name="connsiteX2" fmla="*/ 23278 w 24570"/>
                <a:gd name="connsiteY2" fmla="*/ 17585 h 24676"/>
                <a:gd name="connsiteX3" fmla="*/ 23038 w 24570"/>
                <a:gd name="connsiteY3" fmla="*/ 17978 h 24676"/>
                <a:gd name="connsiteX4" fmla="*/ 10278 w 24570"/>
                <a:gd name="connsiteY4" fmla="*/ 24499 h 24676"/>
                <a:gd name="connsiteX5" fmla="*/ 9886 w 24570"/>
                <a:gd name="connsiteY5" fmla="*/ 24434 h 24676"/>
                <a:gd name="connsiteX6" fmla="*/ 6680 w 24570"/>
                <a:gd name="connsiteY6" fmla="*/ 1293 h 24676"/>
                <a:gd name="connsiteX7" fmla="*/ 6680 w 24570"/>
                <a:gd name="connsiteY7" fmla="*/ 1293 h 2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70" h="24676">
                  <a:moveTo>
                    <a:pt x="6680" y="1293"/>
                  </a:moveTo>
                  <a:cubicBezTo>
                    <a:pt x="11042" y="-866"/>
                    <a:pt x="16429" y="-321"/>
                    <a:pt x="20180" y="2929"/>
                  </a:cubicBezTo>
                  <a:cubicBezTo>
                    <a:pt x="23975" y="6200"/>
                    <a:pt x="26091" y="13027"/>
                    <a:pt x="23278" y="17585"/>
                  </a:cubicBezTo>
                  <a:cubicBezTo>
                    <a:pt x="23190" y="17716"/>
                    <a:pt x="23103" y="17847"/>
                    <a:pt x="23038" y="17978"/>
                  </a:cubicBezTo>
                  <a:cubicBezTo>
                    <a:pt x="20202" y="22558"/>
                    <a:pt x="15818" y="25437"/>
                    <a:pt x="10278" y="24499"/>
                  </a:cubicBezTo>
                  <a:lnTo>
                    <a:pt x="9886" y="24434"/>
                  </a:lnTo>
                  <a:cubicBezTo>
                    <a:pt x="-1761" y="22471"/>
                    <a:pt x="-3484" y="6309"/>
                    <a:pt x="6680" y="1293"/>
                  </a:cubicBezTo>
                  <a:lnTo>
                    <a:pt x="6680" y="12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C3A3DD37-724F-4DA9-8DB0-62BB748A6091}"/>
                </a:ext>
              </a:extLst>
            </p:cNvPr>
            <p:cNvSpPr/>
            <p:nvPr/>
          </p:nvSpPr>
          <p:spPr>
            <a:xfrm>
              <a:off x="2599313" y="5616139"/>
              <a:ext cx="17908" cy="18642"/>
            </a:xfrm>
            <a:custGeom>
              <a:avLst/>
              <a:gdLst>
                <a:gd name="connsiteX0" fmla="*/ 17220 w 17908"/>
                <a:gd name="connsiteY0" fmla="*/ 5771 h 18642"/>
                <a:gd name="connsiteX1" fmla="*/ 17504 w 17908"/>
                <a:gd name="connsiteY1" fmla="*/ 6709 h 18642"/>
                <a:gd name="connsiteX2" fmla="*/ 9630 w 17908"/>
                <a:gd name="connsiteY2" fmla="*/ 18617 h 18642"/>
                <a:gd name="connsiteX3" fmla="*/ 99 w 17908"/>
                <a:gd name="connsiteY3" fmla="*/ 7974 h 18642"/>
                <a:gd name="connsiteX4" fmla="*/ 230 w 17908"/>
                <a:gd name="connsiteY4" fmla="*/ 6992 h 18642"/>
                <a:gd name="connsiteX5" fmla="*/ 17220 w 17908"/>
                <a:gd name="connsiteY5" fmla="*/ 5771 h 18642"/>
                <a:gd name="connsiteX6" fmla="*/ 17220 w 17908"/>
                <a:gd name="connsiteY6" fmla="*/ 5771 h 1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8" h="18642">
                  <a:moveTo>
                    <a:pt x="17220" y="5771"/>
                  </a:moveTo>
                  <a:lnTo>
                    <a:pt x="17504" y="6709"/>
                  </a:lnTo>
                  <a:cubicBezTo>
                    <a:pt x="19161" y="12249"/>
                    <a:pt x="15563" y="18181"/>
                    <a:pt x="9630" y="18617"/>
                  </a:cubicBezTo>
                  <a:cubicBezTo>
                    <a:pt x="3742" y="19054"/>
                    <a:pt x="-730" y="13710"/>
                    <a:pt x="99" y="7974"/>
                  </a:cubicBezTo>
                  <a:cubicBezTo>
                    <a:pt x="143" y="7647"/>
                    <a:pt x="186" y="7320"/>
                    <a:pt x="230" y="6992"/>
                  </a:cubicBezTo>
                  <a:cubicBezTo>
                    <a:pt x="1517" y="-1601"/>
                    <a:pt x="14712" y="-2582"/>
                    <a:pt x="17220" y="5771"/>
                  </a:cubicBezTo>
                  <a:lnTo>
                    <a:pt x="17220" y="57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3D6F6187-AD5F-460E-855D-829C96768543}"/>
                </a:ext>
              </a:extLst>
            </p:cNvPr>
            <p:cNvSpPr/>
            <p:nvPr/>
          </p:nvSpPr>
          <p:spPr>
            <a:xfrm>
              <a:off x="2587970" y="5682926"/>
              <a:ext cx="17748" cy="17859"/>
            </a:xfrm>
            <a:custGeom>
              <a:avLst/>
              <a:gdLst>
                <a:gd name="connsiteX0" fmla="*/ 14691 w 17748"/>
                <a:gd name="connsiteY0" fmla="*/ 2191 h 17859"/>
                <a:gd name="connsiteX1" fmla="*/ 3066 w 17748"/>
                <a:gd name="connsiteY1" fmla="*/ 15669 h 17859"/>
                <a:gd name="connsiteX2" fmla="*/ 14691 w 17748"/>
                <a:gd name="connsiteY2" fmla="*/ 2191 h 17859"/>
                <a:gd name="connsiteX3" fmla="*/ 14691 w 17748"/>
                <a:gd name="connsiteY3" fmla="*/ 2191 h 1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48" h="17859">
                  <a:moveTo>
                    <a:pt x="14691" y="2191"/>
                  </a:moveTo>
                  <a:cubicBezTo>
                    <a:pt x="23350" y="9672"/>
                    <a:pt x="11747" y="23150"/>
                    <a:pt x="3066" y="15669"/>
                  </a:cubicBezTo>
                  <a:cubicBezTo>
                    <a:pt x="-5614" y="8188"/>
                    <a:pt x="6011" y="-5290"/>
                    <a:pt x="14691" y="2191"/>
                  </a:cubicBezTo>
                  <a:lnTo>
                    <a:pt x="14691" y="21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8F85664A-82CF-4D96-B431-FFD3B5805C24}"/>
                </a:ext>
              </a:extLst>
            </p:cNvPr>
            <p:cNvSpPr/>
            <p:nvPr/>
          </p:nvSpPr>
          <p:spPr>
            <a:xfrm>
              <a:off x="2569096" y="5663138"/>
              <a:ext cx="13543" cy="13630"/>
            </a:xfrm>
            <a:custGeom>
              <a:avLst/>
              <a:gdLst>
                <a:gd name="connsiteX0" fmla="*/ 11210 w 13543"/>
                <a:gd name="connsiteY0" fmla="*/ 1674 h 13630"/>
                <a:gd name="connsiteX1" fmla="*/ 2333 w 13543"/>
                <a:gd name="connsiteY1" fmla="*/ 11946 h 13630"/>
                <a:gd name="connsiteX2" fmla="*/ 11210 w 13543"/>
                <a:gd name="connsiteY2" fmla="*/ 1674 h 13630"/>
                <a:gd name="connsiteX3" fmla="*/ 11210 w 13543"/>
                <a:gd name="connsiteY3" fmla="*/ 1674 h 1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3" h="13630">
                  <a:moveTo>
                    <a:pt x="11210" y="1674"/>
                  </a:moveTo>
                  <a:cubicBezTo>
                    <a:pt x="17819" y="7388"/>
                    <a:pt x="8964" y="17682"/>
                    <a:pt x="2333" y="11946"/>
                  </a:cubicBezTo>
                  <a:cubicBezTo>
                    <a:pt x="-4275" y="6254"/>
                    <a:pt x="4580" y="-4041"/>
                    <a:pt x="11210" y="1674"/>
                  </a:cubicBezTo>
                  <a:lnTo>
                    <a:pt x="11210" y="1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8E2DDB29-750B-4B79-A305-80F3E1EAC5C5}"/>
                </a:ext>
              </a:extLst>
            </p:cNvPr>
            <p:cNvSpPr/>
            <p:nvPr/>
          </p:nvSpPr>
          <p:spPr>
            <a:xfrm>
              <a:off x="2565717" y="5702748"/>
              <a:ext cx="31512" cy="31427"/>
            </a:xfrm>
            <a:custGeom>
              <a:avLst/>
              <a:gdLst>
                <a:gd name="connsiteX0" fmla="*/ 26083 w 31512"/>
                <a:gd name="connsiteY0" fmla="*/ 3743 h 31427"/>
                <a:gd name="connsiteX1" fmla="*/ 27719 w 31512"/>
                <a:gd name="connsiteY1" fmla="*/ 26033 h 31427"/>
                <a:gd name="connsiteX2" fmla="*/ 5429 w 31512"/>
                <a:gd name="connsiteY2" fmla="*/ 27669 h 31427"/>
                <a:gd name="connsiteX3" fmla="*/ 3793 w 31512"/>
                <a:gd name="connsiteY3" fmla="*/ 5379 h 31427"/>
                <a:gd name="connsiteX4" fmla="*/ 26083 w 31512"/>
                <a:gd name="connsiteY4" fmla="*/ 3743 h 31427"/>
                <a:gd name="connsiteX5" fmla="*/ 26083 w 31512"/>
                <a:gd name="connsiteY5" fmla="*/ 3743 h 31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12" h="31427">
                  <a:moveTo>
                    <a:pt x="26083" y="3743"/>
                  </a:moveTo>
                  <a:cubicBezTo>
                    <a:pt x="32343" y="9152"/>
                    <a:pt x="33586" y="19817"/>
                    <a:pt x="27719" y="26033"/>
                  </a:cubicBezTo>
                  <a:cubicBezTo>
                    <a:pt x="21830" y="32271"/>
                    <a:pt x="12147" y="33471"/>
                    <a:pt x="5429" y="27669"/>
                  </a:cubicBezTo>
                  <a:cubicBezTo>
                    <a:pt x="-831" y="22260"/>
                    <a:pt x="-2074" y="11595"/>
                    <a:pt x="3793" y="5379"/>
                  </a:cubicBezTo>
                  <a:cubicBezTo>
                    <a:pt x="9682" y="-837"/>
                    <a:pt x="19366" y="-2037"/>
                    <a:pt x="26083" y="3743"/>
                  </a:cubicBezTo>
                  <a:lnTo>
                    <a:pt x="26083" y="37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A85F5EC9-184A-48C0-9981-D86CB9515E00}"/>
                </a:ext>
              </a:extLst>
            </p:cNvPr>
            <p:cNvSpPr/>
            <p:nvPr/>
          </p:nvSpPr>
          <p:spPr>
            <a:xfrm>
              <a:off x="2588844" y="5736421"/>
              <a:ext cx="25739" cy="25625"/>
            </a:xfrm>
            <a:custGeom>
              <a:avLst/>
              <a:gdLst>
                <a:gd name="connsiteX0" fmla="*/ 24788 w 25739"/>
                <a:gd name="connsiteY0" fmla="*/ 8543 h 25625"/>
                <a:gd name="connsiteX1" fmla="*/ 25006 w 25739"/>
                <a:gd name="connsiteY1" fmla="*/ 9132 h 25625"/>
                <a:gd name="connsiteX2" fmla="*/ 11004 w 25739"/>
                <a:gd name="connsiteY2" fmla="*/ 25359 h 25625"/>
                <a:gd name="connsiteX3" fmla="*/ 10393 w 25739"/>
                <a:gd name="connsiteY3" fmla="*/ 25228 h 25625"/>
                <a:gd name="connsiteX4" fmla="*/ 3065 w 25739"/>
                <a:gd name="connsiteY4" fmla="*/ 4355 h 25625"/>
                <a:gd name="connsiteX5" fmla="*/ 24788 w 25739"/>
                <a:gd name="connsiteY5" fmla="*/ 8543 h 25625"/>
                <a:gd name="connsiteX6" fmla="*/ 24788 w 25739"/>
                <a:gd name="connsiteY6" fmla="*/ 8543 h 2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39" h="25625">
                  <a:moveTo>
                    <a:pt x="24788" y="8543"/>
                  </a:moveTo>
                  <a:cubicBezTo>
                    <a:pt x="24853" y="8739"/>
                    <a:pt x="24941" y="8936"/>
                    <a:pt x="25006" y="9132"/>
                  </a:cubicBezTo>
                  <a:cubicBezTo>
                    <a:pt x="28299" y="17681"/>
                    <a:pt x="19946" y="27365"/>
                    <a:pt x="11004" y="25359"/>
                  </a:cubicBezTo>
                  <a:cubicBezTo>
                    <a:pt x="10807" y="25315"/>
                    <a:pt x="10611" y="25272"/>
                    <a:pt x="10393" y="25228"/>
                  </a:cubicBezTo>
                  <a:cubicBezTo>
                    <a:pt x="1058" y="23134"/>
                    <a:pt x="-3435" y="11880"/>
                    <a:pt x="3065" y="4355"/>
                  </a:cubicBezTo>
                  <a:cubicBezTo>
                    <a:pt x="9564" y="-3191"/>
                    <a:pt x="21342" y="-377"/>
                    <a:pt x="24788" y="8543"/>
                  </a:cubicBezTo>
                  <a:lnTo>
                    <a:pt x="24788" y="85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1D273159-AC7F-4C24-A4E6-58B46FC080E9}"/>
                </a:ext>
              </a:extLst>
            </p:cNvPr>
            <p:cNvSpPr/>
            <p:nvPr/>
          </p:nvSpPr>
          <p:spPr>
            <a:xfrm>
              <a:off x="2605730" y="5763689"/>
              <a:ext cx="42701" cy="24193"/>
            </a:xfrm>
            <a:custGeom>
              <a:avLst/>
              <a:gdLst>
                <a:gd name="connsiteX0" fmla="*/ 16038 w 42701"/>
                <a:gd name="connsiteY0" fmla="*/ 7099 h 24193"/>
                <a:gd name="connsiteX1" fmla="*/ 19157 w 42701"/>
                <a:gd name="connsiteY1" fmla="*/ 12050 h 24193"/>
                <a:gd name="connsiteX2" fmla="*/ 38633 w 42701"/>
                <a:gd name="connsiteY2" fmla="*/ 2911 h 24193"/>
                <a:gd name="connsiteX3" fmla="*/ 23192 w 42701"/>
                <a:gd name="connsiteY3" fmla="*/ 20818 h 24193"/>
                <a:gd name="connsiteX4" fmla="*/ 19331 w 42701"/>
                <a:gd name="connsiteY4" fmla="*/ 14515 h 24193"/>
                <a:gd name="connsiteX5" fmla="*/ 3344 w 42701"/>
                <a:gd name="connsiteY5" fmla="*/ 21799 h 24193"/>
                <a:gd name="connsiteX6" fmla="*/ 16038 w 42701"/>
                <a:gd name="connsiteY6" fmla="*/ 7099 h 24193"/>
                <a:gd name="connsiteX7" fmla="*/ 16038 w 42701"/>
                <a:gd name="connsiteY7" fmla="*/ 7099 h 2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01" h="24193">
                  <a:moveTo>
                    <a:pt x="16038" y="7099"/>
                  </a:moveTo>
                  <a:cubicBezTo>
                    <a:pt x="17761" y="8582"/>
                    <a:pt x="18742" y="10305"/>
                    <a:pt x="19157" y="12050"/>
                  </a:cubicBezTo>
                  <a:cubicBezTo>
                    <a:pt x="19484" y="3435"/>
                    <a:pt x="30106" y="-4439"/>
                    <a:pt x="38633" y="2911"/>
                  </a:cubicBezTo>
                  <a:cubicBezTo>
                    <a:pt x="50149" y="12857"/>
                    <a:pt x="34729" y="30785"/>
                    <a:pt x="23192" y="20818"/>
                  </a:cubicBezTo>
                  <a:cubicBezTo>
                    <a:pt x="20989" y="18920"/>
                    <a:pt x="19789" y="16739"/>
                    <a:pt x="19331" y="14515"/>
                  </a:cubicBezTo>
                  <a:cubicBezTo>
                    <a:pt x="18895" y="21516"/>
                    <a:pt x="10280" y="27775"/>
                    <a:pt x="3344" y="21799"/>
                  </a:cubicBezTo>
                  <a:cubicBezTo>
                    <a:pt x="-6122" y="13642"/>
                    <a:pt x="6550" y="-1080"/>
                    <a:pt x="16038" y="7099"/>
                  </a:cubicBezTo>
                  <a:lnTo>
                    <a:pt x="16038" y="7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25DD03B0-369F-4640-B1C3-D95E847DAC0B}"/>
                </a:ext>
              </a:extLst>
            </p:cNvPr>
            <p:cNvSpPr/>
            <p:nvPr/>
          </p:nvSpPr>
          <p:spPr>
            <a:xfrm>
              <a:off x="2642733" y="5787183"/>
              <a:ext cx="17284" cy="17394"/>
            </a:xfrm>
            <a:custGeom>
              <a:avLst/>
              <a:gdLst>
                <a:gd name="connsiteX0" fmla="*/ 14302 w 17284"/>
                <a:gd name="connsiteY0" fmla="*/ 2143 h 17394"/>
                <a:gd name="connsiteX1" fmla="*/ 2982 w 17284"/>
                <a:gd name="connsiteY1" fmla="*/ 15251 h 17394"/>
                <a:gd name="connsiteX2" fmla="*/ 14302 w 17284"/>
                <a:gd name="connsiteY2" fmla="*/ 2143 h 17394"/>
                <a:gd name="connsiteX3" fmla="*/ 14302 w 17284"/>
                <a:gd name="connsiteY3" fmla="*/ 2143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84" h="17394">
                  <a:moveTo>
                    <a:pt x="14302" y="2143"/>
                  </a:moveTo>
                  <a:cubicBezTo>
                    <a:pt x="22743" y="9428"/>
                    <a:pt x="11445" y="22558"/>
                    <a:pt x="2982" y="15251"/>
                  </a:cubicBezTo>
                  <a:cubicBezTo>
                    <a:pt x="-5458" y="7967"/>
                    <a:pt x="5840" y="-5163"/>
                    <a:pt x="14302" y="2143"/>
                  </a:cubicBezTo>
                  <a:lnTo>
                    <a:pt x="14302" y="2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B748AD30-4E63-4D51-B82B-15CDD2B04AFB}"/>
                </a:ext>
              </a:extLst>
            </p:cNvPr>
            <p:cNvSpPr/>
            <p:nvPr/>
          </p:nvSpPr>
          <p:spPr>
            <a:xfrm>
              <a:off x="2662898" y="5776973"/>
              <a:ext cx="5143" cy="5176"/>
            </a:xfrm>
            <a:custGeom>
              <a:avLst/>
              <a:gdLst>
                <a:gd name="connsiteX0" fmla="*/ 4257 w 5143"/>
                <a:gd name="connsiteY0" fmla="*/ 641 h 5176"/>
                <a:gd name="connsiteX1" fmla="*/ 898 w 5143"/>
                <a:gd name="connsiteY1" fmla="*/ 4545 h 5176"/>
                <a:gd name="connsiteX2" fmla="*/ 4257 w 5143"/>
                <a:gd name="connsiteY2" fmla="*/ 641 h 5176"/>
                <a:gd name="connsiteX3" fmla="*/ 4257 w 5143"/>
                <a:gd name="connsiteY3" fmla="*/ 641 h 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" h="5176">
                  <a:moveTo>
                    <a:pt x="4257" y="641"/>
                  </a:moveTo>
                  <a:cubicBezTo>
                    <a:pt x="6765" y="2801"/>
                    <a:pt x="3407" y="6705"/>
                    <a:pt x="898" y="4545"/>
                  </a:cubicBezTo>
                  <a:cubicBezTo>
                    <a:pt x="-1632" y="2364"/>
                    <a:pt x="1727" y="-1540"/>
                    <a:pt x="4257" y="641"/>
                  </a:cubicBezTo>
                  <a:lnTo>
                    <a:pt x="4257" y="6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17E3AAD9-8BD8-4CE2-95B0-C638F90F8FE0}"/>
                </a:ext>
              </a:extLst>
            </p:cNvPr>
            <p:cNvSpPr/>
            <p:nvPr/>
          </p:nvSpPr>
          <p:spPr>
            <a:xfrm>
              <a:off x="2671214" y="5790812"/>
              <a:ext cx="17976" cy="18100"/>
            </a:xfrm>
            <a:custGeom>
              <a:avLst/>
              <a:gdLst>
                <a:gd name="connsiteX0" fmla="*/ 14872 w 17976"/>
                <a:gd name="connsiteY0" fmla="*/ 2223 h 18100"/>
                <a:gd name="connsiteX1" fmla="*/ 3095 w 17976"/>
                <a:gd name="connsiteY1" fmla="*/ 15876 h 18100"/>
                <a:gd name="connsiteX2" fmla="*/ 14872 w 17976"/>
                <a:gd name="connsiteY2" fmla="*/ 2223 h 18100"/>
                <a:gd name="connsiteX3" fmla="*/ 14872 w 17976"/>
                <a:gd name="connsiteY3" fmla="*/ 2223 h 1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6" h="18100">
                  <a:moveTo>
                    <a:pt x="14872" y="2223"/>
                  </a:moveTo>
                  <a:cubicBezTo>
                    <a:pt x="23662" y="9813"/>
                    <a:pt x="11884" y="23466"/>
                    <a:pt x="3095" y="15876"/>
                  </a:cubicBezTo>
                  <a:cubicBezTo>
                    <a:pt x="-5673" y="8308"/>
                    <a:pt x="6083" y="-5367"/>
                    <a:pt x="14872" y="2223"/>
                  </a:cubicBezTo>
                  <a:lnTo>
                    <a:pt x="14872" y="22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EC90AC5E-9998-475F-8DDE-73E83312C439}"/>
                </a:ext>
              </a:extLst>
            </p:cNvPr>
            <p:cNvSpPr/>
            <p:nvPr/>
          </p:nvSpPr>
          <p:spPr>
            <a:xfrm>
              <a:off x="2684849" y="5754332"/>
              <a:ext cx="28954" cy="29150"/>
            </a:xfrm>
            <a:custGeom>
              <a:avLst/>
              <a:gdLst>
                <a:gd name="connsiteX0" fmla="*/ 23963 w 28954"/>
                <a:gd name="connsiteY0" fmla="*/ 3587 h 29150"/>
                <a:gd name="connsiteX1" fmla="*/ 4988 w 28954"/>
                <a:gd name="connsiteY1" fmla="*/ 25572 h 29150"/>
                <a:gd name="connsiteX2" fmla="*/ 23963 w 28954"/>
                <a:gd name="connsiteY2" fmla="*/ 3587 h 29150"/>
                <a:gd name="connsiteX3" fmla="*/ 23963 w 28954"/>
                <a:gd name="connsiteY3" fmla="*/ 3587 h 2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54" h="29150">
                  <a:moveTo>
                    <a:pt x="23963" y="3587"/>
                  </a:moveTo>
                  <a:cubicBezTo>
                    <a:pt x="38096" y="15801"/>
                    <a:pt x="19165" y="37786"/>
                    <a:pt x="4988" y="25572"/>
                  </a:cubicBezTo>
                  <a:cubicBezTo>
                    <a:pt x="-9145" y="13358"/>
                    <a:pt x="9808" y="-8648"/>
                    <a:pt x="23963" y="3587"/>
                  </a:cubicBezTo>
                  <a:lnTo>
                    <a:pt x="23963" y="35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E0102DD3-D014-4B7D-80C1-65236CEBB82E}"/>
                </a:ext>
              </a:extLst>
            </p:cNvPr>
            <p:cNvSpPr/>
            <p:nvPr/>
          </p:nvSpPr>
          <p:spPr>
            <a:xfrm>
              <a:off x="2713918" y="5761060"/>
              <a:ext cx="20083" cy="20218"/>
            </a:xfrm>
            <a:custGeom>
              <a:avLst/>
              <a:gdLst>
                <a:gd name="connsiteX0" fmla="*/ 16618 w 20083"/>
                <a:gd name="connsiteY0" fmla="*/ 2487 h 20218"/>
                <a:gd name="connsiteX1" fmla="*/ 3466 w 20083"/>
                <a:gd name="connsiteY1" fmla="*/ 17732 h 20218"/>
                <a:gd name="connsiteX2" fmla="*/ 16618 w 20083"/>
                <a:gd name="connsiteY2" fmla="*/ 2487 h 20218"/>
                <a:gd name="connsiteX3" fmla="*/ 16618 w 20083"/>
                <a:gd name="connsiteY3" fmla="*/ 2487 h 2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83" h="20218">
                  <a:moveTo>
                    <a:pt x="16618" y="2487"/>
                  </a:moveTo>
                  <a:cubicBezTo>
                    <a:pt x="26432" y="10949"/>
                    <a:pt x="13280" y="26216"/>
                    <a:pt x="3466" y="17732"/>
                  </a:cubicBezTo>
                  <a:cubicBezTo>
                    <a:pt x="-6349" y="9270"/>
                    <a:pt x="6803" y="-5998"/>
                    <a:pt x="16618" y="2487"/>
                  </a:cubicBezTo>
                  <a:lnTo>
                    <a:pt x="16618" y="24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11BE9883-1BBF-4659-A74F-6CE898644042}"/>
                </a:ext>
              </a:extLst>
            </p:cNvPr>
            <p:cNvSpPr/>
            <p:nvPr/>
          </p:nvSpPr>
          <p:spPr>
            <a:xfrm>
              <a:off x="2718531" y="5733186"/>
              <a:ext cx="14478" cy="14571"/>
            </a:xfrm>
            <a:custGeom>
              <a:avLst/>
              <a:gdLst>
                <a:gd name="connsiteX0" fmla="*/ 11983 w 14478"/>
                <a:gd name="connsiteY0" fmla="*/ 1789 h 14571"/>
                <a:gd name="connsiteX1" fmla="*/ 2496 w 14478"/>
                <a:gd name="connsiteY1" fmla="*/ 12782 h 14571"/>
                <a:gd name="connsiteX2" fmla="*/ 11983 w 14478"/>
                <a:gd name="connsiteY2" fmla="*/ 1789 h 14571"/>
                <a:gd name="connsiteX3" fmla="*/ 11983 w 14478"/>
                <a:gd name="connsiteY3" fmla="*/ 1789 h 1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8" h="14571">
                  <a:moveTo>
                    <a:pt x="11983" y="1789"/>
                  </a:moveTo>
                  <a:cubicBezTo>
                    <a:pt x="19050" y="7896"/>
                    <a:pt x="9584" y="18889"/>
                    <a:pt x="2496" y="12782"/>
                  </a:cubicBezTo>
                  <a:cubicBezTo>
                    <a:pt x="-4571" y="6675"/>
                    <a:pt x="4895" y="-4318"/>
                    <a:pt x="11983" y="1789"/>
                  </a:cubicBezTo>
                  <a:lnTo>
                    <a:pt x="11983" y="17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0DBDAE96-2588-4495-A9F1-00F094BD3DC1}"/>
                </a:ext>
              </a:extLst>
            </p:cNvPr>
            <p:cNvSpPr/>
            <p:nvPr/>
          </p:nvSpPr>
          <p:spPr>
            <a:xfrm>
              <a:off x="2736902" y="5717875"/>
              <a:ext cx="25226" cy="25386"/>
            </a:xfrm>
            <a:custGeom>
              <a:avLst/>
              <a:gdLst>
                <a:gd name="connsiteX0" fmla="*/ 20874 w 25226"/>
                <a:gd name="connsiteY0" fmla="*/ 3120 h 25386"/>
                <a:gd name="connsiteX1" fmla="*/ 4364 w 25226"/>
                <a:gd name="connsiteY1" fmla="*/ 22269 h 25386"/>
                <a:gd name="connsiteX2" fmla="*/ 20874 w 25226"/>
                <a:gd name="connsiteY2" fmla="*/ 3120 h 25386"/>
                <a:gd name="connsiteX3" fmla="*/ 20874 w 25226"/>
                <a:gd name="connsiteY3" fmla="*/ 3120 h 2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26" h="25386">
                  <a:moveTo>
                    <a:pt x="20874" y="3120"/>
                  </a:moveTo>
                  <a:cubicBezTo>
                    <a:pt x="33197" y="13741"/>
                    <a:pt x="16687" y="32913"/>
                    <a:pt x="4364" y="22269"/>
                  </a:cubicBezTo>
                  <a:cubicBezTo>
                    <a:pt x="-7981" y="11626"/>
                    <a:pt x="8530" y="-7524"/>
                    <a:pt x="20874" y="3120"/>
                  </a:cubicBezTo>
                  <a:lnTo>
                    <a:pt x="20874" y="31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8304CE72-1513-4D1C-A3BC-4A6522282EF1}"/>
                </a:ext>
              </a:extLst>
            </p:cNvPr>
            <p:cNvSpPr/>
            <p:nvPr/>
          </p:nvSpPr>
          <p:spPr>
            <a:xfrm>
              <a:off x="2762467" y="5700891"/>
              <a:ext cx="13543" cy="13630"/>
            </a:xfrm>
            <a:custGeom>
              <a:avLst/>
              <a:gdLst>
                <a:gd name="connsiteX0" fmla="*/ 11210 w 13543"/>
                <a:gd name="connsiteY0" fmla="*/ 1674 h 13630"/>
                <a:gd name="connsiteX1" fmla="*/ 2333 w 13543"/>
                <a:gd name="connsiteY1" fmla="*/ 11946 h 13630"/>
                <a:gd name="connsiteX2" fmla="*/ 11210 w 13543"/>
                <a:gd name="connsiteY2" fmla="*/ 1674 h 13630"/>
                <a:gd name="connsiteX3" fmla="*/ 11210 w 13543"/>
                <a:gd name="connsiteY3" fmla="*/ 1674 h 1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3" h="13630">
                  <a:moveTo>
                    <a:pt x="11210" y="1674"/>
                  </a:moveTo>
                  <a:cubicBezTo>
                    <a:pt x="17819" y="7388"/>
                    <a:pt x="8964" y="17682"/>
                    <a:pt x="2333" y="11946"/>
                  </a:cubicBezTo>
                  <a:cubicBezTo>
                    <a:pt x="-4275" y="6254"/>
                    <a:pt x="4580" y="-4041"/>
                    <a:pt x="11210" y="1674"/>
                  </a:cubicBezTo>
                  <a:lnTo>
                    <a:pt x="11210" y="1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1BA8BCF0-DC8E-4F19-8E31-D37B3B1C244D}"/>
                </a:ext>
              </a:extLst>
            </p:cNvPr>
            <p:cNvSpPr/>
            <p:nvPr/>
          </p:nvSpPr>
          <p:spPr>
            <a:xfrm>
              <a:off x="2771809" y="5683195"/>
              <a:ext cx="5701" cy="5788"/>
            </a:xfrm>
            <a:custGeom>
              <a:avLst/>
              <a:gdLst>
                <a:gd name="connsiteX0" fmla="*/ 4441 w 5701"/>
                <a:gd name="connsiteY0" fmla="*/ 4953 h 5788"/>
                <a:gd name="connsiteX1" fmla="*/ 2151 w 5701"/>
                <a:gd name="connsiteY1" fmla="*/ 5782 h 5788"/>
                <a:gd name="connsiteX2" fmla="*/ 13 w 5701"/>
                <a:gd name="connsiteY2" fmla="*/ 3950 h 5788"/>
                <a:gd name="connsiteX3" fmla="*/ 515 w 5701"/>
                <a:gd name="connsiteY3" fmla="*/ 1551 h 5788"/>
                <a:gd name="connsiteX4" fmla="*/ 4441 w 5701"/>
                <a:gd name="connsiteY4" fmla="*/ 4953 h 5788"/>
                <a:gd name="connsiteX5" fmla="*/ 4441 w 5701"/>
                <a:gd name="connsiteY5" fmla="*/ 4953 h 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01" h="5788">
                  <a:moveTo>
                    <a:pt x="4441" y="4953"/>
                  </a:moveTo>
                  <a:cubicBezTo>
                    <a:pt x="3677" y="5477"/>
                    <a:pt x="3067" y="5717"/>
                    <a:pt x="2151" y="5782"/>
                  </a:cubicBezTo>
                  <a:cubicBezTo>
                    <a:pt x="1082" y="5869"/>
                    <a:pt x="101" y="5019"/>
                    <a:pt x="13" y="3950"/>
                  </a:cubicBezTo>
                  <a:cubicBezTo>
                    <a:pt x="-52" y="3034"/>
                    <a:pt x="122" y="2402"/>
                    <a:pt x="515" y="1551"/>
                  </a:cubicBezTo>
                  <a:cubicBezTo>
                    <a:pt x="2434" y="-2528"/>
                    <a:pt x="8236" y="2445"/>
                    <a:pt x="4441" y="4953"/>
                  </a:cubicBezTo>
                  <a:lnTo>
                    <a:pt x="4441" y="49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A8188D5F-8C83-4468-8D6D-87C6A07608AD}"/>
                </a:ext>
              </a:extLst>
            </p:cNvPr>
            <p:cNvSpPr/>
            <p:nvPr/>
          </p:nvSpPr>
          <p:spPr>
            <a:xfrm>
              <a:off x="2764310" y="5651910"/>
              <a:ext cx="3968" cy="3994"/>
            </a:xfrm>
            <a:custGeom>
              <a:avLst/>
              <a:gdLst>
                <a:gd name="connsiteX0" fmla="*/ 3282 w 3968"/>
                <a:gd name="connsiteY0" fmla="*/ 491 h 3994"/>
                <a:gd name="connsiteX1" fmla="*/ 686 w 3968"/>
                <a:gd name="connsiteY1" fmla="*/ 3501 h 3994"/>
                <a:gd name="connsiteX2" fmla="*/ 3282 w 3968"/>
                <a:gd name="connsiteY2" fmla="*/ 491 h 3994"/>
                <a:gd name="connsiteX3" fmla="*/ 3282 w 3968"/>
                <a:gd name="connsiteY3" fmla="*/ 491 h 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8" h="3994">
                  <a:moveTo>
                    <a:pt x="3282" y="491"/>
                  </a:moveTo>
                  <a:cubicBezTo>
                    <a:pt x="5223" y="2171"/>
                    <a:pt x="2628" y="5180"/>
                    <a:pt x="686" y="3501"/>
                  </a:cubicBezTo>
                  <a:cubicBezTo>
                    <a:pt x="-1255" y="1844"/>
                    <a:pt x="1341" y="-1188"/>
                    <a:pt x="3282" y="491"/>
                  </a:cubicBezTo>
                  <a:lnTo>
                    <a:pt x="3282" y="4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C1454244-CEA6-4B7D-88A2-C285B5214028}"/>
                </a:ext>
              </a:extLst>
            </p:cNvPr>
            <p:cNvSpPr/>
            <p:nvPr/>
          </p:nvSpPr>
          <p:spPr>
            <a:xfrm>
              <a:off x="2744844" y="5630596"/>
              <a:ext cx="14020" cy="14114"/>
            </a:xfrm>
            <a:custGeom>
              <a:avLst/>
              <a:gdLst>
                <a:gd name="connsiteX0" fmla="*/ 11603 w 14020"/>
                <a:gd name="connsiteY0" fmla="*/ 1740 h 14114"/>
                <a:gd name="connsiteX1" fmla="*/ 2421 w 14020"/>
                <a:gd name="connsiteY1" fmla="*/ 12383 h 14114"/>
                <a:gd name="connsiteX2" fmla="*/ 11603 w 14020"/>
                <a:gd name="connsiteY2" fmla="*/ 1740 h 14114"/>
                <a:gd name="connsiteX3" fmla="*/ 11603 w 14020"/>
                <a:gd name="connsiteY3" fmla="*/ 1740 h 1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20" h="14114">
                  <a:moveTo>
                    <a:pt x="11603" y="1740"/>
                  </a:moveTo>
                  <a:cubicBezTo>
                    <a:pt x="18451" y="7650"/>
                    <a:pt x="9269" y="18294"/>
                    <a:pt x="2421" y="12383"/>
                  </a:cubicBezTo>
                  <a:cubicBezTo>
                    <a:pt x="-4428" y="6473"/>
                    <a:pt x="4732" y="-4193"/>
                    <a:pt x="11603" y="1740"/>
                  </a:cubicBezTo>
                  <a:lnTo>
                    <a:pt x="11603" y="17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4A77AB30-FE3B-4FC0-9445-E3A41A18E3CC}"/>
                </a:ext>
              </a:extLst>
            </p:cNvPr>
            <p:cNvSpPr/>
            <p:nvPr/>
          </p:nvSpPr>
          <p:spPr>
            <a:xfrm>
              <a:off x="2735559" y="5611397"/>
              <a:ext cx="11218" cy="11288"/>
            </a:xfrm>
            <a:custGeom>
              <a:avLst/>
              <a:gdLst>
                <a:gd name="connsiteX0" fmla="*/ 9284 w 11218"/>
                <a:gd name="connsiteY0" fmla="*/ 1397 h 11288"/>
                <a:gd name="connsiteX1" fmla="*/ 1934 w 11218"/>
                <a:gd name="connsiteY1" fmla="*/ 9903 h 11288"/>
                <a:gd name="connsiteX2" fmla="*/ 9284 w 11218"/>
                <a:gd name="connsiteY2" fmla="*/ 1397 h 11288"/>
                <a:gd name="connsiteX3" fmla="*/ 9284 w 11218"/>
                <a:gd name="connsiteY3" fmla="*/ 1397 h 1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8" h="11288">
                  <a:moveTo>
                    <a:pt x="9284" y="1397"/>
                  </a:moveTo>
                  <a:cubicBezTo>
                    <a:pt x="14759" y="6108"/>
                    <a:pt x="7430" y="14636"/>
                    <a:pt x="1934" y="9903"/>
                  </a:cubicBezTo>
                  <a:cubicBezTo>
                    <a:pt x="-3540" y="5170"/>
                    <a:pt x="3788" y="-3358"/>
                    <a:pt x="9284" y="1397"/>
                  </a:cubicBezTo>
                  <a:lnTo>
                    <a:pt x="9284" y="13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ABD06389-D952-48F5-9B75-626597961FDE}"/>
                </a:ext>
              </a:extLst>
            </p:cNvPr>
            <p:cNvSpPr/>
            <p:nvPr/>
          </p:nvSpPr>
          <p:spPr>
            <a:xfrm>
              <a:off x="2699811" y="5587919"/>
              <a:ext cx="14251" cy="14338"/>
            </a:xfrm>
            <a:custGeom>
              <a:avLst/>
              <a:gdLst>
                <a:gd name="connsiteX0" fmla="*/ 11793 w 14251"/>
                <a:gd name="connsiteY0" fmla="*/ 1755 h 14338"/>
                <a:gd name="connsiteX1" fmla="*/ 2458 w 14251"/>
                <a:gd name="connsiteY1" fmla="*/ 12573 h 14338"/>
                <a:gd name="connsiteX2" fmla="*/ 11793 w 14251"/>
                <a:gd name="connsiteY2" fmla="*/ 1755 h 14338"/>
                <a:gd name="connsiteX3" fmla="*/ 11793 w 14251"/>
                <a:gd name="connsiteY3" fmla="*/ 1755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51" h="14338">
                  <a:moveTo>
                    <a:pt x="11793" y="1755"/>
                  </a:moveTo>
                  <a:cubicBezTo>
                    <a:pt x="18750" y="7775"/>
                    <a:pt x="9437" y="18593"/>
                    <a:pt x="2458" y="12573"/>
                  </a:cubicBezTo>
                  <a:cubicBezTo>
                    <a:pt x="-4499" y="6575"/>
                    <a:pt x="4814" y="-4243"/>
                    <a:pt x="11793" y="1755"/>
                  </a:cubicBezTo>
                  <a:lnTo>
                    <a:pt x="11793" y="17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BC082F37-10FF-4861-83CF-4F66E8EA27DC}"/>
                </a:ext>
              </a:extLst>
            </p:cNvPr>
            <p:cNvSpPr/>
            <p:nvPr/>
          </p:nvSpPr>
          <p:spPr>
            <a:xfrm>
              <a:off x="2674621" y="5589013"/>
              <a:ext cx="13780" cy="13862"/>
            </a:xfrm>
            <a:custGeom>
              <a:avLst/>
              <a:gdLst>
                <a:gd name="connsiteX0" fmla="*/ 11400 w 13780"/>
                <a:gd name="connsiteY0" fmla="*/ 1708 h 13862"/>
                <a:gd name="connsiteX1" fmla="*/ 2371 w 13780"/>
                <a:gd name="connsiteY1" fmla="*/ 12155 h 13862"/>
                <a:gd name="connsiteX2" fmla="*/ 11400 w 13780"/>
                <a:gd name="connsiteY2" fmla="*/ 1708 h 13862"/>
                <a:gd name="connsiteX3" fmla="*/ 11400 w 13780"/>
                <a:gd name="connsiteY3" fmla="*/ 1708 h 1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0" h="13862">
                  <a:moveTo>
                    <a:pt x="11400" y="1708"/>
                  </a:moveTo>
                  <a:cubicBezTo>
                    <a:pt x="18140" y="7509"/>
                    <a:pt x="9110" y="17978"/>
                    <a:pt x="2371" y="12155"/>
                  </a:cubicBezTo>
                  <a:cubicBezTo>
                    <a:pt x="-4347" y="6354"/>
                    <a:pt x="4661" y="-4115"/>
                    <a:pt x="11400" y="1708"/>
                  </a:cubicBezTo>
                  <a:lnTo>
                    <a:pt x="11400" y="17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4A1F7B0A-058B-4266-A48D-C031CBCAD221}"/>
                </a:ext>
              </a:extLst>
            </p:cNvPr>
            <p:cNvSpPr/>
            <p:nvPr/>
          </p:nvSpPr>
          <p:spPr>
            <a:xfrm>
              <a:off x="2758761" y="5744891"/>
              <a:ext cx="17520" cy="17616"/>
            </a:xfrm>
            <a:custGeom>
              <a:avLst/>
              <a:gdLst>
                <a:gd name="connsiteX0" fmla="*/ 14501 w 17520"/>
                <a:gd name="connsiteY0" fmla="*/ 2167 h 17616"/>
                <a:gd name="connsiteX1" fmla="*/ 3029 w 17520"/>
                <a:gd name="connsiteY1" fmla="*/ 15450 h 17616"/>
                <a:gd name="connsiteX2" fmla="*/ 14501 w 17520"/>
                <a:gd name="connsiteY2" fmla="*/ 2167 h 17616"/>
                <a:gd name="connsiteX3" fmla="*/ 14501 w 17520"/>
                <a:gd name="connsiteY3" fmla="*/ 2167 h 1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20" h="17616">
                  <a:moveTo>
                    <a:pt x="14501" y="2167"/>
                  </a:moveTo>
                  <a:cubicBezTo>
                    <a:pt x="23051" y="9539"/>
                    <a:pt x="11600" y="22843"/>
                    <a:pt x="3029" y="15450"/>
                  </a:cubicBezTo>
                  <a:cubicBezTo>
                    <a:pt x="-5543" y="8078"/>
                    <a:pt x="5930" y="-5227"/>
                    <a:pt x="14501" y="2167"/>
                  </a:cubicBezTo>
                  <a:lnTo>
                    <a:pt x="14501" y="21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95618827-9CBC-4DE2-82D3-BA0FCD26E09A}"/>
                </a:ext>
              </a:extLst>
            </p:cNvPr>
            <p:cNvSpPr/>
            <p:nvPr/>
          </p:nvSpPr>
          <p:spPr>
            <a:xfrm>
              <a:off x="2742460" y="5771028"/>
              <a:ext cx="12845" cy="12933"/>
            </a:xfrm>
            <a:custGeom>
              <a:avLst/>
              <a:gdLst>
                <a:gd name="connsiteX0" fmla="*/ 10627 w 12845"/>
                <a:gd name="connsiteY0" fmla="*/ 1592 h 12933"/>
                <a:gd name="connsiteX1" fmla="*/ 2209 w 12845"/>
                <a:gd name="connsiteY1" fmla="*/ 11341 h 12933"/>
                <a:gd name="connsiteX2" fmla="*/ 10627 w 12845"/>
                <a:gd name="connsiteY2" fmla="*/ 1592 h 12933"/>
                <a:gd name="connsiteX3" fmla="*/ 10627 w 12845"/>
                <a:gd name="connsiteY3" fmla="*/ 1592 h 1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5" h="12933">
                  <a:moveTo>
                    <a:pt x="10627" y="1592"/>
                  </a:moveTo>
                  <a:cubicBezTo>
                    <a:pt x="16909" y="7001"/>
                    <a:pt x="8490" y="16772"/>
                    <a:pt x="2209" y="11341"/>
                  </a:cubicBezTo>
                  <a:cubicBezTo>
                    <a:pt x="-4051" y="5932"/>
                    <a:pt x="4346" y="-3839"/>
                    <a:pt x="10627" y="1592"/>
                  </a:cubicBezTo>
                  <a:lnTo>
                    <a:pt x="10627" y="15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42F0EFC5-608F-4138-86BE-EEE929C13CE2}"/>
                </a:ext>
              </a:extLst>
            </p:cNvPr>
            <p:cNvSpPr/>
            <p:nvPr/>
          </p:nvSpPr>
          <p:spPr>
            <a:xfrm>
              <a:off x="2717565" y="5798860"/>
              <a:ext cx="13780" cy="13865"/>
            </a:xfrm>
            <a:custGeom>
              <a:avLst/>
              <a:gdLst>
                <a:gd name="connsiteX0" fmla="*/ 11400 w 13780"/>
                <a:gd name="connsiteY0" fmla="*/ 1699 h 13865"/>
                <a:gd name="connsiteX1" fmla="*/ 2371 w 13780"/>
                <a:gd name="connsiteY1" fmla="*/ 12168 h 13865"/>
                <a:gd name="connsiteX2" fmla="*/ 11400 w 13780"/>
                <a:gd name="connsiteY2" fmla="*/ 1699 h 13865"/>
                <a:gd name="connsiteX3" fmla="*/ 11400 w 13780"/>
                <a:gd name="connsiteY3" fmla="*/ 1699 h 1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0" h="13865">
                  <a:moveTo>
                    <a:pt x="11400" y="1699"/>
                  </a:moveTo>
                  <a:cubicBezTo>
                    <a:pt x="18140" y="7501"/>
                    <a:pt x="9110" y="17970"/>
                    <a:pt x="2371" y="12168"/>
                  </a:cubicBezTo>
                  <a:cubicBezTo>
                    <a:pt x="-4347" y="6345"/>
                    <a:pt x="4661" y="-4102"/>
                    <a:pt x="11400" y="1699"/>
                  </a:cubicBezTo>
                  <a:lnTo>
                    <a:pt x="11400" y="16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4D83DD33-507B-4BE1-9964-FB300FA6E493}"/>
                </a:ext>
              </a:extLst>
            </p:cNvPr>
            <p:cNvSpPr/>
            <p:nvPr/>
          </p:nvSpPr>
          <p:spPr>
            <a:xfrm>
              <a:off x="2638293" y="5809437"/>
              <a:ext cx="11597" cy="11708"/>
            </a:xfrm>
            <a:custGeom>
              <a:avLst/>
              <a:gdLst>
                <a:gd name="connsiteX0" fmla="*/ 5416 w 11597"/>
                <a:gd name="connsiteY0" fmla="*/ 64 h 11708"/>
                <a:gd name="connsiteX1" fmla="*/ 5917 w 11597"/>
                <a:gd name="connsiteY1" fmla="*/ 20 h 11708"/>
                <a:gd name="connsiteX2" fmla="*/ 11566 w 11597"/>
                <a:gd name="connsiteY2" fmla="*/ 4884 h 11708"/>
                <a:gd name="connsiteX3" fmla="*/ 11588 w 11597"/>
                <a:gd name="connsiteY3" fmla="*/ 5386 h 11708"/>
                <a:gd name="connsiteX4" fmla="*/ 9036 w 11597"/>
                <a:gd name="connsiteY4" fmla="*/ 10598 h 11708"/>
                <a:gd name="connsiteX5" fmla="*/ 8426 w 11597"/>
                <a:gd name="connsiteY5" fmla="*/ 10925 h 11708"/>
                <a:gd name="connsiteX6" fmla="*/ 399 w 11597"/>
                <a:gd name="connsiteY6" fmla="*/ 3990 h 11708"/>
                <a:gd name="connsiteX7" fmla="*/ 639 w 11597"/>
                <a:gd name="connsiteY7" fmla="*/ 3335 h 11708"/>
                <a:gd name="connsiteX8" fmla="*/ 5416 w 11597"/>
                <a:gd name="connsiteY8" fmla="*/ 64 h 11708"/>
                <a:gd name="connsiteX9" fmla="*/ 5416 w 11597"/>
                <a:gd name="connsiteY9" fmla="*/ 64 h 1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97" h="11708">
                  <a:moveTo>
                    <a:pt x="5416" y="64"/>
                  </a:moveTo>
                  <a:lnTo>
                    <a:pt x="5917" y="20"/>
                  </a:lnTo>
                  <a:cubicBezTo>
                    <a:pt x="8709" y="-241"/>
                    <a:pt x="11392" y="2071"/>
                    <a:pt x="11566" y="4884"/>
                  </a:cubicBezTo>
                  <a:lnTo>
                    <a:pt x="11588" y="5386"/>
                  </a:lnTo>
                  <a:cubicBezTo>
                    <a:pt x="11697" y="7283"/>
                    <a:pt x="10825" y="9661"/>
                    <a:pt x="9036" y="10598"/>
                  </a:cubicBezTo>
                  <a:cubicBezTo>
                    <a:pt x="8840" y="10707"/>
                    <a:pt x="8622" y="10817"/>
                    <a:pt x="8426" y="10925"/>
                  </a:cubicBezTo>
                  <a:cubicBezTo>
                    <a:pt x="3475" y="13521"/>
                    <a:pt x="-1455" y="9268"/>
                    <a:pt x="399" y="3990"/>
                  </a:cubicBezTo>
                  <a:cubicBezTo>
                    <a:pt x="465" y="3772"/>
                    <a:pt x="552" y="3554"/>
                    <a:pt x="639" y="3335"/>
                  </a:cubicBezTo>
                  <a:cubicBezTo>
                    <a:pt x="1294" y="1438"/>
                    <a:pt x="3540" y="238"/>
                    <a:pt x="5416" y="64"/>
                  </a:cubicBezTo>
                  <a:lnTo>
                    <a:pt x="5416" y="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F2F099AE-51FD-4BEA-9697-674E8793F4F9}"/>
                </a:ext>
              </a:extLst>
            </p:cNvPr>
            <p:cNvSpPr/>
            <p:nvPr/>
          </p:nvSpPr>
          <p:spPr>
            <a:xfrm>
              <a:off x="2619314" y="5801561"/>
              <a:ext cx="10706" cy="10846"/>
            </a:xfrm>
            <a:custGeom>
              <a:avLst/>
              <a:gdLst>
                <a:gd name="connsiteX0" fmla="*/ 6335 w 10706"/>
                <a:gd name="connsiteY0" fmla="*/ 154 h 10846"/>
                <a:gd name="connsiteX1" fmla="*/ 5986 w 10706"/>
                <a:gd name="connsiteY1" fmla="*/ 45 h 10846"/>
                <a:gd name="connsiteX2" fmla="*/ 10632 w 10706"/>
                <a:gd name="connsiteY2" fmla="*/ 4036 h 10846"/>
                <a:gd name="connsiteX3" fmla="*/ 10479 w 10706"/>
                <a:gd name="connsiteY3" fmla="*/ 3709 h 10846"/>
                <a:gd name="connsiteX4" fmla="*/ 1864 w 10706"/>
                <a:gd name="connsiteY4" fmla="*/ 9532 h 10846"/>
                <a:gd name="connsiteX5" fmla="*/ 6335 w 10706"/>
                <a:gd name="connsiteY5" fmla="*/ 154 h 10846"/>
                <a:gd name="connsiteX6" fmla="*/ 6335 w 10706"/>
                <a:gd name="connsiteY6" fmla="*/ 154 h 10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06" h="10846">
                  <a:moveTo>
                    <a:pt x="6335" y="154"/>
                  </a:moveTo>
                  <a:cubicBezTo>
                    <a:pt x="6226" y="111"/>
                    <a:pt x="6095" y="67"/>
                    <a:pt x="5986" y="45"/>
                  </a:cubicBezTo>
                  <a:cubicBezTo>
                    <a:pt x="8102" y="-348"/>
                    <a:pt x="10719" y="1899"/>
                    <a:pt x="10632" y="4036"/>
                  </a:cubicBezTo>
                  <a:cubicBezTo>
                    <a:pt x="10588" y="3927"/>
                    <a:pt x="10523" y="3818"/>
                    <a:pt x="10479" y="3709"/>
                  </a:cubicBezTo>
                  <a:cubicBezTo>
                    <a:pt x="11940" y="8726"/>
                    <a:pt x="6030" y="13131"/>
                    <a:pt x="1864" y="9532"/>
                  </a:cubicBezTo>
                  <a:cubicBezTo>
                    <a:pt x="-2323" y="5934"/>
                    <a:pt x="1144" y="-544"/>
                    <a:pt x="6335" y="154"/>
                  </a:cubicBezTo>
                  <a:lnTo>
                    <a:pt x="6335" y="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D746D414-C7A2-4BD9-8525-24ED3831B8C0}"/>
                </a:ext>
              </a:extLst>
            </p:cNvPr>
            <p:cNvSpPr/>
            <p:nvPr/>
          </p:nvSpPr>
          <p:spPr>
            <a:xfrm>
              <a:off x="2570585" y="5753494"/>
              <a:ext cx="15887" cy="15972"/>
            </a:xfrm>
            <a:custGeom>
              <a:avLst/>
              <a:gdLst>
                <a:gd name="connsiteX0" fmla="*/ 13146 w 15887"/>
                <a:gd name="connsiteY0" fmla="*/ 1961 h 15972"/>
                <a:gd name="connsiteX1" fmla="*/ 2742 w 15887"/>
                <a:gd name="connsiteY1" fmla="*/ 14000 h 15972"/>
                <a:gd name="connsiteX2" fmla="*/ 13146 w 15887"/>
                <a:gd name="connsiteY2" fmla="*/ 1961 h 15972"/>
                <a:gd name="connsiteX3" fmla="*/ 13146 w 15887"/>
                <a:gd name="connsiteY3" fmla="*/ 1961 h 1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87" h="15972">
                  <a:moveTo>
                    <a:pt x="13146" y="1961"/>
                  </a:moveTo>
                  <a:cubicBezTo>
                    <a:pt x="20910" y="8657"/>
                    <a:pt x="10506" y="20718"/>
                    <a:pt x="2742" y="14000"/>
                  </a:cubicBezTo>
                  <a:cubicBezTo>
                    <a:pt x="-5023" y="7326"/>
                    <a:pt x="5381" y="-4735"/>
                    <a:pt x="13146" y="1961"/>
                  </a:cubicBezTo>
                  <a:lnTo>
                    <a:pt x="13146" y="19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B450BDF5-76D7-41CF-A0EA-E483A477B54D}"/>
                </a:ext>
              </a:extLst>
            </p:cNvPr>
            <p:cNvSpPr/>
            <p:nvPr/>
          </p:nvSpPr>
          <p:spPr>
            <a:xfrm>
              <a:off x="2559578" y="5736942"/>
              <a:ext cx="8391" cy="8465"/>
            </a:xfrm>
            <a:custGeom>
              <a:avLst/>
              <a:gdLst>
                <a:gd name="connsiteX0" fmla="*/ 6944 w 8391"/>
                <a:gd name="connsiteY0" fmla="*/ 1043 h 8465"/>
                <a:gd name="connsiteX1" fmla="*/ 1448 w 8391"/>
                <a:gd name="connsiteY1" fmla="*/ 7433 h 8465"/>
                <a:gd name="connsiteX2" fmla="*/ 6944 w 8391"/>
                <a:gd name="connsiteY2" fmla="*/ 1043 h 8465"/>
                <a:gd name="connsiteX3" fmla="*/ 6944 w 8391"/>
                <a:gd name="connsiteY3" fmla="*/ 1043 h 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8465">
                  <a:moveTo>
                    <a:pt x="6944" y="1043"/>
                  </a:moveTo>
                  <a:cubicBezTo>
                    <a:pt x="11044" y="4576"/>
                    <a:pt x="5548" y="10966"/>
                    <a:pt x="1448" y="7433"/>
                  </a:cubicBezTo>
                  <a:cubicBezTo>
                    <a:pt x="-2653" y="3878"/>
                    <a:pt x="2844" y="-2512"/>
                    <a:pt x="6944" y="1043"/>
                  </a:cubicBezTo>
                  <a:lnTo>
                    <a:pt x="6944" y="10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A1BC9F9C-D4D1-4ED3-A3D8-240AF96B96CA}"/>
                </a:ext>
              </a:extLst>
            </p:cNvPr>
            <p:cNvSpPr/>
            <p:nvPr/>
          </p:nvSpPr>
          <p:spPr>
            <a:xfrm>
              <a:off x="2570177" y="5626834"/>
              <a:ext cx="50790" cy="35981"/>
            </a:xfrm>
            <a:custGeom>
              <a:avLst/>
              <a:gdLst>
                <a:gd name="connsiteX0" fmla="*/ 24546 w 50790"/>
                <a:gd name="connsiteY0" fmla="*/ 3669 h 35981"/>
                <a:gd name="connsiteX1" fmla="*/ 29082 w 50790"/>
                <a:gd name="connsiteY1" fmla="*/ 10605 h 35981"/>
                <a:gd name="connsiteX2" fmla="*/ 31024 w 50790"/>
                <a:gd name="connsiteY2" fmla="*/ 9427 h 35981"/>
                <a:gd name="connsiteX3" fmla="*/ 48254 w 50790"/>
                <a:gd name="connsiteY3" fmla="*/ 13920 h 35981"/>
                <a:gd name="connsiteX4" fmla="*/ 48734 w 50790"/>
                <a:gd name="connsiteY4" fmla="*/ 14858 h 35981"/>
                <a:gd name="connsiteX5" fmla="*/ 43390 w 50790"/>
                <a:gd name="connsiteY5" fmla="*/ 34574 h 35981"/>
                <a:gd name="connsiteX6" fmla="*/ 24481 w 50790"/>
                <a:gd name="connsiteY6" fmla="*/ 26875 h 35981"/>
                <a:gd name="connsiteX7" fmla="*/ 24153 w 50790"/>
                <a:gd name="connsiteY7" fmla="*/ 25850 h 35981"/>
                <a:gd name="connsiteX8" fmla="*/ 24153 w 50790"/>
                <a:gd name="connsiteY8" fmla="*/ 25828 h 35981"/>
                <a:gd name="connsiteX9" fmla="*/ 5113 w 50790"/>
                <a:gd name="connsiteY9" fmla="*/ 26177 h 35981"/>
                <a:gd name="connsiteX10" fmla="*/ 24546 w 50790"/>
                <a:gd name="connsiteY10" fmla="*/ 3669 h 35981"/>
                <a:gd name="connsiteX11" fmla="*/ 24546 w 50790"/>
                <a:gd name="connsiteY11" fmla="*/ 3669 h 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35981">
                  <a:moveTo>
                    <a:pt x="24546" y="3669"/>
                  </a:moveTo>
                  <a:cubicBezTo>
                    <a:pt x="26988" y="5763"/>
                    <a:pt x="28384" y="8162"/>
                    <a:pt x="29082" y="10605"/>
                  </a:cubicBezTo>
                  <a:cubicBezTo>
                    <a:pt x="29693" y="10168"/>
                    <a:pt x="30326" y="9754"/>
                    <a:pt x="31024" y="9427"/>
                  </a:cubicBezTo>
                  <a:cubicBezTo>
                    <a:pt x="36498" y="6701"/>
                    <a:pt x="45157" y="7900"/>
                    <a:pt x="48254" y="13920"/>
                  </a:cubicBezTo>
                  <a:cubicBezTo>
                    <a:pt x="48406" y="14225"/>
                    <a:pt x="48581" y="14552"/>
                    <a:pt x="48734" y="14858"/>
                  </a:cubicBezTo>
                  <a:cubicBezTo>
                    <a:pt x="52463" y="22077"/>
                    <a:pt x="51373" y="30626"/>
                    <a:pt x="43390" y="34574"/>
                  </a:cubicBezTo>
                  <a:cubicBezTo>
                    <a:pt x="36236" y="38129"/>
                    <a:pt x="27032" y="34727"/>
                    <a:pt x="24481" y="26875"/>
                  </a:cubicBezTo>
                  <a:cubicBezTo>
                    <a:pt x="24371" y="26548"/>
                    <a:pt x="24262" y="26199"/>
                    <a:pt x="24153" y="25850"/>
                  </a:cubicBezTo>
                  <a:cubicBezTo>
                    <a:pt x="24153" y="25828"/>
                    <a:pt x="24153" y="25828"/>
                    <a:pt x="24153" y="25828"/>
                  </a:cubicBezTo>
                  <a:cubicBezTo>
                    <a:pt x="19180" y="30299"/>
                    <a:pt x="11656" y="31826"/>
                    <a:pt x="5113" y="26177"/>
                  </a:cubicBezTo>
                  <a:cubicBezTo>
                    <a:pt x="-9369" y="13680"/>
                    <a:pt x="10042" y="-8850"/>
                    <a:pt x="24546" y="3669"/>
                  </a:cubicBezTo>
                  <a:lnTo>
                    <a:pt x="24546" y="36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B2364BB0-5AB7-47C4-A419-E304FB7938CE}"/>
                </a:ext>
              </a:extLst>
            </p:cNvPr>
            <p:cNvSpPr/>
            <p:nvPr/>
          </p:nvSpPr>
          <p:spPr>
            <a:xfrm>
              <a:off x="2626396" y="5595204"/>
              <a:ext cx="8880" cy="8929"/>
            </a:xfrm>
            <a:custGeom>
              <a:avLst/>
              <a:gdLst>
                <a:gd name="connsiteX0" fmla="*/ 7346 w 8880"/>
                <a:gd name="connsiteY0" fmla="*/ 1101 h 8929"/>
                <a:gd name="connsiteX1" fmla="*/ 1522 w 8880"/>
                <a:gd name="connsiteY1" fmla="*/ 7840 h 8929"/>
                <a:gd name="connsiteX2" fmla="*/ 7346 w 8880"/>
                <a:gd name="connsiteY2" fmla="*/ 1101 h 8929"/>
                <a:gd name="connsiteX3" fmla="*/ 7346 w 8880"/>
                <a:gd name="connsiteY3" fmla="*/ 1101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0" h="8929">
                  <a:moveTo>
                    <a:pt x="7346" y="1101"/>
                  </a:moveTo>
                  <a:cubicBezTo>
                    <a:pt x="11686" y="4830"/>
                    <a:pt x="5885" y="11570"/>
                    <a:pt x="1522" y="7840"/>
                  </a:cubicBezTo>
                  <a:cubicBezTo>
                    <a:pt x="-2796" y="4089"/>
                    <a:pt x="3005" y="-2651"/>
                    <a:pt x="7346" y="1101"/>
                  </a:cubicBezTo>
                  <a:lnTo>
                    <a:pt x="7346" y="11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C9036712-91E7-489B-A549-6D768F9414B4}"/>
                </a:ext>
              </a:extLst>
            </p:cNvPr>
            <p:cNvSpPr/>
            <p:nvPr/>
          </p:nvSpPr>
          <p:spPr>
            <a:xfrm>
              <a:off x="2639543" y="5582463"/>
              <a:ext cx="476" cy="464"/>
            </a:xfrm>
            <a:custGeom>
              <a:avLst/>
              <a:gdLst>
                <a:gd name="connsiteX0" fmla="*/ 393 w 476"/>
                <a:gd name="connsiteY0" fmla="*/ 58 h 464"/>
                <a:gd name="connsiteX1" fmla="*/ 87 w 476"/>
                <a:gd name="connsiteY1" fmla="*/ 407 h 464"/>
                <a:gd name="connsiteX2" fmla="*/ 393 w 476"/>
                <a:gd name="connsiteY2" fmla="*/ 58 h 464"/>
                <a:gd name="connsiteX3" fmla="*/ 393 w 476"/>
                <a:gd name="connsiteY3" fmla="*/ 58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64">
                  <a:moveTo>
                    <a:pt x="393" y="58"/>
                  </a:moveTo>
                  <a:cubicBezTo>
                    <a:pt x="633" y="254"/>
                    <a:pt x="305" y="603"/>
                    <a:pt x="87" y="407"/>
                  </a:cubicBezTo>
                  <a:cubicBezTo>
                    <a:pt x="-153" y="211"/>
                    <a:pt x="153" y="-138"/>
                    <a:pt x="393" y="58"/>
                  </a:cubicBezTo>
                  <a:lnTo>
                    <a:pt x="393" y="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40F5AA75-AD3F-4715-99FF-CB80B0DCA301}"/>
                </a:ext>
              </a:extLst>
            </p:cNvPr>
            <p:cNvSpPr/>
            <p:nvPr/>
          </p:nvSpPr>
          <p:spPr>
            <a:xfrm>
              <a:off x="3512572" y="5283603"/>
              <a:ext cx="362113" cy="319116"/>
            </a:xfrm>
            <a:custGeom>
              <a:avLst/>
              <a:gdLst>
                <a:gd name="connsiteX0" fmla="*/ 3727 w 362113"/>
                <a:gd name="connsiteY0" fmla="*/ 143781 h 319116"/>
                <a:gd name="connsiteX1" fmla="*/ 88569 w 362113"/>
                <a:gd name="connsiteY1" fmla="*/ 186093 h 319116"/>
                <a:gd name="connsiteX2" fmla="*/ 140107 w 362113"/>
                <a:gd name="connsiteY2" fmla="*/ 317457 h 319116"/>
                <a:gd name="connsiteX3" fmla="*/ 248527 w 362113"/>
                <a:gd name="connsiteY3" fmla="*/ 274839 h 319116"/>
                <a:gd name="connsiteX4" fmla="*/ 332038 w 362113"/>
                <a:gd name="connsiteY4" fmla="*/ 150498 h 319116"/>
                <a:gd name="connsiteX5" fmla="*/ 343816 w 362113"/>
                <a:gd name="connsiteY5" fmla="*/ 17084 h 319116"/>
                <a:gd name="connsiteX6" fmla="*/ 282027 w 362113"/>
                <a:gd name="connsiteY6" fmla="*/ 1119 h 319116"/>
                <a:gd name="connsiteX7" fmla="*/ 210423 w 362113"/>
                <a:gd name="connsiteY7" fmla="*/ 770 h 319116"/>
                <a:gd name="connsiteX8" fmla="*/ 74567 w 362113"/>
                <a:gd name="connsiteY8" fmla="*/ 31850 h 319116"/>
                <a:gd name="connsiteX9" fmla="*/ 3727 w 362113"/>
                <a:gd name="connsiteY9" fmla="*/ 143781 h 319116"/>
                <a:gd name="connsiteX10" fmla="*/ 3727 w 362113"/>
                <a:gd name="connsiteY10" fmla="*/ 143781 h 31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2113" h="319116">
                  <a:moveTo>
                    <a:pt x="3727" y="143781"/>
                  </a:moveTo>
                  <a:cubicBezTo>
                    <a:pt x="15831" y="178677"/>
                    <a:pt x="52451" y="185896"/>
                    <a:pt x="88569" y="186093"/>
                  </a:cubicBezTo>
                  <a:cubicBezTo>
                    <a:pt x="68721" y="234665"/>
                    <a:pt x="86933" y="307184"/>
                    <a:pt x="140107" y="317457"/>
                  </a:cubicBezTo>
                  <a:cubicBezTo>
                    <a:pt x="181241" y="325396"/>
                    <a:pt x="220958" y="303825"/>
                    <a:pt x="248527" y="274839"/>
                  </a:cubicBezTo>
                  <a:cubicBezTo>
                    <a:pt x="282223" y="239419"/>
                    <a:pt x="309399" y="193639"/>
                    <a:pt x="332038" y="150498"/>
                  </a:cubicBezTo>
                  <a:cubicBezTo>
                    <a:pt x="350577" y="115144"/>
                    <a:pt x="382551" y="49603"/>
                    <a:pt x="343816" y="17084"/>
                  </a:cubicBezTo>
                  <a:cubicBezTo>
                    <a:pt x="326477" y="2515"/>
                    <a:pt x="303554" y="2319"/>
                    <a:pt x="282027" y="1119"/>
                  </a:cubicBezTo>
                  <a:cubicBezTo>
                    <a:pt x="258210" y="-190"/>
                    <a:pt x="234241" y="-408"/>
                    <a:pt x="210423" y="770"/>
                  </a:cubicBezTo>
                  <a:cubicBezTo>
                    <a:pt x="164360" y="3060"/>
                    <a:pt x="116574" y="12220"/>
                    <a:pt x="74567" y="31850"/>
                  </a:cubicBezTo>
                  <a:cubicBezTo>
                    <a:pt x="33890" y="50912"/>
                    <a:pt x="-13787" y="93333"/>
                    <a:pt x="3727" y="143781"/>
                  </a:cubicBezTo>
                  <a:lnTo>
                    <a:pt x="3727" y="14378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15106FBD-C059-4009-B1C4-FECBBB810D6E}"/>
                </a:ext>
              </a:extLst>
            </p:cNvPr>
            <p:cNvSpPr/>
            <p:nvPr/>
          </p:nvSpPr>
          <p:spPr>
            <a:xfrm>
              <a:off x="3629814" y="5283646"/>
              <a:ext cx="244828" cy="240354"/>
            </a:xfrm>
            <a:custGeom>
              <a:avLst/>
              <a:gdLst>
                <a:gd name="connsiteX0" fmla="*/ 171524 w 244828"/>
                <a:gd name="connsiteY0" fmla="*/ 224152 h 240354"/>
                <a:gd name="connsiteX1" fmla="*/ 214795 w 244828"/>
                <a:gd name="connsiteY1" fmla="*/ 150476 h 240354"/>
                <a:gd name="connsiteX2" fmla="*/ 244828 w 244828"/>
                <a:gd name="connsiteY2" fmla="*/ 62428 h 240354"/>
                <a:gd name="connsiteX3" fmla="*/ 226595 w 244828"/>
                <a:gd name="connsiteY3" fmla="*/ 20901 h 240354"/>
                <a:gd name="connsiteX4" fmla="*/ 222277 w 244828"/>
                <a:gd name="connsiteY4" fmla="*/ 13834 h 240354"/>
                <a:gd name="connsiteX5" fmla="*/ 164762 w 244828"/>
                <a:gd name="connsiteY5" fmla="*/ 1119 h 240354"/>
                <a:gd name="connsiteX6" fmla="*/ 93159 w 244828"/>
                <a:gd name="connsiteY6" fmla="*/ 770 h 240354"/>
                <a:gd name="connsiteX7" fmla="*/ 50454 w 244828"/>
                <a:gd name="connsiteY7" fmla="*/ 4936 h 240354"/>
                <a:gd name="connsiteX8" fmla="*/ 56365 w 244828"/>
                <a:gd name="connsiteY8" fmla="*/ 32111 h 240354"/>
                <a:gd name="connsiteX9" fmla="*/ 8469 w 244828"/>
                <a:gd name="connsiteY9" fmla="*/ 62581 h 240354"/>
                <a:gd name="connsiteX10" fmla="*/ 31501 w 244828"/>
                <a:gd name="connsiteY10" fmla="*/ 99789 h 240354"/>
                <a:gd name="connsiteX11" fmla="*/ 37128 w 244828"/>
                <a:gd name="connsiteY11" fmla="*/ 96997 h 240354"/>
                <a:gd name="connsiteX12" fmla="*/ 7815 w 244828"/>
                <a:gd name="connsiteY12" fmla="*/ 118459 h 240354"/>
                <a:gd name="connsiteX13" fmla="*/ 30083 w 244828"/>
                <a:gd name="connsiteY13" fmla="*/ 154424 h 240354"/>
                <a:gd name="connsiteX14" fmla="*/ 100226 w 244828"/>
                <a:gd name="connsiteY14" fmla="*/ 121796 h 240354"/>
                <a:gd name="connsiteX15" fmla="*/ 47357 w 244828"/>
                <a:gd name="connsiteY15" fmla="*/ 156409 h 240354"/>
                <a:gd name="connsiteX16" fmla="*/ 55318 w 244828"/>
                <a:gd name="connsiteY16" fmla="*/ 205199 h 240354"/>
                <a:gd name="connsiteX17" fmla="*/ 132243 w 244828"/>
                <a:gd name="connsiteY17" fmla="*/ 171327 h 240354"/>
                <a:gd name="connsiteX18" fmla="*/ 147140 w 244828"/>
                <a:gd name="connsiteY18" fmla="*/ 152832 h 240354"/>
                <a:gd name="connsiteX19" fmla="*/ 144392 w 244828"/>
                <a:gd name="connsiteY19" fmla="*/ 164871 h 240354"/>
                <a:gd name="connsiteX20" fmla="*/ 121665 w 244828"/>
                <a:gd name="connsiteY20" fmla="*/ 193574 h 240354"/>
                <a:gd name="connsiteX21" fmla="*/ 142691 w 244828"/>
                <a:gd name="connsiteY21" fmla="*/ 240117 h 240354"/>
                <a:gd name="connsiteX22" fmla="*/ 171524 w 244828"/>
                <a:gd name="connsiteY22" fmla="*/ 224152 h 240354"/>
                <a:gd name="connsiteX23" fmla="*/ 171524 w 244828"/>
                <a:gd name="connsiteY23" fmla="*/ 224152 h 24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4828" h="240354">
                  <a:moveTo>
                    <a:pt x="171524" y="224152"/>
                  </a:moveTo>
                  <a:cubicBezTo>
                    <a:pt x="186246" y="202603"/>
                    <a:pt x="201927" y="174991"/>
                    <a:pt x="214795" y="150476"/>
                  </a:cubicBezTo>
                  <a:cubicBezTo>
                    <a:pt x="226617" y="127946"/>
                    <a:pt x="243891" y="93115"/>
                    <a:pt x="244828" y="62428"/>
                  </a:cubicBezTo>
                  <a:cubicBezTo>
                    <a:pt x="239092" y="47968"/>
                    <a:pt x="231829" y="33835"/>
                    <a:pt x="226595" y="20901"/>
                  </a:cubicBezTo>
                  <a:cubicBezTo>
                    <a:pt x="225483" y="18153"/>
                    <a:pt x="224021" y="15797"/>
                    <a:pt x="222277" y="13834"/>
                  </a:cubicBezTo>
                  <a:cubicBezTo>
                    <a:pt x="205548" y="2471"/>
                    <a:pt x="184588" y="2210"/>
                    <a:pt x="164762" y="1119"/>
                  </a:cubicBezTo>
                  <a:cubicBezTo>
                    <a:pt x="140946" y="-190"/>
                    <a:pt x="116976" y="-408"/>
                    <a:pt x="93159" y="770"/>
                  </a:cubicBezTo>
                  <a:cubicBezTo>
                    <a:pt x="79004" y="1468"/>
                    <a:pt x="64697" y="2820"/>
                    <a:pt x="50454" y="4936"/>
                  </a:cubicBezTo>
                  <a:cubicBezTo>
                    <a:pt x="16517" y="9930"/>
                    <a:pt x="44282" y="32068"/>
                    <a:pt x="56365" y="32111"/>
                  </a:cubicBezTo>
                  <a:cubicBezTo>
                    <a:pt x="39396" y="40530"/>
                    <a:pt x="23409" y="50868"/>
                    <a:pt x="8469" y="62581"/>
                  </a:cubicBezTo>
                  <a:cubicBezTo>
                    <a:pt x="-11073" y="77913"/>
                    <a:pt x="8775" y="110869"/>
                    <a:pt x="31501" y="99789"/>
                  </a:cubicBezTo>
                  <a:cubicBezTo>
                    <a:pt x="33333" y="98895"/>
                    <a:pt x="35209" y="97957"/>
                    <a:pt x="37128" y="96997"/>
                  </a:cubicBezTo>
                  <a:cubicBezTo>
                    <a:pt x="27270" y="103955"/>
                    <a:pt x="17477" y="111087"/>
                    <a:pt x="7815" y="118459"/>
                  </a:cubicBezTo>
                  <a:cubicBezTo>
                    <a:pt x="-11400" y="133093"/>
                    <a:pt x="8208" y="164959"/>
                    <a:pt x="30083" y="154424"/>
                  </a:cubicBezTo>
                  <a:cubicBezTo>
                    <a:pt x="53312" y="143235"/>
                    <a:pt x="76758" y="132505"/>
                    <a:pt x="100226" y="121796"/>
                  </a:cubicBezTo>
                  <a:cubicBezTo>
                    <a:pt x="84173" y="136387"/>
                    <a:pt x="66834" y="148819"/>
                    <a:pt x="47357" y="156409"/>
                  </a:cubicBezTo>
                  <a:cubicBezTo>
                    <a:pt x="22581" y="166093"/>
                    <a:pt x="31501" y="201818"/>
                    <a:pt x="55318" y="205199"/>
                  </a:cubicBezTo>
                  <a:cubicBezTo>
                    <a:pt x="87314" y="209735"/>
                    <a:pt x="112243" y="195515"/>
                    <a:pt x="132243" y="171327"/>
                  </a:cubicBezTo>
                  <a:cubicBezTo>
                    <a:pt x="137260" y="165264"/>
                    <a:pt x="142232" y="159070"/>
                    <a:pt x="147140" y="152832"/>
                  </a:cubicBezTo>
                  <a:cubicBezTo>
                    <a:pt x="146289" y="156845"/>
                    <a:pt x="145373" y="160945"/>
                    <a:pt x="144392" y="164871"/>
                  </a:cubicBezTo>
                  <a:cubicBezTo>
                    <a:pt x="138241" y="175209"/>
                    <a:pt x="130825" y="184893"/>
                    <a:pt x="121665" y="193574"/>
                  </a:cubicBezTo>
                  <a:cubicBezTo>
                    <a:pt x="102647" y="211611"/>
                    <a:pt x="115580" y="243410"/>
                    <a:pt x="142691" y="240117"/>
                  </a:cubicBezTo>
                  <a:cubicBezTo>
                    <a:pt x="155275" y="238590"/>
                    <a:pt x="164414" y="234512"/>
                    <a:pt x="171524" y="224152"/>
                  </a:cubicBezTo>
                  <a:lnTo>
                    <a:pt x="171524" y="224152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929C92D1-7D8E-4EBF-A429-D162AE584B5E}"/>
                </a:ext>
              </a:extLst>
            </p:cNvPr>
            <p:cNvSpPr/>
            <p:nvPr/>
          </p:nvSpPr>
          <p:spPr>
            <a:xfrm>
              <a:off x="3519665" y="4988380"/>
              <a:ext cx="370618" cy="326429"/>
            </a:xfrm>
            <a:custGeom>
              <a:avLst/>
              <a:gdLst>
                <a:gd name="connsiteX0" fmla="*/ 125467 w 370618"/>
                <a:gd name="connsiteY0" fmla="*/ 4672 h 326429"/>
                <a:gd name="connsiteX1" fmla="*/ 232032 w 370618"/>
                <a:gd name="connsiteY1" fmla="*/ 52284 h 326429"/>
                <a:gd name="connsiteX2" fmla="*/ 315697 w 370618"/>
                <a:gd name="connsiteY2" fmla="*/ 151281 h 326429"/>
                <a:gd name="connsiteX3" fmla="*/ 351968 w 370618"/>
                <a:gd name="connsiteY3" fmla="*/ 209210 h 326429"/>
                <a:gd name="connsiteX4" fmla="*/ 367410 w 370618"/>
                <a:gd name="connsiteY4" fmla="*/ 245873 h 326429"/>
                <a:gd name="connsiteX5" fmla="*/ 369263 w 370618"/>
                <a:gd name="connsiteY5" fmla="*/ 249929 h 326429"/>
                <a:gd name="connsiteX6" fmla="*/ 360583 w 370618"/>
                <a:gd name="connsiteY6" fmla="*/ 279439 h 326429"/>
                <a:gd name="connsiteX7" fmla="*/ 276722 w 370618"/>
                <a:gd name="connsiteY7" fmla="*/ 317236 h 326429"/>
                <a:gd name="connsiteX8" fmla="*/ 148172 w 370618"/>
                <a:gd name="connsiteY8" fmla="*/ 323649 h 326429"/>
                <a:gd name="connsiteX9" fmla="*/ 2413 w 370618"/>
                <a:gd name="connsiteY9" fmla="*/ 240551 h 326429"/>
                <a:gd name="connsiteX10" fmla="*/ 72598 w 370618"/>
                <a:gd name="connsiteY10" fmla="*/ 136145 h 326429"/>
                <a:gd name="connsiteX11" fmla="*/ 69327 w 370618"/>
                <a:gd name="connsiteY11" fmla="*/ 105370 h 326429"/>
                <a:gd name="connsiteX12" fmla="*/ 125467 w 370618"/>
                <a:gd name="connsiteY12" fmla="*/ 4672 h 326429"/>
                <a:gd name="connsiteX13" fmla="*/ 125467 w 370618"/>
                <a:gd name="connsiteY13" fmla="*/ 4672 h 32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0618" h="326429">
                  <a:moveTo>
                    <a:pt x="125467" y="4672"/>
                  </a:moveTo>
                  <a:cubicBezTo>
                    <a:pt x="172490" y="-13060"/>
                    <a:pt x="205532" y="23363"/>
                    <a:pt x="232032" y="52284"/>
                  </a:cubicBezTo>
                  <a:cubicBezTo>
                    <a:pt x="261302" y="84214"/>
                    <a:pt x="290637" y="116145"/>
                    <a:pt x="315697" y="151281"/>
                  </a:cubicBezTo>
                  <a:cubicBezTo>
                    <a:pt x="328958" y="169885"/>
                    <a:pt x="340866" y="189340"/>
                    <a:pt x="351968" y="209210"/>
                  </a:cubicBezTo>
                  <a:cubicBezTo>
                    <a:pt x="358620" y="221118"/>
                    <a:pt x="365359" y="233070"/>
                    <a:pt x="367410" y="245873"/>
                  </a:cubicBezTo>
                  <a:cubicBezTo>
                    <a:pt x="368151" y="247181"/>
                    <a:pt x="368783" y="248534"/>
                    <a:pt x="369263" y="249929"/>
                  </a:cubicBezTo>
                  <a:cubicBezTo>
                    <a:pt x="373036" y="261402"/>
                    <a:pt x="368543" y="271260"/>
                    <a:pt x="360583" y="279439"/>
                  </a:cubicBezTo>
                  <a:cubicBezTo>
                    <a:pt x="344050" y="309058"/>
                    <a:pt x="309939" y="316909"/>
                    <a:pt x="276722" y="317236"/>
                  </a:cubicBezTo>
                  <a:cubicBezTo>
                    <a:pt x="234519" y="327182"/>
                    <a:pt x="190222" y="328621"/>
                    <a:pt x="148172" y="323649"/>
                  </a:cubicBezTo>
                  <a:cubicBezTo>
                    <a:pt x="92424" y="317040"/>
                    <a:pt x="17396" y="299025"/>
                    <a:pt x="2413" y="240551"/>
                  </a:cubicBezTo>
                  <a:cubicBezTo>
                    <a:pt x="-10128" y="191587"/>
                    <a:pt x="28149" y="157759"/>
                    <a:pt x="72598" y="136145"/>
                  </a:cubicBezTo>
                  <a:cubicBezTo>
                    <a:pt x="70264" y="126505"/>
                    <a:pt x="69196" y="116101"/>
                    <a:pt x="69327" y="105370"/>
                  </a:cubicBezTo>
                  <a:cubicBezTo>
                    <a:pt x="69828" y="66352"/>
                    <a:pt x="82304" y="20942"/>
                    <a:pt x="125467" y="4672"/>
                  </a:cubicBezTo>
                  <a:lnTo>
                    <a:pt x="125467" y="467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E82E7CC3-6E0A-433F-A0A4-B785F543555C}"/>
                </a:ext>
              </a:extLst>
            </p:cNvPr>
            <p:cNvSpPr/>
            <p:nvPr/>
          </p:nvSpPr>
          <p:spPr>
            <a:xfrm>
              <a:off x="3609760" y="5084066"/>
              <a:ext cx="280501" cy="230720"/>
            </a:xfrm>
            <a:custGeom>
              <a:avLst/>
              <a:gdLst>
                <a:gd name="connsiteX0" fmla="*/ 190531 w 280501"/>
                <a:gd name="connsiteY0" fmla="*/ 10949 h 230720"/>
                <a:gd name="connsiteX1" fmla="*/ 225580 w 280501"/>
                <a:gd name="connsiteY1" fmla="*/ 55573 h 230720"/>
                <a:gd name="connsiteX2" fmla="*/ 261851 w 280501"/>
                <a:gd name="connsiteY2" fmla="*/ 113501 h 230720"/>
                <a:gd name="connsiteX3" fmla="*/ 277293 w 280501"/>
                <a:gd name="connsiteY3" fmla="*/ 150164 h 230720"/>
                <a:gd name="connsiteX4" fmla="*/ 279147 w 280501"/>
                <a:gd name="connsiteY4" fmla="*/ 154221 h 230720"/>
                <a:gd name="connsiteX5" fmla="*/ 270466 w 280501"/>
                <a:gd name="connsiteY5" fmla="*/ 183731 h 230720"/>
                <a:gd name="connsiteX6" fmla="*/ 186605 w 280501"/>
                <a:gd name="connsiteY6" fmla="*/ 221528 h 230720"/>
                <a:gd name="connsiteX7" fmla="*/ 58055 w 280501"/>
                <a:gd name="connsiteY7" fmla="*/ 227940 h 230720"/>
                <a:gd name="connsiteX8" fmla="*/ 19603 w 280501"/>
                <a:gd name="connsiteY8" fmla="*/ 191909 h 230720"/>
                <a:gd name="connsiteX9" fmla="*/ 73148 w 280501"/>
                <a:gd name="connsiteY9" fmla="*/ 189314 h 230720"/>
                <a:gd name="connsiteX10" fmla="*/ 21501 w 280501"/>
                <a:gd name="connsiteY10" fmla="*/ 149641 h 230720"/>
                <a:gd name="connsiteX11" fmla="*/ 43027 w 280501"/>
                <a:gd name="connsiteY11" fmla="*/ 124385 h 230720"/>
                <a:gd name="connsiteX12" fmla="*/ 90574 w 280501"/>
                <a:gd name="connsiteY12" fmla="*/ 140044 h 230720"/>
                <a:gd name="connsiteX13" fmla="*/ 69942 w 280501"/>
                <a:gd name="connsiteY13" fmla="*/ 82749 h 230720"/>
                <a:gd name="connsiteX14" fmla="*/ 115939 w 280501"/>
                <a:gd name="connsiteY14" fmla="*/ 76467 h 230720"/>
                <a:gd name="connsiteX15" fmla="*/ 98404 w 280501"/>
                <a:gd name="connsiteY15" fmla="*/ 49749 h 230720"/>
                <a:gd name="connsiteX16" fmla="*/ 131381 w 280501"/>
                <a:gd name="connsiteY16" fmla="*/ 19891 h 230720"/>
                <a:gd name="connsiteX17" fmla="*/ 159626 w 280501"/>
                <a:gd name="connsiteY17" fmla="*/ 34024 h 230720"/>
                <a:gd name="connsiteX18" fmla="*/ 190531 w 280501"/>
                <a:gd name="connsiteY18" fmla="*/ 10949 h 230720"/>
                <a:gd name="connsiteX19" fmla="*/ 190531 w 280501"/>
                <a:gd name="connsiteY19" fmla="*/ 10949 h 23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0501" h="230720">
                  <a:moveTo>
                    <a:pt x="190531" y="10949"/>
                  </a:moveTo>
                  <a:cubicBezTo>
                    <a:pt x="202788" y="25387"/>
                    <a:pt x="214610" y="40175"/>
                    <a:pt x="225580" y="55573"/>
                  </a:cubicBezTo>
                  <a:cubicBezTo>
                    <a:pt x="238841" y="74177"/>
                    <a:pt x="250749" y="93632"/>
                    <a:pt x="261851" y="113501"/>
                  </a:cubicBezTo>
                  <a:cubicBezTo>
                    <a:pt x="268503" y="125410"/>
                    <a:pt x="275242" y="137362"/>
                    <a:pt x="277293" y="150164"/>
                  </a:cubicBezTo>
                  <a:cubicBezTo>
                    <a:pt x="278034" y="151473"/>
                    <a:pt x="278689" y="152825"/>
                    <a:pt x="279147" y="154221"/>
                  </a:cubicBezTo>
                  <a:cubicBezTo>
                    <a:pt x="282920" y="165693"/>
                    <a:pt x="278427" y="175552"/>
                    <a:pt x="270466" y="183731"/>
                  </a:cubicBezTo>
                  <a:cubicBezTo>
                    <a:pt x="253934" y="213349"/>
                    <a:pt x="219822" y="221201"/>
                    <a:pt x="186605" y="221528"/>
                  </a:cubicBezTo>
                  <a:cubicBezTo>
                    <a:pt x="144402" y="231474"/>
                    <a:pt x="100084" y="232913"/>
                    <a:pt x="58055" y="227940"/>
                  </a:cubicBezTo>
                  <a:cubicBezTo>
                    <a:pt x="44489" y="226326"/>
                    <a:pt x="-36580" y="207002"/>
                    <a:pt x="19603" y="191909"/>
                  </a:cubicBezTo>
                  <a:cubicBezTo>
                    <a:pt x="37750" y="187024"/>
                    <a:pt x="55241" y="188245"/>
                    <a:pt x="73148" y="189314"/>
                  </a:cubicBezTo>
                  <a:cubicBezTo>
                    <a:pt x="53845" y="180045"/>
                    <a:pt x="36267" y="167722"/>
                    <a:pt x="21501" y="149641"/>
                  </a:cubicBezTo>
                  <a:cubicBezTo>
                    <a:pt x="10487" y="136140"/>
                    <a:pt x="27826" y="119761"/>
                    <a:pt x="43027" y="124385"/>
                  </a:cubicBezTo>
                  <a:cubicBezTo>
                    <a:pt x="59036" y="129226"/>
                    <a:pt x="74849" y="134526"/>
                    <a:pt x="90574" y="140044"/>
                  </a:cubicBezTo>
                  <a:cubicBezTo>
                    <a:pt x="70378" y="124734"/>
                    <a:pt x="52014" y="103817"/>
                    <a:pt x="69942" y="82749"/>
                  </a:cubicBezTo>
                  <a:cubicBezTo>
                    <a:pt x="81501" y="69139"/>
                    <a:pt x="98731" y="70164"/>
                    <a:pt x="115939" y="76467"/>
                  </a:cubicBezTo>
                  <a:cubicBezTo>
                    <a:pt x="109484" y="68179"/>
                    <a:pt x="103595" y="59390"/>
                    <a:pt x="98404" y="49749"/>
                  </a:cubicBezTo>
                  <a:cubicBezTo>
                    <a:pt x="88917" y="32127"/>
                    <a:pt x="113977" y="12541"/>
                    <a:pt x="131381" y="19891"/>
                  </a:cubicBezTo>
                  <a:cubicBezTo>
                    <a:pt x="141392" y="24122"/>
                    <a:pt x="150771" y="28855"/>
                    <a:pt x="159626" y="34024"/>
                  </a:cubicBezTo>
                  <a:cubicBezTo>
                    <a:pt x="151687" y="19019"/>
                    <a:pt x="165580" y="-18452"/>
                    <a:pt x="190531" y="10949"/>
                  </a:cubicBezTo>
                  <a:lnTo>
                    <a:pt x="190531" y="109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24113639-21AD-445D-84EC-2ED3FE8CBD29}"/>
                </a:ext>
              </a:extLst>
            </p:cNvPr>
            <p:cNvSpPr/>
            <p:nvPr/>
          </p:nvSpPr>
          <p:spPr>
            <a:xfrm>
              <a:off x="3917330" y="5306200"/>
              <a:ext cx="366244" cy="293207"/>
            </a:xfrm>
            <a:custGeom>
              <a:avLst/>
              <a:gdLst>
                <a:gd name="connsiteX0" fmla="*/ 364534 w 366244"/>
                <a:gd name="connsiteY0" fmla="*/ 69079 h 293207"/>
                <a:gd name="connsiteX1" fmla="*/ 267369 w 366244"/>
                <a:gd name="connsiteY1" fmla="*/ 12154 h 293207"/>
                <a:gd name="connsiteX2" fmla="*/ 139342 w 366244"/>
                <a:gd name="connsiteY2" fmla="*/ 71 h 293207"/>
                <a:gd name="connsiteX3" fmla="*/ 71206 w 366244"/>
                <a:gd name="connsiteY3" fmla="*/ 2775 h 293207"/>
                <a:gd name="connsiteX4" fmla="*/ 32122 w 366244"/>
                <a:gd name="connsiteY4" fmla="*/ 10278 h 293207"/>
                <a:gd name="connsiteX5" fmla="*/ 27716 w 366244"/>
                <a:gd name="connsiteY5" fmla="*/ 11020 h 293207"/>
                <a:gd name="connsiteX6" fmla="*/ 7585 w 366244"/>
                <a:gd name="connsiteY6" fmla="*/ 33310 h 293207"/>
                <a:gd name="connsiteX7" fmla="*/ 20802 w 366244"/>
                <a:gd name="connsiteY7" fmla="*/ 117956 h 293207"/>
                <a:gd name="connsiteX8" fmla="*/ 84380 w 366244"/>
                <a:gd name="connsiteY8" fmla="*/ 220421 h 293207"/>
                <a:gd name="connsiteX9" fmla="*/ 232385 w 366244"/>
                <a:gd name="connsiteY9" fmla="*/ 288775 h 293207"/>
                <a:gd name="connsiteX10" fmla="*/ 282440 w 366244"/>
                <a:gd name="connsiteY10" fmla="*/ 179418 h 293207"/>
                <a:gd name="connsiteX11" fmla="*/ 310051 w 366244"/>
                <a:gd name="connsiteY11" fmla="*/ 165633 h 293207"/>
                <a:gd name="connsiteX12" fmla="*/ 364534 w 366244"/>
                <a:gd name="connsiteY12" fmla="*/ 69079 h 293207"/>
                <a:gd name="connsiteX13" fmla="*/ 364534 w 366244"/>
                <a:gd name="connsiteY13" fmla="*/ 69079 h 29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6244" h="293207">
                  <a:moveTo>
                    <a:pt x="364534" y="69079"/>
                  </a:moveTo>
                  <a:cubicBezTo>
                    <a:pt x="354217" y="23452"/>
                    <a:pt x="305886" y="17279"/>
                    <a:pt x="267369" y="12154"/>
                  </a:cubicBezTo>
                  <a:cubicBezTo>
                    <a:pt x="224839" y="6505"/>
                    <a:pt x="182287" y="790"/>
                    <a:pt x="139342" y="71"/>
                  </a:cubicBezTo>
                  <a:cubicBezTo>
                    <a:pt x="116593" y="-300"/>
                    <a:pt x="93867" y="812"/>
                    <a:pt x="71206" y="2775"/>
                  </a:cubicBezTo>
                  <a:cubicBezTo>
                    <a:pt x="57618" y="3953"/>
                    <a:pt x="43965" y="5087"/>
                    <a:pt x="32122" y="10278"/>
                  </a:cubicBezTo>
                  <a:cubicBezTo>
                    <a:pt x="30617" y="10409"/>
                    <a:pt x="29156" y="10627"/>
                    <a:pt x="27716" y="11020"/>
                  </a:cubicBezTo>
                  <a:cubicBezTo>
                    <a:pt x="16048" y="14182"/>
                    <a:pt x="10202" y="22863"/>
                    <a:pt x="7585" y="33310"/>
                  </a:cubicBezTo>
                  <a:cubicBezTo>
                    <a:pt x="-8424" y="61729"/>
                    <a:pt x="3267" y="92176"/>
                    <a:pt x="20802" y="117956"/>
                  </a:cubicBezTo>
                  <a:cubicBezTo>
                    <a:pt x="35088" y="155753"/>
                    <a:pt x="57640" y="190650"/>
                    <a:pt x="84380" y="220421"/>
                  </a:cubicBezTo>
                  <a:cubicBezTo>
                    <a:pt x="119843" y="259898"/>
                    <a:pt x="175220" y="308186"/>
                    <a:pt x="232385" y="288775"/>
                  </a:cubicBezTo>
                  <a:cubicBezTo>
                    <a:pt x="280237" y="272526"/>
                    <a:pt x="288132" y="225110"/>
                    <a:pt x="282440" y="179418"/>
                  </a:cubicBezTo>
                  <a:cubicBezTo>
                    <a:pt x="291796" y="176124"/>
                    <a:pt x="301109" y="171435"/>
                    <a:pt x="310051" y="165633"/>
                  </a:cubicBezTo>
                  <a:cubicBezTo>
                    <a:pt x="342571" y="144608"/>
                    <a:pt x="374000" y="110955"/>
                    <a:pt x="364534" y="69079"/>
                  </a:cubicBezTo>
                  <a:lnTo>
                    <a:pt x="364534" y="6907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7E975B2E-F93B-46C6-A7E9-CE2568D5A1D9}"/>
                </a:ext>
              </a:extLst>
            </p:cNvPr>
            <p:cNvSpPr/>
            <p:nvPr/>
          </p:nvSpPr>
          <p:spPr>
            <a:xfrm>
              <a:off x="3917330" y="5306200"/>
              <a:ext cx="229685" cy="253206"/>
            </a:xfrm>
            <a:custGeom>
              <a:avLst/>
              <a:gdLst>
                <a:gd name="connsiteX0" fmla="*/ 195634 w 229685"/>
                <a:gd name="connsiteY0" fmla="*/ 3473 h 253206"/>
                <a:gd name="connsiteX1" fmla="*/ 139342 w 229685"/>
                <a:gd name="connsiteY1" fmla="*/ 71 h 253206"/>
                <a:gd name="connsiteX2" fmla="*/ 71206 w 229685"/>
                <a:gd name="connsiteY2" fmla="*/ 2775 h 253206"/>
                <a:gd name="connsiteX3" fmla="*/ 32122 w 229685"/>
                <a:gd name="connsiteY3" fmla="*/ 10278 h 253206"/>
                <a:gd name="connsiteX4" fmla="*/ 27716 w 229685"/>
                <a:gd name="connsiteY4" fmla="*/ 11020 h 253206"/>
                <a:gd name="connsiteX5" fmla="*/ 7585 w 229685"/>
                <a:gd name="connsiteY5" fmla="*/ 33310 h 253206"/>
                <a:gd name="connsiteX6" fmla="*/ 20802 w 229685"/>
                <a:gd name="connsiteY6" fmla="*/ 117956 h 253206"/>
                <a:gd name="connsiteX7" fmla="*/ 84380 w 229685"/>
                <a:gd name="connsiteY7" fmla="*/ 220421 h 253206"/>
                <a:gd name="connsiteX8" fmla="*/ 135263 w 229685"/>
                <a:gd name="connsiteY8" fmla="*/ 230977 h 253206"/>
                <a:gd name="connsiteX9" fmla="*/ 108720 w 229685"/>
                <a:gd name="connsiteY9" fmla="*/ 188338 h 253206"/>
                <a:gd name="connsiteX10" fmla="*/ 169746 w 229685"/>
                <a:gd name="connsiteY10" fmla="*/ 207139 h 253206"/>
                <a:gd name="connsiteX11" fmla="*/ 179429 w 229685"/>
                <a:gd name="connsiteY11" fmla="*/ 177171 h 253206"/>
                <a:gd name="connsiteX12" fmla="*/ 140781 w 229685"/>
                <a:gd name="connsiteY12" fmla="*/ 148818 h 253206"/>
                <a:gd name="connsiteX13" fmla="*/ 199975 w 229685"/>
                <a:gd name="connsiteY13" fmla="*/ 134401 h 253206"/>
                <a:gd name="connsiteX14" fmla="*/ 180585 w 229685"/>
                <a:gd name="connsiteY14" fmla="*/ 95622 h 253206"/>
                <a:gd name="connsiteX15" fmla="*/ 212428 w 229685"/>
                <a:gd name="connsiteY15" fmla="*/ 94990 h 253206"/>
                <a:gd name="connsiteX16" fmla="*/ 219822 w 229685"/>
                <a:gd name="connsiteY16" fmla="*/ 53768 h 253206"/>
                <a:gd name="connsiteX17" fmla="*/ 192799 w 229685"/>
                <a:gd name="connsiteY17" fmla="*/ 39482 h 253206"/>
                <a:gd name="connsiteX18" fmla="*/ 195634 w 229685"/>
                <a:gd name="connsiteY18" fmla="*/ 3473 h 253206"/>
                <a:gd name="connsiteX19" fmla="*/ 195634 w 229685"/>
                <a:gd name="connsiteY19" fmla="*/ 3473 h 25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9685" h="253206">
                  <a:moveTo>
                    <a:pt x="195634" y="3473"/>
                  </a:moveTo>
                  <a:cubicBezTo>
                    <a:pt x="176921" y="1663"/>
                    <a:pt x="158164" y="398"/>
                    <a:pt x="139342" y="71"/>
                  </a:cubicBezTo>
                  <a:cubicBezTo>
                    <a:pt x="116593" y="-300"/>
                    <a:pt x="93867" y="812"/>
                    <a:pt x="71206" y="2775"/>
                  </a:cubicBezTo>
                  <a:cubicBezTo>
                    <a:pt x="57618" y="3953"/>
                    <a:pt x="43965" y="5087"/>
                    <a:pt x="32122" y="10278"/>
                  </a:cubicBezTo>
                  <a:cubicBezTo>
                    <a:pt x="30639" y="10409"/>
                    <a:pt x="29156" y="10627"/>
                    <a:pt x="27716" y="11020"/>
                  </a:cubicBezTo>
                  <a:cubicBezTo>
                    <a:pt x="16048" y="14182"/>
                    <a:pt x="10202" y="22863"/>
                    <a:pt x="7585" y="33310"/>
                  </a:cubicBezTo>
                  <a:cubicBezTo>
                    <a:pt x="-8424" y="61729"/>
                    <a:pt x="3267" y="92176"/>
                    <a:pt x="20802" y="117956"/>
                  </a:cubicBezTo>
                  <a:cubicBezTo>
                    <a:pt x="35088" y="155732"/>
                    <a:pt x="57640" y="190650"/>
                    <a:pt x="84380" y="220421"/>
                  </a:cubicBezTo>
                  <a:cubicBezTo>
                    <a:pt x="93016" y="230039"/>
                    <a:pt x="152733" y="282275"/>
                    <a:pt x="135263" y="230977"/>
                  </a:cubicBezTo>
                  <a:cubicBezTo>
                    <a:pt x="129636" y="214401"/>
                    <a:pt x="119211" y="201555"/>
                    <a:pt x="108720" y="188338"/>
                  </a:cubicBezTo>
                  <a:cubicBezTo>
                    <a:pt x="126866" y="198305"/>
                    <a:pt x="146648" y="205350"/>
                    <a:pt x="169746" y="207139"/>
                  </a:cubicBezTo>
                  <a:cubicBezTo>
                    <a:pt x="186997" y="208491"/>
                    <a:pt x="191469" y="186441"/>
                    <a:pt x="179429" y="177171"/>
                  </a:cubicBezTo>
                  <a:cubicBezTo>
                    <a:pt x="166779" y="167400"/>
                    <a:pt x="153846" y="158022"/>
                    <a:pt x="140781" y="148818"/>
                  </a:cubicBezTo>
                  <a:cubicBezTo>
                    <a:pt x="164467" y="156277"/>
                    <a:pt x="191883" y="159374"/>
                    <a:pt x="199975" y="134401"/>
                  </a:cubicBezTo>
                  <a:cubicBezTo>
                    <a:pt x="205209" y="118283"/>
                    <a:pt x="195089" y="105546"/>
                    <a:pt x="180585" y="95622"/>
                  </a:cubicBezTo>
                  <a:cubicBezTo>
                    <a:pt x="190989" y="96211"/>
                    <a:pt x="201567" y="96102"/>
                    <a:pt x="212428" y="94990"/>
                  </a:cubicBezTo>
                  <a:cubicBezTo>
                    <a:pt x="232319" y="92983"/>
                    <a:pt x="235329" y="63277"/>
                    <a:pt x="219822" y="53768"/>
                  </a:cubicBezTo>
                  <a:cubicBezTo>
                    <a:pt x="210902" y="48294"/>
                    <a:pt x="201894" y="43583"/>
                    <a:pt x="192799" y="39482"/>
                  </a:cubicBezTo>
                  <a:cubicBezTo>
                    <a:pt x="209702" y="37672"/>
                    <a:pt x="233715" y="7137"/>
                    <a:pt x="195634" y="3473"/>
                  </a:cubicBezTo>
                  <a:lnTo>
                    <a:pt x="195634" y="347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67720221-AA27-43D4-87F9-5A6E356BA442}"/>
                </a:ext>
              </a:extLst>
            </p:cNvPr>
            <p:cNvSpPr/>
            <p:nvPr/>
          </p:nvSpPr>
          <p:spPr>
            <a:xfrm>
              <a:off x="3738881" y="5366587"/>
              <a:ext cx="305869" cy="337842"/>
            </a:xfrm>
            <a:custGeom>
              <a:avLst/>
              <a:gdLst>
                <a:gd name="connsiteX0" fmla="*/ 164267 w 305869"/>
                <a:gd name="connsiteY0" fmla="*/ 861 h 337842"/>
                <a:gd name="connsiteX1" fmla="*/ 211749 w 305869"/>
                <a:gd name="connsiteY1" fmla="*/ 23108 h 337842"/>
                <a:gd name="connsiteX2" fmla="*/ 248892 w 305869"/>
                <a:gd name="connsiteY2" fmla="*/ 89324 h 337842"/>
                <a:gd name="connsiteX3" fmla="*/ 304726 w 305869"/>
                <a:gd name="connsiteY3" fmla="*/ 221103 h 337842"/>
                <a:gd name="connsiteX4" fmla="*/ 248848 w 305869"/>
                <a:gd name="connsiteY4" fmla="*/ 334560 h 337842"/>
                <a:gd name="connsiteX5" fmla="*/ 178684 w 305869"/>
                <a:gd name="connsiteY5" fmla="*/ 317090 h 337842"/>
                <a:gd name="connsiteX6" fmla="*/ 155434 w 305869"/>
                <a:gd name="connsiteY6" fmla="*/ 288540 h 337842"/>
                <a:gd name="connsiteX7" fmla="*/ 153471 w 305869"/>
                <a:gd name="connsiteY7" fmla="*/ 285967 h 337842"/>
                <a:gd name="connsiteX8" fmla="*/ 138182 w 305869"/>
                <a:gd name="connsiteY8" fmla="*/ 301605 h 337842"/>
                <a:gd name="connsiteX9" fmla="*/ 83198 w 305869"/>
                <a:gd name="connsiteY9" fmla="*/ 332444 h 337842"/>
                <a:gd name="connsiteX10" fmla="*/ 13 w 305869"/>
                <a:gd name="connsiteY10" fmla="*/ 268344 h 337842"/>
                <a:gd name="connsiteX11" fmla="*/ 35674 w 305869"/>
                <a:gd name="connsiteY11" fmla="*/ 146642 h 337842"/>
                <a:gd name="connsiteX12" fmla="*/ 100756 w 305869"/>
                <a:gd name="connsiteY12" fmla="*/ 40207 h 337842"/>
                <a:gd name="connsiteX13" fmla="*/ 150200 w 305869"/>
                <a:gd name="connsiteY13" fmla="*/ 10502 h 337842"/>
                <a:gd name="connsiteX14" fmla="*/ 164267 w 305869"/>
                <a:gd name="connsiteY14" fmla="*/ 861 h 337842"/>
                <a:gd name="connsiteX15" fmla="*/ 164267 w 305869"/>
                <a:gd name="connsiteY15" fmla="*/ 861 h 33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869" h="337842">
                  <a:moveTo>
                    <a:pt x="164267" y="861"/>
                  </a:moveTo>
                  <a:cubicBezTo>
                    <a:pt x="184420" y="-3043"/>
                    <a:pt x="200603" y="6663"/>
                    <a:pt x="211749" y="23108"/>
                  </a:cubicBezTo>
                  <a:cubicBezTo>
                    <a:pt x="225773" y="43828"/>
                    <a:pt x="237223" y="67230"/>
                    <a:pt x="248892" y="89324"/>
                  </a:cubicBezTo>
                  <a:cubicBezTo>
                    <a:pt x="270702" y="130568"/>
                    <a:pt x="298685" y="173883"/>
                    <a:pt x="304726" y="221103"/>
                  </a:cubicBezTo>
                  <a:cubicBezTo>
                    <a:pt x="310353" y="265051"/>
                    <a:pt x="295762" y="319816"/>
                    <a:pt x="248848" y="334560"/>
                  </a:cubicBezTo>
                  <a:cubicBezTo>
                    <a:pt x="223482" y="342521"/>
                    <a:pt x="197528" y="335738"/>
                    <a:pt x="178684" y="317090"/>
                  </a:cubicBezTo>
                  <a:cubicBezTo>
                    <a:pt x="169960" y="308453"/>
                    <a:pt x="162850" y="298290"/>
                    <a:pt x="155434" y="288540"/>
                  </a:cubicBezTo>
                  <a:lnTo>
                    <a:pt x="153471" y="285967"/>
                  </a:lnTo>
                  <a:cubicBezTo>
                    <a:pt x="148651" y="291528"/>
                    <a:pt x="143766" y="297003"/>
                    <a:pt x="138182" y="301605"/>
                  </a:cubicBezTo>
                  <a:cubicBezTo>
                    <a:pt x="122173" y="314800"/>
                    <a:pt x="103417" y="327079"/>
                    <a:pt x="83198" y="332444"/>
                  </a:cubicBezTo>
                  <a:cubicBezTo>
                    <a:pt x="39011" y="344157"/>
                    <a:pt x="-837" y="314407"/>
                    <a:pt x="13" y="268344"/>
                  </a:cubicBezTo>
                  <a:cubicBezTo>
                    <a:pt x="799" y="227013"/>
                    <a:pt x="18683" y="183654"/>
                    <a:pt x="35674" y="146642"/>
                  </a:cubicBezTo>
                  <a:cubicBezTo>
                    <a:pt x="52794" y="109324"/>
                    <a:pt x="72533" y="70437"/>
                    <a:pt x="100756" y="40207"/>
                  </a:cubicBezTo>
                  <a:cubicBezTo>
                    <a:pt x="113907" y="26118"/>
                    <a:pt x="130330" y="11897"/>
                    <a:pt x="150200" y="10502"/>
                  </a:cubicBezTo>
                  <a:cubicBezTo>
                    <a:pt x="153144" y="5812"/>
                    <a:pt x="157899" y="2105"/>
                    <a:pt x="164267" y="861"/>
                  </a:cubicBezTo>
                  <a:lnTo>
                    <a:pt x="164267" y="86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B492B653-4019-4E6C-B9CA-80C11A4C90B6}"/>
                </a:ext>
              </a:extLst>
            </p:cNvPr>
            <p:cNvSpPr/>
            <p:nvPr/>
          </p:nvSpPr>
          <p:spPr>
            <a:xfrm>
              <a:off x="3786820" y="5366587"/>
              <a:ext cx="220377" cy="228825"/>
            </a:xfrm>
            <a:custGeom>
              <a:avLst/>
              <a:gdLst>
                <a:gd name="connsiteX0" fmla="*/ 116329 w 220377"/>
                <a:gd name="connsiteY0" fmla="*/ 861 h 228825"/>
                <a:gd name="connsiteX1" fmla="*/ 163832 w 220377"/>
                <a:gd name="connsiteY1" fmla="*/ 23108 h 228825"/>
                <a:gd name="connsiteX2" fmla="*/ 200975 w 220377"/>
                <a:gd name="connsiteY2" fmla="*/ 89324 h 228825"/>
                <a:gd name="connsiteX3" fmla="*/ 178467 w 220377"/>
                <a:gd name="connsiteY3" fmla="*/ 89150 h 228825"/>
                <a:gd name="connsiteX4" fmla="*/ 157005 w 220377"/>
                <a:gd name="connsiteY4" fmla="*/ 140491 h 228825"/>
                <a:gd name="connsiteX5" fmla="*/ 155326 w 220377"/>
                <a:gd name="connsiteY5" fmla="*/ 213949 h 228825"/>
                <a:gd name="connsiteX6" fmla="*/ 112381 w 220377"/>
                <a:gd name="connsiteY6" fmla="*/ 176849 h 228825"/>
                <a:gd name="connsiteX7" fmla="*/ 65467 w 220377"/>
                <a:gd name="connsiteY7" fmla="*/ 165617 h 228825"/>
                <a:gd name="connsiteX8" fmla="*/ 62305 w 220377"/>
                <a:gd name="connsiteY8" fmla="*/ 175584 h 228825"/>
                <a:gd name="connsiteX9" fmla="*/ 32447 w 220377"/>
                <a:gd name="connsiteY9" fmla="*/ 116849 h 228825"/>
                <a:gd name="connsiteX10" fmla="*/ 16198 w 220377"/>
                <a:gd name="connsiteY10" fmla="*/ 136718 h 228825"/>
                <a:gd name="connsiteX11" fmla="*/ 52839 w 220377"/>
                <a:gd name="connsiteY11" fmla="*/ 40229 h 228825"/>
                <a:gd name="connsiteX12" fmla="*/ 102283 w 220377"/>
                <a:gd name="connsiteY12" fmla="*/ 10523 h 228825"/>
                <a:gd name="connsiteX13" fmla="*/ 116329 w 220377"/>
                <a:gd name="connsiteY13" fmla="*/ 861 h 228825"/>
                <a:gd name="connsiteX14" fmla="*/ 116329 w 220377"/>
                <a:gd name="connsiteY14" fmla="*/ 861 h 2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0377" h="228825">
                  <a:moveTo>
                    <a:pt x="116329" y="861"/>
                  </a:moveTo>
                  <a:cubicBezTo>
                    <a:pt x="136482" y="-3043"/>
                    <a:pt x="152665" y="6663"/>
                    <a:pt x="163832" y="23108"/>
                  </a:cubicBezTo>
                  <a:cubicBezTo>
                    <a:pt x="177856" y="43828"/>
                    <a:pt x="189285" y="67230"/>
                    <a:pt x="200975" y="89324"/>
                  </a:cubicBezTo>
                  <a:cubicBezTo>
                    <a:pt x="249504" y="192945"/>
                    <a:pt x="193538" y="122127"/>
                    <a:pt x="178467" y="89150"/>
                  </a:cubicBezTo>
                  <a:cubicBezTo>
                    <a:pt x="228544" y="195846"/>
                    <a:pt x="192360" y="248322"/>
                    <a:pt x="157005" y="140491"/>
                  </a:cubicBezTo>
                  <a:cubicBezTo>
                    <a:pt x="157616" y="161647"/>
                    <a:pt x="164029" y="196021"/>
                    <a:pt x="155326" y="213949"/>
                  </a:cubicBezTo>
                  <a:cubicBezTo>
                    <a:pt x="144334" y="236632"/>
                    <a:pt x="121869" y="239816"/>
                    <a:pt x="112381" y="176849"/>
                  </a:cubicBezTo>
                  <a:cubicBezTo>
                    <a:pt x="110920" y="228736"/>
                    <a:pt x="67059" y="219009"/>
                    <a:pt x="65467" y="165617"/>
                  </a:cubicBezTo>
                  <a:cubicBezTo>
                    <a:pt x="64420" y="168954"/>
                    <a:pt x="63286" y="172226"/>
                    <a:pt x="62305" y="175584"/>
                  </a:cubicBezTo>
                  <a:cubicBezTo>
                    <a:pt x="51836" y="211353"/>
                    <a:pt x="13995" y="188998"/>
                    <a:pt x="32447" y="116849"/>
                  </a:cubicBezTo>
                  <a:cubicBezTo>
                    <a:pt x="27016" y="123458"/>
                    <a:pt x="21607" y="130088"/>
                    <a:pt x="16198" y="136718"/>
                  </a:cubicBezTo>
                  <a:cubicBezTo>
                    <a:pt x="-22646" y="184352"/>
                    <a:pt x="15914" y="79749"/>
                    <a:pt x="52839" y="40229"/>
                  </a:cubicBezTo>
                  <a:cubicBezTo>
                    <a:pt x="65991" y="26140"/>
                    <a:pt x="82414" y="11919"/>
                    <a:pt x="102283" y="10523"/>
                  </a:cubicBezTo>
                  <a:cubicBezTo>
                    <a:pt x="105206" y="5812"/>
                    <a:pt x="109961" y="2105"/>
                    <a:pt x="116329" y="861"/>
                  </a:cubicBezTo>
                  <a:lnTo>
                    <a:pt x="116329" y="86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CDFE3709-F03C-4D3B-A2D6-CA5DD7B69E9B}"/>
                </a:ext>
              </a:extLst>
            </p:cNvPr>
            <p:cNvSpPr/>
            <p:nvPr/>
          </p:nvSpPr>
          <p:spPr>
            <a:xfrm>
              <a:off x="3762168" y="4910050"/>
              <a:ext cx="298400" cy="354613"/>
            </a:xfrm>
            <a:custGeom>
              <a:avLst/>
              <a:gdLst>
                <a:gd name="connsiteX0" fmla="*/ 99803 w 298400"/>
                <a:gd name="connsiteY0" fmla="*/ 350484 h 354613"/>
                <a:gd name="connsiteX1" fmla="*/ 151232 w 298400"/>
                <a:gd name="connsiteY1" fmla="*/ 340233 h 354613"/>
                <a:gd name="connsiteX2" fmla="*/ 203141 w 298400"/>
                <a:gd name="connsiteY2" fmla="*/ 284813 h 354613"/>
                <a:gd name="connsiteX3" fmla="*/ 288877 w 298400"/>
                <a:gd name="connsiteY3" fmla="*/ 170200 h 354613"/>
                <a:gd name="connsiteX4" fmla="*/ 261745 w 298400"/>
                <a:gd name="connsiteY4" fmla="*/ 46666 h 354613"/>
                <a:gd name="connsiteX5" fmla="*/ 189422 w 298400"/>
                <a:gd name="connsiteY5" fmla="*/ 46840 h 354613"/>
                <a:gd name="connsiteX6" fmla="*/ 160022 w 298400"/>
                <a:gd name="connsiteY6" fmla="*/ 68978 h 354613"/>
                <a:gd name="connsiteX7" fmla="*/ 157514 w 298400"/>
                <a:gd name="connsiteY7" fmla="*/ 71006 h 354613"/>
                <a:gd name="connsiteX8" fmla="*/ 146412 w 298400"/>
                <a:gd name="connsiteY8" fmla="*/ 52162 h 354613"/>
                <a:gd name="connsiteX9" fmla="*/ 100414 w 298400"/>
                <a:gd name="connsiteY9" fmla="*/ 9065 h 354613"/>
                <a:gd name="connsiteX10" fmla="*/ 4318 w 298400"/>
                <a:gd name="connsiteY10" fmla="*/ 51399 h 354613"/>
                <a:gd name="connsiteX11" fmla="*/ 9857 w 298400"/>
                <a:gd name="connsiteY11" fmla="*/ 178117 h 354613"/>
                <a:gd name="connsiteX12" fmla="*/ 47611 w 298400"/>
                <a:gd name="connsiteY12" fmla="*/ 297027 h 354613"/>
                <a:gd name="connsiteX13" fmla="*/ 88527 w 298400"/>
                <a:gd name="connsiteY13" fmla="*/ 337682 h 354613"/>
                <a:gd name="connsiteX14" fmla="*/ 99803 w 298400"/>
                <a:gd name="connsiteY14" fmla="*/ 350484 h 354613"/>
                <a:gd name="connsiteX15" fmla="*/ 99803 w 298400"/>
                <a:gd name="connsiteY15" fmla="*/ 350484 h 35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8400" h="354613">
                  <a:moveTo>
                    <a:pt x="99803" y="350484"/>
                  </a:moveTo>
                  <a:cubicBezTo>
                    <a:pt x="118429" y="359099"/>
                    <a:pt x="136466" y="353538"/>
                    <a:pt x="151232" y="340233"/>
                  </a:cubicBezTo>
                  <a:cubicBezTo>
                    <a:pt x="169814" y="323483"/>
                    <a:pt x="186500" y="303483"/>
                    <a:pt x="203141" y="284813"/>
                  </a:cubicBezTo>
                  <a:cubicBezTo>
                    <a:pt x="234177" y="249982"/>
                    <a:pt x="271712" y="214606"/>
                    <a:pt x="288877" y="170200"/>
                  </a:cubicBezTo>
                  <a:cubicBezTo>
                    <a:pt x="304864" y="128891"/>
                    <a:pt x="303774" y="72206"/>
                    <a:pt x="261745" y="46666"/>
                  </a:cubicBezTo>
                  <a:cubicBezTo>
                    <a:pt x="239019" y="32860"/>
                    <a:pt x="212192" y="33252"/>
                    <a:pt x="189422" y="46840"/>
                  </a:cubicBezTo>
                  <a:cubicBezTo>
                    <a:pt x="178909" y="53122"/>
                    <a:pt x="169553" y="61322"/>
                    <a:pt x="160022" y="68978"/>
                  </a:cubicBezTo>
                  <a:lnTo>
                    <a:pt x="157514" y="71006"/>
                  </a:lnTo>
                  <a:cubicBezTo>
                    <a:pt x="154177" y="64463"/>
                    <a:pt x="150730" y="57964"/>
                    <a:pt x="146412" y="52162"/>
                  </a:cubicBezTo>
                  <a:cubicBezTo>
                    <a:pt x="134024" y="35521"/>
                    <a:pt x="118757" y="19119"/>
                    <a:pt x="100414" y="9065"/>
                  </a:cubicBezTo>
                  <a:cubicBezTo>
                    <a:pt x="60326" y="-12877"/>
                    <a:pt x="14503" y="6469"/>
                    <a:pt x="4318" y="51399"/>
                  </a:cubicBezTo>
                  <a:cubicBezTo>
                    <a:pt x="-4800" y="91726"/>
                    <a:pt x="2202" y="138095"/>
                    <a:pt x="9857" y="178117"/>
                  </a:cubicBezTo>
                  <a:cubicBezTo>
                    <a:pt x="17556" y="218444"/>
                    <a:pt x="27414" y="260931"/>
                    <a:pt x="47611" y="297027"/>
                  </a:cubicBezTo>
                  <a:cubicBezTo>
                    <a:pt x="57033" y="313843"/>
                    <a:pt x="69574" y="331575"/>
                    <a:pt x="88527" y="337682"/>
                  </a:cubicBezTo>
                  <a:cubicBezTo>
                    <a:pt x="90185" y="343025"/>
                    <a:pt x="93914" y="347758"/>
                    <a:pt x="99803" y="350484"/>
                  </a:cubicBezTo>
                  <a:lnTo>
                    <a:pt x="99803" y="35048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D814D13F-81B9-4092-BA22-CD473BF79673}"/>
                </a:ext>
              </a:extLst>
            </p:cNvPr>
            <p:cNvSpPr/>
            <p:nvPr/>
          </p:nvSpPr>
          <p:spPr>
            <a:xfrm>
              <a:off x="3782629" y="5044144"/>
              <a:ext cx="213979" cy="220523"/>
            </a:xfrm>
            <a:custGeom>
              <a:avLst/>
              <a:gdLst>
                <a:gd name="connsiteX0" fmla="*/ 79342 w 213979"/>
                <a:gd name="connsiteY0" fmla="*/ 216390 h 220523"/>
                <a:gd name="connsiteX1" fmla="*/ 130771 w 213979"/>
                <a:gd name="connsiteY1" fmla="*/ 206140 h 220523"/>
                <a:gd name="connsiteX2" fmla="*/ 182658 w 213979"/>
                <a:gd name="connsiteY2" fmla="*/ 150719 h 220523"/>
                <a:gd name="connsiteX3" fmla="*/ 160782 w 213979"/>
                <a:gd name="connsiteY3" fmla="*/ 145507 h 220523"/>
                <a:gd name="connsiteX4" fmla="*/ 152210 w 213979"/>
                <a:gd name="connsiteY4" fmla="*/ 90523 h 220523"/>
                <a:gd name="connsiteX5" fmla="*/ 168132 w 213979"/>
                <a:gd name="connsiteY5" fmla="*/ 18788 h 220523"/>
                <a:gd name="connsiteX6" fmla="*/ 117575 w 213979"/>
                <a:gd name="connsiteY6" fmla="*/ 44546 h 220523"/>
                <a:gd name="connsiteX7" fmla="*/ 69331 w 213979"/>
                <a:gd name="connsiteY7" fmla="*/ 44241 h 220523"/>
                <a:gd name="connsiteX8" fmla="*/ 68655 w 213979"/>
                <a:gd name="connsiteY8" fmla="*/ 33794 h 220523"/>
                <a:gd name="connsiteX9" fmla="*/ 25623 w 213979"/>
                <a:gd name="connsiteY9" fmla="*/ 83696 h 220523"/>
                <a:gd name="connsiteX10" fmla="*/ 14587 w 213979"/>
                <a:gd name="connsiteY10" fmla="*/ 60512 h 220523"/>
                <a:gd name="connsiteX11" fmla="*/ 27084 w 213979"/>
                <a:gd name="connsiteY11" fmla="*/ 162955 h 220523"/>
                <a:gd name="connsiteX12" fmla="*/ 68000 w 213979"/>
                <a:gd name="connsiteY12" fmla="*/ 203610 h 220523"/>
                <a:gd name="connsiteX13" fmla="*/ 79342 w 213979"/>
                <a:gd name="connsiteY13" fmla="*/ 216390 h 220523"/>
                <a:gd name="connsiteX14" fmla="*/ 79342 w 213979"/>
                <a:gd name="connsiteY14" fmla="*/ 216390 h 22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3979" h="220523">
                  <a:moveTo>
                    <a:pt x="79342" y="216390"/>
                  </a:moveTo>
                  <a:cubicBezTo>
                    <a:pt x="97968" y="225006"/>
                    <a:pt x="116005" y="219466"/>
                    <a:pt x="130771" y="206140"/>
                  </a:cubicBezTo>
                  <a:cubicBezTo>
                    <a:pt x="149353" y="189389"/>
                    <a:pt x="166038" y="169411"/>
                    <a:pt x="182658" y="150719"/>
                  </a:cubicBezTo>
                  <a:cubicBezTo>
                    <a:pt x="254545" y="61711"/>
                    <a:pt x="183268" y="117110"/>
                    <a:pt x="160782" y="145507"/>
                  </a:cubicBezTo>
                  <a:cubicBezTo>
                    <a:pt x="234915" y="53881"/>
                    <a:pt x="212320" y="-5726"/>
                    <a:pt x="152210" y="90523"/>
                  </a:cubicBezTo>
                  <a:cubicBezTo>
                    <a:pt x="157860" y="70130"/>
                    <a:pt x="172298" y="38287"/>
                    <a:pt x="168132" y="18788"/>
                  </a:cubicBezTo>
                  <a:cubicBezTo>
                    <a:pt x="162876" y="-5857"/>
                    <a:pt x="141829" y="-14342"/>
                    <a:pt x="117575" y="44546"/>
                  </a:cubicBezTo>
                  <a:cubicBezTo>
                    <a:pt x="128568" y="-6184"/>
                    <a:pt x="83639" y="-7210"/>
                    <a:pt x="69331" y="44241"/>
                  </a:cubicBezTo>
                  <a:cubicBezTo>
                    <a:pt x="69113" y="40751"/>
                    <a:pt x="68808" y="37284"/>
                    <a:pt x="68655" y="33794"/>
                  </a:cubicBezTo>
                  <a:cubicBezTo>
                    <a:pt x="67041" y="-3436"/>
                    <a:pt x="24947" y="9214"/>
                    <a:pt x="25623" y="83696"/>
                  </a:cubicBezTo>
                  <a:cubicBezTo>
                    <a:pt x="21915" y="75975"/>
                    <a:pt x="18251" y="68254"/>
                    <a:pt x="14587" y="60512"/>
                  </a:cubicBezTo>
                  <a:cubicBezTo>
                    <a:pt x="-11738" y="4961"/>
                    <a:pt x="694" y="115779"/>
                    <a:pt x="27084" y="162955"/>
                  </a:cubicBezTo>
                  <a:cubicBezTo>
                    <a:pt x="36506" y="179771"/>
                    <a:pt x="49047" y="197503"/>
                    <a:pt x="68000" y="203610"/>
                  </a:cubicBezTo>
                  <a:cubicBezTo>
                    <a:pt x="69723" y="208931"/>
                    <a:pt x="73453" y="213664"/>
                    <a:pt x="79342" y="216390"/>
                  </a:cubicBezTo>
                  <a:lnTo>
                    <a:pt x="79342" y="21639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ABB9430B-F5D4-4986-B9EB-037B4C9F3359}"/>
                </a:ext>
              </a:extLst>
            </p:cNvPr>
            <p:cNvSpPr/>
            <p:nvPr/>
          </p:nvSpPr>
          <p:spPr>
            <a:xfrm>
              <a:off x="3904278" y="5026695"/>
              <a:ext cx="363858" cy="316116"/>
            </a:xfrm>
            <a:custGeom>
              <a:avLst/>
              <a:gdLst>
                <a:gd name="connsiteX0" fmla="*/ 268295 w 363858"/>
                <a:gd name="connsiteY0" fmla="*/ 20228 h 316116"/>
                <a:gd name="connsiteX1" fmla="*/ 267618 w 363858"/>
                <a:gd name="connsiteY1" fmla="*/ 115038 h 316116"/>
                <a:gd name="connsiteX2" fmla="*/ 361425 w 363858"/>
                <a:gd name="connsiteY2" fmla="*/ 220448 h 316116"/>
                <a:gd name="connsiteX3" fmla="*/ 274336 w 363858"/>
                <a:gd name="connsiteY3" fmla="*/ 297853 h 316116"/>
                <a:gd name="connsiteX4" fmla="*/ 125655 w 363858"/>
                <a:gd name="connsiteY4" fmla="*/ 316042 h 316116"/>
                <a:gd name="connsiteX5" fmla="*/ 1379 w 363858"/>
                <a:gd name="connsiteY5" fmla="*/ 266162 h 316116"/>
                <a:gd name="connsiteX6" fmla="*/ 15120 w 363858"/>
                <a:gd name="connsiteY6" fmla="*/ 203828 h 316116"/>
                <a:gd name="connsiteX7" fmla="*/ 47224 w 363858"/>
                <a:gd name="connsiteY7" fmla="*/ 139836 h 316116"/>
                <a:gd name="connsiteX8" fmla="*/ 136451 w 363858"/>
                <a:gd name="connsiteY8" fmla="*/ 32769 h 316116"/>
                <a:gd name="connsiteX9" fmla="*/ 268295 w 363858"/>
                <a:gd name="connsiteY9" fmla="*/ 20228 h 316116"/>
                <a:gd name="connsiteX10" fmla="*/ 268295 w 363858"/>
                <a:gd name="connsiteY10" fmla="*/ 20228 h 31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3858" h="316116">
                  <a:moveTo>
                    <a:pt x="268295" y="20228"/>
                  </a:moveTo>
                  <a:cubicBezTo>
                    <a:pt x="293922" y="46815"/>
                    <a:pt x="283780" y="82737"/>
                    <a:pt x="267618" y="115038"/>
                  </a:cubicBezTo>
                  <a:cubicBezTo>
                    <a:pt x="319898" y="119335"/>
                    <a:pt x="376343" y="168408"/>
                    <a:pt x="361425" y="220448"/>
                  </a:cubicBezTo>
                  <a:cubicBezTo>
                    <a:pt x="349887" y="260731"/>
                    <a:pt x="312657" y="286380"/>
                    <a:pt x="274336" y="297853"/>
                  </a:cubicBezTo>
                  <a:cubicBezTo>
                    <a:pt x="227488" y="311877"/>
                    <a:pt x="174379" y="315388"/>
                    <a:pt x="125655" y="316042"/>
                  </a:cubicBezTo>
                  <a:cubicBezTo>
                    <a:pt x="85742" y="316588"/>
                    <a:pt x="12829" y="315410"/>
                    <a:pt x="1379" y="266162"/>
                  </a:cubicBezTo>
                  <a:cubicBezTo>
                    <a:pt x="-3746" y="244090"/>
                    <a:pt x="6439" y="223588"/>
                    <a:pt x="15120" y="203828"/>
                  </a:cubicBezTo>
                  <a:cubicBezTo>
                    <a:pt x="24717" y="181996"/>
                    <a:pt x="35382" y="160534"/>
                    <a:pt x="47224" y="139836"/>
                  </a:cubicBezTo>
                  <a:cubicBezTo>
                    <a:pt x="70125" y="99814"/>
                    <a:pt x="99940" y="61341"/>
                    <a:pt x="136451" y="32769"/>
                  </a:cubicBezTo>
                  <a:cubicBezTo>
                    <a:pt x="171827" y="5092"/>
                    <a:pt x="231261" y="-18224"/>
                    <a:pt x="268295" y="20228"/>
                  </a:cubicBezTo>
                  <a:lnTo>
                    <a:pt x="268295" y="2022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7F10695D-133F-4EA2-88C8-52FA959C6391}"/>
                </a:ext>
              </a:extLst>
            </p:cNvPr>
            <p:cNvSpPr/>
            <p:nvPr/>
          </p:nvSpPr>
          <p:spPr>
            <a:xfrm>
              <a:off x="3904309" y="5116901"/>
              <a:ext cx="248011" cy="225888"/>
            </a:xfrm>
            <a:custGeom>
              <a:avLst/>
              <a:gdLst>
                <a:gd name="connsiteX0" fmla="*/ 210946 w 248011"/>
                <a:gd name="connsiteY0" fmla="*/ 220580 h 225888"/>
                <a:gd name="connsiteX1" fmla="*/ 125667 w 248011"/>
                <a:gd name="connsiteY1" fmla="*/ 225815 h 225888"/>
                <a:gd name="connsiteX2" fmla="*/ 33562 w 248011"/>
                <a:gd name="connsiteY2" fmla="*/ 212728 h 225888"/>
                <a:gd name="connsiteX3" fmla="*/ 4794 w 248011"/>
                <a:gd name="connsiteY3" fmla="*/ 177679 h 225888"/>
                <a:gd name="connsiteX4" fmla="*/ 432 w 248011"/>
                <a:gd name="connsiteY4" fmla="*/ 170634 h 225888"/>
                <a:gd name="connsiteX5" fmla="*/ 15132 w 248011"/>
                <a:gd name="connsiteY5" fmla="*/ 113600 h 225888"/>
                <a:gd name="connsiteX6" fmla="*/ 47237 w 248011"/>
                <a:gd name="connsiteY6" fmla="*/ 49587 h 225888"/>
                <a:gd name="connsiteX7" fmla="*/ 70269 w 248011"/>
                <a:gd name="connsiteY7" fmla="*/ 13382 h 225888"/>
                <a:gd name="connsiteX8" fmla="*/ 91839 w 248011"/>
                <a:gd name="connsiteY8" fmla="*/ 30961 h 225888"/>
                <a:gd name="connsiteX9" fmla="*/ 140695 w 248011"/>
                <a:gd name="connsiteY9" fmla="*/ 2040 h 225888"/>
                <a:gd name="connsiteX10" fmla="*/ 163443 w 248011"/>
                <a:gd name="connsiteY10" fmla="*/ 39423 h 225888"/>
                <a:gd name="connsiteX11" fmla="*/ 158404 w 248011"/>
                <a:gd name="connsiteY11" fmla="*/ 43174 h 225888"/>
                <a:gd name="connsiteX12" fmla="*/ 190815 w 248011"/>
                <a:gd name="connsiteY12" fmla="*/ 26751 h 225888"/>
                <a:gd name="connsiteX13" fmla="*/ 212800 w 248011"/>
                <a:gd name="connsiteY13" fmla="*/ 62891 h 225888"/>
                <a:gd name="connsiteX14" fmla="*/ 151970 w 248011"/>
                <a:gd name="connsiteY14" fmla="*/ 110656 h 225888"/>
                <a:gd name="connsiteX15" fmla="*/ 206780 w 248011"/>
                <a:gd name="connsiteY15" fmla="*/ 79183 h 225888"/>
                <a:gd name="connsiteX16" fmla="*/ 246671 w 248011"/>
                <a:gd name="connsiteY16" fmla="*/ 108366 h 225888"/>
                <a:gd name="connsiteX17" fmla="*/ 181633 w 248011"/>
                <a:gd name="connsiteY17" fmla="*/ 161627 h 225888"/>
                <a:gd name="connsiteX18" fmla="*/ 158404 w 248011"/>
                <a:gd name="connsiteY18" fmla="*/ 166534 h 225888"/>
                <a:gd name="connsiteX19" fmla="*/ 170378 w 248011"/>
                <a:gd name="connsiteY19" fmla="*/ 169522 h 225888"/>
                <a:gd name="connsiteX20" fmla="*/ 206257 w 248011"/>
                <a:gd name="connsiteY20" fmla="*/ 162259 h 225888"/>
                <a:gd name="connsiteX21" fmla="*/ 238252 w 248011"/>
                <a:gd name="connsiteY21" fmla="*/ 202063 h 225888"/>
                <a:gd name="connsiteX22" fmla="*/ 210946 w 248011"/>
                <a:gd name="connsiteY22" fmla="*/ 220580 h 225888"/>
                <a:gd name="connsiteX23" fmla="*/ 210946 w 248011"/>
                <a:gd name="connsiteY23" fmla="*/ 220580 h 22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8011" h="225888">
                  <a:moveTo>
                    <a:pt x="210946" y="220580"/>
                  </a:moveTo>
                  <a:cubicBezTo>
                    <a:pt x="185078" y="223961"/>
                    <a:pt x="153345" y="225422"/>
                    <a:pt x="125667" y="225815"/>
                  </a:cubicBezTo>
                  <a:cubicBezTo>
                    <a:pt x="100214" y="226164"/>
                    <a:pt x="61348" y="225793"/>
                    <a:pt x="33562" y="212728"/>
                  </a:cubicBezTo>
                  <a:cubicBezTo>
                    <a:pt x="23267" y="201060"/>
                    <a:pt x="13954" y="188192"/>
                    <a:pt x="4794" y="177679"/>
                  </a:cubicBezTo>
                  <a:cubicBezTo>
                    <a:pt x="2853" y="175433"/>
                    <a:pt x="1413" y="173077"/>
                    <a:pt x="432" y="170634"/>
                  </a:cubicBezTo>
                  <a:cubicBezTo>
                    <a:pt x="-2120" y="150569"/>
                    <a:pt x="7128" y="131768"/>
                    <a:pt x="15132" y="113600"/>
                  </a:cubicBezTo>
                  <a:cubicBezTo>
                    <a:pt x="24729" y="91768"/>
                    <a:pt x="35394" y="70285"/>
                    <a:pt x="47237" y="49587"/>
                  </a:cubicBezTo>
                  <a:cubicBezTo>
                    <a:pt x="54260" y="37286"/>
                    <a:pt x="61959" y="25137"/>
                    <a:pt x="70269" y="13382"/>
                  </a:cubicBezTo>
                  <a:cubicBezTo>
                    <a:pt x="90095" y="-14601"/>
                    <a:pt x="97270" y="20165"/>
                    <a:pt x="91839" y="30961"/>
                  </a:cubicBezTo>
                  <a:cubicBezTo>
                    <a:pt x="107020" y="19641"/>
                    <a:pt x="123486" y="10066"/>
                    <a:pt x="140695" y="2040"/>
                  </a:cubicBezTo>
                  <a:cubicBezTo>
                    <a:pt x="163203" y="-8451"/>
                    <a:pt x="183617" y="24178"/>
                    <a:pt x="163443" y="39423"/>
                  </a:cubicBezTo>
                  <a:cubicBezTo>
                    <a:pt x="161829" y="40645"/>
                    <a:pt x="160128" y="41910"/>
                    <a:pt x="158404" y="43174"/>
                  </a:cubicBezTo>
                  <a:cubicBezTo>
                    <a:pt x="169070" y="37526"/>
                    <a:pt x="179866" y="32029"/>
                    <a:pt x="190815" y="26751"/>
                  </a:cubicBezTo>
                  <a:cubicBezTo>
                    <a:pt x="212538" y="16239"/>
                    <a:pt x="232102" y="48147"/>
                    <a:pt x="212800" y="62891"/>
                  </a:cubicBezTo>
                  <a:cubicBezTo>
                    <a:pt x="192320" y="78529"/>
                    <a:pt x="172123" y="94582"/>
                    <a:pt x="151970" y="110656"/>
                  </a:cubicBezTo>
                  <a:cubicBezTo>
                    <a:pt x="172232" y="102935"/>
                    <a:pt x="191164" y="93098"/>
                    <a:pt x="206780" y="79183"/>
                  </a:cubicBezTo>
                  <a:cubicBezTo>
                    <a:pt x="226627" y="61473"/>
                    <a:pt x="254457" y="85596"/>
                    <a:pt x="246671" y="108366"/>
                  </a:cubicBezTo>
                  <a:cubicBezTo>
                    <a:pt x="236224" y="138944"/>
                    <a:pt x="212276" y="154735"/>
                    <a:pt x="181633" y="161627"/>
                  </a:cubicBezTo>
                  <a:cubicBezTo>
                    <a:pt x="173956" y="163350"/>
                    <a:pt x="166191" y="164986"/>
                    <a:pt x="158404" y="166534"/>
                  </a:cubicBezTo>
                  <a:cubicBezTo>
                    <a:pt x="162374" y="167603"/>
                    <a:pt x="166431" y="168628"/>
                    <a:pt x="170378" y="169522"/>
                  </a:cubicBezTo>
                  <a:cubicBezTo>
                    <a:pt x="182396" y="168715"/>
                    <a:pt x="194370" y="166490"/>
                    <a:pt x="206257" y="162259"/>
                  </a:cubicBezTo>
                  <a:cubicBezTo>
                    <a:pt x="230946" y="153448"/>
                    <a:pt x="253454" y="179402"/>
                    <a:pt x="238252" y="202063"/>
                  </a:cubicBezTo>
                  <a:cubicBezTo>
                    <a:pt x="231164" y="212641"/>
                    <a:pt x="223399" y="218944"/>
                    <a:pt x="210946" y="220580"/>
                  </a:cubicBezTo>
                  <a:lnTo>
                    <a:pt x="210946" y="22058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E6F0B293-55F3-4BBC-8888-A1C72704FEBC}"/>
                </a:ext>
              </a:extLst>
            </p:cNvPr>
            <p:cNvSpPr/>
            <p:nvPr/>
          </p:nvSpPr>
          <p:spPr>
            <a:xfrm>
              <a:off x="3964027" y="5409927"/>
              <a:ext cx="22323" cy="22219"/>
            </a:xfrm>
            <a:custGeom>
              <a:avLst/>
              <a:gdLst>
                <a:gd name="connsiteX0" fmla="*/ 21325 w 22323"/>
                <a:gd name="connsiteY0" fmla="*/ 6355 h 22219"/>
                <a:gd name="connsiteX1" fmla="*/ 15916 w 22323"/>
                <a:gd name="connsiteY1" fmla="*/ 21273 h 22219"/>
                <a:gd name="connsiteX2" fmla="*/ 998 w 22323"/>
                <a:gd name="connsiteY2" fmla="*/ 15865 h 22219"/>
                <a:gd name="connsiteX3" fmla="*/ 6407 w 22323"/>
                <a:gd name="connsiteY3" fmla="*/ 946 h 22219"/>
                <a:gd name="connsiteX4" fmla="*/ 21325 w 22323"/>
                <a:gd name="connsiteY4" fmla="*/ 6355 h 22219"/>
                <a:gd name="connsiteX5" fmla="*/ 21325 w 22323"/>
                <a:gd name="connsiteY5" fmla="*/ 635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23" h="22219">
                  <a:moveTo>
                    <a:pt x="21325" y="6355"/>
                  </a:moveTo>
                  <a:cubicBezTo>
                    <a:pt x="23812" y="11677"/>
                    <a:pt x="21522" y="18962"/>
                    <a:pt x="15916" y="21273"/>
                  </a:cubicBezTo>
                  <a:cubicBezTo>
                    <a:pt x="10290" y="23607"/>
                    <a:pt x="3659" y="21557"/>
                    <a:pt x="998" y="15865"/>
                  </a:cubicBezTo>
                  <a:cubicBezTo>
                    <a:pt x="-1488" y="10543"/>
                    <a:pt x="802" y="3258"/>
                    <a:pt x="6407" y="946"/>
                  </a:cubicBezTo>
                  <a:cubicBezTo>
                    <a:pt x="12034" y="-1387"/>
                    <a:pt x="18664" y="663"/>
                    <a:pt x="21325" y="6355"/>
                  </a:cubicBezTo>
                  <a:lnTo>
                    <a:pt x="21325" y="63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67653933-932D-413F-8ACC-2E1D2B8C187E}"/>
                </a:ext>
              </a:extLst>
            </p:cNvPr>
            <p:cNvSpPr/>
            <p:nvPr/>
          </p:nvSpPr>
          <p:spPr>
            <a:xfrm>
              <a:off x="4000505" y="5382287"/>
              <a:ext cx="15321" cy="14925"/>
            </a:xfrm>
            <a:custGeom>
              <a:avLst/>
              <a:gdLst>
                <a:gd name="connsiteX0" fmla="*/ 14553 w 15321"/>
                <a:gd name="connsiteY0" fmla="*/ 4246 h 14925"/>
                <a:gd name="connsiteX1" fmla="*/ 769 w 15321"/>
                <a:gd name="connsiteY1" fmla="*/ 10680 h 14925"/>
                <a:gd name="connsiteX2" fmla="*/ 14553 w 15321"/>
                <a:gd name="connsiteY2" fmla="*/ 4246 h 14925"/>
                <a:gd name="connsiteX3" fmla="*/ 14553 w 15321"/>
                <a:gd name="connsiteY3" fmla="*/ 4246 h 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21" h="14925">
                  <a:moveTo>
                    <a:pt x="14553" y="4246"/>
                  </a:moveTo>
                  <a:cubicBezTo>
                    <a:pt x="18697" y="13101"/>
                    <a:pt x="4934" y="19556"/>
                    <a:pt x="769" y="10680"/>
                  </a:cubicBezTo>
                  <a:cubicBezTo>
                    <a:pt x="-3375" y="1825"/>
                    <a:pt x="10387" y="-4631"/>
                    <a:pt x="14553" y="4246"/>
                  </a:cubicBezTo>
                  <a:lnTo>
                    <a:pt x="14553" y="4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111BBDE0-CCA6-462D-AB82-51A9EA68A459}"/>
                </a:ext>
              </a:extLst>
            </p:cNvPr>
            <p:cNvSpPr/>
            <p:nvPr/>
          </p:nvSpPr>
          <p:spPr>
            <a:xfrm>
              <a:off x="4004229" y="5354840"/>
              <a:ext cx="12823" cy="12506"/>
            </a:xfrm>
            <a:custGeom>
              <a:avLst/>
              <a:gdLst>
                <a:gd name="connsiteX0" fmla="*/ 12181 w 12823"/>
                <a:gd name="connsiteY0" fmla="*/ 3557 h 12506"/>
                <a:gd name="connsiteX1" fmla="*/ 643 w 12823"/>
                <a:gd name="connsiteY1" fmla="*/ 8944 h 12506"/>
                <a:gd name="connsiteX2" fmla="*/ 12181 w 12823"/>
                <a:gd name="connsiteY2" fmla="*/ 3557 h 12506"/>
                <a:gd name="connsiteX3" fmla="*/ 12181 w 12823"/>
                <a:gd name="connsiteY3" fmla="*/ 3557 h 1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3" h="12506">
                  <a:moveTo>
                    <a:pt x="12181" y="3557"/>
                  </a:moveTo>
                  <a:cubicBezTo>
                    <a:pt x="15649" y="10995"/>
                    <a:pt x="4111" y="16382"/>
                    <a:pt x="643" y="8944"/>
                  </a:cubicBezTo>
                  <a:cubicBezTo>
                    <a:pt x="-2824" y="1529"/>
                    <a:pt x="8692" y="-3880"/>
                    <a:pt x="12181" y="3557"/>
                  </a:cubicBezTo>
                  <a:lnTo>
                    <a:pt x="12181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25AD223D-10BD-4582-BB75-C13D8A28CC50}"/>
                </a:ext>
              </a:extLst>
            </p:cNvPr>
            <p:cNvSpPr/>
            <p:nvPr/>
          </p:nvSpPr>
          <p:spPr>
            <a:xfrm>
              <a:off x="3961326" y="5380504"/>
              <a:ext cx="12392" cy="12078"/>
            </a:xfrm>
            <a:custGeom>
              <a:avLst/>
              <a:gdLst>
                <a:gd name="connsiteX0" fmla="*/ 11769 w 12392"/>
                <a:gd name="connsiteY0" fmla="*/ 3433 h 12078"/>
                <a:gd name="connsiteX1" fmla="*/ 624 w 12392"/>
                <a:gd name="connsiteY1" fmla="*/ 8645 h 12078"/>
                <a:gd name="connsiteX2" fmla="*/ 11769 w 12392"/>
                <a:gd name="connsiteY2" fmla="*/ 3433 h 12078"/>
                <a:gd name="connsiteX3" fmla="*/ 11769 w 12392"/>
                <a:gd name="connsiteY3" fmla="*/ 3433 h 1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2" h="12078">
                  <a:moveTo>
                    <a:pt x="11769" y="3433"/>
                  </a:moveTo>
                  <a:cubicBezTo>
                    <a:pt x="15128" y="10608"/>
                    <a:pt x="3983" y="15821"/>
                    <a:pt x="624" y="8645"/>
                  </a:cubicBezTo>
                  <a:cubicBezTo>
                    <a:pt x="-2735" y="1470"/>
                    <a:pt x="8410" y="-3743"/>
                    <a:pt x="11769" y="3433"/>
                  </a:cubicBezTo>
                  <a:lnTo>
                    <a:pt x="11769" y="34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4C990ADA-2534-485A-941C-CDAEE0BFC94C}"/>
                </a:ext>
              </a:extLst>
            </p:cNvPr>
            <p:cNvSpPr/>
            <p:nvPr/>
          </p:nvSpPr>
          <p:spPr>
            <a:xfrm>
              <a:off x="3911814" y="5429363"/>
              <a:ext cx="17790" cy="17348"/>
            </a:xfrm>
            <a:custGeom>
              <a:avLst/>
              <a:gdLst>
                <a:gd name="connsiteX0" fmla="*/ 16897 w 17790"/>
                <a:gd name="connsiteY0" fmla="*/ 4934 h 17348"/>
                <a:gd name="connsiteX1" fmla="*/ 888 w 17790"/>
                <a:gd name="connsiteY1" fmla="*/ 12415 h 17348"/>
                <a:gd name="connsiteX2" fmla="*/ 16897 w 17790"/>
                <a:gd name="connsiteY2" fmla="*/ 4934 h 17348"/>
                <a:gd name="connsiteX3" fmla="*/ 16897 w 17790"/>
                <a:gd name="connsiteY3" fmla="*/ 4934 h 17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90" h="17348">
                  <a:moveTo>
                    <a:pt x="16897" y="4934"/>
                  </a:moveTo>
                  <a:cubicBezTo>
                    <a:pt x="21717" y="15228"/>
                    <a:pt x="5708" y="22731"/>
                    <a:pt x="888" y="12415"/>
                  </a:cubicBezTo>
                  <a:cubicBezTo>
                    <a:pt x="-3911" y="2120"/>
                    <a:pt x="12077" y="-5382"/>
                    <a:pt x="16897" y="4934"/>
                  </a:cubicBezTo>
                  <a:lnTo>
                    <a:pt x="16897" y="49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B233552D-EC35-4D05-A4E3-29D4CFCFFCB3}"/>
                </a:ext>
              </a:extLst>
            </p:cNvPr>
            <p:cNvSpPr/>
            <p:nvPr/>
          </p:nvSpPr>
          <p:spPr>
            <a:xfrm>
              <a:off x="3919496" y="5407660"/>
              <a:ext cx="10643" cy="10373"/>
            </a:xfrm>
            <a:custGeom>
              <a:avLst/>
              <a:gdLst>
                <a:gd name="connsiteX0" fmla="*/ 10109 w 10643"/>
                <a:gd name="connsiteY0" fmla="*/ 2951 h 10373"/>
                <a:gd name="connsiteX1" fmla="*/ 534 w 10643"/>
                <a:gd name="connsiteY1" fmla="*/ 7422 h 10373"/>
                <a:gd name="connsiteX2" fmla="*/ 10109 w 10643"/>
                <a:gd name="connsiteY2" fmla="*/ 2951 h 10373"/>
                <a:gd name="connsiteX3" fmla="*/ 10109 w 10643"/>
                <a:gd name="connsiteY3" fmla="*/ 2951 h 1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43" h="10373">
                  <a:moveTo>
                    <a:pt x="10109" y="2951"/>
                  </a:moveTo>
                  <a:cubicBezTo>
                    <a:pt x="12987" y="9102"/>
                    <a:pt x="3435" y="13595"/>
                    <a:pt x="534" y="7422"/>
                  </a:cubicBezTo>
                  <a:cubicBezTo>
                    <a:pt x="-2346" y="1272"/>
                    <a:pt x="7230" y="-3221"/>
                    <a:pt x="10109" y="2951"/>
                  </a:cubicBezTo>
                  <a:lnTo>
                    <a:pt x="10109" y="29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DD590607-122C-43C6-99AB-C0BD26C8C44A}"/>
                </a:ext>
              </a:extLst>
            </p:cNvPr>
            <p:cNvSpPr/>
            <p:nvPr/>
          </p:nvSpPr>
          <p:spPr>
            <a:xfrm>
              <a:off x="3874489" y="5456876"/>
              <a:ext cx="16116" cy="16341"/>
            </a:xfrm>
            <a:custGeom>
              <a:avLst/>
              <a:gdLst>
                <a:gd name="connsiteX0" fmla="*/ 6653 w 16116"/>
                <a:gd name="connsiteY0" fmla="*/ 17 h 16341"/>
                <a:gd name="connsiteX1" fmla="*/ 16097 w 16116"/>
                <a:gd name="connsiteY1" fmla="*/ 8763 h 16341"/>
                <a:gd name="connsiteX2" fmla="*/ 16075 w 16116"/>
                <a:gd name="connsiteY2" fmla="*/ 9177 h 16341"/>
                <a:gd name="connsiteX3" fmla="*/ 3731 w 16116"/>
                <a:gd name="connsiteY3" fmla="*/ 14957 h 16341"/>
                <a:gd name="connsiteX4" fmla="*/ 3403 w 16116"/>
                <a:gd name="connsiteY4" fmla="*/ 14717 h 16341"/>
                <a:gd name="connsiteX5" fmla="*/ 2749 w 16116"/>
                <a:gd name="connsiteY5" fmla="*/ 1849 h 16341"/>
                <a:gd name="connsiteX6" fmla="*/ 6653 w 16116"/>
                <a:gd name="connsiteY6" fmla="*/ 17 h 16341"/>
                <a:gd name="connsiteX7" fmla="*/ 6653 w 16116"/>
                <a:gd name="connsiteY7" fmla="*/ 17 h 16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16" h="16341">
                  <a:moveTo>
                    <a:pt x="6653" y="17"/>
                  </a:moveTo>
                  <a:cubicBezTo>
                    <a:pt x="11931" y="-267"/>
                    <a:pt x="16446" y="3049"/>
                    <a:pt x="16097" y="8763"/>
                  </a:cubicBezTo>
                  <a:cubicBezTo>
                    <a:pt x="16097" y="8894"/>
                    <a:pt x="16075" y="9046"/>
                    <a:pt x="16075" y="9177"/>
                  </a:cubicBezTo>
                  <a:cubicBezTo>
                    <a:pt x="15726" y="15022"/>
                    <a:pt x="8442" y="18403"/>
                    <a:pt x="3731" y="14957"/>
                  </a:cubicBezTo>
                  <a:cubicBezTo>
                    <a:pt x="3622" y="14870"/>
                    <a:pt x="3512" y="14804"/>
                    <a:pt x="3403" y="14717"/>
                  </a:cubicBezTo>
                  <a:cubicBezTo>
                    <a:pt x="-1198" y="11315"/>
                    <a:pt x="-850" y="5731"/>
                    <a:pt x="2749" y="1849"/>
                  </a:cubicBezTo>
                  <a:cubicBezTo>
                    <a:pt x="3534" y="955"/>
                    <a:pt x="5454" y="60"/>
                    <a:pt x="6653" y="17"/>
                  </a:cubicBezTo>
                  <a:lnTo>
                    <a:pt x="6653" y="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E6FD69C4-41E4-4D65-A877-D7315EB75671}"/>
                </a:ext>
              </a:extLst>
            </p:cNvPr>
            <p:cNvSpPr/>
            <p:nvPr/>
          </p:nvSpPr>
          <p:spPr>
            <a:xfrm>
              <a:off x="3891590" y="5407190"/>
              <a:ext cx="19104" cy="18624"/>
            </a:xfrm>
            <a:custGeom>
              <a:avLst/>
              <a:gdLst>
                <a:gd name="connsiteX0" fmla="*/ 18146 w 19104"/>
                <a:gd name="connsiteY0" fmla="*/ 5297 h 18624"/>
                <a:gd name="connsiteX1" fmla="*/ 959 w 19104"/>
                <a:gd name="connsiteY1" fmla="*/ 13323 h 18624"/>
                <a:gd name="connsiteX2" fmla="*/ 18146 w 19104"/>
                <a:gd name="connsiteY2" fmla="*/ 5297 h 18624"/>
                <a:gd name="connsiteX3" fmla="*/ 18146 w 19104"/>
                <a:gd name="connsiteY3" fmla="*/ 5297 h 1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4" h="18624">
                  <a:moveTo>
                    <a:pt x="18146" y="5297"/>
                  </a:moveTo>
                  <a:cubicBezTo>
                    <a:pt x="23315" y="16354"/>
                    <a:pt x="6150" y="24402"/>
                    <a:pt x="959" y="13323"/>
                  </a:cubicBezTo>
                  <a:cubicBezTo>
                    <a:pt x="-4210" y="2287"/>
                    <a:pt x="12955" y="-5783"/>
                    <a:pt x="18146" y="5297"/>
                  </a:cubicBezTo>
                  <a:lnTo>
                    <a:pt x="18146" y="52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182D6676-970D-4294-8EE3-1D6E6548B8D3}"/>
                </a:ext>
              </a:extLst>
            </p:cNvPr>
            <p:cNvSpPr/>
            <p:nvPr/>
          </p:nvSpPr>
          <p:spPr>
            <a:xfrm>
              <a:off x="3878523" y="5431595"/>
              <a:ext cx="15730" cy="15349"/>
            </a:xfrm>
            <a:custGeom>
              <a:avLst/>
              <a:gdLst>
                <a:gd name="connsiteX0" fmla="*/ 14943 w 15730"/>
                <a:gd name="connsiteY0" fmla="*/ 4359 h 15349"/>
                <a:gd name="connsiteX1" fmla="*/ 788 w 15730"/>
                <a:gd name="connsiteY1" fmla="*/ 10990 h 15349"/>
                <a:gd name="connsiteX2" fmla="*/ 14943 w 15730"/>
                <a:gd name="connsiteY2" fmla="*/ 4359 h 15349"/>
                <a:gd name="connsiteX3" fmla="*/ 14943 w 15730"/>
                <a:gd name="connsiteY3" fmla="*/ 4359 h 1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30" h="15349">
                  <a:moveTo>
                    <a:pt x="14943" y="4359"/>
                  </a:moveTo>
                  <a:cubicBezTo>
                    <a:pt x="19196" y="13476"/>
                    <a:pt x="5041" y="20107"/>
                    <a:pt x="788" y="10990"/>
                  </a:cubicBezTo>
                  <a:cubicBezTo>
                    <a:pt x="-3465" y="1873"/>
                    <a:pt x="10690" y="-4757"/>
                    <a:pt x="14943" y="4359"/>
                  </a:cubicBezTo>
                  <a:lnTo>
                    <a:pt x="14943" y="43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A5217CFD-BA00-43F2-BA83-891CD4E673F6}"/>
                </a:ext>
              </a:extLst>
            </p:cNvPr>
            <p:cNvSpPr/>
            <p:nvPr/>
          </p:nvSpPr>
          <p:spPr>
            <a:xfrm>
              <a:off x="3858252" y="5405962"/>
              <a:ext cx="18954" cy="18496"/>
            </a:xfrm>
            <a:custGeom>
              <a:avLst/>
              <a:gdLst>
                <a:gd name="connsiteX0" fmla="*/ 18005 w 18954"/>
                <a:gd name="connsiteY0" fmla="*/ 5260 h 18496"/>
                <a:gd name="connsiteX1" fmla="*/ 950 w 18954"/>
                <a:gd name="connsiteY1" fmla="*/ 13242 h 18496"/>
                <a:gd name="connsiteX2" fmla="*/ 18005 w 18954"/>
                <a:gd name="connsiteY2" fmla="*/ 5260 h 18496"/>
                <a:gd name="connsiteX3" fmla="*/ 18005 w 18954"/>
                <a:gd name="connsiteY3" fmla="*/ 5260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54" h="18496">
                  <a:moveTo>
                    <a:pt x="18005" y="5260"/>
                  </a:moveTo>
                  <a:cubicBezTo>
                    <a:pt x="23131" y="16230"/>
                    <a:pt x="6075" y="24235"/>
                    <a:pt x="950" y="13242"/>
                  </a:cubicBezTo>
                  <a:cubicBezTo>
                    <a:pt x="-4176" y="2250"/>
                    <a:pt x="12880" y="-5733"/>
                    <a:pt x="18005" y="5260"/>
                  </a:cubicBezTo>
                  <a:lnTo>
                    <a:pt x="18005" y="5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CA52B0A5-0A87-4A93-9B4D-503FD6E725B1}"/>
                </a:ext>
              </a:extLst>
            </p:cNvPr>
            <p:cNvSpPr/>
            <p:nvPr/>
          </p:nvSpPr>
          <p:spPr>
            <a:xfrm>
              <a:off x="3844654" y="5435474"/>
              <a:ext cx="14721" cy="14353"/>
            </a:xfrm>
            <a:custGeom>
              <a:avLst/>
              <a:gdLst>
                <a:gd name="connsiteX0" fmla="*/ 13980 w 14721"/>
                <a:gd name="connsiteY0" fmla="*/ 4080 h 14353"/>
                <a:gd name="connsiteX1" fmla="*/ 741 w 14721"/>
                <a:gd name="connsiteY1" fmla="*/ 10274 h 14353"/>
                <a:gd name="connsiteX2" fmla="*/ 13980 w 14721"/>
                <a:gd name="connsiteY2" fmla="*/ 4080 h 14353"/>
                <a:gd name="connsiteX3" fmla="*/ 13980 w 14721"/>
                <a:gd name="connsiteY3" fmla="*/ 4080 h 1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1" h="14353">
                  <a:moveTo>
                    <a:pt x="13980" y="4080"/>
                  </a:moveTo>
                  <a:cubicBezTo>
                    <a:pt x="17971" y="12608"/>
                    <a:pt x="4733" y="18802"/>
                    <a:pt x="741" y="10274"/>
                  </a:cubicBezTo>
                  <a:cubicBezTo>
                    <a:pt x="-3250" y="1746"/>
                    <a:pt x="9989" y="-4448"/>
                    <a:pt x="13980" y="4080"/>
                  </a:cubicBezTo>
                  <a:lnTo>
                    <a:pt x="13980" y="40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5A6A6516-7291-44FC-B743-BED37580EC1B}"/>
                </a:ext>
              </a:extLst>
            </p:cNvPr>
            <p:cNvSpPr/>
            <p:nvPr/>
          </p:nvSpPr>
          <p:spPr>
            <a:xfrm>
              <a:off x="3833027" y="5411698"/>
              <a:ext cx="12675" cy="12364"/>
            </a:xfrm>
            <a:custGeom>
              <a:avLst/>
              <a:gdLst>
                <a:gd name="connsiteX0" fmla="*/ 12041 w 12675"/>
                <a:gd name="connsiteY0" fmla="*/ 3515 h 12364"/>
                <a:gd name="connsiteX1" fmla="*/ 634 w 12675"/>
                <a:gd name="connsiteY1" fmla="*/ 8859 h 12364"/>
                <a:gd name="connsiteX2" fmla="*/ 12041 w 12675"/>
                <a:gd name="connsiteY2" fmla="*/ 3515 h 12364"/>
                <a:gd name="connsiteX3" fmla="*/ 12041 w 12675"/>
                <a:gd name="connsiteY3" fmla="*/ 3515 h 1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5" h="12364">
                  <a:moveTo>
                    <a:pt x="12041" y="3515"/>
                  </a:moveTo>
                  <a:cubicBezTo>
                    <a:pt x="15465" y="10865"/>
                    <a:pt x="4080" y="16187"/>
                    <a:pt x="634" y="8859"/>
                  </a:cubicBezTo>
                  <a:cubicBezTo>
                    <a:pt x="-2790" y="1509"/>
                    <a:pt x="8617" y="-3835"/>
                    <a:pt x="12041" y="3515"/>
                  </a:cubicBezTo>
                  <a:lnTo>
                    <a:pt x="12041" y="35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CDF4BA58-15AF-4375-A8EF-06CB7C80D44E}"/>
                </a:ext>
              </a:extLst>
            </p:cNvPr>
            <p:cNvSpPr/>
            <p:nvPr/>
          </p:nvSpPr>
          <p:spPr>
            <a:xfrm>
              <a:off x="3816301" y="5431889"/>
              <a:ext cx="11665" cy="11358"/>
            </a:xfrm>
            <a:custGeom>
              <a:avLst/>
              <a:gdLst>
                <a:gd name="connsiteX0" fmla="*/ 11078 w 11665"/>
                <a:gd name="connsiteY0" fmla="*/ 3236 h 11358"/>
                <a:gd name="connsiteX1" fmla="*/ 587 w 11665"/>
                <a:gd name="connsiteY1" fmla="*/ 8122 h 11358"/>
                <a:gd name="connsiteX2" fmla="*/ 11078 w 11665"/>
                <a:gd name="connsiteY2" fmla="*/ 3236 h 11358"/>
                <a:gd name="connsiteX3" fmla="*/ 11078 w 11665"/>
                <a:gd name="connsiteY3" fmla="*/ 3236 h 1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5" h="11358">
                  <a:moveTo>
                    <a:pt x="11078" y="3236"/>
                  </a:moveTo>
                  <a:cubicBezTo>
                    <a:pt x="14241" y="9976"/>
                    <a:pt x="3750" y="14883"/>
                    <a:pt x="587" y="8122"/>
                  </a:cubicBezTo>
                  <a:cubicBezTo>
                    <a:pt x="-2575" y="1383"/>
                    <a:pt x="7916" y="-3525"/>
                    <a:pt x="11078" y="3236"/>
                  </a:cubicBezTo>
                  <a:lnTo>
                    <a:pt x="11078" y="32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53533A72-8699-4560-8012-961FFECFBA1D}"/>
                </a:ext>
              </a:extLst>
            </p:cNvPr>
            <p:cNvSpPr/>
            <p:nvPr/>
          </p:nvSpPr>
          <p:spPr>
            <a:xfrm>
              <a:off x="3808542" y="5384105"/>
              <a:ext cx="12534" cy="12226"/>
            </a:xfrm>
            <a:custGeom>
              <a:avLst/>
              <a:gdLst>
                <a:gd name="connsiteX0" fmla="*/ 11902 w 12534"/>
                <a:gd name="connsiteY0" fmla="*/ 3474 h 12226"/>
                <a:gd name="connsiteX1" fmla="*/ 626 w 12534"/>
                <a:gd name="connsiteY1" fmla="*/ 8752 h 12226"/>
                <a:gd name="connsiteX2" fmla="*/ 11902 w 12534"/>
                <a:gd name="connsiteY2" fmla="*/ 3474 h 12226"/>
                <a:gd name="connsiteX3" fmla="*/ 11902 w 12534"/>
                <a:gd name="connsiteY3" fmla="*/ 3474 h 1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34" h="12226">
                  <a:moveTo>
                    <a:pt x="11902" y="3474"/>
                  </a:moveTo>
                  <a:cubicBezTo>
                    <a:pt x="15304" y="10737"/>
                    <a:pt x="4028" y="16015"/>
                    <a:pt x="626" y="8752"/>
                  </a:cubicBezTo>
                  <a:cubicBezTo>
                    <a:pt x="-2754" y="1489"/>
                    <a:pt x="8500" y="-3789"/>
                    <a:pt x="11902" y="3474"/>
                  </a:cubicBezTo>
                  <a:lnTo>
                    <a:pt x="11902" y="34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6EE980FE-BFD7-4226-A71A-E791B5C410F1}"/>
                </a:ext>
              </a:extLst>
            </p:cNvPr>
            <p:cNvSpPr/>
            <p:nvPr/>
          </p:nvSpPr>
          <p:spPr>
            <a:xfrm>
              <a:off x="3810760" y="5403708"/>
              <a:ext cx="14721" cy="14363"/>
            </a:xfrm>
            <a:custGeom>
              <a:avLst/>
              <a:gdLst>
                <a:gd name="connsiteX0" fmla="*/ 13980 w 14721"/>
                <a:gd name="connsiteY0" fmla="*/ 4090 h 14363"/>
                <a:gd name="connsiteX1" fmla="*/ 741 w 14721"/>
                <a:gd name="connsiteY1" fmla="*/ 10284 h 14363"/>
                <a:gd name="connsiteX2" fmla="*/ 13980 w 14721"/>
                <a:gd name="connsiteY2" fmla="*/ 4090 h 14363"/>
                <a:gd name="connsiteX3" fmla="*/ 13980 w 14721"/>
                <a:gd name="connsiteY3" fmla="*/ 4090 h 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1" h="14363">
                  <a:moveTo>
                    <a:pt x="13980" y="4090"/>
                  </a:moveTo>
                  <a:cubicBezTo>
                    <a:pt x="17972" y="12617"/>
                    <a:pt x="4733" y="18812"/>
                    <a:pt x="741" y="10284"/>
                  </a:cubicBezTo>
                  <a:cubicBezTo>
                    <a:pt x="-3250" y="1756"/>
                    <a:pt x="9989" y="-4460"/>
                    <a:pt x="13980" y="4090"/>
                  </a:cubicBezTo>
                  <a:lnTo>
                    <a:pt x="13980" y="40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9E4EFCE5-4D82-4F00-AB54-31A3DC02E3C7}"/>
                </a:ext>
              </a:extLst>
            </p:cNvPr>
            <p:cNvSpPr/>
            <p:nvPr/>
          </p:nvSpPr>
          <p:spPr>
            <a:xfrm>
              <a:off x="3789863" y="5405854"/>
              <a:ext cx="13549" cy="13215"/>
            </a:xfrm>
            <a:custGeom>
              <a:avLst/>
              <a:gdLst>
                <a:gd name="connsiteX0" fmla="*/ 12871 w 13549"/>
                <a:gd name="connsiteY0" fmla="*/ 3754 h 13215"/>
                <a:gd name="connsiteX1" fmla="*/ 679 w 13549"/>
                <a:gd name="connsiteY1" fmla="*/ 9447 h 13215"/>
                <a:gd name="connsiteX2" fmla="*/ 12871 w 13549"/>
                <a:gd name="connsiteY2" fmla="*/ 3754 h 13215"/>
                <a:gd name="connsiteX3" fmla="*/ 12871 w 13549"/>
                <a:gd name="connsiteY3" fmla="*/ 3754 h 13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9" h="13215">
                  <a:moveTo>
                    <a:pt x="12871" y="3754"/>
                  </a:moveTo>
                  <a:cubicBezTo>
                    <a:pt x="16535" y="11606"/>
                    <a:pt x="4343" y="17320"/>
                    <a:pt x="679" y="9447"/>
                  </a:cubicBezTo>
                  <a:cubicBezTo>
                    <a:pt x="-2986" y="1617"/>
                    <a:pt x="9207" y="-4097"/>
                    <a:pt x="12871" y="3754"/>
                  </a:cubicBezTo>
                  <a:lnTo>
                    <a:pt x="12871" y="37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920C8F94-AB24-4CEA-9E04-1CEA2F51B23E}"/>
                </a:ext>
              </a:extLst>
            </p:cNvPr>
            <p:cNvSpPr/>
            <p:nvPr/>
          </p:nvSpPr>
          <p:spPr>
            <a:xfrm>
              <a:off x="3771424" y="5408112"/>
              <a:ext cx="15776" cy="15830"/>
            </a:xfrm>
            <a:custGeom>
              <a:avLst/>
              <a:gdLst>
                <a:gd name="connsiteX0" fmla="*/ 10089 w 15776"/>
                <a:gd name="connsiteY0" fmla="*/ 384 h 15830"/>
                <a:gd name="connsiteX1" fmla="*/ 10525 w 15776"/>
                <a:gd name="connsiteY1" fmla="*/ 515 h 15830"/>
                <a:gd name="connsiteX2" fmla="*/ 15236 w 15776"/>
                <a:gd name="connsiteY2" fmla="*/ 10569 h 15830"/>
                <a:gd name="connsiteX3" fmla="*/ 14865 w 15776"/>
                <a:gd name="connsiteY3" fmla="*/ 11398 h 15830"/>
                <a:gd name="connsiteX4" fmla="*/ 6054 w 15776"/>
                <a:gd name="connsiteY4" fmla="*/ 15520 h 15830"/>
                <a:gd name="connsiteX5" fmla="*/ 5181 w 15776"/>
                <a:gd name="connsiteY5" fmla="*/ 15281 h 15830"/>
                <a:gd name="connsiteX6" fmla="*/ 471 w 15776"/>
                <a:gd name="connsiteY6" fmla="*/ 5226 h 15830"/>
                <a:gd name="connsiteX7" fmla="*/ 645 w 15776"/>
                <a:gd name="connsiteY7" fmla="*/ 4811 h 15830"/>
                <a:gd name="connsiteX8" fmla="*/ 10089 w 15776"/>
                <a:gd name="connsiteY8" fmla="*/ 384 h 15830"/>
                <a:gd name="connsiteX9" fmla="*/ 10089 w 15776"/>
                <a:gd name="connsiteY9" fmla="*/ 384 h 1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6" h="15830">
                  <a:moveTo>
                    <a:pt x="10089" y="384"/>
                  </a:moveTo>
                  <a:cubicBezTo>
                    <a:pt x="10242" y="428"/>
                    <a:pt x="10373" y="471"/>
                    <a:pt x="10525" y="515"/>
                  </a:cubicBezTo>
                  <a:cubicBezTo>
                    <a:pt x="14342" y="1714"/>
                    <a:pt x="16959" y="6840"/>
                    <a:pt x="15236" y="10569"/>
                  </a:cubicBezTo>
                  <a:cubicBezTo>
                    <a:pt x="15105" y="10853"/>
                    <a:pt x="14974" y="11115"/>
                    <a:pt x="14865" y="11398"/>
                  </a:cubicBezTo>
                  <a:cubicBezTo>
                    <a:pt x="13208" y="14997"/>
                    <a:pt x="9892" y="16545"/>
                    <a:pt x="6054" y="15520"/>
                  </a:cubicBezTo>
                  <a:cubicBezTo>
                    <a:pt x="5770" y="15433"/>
                    <a:pt x="5465" y="15368"/>
                    <a:pt x="5181" y="15281"/>
                  </a:cubicBezTo>
                  <a:cubicBezTo>
                    <a:pt x="1212" y="14212"/>
                    <a:pt x="-1034" y="8890"/>
                    <a:pt x="471" y="5226"/>
                  </a:cubicBezTo>
                  <a:cubicBezTo>
                    <a:pt x="536" y="5095"/>
                    <a:pt x="580" y="4942"/>
                    <a:pt x="645" y="4811"/>
                  </a:cubicBezTo>
                  <a:cubicBezTo>
                    <a:pt x="2194" y="995"/>
                    <a:pt x="6141" y="-859"/>
                    <a:pt x="10089" y="384"/>
                  </a:cubicBezTo>
                  <a:lnTo>
                    <a:pt x="10089" y="3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E7AB7EAA-A6F4-49BA-9AED-58833B098A69}"/>
                </a:ext>
              </a:extLst>
            </p:cNvPr>
            <p:cNvSpPr/>
            <p:nvPr/>
          </p:nvSpPr>
          <p:spPr>
            <a:xfrm>
              <a:off x="3757140" y="5360324"/>
              <a:ext cx="12822" cy="12491"/>
            </a:xfrm>
            <a:custGeom>
              <a:avLst/>
              <a:gdLst>
                <a:gd name="connsiteX0" fmla="*/ 12180 w 12822"/>
                <a:gd name="connsiteY0" fmla="*/ 3547 h 12491"/>
                <a:gd name="connsiteX1" fmla="*/ 643 w 12822"/>
                <a:gd name="connsiteY1" fmla="*/ 8935 h 12491"/>
                <a:gd name="connsiteX2" fmla="*/ 12180 w 12822"/>
                <a:gd name="connsiteY2" fmla="*/ 3547 h 12491"/>
                <a:gd name="connsiteX3" fmla="*/ 12180 w 12822"/>
                <a:gd name="connsiteY3" fmla="*/ 3547 h 1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491">
                  <a:moveTo>
                    <a:pt x="12180" y="3547"/>
                  </a:moveTo>
                  <a:cubicBezTo>
                    <a:pt x="15648" y="10963"/>
                    <a:pt x="4110" y="16372"/>
                    <a:pt x="643" y="8935"/>
                  </a:cubicBezTo>
                  <a:cubicBezTo>
                    <a:pt x="-2825" y="1519"/>
                    <a:pt x="8712" y="-3868"/>
                    <a:pt x="12180" y="3547"/>
                  </a:cubicBezTo>
                  <a:lnTo>
                    <a:pt x="12180" y="35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1A97A458-6690-42D3-86B6-52AD61B8B54E}"/>
                </a:ext>
              </a:extLst>
            </p:cNvPr>
            <p:cNvSpPr/>
            <p:nvPr/>
          </p:nvSpPr>
          <p:spPr>
            <a:xfrm>
              <a:off x="3782654" y="5349052"/>
              <a:ext cx="16336" cy="15920"/>
            </a:xfrm>
            <a:custGeom>
              <a:avLst/>
              <a:gdLst>
                <a:gd name="connsiteX0" fmla="*/ 15522 w 16336"/>
                <a:gd name="connsiteY0" fmla="*/ 4525 h 15920"/>
                <a:gd name="connsiteX1" fmla="*/ 822 w 16336"/>
                <a:gd name="connsiteY1" fmla="*/ 11395 h 15920"/>
                <a:gd name="connsiteX2" fmla="*/ 15522 w 16336"/>
                <a:gd name="connsiteY2" fmla="*/ 4525 h 15920"/>
                <a:gd name="connsiteX3" fmla="*/ 15522 w 16336"/>
                <a:gd name="connsiteY3" fmla="*/ 4525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36" h="15920">
                  <a:moveTo>
                    <a:pt x="15522" y="4525"/>
                  </a:moveTo>
                  <a:cubicBezTo>
                    <a:pt x="19927" y="13969"/>
                    <a:pt x="5249" y="20861"/>
                    <a:pt x="822" y="11395"/>
                  </a:cubicBezTo>
                  <a:cubicBezTo>
                    <a:pt x="-3606" y="1951"/>
                    <a:pt x="11094" y="-4941"/>
                    <a:pt x="15522" y="4525"/>
                  </a:cubicBezTo>
                  <a:lnTo>
                    <a:pt x="15522" y="45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C62A21B6-1225-4A50-94BF-F9B502DCC44C}"/>
                </a:ext>
              </a:extLst>
            </p:cNvPr>
            <p:cNvSpPr/>
            <p:nvPr/>
          </p:nvSpPr>
          <p:spPr>
            <a:xfrm>
              <a:off x="3771602" y="5377471"/>
              <a:ext cx="16330" cy="15920"/>
            </a:xfrm>
            <a:custGeom>
              <a:avLst/>
              <a:gdLst>
                <a:gd name="connsiteX0" fmla="*/ 15515 w 16330"/>
                <a:gd name="connsiteY0" fmla="*/ 4525 h 15920"/>
                <a:gd name="connsiteX1" fmla="*/ 815 w 16330"/>
                <a:gd name="connsiteY1" fmla="*/ 11395 h 15920"/>
                <a:gd name="connsiteX2" fmla="*/ 15515 w 16330"/>
                <a:gd name="connsiteY2" fmla="*/ 4525 h 15920"/>
                <a:gd name="connsiteX3" fmla="*/ 15515 w 16330"/>
                <a:gd name="connsiteY3" fmla="*/ 4525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30" h="15920">
                  <a:moveTo>
                    <a:pt x="15515" y="4525"/>
                  </a:moveTo>
                  <a:cubicBezTo>
                    <a:pt x="19921" y="13969"/>
                    <a:pt x="5243" y="20861"/>
                    <a:pt x="815" y="11395"/>
                  </a:cubicBezTo>
                  <a:cubicBezTo>
                    <a:pt x="-3590" y="1951"/>
                    <a:pt x="11088" y="-4941"/>
                    <a:pt x="15515" y="4525"/>
                  </a:cubicBezTo>
                  <a:lnTo>
                    <a:pt x="15515" y="45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DD62EC8E-39B9-43CC-8FD5-EA49E1A75417}"/>
                </a:ext>
              </a:extLst>
            </p:cNvPr>
            <p:cNvSpPr/>
            <p:nvPr/>
          </p:nvSpPr>
          <p:spPr>
            <a:xfrm>
              <a:off x="3742571" y="5338672"/>
              <a:ext cx="9768" cy="9526"/>
            </a:xfrm>
            <a:custGeom>
              <a:avLst/>
              <a:gdLst>
                <a:gd name="connsiteX0" fmla="*/ 9279 w 9768"/>
                <a:gd name="connsiteY0" fmla="*/ 2713 h 9526"/>
                <a:gd name="connsiteX1" fmla="*/ 490 w 9768"/>
                <a:gd name="connsiteY1" fmla="*/ 6813 h 9526"/>
                <a:gd name="connsiteX2" fmla="*/ 9279 w 9768"/>
                <a:gd name="connsiteY2" fmla="*/ 2713 h 9526"/>
                <a:gd name="connsiteX3" fmla="*/ 9279 w 9768"/>
                <a:gd name="connsiteY3" fmla="*/ 2713 h 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68" h="9526">
                  <a:moveTo>
                    <a:pt x="9279" y="2713"/>
                  </a:moveTo>
                  <a:cubicBezTo>
                    <a:pt x="11918" y="8362"/>
                    <a:pt x="3150" y="12484"/>
                    <a:pt x="490" y="6813"/>
                  </a:cubicBezTo>
                  <a:cubicBezTo>
                    <a:pt x="-2150" y="1164"/>
                    <a:pt x="6618" y="-2958"/>
                    <a:pt x="9279" y="2713"/>
                  </a:cubicBezTo>
                  <a:lnTo>
                    <a:pt x="9279" y="27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45549F2F-86CA-4BB8-9707-1C37CF69DF9A}"/>
                </a:ext>
              </a:extLst>
            </p:cNvPr>
            <p:cNvSpPr/>
            <p:nvPr/>
          </p:nvSpPr>
          <p:spPr>
            <a:xfrm>
              <a:off x="3763662" y="5308624"/>
              <a:ext cx="12822" cy="12501"/>
            </a:xfrm>
            <a:custGeom>
              <a:avLst/>
              <a:gdLst>
                <a:gd name="connsiteX0" fmla="*/ 12180 w 12822"/>
                <a:gd name="connsiteY0" fmla="*/ 3557 h 12501"/>
                <a:gd name="connsiteX1" fmla="*/ 643 w 12822"/>
                <a:gd name="connsiteY1" fmla="*/ 8944 h 12501"/>
                <a:gd name="connsiteX2" fmla="*/ 12180 w 12822"/>
                <a:gd name="connsiteY2" fmla="*/ 3557 h 12501"/>
                <a:gd name="connsiteX3" fmla="*/ 12180 w 12822"/>
                <a:gd name="connsiteY3" fmla="*/ 3557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1">
                  <a:moveTo>
                    <a:pt x="12180" y="3557"/>
                  </a:moveTo>
                  <a:cubicBezTo>
                    <a:pt x="15648" y="10973"/>
                    <a:pt x="4110" y="16382"/>
                    <a:pt x="643" y="8944"/>
                  </a:cubicBezTo>
                  <a:cubicBezTo>
                    <a:pt x="-2825" y="1529"/>
                    <a:pt x="8712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FA2E884D-6BDA-4F41-BD59-61869A2A97D1}"/>
                </a:ext>
              </a:extLst>
            </p:cNvPr>
            <p:cNvSpPr/>
            <p:nvPr/>
          </p:nvSpPr>
          <p:spPr>
            <a:xfrm>
              <a:off x="3744513" y="5258010"/>
              <a:ext cx="15992" cy="15919"/>
            </a:xfrm>
            <a:custGeom>
              <a:avLst/>
              <a:gdLst>
                <a:gd name="connsiteX0" fmla="*/ 15276 w 15992"/>
                <a:gd name="connsiteY0" fmla="*/ 4553 h 15919"/>
                <a:gd name="connsiteX1" fmla="*/ 11394 w 15992"/>
                <a:gd name="connsiteY1" fmla="*/ 15240 h 15919"/>
                <a:gd name="connsiteX2" fmla="*/ 707 w 15992"/>
                <a:gd name="connsiteY2" fmla="*/ 11357 h 15919"/>
                <a:gd name="connsiteX3" fmla="*/ 4589 w 15992"/>
                <a:gd name="connsiteY3" fmla="*/ 670 h 15919"/>
                <a:gd name="connsiteX4" fmla="*/ 15276 w 15992"/>
                <a:gd name="connsiteY4" fmla="*/ 4553 h 15919"/>
                <a:gd name="connsiteX5" fmla="*/ 15276 w 15992"/>
                <a:gd name="connsiteY5" fmla="*/ 4553 h 1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92" h="15919">
                  <a:moveTo>
                    <a:pt x="15276" y="4553"/>
                  </a:moveTo>
                  <a:cubicBezTo>
                    <a:pt x="17065" y="8369"/>
                    <a:pt x="15407" y="13582"/>
                    <a:pt x="11394" y="15240"/>
                  </a:cubicBezTo>
                  <a:cubicBezTo>
                    <a:pt x="7359" y="16919"/>
                    <a:pt x="2626" y="15436"/>
                    <a:pt x="707" y="11357"/>
                  </a:cubicBezTo>
                  <a:cubicBezTo>
                    <a:pt x="-1060" y="7562"/>
                    <a:pt x="576" y="2350"/>
                    <a:pt x="4589" y="670"/>
                  </a:cubicBezTo>
                  <a:cubicBezTo>
                    <a:pt x="8602" y="-987"/>
                    <a:pt x="13357" y="474"/>
                    <a:pt x="15276" y="4553"/>
                  </a:cubicBezTo>
                  <a:lnTo>
                    <a:pt x="15276" y="45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66FA8DE3-3D22-4991-93F0-5C2E6A60A2D9}"/>
                </a:ext>
              </a:extLst>
            </p:cNvPr>
            <p:cNvSpPr/>
            <p:nvPr/>
          </p:nvSpPr>
          <p:spPr>
            <a:xfrm>
              <a:off x="3726752" y="5299984"/>
              <a:ext cx="13781" cy="13185"/>
            </a:xfrm>
            <a:custGeom>
              <a:avLst/>
              <a:gdLst>
                <a:gd name="connsiteX0" fmla="*/ 7279 w 13781"/>
                <a:gd name="connsiteY0" fmla="*/ 5 h 13185"/>
                <a:gd name="connsiteX1" fmla="*/ 8108 w 13781"/>
                <a:gd name="connsiteY1" fmla="*/ 26 h 13185"/>
                <a:gd name="connsiteX2" fmla="*/ 12666 w 13781"/>
                <a:gd name="connsiteY2" fmla="*/ 9754 h 13185"/>
                <a:gd name="connsiteX3" fmla="*/ 12164 w 13781"/>
                <a:gd name="connsiteY3" fmla="*/ 10408 h 13185"/>
                <a:gd name="connsiteX4" fmla="*/ 648 w 13781"/>
                <a:gd name="connsiteY4" fmla="*/ 9427 h 13185"/>
                <a:gd name="connsiteX5" fmla="*/ 7279 w 13781"/>
                <a:gd name="connsiteY5" fmla="*/ 5 h 13185"/>
                <a:gd name="connsiteX6" fmla="*/ 7279 w 13781"/>
                <a:gd name="connsiteY6" fmla="*/ 5 h 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" h="13185">
                  <a:moveTo>
                    <a:pt x="7279" y="5"/>
                  </a:moveTo>
                  <a:cubicBezTo>
                    <a:pt x="7563" y="5"/>
                    <a:pt x="7824" y="26"/>
                    <a:pt x="8108" y="26"/>
                  </a:cubicBezTo>
                  <a:cubicBezTo>
                    <a:pt x="12666" y="179"/>
                    <a:pt x="15458" y="6177"/>
                    <a:pt x="12666" y="9754"/>
                  </a:cubicBezTo>
                  <a:cubicBezTo>
                    <a:pt x="12492" y="9972"/>
                    <a:pt x="12317" y="10190"/>
                    <a:pt x="12164" y="10408"/>
                  </a:cubicBezTo>
                  <a:cubicBezTo>
                    <a:pt x="9111" y="14312"/>
                    <a:pt x="2873" y="14203"/>
                    <a:pt x="648" y="9427"/>
                  </a:cubicBezTo>
                  <a:cubicBezTo>
                    <a:pt x="-1598" y="4672"/>
                    <a:pt x="2328" y="-170"/>
                    <a:pt x="7279" y="5"/>
                  </a:cubicBezTo>
                  <a:lnTo>
                    <a:pt x="7279" y="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968C8C2B-FCE0-47D2-908A-2B983BE91B5F}"/>
                </a:ext>
              </a:extLst>
            </p:cNvPr>
            <p:cNvSpPr/>
            <p:nvPr/>
          </p:nvSpPr>
          <p:spPr>
            <a:xfrm>
              <a:off x="3768419" y="5241563"/>
              <a:ext cx="16175" cy="15782"/>
            </a:xfrm>
            <a:custGeom>
              <a:avLst/>
              <a:gdLst>
                <a:gd name="connsiteX0" fmla="*/ 15361 w 16175"/>
                <a:gd name="connsiteY0" fmla="*/ 4489 h 15782"/>
                <a:gd name="connsiteX1" fmla="*/ 814 w 16175"/>
                <a:gd name="connsiteY1" fmla="*/ 11294 h 15782"/>
                <a:gd name="connsiteX2" fmla="*/ 15361 w 16175"/>
                <a:gd name="connsiteY2" fmla="*/ 4489 h 15782"/>
                <a:gd name="connsiteX3" fmla="*/ 15361 w 16175"/>
                <a:gd name="connsiteY3" fmla="*/ 4489 h 1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5" h="15782">
                  <a:moveTo>
                    <a:pt x="15361" y="4489"/>
                  </a:moveTo>
                  <a:cubicBezTo>
                    <a:pt x="19745" y="13867"/>
                    <a:pt x="5198" y="20672"/>
                    <a:pt x="814" y="11294"/>
                  </a:cubicBezTo>
                  <a:cubicBezTo>
                    <a:pt x="-3570" y="1915"/>
                    <a:pt x="10977" y="-4890"/>
                    <a:pt x="15361" y="4489"/>
                  </a:cubicBezTo>
                  <a:lnTo>
                    <a:pt x="15361" y="44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2B061A80-80C8-46C9-BF06-E5BDCA39949D}"/>
                </a:ext>
              </a:extLst>
            </p:cNvPr>
            <p:cNvSpPr/>
            <p:nvPr/>
          </p:nvSpPr>
          <p:spPr>
            <a:xfrm>
              <a:off x="3755047" y="5219664"/>
              <a:ext cx="8300" cy="8093"/>
            </a:xfrm>
            <a:custGeom>
              <a:avLst/>
              <a:gdLst>
                <a:gd name="connsiteX0" fmla="*/ 7883 w 8300"/>
                <a:gd name="connsiteY0" fmla="*/ 2309 h 8093"/>
                <a:gd name="connsiteX1" fmla="*/ 424 w 8300"/>
                <a:gd name="connsiteY1" fmla="*/ 5799 h 8093"/>
                <a:gd name="connsiteX2" fmla="*/ 7883 w 8300"/>
                <a:gd name="connsiteY2" fmla="*/ 2309 h 8093"/>
                <a:gd name="connsiteX3" fmla="*/ 7883 w 8300"/>
                <a:gd name="connsiteY3" fmla="*/ 2309 h 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0" h="8093">
                  <a:moveTo>
                    <a:pt x="7883" y="2309"/>
                  </a:moveTo>
                  <a:cubicBezTo>
                    <a:pt x="10130" y="7107"/>
                    <a:pt x="2671" y="10597"/>
                    <a:pt x="424" y="5799"/>
                  </a:cubicBezTo>
                  <a:cubicBezTo>
                    <a:pt x="-1844" y="979"/>
                    <a:pt x="5615" y="-2511"/>
                    <a:pt x="7883" y="2309"/>
                  </a:cubicBezTo>
                  <a:lnTo>
                    <a:pt x="7883" y="2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EE2B2FB3-C737-4D7E-AB12-59FA6CAADB07}"/>
                </a:ext>
              </a:extLst>
            </p:cNvPr>
            <p:cNvSpPr/>
            <p:nvPr/>
          </p:nvSpPr>
          <p:spPr>
            <a:xfrm>
              <a:off x="3766079" y="5269098"/>
              <a:ext cx="17650" cy="17200"/>
            </a:xfrm>
            <a:custGeom>
              <a:avLst/>
              <a:gdLst>
                <a:gd name="connsiteX0" fmla="*/ 16764 w 17650"/>
                <a:gd name="connsiteY0" fmla="*/ 4893 h 17200"/>
                <a:gd name="connsiteX1" fmla="*/ 886 w 17650"/>
                <a:gd name="connsiteY1" fmla="*/ 12308 h 17200"/>
                <a:gd name="connsiteX2" fmla="*/ 16764 w 17650"/>
                <a:gd name="connsiteY2" fmla="*/ 4893 h 17200"/>
                <a:gd name="connsiteX3" fmla="*/ 16764 w 17650"/>
                <a:gd name="connsiteY3" fmla="*/ 4893 h 1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50" h="17200">
                  <a:moveTo>
                    <a:pt x="16764" y="4893"/>
                  </a:moveTo>
                  <a:cubicBezTo>
                    <a:pt x="21540" y="15100"/>
                    <a:pt x="5684" y="22537"/>
                    <a:pt x="886" y="12308"/>
                  </a:cubicBezTo>
                  <a:cubicBezTo>
                    <a:pt x="-3891" y="2101"/>
                    <a:pt x="11987" y="-5336"/>
                    <a:pt x="16764" y="4893"/>
                  </a:cubicBezTo>
                  <a:lnTo>
                    <a:pt x="16764" y="4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E8760F45-3A65-4FB0-90B9-4214AAF3BF35}"/>
                </a:ext>
              </a:extLst>
            </p:cNvPr>
            <p:cNvSpPr/>
            <p:nvPr/>
          </p:nvSpPr>
          <p:spPr>
            <a:xfrm>
              <a:off x="3781733" y="5216946"/>
              <a:ext cx="18228" cy="17767"/>
            </a:xfrm>
            <a:custGeom>
              <a:avLst/>
              <a:gdLst>
                <a:gd name="connsiteX0" fmla="*/ 17315 w 18228"/>
                <a:gd name="connsiteY0" fmla="*/ 5049 h 17767"/>
                <a:gd name="connsiteX1" fmla="*/ 913 w 18228"/>
                <a:gd name="connsiteY1" fmla="*/ 12704 h 17767"/>
                <a:gd name="connsiteX2" fmla="*/ 17315 w 18228"/>
                <a:gd name="connsiteY2" fmla="*/ 5049 h 17767"/>
                <a:gd name="connsiteX3" fmla="*/ 17315 w 18228"/>
                <a:gd name="connsiteY3" fmla="*/ 5049 h 1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8" h="17767">
                  <a:moveTo>
                    <a:pt x="17315" y="5049"/>
                  </a:moveTo>
                  <a:cubicBezTo>
                    <a:pt x="22244" y="15605"/>
                    <a:pt x="5864" y="23282"/>
                    <a:pt x="913" y="12704"/>
                  </a:cubicBezTo>
                  <a:cubicBezTo>
                    <a:pt x="-4016" y="2170"/>
                    <a:pt x="12385" y="-5508"/>
                    <a:pt x="17315" y="5049"/>
                  </a:cubicBezTo>
                  <a:lnTo>
                    <a:pt x="17315" y="50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0089CAA1-133E-48CB-BDFF-102DB10425C1}"/>
                </a:ext>
              </a:extLst>
            </p:cNvPr>
            <p:cNvSpPr/>
            <p:nvPr/>
          </p:nvSpPr>
          <p:spPr>
            <a:xfrm>
              <a:off x="3793100" y="5191310"/>
              <a:ext cx="14136" cy="13797"/>
            </a:xfrm>
            <a:custGeom>
              <a:avLst/>
              <a:gdLst>
                <a:gd name="connsiteX0" fmla="*/ 13429 w 14136"/>
                <a:gd name="connsiteY0" fmla="*/ 3924 h 13797"/>
                <a:gd name="connsiteX1" fmla="*/ 714 w 14136"/>
                <a:gd name="connsiteY1" fmla="*/ 9878 h 13797"/>
                <a:gd name="connsiteX2" fmla="*/ 13429 w 14136"/>
                <a:gd name="connsiteY2" fmla="*/ 3924 h 13797"/>
                <a:gd name="connsiteX3" fmla="*/ 13429 w 14136"/>
                <a:gd name="connsiteY3" fmla="*/ 3924 h 1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36" h="13797">
                  <a:moveTo>
                    <a:pt x="13429" y="3924"/>
                  </a:moveTo>
                  <a:cubicBezTo>
                    <a:pt x="17246" y="12103"/>
                    <a:pt x="4552" y="18079"/>
                    <a:pt x="714" y="9878"/>
                  </a:cubicBezTo>
                  <a:cubicBezTo>
                    <a:pt x="-3125" y="1678"/>
                    <a:pt x="9590" y="-4277"/>
                    <a:pt x="13429" y="3924"/>
                  </a:cubicBezTo>
                  <a:lnTo>
                    <a:pt x="13429" y="39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5443ADD0-3D28-4919-8D34-B1F7C4184990}"/>
                </a:ext>
              </a:extLst>
            </p:cNvPr>
            <p:cNvSpPr/>
            <p:nvPr/>
          </p:nvSpPr>
          <p:spPr>
            <a:xfrm>
              <a:off x="3840948" y="5180262"/>
              <a:ext cx="17495" cy="17067"/>
            </a:xfrm>
            <a:custGeom>
              <a:avLst/>
              <a:gdLst>
                <a:gd name="connsiteX0" fmla="*/ 16618 w 17495"/>
                <a:gd name="connsiteY0" fmla="*/ 4852 h 17067"/>
                <a:gd name="connsiteX1" fmla="*/ 871 w 17495"/>
                <a:gd name="connsiteY1" fmla="*/ 12202 h 17067"/>
                <a:gd name="connsiteX2" fmla="*/ 16618 w 17495"/>
                <a:gd name="connsiteY2" fmla="*/ 4852 h 17067"/>
                <a:gd name="connsiteX3" fmla="*/ 16618 w 17495"/>
                <a:gd name="connsiteY3" fmla="*/ 4852 h 1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95" h="17067">
                  <a:moveTo>
                    <a:pt x="16618" y="4852"/>
                  </a:moveTo>
                  <a:cubicBezTo>
                    <a:pt x="21350" y="14993"/>
                    <a:pt x="5625" y="22365"/>
                    <a:pt x="871" y="12202"/>
                  </a:cubicBezTo>
                  <a:cubicBezTo>
                    <a:pt x="-3841" y="2082"/>
                    <a:pt x="11884" y="-5290"/>
                    <a:pt x="16618" y="4852"/>
                  </a:cubicBezTo>
                  <a:lnTo>
                    <a:pt x="16618" y="48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EED2D17A-D9A5-4537-B0F5-DB11BA85E215}"/>
                </a:ext>
              </a:extLst>
            </p:cNvPr>
            <p:cNvSpPr/>
            <p:nvPr/>
          </p:nvSpPr>
          <p:spPr>
            <a:xfrm>
              <a:off x="3780287" y="5148235"/>
              <a:ext cx="30411" cy="30265"/>
            </a:xfrm>
            <a:custGeom>
              <a:avLst/>
              <a:gdLst>
                <a:gd name="connsiteX0" fmla="*/ 29055 w 30411"/>
                <a:gd name="connsiteY0" fmla="*/ 8656 h 30265"/>
                <a:gd name="connsiteX1" fmla="*/ 21683 w 30411"/>
                <a:gd name="connsiteY1" fmla="*/ 28983 h 30265"/>
                <a:gd name="connsiteX2" fmla="*/ 1356 w 30411"/>
                <a:gd name="connsiteY2" fmla="*/ 21611 h 30265"/>
                <a:gd name="connsiteX3" fmla="*/ 8728 w 30411"/>
                <a:gd name="connsiteY3" fmla="*/ 1306 h 30265"/>
                <a:gd name="connsiteX4" fmla="*/ 29055 w 30411"/>
                <a:gd name="connsiteY4" fmla="*/ 8656 h 30265"/>
                <a:gd name="connsiteX5" fmla="*/ 29055 w 30411"/>
                <a:gd name="connsiteY5" fmla="*/ 8656 h 3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11" h="30265">
                  <a:moveTo>
                    <a:pt x="29055" y="8656"/>
                  </a:moveTo>
                  <a:cubicBezTo>
                    <a:pt x="32436" y="15897"/>
                    <a:pt x="29317" y="25821"/>
                    <a:pt x="21683" y="28983"/>
                  </a:cubicBezTo>
                  <a:cubicBezTo>
                    <a:pt x="14028" y="32145"/>
                    <a:pt x="4998" y="29376"/>
                    <a:pt x="1356" y="21611"/>
                  </a:cubicBezTo>
                  <a:cubicBezTo>
                    <a:pt x="-2025" y="14370"/>
                    <a:pt x="1094" y="4446"/>
                    <a:pt x="8728" y="1306"/>
                  </a:cubicBezTo>
                  <a:cubicBezTo>
                    <a:pt x="16405" y="-1901"/>
                    <a:pt x="25435" y="891"/>
                    <a:pt x="29055" y="8656"/>
                  </a:cubicBezTo>
                  <a:lnTo>
                    <a:pt x="29055" y="86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BCF62DA7-7FC4-46E9-A1E2-95A5D89768B0}"/>
                </a:ext>
              </a:extLst>
            </p:cNvPr>
            <p:cNvSpPr/>
            <p:nvPr/>
          </p:nvSpPr>
          <p:spPr>
            <a:xfrm>
              <a:off x="3814704" y="5184711"/>
              <a:ext cx="16627" cy="16211"/>
            </a:xfrm>
            <a:custGeom>
              <a:avLst/>
              <a:gdLst>
                <a:gd name="connsiteX0" fmla="*/ 15794 w 16627"/>
                <a:gd name="connsiteY0" fmla="*/ 4612 h 16211"/>
                <a:gd name="connsiteX1" fmla="*/ 833 w 16627"/>
                <a:gd name="connsiteY1" fmla="*/ 11613 h 16211"/>
                <a:gd name="connsiteX2" fmla="*/ 15794 w 16627"/>
                <a:gd name="connsiteY2" fmla="*/ 4612 h 16211"/>
                <a:gd name="connsiteX3" fmla="*/ 15794 w 16627"/>
                <a:gd name="connsiteY3" fmla="*/ 4612 h 1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27" h="16211">
                  <a:moveTo>
                    <a:pt x="15794" y="4612"/>
                  </a:moveTo>
                  <a:cubicBezTo>
                    <a:pt x="20287" y="14231"/>
                    <a:pt x="5347" y="21232"/>
                    <a:pt x="833" y="11613"/>
                  </a:cubicBezTo>
                  <a:cubicBezTo>
                    <a:pt x="-3660" y="1973"/>
                    <a:pt x="11280" y="-5028"/>
                    <a:pt x="15794" y="4612"/>
                  </a:cubicBezTo>
                  <a:lnTo>
                    <a:pt x="15794" y="46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AD058CE4-4978-409F-985A-64B9C63C1C4D}"/>
                </a:ext>
              </a:extLst>
            </p:cNvPr>
            <p:cNvSpPr/>
            <p:nvPr/>
          </p:nvSpPr>
          <p:spPr>
            <a:xfrm>
              <a:off x="3834105" y="5151109"/>
              <a:ext cx="19830" cy="19338"/>
            </a:xfrm>
            <a:custGeom>
              <a:avLst/>
              <a:gdLst>
                <a:gd name="connsiteX0" fmla="*/ 18836 w 19830"/>
                <a:gd name="connsiteY0" fmla="*/ 5499 h 19338"/>
                <a:gd name="connsiteX1" fmla="*/ 995 w 19830"/>
                <a:gd name="connsiteY1" fmla="*/ 13830 h 19338"/>
                <a:gd name="connsiteX2" fmla="*/ 18836 w 19830"/>
                <a:gd name="connsiteY2" fmla="*/ 5499 h 19338"/>
                <a:gd name="connsiteX3" fmla="*/ 18836 w 19830"/>
                <a:gd name="connsiteY3" fmla="*/ 5499 h 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30" h="19338">
                  <a:moveTo>
                    <a:pt x="18836" y="5499"/>
                  </a:moveTo>
                  <a:cubicBezTo>
                    <a:pt x="24201" y="16971"/>
                    <a:pt x="6361" y="25346"/>
                    <a:pt x="995" y="13830"/>
                  </a:cubicBezTo>
                  <a:cubicBezTo>
                    <a:pt x="-4370" y="2358"/>
                    <a:pt x="13449" y="-5995"/>
                    <a:pt x="18836" y="5499"/>
                  </a:cubicBezTo>
                  <a:lnTo>
                    <a:pt x="18836" y="54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DFC10D85-DE06-46D7-B949-77C45BB45DB7}"/>
                </a:ext>
              </a:extLst>
            </p:cNvPr>
            <p:cNvSpPr/>
            <p:nvPr/>
          </p:nvSpPr>
          <p:spPr>
            <a:xfrm>
              <a:off x="3812886" y="5159548"/>
              <a:ext cx="18955" cy="18491"/>
            </a:xfrm>
            <a:custGeom>
              <a:avLst/>
              <a:gdLst>
                <a:gd name="connsiteX0" fmla="*/ 18005 w 18955"/>
                <a:gd name="connsiteY0" fmla="*/ 5260 h 18491"/>
                <a:gd name="connsiteX1" fmla="*/ 950 w 18955"/>
                <a:gd name="connsiteY1" fmla="*/ 13221 h 18491"/>
                <a:gd name="connsiteX2" fmla="*/ 18005 w 18955"/>
                <a:gd name="connsiteY2" fmla="*/ 5260 h 18491"/>
                <a:gd name="connsiteX3" fmla="*/ 18005 w 18955"/>
                <a:gd name="connsiteY3" fmla="*/ 5260 h 1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55" h="18491">
                  <a:moveTo>
                    <a:pt x="18005" y="5260"/>
                  </a:moveTo>
                  <a:cubicBezTo>
                    <a:pt x="23131" y="16231"/>
                    <a:pt x="6096" y="24235"/>
                    <a:pt x="950" y="13221"/>
                  </a:cubicBezTo>
                  <a:cubicBezTo>
                    <a:pt x="-4176" y="2251"/>
                    <a:pt x="12880" y="-5732"/>
                    <a:pt x="18005" y="5260"/>
                  </a:cubicBezTo>
                  <a:lnTo>
                    <a:pt x="18005" y="5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89AD1C11-77D9-486F-A295-1CC22B46D5CA}"/>
                </a:ext>
              </a:extLst>
            </p:cNvPr>
            <p:cNvSpPr/>
            <p:nvPr/>
          </p:nvSpPr>
          <p:spPr>
            <a:xfrm>
              <a:off x="3813261" y="5122228"/>
              <a:ext cx="11807" cy="11506"/>
            </a:xfrm>
            <a:custGeom>
              <a:avLst/>
              <a:gdLst>
                <a:gd name="connsiteX0" fmla="*/ 11217 w 11807"/>
                <a:gd name="connsiteY0" fmla="*/ 3278 h 11506"/>
                <a:gd name="connsiteX1" fmla="*/ 596 w 11807"/>
                <a:gd name="connsiteY1" fmla="*/ 8229 h 11506"/>
                <a:gd name="connsiteX2" fmla="*/ 11217 w 11807"/>
                <a:gd name="connsiteY2" fmla="*/ 3278 h 11506"/>
                <a:gd name="connsiteX3" fmla="*/ 11217 w 11807"/>
                <a:gd name="connsiteY3" fmla="*/ 3278 h 1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07" h="11506">
                  <a:moveTo>
                    <a:pt x="11217" y="3278"/>
                  </a:moveTo>
                  <a:cubicBezTo>
                    <a:pt x="14402" y="10104"/>
                    <a:pt x="3802" y="15077"/>
                    <a:pt x="596" y="8229"/>
                  </a:cubicBezTo>
                  <a:cubicBezTo>
                    <a:pt x="-2610" y="1402"/>
                    <a:pt x="8011" y="-3571"/>
                    <a:pt x="11217" y="3278"/>
                  </a:cubicBezTo>
                  <a:lnTo>
                    <a:pt x="11217" y="32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7A0CEB65-6648-401E-914E-82DEF9A2A2B1}"/>
                </a:ext>
              </a:extLst>
            </p:cNvPr>
            <p:cNvSpPr/>
            <p:nvPr/>
          </p:nvSpPr>
          <p:spPr>
            <a:xfrm>
              <a:off x="3894328" y="5119041"/>
              <a:ext cx="19393" cy="18915"/>
            </a:xfrm>
            <a:custGeom>
              <a:avLst/>
              <a:gdLst>
                <a:gd name="connsiteX0" fmla="*/ 18417 w 19393"/>
                <a:gd name="connsiteY0" fmla="*/ 5374 h 18915"/>
                <a:gd name="connsiteX1" fmla="*/ 969 w 19393"/>
                <a:gd name="connsiteY1" fmla="*/ 13531 h 18915"/>
                <a:gd name="connsiteX2" fmla="*/ 18417 w 19393"/>
                <a:gd name="connsiteY2" fmla="*/ 5374 h 18915"/>
                <a:gd name="connsiteX3" fmla="*/ 18417 w 19393"/>
                <a:gd name="connsiteY3" fmla="*/ 5374 h 1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93" h="18915">
                  <a:moveTo>
                    <a:pt x="18417" y="5374"/>
                  </a:moveTo>
                  <a:cubicBezTo>
                    <a:pt x="23674" y="16606"/>
                    <a:pt x="6226" y="24785"/>
                    <a:pt x="969" y="13531"/>
                  </a:cubicBezTo>
                  <a:cubicBezTo>
                    <a:pt x="-4265" y="2299"/>
                    <a:pt x="13161" y="-5858"/>
                    <a:pt x="18417" y="5374"/>
                  </a:cubicBezTo>
                  <a:lnTo>
                    <a:pt x="18417" y="53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FD7B7281-5781-4288-BFD3-AE581DB23DB0}"/>
                </a:ext>
              </a:extLst>
            </p:cNvPr>
            <p:cNvSpPr/>
            <p:nvPr/>
          </p:nvSpPr>
          <p:spPr>
            <a:xfrm>
              <a:off x="3884991" y="5170709"/>
              <a:ext cx="16810" cy="17188"/>
            </a:xfrm>
            <a:custGeom>
              <a:avLst/>
              <a:gdLst>
                <a:gd name="connsiteX0" fmla="*/ 16696 w 16810"/>
                <a:gd name="connsiteY0" fmla="*/ 6749 h 17188"/>
                <a:gd name="connsiteX1" fmla="*/ 16762 w 16810"/>
                <a:gd name="connsiteY1" fmla="*/ 7338 h 17188"/>
                <a:gd name="connsiteX2" fmla="*/ 12029 w 16810"/>
                <a:gd name="connsiteY2" fmla="*/ 16367 h 17188"/>
                <a:gd name="connsiteX3" fmla="*/ 11571 w 16810"/>
                <a:gd name="connsiteY3" fmla="*/ 16542 h 17188"/>
                <a:gd name="connsiteX4" fmla="*/ 1080 w 16810"/>
                <a:gd name="connsiteY4" fmla="*/ 12747 h 17188"/>
                <a:gd name="connsiteX5" fmla="*/ 840 w 16810"/>
                <a:gd name="connsiteY5" fmla="*/ 12332 h 17188"/>
                <a:gd name="connsiteX6" fmla="*/ 2999 w 16810"/>
                <a:gd name="connsiteY6" fmla="*/ 2387 h 17188"/>
                <a:gd name="connsiteX7" fmla="*/ 3435 w 16810"/>
                <a:gd name="connsiteY7" fmla="*/ 1972 h 17188"/>
                <a:gd name="connsiteX8" fmla="*/ 16696 w 16810"/>
                <a:gd name="connsiteY8" fmla="*/ 6749 h 17188"/>
                <a:gd name="connsiteX9" fmla="*/ 16696 w 16810"/>
                <a:gd name="connsiteY9" fmla="*/ 6749 h 1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810" h="17188">
                  <a:moveTo>
                    <a:pt x="16696" y="6749"/>
                  </a:moveTo>
                  <a:cubicBezTo>
                    <a:pt x="16718" y="6945"/>
                    <a:pt x="16740" y="7141"/>
                    <a:pt x="16762" y="7338"/>
                  </a:cubicBezTo>
                  <a:cubicBezTo>
                    <a:pt x="17111" y="10827"/>
                    <a:pt x="15606" y="14993"/>
                    <a:pt x="12029" y="16367"/>
                  </a:cubicBezTo>
                  <a:cubicBezTo>
                    <a:pt x="11876" y="16433"/>
                    <a:pt x="11723" y="16476"/>
                    <a:pt x="11571" y="16542"/>
                  </a:cubicBezTo>
                  <a:cubicBezTo>
                    <a:pt x="7361" y="18156"/>
                    <a:pt x="3283" y="16694"/>
                    <a:pt x="1080" y="12747"/>
                  </a:cubicBezTo>
                  <a:cubicBezTo>
                    <a:pt x="993" y="12594"/>
                    <a:pt x="927" y="12463"/>
                    <a:pt x="840" y="12332"/>
                  </a:cubicBezTo>
                  <a:cubicBezTo>
                    <a:pt x="-1036" y="8973"/>
                    <a:pt x="469" y="4851"/>
                    <a:pt x="2999" y="2387"/>
                  </a:cubicBezTo>
                  <a:cubicBezTo>
                    <a:pt x="3152" y="2256"/>
                    <a:pt x="3283" y="2103"/>
                    <a:pt x="3435" y="1972"/>
                  </a:cubicBezTo>
                  <a:cubicBezTo>
                    <a:pt x="7754" y="-2259"/>
                    <a:pt x="16086" y="773"/>
                    <a:pt x="16696" y="6749"/>
                  </a:cubicBezTo>
                  <a:lnTo>
                    <a:pt x="16696" y="67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2D3CB02F-6AC5-43D6-B4B4-0BF8B7E47AFC}"/>
                </a:ext>
              </a:extLst>
            </p:cNvPr>
            <p:cNvSpPr/>
            <p:nvPr/>
          </p:nvSpPr>
          <p:spPr>
            <a:xfrm>
              <a:off x="3867169" y="5152657"/>
              <a:ext cx="18281" cy="18649"/>
            </a:xfrm>
            <a:custGeom>
              <a:avLst/>
              <a:gdLst>
                <a:gd name="connsiteX0" fmla="*/ 14082 w 18281"/>
                <a:gd name="connsiteY0" fmla="*/ 1595 h 18649"/>
                <a:gd name="connsiteX1" fmla="*/ 14409 w 18281"/>
                <a:gd name="connsiteY1" fmla="*/ 1857 h 18649"/>
                <a:gd name="connsiteX2" fmla="*/ 13079 w 18281"/>
                <a:gd name="connsiteY2" fmla="*/ 17778 h 18649"/>
                <a:gd name="connsiteX3" fmla="*/ 14 w 18281"/>
                <a:gd name="connsiteY3" fmla="*/ 8596 h 18649"/>
                <a:gd name="connsiteX4" fmla="*/ 36 w 18281"/>
                <a:gd name="connsiteY4" fmla="*/ 8182 h 18649"/>
                <a:gd name="connsiteX5" fmla="*/ 14082 w 18281"/>
                <a:gd name="connsiteY5" fmla="*/ 1595 h 18649"/>
                <a:gd name="connsiteX6" fmla="*/ 14082 w 18281"/>
                <a:gd name="connsiteY6" fmla="*/ 1595 h 1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81" h="18649">
                  <a:moveTo>
                    <a:pt x="14082" y="1595"/>
                  </a:moveTo>
                  <a:cubicBezTo>
                    <a:pt x="14191" y="1682"/>
                    <a:pt x="14300" y="1770"/>
                    <a:pt x="14409" y="1857"/>
                  </a:cubicBezTo>
                  <a:cubicBezTo>
                    <a:pt x="19949" y="5979"/>
                    <a:pt x="19578" y="14725"/>
                    <a:pt x="13079" y="17778"/>
                  </a:cubicBezTo>
                  <a:cubicBezTo>
                    <a:pt x="6579" y="20810"/>
                    <a:pt x="-356" y="15488"/>
                    <a:pt x="14" y="8596"/>
                  </a:cubicBezTo>
                  <a:cubicBezTo>
                    <a:pt x="14" y="8466"/>
                    <a:pt x="36" y="8313"/>
                    <a:pt x="36" y="8182"/>
                  </a:cubicBezTo>
                  <a:cubicBezTo>
                    <a:pt x="407" y="1530"/>
                    <a:pt x="8760" y="-2374"/>
                    <a:pt x="14082" y="1595"/>
                  </a:cubicBezTo>
                  <a:lnTo>
                    <a:pt x="14082" y="1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6C925671-FF6D-4702-8FB8-027119D5A701}"/>
                </a:ext>
              </a:extLst>
            </p:cNvPr>
            <p:cNvSpPr/>
            <p:nvPr/>
          </p:nvSpPr>
          <p:spPr>
            <a:xfrm>
              <a:off x="3897123" y="5149624"/>
              <a:ext cx="15301" cy="15241"/>
            </a:xfrm>
            <a:custGeom>
              <a:avLst/>
              <a:gdLst>
                <a:gd name="connsiteX0" fmla="*/ 14619 w 15301"/>
                <a:gd name="connsiteY0" fmla="*/ 4366 h 15241"/>
                <a:gd name="connsiteX1" fmla="*/ 10911 w 15301"/>
                <a:gd name="connsiteY1" fmla="*/ 14595 h 15241"/>
                <a:gd name="connsiteX2" fmla="*/ 682 w 15301"/>
                <a:gd name="connsiteY2" fmla="*/ 10888 h 15241"/>
                <a:gd name="connsiteX3" fmla="*/ 4390 w 15301"/>
                <a:gd name="connsiteY3" fmla="*/ 659 h 15241"/>
                <a:gd name="connsiteX4" fmla="*/ 14619 w 15301"/>
                <a:gd name="connsiteY4" fmla="*/ 4366 h 15241"/>
                <a:gd name="connsiteX5" fmla="*/ 14619 w 15301"/>
                <a:gd name="connsiteY5" fmla="*/ 4366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1" h="15241">
                  <a:moveTo>
                    <a:pt x="14619" y="4366"/>
                  </a:moveTo>
                  <a:cubicBezTo>
                    <a:pt x="16320" y="8009"/>
                    <a:pt x="14750" y="13003"/>
                    <a:pt x="10911" y="14595"/>
                  </a:cubicBezTo>
                  <a:cubicBezTo>
                    <a:pt x="7051" y="16188"/>
                    <a:pt x="2493" y="14792"/>
                    <a:pt x="682" y="10888"/>
                  </a:cubicBezTo>
                  <a:cubicBezTo>
                    <a:pt x="-1019" y="7245"/>
                    <a:pt x="551" y="2251"/>
                    <a:pt x="4390" y="659"/>
                  </a:cubicBezTo>
                  <a:cubicBezTo>
                    <a:pt x="8250" y="-955"/>
                    <a:pt x="12787" y="441"/>
                    <a:pt x="14619" y="4366"/>
                  </a:cubicBezTo>
                  <a:lnTo>
                    <a:pt x="14619" y="43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D219E8FF-4E85-491F-B2A2-35E0D361D77E}"/>
                </a:ext>
              </a:extLst>
            </p:cNvPr>
            <p:cNvSpPr/>
            <p:nvPr/>
          </p:nvSpPr>
          <p:spPr>
            <a:xfrm>
              <a:off x="3869036" y="5138369"/>
              <a:ext cx="13408" cy="13067"/>
            </a:xfrm>
            <a:custGeom>
              <a:avLst/>
              <a:gdLst>
                <a:gd name="connsiteX0" fmla="*/ 12739 w 13408"/>
                <a:gd name="connsiteY0" fmla="*/ 3713 h 13067"/>
                <a:gd name="connsiteX1" fmla="*/ 677 w 13408"/>
                <a:gd name="connsiteY1" fmla="*/ 9340 h 13067"/>
                <a:gd name="connsiteX2" fmla="*/ 12739 w 13408"/>
                <a:gd name="connsiteY2" fmla="*/ 3713 h 13067"/>
                <a:gd name="connsiteX3" fmla="*/ 12739 w 13408"/>
                <a:gd name="connsiteY3" fmla="*/ 3713 h 1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8" h="13067">
                  <a:moveTo>
                    <a:pt x="12739" y="3713"/>
                  </a:moveTo>
                  <a:cubicBezTo>
                    <a:pt x="16359" y="11478"/>
                    <a:pt x="4298" y="17127"/>
                    <a:pt x="677" y="9340"/>
                  </a:cubicBezTo>
                  <a:cubicBezTo>
                    <a:pt x="-2965" y="1598"/>
                    <a:pt x="9096" y="-4051"/>
                    <a:pt x="12739" y="3713"/>
                  </a:cubicBezTo>
                  <a:lnTo>
                    <a:pt x="12739" y="37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76CC4E54-2546-4E0B-8DF4-3748D2415955}"/>
                </a:ext>
              </a:extLst>
            </p:cNvPr>
            <p:cNvSpPr/>
            <p:nvPr/>
          </p:nvSpPr>
          <p:spPr>
            <a:xfrm>
              <a:off x="3861398" y="5118338"/>
              <a:ext cx="10932" cy="10649"/>
            </a:xfrm>
            <a:custGeom>
              <a:avLst/>
              <a:gdLst>
                <a:gd name="connsiteX0" fmla="*/ 10388 w 10932"/>
                <a:gd name="connsiteY0" fmla="*/ 3024 h 10649"/>
                <a:gd name="connsiteX1" fmla="*/ 551 w 10932"/>
                <a:gd name="connsiteY1" fmla="*/ 7626 h 10649"/>
                <a:gd name="connsiteX2" fmla="*/ 10388 w 10932"/>
                <a:gd name="connsiteY2" fmla="*/ 3024 h 10649"/>
                <a:gd name="connsiteX3" fmla="*/ 10388 w 10932"/>
                <a:gd name="connsiteY3" fmla="*/ 3024 h 1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2" h="10649">
                  <a:moveTo>
                    <a:pt x="10388" y="3024"/>
                  </a:moveTo>
                  <a:cubicBezTo>
                    <a:pt x="13332" y="9349"/>
                    <a:pt x="3517" y="13951"/>
                    <a:pt x="551" y="7626"/>
                  </a:cubicBezTo>
                  <a:cubicBezTo>
                    <a:pt x="-2415" y="1301"/>
                    <a:pt x="7421" y="-3301"/>
                    <a:pt x="10388" y="3024"/>
                  </a:cubicBezTo>
                  <a:lnTo>
                    <a:pt x="10388" y="30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11A798DC-5BAA-4618-991C-566F203A68EF}"/>
                </a:ext>
              </a:extLst>
            </p:cNvPr>
            <p:cNvSpPr/>
            <p:nvPr/>
          </p:nvSpPr>
          <p:spPr>
            <a:xfrm>
              <a:off x="3955209" y="5203012"/>
              <a:ext cx="17128" cy="17573"/>
            </a:xfrm>
            <a:custGeom>
              <a:avLst/>
              <a:gdLst>
                <a:gd name="connsiteX0" fmla="*/ 14330 w 17128"/>
                <a:gd name="connsiteY0" fmla="*/ 2690 h 17573"/>
                <a:gd name="connsiteX1" fmla="*/ 16141 w 17128"/>
                <a:gd name="connsiteY1" fmla="*/ 5504 h 17573"/>
                <a:gd name="connsiteX2" fmla="*/ 7678 w 17128"/>
                <a:gd name="connsiteY2" fmla="*/ 17543 h 17573"/>
                <a:gd name="connsiteX3" fmla="*/ 1462 w 17128"/>
                <a:gd name="connsiteY3" fmla="*/ 4261 h 17573"/>
                <a:gd name="connsiteX4" fmla="*/ 2182 w 17128"/>
                <a:gd name="connsiteY4" fmla="*/ 3301 h 17573"/>
                <a:gd name="connsiteX5" fmla="*/ 14330 w 17128"/>
                <a:gd name="connsiteY5" fmla="*/ 2690 h 17573"/>
                <a:gd name="connsiteX6" fmla="*/ 14330 w 17128"/>
                <a:gd name="connsiteY6" fmla="*/ 2690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28" h="17573">
                  <a:moveTo>
                    <a:pt x="14330" y="2690"/>
                  </a:moveTo>
                  <a:cubicBezTo>
                    <a:pt x="14963" y="3606"/>
                    <a:pt x="15574" y="4544"/>
                    <a:pt x="16141" y="5504"/>
                  </a:cubicBezTo>
                  <a:cubicBezTo>
                    <a:pt x="19521" y="11196"/>
                    <a:pt x="13611" y="18088"/>
                    <a:pt x="7678" y="17543"/>
                  </a:cubicBezTo>
                  <a:cubicBezTo>
                    <a:pt x="1331" y="16954"/>
                    <a:pt x="-2158" y="9517"/>
                    <a:pt x="1462" y="4261"/>
                  </a:cubicBezTo>
                  <a:cubicBezTo>
                    <a:pt x="1680" y="3933"/>
                    <a:pt x="1920" y="3606"/>
                    <a:pt x="2182" y="3301"/>
                  </a:cubicBezTo>
                  <a:cubicBezTo>
                    <a:pt x="4974" y="-189"/>
                    <a:pt x="11342" y="-1672"/>
                    <a:pt x="14330" y="2690"/>
                  </a:cubicBezTo>
                  <a:lnTo>
                    <a:pt x="14330" y="2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50517462-3AF8-46A2-8137-81F8B66DE879}"/>
                </a:ext>
              </a:extLst>
            </p:cNvPr>
            <p:cNvSpPr/>
            <p:nvPr/>
          </p:nvSpPr>
          <p:spPr>
            <a:xfrm>
              <a:off x="3966629" y="5182453"/>
              <a:ext cx="18080" cy="17634"/>
            </a:xfrm>
            <a:custGeom>
              <a:avLst/>
              <a:gdLst>
                <a:gd name="connsiteX0" fmla="*/ 17175 w 18080"/>
                <a:gd name="connsiteY0" fmla="*/ 5016 h 17634"/>
                <a:gd name="connsiteX1" fmla="*/ 904 w 18080"/>
                <a:gd name="connsiteY1" fmla="*/ 12628 h 17634"/>
                <a:gd name="connsiteX2" fmla="*/ 17175 w 18080"/>
                <a:gd name="connsiteY2" fmla="*/ 5016 h 17634"/>
                <a:gd name="connsiteX3" fmla="*/ 17175 w 18080"/>
                <a:gd name="connsiteY3" fmla="*/ 5016 h 1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0" h="17634">
                  <a:moveTo>
                    <a:pt x="17175" y="5016"/>
                  </a:moveTo>
                  <a:cubicBezTo>
                    <a:pt x="22060" y="15485"/>
                    <a:pt x="5812" y="23097"/>
                    <a:pt x="904" y="12628"/>
                  </a:cubicBezTo>
                  <a:cubicBezTo>
                    <a:pt x="-3981" y="2159"/>
                    <a:pt x="12289" y="-5475"/>
                    <a:pt x="17175" y="5016"/>
                  </a:cubicBezTo>
                  <a:lnTo>
                    <a:pt x="17175" y="50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9CEAD135-593C-4BDB-93AA-C3D64F08520D}"/>
                </a:ext>
              </a:extLst>
            </p:cNvPr>
            <p:cNvSpPr/>
            <p:nvPr/>
          </p:nvSpPr>
          <p:spPr>
            <a:xfrm>
              <a:off x="3923630" y="5183825"/>
              <a:ext cx="19102" cy="18629"/>
            </a:xfrm>
            <a:custGeom>
              <a:avLst/>
              <a:gdLst>
                <a:gd name="connsiteX0" fmla="*/ 18145 w 19102"/>
                <a:gd name="connsiteY0" fmla="*/ 5302 h 18629"/>
                <a:gd name="connsiteX1" fmla="*/ 958 w 19102"/>
                <a:gd name="connsiteY1" fmla="*/ 13328 h 18629"/>
                <a:gd name="connsiteX2" fmla="*/ 18145 w 19102"/>
                <a:gd name="connsiteY2" fmla="*/ 5302 h 18629"/>
                <a:gd name="connsiteX3" fmla="*/ 18145 w 19102"/>
                <a:gd name="connsiteY3" fmla="*/ 5302 h 1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2" h="18629">
                  <a:moveTo>
                    <a:pt x="18145" y="5302"/>
                  </a:moveTo>
                  <a:cubicBezTo>
                    <a:pt x="23314" y="16359"/>
                    <a:pt x="6127" y="24407"/>
                    <a:pt x="958" y="13328"/>
                  </a:cubicBezTo>
                  <a:cubicBezTo>
                    <a:pt x="-4211" y="2270"/>
                    <a:pt x="12976" y="-5778"/>
                    <a:pt x="18145" y="5302"/>
                  </a:cubicBezTo>
                  <a:lnTo>
                    <a:pt x="18145" y="53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EAE89252-3AA4-43FC-B3E3-29BAE8926C48}"/>
                </a:ext>
              </a:extLst>
            </p:cNvPr>
            <p:cNvSpPr/>
            <p:nvPr/>
          </p:nvSpPr>
          <p:spPr>
            <a:xfrm>
              <a:off x="3935376" y="5166603"/>
              <a:ext cx="16336" cy="15925"/>
            </a:xfrm>
            <a:custGeom>
              <a:avLst/>
              <a:gdLst>
                <a:gd name="connsiteX0" fmla="*/ 15515 w 16336"/>
                <a:gd name="connsiteY0" fmla="*/ 4530 h 15925"/>
                <a:gd name="connsiteX1" fmla="*/ 815 w 16336"/>
                <a:gd name="connsiteY1" fmla="*/ 11400 h 15925"/>
                <a:gd name="connsiteX2" fmla="*/ 15515 w 16336"/>
                <a:gd name="connsiteY2" fmla="*/ 4530 h 15925"/>
                <a:gd name="connsiteX3" fmla="*/ 15515 w 16336"/>
                <a:gd name="connsiteY3" fmla="*/ 4530 h 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36" h="15925">
                  <a:moveTo>
                    <a:pt x="15515" y="4530"/>
                  </a:moveTo>
                  <a:cubicBezTo>
                    <a:pt x="19943" y="13974"/>
                    <a:pt x="5243" y="20866"/>
                    <a:pt x="815" y="11400"/>
                  </a:cubicBezTo>
                  <a:cubicBezTo>
                    <a:pt x="-3590" y="1934"/>
                    <a:pt x="11088" y="-4936"/>
                    <a:pt x="15515" y="4530"/>
                  </a:cubicBezTo>
                  <a:lnTo>
                    <a:pt x="15515" y="45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1E3340DB-6ABA-4B0F-B824-8C7E11C8CEC3}"/>
                </a:ext>
              </a:extLst>
            </p:cNvPr>
            <p:cNvSpPr/>
            <p:nvPr/>
          </p:nvSpPr>
          <p:spPr>
            <a:xfrm>
              <a:off x="3941467" y="5134881"/>
              <a:ext cx="14181" cy="14896"/>
            </a:xfrm>
            <a:custGeom>
              <a:avLst/>
              <a:gdLst>
                <a:gd name="connsiteX0" fmla="*/ 10667 w 14181"/>
                <a:gd name="connsiteY0" fmla="*/ 1203 h 14896"/>
                <a:gd name="connsiteX1" fmla="*/ 14179 w 14181"/>
                <a:gd name="connsiteY1" fmla="*/ 8596 h 14896"/>
                <a:gd name="connsiteX2" fmla="*/ 3448 w 14181"/>
                <a:gd name="connsiteY2" fmla="*/ 13613 h 14896"/>
                <a:gd name="connsiteX3" fmla="*/ 24 w 14181"/>
                <a:gd name="connsiteY3" fmla="*/ 6197 h 14896"/>
                <a:gd name="connsiteX4" fmla="*/ 10667 w 14181"/>
                <a:gd name="connsiteY4" fmla="*/ 1203 h 14896"/>
                <a:gd name="connsiteX5" fmla="*/ 10667 w 14181"/>
                <a:gd name="connsiteY5" fmla="*/ 1203 h 1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1" h="14896">
                  <a:moveTo>
                    <a:pt x="10667" y="1203"/>
                  </a:moveTo>
                  <a:cubicBezTo>
                    <a:pt x="13328" y="3144"/>
                    <a:pt x="14070" y="5390"/>
                    <a:pt x="14179" y="8596"/>
                  </a:cubicBezTo>
                  <a:cubicBezTo>
                    <a:pt x="14331" y="13482"/>
                    <a:pt x="7113" y="16863"/>
                    <a:pt x="3448" y="13613"/>
                  </a:cubicBezTo>
                  <a:cubicBezTo>
                    <a:pt x="1071" y="11497"/>
                    <a:pt x="-194" y="9491"/>
                    <a:pt x="24" y="6197"/>
                  </a:cubicBezTo>
                  <a:cubicBezTo>
                    <a:pt x="351" y="1137"/>
                    <a:pt x="6589" y="-1785"/>
                    <a:pt x="10667" y="1203"/>
                  </a:cubicBezTo>
                  <a:lnTo>
                    <a:pt x="10667" y="12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D08DBBFD-BEA2-43D9-A5B6-CCEEDF1E0C68}"/>
                </a:ext>
              </a:extLst>
            </p:cNvPr>
            <p:cNvSpPr/>
            <p:nvPr/>
          </p:nvSpPr>
          <p:spPr>
            <a:xfrm>
              <a:off x="3914829" y="5152287"/>
              <a:ext cx="12822" cy="12501"/>
            </a:xfrm>
            <a:custGeom>
              <a:avLst/>
              <a:gdLst>
                <a:gd name="connsiteX0" fmla="*/ 12180 w 12822"/>
                <a:gd name="connsiteY0" fmla="*/ 3557 h 12501"/>
                <a:gd name="connsiteX1" fmla="*/ 642 w 12822"/>
                <a:gd name="connsiteY1" fmla="*/ 8944 h 12501"/>
                <a:gd name="connsiteX2" fmla="*/ 12180 w 12822"/>
                <a:gd name="connsiteY2" fmla="*/ 3557 h 12501"/>
                <a:gd name="connsiteX3" fmla="*/ 12180 w 12822"/>
                <a:gd name="connsiteY3" fmla="*/ 3557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1">
                  <a:moveTo>
                    <a:pt x="12180" y="3557"/>
                  </a:moveTo>
                  <a:cubicBezTo>
                    <a:pt x="15648" y="10973"/>
                    <a:pt x="4110" y="16382"/>
                    <a:pt x="642" y="8944"/>
                  </a:cubicBezTo>
                  <a:cubicBezTo>
                    <a:pt x="-2825" y="1529"/>
                    <a:pt x="8713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236219D3-BB11-41C1-B4BE-F14A266D9E15}"/>
                </a:ext>
              </a:extLst>
            </p:cNvPr>
            <p:cNvSpPr/>
            <p:nvPr/>
          </p:nvSpPr>
          <p:spPr>
            <a:xfrm>
              <a:off x="3956532" y="5156696"/>
              <a:ext cx="14862" cy="14501"/>
            </a:xfrm>
            <a:custGeom>
              <a:avLst/>
              <a:gdLst>
                <a:gd name="connsiteX0" fmla="*/ 14120 w 14862"/>
                <a:gd name="connsiteY0" fmla="*/ 4121 h 14501"/>
                <a:gd name="connsiteX1" fmla="*/ 750 w 14862"/>
                <a:gd name="connsiteY1" fmla="*/ 10381 h 14501"/>
                <a:gd name="connsiteX2" fmla="*/ 14120 w 14862"/>
                <a:gd name="connsiteY2" fmla="*/ 4121 h 14501"/>
                <a:gd name="connsiteX3" fmla="*/ 14120 w 14862"/>
                <a:gd name="connsiteY3" fmla="*/ 4121 h 1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2" h="14501">
                  <a:moveTo>
                    <a:pt x="14120" y="4121"/>
                  </a:moveTo>
                  <a:cubicBezTo>
                    <a:pt x="18133" y="12736"/>
                    <a:pt x="4763" y="18996"/>
                    <a:pt x="750" y="10381"/>
                  </a:cubicBezTo>
                  <a:cubicBezTo>
                    <a:pt x="-3285" y="1766"/>
                    <a:pt x="10085" y="-4494"/>
                    <a:pt x="14120" y="4121"/>
                  </a:cubicBezTo>
                  <a:lnTo>
                    <a:pt x="14120" y="4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F0D1F42C-33DE-452C-95AC-045704A3CE29}"/>
                </a:ext>
              </a:extLst>
            </p:cNvPr>
            <p:cNvSpPr/>
            <p:nvPr/>
          </p:nvSpPr>
          <p:spPr>
            <a:xfrm>
              <a:off x="3962905" y="5227130"/>
              <a:ext cx="11370" cy="11078"/>
            </a:xfrm>
            <a:custGeom>
              <a:avLst/>
              <a:gdLst>
                <a:gd name="connsiteX0" fmla="*/ 10800 w 11370"/>
                <a:gd name="connsiteY0" fmla="*/ 3153 h 11078"/>
                <a:gd name="connsiteX1" fmla="*/ 571 w 11370"/>
                <a:gd name="connsiteY1" fmla="*/ 7930 h 11078"/>
                <a:gd name="connsiteX2" fmla="*/ 10800 w 11370"/>
                <a:gd name="connsiteY2" fmla="*/ 3153 h 11078"/>
                <a:gd name="connsiteX3" fmla="*/ 10800 w 11370"/>
                <a:gd name="connsiteY3" fmla="*/ 3153 h 1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0" h="11078">
                  <a:moveTo>
                    <a:pt x="10800" y="3153"/>
                  </a:moveTo>
                  <a:cubicBezTo>
                    <a:pt x="13875" y="9718"/>
                    <a:pt x="3646" y="14517"/>
                    <a:pt x="571" y="7930"/>
                  </a:cubicBezTo>
                  <a:cubicBezTo>
                    <a:pt x="-2504" y="1343"/>
                    <a:pt x="7703" y="-3433"/>
                    <a:pt x="10800" y="3153"/>
                  </a:cubicBezTo>
                  <a:lnTo>
                    <a:pt x="10800" y="31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370EBE44-E992-4D71-A40F-E87541452638}"/>
                </a:ext>
              </a:extLst>
            </p:cNvPr>
            <p:cNvSpPr/>
            <p:nvPr/>
          </p:nvSpPr>
          <p:spPr>
            <a:xfrm>
              <a:off x="3998061" y="5204582"/>
              <a:ext cx="18378" cy="17915"/>
            </a:xfrm>
            <a:custGeom>
              <a:avLst/>
              <a:gdLst>
                <a:gd name="connsiteX0" fmla="*/ 17455 w 18378"/>
                <a:gd name="connsiteY0" fmla="*/ 5090 h 17915"/>
                <a:gd name="connsiteX1" fmla="*/ 923 w 18378"/>
                <a:gd name="connsiteY1" fmla="*/ 12811 h 17915"/>
                <a:gd name="connsiteX2" fmla="*/ 17455 w 18378"/>
                <a:gd name="connsiteY2" fmla="*/ 5090 h 17915"/>
                <a:gd name="connsiteX3" fmla="*/ 17455 w 18378"/>
                <a:gd name="connsiteY3" fmla="*/ 5090 h 1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78" h="17915">
                  <a:moveTo>
                    <a:pt x="17455" y="5090"/>
                  </a:moveTo>
                  <a:cubicBezTo>
                    <a:pt x="22428" y="15733"/>
                    <a:pt x="5917" y="23476"/>
                    <a:pt x="923" y="12811"/>
                  </a:cubicBezTo>
                  <a:cubicBezTo>
                    <a:pt x="-4050" y="2189"/>
                    <a:pt x="12461" y="-5554"/>
                    <a:pt x="17455" y="5090"/>
                  </a:cubicBezTo>
                  <a:lnTo>
                    <a:pt x="17455" y="50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E7C7EF23-B9B1-4BD3-84D3-76E5089663C6}"/>
                </a:ext>
              </a:extLst>
            </p:cNvPr>
            <p:cNvSpPr/>
            <p:nvPr/>
          </p:nvSpPr>
          <p:spPr>
            <a:xfrm>
              <a:off x="4000756" y="5244899"/>
              <a:ext cx="19399" cy="18915"/>
            </a:xfrm>
            <a:custGeom>
              <a:avLst/>
              <a:gdLst>
                <a:gd name="connsiteX0" fmla="*/ 18424 w 19399"/>
                <a:gd name="connsiteY0" fmla="*/ 5384 h 18915"/>
                <a:gd name="connsiteX1" fmla="*/ 976 w 19399"/>
                <a:gd name="connsiteY1" fmla="*/ 13541 h 18915"/>
                <a:gd name="connsiteX2" fmla="*/ 18424 w 19399"/>
                <a:gd name="connsiteY2" fmla="*/ 5384 h 18915"/>
                <a:gd name="connsiteX3" fmla="*/ 18424 w 19399"/>
                <a:gd name="connsiteY3" fmla="*/ 5384 h 1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99" h="18915">
                  <a:moveTo>
                    <a:pt x="18424" y="5384"/>
                  </a:moveTo>
                  <a:cubicBezTo>
                    <a:pt x="23681" y="16616"/>
                    <a:pt x="6232" y="24773"/>
                    <a:pt x="976" y="13541"/>
                  </a:cubicBezTo>
                  <a:cubicBezTo>
                    <a:pt x="-4281" y="2309"/>
                    <a:pt x="13168" y="-5870"/>
                    <a:pt x="18424" y="5384"/>
                  </a:cubicBezTo>
                  <a:lnTo>
                    <a:pt x="18424" y="53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ED2BE8ED-1E00-4877-953B-E208A47FF6C8}"/>
                </a:ext>
              </a:extLst>
            </p:cNvPr>
            <p:cNvSpPr/>
            <p:nvPr/>
          </p:nvSpPr>
          <p:spPr>
            <a:xfrm>
              <a:off x="3978280" y="5241207"/>
              <a:ext cx="18267" cy="18196"/>
            </a:xfrm>
            <a:custGeom>
              <a:avLst/>
              <a:gdLst>
                <a:gd name="connsiteX0" fmla="*/ 17454 w 18267"/>
                <a:gd name="connsiteY0" fmla="*/ 5216 h 18196"/>
                <a:gd name="connsiteX1" fmla="*/ 13026 w 18267"/>
                <a:gd name="connsiteY1" fmla="*/ 17429 h 18196"/>
                <a:gd name="connsiteX2" fmla="*/ 813 w 18267"/>
                <a:gd name="connsiteY2" fmla="*/ 13002 h 18196"/>
                <a:gd name="connsiteX3" fmla="*/ 5241 w 18267"/>
                <a:gd name="connsiteY3" fmla="*/ 766 h 18196"/>
                <a:gd name="connsiteX4" fmla="*/ 17454 w 18267"/>
                <a:gd name="connsiteY4" fmla="*/ 5216 h 18196"/>
                <a:gd name="connsiteX5" fmla="*/ 17454 w 18267"/>
                <a:gd name="connsiteY5" fmla="*/ 5216 h 1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67" h="18196">
                  <a:moveTo>
                    <a:pt x="17454" y="5216"/>
                  </a:moveTo>
                  <a:cubicBezTo>
                    <a:pt x="19483" y="9578"/>
                    <a:pt x="17607" y="15532"/>
                    <a:pt x="13026" y="17429"/>
                  </a:cubicBezTo>
                  <a:cubicBezTo>
                    <a:pt x="8425" y="19327"/>
                    <a:pt x="2994" y="17648"/>
                    <a:pt x="813" y="13002"/>
                  </a:cubicBezTo>
                  <a:cubicBezTo>
                    <a:pt x="-1216" y="8640"/>
                    <a:pt x="660" y="2686"/>
                    <a:pt x="5241" y="766"/>
                  </a:cubicBezTo>
                  <a:cubicBezTo>
                    <a:pt x="9842" y="-1131"/>
                    <a:pt x="15273" y="548"/>
                    <a:pt x="17454" y="5216"/>
                  </a:cubicBezTo>
                  <a:lnTo>
                    <a:pt x="17454" y="5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93B74A49-37D0-45D3-9145-864CB28D68A1}"/>
                </a:ext>
              </a:extLst>
            </p:cNvPr>
            <p:cNvSpPr/>
            <p:nvPr/>
          </p:nvSpPr>
          <p:spPr>
            <a:xfrm>
              <a:off x="3990554" y="5283401"/>
              <a:ext cx="18081" cy="17624"/>
            </a:xfrm>
            <a:custGeom>
              <a:avLst/>
              <a:gdLst>
                <a:gd name="connsiteX0" fmla="*/ 17176 w 18081"/>
                <a:gd name="connsiteY0" fmla="*/ 5007 h 17624"/>
                <a:gd name="connsiteX1" fmla="*/ 905 w 18081"/>
                <a:gd name="connsiteY1" fmla="*/ 12618 h 17624"/>
                <a:gd name="connsiteX2" fmla="*/ 17176 w 18081"/>
                <a:gd name="connsiteY2" fmla="*/ 5007 h 17624"/>
                <a:gd name="connsiteX3" fmla="*/ 17176 w 18081"/>
                <a:gd name="connsiteY3" fmla="*/ 5007 h 1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1" h="17624">
                  <a:moveTo>
                    <a:pt x="17176" y="5007"/>
                  </a:moveTo>
                  <a:cubicBezTo>
                    <a:pt x="22061" y="15475"/>
                    <a:pt x="5813" y="23087"/>
                    <a:pt x="905" y="12618"/>
                  </a:cubicBezTo>
                  <a:cubicBezTo>
                    <a:pt x="-3980" y="2149"/>
                    <a:pt x="12268" y="-5462"/>
                    <a:pt x="17176" y="5007"/>
                  </a:cubicBezTo>
                  <a:lnTo>
                    <a:pt x="17176" y="50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4945F34A-FB34-4732-AFED-75039F055FF7}"/>
                </a:ext>
              </a:extLst>
            </p:cNvPr>
            <p:cNvSpPr/>
            <p:nvPr/>
          </p:nvSpPr>
          <p:spPr>
            <a:xfrm>
              <a:off x="3981440" y="5268823"/>
              <a:ext cx="14862" cy="14501"/>
            </a:xfrm>
            <a:custGeom>
              <a:avLst/>
              <a:gdLst>
                <a:gd name="connsiteX0" fmla="*/ 14120 w 14862"/>
                <a:gd name="connsiteY0" fmla="*/ 4121 h 14501"/>
                <a:gd name="connsiteX1" fmla="*/ 750 w 14862"/>
                <a:gd name="connsiteY1" fmla="*/ 10381 h 14501"/>
                <a:gd name="connsiteX2" fmla="*/ 14120 w 14862"/>
                <a:gd name="connsiteY2" fmla="*/ 4121 h 14501"/>
                <a:gd name="connsiteX3" fmla="*/ 14120 w 14862"/>
                <a:gd name="connsiteY3" fmla="*/ 4121 h 1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2" h="14501">
                  <a:moveTo>
                    <a:pt x="14120" y="4121"/>
                  </a:moveTo>
                  <a:cubicBezTo>
                    <a:pt x="18133" y="12736"/>
                    <a:pt x="4763" y="18996"/>
                    <a:pt x="750" y="10381"/>
                  </a:cubicBezTo>
                  <a:cubicBezTo>
                    <a:pt x="-3285" y="1766"/>
                    <a:pt x="10085" y="-4494"/>
                    <a:pt x="14120" y="4121"/>
                  </a:cubicBezTo>
                  <a:lnTo>
                    <a:pt x="14120" y="4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76497F87-261B-40BC-B730-3CFFCE8DCE6E}"/>
                </a:ext>
              </a:extLst>
            </p:cNvPr>
            <p:cNvSpPr/>
            <p:nvPr/>
          </p:nvSpPr>
          <p:spPr>
            <a:xfrm>
              <a:off x="3992822" y="5315120"/>
              <a:ext cx="13698" cy="13358"/>
            </a:xfrm>
            <a:custGeom>
              <a:avLst/>
              <a:gdLst>
                <a:gd name="connsiteX0" fmla="*/ 13011 w 13698"/>
                <a:gd name="connsiteY0" fmla="*/ 3800 h 13358"/>
                <a:gd name="connsiteX1" fmla="*/ 687 w 13698"/>
                <a:gd name="connsiteY1" fmla="*/ 9558 h 13358"/>
                <a:gd name="connsiteX2" fmla="*/ 13011 w 13698"/>
                <a:gd name="connsiteY2" fmla="*/ 3800 h 13358"/>
                <a:gd name="connsiteX3" fmla="*/ 13011 w 13698"/>
                <a:gd name="connsiteY3" fmla="*/ 3800 h 1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8" h="13358">
                  <a:moveTo>
                    <a:pt x="13011" y="3800"/>
                  </a:moveTo>
                  <a:cubicBezTo>
                    <a:pt x="16718" y="11739"/>
                    <a:pt x="4396" y="17497"/>
                    <a:pt x="687" y="9558"/>
                  </a:cubicBezTo>
                  <a:cubicBezTo>
                    <a:pt x="-3020" y="1619"/>
                    <a:pt x="9303" y="-4139"/>
                    <a:pt x="13011" y="3800"/>
                  </a:cubicBezTo>
                  <a:lnTo>
                    <a:pt x="13011" y="38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52F764F5-F841-4326-A4F8-11DFBA656765}"/>
                </a:ext>
              </a:extLst>
            </p:cNvPr>
            <p:cNvSpPr/>
            <p:nvPr/>
          </p:nvSpPr>
          <p:spPr>
            <a:xfrm>
              <a:off x="4030708" y="5309671"/>
              <a:ext cx="12822" cy="12506"/>
            </a:xfrm>
            <a:custGeom>
              <a:avLst/>
              <a:gdLst>
                <a:gd name="connsiteX0" fmla="*/ 12180 w 12822"/>
                <a:gd name="connsiteY0" fmla="*/ 3557 h 12506"/>
                <a:gd name="connsiteX1" fmla="*/ 643 w 12822"/>
                <a:gd name="connsiteY1" fmla="*/ 8944 h 12506"/>
                <a:gd name="connsiteX2" fmla="*/ 12180 w 12822"/>
                <a:gd name="connsiteY2" fmla="*/ 3557 h 12506"/>
                <a:gd name="connsiteX3" fmla="*/ 12180 w 12822"/>
                <a:gd name="connsiteY3" fmla="*/ 3557 h 1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6">
                  <a:moveTo>
                    <a:pt x="12180" y="3557"/>
                  </a:moveTo>
                  <a:cubicBezTo>
                    <a:pt x="15648" y="10995"/>
                    <a:pt x="4111" y="16382"/>
                    <a:pt x="643" y="8944"/>
                  </a:cubicBezTo>
                  <a:cubicBezTo>
                    <a:pt x="-2825" y="1529"/>
                    <a:pt x="8712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964014BF-9024-49DC-A77A-638344F89CE3}"/>
                </a:ext>
              </a:extLst>
            </p:cNvPr>
            <p:cNvSpPr/>
            <p:nvPr/>
          </p:nvSpPr>
          <p:spPr>
            <a:xfrm>
              <a:off x="4022855" y="5276013"/>
              <a:ext cx="15267" cy="15183"/>
            </a:xfrm>
            <a:custGeom>
              <a:avLst/>
              <a:gdLst>
                <a:gd name="connsiteX0" fmla="*/ 9891 w 15267"/>
                <a:gd name="connsiteY0" fmla="*/ 355 h 15183"/>
                <a:gd name="connsiteX1" fmla="*/ 10219 w 15267"/>
                <a:gd name="connsiteY1" fmla="*/ 442 h 15183"/>
                <a:gd name="connsiteX2" fmla="*/ 14777 w 15267"/>
                <a:gd name="connsiteY2" fmla="*/ 10192 h 15183"/>
                <a:gd name="connsiteX3" fmla="*/ 14646 w 15267"/>
                <a:gd name="connsiteY3" fmla="*/ 10497 h 15183"/>
                <a:gd name="connsiteX4" fmla="*/ 5377 w 15267"/>
                <a:gd name="connsiteY4" fmla="*/ 14837 h 15183"/>
                <a:gd name="connsiteX5" fmla="*/ 5049 w 15267"/>
                <a:gd name="connsiteY5" fmla="*/ 14750 h 15183"/>
                <a:gd name="connsiteX6" fmla="*/ 491 w 15267"/>
                <a:gd name="connsiteY6" fmla="*/ 5001 h 15183"/>
                <a:gd name="connsiteX7" fmla="*/ 622 w 15267"/>
                <a:gd name="connsiteY7" fmla="*/ 4695 h 15183"/>
                <a:gd name="connsiteX8" fmla="*/ 9891 w 15267"/>
                <a:gd name="connsiteY8" fmla="*/ 355 h 15183"/>
                <a:gd name="connsiteX9" fmla="*/ 9891 w 15267"/>
                <a:gd name="connsiteY9" fmla="*/ 355 h 15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67" h="15183">
                  <a:moveTo>
                    <a:pt x="9891" y="355"/>
                  </a:moveTo>
                  <a:cubicBezTo>
                    <a:pt x="10000" y="377"/>
                    <a:pt x="10109" y="421"/>
                    <a:pt x="10219" y="442"/>
                  </a:cubicBezTo>
                  <a:cubicBezTo>
                    <a:pt x="13970" y="1511"/>
                    <a:pt x="16347" y="6615"/>
                    <a:pt x="14777" y="10192"/>
                  </a:cubicBezTo>
                  <a:cubicBezTo>
                    <a:pt x="14733" y="10301"/>
                    <a:pt x="14690" y="10388"/>
                    <a:pt x="14646" y="10497"/>
                  </a:cubicBezTo>
                  <a:cubicBezTo>
                    <a:pt x="12967" y="14270"/>
                    <a:pt x="9368" y="15971"/>
                    <a:pt x="5377" y="14837"/>
                  </a:cubicBezTo>
                  <a:cubicBezTo>
                    <a:pt x="5268" y="14815"/>
                    <a:pt x="5158" y="14772"/>
                    <a:pt x="5049" y="14750"/>
                  </a:cubicBezTo>
                  <a:cubicBezTo>
                    <a:pt x="1298" y="13681"/>
                    <a:pt x="-1080" y="8578"/>
                    <a:pt x="491" y="5001"/>
                  </a:cubicBezTo>
                  <a:cubicBezTo>
                    <a:pt x="535" y="4892"/>
                    <a:pt x="578" y="4804"/>
                    <a:pt x="622" y="4695"/>
                  </a:cubicBezTo>
                  <a:cubicBezTo>
                    <a:pt x="2279" y="922"/>
                    <a:pt x="5900" y="-801"/>
                    <a:pt x="9891" y="355"/>
                  </a:cubicBezTo>
                  <a:lnTo>
                    <a:pt x="9891" y="3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F9C89B18-30C2-4110-83AC-53B9436DB0B3}"/>
                </a:ext>
              </a:extLst>
            </p:cNvPr>
            <p:cNvSpPr/>
            <p:nvPr/>
          </p:nvSpPr>
          <p:spPr>
            <a:xfrm>
              <a:off x="4011771" y="5319700"/>
              <a:ext cx="14135" cy="13782"/>
            </a:xfrm>
            <a:custGeom>
              <a:avLst/>
              <a:gdLst>
                <a:gd name="connsiteX0" fmla="*/ 13429 w 14135"/>
                <a:gd name="connsiteY0" fmla="*/ 3909 h 13782"/>
                <a:gd name="connsiteX1" fmla="*/ 714 w 14135"/>
                <a:gd name="connsiteY1" fmla="*/ 9864 h 13782"/>
                <a:gd name="connsiteX2" fmla="*/ 13429 w 14135"/>
                <a:gd name="connsiteY2" fmla="*/ 3909 h 13782"/>
                <a:gd name="connsiteX3" fmla="*/ 13429 w 14135"/>
                <a:gd name="connsiteY3" fmla="*/ 3909 h 1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35" h="13782">
                  <a:moveTo>
                    <a:pt x="13429" y="3909"/>
                  </a:moveTo>
                  <a:cubicBezTo>
                    <a:pt x="17246" y="12088"/>
                    <a:pt x="4531" y="18064"/>
                    <a:pt x="714" y="9864"/>
                  </a:cubicBezTo>
                  <a:cubicBezTo>
                    <a:pt x="-3125" y="1685"/>
                    <a:pt x="9590" y="-4270"/>
                    <a:pt x="13429" y="3909"/>
                  </a:cubicBezTo>
                  <a:lnTo>
                    <a:pt x="13429" y="39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E25C1A6F-207A-437F-93FB-6BC68C8ED6DC}"/>
                </a:ext>
              </a:extLst>
            </p:cNvPr>
            <p:cNvSpPr/>
            <p:nvPr/>
          </p:nvSpPr>
          <p:spPr>
            <a:xfrm>
              <a:off x="4036317" y="5352496"/>
              <a:ext cx="11873" cy="12682"/>
            </a:xfrm>
            <a:custGeom>
              <a:avLst/>
              <a:gdLst>
                <a:gd name="connsiteX0" fmla="*/ 7530 w 11873"/>
                <a:gd name="connsiteY0" fmla="*/ 405 h 12682"/>
                <a:gd name="connsiteX1" fmla="*/ 11500 w 11873"/>
                <a:gd name="connsiteY1" fmla="*/ 8889 h 12682"/>
                <a:gd name="connsiteX2" fmla="*/ 5546 w 11873"/>
                <a:gd name="connsiteY2" fmla="*/ 12662 h 12682"/>
                <a:gd name="connsiteX3" fmla="*/ 398 w 11873"/>
                <a:gd name="connsiteY3" fmla="*/ 7886 h 12682"/>
                <a:gd name="connsiteX4" fmla="*/ 223 w 11873"/>
                <a:gd name="connsiteY4" fmla="*/ 6664 h 12682"/>
                <a:gd name="connsiteX5" fmla="*/ 137 w 11873"/>
                <a:gd name="connsiteY5" fmla="*/ 6577 h 12682"/>
                <a:gd name="connsiteX6" fmla="*/ 7530 w 11873"/>
                <a:gd name="connsiteY6" fmla="*/ 405 h 12682"/>
                <a:gd name="connsiteX7" fmla="*/ 7530 w 11873"/>
                <a:gd name="connsiteY7" fmla="*/ 405 h 1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73" h="12682">
                  <a:moveTo>
                    <a:pt x="7530" y="405"/>
                  </a:moveTo>
                  <a:cubicBezTo>
                    <a:pt x="10998" y="2019"/>
                    <a:pt x="12678" y="5116"/>
                    <a:pt x="11500" y="8889"/>
                  </a:cubicBezTo>
                  <a:cubicBezTo>
                    <a:pt x="10736" y="11310"/>
                    <a:pt x="8010" y="12880"/>
                    <a:pt x="5546" y="12662"/>
                  </a:cubicBezTo>
                  <a:cubicBezTo>
                    <a:pt x="2776" y="12400"/>
                    <a:pt x="1162" y="10372"/>
                    <a:pt x="398" y="7886"/>
                  </a:cubicBezTo>
                  <a:cubicBezTo>
                    <a:pt x="245" y="7493"/>
                    <a:pt x="180" y="7101"/>
                    <a:pt x="223" y="6664"/>
                  </a:cubicBezTo>
                  <a:cubicBezTo>
                    <a:pt x="223" y="5683"/>
                    <a:pt x="180" y="5639"/>
                    <a:pt x="137" y="6577"/>
                  </a:cubicBezTo>
                  <a:cubicBezTo>
                    <a:pt x="-867" y="2673"/>
                    <a:pt x="3866" y="-1297"/>
                    <a:pt x="7530" y="405"/>
                  </a:cubicBezTo>
                  <a:lnTo>
                    <a:pt x="7530" y="4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66853808-F61B-4357-A962-12A8585A0565}"/>
                </a:ext>
              </a:extLst>
            </p:cNvPr>
            <p:cNvSpPr/>
            <p:nvPr/>
          </p:nvSpPr>
          <p:spPr>
            <a:xfrm>
              <a:off x="4035029" y="5382977"/>
              <a:ext cx="13994" cy="13654"/>
            </a:xfrm>
            <a:custGeom>
              <a:avLst/>
              <a:gdLst>
                <a:gd name="connsiteX0" fmla="*/ 13290 w 13994"/>
                <a:gd name="connsiteY0" fmla="*/ 3883 h 13654"/>
                <a:gd name="connsiteX1" fmla="*/ 705 w 13994"/>
                <a:gd name="connsiteY1" fmla="*/ 9772 h 13654"/>
                <a:gd name="connsiteX2" fmla="*/ 13290 w 13994"/>
                <a:gd name="connsiteY2" fmla="*/ 3883 h 13654"/>
                <a:gd name="connsiteX3" fmla="*/ 13290 w 13994"/>
                <a:gd name="connsiteY3" fmla="*/ 3883 h 1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4" h="13654">
                  <a:moveTo>
                    <a:pt x="13290" y="3883"/>
                  </a:moveTo>
                  <a:cubicBezTo>
                    <a:pt x="17085" y="11996"/>
                    <a:pt x="4500" y="17885"/>
                    <a:pt x="705" y="9772"/>
                  </a:cubicBezTo>
                  <a:cubicBezTo>
                    <a:pt x="-3090" y="1658"/>
                    <a:pt x="9495" y="-4231"/>
                    <a:pt x="13290" y="3883"/>
                  </a:cubicBezTo>
                  <a:lnTo>
                    <a:pt x="13290" y="38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5B50A48A-0A46-43BA-9603-479CFC08F921}"/>
                </a:ext>
              </a:extLst>
            </p:cNvPr>
            <p:cNvSpPr/>
            <p:nvPr/>
          </p:nvSpPr>
          <p:spPr>
            <a:xfrm>
              <a:off x="4021671" y="5373657"/>
              <a:ext cx="12095" cy="11792"/>
            </a:xfrm>
            <a:custGeom>
              <a:avLst/>
              <a:gdLst>
                <a:gd name="connsiteX0" fmla="*/ 11490 w 12095"/>
                <a:gd name="connsiteY0" fmla="*/ 3345 h 11792"/>
                <a:gd name="connsiteX1" fmla="*/ 606 w 12095"/>
                <a:gd name="connsiteY1" fmla="*/ 8448 h 11792"/>
                <a:gd name="connsiteX2" fmla="*/ 11490 w 12095"/>
                <a:gd name="connsiteY2" fmla="*/ 3345 h 11792"/>
                <a:gd name="connsiteX3" fmla="*/ 11490 w 12095"/>
                <a:gd name="connsiteY3" fmla="*/ 3345 h 1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5" h="11792">
                  <a:moveTo>
                    <a:pt x="11490" y="3345"/>
                  </a:moveTo>
                  <a:cubicBezTo>
                    <a:pt x="14761" y="10346"/>
                    <a:pt x="3878" y="15449"/>
                    <a:pt x="606" y="8448"/>
                  </a:cubicBezTo>
                  <a:cubicBezTo>
                    <a:pt x="-2665" y="1447"/>
                    <a:pt x="8218" y="-3657"/>
                    <a:pt x="11490" y="3345"/>
                  </a:cubicBezTo>
                  <a:lnTo>
                    <a:pt x="11490" y="33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9C603C37-C7D0-41EE-853E-678E013768DA}"/>
                </a:ext>
              </a:extLst>
            </p:cNvPr>
            <p:cNvSpPr/>
            <p:nvPr/>
          </p:nvSpPr>
          <p:spPr>
            <a:xfrm>
              <a:off x="4008879" y="5415283"/>
              <a:ext cx="13994" cy="13649"/>
            </a:xfrm>
            <a:custGeom>
              <a:avLst/>
              <a:gdLst>
                <a:gd name="connsiteX0" fmla="*/ 13290 w 13994"/>
                <a:gd name="connsiteY0" fmla="*/ 3878 h 13649"/>
                <a:gd name="connsiteX1" fmla="*/ 705 w 13994"/>
                <a:gd name="connsiteY1" fmla="*/ 9767 h 13649"/>
                <a:gd name="connsiteX2" fmla="*/ 13290 w 13994"/>
                <a:gd name="connsiteY2" fmla="*/ 3878 h 13649"/>
                <a:gd name="connsiteX3" fmla="*/ 13290 w 13994"/>
                <a:gd name="connsiteY3" fmla="*/ 3878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4" h="13649">
                  <a:moveTo>
                    <a:pt x="13290" y="3878"/>
                  </a:moveTo>
                  <a:cubicBezTo>
                    <a:pt x="17085" y="11991"/>
                    <a:pt x="4500" y="17880"/>
                    <a:pt x="705" y="9767"/>
                  </a:cubicBezTo>
                  <a:cubicBezTo>
                    <a:pt x="-3090" y="1675"/>
                    <a:pt x="9495" y="-4236"/>
                    <a:pt x="13290" y="3878"/>
                  </a:cubicBezTo>
                  <a:lnTo>
                    <a:pt x="13290" y="38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8274C721-0057-4EEA-A252-CB3FF8158AAD}"/>
                </a:ext>
              </a:extLst>
            </p:cNvPr>
            <p:cNvSpPr/>
            <p:nvPr/>
          </p:nvSpPr>
          <p:spPr>
            <a:xfrm>
              <a:off x="3995705" y="5399862"/>
              <a:ext cx="8730" cy="8521"/>
            </a:xfrm>
            <a:custGeom>
              <a:avLst/>
              <a:gdLst>
                <a:gd name="connsiteX0" fmla="*/ 8295 w 8730"/>
                <a:gd name="connsiteY0" fmla="*/ 2418 h 8521"/>
                <a:gd name="connsiteX1" fmla="*/ 443 w 8730"/>
                <a:gd name="connsiteY1" fmla="*/ 6104 h 8521"/>
                <a:gd name="connsiteX2" fmla="*/ 8295 w 8730"/>
                <a:gd name="connsiteY2" fmla="*/ 2418 h 8521"/>
                <a:gd name="connsiteX3" fmla="*/ 8295 w 8730"/>
                <a:gd name="connsiteY3" fmla="*/ 2418 h 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0" h="8521">
                  <a:moveTo>
                    <a:pt x="8295" y="2418"/>
                  </a:moveTo>
                  <a:cubicBezTo>
                    <a:pt x="10651" y="7478"/>
                    <a:pt x="2799" y="11164"/>
                    <a:pt x="443" y="6104"/>
                  </a:cubicBezTo>
                  <a:cubicBezTo>
                    <a:pt x="-1934" y="1044"/>
                    <a:pt x="5917" y="-2642"/>
                    <a:pt x="8295" y="2418"/>
                  </a:cubicBezTo>
                  <a:lnTo>
                    <a:pt x="8295" y="2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6B134B23-90D7-4869-8949-5588700A24AF}"/>
                </a:ext>
              </a:extLst>
            </p:cNvPr>
            <p:cNvSpPr/>
            <p:nvPr/>
          </p:nvSpPr>
          <p:spPr>
            <a:xfrm>
              <a:off x="3980316" y="5436144"/>
              <a:ext cx="10930" cy="10664"/>
            </a:xfrm>
            <a:custGeom>
              <a:avLst/>
              <a:gdLst>
                <a:gd name="connsiteX0" fmla="*/ 10380 w 10930"/>
                <a:gd name="connsiteY0" fmla="*/ 3039 h 10664"/>
                <a:gd name="connsiteX1" fmla="*/ 544 w 10930"/>
                <a:gd name="connsiteY1" fmla="*/ 7641 h 10664"/>
                <a:gd name="connsiteX2" fmla="*/ 10380 w 10930"/>
                <a:gd name="connsiteY2" fmla="*/ 3039 h 10664"/>
                <a:gd name="connsiteX3" fmla="*/ 10380 w 10930"/>
                <a:gd name="connsiteY3" fmla="*/ 3039 h 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0" h="10664">
                  <a:moveTo>
                    <a:pt x="10380" y="3039"/>
                  </a:moveTo>
                  <a:cubicBezTo>
                    <a:pt x="13346" y="9364"/>
                    <a:pt x="3510" y="13966"/>
                    <a:pt x="544" y="7641"/>
                  </a:cubicBezTo>
                  <a:cubicBezTo>
                    <a:pt x="-2401" y="1294"/>
                    <a:pt x="7436" y="-3308"/>
                    <a:pt x="10380" y="3039"/>
                  </a:cubicBezTo>
                  <a:lnTo>
                    <a:pt x="10380" y="30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F8CE6E21-3382-4D55-8206-A517015D802E}"/>
                </a:ext>
              </a:extLst>
            </p:cNvPr>
            <p:cNvSpPr/>
            <p:nvPr/>
          </p:nvSpPr>
          <p:spPr>
            <a:xfrm>
              <a:off x="3951529" y="5459430"/>
              <a:ext cx="9041" cy="8802"/>
            </a:xfrm>
            <a:custGeom>
              <a:avLst/>
              <a:gdLst>
                <a:gd name="connsiteX0" fmla="*/ 8589 w 9041"/>
                <a:gd name="connsiteY0" fmla="*/ 2501 h 8802"/>
                <a:gd name="connsiteX1" fmla="*/ 453 w 9041"/>
                <a:gd name="connsiteY1" fmla="*/ 6296 h 8802"/>
                <a:gd name="connsiteX2" fmla="*/ 8589 w 9041"/>
                <a:gd name="connsiteY2" fmla="*/ 2501 h 8802"/>
                <a:gd name="connsiteX3" fmla="*/ 8589 w 9041"/>
                <a:gd name="connsiteY3" fmla="*/ 2501 h 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1" h="8802">
                  <a:moveTo>
                    <a:pt x="8589" y="2501"/>
                  </a:moveTo>
                  <a:cubicBezTo>
                    <a:pt x="11031" y="7736"/>
                    <a:pt x="2918" y="11531"/>
                    <a:pt x="453" y="6296"/>
                  </a:cubicBezTo>
                  <a:cubicBezTo>
                    <a:pt x="-1989" y="1084"/>
                    <a:pt x="6124" y="-2733"/>
                    <a:pt x="8589" y="2501"/>
                  </a:cubicBezTo>
                  <a:lnTo>
                    <a:pt x="8589" y="25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8FABC75B-3BCF-4297-B9F8-935660504581}"/>
                </a:ext>
              </a:extLst>
            </p:cNvPr>
            <p:cNvSpPr/>
            <p:nvPr/>
          </p:nvSpPr>
          <p:spPr>
            <a:xfrm>
              <a:off x="3944749" y="5431602"/>
              <a:ext cx="9471" cy="9236"/>
            </a:xfrm>
            <a:custGeom>
              <a:avLst/>
              <a:gdLst>
                <a:gd name="connsiteX0" fmla="*/ 9000 w 9471"/>
                <a:gd name="connsiteY0" fmla="*/ 2630 h 9236"/>
                <a:gd name="connsiteX1" fmla="*/ 472 w 9471"/>
                <a:gd name="connsiteY1" fmla="*/ 6621 h 9236"/>
                <a:gd name="connsiteX2" fmla="*/ 9000 w 9471"/>
                <a:gd name="connsiteY2" fmla="*/ 2630 h 9236"/>
                <a:gd name="connsiteX3" fmla="*/ 9000 w 9471"/>
                <a:gd name="connsiteY3" fmla="*/ 2630 h 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71" h="9236">
                  <a:moveTo>
                    <a:pt x="9000" y="2630"/>
                  </a:moveTo>
                  <a:cubicBezTo>
                    <a:pt x="11552" y="8104"/>
                    <a:pt x="3045" y="12096"/>
                    <a:pt x="472" y="6621"/>
                  </a:cubicBezTo>
                  <a:cubicBezTo>
                    <a:pt x="-2080" y="1125"/>
                    <a:pt x="6426" y="-2867"/>
                    <a:pt x="9000" y="2630"/>
                  </a:cubicBezTo>
                  <a:lnTo>
                    <a:pt x="9000" y="26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44D3948A-1EB6-4359-B678-46C91BB6EBFB}"/>
                </a:ext>
              </a:extLst>
            </p:cNvPr>
            <p:cNvSpPr/>
            <p:nvPr/>
          </p:nvSpPr>
          <p:spPr>
            <a:xfrm>
              <a:off x="3928539" y="5457809"/>
              <a:ext cx="12971" cy="12654"/>
            </a:xfrm>
            <a:custGeom>
              <a:avLst/>
              <a:gdLst>
                <a:gd name="connsiteX0" fmla="*/ 12320 w 12971"/>
                <a:gd name="connsiteY0" fmla="*/ 3598 h 12654"/>
                <a:gd name="connsiteX1" fmla="*/ 651 w 12971"/>
                <a:gd name="connsiteY1" fmla="*/ 9051 h 12654"/>
                <a:gd name="connsiteX2" fmla="*/ 12320 w 12971"/>
                <a:gd name="connsiteY2" fmla="*/ 3598 h 12654"/>
                <a:gd name="connsiteX3" fmla="*/ 12320 w 12971"/>
                <a:gd name="connsiteY3" fmla="*/ 3598 h 1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71" h="12654">
                  <a:moveTo>
                    <a:pt x="12320" y="3598"/>
                  </a:moveTo>
                  <a:cubicBezTo>
                    <a:pt x="15831" y="11123"/>
                    <a:pt x="4163" y="16575"/>
                    <a:pt x="651" y="9051"/>
                  </a:cubicBezTo>
                  <a:cubicBezTo>
                    <a:pt x="-2860" y="1548"/>
                    <a:pt x="8808" y="-3926"/>
                    <a:pt x="12320" y="3598"/>
                  </a:cubicBezTo>
                  <a:lnTo>
                    <a:pt x="12320" y="35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1C652413-670E-4500-B4C1-C3E3CE2719A8}"/>
                </a:ext>
              </a:extLst>
            </p:cNvPr>
            <p:cNvSpPr/>
            <p:nvPr/>
          </p:nvSpPr>
          <p:spPr>
            <a:xfrm>
              <a:off x="3934815" y="5406340"/>
              <a:ext cx="14283" cy="13929"/>
            </a:xfrm>
            <a:custGeom>
              <a:avLst/>
              <a:gdLst>
                <a:gd name="connsiteX0" fmla="*/ 13569 w 14283"/>
                <a:gd name="connsiteY0" fmla="*/ 3966 h 13929"/>
                <a:gd name="connsiteX1" fmla="*/ 722 w 14283"/>
                <a:gd name="connsiteY1" fmla="*/ 9964 h 13929"/>
                <a:gd name="connsiteX2" fmla="*/ 13569 w 14283"/>
                <a:gd name="connsiteY2" fmla="*/ 3966 h 13929"/>
                <a:gd name="connsiteX3" fmla="*/ 13569 w 14283"/>
                <a:gd name="connsiteY3" fmla="*/ 3966 h 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3" h="13929">
                  <a:moveTo>
                    <a:pt x="13569" y="3966"/>
                  </a:moveTo>
                  <a:cubicBezTo>
                    <a:pt x="17429" y="12232"/>
                    <a:pt x="4583" y="18252"/>
                    <a:pt x="722" y="9964"/>
                  </a:cubicBezTo>
                  <a:cubicBezTo>
                    <a:pt x="-3160" y="1698"/>
                    <a:pt x="9686" y="-4322"/>
                    <a:pt x="13569" y="3966"/>
                  </a:cubicBezTo>
                  <a:lnTo>
                    <a:pt x="13569" y="39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4E0A60AC-A5DA-4840-8FAC-607E2EC24B42}"/>
                </a:ext>
              </a:extLst>
            </p:cNvPr>
            <p:cNvSpPr/>
            <p:nvPr/>
          </p:nvSpPr>
          <p:spPr>
            <a:xfrm>
              <a:off x="3979304" y="5335609"/>
              <a:ext cx="17266" cy="17200"/>
            </a:xfrm>
            <a:custGeom>
              <a:avLst/>
              <a:gdLst>
                <a:gd name="connsiteX0" fmla="*/ 16496 w 17266"/>
                <a:gd name="connsiteY0" fmla="*/ 4925 h 17200"/>
                <a:gd name="connsiteX1" fmla="*/ 12308 w 17266"/>
                <a:gd name="connsiteY1" fmla="*/ 16463 h 17200"/>
                <a:gd name="connsiteX2" fmla="*/ 771 w 17266"/>
                <a:gd name="connsiteY2" fmla="*/ 12275 h 17200"/>
                <a:gd name="connsiteX3" fmla="*/ 4958 w 17266"/>
                <a:gd name="connsiteY3" fmla="*/ 737 h 17200"/>
                <a:gd name="connsiteX4" fmla="*/ 16496 w 17266"/>
                <a:gd name="connsiteY4" fmla="*/ 4925 h 17200"/>
                <a:gd name="connsiteX5" fmla="*/ 16496 w 17266"/>
                <a:gd name="connsiteY5" fmla="*/ 4925 h 1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66" h="17200">
                  <a:moveTo>
                    <a:pt x="16496" y="4925"/>
                  </a:moveTo>
                  <a:cubicBezTo>
                    <a:pt x="18415" y="9047"/>
                    <a:pt x="16649" y="14674"/>
                    <a:pt x="12308" y="16463"/>
                  </a:cubicBezTo>
                  <a:cubicBezTo>
                    <a:pt x="7946" y="18273"/>
                    <a:pt x="2821" y="16703"/>
                    <a:pt x="771" y="12275"/>
                  </a:cubicBezTo>
                  <a:cubicBezTo>
                    <a:pt x="-1149" y="8153"/>
                    <a:pt x="618" y="2526"/>
                    <a:pt x="4958" y="737"/>
                  </a:cubicBezTo>
                  <a:cubicBezTo>
                    <a:pt x="9298" y="-1073"/>
                    <a:pt x="14424" y="498"/>
                    <a:pt x="16496" y="4925"/>
                  </a:cubicBezTo>
                  <a:lnTo>
                    <a:pt x="16496" y="49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F514EFD6-63A4-4313-9908-CC3C7B61EA77}"/>
                </a:ext>
              </a:extLst>
            </p:cNvPr>
            <p:cNvSpPr/>
            <p:nvPr/>
          </p:nvSpPr>
          <p:spPr>
            <a:xfrm>
              <a:off x="4020278" y="5332756"/>
              <a:ext cx="16915" cy="16486"/>
            </a:xfrm>
            <a:custGeom>
              <a:avLst/>
              <a:gdLst>
                <a:gd name="connsiteX0" fmla="*/ 16067 w 16915"/>
                <a:gd name="connsiteY0" fmla="*/ 4681 h 16486"/>
                <a:gd name="connsiteX1" fmla="*/ 843 w 16915"/>
                <a:gd name="connsiteY1" fmla="*/ 11791 h 16486"/>
                <a:gd name="connsiteX2" fmla="*/ 16067 w 16915"/>
                <a:gd name="connsiteY2" fmla="*/ 4681 h 16486"/>
                <a:gd name="connsiteX3" fmla="*/ 16067 w 16915"/>
                <a:gd name="connsiteY3" fmla="*/ 4681 h 1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5" h="16486">
                  <a:moveTo>
                    <a:pt x="16067" y="4681"/>
                  </a:moveTo>
                  <a:cubicBezTo>
                    <a:pt x="20646" y="14474"/>
                    <a:pt x="5423" y="21606"/>
                    <a:pt x="843" y="11791"/>
                  </a:cubicBezTo>
                  <a:cubicBezTo>
                    <a:pt x="-3716" y="2020"/>
                    <a:pt x="11486" y="-5112"/>
                    <a:pt x="16067" y="4681"/>
                  </a:cubicBezTo>
                  <a:lnTo>
                    <a:pt x="16067" y="46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17813AE6-E758-4311-BC80-8396DF1640D8}"/>
                </a:ext>
              </a:extLst>
            </p:cNvPr>
            <p:cNvSpPr/>
            <p:nvPr/>
          </p:nvSpPr>
          <p:spPr>
            <a:xfrm>
              <a:off x="3768007" y="5195328"/>
              <a:ext cx="16033" cy="15639"/>
            </a:xfrm>
            <a:custGeom>
              <a:avLst/>
              <a:gdLst>
                <a:gd name="connsiteX0" fmla="*/ 15228 w 16033"/>
                <a:gd name="connsiteY0" fmla="*/ 4443 h 15639"/>
                <a:gd name="connsiteX1" fmla="*/ 812 w 16033"/>
                <a:gd name="connsiteY1" fmla="*/ 11182 h 15639"/>
                <a:gd name="connsiteX2" fmla="*/ 15228 w 16033"/>
                <a:gd name="connsiteY2" fmla="*/ 4443 h 15639"/>
                <a:gd name="connsiteX3" fmla="*/ 15228 w 16033"/>
                <a:gd name="connsiteY3" fmla="*/ 4443 h 1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33" h="15639">
                  <a:moveTo>
                    <a:pt x="15228" y="4443"/>
                  </a:moveTo>
                  <a:cubicBezTo>
                    <a:pt x="19569" y="13734"/>
                    <a:pt x="5152" y="20495"/>
                    <a:pt x="812" y="11182"/>
                  </a:cubicBezTo>
                  <a:cubicBezTo>
                    <a:pt x="-3551" y="1913"/>
                    <a:pt x="10888" y="-4849"/>
                    <a:pt x="15228" y="4443"/>
                  </a:cubicBezTo>
                  <a:lnTo>
                    <a:pt x="15228" y="44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E6BA077C-B3FF-4FF6-A661-8E46176D633F}"/>
                </a:ext>
              </a:extLst>
            </p:cNvPr>
            <p:cNvSpPr/>
            <p:nvPr/>
          </p:nvSpPr>
          <p:spPr>
            <a:xfrm>
              <a:off x="3731079" y="5241548"/>
              <a:ext cx="9605" cy="9378"/>
            </a:xfrm>
            <a:custGeom>
              <a:avLst/>
              <a:gdLst>
                <a:gd name="connsiteX0" fmla="*/ 9125 w 9605"/>
                <a:gd name="connsiteY0" fmla="*/ 2672 h 9378"/>
                <a:gd name="connsiteX1" fmla="*/ 488 w 9605"/>
                <a:gd name="connsiteY1" fmla="*/ 6707 h 9378"/>
                <a:gd name="connsiteX2" fmla="*/ 9125 w 9605"/>
                <a:gd name="connsiteY2" fmla="*/ 2672 h 9378"/>
                <a:gd name="connsiteX3" fmla="*/ 9125 w 9605"/>
                <a:gd name="connsiteY3" fmla="*/ 2672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05" h="9378">
                  <a:moveTo>
                    <a:pt x="9125" y="2672"/>
                  </a:moveTo>
                  <a:cubicBezTo>
                    <a:pt x="11720" y="8233"/>
                    <a:pt x="3083" y="12290"/>
                    <a:pt x="488" y="6707"/>
                  </a:cubicBezTo>
                  <a:cubicBezTo>
                    <a:pt x="-2129" y="1145"/>
                    <a:pt x="6508" y="-2912"/>
                    <a:pt x="9125" y="2672"/>
                  </a:cubicBezTo>
                  <a:lnTo>
                    <a:pt x="9125" y="26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FD8BB2E3-51E7-4964-ACB8-354BEBA99AB4}"/>
                </a:ext>
              </a:extLst>
            </p:cNvPr>
            <p:cNvSpPr/>
            <p:nvPr/>
          </p:nvSpPr>
          <p:spPr>
            <a:xfrm>
              <a:off x="4033131" y="5237469"/>
              <a:ext cx="20167" cy="20085"/>
            </a:xfrm>
            <a:custGeom>
              <a:avLst/>
              <a:gdLst>
                <a:gd name="connsiteX0" fmla="*/ 19266 w 20167"/>
                <a:gd name="connsiteY0" fmla="*/ 5748 h 20085"/>
                <a:gd name="connsiteX1" fmla="*/ 14380 w 20167"/>
                <a:gd name="connsiteY1" fmla="*/ 19227 h 20085"/>
                <a:gd name="connsiteX2" fmla="*/ 901 w 20167"/>
                <a:gd name="connsiteY2" fmla="*/ 14341 h 20085"/>
                <a:gd name="connsiteX3" fmla="*/ 5787 w 20167"/>
                <a:gd name="connsiteY3" fmla="*/ 862 h 20085"/>
                <a:gd name="connsiteX4" fmla="*/ 19266 w 20167"/>
                <a:gd name="connsiteY4" fmla="*/ 5748 h 20085"/>
                <a:gd name="connsiteX5" fmla="*/ 19266 w 20167"/>
                <a:gd name="connsiteY5" fmla="*/ 5748 h 2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7" h="20085">
                  <a:moveTo>
                    <a:pt x="19266" y="5748"/>
                  </a:moveTo>
                  <a:cubicBezTo>
                    <a:pt x="21512" y="10546"/>
                    <a:pt x="19440" y="17133"/>
                    <a:pt x="14380" y="19227"/>
                  </a:cubicBezTo>
                  <a:cubicBezTo>
                    <a:pt x="9299" y="21342"/>
                    <a:pt x="3323" y="19489"/>
                    <a:pt x="901" y="14341"/>
                  </a:cubicBezTo>
                  <a:cubicBezTo>
                    <a:pt x="-1345" y="9543"/>
                    <a:pt x="727" y="2956"/>
                    <a:pt x="5787" y="862"/>
                  </a:cubicBezTo>
                  <a:cubicBezTo>
                    <a:pt x="10869" y="-1253"/>
                    <a:pt x="16867" y="579"/>
                    <a:pt x="19266" y="5748"/>
                  </a:cubicBezTo>
                  <a:lnTo>
                    <a:pt x="19266" y="57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875CE12A-9930-4203-AFA7-EE10A3DF94CF}"/>
                </a:ext>
              </a:extLst>
            </p:cNvPr>
            <p:cNvSpPr/>
            <p:nvPr/>
          </p:nvSpPr>
          <p:spPr>
            <a:xfrm>
              <a:off x="3976366" y="5223069"/>
              <a:ext cx="17063" cy="16629"/>
            </a:xfrm>
            <a:custGeom>
              <a:avLst/>
              <a:gdLst>
                <a:gd name="connsiteX0" fmla="*/ 16205 w 17063"/>
                <a:gd name="connsiteY0" fmla="*/ 4727 h 16629"/>
                <a:gd name="connsiteX1" fmla="*/ 851 w 17063"/>
                <a:gd name="connsiteY1" fmla="*/ 11903 h 16629"/>
                <a:gd name="connsiteX2" fmla="*/ 16205 w 17063"/>
                <a:gd name="connsiteY2" fmla="*/ 4727 h 16629"/>
                <a:gd name="connsiteX3" fmla="*/ 16205 w 17063"/>
                <a:gd name="connsiteY3" fmla="*/ 4727 h 1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63" h="16629">
                  <a:moveTo>
                    <a:pt x="16205" y="4727"/>
                  </a:moveTo>
                  <a:cubicBezTo>
                    <a:pt x="20829" y="14607"/>
                    <a:pt x="5475" y="21783"/>
                    <a:pt x="851" y="11903"/>
                  </a:cubicBezTo>
                  <a:cubicBezTo>
                    <a:pt x="-3751" y="2023"/>
                    <a:pt x="11603" y="-5153"/>
                    <a:pt x="16205" y="4727"/>
                  </a:cubicBezTo>
                  <a:lnTo>
                    <a:pt x="16205" y="47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825BF681-E764-4692-BA0E-FDFF332F1A0A}"/>
                </a:ext>
              </a:extLst>
            </p:cNvPr>
            <p:cNvSpPr/>
            <p:nvPr/>
          </p:nvSpPr>
          <p:spPr>
            <a:xfrm>
              <a:off x="3997813" y="5175608"/>
              <a:ext cx="16182" cy="15777"/>
            </a:xfrm>
            <a:custGeom>
              <a:avLst/>
              <a:gdLst>
                <a:gd name="connsiteX0" fmla="*/ 15369 w 16182"/>
                <a:gd name="connsiteY0" fmla="*/ 4489 h 15777"/>
                <a:gd name="connsiteX1" fmla="*/ 821 w 16182"/>
                <a:gd name="connsiteY1" fmla="*/ 11294 h 15777"/>
                <a:gd name="connsiteX2" fmla="*/ 15369 w 16182"/>
                <a:gd name="connsiteY2" fmla="*/ 4489 h 15777"/>
                <a:gd name="connsiteX3" fmla="*/ 15369 w 16182"/>
                <a:gd name="connsiteY3" fmla="*/ 4489 h 1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82" h="15777">
                  <a:moveTo>
                    <a:pt x="15369" y="4489"/>
                  </a:moveTo>
                  <a:cubicBezTo>
                    <a:pt x="19753" y="13845"/>
                    <a:pt x="5205" y="20672"/>
                    <a:pt x="821" y="11294"/>
                  </a:cubicBezTo>
                  <a:cubicBezTo>
                    <a:pt x="-3584" y="1915"/>
                    <a:pt x="10963" y="-4890"/>
                    <a:pt x="15369" y="4489"/>
                  </a:cubicBezTo>
                  <a:lnTo>
                    <a:pt x="15369" y="44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09DECAB0-42EC-4831-9419-8B135A8D0F76}"/>
                </a:ext>
              </a:extLst>
            </p:cNvPr>
            <p:cNvSpPr/>
            <p:nvPr/>
          </p:nvSpPr>
          <p:spPr>
            <a:xfrm>
              <a:off x="3758513" y="5334823"/>
              <a:ext cx="10643" cy="10363"/>
            </a:xfrm>
            <a:custGeom>
              <a:avLst/>
              <a:gdLst>
                <a:gd name="connsiteX0" fmla="*/ 10109 w 10643"/>
                <a:gd name="connsiteY0" fmla="*/ 2942 h 10363"/>
                <a:gd name="connsiteX1" fmla="*/ 534 w 10643"/>
                <a:gd name="connsiteY1" fmla="*/ 7413 h 10363"/>
                <a:gd name="connsiteX2" fmla="*/ 10109 w 10643"/>
                <a:gd name="connsiteY2" fmla="*/ 2942 h 10363"/>
                <a:gd name="connsiteX3" fmla="*/ 10109 w 10643"/>
                <a:gd name="connsiteY3" fmla="*/ 2942 h 1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43" h="10363">
                  <a:moveTo>
                    <a:pt x="10109" y="2942"/>
                  </a:moveTo>
                  <a:cubicBezTo>
                    <a:pt x="12988" y="9092"/>
                    <a:pt x="3435" y="13585"/>
                    <a:pt x="534" y="7413"/>
                  </a:cubicBezTo>
                  <a:cubicBezTo>
                    <a:pt x="-2344" y="1262"/>
                    <a:pt x="7208" y="-3209"/>
                    <a:pt x="10109" y="2942"/>
                  </a:cubicBezTo>
                  <a:lnTo>
                    <a:pt x="10109" y="29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8041B111-5921-4996-BC46-670A4B385DF8}"/>
                </a:ext>
              </a:extLst>
            </p:cNvPr>
            <p:cNvSpPr/>
            <p:nvPr/>
          </p:nvSpPr>
          <p:spPr>
            <a:xfrm>
              <a:off x="3736600" y="5388251"/>
              <a:ext cx="19683" cy="19190"/>
            </a:xfrm>
            <a:custGeom>
              <a:avLst/>
              <a:gdLst>
                <a:gd name="connsiteX0" fmla="*/ 18697 w 19683"/>
                <a:gd name="connsiteY0" fmla="*/ 5457 h 19190"/>
                <a:gd name="connsiteX1" fmla="*/ 987 w 19683"/>
                <a:gd name="connsiteY1" fmla="*/ 13724 h 19190"/>
                <a:gd name="connsiteX2" fmla="*/ 18697 w 19683"/>
                <a:gd name="connsiteY2" fmla="*/ 5457 h 19190"/>
                <a:gd name="connsiteX3" fmla="*/ 18697 w 19683"/>
                <a:gd name="connsiteY3" fmla="*/ 5457 h 1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83" h="19190">
                  <a:moveTo>
                    <a:pt x="18697" y="5457"/>
                  </a:moveTo>
                  <a:cubicBezTo>
                    <a:pt x="24018" y="16842"/>
                    <a:pt x="6330" y="25152"/>
                    <a:pt x="987" y="13724"/>
                  </a:cubicBezTo>
                  <a:cubicBezTo>
                    <a:pt x="-4335" y="2339"/>
                    <a:pt x="13353" y="-5949"/>
                    <a:pt x="18697" y="5457"/>
                  </a:cubicBezTo>
                  <a:lnTo>
                    <a:pt x="18697" y="54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040E2A7C-F875-4BEB-95F9-CED9A2EE7FF0}"/>
                </a:ext>
              </a:extLst>
            </p:cNvPr>
            <p:cNvSpPr/>
            <p:nvPr/>
          </p:nvSpPr>
          <p:spPr>
            <a:xfrm>
              <a:off x="3719772" y="5351356"/>
              <a:ext cx="14276" cy="13929"/>
            </a:xfrm>
            <a:custGeom>
              <a:avLst/>
              <a:gdLst>
                <a:gd name="connsiteX0" fmla="*/ 13561 w 14276"/>
                <a:gd name="connsiteY0" fmla="*/ 3966 h 13929"/>
                <a:gd name="connsiteX1" fmla="*/ 715 w 14276"/>
                <a:gd name="connsiteY1" fmla="*/ 9964 h 13929"/>
                <a:gd name="connsiteX2" fmla="*/ 13561 w 14276"/>
                <a:gd name="connsiteY2" fmla="*/ 3966 h 13929"/>
                <a:gd name="connsiteX3" fmla="*/ 13561 w 14276"/>
                <a:gd name="connsiteY3" fmla="*/ 3966 h 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76" h="13929">
                  <a:moveTo>
                    <a:pt x="13561" y="3966"/>
                  </a:moveTo>
                  <a:cubicBezTo>
                    <a:pt x="17422" y="12232"/>
                    <a:pt x="4576" y="18252"/>
                    <a:pt x="715" y="9964"/>
                  </a:cubicBezTo>
                  <a:cubicBezTo>
                    <a:pt x="-3145" y="1698"/>
                    <a:pt x="9701" y="-4322"/>
                    <a:pt x="13561" y="3966"/>
                  </a:cubicBezTo>
                  <a:lnTo>
                    <a:pt x="13561" y="39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0CA183A6-BC24-423A-859B-6E50D1C06897}"/>
                </a:ext>
              </a:extLst>
            </p:cNvPr>
            <p:cNvSpPr/>
            <p:nvPr/>
          </p:nvSpPr>
          <p:spPr>
            <a:xfrm>
              <a:off x="3737149" y="5369708"/>
              <a:ext cx="12981" cy="11469"/>
            </a:xfrm>
            <a:custGeom>
              <a:avLst/>
              <a:gdLst>
                <a:gd name="connsiteX0" fmla="*/ 6348 w 12981"/>
                <a:gd name="connsiteY0" fmla="*/ 52 h 11469"/>
                <a:gd name="connsiteX1" fmla="*/ 12979 w 12981"/>
                <a:gd name="connsiteY1" fmla="*/ 5483 h 11469"/>
                <a:gd name="connsiteX2" fmla="*/ 6785 w 12981"/>
                <a:gd name="connsiteY2" fmla="*/ 11393 h 11469"/>
                <a:gd name="connsiteX3" fmla="*/ 3382 w 12981"/>
                <a:gd name="connsiteY3" fmla="*/ 10543 h 11469"/>
                <a:gd name="connsiteX4" fmla="*/ 1 w 12981"/>
                <a:gd name="connsiteY4" fmla="*/ 5853 h 11469"/>
                <a:gd name="connsiteX5" fmla="*/ 2968 w 12981"/>
                <a:gd name="connsiteY5" fmla="*/ 946 h 11469"/>
                <a:gd name="connsiteX6" fmla="*/ 6348 w 12981"/>
                <a:gd name="connsiteY6" fmla="*/ 52 h 11469"/>
                <a:gd name="connsiteX7" fmla="*/ 6348 w 12981"/>
                <a:gd name="connsiteY7" fmla="*/ 52 h 1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81" h="11469">
                  <a:moveTo>
                    <a:pt x="6348" y="52"/>
                  </a:moveTo>
                  <a:cubicBezTo>
                    <a:pt x="9751" y="-384"/>
                    <a:pt x="12826" y="1971"/>
                    <a:pt x="12979" y="5483"/>
                  </a:cubicBezTo>
                  <a:cubicBezTo>
                    <a:pt x="13087" y="8623"/>
                    <a:pt x="10209" y="12026"/>
                    <a:pt x="6785" y="11393"/>
                  </a:cubicBezTo>
                  <a:cubicBezTo>
                    <a:pt x="5629" y="11175"/>
                    <a:pt x="4472" y="11023"/>
                    <a:pt x="3382" y="10543"/>
                  </a:cubicBezTo>
                  <a:cubicBezTo>
                    <a:pt x="1463" y="9649"/>
                    <a:pt x="45" y="8078"/>
                    <a:pt x="1" y="5853"/>
                  </a:cubicBezTo>
                  <a:cubicBezTo>
                    <a:pt x="-42" y="3891"/>
                    <a:pt x="1027" y="1710"/>
                    <a:pt x="2968" y="946"/>
                  </a:cubicBezTo>
                  <a:cubicBezTo>
                    <a:pt x="4102" y="466"/>
                    <a:pt x="5171" y="205"/>
                    <a:pt x="6348" y="52"/>
                  </a:cubicBezTo>
                  <a:lnTo>
                    <a:pt x="6348" y="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EFC5D4DE-08A6-417A-BF9C-3F149155AFF2}"/>
                </a:ext>
              </a:extLst>
            </p:cNvPr>
            <p:cNvSpPr/>
            <p:nvPr/>
          </p:nvSpPr>
          <p:spPr>
            <a:xfrm>
              <a:off x="3778100" y="5459486"/>
              <a:ext cx="12822" cy="12501"/>
            </a:xfrm>
            <a:custGeom>
              <a:avLst/>
              <a:gdLst>
                <a:gd name="connsiteX0" fmla="*/ 12180 w 12822"/>
                <a:gd name="connsiteY0" fmla="*/ 3557 h 12501"/>
                <a:gd name="connsiteX1" fmla="*/ 642 w 12822"/>
                <a:gd name="connsiteY1" fmla="*/ 8944 h 12501"/>
                <a:gd name="connsiteX2" fmla="*/ 12180 w 12822"/>
                <a:gd name="connsiteY2" fmla="*/ 3557 h 12501"/>
                <a:gd name="connsiteX3" fmla="*/ 12180 w 12822"/>
                <a:gd name="connsiteY3" fmla="*/ 3557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1">
                  <a:moveTo>
                    <a:pt x="12180" y="3557"/>
                  </a:moveTo>
                  <a:cubicBezTo>
                    <a:pt x="15648" y="10973"/>
                    <a:pt x="4110" y="16382"/>
                    <a:pt x="642" y="8944"/>
                  </a:cubicBezTo>
                  <a:cubicBezTo>
                    <a:pt x="-2825" y="1529"/>
                    <a:pt x="8712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F6427C06-73EA-423A-AF84-3C5FC9E835F8}"/>
                </a:ext>
              </a:extLst>
            </p:cNvPr>
            <p:cNvSpPr/>
            <p:nvPr/>
          </p:nvSpPr>
          <p:spPr>
            <a:xfrm>
              <a:off x="3817522" y="5459781"/>
              <a:ext cx="16189" cy="15777"/>
            </a:xfrm>
            <a:custGeom>
              <a:avLst/>
              <a:gdLst>
                <a:gd name="connsiteX0" fmla="*/ 15376 w 16189"/>
                <a:gd name="connsiteY0" fmla="*/ 4484 h 15777"/>
                <a:gd name="connsiteX1" fmla="*/ 807 w 16189"/>
                <a:gd name="connsiteY1" fmla="*/ 11289 h 15777"/>
                <a:gd name="connsiteX2" fmla="*/ 15376 w 16189"/>
                <a:gd name="connsiteY2" fmla="*/ 4484 h 15777"/>
                <a:gd name="connsiteX3" fmla="*/ 15376 w 16189"/>
                <a:gd name="connsiteY3" fmla="*/ 4484 h 1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89" h="15777">
                  <a:moveTo>
                    <a:pt x="15376" y="4484"/>
                  </a:moveTo>
                  <a:cubicBezTo>
                    <a:pt x="19760" y="13862"/>
                    <a:pt x="5212" y="20667"/>
                    <a:pt x="807" y="11289"/>
                  </a:cubicBezTo>
                  <a:cubicBezTo>
                    <a:pt x="-3556" y="1932"/>
                    <a:pt x="10992" y="-4895"/>
                    <a:pt x="15376" y="4484"/>
                  </a:cubicBezTo>
                  <a:lnTo>
                    <a:pt x="15376" y="44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61893C26-0281-4B4F-806B-A02654F3DF65}"/>
                </a:ext>
              </a:extLst>
            </p:cNvPr>
            <p:cNvSpPr/>
            <p:nvPr/>
          </p:nvSpPr>
          <p:spPr>
            <a:xfrm>
              <a:off x="3788463" y="5427878"/>
              <a:ext cx="17643" cy="17200"/>
            </a:xfrm>
            <a:custGeom>
              <a:avLst/>
              <a:gdLst>
                <a:gd name="connsiteX0" fmla="*/ 16757 w 17643"/>
                <a:gd name="connsiteY0" fmla="*/ 4893 h 17200"/>
                <a:gd name="connsiteX1" fmla="*/ 879 w 17643"/>
                <a:gd name="connsiteY1" fmla="*/ 12308 h 17200"/>
                <a:gd name="connsiteX2" fmla="*/ 16757 w 17643"/>
                <a:gd name="connsiteY2" fmla="*/ 4893 h 17200"/>
                <a:gd name="connsiteX3" fmla="*/ 16757 w 17643"/>
                <a:gd name="connsiteY3" fmla="*/ 4893 h 1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43" h="17200">
                  <a:moveTo>
                    <a:pt x="16757" y="4893"/>
                  </a:moveTo>
                  <a:cubicBezTo>
                    <a:pt x="21534" y="15100"/>
                    <a:pt x="5677" y="22537"/>
                    <a:pt x="879" y="12308"/>
                  </a:cubicBezTo>
                  <a:cubicBezTo>
                    <a:pt x="-3876" y="2101"/>
                    <a:pt x="11980" y="-5336"/>
                    <a:pt x="16757" y="4893"/>
                  </a:cubicBezTo>
                  <a:lnTo>
                    <a:pt x="16757" y="4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769F1C4C-0E1C-4F35-AD58-214B90F8DC23}"/>
                </a:ext>
              </a:extLst>
            </p:cNvPr>
            <p:cNvSpPr/>
            <p:nvPr/>
          </p:nvSpPr>
          <p:spPr>
            <a:xfrm>
              <a:off x="3797498" y="5460574"/>
              <a:ext cx="13409" cy="13073"/>
            </a:xfrm>
            <a:custGeom>
              <a:avLst/>
              <a:gdLst>
                <a:gd name="connsiteX0" fmla="*/ 12738 w 13409"/>
                <a:gd name="connsiteY0" fmla="*/ 3712 h 13073"/>
                <a:gd name="connsiteX1" fmla="*/ 678 w 13409"/>
                <a:gd name="connsiteY1" fmla="*/ 9361 h 13073"/>
                <a:gd name="connsiteX2" fmla="*/ 12738 w 13409"/>
                <a:gd name="connsiteY2" fmla="*/ 3712 h 13073"/>
                <a:gd name="connsiteX3" fmla="*/ 12738 w 13409"/>
                <a:gd name="connsiteY3" fmla="*/ 3712 h 1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9" h="13073">
                  <a:moveTo>
                    <a:pt x="12738" y="3712"/>
                  </a:moveTo>
                  <a:cubicBezTo>
                    <a:pt x="16359" y="11477"/>
                    <a:pt x="4320" y="17126"/>
                    <a:pt x="678" y="9361"/>
                  </a:cubicBezTo>
                  <a:cubicBezTo>
                    <a:pt x="-2965" y="1597"/>
                    <a:pt x="9096" y="-4052"/>
                    <a:pt x="12738" y="3712"/>
                  </a:cubicBezTo>
                  <a:lnTo>
                    <a:pt x="12738" y="37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6C4B3C8B-0CC9-4A9B-8D5E-27E7E1368565}"/>
                </a:ext>
              </a:extLst>
            </p:cNvPr>
            <p:cNvSpPr/>
            <p:nvPr/>
          </p:nvSpPr>
          <p:spPr>
            <a:xfrm>
              <a:off x="3705992" y="5315274"/>
              <a:ext cx="14573" cy="14215"/>
            </a:xfrm>
            <a:custGeom>
              <a:avLst/>
              <a:gdLst>
                <a:gd name="connsiteX0" fmla="*/ 13841 w 14573"/>
                <a:gd name="connsiteY0" fmla="*/ 4039 h 14215"/>
                <a:gd name="connsiteX1" fmla="*/ 732 w 14573"/>
                <a:gd name="connsiteY1" fmla="*/ 10167 h 14215"/>
                <a:gd name="connsiteX2" fmla="*/ 13841 w 14573"/>
                <a:gd name="connsiteY2" fmla="*/ 4039 h 14215"/>
                <a:gd name="connsiteX3" fmla="*/ 13841 w 14573"/>
                <a:gd name="connsiteY3" fmla="*/ 4039 h 1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" h="14215">
                  <a:moveTo>
                    <a:pt x="13841" y="4039"/>
                  </a:moveTo>
                  <a:cubicBezTo>
                    <a:pt x="17788" y="12479"/>
                    <a:pt x="4680" y="18630"/>
                    <a:pt x="732" y="10167"/>
                  </a:cubicBezTo>
                  <a:cubicBezTo>
                    <a:pt x="-3215" y="1727"/>
                    <a:pt x="9893" y="-4402"/>
                    <a:pt x="13841" y="4039"/>
                  </a:cubicBezTo>
                  <a:lnTo>
                    <a:pt x="13841" y="40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91B4AF4F-1B19-4235-A166-F21616E75D1E}"/>
                </a:ext>
              </a:extLst>
            </p:cNvPr>
            <p:cNvSpPr/>
            <p:nvPr/>
          </p:nvSpPr>
          <p:spPr>
            <a:xfrm>
              <a:off x="3714123" y="5267350"/>
              <a:ext cx="11222" cy="10940"/>
            </a:xfrm>
            <a:custGeom>
              <a:avLst/>
              <a:gdLst>
                <a:gd name="connsiteX0" fmla="*/ 10660 w 11222"/>
                <a:gd name="connsiteY0" fmla="*/ 3107 h 10940"/>
                <a:gd name="connsiteX1" fmla="*/ 562 w 11222"/>
                <a:gd name="connsiteY1" fmla="*/ 7818 h 10940"/>
                <a:gd name="connsiteX2" fmla="*/ 10660 w 11222"/>
                <a:gd name="connsiteY2" fmla="*/ 3107 h 10940"/>
                <a:gd name="connsiteX3" fmla="*/ 10660 w 11222"/>
                <a:gd name="connsiteY3" fmla="*/ 3107 h 1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2" h="10940">
                  <a:moveTo>
                    <a:pt x="10660" y="3107"/>
                  </a:moveTo>
                  <a:cubicBezTo>
                    <a:pt x="13692" y="9607"/>
                    <a:pt x="3615" y="14340"/>
                    <a:pt x="562" y="7818"/>
                  </a:cubicBezTo>
                  <a:cubicBezTo>
                    <a:pt x="-2470" y="1341"/>
                    <a:pt x="7607" y="-3392"/>
                    <a:pt x="10660" y="3107"/>
                  </a:cubicBezTo>
                  <a:lnTo>
                    <a:pt x="10660" y="31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22A6B8CF-CEF5-4BDF-98BA-6195C66CEBD6}"/>
                </a:ext>
              </a:extLst>
            </p:cNvPr>
            <p:cNvSpPr/>
            <p:nvPr/>
          </p:nvSpPr>
          <p:spPr>
            <a:xfrm>
              <a:off x="3736998" y="5209705"/>
              <a:ext cx="14721" cy="14363"/>
            </a:xfrm>
            <a:custGeom>
              <a:avLst/>
              <a:gdLst>
                <a:gd name="connsiteX0" fmla="*/ 13980 w 14721"/>
                <a:gd name="connsiteY0" fmla="*/ 4090 h 14363"/>
                <a:gd name="connsiteX1" fmla="*/ 741 w 14721"/>
                <a:gd name="connsiteY1" fmla="*/ 10284 h 14363"/>
                <a:gd name="connsiteX2" fmla="*/ 13980 w 14721"/>
                <a:gd name="connsiteY2" fmla="*/ 4090 h 14363"/>
                <a:gd name="connsiteX3" fmla="*/ 13980 w 14721"/>
                <a:gd name="connsiteY3" fmla="*/ 4090 h 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1" h="14363">
                  <a:moveTo>
                    <a:pt x="13980" y="4090"/>
                  </a:moveTo>
                  <a:cubicBezTo>
                    <a:pt x="17972" y="12618"/>
                    <a:pt x="4733" y="18812"/>
                    <a:pt x="741" y="10284"/>
                  </a:cubicBezTo>
                  <a:cubicBezTo>
                    <a:pt x="-3250" y="1756"/>
                    <a:pt x="9989" y="-4460"/>
                    <a:pt x="13980" y="4090"/>
                  </a:cubicBezTo>
                  <a:lnTo>
                    <a:pt x="13980" y="40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3090BCD3-49D9-4A28-A116-214E20433555}"/>
                </a:ext>
              </a:extLst>
            </p:cNvPr>
            <p:cNvSpPr/>
            <p:nvPr/>
          </p:nvSpPr>
          <p:spPr>
            <a:xfrm>
              <a:off x="3693931" y="5284941"/>
              <a:ext cx="14573" cy="14210"/>
            </a:xfrm>
            <a:custGeom>
              <a:avLst/>
              <a:gdLst>
                <a:gd name="connsiteX0" fmla="*/ 13840 w 14573"/>
                <a:gd name="connsiteY0" fmla="*/ 4034 h 14210"/>
                <a:gd name="connsiteX1" fmla="*/ 732 w 14573"/>
                <a:gd name="connsiteY1" fmla="*/ 10163 h 14210"/>
                <a:gd name="connsiteX2" fmla="*/ 13840 w 14573"/>
                <a:gd name="connsiteY2" fmla="*/ 4034 h 14210"/>
                <a:gd name="connsiteX3" fmla="*/ 13840 w 14573"/>
                <a:gd name="connsiteY3" fmla="*/ 4034 h 1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" h="14210">
                  <a:moveTo>
                    <a:pt x="13840" y="4034"/>
                  </a:moveTo>
                  <a:cubicBezTo>
                    <a:pt x="17788" y="12474"/>
                    <a:pt x="4680" y="18625"/>
                    <a:pt x="732" y="10163"/>
                  </a:cubicBezTo>
                  <a:cubicBezTo>
                    <a:pt x="-3215" y="1744"/>
                    <a:pt x="9893" y="-4407"/>
                    <a:pt x="13840" y="4034"/>
                  </a:cubicBezTo>
                  <a:lnTo>
                    <a:pt x="13840" y="40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27283B94-E816-40DB-9EFD-AB7484C47917}"/>
                </a:ext>
              </a:extLst>
            </p:cNvPr>
            <p:cNvSpPr/>
            <p:nvPr/>
          </p:nvSpPr>
          <p:spPr>
            <a:xfrm>
              <a:off x="3699455" y="5252194"/>
              <a:ext cx="7996" cy="7803"/>
            </a:xfrm>
            <a:custGeom>
              <a:avLst/>
              <a:gdLst>
                <a:gd name="connsiteX0" fmla="*/ 7597 w 7996"/>
                <a:gd name="connsiteY0" fmla="*/ 2211 h 7803"/>
                <a:gd name="connsiteX1" fmla="*/ 399 w 7996"/>
                <a:gd name="connsiteY1" fmla="*/ 5592 h 7803"/>
                <a:gd name="connsiteX2" fmla="*/ 7597 w 7996"/>
                <a:gd name="connsiteY2" fmla="*/ 2211 h 7803"/>
                <a:gd name="connsiteX3" fmla="*/ 7597 w 7996"/>
                <a:gd name="connsiteY3" fmla="*/ 2211 h 7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96" h="7803">
                  <a:moveTo>
                    <a:pt x="7597" y="2211"/>
                  </a:moveTo>
                  <a:cubicBezTo>
                    <a:pt x="9756" y="6857"/>
                    <a:pt x="2559" y="10216"/>
                    <a:pt x="399" y="5592"/>
                  </a:cubicBezTo>
                  <a:cubicBezTo>
                    <a:pt x="-1760" y="946"/>
                    <a:pt x="5438" y="-2413"/>
                    <a:pt x="7597" y="2211"/>
                  </a:cubicBezTo>
                  <a:lnTo>
                    <a:pt x="7597" y="22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729A5CD9-0B8A-4500-AE98-7B8FCF6C7F25}"/>
                </a:ext>
              </a:extLst>
            </p:cNvPr>
            <p:cNvSpPr/>
            <p:nvPr/>
          </p:nvSpPr>
          <p:spPr>
            <a:xfrm>
              <a:off x="3787052" y="5202930"/>
              <a:ext cx="195367" cy="198240"/>
            </a:xfrm>
            <a:custGeom>
              <a:avLst/>
              <a:gdLst>
                <a:gd name="connsiteX0" fmla="*/ 60939 w 195367"/>
                <a:gd name="connsiteY0" fmla="*/ 7659 h 198240"/>
                <a:gd name="connsiteX1" fmla="*/ 83687 w 195367"/>
                <a:gd name="connsiteY1" fmla="*/ 1181 h 198240"/>
                <a:gd name="connsiteX2" fmla="*/ 183426 w 195367"/>
                <a:gd name="connsiteY2" fmla="*/ 66176 h 198240"/>
                <a:gd name="connsiteX3" fmla="*/ 187112 w 195367"/>
                <a:gd name="connsiteY3" fmla="*/ 73962 h 198240"/>
                <a:gd name="connsiteX4" fmla="*/ 190121 w 195367"/>
                <a:gd name="connsiteY4" fmla="*/ 84562 h 198240"/>
                <a:gd name="connsiteX5" fmla="*/ 194440 w 195367"/>
                <a:gd name="connsiteY5" fmla="*/ 99764 h 198240"/>
                <a:gd name="connsiteX6" fmla="*/ 72956 w 195367"/>
                <a:gd name="connsiteY6" fmla="*/ 194399 h 198240"/>
                <a:gd name="connsiteX7" fmla="*/ 71059 w 195367"/>
                <a:gd name="connsiteY7" fmla="*/ 193614 h 198240"/>
                <a:gd name="connsiteX8" fmla="*/ 52978 w 195367"/>
                <a:gd name="connsiteY8" fmla="*/ 186983 h 198240"/>
                <a:gd name="connsiteX9" fmla="*/ 52084 w 195367"/>
                <a:gd name="connsiteY9" fmla="*/ 186395 h 198240"/>
                <a:gd name="connsiteX10" fmla="*/ 5300 w 195367"/>
                <a:gd name="connsiteY10" fmla="*/ 133570 h 198240"/>
                <a:gd name="connsiteX11" fmla="*/ 4406 w 195367"/>
                <a:gd name="connsiteY11" fmla="*/ 71694 h 198240"/>
                <a:gd name="connsiteX12" fmla="*/ 31321 w 195367"/>
                <a:gd name="connsiteY12" fmla="*/ 25369 h 198240"/>
                <a:gd name="connsiteX13" fmla="*/ 60939 w 195367"/>
                <a:gd name="connsiteY13" fmla="*/ 7659 h 198240"/>
                <a:gd name="connsiteX14" fmla="*/ 60939 w 195367"/>
                <a:gd name="connsiteY14" fmla="*/ 7659 h 19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367" h="198240">
                  <a:moveTo>
                    <a:pt x="60939" y="7659"/>
                  </a:moveTo>
                  <a:cubicBezTo>
                    <a:pt x="68049" y="4649"/>
                    <a:pt x="75661" y="2424"/>
                    <a:pt x="83687" y="1181"/>
                  </a:cubicBezTo>
                  <a:cubicBezTo>
                    <a:pt x="133219" y="-6496"/>
                    <a:pt x="172303" y="24191"/>
                    <a:pt x="183426" y="66176"/>
                  </a:cubicBezTo>
                  <a:cubicBezTo>
                    <a:pt x="184778" y="68662"/>
                    <a:pt x="186043" y="71236"/>
                    <a:pt x="187112" y="73962"/>
                  </a:cubicBezTo>
                  <a:cubicBezTo>
                    <a:pt x="188551" y="77583"/>
                    <a:pt x="189467" y="81094"/>
                    <a:pt x="190121" y="84562"/>
                  </a:cubicBezTo>
                  <a:cubicBezTo>
                    <a:pt x="192019" y="89382"/>
                    <a:pt x="193502" y="94442"/>
                    <a:pt x="194440" y="99764"/>
                  </a:cubicBezTo>
                  <a:cubicBezTo>
                    <a:pt x="204843" y="157692"/>
                    <a:pt x="125388" y="213570"/>
                    <a:pt x="72956" y="194399"/>
                  </a:cubicBezTo>
                  <a:cubicBezTo>
                    <a:pt x="72302" y="194159"/>
                    <a:pt x="71691" y="193876"/>
                    <a:pt x="71059" y="193614"/>
                  </a:cubicBezTo>
                  <a:cubicBezTo>
                    <a:pt x="64996" y="192698"/>
                    <a:pt x="58954" y="190604"/>
                    <a:pt x="52978" y="186983"/>
                  </a:cubicBezTo>
                  <a:cubicBezTo>
                    <a:pt x="52672" y="186787"/>
                    <a:pt x="52389" y="186591"/>
                    <a:pt x="52084" y="186395"/>
                  </a:cubicBezTo>
                  <a:cubicBezTo>
                    <a:pt x="31190" y="177038"/>
                    <a:pt x="14046" y="159393"/>
                    <a:pt x="5300" y="133570"/>
                  </a:cubicBezTo>
                  <a:cubicBezTo>
                    <a:pt x="-1723" y="112894"/>
                    <a:pt x="-1504" y="91323"/>
                    <a:pt x="4406" y="71694"/>
                  </a:cubicBezTo>
                  <a:cubicBezTo>
                    <a:pt x="8725" y="54093"/>
                    <a:pt x="17624" y="37735"/>
                    <a:pt x="31321" y="25369"/>
                  </a:cubicBezTo>
                  <a:cubicBezTo>
                    <a:pt x="40459" y="17102"/>
                    <a:pt x="50513" y="11279"/>
                    <a:pt x="60939" y="7659"/>
                  </a:cubicBezTo>
                  <a:lnTo>
                    <a:pt x="60939" y="7659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68E5309D-01BD-4D82-A632-5F94C6CA5EC2}"/>
                </a:ext>
              </a:extLst>
            </p:cNvPr>
            <p:cNvSpPr/>
            <p:nvPr/>
          </p:nvSpPr>
          <p:spPr>
            <a:xfrm>
              <a:off x="3976046" y="5360587"/>
              <a:ext cx="27127" cy="24842"/>
            </a:xfrm>
            <a:custGeom>
              <a:avLst/>
              <a:gdLst>
                <a:gd name="connsiteX0" fmla="*/ 11705 w 27127"/>
                <a:gd name="connsiteY0" fmla="*/ 318 h 24842"/>
                <a:gd name="connsiteX1" fmla="*/ 19251 w 27127"/>
                <a:gd name="connsiteY1" fmla="*/ 842 h 24842"/>
                <a:gd name="connsiteX2" fmla="*/ 24399 w 27127"/>
                <a:gd name="connsiteY2" fmla="*/ 4528 h 24842"/>
                <a:gd name="connsiteX3" fmla="*/ 27125 w 27127"/>
                <a:gd name="connsiteY3" fmla="*/ 13361 h 24842"/>
                <a:gd name="connsiteX4" fmla="*/ 23243 w 27127"/>
                <a:gd name="connsiteY4" fmla="*/ 20864 h 24842"/>
                <a:gd name="connsiteX5" fmla="*/ 18030 w 27127"/>
                <a:gd name="connsiteY5" fmla="*/ 23285 h 24842"/>
                <a:gd name="connsiteX6" fmla="*/ 7408 w 27127"/>
                <a:gd name="connsiteY6" fmla="*/ 24201 h 24842"/>
                <a:gd name="connsiteX7" fmla="*/ 80 w 27127"/>
                <a:gd name="connsiteY7" fmla="*/ 12663 h 24842"/>
                <a:gd name="connsiteX8" fmla="*/ 11705 w 27127"/>
                <a:gd name="connsiteY8" fmla="*/ 318 h 24842"/>
                <a:gd name="connsiteX9" fmla="*/ 11705 w 27127"/>
                <a:gd name="connsiteY9" fmla="*/ 318 h 24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27" h="24842">
                  <a:moveTo>
                    <a:pt x="11705" y="318"/>
                  </a:moveTo>
                  <a:cubicBezTo>
                    <a:pt x="14300" y="-205"/>
                    <a:pt x="16765" y="-118"/>
                    <a:pt x="19251" y="842"/>
                  </a:cubicBezTo>
                  <a:cubicBezTo>
                    <a:pt x="21301" y="1627"/>
                    <a:pt x="23003" y="2827"/>
                    <a:pt x="24399" y="4528"/>
                  </a:cubicBezTo>
                  <a:cubicBezTo>
                    <a:pt x="26667" y="7276"/>
                    <a:pt x="26994" y="9958"/>
                    <a:pt x="27125" y="13361"/>
                  </a:cubicBezTo>
                  <a:cubicBezTo>
                    <a:pt x="27212" y="15847"/>
                    <a:pt x="25140" y="19402"/>
                    <a:pt x="23243" y="20864"/>
                  </a:cubicBezTo>
                  <a:cubicBezTo>
                    <a:pt x="21694" y="22063"/>
                    <a:pt x="19928" y="22914"/>
                    <a:pt x="18030" y="23285"/>
                  </a:cubicBezTo>
                  <a:cubicBezTo>
                    <a:pt x="14540" y="25248"/>
                    <a:pt x="11313" y="25117"/>
                    <a:pt x="7408" y="24201"/>
                  </a:cubicBezTo>
                  <a:cubicBezTo>
                    <a:pt x="2872" y="23154"/>
                    <a:pt x="-574" y="17112"/>
                    <a:pt x="80" y="12663"/>
                  </a:cubicBezTo>
                  <a:cubicBezTo>
                    <a:pt x="1018" y="6316"/>
                    <a:pt x="5358" y="1583"/>
                    <a:pt x="11705" y="318"/>
                  </a:cubicBezTo>
                  <a:lnTo>
                    <a:pt x="11705" y="3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B18D8A2A-1FA4-4DFF-A7C5-CF8494C601CD}"/>
                </a:ext>
              </a:extLst>
            </p:cNvPr>
            <p:cNvSpPr/>
            <p:nvPr/>
          </p:nvSpPr>
          <p:spPr>
            <a:xfrm>
              <a:off x="3845852" y="5262627"/>
              <a:ext cx="78820" cy="80562"/>
            </a:xfrm>
            <a:custGeom>
              <a:avLst/>
              <a:gdLst>
                <a:gd name="connsiteX0" fmla="*/ 50906 w 78820"/>
                <a:gd name="connsiteY0" fmla="*/ 917 h 80562"/>
                <a:gd name="connsiteX1" fmla="*/ 76817 w 78820"/>
                <a:gd name="connsiteY1" fmla="*/ 25366 h 80562"/>
                <a:gd name="connsiteX2" fmla="*/ 78540 w 78820"/>
                <a:gd name="connsiteY2" fmla="*/ 40415 h 80562"/>
                <a:gd name="connsiteX3" fmla="*/ 71604 w 78820"/>
                <a:gd name="connsiteY3" fmla="*/ 61877 h 80562"/>
                <a:gd name="connsiteX4" fmla="*/ 62618 w 78820"/>
                <a:gd name="connsiteY4" fmla="*/ 70405 h 80562"/>
                <a:gd name="connsiteX5" fmla="*/ 42117 w 78820"/>
                <a:gd name="connsiteY5" fmla="*/ 80132 h 80562"/>
                <a:gd name="connsiteX6" fmla="*/ 41680 w 78820"/>
                <a:gd name="connsiteY6" fmla="*/ 80154 h 80562"/>
                <a:gd name="connsiteX7" fmla="*/ 31037 w 78820"/>
                <a:gd name="connsiteY7" fmla="*/ 80219 h 80562"/>
                <a:gd name="connsiteX8" fmla="*/ 29096 w 78820"/>
                <a:gd name="connsiteY8" fmla="*/ 80198 h 80562"/>
                <a:gd name="connsiteX9" fmla="*/ 13501 w 78820"/>
                <a:gd name="connsiteY9" fmla="*/ 73000 h 80562"/>
                <a:gd name="connsiteX10" fmla="*/ 371 w 78820"/>
                <a:gd name="connsiteY10" fmla="*/ 40524 h 80562"/>
                <a:gd name="connsiteX11" fmla="*/ 19717 w 78820"/>
                <a:gd name="connsiteY11" fmla="*/ 11211 h 80562"/>
                <a:gd name="connsiteX12" fmla="*/ 50906 w 78820"/>
                <a:gd name="connsiteY12" fmla="*/ 917 h 80562"/>
                <a:gd name="connsiteX13" fmla="*/ 50906 w 78820"/>
                <a:gd name="connsiteY13" fmla="*/ 917 h 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20" h="80562">
                  <a:moveTo>
                    <a:pt x="50906" y="917"/>
                  </a:moveTo>
                  <a:cubicBezTo>
                    <a:pt x="62357" y="4036"/>
                    <a:pt x="72586" y="14352"/>
                    <a:pt x="76817" y="25366"/>
                  </a:cubicBezTo>
                  <a:cubicBezTo>
                    <a:pt x="78736" y="30383"/>
                    <a:pt x="79194" y="35486"/>
                    <a:pt x="78540" y="40415"/>
                  </a:cubicBezTo>
                  <a:cubicBezTo>
                    <a:pt x="78845" y="47700"/>
                    <a:pt x="76795" y="55159"/>
                    <a:pt x="71604" y="61877"/>
                  </a:cubicBezTo>
                  <a:cubicBezTo>
                    <a:pt x="69052" y="65192"/>
                    <a:pt x="65977" y="68005"/>
                    <a:pt x="62618" y="70405"/>
                  </a:cubicBezTo>
                  <a:cubicBezTo>
                    <a:pt x="57144" y="75661"/>
                    <a:pt x="50143" y="79281"/>
                    <a:pt x="42117" y="80132"/>
                  </a:cubicBezTo>
                  <a:cubicBezTo>
                    <a:pt x="41964" y="80154"/>
                    <a:pt x="41811" y="80132"/>
                    <a:pt x="41680" y="80154"/>
                  </a:cubicBezTo>
                  <a:cubicBezTo>
                    <a:pt x="38060" y="80699"/>
                    <a:pt x="34483" y="80677"/>
                    <a:pt x="31037" y="80219"/>
                  </a:cubicBezTo>
                  <a:cubicBezTo>
                    <a:pt x="30382" y="80198"/>
                    <a:pt x="29750" y="80263"/>
                    <a:pt x="29096" y="80198"/>
                  </a:cubicBezTo>
                  <a:cubicBezTo>
                    <a:pt x="22553" y="79521"/>
                    <a:pt x="17252" y="76882"/>
                    <a:pt x="13501" y="73000"/>
                  </a:cubicBezTo>
                  <a:cubicBezTo>
                    <a:pt x="4145" y="65824"/>
                    <a:pt x="-1548" y="54178"/>
                    <a:pt x="371" y="40524"/>
                  </a:cubicBezTo>
                  <a:cubicBezTo>
                    <a:pt x="2138" y="28114"/>
                    <a:pt x="9641" y="17514"/>
                    <a:pt x="19717" y="11211"/>
                  </a:cubicBezTo>
                  <a:cubicBezTo>
                    <a:pt x="28463" y="2727"/>
                    <a:pt x="39695" y="-2137"/>
                    <a:pt x="50906" y="917"/>
                  </a:cubicBezTo>
                  <a:lnTo>
                    <a:pt x="50906" y="9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3CAE105F-2624-4BB5-9DB4-673F2B61AABA}"/>
                </a:ext>
              </a:extLst>
            </p:cNvPr>
            <p:cNvSpPr/>
            <p:nvPr/>
          </p:nvSpPr>
          <p:spPr>
            <a:xfrm>
              <a:off x="3931879" y="5303820"/>
              <a:ext cx="22388" cy="22284"/>
            </a:xfrm>
            <a:custGeom>
              <a:avLst/>
              <a:gdLst>
                <a:gd name="connsiteX0" fmla="*/ 21390 w 22388"/>
                <a:gd name="connsiteY0" fmla="*/ 6377 h 22284"/>
                <a:gd name="connsiteX1" fmla="*/ 15959 w 22388"/>
                <a:gd name="connsiteY1" fmla="*/ 21338 h 22284"/>
                <a:gd name="connsiteX2" fmla="*/ 998 w 22388"/>
                <a:gd name="connsiteY2" fmla="*/ 15908 h 22284"/>
                <a:gd name="connsiteX3" fmla="*/ 6429 w 22388"/>
                <a:gd name="connsiteY3" fmla="*/ 946 h 22284"/>
                <a:gd name="connsiteX4" fmla="*/ 21390 w 22388"/>
                <a:gd name="connsiteY4" fmla="*/ 6377 h 22284"/>
                <a:gd name="connsiteX5" fmla="*/ 21390 w 22388"/>
                <a:gd name="connsiteY5" fmla="*/ 6377 h 2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88" h="22284">
                  <a:moveTo>
                    <a:pt x="21390" y="6377"/>
                  </a:moveTo>
                  <a:cubicBezTo>
                    <a:pt x="23877" y="11720"/>
                    <a:pt x="21587" y="19027"/>
                    <a:pt x="15959" y="21338"/>
                  </a:cubicBezTo>
                  <a:cubicBezTo>
                    <a:pt x="10310" y="23672"/>
                    <a:pt x="3659" y="21622"/>
                    <a:pt x="998" y="15908"/>
                  </a:cubicBezTo>
                  <a:cubicBezTo>
                    <a:pt x="-1489" y="10564"/>
                    <a:pt x="801" y="3258"/>
                    <a:pt x="6429" y="946"/>
                  </a:cubicBezTo>
                  <a:cubicBezTo>
                    <a:pt x="12055" y="-1388"/>
                    <a:pt x="18708" y="662"/>
                    <a:pt x="21390" y="6377"/>
                  </a:cubicBezTo>
                  <a:lnTo>
                    <a:pt x="21390" y="63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A59B24E9-FC72-46F4-B51C-F615C2558949}"/>
                </a:ext>
              </a:extLst>
            </p:cNvPr>
            <p:cNvSpPr/>
            <p:nvPr/>
          </p:nvSpPr>
          <p:spPr>
            <a:xfrm>
              <a:off x="3933976" y="5280070"/>
              <a:ext cx="18592" cy="18137"/>
            </a:xfrm>
            <a:custGeom>
              <a:avLst/>
              <a:gdLst>
                <a:gd name="connsiteX0" fmla="*/ 17657 w 18592"/>
                <a:gd name="connsiteY0" fmla="*/ 5154 h 18137"/>
                <a:gd name="connsiteX1" fmla="*/ 929 w 18592"/>
                <a:gd name="connsiteY1" fmla="*/ 12984 h 18137"/>
                <a:gd name="connsiteX2" fmla="*/ 17657 w 18592"/>
                <a:gd name="connsiteY2" fmla="*/ 5154 h 18137"/>
                <a:gd name="connsiteX3" fmla="*/ 17657 w 18592"/>
                <a:gd name="connsiteY3" fmla="*/ 5154 h 1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92" h="18137">
                  <a:moveTo>
                    <a:pt x="17657" y="5154"/>
                  </a:moveTo>
                  <a:cubicBezTo>
                    <a:pt x="22695" y="15928"/>
                    <a:pt x="5967" y="23758"/>
                    <a:pt x="929" y="12984"/>
                  </a:cubicBezTo>
                  <a:cubicBezTo>
                    <a:pt x="-4088" y="2209"/>
                    <a:pt x="12619" y="-5621"/>
                    <a:pt x="17657" y="5154"/>
                  </a:cubicBezTo>
                  <a:lnTo>
                    <a:pt x="17657" y="5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1EA72F4D-68E6-4D9D-B26A-C574FE63AED8}"/>
                </a:ext>
              </a:extLst>
            </p:cNvPr>
            <p:cNvSpPr/>
            <p:nvPr/>
          </p:nvSpPr>
          <p:spPr>
            <a:xfrm>
              <a:off x="3928721" y="5267216"/>
              <a:ext cx="10719" cy="10266"/>
            </a:xfrm>
            <a:custGeom>
              <a:avLst/>
              <a:gdLst>
                <a:gd name="connsiteX0" fmla="*/ 10197 w 10719"/>
                <a:gd name="connsiteY0" fmla="*/ 2893 h 10266"/>
                <a:gd name="connsiteX1" fmla="*/ 5028 w 10719"/>
                <a:gd name="connsiteY1" fmla="*/ 10243 h 10266"/>
                <a:gd name="connsiteX2" fmla="*/ 4570 w 10719"/>
                <a:gd name="connsiteY2" fmla="*/ 10264 h 10266"/>
                <a:gd name="connsiteX3" fmla="*/ 928 w 10719"/>
                <a:gd name="connsiteY3" fmla="*/ 2500 h 10266"/>
                <a:gd name="connsiteX4" fmla="*/ 1233 w 10719"/>
                <a:gd name="connsiteY4" fmla="*/ 2151 h 10266"/>
                <a:gd name="connsiteX5" fmla="*/ 10197 w 10719"/>
                <a:gd name="connsiteY5" fmla="*/ 2893 h 10266"/>
                <a:gd name="connsiteX6" fmla="*/ 10197 w 10719"/>
                <a:gd name="connsiteY6" fmla="*/ 2893 h 1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9" h="10266">
                  <a:moveTo>
                    <a:pt x="10197" y="2893"/>
                  </a:moveTo>
                  <a:cubicBezTo>
                    <a:pt x="12007" y="6775"/>
                    <a:pt x="8823" y="10112"/>
                    <a:pt x="5028" y="10243"/>
                  </a:cubicBezTo>
                  <a:cubicBezTo>
                    <a:pt x="4875" y="10243"/>
                    <a:pt x="4723" y="10243"/>
                    <a:pt x="4570" y="10264"/>
                  </a:cubicBezTo>
                  <a:cubicBezTo>
                    <a:pt x="1037" y="10373"/>
                    <a:pt x="-1428" y="5139"/>
                    <a:pt x="928" y="2500"/>
                  </a:cubicBezTo>
                  <a:cubicBezTo>
                    <a:pt x="1037" y="2391"/>
                    <a:pt x="1124" y="2260"/>
                    <a:pt x="1233" y="2151"/>
                  </a:cubicBezTo>
                  <a:cubicBezTo>
                    <a:pt x="3763" y="-684"/>
                    <a:pt x="8387" y="-990"/>
                    <a:pt x="10197" y="2893"/>
                  </a:cubicBezTo>
                  <a:lnTo>
                    <a:pt x="10197" y="2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EB9EBE86-37C9-4EA5-9602-CA03D04F0D8F}"/>
                </a:ext>
              </a:extLst>
            </p:cNvPr>
            <p:cNvSpPr/>
            <p:nvPr/>
          </p:nvSpPr>
          <p:spPr>
            <a:xfrm>
              <a:off x="3930919" y="5245489"/>
              <a:ext cx="13381" cy="13043"/>
            </a:xfrm>
            <a:custGeom>
              <a:avLst/>
              <a:gdLst>
                <a:gd name="connsiteX0" fmla="*/ 12710 w 13381"/>
                <a:gd name="connsiteY0" fmla="*/ 3703 h 13043"/>
                <a:gd name="connsiteX1" fmla="*/ 671 w 13381"/>
                <a:gd name="connsiteY1" fmla="*/ 9331 h 13043"/>
                <a:gd name="connsiteX2" fmla="*/ 12710 w 13381"/>
                <a:gd name="connsiteY2" fmla="*/ 3703 h 13043"/>
                <a:gd name="connsiteX3" fmla="*/ 12710 w 13381"/>
                <a:gd name="connsiteY3" fmla="*/ 3703 h 1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1" h="13043">
                  <a:moveTo>
                    <a:pt x="12710" y="3703"/>
                  </a:moveTo>
                  <a:cubicBezTo>
                    <a:pt x="16331" y="11446"/>
                    <a:pt x="4291" y="17095"/>
                    <a:pt x="671" y="9331"/>
                  </a:cubicBezTo>
                  <a:cubicBezTo>
                    <a:pt x="-2949" y="1588"/>
                    <a:pt x="9090" y="-4039"/>
                    <a:pt x="12710" y="3703"/>
                  </a:cubicBezTo>
                  <a:lnTo>
                    <a:pt x="12710" y="37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D0905F32-A014-47B6-A4F0-118C34F24797}"/>
                </a:ext>
              </a:extLst>
            </p:cNvPr>
            <p:cNvSpPr/>
            <p:nvPr/>
          </p:nvSpPr>
          <p:spPr>
            <a:xfrm>
              <a:off x="3904863" y="5236990"/>
              <a:ext cx="12870" cy="12540"/>
            </a:xfrm>
            <a:custGeom>
              <a:avLst/>
              <a:gdLst>
                <a:gd name="connsiteX0" fmla="*/ 12222 w 12870"/>
                <a:gd name="connsiteY0" fmla="*/ 3566 h 12540"/>
                <a:gd name="connsiteX1" fmla="*/ 642 w 12870"/>
                <a:gd name="connsiteY1" fmla="*/ 8975 h 12540"/>
                <a:gd name="connsiteX2" fmla="*/ 12222 w 12870"/>
                <a:gd name="connsiteY2" fmla="*/ 3566 h 12540"/>
                <a:gd name="connsiteX3" fmla="*/ 12222 w 12870"/>
                <a:gd name="connsiteY3" fmla="*/ 3566 h 1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70" h="12540">
                  <a:moveTo>
                    <a:pt x="12222" y="3566"/>
                  </a:moveTo>
                  <a:cubicBezTo>
                    <a:pt x="15712" y="11003"/>
                    <a:pt x="4131" y="16434"/>
                    <a:pt x="642" y="8975"/>
                  </a:cubicBezTo>
                  <a:cubicBezTo>
                    <a:pt x="-2827" y="1538"/>
                    <a:pt x="8733" y="-3893"/>
                    <a:pt x="12222" y="3566"/>
                  </a:cubicBezTo>
                  <a:lnTo>
                    <a:pt x="12222" y="35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3F7F3862-CA49-4471-93C9-E511C486E671}"/>
                </a:ext>
              </a:extLst>
            </p:cNvPr>
            <p:cNvSpPr/>
            <p:nvPr/>
          </p:nvSpPr>
          <p:spPr>
            <a:xfrm>
              <a:off x="3911807" y="5251247"/>
              <a:ext cx="16162" cy="15767"/>
            </a:xfrm>
            <a:custGeom>
              <a:avLst/>
              <a:gdLst>
                <a:gd name="connsiteX0" fmla="*/ 15355 w 16162"/>
                <a:gd name="connsiteY0" fmla="*/ 4489 h 15767"/>
                <a:gd name="connsiteX1" fmla="*/ 808 w 16162"/>
                <a:gd name="connsiteY1" fmla="*/ 11294 h 15767"/>
                <a:gd name="connsiteX2" fmla="*/ 15355 w 16162"/>
                <a:gd name="connsiteY2" fmla="*/ 4489 h 15767"/>
                <a:gd name="connsiteX3" fmla="*/ 15355 w 16162"/>
                <a:gd name="connsiteY3" fmla="*/ 4489 h 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62" h="15767">
                  <a:moveTo>
                    <a:pt x="15355" y="4489"/>
                  </a:moveTo>
                  <a:cubicBezTo>
                    <a:pt x="19717" y="13845"/>
                    <a:pt x="5191" y="20650"/>
                    <a:pt x="808" y="11294"/>
                  </a:cubicBezTo>
                  <a:cubicBezTo>
                    <a:pt x="-3555" y="1915"/>
                    <a:pt x="10971" y="-4890"/>
                    <a:pt x="15355" y="4489"/>
                  </a:cubicBezTo>
                  <a:lnTo>
                    <a:pt x="15355" y="44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E27CB08E-E94E-4510-B3FB-676BCE9644CE}"/>
                </a:ext>
              </a:extLst>
            </p:cNvPr>
            <p:cNvSpPr/>
            <p:nvPr/>
          </p:nvSpPr>
          <p:spPr>
            <a:xfrm>
              <a:off x="3886648" y="5233352"/>
              <a:ext cx="18079" cy="18156"/>
            </a:xfrm>
            <a:custGeom>
              <a:avLst/>
              <a:gdLst>
                <a:gd name="connsiteX0" fmla="*/ 8671 w 18079"/>
                <a:gd name="connsiteY0" fmla="*/ 6 h 18156"/>
                <a:gd name="connsiteX1" fmla="*/ 17264 w 18079"/>
                <a:gd name="connsiteY1" fmla="*/ 5175 h 18156"/>
                <a:gd name="connsiteX2" fmla="*/ 14930 w 18079"/>
                <a:gd name="connsiteY2" fmla="*/ 15971 h 18156"/>
                <a:gd name="connsiteX3" fmla="*/ 14647 w 18079"/>
                <a:gd name="connsiteY3" fmla="*/ 16168 h 18156"/>
                <a:gd name="connsiteX4" fmla="*/ 4091 w 18079"/>
                <a:gd name="connsiteY4" fmla="*/ 16691 h 18156"/>
                <a:gd name="connsiteX5" fmla="*/ 3851 w 18079"/>
                <a:gd name="connsiteY5" fmla="*/ 16538 h 18156"/>
                <a:gd name="connsiteX6" fmla="*/ 8671 w 18079"/>
                <a:gd name="connsiteY6" fmla="*/ 6 h 18156"/>
                <a:gd name="connsiteX7" fmla="*/ 8671 w 18079"/>
                <a:gd name="connsiteY7" fmla="*/ 6 h 1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9" h="18156">
                  <a:moveTo>
                    <a:pt x="8671" y="6"/>
                  </a:moveTo>
                  <a:cubicBezTo>
                    <a:pt x="12270" y="-125"/>
                    <a:pt x="15715" y="1860"/>
                    <a:pt x="17264" y="5175"/>
                  </a:cubicBezTo>
                  <a:cubicBezTo>
                    <a:pt x="18835" y="8512"/>
                    <a:pt x="18180" y="13747"/>
                    <a:pt x="14930" y="15971"/>
                  </a:cubicBezTo>
                  <a:cubicBezTo>
                    <a:pt x="14843" y="16037"/>
                    <a:pt x="14734" y="16102"/>
                    <a:pt x="14647" y="16168"/>
                  </a:cubicBezTo>
                  <a:cubicBezTo>
                    <a:pt x="11353" y="18392"/>
                    <a:pt x="7536" y="19003"/>
                    <a:pt x="4091" y="16691"/>
                  </a:cubicBezTo>
                  <a:lnTo>
                    <a:pt x="3851" y="16538"/>
                  </a:lnTo>
                  <a:cubicBezTo>
                    <a:pt x="-3369" y="11718"/>
                    <a:pt x="318" y="311"/>
                    <a:pt x="8671" y="6"/>
                  </a:cubicBezTo>
                  <a:lnTo>
                    <a:pt x="8671" y="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107DF747-9B80-42C3-B5B2-1E0EB469F60C}"/>
                </a:ext>
              </a:extLst>
            </p:cNvPr>
            <p:cNvSpPr/>
            <p:nvPr/>
          </p:nvSpPr>
          <p:spPr>
            <a:xfrm>
              <a:off x="3863783" y="5226052"/>
              <a:ext cx="13311" cy="13748"/>
            </a:xfrm>
            <a:custGeom>
              <a:avLst/>
              <a:gdLst>
                <a:gd name="connsiteX0" fmla="*/ 13259 w 13311"/>
                <a:gd name="connsiteY0" fmla="*/ 7001 h 13748"/>
                <a:gd name="connsiteX1" fmla="*/ 13172 w 13311"/>
                <a:gd name="connsiteY1" fmla="*/ 7721 h 13748"/>
                <a:gd name="connsiteX2" fmla="*/ 4295 w 13311"/>
                <a:gd name="connsiteY2" fmla="*/ 13348 h 13748"/>
                <a:gd name="connsiteX3" fmla="*/ 1089 w 13311"/>
                <a:gd name="connsiteY3" fmla="*/ 3337 h 13748"/>
                <a:gd name="connsiteX4" fmla="*/ 1482 w 13311"/>
                <a:gd name="connsiteY4" fmla="*/ 2726 h 13748"/>
                <a:gd name="connsiteX5" fmla="*/ 13259 w 13311"/>
                <a:gd name="connsiteY5" fmla="*/ 7001 h 13748"/>
                <a:gd name="connsiteX6" fmla="*/ 13259 w 13311"/>
                <a:gd name="connsiteY6" fmla="*/ 7001 h 1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11" h="13748">
                  <a:moveTo>
                    <a:pt x="13259" y="7001"/>
                  </a:moveTo>
                  <a:lnTo>
                    <a:pt x="13172" y="7721"/>
                  </a:lnTo>
                  <a:cubicBezTo>
                    <a:pt x="12627" y="11930"/>
                    <a:pt x="8396" y="14853"/>
                    <a:pt x="4295" y="13348"/>
                  </a:cubicBezTo>
                  <a:cubicBezTo>
                    <a:pt x="195" y="11865"/>
                    <a:pt x="-1180" y="6914"/>
                    <a:pt x="1089" y="3337"/>
                  </a:cubicBezTo>
                  <a:cubicBezTo>
                    <a:pt x="1220" y="3140"/>
                    <a:pt x="1351" y="2922"/>
                    <a:pt x="1482" y="2726"/>
                  </a:cubicBezTo>
                  <a:cubicBezTo>
                    <a:pt x="4928" y="-2705"/>
                    <a:pt x="14088" y="632"/>
                    <a:pt x="13259" y="7001"/>
                  </a:cubicBezTo>
                  <a:lnTo>
                    <a:pt x="13259" y="70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E9306EA8-2491-4568-AD3E-252B61384C44}"/>
                </a:ext>
              </a:extLst>
            </p:cNvPr>
            <p:cNvSpPr/>
            <p:nvPr/>
          </p:nvSpPr>
          <p:spPr>
            <a:xfrm>
              <a:off x="3836095" y="5267711"/>
              <a:ext cx="13213" cy="12881"/>
            </a:xfrm>
            <a:custGeom>
              <a:avLst/>
              <a:gdLst>
                <a:gd name="connsiteX0" fmla="*/ 12550 w 13213"/>
                <a:gd name="connsiteY0" fmla="*/ 3662 h 12881"/>
                <a:gd name="connsiteX1" fmla="*/ 663 w 13213"/>
                <a:gd name="connsiteY1" fmla="*/ 9224 h 12881"/>
                <a:gd name="connsiteX2" fmla="*/ 12550 w 13213"/>
                <a:gd name="connsiteY2" fmla="*/ 3662 h 12881"/>
                <a:gd name="connsiteX3" fmla="*/ 12550 w 13213"/>
                <a:gd name="connsiteY3" fmla="*/ 3662 h 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3" h="12881">
                  <a:moveTo>
                    <a:pt x="12550" y="3662"/>
                  </a:moveTo>
                  <a:cubicBezTo>
                    <a:pt x="16127" y="11296"/>
                    <a:pt x="4240" y="16879"/>
                    <a:pt x="663" y="9224"/>
                  </a:cubicBezTo>
                  <a:cubicBezTo>
                    <a:pt x="-2914" y="1568"/>
                    <a:pt x="8973" y="-3993"/>
                    <a:pt x="12550" y="3662"/>
                  </a:cubicBezTo>
                  <a:lnTo>
                    <a:pt x="12550" y="36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E2118927-6A42-4FED-8CDB-7C7E9A19A217}"/>
                </a:ext>
              </a:extLst>
            </p:cNvPr>
            <p:cNvSpPr/>
            <p:nvPr/>
          </p:nvSpPr>
          <p:spPr>
            <a:xfrm>
              <a:off x="3830153" y="5248186"/>
              <a:ext cx="10077" cy="9821"/>
            </a:xfrm>
            <a:custGeom>
              <a:avLst/>
              <a:gdLst>
                <a:gd name="connsiteX0" fmla="*/ 9572 w 10077"/>
                <a:gd name="connsiteY0" fmla="*/ 2795 h 9821"/>
                <a:gd name="connsiteX1" fmla="*/ 499 w 10077"/>
                <a:gd name="connsiteY1" fmla="*/ 7027 h 9821"/>
                <a:gd name="connsiteX2" fmla="*/ 9572 w 10077"/>
                <a:gd name="connsiteY2" fmla="*/ 2795 h 9821"/>
                <a:gd name="connsiteX3" fmla="*/ 9572 w 10077"/>
                <a:gd name="connsiteY3" fmla="*/ 2795 h 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7" h="9821">
                  <a:moveTo>
                    <a:pt x="9572" y="2795"/>
                  </a:moveTo>
                  <a:cubicBezTo>
                    <a:pt x="12298" y="8619"/>
                    <a:pt x="3247" y="12872"/>
                    <a:pt x="499" y="7027"/>
                  </a:cubicBezTo>
                  <a:cubicBezTo>
                    <a:pt x="-2206" y="1203"/>
                    <a:pt x="6845" y="-3050"/>
                    <a:pt x="9572" y="2795"/>
                  </a:cubicBezTo>
                  <a:lnTo>
                    <a:pt x="9572" y="27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8C563936-E0F9-43C4-98D7-19E6DF9D9AFB}"/>
                </a:ext>
              </a:extLst>
            </p:cNvPr>
            <p:cNvSpPr/>
            <p:nvPr/>
          </p:nvSpPr>
          <p:spPr>
            <a:xfrm>
              <a:off x="3812739" y="5275878"/>
              <a:ext cx="23175" cy="23065"/>
            </a:xfrm>
            <a:custGeom>
              <a:avLst/>
              <a:gdLst>
                <a:gd name="connsiteX0" fmla="*/ 22144 w 23175"/>
                <a:gd name="connsiteY0" fmla="*/ 6597 h 23065"/>
                <a:gd name="connsiteX1" fmla="*/ 16517 w 23175"/>
                <a:gd name="connsiteY1" fmla="*/ 22083 h 23065"/>
                <a:gd name="connsiteX2" fmla="*/ 1031 w 23175"/>
                <a:gd name="connsiteY2" fmla="*/ 16455 h 23065"/>
                <a:gd name="connsiteX3" fmla="*/ 6659 w 23175"/>
                <a:gd name="connsiteY3" fmla="*/ 970 h 23065"/>
                <a:gd name="connsiteX4" fmla="*/ 22144 w 23175"/>
                <a:gd name="connsiteY4" fmla="*/ 6597 h 23065"/>
                <a:gd name="connsiteX5" fmla="*/ 22144 w 23175"/>
                <a:gd name="connsiteY5" fmla="*/ 6597 h 2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75" h="23065">
                  <a:moveTo>
                    <a:pt x="22144" y="6597"/>
                  </a:moveTo>
                  <a:cubicBezTo>
                    <a:pt x="24718" y="12115"/>
                    <a:pt x="22340" y="19683"/>
                    <a:pt x="16517" y="22083"/>
                  </a:cubicBezTo>
                  <a:cubicBezTo>
                    <a:pt x="10671" y="24504"/>
                    <a:pt x="3801" y="22388"/>
                    <a:pt x="1031" y="16455"/>
                  </a:cubicBezTo>
                  <a:cubicBezTo>
                    <a:pt x="-1542" y="10937"/>
                    <a:pt x="835" y="3369"/>
                    <a:pt x="6659" y="970"/>
                  </a:cubicBezTo>
                  <a:cubicBezTo>
                    <a:pt x="12504" y="-1429"/>
                    <a:pt x="19396" y="687"/>
                    <a:pt x="22144" y="6597"/>
                  </a:cubicBezTo>
                  <a:lnTo>
                    <a:pt x="22144" y="65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FA484C81-3BDC-4D98-98EB-8BD548E6522D}"/>
                </a:ext>
              </a:extLst>
            </p:cNvPr>
            <p:cNvSpPr/>
            <p:nvPr/>
          </p:nvSpPr>
          <p:spPr>
            <a:xfrm>
              <a:off x="3819330" y="5304662"/>
              <a:ext cx="18663" cy="19038"/>
            </a:xfrm>
            <a:custGeom>
              <a:avLst/>
              <a:gdLst>
                <a:gd name="connsiteX0" fmla="*/ 18649 w 18663"/>
                <a:gd name="connsiteY0" fmla="*/ 10267 h 19038"/>
                <a:gd name="connsiteX1" fmla="*/ 18628 w 18663"/>
                <a:gd name="connsiteY1" fmla="*/ 10725 h 19038"/>
                <a:gd name="connsiteX2" fmla="*/ 4320 w 18663"/>
                <a:gd name="connsiteY2" fmla="*/ 17421 h 19038"/>
                <a:gd name="connsiteX3" fmla="*/ 3949 w 18663"/>
                <a:gd name="connsiteY3" fmla="*/ 17137 h 19038"/>
                <a:gd name="connsiteX4" fmla="*/ 5323 w 18663"/>
                <a:gd name="connsiteY4" fmla="*/ 888 h 19038"/>
                <a:gd name="connsiteX5" fmla="*/ 18649 w 18663"/>
                <a:gd name="connsiteY5" fmla="*/ 10267 h 19038"/>
                <a:gd name="connsiteX6" fmla="*/ 18649 w 18663"/>
                <a:gd name="connsiteY6" fmla="*/ 10267 h 1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63" h="19038">
                  <a:moveTo>
                    <a:pt x="18649" y="10267"/>
                  </a:moveTo>
                  <a:cubicBezTo>
                    <a:pt x="18649" y="10419"/>
                    <a:pt x="18628" y="10572"/>
                    <a:pt x="18628" y="10725"/>
                  </a:cubicBezTo>
                  <a:cubicBezTo>
                    <a:pt x="18257" y="17464"/>
                    <a:pt x="9729" y="21455"/>
                    <a:pt x="4320" y="17421"/>
                  </a:cubicBezTo>
                  <a:cubicBezTo>
                    <a:pt x="4211" y="17333"/>
                    <a:pt x="4080" y="17224"/>
                    <a:pt x="3949" y="17137"/>
                  </a:cubicBezTo>
                  <a:cubicBezTo>
                    <a:pt x="-1700" y="12906"/>
                    <a:pt x="-1329" y="3985"/>
                    <a:pt x="5323" y="888"/>
                  </a:cubicBezTo>
                  <a:cubicBezTo>
                    <a:pt x="11932" y="-2209"/>
                    <a:pt x="19020" y="3244"/>
                    <a:pt x="18649" y="10267"/>
                  </a:cubicBezTo>
                  <a:lnTo>
                    <a:pt x="18649" y="102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C807A5F0-53D2-4BF2-847B-B653CDDE65DA}"/>
                </a:ext>
              </a:extLst>
            </p:cNvPr>
            <p:cNvSpPr/>
            <p:nvPr/>
          </p:nvSpPr>
          <p:spPr>
            <a:xfrm>
              <a:off x="3821937" y="5330757"/>
              <a:ext cx="31036" cy="20257"/>
            </a:xfrm>
            <a:custGeom>
              <a:avLst/>
              <a:gdLst>
                <a:gd name="connsiteX0" fmla="*/ 13709 w 31036"/>
                <a:gd name="connsiteY0" fmla="*/ 3998 h 20257"/>
                <a:gd name="connsiteX1" fmla="*/ 14298 w 31036"/>
                <a:gd name="connsiteY1" fmla="*/ 8272 h 20257"/>
                <a:gd name="connsiteX2" fmla="*/ 30154 w 31036"/>
                <a:gd name="connsiteY2" fmla="*/ 8011 h 20257"/>
                <a:gd name="connsiteX3" fmla="*/ 14363 w 31036"/>
                <a:gd name="connsiteY3" fmla="*/ 15383 h 20257"/>
                <a:gd name="connsiteX4" fmla="*/ 13665 w 31036"/>
                <a:gd name="connsiteY4" fmla="*/ 9974 h 20257"/>
                <a:gd name="connsiteX5" fmla="*/ 710 w 31036"/>
                <a:gd name="connsiteY5" fmla="*/ 10061 h 20257"/>
                <a:gd name="connsiteX6" fmla="*/ 13709 w 31036"/>
                <a:gd name="connsiteY6" fmla="*/ 3998 h 20257"/>
                <a:gd name="connsiteX7" fmla="*/ 13709 w 31036"/>
                <a:gd name="connsiteY7" fmla="*/ 3998 h 2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36" h="20257">
                  <a:moveTo>
                    <a:pt x="13709" y="3998"/>
                  </a:moveTo>
                  <a:cubicBezTo>
                    <a:pt x="14429" y="5524"/>
                    <a:pt x="14559" y="6964"/>
                    <a:pt x="14298" y="8272"/>
                  </a:cubicBezTo>
                  <a:cubicBezTo>
                    <a:pt x="17112" y="2580"/>
                    <a:pt x="26642" y="486"/>
                    <a:pt x="30154" y="8011"/>
                  </a:cubicBezTo>
                  <a:cubicBezTo>
                    <a:pt x="34909" y="18174"/>
                    <a:pt x="19118" y="25568"/>
                    <a:pt x="14363" y="15383"/>
                  </a:cubicBezTo>
                  <a:cubicBezTo>
                    <a:pt x="13447" y="13441"/>
                    <a:pt x="13317" y="11609"/>
                    <a:pt x="13665" y="9974"/>
                  </a:cubicBezTo>
                  <a:cubicBezTo>
                    <a:pt x="11266" y="14554"/>
                    <a:pt x="3567" y="16168"/>
                    <a:pt x="710" y="10061"/>
                  </a:cubicBezTo>
                  <a:cubicBezTo>
                    <a:pt x="-3150" y="1707"/>
                    <a:pt x="9805" y="-4356"/>
                    <a:pt x="13709" y="3998"/>
                  </a:cubicBezTo>
                  <a:lnTo>
                    <a:pt x="13709" y="39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C1689B73-2A1D-4DC3-B1AA-E7E91F5E1889}"/>
                </a:ext>
              </a:extLst>
            </p:cNvPr>
            <p:cNvSpPr/>
            <p:nvPr/>
          </p:nvSpPr>
          <p:spPr>
            <a:xfrm>
              <a:off x="3841569" y="5354303"/>
              <a:ext cx="12864" cy="12546"/>
            </a:xfrm>
            <a:custGeom>
              <a:avLst/>
              <a:gdLst>
                <a:gd name="connsiteX0" fmla="*/ 12223 w 12864"/>
                <a:gd name="connsiteY0" fmla="*/ 3571 h 12546"/>
                <a:gd name="connsiteX1" fmla="*/ 642 w 12864"/>
                <a:gd name="connsiteY1" fmla="*/ 8980 h 12546"/>
                <a:gd name="connsiteX2" fmla="*/ 12223 w 12864"/>
                <a:gd name="connsiteY2" fmla="*/ 3571 h 12546"/>
                <a:gd name="connsiteX3" fmla="*/ 12223 w 12864"/>
                <a:gd name="connsiteY3" fmla="*/ 3571 h 1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4" h="12546">
                  <a:moveTo>
                    <a:pt x="12223" y="3571"/>
                  </a:moveTo>
                  <a:cubicBezTo>
                    <a:pt x="15690" y="11008"/>
                    <a:pt x="4131" y="16439"/>
                    <a:pt x="642" y="8980"/>
                  </a:cubicBezTo>
                  <a:cubicBezTo>
                    <a:pt x="-2827" y="1521"/>
                    <a:pt x="8733" y="-3888"/>
                    <a:pt x="12223" y="3571"/>
                  </a:cubicBezTo>
                  <a:lnTo>
                    <a:pt x="12223" y="35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DC83E22F-ED5B-4DD5-80DD-5B0CF770CEDA}"/>
                </a:ext>
              </a:extLst>
            </p:cNvPr>
            <p:cNvSpPr/>
            <p:nvPr/>
          </p:nvSpPr>
          <p:spPr>
            <a:xfrm>
              <a:off x="3860495" y="5351967"/>
              <a:ext cx="3831" cy="3733"/>
            </a:xfrm>
            <a:custGeom>
              <a:avLst/>
              <a:gdLst>
                <a:gd name="connsiteX0" fmla="*/ 3635 w 3831"/>
                <a:gd name="connsiteY0" fmla="*/ 1065 h 3733"/>
                <a:gd name="connsiteX1" fmla="*/ 189 w 3831"/>
                <a:gd name="connsiteY1" fmla="*/ 2679 h 3733"/>
                <a:gd name="connsiteX2" fmla="*/ 3635 w 3831"/>
                <a:gd name="connsiteY2" fmla="*/ 1065 h 3733"/>
                <a:gd name="connsiteX3" fmla="*/ 3635 w 3831"/>
                <a:gd name="connsiteY3" fmla="*/ 1065 h 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31" h="3733">
                  <a:moveTo>
                    <a:pt x="3635" y="1065"/>
                  </a:moveTo>
                  <a:cubicBezTo>
                    <a:pt x="4682" y="3289"/>
                    <a:pt x="1236" y="4882"/>
                    <a:pt x="189" y="2679"/>
                  </a:cubicBezTo>
                  <a:cubicBezTo>
                    <a:pt x="-836" y="454"/>
                    <a:pt x="2589" y="-1160"/>
                    <a:pt x="3635" y="1065"/>
                  </a:cubicBezTo>
                  <a:lnTo>
                    <a:pt x="3635" y="10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BF15007B-1A86-4215-8408-5D33D2C731B8}"/>
                </a:ext>
              </a:extLst>
            </p:cNvPr>
            <p:cNvSpPr/>
            <p:nvPr/>
          </p:nvSpPr>
          <p:spPr>
            <a:xfrm>
              <a:off x="3859490" y="5365432"/>
              <a:ext cx="13381" cy="13058"/>
            </a:xfrm>
            <a:custGeom>
              <a:avLst/>
              <a:gdLst>
                <a:gd name="connsiteX0" fmla="*/ 12710 w 13381"/>
                <a:gd name="connsiteY0" fmla="*/ 3718 h 13058"/>
                <a:gd name="connsiteX1" fmla="*/ 671 w 13381"/>
                <a:gd name="connsiteY1" fmla="*/ 9345 h 13058"/>
                <a:gd name="connsiteX2" fmla="*/ 12710 w 13381"/>
                <a:gd name="connsiteY2" fmla="*/ 3718 h 13058"/>
                <a:gd name="connsiteX3" fmla="*/ 12710 w 13381"/>
                <a:gd name="connsiteY3" fmla="*/ 3718 h 1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1" h="13058">
                  <a:moveTo>
                    <a:pt x="12710" y="3718"/>
                  </a:moveTo>
                  <a:cubicBezTo>
                    <a:pt x="16331" y="11461"/>
                    <a:pt x="4291" y="17110"/>
                    <a:pt x="671" y="9345"/>
                  </a:cubicBezTo>
                  <a:cubicBezTo>
                    <a:pt x="-2949" y="1581"/>
                    <a:pt x="9090" y="-4046"/>
                    <a:pt x="12710" y="3718"/>
                  </a:cubicBezTo>
                  <a:lnTo>
                    <a:pt x="12710" y="37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9CFF5281-6011-404A-9447-B110DEB054A8}"/>
                </a:ext>
              </a:extLst>
            </p:cNvPr>
            <p:cNvSpPr/>
            <p:nvPr/>
          </p:nvSpPr>
          <p:spPr>
            <a:xfrm>
              <a:off x="3877620" y="5346396"/>
              <a:ext cx="21547" cy="21013"/>
            </a:xfrm>
            <a:custGeom>
              <a:avLst/>
              <a:gdLst>
                <a:gd name="connsiteX0" fmla="*/ 20468 w 21547"/>
                <a:gd name="connsiteY0" fmla="*/ 5981 h 21013"/>
                <a:gd name="connsiteX1" fmla="*/ 1079 w 21547"/>
                <a:gd name="connsiteY1" fmla="*/ 15032 h 21013"/>
                <a:gd name="connsiteX2" fmla="*/ 20468 w 21547"/>
                <a:gd name="connsiteY2" fmla="*/ 5981 h 21013"/>
                <a:gd name="connsiteX3" fmla="*/ 20468 w 21547"/>
                <a:gd name="connsiteY3" fmla="*/ 5981 h 2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47" h="21013">
                  <a:moveTo>
                    <a:pt x="20468" y="5981"/>
                  </a:moveTo>
                  <a:cubicBezTo>
                    <a:pt x="26292" y="18456"/>
                    <a:pt x="6924" y="27530"/>
                    <a:pt x="1079" y="15032"/>
                  </a:cubicBezTo>
                  <a:cubicBezTo>
                    <a:pt x="-4744" y="2557"/>
                    <a:pt x="14623" y="-6516"/>
                    <a:pt x="20468" y="5981"/>
                  </a:cubicBezTo>
                  <a:lnTo>
                    <a:pt x="20468" y="59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A78D9F1E-7144-4281-A1EA-74D9C7981E24}"/>
                </a:ext>
              </a:extLst>
            </p:cNvPr>
            <p:cNvSpPr/>
            <p:nvPr/>
          </p:nvSpPr>
          <p:spPr>
            <a:xfrm>
              <a:off x="3896811" y="5358554"/>
              <a:ext cx="14943" cy="14575"/>
            </a:xfrm>
            <a:custGeom>
              <a:avLst/>
              <a:gdLst>
                <a:gd name="connsiteX0" fmla="*/ 14190 w 14943"/>
                <a:gd name="connsiteY0" fmla="*/ 4140 h 14575"/>
                <a:gd name="connsiteX1" fmla="*/ 754 w 14943"/>
                <a:gd name="connsiteY1" fmla="*/ 10421 h 14575"/>
                <a:gd name="connsiteX2" fmla="*/ 14190 w 14943"/>
                <a:gd name="connsiteY2" fmla="*/ 4140 h 14575"/>
                <a:gd name="connsiteX3" fmla="*/ 14190 w 14943"/>
                <a:gd name="connsiteY3" fmla="*/ 4140 h 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43" h="14575">
                  <a:moveTo>
                    <a:pt x="14190" y="4140"/>
                  </a:moveTo>
                  <a:cubicBezTo>
                    <a:pt x="18246" y="12798"/>
                    <a:pt x="4789" y="19102"/>
                    <a:pt x="754" y="10421"/>
                  </a:cubicBezTo>
                  <a:cubicBezTo>
                    <a:pt x="-3302" y="1784"/>
                    <a:pt x="10133" y="-4519"/>
                    <a:pt x="14190" y="4140"/>
                  </a:cubicBezTo>
                  <a:lnTo>
                    <a:pt x="14190" y="4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59555D22-96A4-4629-91AF-04F31155CD37}"/>
                </a:ext>
              </a:extLst>
            </p:cNvPr>
            <p:cNvSpPr/>
            <p:nvPr/>
          </p:nvSpPr>
          <p:spPr>
            <a:xfrm>
              <a:off x="3909382" y="5340486"/>
              <a:ext cx="10775" cy="10511"/>
            </a:xfrm>
            <a:custGeom>
              <a:avLst/>
              <a:gdLst>
                <a:gd name="connsiteX0" fmla="*/ 10233 w 10775"/>
                <a:gd name="connsiteY0" fmla="*/ 2992 h 10511"/>
                <a:gd name="connsiteX1" fmla="*/ 550 w 10775"/>
                <a:gd name="connsiteY1" fmla="*/ 7529 h 10511"/>
                <a:gd name="connsiteX2" fmla="*/ 10233 w 10775"/>
                <a:gd name="connsiteY2" fmla="*/ 2992 h 10511"/>
                <a:gd name="connsiteX3" fmla="*/ 10233 w 10775"/>
                <a:gd name="connsiteY3" fmla="*/ 2992 h 1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75" h="10511">
                  <a:moveTo>
                    <a:pt x="10233" y="2992"/>
                  </a:moveTo>
                  <a:cubicBezTo>
                    <a:pt x="13156" y="9230"/>
                    <a:pt x="3450" y="13767"/>
                    <a:pt x="550" y="7529"/>
                  </a:cubicBezTo>
                  <a:cubicBezTo>
                    <a:pt x="-2395" y="1291"/>
                    <a:pt x="7311" y="-3267"/>
                    <a:pt x="10233" y="2992"/>
                  </a:cubicBezTo>
                  <a:lnTo>
                    <a:pt x="10233" y="29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A8710584-F077-46D4-9B57-E85979B76A9C}"/>
                </a:ext>
              </a:extLst>
            </p:cNvPr>
            <p:cNvSpPr/>
            <p:nvPr/>
          </p:nvSpPr>
          <p:spPr>
            <a:xfrm>
              <a:off x="3924322" y="5337097"/>
              <a:ext cx="18766" cy="18304"/>
            </a:xfrm>
            <a:custGeom>
              <a:avLst/>
              <a:gdLst>
                <a:gd name="connsiteX0" fmla="*/ 17824 w 18766"/>
                <a:gd name="connsiteY0" fmla="*/ 5204 h 18304"/>
                <a:gd name="connsiteX1" fmla="*/ 943 w 18766"/>
                <a:gd name="connsiteY1" fmla="*/ 13100 h 18304"/>
                <a:gd name="connsiteX2" fmla="*/ 17824 w 18766"/>
                <a:gd name="connsiteY2" fmla="*/ 5204 h 18304"/>
                <a:gd name="connsiteX3" fmla="*/ 17824 w 18766"/>
                <a:gd name="connsiteY3" fmla="*/ 5204 h 1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66" h="18304">
                  <a:moveTo>
                    <a:pt x="17824" y="5204"/>
                  </a:moveTo>
                  <a:cubicBezTo>
                    <a:pt x="22906" y="16066"/>
                    <a:pt x="6025" y="23983"/>
                    <a:pt x="943" y="13100"/>
                  </a:cubicBezTo>
                  <a:cubicBezTo>
                    <a:pt x="-4139" y="2238"/>
                    <a:pt x="12742" y="-5679"/>
                    <a:pt x="17824" y="5204"/>
                  </a:cubicBezTo>
                  <a:lnTo>
                    <a:pt x="17824" y="52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13DC4623-5060-44C9-B3BF-49920B7E56C3}"/>
                </a:ext>
              </a:extLst>
            </p:cNvPr>
            <p:cNvSpPr/>
            <p:nvPr/>
          </p:nvSpPr>
          <p:spPr>
            <a:xfrm>
              <a:off x="3948816" y="5331894"/>
              <a:ext cx="10084" cy="9826"/>
            </a:xfrm>
            <a:custGeom>
              <a:avLst/>
              <a:gdLst>
                <a:gd name="connsiteX0" fmla="*/ 9578 w 10084"/>
                <a:gd name="connsiteY0" fmla="*/ 2795 h 9826"/>
                <a:gd name="connsiteX1" fmla="*/ 505 w 10084"/>
                <a:gd name="connsiteY1" fmla="*/ 7027 h 9826"/>
                <a:gd name="connsiteX2" fmla="*/ 9578 w 10084"/>
                <a:gd name="connsiteY2" fmla="*/ 2795 h 9826"/>
                <a:gd name="connsiteX3" fmla="*/ 9578 w 10084"/>
                <a:gd name="connsiteY3" fmla="*/ 2795 h 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84" h="9826">
                  <a:moveTo>
                    <a:pt x="9578" y="2795"/>
                  </a:moveTo>
                  <a:cubicBezTo>
                    <a:pt x="12305" y="8640"/>
                    <a:pt x="3253" y="12872"/>
                    <a:pt x="505" y="7027"/>
                  </a:cubicBezTo>
                  <a:cubicBezTo>
                    <a:pt x="-2221" y="1203"/>
                    <a:pt x="6852" y="-3050"/>
                    <a:pt x="9578" y="2795"/>
                  </a:cubicBezTo>
                  <a:lnTo>
                    <a:pt x="9578" y="27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ABBC69D9-6EA7-4930-9179-0C6949AB683C}"/>
                </a:ext>
              </a:extLst>
            </p:cNvPr>
            <p:cNvSpPr/>
            <p:nvPr/>
          </p:nvSpPr>
          <p:spPr>
            <a:xfrm>
              <a:off x="3961751" y="5321771"/>
              <a:ext cx="4356" cy="4067"/>
            </a:xfrm>
            <a:custGeom>
              <a:avLst/>
              <a:gdLst>
                <a:gd name="connsiteX0" fmla="*/ 2751 w 4356"/>
                <a:gd name="connsiteY0" fmla="*/ 3998 h 4067"/>
                <a:gd name="connsiteX1" fmla="*/ 962 w 4356"/>
                <a:gd name="connsiteY1" fmla="*/ 3867 h 4067"/>
                <a:gd name="connsiteX2" fmla="*/ 90 w 4356"/>
                <a:gd name="connsiteY2" fmla="*/ 1991 h 4067"/>
                <a:gd name="connsiteX3" fmla="*/ 1137 w 4356"/>
                <a:gd name="connsiteY3" fmla="*/ 530 h 4067"/>
                <a:gd name="connsiteX4" fmla="*/ 2751 w 4356"/>
                <a:gd name="connsiteY4" fmla="*/ 3998 h 4067"/>
                <a:gd name="connsiteX5" fmla="*/ 2751 w 4356"/>
                <a:gd name="connsiteY5" fmla="*/ 3998 h 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6" h="4067">
                  <a:moveTo>
                    <a:pt x="2751" y="3998"/>
                  </a:moveTo>
                  <a:cubicBezTo>
                    <a:pt x="2075" y="4107"/>
                    <a:pt x="1595" y="4107"/>
                    <a:pt x="962" y="3867"/>
                  </a:cubicBezTo>
                  <a:cubicBezTo>
                    <a:pt x="221" y="3605"/>
                    <a:pt x="-194" y="2733"/>
                    <a:pt x="90" y="1991"/>
                  </a:cubicBezTo>
                  <a:cubicBezTo>
                    <a:pt x="330" y="1359"/>
                    <a:pt x="635" y="988"/>
                    <a:pt x="1137" y="530"/>
                  </a:cubicBezTo>
                  <a:cubicBezTo>
                    <a:pt x="3645" y="-1629"/>
                    <a:pt x="6044" y="3474"/>
                    <a:pt x="2751" y="3998"/>
                  </a:cubicBezTo>
                  <a:lnTo>
                    <a:pt x="2751" y="39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314B9583-81D3-4C76-82C7-779117298D51}"/>
                </a:ext>
              </a:extLst>
            </p:cNvPr>
            <p:cNvSpPr/>
            <p:nvPr/>
          </p:nvSpPr>
          <p:spPr>
            <a:xfrm>
              <a:off x="3966641" y="5298305"/>
              <a:ext cx="2962" cy="2876"/>
            </a:xfrm>
            <a:custGeom>
              <a:avLst/>
              <a:gdLst>
                <a:gd name="connsiteX0" fmla="*/ 2811 w 2962"/>
                <a:gd name="connsiteY0" fmla="*/ 812 h 2876"/>
                <a:gd name="connsiteX1" fmla="*/ 151 w 2962"/>
                <a:gd name="connsiteY1" fmla="*/ 2055 h 2876"/>
                <a:gd name="connsiteX2" fmla="*/ 2811 w 2962"/>
                <a:gd name="connsiteY2" fmla="*/ 812 h 2876"/>
                <a:gd name="connsiteX3" fmla="*/ 2811 w 2962"/>
                <a:gd name="connsiteY3" fmla="*/ 812 h 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2" h="2876">
                  <a:moveTo>
                    <a:pt x="2811" y="812"/>
                  </a:moveTo>
                  <a:cubicBezTo>
                    <a:pt x="3619" y="2513"/>
                    <a:pt x="958" y="3778"/>
                    <a:pt x="151" y="2055"/>
                  </a:cubicBezTo>
                  <a:cubicBezTo>
                    <a:pt x="-656" y="354"/>
                    <a:pt x="2005" y="-889"/>
                    <a:pt x="2811" y="812"/>
                  </a:cubicBezTo>
                  <a:lnTo>
                    <a:pt x="2811" y="8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C6FB5959-D5AB-4B5D-8452-88E65377CCE1}"/>
                </a:ext>
              </a:extLst>
            </p:cNvPr>
            <p:cNvSpPr/>
            <p:nvPr/>
          </p:nvSpPr>
          <p:spPr>
            <a:xfrm>
              <a:off x="3958092" y="5279366"/>
              <a:ext cx="10419" cy="10166"/>
            </a:xfrm>
            <a:custGeom>
              <a:avLst/>
              <a:gdLst>
                <a:gd name="connsiteX0" fmla="*/ 9899 w 10419"/>
                <a:gd name="connsiteY0" fmla="*/ 2892 h 10166"/>
                <a:gd name="connsiteX1" fmla="*/ 520 w 10419"/>
                <a:gd name="connsiteY1" fmla="*/ 7275 h 10166"/>
                <a:gd name="connsiteX2" fmla="*/ 9899 w 10419"/>
                <a:gd name="connsiteY2" fmla="*/ 2892 h 10166"/>
                <a:gd name="connsiteX3" fmla="*/ 9899 w 10419"/>
                <a:gd name="connsiteY3" fmla="*/ 2892 h 1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9" h="10166">
                  <a:moveTo>
                    <a:pt x="9899" y="2892"/>
                  </a:moveTo>
                  <a:cubicBezTo>
                    <a:pt x="12713" y="8933"/>
                    <a:pt x="3334" y="13317"/>
                    <a:pt x="520" y="7275"/>
                  </a:cubicBezTo>
                  <a:cubicBezTo>
                    <a:pt x="-2293" y="1234"/>
                    <a:pt x="7085" y="-3150"/>
                    <a:pt x="9899" y="2892"/>
                  </a:cubicBezTo>
                  <a:lnTo>
                    <a:pt x="9899" y="28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5CDC77A2-CF0E-4202-803D-CAE324EC3E64}"/>
                </a:ext>
              </a:extLst>
            </p:cNvPr>
            <p:cNvSpPr/>
            <p:nvPr/>
          </p:nvSpPr>
          <p:spPr>
            <a:xfrm>
              <a:off x="3958169" y="5263298"/>
              <a:ext cx="8347" cy="8142"/>
            </a:xfrm>
            <a:custGeom>
              <a:avLst/>
              <a:gdLst>
                <a:gd name="connsiteX0" fmla="*/ 7925 w 8347"/>
                <a:gd name="connsiteY0" fmla="*/ 2318 h 8142"/>
                <a:gd name="connsiteX1" fmla="*/ 422 w 8347"/>
                <a:gd name="connsiteY1" fmla="*/ 5829 h 8142"/>
                <a:gd name="connsiteX2" fmla="*/ 7925 w 8347"/>
                <a:gd name="connsiteY2" fmla="*/ 2318 h 8142"/>
                <a:gd name="connsiteX3" fmla="*/ 7925 w 8347"/>
                <a:gd name="connsiteY3" fmla="*/ 2318 h 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8142">
                  <a:moveTo>
                    <a:pt x="7925" y="2318"/>
                  </a:moveTo>
                  <a:cubicBezTo>
                    <a:pt x="10193" y="7138"/>
                    <a:pt x="2690" y="10671"/>
                    <a:pt x="422" y="5829"/>
                  </a:cubicBezTo>
                  <a:cubicBezTo>
                    <a:pt x="-1846" y="987"/>
                    <a:pt x="5657" y="-2524"/>
                    <a:pt x="7925" y="2318"/>
                  </a:cubicBezTo>
                  <a:lnTo>
                    <a:pt x="7925" y="23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0FAD5C81-C348-4492-BF98-43D81898AC07}"/>
                </a:ext>
              </a:extLst>
            </p:cNvPr>
            <p:cNvSpPr/>
            <p:nvPr/>
          </p:nvSpPr>
          <p:spPr>
            <a:xfrm>
              <a:off x="3940636" y="5237112"/>
              <a:ext cx="10587" cy="10334"/>
            </a:xfrm>
            <a:custGeom>
              <a:avLst/>
              <a:gdLst>
                <a:gd name="connsiteX0" fmla="*/ 10059 w 10587"/>
                <a:gd name="connsiteY0" fmla="*/ 2942 h 10334"/>
                <a:gd name="connsiteX1" fmla="*/ 528 w 10587"/>
                <a:gd name="connsiteY1" fmla="*/ 7392 h 10334"/>
                <a:gd name="connsiteX2" fmla="*/ 10059 w 10587"/>
                <a:gd name="connsiteY2" fmla="*/ 2942 h 10334"/>
                <a:gd name="connsiteX3" fmla="*/ 10059 w 10587"/>
                <a:gd name="connsiteY3" fmla="*/ 2942 h 1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7" h="10334">
                  <a:moveTo>
                    <a:pt x="10059" y="2942"/>
                  </a:moveTo>
                  <a:cubicBezTo>
                    <a:pt x="12917" y="9071"/>
                    <a:pt x="3385" y="13542"/>
                    <a:pt x="528" y="7392"/>
                  </a:cubicBezTo>
                  <a:cubicBezTo>
                    <a:pt x="-2329" y="1263"/>
                    <a:pt x="7202" y="-3208"/>
                    <a:pt x="10059" y="2942"/>
                  </a:cubicBezTo>
                  <a:lnTo>
                    <a:pt x="10059" y="29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C75DDAEC-2533-48E4-A78E-D2A591FEBDD0}"/>
                </a:ext>
              </a:extLst>
            </p:cNvPr>
            <p:cNvSpPr/>
            <p:nvPr/>
          </p:nvSpPr>
          <p:spPr>
            <a:xfrm>
              <a:off x="3923458" y="5230181"/>
              <a:ext cx="10259" cy="10004"/>
            </a:xfrm>
            <a:custGeom>
              <a:avLst/>
              <a:gdLst>
                <a:gd name="connsiteX0" fmla="*/ 9746 w 10259"/>
                <a:gd name="connsiteY0" fmla="*/ 2850 h 10004"/>
                <a:gd name="connsiteX1" fmla="*/ 520 w 10259"/>
                <a:gd name="connsiteY1" fmla="*/ 7169 h 10004"/>
                <a:gd name="connsiteX2" fmla="*/ 9746 w 10259"/>
                <a:gd name="connsiteY2" fmla="*/ 2850 h 10004"/>
                <a:gd name="connsiteX3" fmla="*/ 9746 w 10259"/>
                <a:gd name="connsiteY3" fmla="*/ 2850 h 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9" h="10004">
                  <a:moveTo>
                    <a:pt x="9746" y="2850"/>
                  </a:moveTo>
                  <a:cubicBezTo>
                    <a:pt x="12516" y="8783"/>
                    <a:pt x="3312" y="13101"/>
                    <a:pt x="520" y="7169"/>
                  </a:cubicBezTo>
                  <a:cubicBezTo>
                    <a:pt x="-2272" y="1215"/>
                    <a:pt x="6954" y="-3104"/>
                    <a:pt x="9746" y="2850"/>
                  </a:cubicBezTo>
                  <a:lnTo>
                    <a:pt x="9746" y="28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8C1599FA-9744-4F22-A077-0FCEA4E86316}"/>
                </a:ext>
              </a:extLst>
            </p:cNvPr>
            <p:cNvSpPr/>
            <p:nvPr/>
          </p:nvSpPr>
          <p:spPr>
            <a:xfrm>
              <a:off x="3932314" y="5360882"/>
              <a:ext cx="13038" cy="12718"/>
            </a:xfrm>
            <a:custGeom>
              <a:avLst/>
              <a:gdLst>
                <a:gd name="connsiteX0" fmla="*/ 12383 w 13038"/>
                <a:gd name="connsiteY0" fmla="*/ 3622 h 12718"/>
                <a:gd name="connsiteX1" fmla="*/ 649 w 13038"/>
                <a:gd name="connsiteY1" fmla="*/ 9096 h 12718"/>
                <a:gd name="connsiteX2" fmla="*/ 12383 w 13038"/>
                <a:gd name="connsiteY2" fmla="*/ 3622 h 12718"/>
                <a:gd name="connsiteX3" fmla="*/ 12383 w 13038"/>
                <a:gd name="connsiteY3" fmla="*/ 3622 h 1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38" h="12718">
                  <a:moveTo>
                    <a:pt x="12383" y="3622"/>
                  </a:moveTo>
                  <a:cubicBezTo>
                    <a:pt x="15916" y="11168"/>
                    <a:pt x="4183" y="16664"/>
                    <a:pt x="649" y="9096"/>
                  </a:cubicBezTo>
                  <a:cubicBezTo>
                    <a:pt x="-2862" y="1550"/>
                    <a:pt x="8850" y="-3946"/>
                    <a:pt x="12383" y="3622"/>
                  </a:cubicBezTo>
                  <a:lnTo>
                    <a:pt x="12383" y="36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FAFBA0D4-DE60-4909-8F99-EFD11AF3302E}"/>
                </a:ext>
              </a:extLst>
            </p:cNvPr>
            <p:cNvSpPr/>
            <p:nvPr/>
          </p:nvSpPr>
          <p:spPr>
            <a:xfrm>
              <a:off x="3914357" y="5372957"/>
              <a:ext cx="9557" cy="9314"/>
            </a:xfrm>
            <a:custGeom>
              <a:avLst/>
              <a:gdLst>
                <a:gd name="connsiteX0" fmla="*/ 9076 w 9557"/>
                <a:gd name="connsiteY0" fmla="*/ 2648 h 9314"/>
                <a:gd name="connsiteX1" fmla="*/ 483 w 9557"/>
                <a:gd name="connsiteY1" fmla="*/ 6661 h 9314"/>
                <a:gd name="connsiteX2" fmla="*/ 9076 w 9557"/>
                <a:gd name="connsiteY2" fmla="*/ 2648 h 9314"/>
                <a:gd name="connsiteX3" fmla="*/ 9076 w 9557"/>
                <a:gd name="connsiteY3" fmla="*/ 2648 h 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7" h="9314">
                  <a:moveTo>
                    <a:pt x="9076" y="2648"/>
                  </a:moveTo>
                  <a:cubicBezTo>
                    <a:pt x="11671" y="8188"/>
                    <a:pt x="3056" y="12201"/>
                    <a:pt x="483" y="6661"/>
                  </a:cubicBezTo>
                  <a:cubicBezTo>
                    <a:pt x="-2113" y="1143"/>
                    <a:pt x="6481" y="-2892"/>
                    <a:pt x="9076" y="2648"/>
                  </a:cubicBezTo>
                  <a:lnTo>
                    <a:pt x="9076" y="26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99BBA805-20C0-44D0-A780-F5592E17AEE2}"/>
                </a:ext>
              </a:extLst>
            </p:cNvPr>
            <p:cNvSpPr/>
            <p:nvPr/>
          </p:nvSpPr>
          <p:spPr>
            <a:xfrm>
              <a:off x="3889048" y="5384286"/>
              <a:ext cx="10251" cy="9989"/>
            </a:xfrm>
            <a:custGeom>
              <a:avLst/>
              <a:gdLst>
                <a:gd name="connsiteX0" fmla="*/ 9738 w 10251"/>
                <a:gd name="connsiteY0" fmla="*/ 2836 h 9989"/>
                <a:gd name="connsiteX1" fmla="*/ 513 w 10251"/>
                <a:gd name="connsiteY1" fmla="*/ 7154 h 9989"/>
                <a:gd name="connsiteX2" fmla="*/ 9738 w 10251"/>
                <a:gd name="connsiteY2" fmla="*/ 2836 h 9989"/>
                <a:gd name="connsiteX3" fmla="*/ 9738 w 10251"/>
                <a:gd name="connsiteY3" fmla="*/ 2836 h 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1" h="9989">
                  <a:moveTo>
                    <a:pt x="9738" y="2836"/>
                  </a:moveTo>
                  <a:cubicBezTo>
                    <a:pt x="12508" y="8768"/>
                    <a:pt x="3283" y="13087"/>
                    <a:pt x="513" y="7154"/>
                  </a:cubicBezTo>
                  <a:cubicBezTo>
                    <a:pt x="-2257" y="1222"/>
                    <a:pt x="6969" y="-3097"/>
                    <a:pt x="9738" y="2836"/>
                  </a:cubicBezTo>
                  <a:lnTo>
                    <a:pt x="9738" y="28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E1086684-49F8-4C40-A015-FC2F0A2CA54C}"/>
                </a:ext>
              </a:extLst>
            </p:cNvPr>
            <p:cNvSpPr/>
            <p:nvPr/>
          </p:nvSpPr>
          <p:spPr>
            <a:xfrm>
              <a:off x="3832871" y="5367179"/>
              <a:ext cx="8777" cy="8501"/>
            </a:xfrm>
            <a:custGeom>
              <a:avLst/>
              <a:gdLst>
                <a:gd name="connsiteX0" fmla="*/ 5872 w 8777"/>
                <a:gd name="connsiteY0" fmla="*/ 248 h 8501"/>
                <a:gd name="connsiteX1" fmla="*/ 6221 w 8777"/>
                <a:gd name="connsiteY1" fmla="*/ 379 h 8501"/>
                <a:gd name="connsiteX2" fmla="*/ 8555 w 8777"/>
                <a:gd name="connsiteY2" fmla="*/ 5351 h 8501"/>
                <a:gd name="connsiteX3" fmla="*/ 8424 w 8777"/>
                <a:gd name="connsiteY3" fmla="*/ 5700 h 8501"/>
                <a:gd name="connsiteX4" fmla="*/ 5152 w 8777"/>
                <a:gd name="connsiteY4" fmla="*/ 8448 h 8501"/>
                <a:gd name="connsiteX5" fmla="*/ 4629 w 8777"/>
                <a:gd name="connsiteY5" fmla="*/ 8492 h 8501"/>
                <a:gd name="connsiteX6" fmla="*/ 1314 w 8777"/>
                <a:gd name="connsiteY6" fmla="*/ 1404 h 8501"/>
                <a:gd name="connsiteX7" fmla="*/ 1663 w 8777"/>
                <a:gd name="connsiteY7" fmla="*/ 1033 h 8501"/>
                <a:gd name="connsiteX8" fmla="*/ 5872 w 8777"/>
                <a:gd name="connsiteY8" fmla="*/ 248 h 8501"/>
                <a:gd name="connsiteX9" fmla="*/ 5872 w 8777"/>
                <a:gd name="connsiteY9" fmla="*/ 248 h 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77" h="8501">
                  <a:moveTo>
                    <a:pt x="5872" y="248"/>
                  </a:moveTo>
                  <a:lnTo>
                    <a:pt x="6221" y="379"/>
                  </a:lnTo>
                  <a:cubicBezTo>
                    <a:pt x="8184" y="1055"/>
                    <a:pt x="9275" y="3410"/>
                    <a:pt x="8555" y="5351"/>
                  </a:cubicBezTo>
                  <a:lnTo>
                    <a:pt x="8424" y="5700"/>
                  </a:lnTo>
                  <a:cubicBezTo>
                    <a:pt x="7922" y="7009"/>
                    <a:pt x="6636" y="8339"/>
                    <a:pt x="5152" y="8448"/>
                  </a:cubicBezTo>
                  <a:cubicBezTo>
                    <a:pt x="4978" y="8448"/>
                    <a:pt x="4803" y="8470"/>
                    <a:pt x="4629" y="8492"/>
                  </a:cubicBezTo>
                  <a:cubicBezTo>
                    <a:pt x="529" y="8732"/>
                    <a:pt x="-1521" y="4392"/>
                    <a:pt x="1314" y="1404"/>
                  </a:cubicBezTo>
                  <a:cubicBezTo>
                    <a:pt x="1423" y="1273"/>
                    <a:pt x="1554" y="1164"/>
                    <a:pt x="1663" y="1033"/>
                  </a:cubicBezTo>
                  <a:cubicBezTo>
                    <a:pt x="2688" y="-79"/>
                    <a:pt x="4542" y="-210"/>
                    <a:pt x="5872" y="248"/>
                  </a:cubicBezTo>
                  <a:lnTo>
                    <a:pt x="5872" y="2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D2735A8B-8AC7-4145-A55B-DDB794AB39A4}"/>
                </a:ext>
              </a:extLst>
            </p:cNvPr>
            <p:cNvSpPr/>
            <p:nvPr/>
          </p:nvSpPr>
          <p:spPr>
            <a:xfrm>
              <a:off x="3822710" y="5356114"/>
              <a:ext cx="8159" cy="7790"/>
            </a:xfrm>
            <a:custGeom>
              <a:avLst/>
              <a:gdLst>
                <a:gd name="connsiteX0" fmla="*/ 6240 w 8159"/>
                <a:gd name="connsiteY0" fmla="*/ 626 h 7790"/>
                <a:gd name="connsiteX1" fmla="*/ 6022 w 8159"/>
                <a:gd name="connsiteY1" fmla="*/ 451 h 7790"/>
                <a:gd name="connsiteX2" fmla="*/ 7941 w 8159"/>
                <a:gd name="connsiteY2" fmla="*/ 4530 h 7790"/>
                <a:gd name="connsiteX3" fmla="*/ 7941 w 8159"/>
                <a:gd name="connsiteY3" fmla="*/ 4246 h 7790"/>
                <a:gd name="connsiteX4" fmla="*/ 395 w 8159"/>
                <a:gd name="connsiteY4" fmla="*/ 5555 h 7790"/>
                <a:gd name="connsiteX5" fmla="*/ 6240 w 8159"/>
                <a:gd name="connsiteY5" fmla="*/ 626 h 7790"/>
                <a:gd name="connsiteX6" fmla="*/ 6240 w 8159"/>
                <a:gd name="connsiteY6" fmla="*/ 626 h 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9" h="7790">
                  <a:moveTo>
                    <a:pt x="6240" y="626"/>
                  </a:moveTo>
                  <a:cubicBezTo>
                    <a:pt x="6175" y="560"/>
                    <a:pt x="6109" y="495"/>
                    <a:pt x="6022" y="451"/>
                  </a:cubicBezTo>
                  <a:cubicBezTo>
                    <a:pt x="7571" y="822"/>
                    <a:pt x="8639" y="3112"/>
                    <a:pt x="7941" y="4530"/>
                  </a:cubicBezTo>
                  <a:cubicBezTo>
                    <a:pt x="7941" y="4443"/>
                    <a:pt x="7941" y="4334"/>
                    <a:pt x="7941" y="4246"/>
                  </a:cubicBezTo>
                  <a:cubicBezTo>
                    <a:pt x="7418" y="8063"/>
                    <a:pt x="2118" y="9241"/>
                    <a:pt x="395" y="5555"/>
                  </a:cubicBezTo>
                  <a:cubicBezTo>
                    <a:pt x="-1328" y="1913"/>
                    <a:pt x="2947" y="-1424"/>
                    <a:pt x="6240" y="626"/>
                  </a:cubicBezTo>
                  <a:lnTo>
                    <a:pt x="6240" y="6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7B230003-CDCF-45DE-BC9B-52CCB2BB164F}"/>
                </a:ext>
              </a:extLst>
            </p:cNvPr>
            <p:cNvSpPr/>
            <p:nvPr/>
          </p:nvSpPr>
          <p:spPr>
            <a:xfrm>
              <a:off x="3803468" y="5309701"/>
              <a:ext cx="11813" cy="11536"/>
            </a:xfrm>
            <a:custGeom>
              <a:avLst/>
              <a:gdLst>
                <a:gd name="connsiteX0" fmla="*/ 11217 w 11813"/>
                <a:gd name="connsiteY0" fmla="*/ 3287 h 11536"/>
                <a:gd name="connsiteX1" fmla="*/ 596 w 11813"/>
                <a:gd name="connsiteY1" fmla="*/ 8259 h 11536"/>
                <a:gd name="connsiteX2" fmla="*/ 11217 w 11813"/>
                <a:gd name="connsiteY2" fmla="*/ 3287 h 11536"/>
                <a:gd name="connsiteX3" fmla="*/ 11217 w 11813"/>
                <a:gd name="connsiteY3" fmla="*/ 3287 h 1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3" h="11536">
                  <a:moveTo>
                    <a:pt x="11217" y="3287"/>
                  </a:moveTo>
                  <a:cubicBezTo>
                    <a:pt x="14423" y="10135"/>
                    <a:pt x="3802" y="15108"/>
                    <a:pt x="596" y="8259"/>
                  </a:cubicBezTo>
                  <a:cubicBezTo>
                    <a:pt x="-2610" y="1411"/>
                    <a:pt x="8011" y="-3584"/>
                    <a:pt x="11217" y="3287"/>
                  </a:cubicBezTo>
                  <a:lnTo>
                    <a:pt x="11217" y="32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19B18341-BEFE-45A0-904A-C3519831B504}"/>
                </a:ext>
              </a:extLst>
            </p:cNvPr>
            <p:cNvSpPr/>
            <p:nvPr/>
          </p:nvSpPr>
          <p:spPr>
            <a:xfrm>
              <a:off x="3802461" y="5294297"/>
              <a:ext cx="6260" cy="6112"/>
            </a:xfrm>
            <a:custGeom>
              <a:avLst/>
              <a:gdLst>
                <a:gd name="connsiteX0" fmla="*/ 5944 w 6260"/>
                <a:gd name="connsiteY0" fmla="*/ 1744 h 6112"/>
                <a:gd name="connsiteX1" fmla="*/ 317 w 6260"/>
                <a:gd name="connsiteY1" fmla="*/ 4383 h 6112"/>
                <a:gd name="connsiteX2" fmla="*/ 5944 w 6260"/>
                <a:gd name="connsiteY2" fmla="*/ 1744 h 6112"/>
                <a:gd name="connsiteX3" fmla="*/ 5944 w 6260"/>
                <a:gd name="connsiteY3" fmla="*/ 1744 h 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0" h="6112">
                  <a:moveTo>
                    <a:pt x="5944" y="1744"/>
                  </a:moveTo>
                  <a:cubicBezTo>
                    <a:pt x="7645" y="5365"/>
                    <a:pt x="2018" y="8004"/>
                    <a:pt x="317" y="4383"/>
                  </a:cubicBezTo>
                  <a:cubicBezTo>
                    <a:pt x="-1385" y="741"/>
                    <a:pt x="4243" y="-1898"/>
                    <a:pt x="5944" y="1744"/>
                  </a:cubicBezTo>
                  <a:lnTo>
                    <a:pt x="5944" y="17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6902A987-29BF-4B8A-815A-FD8ED13AF7A7}"/>
                </a:ext>
              </a:extLst>
            </p:cNvPr>
            <p:cNvSpPr/>
            <p:nvPr/>
          </p:nvSpPr>
          <p:spPr>
            <a:xfrm>
              <a:off x="3838797" y="5226140"/>
              <a:ext cx="33882" cy="32612"/>
            </a:xfrm>
            <a:custGeom>
              <a:avLst/>
              <a:gdLst>
                <a:gd name="connsiteX0" fmla="*/ 20971 w 33882"/>
                <a:gd name="connsiteY0" fmla="*/ 6128 h 32612"/>
                <a:gd name="connsiteX1" fmla="*/ 21930 w 33882"/>
                <a:gd name="connsiteY1" fmla="*/ 12169 h 32612"/>
                <a:gd name="connsiteX2" fmla="*/ 23588 w 33882"/>
                <a:gd name="connsiteY2" fmla="*/ 11951 h 32612"/>
                <a:gd name="connsiteX3" fmla="*/ 33817 w 33882"/>
                <a:gd name="connsiteY3" fmla="*/ 20174 h 32612"/>
                <a:gd name="connsiteX4" fmla="*/ 33861 w 33882"/>
                <a:gd name="connsiteY4" fmla="*/ 20959 h 32612"/>
                <a:gd name="connsiteX5" fmla="*/ 24329 w 33882"/>
                <a:gd name="connsiteY5" fmla="*/ 32606 h 32612"/>
                <a:gd name="connsiteX6" fmla="*/ 13926 w 33882"/>
                <a:gd name="connsiteY6" fmla="*/ 21722 h 32612"/>
                <a:gd name="connsiteX7" fmla="*/ 14013 w 33882"/>
                <a:gd name="connsiteY7" fmla="*/ 20937 h 32612"/>
                <a:gd name="connsiteX8" fmla="*/ 14013 w 33882"/>
                <a:gd name="connsiteY8" fmla="*/ 20915 h 32612"/>
                <a:gd name="connsiteX9" fmla="*/ 1101 w 33882"/>
                <a:gd name="connsiteY9" fmla="*/ 15397 h 32612"/>
                <a:gd name="connsiteX10" fmla="*/ 20971 w 33882"/>
                <a:gd name="connsiteY10" fmla="*/ 6128 h 32612"/>
                <a:gd name="connsiteX11" fmla="*/ 20971 w 33882"/>
                <a:gd name="connsiteY11" fmla="*/ 6128 h 3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82" h="32612">
                  <a:moveTo>
                    <a:pt x="20971" y="6128"/>
                  </a:moveTo>
                  <a:cubicBezTo>
                    <a:pt x="21974" y="8265"/>
                    <a:pt x="22192" y="10294"/>
                    <a:pt x="21930" y="12169"/>
                  </a:cubicBezTo>
                  <a:cubicBezTo>
                    <a:pt x="22476" y="12060"/>
                    <a:pt x="23021" y="11973"/>
                    <a:pt x="23588" y="11951"/>
                  </a:cubicBezTo>
                  <a:cubicBezTo>
                    <a:pt x="28103" y="11777"/>
                    <a:pt x="33556" y="15201"/>
                    <a:pt x="33817" y="20174"/>
                  </a:cubicBezTo>
                  <a:cubicBezTo>
                    <a:pt x="33839" y="20436"/>
                    <a:pt x="33839" y="20697"/>
                    <a:pt x="33861" y="20959"/>
                  </a:cubicBezTo>
                  <a:cubicBezTo>
                    <a:pt x="34188" y="26935"/>
                    <a:pt x="30872" y="32366"/>
                    <a:pt x="24329" y="32606"/>
                  </a:cubicBezTo>
                  <a:cubicBezTo>
                    <a:pt x="18441" y="32824"/>
                    <a:pt x="13294" y="27764"/>
                    <a:pt x="13926" y="21722"/>
                  </a:cubicBezTo>
                  <a:cubicBezTo>
                    <a:pt x="13947" y="21461"/>
                    <a:pt x="13991" y="21199"/>
                    <a:pt x="14013" y="20937"/>
                  </a:cubicBezTo>
                  <a:cubicBezTo>
                    <a:pt x="14013" y="20915"/>
                    <a:pt x="14013" y="20915"/>
                    <a:pt x="14013" y="20915"/>
                  </a:cubicBezTo>
                  <a:cubicBezTo>
                    <a:pt x="9302" y="22420"/>
                    <a:pt x="3806" y="21177"/>
                    <a:pt x="1101" y="15397"/>
                  </a:cubicBezTo>
                  <a:cubicBezTo>
                    <a:pt x="-4853" y="2616"/>
                    <a:pt x="14995" y="-6675"/>
                    <a:pt x="20971" y="6128"/>
                  </a:cubicBezTo>
                  <a:lnTo>
                    <a:pt x="20971" y="6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B26EB109-39A3-46E1-A89A-6EAA843704AD}"/>
                </a:ext>
              </a:extLst>
            </p:cNvPr>
            <p:cNvSpPr/>
            <p:nvPr/>
          </p:nvSpPr>
          <p:spPr>
            <a:xfrm>
              <a:off x="3890059" y="5219177"/>
              <a:ext cx="6617" cy="6442"/>
            </a:xfrm>
            <a:custGeom>
              <a:avLst/>
              <a:gdLst>
                <a:gd name="connsiteX0" fmla="*/ 6286 w 6617"/>
                <a:gd name="connsiteY0" fmla="*/ 1836 h 6442"/>
                <a:gd name="connsiteX1" fmla="*/ 331 w 6617"/>
                <a:gd name="connsiteY1" fmla="*/ 4606 h 6442"/>
                <a:gd name="connsiteX2" fmla="*/ 6286 w 6617"/>
                <a:gd name="connsiteY2" fmla="*/ 1836 h 6442"/>
                <a:gd name="connsiteX3" fmla="*/ 6286 w 6617"/>
                <a:gd name="connsiteY3" fmla="*/ 1836 h 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7" h="6442">
                  <a:moveTo>
                    <a:pt x="6286" y="1836"/>
                  </a:moveTo>
                  <a:cubicBezTo>
                    <a:pt x="8074" y="5653"/>
                    <a:pt x="2141" y="8445"/>
                    <a:pt x="331" y="4606"/>
                  </a:cubicBezTo>
                  <a:cubicBezTo>
                    <a:pt x="-1457" y="790"/>
                    <a:pt x="4497" y="-2002"/>
                    <a:pt x="6286" y="1836"/>
                  </a:cubicBezTo>
                  <a:lnTo>
                    <a:pt x="6286" y="18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1B44E7F7-930C-4B58-AE0E-C46FA585BC62}"/>
                </a:ext>
              </a:extLst>
            </p:cNvPr>
            <p:cNvSpPr/>
            <p:nvPr/>
          </p:nvSpPr>
          <p:spPr>
            <a:xfrm>
              <a:off x="3904326" y="5213524"/>
              <a:ext cx="342" cy="340"/>
            </a:xfrm>
            <a:custGeom>
              <a:avLst/>
              <a:gdLst>
                <a:gd name="connsiteX0" fmla="*/ 327 w 342"/>
                <a:gd name="connsiteY0" fmla="*/ 96 h 340"/>
                <a:gd name="connsiteX1" fmla="*/ 22 w 342"/>
                <a:gd name="connsiteY1" fmla="*/ 249 h 340"/>
                <a:gd name="connsiteX2" fmla="*/ 327 w 342"/>
                <a:gd name="connsiteY2" fmla="*/ 96 h 340"/>
                <a:gd name="connsiteX3" fmla="*/ 327 w 342"/>
                <a:gd name="connsiteY3" fmla="*/ 96 h 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" h="340">
                  <a:moveTo>
                    <a:pt x="327" y="96"/>
                  </a:moveTo>
                  <a:cubicBezTo>
                    <a:pt x="414" y="293"/>
                    <a:pt x="109" y="445"/>
                    <a:pt x="22" y="249"/>
                  </a:cubicBezTo>
                  <a:cubicBezTo>
                    <a:pt x="-87" y="31"/>
                    <a:pt x="240" y="-100"/>
                    <a:pt x="327" y="96"/>
                  </a:cubicBezTo>
                  <a:lnTo>
                    <a:pt x="327" y="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E6C50503-0E9E-45DB-BFA8-31D86B9813F0}"/>
                </a:ext>
              </a:extLst>
            </p:cNvPr>
            <p:cNvSpPr/>
            <p:nvPr/>
          </p:nvSpPr>
          <p:spPr>
            <a:xfrm>
              <a:off x="6706353" y="5881534"/>
              <a:ext cx="413409" cy="487760"/>
            </a:xfrm>
            <a:custGeom>
              <a:avLst/>
              <a:gdLst>
                <a:gd name="connsiteX0" fmla="*/ 71513 w 413409"/>
                <a:gd name="connsiteY0" fmla="*/ 477480 h 487760"/>
                <a:gd name="connsiteX1" fmla="*/ 185145 w 413409"/>
                <a:gd name="connsiteY1" fmla="*/ 417239 h 487760"/>
                <a:gd name="connsiteX2" fmla="*/ 370773 w 413409"/>
                <a:gd name="connsiteY2" fmla="*/ 464023 h 487760"/>
                <a:gd name="connsiteX3" fmla="*/ 409312 w 413409"/>
                <a:gd name="connsiteY3" fmla="*/ 310739 h 487760"/>
                <a:gd name="connsiteX4" fmla="*/ 338014 w 413409"/>
                <a:gd name="connsiteY4" fmla="*/ 120466 h 487760"/>
                <a:gd name="connsiteX5" fmla="*/ 200107 w 413409"/>
                <a:gd name="connsiteY5" fmla="*/ 2188 h 487760"/>
                <a:gd name="connsiteX6" fmla="*/ 133738 w 413409"/>
                <a:gd name="connsiteY6" fmla="*/ 57804 h 487760"/>
                <a:gd name="connsiteX7" fmla="*/ 76856 w 413409"/>
                <a:gd name="connsiteY7" fmla="*/ 136540 h 487760"/>
                <a:gd name="connsiteX8" fmla="*/ 3966 w 413409"/>
                <a:gd name="connsiteY8" fmla="*/ 311001 h 487760"/>
                <a:gd name="connsiteX9" fmla="*/ 71513 w 413409"/>
                <a:gd name="connsiteY9" fmla="*/ 477480 h 487760"/>
                <a:gd name="connsiteX10" fmla="*/ 71513 w 413409"/>
                <a:gd name="connsiteY10" fmla="*/ 477480 h 48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3409" h="487760">
                  <a:moveTo>
                    <a:pt x="71513" y="477480"/>
                  </a:moveTo>
                  <a:cubicBezTo>
                    <a:pt x="119583" y="491656"/>
                    <a:pt x="156442" y="456934"/>
                    <a:pt x="185145" y="417239"/>
                  </a:cubicBezTo>
                  <a:cubicBezTo>
                    <a:pt x="223073" y="477458"/>
                    <a:pt x="317490" y="514601"/>
                    <a:pt x="370773" y="464023"/>
                  </a:cubicBezTo>
                  <a:cubicBezTo>
                    <a:pt x="412016" y="424895"/>
                    <a:pt x="419541" y="364022"/>
                    <a:pt x="409312" y="310739"/>
                  </a:cubicBezTo>
                  <a:cubicBezTo>
                    <a:pt x="396815" y="245592"/>
                    <a:pt x="367763" y="179484"/>
                    <a:pt x="338014" y="120466"/>
                  </a:cubicBezTo>
                  <a:cubicBezTo>
                    <a:pt x="313652" y="72112"/>
                    <a:pt x="266541" y="-14890"/>
                    <a:pt x="200107" y="2188"/>
                  </a:cubicBezTo>
                  <a:cubicBezTo>
                    <a:pt x="170358" y="9843"/>
                    <a:pt x="152059" y="34969"/>
                    <a:pt x="133738" y="57804"/>
                  </a:cubicBezTo>
                  <a:cubicBezTo>
                    <a:pt x="113498" y="83039"/>
                    <a:pt x="94348" y="109321"/>
                    <a:pt x="76856" y="136540"/>
                  </a:cubicBezTo>
                  <a:cubicBezTo>
                    <a:pt x="43050" y="189168"/>
                    <a:pt x="15439" y="249147"/>
                    <a:pt x="3966" y="311001"/>
                  </a:cubicBezTo>
                  <a:cubicBezTo>
                    <a:pt x="-7157" y="370914"/>
                    <a:pt x="2047" y="457000"/>
                    <a:pt x="71513" y="477480"/>
                  </a:cubicBezTo>
                  <a:lnTo>
                    <a:pt x="71513" y="47748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7D9DDFF6-514A-4CC6-899E-1E6EB321EF70}"/>
                </a:ext>
              </a:extLst>
            </p:cNvPr>
            <p:cNvSpPr/>
            <p:nvPr/>
          </p:nvSpPr>
          <p:spPr>
            <a:xfrm>
              <a:off x="6748600" y="5885794"/>
              <a:ext cx="346066" cy="346061"/>
            </a:xfrm>
            <a:custGeom>
              <a:avLst/>
              <a:gdLst>
                <a:gd name="connsiteX0" fmla="*/ 342942 w 346066"/>
                <a:gd name="connsiteY0" fmla="*/ 222138 h 346061"/>
                <a:gd name="connsiteX1" fmla="*/ 295788 w 346066"/>
                <a:gd name="connsiteY1" fmla="*/ 116249 h 346061"/>
                <a:gd name="connsiteX2" fmla="*/ 222331 w 346066"/>
                <a:gd name="connsiteY2" fmla="*/ 13631 h 346061"/>
                <a:gd name="connsiteX3" fmla="*/ 162134 w 346066"/>
                <a:gd name="connsiteY3" fmla="*/ 981 h 346061"/>
                <a:gd name="connsiteX4" fmla="*/ 150924 w 346066"/>
                <a:gd name="connsiteY4" fmla="*/ 152 h 346061"/>
                <a:gd name="connsiteX5" fmla="*/ 91512 w 346066"/>
                <a:gd name="connsiteY5" fmla="*/ 53566 h 346061"/>
                <a:gd name="connsiteX6" fmla="*/ 34631 w 346066"/>
                <a:gd name="connsiteY6" fmla="*/ 132301 h 346061"/>
                <a:gd name="connsiteX7" fmla="*/ 5513 w 346066"/>
                <a:gd name="connsiteY7" fmla="*/ 182705 h 346061"/>
                <a:gd name="connsiteX8" fmla="*/ 40170 w 346066"/>
                <a:gd name="connsiteY8" fmla="*/ 197645 h 346061"/>
                <a:gd name="connsiteX9" fmla="*/ 36004 w 346066"/>
                <a:gd name="connsiteY9" fmla="*/ 274549 h 346061"/>
                <a:gd name="connsiteX10" fmla="*/ 95263 w 346066"/>
                <a:gd name="connsiteY10" fmla="*/ 278496 h 346061"/>
                <a:gd name="connsiteX11" fmla="*/ 96615 w 346066"/>
                <a:gd name="connsiteY11" fmla="*/ 270078 h 346061"/>
                <a:gd name="connsiteX12" fmla="*/ 97161 w 346066"/>
                <a:gd name="connsiteY12" fmla="*/ 319369 h 346061"/>
                <a:gd name="connsiteX13" fmla="*/ 154435 w 346066"/>
                <a:gd name="connsiteY13" fmla="*/ 323186 h 346061"/>
                <a:gd name="connsiteX14" fmla="*/ 173781 w 346066"/>
                <a:gd name="connsiteY14" fmla="*/ 220045 h 346061"/>
                <a:gd name="connsiteX15" fmla="*/ 170269 w 346066"/>
                <a:gd name="connsiteY15" fmla="*/ 305716 h 346061"/>
                <a:gd name="connsiteX16" fmla="*/ 230379 w 346066"/>
                <a:gd name="connsiteY16" fmla="*/ 335443 h 346061"/>
                <a:gd name="connsiteX17" fmla="*/ 253694 w 346066"/>
                <a:gd name="connsiteY17" fmla="*/ 223818 h 346061"/>
                <a:gd name="connsiteX18" fmla="*/ 245035 w 346066"/>
                <a:gd name="connsiteY18" fmla="*/ 192782 h 346061"/>
                <a:gd name="connsiteX19" fmla="*/ 256137 w 346066"/>
                <a:gd name="connsiteY19" fmla="*/ 205301 h 346061"/>
                <a:gd name="connsiteX20" fmla="*/ 269899 w 346066"/>
                <a:gd name="connsiteY20" fmla="*/ 253022 h 346061"/>
                <a:gd name="connsiteX21" fmla="*/ 337838 w 346066"/>
                <a:gd name="connsiteY21" fmla="*/ 266544 h 346061"/>
                <a:gd name="connsiteX22" fmla="*/ 342942 w 346066"/>
                <a:gd name="connsiteY22" fmla="*/ 222138 h 346061"/>
                <a:gd name="connsiteX23" fmla="*/ 342942 w 346066"/>
                <a:gd name="connsiteY23" fmla="*/ 222138 h 34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6066" h="346061">
                  <a:moveTo>
                    <a:pt x="342942" y="222138"/>
                  </a:moveTo>
                  <a:cubicBezTo>
                    <a:pt x="330772" y="188899"/>
                    <a:pt x="312669" y="149793"/>
                    <a:pt x="295788" y="116249"/>
                  </a:cubicBezTo>
                  <a:cubicBezTo>
                    <a:pt x="280259" y="85409"/>
                    <a:pt x="255461" y="38888"/>
                    <a:pt x="222331" y="13631"/>
                  </a:cubicBezTo>
                  <a:cubicBezTo>
                    <a:pt x="201829" y="8549"/>
                    <a:pt x="180498" y="5409"/>
                    <a:pt x="162134" y="981"/>
                  </a:cubicBezTo>
                  <a:cubicBezTo>
                    <a:pt x="158230" y="43"/>
                    <a:pt x="154457" y="-197"/>
                    <a:pt x="150924" y="152"/>
                  </a:cubicBezTo>
                  <a:cubicBezTo>
                    <a:pt x="125187" y="9640"/>
                    <a:pt x="108350" y="32584"/>
                    <a:pt x="91512" y="53566"/>
                  </a:cubicBezTo>
                  <a:cubicBezTo>
                    <a:pt x="71272" y="78801"/>
                    <a:pt x="52123" y="105082"/>
                    <a:pt x="34631" y="132301"/>
                  </a:cubicBezTo>
                  <a:cubicBezTo>
                    <a:pt x="24249" y="148463"/>
                    <a:pt x="14434" y="165322"/>
                    <a:pt x="5513" y="182705"/>
                  </a:cubicBezTo>
                  <a:cubicBezTo>
                    <a:pt x="-15730" y="224101"/>
                    <a:pt x="30595" y="210928"/>
                    <a:pt x="40170" y="197645"/>
                  </a:cubicBezTo>
                  <a:cubicBezTo>
                    <a:pt x="36070" y="223011"/>
                    <a:pt x="34849" y="248813"/>
                    <a:pt x="36004" y="274549"/>
                  </a:cubicBezTo>
                  <a:cubicBezTo>
                    <a:pt x="37488" y="308202"/>
                    <a:pt x="89549" y="312324"/>
                    <a:pt x="95263" y="278496"/>
                  </a:cubicBezTo>
                  <a:cubicBezTo>
                    <a:pt x="95721" y="275770"/>
                    <a:pt x="96158" y="272935"/>
                    <a:pt x="96615" y="270078"/>
                  </a:cubicBezTo>
                  <a:cubicBezTo>
                    <a:pt x="96507" y="286457"/>
                    <a:pt x="96659" y="302880"/>
                    <a:pt x="97161" y="319369"/>
                  </a:cubicBezTo>
                  <a:cubicBezTo>
                    <a:pt x="98143" y="352106"/>
                    <a:pt x="148764" y="355618"/>
                    <a:pt x="154435" y="323186"/>
                  </a:cubicBezTo>
                  <a:cubicBezTo>
                    <a:pt x="160411" y="288747"/>
                    <a:pt x="167063" y="254374"/>
                    <a:pt x="173781" y="220045"/>
                  </a:cubicBezTo>
                  <a:cubicBezTo>
                    <a:pt x="177205" y="249270"/>
                    <a:pt x="177227" y="278213"/>
                    <a:pt x="170269" y="305716"/>
                  </a:cubicBezTo>
                  <a:cubicBezTo>
                    <a:pt x="161393" y="340700"/>
                    <a:pt x="207870" y="359064"/>
                    <a:pt x="230379" y="335443"/>
                  </a:cubicBezTo>
                  <a:cubicBezTo>
                    <a:pt x="260608" y="303709"/>
                    <a:pt x="264621" y="264996"/>
                    <a:pt x="253694" y="223818"/>
                  </a:cubicBezTo>
                  <a:cubicBezTo>
                    <a:pt x="250946" y="213480"/>
                    <a:pt x="248045" y="203141"/>
                    <a:pt x="245035" y="192782"/>
                  </a:cubicBezTo>
                  <a:cubicBezTo>
                    <a:pt x="248808" y="196882"/>
                    <a:pt x="252603" y="201135"/>
                    <a:pt x="256137" y="205301"/>
                  </a:cubicBezTo>
                  <a:cubicBezTo>
                    <a:pt x="262702" y="220241"/>
                    <a:pt x="267544" y="236075"/>
                    <a:pt x="269899" y="253022"/>
                  </a:cubicBezTo>
                  <a:cubicBezTo>
                    <a:pt x="274785" y="288246"/>
                    <a:pt x="320106" y="299064"/>
                    <a:pt x="337838" y="266544"/>
                  </a:cubicBezTo>
                  <a:cubicBezTo>
                    <a:pt x="346061" y="251473"/>
                    <a:pt x="348787" y="238147"/>
                    <a:pt x="342942" y="222138"/>
                  </a:cubicBezTo>
                  <a:lnTo>
                    <a:pt x="342942" y="222138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740490D3-AC76-4980-A754-B1753AC8BA8F}"/>
                </a:ext>
              </a:extLst>
            </p:cNvPr>
            <p:cNvSpPr/>
            <p:nvPr/>
          </p:nvSpPr>
          <p:spPr>
            <a:xfrm>
              <a:off x="6396637" y="5779861"/>
              <a:ext cx="500637" cy="423258"/>
            </a:xfrm>
            <a:custGeom>
              <a:avLst/>
              <a:gdLst>
                <a:gd name="connsiteX0" fmla="*/ 3625 w 500637"/>
                <a:gd name="connsiteY0" fmla="*/ 94265 h 423258"/>
                <a:gd name="connsiteX1" fmla="*/ 140267 w 500637"/>
                <a:gd name="connsiteY1" fmla="*/ 14221 h 423258"/>
                <a:gd name="connsiteX2" fmla="*/ 315513 w 500637"/>
                <a:gd name="connsiteY2" fmla="*/ 0 h 423258"/>
                <a:gd name="connsiteX3" fmla="*/ 408077 w 500637"/>
                <a:gd name="connsiteY3" fmla="*/ 5693 h 423258"/>
                <a:gd name="connsiteX4" fmla="*/ 460705 w 500637"/>
                <a:gd name="connsiteY4" fmla="*/ 17579 h 423258"/>
                <a:gd name="connsiteX5" fmla="*/ 466659 w 500637"/>
                <a:gd name="connsiteY5" fmla="*/ 18735 h 423258"/>
                <a:gd name="connsiteX6" fmla="*/ 492374 w 500637"/>
                <a:gd name="connsiteY6" fmla="*/ 51582 h 423258"/>
                <a:gd name="connsiteX7" fmla="*/ 467903 w 500637"/>
                <a:gd name="connsiteY7" fmla="*/ 173960 h 423258"/>
                <a:gd name="connsiteX8" fmla="*/ 373529 w 500637"/>
                <a:gd name="connsiteY8" fmla="*/ 320853 h 423258"/>
                <a:gd name="connsiteX9" fmla="*/ 166810 w 500637"/>
                <a:gd name="connsiteY9" fmla="*/ 416120 h 423258"/>
                <a:gd name="connsiteX10" fmla="*/ 106985 w 500637"/>
                <a:gd name="connsiteY10" fmla="*/ 256294 h 423258"/>
                <a:gd name="connsiteX11" fmla="*/ 70430 w 500637"/>
                <a:gd name="connsiteY11" fmla="*/ 235618 h 423258"/>
                <a:gd name="connsiteX12" fmla="*/ 3625 w 500637"/>
                <a:gd name="connsiteY12" fmla="*/ 94265 h 423258"/>
                <a:gd name="connsiteX13" fmla="*/ 3625 w 500637"/>
                <a:gd name="connsiteY13" fmla="*/ 94265 h 42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637" h="423258">
                  <a:moveTo>
                    <a:pt x="3625" y="94265"/>
                  </a:moveTo>
                  <a:cubicBezTo>
                    <a:pt x="21161" y="28397"/>
                    <a:pt x="87421" y="20655"/>
                    <a:pt x="140267" y="14221"/>
                  </a:cubicBezTo>
                  <a:cubicBezTo>
                    <a:pt x="198588" y="7110"/>
                    <a:pt x="256975" y="-43"/>
                    <a:pt x="315513" y="0"/>
                  </a:cubicBezTo>
                  <a:cubicBezTo>
                    <a:pt x="346506" y="44"/>
                    <a:pt x="377368" y="2268"/>
                    <a:pt x="408077" y="5693"/>
                  </a:cubicBezTo>
                  <a:cubicBezTo>
                    <a:pt x="426485" y="7743"/>
                    <a:pt x="444980" y="9749"/>
                    <a:pt x="460705" y="17579"/>
                  </a:cubicBezTo>
                  <a:cubicBezTo>
                    <a:pt x="462733" y="17797"/>
                    <a:pt x="464719" y="18146"/>
                    <a:pt x="466659" y="18735"/>
                  </a:cubicBezTo>
                  <a:cubicBezTo>
                    <a:pt x="482297" y="23621"/>
                    <a:pt x="489626" y="36358"/>
                    <a:pt x="492374" y="51582"/>
                  </a:cubicBezTo>
                  <a:cubicBezTo>
                    <a:pt x="512003" y="93196"/>
                    <a:pt x="493770" y="137035"/>
                    <a:pt x="467903" y="173960"/>
                  </a:cubicBezTo>
                  <a:cubicBezTo>
                    <a:pt x="445569" y="228377"/>
                    <a:pt x="412199" y="278410"/>
                    <a:pt x="373529" y="320853"/>
                  </a:cubicBezTo>
                  <a:cubicBezTo>
                    <a:pt x="322253" y="377167"/>
                    <a:pt x="243169" y="445739"/>
                    <a:pt x="166810" y="416120"/>
                  </a:cubicBezTo>
                  <a:cubicBezTo>
                    <a:pt x="102884" y="391322"/>
                    <a:pt x="95752" y="322401"/>
                    <a:pt x="106985" y="256294"/>
                  </a:cubicBezTo>
                  <a:cubicBezTo>
                    <a:pt x="94509" y="251277"/>
                    <a:pt x="82186" y="244233"/>
                    <a:pt x="70430" y="235618"/>
                  </a:cubicBezTo>
                  <a:cubicBezTo>
                    <a:pt x="27769" y="204320"/>
                    <a:pt x="-12471" y="154723"/>
                    <a:pt x="3625" y="94265"/>
                  </a:cubicBezTo>
                  <a:lnTo>
                    <a:pt x="3625" y="9426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EADD5285-88E2-49EC-96FF-8155284C4F40}"/>
                </a:ext>
              </a:extLst>
            </p:cNvPr>
            <p:cNvSpPr/>
            <p:nvPr/>
          </p:nvSpPr>
          <p:spPr>
            <a:xfrm>
              <a:off x="6583427" y="5779882"/>
              <a:ext cx="313803" cy="367150"/>
            </a:xfrm>
            <a:custGeom>
              <a:avLst/>
              <a:gdLst>
                <a:gd name="connsiteX0" fmla="*/ 51798 w 313803"/>
                <a:gd name="connsiteY0" fmla="*/ 3468 h 367150"/>
                <a:gd name="connsiteX1" fmla="*/ 128702 w 313803"/>
                <a:gd name="connsiteY1" fmla="*/ 0 h 367150"/>
                <a:gd name="connsiteX2" fmla="*/ 221243 w 313803"/>
                <a:gd name="connsiteY2" fmla="*/ 5693 h 367150"/>
                <a:gd name="connsiteX3" fmla="*/ 273872 w 313803"/>
                <a:gd name="connsiteY3" fmla="*/ 17579 h 367150"/>
                <a:gd name="connsiteX4" fmla="*/ 279826 w 313803"/>
                <a:gd name="connsiteY4" fmla="*/ 18735 h 367150"/>
                <a:gd name="connsiteX5" fmla="*/ 305540 w 313803"/>
                <a:gd name="connsiteY5" fmla="*/ 51582 h 367150"/>
                <a:gd name="connsiteX6" fmla="*/ 281091 w 313803"/>
                <a:gd name="connsiteY6" fmla="*/ 173960 h 367150"/>
                <a:gd name="connsiteX7" fmla="*/ 186717 w 313803"/>
                <a:gd name="connsiteY7" fmla="*/ 320853 h 367150"/>
                <a:gd name="connsiteX8" fmla="*/ 116619 w 313803"/>
                <a:gd name="connsiteY8" fmla="*/ 334855 h 367150"/>
                <a:gd name="connsiteX9" fmla="*/ 156008 w 313803"/>
                <a:gd name="connsiteY9" fmla="*/ 273742 h 367150"/>
                <a:gd name="connsiteX10" fmla="*/ 71471 w 313803"/>
                <a:gd name="connsiteY10" fmla="*/ 299435 h 367150"/>
                <a:gd name="connsiteX11" fmla="*/ 60588 w 313803"/>
                <a:gd name="connsiteY11" fmla="*/ 255727 h 367150"/>
                <a:gd name="connsiteX12" fmla="*/ 115376 w 313803"/>
                <a:gd name="connsiteY12" fmla="*/ 215618 h 367150"/>
                <a:gd name="connsiteX13" fmla="*/ 35855 w 313803"/>
                <a:gd name="connsiteY13" fmla="*/ 193175 h 367150"/>
                <a:gd name="connsiteX14" fmla="*/ 65212 w 313803"/>
                <a:gd name="connsiteY14" fmla="*/ 137428 h 367150"/>
                <a:gd name="connsiteX15" fmla="*/ 21896 w 313803"/>
                <a:gd name="connsiteY15" fmla="*/ 135705 h 367150"/>
                <a:gd name="connsiteX16" fmla="*/ 14961 w 313803"/>
                <a:gd name="connsiteY16" fmla="*/ 75748 h 367150"/>
                <a:gd name="connsiteX17" fmla="*/ 52846 w 313803"/>
                <a:gd name="connsiteY17" fmla="*/ 55748 h 367150"/>
                <a:gd name="connsiteX18" fmla="*/ 51798 w 313803"/>
                <a:gd name="connsiteY18" fmla="*/ 3468 h 367150"/>
                <a:gd name="connsiteX19" fmla="*/ 51798 w 313803"/>
                <a:gd name="connsiteY19" fmla="*/ 3468 h 36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3803" h="367150">
                  <a:moveTo>
                    <a:pt x="51798" y="3468"/>
                  </a:moveTo>
                  <a:cubicBezTo>
                    <a:pt x="77403" y="1331"/>
                    <a:pt x="103031" y="-21"/>
                    <a:pt x="128702" y="0"/>
                  </a:cubicBezTo>
                  <a:cubicBezTo>
                    <a:pt x="159695" y="22"/>
                    <a:pt x="190556" y="2269"/>
                    <a:pt x="221243" y="5693"/>
                  </a:cubicBezTo>
                  <a:cubicBezTo>
                    <a:pt x="239651" y="7743"/>
                    <a:pt x="258146" y="9750"/>
                    <a:pt x="273872" y="17579"/>
                  </a:cubicBezTo>
                  <a:cubicBezTo>
                    <a:pt x="275900" y="17776"/>
                    <a:pt x="277885" y="18147"/>
                    <a:pt x="279826" y="18735"/>
                  </a:cubicBezTo>
                  <a:cubicBezTo>
                    <a:pt x="295464" y="23621"/>
                    <a:pt x="302792" y="36358"/>
                    <a:pt x="305540" y="51582"/>
                  </a:cubicBezTo>
                  <a:cubicBezTo>
                    <a:pt x="325170" y="93196"/>
                    <a:pt x="306936" y="137013"/>
                    <a:pt x="281091" y="173960"/>
                  </a:cubicBezTo>
                  <a:cubicBezTo>
                    <a:pt x="258757" y="228377"/>
                    <a:pt x="225387" y="278410"/>
                    <a:pt x="186717" y="320853"/>
                  </a:cubicBezTo>
                  <a:cubicBezTo>
                    <a:pt x="174242" y="334571"/>
                    <a:pt x="88941" y="408770"/>
                    <a:pt x="116619" y="334855"/>
                  </a:cubicBezTo>
                  <a:cubicBezTo>
                    <a:pt x="125561" y="310995"/>
                    <a:pt x="140719" y="292630"/>
                    <a:pt x="156008" y="273742"/>
                  </a:cubicBezTo>
                  <a:cubicBezTo>
                    <a:pt x="130556" y="287723"/>
                    <a:pt x="103074" y="297429"/>
                    <a:pt x="71471" y="299435"/>
                  </a:cubicBezTo>
                  <a:cubicBezTo>
                    <a:pt x="47895" y="300940"/>
                    <a:pt x="43489" y="268879"/>
                    <a:pt x="60588" y="255727"/>
                  </a:cubicBezTo>
                  <a:cubicBezTo>
                    <a:pt x="78560" y="241899"/>
                    <a:pt x="96881" y="228638"/>
                    <a:pt x="115376" y="215618"/>
                  </a:cubicBezTo>
                  <a:cubicBezTo>
                    <a:pt x="82551" y="225803"/>
                    <a:pt x="44994" y="229598"/>
                    <a:pt x="35855" y="193175"/>
                  </a:cubicBezTo>
                  <a:cubicBezTo>
                    <a:pt x="29966" y="169663"/>
                    <a:pt x="44688" y="151473"/>
                    <a:pt x="65212" y="137428"/>
                  </a:cubicBezTo>
                  <a:cubicBezTo>
                    <a:pt x="50991" y="138016"/>
                    <a:pt x="36618" y="137580"/>
                    <a:pt x="21896" y="135705"/>
                  </a:cubicBezTo>
                  <a:cubicBezTo>
                    <a:pt x="-5017" y="132280"/>
                    <a:pt x="-6872" y="89139"/>
                    <a:pt x="14961" y="75748"/>
                  </a:cubicBezTo>
                  <a:cubicBezTo>
                    <a:pt x="27523" y="68049"/>
                    <a:pt x="40152" y="61440"/>
                    <a:pt x="52846" y="55748"/>
                  </a:cubicBezTo>
                  <a:cubicBezTo>
                    <a:pt x="30031" y="52694"/>
                    <a:pt x="-328" y="7808"/>
                    <a:pt x="51798" y="3468"/>
                  </a:cubicBezTo>
                  <a:lnTo>
                    <a:pt x="51798" y="346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EF98CC2C-0AE7-4C06-B1F4-45D3FFE7AB33}"/>
                </a:ext>
              </a:extLst>
            </p:cNvPr>
            <p:cNvSpPr/>
            <p:nvPr/>
          </p:nvSpPr>
          <p:spPr>
            <a:xfrm>
              <a:off x="6992209" y="5466415"/>
              <a:ext cx="475125" cy="438239"/>
            </a:xfrm>
            <a:custGeom>
              <a:avLst/>
              <a:gdLst>
                <a:gd name="connsiteX0" fmla="*/ 332290 w 475125"/>
                <a:gd name="connsiteY0" fmla="*/ 6683 h 438239"/>
                <a:gd name="connsiteX1" fmla="*/ 192791 w 475125"/>
                <a:gd name="connsiteY1" fmla="*/ 68973 h 438239"/>
                <a:gd name="connsiteX2" fmla="*/ 78439 w 475125"/>
                <a:gd name="connsiteY2" fmla="*/ 200729 h 438239"/>
                <a:gd name="connsiteX3" fmla="*/ 27665 w 475125"/>
                <a:gd name="connsiteY3" fmla="*/ 278047 h 438239"/>
                <a:gd name="connsiteX4" fmla="*/ 5113 w 475125"/>
                <a:gd name="connsiteY4" fmla="*/ 327099 h 438239"/>
                <a:gd name="connsiteX5" fmla="*/ 2430 w 475125"/>
                <a:gd name="connsiteY5" fmla="*/ 332530 h 438239"/>
                <a:gd name="connsiteX6" fmla="*/ 11154 w 475125"/>
                <a:gd name="connsiteY6" fmla="*/ 372334 h 438239"/>
                <a:gd name="connsiteX7" fmla="*/ 114994 w 475125"/>
                <a:gd name="connsiteY7" fmla="*/ 424526 h 438239"/>
                <a:gd name="connsiteX8" fmla="*/ 278222 w 475125"/>
                <a:gd name="connsiteY8" fmla="*/ 435213 h 438239"/>
                <a:gd name="connsiteX9" fmla="*/ 470437 w 475125"/>
                <a:gd name="connsiteY9" fmla="*/ 325812 h 438239"/>
                <a:gd name="connsiteX10" fmla="*/ 389259 w 475125"/>
                <a:gd name="connsiteY10" fmla="*/ 184284 h 438239"/>
                <a:gd name="connsiteX11" fmla="*/ 395846 w 475125"/>
                <a:gd name="connsiteY11" fmla="*/ 142932 h 438239"/>
                <a:gd name="connsiteX12" fmla="*/ 332290 w 475125"/>
                <a:gd name="connsiteY12" fmla="*/ 6683 h 438239"/>
                <a:gd name="connsiteX13" fmla="*/ 332290 w 475125"/>
                <a:gd name="connsiteY13" fmla="*/ 6683 h 43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5125" h="438239">
                  <a:moveTo>
                    <a:pt x="332290" y="6683"/>
                  </a:moveTo>
                  <a:cubicBezTo>
                    <a:pt x="273795" y="-17920"/>
                    <a:pt x="228844" y="30521"/>
                    <a:pt x="192791" y="68973"/>
                  </a:cubicBezTo>
                  <a:cubicBezTo>
                    <a:pt x="153009" y="111438"/>
                    <a:pt x="113118" y="153903"/>
                    <a:pt x="78439" y="200729"/>
                  </a:cubicBezTo>
                  <a:cubicBezTo>
                    <a:pt x="60075" y="225528"/>
                    <a:pt x="43390" y="251504"/>
                    <a:pt x="27665" y="278047"/>
                  </a:cubicBezTo>
                  <a:cubicBezTo>
                    <a:pt x="18243" y="293969"/>
                    <a:pt x="8712" y="309934"/>
                    <a:pt x="5113" y="327099"/>
                  </a:cubicBezTo>
                  <a:cubicBezTo>
                    <a:pt x="4066" y="328844"/>
                    <a:pt x="3150" y="330654"/>
                    <a:pt x="2430" y="332530"/>
                  </a:cubicBezTo>
                  <a:cubicBezTo>
                    <a:pt x="-3284" y="347884"/>
                    <a:pt x="1667" y="361210"/>
                    <a:pt x="11154" y="372334"/>
                  </a:cubicBezTo>
                  <a:cubicBezTo>
                    <a:pt x="29868" y="412421"/>
                    <a:pt x="72703" y="423544"/>
                    <a:pt x="114994" y="424526"/>
                  </a:cubicBezTo>
                  <a:cubicBezTo>
                    <a:pt x="167971" y="438572"/>
                    <a:pt x="224285" y="441232"/>
                    <a:pt x="278222" y="435213"/>
                  </a:cubicBezTo>
                  <a:cubicBezTo>
                    <a:pt x="349738" y="427230"/>
                    <a:pt x="446729" y="404220"/>
                    <a:pt x="470437" y="325812"/>
                  </a:cubicBezTo>
                  <a:cubicBezTo>
                    <a:pt x="490263" y="260184"/>
                    <a:pt x="444178" y="214056"/>
                    <a:pt x="389259" y="184284"/>
                  </a:cubicBezTo>
                  <a:cubicBezTo>
                    <a:pt x="393010" y="171351"/>
                    <a:pt x="395170" y="157392"/>
                    <a:pt x="395846" y="142932"/>
                  </a:cubicBezTo>
                  <a:cubicBezTo>
                    <a:pt x="398310" y="90522"/>
                    <a:pt x="385988" y="29278"/>
                    <a:pt x="332290" y="6683"/>
                  </a:cubicBezTo>
                  <a:lnTo>
                    <a:pt x="332290" y="668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D43805DD-5F4C-4995-A33B-893489D03D09}"/>
                </a:ext>
              </a:extLst>
            </p:cNvPr>
            <p:cNvSpPr/>
            <p:nvPr/>
          </p:nvSpPr>
          <p:spPr>
            <a:xfrm>
              <a:off x="6992209" y="5593269"/>
              <a:ext cx="354090" cy="311385"/>
            </a:xfrm>
            <a:custGeom>
              <a:avLst/>
              <a:gdLst>
                <a:gd name="connsiteX0" fmla="*/ 126619 w 354090"/>
                <a:gd name="connsiteY0" fmla="*/ 14442 h 311385"/>
                <a:gd name="connsiteX1" fmla="*/ 78439 w 354090"/>
                <a:gd name="connsiteY1" fmla="*/ 73875 h 311385"/>
                <a:gd name="connsiteX2" fmla="*/ 27665 w 354090"/>
                <a:gd name="connsiteY2" fmla="*/ 151193 h 311385"/>
                <a:gd name="connsiteX3" fmla="*/ 5113 w 354090"/>
                <a:gd name="connsiteY3" fmla="*/ 200245 h 311385"/>
                <a:gd name="connsiteX4" fmla="*/ 2430 w 354090"/>
                <a:gd name="connsiteY4" fmla="*/ 205676 h 311385"/>
                <a:gd name="connsiteX5" fmla="*/ 11154 w 354090"/>
                <a:gd name="connsiteY5" fmla="*/ 245479 h 311385"/>
                <a:gd name="connsiteX6" fmla="*/ 114994 w 354090"/>
                <a:gd name="connsiteY6" fmla="*/ 297672 h 311385"/>
                <a:gd name="connsiteX7" fmla="*/ 278222 w 354090"/>
                <a:gd name="connsiteY7" fmla="*/ 308359 h 311385"/>
                <a:gd name="connsiteX8" fmla="*/ 330044 w 354090"/>
                <a:gd name="connsiteY8" fmla="*/ 260529 h 311385"/>
                <a:gd name="connsiteX9" fmla="*/ 262061 w 354090"/>
                <a:gd name="connsiteY9" fmla="*/ 256188 h 311385"/>
                <a:gd name="connsiteX10" fmla="*/ 330982 w 354090"/>
                <a:gd name="connsiteY10" fmla="*/ 203669 h 311385"/>
                <a:gd name="connsiteX11" fmla="*/ 305551 w 354090"/>
                <a:gd name="connsiteY11" fmla="*/ 169339 h 311385"/>
                <a:gd name="connsiteX12" fmla="*/ 243762 w 354090"/>
                <a:gd name="connsiteY12" fmla="*/ 189623 h 311385"/>
                <a:gd name="connsiteX13" fmla="*/ 274558 w 354090"/>
                <a:gd name="connsiteY13" fmla="*/ 112916 h 311385"/>
                <a:gd name="connsiteX14" fmla="*/ 216456 w 354090"/>
                <a:gd name="connsiteY14" fmla="*/ 103712 h 311385"/>
                <a:gd name="connsiteX15" fmla="*/ 240883 w 354090"/>
                <a:gd name="connsiteY15" fmla="*/ 68074 h 311385"/>
                <a:gd name="connsiteX16" fmla="*/ 201232 w 354090"/>
                <a:gd name="connsiteY16" fmla="*/ 27376 h 311385"/>
                <a:gd name="connsiteX17" fmla="*/ 164154 w 354090"/>
                <a:gd name="connsiteY17" fmla="*/ 45936 h 311385"/>
                <a:gd name="connsiteX18" fmla="*/ 126619 w 354090"/>
                <a:gd name="connsiteY18" fmla="*/ 14442 h 311385"/>
                <a:gd name="connsiteX19" fmla="*/ 126619 w 354090"/>
                <a:gd name="connsiteY19" fmla="*/ 14442 h 31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4090" h="311385">
                  <a:moveTo>
                    <a:pt x="126619" y="14442"/>
                  </a:moveTo>
                  <a:cubicBezTo>
                    <a:pt x="109868" y="33657"/>
                    <a:pt x="93663" y="53352"/>
                    <a:pt x="78439" y="73875"/>
                  </a:cubicBezTo>
                  <a:cubicBezTo>
                    <a:pt x="60075" y="98674"/>
                    <a:pt x="43390" y="124650"/>
                    <a:pt x="27665" y="151193"/>
                  </a:cubicBezTo>
                  <a:cubicBezTo>
                    <a:pt x="18243" y="167115"/>
                    <a:pt x="8734" y="183058"/>
                    <a:pt x="5113" y="200245"/>
                  </a:cubicBezTo>
                  <a:cubicBezTo>
                    <a:pt x="4066" y="201989"/>
                    <a:pt x="3128" y="203800"/>
                    <a:pt x="2430" y="205676"/>
                  </a:cubicBezTo>
                  <a:cubicBezTo>
                    <a:pt x="-3284" y="221030"/>
                    <a:pt x="1667" y="234356"/>
                    <a:pt x="11154" y="245479"/>
                  </a:cubicBezTo>
                  <a:cubicBezTo>
                    <a:pt x="29868" y="285567"/>
                    <a:pt x="72703" y="296690"/>
                    <a:pt x="114994" y="297672"/>
                  </a:cubicBezTo>
                  <a:cubicBezTo>
                    <a:pt x="167971" y="311718"/>
                    <a:pt x="224285" y="314378"/>
                    <a:pt x="278222" y="308359"/>
                  </a:cubicBezTo>
                  <a:cubicBezTo>
                    <a:pt x="295627" y="306418"/>
                    <a:pt x="400426" y="281728"/>
                    <a:pt x="330044" y="260529"/>
                  </a:cubicBezTo>
                  <a:cubicBezTo>
                    <a:pt x="307317" y="253680"/>
                    <a:pt x="284918" y="255032"/>
                    <a:pt x="262061" y="256188"/>
                  </a:cubicBezTo>
                  <a:cubicBezTo>
                    <a:pt x="287361" y="244040"/>
                    <a:pt x="310742" y="227748"/>
                    <a:pt x="330982" y="203669"/>
                  </a:cubicBezTo>
                  <a:cubicBezTo>
                    <a:pt x="346074" y="185697"/>
                    <a:pt x="325289" y="163385"/>
                    <a:pt x="305551" y="169339"/>
                  </a:cubicBezTo>
                  <a:cubicBezTo>
                    <a:pt x="284787" y="175599"/>
                    <a:pt x="264220" y="182469"/>
                    <a:pt x="243762" y="189623"/>
                  </a:cubicBezTo>
                  <a:cubicBezTo>
                    <a:pt x="270676" y="169361"/>
                    <a:pt x="295736" y="141553"/>
                    <a:pt x="274558" y="112916"/>
                  </a:cubicBezTo>
                  <a:cubicBezTo>
                    <a:pt x="260905" y="94421"/>
                    <a:pt x="238877" y="95533"/>
                    <a:pt x="216456" y="103712"/>
                  </a:cubicBezTo>
                  <a:cubicBezTo>
                    <a:pt x="225332" y="92698"/>
                    <a:pt x="233533" y="80942"/>
                    <a:pt x="240883" y="68074"/>
                  </a:cubicBezTo>
                  <a:cubicBezTo>
                    <a:pt x="254362" y="44540"/>
                    <a:pt x="223980" y="17779"/>
                    <a:pt x="201232" y="27376"/>
                  </a:cubicBezTo>
                  <a:cubicBezTo>
                    <a:pt x="188146" y="32894"/>
                    <a:pt x="175823" y="39131"/>
                    <a:pt x="164154" y="45936"/>
                  </a:cubicBezTo>
                  <a:cubicBezTo>
                    <a:pt x="175474" y="25914"/>
                    <a:pt x="160708" y="-24686"/>
                    <a:pt x="126619" y="14442"/>
                  </a:cubicBezTo>
                  <a:lnTo>
                    <a:pt x="126619" y="14442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F8ECD937-0CC4-4E37-AD84-9EE37DF9769C}"/>
                </a:ext>
              </a:extLst>
            </p:cNvPr>
            <p:cNvSpPr/>
            <p:nvPr/>
          </p:nvSpPr>
          <p:spPr>
            <a:xfrm>
              <a:off x="7006227" y="5849970"/>
              <a:ext cx="450701" cy="446007"/>
            </a:xfrm>
            <a:custGeom>
              <a:avLst/>
              <a:gdLst>
                <a:gd name="connsiteX0" fmla="*/ 10811 w 450701"/>
                <a:gd name="connsiteY0" fmla="*/ 34865 h 446007"/>
                <a:gd name="connsiteX1" fmla="*/ 72840 w 450701"/>
                <a:gd name="connsiteY1" fmla="*/ 33 h 446007"/>
                <a:gd name="connsiteX2" fmla="*/ 175218 w 450701"/>
                <a:gd name="connsiteY2" fmla="*/ 11288 h 446007"/>
                <a:gd name="connsiteX3" fmla="*/ 364706 w 450701"/>
                <a:gd name="connsiteY3" fmla="*/ 53665 h 446007"/>
                <a:gd name="connsiteX4" fmla="*/ 445819 w 450701"/>
                <a:gd name="connsiteY4" fmla="*/ 204855 h 446007"/>
                <a:gd name="connsiteX5" fmla="*/ 371162 w 450701"/>
                <a:gd name="connsiteY5" fmla="*/ 268519 h 446007"/>
                <a:gd name="connsiteX6" fmla="*/ 321326 w 450701"/>
                <a:gd name="connsiteY6" fmla="*/ 271660 h 446007"/>
                <a:gd name="connsiteX7" fmla="*/ 316942 w 450701"/>
                <a:gd name="connsiteY7" fmla="*/ 271791 h 446007"/>
                <a:gd name="connsiteX8" fmla="*/ 322132 w 450701"/>
                <a:gd name="connsiteY8" fmla="*/ 300995 h 446007"/>
                <a:gd name="connsiteX9" fmla="*/ 312797 w 450701"/>
                <a:gd name="connsiteY9" fmla="*/ 385990 h 446007"/>
                <a:gd name="connsiteX10" fmla="*/ 176439 w 450701"/>
                <a:gd name="connsiteY10" fmla="*/ 427212 h 446007"/>
                <a:gd name="connsiteX11" fmla="*/ 70266 w 450701"/>
                <a:gd name="connsiteY11" fmla="*/ 291813 h 446007"/>
                <a:gd name="connsiteX12" fmla="*/ 4181 w 450701"/>
                <a:gd name="connsiteY12" fmla="*/ 135999 h 446007"/>
                <a:gd name="connsiteX13" fmla="*/ 10419 w 450701"/>
                <a:gd name="connsiteY13" fmla="*/ 58006 h 446007"/>
                <a:gd name="connsiteX14" fmla="*/ 10811 w 450701"/>
                <a:gd name="connsiteY14" fmla="*/ 34865 h 446007"/>
                <a:gd name="connsiteX15" fmla="*/ 10811 w 450701"/>
                <a:gd name="connsiteY15" fmla="*/ 34865 h 44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0701" h="446007">
                  <a:moveTo>
                    <a:pt x="10811" y="34865"/>
                  </a:moveTo>
                  <a:cubicBezTo>
                    <a:pt x="22392" y="9543"/>
                    <a:pt x="45860" y="-664"/>
                    <a:pt x="72840" y="33"/>
                  </a:cubicBezTo>
                  <a:cubicBezTo>
                    <a:pt x="106777" y="884"/>
                    <a:pt x="141608" y="6751"/>
                    <a:pt x="175218" y="11288"/>
                  </a:cubicBezTo>
                  <a:cubicBezTo>
                    <a:pt x="237923" y="19772"/>
                    <a:pt x="307825" y="23087"/>
                    <a:pt x="364706" y="53665"/>
                  </a:cubicBezTo>
                  <a:cubicBezTo>
                    <a:pt x="417640" y="82128"/>
                    <a:pt x="466582" y="141452"/>
                    <a:pt x="445819" y="204855"/>
                  </a:cubicBezTo>
                  <a:cubicBezTo>
                    <a:pt x="434587" y="239141"/>
                    <a:pt x="406604" y="262434"/>
                    <a:pt x="371162" y="268519"/>
                  </a:cubicBezTo>
                  <a:cubicBezTo>
                    <a:pt x="354760" y="271333"/>
                    <a:pt x="337901" y="271158"/>
                    <a:pt x="321326" y="271660"/>
                  </a:cubicBezTo>
                  <a:lnTo>
                    <a:pt x="316942" y="271791"/>
                  </a:lnTo>
                  <a:cubicBezTo>
                    <a:pt x="319275" y="281496"/>
                    <a:pt x="321478" y="291224"/>
                    <a:pt x="322132" y="300995"/>
                  </a:cubicBezTo>
                  <a:cubicBezTo>
                    <a:pt x="324052" y="329065"/>
                    <a:pt x="322809" y="359468"/>
                    <a:pt x="312797" y="385990"/>
                  </a:cubicBezTo>
                  <a:cubicBezTo>
                    <a:pt x="290878" y="444006"/>
                    <a:pt x="226581" y="464507"/>
                    <a:pt x="176439" y="427212"/>
                  </a:cubicBezTo>
                  <a:cubicBezTo>
                    <a:pt x="131444" y="393754"/>
                    <a:pt x="97726" y="339795"/>
                    <a:pt x="70266" y="291813"/>
                  </a:cubicBezTo>
                  <a:cubicBezTo>
                    <a:pt x="42589" y="243459"/>
                    <a:pt x="15239" y="191005"/>
                    <a:pt x="4181" y="135999"/>
                  </a:cubicBezTo>
                  <a:cubicBezTo>
                    <a:pt x="-988" y="110372"/>
                    <a:pt x="-3715" y="81037"/>
                    <a:pt x="10419" y="58006"/>
                  </a:cubicBezTo>
                  <a:cubicBezTo>
                    <a:pt x="7474" y="51048"/>
                    <a:pt x="7125" y="42869"/>
                    <a:pt x="10811" y="34865"/>
                  </a:cubicBezTo>
                  <a:lnTo>
                    <a:pt x="10811" y="3486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2B5255C5-E532-403C-A26B-CB39935D2F45}"/>
                </a:ext>
              </a:extLst>
            </p:cNvPr>
            <p:cNvSpPr/>
            <p:nvPr/>
          </p:nvSpPr>
          <p:spPr>
            <a:xfrm>
              <a:off x="7006229" y="5849950"/>
              <a:ext cx="292662" cy="278613"/>
            </a:xfrm>
            <a:custGeom>
              <a:avLst/>
              <a:gdLst>
                <a:gd name="connsiteX0" fmla="*/ 10809 w 292662"/>
                <a:gd name="connsiteY0" fmla="*/ 34884 h 278613"/>
                <a:gd name="connsiteX1" fmla="*/ 72838 w 292662"/>
                <a:gd name="connsiteY1" fmla="*/ 31 h 278613"/>
                <a:gd name="connsiteX2" fmla="*/ 175216 w 292662"/>
                <a:gd name="connsiteY2" fmla="*/ 11285 h 278613"/>
                <a:gd name="connsiteX3" fmla="*/ 157288 w 292662"/>
                <a:gd name="connsiteY3" fmla="*/ 35997 h 278613"/>
                <a:gd name="connsiteX4" fmla="*/ 197004 w 292662"/>
                <a:gd name="connsiteY4" fmla="*/ 100184 h 278613"/>
                <a:gd name="connsiteX5" fmla="*/ 276743 w 292662"/>
                <a:gd name="connsiteY5" fmla="*/ 160010 h 278613"/>
                <a:gd name="connsiteX6" fmla="*/ 201912 w 292662"/>
                <a:gd name="connsiteY6" fmla="*/ 178113 h 278613"/>
                <a:gd name="connsiteX7" fmla="*/ 152489 w 292662"/>
                <a:gd name="connsiteY7" fmla="*/ 221014 h 278613"/>
                <a:gd name="connsiteX8" fmla="*/ 161017 w 292662"/>
                <a:gd name="connsiteY8" fmla="*/ 232377 h 278613"/>
                <a:gd name="connsiteX9" fmla="*/ 72642 w 292662"/>
                <a:gd name="connsiteY9" fmla="*/ 218964 h 278613"/>
                <a:gd name="connsiteX10" fmla="*/ 81736 w 292662"/>
                <a:gd name="connsiteY10" fmla="*/ 252574 h 278613"/>
                <a:gd name="connsiteX11" fmla="*/ 4179 w 292662"/>
                <a:gd name="connsiteY11" fmla="*/ 135997 h 278613"/>
                <a:gd name="connsiteX12" fmla="*/ 10438 w 292662"/>
                <a:gd name="connsiteY12" fmla="*/ 58003 h 278613"/>
                <a:gd name="connsiteX13" fmla="*/ 10809 w 292662"/>
                <a:gd name="connsiteY13" fmla="*/ 34884 h 278613"/>
                <a:gd name="connsiteX14" fmla="*/ 10809 w 292662"/>
                <a:gd name="connsiteY14" fmla="*/ 34884 h 27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662" h="278613">
                  <a:moveTo>
                    <a:pt x="10809" y="34884"/>
                  </a:moveTo>
                  <a:cubicBezTo>
                    <a:pt x="22390" y="9563"/>
                    <a:pt x="45858" y="-645"/>
                    <a:pt x="72838" y="31"/>
                  </a:cubicBezTo>
                  <a:cubicBezTo>
                    <a:pt x="106753" y="904"/>
                    <a:pt x="141606" y="6749"/>
                    <a:pt x="175216" y="11285"/>
                  </a:cubicBezTo>
                  <a:cubicBezTo>
                    <a:pt x="327845" y="39508"/>
                    <a:pt x="205532" y="45353"/>
                    <a:pt x="157288" y="35997"/>
                  </a:cubicBezTo>
                  <a:cubicBezTo>
                    <a:pt x="314540" y="64917"/>
                    <a:pt x="343897" y="146270"/>
                    <a:pt x="197004" y="100184"/>
                  </a:cubicBezTo>
                  <a:cubicBezTo>
                    <a:pt x="220821" y="116215"/>
                    <a:pt x="263809" y="136259"/>
                    <a:pt x="276743" y="160010"/>
                  </a:cubicBezTo>
                  <a:cubicBezTo>
                    <a:pt x="293100" y="190043"/>
                    <a:pt x="278902" y="217350"/>
                    <a:pt x="201912" y="178113"/>
                  </a:cubicBezTo>
                  <a:cubicBezTo>
                    <a:pt x="258008" y="220665"/>
                    <a:pt x="212664" y="261385"/>
                    <a:pt x="152489" y="221014"/>
                  </a:cubicBezTo>
                  <a:cubicBezTo>
                    <a:pt x="155346" y="224787"/>
                    <a:pt x="158073" y="228626"/>
                    <a:pt x="161017" y="232377"/>
                  </a:cubicBezTo>
                  <a:cubicBezTo>
                    <a:pt x="192228" y="272159"/>
                    <a:pt x="137702" y="296282"/>
                    <a:pt x="72642" y="218964"/>
                  </a:cubicBezTo>
                  <a:cubicBezTo>
                    <a:pt x="75629" y="230196"/>
                    <a:pt x="78683" y="241385"/>
                    <a:pt x="81736" y="252574"/>
                  </a:cubicBezTo>
                  <a:cubicBezTo>
                    <a:pt x="103656" y="333032"/>
                    <a:pt x="18639" y="207906"/>
                    <a:pt x="4179" y="135997"/>
                  </a:cubicBezTo>
                  <a:cubicBezTo>
                    <a:pt x="-990" y="110370"/>
                    <a:pt x="-3717" y="81035"/>
                    <a:pt x="10438" y="58003"/>
                  </a:cubicBezTo>
                  <a:cubicBezTo>
                    <a:pt x="7472" y="51067"/>
                    <a:pt x="7123" y="42889"/>
                    <a:pt x="10809" y="34884"/>
                  </a:cubicBezTo>
                  <a:lnTo>
                    <a:pt x="10809" y="3488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FCD79A19-EAC3-4566-B9B3-824CA350939A}"/>
                </a:ext>
              </a:extLst>
            </p:cNvPr>
            <p:cNvSpPr/>
            <p:nvPr/>
          </p:nvSpPr>
          <p:spPr>
            <a:xfrm>
              <a:off x="6437358" y="5419565"/>
              <a:ext cx="459064" cy="443279"/>
            </a:xfrm>
            <a:custGeom>
              <a:avLst/>
              <a:gdLst>
                <a:gd name="connsiteX0" fmla="*/ 429189 w 459064"/>
                <a:gd name="connsiteY0" fmla="*/ 426338 h 443279"/>
                <a:gd name="connsiteX1" fmla="*/ 458458 w 459064"/>
                <a:gd name="connsiteY1" fmla="*/ 361474 h 443279"/>
                <a:gd name="connsiteX2" fmla="*/ 438262 w 459064"/>
                <a:gd name="connsiteY2" fmla="*/ 260470 h 443279"/>
                <a:gd name="connsiteX3" fmla="*/ 379439 w 459064"/>
                <a:gd name="connsiteY3" fmla="*/ 75431 h 443279"/>
                <a:gd name="connsiteX4" fmla="*/ 221707 w 459064"/>
                <a:gd name="connsiteY4" fmla="*/ 7884 h 443279"/>
                <a:gd name="connsiteX5" fmla="*/ 164847 w 459064"/>
                <a:gd name="connsiteY5" fmla="*/ 87819 h 443279"/>
                <a:gd name="connsiteX6" fmla="*/ 166090 w 459064"/>
                <a:gd name="connsiteY6" fmla="*/ 137743 h 443279"/>
                <a:gd name="connsiteX7" fmla="*/ 166330 w 459064"/>
                <a:gd name="connsiteY7" fmla="*/ 142127 h 443279"/>
                <a:gd name="connsiteX8" fmla="*/ 136777 w 459064"/>
                <a:gd name="connsiteY8" fmla="*/ 139510 h 443279"/>
                <a:gd name="connsiteX9" fmla="*/ 52916 w 459064"/>
                <a:gd name="connsiteY9" fmla="*/ 156260 h 443279"/>
                <a:gd name="connsiteX10" fmla="*/ 23821 w 459064"/>
                <a:gd name="connsiteY10" fmla="*/ 295716 h 443279"/>
                <a:gd name="connsiteX11" fmla="*/ 168009 w 459064"/>
                <a:gd name="connsiteY11" fmla="*/ 389609 h 443279"/>
                <a:gd name="connsiteX12" fmla="*/ 329014 w 459064"/>
                <a:gd name="connsiteY12" fmla="*/ 441780 h 443279"/>
                <a:gd name="connsiteX13" fmla="*/ 406178 w 459064"/>
                <a:gd name="connsiteY13" fmla="*/ 428715 h 443279"/>
                <a:gd name="connsiteX14" fmla="*/ 429189 w 459064"/>
                <a:gd name="connsiteY14" fmla="*/ 426338 h 443279"/>
                <a:gd name="connsiteX15" fmla="*/ 429189 w 459064"/>
                <a:gd name="connsiteY15" fmla="*/ 426338 h 443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064" h="443279">
                  <a:moveTo>
                    <a:pt x="429189" y="426338"/>
                  </a:moveTo>
                  <a:cubicBezTo>
                    <a:pt x="453376" y="412576"/>
                    <a:pt x="461490" y="388301"/>
                    <a:pt x="458458" y="361474"/>
                  </a:cubicBezTo>
                  <a:cubicBezTo>
                    <a:pt x="454620" y="327755"/>
                    <a:pt x="445743" y="293556"/>
                    <a:pt x="438262" y="260470"/>
                  </a:cubicBezTo>
                  <a:cubicBezTo>
                    <a:pt x="424303" y="198747"/>
                    <a:pt x="414881" y="129412"/>
                    <a:pt x="379439" y="75431"/>
                  </a:cubicBezTo>
                  <a:cubicBezTo>
                    <a:pt x="346462" y="25180"/>
                    <a:pt x="283059" y="-18354"/>
                    <a:pt x="221707" y="7884"/>
                  </a:cubicBezTo>
                  <a:cubicBezTo>
                    <a:pt x="188533" y="22083"/>
                    <a:pt x="167791" y="51985"/>
                    <a:pt x="164847" y="87819"/>
                  </a:cubicBezTo>
                  <a:cubicBezTo>
                    <a:pt x="163473" y="104395"/>
                    <a:pt x="165130" y="121189"/>
                    <a:pt x="166090" y="137743"/>
                  </a:cubicBezTo>
                  <a:lnTo>
                    <a:pt x="166330" y="142127"/>
                  </a:lnTo>
                  <a:cubicBezTo>
                    <a:pt x="156471" y="140644"/>
                    <a:pt x="146591" y="139314"/>
                    <a:pt x="136777" y="139510"/>
                  </a:cubicBezTo>
                  <a:cubicBezTo>
                    <a:pt x="108641" y="140055"/>
                    <a:pt x="78478" y="143959"/>
                    <a:pt x="52916" y="156260"/>
                  </a:cubicBezTo>
                  <a:cubicBezTo>
                    <a:pt x="-2940" y="183196"/>
                    <a:pt x="-17750" y="249020"/>
                    <a:pt x="23821" y="295716"/>
                  </a:cubicBezTo>
                  <a:cubicBezTo>
                    <a:pt x="61117" y="337592"/>
                    <a:pt x="117824" y="366447"/>
                    <a:pt x="168009" y="389609"/>
                  </a:cubicBezTo>
                  <a:cubicBezTo>
                    <a:pt x="218587" y="412925"/>
                    <a:pt x="273244" y="435586"/>
                    <a:pt x="329014" y="441780"/>
                  </a:cubicBezTo>
                  <a:cubicBezTo>
                    <a:pt x="355011" y="444681"/>
                    <a:pt x="384477" y="444812"/>
                    <a:pt x="406178" y="428715"/>
                  </a:cubicBezTo>
                  <a:cubicBezTo>
                    <a:pt x="413354" y="431049"/>
                    <a:pt x="421533" y="430678"/>
                    <a:pt x="429189" y="426338"/>
                  </a:cubicBezTo>
                  <a:lnTo>
                    <a:pt x="429189" y="42633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83C40913-3002-4B8A-B495-015E3BB69607}"/>
                </a:ext>
              </a:extLst>
            </p:cNvPr>
            <p:cNvSpPr/>
            <p:nvPr/>
          </p:nvSpPr>
          <p:spPr>
            <a:xfrm>
              <a:off x="6617459" y="5570969"/>
              <a:ext cx="278970" cy="291891"/>
            </a:xfrm>
            <a:custGeom>
              <a:avLst/>
              <a:gdLst>
                <a:gd name="connsiteX0" fmla="*/ 249087 w 278970"/>
                <a:gd name="connsiteY0" fmla="*/ 274912 h 291891"/>
                <a:gd name="connsiteX1" fmla="*/ 278357 w 278970"/>
                <a:gd name="connsiteY1" fmla="*/ 210048 h 291891"/>
                <a:gd name="connsiteX2" fmla="*/ 258160 w 278970"/>
                <a:gd name="connsiteY2" fmla="*/ 109066 h 291891"/>
                <a:gd name="connsiteX3" fmla="*/ 235128 w 278970"/>
                <a:gd name="connsiteY3" fmla="*/ 129110 h 291891"/>
                <a:gd name="connsiteX4" fmla="*/ 167690 w 278970"/>
                <a:gd name="connsiteY4" fmla="*/ 95173 h 291891"/>
                <a:gd name="connsiteX5" fmla="*/ 101104 w 278970"/>
                <a:gd name="connsiteY5" fmla="*/ 20974 h 291891"/>
                <a:gd name="connsiteX6" fmla="*/ 89632 w 278970"/>
                <a:gd name="connsiteY6" fmla="*/ 97092 h 291891"/>
                <a:gd name="connsiteX7" fmla="*/ 51223 w 278970"/>
                <a:gd name="connsiteY7" fmla="*/ 150092 h 291891"/>
                <a:gd name="connsiteX8" fmla="*/ 39162 w 278970"/>
                <a:gd name="connsiteY8" fmla="*/ 142611 h 291891"/>
                <a:gd name="connsiteX9" fmla="*/ 60253 w 278970"/>
                <a:gd name="connsiteY9" fmla="*/ 229459 h 291891"/>
                <a:gd name="connsiteX10" fmla="*/ 25988 w 278970"/>
                <a:gd name="connsiteY10" fmla="*/ 223353 h 291891"/>
                <a:gd name="connsiteX11" fmla="*/ 148890 w 278970"/>
                <a:gd name="connsiteY11" fmla="*/ 290398 h 291891"/>
                <a:gd name="connsiteX12" fmla="*/ 226055 w 278970"/>
                <a:gd name="connsiteY12" fmla="*/ 277333 h 291891"/>
                <a:gd name="connsiteX13" fmla="*/ 249087 w 278970"/>
                <a:gd name="connsiteY13" fmla="*/ 274912 h 291891"/>
                <a:gd name="connsiteX14" fmla="*/ 249087 w 278970"/>
                <a:gd name="connsiteY14" fmla="*/ 27491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8970" h="291891">
                  <a:moveTo>
                    <a:pt x="249087" y="274912"/>
                  </a:moveTo>
                  <a:cubicBezTo>
                    <a:pt x="273297" y="261150"/>
                    <a:pt x="281410" y="236875"/>
                    <a:pt x="278357" y="210048"/>
                  </a:cubicBezTo>
                  <a:cubicBezTo>
                    <a:pt x="274518" y="176329"/>
                    <a:pt x="265641" y="142131"/>
                    <a:pt x="258160" y="109066"/>
                  </a:cubicBezTo>
                  <a:cubicBezTo>
                    <a:pt x="216677" y="-40509"/>
                    <a:pt x="221562" y="81847"/>
                    <a:pt x="235128" y="129110"/>
                  </a:cubicBezTo>
                  <a:cubicBezTo>
                    <a:pt x="192511" y="-25002"/>
                    <a:pt x="108912" y="-47118"/>
                    <a:pt x="167690" y="95173"/>
                  </a:cubicBezTo>
                  <a:cubicBezTo>
                    <a:pt x="149632" y="72839"/>
                    <a:pt x="125902" y="31792"/>
                    <a:pt x="101104" y="20974"/>
                  </a:cubicBezTo>
                  <a:cubicBezTo>
                    <a:pt x="69762" y="7321"/>
                    <a:pt x="43786" y="23853"/>
                    <a:pt x="89632" y="97092"/>
                  </a:cubicBezTo>
                  <a:cubicBezTo>
                    <a:pt x="42324" y="44922"/>
                    <a:pt x="5727" y="93690"/>
                    <a:pt x="51223" y="150092"/>
                  </a:cubicBezTo>
                  <a:cubicBezTo>
                    <a:pt x="47210" y="147583"/>
                    <a:pt x="43132" y="145184"/>
                    <a:pt x="39162" y="142611"/>
                  </a:cubicBezTo>
                  <a:cubicBezTo>
                    <a:pt x="-3194" y="114999"/>
                    <a:pt x="-22452" y="171444"/>
                    <a:pt x="60253" y="229459"/>
                  </a:cubicBezTo>
                  <a:cubicBezTo>
                    <a:pt x="48824" y="227475"/>
                    <a:pt x="37395" y="225403"/>
                    <a:pt x="25988" y="223353"/>
                  </a:cubicBezTo>
                  <a:cubicBezTo>
                    <a:pt x="-56084" y="208587"/>
                    <a:pt x="76000" y="282284"/>
                    <a:pt x="148890" y="290398"/>
                  </a:cubicBezTo>
                  <a:cubicBezTo>
                    <a:pt x="174888" y="293277"/>
                    <a:pt x="204354" y="293451"/>
                    <a:pt x="226055" y="277333"/>
                  </a:cubicBezTo>
                  <a:cubicBezTo>
                    <a:pt x="233253" y="279645"/>
                    <a:pt x="241431" y="279275"/>
                    <a:pt x="249087" y="274912"/>
                  </a:cubicBezTo>
                  <a:lnTo>
                    <a:pt x="249087" y="274912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FA6A905D-A0FB-49B4-B961-BA75320DC677}"/>
                </a:ext>
              </a:extLst>
            </p:cNvPr>
            <p:cNvSpPr/>
            <p:nvPr/>
          </p:nvSpPr>
          <p:spPr>
            <a:xfrm>
              <a:off x="6785487" y="5333704"/>
              <a:ext cx="413509" cy="494633"/>
            </a:xfrm>
            <a:custGeom>
              <a:avLst/>
              <a:gdLst>
                <a:gd name="connsiteX0" fmla="*/ 90438 w 413509"/>
                <a:gd name="connsiteY0" fmla="*/ 876 h 494633"/>
                <a:gd name="connsiteX1" fmla="*/ 194517 w 413509"/>
                <a:gd name="connsiteY1" fmla="*/ 76427 h 494633"/>
                <a:gd name="connsiteX2" fmla="*/ 384878 w 413509"/>
                <a:gd name="connsiteY2" fmla="*/ 56100 h 494633"/>
                <a:gd name="connsiteX3" fmla="*/ 401563 w 413509"/>
                <a:gd name="connsiteY3" fmla="*/ 213266 h 494633"/>
                <a:gd name="connsiteX4" fmla="*/ 304311 w 413509"/>
                <a:gd name="connsiteY4" fmla="*/ 391675 h 494633"/>
                <a:gd name="connsiteX5" fmla="*/ 151180 w 413509"/>
                <a:gd name="connsiteY5" fmla="*/ 489451 h 494633"/>
                <a:gd name="connsiteX6" fmla="*/ 93252 w 413509"/>
                <a:gd name="connsiteY6" fmla="*/ 425110 h 494633"/>
                <a:gd name="connsiteX7" fmla="*/ 47952 w 413509"/>
                <a:gd name="connsiteY7" fmla="*/ 339177 h 494633"/>
                <a:gd name="connsiteX8" fmla="*/ 208 w 413509"/>
                <a:gd name="connsiteY8" fmla="*/ 156232 h 494633"/>
                <a:gd name="connsiteX9" fmla="*/ 90438 w 413509"/>
                <a:gd name="connsiteY9" fmla="*/ 876 h 494633"/>
                <a:gd name="connsiteX10" fmla="*/ 90438 w 413509"/>
                <a:gd name="connsiteY10" fmla="*/ 876 h 49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3509" h="494633">
                  <a:moveTo>
                    <a:pt x="90438" y="876"/>
                  </a:moveTo>
                  <a:cubicBezTo>
                    <a:pt x="140013" y="-6430"/>
                    <a:pt x="171638" y="33112"/>
                    <a:pt x="194517" y="76427"/>
                  </a:cubicBezTo>
                  <a:cubicBezTo>
                    <a:pt x="240515" y="22120"/>
                    <a:pt x="339186" y="-1436"/>
                    <a:pt x="384878" y="56100"/>
                  </a:cubicBezTo>
                  <a:cubicBezTo>
                    <a:pt x="420233" y="100615"/>
                    <a:pt x="419142" y="161946"/>
                    <a:pt x="401563" y="213266"/>
                  </a:cubicBezTo>
                  <a:cubicBezTo>
                    <a:pt x="380080" y="276014"/>
                    <a:pt x="342043" y="337389"/>
                    <a:pt x="304311" y="391675"/>
                  </a:cubicBezTo>
                  <a:cubicBezTo>
                    <a:pt x="273405" y="436146"/>
                    <a:pt x="214583" y="515667"/>
                    <a:pt x="151180" y="489451"/>
                  </a:cubicBezTo>
                  <a:cubicBezTo>
                    <a:pt x="122783" y="477717"/>
                    <a:pt x="108192" y="450279"/>
                    <a:pt x="93252" y="425110"/>
                  </a:cubicBezTo>
                  <a:cubicBezTo>
                    <a:pt x="76741" y="397302"/>
                    <a:pt x="61452" y="368577"/>
                    <a:pt x="47952" y="339177"/>
                  </a:cubicBezTo>
                  <a:cubicBezTo>
                    <a:pt x="21845" y="282317"/>
                    <a:pt x="2913" y="219067"/>
                    <a:pt x="208" y="156232"/>
                  </a:cubicBezTo>
                  <a:cubicBezTo>
                    <a:pt x="-2387" y="95381"/>
                    <a:pt x="18791" y="11433"/>
                    <a:pt x="90438" y="876"/>
                  </a:cubicBezTo>
                  <a:lnTo>
                    <a:pt x="90438" y="87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FDA74B31-0E67-4EFA-B9C9-E653680F9D18}"/>
                </a:ext>
              </a:extLst>
            </p:cNvPr>
            <p:cNvSpPr/>
            <p:nvPr/>
          </p:nvSpPr>
          <p:spPr>
            <a:xfrm>
              <a:off x="6808509" y="5473996"/>
              <a:ext cx="348669" cy="346949"/>
            </a:xfrm>
            <a:custGeom>
              <a:avLst/>
              <a:gdLst>
                <a:gd name="connsiteX0" fmla="*/ 342816 w 348669"/>
                <a:gd name="connsiteY0" fmla="*/ 153126 h 346949"/>
                <a:gd name="connsiteX1" fmla="*/ 281289 w 348669"/>
                <a:gd name="connsiteY1" fmla="*/ 251360 h 346949"/>
                <a:gd name="connsiteX2" fmla="*/ 194178 w 348669"/>
                <a:gd name="connsiteY2" fmla="*/ 342680 h 346949"/>
                <a:gd name="connsiteX3" fmla="*/ 132803 w 348669"/>
                <a:gd name="connsiteY3" fmla="*/ 346781 h 346949"/>
                <a:gd name="connsiteX4" fmla="*/ 121593 w 348669"/>
                <a:gd name="connsiteY4" fmla="*/ 346017 h 346949"/>
                <a:gd name="connsiteX5" fmla="*/ 70251 w 348669"/>
                <a:gd name="connsiteY5" fmla="*/ 284796 h 346949"/>
                <a:gd name="connsiteX6" fmla="*/ 24951 w 348669"/>
                <a:gd name="connsiteY6" fmla="*/ 198863 h 346949"/>
                <a:gd name="connsiteX7" fmla="*/ 3184 w 348669"/>
                <a:gd name="connsiteY7" fmla="*/ 144882 h 346949"/>
                <a:gd name="connsiteX8" fmla="*/ 39586 w 348669"/>
                <a:gd name="connsiteY8" fmla="*/ 134958 h 346949"/>
                <a:gd name="connsiteX9" fmla="*/ 46216 w 348669"/>
                <a:gd name="connsiteY9" fmla="*/ 58229 h 346949"/>
                <a:gd name="connsiteX10" fmla="*/ 105431 w 348669"/>
                <a:gd name="connsiteY10" fmla="*/ 62613 h 346949"/>
                <a:gd name="connsiteX11" fmla="*/ 105606 w 348669"/>
                <a:gd name="connsiteY11" fmla="*/ 71141 h 346949"/>
                <a:gd name="connsiteX12" fmla="*/ 113043 w 348669"/>
                <a:gd name="connsiteY12" fmla="*/ 22417 h 346949"/>
                <a:gd name="connsiteX13" fmla="*/ 170273 w 348669"/>
                <a:gd name="connsiteY13" fmla="*/ 26670 h 346949"/>
                <a:gd name="connsiteX14" fmla="*/ 174985 w 348669"/>
                <a:gd name="connsiteY14" fmla="*/ 131491 h 346949"/>
                <a:gd name="connsiteX15" fmla="*/ 183513 w 348669"/>
                <a:gd name="connsiteY15" fmla="*/ 46168 h 346949"/>
                <a:gd name="connsiteX16" fmla="*/ 247199 w 348669"/>
                <a:gd name="connsiteY16" fmla="*/ 25165 h 346949"/>
                <a:gd name="connsiteX17" fmla="*/ 254658 w 348669"/>
                <a:gd name="connsiteY17" fmla="*/ 138950 h 346949"/>
                <a:gd name="connsiteX18" fmla="*/ 241746 w 348669"/>
                <a:gd name="connsiteY18" fmla="*/ 168481 h 346949"/>
                <a:gd name="connsiteX19" fmla="*/ 254484 w 348669"/>
                <a:gd name="connsiteY19" fmla="*/ 157641 h 346949"/>
                <a:gd name="connsiteX20" fmla="*/ 274789 w 348669"/>
                <a:gd name="connsiteY20" fmla="*/ 112319 h 346949"/>
                <a:gd name="connsiteX21" fmla="*/ 343972 w 348669"/>
                <a:gd name="connsiteY21" fmla="*/ 108437 h 346949"/>
                <a:gd name="connsiteX22" fmla="*/ 342816 w 348669"/>
                <a:gd name="connsiteY22" fmla="*/ 153126 h 346949"/>
                <a:gd name="connsiteX23" fmla="*/ 342816 w 348669"/>
                <a:gd name="connsiteY23" fmla="*/ 153126 h 34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8669" h="346949">
                  <a:moveTo>
                    <a:pt x="342816" y="153126"/>
                  </a:moveTo>
                  <a:cubicBezTo>
                    <a:pt x="326109" y="184337"/>
                    <a:pt x="302706" y="220521"/>
                    <a:pt x="281289" y="251360"/>
                  </a:cubicBezTo>
                  <a:cubicBezTo>
                    <a:pt x="261594" y="279714"/>
                    <a:pt x="230536" y="322309"/>
                    <a:pt x="194178" y="342680"/>
                  </a:cubicBezTo>
                  <a:cubicBezTo>
                    <a:pt x="173174" y="344840"/>
                    <a:pt x="151626" y="344949"/>
                    <a:pt x="132803" y="346781"/>
                  </a:cubicBezTo>
                  <a:cubicBezTo>
                    <a:pt x="128790" y="347173"/>
                    <a:pt x="125039" y="346868"/>
                    <a:pt x="121593" y="346017"/>
                  </a:cubicBezTo>
                  <a:cubicBezTo>
                    <a:pt x="97427" y="332997"/>
                    <a:pt x="83992" y="307958"/>
                    <a:pt x="70251" y="284796"/>
                  </a:cubicBezTo>
                  <a:cubicBezTo>
                    <a:pt x="53741" y="256966"/>
                    <a:pt x="38452" y="228263"/>
                    <a:pt x="24951" y="198863"/>
                  </a:cubicBezTo>
                  <a:cubicBezTo>
                    <a:pt x="16925" y="181414"/>
                    <a:pt x="9597" y="163334"/>
                    <a:pt x="3184" y="144882"/>
                  </a:cubicBezTo>
                  <a:cubicBezTo>
                    <a:pt x="-12061" y="100934"/>
                    <a:pt x="31974" y="120455"/>
                    <a:pt x="39586" y="134958"/>
                  </a:cubicBezTo>
                  <a:cubicBezTo>
                    <a:pt x="39084" y="109288"/>
                    <a:pt x="41484" y="83551"/>
                    <a:pt x="46216" y="58229"/>
                  </a:cubicBezTo>
                  <a:cubicBezTo>
                    <a:pt x="52389" y="25099"/>
                    <a:pt x="104515" y="28327"/>
                    <a:pt x="105431" y="62613"/>
                  </a:cubicBezTo>
                  <a:cubicBezTo>
                    <a:pt x="105497" y="65383"/>
                    <a:pt x="105540" y="68240"/>
                    <a:pt x="105606" y="71141"/>
                  </a:cubicBezTo>
                  <a:cubicBezTo>
                    <a:pt x="107809" y="54893"/>
                    <a:pt x="110229" y="38666"/>
                    <a:pt x="113043" y="22417"/>
                  </a:cubicBezTo>
                  <a:cubicBezTo>
                    <a:pt x="118605" y="-9863"/>
                    <a:pt x="169227" y="-6264"/>
                    <a:pt x="170273" y="26670"/>
                  </a:cubicBezTo>
                  <a:cubicBezTo>
                    <a:pt x="171364" y="61610"/>
                    <a:pt x="173153" y="96572"/>
                    <a:pt x="174985" y="131491"/>
                  </a:cubicBezTo>
                  <a:cubicBezTo>
                    <a:pt x="182466" y="103028"/>
                    <a:pt x="186544" y="74369"/>
                    <a:pt x="183513" y="46168"/>
                  </a:cubicBezTo>
                  <a:cubicBezTo>
                    <a:pt x="179630" y="10290"/>
                    <a:pt x="228202" y="-1378"/>
                    <a:pt x="247199" y="25165"/>
                  </a:cubicBezTo>
                  <a:cubicBezTo>
                    <a:pt x="272695" y="60825"/>
                    <a:pt x="271234" y="99735"/>
                    <a:pt x="254658" y="138950"/>
                  </a:cubicBezTo>
                  <a:cubicBezTo>
                    <a:pt x="250492" y="148786"/>
                    <a:pt x="246174" y="158645"/>
                    <a:pt x="241746" y="168481"/>
                  </a:cubicBezTo>
                  <a:cubicBezTo>
                    <a:pt x="246065" y="164948"/>
                    <a:pt x="250405" y="161262"/>
                    <a:pt x="254484" y="157641"/>
                  </a:cubicBezTo>
                  <a:cubicBezTo>
                    <a:pt x="263077" y="143770"/>
                    <a:pt x="270100" y="128764"/>
                    <a:pt x="274789" y="112319"/>
                  </a:cubicBezTo>
                  <a:cubicBezTo>
                    <a:pt x="284560" y="78120"/>
                    <a:pt x="330951" y="73758"/>
                    <a:pt x="343972" y="108437"/>
                  </a:cubicBezTo>
                  <a:cubicBezTo>
                    <a:pt x="350013" y="124533"/>
                    <a:pt x="350842" y="138099"/>
                    <a:pt x="342816" y="153126"/>
                  </a:cubicBezTo>
                  <a:lnTo>
                    <a:pt x="342816" y="15312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25513F90-AC9C-4EEE-9FBA-4BCB3B3DE006}"/>
                </a:ext>
              </a:extLst>
            </p:cNvPr>
            <p:cNvSpPr/>
            <p:nvPr/>
          </p:nvSpPr>
          <p:spPr>
            <a:xfrm>
              <a:off x="7117690" y="5832403"/>
              <a:ext cx="30605" cy="30460"/>
            </a:xfrm>
            <a:custGeom>
              <a:avLst/>
              <a:gdLst>
                <a:gd name="connsiteX0" fmla="*/ 18083 w 30605"/>
                <a:gd name="connsiteY0" fmla="*/ 260 h 30460"/>
                <a:gd name="connsiteX1" fmla="*/ 30276 w 30605"/>
                <a:gd name="connsiteY1" fmla="*/ 18014 h 30460"/>
                <a:gd name="connsiteX2" fmla="*/ 12522 w 30605"/>
                <a:gd name="connsiteY2" fmla="*/ 30206 h 30460"/>
                <a:gd name="connsiteX3" fmla="*/ 330 w 30605"/>
                <a:gd name="connsiteY3" fmla="*/ 12452 h 30460"/>
                <a:gd name="connsiteX4" fmla="*/ 18083 w 30605"/>
                <a:gd name="connsiteY4" fmla="*/ 260 h 30460"/>
                <a:gd name="connsiteX5" fmla="*/ 18083 w 30605"/>
                <a:gd name="connsiteY5" fmla="*/ 260 h 3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05" h="30460">
                  <a:moveTo>
                    <a:pt x="18083" y="260"/>
                  </a:moveTo>
                  <a:cubicBezTo>
                    <a:pt x="25914" y="1700"/>
                    <a:pt x="32130" y="9988"/>
                    <a:pt x="30276" y="18014"/>
                  </a:cubicBezTo>
                  <a:cubicBezTo>
                    <a:pt x="28400" y="26062"/>
                    <a:pt x="20919" y="31755"/>
                    <a:pt x="12522" y="30206"/>
                  </a:cubicBezTo>
                  <a:cubicBezTo>
                    <a:pt x="4692" y="28745"/>
                    <a:pt x="-1524" y="20479"/>
                    <a:pt x="330" y="12452"/>
                  </a:cubicBezTo>
                  <a:cubicBezTo>
                    <a:pt x="2206" y="4404"/>
                    <a:pt x="9687" y="-1310"/>
                    <a:pt x="18083" y="260"/>
                  </a:cubicBezTo>
                  <a:lnTo>
                    <a:pt x="18083" y="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11CD4016-903C-49F0-B5D0-ADC6B023594C}"/>
                </a:ext>
              </a:extLst>
            </p:cNvPr>
            <p:cNvSpPr/>
            <p:nvPr/>
          </p:nvSpPr>
          <p:spPr>
            <a:xfrm>
              <a:off x="7114505" y="5776215"/>
              <a:ext cx="19972" cy="20684"/>
            </a:xfrm>
            <a:custGeom>
              <a:avLst/>
              <a:gdLst>
                <a:gd name="connsiteX0" fmla="*/ 11868 w 19972"/>
                <a:gd name="connsiteY0" fmla="*/ 200 h 20684"/>
                <a:gd name="connsiteX1" fmla="*/ 8095 w 19972"/>
                <a:gd name="connsiteY1" fmla="*/ 20484 h 20684"/>
                <a:gd name="connsiteX2" fmla="*/ 11868 w 19972"/>
                <a:gd name="connsiteY2" fmla="*/ 200 h 20684"/>
                <a:gd name="connsiteX3" fmla="*/ 11868 w 19972"/>
                <a:gd name="connsiteY3" fmla="*/ 200 h 2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2" h="20684">
                  <a:moveTo>
                    <a:pt x="11868" y="200"/>
                  </a:moveTo>
                  <a:cubicBezTo>
                    <a:pt x="24911" y="2621"/>
                    <a:pt x="21160" y="22905"/>
                    <a:pt x="8095" y="20484"/>
                  </a:cubicBezTo>
                  <a:cubicBezTo>
                    <a:pt x="-4926" y="18063"/>
                    <a:pt x="-1196" y="-2221"/>
                    <a:pt x="11868" y="200"/>
                  </a:cubicBezTo>
                  <a:lnTo>
                    <a:pt x="11868" y="2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F4366F42-CA99-48B0-BB14-E18CF659F784}"/>
                </a:ext>
              </a:extLst>
            </p:cNvPr>
            <p:cNvSpPr/>
            <p:nvPr/>
          </p:nvSpPr>
          <p:spPr>
            <a:xfrm>
              <a:off x="7086453" y="5752539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6"/>
                    <a:pt x="6790" y="17158"/>
                  </a:cubicBezTo>
                  <a:cubicBezTo>
                    <a:pt x="-4137" y="15130"/>
                    <a:pt x="-996" y="-1861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8512A94A-CBF5-412F-B942-9118FCC71ADC}"/>
                </a:ext>
              </a:extLst>
            </p:cNvPr>
            <p:cNvSpPr/>
            <p:nvPr/>
          </p:nvSpPr>
          <p:spPr>
            <a:xfrm>
              <a:off x="7080794" y="5820484"/>
              <a:ext cx="16174" cy="16726"/>
            </a:xfrm>
            <a:custGeom>
              <a:avLst/>
              <a:gdLst>
                <a:gd name="connsiteX0" fmla="*/ 9614 w 16174"/>
                <a:gd name="connsiteY0" fmla="*/ 163 h 16726"/>
                <a:gd name="connsiteX1" fmla="*/ 6560 w 16174"/>
                <a:gd name="connsiteY1" fmla="*/ 16564 h 16726"/>
                <a:gd name="connsiteX2" fmla="*/ 9614 w 16174"/>
                <a:gd name="connsiteY2" fmla="*/ 163 h 16726"/>
                <a:gd name="connsiteX3" fmla="*/ 9614 w 16174"/>
                <a:gd name="connsiteY3" fmla="*/ 163 h 1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4" h="16726">
                  <a:moveTo>
                    <a:pt x="9614" y="163"/>
                  </a:moveTo>
                  <a:cubicBezTo>
                    <a:pt x="20170" y="2126"/>
                    <a:pt x="17139" y="18527"/>
                    <a:pt x="6560" y="16564"/>
                  </a:cubicBezTo>
                  <a:cubicBezTo>
                    <a:pt x="-3995" y="14623"/>
                    <a:pt x="-964" y="-1800"/>
                    <a:pt x="9614" y="163"/>
                  </a:cubicBezTo>
                  <a:lnTo>
                    <a:pt x="9614" y="16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A4C4F45F-D25E-42D6-A919-8344F451F176}"/>
                </a:ext>
              </a:extLst>
            </p:cNvPr>
            <p:cNvSpPr/>
            <p:nvPr/>
          </p:nvSpPr>
          <p:spPr>
            <a:xfrm>
              <a:off x="7097161" y="5909135"/>
              <a:ext cx="23217" cy="24024"/>
            </a:xfrm>
            <a:custGeom>
              <a:avLst/>
              <a:gdLst>
                <a:gd name="connsiteX0" fmla="*/ 13793 w 23217"/>
                <a:gd name="connsiteY0" fmla="*/ 236 h 24024"/>
                <a:gd name="connsiteX1" fmla="*/ 9409 w 23217"/>
                <a:gd name="connsiteY1" fmla="*/ 23791 h 24024"/>
                <a:gd name="connsiteX2" fmla="*/ 13793 w 23217"/>
                <a:gd name="connsiteY2" fmla="*/ 236 h 24024"/>
                <a:gd name="connsiteX3" fmla="*/ 13793 w 23217"/>
                <a:gd name="connsiteY3" fmla="*/ 236 h 2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17" h="24024">
                  <a:moveTo>
                    <a:pt x="13793" y="236"/>
                  </a:moveTo>
                  <a:cubicBezTo>
                    <a:pt x="28951" y="3050"/>
                    <a:pt x="24611" y="26605"/>
                    <a:pt x="9409" y="23791"/>
                  </a:cubicBezTo>
                  <a:cubicBezTo>
                    <a:pt x="-5727" y="20978"/>
                    <a:pt x="-1387" y="-2599"/>
                    <a:pt x="13793" y="236"/>
                  </a:cubicBezTo>
                  <a:lnTo>
                    <a:pt x="13793" y="2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307134F5-D744-4879-87FF-E065537FE70C}"/>
                </a:ext>
              </a:extLst>
            </p:cNvPr>
            <p:cNvSpPr/>
            <p:nvPr/>
          </p:nvSpPr>
          <p:spPr>
            <a:xfrm>
              <a:off x="7077263" y="5889559"/>
              <a:ext cx="13902" cy="14366"/>
            </a:xfrm>
            <a:custGeom>
              <a:avLst/>
              <a:gdLst>
                <a:gd name="connsiteX0" fmla="*/ 8260 w 13902"/>
                <a:gd name="connsiteY0" fmla="*/ 139 h 14366"/>
                <a:gd name="connsiteX1" fmla="*/ 5643 w 13902"/>
                <a:gd name="connsiteY1" fmla="*/ 14228 h 14366"/>
                <a:gd name="connsiteX2" fmla="*/ 8260 w 13902"/>
                <a:gd name="connsiteY2" fmla="*/ 139 h 14366"/>
                <a:gd name="connsiteX3" fmla="*/ 8260 w 13902"/>
                <a:gd name="connsiteY3" fmla="*/ 139 h 1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2" h="14366">
                  <a:moveTo>
                    <a:pt x="8260" y="139"/>
                  </a:moveTo>
                  <a:cubicBezTo>
                    <a:pt x="17333" y="1818"/>
                    <a:pt x="14738" y="15908"/>
                    <a:pt x="5643" y="14228"/>
                  </a:cubicBezTo>
                  <a:cubicBezTo>
                    <a:pt x="-3430" y="12549"/>
                    <a:pt x="-835" y="-1541"/>
                    <a:pt x="8260" y="139"/>
                  </a:cubicBezTo>
                  <a:lnTo>
                    <a:pt x="8260" y="1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99E89EE2-839B-4137-817E-A21FE57E8854}"/>
                </a:ext>
              </a:extLst>
            </p:cNvPr>
            <p:cNvSpPr/>
            <p:nvPr/>
          </p:nvSpPr>
          <p:spPr>
            <a:xfrm>
              <a:off x="7097191" y="5973537"/>
              <a:ext cx="22354" cy="21961"/>
            </a:xfrm>
            <a:custGeom>
              <a:avLst/>
              <a:gdLst>
                <a:gd name="connsiteX0" fmla="*/ 1156 w 22354"/>
                <a:gd name="connsiteY0" fmla="*/ 6150 h 21961"/>
                <a:gd name="connsiteX1" fmla="*/ 18277 w 22354"/>
                <a:gd name="connsiteY1" fmla="*/ 2639 h 21961"/>
                <a:gd name="connsiteX2" fmla="*/ 18714 w 22354"/>
                <a:gd name="connsiteY2" fmla="*/ 2988 h 21961"/>
                <a:gd name="connsiteX3" fmla="*/ 15333 w 22354"/>
                <a:gd name="connsiteY3" fmla="*/ 21156 h 21961"/>
                <a:gd name="connsiteX4" fmla="*/ 14809 w 22354"/>
                <a:gd name="connsiteY4" fmla="*/ 21330 h 21961"/>
                <a:gd name="connsiteX5" fmla="*/ 109 w 22354"/>
                <a:gd name="connsiteY5" fmla="*/ 11908 h 21961"/>
                <a:gd name="connsiteX6" fmla="*/ 1156 w 22354"/>
                <a:gd name="connsiteY6" fmla="*/ 6150 h 21961"/>
                <a:gd name="connsiteX7" fmla="*/ 1156 w 22354"/>
                <a:gd name="connsiteY7" fmla="*/ 6150 h 2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4" h="21961">
                  <a:moveTo>
                    <a:pt x="1156" y="6150"/>
                  </a:moveTo>
                  <a:cubicBezTo>
                    <a:pt x="5017" y="109"/>
                    <a:pt x="12236" y="-2269"/>
                    <a:pt x="18277" y="2639"/>
                  </a:cubicBezTo>
                  <a:cubicBezTo>
                    <a:pt x="18430" y="2748"/>
                    <a:pt x="18561" y="2879"/>
                    <a:pt x="18714" y="2988"/>
                  </a:cubicBezTo>
                  <a:cubicBezTo>
                    <a:pt x="24864" y="7982"/>
                    <a:pt x="22879" y="18691"/>
                    <a:pt x="15333" y="21156"/>
                  </a:cubicBezTo>
                  <a:cubicBezTo>
                    <a:pt x="15158" y="21221"/>
                    <a:pt x="14984" y="21286"/>
                    <a:pt x="14809" y="21330"/>
                  </a:cubicBezTo>
                  <a:cubicBezTo>
                    <a:pt x="7416" y="23751"/>
                    <a:pt x="1527" y="18909"/>
                    <a:pt x="109" y="11908"/>
                  </a:cubicBezTo>
                  <a:cubicBezTo>
                    <a:pt x="-240" y="10338"/>
                    <a:pt x="284" y="7502"/>
                    <a:pt x="1156" y="6150"/>
                  </a:cubicBezTo>
                  <a:lnTo>
                    <a:pt x="1156" y="61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00D44366-4BE4-4526-9598-3236145924A6}"/>
                </a:ext>
              </a:extLst>
            </p:cNvPr>
            <p:cNvSpPr/>
            <p:nvPr/>
          </p:nvSpPr>
          <p:spPr>
            <a:xfrm>
              <a:off x="7057092" y="5912871"/>
              <a:ext cx="24951" cy="25803"/>
            </a:xfrm>
            <a:custGeom>
              <a:avLst/>
              <a:gdLst>
                <a:gd name="connsiteX0" fmla="*/ 14821 w 24951"/>
                <a:gd name="connsiteY0" fmla="*/ 252 h 25803"/>
                <a:gd name="connsiteX1" fmla="*/ 10131 w 24951"/>
                <a:gd name="connsiteY1" fmla="*/ 25552 h 25803"/>
                <a:gd name="connsiteX2" fmla="*/ 14821 w 24951"/>
                <a:gd name="connsiteY2" fmla="*/ 252 h 25803"/>
                <a:gd name="connsiteX3" fmla="*/ 14821 w 24951"/>
                <a:gd name="connsiteY3" fmla="*/ 252 h 2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51" h="25803">
                  <a:moveTo>
                    <a:pt x="14821" y="252"/>
                  </a:moveTo>
                  <a:cubicBezTo>
                    <a:pt x="31113" y="3283"/>
                    <a:pt x="26445" y="28583"/>
                    <a:pt x="10131" y="25552"/>
                  </a:cubicBezTo>
                  <a:cubicBezTo>
                    <a:pt x="-6161" y="22520"/>
                    <a:pt x="-1494" y="-2780"/>
                    <a:pt x="14821" y="252"/>
                  </a:cubicBezTo>
                  <a:lnTo>
                    <a:pt x="14821" y="2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B6648361-5AD7-43E9-B076-FF6A0E8054F1}"/>
                </a:ext>
              </a:extLst>
            </p:cNvPr>
            <p:cNvSpPr/>
            <p:nvPr/>
          </p:nvSpPr>
          <p:spPr>
            <a:xfrm>
              <a:off x="7072765" y="5949362"/>
              <a:ext cx="20554" cy="21265"/>
            </a:xfrm>
            <a:custGeom>
              <a:avLst/>
              <a:gdLst>
                <a:gd name="connsiteX0" fmla="*/ 12212 w 20554"/>
                <a:gd name="connsiteY0" fmla="*/ 205 h 21265"/>
                <a:gd name="connsiteX1" fmla="*/ 8352 w 20554"/>
                <a:gd name="connsiteY1" fmla="*/ 21056 h 21265"/>
                <a:gd name="connsiteX2" fmla="*/ 12212 w 20554"/>
                <a:gd name="connsiteY2" fmla="*/ 205 h 21265"/>
                <a:gd name="connsiteX3" fmla="*/ 12212 w 20554"/>
                <a:gd name="connsiteY3" fmla="*/ 205 h 2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54" h="21265">
                  <a:moveTo>
                    <a:pt x="12212" y="205"/>
                  </a:moveTo>
                  <a:cubicBezTo>
                    <a:pt x="25625" y="2692"/>
                    <a:pt x="21787" y="23565"/>
                    <a:pt x="8352" y="21056"/>
                  </a:cubicBezTo>
                  <a:cubicBezTo>
                    <a:pt x="-5084" y="18570"/>
                    <a:pt x="-1223" y="-2281"/>
                    <a:pt x="12212" y="205"/>
                  </a:cubicBezTo>
                  <a:lnTo>
                    <a:pt x="12212" y="2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A857B81A-BD94-458D-AE4F-193E7D5C7F45}"/>
                </a:ext>
              </a:extLst>
            </p:cNvPr>
            <p:cNvSpPr/>
            <p:nvPr/>
          </p:nvSpPr>
          <p:spPr>
            <a:xfrm>
              <a:off x="7029381" y="5948776"/>
              <a:ext cx="24745" cy="25600"/>
            </a:xfrm>
            <a:custGeom>
              <a:avLst/>
              <a:gdLst>
                <a:gd name="connsiteX0" fmla="*/ 14702 w 24745"/>
                <a:gd name="connsiteY0" fmla="*/ 247 h 25600"/>
                <a:gd name="connsiteX1" fmla="*/ 10034 w 24745"/>
                <a:gd name="connsiteY1" fmla="*/ 25350 h 25600"/>
                <a:gd name="connsiteX2" fmla="*/ 14702 w 24745"/>
                <a:gd name="connsiteY2" fmla="*/ 247 h 25600"/>
                <a:gd name="connsiteX3" fmla="*/ 14702 w 24745"/>
                <a:gd name="connsiteY3" fmla="*/ 247 h 2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45" h="25600">
                  <a:moveTo>
                    <a:pt x="14702" y="247"/>
                  </a:moveTo>
                  <a:cubicBezTo>
                    <a:pt x="30863" y="3256"/>
                    <a:pt x="26218" y="28360"/>
                    <a:pt x="10034" y="25350"/>
                  </a:cubicBezTo>
                  <a:cubicBezTo>
                    <a:pt x="-6105" y="22362"/>
                    <a:pt x="-1482" y="-2741"/>
                    <a:pt x="14702" y="247"/>
                  </a:cubicBezTo>
                  <a:lnTo>
                    <a:pt x="14702" y="2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C03FC2C2-7D04-4E34-AD72-AB2495DC912A}"/>
                </a:ext>
              </a:extLst>
            </p:cNvPr>
            <p:cNvSpPr/>
            <p:nvPr/>
          </p:nvSpPr>
          <p:spPr>
            <a:xfrm>
              <a:off x="7050028" y="5990661"/>
              <a:ext cx="19211" cy="19885"/>
            </a:xfrm>
            <a:custGeom>
              <a:avLst/>
              <a:gdLst>
                <a:gd name="connsiteX0" fmla="*/ 11416 w 19211"/>
                <a:gd name="connsiteY0" fmla="*/ 194 h 19885"/>
                <a:gd name="connsiteX1" fmla="*/ 7796 w 19211"/>
                <a:gd name="connsiteY1" fmla="*/ 19692 h 19885"/>
                <a:gd name="connsiteX2" fmla="*/ 11416 w 19211"/>
                <a:gd name="connsiteY2" fmla="*/ 194 h 19885"/>
                <a:gd name="connsiteX3" fmla="*/ 11416 w 19211"/>
                <a:gd name="connsiteY3" fmla="*/ 194 h 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1" h="19885">
                  <a:moveTo>
                    <a:pt x="11416" y="194"/>
                  </a:moveTo>
                  <a:cubicBezTo>
                    <a:pt x="23957" y="2527"/>
                    <a:pt x="20358" y="22026"/>
                    <a:pt x="7796" y="19692"/>
                  </a:cubicBezTo>
                  <a:cubicBezTo>
                    <a:pt x="-4745" y="17358"/>
                    <a:pt x="-1146" y="-2140"/>
                    <a:pt x="11416" y="194"/>
                  </a:cubicBezTo>
                  <a:lnTo>
                    <a:pt x="11416" y="1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262F1705-87FE-4B2D-A062-56382002B848}"/>
                </a:ext>
              </a:extLst>
            </p:cNvPr>
            <p:cNvSpPr/>
            <p:nvPr/>
          </p:nvSpPr>
          <p:spPr>
            <a:xfrm>
              <a:off x="7014056" y="5986435"/>
              <a:ext cx="16541" cy="17126"/>
            </a:xfrm>
            <a:custGeom>
              <a:avLst/>
              <a:gdLst>
                <a:gd name="connsiteX0" fmla="*/ 9830 w 16541"/>
                <a:gd name="connsiteY0" fmla="*/ 166 h 17126"/>
                <a:gd name="connsiteX1" fmla="*/ 6711 w 16541"/>
                <a:gd name="connsiteY1" fmla="*/ 16960 h 17126"/>
                <a:gd name="connsiteX2" fmla="*/ 9830 w 16541"/>
                <a:gd name="connsiteY2" fmla="*/ 166 h 17126"/>
                <a:gd name="connsiteX3" fmla="*/ 9830 w 16541"/>
                <a:gd name="connsiteY3" fmla="*/ 166 h 17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41" h="17126">
                  <a:moveTo>
                    <a:pt x="9830" y="166"/>
                  </a:moveTo>
                  <a:cubicBezTo>
                    <a:pt x="20626" y="2173"/>
                    <a:pt x="17530" y="18967"/>
                    <a:pt x="6711" y="16960"/>
                  </a:cubicBezTo>
                  <a:cubicBezTo>
                    <a:pt x="-4085" y="14954"/>
                    <a:pt x="-988" y="-1840"/>
                    <a:pt x="9830" y="166"/>
                  </a:cubicBezTo>
                  <a:lnTo>
                    <a:pt x="9830" y="1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9404AD46-D2FE-4D6B-9C04-3B94BEC80D73}"/>
                </a:ext>
              </a:extLst>
            </p:cNvPr>
            <p:cNvSpPr/>
            <p:nvPr/>
          </p:nvSpPr>
          <p:spPr>
            <a:xfrm>
              <a:off x="7022851" y="6021693"/>
              <a:ext cx="15213" cy="15749"/>
            </a:xfrm>
            <a:custGeom>
              <a:avLst/>
              <a:gdLst>
                <a:gd name="connsiteX0" fmla="*/ 9040 w 15213"/>
                <a:gd name="connsiteY0" fmla="*/ 154 h 15749"/>
                <a:gd name="connsiteX1" fmla="*/ 6182 w 15213"/>
                <a:gd name="connsiteY1" fmla="*/ 15596 h 15749"/>
                <a:gd name="connsiteX2" fmla="*/ 9040 w 15213"/>
                <a:gd name="connsiteY2" fmla="*/ 154 h 15749"/>
                <a:gd name="connsiteX3" fmla="*/ 9040 w 15213"/>
                <a:gd name="connsiteY3" fmla="*/ 154 h 1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13" h="15749">
                  <a:moveTo>
                    <a:pt x="9040" y="154"/>
                  </a:moveTo>
                  <a:cubicBezTo>
                    <a:pt x="18964" y="1986"/>
                    <a:pt x="16128" y="17450"/>
                    <a:pt x="6182" y="15596"/>
                  </a:cubicBezTo>
                  <a:cubicBezTo>
                    <a:pt x="-3763" y="13764"/>
                    <a:pt x="-906" y="-1700"/>
                    <a:pt x="9040" y="154"/>
                  </a:cubicBezTo>
                  <a:lnTo>
                    <a:pt x="9040" y="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C306ABC7-9F4D-4E66-B27E-290C8FD8A455}"/>
                </a:ext>
              </a:extLst>
            </p:cNvPr>
            <p:cNvSpPr/>
            <p:nvPr/>
          </p:nvSpPr>
          <p:spPr>
            <a:xfrm>
              <a:off x="6964261" y="5991824"/>
              <a:ext cx="16365" cy="16926"/>
            </a:xfrm>
            <a:custGeom>
              <a:avLst/>
              <a:gdLst>
                <a:gd name="connsiteX0" fmla="*/ 9723 w 16365"/>
                <a:gd name="connsiteY0" fmla="*/ 164 h 16926"/>
                <a:gd name="connsiteX1" fmla="*/ 6648 w 16365"/>
                <a:gd name="connsiteY1" fmla="*/ 16762 h 16926"/>
                <a:gd name="connsiteX2" fmla="*/ 9723 w 16365"/>
                <a:gd name="connsiteY2" fmla="*/ 164 h 16926"/>
                <a:gd name="connsiteX3" fmla="*/ 9723 w 16365"/>
                <a:gd name="connsiteY3" fmla="*/ 164 h 1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65" h="16926">
                  <a:moveTo>
                    <a:pt x="9723" y="164"/>
                  </a:moveTo>
                  <a:cubicBezTo>
                    <a:pt x="20411" y="2149"/>
                    <a:pt x="17335" y="18747"/>
                    <a:pt x="6648" y="16762"/>
                  </a:cubicBezTo>
                  <a:cubicBezTo>
                    <a:pt x="-4039" y="14777"/>
                    <a:pt x="-985" y="-1820"/>
                    <a:pt x="9723" y="164"/>
                  </a:cubicBezTo>
                  <a:lnTo>
                    <a:pt x="9723" y="1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60490886-D345-4595-A1BE-94143F88BEA1}"/>
                </a:ext>
              </a:extLst>
            </p:cNvPr>
            <p:cNvSpPr/>
            <p:nvPr/>
          </p:nvSpPr>
          <p:spPr>
            <a:xfrm>
              <a:off x="6988239" y="6002984"/>
              <a:ext cx="19211" cy="19885"/>
            </a:xfrm>
            <a:custGeom>
              <a:avLst/>
              <a:gdLst>
                <a:gd name="connsiteX0" fmla="*/ 11416 w 19211"/>
                <a:gd name="connsiteY0" fmla="*/ 193 h 19885"/>
                <a:gd name="connsiteX1" fmla="*/ 7796 w 19211"/>
                <a:gd name="connsiteY1" fmla="*/ 19692 h 19885"/>
                <a:gd name="connsiteX2" fmla="*/ 11416 w 19211"/>
                <a:gd name="connsiteY2" fmla="*/ 193 h 19885"/>
                <a:gd name="connsiteX3" fmla="*/ 11416 w 19211"/>
                <a:gd name="connsiteY3" fmla="*/ 193 h 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1" h="19885">
                  <a:moveTo>
                    <a:pt x="11416" y="193"/>
                  </a:moveTo>
                  <a:cubicBezTo>
                    <a:pt x="23957" y="2527"/>
                    <a:pt x="20359" y="22026"/>
                    <a:pt x="7796" y="19692"/>
                  </a:cubicBezTo>
                  <a:cubicBezTo>
                    <a:pt x="-4745" y="17380"/>
                    <a:pt x="-1147" y="-2141"/>
                    <a:pt x="11416" y="193"/>
                  </a:cubicBezTo>
                  <a:lnTo>
                    <a:pt x="11416" y="1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59F152B6-6C51-4E85-AE78-6565958B984B}"/>
                </a:ext>
              </a:extLst>
            </p:cNvPr>
            <p:cNvSpPr/>
            <p:nvPr/>
          </p:nvSpPr>
          <p:spPr>
            <a:xfrm>
              <a:off x="6973793" y="6028734"/>
              <a:ext cx="17693" cy="18306"/>
            </a:xfrm>
            <a:custGeom>
              <a:avLst/>
              <a:gdLst>
                <a:gd name="connsiteX0" fmla="*/ 10507 w 17693"/>
                <a:gd name="connsiteY0" fmla="*/ 180 h 18306"/>
                <a:gd name="connsiteX1" fmla="*/ 7170 w 17693"/>
                <a:gd name="connsiteY1" fmla="*/ 18130 h 18306"/>
                <a:gd name="connsiteX2" fmla="*/ 10507 w 17693"/>
                <a:gd name="connsiteY2" fmla="*/ 180 h 18306"/>
                <a:gd name="connsiteX3" fmla="*/ 10507 w 17693"/>
                <a:gd name="connsiteY3" fmla="*/ 180 h 1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3" h="18306">
                  <a:moveTo>
                    <a:pt x="10507" y="180"/>
                  </a:moveTo>
                  <a:cubicBezTo>
                    <a:pt x="22067" y="2317"/>
                    <a:pt x="18751" y="20267"/>
                    <a:pt x="7170" y="18130"/>
                  </a:cubicBezTo>
                  <a:cubicBezTo>
                    <a:pt x="-4367" y="15971"/>
                    <a:pt x="-1053" y="-1979"/>
                    <a:pt x="10507" y="180"/>
                  </a:cubicBezTo>
                  <a:lnTo>
                    <a:pt x="10507" y="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FAF20CF9-71F4-42B1-B4E4-92F3C168C0FD}"/>
                </a:ext>
              </a:extLst>
            </p:cNvPr>
            <p:cNvSpPr/>
            <p:nvPr/>
          </p:nvSpPr>
          <p:spPr>
            <a:xfrm>
              <a:off x="6962065" y="6049237"/>
              <a:ext cx="21672" cy="21306"/>
            </a:xfrm>
            <a:custGeom>
              <a:avLst/>
              <a:gdLst>
                <a:gd name="connsiteX0" fmla="*/ 4242 w 21672"/>
                <a:gd name="connsiteY0" fmla="*/ 2207 h 21306"/>
                <a:gd name="connsiteX1" fmla="*/ 4744 w 21672"/>
                <a:gd name="connsiteY1" fmla="*/ 1836 h 21306"/>
                <a:gd name="connsiteX2" fmla="*/ 19553 w 21672"/>
                <a:gd name="connsiteY2" fmla="*/ 4584 h 21306"/>
                <a:gd name="connsiteX3" fmla="*/ 20164 w 21672"/>
                <a:gd name="connsiteY3" fmla="*/ 5652 h 21306"/>
                <a:gd name="connsiteX4" fmla="*/ 17764 w 21672"/>
                <a:gd name="connsiteY4" fmla="*/ 18630 h 21306"/>
                <a:gd name="connsiteX5" fmla="*/ 16805 w 21672"/>
                <a:gd name="connsiteY5" fmla="*/ 19415 h 21306"/>
                <a:gd name="connsiteX6" fmla="*/ 1995 w 21672"/>
                <a:gd name="connsiteY6" fmla="*/ 16667 h 21306"/>
                <a:gd name="connsiteX7" fmla="*/ 1668 w 21672"/>
                <a:gd name="connsiteY7" fmla="*/ 16143 h 21306"/>
                <a:gd name="connsiteX8" fmla="*/ 4242 w 21672"/>
                <a:gd name="connsiteY8" fmla="*/ 2207 h 21306"/>
                <a:gd name="connsiteX9" fmla="*/ 4242 w 21672"/>
                <a:gd name="connsiteY9" fmla="*/ 2207 h 2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72" h="21306">
                  <a:moveTo>
                    <a:pt x="4242" y="2207"/>
                  </a:moveTo>
                  <a:cubicBezTo>
                    <a:pt x="4417" y="2076"/>
                    <a:pt x="4569" y="1966"/>
                    <a:pt x="4744" y="1836"/>
                  </a:cubicBezTo>
                  <a:cubicBezTo>
                    <a:pt x="9062" y="-1414"/>
                    <a:pt x="16783" y="-258"/>
                    <a:pt x="19553" y="4584"/>
                  </a:cubicBezTo>
                  <a:cubicBezTo>
                    <a:pt x="19749" y="4955"/>
                    <a:pt x="19967" y="5303"/>
                    <a:pt x="20164" y="5652"/>
                  </a:cubicBezTo>
                  <a:cubicBezTo>
                    <a:pt x="22824" y="10320"/>
                    <a:pt x="21930" y="15205"/>
                    <a:pt x="17764" y="18630"/>
                  </a:cubicBezTo>
                  <a:cubicBezTo>
                    <a:pt x="17459" y="18891"/>
                    <a:pt x="17132" y="19153"/>
                    <a:pt x="16805" y="19415"/>
                  </a:cubicBezTo>
                  <a:cubicBezTo>
                    <a:pt x="12486" y="22948"/>
                    <a:pt x="4853" y="21247"/>
                    <a:pt x="1995" y="16667"/>
                  </a:cubicBezTo>
                  <a:cubicBezTo>
                    <a:pt x="1887" y="16492"/>
                    <a:pt x="1778" y="16318"/>
                    <a:pt x="1668" y="16143"/>
                  </a:cubicBezTo>
                  <a:cubicBezTo>
                    <a:pt x="-1298" y="11389"/>
                    <a:pt x="-229" y="5587"/>
                    <a:pt x="4242" y="2207"/>
                  </a:cubicBezTo>
                  <a:lnTo>
                    <a:pt x="4242" y="22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BDBE7809-1674-4F84-A009-2EF7213CE6B6}"/>
                </a:ext>
              </a:extLst>
            </p:cNvPr>
            <p:cNvSpPr/>
            <p:nvPr/>
          </p:nvSpPr>
          <p:spPr>
            <a:xfrm>
              <a:off x="6897532" y="6029509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7"/>
                    <a:pt x="6790" y="17158"/>
                  </a:cubicBezTo>
                  <a:cubicBezTo>
                    <a:pt x="-4137" y="15130"/>
                    <a:pt x="-996" y="-1860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37A47065-248D-486B-ACCE-0BFD22F8B43F}"/>
                </a:ext>
              </a:extLst>
            </p:cNvPr>
            <p:cNvSpPr/>
            <p:nvPr/>
          </p:nvSpPr>
          <p:spPr>
            <a:xfrm>
              <a:off x="6906197" y="5989508"/>
              <a:ext cx="21323" cy="22060"/>
            </a:xfrm>
            <a:custGeom>
              <a:avLst/>
              <a:gdLst>
                <a:gd name="connsiteX0" fmla="*/ 12673 w 21323"/>
                <a:gd name="connsiteY0" fmla="*/ 212 h 22060"/>
                <a:gd name="connsiteX1" fmla="*/ 8660 w 21323"/>
                <a:gd name="connsiteY1" fmla="*/ 21848 h 22060"/>
                <a:gd name="connsiteX2" fmla="*/ 12673 w 21323"/>
                <a:gd name="connsiteY2" fmla="*/ 212 h 22060"/>
                <a:gd name="connsiteX3" fmla="*/ 12673 w 21323"/>
                <a:gd name="connsiteY3" fmla="*/ 212 h 2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23" h="22060">
                  <a:moveTo>
                    <a:pt x="12673" y="212"/>
                  </a:moveTo>
                  <a:cubicBezTo>
                    <a:pt x="26588" y="2808"/>
                    <a:pt x="22597" y="24422"/>
                    <a:pt x="8660" y="21848"/>
                  </a:cubicBezTo>
                  <a:cubicBezTo>
                    <a:pt x="-5277" y="19274"/>
                    <a:pt x="-1264" y="-2362"/>
                    <a:pt x="12673" y="212"/>
                  </a:cubicBezTo>
                  <a:lnTo>
                    <a:pt x="12673" y="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83BB930F-39D9-41F4-9B69-CBF3E0010DEB}"/>
                </a:ext>
              </a:extLst>
            </p:cNvPr>
            <p:cNvSpPr/>
            <p:nvPr/>
          </p:nvSpPr>
          <p:spPr>
            <a:xfrm>
              <a:off x="6928867" y="6024139"/>
              <a:ext cx="21314" cy="22063"/>
            </a:xfrm>
            <a:custGeom>
              <a:avLst/>
              <a:gdLst>
                <a:gd name="connsiteX0" fmla="*/ 12664 w 21314"/>
                <a:gd name="connsiteY0" fmla="*/ 216 h 22063"/>
                <a:gd name="connsiteX1" fmla="*/ 8651 w 21314"/>
                <a:gd name="connsiteY1" fmla="*/ 21852 h 22063"/>
                <a:gd name="connsiteX2" fmla="*/ 12664 w 21314"/>
                <a:gd name="connsiteY2" fmla="*/ 216 h 22063"/>
                <a:gd name="connsiteX3" fmla="*/ 12664 w 21314"/>
                <a:gd name="connsiteY3" fmla="*/ 216 h 2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14" h="22063">
                  <a:moveTo>
                    <a:pt x="12664" y="216"/>
                  </a:moveTo>
                  <a:cubicBezTo>
                    <a:pt x="26579" y="2789"/>
                    <a:pt x="22587" y="24425"/>
                    <a:pt x="8651" y="21852"/>
                  </a:cubicBezTo>
                  <a:cubicBezTo>
                    <a:pt x="-5264" y="19256"/>
                    <a:pt x="-1273" y="-2380"/>
                    <a:pt x="12664" y="216"/>
                  </a:cubicBezTo>
                  <a:lnTo>
                    <a:pt x="12664" y="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13C33F2B-61E5-4433-8712-CF7C816BDDD5}"/>
                </a:ext>
              </a:extLst>
            </p:cNvPr>
            <p:cNvSpPr/>
            <p:nvPr/>
          </p:nvSpPr>
          <p:spPr>
            <a:xfrm>
              <a:off x="6861275" y="6031097"/>
              <a:ext cx="12750" cy="13190"/>
            </a:xfrm>
            <a:custGeom>
              <a:avLst/>
              <a:gdLst>
                <a:gd name="connsiteX0" fmla="*/ 7583 w 12750"/>
                <a:gd name="connsiteY0" fmla="*/ 128 h 13190"/>
                <a:gd name="connsiteX1" fmla="*/ 5184 w 12750"/>
                <a:gd name="connsiteY1" fmla="*/ 13062 h 13190"/>
                <a:gd name="connsiteX2" fmla="*/ 7583 w 12750"/>
                <a:gd name="connsiteY2" fmla="*/ 128 h 13190"/>
                <a:gd name="connsiteX3" fmla="*/ 7583 w 12750"/>
                <a:gd name="connsiteY3" fmla="*/ 128 h 1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50" h="13190">
                  <a:moveTo>
                    <a:pt x="7583" y="128"/>
                  </a:moveTo>
                  <a:cubicBezTo>
                    <a:pt x="15893" y="1677"/>
                    <a:pt x="13515" y="14611"/>
                    <a:pt x="5184" y="13062"/>
                  </a:cubicBezTo>
                  <a:cubicBezTo>
                    <a:pt x="-3148" y="11513"/>
                    <a:pt x="-771" y="-1420"/>
                    <a:pt x="7583" y="128"/>
                  </a:cubicBezTo>
                  <a:lnTo>
                    <a:pt x="7583" y="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AB92369A-B52D-41DA-AB0B-E7E2E34627BC}"/>
                </a:ext>
              </a:extLst>
            </p:cNvPr>
            <p:cNvSpPr/>
            <p:nvPr/>
          </p:nvSpPr>
          <p:spPr>
            <a:xfrm>
              <a:off x="6845616" y="5981526"/>
              <a:ext cx="16749" cy="17325"/>
            </a:xfrm>
            <a:custGeom>
              <a:avLst/>
              <a:gdLst>
                <a:gd name="connsiteX0" fmla="*/ 9960 w 16749"/>
                <a:gd name="connsiteY0" fmla="*/ 168 h 17325"/>
                <a:gd name="connsiteX1" fmla="*/ 6797 w 16749"/>
                <a:gd name="connsiteY1" fmla="*/ 17158 h 17325"/>
                <a:gd name="connsiteX2" fmla="*/ 9960 w 16749"/>
                <a:gd name="connsiteY2" fmla="*/ 168 h 17325"/>
                <a:gd name="connsiteX3" fmla="*/ 9960 w 16749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9" h="17325">
                  <a:moveTo>
                    <a:pt x="9960" y="168"/>
                  </a:moveTo>
                  <a:cubicBezTo>
                    <a:pt x="20887" y="2196"/>
                    <a:pt x="17746" y="19187"/>
                    <a:pt x="6797" y="17158"/>
                  </a:cubicBezTo>
                  <a:cubicBezTo>
                    <a:pt x="-4130" y="15130"/>
                    <a:pt x="-1011" y="-1860"/>
                    <a:pt x="9960" y="168"/>
                  </a:cubicBezTo>
                  <a:lnTo>
                    <a:pt x="9960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3B087B07-DA6E-4479-89A3-87D9B998206F}"/>
                </a:ext>
              </a:extLst>
            </p:cNvPr>
            <p:cNvSpPr/>
            <p:nvPr/>
          </p:nvSpPr>
          <p:spPr>
            <a:xfrm>
              <a:off x="6775185" y="5960093"/>
              <a:ext cx="21914" cy="21806"/>
            </a:xfrm>
            <a:custGeom>
              <a:avLst/>
              <a:gdLst>
                <a:gd name="connsiteX0" fmla="*/ 12953 w 21914"/>
                <a:gd name="connsiteY0" fmla="*/ 183 h 21806"/>
                <a:gd name="connsiteX1" fmla="*/ 21677 w 21914"/>
                <a:gd name="connsiteY1" fmla="*/ 12899 h 21806"/>
                <a:gd name="connsiteX2" fmla="*/ 8961 w 21914"/>
                <a:gd name="connsiteY2" fmla="*/ 21623 h 21806"/>
                <a:gd name="connsiteX3" fmla="*/ 237 w 21914"/>
                <a:gd name="connsiteY3" fmla="*/ 8907 h 21806"/>
                <a:gd name="connsiteX4" fmla="*/ 12953 w 21914"/>
                <a:gd name="connsiteY4" fmla="*/ 183 h 21806"/>
                <a:gd name="connsiteX5" fmla="*/ 12953 w 21914"/>
                <a:gd name="connsiteY5" fmla="*/ 183 h 2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14" h="21806">
                  <a:moveTo>
                    <a:pt x="12953" y="183"/>
                  </a:moveTo>
                  <a:cubicBezTo>
                    <a:pt x="18558" y="1230"/>
                    <a:pt x="23008" y="7163"/>
                    <a:pt x="21677" y="12899"/>
                  </a:cubicBezTo>
                  <a:cubicBezTo>
                    <a:pt x="20346" y="18657"/>
                    <a:pt x="14981" y="22735"/>
                    <a:pt x="8961" y="21623"/>
                  </a:cubicBezTo>
                  <a:cubicBezTo>
                    <a:pt x="3356" y="20576"/>
                    <a:pt x="-1093" y="14644"/>
                    <a:pt x="237" y="8907"/>
                  </a:cubicBezTo>
                  <a:cubicBezTo>
                    <a:pt x="1590" y="3150"/>
                    <a:pt x="6955" y="-929"/>
                    <a:pt x="12953" y="183"/>
                  </a:cubicBezTo>
                  <a:lnTo>
                    <a:pt x="12953" y="1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D292112F-0862-4011-A10A-8B44B2E21737}"/>
                </a:ext>
              </a:extLst>
            </p:cNvPr>
            <p:cNvSpPr/>
            <p:nvPr/>
          </p:nvSpPr>
          <p:spPr>
            <a:xfrm>
              <a:off x="6807082" y="6014440"/>
              <a:ext cx="17774" cy="18715"/>
            </a:xfrm>
            <a:custGeom>
              <a:avLst/>
              <a:gdLst>
                <a:gd name="connsiteX0" fmla="*/ 2038 w 17774"/>
                <a:gd name="connsiteY0" fmla="*/ 3786 h 18715"/>
                <a:gd name="connsiteX1" fmla="*/ 2713 w 17774"/>
                <a:gd name="connsiteY1" fmla="*/ 2892 h 18715"/>
                <a:gd name="connsiteX2" fmla="*/ 17043 w 17774"/>
                <a:gd name="connsiteY2" fmla="*/ 5553 h 18715"/>
                <a:gd name="connsiteX3" fmla="*/ 17370 w 17774"/>
                <a:gd name="connsiteY3" fmla="*/ 6622 h 18715"/>
                <a:gd name="connsiteX4" fmla="*/ 7228 w 17774"/>
                <a:gd name="connsiteY4" fmla="*/ 18552 h 18715"/>
                <a:gd name="connsiteX5" fmla="*/ 2038 w 17774"/>
                <a:gd name="connsiteY5" fmla="*/ 3786 h 18715"/>
                <a:gd name="connsiteX6" fmla="*/ 2038 w 17774"/>
                <a:gd name="connsiteY6" fmla="*/ 3786 h 1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4" h="18715">
                  <a:moveTo>
                    <a:pt x="2038" y="3786"/>
                  </a:moveTo>
                  <a:cubicBezTo>
                    <a:pt x="2255" y="3481"/>
                    <a:pt x="2496" y="3197"/>
                    <a:pt x="2713" y="2892"/>
                  </a:cubicBezTo>
                  <a:cubicBezTo>
                    <a:pt x="6465" y="-2015"/>
                    <a:pt x="15298" y="-380"/>
                    <a:pt x="17043" y="5553"/>
                  </a:cubicBezTo>
                  <a:cubicBezTo>
                    <a:pt x="17152" y="5902"/>
                    <a:pt x="17261" y="6272"/>
                    <a:pt x="17370" y="6622"/>
                  </a:cubicBezTo>
                  <a:cubicBezTo>
                    <a:pt x="19268" y="13077"/>
                    <a:pt x="14251" y="19860"/>
                    <a:pt x="7228" y="18552"/>
                  </a:cubicBezTo>
                  <a:cubicBezTo>
                    <a:pt x="205" y="17265"/>
                    <a:pt x="-2063" y="9130"/>
                    <a:pt x="2038" y="3786"/>
                  </a:cubicBezTo>
                  <a:lnTo>
                    <a:pt x="2038" y="378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57B038F4-1C4F-48EC-9AA8-027D43CA482F}"/>
                </a:ext>
              </a:extLst>
            </p:cNvPr>
            <p:cNvSpPr/>
            <p:nvPr/>
          </p:nvSpPr>
          <p:spPr>
            <a:xfrm>
              <a:off x="6776322" y="5920542"/>
              <a:ext cx="21129" cy="21864"/>
            </a:xfrm>
            <a:custGeom>
              <a:avLst/>
              <a:gdLst>
                <a:gd name="connsiteX0" fmla="*/ 12557 w 21129"/>
                <a:gd name="connsiteY0" fmla="*/ 214 h 21864"/>
                <a:gd name="connsiteX1" fmla="*/ 8588 w 21129"/>
                <a:gd name="connsiteY1" fmla="*/ 21654 h 21864"/>
                <a:gd name="connsiteX2" fmla="*/ 12557 w 21129"/>
                <a:gd name="connsiteY2" fmla="*/ 214 h 21864"/>
                <a:gd name="connsiteX3" fmla="*/ 12557 w 21129"/>
                <a:gd name="connsiteY3" fmla="*/ 214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29" h="21864">
                  <a:moveTo>
                    <a:pt x="12557" y="214"/>
                  </a:moveTo>
                  <a:cubicBezTo>
                    <a:pt x="26341" y="2788"/>
                    <a:pt x="22394" y="24205"/>
                    <a:pt x="8588" y="21654"/>
                  </a:cubicBezTo>
                  <a:cubicBezTo>
                    <a:pt x="-5218" y="19080"/>
                    <a:pt x="-1271" y="-2360"/>
                    <a:pt x="12557" y="214"/>
                  </a:cubicBezTo>
                  <a:lnTo>
                    <a:pt x="12557" y="2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3DE67691-C3D6-4498-A6AC-333A85994188}"/>
                </a:ext>
              </a:extLst>
            </p:cNvPr>
            <p:cNvSpPr/>
            <p:nvPr/>
          </p:nvSpPr>
          <p:spPr>
            <a:xfrm>
              <a:off x="6739371" y="5924661"/>
              <a:ext cx="10824" cy="11208"/>
            </a:xfrm>
            <a:custGeom>
              <a:avLst/>
              <a:gdLst>
                <a:gd name="connsiteX0" fmla="*/ 6433 w 10824"/>
                <a:gd name="connsiteY0" fmla="*/ 108 h 11208"/>
                <a:gd name="connsiteX1" fmla="*/ 4382 w 10824"/>
                <a:gd name="connsiteY1" fmla="*/ 11100 h 11208"/>
                <a:gd name="connsiteX2" fmla="*/ 6433 w 10824"/>
                <a:gd name="connsiteY2" fmla="*/ 108 h 11208"/>
                <a:gd name="connsiteX3" fmla="*/ 6433 w 10824"/>
                <a:gd name="connsiteY3" fmla="*/ 108 h 1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24" h="11208">
                  <a:moveTo>
                    <a:pt x="6433" y="108"/>
                  </a:moveTo>
                  <a:cubicBezTo>
                    <a:pt x="13500" y="1417"/>
                    <a:pt x="11471" y="12409"/>
                    <a:pt x="4382" y="11100"/>
                  </a:cubicBezTo>
                  <a:cubicBezTo>
                    <a:pt x="-2662" y="9792"/>
                    <a:pt x="-655" y="-1201"/>
                    <a:pt x="6433" y="108"/>
                  </a:cubicBezTo>
                  <a:lnTo>
                    <a:pt x="6433" y="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3218B6BA-3CEF-4271-BBCE-ED34E35924A0}"/>
                </a:ext>
              </a:extLst>
            </p:cNvPr>
            <p:cNvSpPr/>
            <p:nvPr/>
          </p:nvSpPr>
          <p:spPr>
            <a:xfrm>
              <a:off x="6805277" y="5943600"/>
              <a:ext cx="23025" cy="23842"/>
            </a:xfrm>
            <a:custGeom>
              <a:avLst/>
              <a:gdLst>
                <a:gd name="connsiteX0" fmla="*/ 13679 w 23025"/>
                <a:gd name="connsiteY0" fmla="*/ 231 h 23842"/>
                <a:gd name="connsiteX1" fmla="*/ 9339 w 23025"/>
                <a:gd name="connsiteY1" fmla="*/ 23612 h 23842"/>
                <a:gd name="connsiteX2" fmla="*/ 13679 w 23025"/>
                <a:gd name="connsiteY2" fmla="*/ 231 h 23842"/>
                <a:gd name="connsiteX3" fmla="*/ 13679 w 23025"/>
                <a:gd name="connsiteY3" fmla="*/ 231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25" h="23842">
                  <a:moveTo>
                    <a:pt x="13679" y="231"/>
                  </a:moveTo>
                  <a:cubicBezTo>
                    <a:pt x="28707" y="3023"/>
                    <a:pt x="24410" y="26403"/>
                    <a:pt x="9339" y="23612"/>
                  </a:cubicBezTo>
                  <a:cubicBezTo>
                    <a:pt x="-5688" y="20820"/>
                    <a:pt x="-1370" y="-2561"/>
                    <a:pt x="13679" y="231"/>
                  </a:cubicBezTo>
                  <a:lnTo>
                    <a:pt x="13679" y="2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078CAB2A-4DBD-418F-A11F-0689E5BEB26E}"/>
                </a:ext>
              </a:extLst>
            </p:cNvPr>
            <p:cNvSpPr/>
            <p:nvPr/>
          </p:nvSpPr>
          <p:spPr>
            <a:xfrm>
              <a:off x="6760232" y="5884683"/>
              <a:ext cx="23799" cy="24620"/>
            </a:xfrm>
            <a:custGeom>
              <a:avLst/>
              <a:gdLst>
                <a:gd name="connsiteX0" fmla="*/ 14143 w 23799"/>
                <a:gd name="connsiteY0" fmla="*/ 238 h 24620"/>
                <a:gd name="connsiteX1" fmla="*/ 9672 w 23799"/>
                <a:gd name="connsiteY1" fmla="*/ 24382 h 24620"/>
                <a:gd name="connsiteX2" fmla="*/ 14143 w 23799"/>
                <a:gd name="connsiteY2" fmla="*/ 238 h 24620"/>
                <a:gd name="connsiteX3" fmla="*/ 14143 w 23799"/>
                <a:gd name="connsiteY3" fmla="*/ 238 h 2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99" h="24620">
                  <a:moveTo>
                    <a:pt x="14143" y="238"/>
                  </a:moveTo>
                  <a:cubicBezTo>
                    <a:pt x="29672" y="3117"/>
                    <a:pt x="25223" y="27261"/>
                    <a:pt x="9672" y="24382"/>
                  </a:cubicBezTo>
                  <a:cubicBezTo>
                    <a:pt x="-5879" y="21503"/>
                    <a:pt x="-1429" y="-2641"/>
                    <a:pt x="14143" y="238"/>
                  </a:cubicBezTo>
                  <a:lnTo>
                    <a:pt x="14143" y="2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9125A689-D761-4E2B-A735-A1264BA53F41}"/>
                </a:ext>
              </a:extLst>
            </p:cNvPr>
            <p:cNvSpPr/>
            <p:nvPr/>
          </p:nvSpPr>
          <p:spPr>
            <a:xfrm>
              <a:off x="6739762" y="5855378"/>
              <a:ext cx="18467" cy="19104"/>
            </a:xfrm>
            <a:custGeom>
              <a:avLst/>
              <a:gdLst>
                <a:gd name="connsiteX0" fmla="*/ 10971 w 18467"/>
                <a:gd name="connsiteY0" fmla="*/ 187 h 19104"/>
                <a:gd name="connsiteX1" fmla="*/ 7503 w 18467"/>
                <a:gd name="connsiteY1" fmla="*/ 18922 h 19104"/>
                <a:gd name="connsiteX2" fmla="*/ 10971 w 18467"/>
                <a:gd name="connsiteY2" fmla="*/ 187 h 19104"/>
                <a:gd name="connsiteX3" fmla="*/ 10971 w 18467"/>
                <a:gd name="connsiteY3" fmla="*/ 187 h 1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67" h="19104">
                  <a:moveTo>
                    <a:pt x="10971" y="187"/>
                  </a:moveTo>
                  <a:cubicBezTo>
                    <a:pt x="23032" y="2433"/>
                    <a:pt x="19564" y="21146"/>
                    <a:pt x="7503" y="18922"/>
                  </a:cubicBezTo>
                  <a:cubicBezTo>
                    <a:pt x="-4558" y="16675"/>
                    <a:pt x="-1112" y="-2060"/>
                    <a:pt x="10971" y="187"/>
                  </a:cubicBezTo>
                  <a:lnTo>
                    <a:pt x="10971" y="1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A2E488F5-3EC0-409B-9808-EC80B618DDB0}"/>
                </a:ext>
              </a:extLst>
            </p:cNvPr>
            <p:cNvSpPr/>
            <p:nvPr/>
          </p:nvSpPr>
          <p:spPr>
            <a:xfrm>
              <a:off x="6766277" y="5791017"/>
              <a:ext cx="22849" cy="23624"/>
            </a:xfrm>
            <a:custGeom>
              <a:avLst/>
              <a:gdLst>
                <a:gd name="connsiteX0" fmla="*/ 13573 w 22849"/>
                <a:gd name="connsiteY0" fmla="*/ 229 h 23624"/>
                <a:gd name="connsiteX1" fmla="*/ 9276 w 22849"/>
                <a:gd name="connsiteY1" fmla="*/ 23392 h 23624"/>
                <a:gd name="connsiteX2" fmla="*/ 13573 w 22849"/>
                <a:gd name="connsiteY2" fmla="*/ 229 h 23624"/>
                <a:gd name="connsiteX3" fmla="*/ 13573 w 22849"/>
                <a:gd name="connsiteY3" fmla="*/ 229 h 2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49" h="23624">
                  <a:moveTo>
                    <a:pt x="13573" y="229"/>
                  </a:moveTo>
                  <a:cubicBezTo>
                    <a:pt x="28491" y="2999"/>
                    <a:pt x="24217" y="26184"/>
                    <a:pt x="9276" y="23392"/>
                  </a:cubicBezTo>
                  <a:cubicBezTo>
                    <a:pt x="-5642" y="20644"/>
                    <a:pt x="-1367" y="-2541"/>
                    <a:pt x="13573" y="229"/>
                  </a:cubicBezTo>
                  <a:lnTo>
                    <a:pt x="13573" y="22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1CE3CCF5-889F-4E9D-A760-DEA4442196BB}"/>
                </a:ext>
              </a:extLst>
            </p:cNvPr>
            <p:cNvSpPr/>
            <p:nvPr/>
          </p:nvSpPr>
          <p:spPr>
            <a:xfrm>
              <a:off x="6686023" y="5821825"/>
              <a:ext cx="41672" cy="41466"/>
            </a:xfrm>
            <a:custGeom>
              <a:avLst/>
              <a:gdLst>
                <a:gd name="connsiteX0" fmla="*/ 24623 w 41672"/>
                <a:gd name="connsiteY0" fmla="*/ 349 h 41466"/>
                <a:gd name="connsiteX1" fmla="*/ 41221 w 41672"/>
                <a:gd name="connsiteY1" fmla="*/ 24514 h 41466"/>
                <a:gd name="connsiteX2" fmla="*/ 17055 w 41672"/>
                <a:gd name="connsiteY2" fmla="*/ 41112 h 41466"/>
                <a:gd name="connsiteX3" fmla="*/ 457 w 41672"/>
                <a:gd name="connsiteY3" fmla="*/ 16946 h 41466"/>
                <a:gd name="connsiteX4" fmla="*/ 24623 w 41672"/>
                <a:gd name="connsiteY4" fmla="*/ 349 h 41466"/>
                <a:gd name="connsiteX5" fmla="*/ 24623 w 41672"/>
                <a:gd name="connsiteY5" fmla="*/ 349 h 4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672" h="41466">
                  <a:moveTo>
                    <a:pt x="24623" y="349"/>
                  </a:moveTo>
                  <a:cubicBezTo>
                    <a:pt x="35289" y="2333"/>
                    <a:pt x="43751" y="13609"/>
                    <a:pt x="41221" y="24514"/>
                  </a:cubicBezTo>
                  <a:cubicBezTo>
                    <a:pt x="38669" y="35463"/>
                    <a:pt x="28484" y="43249"/>
                    <a:pt x="17055" y="41112"/>
                  </a:cubicBezTo>
                  <a:cubicBezTo>
                    <a:pt x="6390" y="39127"/>
                    <a:pt x="-2094" y="27851"/>
                    <a:pt x="457" y="16946"/>
                  </a:cubicBezTo>
                  <a:cubicBezTo>
                    <a:pt x="2988" y="5997"/>
                    <a:pt x="13195" y="-1767"/>
                    <a:pt x="24623" y="349"/>
                  </a:cubicBezTo>
                  <a:lnTo>
                    <a:pt x="24623" y="3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AFBFE9AE-7D6B-4A72-9D55-694414645085}"/>
                </a:ext>
              </a:extLst>
            </p:cNvPr>
            <p:cNvSpPr/>
            <p:nvPr/>
          </p:nvSpPr>
          <p:spPr>
            <a:xfrm>
              <a:off x="6750222" y="5824222"/>
              <a:ext cx="21708" cy="22444"/>
            </a:xfrm>
            <a:custGeom>
              <a:avLst/>
              <a:gdLst>
                <a:gd name="connsiteX0" fmla="*/ 12900 w 21708"/>
                <a:gd name="connsiteY0" fmla="*/ 219 h 22444"/>
                <a:gd name="connsiteX1" fmla="*/ 8799 w 21708"/>
                <a:gd name="connsiteY1" fmla="*/ 22226 h 22444"/>
                <a:gd name="connsiteX2" fmla="*/ 12900 w 21708"/>
                <a:gd name="connsiteY2" fmla="*/ 219 h 22444"/>
                <a:gd name="connsiteX3" fmla="*/ 12900 w 21708"/>
                <a:gd name="connsiteY3" fmla="*/ 219 h 2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8" h="22444">
                  <a:moveTo>
                    <a:pt x="12900" y="219"/>
                  </a:moveTo>
                  <a:cubicBezTo>
                    <a:pt x="27077" y="2836"/>
                    <a:pt x="22998" y="24865"/>
                    <a:pt x="8799" y="22226"/>
                  </a:cubicBezTo>
                  <a:cubicBezTo>
                    <a:pt x="-5356" y="19608"/>
                    <a:pt x="-1299" y="-2420"/>
                    <a:pt x="12900" y="219"/>
                  </a:cubicBezTo>
                  <a:lnTo>
                    <a:pt x="12900" y="2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DDDBC60B-2526-4638-8633-A4414ECD65B3}"/>
                </a:ext>
              </a:extLst>
            </p:cNvPr>
            <p:cNvSpPr/>
            <p:nvPr/>
          </p:nvSpPr>
          <p:spPr>
            <a:xfrm>
              <a:off x="6729348" y="5773603"/>
              <a:ext cx="25897" cy="26779"/>
            </a:xfrm>
            <a:custGeom>
              <a:avLst/>
              <a:gdLst>
                <a:gd name="connsiteX0" fmla="*/ 15388 w 25897"/>
                <a:gd name="connsiteY0" fmla="*/ 260 h 26779"/>
                <a:gd name="connsiteX1" fmla="*/ 10503 w 25897"/>
                <a:gd name="connsiteY1" fmla="*/ 26520 h 26779"/>
                <a:gd name="connsiteX2" fmla="*/ 15388 w 25897"/>
                <a:gd name="connsiteY2" fmla="*/ 260 h 26779"/>
                <a:gd name="connsiteX3" fmla="*/ 15388 w 25897"/>
                <a:gd name="connsiteY3" fmla="*/ 260 h 2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97" h="26779">
                  <a:moveTo>
                    <a:pt x="15388" y="260"/>
                  </a:moveTo>
                  <a:cubicBezTo>
                    <a:pt x="32291" y="3401"/>
                    <a:pt x="27449" y="29660"/>
                    <a:pt x="10503" y="26520"/>
                  </a:cubicBezTo>
                  <a:cubicBezTo>
                    <a:pt x="-6400" y="23401"/>
                    <a:pt x="-1537" y="-2881"/>
                    <a:pt x="15388" y="260"/>
                  </a:cubicBezTo>
                  <a:lnTo>
                    <a:pt x="15388" y="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9D0AF47F-9BA9-4C24-9A20-A9CE4E5BEAB7}"/>
                </a:ext>
              </a:extLst>
            </p:cNvPr>
            <p:cNvSpPr/>
            <p:nvPr/>
          </p:nvSpPr>
          <p:spPr>
            <a:xfrm>
              <a:off x="6721671" y="5804391"/>
              <a:ext cx="24754" cy="25600"/>
            </a:xfrm>
            <a:custGeom>
              <a:avLst/>
              <a:gdLst>
                <a:gd name="connsiteX0" fmla="*/ 14711 w 24754"/>
                <a:gd name="connsiteY0" fmla="*/ 247 h 25600"/>
                <a:gd name="connsiteX1" fmla="*/ 10043 w 24754"/>
                <a:gd name="connsiteY1" fmla="*/ 25350 h 25600"/>
                <a:gd name="connsiteX2" fmla="*/ 14711 w 24754"/>
                <a:gd name="connsiteY2" fmla="*/ 247 h 25600"/>
                <a:gd name="connsiteX3" fmla="*/ 14711 w 24754"/>
                <a:gd name="connsiteY3" fmla="*/ 247 h 2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54" h="25600">
                  <a:moveTo>
                    <a:pt x="14711" y="247"/>
                  </a:moveTo>
                  <a:cubicBezTo>
                    <a:pt x="30872" y="3235"/>
                    <a:pt x="26227" y="28360"/>
                    <a:pt x="10043" y="25350"/>
                  </a:cubicBezTo>
                  <a:cubicBezTo>
                    <a:pt x="-6118" y="22362"/>
                    <a:pt x="-1472" y="-2741"/>
                    <a:pt x="14711" y="247"/>
                  </a:cubicBezTo>
                  <a:lnTo>
                    <a:pt x="14711" y="2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A7D9447B-3F31-4D60-8EE5-A7E8CE262D7A}"/>
                </a:ext>
              </a:extLst>
            </p:cNvPr>
            <p:cNvSpPr/>
            <p:nvPr/>
          </p:nvSpPr>
          <p:spPr>
            <a:xfrm>
              <a:off x="6678779" y="5780559"/>
              <a:ext cx="15414" cy="15946"/>
            </a:xfrm>
            <a:custGeom>
              <a:avLst/>
              <a:gdLst>
                <a:gd name="connsiteX0" fmla="*/ 9162 w 15414"/>
                <a:gd name="connsiteY0" fmla="*/ 152 h 15946"/>
                <a:gd name="connsiteX1" fmla="*/ 6261 w 15414"/>
                <a:gd name="connsiteY1" fmla="*/ 15790 h 15946"/>
                <a:gd name="connsiteX2" fmla="*/ 9162 w 15414"/>
                <a:gd name="connsiteY2" fmla="*/ 152 h 15946"/>
                <a:gd name="connsiteX3" fmla="*/ 9162 w 15414"/>
                <a:gd name="connsiteY3" fmla="*/ 152 h 1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4" h="15946">
                  <a:moveTo>
                    <a:pt x="9162" y="152"/>
                  </a:moveTo>
                  <a:cubicBezTo>
                    <a:pt x="19217" y="2028"/>
                    <a:pt x="16338" y="17666"/>
                    <a:pt x="6261" y="15790"/>
                  </a:cubicBezTo>
                  <a:cubicBezTo>
                    <a:pt x="-3815" y="13937"/>
                    <a:pt x="-914" y="-1701"/>
                    <a:pt x="9162" y="152"/>
                  </a:cubicBezTo>
                  <a:lnTo>
                    <a:pt x="9162" y="1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0D46239F-A87D-40D2-800A-7703AC5FA4C2}"/>
                </a:ext>
              </a:extLst>
            </p:cNvPr>
            <p:cNvSpPr/>
            <p:nvPr/>
          </p:nvSpPr>
          <p:spPr>
            <a:xfrm>
              <a:off x="6741369" y="5682201"/>
              <a:ext cx="25336" cy="26202"/>
            </a:xfrm>
            <a:custGeom>
              <a:avLst/>
              <a:gdLst>
                <a:gd name="connsiteX0" fmla="*/ 15056 w 25336"/>
                <a:gd name="connsiteY0" fmla="*/ 255 h 26202"/>
                <a:gd name="connsiteX1" fmla="*/ 10280 w 25336"/>
                <a:gd name="connsiteY1" fmla="*/ 25948 h 26202"/>
                <a:gd name="connsiteX2" fmla="*/ 15056 w 25336"/>
                <a:gd name="connsiteY2" fmla="*/ 255 h 26202"/>
                <a:gd name="connsiteX3" fmla="*/ 15056 w 25336"/>
                <a:gd name="connsiteY3" fmla="*/ 255 h 2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36" h="26202">
                  <a:moveTo>
                    <a:pt x="15056" y="255"/>
                  </a:moveTo>
                  <a:cubicBezTo>
                    <a:pt x="31589" y="3330"/>
                    <a:pt x="26856" y="29023"/>
                    <a:pt x="10280" y="25948"/>
                  </a:cubicBezTo>
                  <a:cubicBezTo>
                    <a:pt x="-6252" y="22872"/>
                    <a:pt x="-1519" y="-2820"/>
                    <a:pt x="15056" y="255"/>
                  </a:cubicBezTo>
                  <a:lnTo>
                    <a:pt x="15056" y="2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1F5A1660-D695-4386-891E-6D41B637F9EC}"/>
                </a:ext>
              </a:extLst>
            </p:cNvPr>
            <p:cNvSpPr/>
            <p:nvPr/>
          </p:nvSpPr>
          <p:spPr>
            <a:xfrm>
              <a:off x="6790326" y="5735318"/>
              <a:ext cx="23091" cy="23237"/>
            </a:xfrm>
            <a:custGeom>
              <a:avLst/>
              <a:gdLst>
                <a:gd name="connsiteX0" fmla="*/ 15894 w 23091"/>
                <a:gd name="connsiteY0" fmla="*/ 1206 h 23237"/>
                <a:gd name="connsiteX1" fmla="*/ 16592 w 23091"/>
                <a:gd name="connsiteY1" fmla="*/ 1598 h 23237"/>
                <a:gd name="connsiteX2" fmla="*/ 22807 w 23091"/>
                <a:gd name="connsiteY2" fmla="*/ 13943 h 23237"/>
                <a:gd name="connsiteX3" fmla="*/ 22633 w 23091"/>
                <a:gd name="connsiteY3" fmla="*/ 14575 h 23237"/>
                <a:gd name="connsiteX4" fmla="*/ 10157 w 23091"/>
                <a:gd name="connsiteY4" fmla="*/ 23147 h 23237"/>
                <a:gd name="connsiteX5" fmla="*/ 9503 w 23091"/>
                <a:gd name="connsiteY5" fmla="*/ 23081 h 23237"/>
                <a:gd name="connsiteX6" fmla="*/ 212 w 23091"/>
                <a:gd name="connsiteY6" fmla="*/ 12852 h 23237"/>
                <a:gd name="connsiteX7" fmla="*/ 103 w 23091"/>
                <a:gd name="connsiteY7" fmla="*/ 12067 h 23237"/>
                <a:gd name="connsiteX8" fmla="*/ 15894 w 23091"/>
                <a:gd name="connsiteY8" fmla="*/ 1206 h 23237"/>
                <a:gd name="connsiteX9" fmla="*/ 15894 w 23091"/>
                <a:gd name="connsiteY9" fmla="*/ 1206 h 2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91" h="23237">
                  <a:moveTo>
                    <a:pt x="15894" y="1206"/>
                  </a:moveTo>
                  <a:cubicBezTo>
                    <a:pt x="16133" y="1336"/>
                    <a:pt x="16351" y="1467"/>
                    <a:pt x="16592" y="1598"/>
                  </a:cubicBezTo>
                  <a:cubicBezTo>
                    <a:pt x="20714" y="3954"/>
                    <a:pt x="24116" y="8927"/>
                    <a:pt x="22807" y="13943"/>
                  </a:cubicBezTo>
                  <a:cubicBezTo>
                    <a:pt x="22742" y="14161"/>
                    <a:pt x="22698" y="14357"/>
                    <a:pt x="22633" y="14575"/>
                  </a:cubicBezTo>
                  <a:cubicBezTo>
                    <a:pt x="21084" y="20486"/>
                    <a:pt x="16264" y="23845"/>
                    <a:pt x="10157" y="23147"/>
                  </a:cubicBezTo>
                  <a:cubicBezTo>
                    <a:pt x="9939" y="23125"/>
                    <a:pt x="9721" y="23103"/>
                    <a:pt x="9503" y="23081"/>
                  </a:cubicBezTo>
                  <a:cubicBezTo>
                    <a:pt x="4312" y="22493"/>
                    <a:pt x="931" y="17585"/>
                    <a:pt x="212" y="12852"/>
                  </a:cubicBezTo>
                  <a:cubicBezTo>
                    <a:pt x="168" y="12591"/>
                    <a:pt x="125" y="12329"/>
                    <a:pt x="103" y="12067"/>
                  </a:cubicBezTo>
                  <a:cubicBezTo>
                    <a:pt x="-1119" y="3976"/>
                    <a:pt x="8805" y="-2851"/>
                    <a:pt x="15894" y="1206"/>
                  </a:cubicBezTo>
                  <a:lnTo>
                    <a:pt x="15894" y="12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7E1B7868-88F7-4E50-91B7-BEE4B1282B14}"/>
                </a:ext>
              </a:extLst>
            </p:cNvPr>
            <p:cNvSpPr/>
            <p:nvPr/>
          </p:nvSpPr>
          <p:spPr>
            <a:xfrm>
              <a:off x="6756482" y="5739955"/>
              <a:ext cx="25242" cy="24699"/>
            </a:xfrm>
            <a:custGeom>
              <a:avLst/>
              <a:gdLst>
                <a:gd name="connsiteX0" fmla="*/ 7970 w 25242"/>
                <a:gd name="connsiteY0" fmla="*/ 799 h 24699"/>
                <a:gd name="connsiteX1" fmla="*/ 8515 w 25242"/>
                <a:gd name="connsiteY1" fmla="*/ 625 h 24699"/>
                <a:gd name="connsiteX2" fmla="*/ 25026 w 25242"/>
                <a:gd name="connsiteY2" fmla="*/ 14649 h 24699"/>
                <a:gd name="connsiteX3" fmla="*/ 4590 w 25242"/>
                <a:gd name="connsiteY3" fmla="*/ 21825 h 24699"/>
                <a:gd name="connsiteX4" fmla="*/ 4153 w 25242"/>
                <a:gd name="connsiteY4" fmla="*/ 21476 h 24699"/>
                <a:gd name="connsiteX5" fmla="*/ 7970 w 25242"/>
                <a:gd name="connsiteY5" fmla="*/ 799 h 24699"/>
                <a:gd name="connsiteX6" fmla="*/ 7970 w 25242"/>
                <a:gd name="connsiteY6" fmla="*/ 799 h 2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42" h="24699">
                  <a:moveTo>
                    <a:pt x="7970" y="799"/>
                  </a:moveTo>
                  <a:cubicBezTo>
                    <a:pt x="8144" y="756"/>
                    <a:pt x="8319" y="690"/>
                    <a:pt x="8515" y="625"/>
                  </a:cubicBezTo>
                  <a:cubicBezTo>
                    <a:pt x="17436" y="-2232"/>
                    <a:pt x="26792" y="5096"/>
                    <a:pt x="25026" y="14649"/>
                  </a:cubicBezTo>
                  <a:cubicBezTo>
                    <a:pt x="23259" y="24224"/>
                    <a:pt x="11896" y="27692"/>
                    <a:pt x="4590" y="21825"/>
                  </a:cubicBezTo>
                  <a:cubicBezTo>
                    <a:pt x="4437" y="21716"/>
                    <a:pt x="4306" y="21585"/>
                    <a:pt x="4153" y="21476"/>
                  </a:cubicBezTo>
                  <a:cubicBezTo>
                    <a:pt x="-2870" y="15849"/>
                    <a:pt x="-580" y="3526"/>
                    <a:pt x="7970" y="799"/>
                  </a:cubicBezTo>
                  <a:lnTo>
                    <a:pt x="7970" y="7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42166283-21BE-44D4-88EE-4CB634EF342D}"/>
                </a:ext>
              </a:extLst>
            </p:cNvPr>
            <p:cNvSpPr/>
            <p:nvPr/>
          </p:nvSpPr>
          <p:spPr>
            <a:xfrm>
              <a:off x="6775853" y="5706707"/>
              <a:ext cx="20992" cy="20881"/>
            </a:xfrm>
            <a:custGeom>
              <a:avLst/>
              <a:gdLst>
                <a:gd name="connsiteX0" fmla="*/ 12394 w 20992"/>
                <a:gd name="connsiteY0" fmla="*/ 176 h 20881"/>
                <a:gd name="connsiteX1" fmla="*/ 20769 w 20992"/>
                <a:gd name="connsiteY1" fmla="*/ 12346 h 20881"/>
                <a:gd name="connsiteX2" fmla="*/ 8599 w 20992"/>
                <a:gd name="connsiteY2" fmla="*/ 20699 h 20881"/>
                <a:gd name="connsiteX3" fmla="*/ 224 w 20992"/>
                <a:gd name="connsiteY3" fmla="*/ 8529 h 20881"/>
                <a:gd name="connsiteX4" fmla="*/ 12394 w 20992"/>
                <a:gd name="connsiteY4" fmla="*/ 176 h 20881"/>
                <a:gd name="connsiteX5" fmla="*/ 12394 w 20992"/>
                <a:gd name="connsiteY5" fmla="*/ 176 h 2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92" h="20881">
                  <a:moveTo>
                    <a:pt x="12394" y="176"/>
                  </a:moveTo>
                  <a:cubicBezTo>
                    <a:pt x="17759" y="1179"/>
                    <a:pt x="22034" y="6850"/>
                    <a:pt x="20769" y="12346"/>
                  </a:cubicBezTo>
                  <a:cubicBezTo>
                    <a:pt x="19483" y="17864"/>
                    <a:pt x="14357" y="21790"/>
                    <a:pt x="8599" y="20699"/>
                  </a:cubicBezTo>
                  <a:cubicBezTo>
                    <a:pt x="3234" y="19696"/>
                    <a:pt x="-1041" y="14025"/>
                    <a:pt x="224" y="8529"/>
                  </a:cubicBezTo>
                  <a:cubicBezTo>
                    <a:pt x="1489" y="3033"/>
                    <a:pt x="6636" y="-893"/>
                    <a:pt x="12394" y="176"/>
                  </a:cubicBezTo>
                  <a:lnTo>
                    <a:pt x="12394" y="1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A27EFBD6-F9F5-4DA7-8D1C-BA5FD3883BDE}"/>
                </a:ext>
              </a:extLst>
            </p:cNvPr>
            <p:cNvSpPr/>
            <p:nvPr/>
          </p:nvSpPr>
          <p:spPr>
            <a:xfrm>
              <a:off x="6741052" y="5730413"/>
              <a:ext cx="17507" cy="18128"/>
            </a:xfrm>
            <a:custGeom>
              <a:avLst/>
              <a:gdLst>
                <a:gd name="connsiteX0" fmla="*/ 10401 w 17507"/>
                <a:gd name="connsiteY0" fmla="*/ 178 h 18128"/>
                <a:gd name="connsiteX1" fmla="*/ 7107 w 17507"/>
                <a:gd name="connsiteY1" fmla="*/ 17954 h 18128"/>
                <a:gd name="connsiteX2" fmla="*/ 10401 w 17507"/>
                <a:gd name="connsiteY2" fmla="*/ 178 h 18128"/>
                <a:gd name="connsiteX3" fmla="*/ 10401 w 17507"/>
                <a:gd name="connsiteY3" fmla="*/ 178 h 1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7" h="18128">
                  <a:moveTo>
                    <a:pt x="10401" y="178"/>
                  </a:moveTo>
                  <a:cubicBezTo>
                    <a:pt x="21829" y="2294"/>
                    <a:pt x="18558" y="20069"/>
                    <a:pt x="7107" y="17954"/>
                  </a:cubicBezTo>
                  <a:cubicBezTo>
                    <a:pt x="-4321" y="15816"/>
                    <a:pt x="-1050" y="-1959"/>
                    <a:pt x="10401" y="178"/>
                  </a:cubicBezTo>
                  <a:lnTo>
                    <a:pt x="10401" y="1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EB9C90C0-04D9-4E1A-BB66-D38EC1CF9238}"/>
                </a:ext>
              </a:extLst>
            </p:cNvPr>
            <p:cNvSpPr/>
            <p:nvPr/>
          </p:nvSpPr>
          <p:spPr>
            <a:xfrm>
              <a:off x="6712225" y="5725124"/>
              <a:ext cx="14262" cy="14769"/>
            </a:xfrm>
            <a:custGeom>
              <a:avLst/>
              <a:gdLst>
                <a:gd name="connsiteX0" fmla="*/ 8476 w 14262"/>
                <a:gd name="connsiteY0" fmla="*/ 146 h 14769"/>
                <a:gd name="connsiteX1" fmla="*/ 5793 w 14262"/>
                <a:gd name="connsiteY1" fmla="*/ 14628 h 14769"/>
                <a:gd name="connsiteX2" fmla="*/ 8476 w 14262"/>
                <a:gd name="connsiteY2" fmla="*/ 146 h 14769"/>
                <a:gd name="connsiteX3" fmla="*/ 8476 w 14262"/>
                <a:gd name="connsiteY3" fmla="*/ 146 h 1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62" h="14769">
                  <a:moveTo>
                    <a:pt x="8476" y="146"/>
                  </a:moveTo>
                  <a:cubicBezTo>
                    <a:pt x="17789" y="1869"/>
                    <a:pt x="15106" y="16351"/>
                    <a:pt x="5793" y="14628"/>
                  </a:cubicBezTo>
                  <a:cubicBezTo>
                    <a:pt x="-3520" y="12883"/>
                    <a:pt x="-859" y="-1599"/>
                    <a:pt x="8476" y="146"/>
                  </a:cubicBezTo>
                  <a:lnTo>
                    <a:pt x="8476" y="1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F91C6864-06F7-4FBC-9C3F-8E38D792214A}"/>
                </a:ext>
              </a:extLst>
            </p:cNvPr>
            <p:cNvSpPr/>
            <p:nvPr/>
          </p:nvSpPr>
          <p:spPr>
            <a:xfrm>
              <a:off x="6881583" y="5683915"/>
              <a:ext cx="23078" cy="22972"/>
            </a:xfrm>
            <a:custGeom>
              <a:avLst/>
              <a:gdLst>
                <a:gd name="connsiteX0" fmla="*/ 9326 w 23078"/>
                <a:gd name="connsiteY0" fmla="*/ 2 h 22972"/>
                <a:gd name="connsiteX1" fmla="*/ 13841 w 23078"/>
                <a:gd name="connsiteY1" fmla="*/ 242 h 22972"/>
                <a:gd name="connsiteX2" fmla="*/ 20449 w 23078"/>
                <a:gd name="connsiteY2" fmla="*/ 19086 h 22972"/>
                <a:gd name="connsiteX3" fmla="*/ 907 w 23078"/>
                <a:gd name="connsiteY3" fmla="*/ 15465 h 22972"/>
                <a:gd name="connsiteX4" fmla="*/ 406 w 23078"/>
                <a:gd name="connsiteY4" fmla="*/ 13917 h 22972"/>
                <a:gd name="connsiteX5" fmla="*/ 9326 w 23078"/>
                <a:gd name="connsiteY5" fmla="*/ 2 h 22972"/>
                <a:gd name="connsiteX6" fmla="*/ 9326 w 23078"/>
                <a:gd name="connsiteY6" fmla="*/ 2 h 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78" h="22972">
                  <a:moveTo>
                    <a:pt x="9326" y="2"/>
                  </a:moveTo>
                  <a:cubicBezTo>
                    <a:pt x="10831" y="23"/>
                    <a:pt x="12336" y="111"/>
                    <a:pt x="13841" y="242"/>
                  </a:cubicBezTo>
                  <a:cubicBezTo>
                    <a:pt x="22783" y="1005"/>
                    <a:pt x="25749" y="12979"/>
                    <a:pt x="20449" y="19086"/>
                  </a:cubicBezTo>
                  <a:cubicBezTo>
                    <a:pt x="14800" y="25607"/>
                    <a:pt x="3808" y="23600"/>
                    <a:pt x="907" y="15465"/>
                  </a:cubicBezTo>
                  <a:cubicBezTo>
                    <a:pt x="711" y="14964"/>
                    <a:pt x="536" y="14440"/>
                    <a:pt x="406" y="13917"/>
                  </a:cubicBezTo>
                  <a:cubicBezTo>
                    <a:pt x="-1230" y="8071"/>
                    <a:pt x="2150" y="-129"/>
                    <a:pt x="9326" y="2"/>
                  </a:cubicBezTo>
                  <a:lnTo>
                    <a:pt x="9326" y="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BDE9EA66-41E8-45F1-9133-5AFC3F169DAA}"/>
                </a:ext>
              </a:extLst>
            </p:cNvPr>
            <p:cNvSpPr/>
            <p:nvPr/>
          </p:nvSpPr>
          <p:spPr>
            <a:xfrm>
              <a:off x="6868029" y="5653557"/>
              <a:ext cx="23600" cy="24426"/>
            </a:xfrm>
            <a:custGeom>
              <a:avLst/>
              <a:gdLst>
                <a:gd name="connsiteX0" fmla="*/ 14025 w 23600"/>
                <a:gd name="connsiteY0" fmla="*/ 240 h 24426"/>
                <a:gd name="connsiteX1" fmla="*/ 9576 w 23600"/>
                <a:gd name="connsiteY1" fmla="*/ 24187 h 24426"/>
                <a:gd name="connsiteX2" fmla="*/ 14025 w 23600"/>
                <a:gd name="connsiteY2" fmla="*/ 240 h 24426"/>
                <a:gd name="connsiteX3" fmla="*/ 14025 w 23600"/>
                <a:gd name="connsiteY3" fmla="*/ 240 h 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00" h="24426">
                  <a:moveTo>
                    <a:pt x="14025" y="240"/>
                  </a:moveTo>
                  <a:cubicBezTo>
                    <a:pt x="29423" y="3097"/>
                    <a:pt x="25017" y="27066"/>
                    <a:pt x="9576" y="24187"/>
                  </a:cubicBezTo>
                  <a:cubicBezTo>
                    <a:pt x="-5823" y="21330"/>
                    <a:pt x="-1417" y="-2639"/>
                    <a:pt x="14025" y="240"/>
                  </a:cubicBezTo>
                  <a:lnTo>
                    <a:pt x="14025" y="2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DFF1FF2C-0735-40D0-8C67-22BB21B32292}"/>
                </a:ext>
              </a:extLst>
            </p:cNvPr>
            <p:cNvSpPr/>
            <p:nvPr/>
          </p:nvSpPr>
          <p:spPr>
            <a:xfrm>
              <a:off x="6835914" y="5701244"/>
              <a:ext cx="24944" cy="25803"/>
            </a:xfrm>
            <a:custGeom>
              <a:avLst/>
              <a:gdLst>
                <a:gd name="connsiteX0" fmla="*/ 14820 w 24944"/>
                <a:gd name="connsiteY0" fmla="*/ 252 h 25803"/>
                <a:gd name="connsiteX1" fmla="*/ 10131 w 24944"/>
                <a:gd name="connsiteY1" fmla="*/ 25552 h 25803"/>
                <a:gd name="connsiteX2" fmla="*/ 14820 w 24944"/>
                <a:gd name="connsiteY2" fmla="*/ 252 h 25803"/>
                <a:gd name="connsiteX3" fmla="*/ 14820 w 24944"/>
                <a:gd name="connsiteY3" fmla="*/ 252 h 2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44" h="25803">
                  <a:moveTo>
                    <a:pt x="14820" y="252"/>
                  </a:moveTo>
                  <a:cubicBezTo>
                    <a:pt x="31113" y="3283"/>
                    <a:pt x="26424" y="28583"/>
                    <a:pt x="10131" y="25552"/>
                  </a:cubicBezTo>
                  <a:cubicBezTo>
                    <a:pt x="-6161" y="22520"/>
                    <a:pt x="-1494" y="-2780"/>
                    <a:pt x="14820" y="252"/>
                  </a:cubicBezTo>
                  <a:lnTo>
                    <a:pt x="14820" y="2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A18A4AB0-76A6-4EA7-B837-58FF4A23E67E}"/>
                </a:ext>
              </a:extLst>
            </p:cNvPr>
            <p:cNvSpPr/>
            <p:nvPr/>
          </p:nvSpPr>
          <p:spPr>
            <a:xfrm>
              <a:off x="6825376" y="5677009"/>
              <a:ext cx="21314" cy="22060"/>
            </a:xfrm>
            <a:custGeom>
              <a:avLst/>
              <a:gdLst>
                <a:gd name="connsiteX0" fmla="*/ 12664 w 21314"/>
                <a:gd name="connsiteY0" fmla="*/ 212 h 22060"/>
                <a:gd name="connsiteX1" fmla="*/ 8651 w 21314"/>
                <a:gd name="connsiteY1" fmla="*/ 21848 h 22060"/>
                <a:gd name="connsiteX2" fmla="*/ 12664 w 21314"/>
                <a:gd name="connsiteY2" fmla="*/ 212 h 22060"/>
                <a:gd name="connsiteX3" fmla="*/ 12664 w 21314"/>
                <a:gd name="connsiteY3" fmla="*/ 212 h 2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14" h="22060">
                  <a:moveTo>
                    <a:pt x="12664" y="212"/>
                  </a:moveTo>
                  <a:cubicBezTo>
                    <a:pt x="26579" y="2786"/>
                    <a:pt x="22587" y="24422"/>
                    <a:pt x="8651" y="21848"/>
                  </a:cubicBezTo>
                  <a:cubicBezTo>
                    <a:pt x="-5264" y="19275"/>
                    <a:pt x="-1273" y="-2361"/>
                    <a:pt x="12664" y="212"/>
                  </a:cubicBezTo>
                  <a:lnTo>
                    <a:pt x="12664" y="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6ADB2DD3-B19C-4AEF-93D6-C1674F65E74F}"/>
                </a:ext>
              </a:extLst>
            </p:cNvPr>
            <p:cNvSpPr/>
            <p:nvPr/>
          </p:nvSpPr>
          <p:spPr>
            <a:xfrm>
              <a:off x="6794311" y="5647535"/>
              <a:ext cx="20160" cy="18928"/>
            </a:xfrm>
            <a:custGeom>
              <a:avLst/>
              <a:gdLst>
                <a:gd name="connsiteX0" fmla="*/ 6041 w 20160"/>
                <a:gd name="connsiteY0" fmla="*/ 656 h 18928"/>
                <a:gd name="connsiteX1" fmla="*/ 16947 w 20160"/>
                <a:gd name="connsiteY1" fmla="*/ 2619 h 18928"/>
                <a:gd name="connsiteX2" fmla="*/ 14024 w 20160"/>
                <a:gd name="connsiteY2" fmla="*/ 18410 h 18928"/>
                <a:gd name="connsiteX3" fmla="*/ 3141 w 20160"/>
                <a:gd name="connsiteY3" fmla="*/ 16316 h 18928"/>
                <a:gd name="connsiteX4" fmla="*/ 6041 w 20160"/>
                <a:gd name="connsiteY4" fmla="*/ 656 h 18928"/>
                <a:gd name="connsiteX5" fmla="*/ 6041 w 20160"/>
                <a:gd name="connsiteY5" fmla="*/ 656 h 1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0" h="18928">
                  <a:moveTo>
                    <a:pt x="6041" y="656"/>
                  </a:moveTo>
                  <a:cubicBezTo>
                    <a:pt x="10294" y="-761"/>
                    <a:pt x="13348" y="220"/>
                    <a:pt x="16947" y="2619"/>
                  </a:cubicBezTo>
                  <a:cubicBezTo>
                    <a:pt x="22464" y="6305"/>
                    <a:pt x="20480" y="16949"/>
                    <a:pt x="14024" y="18410"/>
                  </a:cubicBezTo>
                  <a:cubicBezTo>
                    <a:pt x="9793" y="19370"/>
                    <a:pt x="6609" y="19173"/>
                    <a:pt x="3141" y="16316"/>
                  </a:cubicBezTo>
                  <a:cubicBezTo>
                    <a:pt x="-2159" y="11976"/>
                    <a:pt x="-458" y="2815"/>
                    <a:pt x="6041" y="656"/>
                  </a:cubicBezTo>
                  <a:lnTo>
                    <a:pt x="6041" y="6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45863285-5BDE-406F-90A7-72010D3BF361}"/>
                </a:ext>
              </a:extLst>
            </p:cNvPr>
            <p:cNvSpPr/>
            <p:nvPr/>
          </p:nvSpPr>
          <p:spPr>
            <a:xfrm>
              <a:off x="6792384" y="5691339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6"/>
                    <a:pt x="6790" y="17158"/>
                  </a:cubicBezTo>
                  <a:cubicBezTo>
                    <a:pt x="-4137" y="15130"/>
                    <a:pt x="-996" y="-1861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FE37E2CE-878C-4099-942B-DE94ACE98714}"/>
                </a:ext>
              </a:extLst>
            </p:cNvPr>
            <p:cNvSpPr/>
            <p:nvPr/>
          </p:nvSpPr>
          <p:spPr>
            <a:xfrm>
              <a:off x="6830742" y="5647081"/>
              <a:ext cx="19404" cy="20085"/>
            </a:xfrm>
            <a:custGeom>
              <a:avLst/>
              <a:gdLst>
                <a:gd name="connsiteX0" fmla="*/ 11530 w 19404"/>
                <a:gd name="connsiteY0" fmla="*/ 195 h 20085"/>
                <a:gd name="connsiteX1" fmla="*/ 7865 w 19404"/>
                <a:gd name="connsiteY1" fmla="*/ 19890 h 20085"/>
                <a:gd name="connsiteX2" fmla="*/ 11530 w 19404"/>
                <a:gd name="connsiteY2" fmla="*/ 195 h 20085"/>
                <a:gd name="connsiteX3" fmla="*/ 11530 w 19404"/>
                <a:gd name="connsiteY3" fmla="*/ 195 h 2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04" h="20085">
                  <a:moveTo>
                    <a:pt x="11530" y="195"/>
                  </a:moveTo>
                  <a:cubicBezTo>
                    <a:pt x="24201" y="2551"/>
                    <a:pt x="20559" y="22245"/>
                    <a:pt x="7865" y="19890"/>
                  </a:cubicBezTo>
                  <a:cubicBezTo>
                    <a:pt x="-4784" y="17556"/>
                    <a:pt x="-1164" y="-2161"/>
                    <a:pt x="11530" y="195"/>
                  </a:cubicBezTo>
                  <a:lnTo>
                    <a:pt x="11530" y="1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53190255-B35F-47A4-B4D2-9B926F0E88AB}"/>
                </a:ext>
              </a:extLst>
            </p:cNvPr>
            <p:cNvSpPr/>
            <p:nvPr/>
          </p:nvSpPr>
          <p:spPr>
            <a:xfrm>
              <a:off x="6912498" y="5698579"/>
              <a:ext cx="14837" cy="15347"/>
            </a:xfrm>
            <a:custGeom>
              <a:avLst/>
              <a:gdLst>
                <a:gd name="connsiteX0" fmla="*/ 8814 w 14837"/>
                <a:gd name="connsiteY0" fmla="*/ 147 h 15347"/>
                <a:gd name="connsiteX1" fmla="*/ 6023 w 14837"/>
                <a:gd name="connsiteY1" fmla="*/ 15196 h 15347"/>
                <a:gd name="connsiteX2" fmla="*/ 8814 w 14837"/>
                <a:gd name="connsiteY2" fmla="*/ 147 h 15347"/>
                <a:gd name="connsiteX3" fmla="*/ 8814 w 14837"/>
                <a:gd name="connsiteY3" fmla="*/ 147 h 1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37" h="15347">
                  <a:moveTo>
                    <a:pt x="8814" y="147"/>
                  </a:moveTo>
                  <a:cubicBezTo>
                    <a:pt x="18498" y="1958"/>
                    <a:pt x="15728" y="17007"/>
                    <a:pt x="6023" y="15196"/>
                  </a:cubicBezTo>
                  <a:cubicBezTo>
                    <a:pt x="-3661" y="13408"/>
                    <a:pt x="-891" y="-1641"/>
                    <a:pt x="8814" y="147"/>
                  </a:cubicBezTo>
                  <a:lnTo>
                    <a:pt x="8814" y="1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A07F9BD2-AAEE-43FA-98E6-5C6E2A1D7040}"/>
                </a:ext>
              </a:extLst>
            </p:cNvPr>
            <p:cNvSpPr/>
            <p:nvPr/>
          </p:nvSpPr>
          <p:spPr>
            <a:xfrm>
              <a:off x="6917319" y="5636105"/>
              <a:ext cx="24000" cy="24823"/>
            </a:xfrm>
            <a:custGeom>
              <a:avLst/>
              <a:gdLst>
                <a:gd name="connsiteX0" fmla="*/ 14266 w 24000"/>
                <a:gd name="connsiteY0" fmla="*/ 243 h 24823"/>
                <a:gd name="connsiteX1" fmla="*/ 9751 w 24000"/>
                <a:gd name="connsiteY1" fmla="*/ 24584 h 24823"/>
                <a:gd name="connsiteX2" fmla="*/ 14266 w 24000"/>
                <a:gd name="connsiteY2" fmla="*/ 243 h 24823"/>
                <a:gd name="connsiteX3" fmla="*/ 14266 w 24000"/>
                <a:gd name="connsiteY3" fmla="*/ 243 h 24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0" h="24823">
                  <a:moveTo>
                    <a:pt x="14266" y="243"/>
                  </a:moveTo>
                  <a:cubicBezTo>
                    <a:pt x="29926" y="3144"/>
                    <a:pt x="25433" y="27484"/>
                    <a:pt x="9751" y="24584"/>
                  </a:cubicBezTo>
                  <a:cubicBezTo>
                    <a:pt x="-5930" y="21661"/>
                    <a:pt x="-1437" y="-2679"/>
                    <a:pt x="14266" y="243"/>
                  </a:cubicBezTo>
                  <a:lnTo>
                    <a:pt x="14266" y="2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9D660A3B-EF79-4093-B8CF-FF9255E18223}"/>
                </a:ext>
              </a:extLst>
            </p:cNvPr>
            <p:cNvSpPr/>
            <p:nvPr/>
          </p:nvSpPr>
          <p:spPr>
            <a:xfrm>
              <a:off x="6964222" y="5664076"/>
              <a:ext cx="25320" cy="26202"/>
            </a:xfrm>
            <a:custGeom>
              <a:avLst/>
              <a:gdLst>
                <a:gd name="connsiteX0" fmla="*/ 15040 w 25320"/>
                <a:gd name="connsiteY0" fmla="*/ 255 h 26202"/>
                <a:gd name="connsiteX1" fmla="*/ 10264 w 25320"/>
                <a:gd name="connsiteY1" fmla="*/ 25948 h 26202"/>
                <a:gd name="connsiteX2" fmla="*/ 15040 w 25320"/>
                <a:gd name="connsiteY2" fmla="*/ 255 h 26202"/>
                <a:gd name="connsiteX3" fmla="*/ 15040 w 25320"/>
                <a:gd name="connsiteY3" fmla="*/ 255 h 2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20" h="26202">
                  <a:moveTo>
                    <a:pt x="15040" y="255"/>
                  </a:moveTo>
                  <a:cubicBezTo>
                    <a:pt x="31573" y="3330"/>
                    <a:pt x="26840" y="29023"/>
                    <a:pt x="10264" y="25948"/>
                  </a:cubicBezTo>
                  <a:cubicBezTo>
                    <a:pt x="-6246" y="22872"/>
                    <a:pt x="-1514" y="-2820"/>
                    <a:pt x="15040" y="255"/>
                  </a:cubicBezTo>
                  <a:lnTo>
                    <a:pt x="15040" y="2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9C18E55B-0AB1-4A83-89F1-2B282EF896B5}"/>
                </a:ext>
              </a:extLst>
            </p:cNvPr>
            <p:cNvSpPr/>
            <p:nvPr/>
          </p:nvSpPr>
          <p:spPr>
            <a:xfrm>
              <a:off x="6941694" y="5686938"/>
              <a:ext cx="25081" cy="24951"/>
            </a:xfrm>
            <a:custGeom>
              <a:avLst/>
              <a:gdLst>
                <a:gd name="connsiteX0" fmla="*/ 14820 w 25081"/>
                <a:gd name="connsiteY0" fmla="*/ 207 h 24951"/>
                <a:gd name="connsiteX1" fmla="*/ 24809 w 25081"/>
                <a:gd name="connsiteY1" fmla="*/ 14755 h 24951"/>
                <a:gd name="connsiteX2" fmla="*/ 10262 w 25081"/>
                <a:gd name="connsiteY2" fmla="*/ 24744 h 24951"/>
                <a:gd name="connsiteX3" fmla="*/ 272 w 25081"/>
                <a:gd name="connsiteY3" fmla="*/ 10197 h 24951"/>
                <a:gd name="connsiteX4" fmla="*/ 14820 w 25081"/>
                <a:gd name="connsiteY4" fmla="*/ 207 h 24951"/>
                <a:gd name="connsiteX5" fmla="*/ 14820 w 25081"/>
                <a:gd name="connsiteY5" fmla="*/ 207 h 2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81" h="24951">
                  <a:moveTo>
                    <a:pt x="14820" y="207"/>
                  </a:moveTo>
                  <a:cubicBezTo>
                    <a:pt x="21232" y="1385"/>
                    <a:pt x="26336" y="8168"/>
                    <a:pt x="24809" y="14755"/>
                  </a:cubicBezTo>
                  <a:cubicBezTo>
                    <a:pt x="23282" y="21342"/>
                    <a:pt x="17154" y="26009"/>
                    <a:pt x="10262" y="24744"/>
                  </a:cubicBezTo>
                  <a:cubicBezTo>
                    <a:pt x="3849" y="23566"/>
                    <a:pt x="-1254" y="16783"/>
                    <a:pt x="272" y="10197"/>
                  </a:cubicBezTo>
                  <a:cubicBezTo>
                    <a:pt x="1821" y="3610"/>
                    <a:pt x="7950" y="-1058"/>
                    <a:pt x="14820" y="207"/>
                  </a:cubicBezTo>
                  <a:lnTo>
                    <a:pt x="14820" y="2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431F66C7-9745-4538-BDB8-29ABB96427FE}"/>
                </a:ext>
              </a:extLst>
            </p:cNvPr>
            <p:cNvSpPr/>
            <p:nvPr/>
          </p:nvSpPr>
          <p:spPr>
            <a:xfrm>
              <a:off x="6998293" y="5706822"/>
              <a:ext cx="23618" cy="24423"/>
            </a:xfrm>
            <a:custGeom>
              <a:avLst/>
              <a:gdLst>
                <a:gd name="connsiteX0" fmla="*/ 14034 w 23618"/>
                <a:gd name="connsiteY0" fmla="*/ 236 h 24423"/>
                <a:gd name="connsiteX1" fmla="*/ 9585 w 23618"/>
                <a:gd name="connsiteY1" fmla="*/ 24184 h 24423"/>
                <a:gd name="connsiteX2" fmla="*/ 14034 w 23618"/>
                <a:gd name="connsiteY2" fmla="*/ 236 h 24423"/>
                <a:gd name="connsiteX3" fmla="*/ 14034 w 23618"/>
                <a:gd name="connsiteY3" fmla="*/ 236 h 2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18" h="24423">
                  <a:moveTo>
                    <a:pt x="14034" y="236"/>
                  </a:moveTo>
                  <a:cubicBezTo>
                    <a:pt x="29454" y="3093"/>
                    <a:pt x="25027" y="27063"/>
                    <a:pt x="9585" y="24184"/>
                  </a:cubicBezTo>
                  <a:cubicBezTo>
                    <a:pt x="-5835" y="21327"/>
                    <a:pt x="-1408" y="-2621"/>
                    <a:pt x="14034" y="236"/>
                  </a:cubicBezTo>
                  <a:lnTo>
                    <a:pt x="14034" y="2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E5F32F14-BF4D-45A9-A180-C1D81E87CB8C}"/>
                </a:ext>
              </a:extLst>
            </p:cNvPr>
            <p:cNvSpPr/>
            <p:nvPr/>
          </p:nvSpPr>
          <p:spPr>
            <a:xfrm>
              <a:off x="6974114" y="5708084"/>
              <a:ext cx="19413" cy="20085"/>
            </a:xfrm>
            <a:custGeom>
              <a:avLst/>
              <a:gdLst>
                <a:gd name="connsiteX0" fmla="*/ 11539 w 19413"/>
                <a:gd name="connsiteY0" fmla="*/ 195 h 20085"/>
                <a:gd name="connsiteX1" fmla="*/ 7874 w 19413"/>
                <a:gd name="connsiteY1" fmla="*/ 19890 h 20085"/>
                <a:gd name="connsiteX2" fmla="*/ 11539 w 19413"/>
                <a:gd name="connsiteY2" fmla="*/ 195 h 20085"/>
                <a:gd name="connsiteX3" fmla="*/ 11539 w 19413"/>
                <a:gd name="connsiteY3" fmla="*/ 195 h 2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13" h="20085">
                  <a:moveTo>
                    <a:pt x="11539" y="195"/>
                  </a:moveTo>
                  <a:cubicBezTo>
                    <a:pt x="24211" y="2551"/>
                    <a:pt x="20568" y="22245"/>
                    <a:pt x="7874" y="19890"/>
                  </a:cubicBezTo>
                  <a:cubicBezTo>
                    <a:pt x="-4797" y="17534"/>
                    <a:pt x="-1155" y="-2160"/>
                    <a:pt x="11539" y="195"/>
                  </a:cubicBezTo>
                  <a:lnTo>
                    <a:pt x="11539" y="1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273B147F-15C6-4300-B6A1-95FC1AC863BA}"/>
                </a:ext>
              </a:extLst>
            </p:cNvPr>
            <p:cNvSpPr/>
            <p:nvPr/>
          </p:nvSpPr>
          <p:spPr>
            <a:xfrm>
              <a:off x="7033865" y="5733049"/>
              <a:ext cx="17890" cy="18509"/>
            </a:xfrm>
            <a:custGeom>
              <a:avLst/>
              <a:gdLst>
                <a:gd name="connsiteX0" fmla="*/ 10633 w 17890"/>
                <a:gd name="connsiteY0" fmla="*/ 182 h 18509"/>
                <a:gd name="connsiteX1" fmla="*/ 7274 w 17890"/>
                <a:gd name="connsiteY1" fmla="*/ 18328 h 18509"/>
                <a:gd name="connsiteX2" fmla="*/ 10633 w 17890"/>
                <a:gd name="connsiteY2" fmla="*/ 182 h 18509"/>
                <a:gd name="connsiteX3" fmla="*/ 10633 w 17890"/>
                <a:gd name="connsiteY3" fmla="*/ 182 h 1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90" h="18509">
                  <a:moveTo>
                    <a:pt x="10633" y="182"/>
                  </a:moveTo>
                  <a:cubicBezTo>
                    <a:pt x="22301" y="2341"/>
                    <a:pt x="18965" y="20509"/>
                    <a:pt x="7274" y="18328"/>
                  </a:cubicBezTo>
                  <a:cubicBezTo>
                    <a:pt x="-4417" y="16147"/>
                    <a:pt x="-1080" y="-1999"/>
                    <a:pt x="10633" y="182"/>
                  </a:cubicBezTo>
                  <a:lnTo>
                    <a:pt x="10633" y="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FE49D240-BFF2-448C-8915-14D57E40A8F7}"/>
                </a:ext>
              </a:extLst>
            </p:cNvPr>
            <p:cNvSpPr/>
            <p:nvPr/>
          </p:nvSpPr>
          <p:spPr>
            <a:xfrm>
              <a:off x="7057511" y="5687675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6"/>
                    <a:pt x="6790" y="17158"/>
                  </a:cubicBezTo>
                  <a:cubicBezTo>
                    <a:pt x="-4137" y="15130"/>
                    <a:pt x="-996" y="-1861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ED9533D3-497F-42B7-BC15-C3E72A4A9261}"/>
                </a:ext>
              </a:extLst>
            </p:cNvPr>
            <p:cNvSpPr/>
            <p:nvPr/>
          </p:nvSpPr>
          <p:spPr>
            <a:xfrm>
              <a:off x="7014618" y="5667868"/>
              <a:ext cx="20668" cy="20604"/>
            </a:xfrm>
            <a:custGeom>
              <a:avLst/>
              <a:gdLst>
                <a:gd name="connsiteX0" fmla="*/ 4143 w 20668"/>
                <a:gd name="connsiteY0" fmla="*/ 2091 h 20604"/>
                <a:gd name="connsiteX1" fmla="*/ 4491 w 20668"/>
                <a:gd name="connsiteY1" fmla="*/ 1807 h 20604"/>
                <a:gd name="connsiteX2" fmla="*/ 18821 w 20668"/>
                <a:gd name="connsiteY2" fmla="*/ 4468 h 20604"/>
                <a:gd name="connsiteX3" fmla="*/ 19061 w 20668"/>
                <a:gd name="connsiteY3" fmla="*/ 4861 h 20604"/>
                <a:gd name="connsiteX4" fmla="*/ 16531 w 20668"/>
                <a:gd name="connsiteY4" fmla="*/ 18514 h 20604"/>
                <a:gd name="connsiteX5" fmla="*/ 16160 w 20668"/>
                <a:gd name="connsiteY5" fmla="*/ 18798 h 20604"/>
                <a:gd name="connsiteX6" fmla="*/ 1831 w 20668"/>
                <a:gd name="connsiteY6" fmla="*/ 16137 h 20604"/>
                <a:gd name="connsiteX7" fmla="*/ 1591 w 20668"/>
                <a:gd name="connsiteY7" fmla="*/ 15744 h 20604"/>
                <a:gd name="connsiteX8" fmla="*/ 4143 w 20668"/>
                <a:gd name="connsiteY8" fmla="*/ 2091 h 20604"/>
                <a:gd name="connsiteX9" fmla="*/ 4143 w 20668"/>
                <a:gd name="connsiteY9" fmla="*/ 2091 h 20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68" h="20604">
                  <a:moveTo>
                    <a:pt x="4143" y="2091"/>
                  </a:moveTo>
                  <a:cubicBezTo>
                    <a:pt x="4252" y="2004"/>
                    <a:pt x="4383" y="1894"/>
                    <a:pt x="4491" y="1807"/>
                  </a:cubicBezTo>
                  <a:cubicBezTo>
                    <a:pt x="8657" y="-1486"/>
                    <a:pt x="16138" y="-90"/>
                    <a:pt x="18821" y="4468"/>
                  </a:cubicBezTo>
                  <a:cubicBezTo>
                    <a:pt x="18908" y="4599"/>
                    <a:pt x="18974" y="4730"/>
                    <a:pt x="19061" y="4861"/>
                  </a:cubicBezTo>
                  <a:cubicBezTo>
                    <a:pt x="21896" y="9681"/>
                    <a:pt x="20936" y="15024"/>
                    <a:pt x="16531" y="18514"/>
                  </a:cubicBezTo>
                  <a:cubicBezTo>
                    <a:pt x="16400" y="18601"/>
                    <a:pt x="16291" y="18710"/>
                    <a:pt x="16160" y="18798"/>
                  </a:cubicBezTo>
                  <a:cubicBezTo>
                    <a:pt x="12016" y="22091"/>
                    <a:pt x="4513" y="20695"/>
                    <a:pt x="1831" y="16137"/>
                  </a:cubicBezTo>
                  <a:cubicBezTo>
                    <a:pt x="1765" y="16006"/>
                    <a:pt x="1678" y="15875"/>
                    <a:pt x="1591" y="15744"/>
                  </a:cubicBezTo>
                  <a:cubicBezTo>
                    <a:pt x="-1223" y="10924"/>
                    <a:pt x="-263" y="5580"/>
                    <a:pt x="4143" y="2091"/>
                  </a:cubicBezTo>
                  <a:lnTo>
                    <a:pt x="4143" y="20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610E13D5-563B-421F-9523-218C454FFE35}"/>
                </a:ext>
              </a:extLst>
            </p:cNvPr>
            <p:cNvSpPr/>
            <p:nvPr/>
          </p:nvSpPr>
          <p:spPr>
            <a:xfrm>
              <a:off x="7053984" y="5715377"/>
              <a:ext cx="18458" cy="19104"/>
            </a:xfrm>
            <a:custGeom>
              <a:avLst/>
              <a:gdLst>
                <a:gd name="connsiteX0" fmla="*/ 10971 w 18458"/>
                <a:gd name="connsiteY0" fmla="*/ 187 h 19104"/>
                <a:gd name="connsiteX1" fmla="*/ 7503 w 18458"/>
                <a:gd name="connsiteY1" fmla="*/ 18922 h 19104"/>
                <a:gd name="connsiteX2" fmla="*/ 10971 w 18458"/>
                <a:gd name="connsiteY2" fmla="*/ 187 h 19104"/>
                <a:gd name="connsiteX3" fmla="*/ 10971 w 18458"/>
                <a:gd name="connsiteY3" fmla="*/ 187 h 1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58" h="19104">
                  <a:moveTo>
                    <a:pt x="10971" y="187"/>
                  </a:moveTo>
                  <a:cubicBezTo>
                    <a:pt x="23010" y="2411"/>
                    <a:pt x="19565" y="21146"/>
                    <a:pt x="7503" y="18922"/>
                  </a:cubicBezTo>
                  <a:cubicBezTo>
                    <a:pt x="-4558" y="16675"/>
                    <a:pt x="-1112" y="-2060"/>
                    <a:pt x="10971" y="187"/>
                  </a:cubicBezTo>
                  <a:lnTo>
                    <a:pt x="10971" y="1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D692D162-58AE-40AE-9F34-7507DE097D9A}"/>
                </a:ext>
              </a:extLst>
            </p:cNvPr>
            <p:cNvSpPr/>
            <p:nvPr/>
          </p:nvSpPr>
          <p:spPr>
            <a:xfrm>
              <a:off x="7108753" y="5716542"/>
              <a:ext cx="17096" cy="15949"/>
            </a:xfrm>
            <a:custGeom>
              <a:avLst/>
              <a:gdLst>
                <a:gd name="connsiteX0" fmla="*/ 3247 w 17096"/>
                <a:gd name="connsiteY0" fmla="*/ 1530 h 15949"/>
                <a:gd name="connsiteX1" fmla="*/ 15744 w 17096"/>
                <a:gd name="connsiteY1" fmla="*/ 3842 h 15949"/>
                <a:gd name="connsiteX2" fmla="*/ 15221 w 17096"/>
                <a:gd name="connsiteY2" fmla="*/ 13395 h 15949"/>
                <a:gd name="connsiteX3" fmla="*/ 5886 w 17096"/>
                <a:gd name="connsiteY3" fmla="*/ 15314 h 15949"/>
                <a:gd name="connsiteX4" fmla="*/ 4403 w 17096"/>
                <a:gd name="connsiteY4" fmla="*/ 14550 h 15949"/>
                <a:gd name="connsiteX5" fmla="*/ 4228 w 17096"/>
                <a:gd name="connsiteY5" fmla="*/ 14572 h 15949"/>
                <a:gd name="connsiteX6" fmla="*/ 3247 w 17096"/>
                <a:gd name="connsiteY6" fmla="*/ 1530 h 15949"/>
                <a:gd name="connsiteX7" fmla="*/ 3247 w 17096"/>
                <a:gd name="connsiteY7" fmla="*/ 1530 h 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96" h="15949">
                  <a:moveTo>
                    <a:pt x="3247" y="1530"/>
                  </a:moveTo>
                  <a:cubicBezTo>
                    <a:pt x="7762" y="-1044"/>
                    <a:pt x="12516" y="-433"/>
                    <a:pt x="15744" y="3842"/>
                  </a:cubicBezTo>
                  <a:cubicBezTo>
                    <a:pt x="17816" y="6590"/>
                    <a:pt x="17402" y="10843"/>
                    <a:pt x="15221" y="13395"/>
                  </a:cubicBezTo>
                  <a:cubicBezTo>
                    <a:pt x="12757" y="16252"/>
                    <a:pt x="9223" y="16426"/>
                    <a:pt x="5886" y="15314"/>
                  </a:cubicBezTo>
                  <a:cubicBezTo>
                    <a:pt x="5341" y="15183"/>
                    <a:pt x="4839" y="14921"/>
                    <a:pt x="4403" y="14550"/>
                  </a:cubicBezTo>
                  <a:cubicBezTo>
                    <a:pt x="3312" y="13765"/>
                    <a:pt x="3247" y="13787"/>
                    <a:pt x="4228" y="14572"/>
                  </a:cubicBezTo>
                  <a:cubicBezTo>
                    <a:pt x="-897" y="12588"/>
                    <a:pt x="-1529" y="4256"/>
                    <a:pt x="3247" y="1530"/>
                  </a:cubicBezTo>
                  <a:lnTo>
                    <a:pt x="3247" y="15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FEA678CF-0A8D-4016-9B82-695CC9DD32D1}"/>
                </a:ext>
              </a:extLst>
            </p:cNvPr>
            <p:cNvSpPr/>
            <p:nvPr/>
          </p:nvSpPr>
          <p:spPr>
            <a:xfrm>
              <a:off x="7142130" y="5739763"/>
              <a:ext cx="18268" cy="18908"/>
            </a:xfrm>
            <a:custGeom>
              <a:avLst/>
              <a:gdLst>
                <a:gd name="connsiteX0" fmla="*/ 10853 w 18268"/>
                <a:gd name="connsiteY0" fmla="*/ 185 h 18908"/>
                <a:gd name="connsiteX1" fmla="*/ 7406 w 18268"/>
                <a:gd name="connsiteY1" fmla="*/ 18724 h 18908"/>
                <a:gd name="connsiteX2" fmla="*/ 10853 w 18268"/>
                <a:gd name="connsiteY2" fmla="*/ 185 h 18908"/>
                <a:gd name="connsiteX3" fmla="*/ 10853 w 18268"/>
                <a:gd name="connsiteY3" fmla="*/ 185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68" h="18908">
                  <a:moveTo>
                    <a:pt x="10853" y="185"/>
                  </a:moveTo>
                  <a:cubicBezTo>
                    <a:pt x="22783" y="2410"/>
                    <a:pt x="19358" y="20948"/>
                    <a:pt x="7406" y="18724"/>
                  </a:cubicBezTo>
                  <a:cubicBezTo>
                    <a:pt x="-4502" y="16499"/>
                    <a:pt x="-1099" y="-2040"/>
                    <a:pt x="10853" y="185"/>
                  </a:cubicBezTo>
                  <a:lnTo>
                    <a:pt x="10853" y="1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94C2812C-51C6-4A6F-8D06-CF38C0FFF789}"/>
                </a:ext>
              </a:extLst>
            </p:cNvPr>
            <p:cNvSpPr/>
            <p:nvPr/>
          </p:nvSpPr>
          <p:spPr>
            <a:xfrm>
              <a:off x="7120783" y="5748753"/>
              <a:ext cx="15796" cy="16348"/>
            </a:xfrm>
            <a:custGeom>
              <a:avLst/>
              <a:gdLst>
                <a:gd name="connsiteX0" fmla="*/ 9385 w 15796"/>
                <a:gd name="connsiteY0" fmla="*/ 159 h 16348"/>
                <a:gd name="connsiteX1" fmla="*/ 6419 w 15796"/>
                <a:gd name="connsiteY1" fmla="*/ 16190 h 16348"/>
                <a:gd name="connsiteX2" fmla="*/ 9385 w 15796"/>
                <a:gd name="connsiteY2" fmla="*/ 159 h 16348"/>
                <a:gd name="connsiteX3" fmla="*/ 9385 w 15796"/>
                <a:gd name="connsiteY3" fmla="*/ 159 h 1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96" h="16348">
                  <a:moveTo>
                    <a:pt x="9385" y="159"/>
                  </a:moveTo>
                  <a:cubicBezTo>
                    <a:pt x="19701" y="2078"/>
                    <a:pt x="16735" y="18109"/>
                    <a:pt x="6419" y="16190"/>
                  </a:cubicBezTo>
                  <a:cubicBezTo>
                    <a:pt x="-3898" y="14270"/>
                    <a:pt x="-953" y="-1760"/>
                    <a:pt x="9385" y="159"/>
                  </a:cubicBezTo>
                  <a:lnTo>
                    <a:pt x="9385" y="1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D4F7AEC0-43C9-45E1-806C-86B8E646BFB7}"/>
                </a:ext>
              </a:extLst>
            </p:cNvPr>
            <p:cNvSpPr/>
            <p:nvPr/>
          </p:nvSpPr>
          <p:spPr>
            <a:xfrm>
              <a:off x="7157157" y="5794114"/>
              <a:ext cx="18268" cy="18908"/>
            </a:xfrm>
            <a:custGeom>
              <a:avLst/>
              <a:gdLst>
                <a:gd name="connsiteX0" fmla="*/ 10853 w 18268"/>
                <a:gd name="connsiteY0" fmla="*/ 185 h 18908"/>
                <a:gd name="connsiteX1" fmla="*/ 7407 w 18268"/>
                <a:gd name="connsiteY1" fmla="*/ 18724 h 18908"/>
                <a:gd name="connsiteX2" fmla="*/ 10853 w 18268"/>
                <a:gd name="connsiteY2" fmla="*/ 185 h 18908"/>
                <a:gd name="connsiteX3" fmla="*/ 10853 w 18268"/>
                <a:gd name="connsiteY3" fmla="*/ 185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68" h="18908">
                  <a:moveTo>
                    <a:pt x="10853" y="185"/>
                  </a:moveTo>
                  <a:cubicBezTo>
                    <a:pt x="22783" y="2388"/>
                    <a:pt x="19359" y="20948"/>
                    <a:pt x="7407" y="18724"/>
                  </a:cubicBezTo>
                  <a:cubicBezTo>
                    <a:pt x="-4502" y="16499"/>
                    <a:pt x="-1100" y="-2040"/>
                    <a:pt x="10853" y="185"/>
                  </a:cubicBezTo>
                  <a:lnTo>
                    <a:pt x="10853" y="1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D9566F64-93F2-4700-8765-96AAC5B15CE7}"/>
                </a:ext>
              </a:extLst>
            </p:cNvPr>
            <p:cNvSpPr/>
            <p:nvPr/>
          </p:nvSpPr>
          <p:spPr>
            <a:xfrm>
              <a:off x="7128256" y="5800922"/>
              <a:ext cx="11415" cy="11810"/>
            </a:xfrm>
            <a:custGeom>
              <a:avLst/>
              <a:gdLst>
                <a:gd name="connsiteX0" fmla="*/ 6777 w 11415"/>
                <a:gd name="connsiteY0" fmla="*/ 117 h 11810"/>
                <a:gd name="connsiteX1" fmla="*/ 4639 w 11415"/>
                <a:gd name="connsiteY1" fmla="*/ 11698 h 11810"/>
                <a:gd name="connsiteX2" fmla="*/ 6777 w 11415"/>
                <a:gd name="connsiteY2" fmla="*/ 117 h 11810"/>
                <a:gd name="connsiteX3" fmla="*/ 6777 w 11415"/>
                <a:gd name="connsiteY3" fmla="*/ 117 h 1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5" h="11810">
                  <a:moveTo>
                    <a:pt x="6777" y="117"/>
                  </a:moveTo>
                  <a:cubicBezTo>
                    <a:pt x="14236" y="1491"/>
                    <a:pt x="12098" y="13072"/>
                    <a:pt x="4639" y="11698"/>
                  </a:cubicBezTo>
                  <a:cubicBezTo>
                    <a:pt x="-2820" y="10302"/>
                    <a:pt x="-683" y="-1279"/>
                    <a:pt x="6777" y="117"/>
                  </a:cubicBezTo>
                  <a:lnTo>
                    <a:pt x="6777" y="1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527BD1CD-6D92-47CC-8C84-D0A6D5B8CE62}"/>
                </a:ext>
              </a:extLst>
            </p:cNvPr>
            <p:cNvSpPr/>
            <p:nvPr/>
          </p:nvSpPr>
          <p:spPr>
            <a:xfrm>
              <a:off x="7156776" y="5844667"/>
              <a:ext cx="14271" cy="14769"/>
            </a:xfrm>
            <a:custGeom>
              <a:avLst/>
              <a:gdLst>
                <a:gd name="connsiteX0" fmla="*/ 8485 w 14271"/>
                <a:gd name="connsiteY0" fmla="*/ 146 h 14769"/>
                <a:gd name="connsiteX1" fmla="*/ 5802 w 14271"/>
                <a:gd name="connsiteY1" fmla="*/ 14627 h 14769"/>
                <a:gd name="connsiteX2" fmla="*/ 8485 w 14271"/>
                <a:gd name="connsiteY2" fmla="*/ 146 h 14769"/>
                <a:gd name="connsiteX3" fmla="*/ 8485 w 14271"/>
                <a:gd name="connsiteY3" fmla="*/ 146 h 1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71" h="14769">
                  <a:moveTo>
                    <a:pt x="8485" y="146"/>
                  </a:moveTo>
                  <a:cubicBezTo>
                    <a:pt x="17798" y="1868"/>
                    <a:pt x="15116" y="16351"/>
                    <a:pt x="5802" y="14627"/>
                  </a:cubicBezTo>
                  <a:cubicBezTo>
                    <a:pt x="-3532" y="12883"/>
                    <a:pt x="-850" y="-1599"/>
                    <a:pt x="8485" y="146"/>
                  </a:cubicBezTo>
                  <a:lnTo>
                    <a:pt x="8485" y="1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9DD12D37-5FF0-47C8-B1F1-AF857180463E}"/>
                </a:ext>
              </a:extLst>
            </p:cNvPr>
            <p:cNvSpPr/>
            <p:nvPr/>
          </p:nvSpPr>
          <p:spPr>
            <a:xfrm>
              <a:off x="7159225" y="5896408"/>
              <a:ext cx="11784" cy="12206"/>
            </a:xfrm>
            <a:custGeom>
              <a:avLst/>
              <a:gdLst>
                <a:gd name="connsiteX0" fmla="*/ 6996 w 11784"/>
                <a:gd name="connsiteY0" fmla="*/ 117 h 12206"/>
                <a:gd name="connsiteX1" fmla="*/ 4772 w 11784"/>
                <a:gd name="connsiteY1" fmla="*/ 12090 h 12206"/>
                <a:gd name="connsiteX2" fmla="*/ 6996 w 11784"/>
                <a:gd name="connsiteY2" fmla="*/ 117 h 12206"/>
                <a:gd name="connsiteX3" fmla="*/ 6996 w 11784"/>
                <a:gd name="connsiteY3" fmla="*/ 117 h 1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4" h="12206">
                  <a:moveTo>
                    <a:pt x="6996" y="117"/>
                  </a:moveTo>
                  <a:cubicBezTo>
                    <a:pt x="14695" y="1534"/>
                    <a:pt x="12493" y="13508"/>
                    <a:pt x="4772" y="12090"/>
                  </a:cubicBezTo>
                  <a:cubicBezTo>
                    <a:pt x="-2906" y="10651"/>
                    <a:pt x="-703" y="-1301"/>
                    <a:pt x="6996" y="117"/>
                  </a:cubicBezTo>
                  <a:lnTo>
                    <a:pt x="6996" y="1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12610C63-C89F-4471-B8B0-A0AD5771139E}"/>
                </a:ext>
              </a:extLst>
            </p:cNvPr>
            <p:cNvSpPr/>
            <p:nvPr/>
          </p:nvSpPr>
          <p:spPr>
            <a:xfrm>
              <a:off x="7123292" y="5881568"/>
              <a:ext cx="12352" cy="12791"/>
            </a:xfrm>
            <a:custGeom>
              <a:avLst/>
              <a:gdLst>
                <a:gd name="connsiteX0" fmla="*/ 7335 w 12352"/>
                <a:gd name="connsiteY0" fmla="*/ 125 h 12791"/>
                <a:gd name="connsiteX1" fmla="*/ 5001 w 12352"/>
                <a:gd name="connsiteY1" fmla="*/ 12666 h 12791"/>
                <a:gd name="connsiteX2" fmla="*/ 7335 w 12352"/>
                <a:gd name="connsiteY2" fmla="*/ 125 h 12791"/>
                <a:gd name="connsiteX3" fmla="*/ 7335 w 12352"/>
                <a:gd name="connsiteY3" fmla="*/ 125 h 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2" h="12791">
                  <a:moveTo>
                    <a:pt x="7335" y="125"/>
                  </a:moveTo>
                  <a:cubicBezTo>
                    <a:pt x="15405" y="1630"/>
                    <a:pt x="13093" y="14171"/>
                    <a:pt x="5001" y="12666"/>
                  </a:cubicBezTo>
                  <a:cubicBezTo>
                    <a:pt x="-3047" y="11161"/>
                    <a:pt x="-735" y="-1380"/>
                    <a:pt x="7335" y="125"/>
                  </a:cubicBezTo>
                  <a:lnTo>
                    <a:pt x="7335" y="1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1B696369-A966-4AE8-B7BB-69A8D7E1808B}"/>
                </a:ext>
              </a:extLst>
            </p:cNvPr>
            <p:cNvSpPr/>
            <p:nvPr/>
          </p:nvSpPr>
          <p:spPr>
            <a:xfrm>
              <a:off x="7140403" y="5917184"/>
              <a:ext cx="16941" cy="17525"/>
            </a:xfrm>
            <a:custGeom>
              <a:avLst/>
              <a:gdLst>
                <a:gd name="connsiteX0" fmla="*/ 10071 w 16941"/>
                <a:gd name="connsiteY0" fmla="*/ 170 h 17525"/>
                <a:gd name="connsiteX1" fmla="*/ 6887 w 16941"/>
                <a:gd name="connsiteY1" fmla="*/ 17356 h 17525"/>
                <a:gd name="connsiteX2" fmla="*/ 10071 w 16941"/>
                <a:gd name="connsiteY2" fmla="*/ 170 h 17525"/>
                <a:gd name="connsiteX3" fmla="*/ 10071 w 16941"/>
                <a:gd name="connsiteY3" fmla="*/ 170 h 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41" h="17525">
                  <a:moveTo>
                    <a:pt x="10071" y="170"/>
                  </a:moveTo>
                  <a:cubicBezTo>
                    <a:pt x="21129" y="2220"/>
                    <a:pt x="17945" y="19407"/>
                    <a:pt x="6887" y="17356"/>
                  </a:cubicBezTo>
                  <a:cubicBezTo>
                    <a:pt x="-4193" y="15284"/>
                    <a:pt x="-1008" y="-1880"/>
                    <a:pt x="10071" y="170"/>
                  </a:cubicBezTo>
                  <a:lnTo>
                    <a:pt x="10071" y="1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AE48A492-BB9F-41EA-8F40-E30AA3AED78F}"/>
                </a:ext>
              </a:extLst>
            </p:cNvPr>
            <p:cNvSpPr/>
            <p:nvPr/>
          </p:nvSpPr>
          <p:spPr>
            <a:xfrm>
              <a:off x="7088905" y="5868550"/>
              <a:ext cx="18643" cy="19307"/>
            </a:xfrm>
            <a:custGeom>
              <a:avLst/>
              <a:gdLst>
                <a:gd name="connsiteX0" fmla="*/ 11078 w 18643"/>
                <a:gd name="connsiteY0" fmla="*/ 188 h 19307"/>
                <a:gd name="connsiteX1" fmla="*/ 7566 w 18643"/>
                <a:gd name="connsiteY1" fmla="*/ 19120 h 19307"/>
                <a:gd name="connsiteX2" fmla="*/ 11078 w 18643"/>
                <a:gd name="connsiteY2" fmla="*/ 188 h 19307"/>
                <a:gd name="connsiteX3" fmla="*/ 11078 w 18643"/>
                <a:gd name="connsiteY3" fmla="*/ 188 h 1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43" h="19307">
                  <a:moveTo>
                    <a:pt x="11078" y="188"/>
                  </a:moveTo>
                  <a:cubicBezTo>
                    <a:pt x="23248" y="2456"/>
                    <a:pt x="19758" y="21388"/>
                    <a:pt x="7566" y="19120"/>
                  </a:cubicBezTo>
                  <a:cubicBezTo>
                    <a:pt x="-4604" y="16851"/>
                    <a:pt x="-1115" y="-2080"/>
                    <a:pt x="11078" y="188"/>
                  </a:cubicBezTo>
                  <a:lnTo>
                    <a:pt x="11078" y="1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0F08C168-2148-406F-84DD-C61F93A45E67}"/>
                </a:ext>
              </a:extLst>
            </p:cNvPr>
            <p:cNvSpPr/>
            <p:nvPr/>
          </p:nvSpPr>
          <p:spPr>
            <a:xfrm>
              <a:off x="7046422" y="5761146"/>
              <a:ext cx="23697" cy="23578"/>
            </a:xfrm>
            <a:custGeom>
              <a:avLst/>
              <a:gdLst>
                <a:gd name="connsiteX0" fmla="*/ 13997 w 23697"/>
                <a:gd name="connsiteY0" fmla="*/ 197 h 23578"/>
                <a:gd name="connsiteX1" fmla="*/ 23441 w 23697"/>
                <a:gd name="connsiteY1" fmla="*/ 13938 h 23578"/>
                <a:gd name="connsiteX2" fmla="*/ 9701 w 23697"/>
                <a:gd name="connsiteY2" fmla="*/ 23382 h 23578"/>
                <a:gd name="connsiteX3" fmla="*/ 257 w 23697"/>
                <a:gd name="connsiteY3" fmla="*/ 9641 h 23578"/>
                <a:gd name="connsiteX4" fmla="*/ 13997 w 23697"/>
                <a:gd name="connsiteY4" fmla="*/ 197 h 23578"/>
                <a:gd name="connsiteX5" fmla="*/ 13997 w 23697"/>
                <a:gd name="connsiteY5" fmla="*/ 197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97" h="23578">
                  <a:moveTo>
                    <a:pt x="13997" y="197"/>
                  </a:moveTo>
                  <a:cubicBezTo>
                    <a:pt x="20061" y="1332"/>
                    <a:pt x="24881" y="7744"/>
                    <a:pt x="23441" y="13938"/>
                  </a:cubicBezTo>
                  <a:cubicBezTo>
                    <a:pt x="22001" y="20154"/>
                    <a:pt x="16200" y="24581"/>
                    <a:pt x="9701" y="23382"/>
                  </a:cubicBezTo>
                  <a:cubicBezTo>
                    <a:pt x="3637" y="22270"/>
                    <a:pt x="-1183" y="15857"/>
                    <a:pt x="257" y="9641"/>
                  </a:cubicBezTo>
                  <a:cubicBezTo>
                    <a:pt x="1718" y="3404"/>
                    <a:pt x="7498" y="-1002"/>
                    <a:pt x="13997" y="197"/>
                  </a:cubicBezTo>
                  <a:lnTo>
                    <a:pt x="13997" y="1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57DA047C-DDDA-43B6-9AED-6AB5F4C9F6B3}"/>
                </a:ext>
              </a:extLst>
            </p:cNvPr>
            <p:cNvSpPr/>
            <p:nvPr/>
          </p:nvSpPr>
          <p:spPr>
            <a:xfrm>
              <a:off x="7075887" y="5713945"/>
              <a:ext cx="22084" cy="22844"/>
            </a:xfrm>
            <a:custGeom>
              <a:avLst/>
              <a:gdLst>
                <a:gd name="connsiteX0" fmla="*/ 13125 w 22084"/>
                <a:gd name="connsiteY0" fmla="*/ 223 h 22844"/>
                <a:gd name="connsiteX1" fmla="*/ 8959 w 22084"/>
                <a:gd name="connsiteY1" fmla="*/ 22622 h 22844"/>
                <a:gd name="connsiteX2" fmla="*/ 13125 w 22084"/>
                <a:gd name="connsiteY2" fmla="*/ 223 h 22844"/>
                <a:gd name="connsiteX3" fmla="*/ 13125 w 22084"/>
                <a:gd name="connsiteY3" fmla="*/ 223 h 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84" h="22844">
                  <a:moveTo>
                    <a:pt x="13125" y="223"/>
                  </a:moveTo>
                  <a:cubicBezTo>
                    <a:pt x="27542" y="2905"/>
                    <a:pt x="23397" y="25305"/>
                    <a:pt x="8959" y="22622"/>
                  </a:cubicBezTo>
                  <a:cubicBezTo>
                    <a:pt x="-5458" y="19939"/>
                    <a:pt x="-1313" y="-2460"/>
                    <a:pt x="13125" y="223"/>
                  </a:cubicBezTo>
                  <a:lnTo>
                    <a:pt x="13125" y="2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05F946E7-0966-4859-A696-76D9ACA0DFDA}"/>
                </a:ext>
              </a:extLst>
            </p:cNvPr>
            <p:cNvSpPr/>
            <p:nvPr/>
          </p:nvSpPr>
          <p:spPr>
            <a:xfrm>
              <a:off x="6724916" y="5884625"/>
              <a:ext cx="20948" cy="21660"/>
            </a:xfrm>
            <a:custGeom>
              <a:avLst/>
              <a:gdLst>
                <a:gd name="connsiteX0" fmla="*/ 12448 w 20948"/>
                <a:gd name="connsiteY0" fmla="*/ 209 h 21660"/>
                <a:gd name="connsiteX1" fmla="*/ 8500 w 20948"/>
                <a:gd name="connsiteY1" fmla="*/ 21452 h 21660"/>
                <a:gd name="connsiteX2" fmla="*/ 12448 w 20948"/>
                <a:gd name="connsiteY2" fmla="*/ 209 h 21660"/>
                <a:gd name="connsiteX3" fmla="*/ 12448 w 20948"/>
                <a:gd name="connsiteY3" fmla="*/ 209 h 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48" h="21660">
                  <a:moveTo>
                    <a:pt x="12448" y="209"/>
                  </a:moveTo>
                  <a:cubicBezTo>
                    <a:pt x="26123" y="2739"/>
                    <a:pt x="22197" y="23982"/>
                    <a:pt x="8500" y="21452"/>
                  </a:cubicBezTo>
                  <a:cubicBezTo>
                    <a:pt x="-5175" y="18922"/>
                    <a:pt x="-1249" y="-2321"/>
                    <a:pt x="12448" y="209"/>
                  </a:cubicBezTo>
                  <a:lnTo>
                    <a:pt x="12448" y="2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C0A54F6B-2F20-4BA0-B130-4236668231A6}"/>
                </a:ext>
              </a:extLst>
            </p:cNvPr>
            <p:cNvSpPr/>
            <p:nvPr/>
          </p:nvSpPr>
          <p:spPr>
            <a:xfrm>
              <a:off x="6744981" y="5967282"/>
              <a:ext cx="12551" cy="12990"/>
            </a:xfrm>
            <a:custGeom>
              <a:avLst/>
              <a:gdLst>
                <a:gd name="connsiteX0" fmla="*/ 7453 w 12551"/>
                <a:gd name="connsiteY0" fmla="*/ 127 h 12990"/>
                <a:gd name="connsiteX1" fmla="*/ 5098 w 12551"/>
                <a:gd name="connsiteY1" fmla="*/ 12864 h 12990"/>
                <a:gd name="connsiteX2" fmla="*/ 7453 w 12551"/>
                <a:gd name="connsiteY2" fmla="*/ 127 h 12990"/>
                <a:gd name="connsiteX3" fmla="*/ 7453 w 12551"/>
                <a:gd name="connsiteY3" fmla="*/ 127 h 1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1" h="12990">
                  <a:moveTo>
                    <a:pt x="7453" y="127"/>
                  </a:moveTo>
                  <a:cubicBezTo>
                    <a:pt x="15654" y="1653"/>
                    <a:pt x="13299" y="14391"/>
                    <a:pt x="5098" y="12864"/>
                  </a:cubicBezTo>
                  <a:cubicBezTo>
                    <a:pt x="-3103" y="11337"/>
                    <a:pt x="-747" y="-1400"/>
                    <a:pt x="7453" y="127"/>
                  </a:cubicBezTo>
                  <a:lnTo>
                    <a:pt x="7453" y="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8E22C539-5E97-4348-83B3-E9F22743D642}"/>
                </a:ext>
              </a:extLst>
            </p:cNvPr>
            <p:cNvSpPr/>
            <p:nvPr/>
          </p:nvSpPr>
          <p:spPr>
            <a:xfrm>
              <a:off x="6981362" y="5621856"/>
              <a:ext cx="27642" cy="27508"/>
            </a:xfrm>
            <a:custGeom>
              <a:avLst/>
              <a:gdLst>
                <a:gd name="connsiteX0" fmla="*/ 16330 w 27642"/>
                <a:gd name="connsiteY0" fmla="*/ 229 h 27508"/>
                <a:gd name="connsiteX1" fmla="*/ 27344 w 27642"/>
                <a:gd name="connsiteY1" fmla="*/ 16260 h 27508"/>
                <a:gd name="connsiteX2" fmla="*/ 11313 w 27642"/>
                <a:gd name="connsiteY2" fmla="*/ 27274 h 27508"/>
                <a:gd name="connsiteX3" fmla="*/ 299 w 27642"/>
                <a:gd name="connsiteY3" fmla="*/ 11243 h 27508"/>
                <a:gd name="connsiteX4" fmla="*/ 16330 w 27642"/>
                <a:gd name="connsiteY4" fmla="*/ 229 h 27508"/>
                <a:gd name="connsiteX5" fmla="*/ 16330 w 27642"/>
                <a:gd name="connsiteY5" fmla="*/ 229 h 2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42" h="27508">
                  <a:moveTo>
                    <a:pt x="16330" y="229"/>
                  </a:moveTo>
                  <a:cubicBezTo>
                    <a:pt x="23396" y="1538"/>
                    <a:pt x="29023" y="9019"/>
                    <a:pt x="27344" y="16260"/>
                  </a:cubicBezTo>
                  <a:cubicBezTo>
                    <a:pt x="25665" y="23523"/>
                    <a:pt x="18882" y="28692"/>
                    <a:pt x="11313" y="27274"/>
                  </a:cubicBezTo>
                  <a:cubicBezTo>
                    <a:pt x="4247" y="25965"/>
                    <a:pt x="-1380" y="18484"/>
                    <a:pt x="299" y="11243"/>
                  </a:cubicBezTo>
                  <a:cubicBezTo>
                    <a:pt x="1979" y="3980"/>
                    <a:pt x="8740" y="-1167"/>
                    <a:pt x="16330" y="229"/>
                  </a:cubicBezTo>
                  <a:lnTo>
                    <a:pt x="16330" y="22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DD3E8D4D-3A30-42C7-BD1A-E827C5653514}"/>
                </a:ext>
              </a:extLst>
            </p:cNvPr>
            <p:cNvSpPr/>
            <p:nvPr/>
          </p:nvSpPr>
          <p:spPr>
            <a:xfrm>
              <a:off x="6920248" y="5675710"/>
              <a:ext cx="22274" cy="23043"/>
            </a:xfrm>
            <a:custGeom>
              <a:avLst/>
              <a:gdLst>
                <a:gd name="connsiteX0" fmla="*/ 13234 w 22274"/>
                <a:gd name="connsiteY0" fmla="*/ 224 h 23043"/>
                <a:gd name="connsiteX1" fmla="*/ 9047 w 22274"/>
                <a:gd name="connsiteY1" fmla="*/ 22820 h 23043"/>
                <a:gd name="connsiteX2" fmla="*/ 13234 w 22274"/>
                <a:gd name="connsiteY2" fmla="*/ 224 h 23043"/>
                <a:gd name="connsiteX3" fmla="*/ 13234 w 22274"/>
                <a:gd name="connsiteY3" fmla="*/ 224 h 2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74" h="23043">
                  <a:moveTo>
                    <a:pt x="13234" y="224"/>
                  </a:moveTo>
                  <a:cubicBezTo>
                    <a:pt x="27782" y="2929"/>
                    <a:pt x="23594" y="25524"/>
                    <a:pt x="9047" y="22820"/>
                  </a:cubicBezTo>
                  <a:cubicBezTo>
                    <a:pt x="-5501" y="20137"/>
                    <a:pt x="-1335" y="-2480"/>
                    <a:pt x="13234" y="224"/>
                  </a:cubicBezTo>
                  <a:lnTo>
                    <a:pt x="13234" y="2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654BAEEE-15FF-4F58-8CE6-091B732050D2}"/>
                </a:ext>
              </a:extLst>
            </p:cNvPr>
            <p:cNvSpPr/>
            <p:nvPr/>
          </p:nvSpPr>
          <p:spPr>
            <a:xfrm>
              <a:off x="6884531" y="5615353"/>
              <a:ext cx="21121" cy="21864"/>
            </a:xfrm>
            <a:custGeom>
              <a:avLst/>
              <a:gdLst>
                <a:gd name="connsiteX0" fmla="*/ 12550 w 21121"/>
                <a:gd name="connsiteY0" fmla="*/ 211 h 21864"/>
                <a:gd name="connsiteX1" fmla="*/ 8581 w 21121"/>
                <a:gd name="connsiteY1" fmla="*/ 21650 h 21864"/>
                <a:gd name="connsiteX2" fmla="*/ 12550 w 21121"/>
                <a:gd name="connsiteY2" fmla="*/ 211 h 21864"/>
                <a:gd name="connsiteX3" fmla="*/ 12550 w 21121"/>
                <a:gd name="connsiteY3" fmla="*/ 211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21" h="21864">
                  <a:moveTo>
                    <a:pt x="12550" y="211"/>
                  </a:moveTo>
                  <a:cubicBezTo>
                    <a:pt x="26334" y="2784"/>
                    <a:pt x="22387" y="24224"/>
                    <a:pt x="8581" y="21650"/>
                  </a:cubicBezTo>
                  <a:cubicBezTo>
                    <a:pt x="-5225" y="19098"/>
                    <a:pt x="-1255" y="-2341"/>
                    <a:pt x="12550" y="211"/>
                  </a:cubicBezTo>
                  <a:lnTo>
                    <a:pt x="12550" y="2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25EC8C77-8F47-48F0-AB7D-7A0A4240B72E}"/>
                </a:ext>
              </a:extLst>
            </p:cNvPr>
            <p:cNvSpPr/>
            <p:nvPr/>
          </p:nvSpPr>
          <p:spPr>
            <a:xfrm>
              <a:off x="6869853" y="6009731"/>
              <a:ext cx="13888" cy="14370"/>
            </a:xfrm>
            <a:custGeom>
              <a:avLst/>
              <a:gdLst>
                <a:gd name="connsiteX0" fmla="*/ 8253 w 13888"/>
                <a:gd name="connsiteY0" fmla="*/ 142 h 14370"/>
                <a:gd name="connsiteX1" fmla="*/ 5636 w 13888"/>
                <a:gd name="connsiteY1" fmla="*/ 14232 h 14370"/>
                <a:gd name="connsiteX2" fmla="*/ 8253 w 13888"/>
                <a:gd name="connsiteY2" fmla="*/ 142 h 14370"/>
                <a:gd name="connsiteX3" fmla="*/ 8253 w 13888"/>
                <a:gd name="connsiteY3" fmla="*/ 142 h 1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88" h="14370">
                  <a:moveTo>
                    <a:pt x="8253" y="142"/>
                  </a:moveTo>
                  <a:cubicBezTo>
                    <a:pt x="17326" y="1822"/>
                    <a:pt x="14709" y="15911"/>
                    <a:pt x="5636" y="14232"/>
                  </a:cubicBezTo>
                  <a:cubicBezTo>
                    <a:pt x="-3437" y="12531"/>
                    <a:pt x="-820" y="-1559"/>
                    <a:pt x="8253" y="142"/>
                  </a:cubicBezTo>
                  <a:lnTo>
                    <a:pt x="8253" y="1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9E1E72A3-4D78-4FD6-A073-DE721FFA5F4C}"/>
                </a:ext>
              </a:extLst>
            </p:cNvPr>
            <p:cNvSpPr/>
            <p:nvPr/>
          </p:nvSpPr>
          <p:spPr>
            <a:xfrm>
              <a:off x="6914051" y="6068437"/>
              <a:ext cx="25695" cy="26602"/>
            </a:xfrm>
            <a:custGeom>
              <a:avLst/>
              <a:gdLst>
                <a:gd name="connsiteX0" fmla="*/ 15265 w 25695"/>
                <a:gd name="connsiteY0" fmla="*/ 258 h 26602"/>
                <a:gd name="connsiteX1" fmla="*/ 10424 w 25695"/>
                <a:gd name="connsiteY1" fmla="*/ 26344 h 26602"/>
                <a:gd name="connsiteX2" fmla="*/ 15265 w 25695"/>
                <a:gd name="connsiteY2" fmla="*/ 258 h 26602"/>
                <a:gd name="connsiteX3" fmla="*/ 15265 w 25695"/>
                <a:gd name="connsiteY3" fmla="*/ 258 h 2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95" h="26602">
                  <a:moveTo>
                    <a:pt x="15265" y="258"/>
                  </a:moveTo>
                  <a:cubicBezTo>
                    <a:pt x="32037" y="3377"/>
                    <a:pt x="27239" y="29462"/>
                    <a:pt x="10424" y="26344"/>
                  </a:cubicBezTo>
                  <a:cubicBezTo>
                    <a:pt x="-6348" y="23225"/>
                    <a:pt x="-1528" y="-2860"/>
                    <a:pt x="15265" y="258"/>
                  </a:cubicBezTo>
                  <a:lnTo>
                    <a:pt x="15265" y="2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A2385BC3-F1A2-46CA-B39F-AFC247263FA4}"/>
                </a:ext>
              </a:extLst>
            </p:cNvPr>
            <p:cNvSpPr/>
            <p:nvPr/>
          </p:nvSpPr>
          <p:spPr>
            <a:xfrm>
              <a:off x="6858544" y="6062466"/>
              <a:ext cx="18643" cy="19286"/>
            </a:xfrm>
            <a:custGeom>
              <a:avLst/>
              <a:gdLst>
                <a:gd name="connsiteX0" fmla="*/ 11078 w 18643"/>
                <a:gd name="connsiteY0" fmla="*/ 188 h 19286"/>
                <a:gd name="connsiteX1" fmla="*/ 7566 w 18643"/>
                <a:gd name="connsiteY1" fmla="*/ 19098 h 19286"/>
                <a:gd name="connsiteX2" fmla="*/ 11078 w 18643"/>
                <a:gd name="connsiteY2" fmla="*/ 188 h 19286"/>
                <a:gd name="connsiteX3" fmla="*/ 11078 w 18643"/>
                <a:gd name="connsiteY3" fmla="*/ 188 h 1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43" h="19286">
                  <a:moveTo>
                    <a:pt x="11078" y="188"/>
                  </a:moveTo>
                  <a:cubicBezTo>
                    <a:pt x="23248" y="2457"/>
                    <a:pt x="19758" y="21367"/>
                    <a:pt x="7566" y="19098"/>
                  </a:cubicBezTo>
                  <a:cubicBezTo>
                    <a:pt x="-4604" y="16830"/>
                    <a:pt x="-1114" y="-2080"/>
                    <a:pt x="11078" y="188"/>
                  </a:cubicBezTo>
                  <a:lnTo>
                    <a:pt x="11078" y="1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098B0864-F130-481F-BDDB-FF0B3F829003}"/>
                </a:ext>
              </a:extLst>
            </p:cNvPr>
            <p:cNvSpPr/>
            <p:nvPr/>
          </p:nvSpPr>
          <p:spPr>
            <a:xfrm>
              <a:off x="6891710" y="6058513"/>
              <a:ext cx="16656" cy="17036"/>
            </a:xfrm>
            <a:custGeom>
              <a:avLst/>
              <a:gdLst>
                <a:gd name="connsiteX0" fmla="*/ 1882 w 16656"/>
                <a:gd name="connsiteY0" fmla="*/ 4315 h 17036"/>
                <a:gd name="connsiteX1" fmla="*/ 13092 w 16656"/>
                <a:gd name="connsiteY1" fmla="*/ 1284 h 17036"/>
                <a:gd name="connsiteX2" fmla="*/ 14728 w 16656"/>
                <a:gd name="connsiteY2" fmla="*/ 12778 h 17036"/>
                <a:gd name="connsiteX3" fmla="*/ 11108 w 16656"/>
                <a:gd name="connsiteY3" fmla="*/ 15853 h 17036"/>
                <a:gd name="connsiteX4" fmla="*/ 3256 w 16656"/>
                <a:gd name="connsiteY4" fmla="*/ 15875 h 17036"/>
                <a:gd name="connsiteX5" fmla="*/ 159 w 16656"/>
                <a:gd name="connsiteY5" fmla="*/ 8743 h 17036"/>
                <a:gd name="connsiteX6" fmla="*/ 1882 w 16656"/>
                <a:gd name="connsiteY6" fmla="*/ 4315 h 17036"/>
                <a:gd name="connsiteX7" fmla="*/ 1882 w 16656"/>
                <a:gd name="connsiteY7" fmla="*/ 4315 h 1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56" h="17036">
                  <a:moveTo>
                    <a:pt x="1882" y="4315"/>
                  </a:moveTo>
                  <a:cubicBezTo>
                    <a:pt x="4063" y="237"/>
                    <a:pt x="9122" y="-1334"/>
                    <a:pt x="13092" y="1284"/>
                  </a:cubicBezTo>
                  <a:cubicBezTo>
                    <a:pt x="16647" y="3617"/>
                    <a:pt x="18152" y="9506"/>
                    <a:pt x="14728" y="12778"/>
                  </a:cubicBezTo>
                  <a:cubicBezTo>
                    <a:pt x="13572" y="13890"/>
                    <a:pt x="12503" y="15068"/>
                    <a:pt x="11108" y="15853"/>
                  </a:cubicBezTo>
                  <a:cubicBezTo>
                    <a:pt x="8599" y="17270"/>
                    <a:pt x="5742" y="17576"/>
                    <a:pt x="3256" y="15875"/>
                  </a:cubicBezTo>
                  <a:cubicBezTo>
                    <a:pt x="1053" y="14370"/>
                    <a:pt x="-518" y="11469"/>
                    <a:pt x="159" y="8743"/>
                  </a:cubicBezTo>
                  <a:cubicBezTo>
                    <a:pt x="551" y="7129"/>
                    <a:pt x="1118" y="5755"/>
                    <a:pt x="1882" y="4315"/>
                  </a:cubicBezTo>
                  <a:lnTo>
                    <a:pt x="1882" y="43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F5DE29D5-F164-4F07-B0F4-82DFA85AC5F0}"/>
                </a:ext>
              </a:extLst>
            </p:cNvPr>
            <p:cNvSpPr/>
            <p:nvPr/>
          </p:nvSpPr>
          <p:spPr>
            <a:xfrm>
              <a:off x="7023487" y="6084624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7"/>
                    <a:pt x="6790" y="17158"/>
                  </a:cubicBezTo>
                  <a:cubicBezTo>
                    <a:pt x="-4137" y="15130"/>
                    <a:pt x="-996" y="-1860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A726F90F-0550-41E0-8FB3-DD0882D73980}"/>
                </a:ext>
              </a:extLst>
            </p:cNvPr>
            <p:cNvSpPr/>
            <p:nvPr/>
          </p:nvSpPr>
          <p:spPr>
            <a:xfrm>
              <a:off x="7055873" y="6038536"/>
              <a:ext cx="21122" cy="21864"/>
            </a:xfrm>
            <a:custGeom>
              <a:avLst/>
              <a:gdLst>
                <a:gd name="connsiteX0" fmla="*/ 12550 w 21122"/>
                <a:gd name="connsiteY0" fmla="*/ 214 h 21864"/>
                <a:gd name="connsiteX1" fmla="*/ 8581 w 21122"/>
                <a:gd name="connsiteY1" fmla="*/ 21654 h 21864"/>
                <a:gd name="connsiteX2" fmla="*/ 12550 w 21122"/>
                <a:gd name="connsiteY2" fmla="*/ 214 h 21864"/>
                <a:gd name="connsiteX3" fmla="*/ 12550 w 21122"/>
                <a:gd name="connsiteY3" fmla="*/ 214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22" h="21864">
                  <a:moveTo>
                    <a:pt x="12550" y="214"/>
                  </a:moveTo>
                  <a:cubicBezTo>
                    <a:pt x="26335" y="2766"/>
                    <a:pt x="22387" y="24205"/>
                    <a:pt x="8581" y="21654"/>
                  </a:cubicBezTo>
                  <a:cubicBezTo>
                    <a:pt x="-5225" y="19102"/>
                    <a:pt x="-1256" y="-2360"/>
                    <a:pt x="12550" y="214"/>
                  </a:cubicBezTo>
                  <a:lnTo>
                    <a:pt x="12550" y="2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D862551B-61E1-4C9D-9BAD-9456DD7232FC}"/>
                </a:ext>
              </a:extLst>
            </p:cNvPr>
            <p:cNvSpPr/>
            <p:nvPr/>
          </p:nvSpPr>
          <p:spPr>
            <a:xfrm>
              <a:off x="6998152" y="6044208"/>
              <a:ext cx="23050" cy="23827"/>
            </a:xfrm>
            <a:custGeom>
              <a:avLst/>
              <a:gdLst>
                <a:gd name="connsiteX0" fmla="*/ 13696 w 23050"/>
                <a:gd name="connsiteY0" fmla="*/ 234 h 23827"/>
                <a:gd name="connsiteX1" fmla="*/ 9355 w 23050"/>
                <a:gd name="connsiteY1" fmla="*/ 23594 h 23827"/>
                <a:gd name="connsiteX2" fmla="*/ 13696 w 23050"/>
                <a:gd name="connsiteY2" fmla="*/ 234 h 23827"/>
                <a:gd name="connsiteX3" fmla="*/ 13696 w 23050"/>
                <a:gd name="connsiteY3" fmla="*/ 234 h 2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50" h="23827">
                  <a:moveTo>
                    <a:pt x="13696" y="234"/>
                  </a:moveTo>
                  <a:cubicBezTo>
                    <a:pt x="28745" y="3026"/>
                    <a:pt x="24426" y="26407"/>
                    <a:pt x="9355" y="23594"/>
                  </a:cubicBezTo>
                  <a:cubicBezTo>
                    <a:pt x="-5694" y="20802"/>
                    <a:pt x="-1376" y="-2579"/>
                    <a:pt x="13696" y="234"/>
                  </a:cubicBezTo>
                  <a:lnTo>
                    <a:pt x="13696" y="2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D674D19D-C43A-418F-995D-12BBADCFA422}"/>
                </a:ext>
              </a:extLst>
            </p:cNvPr>
            <p:cNvSpPr/>
            <p:nvPr/>
          </p:nvSpPr>
          <p:spPr>
            <a:xfrm>
              <a:off x="7040160" y="6063610"/>
              <a:ext cx="17507" cy="18109"/>
            </a:xfrm>
            <a:custGeom>
              <a:avLst/>
              <a:gdLst>
                <a:gd name="connsiteX0" fmla="*/ 10401 w 17507"/>
                <a:gd name="connsiteY0" fmla="*/ 178 h 18109"/>
                <a:gd name="connsiteX1" fmla="*/ 7107 w 17507"/>
                <a:gd name="connsiteY1" fmla="*/ 17932 h 18109"/>
                <a:gd name="connsiteX2" fmla="*/ 10401 w 17507"/>
                <a:gd name="connsiteY2" fmla="*/ 178 h 18109"/>
                <a:gd name="connsiteX3" fmla="*/ 10401 w 17507"/>
                <a:gd name="connsiteY3" fmla="*/ 178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7" h="18109">
                  <a:moveTo>
                    <a:pt x="10401" y="178"/>
                  </a:moveTo>
                  <a:cubicBezTo>
                    <a:pt x="21829" y="2294"/>
                    <a:pt x="18558" y="20069"/>
                    <a:pt x="7107" y="17932"/>
                  </a:cubicBezTo>
                  <a:cubicBezTo>
                    <a:pt x="-4321" y="15816"/>
                    <a:pt x="-1050" y="-1959"/>
                    <a:pt x="10401" y="178"/>
                  </a:cubicBezTo>
                  <a:lnTo>
                    <a:pt x="10401" y="1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E10BCE2D-DDB9-4076-B083-26E3BA437839}"/>
                </a:ext>
              </a:extLst>
            </p:cNvPr>
            <p:cNvSpPr/>
            <p:nvPr/>
          </p:nvSpPr>
          <p:spPr>
            <a:xfrm>
              <a:off x="6807937" y="6048940"/>
              <a:ext cx="19028" cy="19685"/>
            </a:xfrm>
            <a:custGeom>
              <a:avLst/>
              <a:gdLst>
                <a:gd name="connsiteX0" fmla="*/ 11303 w 19028"/>
                <a:gd name="connsiteY0" fmla="*/ 192 h 19685"/>
                <a:gd name="connsiteX1" fmla="*/ 7726 w 19028"/>
                <a:gd name="connsiteY1" fmla="*/ 19494 h 19685"/>
                <a:gd name="connsiteX2" fmla="*/ 11303 w 19028"/>
                <a:gd name="connsiteY2" fmla="*/ 192 h 19685"/>
                <a:gd name="connsiteX3" fmla="*/ 11303 w 19028"/>
                <a:gd name="connsiteY3" fmla="*/ 192 h 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28" h="19685">
                  <a:moveTo>
                    <a:pt x="11303" y="192"/>
                  </a:moveTo>
                  <a:cubicBezTo>
                    <a:pt x="23735" y="2504"/>
                    <a:pt x="20158" y="21806"/>
                    <a:pt x="7726" y="19494"/>
                  </a:cubicBezTo>
                  <a:cubicBezTo>
                    <a:pt x="-4706" y="17182"/>
                    <a:pt x="-1129" y="-2120"/>
                    <a:pt x="11303" y="192"/>
                  </a:cubicBezTo>
                  <a:lnTo>
                    <a:pt x="11303" y="1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7FD7C04E-ED6A-461C-AED1-C55D0153FC70}"/>
                </a:ext>
              </a:extLst>
            </p:cNvPr>
            <p:cNvSpPr/>
            <p:nvPr/>
          </p:nvSpPr>
          <p:spPr>
            <a:xfrm>
              <a:off x="6760542" y="6004973"/>
              <a:ext cx="14660" cy="15147"/>
            </a:xfrm>
            <a:custGeom>
              <a:avLst/>
              <a:gdLst>
                <a:gd name="connsiteX0" fmla="*/ 8708 w 14660"/>
                <a:gd name="connsiteY0" fmla="*/ 146 h 15147"/>
                <a:gd name="connsiteX1" fmla="*/ 5960 w 14660"/>
                <a:gd name="connsiteY1" fmla="*/ 14998 h 15147"/>
                <a:gd name="connsiteX2" fmla="*/ 8708 w 14660"/>
                <a:gd name="connsiteY2" fmla="*/ 146 h 15147"/>
                <a:gd name="connsiteX3" fmla="*/ 8708 w 14660"/>
                <a:gd name="connsiteY3" fmla="*/ 146 h 1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0" h="15147">
                  <a:moveTo>
                    <a:pt x="8708" y="146"/>
                  </a:moveTo>
                  <a:cubicBezTo>
                    <a:pt x="18283" y="1912"/>
                    <a:pt x="15535" y="16787"/>
                    <a:pt x="5960" y="14998"/>
                  </a:cubicBezTo>
                  <a:cubicBezTo>
                    <a:pt x="-3615" y="13232"/>
                    <a:pt x="-889" y="-1621"/>
                    <a:pt x="8708" y="146"/>
                  </a:cubicBezTo>
                  <a:lnTo>
                    <a:pt x="8708" y="1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B369DCE5-E241-4682-B52A-F55D0FB78184}"/>
                </a:ext>
              </a:extLst>
            </p:cNvPr>
            <p:cNvSpPr/>
            <p:nvPr/>
          </p:nvSpPr>
          <p:spPr>
            <a:xfrm>
              <a:off x="6715958" y="5931293"/>
              <a:ext cx="19211" cy="19885"/>
            </a:xfrm>
            <a:custGeom>
              <a:avLst/>
              <a:gdLst>
                <a:gd name="connsiteX0" fmla="*/ 11416 w 19211"/>
                <a:gd name="connsiteY0" fmla="*/ 194 h 19885"/>
                <a:gd name="connsiteX1" fmla="*/ 7796 w 19211"/>
                <a:gd name="connsiteY1" fmla="*/ 19692 h 19885"/>
                <a:gd name="connsiteX2" fmla="*/ 11416 w 19211"/>
                <a:gd name="connsiteY2" fmla="*/ 194 h 19885"/>
                <a:gd name="connsiteX3" fmla="*/ 11416 w 19211"/>
                <a:gd name="connsiteY3" fmla="*/ 194 h 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1" h="19885">
                  <a:moveTo>
                    <a:pt x="11416" y="194"/>
                  </a:moveTo>
                  <a:cubicBezTo>
                    <a:pt x="23957" y="2527"/>
                    <a:pt x="20359" y="22026"/>
                    <a:pt x="7796" y="19692"/>
                  </a:cubicBezTo>
                  <a:cubicBezTo>
                    <a:pt x="-4745" y="17358"/>
                    <a:pt x="-1147" y="-2140"/>
                    <a:pt x="11416" y="194"/>
                  </a:cubicBezTo>
                  <a:lnTo>
                    <a:pt x="11416" y="1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24C75480-5183-4386-ABD2-FA6590454DD3}"/>
                </a:ext>
              </a:extLst>
            </p:cNvPr>
            <p:cNvSpPr/>
            <p:nvPr/>
          </p:nvSpPr>
          <p:spPr>
            <a:xfrm>
              <a:off x="6764964" y="6038318"/>
              <a:ext cx="19035" cy="19685"/>
            </a:xfrm>
            <a:custGeom>
              <a:avLst/>
              <a:gdLst>
                <a:gd name="connsiteX0" fmla="*/ 11310 w 19035"/>
                <a:gd name="connsiteY0" fmla="*/ 192 h 19685"/>
                <a:gd name="connsiteX1" fmla="*/ 7733 w 19035"/>
                <a:gd name="connsiteY1" fmla="*/ 19494 h 19685"/>
                <a:gd name="connsiteX2" fmla="*/ 11310 w 19035"/>
                <a:gd name="connsiteY2" fmla="*/ 192 h 19685"/>
                <a:gd name="connsiteX3" fmla="*/ 11310 w 19035"/>
                <a:gd name="connsiteY3" fmla="*/ 192 h 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35" h="19685">
                  <a:moveTo>
                    <a:pt x="11310" y="192"/>
                  </a:moveTo>
                  <a:cubicBezTo>
                    <a:pt x="23742" y="2504"/>
                    <a:pt x="20165" y="21806"/>
                    <a:pt x="7733" y="19494"/>
                  </a:cubicBezTo>
                  <a:cubicBezTo>
                    <a:pt x="-4699" y="17182"/>
                    <a:pt x="-1144" y="-2120"/>
                    <a:pt x="11310" y="192"/>
                  </a:cubicBezTo>
                  <a:lnTo>
                    <a:pt x="11310" y="1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4A4C8EE3-E268-46A2-A033-001BAD5B0270}"/>
                </a:ext>
              </a:extLst>
            </p:cNvPr>
            <p:cNvSpPr/>
            <p:nvPr/>
          </p:nvSpPr>
          <p:spPr>
            <a:xfrm>
              <a:off x="6731338" y="6011906"/>
              <a:ext cx="10464" cy="10808"/>
            </a:xfrm>
            <a:custGeom>
              <a:avLst/>
              <a:gdLst>
                <a:gd name="connsiteX0" fmla="*/ 6222 w 10464"/>
                <a:gd name="connsiteY0" fmla="*/ 104 h 10808"/>
                <a:gd name="connsiteX1" fmla="*/ 4259 w 10464"/>
                <a:gd name="connsiteY1" fmla="*/ 10704 h 10808"/>
                <a:gd name="connsiteX2" fmla="*/ 6222 w 10464"/>
                <a:gd name="connsiteY2" fmla="*/ 104 h 10808"/>
                <a:gd name="connsiteX3" fmla="*/ 6222 w 10464"/>
                <a:gd name="connsiteY3" fmla="*/ 104 h 1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64" h="10808">
                  <a:moveTo>
                    <a:pt x="6222" y="104"/>
                  </a:moveTo>
                  <a:cubicBezTo>
                    <a:pt x="13048" y="1370"/>
                    <a:pt x="11086" y="11969"/>
                    <a:pt x="4259" y="10704"/>
                  </a:cubicBezTo>
                  <a:cubicBezTo>
                    <a:pt x="-2589" y="9461"/>
                    <a:pt x="-627" y="-1160"/>
                    <a:pt x="6222" y="104"/>
                  </a:cubicBezTo>
                  <a:lnTo>
                    <a:pt x="6222" y="1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D39EAF7B-1A6A-4617-8E38-F0F33C541702}"/>
                </a:ext>
              </a:extLst>
            </p:cNvPr>
            <p:cNvSpPr/>
            <p:nvPr/>
          </p:nvSpPr>
          <p:spPr>
            <a:xfrm>
              <a:off x="6795756" y="5724792"/>
              <a:ext cx="266411" cy="263628"/>
            </a:xfrm>
            <a:custGeom>
              <a:avLst/>
              <a:gdLst>
                <a:gd name="connsiteX0" fmla="*/ 4640 w 266411"/>
                <a:gd name="connsiteY0" fmla="*/ 97141 h 263628"/>
                <a:gd name="connsiteX1" fmla="*/ 15436 w 266411"/>
                <a:gd name="connsiteY1" fmla="*/ 66934 h 263628"/>
                <a:gd name="connsiteX2" fmla="*/ 165862 w 266411"/>
                <a:gd name="connsiteY2" fmla="*/ 8155 h 263628"/>
                <a:gd name="connsiteX3" fmla="*/ 177356 w 266411"/>
                <a:gd name="connsiteY3" fmla="*/ 10227 h 263628"/>
                <a:gd name="connsiteX4" fmla="*/ 191424 w 266411"/>
                <a:gd name="connsiteY4" fmla="*/ 15265 h 263628"/>
                <a:gd name="connsiteX5" fmla="*/ 211598 w 266411"/>
                <a:gd name="connsiteY5" fmla="*/ 22484 h 263628"/>
                <a:gd name="connsiteX6" fmla="*/ 220170 w 266411"/>
                <a:gd name="connsiteY6" fmla="*/ 231232 h 263628"/>
                <a:gd name="connsiteX7" fmla="*/ 217815 w 266411"/>
                <a:gd name="connsiteY7" fmla="*/ 232736 h 263628"/>
                <a:gd name="connsiteX8" fmla="*/ 196222 w 266411"/>
                <a:gd name="connsiteY8" fmla="*/ 247458 h 263628"/>
                <a:gd name="connsiteX9" fmla="*/ 194870 w 266411"/>
                <a:gd name="connsiteY9" fmla="*/ 247982 h 263628"/>
                <a:gd name="connsiteX10" fmla="*/ 99667 w 266411"/>
                <a:gd name="connsiteY10" fmla="*/ 257927 h 263628"/>
                <a:gd name="connsiteX11" fmla="*/ 30703 w 266411"/>
                <a:gd name="connsiteY11" fmla="*/ 210097 h 263628"/>
                <a:gd name="connsiteX12" fmla="*/ 823 w 266411"/>
                <a:gd name="connsiteY12" fmla="*/ 143837 h 263628"/>
                <a:gd name="connsiteX13" fmla="*/ 4640 w 266411"/>
                <a:gd name="connsiteY13" fmla="*/ 97141 h 263628"/>
                <a:gd name="connsiteX14" fmla="*/ 4640 w 266411"/>
                <a:gd name="connsiteY14" fmla="*/ 97141 h 26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6411" h="263628">
                  <a:moveTo>
                    <a:pt x="4640" y="97141"/>
                  </a:moveTo>
                  <a:cubicBezTo>
                    <a:pt x="6930" y="86912"/>
                    <a:pt x="10463" y="76770"/>
                    <a:pt x="15436" y="66934"/>
                  </a:cubicBezTo>
                  <a:cubicBezTo>
                    <a:pt x="46036" y="6214"/>
                    <a:pt x="110747" y="-12674"/>
                    <a:pt x="165862" y="8155"/>
                  </a:cubicBezTo>
                  <a:cubicBezTo>
                    <a:pt x="169679" y="8635"/>
                    <a:pt x="173496" y="9267"/>
                    <a:pt x="177356" y="10227"/>
                  </a:cubicBezTo>
                  <a:cubicBezTo>
                    <a:pt x="182481" y="11492"/>
                    <a:pt x="187084" y="13258"/>
                    <a:pt x="191424" y="15265"/>
                  </a:cubicBezTo>
                  <a:cubicBezTo>
                    <a:pt x="198228" y="16988"/>
                    <a:pt x="204990" y="19344"/>
                    <a:pt x="211598" y="22484"/>
                  </a:cubicBezTo>
                  <a:cubicBezTo>
                    <a:pt x="283725" y="56727"/>
                    <a:pt x="282679" y="188483"/>
                    <a:pt x="220170" y="231232"/>
                  </a:cubicBezTo>
                  <a:cubicBezTo>
                    <a:pt x="219407" y="231755"/>
                    <a:pt x="218599" y="232213"/>
                    <a:pt x="217815" y="232736"/>
                  </a:cubicBezTo>
                  <a:cubicBezTo>
                    <a:pt x="212013" y="238690"/>
                    <a:pt x="204946" y="243729"/>
                    <a:pt x="196222" y="247458"/>
                  </a:cubicBezTo>
                  <a:cubicBezTo>
                    <a:pt x="195764" y="247655"/>
                    <a:pt x="195328" y="247786"/>
                    <a:pt x="194870" y="247982"/>
                  </a:cubicBezTo>
                  <a:cubicBezTo>
                    <a:pt x="168065" y="263664"/>
                    <a:pt x="135066" y="268636"/>
                    <a:pt x="99667" y="257927"/>
                  </a:cubicBezTo>
                  <a:cubicBezTo>
                    <a:pt x="71314" y="249356"/>
                    <a:pt x="47694" y="232104"/>
                    <a:pt x="30703" y="210097"/>
                  </a:cubicBezTo>
                  <a:cubicBezTo>
                    <a:pt x="14672" y="191428"/>
                    <a:pt x="3680" y="168701"/>
                    <a:pt x="823" y="143837"/>
                  </a:cubicBezTo>
                  <a:cubicBezTo>
                    <a:pt x="-1096" y="127174"/>
                    <a:pt x="408" y="111471"/>
                    <a:pt x="4640" y="97141"/>
                  </a:cubicBezTo>
                  <a:lnTo>
                    <a:pt x="4640" y="97141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E35B8A42-17D7-4F96-89D0-3088997D8A55}"/>
                </a:ext>
              </a:extLst>
            </p:cNvPr>
            <p:cNvSpPr/>
            <p:nvPr/>
          </p:nvSpPr>
          <p:spPr>
            <a:xfrm>
              <a:off x="7074698" y="5775586"/>
              <a:ext cx="33631" cy="37069"/>
            </a:xfrm>
            <a:custGeom>
              <a:avLst/>
              <a:gdLst>
                <a:gd name="connsiteX0" fmla="*/ 1839 w 33631"/>
                <a:gd name="connsiteY0" fmla="*/ 10731 h 37069"/>
                <a:gd name="connsiteX1" fmla="*/ 8382 w 33631"/>
                <a:gd name="connsiteY1" fmla="*/ 2814 h 37069"/>
                <a:gd name="connsiteX2" fmla="*/ 16517 w 33631"/>
                <a:gd name="connsiteY2" fmla="*/ 44 h 37069"/>
                <a:gd name="connsiteX3" fmla="*/ 28404 w 33631"/>
                <a:gd name="connsiteY3" fmla="*/ 4013 h 37069"/>
                <a:gd name="connsiteX4" fmla="*/ 33616 w 33631"/>
                <a:gd name="connsiteY4" fmla="*/ 14242 h 37069"/>
                <a:gd name="connsiteX5" fmla="*/ 32177 w 33631"/>
                <a:gd name="connsiteY5" fmla="*/ 21920 h 37069"/>
                <a:gd name="connsiteX6" fmla="*/ 24805 w 33631"/>
                <a:gd name="connsiteY6" fmla="*/ 34373 h 37069"/>
                <a:gd name="connsiteX7" fmla="*/ 6288 w 33631"/>
                <a:gd name="connsiteY7" fmla="*/ 33348 h 37069"/>
                <a:gd name="connsiteX8" fmla="*/ 1839 w 33631"/>
                <a:gd name="connsiteY8" fmla="*/ 10731 h 37069"/>
                <a:gd name="connsiteX9" fmla="*/ 1839 w 33631"/>
                <a:gd name="connsiteY9" fmla="*/ 10731 h 3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1" h="37069">
                  <a:moveTo>
                    <a:pt x="1839" y="10731"/>
                  </a:moveTo>
                  <a:cubicBezTo>
                    <a:pt x="3300" y="7459"/>
                    <a:pt x="5350" y="4799"/>
                    <a:pt x="8382" y="2814"/>
                  </a:cubicBezTo>
                  <a:cubicBezTo>
                    <a:pt x="10868" y="1178"/>
                    <a:pt x="13529" y="240"/>
                    <a:pt x="16517" y="44"/>
                  </a:cubicBezTo>
                  <a:cubicBezTo>
                    <a:pt x="21315" y="-305"/>
                    <a:pt x="24543" y="1462"/>
                    <a:pt x="28404" y="4013"/>
                  </a:cubicBezTo>
                  <a:cubicBezTo>
                    <a:pt x="31239" y="5889"/>
                    <a:pt x="33485" y="10971"/>
                    <a:pt x="33616" y="14242"/>
                  </a:cubicBezTo>
                  <a:cubicBezTo>
                    <a:pt x="33726" y="16882"/>
                    <a:pt x="33245" y="19521"/>
                    <a:pt x="32177" y="21920"/>
                  </a:cubicBezTo>
                  <a:cubicBezTo>
                    <a:pt x="31588" y="27307"/>
                    <a:pt x="28905" y="30775"/>
                    <a:pt x="24805" y="34373"/>
                  </a:cubicBezTo>
                  <a:cubicBezTo>
                    <a:pt x="20050" y="38561"/>
                    <a:pt x="10672" y="37602"/>
                    <a:pt x="6288" y="33348"/>
                  </a:cubicBezTo>
                  <a:cubicBezTo>
                    <a:pt x="28" y="27242"/>
                    <a:pt x="-1760" y="18735"/>
                    <a:pt x="1839" y="10731"/>
                  </a:cubicBezTo>
                  <a:lnTo>
                    <a:pt x="1839" y="107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3E5236F0-F916-49C0-AA5B-1F7F13377FD0}"/>
                </a:ext>
              </a:extLst>
            </p:cNvPr>
            <p:cNvSpPr/>
            <p:nvPr/>
          </p:nvSpPr>
          <p:spPr>
            <a:xfrm>
              <a:off x="6883273" y="5798902"/>
              <a:ext cx="100473" cy="111226"/>
            </a:xfrm>
            <a:custGeom>
              <a:avLst/>
              <a:gdLst>
                <a:gd name="connsiteX0" fmla="*/ 14027 w 100473"/>
                <a:gd name="connsiteY0" fmla="*/ 10992 h 111226"/>
                <a:gd name="connsiteX1" fmla="*/ 61442 w 100473"/>
                <a:gd name="connsiteY1" fmla="*/ 1701 h 111226"/>
                <a:gd name="connsiteX2" fmla="*/ 79392 w 100473"/>
                <a:gd name="connsiteY2" fmla="*/ 11668 h 111226"/>
                <a:gd name="connsiteX3" fmla="*/ 97604 w 100473"/>
                <a:gd name="connsiteY3" fmla="*/ 36249 h 111226"/>
                <a:gd name="connsiteX4" fmla="*/ 99937 w 100473"/>
                <a:gd name="connsiteY4" fmla="*/ 52890 h 111226"/>
                <a:gd name="connsiteX5" fmla="*/ 94485 w 100473"/>
                <a:gd name="connsiteY5" fmla="*/ 83184 h 111226"/>
                <a:gd name="connsiteX6" fmla="*/ 94136 w 100473"/>
                <a:gd name="connsiteY6" fmla="*/ 83686 h 111226"/>
                <a:gd name="connsiteX7" fmla="*/ 85804 w 100473"/>
                <a:gd name="connsiteY7" fmla="*/ 95486 h 111226"/>
                <a:gd name="connsiteX8" fmla="*/ 84256 w 100473"/>
                <a:gd name="connsiteY8" fmla="*/ 97601 h 111226"/>
                <a:gd name="connsiteX9" fmla="*/ 63994 w 100473"/>
                <a:gd name="connsiteY9" fmla="*/ 109139 h 111226"/>
                <a:gd name="connsiteX10" fmla="*/ 17800 w 100473"/>
                <a:gd name="connsiteY10" fmla="*/ 97994 h 111226"/>
                <a:gd name="connsiteX11" fmla="*/ 700 w 100473"/>
                <a:gd name="connsiteY11" fmla="*/ 53522 h 111226"/>
                <a:gd name="connsiteX12" fmla="*/ 14027 w 100473"/>
                <a:gd name="connsiteY12" fmla="*/ 10992 h 111226"/>
                <a:gd name="connsiteX13" fmla="*/ 14027 w 100473"/>
                <a:gd name="connsiteY13" fmla="*/ 10992 h 11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473" h="111226">
                  <a:moveTo>
                    <a:pt x="14027" y="10992"/>
                  </a:moveTo>
                  <a:cubicBezTo>
                    <a:pt x="26502" y="828"/>
                    <a:pt x="45979" y="-2334"/>
                    <a:pt x="61442" y="1701"/>
                  </a:cubicBezTo>
                  <a:cubicBezTo>
                    <a:pt x="68509" y="3533"/>
                    <a:pt x="74463" y="7066"/>
                    <a:pt x="79392" y="11668"/>
                  </a:cubicBezTo>
                  <a:cubicBezTo>
                    <a:pt x="87658" y="17077"/>
                    <a:pt x="94289" y="25234"/>
                    <a:pt x="97604" y="36249"/>
                  </a:cubicBezTo>
                  <a:cubicBezTo>
                    <a:pt x="99240" y="41701"/>
                    <a:pt x="99937" y="47306"/>
                    <a:pt x="99937" y="52890"/>
                  </a:cubicBezTo>
                  <a:cubicBezTo>
                    <a:pt x="101421" y="63075"/>
                    <a:pt x="99894" y="73675"/>
                    <a:pt x="94485" y="83184"/>
                  </a:cubicBezTo>
                  <a:cubicBezTo>
                    <a:pt x="94376" y="83359"/>
                    <a:pt x="94245" y="83512"/>
                    <a:pt x="94136" y="83686"/>
                  </a:cubicBezTo>
                  <a:cubicBezTo>
                    <a:pt x="91868" y="88114"/>
                    <a:pt x="89032" y="92039"/>
                    <a:pt x="85804" y="95486"/>
                  </a:cubicBezTo>
                  <a:cubicBezTo>
                    <a:pt x="85281" y="96183"/>
                    <a:pt x="84823" y="96947"/>
                    <a:pt x="84256" y="97601"/>
                  </a:cubicBezTo>
                  <a:cubicBezTo>
                    <a:pt x="78345" y="104297"/>
                    <a:pt x="71257" y="108048"/>
                    <a:pt x="63994" y="109139"/>
                  </a:cubicBezTo>
                  <a:cubicBezTo>
                    <a:pt x="48683" y="113806"/>
                    <a:pt x="31322" y="110884"/>
                    <a:pt x="17800" y="97994"/>
                  </a:cubicBezTo>
                  <a:cubicBezTo>
                    <a:pt x="5498" y="86260"/>
                    <a:pt x="-281" y="69619"/>
                    <a:pt x="700" y="53522"/>
                  </a:cubicBezTo>
                  <a:cubicBezTo>
                    <a:pt x="-1677" y="37186"/>
                    <a:pt x="1813" y="20938"/>
                    <a:pt x="14027" y="10992"/>
                  </a:cubicBezTo>
                  <a:lnTo>
                    <a:pt x="14027" y="109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A3149055-4BD0-4F8E-9160-7B0B3887FD2F}"/>
                </a:ext>
              </a:extLst>
            </p:cNvPr>
            <p:cNvSpPr/>
            <p:nvPr/>
          </p:nvSpPr>
          <p:spPr>
            <a:xfrm>
              <a:off x="6975247" y="5784094"/>
              <a:ext cx="30712" cy="30568"/>
            </a:xfrm>
            <a:custGeom>
              <a:avLst/>
              <a:gdLst>
                <a:gd name="connsiteX0" fmla="*/ 18148 w 30712"/>
                <a:gd name="connsiteY0" fmla="*/ 260 h 30568"/>
                <a:gd name="connsiteX1" fmla="*/ 30384 w 30712"/>
                <a:gd name="connsiteY1" fmla="*/ 18079 h 30568"/>
                <a:gd name="connsiteX2" fmla="*/ 12565 w 30712"/>
                <a:gd name="connsiteY2" fmla="*/ 30314 h 30568"/>
                <a:gd name="connsiteX3" fmla="*/ 329 w 30712"/>
                <a:gd name="connsiteY3" fmla="*/ 12495 h 30568"/>
                <a:gd name="connsiteX4" fmla="*/ 18148 w 30712"/>
                <a:gd name="connsiteY4" fmla="*/ 260 h 30568"/>
                <a:gd name="connsiteX5" fmla="*/ 18148 w 30712"/>
                <a:gd name="connsiteY5" fmla="*/ 260 h 3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12" h="30568">
                  <a:moveTo>
                    <a:pt x="18148" y="260"/>
                  </a:moveTo>
                  <a:cubicBezTo>
                    <a:pt x="26000" y="1721"/>
                    <a:pt x="32238" y="10031"/>
                    <a:pt x="30384" y="18079"/>
                  </a:cubicBezTo>
                  <a:cubicBezTo>
                    <a:pt x="28508" y="26148"/>
                    <a:pt x="21005" y="31863"/>
                    <a:pt x="12565" y="30314"/>
                  </a:cubicBezTo>
                  <a:cubicBezTo>
                    <a:pt x="4713" y="28853"/>
                    <a:pt x="-1525" y="20543"/>
                    <a:pt x="329" y="12495"/>
                  </a:cubicBezTo>
                  <a:cubicBezTo>
                    <a:pt x="2205" y="4425"/>
                    <a:pt x="9708" y="-1311"/>
                    <a:pt x="18148" y="260"/>
                  </a:cubicBezTo>
                  <a:lnTo>
                    <a:pt x="18148" y="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2C351FCF-29B7-48BB-93F7-FC4E4319B6D3}"/>
                </a:ext>
              </a:extLst>
            </p:cNvPr>
            <p:cNvSpPr/>
            <p:nvPr/>
          </p:nvSpPr>
          <p:spPr>
            <a:xfrm>
              <a:off x="6950116" y="5766200"/>
              <a:ext cx="24278" cy="25115"/>
            </a:xfrm>
            <a:custGeom>
              <a:avLst/>
              <a:gdLst>
                <a:gd name="connsiteX0" fmla="*/ 14424 w 24278"/>
                <a:gd name="connsiteY0" fmla="*/ 247 h 25115"/>
                <a:gd name="connsiteX1" fmla="*/ 9844 w 24278"/>
                <a:gd name="connsiteY1" fmla="*/ 24871 h 25115"/>
                <a:gd name="connsiteX2" fmla="*/ 14424 w 24278"/>
                <a:gd name="connsiteY2" fmla="*/ 247 h 25115"/>
                <a:gd name="connsiteX3" fmla="*/ 14424 w 24278"/>
                <a:gd name="connsiteY3" fmla="*/ 247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78" h="25115">
                  <a:moveTo>
                    <a:pt x="14424" y="247"/>
                  </a:moveTo>
                  <a:cubicBezTo>
                    <a:pt x="30281" y="3192"/>
                    <a:pt x="25722" y="27816"/>
                    <a:pt x="9844" y="24871"/>
                  </a:cubicBezTo>
                  <a:cubicBezTo>
                    <a:pt x="-5990" y="21927"/>
                    <a:pt x="-1453" y="-2719"/>
                    <a:pt x="14424" y="247"/>
                  </a:cubicBezTo>
                  <a:lnTo>
                    <a:pt x="14424" y="2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647A9744-0EC7-4E9A-865B-22641E347916}"/>
                </a:ext>
              </a:extLst>
            </p:cNvPr>
            <p:cNvSpPr/>
            <p:nvPr/>
          </p:nvSpPr>
          <p:spPr>
            <a:xfrm>
              <a:off x="6929727" y="5768404"/>
              <a:ext cx="13648" cy="14479"/>
            </a:xfrm>
            <a:custGeom>
              <a:avLst/>
              <a:gdLst>
                <a:gd name="connsiteX0" fmla="*/ 8117 w 13648"/>
                <a:gd name="connsiteY0" fmla="*/ 138 h 14479"/>
                <a:gd name="connsiteX1" fmla="*/ 12152 w 13648"/>
                <a:gd name="connsiteY1" fmla="*/ 11632 h 14479"/>
                <a:gd name="connsiteX2" fmla="*/ 11804 w 13648"/>
                <a:gd name="connsiteY2" fmla="*/ 12155 h 14479"/>
                <a:gd name="connsiteX3" fmla="*/ 353 w 13648"/>
                <a:gd name="connsiteY3" fmla="*/ 10040 h 14479"/>
                <a:gd name="connsiteX4" fmla="*/ 222 w 13648"/>
                <a:gd name="connsiteY4" fmla="*/ 9429 h 14479"/>
                <a:gd name="connsiteX5" fmla="*/ 8117 w 13648"/>
                <a:gd name="connsiteY5" fmla="*/ 138 h 14479"/>
                <a:gd name="connsiteX6" fmla="*/ 8117 w 13648"/>
                <a:gd name="connsiteY6" fmla="*/ 138 h 1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8" h="14479">
                  <a:moveTo>
                    <a:pt x="8117" y="138"/>
                  </a:moveTo>
                  <a:cubicBezTo>
                    <a:pt x="13832" y="1206"/>
                    <a:pt x="15010" y="7379"/>
                    <a:pt x="12152" y="11632"/>
                  </a:cubicBezTo>
                  <a:cubicBezTo>
                    <a:pt x="12043" y="11806"/>
                    <a:pt x="11912" y="11981"/>
                    <a:pt x="11804" y="12155"/>
                  </a:cubicBezTo>
                  <a:cubicBezTo>
                    <a:pt x="9143" y="16147"/>
                    <a:pt x="1422" y="14707"/>
                    <a:pt x="353" y="10040"/>
                  </a:cubicBezTo>
                  <a:cubicBezTo>
                    <a:pt x="310" y="9843"/>
                    <a:pt x="266" y="9625"/>
                    <a:pt x="222" y="9429"/>
                  </a:cubicBezTo>
                  <a:cubicBezTo>
                    <a:pt x="-912" y="4413"/>
                    <a:pt x="2381" y="-931"/>
                    <a:pt x="8117" y="138"/>
                  </a:cubicBezTo>
                  <a:lnTo>
                    <a:pt x="8117" y="1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45AADF62-0E42-42E7-B875-9392B01C8347}"/>
                </a:ext>
              </a:extLst>
            </p:cNvPr>
            <p:cNvSpPr/>
            <p:nvPr/>
          </p:nvSpPr>
          <p:spPr>
            <a:xfrm>
              <a:off x="6908092" y="5746665"/>
              <a:ext cx="17475" cy="18081"/>
            </a:xfrm>
            <a:custGeom>
              <a:avLst/>
              <a:gdLst>
                <a:gd name="connsiteX0" fmla="*/ 10385 w 17475"/>
                <a:gd name="connsiteY0" fmla="*/ 175 h 18081"/>
                <a:gd name="connsiteX1" fmla="*/ 7091 w 17475"/>
                <a:gd name="connsiteY1" fmla="*/ 17907 h 18081"/>
                <a:gd name="connsiteX2" fmla="*/ 10385 w 17475"/>
                <a:gd name="connsiteY2" fmla="*/ 175 h 18081"/>
                <a:gd name="connsiteX3" fmla="*/ 10385 w 17475"/>
                <a:gd name="connsiteY3" fmla="*/ 175 h 1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75" h="18081">
                  <a:moveTo>
                    <a:pt x="10385" y="175"/>
                  </a:moveTo>
                  <a:cubicBezTo>
                    <a:pt x="21791" y="2290"/>
                    <a:pt x="18520" y="20022"/>
                    <a:pt x="7091" y="17907"/>
                  </a:cubicBezTo>
                  <a:cubicBezTo>
                    <a:pt x="-4316" y="15791"/>
                    <a:pt x="-1044" y="-1941"/>
                    <a:pt x="10385" y="175"/>
                  </a:cubicBezTo>
                  <a:lnTo>
                    <a:pt x="10385" y="1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6F8D6027-D720-4735-9632-74893724F05E}"/>
                </a:ext>
              </a:extLst>
            </p:cNvPr>
            <p:cNvSpPr/>
            <p:nvPr/>
          </p:nvSpPr>
          <p:spPr>
            <a:xfrm>
              <a:off x="6878017" y="5769137"/>
              <a:ext cx="16774" cy="17368"/>
            </a:xfrm>
            <a:custGeom>
              <a:avLst/>
              <a:gdLst>
                <a:gd name="connsiteX0" fmla="*/ 9969 w 16774"/>
                <a:gd name="connsiteY0" fmla="*/ 167 h 17368"/>
                <a:gd name="connsiteX1" fmla="*/ 6806 w 16774"/>
                <a:gd name="connsiteY1" fmla="*/ 17201 h 17368"/>
                <a:gd name="connsiteX2" fmla="*/ 9969 w 16774"/>
                <a:gd name="connsiteY2" fmla="*/ 167 h 17368"/>
                <a:gd name="connsiteX3" fmla="*/ 9969 w 16774"/>
                <a:gd name="connsiteY3" fmla="*/ 167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74" h="17368">
                  <a:moveTo>
                    <a:pt x="9969" y="167"/>
                  </a:moveTo>
                  <a:cubicBezTo>
                    <a:pt x="20918" y="2196"/>
                    <a:pt x="17777" y="19230"/>
                    <a:pt x="6806" y="17201"/>
                  </a:cubicBezTo>
                  <a:cubicBezTo>
                    <a:pt x="-4143" y="15173"/>
                    <a:pt x="-1002" y="-1861"/>
                    <a:pt x="9969" y="167"/>
                  </a:cubicBezTo>
                  <a:lnTo>
                    <a:pt x="9969" y="1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AA0A6AF4-BF6D-4EC8-B0AA-91A0140F13FE}"/>
                </a:ext>
              </a:extLst>
            </p:cNvPr>
            <p:cNvSpPr/>
            <p:nvPr/>
          </p:nvSpPr>
          <p:spPr>
            <a:xfrm>
              <a:off x="6900141" y="5769963"/>
              <a:ext cx="21099" cy="21842"/>
            </a:xfrm>
            <a:custGeom>
              <a:avLst/>
              <a:gdLst>
                <a:gd name="connsiteX0" fmla="*/ 12535 w 21099"/>
                <a:gd name="connsiteY0" fmla="*/ 214 h 21842"/>
                <a:gd name="connsiteX1" fmla="*/ 8565 w 21099"/>
                <a:gd name="connsiteY1" fmla="*/ 21632 h 21842"/>
                <a:gd name="connsiteX2" fmla="*/ 12535 w 21099"/>
                <a:gd name="connsiteY2" fmla="*/ 214 h 21842"/>
                <a:gd name="connsiteX3" fmla="*/ 12535 w 21099"/>
                <a:gd name="connsiteY3" fmla="*/ 214 h 2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99" h="21842">
                  <a:moveTo>
                    <a:pt x="12535" y="214"/>
                  </a:moveTo>
                  <a:cubicBezTo>
                    <a:pt x="26318" y="2766"/>
                    <a:pt x="22349" y="24184"/>
                    <a:pt x="8565" y="21632"/>
                  </a:cubicBezTo>
                  <a:cubicBezTo>
                    <a:pt x="-5219" y="19058"/>
                    <a:pt x="-1250" y="-2360"/>
                    <a:pt x="12535" y="214"/>
                  </a:cubicBezTo>
                  <a:lnTo>
                    <a:pt x="12535" y="2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3BEB7526-79C2-40E8-9383-E13CF80A9230}"/>
                </a:ext>
              </a:extLst>
            </p:cNvPr>
            <p:cNvSpPr/>
            <p:nvPr/>
          </p:nvSpPr>
          <p:spPr>
            <a:xfrm>
              <a:off x="6860897" y="5782035"/>
              <a:ext cx="24496" cy="24773"/>
            </a:xfrm>
            <a:custGeom>
              <a:avLst/>
              <a:gdLst>
                <a:gd name="connsiteX0" fmla="*/ 1964 w 24496"/>
                <a:gd name="connsiteY0" fmla="*/ 5612 h 24773"/>
                <a:gd name="connsiteX1" fmla="*/ 14439 w 24496"/>
                <a:gd name="connsiteY1" fmla="*/ 203 h 24773"/>
                <a:gd name="connsiteX2" fmla="*/ 24494 w 24496"/>
                <a:gd name="connsiteY2" fmla="*/ 11283 h 24773"/>
                <a:gd name="connsiteX3" fmla="*/ 24472 w 24496"/>
                <a:gd name="connsiteY3" fmla="*/ 11763 h 24773"/>
                <a:gd name="connsiteX4" fmla="*/ 16730 w 24496"/>
                <a:gd name="connsiteY4" fmla="*/ 23824 h 24773"/>
                <a:gd name="connsiteX5" fmla="*/ 16359 w 24496"/>
                <a:gd name="connsiteY5" fmla="*/ 23977 h 24773"/>
                <a:gd name="connsiteX6" fmla="*/ 1964 w 24496"/>
                <a:gd name="connsiteY6" fmla="*/ 5612 h 24773"/>
                <a:gd name="connsiteX7" fmla="*/ 1964 w 24496"/>
                <a:gd name="connsiteY7" fmla="*/ 5612 h 24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96" h="24773">
                  <a:moveTo>
                    <a:pt x="1964" y="5612"/>
                  </a:moveTo>
                  <a:cubicBezTo>
                    <a:pt x="4647" y="1534"/>
                    <a:pt x="9554" y="-713"/>
                    <a:pt x="14439" y="203"/>
                  </a:cubicBezTo>
                  <a:cubicBezTo>
                    <a:pt x="19369" y="1119"/>
                    <a:pt x="24625" y="5961"/>
                    <a:pt x="24494" y="11283"/>
                  </a:cubicBezTo>
                  <a:cubicBezTo>
                    <a:pt x="24494" y="11436"/>
                    <a:pt x="24494" y="11588"/>
                    <a:pt x="24472" y="11763"/>
                  </a:cubicBezTo>
                  <a:cubicBezTo>
                    <a:pt x="24341" y="17150"/>
                    <a:pt x="22007" y="21839"/>
                    <a:pt x="16730" y="23824"/>
                  </a:cubicBezTo>
                  <a:lnTo>
                    <a:pt x="16359" y="23977"/>
                  </a:lnTo>
                  <a:cubicBezTo>
                    <a:pt x="5388" y="28142"/>
                    <a:pt x="-4274" y="15078"/>
                    <a:pt x="1964" y="5612"/>
                  </a:cubicBezTo>
                  <a:lnTo>
                    <a:pt x="1964" y="56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AED1C67C-09E1-451D-BC00-828BEC31CDB5}"/>
                </a:ext>
              </a:extLst>
            </p:cNvPr>
            <p:cNvSpPr/>
            <p:nvPr/>
          </p:nvSpPr>
          <p:spPr>
            <a:xfrm>
              <a:off x="6833494" y="5805438"/>
              <a:ext cx="18377" cy="18636"/>
            </a:xfrm>
            <a:custGeom>
              <a:avLst/>
              <a:gdLst>
                <a:gd name="connsiteX0" fmla="*/ 14623 w 18377"/>
                <a:gd name="connsiteY0" fmla="*/ 2144 h 18636"/>
                <a:gd name="connsiteX1" fmla="*/ 15343 w 18377"/>
                <a:gd name="connsiteY1" fmla="*/ 2820 h 18636"/>
                <a:gd name="connsiteX2" fmla="*/ 14557 w 18377"/>
                <a:gd name="connsiteY2" fmla="*/ 17084 h 18636"/>
                <a:gd name="connsiteX3" fmla="*/ 969 w 18377"/>
                <a:gd name="connsiteY3" fmla="*/ 12700 h 18636"/>
                <a:gd name="connsiteX4" fmla="*/ 599 w 18377"/>
                <a:gd name="connsiteY4" fmla="*/ 11784 h 18636"/>
                <a:gd name="connsiteX5" fmla="*/ 14623 w 18377"/>
                <a:gd name="connsiteY5" fmla="*/ 2144 h 18636"/>
                <a:gd name="connsiteX6" fmla="*/ 14623 w 18377"/>
                <a:gd name="connsiteY6" fmla="*/ 2144 h 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7" h="18636">
                  <a:moveTo>
                    <a:pt x="14623" y="2144"/>
                  </a:moveTo>
                  <a:lnTo>
                    <a:pt x="15343" y="2820"/>
                  </a:lnTo>
                  <a:cubicBezTo>
                    <a:pt x="19574" y="6767"/>
                    <a:pt x="19443" y="13703"/>
                    <a:pt x="14557" y="17084"/>
                  </a:cubicBezTo>
                  <a:cubicBezTo>
                    <a:pt x="9672" y="20443"/>
                    <a:pt x="3129" y="18065"/>
                    <a:pt x="969" y="12700"/>
                  </a:cubicBezTo>
                  <a:cubicBezTo>
                    <a:pt x="838" y="12394"/>
                    <a:pt x="729" y="12089"/>
                    <a:pt x="599" y="11784"/>
                  </a:cubicBezTo>
                  <a:cubicBezTo>
                    <a:pt x="-2673" y="3692"/>
                    <a:pt x="8232" y="-3811"/>
                    <a:pt x="14623" y="2144"/>
                  </a:cubicBezTo>
                  <a:lnTo>
                    <a:pt x="14623" y="21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A56A0005-D36F-4B28-83C8-F7B8FAC88AF5}"/>
                </a:ext>
              </a:extLst>
            </p:cNvPr>
            <p:cNvSpPr/>
            <p:nvPr/>
          </p:nvSpPr>
          <p:spPr>
            <a:xfrm>
              <a:off x="6857740" y="5868982"/>
              <a:ext cx="17242" cy="17835"/>
            </a:xfrm>
            <a:custGeom>
              <a:avLst/>
              <a:gdLst>
                <a:gd name="connsiteX0" fmla="*/ 10246 w 17242"/>
                <a:gd name="connsiteY0" fmla="*/ 170 h 17835"/>
                <a:gd name="connsiteX1" fmla="*/ 6996 w 17242"/>
                <a:gd name="connsiteY1" fmla="*/ 17662 h 17835"/>
                <a:gd name="connsiteX2" fmla="*/ 10246 w 17242"/>
                <a:gd name="connsiteY2" fmla="*/ 170 h 17835"/>
                <a:gd name="connsiteX3" fmla="*/ 10246 w 17242"/>
                <a:gd name="connsiteY3" fmla="*/ 170 h 1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2" h="17835">
                  <a:moveTo>
                    <a:pt x="10246" y="170"/>
                  </a:moveTo>
                  <a:cubicBezTo>
                    <a:pt x="21500" y="2264"/>
                    <a:pt x="18272" y="19756"/>
                    <a:pt x="6996" y="17662"/>
                  </a:cubicBezTo>
                  <a:cubicBezTo>
                    <a:pt x="-4258" y="15590"/>
                    <a:pt x="-1030" y="-1902"/>
                    <a:pt x="10246" y="170"/>
                  </a:cubicBezTo>
                  <a:lnTo>
                    <a:pt x="10246" y="1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AB8A9A12-1088-4AB7-A9F2-025B2763B519}"/>
                </a:ext>
              </a:extLst>
            </p:cNvPr>
            <p:cNvSpPr/>
            <p:nvPr/>
          </p:nvSpPr>
          <p:spPr>
            <a:xfrm>
              <a:off x="6830627" y="5862761"/>
              <a:ext cx="13169" cy="13629"/>
            </a:xfrm>
            <a:custGeom>
              <a:avLst/>
              <a:gdLst>
                <a:gd name="connsiteX0" fmla="*/ 7828 w 13169"/>
                <a:gd name="connsiteY0" fmla="*/ 132 h 13629"/>
                <a:gd name="connsiteX1" fmla="*/ 5342 w 13169"/>
                <a:gd name="connsiteY1" fmla="*/ 13501 h 13629"/>
                <a:gd name="connsiteX2" fmla="*/ 7828 w 13169"/>
                <a:gd name="connsiteY2" fmla="*/ 132 h 13629"/>
                <a:gd name="connsiteX3" fmla="*/ 7828 w 13169"/>
                <a:gd name="connsiteY3" fmla="*/ 132 h 1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69" h="13629">
                  <a:moveTo>
                    <a:pt x="7828" y="132"/>
                  </a:moveTo>
                  <a:cubicBezTo>
                    <a:pt x="16421" y="1724"/>
                    <a:pt x="13957" y="15072"/>
                    <a:pt x="5342" y="13501"/>
                  </a:cubicBezTo>
                  <a:cubicBezTo>
                    <a:pt x="-3252" y="11887"/>
                    <a:pt x="-787" y="-1461"/>
                    <a:pt x="7828" y="132"/>
                  </a:cubicBezTo>
                  <a:lnTo>
                    <a:pt x="7828" y="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FE6D51A1-075A-4AFC-8F04-B6E781F24954}"/>
                </a:ext>
              </a:extLst>
            </p:cNvPr>
            <p:cNvSpPr/>
            <p:nvPr/>
          </p:nvSpPr>
          <p:spPr>
            <a:xfrm>
              <a:off x="6850626" y="5892835"/>
              <a:ext cx="31775" cy="31611"/>
            </a:xfrm>
            <a:custGeom>
              <a:avLst/>
              <a:gdLst>
                <a:gd name="connsiteX0" fmla="*/ 18777 w 31775"/>
                <a:gd name="connsiteY0" fmla="*/ 266 h 31611"/>
                <a:gd name="connsiteX1" fmla="*/ 31428 w 31775"/>
                <a:gd name="connsiteY1" fmla="*/ 18695 h 31611"/>
                <a:gd name="connsiteX2" fmla="*/ 12998 w 31775"/>
                <a:gd name="connsiteY2" fmla="*/ 31345 h 31611"/>
                <a:gd name="connsiteX3" fmla="*/ 348 w 31775"/>
                <a:gd name="connsiteY3" fmla="*/ 12916 h 31611"/>
                <a:gd name="connsiteX4" fmla="*/ 18777 w 31775"/>
                <a:gd name="connsiteY4" fmla="*/ 266 h 31611"/>
                <a:gd name="connsiteX5" fmla="*/ 18777 w 31775"/>
                <a:gd name="connsiteY5" fmla="*/ 266 h 3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75" h="31611">
                  <a:moveTo>
                    <a:pt x="18777" y="266"/>
                  </a:moveTo>
                  <a:cubicBezTo>
                    <a:pt x="26913" y="1771"/>
                    <a:pt x="33368" y="10364"/>
                    <a:pt x="31428" y="18695"/>
                  </a:cubicBezTo>
                  <a:cubicBezTo>
                    <a:pt x="29486" y="27049"/>
                    <a:pt x="21722" y="32959"/>
                    <a:pt x="12998" y="31345"/>
                  </a:cubicBezTo>
                  <a:cubicBezTo>
                    <a:pt x="4862" y="29841"/>
                    <a:pt x="-1594" y="21247"/>
                    <a:pt x="348" y="12916"/>
                  </a:cubicBezTo>
                  <a:cubicBezTo>
                    <a:pt x="2289" y="4584"/>
                    <a:pt x="10053" y="-1348"/>
                    <a:pt x="18777" y="266"/>
                  </a:cubicBezTo>
                  <a:lnTo>
                    <a:pt x="18777" y="2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30AC22AA-5129-4D8F-8B42-7C5784D34179}"/>
                </a:ext>
              </a:extLst>
            </p:cNvPr>
            <p:cNvSpPr/>
            <p:nvPr/>
          </p:nvSpPr>
          <p:spPr>
            <a:xfrm>
              <a:off x="6886542" y="5912393"/>
              <a:ext cx="25804" cy="25223"/>
            </a:xfrm>
            <a:custGeom>
              <a:avLst/>
              <a:gdLst>
                <a:gd name="connsiteX0" fmla="*/ 21095 w 25804"/>
                <a:gd name="connsiteY0" fmla="*/ 2932 h 25223"/>
                <a:gd name="connsiteX1" fmla="*/ 21575 w 25804"/>
                <a:gd name="connsiteY1" fmla="*/ 3325 h 25223"/>
                <a:gd name="connsiteX2" fmla="*/ 17671 w 25804"/>
                <a:gd name="connsiteY2" fmla="*/ 24394 h 25223"/>
                <a:gd name="connsiteX3" fmla="*/ 17082 w 25804"/>
                <a:gd name="connsiteY3" fmla="*/ 24590 h 25223"/>
                <a:gd name="connsiteX4" fmla="*/ 223 w 25804"/>
                <a:gd name="connsiteY4" fmla="*/ 10261 h 25223"/>
                <a:gd name="connsiteX5" fmla="*/ 21095 w 25804"/>
                <a:gd name="connsiteY5" fmla="*/ 2932 h 25223"/>
                <a:gd name="connsiteX6" fmla="*/ 21095 w 25804"/>
                <a:gd name="connsiteY6" fmla="*/ 2932 h 2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" h="25223">
                  <a:moveTo>
                    <a:pt x="21095" y="2932"/>
                  </a:moveTo>
                  <a:cubicBezTo>
                    <a:pt x="21248" y="3063"/>
                    <a:pt x="21422" y="3194"/>
                    <a:pt x="21575" y="3325"/>
                  </a:cubicBezTo>
                  <a:cubicBezTo>
                    <a:pt x="28729" y="9039"/>
                    <a:pt x="26395" y="21624"/>
                    <a:pt x="17671" y="24394"/>
                  </a:cubicBezTo>
                  <a:cubicBezTo>
                    <a:pt x="17475" y="24459"/>
                    <a:pt x="17279" y="24525"/>
                    <a:pt x="17082" y="24590"/>
                  </a:cubicBezTo>
                  <a:cubicBezTo>
                    <a:pt x="7965" y="27491"/>
                    <a:pt x="-1588" y="20032"/>
                    <a:pt x="223" y="10261"/>
                  </a:cubicBezTo>
                  <a:cubicBezTo>
                    <a:pt x="2033" y="468"/>
                    <a:pt x="13636" y="-3044"/>
                    <a:pt x="21095" y="2932"/>
                  </a:cubicBezTo>
                  <a:lnTo>
                    <a:pt x="21095" y="29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9BBD1EE5-A904-4614-8CBB-B14A9703F70C}"/>
                </a:ext>
              </a:extLst>
            </p:cNvPr>
            <p:cNvSpPr/>
            <p:nvPr/>
          </p:nvSpPr>
          <p:spPr>
            <a:xfrm>
              <a:off x="6916497" y="5918280"/>
              <a:ext cx="37888" cy="34527"/>
            </a:xfrm>
            <a:custGeom>
              <a:avLst/>
              <a:gdLst>
                <a:gd name="connsiteX0" fmla="*/ 11184 w 37888"/>
                <a:gd name="connsiteY0" fmla="*/ 15235 h 34527"/>
                <a:gd name="connsiteX1" fmla="*/ 16375 w 37888"/>
                <a:gd name="connsiteY1" fmla="*/ 17940 h 34527"/>
                <a:gd name="connsiteX2" fmla="*/ 28589 w 37888"/>
                <a:gd name="connsiteY2" fmla="*/ 230 h 34527"/>
                <a:gd name="connsiteX3" fmla="*/ 24270 w 37888"/>
                <a:gd name="connsiteY3" fmla="*/ 23480 h 34527"/>
                <a:gd name="connsiteX4" fmla="*/ 17771 w 37888"/>
                <a:gd name="connsiteY4" fmla="*/ 19990 h 34527"/>
                <a:gd name="connsiteX5" fmla="*/ 7629 w 37888"/>
                <a:gd name="connsiteY5" fmla="*/ 34341 h 34527"/>
                <a:gd name="connsiteX6" fmla="*/ 11184 w 37888"/>
                <a:gd name="connsiteY6" fmla="*/ 15235 h 34527"/>
                <a:gd name="connsiteX7" fmla="*/ 11184 w 37888"/>
                <a:gd name="connsiteY7" fmla="*/ 15235 h 3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88" h="34527">
                  <a:moveTo>
                    <a:pt x="11184" y="15235"/>
                  </a:moveTo>
                  <a:cubicBezTo>
                    <a:pt x="13431" y="15650"/>
                    <a:pt x="15132" y="16653"/>
                    <a:pt x="16375" y="17940"/>
                  </a:cubicBezTo>
                  <a:cubicBezTo>
                    <a:pt x="12318" y="10328"/>
                    <a:pt x="17531" y="-1820"/>
                    <a:pt x="28589" y="230"/>
                  </a:cubicBezTo>
                  <a:cubicBezTo>
                    <a:pt x="43551" y="3000"/>
                    <a:pt x="39254" y="26271"/>
                    <a:pt x="24270" y="23480"/>
                  </a:cubicBezTo>
                  <a:cubicBezTo>
                    <a:pt x="21413" y="22956"/>
                    <a:pt x="19276" y="21669"/>
                    <a:pt x="17771" y="19990"/>
                  </a:cubicBezTo>
                  <a:cubicBezTo>
                    <a:pt x="20911" y="26250"/>
                    <a:pt x="16637" y="35999"/>
                    <a:pt x="7629" y="34341"/>
                  </a:cubicBezTo>
                  <a:cubicBezTo>
                    <a:pt x="-4650" y="32051"/>
                    <a:pt x="-1117" y="12945"/>
                    <a:pt x="11184" y="15235"/>
                  </a:cubicBezTo>
                  <a:lnTo>
                    <a:pt x="11184" y="152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A0A71AF6-EAE6-4F0A-97B3-C6391E423F25}"/>
                </a:ext>
              </a:extLst>
            </p:cNvPr>
            <p:cNvSpPr/>
            <p:nvPr/>
          </p:nvSpPr>
          <p:spPr>
            <a:xfrm>
              <a:off x="6957516" y="5931559"/>
              <a:ext cx="16774" cy="17368"/>
            </a:xfrm>
            <a:custGeom>
              <a:avLst/>
              <a:gdLst>
                <a:gd name="connsiteX0" fmla="*/ 9969 w 16774"/>
                <a:gd name="connsiteY0" fmla="*/ 167 h 17368"/>
                <a:gd name="connsiteX1" fmla="*/ 6806 w 16774"/>
                <a:gd name="connsiteY1" fmla="*/ 17201 h 17368"/>
                <a:gd name="connsiteX2" fmla="*/ 9969 w 16774"/>
                <a:gd name="connsiteY2" fmla="*/ 167 h 17368"/>
                <a:gd name="connsiteX3" fmla="*/ 9969 w 16774"/>
                <a:gd name="connsiteY3" fmla="*/ 167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74" h="17368">
                  <a:moveTo>
                    <a:pt x="9969" y="167"/>
                  </a:moveTo>
                  <a:cubicBezTo>
                    <a:pt x="20918" y="2196"/>
                    <a:pt x="17777" y="19230"/>
                    <a:pt x="6806" y="17201"/>
                  </a:cubicBezTo>
                  <a:cubicBezTo>
                    <a:pt x="-4143" y="15173"/>
                    <a:pt x="-1002" y="-1861"/>
                    <a:pt x="9969" y="167"/>
                  </a:cubicBezTo>
                  <a:lnTo>
                    <a:pt x="9969" y="1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1A0C6024-26C3-498B-838D-3E4110C314BB}"/>
                </a:ext>
              </a:extLst>
            </p:cNvPr>
            <p:cNvSpPr/>
            <p:nvPr/>
          </p:nvSpPr>
          <p:spPr>
            <a:xfrm>
              <a:off x="6967348" y="5916474"/>
              <a:ext cx="4997" cy="5162"/>
            </a:xfrm>
            <a:custGeom>
              <a:avLst/>
              <a:gdLst>
                <a:gd name="connsiteX0" fmla="*/ 2972 w 4997"/>
                <a:gd name="connsiteY0" fmla="*/ 51 h 5162"/>
                <a:gd name="connsiteX1" fmla="*/ 2035 w 4997"/>
                <a:gd name="connsiteY1" fmla="*/ 5111 h 5162"/>
                <a:gd name="connsiteX2" fmla="*/ 2972 w 4997"/>
                <a:gd name="connsiteY2" fmla="*/ 51 h 5162"/>
                <a:gd name="connsiteX3" fmla="*/ 2972 w 4997"/>
                <a:gd name="connsiteY3" fmla="*/ 51 h 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97" h="5162">
                  <a:moveTo>
                    <a:pt x="2972" y="51"/>
                  </a:moveTo>
                  <a:cubicBezTo>
                    <a:pt x="6222" y="662"/>
                    <a:pt x="5306" y="5722"/>
                    <a:pt x="2035" y="5111"/>
                  </a:cubicBezTo>
                  <a:cubicBezTo>
                    <a:pt x="-1237" y="4500"/>
                    <a:pt x="-299" y="-559"/>
                    <a:pt x="2972" y="51"/>
                  </a:cubicBezTo>
                  <a:lnTo>
                    <a:pt x="2972" y="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DF93A988-EEDD-4A9A-9CA0-781AFBD9D57B}"/>
                </a:ext>
              </a:extLst>
            </p:cNvPr>
            <p:cNvSpPr/>
            <p:nvPr/>
          </p:nvSpPr>
          <p:spPr>
            <a:xfrm>
              <a:off x="6984080" y="5920123"/>
              <a:ext cx="17475" cy="18081"/>
            </a:xfrm>
            <a:custGeom>
              <a:avLst/>
              <a:gdLst>
                <a:gd name="connsiteX0" fmla="*/ 10385 w 17475"/>
                <a:gd name="connsiteY0" fmla="*/ 175 h 18081"/>
                <a:gd name="connsiteX1" fmla="*/ 7091 w 17475"/>
                <a:gd name="connsiteY1" fmla="*/ 17907 h 18081"/>
                <a:gd name="connsiteX2" fmla="*/ 10385 w 17475"/>
                <a:gd name="connsiteY2" fmla="*/ 175 h 18081"/>
                <a:gd name="connsiteX3" fmla="*/ 10385 w 17475"/>
                <a:gd name="connsiteY3" fmla="*/ 175 h 1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75" h="18081">
                  <a:moveTo>
                    <a:pt x="10385" y="175"/>
                  </a:moveTo>
                  <a:cubicBezTo>
                    <a:pt x="21791" y="2291"/>
                    <a:pt x="18520" y="20022"/>
                    <a:pt x="7091" y="17907"/>
                  </a:cubicBezTo>
                  <a:cubicBezTo>
                    <a:pt x="-4316" y="15791"/>
                    <a:pt x="-1044" y="-1941"/>
                    <a:pt x="10385" y="175"/>
                  </a:cubicBezTo>
                  <a:lnTo>
                    <a:pt x="10385" y="1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D72B3267-046E-4F28-8B99-57ED23020EBE}"/>
                </a:ext>
              </a:extLst>
            </p:cNvPr>
            <p:cNvSpPr/>
            <p:nvPr/>
          </p:nvSpPr>
          <p:spPr>
            <a:xfrm>
              <a:off x="6979664" y="5878228"/>
              <a:ext cx="28139" cy="29111"/>
            </a:xfrm>
            <a:custGeom>
              <a:avLst/>
              <a:gdLst>
                <a:gd name="connsiteX0" fmla="*/ 16720 w 28139"/>
                <a:gd name="connsiteY0" fmla="*/ 281 h 29111"/>
                <a:gd name="connsiteX1" fmla="*/ 11420 w 28139"/>
                <a:gd name="connsiteY1" fmla="*/ 28831 h 29111"/>
                <a:gd name="connsiteX2" fmla="*/ 16720 w 28139"/>
                <a:gd name="connsiteY2" fmla="*/ 281 h 29111"/>
                <a:gd name="connsiteX3" fmla="*/ 16720 w 28139"/>
                <a:gd name="connsiteY3" fmla="*/ 281 h 2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39" h="29111">
                  <a:moveTo>
                    <a:pt x="16720" y="281"/>
                  </a:moveTo>
                  <a:cubicBezTo>
                    <a:pt x="35084" y="3683"/>
                    <a:pt x="29828" y="32233"/>
                    <a:pt x="11420" y="28831"/>
                  </a:cubicBezTo>
                  <a:cubicBezTo>
                    <a:pt x="-6945" y="25428"/>
                    <a:pt x="-1688" y="-3122"/>
                    <a:pt x="16720" y="281"/>
                  </a:cubicBezTo>
                  <a:lnTo>
                    <a:pt x="16720" y="2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3CDCD0BA-2900-4518-9096-79E4E9A65A62}"/>
                </a:ext>
              </a:extLst>
            </p:cNvPr>
            <p:cNvSpPr/>
            <p:nvPr/>
          </p:nvSpPr>
          <p:spPr>
            <a:xfrm>
              <a:off x="7006380" y="5872226"/>
              <a:ext cx="19518" cy="20195"/>
            </a:xfrm>
            <a:custGeom>
              <a:avLst/>
              <a:gdLst>
                <a:gd name="connsiteX0" fmla="*/ 11596 w 19518"/>
                <a:gd name="connsiteY0" fmla="*/ 198 h 20195"/>
                <a:gd name="connsiteX1" fmla="*/ 7932 w 19518"/>
                <a:gd name="connsiteY1" fmla="*/ 20002 h 20195"/>
                <a:gd name="connsiteX2" fmla="*/ 11596 w 19518"/>
                <a:gd name="connsiteY2" fmla="*/ 198 h 20195"/>
                <a:gd name="connsiteX3" fmla="*/ 11596 w 19518"/>
                <a:gd name="connsiteY3" fmla="*/ 198 h 2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8" h="20195">
                  <a:moveTo>
                    <a:pt x="11596" y="198"/>
                  </a:moveTo>
                  <a:cubicBezTo>
                    <a:pt x="24333" y="2553"/>
                    <a:pt x="20691" y="22357"/>
                    <a:pt x="7932" y="20002"/>
                  </a:cubicBezTo>
                  <a:cubicBezTo>
                    <a:pt x="-4827" y="17624"/>
                    <a:pt x="-1163" y="-2180"/>
                    <a:pt x="11596" y="198"/>
                  </a:cubicBezTo>
                  <a:lnTo>
                    <a:pt x="11596" y="1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DBE9CA2B-3748-4FDA-A991-3B9DEA61AF4C}"/>
                </a:ext>
              </a:extLst>
            </p:cNvPr>
            <p:cNvSpPr/>
            <p:nvPr/>
          </p:nvSpPr>
          <p:spPr>
            <a:xfrm>
              <a:off x="6995191" y="5847613"/>
              <a:ext cx="14053" cy="14548"/>
            </a:xfrm>
            <a:custGeom>
              <a:avLst/>
              <a:gdLst>
                <a:gd name="connsiteX0" fmla="*/ 8346 w 14053"/>
                <a:gd name="connsiteY0" fmla="*/ 144 h 14548"/>
                <a:gd name="connsiteX1" fmla="*/ 5707 w 14053"/>
                <a:gd name="connsiteY1" fmla="*/ 14408 h 14548"/>
                <a:gd name="connsiteX2" fmla="*/ 8346 w 14053"/>
                <a:gd name="connsiteY2" fmla="*/ 144 h 14548"/>
                <a:gd name="connsiteX3" fmla="*/ 8346 w 14053"/>
                <a:gd name="connsiteY3" fmla="*/ 144 h 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53" h="14548">
                  <a:moveTo>
                    <a:pt x="8346" y="144"/>
                  </a:moveTo>
                  <a:cubicBezTo>
                    <a:pt x="17528" y="1845"/>
                    <a:pt x="14889" y="16109"/>
                    <a:pt x="5707" y="14408"/>
                  </a:cubicBezTo>
                  <a:cubicBezTo>
                    <a:pt x="-3475" y="12707"/>
                    <a:pt x="-836" y="-1579"/>
                    <a:pt x="8346" y="144"/>
                  </a:cubicBezTo>
                  <a:lnTo>
                    <a:pt x="8346" y="1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AF500665-2E9A-4E13-BBDE-6433B27E310D}"/>
                </a:ext>
              </a:extLst>
            </p:cNvPr>
            <p:cNvSpPr/>
            <p:nvPr/>
          </p:nvSpPr>
          <p:spPr>
            <a:xfrm>
              <a:off x="7005470" y="5821688"/>
              <a:ext cx="24495" cy="25354"/>
            </a:xfrm>
            <a:custGeom>
              <a:avLst/>
              <a:gdLst>
                <a:gd name="connsiteX0" fmla="*/ 14556 w 24495"/>
                <a:gd name="connsiteY0" fmla="*/ 245 h 25354"/>
                <a:gd name="connsiteX1" fmla="*/ 9932 w 24495"/>
                <a:gd name="connsiteY1" fmla="*/ 25109 h 25354"/>
                <a:gd name="connsiteX2" fmla="*/ 14556 w 24495"/>
                <a:gd name="connsiteY2" fmla="*/ 245 h 25354"/>
                <a:gd name="connsiteX3" fmla="*/ 14556 w 24495"/>
                <a:gd name="connsiteY3" fmla="*/ 245 h 2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95" h="25354">
                  <a:moveTo>
                    <a:pt x="14556" y="245"/>
                  </a:moveTo>
                  <a:cubicBezTo>
                    <a:pt x="30543" y="3212"/>
                    <a:pt x="25963" y="28075"/>
                    <a:pt x="9932" y="25109"/>
                  </a:cubicBezTo>
                  <a:cubicBezTo>
                    <a:pt x="-6054" y="22143"/>
                    <a:pt x="-1453" y="-2721"/>
                    <a:pt x="14556" y="245"/>
                  </a:cubicBezTo>
                  <a:lnTo>
                    <a:pt x="14556" y="2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444FD813-6022-49EE-B7B7-B0CEF577A27F}"/>
                </a:ext>
              </a:extLst>
            </p:cNvPr>
            <p:cNvSpPr/>
            <p:nvPr/>
          </p:nvSpPr>
          <p:spPr>
            <a:xfrm>
              <a:off x="7016654" y="5797875"/>
              <a:ext cx="13162" cy="13611"/>
            </a:xfrm>
            <a:custGeom>
              <a:avLst/>
              <a:gdLst>
                <a:gd name="connsiteX0" fmla="*/ 7821 w 13162"/>
                <a:gd name="connsiteY0" fmla="*/ 132 h 13611"/>
                <a:gd name="connsiteX1" fmla="*/ 5335 w 13162"/>
                <a:gd name="connsiteY1" fmla="*/ 13480 h 13611"/>
                <a:gd name="connsiteX2" fmla="*/ 7821 w 13162"/>
                <a:gd name="connsiteY2" fmla="*/ 132 h 13611"/>
                <a:gd name="connsiteX3" fmla="*/ 7821 w 13162"/>
                <a:gd name="connsiteY3" fmla="*/ 132 h 1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62" h="13611">
                  <a:moveTo>
                    <a:pt x="7821" y="132"/>
                  </a:moveTo>
                  <a:cubicBezTo>
                    <a:pt x="16415" y="1724"/>
                    <a:pt x="13950" y="15072"/>
                    <a:pt x="5335" y="13480"/>
                  </a:cubicBezTo>
                  <a:cubicBezTo>
                    <a:pt x="-3258" y="11887"/>
                    <a:pt x="-772" y="-1461"/>
                    <a:pt x="7821" y="132"/>
                  </a:cubicBezTo>
                  <a:lnTo>
                    <a:pt x="7821" y="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63FDEE5D-38F0-4DAF-8AD8-9794610D2B6F}"/>
                </a:ext>
              </a:extLst>
            </p:cNvPr>
            <p:cNvSpPr/>
            <p:nvPr/>
          </p:nvSpPr>
          <p:spPr>
            <a:xfrm>
              <a:off x="7014317" y="5780512"/>
              <a:ext cx="5461" cy="5948"/>
            </a:xfrm>
            <a:custGeom>
              <a:avLst/>
              <a:gdLst>
                <a:gd name="connsiteX0" fmla="*/ 5120 w 5461"/>
                <a:gd name="connsiteY0" fmla="*/ 3733 h 5948"/>
                <a:gd name="connsiteX1" fmla="*/ 3572 w 5461"/>
                <a:gd name="connsiteY1" fmla="*/ 5608 h 5948"/>
                <a:gd name="connsiteX2" fmla="*/ 802 w 5461"/>
                <a:gd name="connsiteY2" fmla="*/ 5107 h 5948"/>
                <a:gd name="connsiteX3" fmla="*/ 17 w 5461"/>
                <a:gd name="connsiteY3" fmla="*/ 2795 h 5948"/>
                <a:gd name="connsiteX4" fmla="*/ 5120 w 5461"/>
                <a:gd name="connsiteY4" fmla="*/ 3733 h 5948"/>
                <a:gd name="connsiteX5" fmla="*/ 5120 w 5461"/>
                <a:gd name="connsiteY5" fmla="*/ 3733 h 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1" h="5948">
                  <a:moveTo>
                    <a:pt x="5120" y="3733"/>
                  </a:moveTo>
                  <a:cubicBezTo>
                    <a:pt x="4706" y="4561"/>
                    <a:pt x="4335" y="5085"/>
                    <a:pt x="3572" y="5608"/>
                  </a:cubicBezTo>
                  <a:cubicBezTo>
                    <a:pt x="2677" y="6219"/>
                    <a:pt x="1413" y="5979"/>
                    <a:pt x="802" y="5107"/>
                  </a:cubicBezTo>
                  <a:cubicBezTo>
                    <a:pt x="279" y="4343"/>
                    <a:pt x="104" y="3711"/>
                    <a:pt x="17" y="2795"/>
                  </a:cubicBezTo>
                  <a:cubicBezTo>
                    <a:pt x="-398" y="-1698"/>
                    <a:pt x="7127" y="-324"/>
                    <a:pt x="5120" y="3733"/>
                  </a:cubicBezTo>
                  <a:lnTo>
                    <a:pt x="5120" y="37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D6EE232E-8F51-4456-B654-025D5D31CC16}"/>
                </a:ext>
              </a:extLst>
            </p:cNvPr>
            <p:cNvSpPr/>
            <p:nvPr/>
          </p:nvSpPr>
          <p:spPr>
            <a:xfrm>
              <a:off x="6991646" y="5757708"/>
              <a:ext cx="3854" cy="3982"/>
            </a:xfrm>
            <a:custGeom>
              <a:avLst/>
              <a:gdLst>
                <a:gd name="connsiteX0" fmla="*/ 2295 w 3854"/>
                <a:gd name="connsiteY0" fmla="*/ 37 h 3982"/>
                <a:gd name="connsiteX1" fmla="*/ 1575 w 3854"/>
                <a:gd name="connsiteY1" fmla="*/ 3941 h 3982"/>
                <a:gd name="connsiteX2" fmla="*/ 2295 w 3854"/>
                <a:gd name="connsiteY2" fmla="*/ 37 h 3982"/>
                <a:gd name="connsiteX3" fmla="*/ 2295 w 3854"/>
                <a:gd name="connsiteY3" fmla="*/ 37 h 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4" h="3982">
                  <a:moveTo>
                    <a:pt x="2295" y="37"/>
                  </a:moveTo>
                  <a:cubicBezTo>
                    <a:pt x="4803" y="517"/>
                    <a:pt x="4083" y="4421"/>
                    <a:pt x="1575" y="3941"/>
                  </a:cubicBezTo>
                  <a:cubicBezTo>
                    <a:pt x="-954" y="3483"/>
                    <a:pt x="-235" y="-421"/>
                    <a:pt x="2295" y="37"/>
                  </a:cubicBezTo>
                  <a:lnTo>
                    <a:pt x="2295" y="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7978CE54-386D-422A-A185-93A6585D0478}"/>
                </a:ext>
              </a:extLst>
            </p:cNvPr>
            <p:cNvSpPr/>
            <p:nvPr/>
          </p:nvSpPr>
          <p:spPr>
            <a:xfrm>
              <a:off x="6966095" y="5745899"/>
              <a:ext cx="13618" cy="14078"/>
            </a:xfrm>
            <a:custGeom>
              <a:avLst/>
              <a:gdLst>
                <a:gd name="connsiteX0" fmla="*/ 8085 w 13618"/>
                <a:gd name="connsiteY0" fmla="*/ 134 h 14078"/>
                <a:gd name="connsiteX1" fmla="*/ 5533 w 13618"/>
                <a:gd name="connsiteY1" fmla="*/ 13940 h 14078"/>
                <a:gd name="connsiteX2" fmla="*/ 8085 w 13618"/>
                <a:gd name="connsiteY2" fmla="*/ 134 h 14078"/>
                <a:gd name="connsiteX3" fmla="*/ 8085 w 13618"/>
                <a:gd name="connsiteY3" fmla="*/ 134 h 1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8" h="14078">
                  <a:moveTo>
                    <a:pt x="8085" y="134"/>
                  </a:moveTo>
                  <a:cubicBezTo>
                    <a:pt x="16984" y="1792"/>
                    <a:pt x="14432" y="15598"/>
                    <a:pt x="5533" y="13940"/>
                  </a:cubicBezTo>
                  <a:cubicBezTo>
                    <a:pt x="-3365" y="12304"/>
                    <a:pt x="-813" y="-1501"/>
                    <a:pt x="8085" y="134"/>
                  </a:cubicBezTo>
                  <a:lnTo>
                    <a:pt x="8085" y="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4D43B4DA-0E4C-432D-9534-45D98BAE7901}"/>
                </a:ext>
              </a:extLst>
            </p:cNvPr>
            <p:cNvSpPr/>
            <p:nvPr/>
          </p:nvSpPr>
          <p:spPr>
            <a:xfrm>
              <a:off x="6947822" y="5734908"/>
              <a:ext cx="10883" cy="11257"/>
            </a:xfrm>
            <a:custGeom>
              <a:avLst/>
              <a:gdLst>
                <a:gd name="connsiteX0" fmla="*/ 6467 w 10883"/>
                <a:gd name="connsiteY0" fmla="*/ 111 h 11257"/>
                <a:gd name="connsiteX1" fmla="*/ 4417 w 10883"/>
                <a:gd name="connsiteY1" fmla="*/ 11147 h 11257"/>
                <a:gd name="connsiteX2" fmla="*/ 6467 w 10883"/>
                <a:gd name="connsiteY2" fmla="*/ 111 h 11257"/>
                <a:gd name="connsiteX3" fmla="*/ 6467 w 10883"/>
                <a:gd name="connsiteY3" fmla="*/ 111 h 1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83" h="11257">
                  <a:moveTo>
                    <a:pt x="6467" y="111"/>
                  </a:moveTo>
                  <a:cubicBezTo>
                    <a:pt x="13577" y="1420"/>
                    <a:pt x="11527" y="12477"/>
                    <a:pt x="4417" y="11147"/>
                  </a:cubicBezTo>
                  <a:cubicBezTo>
                    <a:pt x="-2693" y="9838"/>
                    <a:pt x="-643" y="-1220"/>
                    <a:pt x="6467" y="111"/>
                  </a:cubicBezTo>
                  <a:lnTo>
                    <a:pt x="6467" y="1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F0915817-23D8-41E9-BFD7-6BFB5FED32C5}"/>
                </a:ext>
              </a:extLst>
            </p:cNvPr>
            <p:cNvSpPr/>
            <p:nvPr/>
          </p:nvSpPr>
          <p:spPr>
            <a:xfrm>
              <a:off x="6905734" y="5731673"/>
              <a:ext cx="13838" cy="14324"/>
            </a:xfrm>
            <a:custGeom>
              <a:avLst/>
              <a:gdLst>
                <a:gd name="connsiteX0" fmla="*/ 8228 w 13838"/>
                <a:gd name="connsiteY0" fmla="*/ 139 h 14324"/>
                <a:gd name="connsiteX1" fmla="*/ 5611 w 13838"/>
                <a:gd name="connsiteY1" fmla="*/ 14185 h 14324"/>
                <a:gd name="connsiteX2" fmla="*/ 8228 w 13838"/>
                <a:gd name="connsiteY2" fmla="*/ 139 h 14324"/>
                <a:gd name="connsiteX3" fmla="*/ 8228 w 13838"/>
                <a:gd name="connsiteY3" fmla="*/ 139 h 1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8" h="14324">
                  <a:moveTo>
                    <a:pt x="8228" y="139"/>
                  </a:moveTo>
                  <a:cubicBezTo>
                    <a:pt x="17257" y="1819"/>
                    <a:pt x="14662" y="15864"/>
                    <a:pt x="5611" y="14185"/>
                  </a:cubicBezTo>
                  <a:cubicBezTo>
                    <a:pt x="-3419" y="12506"/>
                    <a:pt x="-823" y="-1540"/>
                    <a:pt x="8228" y="139"/>
                  </a:cubicBezTo>
                  <a:lnTo>
                    <a:pt x="8228" y="1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DF357295-69CF-4AFA-914D-5166021114FF}"/>
                </a:ext>
              </a:extLst>
            </p:cNvPr>
            <p:cNvSpPr/>
            <p:nvPr/>
          </p:nvSpPr>
          <p:spPr>
            <a:xfrm>
              <a:off x="6884441" y="5745464"/>
              <a:ext cx="13387" cy="13854"/>
            </a:xfrm>
            <a:custGeom>
              <a:avLst/>
              <a:gdLst>
                <a:gd name="connsiteX0" fmla="*/ 7951 w 13387"/>
                <a:gd name="connsiteY0" fmla="*/ 133 h 13854"/>
                <a:gd name="connsiteX1" fmla="*/ 5421 w 13387"/>
                <a:gd name="connsiteY1" fmla="*/ 13721 h 13854"/>
                <a:gd name="connsiteX2" fmla="*/ 7951 w 13387"/>
                <a:gd name="connsiteY2" fmla="*/ 133 h 13854"/>
                <a:gd name="connsiteX3" fmla="*/ 7951 w 13387"/>
                <a:gd name="connsiteY3" fmla="*/ 133 h 1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7" h="13854">
                  <a:moveTo>
                    <a:pt x="7951" y="133"/>
                  </a:moveTo>
                  <a:cubicBezTo>
                    <a:pt x="16697" y="1769"/>
                    <a:pt x="14188" y="15335"/>
                    <a:pt x="5421" y="13721"/>
                  </a:cubicBezTo>
                  <a:cubicBezTo>
                    <a:pt x="-3304" y="12085"/>
                    <a:pt x="-795" y="-1481"/>
                    <a:pt x="7951" y="133"/>
                  </a:cubicBezTo>
                  <a:lnTo>
                    <a:pt x="7951" y="1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23C09C2B-B1C3-412C-AB50-00356EA25C63}"/>
                </a:ext>
              </a:extLst>
            </p:cNvPr>
            <p:cNvSpPr/>
            <p:nvPr/>
          </p:nvSpPr>
          <p:spPr>
            <a:xfrm>
              <a:off x="7036440" y="5836464"/>
              <a:ext cx="17008" cy="17592"/>
            </a:xfrm>
            <a:custGeom>
              <a:avLst/>
              <a:gdLst>
                <a:gd name="connsiteX0" fmla="*/ 10107 w 17008"/>
                <a:gd name="connsiteY0" fmla="*/ 169 h 17592"/>
                <a:gd name="connsiteX1" fmla="*/ 6901 w 17008"/>
                <a:gd name="connsiteY1" fmla="*/ 17421 h 17592"/>
                <a:gd name="connsiteX2" fmla="*/ 10107 w 17008"/>
                <a:gd name="connsiteY2" fmla="*/ 169 h 17592"/>
                <a:gd name="connsiteX3" fmla="*/ 10107 w 17008"/>
                <a:gd name="connsiteY3" fmla="*/ 169 h 1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08" h="17592">
                  <a:moveTo>
                    <a:pt x="10107" y="169"/>
                  </a:moveTo>
                  <a:cubicBezTo>
                    <a:pt x="21209" y="2219"/>
                    <a:pt x="18025" y="19493"/>
                    <a:pt x="6901" y="17421"/>
                  </a:cubicBezTo>
                  <a:cubicBezTo>
                    <a:pt x="-4200" y="15371"/>
                    <a:pt x="-1016" y="-1881"/>
                    <a:pt x="10107" y="169"/>
                  </a:cubicBezTo>
                  <a:lnTo>
                    <a:pt x="10107" y="1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EAB043C4-0F68-441B-A186-D1FC8FC288C5}"/>
                </a:ext>
              </a:extLst>
            </p:cNvPr>
            <p:cNvSpPr/>
            <p:nvPr/>
          </p:nvSpPr>
          <p:spPr>
            <a:xfrm>
              <a:off x="7034604" y="5868763"/>
              <a:ext cx="12484" cy="12923"/>
            </a:xfrm>
            <a:custGeom>
              <a:avLst/>
              <a:gdLst>
                <a:gd name="connsiteX0" fmla="*/ 7428 w 12484"/>
                <a:gd name="connsiteY0" fmla="*/ 127 h 12923"/>
                <a:gd name="connsiteX1" fmla="*/ 5073 w 12484"/>
                <a:gd name="connsiteY1" fmla="*/ 12799 h 12923"/>
                <a:gd name="connsiteX2" fmla="*/ 7428 w 12484"/>
                <a:gd name="connsiteY2" fmla="*/ 127 h 12923"/>
                <a:gd name="connsiteX3" fmla="*/ 7428 w 12484"/>
                <a:gd name="connsiteY3" fmla="*/ 127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84" h="12923">
                  <a:moveTo>
                    <a:pt x="7428" y="127"/>
                  </a:moveTo>
                  <a:cubicBezTo>
                    <a:pt x="15563" y="1654"/>
                    <a:pt x="13230" y="14304"/>
                    <a:pt x="5073" y="12799"/>
                  </a:cubicBezTo>
                  <a:cubicBezTo>
                    <a:pt x="-3084" y="11272"/>
                    <a:pt x="-751" y="-1399"/>
                    <a:pt x="7428" y="127"/>
                  </a:cubicBezTo>
                  <a:lnTo>
                    <a:pt x="7428" y="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750879E7-BC0D-429C-91BF-B7ED24E859E9}"/>
                </a:ext>
              </a:extLst>
            </p:cNvPr>
            <p:cNvSpPr/>
            <p:nvPr/>
          </p:nvSpPr>
          <p:spPr>
            <a:xfrm>
              <a:off x="7027327" y="5905047"/>
              <a:ext cx="13403" cy="13838"/>
            </a:xfrm>
            <a:custGeom>
              <a:avLst/>
              <a:gdLst>
                <a:gd name="connsiteX0" fmla="*/ 7967 w 13403"/>
                <a:gd name="connsiteY0" fmla="*/ 136 h 13838"/>
                <a:gd name="connsiteX1" fmla="*/ 5437 w 13403"/>
                <a:gd name="connsiteY1" fmla="*/ 13702 h 13838"/>
                <a:gd name="connsiteX2" fmla="*/ 7967 w 13403"/>
                <a:gd name="connsiteY2" fmla="*/ 136 h 13838"/>
                <a:gd name="connsiteX3" fmla="*/ 7967 w 13403"/>
                <a:gd name="connsiteY3" fmla="*/ 136 h 1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3" h="13838">
                  <a:moveTo>
                    <a:pt x="7967" y="136"/>
                  </a:moveTo>
                  <a:cubicBezTo>
                    <a:pt x="16713" y="1750"/>
                    <a:pt x="14204" y="15338"/>
                    <a:pt x="5437" y="13702"/>
                  </a:cubicBezTo>
                  <a:cubicBezTo>
                    <a:pt x="-3309" y="12088"/>
                    <a:pt x="-801" y="-1499"/>
                    <a:pt x="7967" y="136"/>
                  </a:cubicBezTo>
                  <a:lnTo>
                    <a:pt x="7967" y="1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0A961D53-E131-4D78-A63B-D90C6E51242A}"/>
                </a:ext>
              </a:extLst>
            </p:cNvPr>
            <p:cNvSpPr/>
            <p:nvPr/>
          </p:nvSpPr>
          <p:spPr>
            <a:xfrm>
              <a:off x="6963635" y="5954681"/>
              <a:ext cx="11613" cy="12017"/>
            </a:xfrm>
            <a:custGeom>
              <a:avLst/>
              <a:gdLst>
                <a:gd name="connsiteX0" fmla="*/ 2541 w 11613"/>
                <a:gd name="connsiteY0" fmla="*/ 1212 h 12017"/>
                <a:gd name="connsiteX1" fmla="*/ 2956 w 11613"/>
                <a:gd name="connsiteY1" fmla="*/ 906 h 12017"/>
                <a:gd name="connsiteX2" fmla="*/ 10284 w 11613"/>
                <a:gd name="connsiteY2" fmla="*/ 2259 h 12017"/>
                <a:gd name="connsiteX3" fmla="*/ 10567 w 11613"/>
                <a:gd name="connsiteY3" fmla="*/ 2695 h 12017"/>
                <a:gd name="connsiteX4" fmla="*/ 11004 w 11613"/>
                <a:gd name="connsiteY4" fmla="*/ 8474 h 12017"/>
                <a:gd name="connsiteX5" fmla="*/ 10633 w 11613"/>
                <a:gd name="connsiteY5" fmla="*/ 9063 h 12017"/>
                <a:gd name="connsiteX6" fmla="*/ 208 w 11613"/>
                <a:gd name="connsiteY6" fmla="*/ 7122 h 12017"/>
                <a:gd name="connsiteX7" fmla="*/ 77 w 11613"/>
                <a:gd name="connsiteY7" fmla="*/ 6446 h 12017"/>
                <a:gd name="connsiteX8" fmla="*/ 2541 w 11613"/>
                <a:gd name="connsiteY8" fmla="*/ 1212 h 12017"/>
                <a:gd name="connsiteX9" fmla="*/ 2541 w 11613"/>
                <a:gd name="connsiteY9" fmla="*/ 1212 h 1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13" h="12017">
                  <a:moveTo>
                    <a:pt x="2541" y="1212"/>
                  </a:moveTo>
                  <a:lnTo>
                    <a:pt x="2956" y="906"/>
                  </a:lnTo>
                  <a:cubicBezTo>
                    <a:pt x="5246" y="-729"/>
                    <a:pt x="8735" y="-75"/>
                    <a:pt x="10284" y="2259"/>
                  </a:cubicBezTo>
                  <a:lnTo>
                    <a:pt x="10567" y="2695"/>
                  </a:lnTo>
                  <a:cubicBezTo>
                    <a:pt x="11614" y="4265"/>
                    <a:pt x="12072" y="6773"/>
                    <a:pt x="11004" y="8474"/>
                  </a:cubicBezTo>
                  <a:cubicBezTo>
                    <a:pt x="10873" y="8671"/>
                    <a:pt x="10763" y="8867"/>
                    <a:pt x="10633" y="9063"/>
                  </a:cubicBezTo>
                  <a:cubicBezTo>
                    <a:pt x="7667" y="13796"/>
                    <a:pt x="1276" y="12618"/>
                    <a:pt x="208" y="7122"/>
                  </a:cubicBezTo>
                  <a:cubicBezTo>
                    <a:pt x="164" y="6904"/>
                    <a:pt x="120" y="6664"/>
                    <a:pt x="77" y="6446"/>
                  </a:cubicBezTo>
                  <a:cubicBezTo>
                    <a:pt x="-338" y="4483"/>
                    <a:pt x="992" y="2302"/>
                    <a:pt x="2541" y="1212"/>
                  </a:cubicBezTo>
                  <a:lnTo>
                    <a:pt x="2541" y="1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A89BE82E-A91F-4078-B27D-98CEC385340D}"/>
                </a:ext>
              </a:extLst>
            </p:cNvPr>
            <p:cNvSpPr/>
            <p:nvPr/>
          </p:nvSpPr>
          <p:spPr>
            <a:xfrm>
              <a:off x="6943210" y="5957586"/>
              <a:ext cx="10482" cy="11144"/>
            </a:xfrm>
            <a:custGeom>
              <a:avLst/>
              <a:gdLst>
                <a:gd name="connsiteX0" fmla="*/ 3424 w 10482"/>
                <a:gd name="connsiteY0" fmla="*/ 684 h 11144"/>
                <a:gd name="connsiteX1" fmla="*/ 3053 w 10482"/>
                <a:gd name="connsiteY1" fmla="*/ 771 h 11144"/>
                <a:gd name="connsiteX2" fmla="*/ 9073 w 10482"/>
                <a:gd name="connsiteY2" fmla="*/ 1884 h 11144"/>
                <a:gd name="connsiteX3" fmla="*/ 8768 w 10482"/>
                <a:gd name="connsiteY3" fmla="*/ 1666 h 11144"/>
                <a:gd name="connsiteX4" fmla="*/ 4253 w 10482"/>
                <a:gd name="connsiteY4" fmla="*/ 11044 h 11144"/>
                <a:gd name="connsiteX5" fmla="*/ 3424 w 10482"/>
                <a:gd name="connsiteY5" fmla="*/ 684 h 11144"/>
                <a:gd name="connsiteX6" fmla="*/ 3424 w 10482"/>
                <a:gd name="connsiteY6" fmla="*/ 684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82" h="11144">
                  <a:moveTo>
                    <a:pt x="3424" y="684"/>
                  </a:moveTo>
                  <a:cubicBezTo>
                    <a:pt x="3294" y="706"/>
                    <a:pt x="3184" y="750"/>
                    <a:pt x="3053" y="771"/>
                  </a:cubicBezTo>
                  <a:cubicBezTo>
                    <a:pt x="4689" y="-646"/>
                    <a:pt x="8070" y="-14"/>
                    <a:pt x="9073" y="1884"/>
                  </a:cubicBezTo>
                  <a:cubicBezTo>
                    <a:pt x="8964" y="1818"/>
                    <a:pt x="8855" y="1753"/>
                    <a:pt x="8768" y="1666"/>
                  </a:cubicBezTo>
                  <a:cubicBezTo>
                    <a:pt x="12541" y="5264"/>
                    <a:pt x="9662" y="12047"/>
                    <a:pt x="4253" y="11044"/>
                  </a:cubicBezTo>
                  <a:cubicBezTo>
                    <a:pt x="-1134" y="10041"/>
                    <a:pt x="-1396" y="2691"/>
                    <a:pt x="3424" y="684"/>
                  </a:cubicBezTo>
                  <a:lnTo>
                    <a:pt x="3424" y="6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9754DCFD-63AE-4093-AA5D-056C5665FE50}"/>
                </a:ext>
              </a:extLst>
            </p:cNvPr>
            <p:cNvSpPr/>
            <p:nvPr/>
          </p:nvSpPr>
          <p:spPr>
            <a:xfrm>
              <a:off x="6877945" y="5939313"/>
              <a:ext cx="15430" cy="15971"/>
            </a:xfrm>
            <a:custGeom>
              <a:avLst/>
              <a:gdLst>
                <a:gd name="connsiteX0" fmla="*/ 9169 w 15430"/>
                <a:gd name="connsiteY0" fmla="*/ 156 h 15971"/>
                <a:gd name="connsiteX1" fmla="*/ 6268 w 15430"/>
                <a:gd name="connsiteY1" fmla="*/ 15816 h 15971"/>
                <a:gd name="connsiteX2" fmla="*/ 9169 w 15430"/>
                <a:gd name="connsiteY2" fmla="*/ 156 h 15971"/>
                <a:gd name="connsiteX3" fmla="*/ 9169 w 15430"/>
                <a:gd name="connsiteY3" fmla="*/ 156 h 1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30" h="15971">
                  <a:moveTo>
                    <a:pt x="9169" y="156"/>
                  </a:moveTo>
                  <a:cubicBezTo>
                    <a:pt x="19246" y="2031"/>
                    <a:pt x="16345" y="17691"/>
                    <a:pt x="6268" y="15816"/>
                  </a:cubicBezTo>
                  <a:cubicBezTo>
                    <a:pt x="-3808" y="13940"/>
                    <a:pt x="-929" y="-1720"/>
                    <a:pt x="9169" y="156"/>
                  </a:cubicBezTo>
                  <a:lnTo>
                    <a:pt x="9169" y="1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9786C3EB-F6DB-46D0-A766-68DE6B217428}"/>
                </a:ext>
              </a:extLst>
            </p:cNvPr>
            <p:cNvSpPr/>
            <p:nvPr/>
          </p:nvSpPr>
          <p:spPr>
            <a:xfrm>
              <a:off x="6858594" y="5932951"/>
              <a:ext cx="8163" cy="8452"/>
            </a:xfrm>
            <a:custGeom>
              <a:avLst/>
              <a:gdLst>
                <a:gd name="connsiteX0" fmla="*/ 4856 w 8163"/>
                <a:gd name="connsiteY0" fmla="*/ 84 h 8452"/>
                <a:gd name="connsiteX1" fmla="*/ 3307 w 8163"/>
                <a:gd name="connsiteY1" fmla="*/ 8372 h 8452"/>
                <a:gd name="connsiteX2" fmla="*/ 4856 w 8163"/>
                <a:gd name="connsiteY2" fmla="*/ 84 h 8452"/>
                <a:gd name="connsiteX3" fmla="*/ 4856 w 8163"/>
                <a:gd name="connsiteY3" fmla="*/ 84 h 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3" h="8452">
                  <a:moveTo>
                    <a:pt x="4856" y="84"/>
                  </a:moveTo>
                  <a:cubicBezTo>
                    <a:pt x="10177" y="1065"/>
                    <a:pt x="8651" y="9353"/>
                    <a:pt x="3307" y="8372"/>
                  </a:cubicBezTo>
                  <a:cubicBezTo>
                    <a:pt x="-2015" y="7369"/>
                    <a:pt x="-488" y="-919"/>
                    <a:pt x="4856" y="84"/>
                  </a:cubicBezTo>
                  <a:lnTo>
                    <a:pt x="4856" y="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194CCABF-0356-46AC-A1AE-3952DC4AB562}"/>
                </a:ext>
              </a:extLst>
            </p:cNvPr>
            <p:cNvSpPr/>
            <p:nvPr/>
          </p:nvSpPr>
          <p:spPr>
            <a:xfrm>
              <a:off x="6816480" y="5821379"/>
              <a:ext cx="51321" cy="34166"/>
            </a:xfrm>
            <a:custGeom>
              <a:avLst/>
              <a:gdLst>
                <a:gd name="connsiteX0" fmla="*/ 17133 w 51321"/>
                <a:gd name="connsiteY0" fmla="*/ 4632 h 34166"/>
                <a:gd name="connsiteX1" fmla="*/ 24548 w 51321"/>
                <a:gd name="connsiteY1" fmla="*/ 8340 h 34166"/>
                <a:gd name="connsiteX2" fmla="*/ 25617 w 51321"/>
                <a:gd name="connsiteY2" fmla="*/ 6333 h 34166"/>
                <a:gd name="connsiteX3" fmla="*/ 42782 w 51321"/>
                <a:gd name="connsiteY3" fmla="*/ 1535 h 34166"/>
                <a:gd name="connsiteX4" fmla="*/ 43676 w 51321"/>
                <a:gd name="connsiteY4" fmla="*/ 2102 h 34166"/>
                <a:gd name="connsiteX5" fmla="*/ 48998 w 51321"/>
                <a:gd name="connsiteY5" fmla="*/ 21819 h 34166"/>
                <a:gd name="connsiteX6" fmla="*/ 28780 w 51321"/>
                <a:gd name="connsiteY6" fmla="*/ 24698 h 34166"/>
                <a:gd name="connsiteX7" fmla="*/ 27973 w 51321"/>
                <a:gd name="connsiteY7" fmla="*/ 24000 h 34166"/>
                <a:gd name="connsiteX8" fmla="*/ 27951 w 51321"/>
                <a:gd name="connsiteY8" fmla="*/ 23978 h 34166"/>
                <a:gd name="connsiteX9" fmla="*/ 11681 w 51321"/>
                <a:gd name="connsiteY9" fmla="*/ 33880 h 34166"/>
                <a:gd name="connsiteX10" fmla="*/ 17133 w 51321"/>
                <a:gd name="connsiteY10" fmla="*/ 4632 h 34166"/>
                <a:gd name="connsiteX11" fmla="*/ 17133 w 51321"/>
                <a:gd name="connsiteY11" fmla="*/ 4632 h 3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321" h="34166">
                  <a:moveTo>
                    <a:pt x="17133" y="4632"/>
                  </a:moveTo>
                  <a:cubicBezTo>
                    <a:pt x="20296" y="5221"/>
                    <a:pt x="22716" y="6573"/>
                    <a:pt x="24548" y="8340"/>
                  </a:cubicBezTo>
                  <a:cubicBezTo>
                    <a:pt x="24854" y="7664"/>
                    <a:pt x="25203" y="6966"/>
                    <a:pt x="25617" y="6333"/>
                  </a:cubicBezTo>
                  <a:cubicBezTo>
                    <a:pt x="28998" y="1230"/>
                    <a:pt x="37068" y="-2107"/>
                    <a:pt x="42782" y="1535"/>
                  </a:cubicBezTo>
                  <a:cubicBezTo>
                    <a:pt x="43087" y="1710"/>
                    <a:pt x="43371" y="1906"/>
                    <a:pt x="43676" y="2102"/>
                  </a:cubicBezTo>
                  <a:cubicBezTo>
                    <a:pt x="50524" y="6443"/>
                    <a:pt x="53905" y="14382"/>
                    <a:pt x="48998" y="21819"/>
                  </a:cubicBezTo>
                  <a:cubicBezTo>
                    <a:pt x="44592" y="28493"/>
                    <a:pt x="34952" y="30194"/>
                    <a:pt x="28780" y="24698"/>
                  </a:cubicBezTo>
                  <a:cubicBezTo>
                    <a:pt x="28518" y="24458"/>
                    <a:pt x="28234" y="24218"/>
                    <a:pt x="27973" y="24000"/>
                  </a:cubicBezTo>
                  <a:cubicBezTo>
                    <a:pt x="27973" y="24000"/>
                    <a:pt x="27973" y="23978"/>
                    <a:pt x="27951" y="23978"/>
                  </a:cubicBezTo>
                  <a:cubicBezTo>
                    <a:pt x="25922" y="30347"/>
                    <a:pt x="20186" y="35450"/>
                    <a:pt x="11681" y="33880"/>
                  </a:cubicBezTo>
                  <a:cubicBezTo>
                    <a:pt x="-7120" y="30369"/>
                    <a:pt x="-1711" y="1121"/>
                    <a:pt x="17133" y="4632"/>
                  </a:cubicBezTo>
                  <a:lnTo>
                    <a:pt x="17133" y="46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7043CFB1-FBE4-4B78-A1E9-21851D6CD5A4}"/>
                </a:ext>
              </a:extLst>
            </p:cNvPr>
            <p:cNvSpPr/>
            <p:nvPr/>
          </p:nvSpPr>
          <p:spPr>
            <a:xfrm>
              <a:off x="6844929" y="5776699"/>
              <a:ext cx="8627" cy="8919"/>
            </a:xfrm>
            <a:custGeom>
              <a:avLst/>
              <a:gdLst>
                <a:gd name="connsiteX0" fmla="*/ 5129 w 8627"/>
                <a:gd name="connsiteY0" fmla="*/ 87 h 8919"/>
                <a:gd name="connsiteX1" fmla="*/ 3515 w 8627"/>
                <a:gd name="connsiteY1" fmla="*/ 8833 h 8919"/>
                <a:gd name="connsiteX2" fmla="*/ 5129 w 8627"/>
                <a:gd name="connsiteY2" fmla="*/ 87 h 8919"/>
                <a:gd name="connsiteX3" fmla="*/ 5129 w 8627"/>
                <a:gd name="connsiteY3" fmla="*/ 87 h 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7" h="8919">
                  <a:moveTo>
                    <a:pt x="5129" y="87"/>
                  </a:moveTo>
                  <a:cubicBezTo>
                    <a:pt x="10756" y="1134"/>
                    <a:pt x="9142" y="9880"/>
                    <a:pt x="3515" y="8833"/>
                  </a:cubicBezTo>
                  <a:cubicBezTo>
                    <a:pt x="-2134" y="7786"/>
                    <a:pt x="-520" y="-960"/>
                    <a:pt x="5129" y="87"/>
                  </a:cubicBezTo>
                  <a:lnTo>
                    <a:pt x="5129" y="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B8FF4CDA-7E6B-4CF4-A061-327A7BEB4CA7}"/>
                </a:ext>
              </a:extLst>
            </p:cNvPr>
            <p:cNvSpPr/>
            <p:nvPr/>
          </p:nvSpPr>
          <p:spPr>
            <a:xfrm>
              <a:off x="6848183" y="5761774"/>
              <a:ext cx="451" cy="470"/>
            </a:xfrm>
            <a:custGeom>
              <a:avLst/>
              <a:gdLst>
                <a:gd name="connsiteX0" fmla="*/ 261 w 451"/>
                <a:gd name="connsiteY0" fmla="*/ 6 h 470"/>
                <a:gd name="connsiteX1" fmla="*/ 174 w 451"/>
                <a:gd name="connsiteY1" fmla="*/ 464 h 470"/>
                <a:gd name="connsiteX2" fmla="*/ 261 w 451"/>
                <a:gd name="connsiteY2" fmla="*/ 6 h 470"/>
                <a:gd name="connsiteX3" fmla="*/ 261 w 451"/>
                <a:gd name="connsiteY3" fmla="*/ 6 h 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1" h="470">
                  <a:moveTo>
                    <a:pt x="261" y="6"/>
                  </a:moveTo>
                  <a:cubicBezTo>
                    <a:pt x="567" y="72"/>
                    <a:pt x="479" y="530"/>
                    <a:pt x="174" y="464"/>
                  </a:cubicBezTo>
                  <a:cubicBezTo>
                    <a:pt x="-110" y="399"/>
                    <a:pt x="-22" y="-59"/>
                    <a:pt x="261" y="6"/>
                  </a:cubicBezTo>
                  <a:lnTo>
                    <a:pt x="261" y="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D0D46B1A-30A6-46B4-87F6-0FEB3A0ABCBA}"/>
                </a:ext>
              </a:extLst>
            </p:cNvPr>
            <p:cNvSpPr/>
            <p:nvPr/>
          </p:nvSpPr>
          <p:spPr>
            <a:xfrm>
              <a:off x="6174607" y="5409804"/>
              <a:ext cx="241131" cy="217922"/>
            </a:xfrm>
            <a:custGeom>
              <a:avLst/>
              <a:gdLst>
                <a:gd name="connsiteX0" fmla="*/ 74226 w 241131"/>
                <a:gd name="connsiteY0" fmla="*/ 1614 h 217922"/>
                <a:gd name="connsiteX1" fmla="*/ 5174 w 241131"/>
                <a:gd name="connsiteY1" fmla="*/ 16315 h 217922"/>
                <a:gd name="connsiteX2" fmla="*/ 92416 w 241131"/>
                <a:gd name="connsiteY2" fmla="*/ 197319 h 217922"/>
                <a:gd name="connsiteX3" fmla="*/ 172678 w 241131"/>
                <a:gd name="connsiteY3" fmla="*/ 205760 h 217922"/>
                <a:gd name="connsiteX4" fmla="*/ 182667 w 241131"/>
                <a:gd name="connsiteY4" fmla="*/ 148507 h 217922"/>
                <a:gd name="connsiteX5" fmla="*/ 199374 w 241131"/>
                <a:gd name="connsiteY5" fmla="*/ 146479 h 217922"/>
                <a:gd name="connsiteX6" fmla="*/ 228927 w 241131"/>
                <a:gd name="connsiteY6" fmla="*/ 125803 h 217922"/>
                <a:gd name="connsiteX7" fmla="*/ 230759 w 241131"/>
                <a:gd name="connsiteY7" fmla="*/ 55726 h 217922"/>
                <a:gd name="connsiteX8" fmla="*/ 159570 w 241131"/>
                <a:gd name="connsiteY8" fmla="*/ 18408 h 217922"/>
                <a:gd name="connsiteX9" fmla="*/ 74226 w 241131"/>
                <a:gd name="connsiteY9" fmla="*/ 1614 h 217922"/>
                <a:gd name="connsiteX10" fmla="*/ 74226 w 241131"/>
                <a:gd name="connsiteY10" fmla="*/ 1614 h 2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131" h="217922">
                  <a:moveTo>
                    <a:pt x="74226" y="1614"/>
                  </a:moveTo>
                  <a:cubicBezTo>
                    <a:pt x="51042" y="-392"/>
                    <a:pt x="21881" y="-4056"/>
                    <a:pt x="5174" y="16315"/>
                  </a:cubicBezTo>
                  <a:cubicBezTo>
                    <a:pt x="-22656" y="50230"/>
                    <a:pt x="69776" y="179980"/>
                    <a:pt x="92416" y="197319"/>
                  </a:cubicBezTo>
                  <a:cubicBezTo>
                    <a:pt x="114117" y="213939"/>
                    <a:pt x="150257" y="229533"/>
                    <a:pt x="172678" y="205760"/>
                  </a:cubicBezTo>
                  <a:cubicBezTo>
                    <a:pt x="187771" y="189751"/>
                    <a:pt x="185502" y="168813"/>
                    <a:pt x="182667" y="148507"/>
                  </a:cubicBezTo>
                  <a:cubicBezTo>
                    <a:pt x="188382" y="148333"/>
                    <a:pt x="194117" y="148093"/>
                    <a:pt x="199374" y="146479"/>
                  </a:cubicBezTo>
                  <a:cubicBezTo>
                    <a:pt x="210825" y="142946"/>
                    <a:pt x="221664" y="135399"/>
                    <a:pt x="228927" y="125803"/>
                  </a:cubicBezTo>
                  <a:cubicBezTo>
                    <a:pt x="244325" y="105497"/>
                    <a:pt x="245394" y="76795"/>
                    <a:pt x="230759" y="55726"/>
                  </a:cubicBezTo>
                  <a:cubicBezTo>
                    <a:pt x="214881" y="32891"/>
                    <a:pt x="184652" y="25911"/>
                    <a:pt x="159570" y="18408"/>
                  </a:cubicBezTo>
                  <a:cubicBezTo>
                    <a:pt x="131740" y="10077"/>
                    <a:pt x="103190" y="4145"/>
                    <a:pt x="74226" y="1614"/>
                  </a:cubicBezTo>
                  <a:lnTo>
                    <a:pt x="74226" y="16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A76692FB-E217-4604-A1E5-969693D9F640}"/>
                </a:ext>
              </a:extLst>
            </p:cNvPr>
            <p:cNvSpPr/>
            <p:nvPr/>
          </p:nvSpPr>
          <p:spPr>
            <a:xfrm>
              <a:off x="6171704" y="5409804"/>
              <a:ext cx="181250" cy="175555"/>
            </a:xfrm>
            <a:custGeom>
              <a:avLst/>
              <a:gdLst>
                <a:gd name="connsiteX0" fmla="*/ 77129 w 181250"/>
                <a:gd name="connsiteY0" fmla="*/ 1614 h 175555"/>
                <a:gd name="connsiteX1" fmla="*/ 8077 w 181250"/>
                <a:gd name="connsiteY1" fmla="*/ 16315 h 175555"/>
                <a:gd name="connsiteX2" fmla="*/ 2864 w 181250"/>
                <a:gd name="connsiteY2" fmla="*/ 53240 h 175555"/>
                <a:gd name="connsiteX3" fmla="*/ 6551 w 181250"/>
                <a:gd name="connsiteY3" fmla="*/ 58998 h 175555"/>
                <a:gd name="connsiteX4" fmla="*/ 7968 w 181250"/>
                <a:gd name="connsiteY4" fmla="*/ 64363 h 175555"/>
                <a:gd name="connsiteX5" fmla="*/ 38110 w 181250"/>
                <a:gd name="connsiteY5" fmla="*/ 122051 h 175555"/>
                <a:gd name="connsiteX6" fmla="*/ 67248 w 181250"/>
                <a:gd name="connsiteY6" fmla="*/ 167133 h 175555"/>
                <a:gd name="connsiteX7" fmla="*/ 73879 w 181250"/>
                <a:gd name="connsiteY7" fmla="*/ 172542 h 175555"/>
                <a:gd name="connsiteX8" fmla="*/ 98503 w 181250"/>
                <a:gd name="connsiteY8" fmla="*/ 159653 h 175555"/>
                <a:gd name="connsiteX9" fmla="*/ 84195 w 181250"/>
                <a:gd name="connsiteY9" fmla="*/ 128616 h 175555"/>
                <a:gd name="connsiteX10" fmla="*/ 123803 w 181250"/>
                <a:gd name="connsiteY10" fmla="*/ 146501 h 175555"/>
                <a:gd name="connsiteX11" fmla="*/ 132876 w 181250"/>
                <a:gd name="connsiteY11" fmla="*/ 127090 h 175555"/>
                <a:gd name="connsiteX12" fmla="*/ 109190 w 181250"/>
                <a:gd name="connsiteY12" fmla="*/ 104669 h 175555"/>
                <a:gd name="connsiteX13" fmla="*/ 150368 w 181250"/>
                <a:gd name="connsiteY13" fmla="*/ 99958 h 175555"/>
                <a:gd name="connsiteX14" fmla="*/ 140575 w 181250"/>
                <a:gd name="connsiteY14" fmla="*/ 72127 h 175555"/>
                <a:gd name="connsiteX15" fmla="*/ 162124 w 181250"/>
                <a:gd name="connsiteY15" fmla="*/ 74396 h 175555"/>
                <a:gd name="connsiteX16" fmla="*/ 146791 w 181250"/>
                <a:gd name="connsiteY16" fmla="*/ 41048 h 175555"/>
                <a:gd name="connsiteX17" fmla="*/ 147314 w 181250"/>
                <a:gd name="connsiteY17" fmla="*/ 14134 h 175555"/>
                <a:gd name="connsiteX18" fmla="*/ 77129 w 181250"/>
                <a:gd name="connsiteY18" fmla="*/ 1614 h 175555"/>
                <a:gd name="connsiteX19" fmla="*/ 77129 w 181250"/>
                <a:gd name="connsiteY19" fmla="*/ 1614 h 17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1250" h="175555">
                  <a:moveTo>
                    <a:pt x="77129" y="1614"/>
                  </a:moveTo>
                  <a:cubicBezTo>
                    <a:pt x="53944" y="-392"/>
                    <a:pt x="24784" y="-4056"/>
                    <a:pt x="8077" y="16315"/>
                  </a:cubicBezTo>
                  <a:cubicBezTo>
                    <a:pt x="-1628" y="28136"/>
                    <a:pt x="-1542" y="40960"/>
                    <a:pt x="2864" y="53240"/>
                  </a:cubicBezTo>
                  <a:cubicBezTo>
                    <a:pt x="3933" y="55333"/>
                    <a:pt x="5133" y="57275"/>
                    <a:pt x="6551" y="58998"/>
                  </a:cubicBezTo>
                  <a:cubicBezTo>
                    <a:pt x="7052" y="60786"/>
                    <a:pt x="7510" y="62575"/>
                    <a:pt x="7968" y="64363"/>
                  </a:cubicBezTo>
                  <a:cubicBezTo>
                    <a:pt x="19156" y="84603"/>
                    <a:pt x="27685" y="102837"/>
                    <a:pt x="38110" y="122051"/>
                  </a:cubicBezTo>
                  <a:cubicBezTo>
                    <a:pt x="46049" y="136664"/>
                    <a:pt x="57456" y="153197"/>
                    <a:pt x="67248" y="167133"/>
                  </a:cubicBezTo>
                  <a:cubicBezTo>
                    <a:pt x="69408" y="168966"/>
                    <a:pt x="71632" y="170798"/>
                    <a:pt x="73879" y="172542"/>
                  </a:cubicBezTo>
                  <a:cubicBezTo>
                    <a:pt x="83192" y="179805"/>
                    <a:pt x="101316" y="173328"/>
                    <a:pt x="98503" y="159653"/>
                  </a:cubicBezTo>
                  <a:cubicBezTo>
                    <a:pt x="96104" y="147984"/>
                    <a:pt x="90171" y="138431"/>
                    <a:pt x="84195" y="128616"/>
                  </a:cubicBezTo>
                  <a:cubicBezTo>
                    <a:pt x="95602" y="136882"/>
                    <a:pt x="108339" y="143317"/>
                    <a:pt x="123803" y="146501"/>
                  </a:cubicBezTo>
                  <a:cubicBezTo>
                    <a:pt x="135319" y="148878"/>
                    <a:pt x="140204" y="134374"/>
                    <a:pt x="132876" y="127090"/>
                  </a:cubicBezTo>
                  <a:cubicBezTo>
                    <a:pt x="125155" y="119412"/>
                    <a:pt x="117238" y="111997"/>
                    <a:pt x="109190" y="104669"/>
                  </a:cubicBezTo>
                  <a:cubicBezTo>
                    <a:pt x="124544" y="111713"/>
                    <a:pt x="142778" y="116119"/>
                    <a:pt x="150368" y="99958"/>
                  </a:cubicBezTo>
                  <a:cubicBezTo>
                    <a:pt x="155275" y="89510"/>
                    <a:pt x="149517" y="80066"/>
                    <a:pt x="140575" y="72127"/>
                  </a:cubicBezTo>
                  <a:cubicBezTo>
                    <a:pt x="147554" y="73414"/>
                    <a:pt x="154686" y="74221"/>
                    <a:pt x="162124" y="74396"/>
                  </a:cubicBezTo>
                  <a:cubicBezTo>
                    <a:pt x="212113" y="75617"/>
                    <a:pt x="148514" y="42095"/>
                    <a:pt x="146791" y="41048"/>
                  </a:cubicBezTo>
                  <a:cubicBezTo>
                    <a:pt x="175188" y="41593"/>
                    <a:pt x="170346" y="20219"/>
                    <a:pt x="147314" y="14134"/>
                  </a:cubicBezTo>
                  <a:cubicBezTo>
                    <a:pt x="124327" y="8049"/>
                    <a:pt x="100859" y="3686"/>
                    <a:pt x="77129" y="1614"/>
                  </a:cubicBezTo>
                  <a:lnTo>
                    <a:pt x="77129" y="161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E41F9194-EC00-4F74-A788-883BC582FD81}"/>
                </a:ext>
              </a:extLst>
            </p:cNvPr>
            <p:cNvSpPr/>
            <p:nvPr/>
          </p:nvSpPr>
          <p:spPr>
            <a:xfrm>
              <a:off x="5926220" y="5385049"/>
              <a:ext cx="202530" cy="181931"/>
            </a:xfrm>
            <a:custGeom>
              <a:avLst/>
              <a:gdLst>
                <a:gd name="connsiteX0" fmla="*/ 10812 w 202530"/>
                <a:gd name="connsiteY0" fmla="*/ 86370 h 181931"/>
                <a:gd name="connsiteX1" fmla="*/ 37791 w 202530"/>
                <a:gd name="connsiteY1" fmla="*/ 98147 h 181931"/>
                <a:gd name="connsiteX2" fmla="*/ 53364 w 202530"/>
                <a:gd name="connsiteY2" fmla="*/ 99543 h 181931"/>
                <a:gd name="connsiteX3" fmla="*/ 46189 w 202530"/>
                <a:gd name="connsiteY3" fmla="*/ 114047 h 181931"/>
                <a:gd name="connsiteX4" fmla="*/ 39384 w 202530"/>
                <a:gd name="connsiteY4" fmla="*/ 149903 h 181931"/>
                <a:gd name="connsiteX5" fmla="*/ 89068 w 202530"/>
                <a:gd name="connsiteY5" fmla="*/ 178235 h 181931"/>
                <a:gd name="connsiteX6" fmla="*/ 187062 w 202530"/>
                <a:gd name="connsiteY6" fmla="*/ 82400 h 181931"/>
                <a:gd name="connsiteX7" fmla="*/ 198076 w 202530"/>
                <a:gd name="connsiteY7" fmla="*/ 22945 h 181931"/>
                <a:gd name="connsiteX8" fmla="*/ 141740 w 202530"/>
                <a:gd name="connsiteY8" fmla="*/ 393 h 181931"/>
                <a:gd name="connsiteX9" fmla="*/ 73670 w 202530"/>
                <a:gd name="connsiteY9" fmla="*/ 5715 h 181931"/>
                <a:gd name="connsiteX10" fmla="*/ 11445 w 202530"/>
                <a:gd name="connsiteY10" fmla="*/ 32913 h 181931"/>
                <a:gd name="connsiteX11" fmla="*/ 10812 w 202530"/>
                <a:gd name="connsiteY11" fmla="*/ 86370 h 181931"/>
                <a:gd name="connsiteX12" fmla="*/ 10812 w 202530"/>
                <a:gd name="connsiteY12" fmla="*/ 86370 h 18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530" h="181931">
                  <a:moveTo>
                    <a:pt x="10812" y="86370"/>
                  </a:moveTo>
                  <a:cubicBezTo>
                    <a:pt x="17835" y="92760"/>
                    <a:pt x="28042" y="96446"/>
                    <a:pt x="37791" y="98147"/>
                  </a:cubicBezTo>
                  <a:cubicBezTo>
                    <a:pt x="42851" y="99020"/>
                    <a:pt x="48129" y="99391"/>
                    <a:pt x="53364" y="99543"/>
                  </a:cubicBezTo>
                  <a:cubicBezTo>
                    <a:pt x="50791" y="105039"/>
                    <a:pt x="47410" y="110906"/>
                    <a:pt x="46189" y="114047"/>
                  </a:cubicBezTo>
                  <a:cubicBezTo>
                    <a:pt x="41565" y="125847"/>
                    <a:pt x="38730" y="137842"/>
                    <a:pt x="39384" y="149903"/>
                  </a:cubicBezTo>
                  <a:cubicBezTo>
                    <a:pt x="40801" y="175509"/>
                    <a:pt x="62786" y="188922"/>
                    <a:pt x="89068" y="178235"/>
                  </a:cubicBezTo>
                  <a:cubicBezTo>
                    <a:pt x="119842" y="165716"/>
                    <a:pt x="171315" y="109511"/>
                    <a:pt x="187062" y="82400"/>
                  </a:cubicBezTo>
                  <a:cubicBezTo>
                    <a:pt x="197640" y="64189"/>
                    <a:pt x="209025" y="41091"/>
                    <a:pt x="198076" y="22945"/>
                  </a:cubicBezTo>
                  <a:cubicBezTo>
                    <a:pt x="187673" y="5693"/>
                    <a:pt x="161653" y="1615"/>
                    <a:pt x="141740" y="393"/>
                  </a:cubicBezTo>
                  <a:cubicBezTo>
                    <a:pt x="119210" y="-981"/>
                    <a:pt x="96440" y="1353"/>
                    <a:pt x="73670" y="5715"/>
                  </a:cubicBezTo>
                  <a:cubicBezTo>
                    <a:pt x="51838" y="9903"/>
                    <a:pt x="27214" y="15224"/>
                    <a:pt x="11445" y="32913"/>
                  </a:cubicBezTo>
                  <a:cubicBezTo>
                    <a:pt x="-3386" y="49576"/>
                    <a:pt x="-4019" y="72913"/>
                    <a:pt x="10812" y="86370"/>
                  </a:cubicBezTo>
                  <a:lnTo>
                    <a:pt x="10812" y="8637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287DD3DE-17C7-452A-A303-23A28D7336C0}"/>
                </a:ext>
              </a:extLst>
            </p:cNvPr>
            <p:cNvSpPr/>
            <p:nvPr/>
          </p:nvSpPr>
          <p:spPr>
            <a:xfrm>
              <a:off x="5994067" y="5385442"/>
              <a:ext cx="134683" cy="135700"/>
            </a:xfrm>
            <a:custGeom>
              <a:avLst/>
              <a:gdLst>
                <a:gd name="connsiteX0" fmla="*/ 89814 w 134683"/>
                <a:gd name="connsiteY0" fmla="*/ 121506 h 135700"/>
                <a:gd name="connsiteX1" fmla="*/ 119214 w 134683"/>
                <a:gd name="connsiteY1" fmla="*/ 82007 h 135700"/>
                <a:gd name="connsiteX2" fmla="*/ 130228 w 134683"/>
                <a:gd name="connsiteY2" fmla="*/ 22552 h 135700"/>
                <a:gd name="connsiteX3" fmla="*/ 73892 w 134683"/>
                <a:gd name="connsiteY3" fmla="*/ 0 h 135700"/>
                <a:gd name="connsiteX4" fmla="*/ 76204 w 134683"/>
                <a:gd name="connsiteY4" fmla="*/ 18692 h 135700"/>
                <a:gd name="connsiteX5" fmla="*/ 19061 w 134683"/>
                <a:gd name="connsiteY5" fmla="*/ 22356 h 135700"/>
                <a:gd name="connsiteX6" fmla="*/ 47284 w 134683"/>
                <a:gd name="connsiteY6" fmla="*/ 46173 h 135700"/>
                <a:gd name="connsiteX7" fmla="*/ 12038 w 134683"/>
                <a:gd name="connsiteY7" fmla="*/ 56402 h 135700"/>
                <a:gd name="connsiteX8" fmla="*/ 11907 w 134683"/>
                <a:gd name="connsiteY8" fmla="*/ 82465 h 135700"/>
                <a:gd name="connsiteX9" fmla="*/ 11842 w 134683"/>
                <a:gd name="connsiteY9" fmla="*/ 83010 h 135700"/>
                <a:gd name="connsiteX10" fmla="*/ 46084 w 134683"/>
                <a:gd name="connsiteY10" fmla="*/ 103359 h 135700"/>
                <a:gd name="connsiteX11" fmla="*/ 40479 w 134683"/>
                <a:gd name="connsiteY11" fmla="*/ 107307 h 135700"/>
                <a:gd name="connsiteX12" fmla="*/ 48287 w 134683"/>
                <a:gd name="connsiteY12" fmla="*/ 127460 h 135700"/>
                <a:gd name="connsiteX13" fmla="*/ 81024 w 134683"/>
                <a:gd name="connsiteY13" fmla="*/ 111538 h 135700"/>
                <a:gd name="connsiteX14" fmla="*/ 71384 w 134683"/>
                <a:gd name="connsiteY14" fmla="*/ 124995 h 135700"/>
                <a:gd name="connsiteX15" fmla="*/ 89814 w 134683"/>
                <a:gd name="connsiteY15" fmla="*/ 121506 h 135700"/>
                <a:gd name="connsiteX16" fmla="*/ 89814 w 134683"/>
                <a:gd name="connsiteY16" fmla="*/ 121506 h 13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83" h="135700">
                  <a:moveTo>
                    <a:pt x="89814" y="121506"/>
                  </a:moveTo>
                  <a:cubicBezTo>
                    <a:pt x="101329" y="109008"/>
                    <a:pt x="111123" y="96140"/>
                    <a:pt x="119214" y="82007"/>
                  </a:cubicBezTo>
                  <a:cubicBezTo>
                    <a:pt x="129792" y="63795"/>
                    <a:pt x="141177" y="40698"/>
                    <a:pt x="130228" y="22552"/>
                  </a:cubicBezTo>
                  <a:cubicBezTo>
                    <a:pt x="119825" y="5300"/>
                    <a:pt x="93805" y="1221"/>
                    <a:pt x="73892" y="0"/>
                  </a:cubicBezTo>
                  <a:cubicBezTo>
                    <a:pt x="8461" y="3839"/>
                    <a:pt x="49094" y="12388"/>
                    <a:pt x="76204" y="18692"/>
                  </a:cubicBezTo>
                  <a:cubicBezTo>
                    <a:pt x="51907" y="20851"/>
                    <a:pt x="38210" y="18430"/>
                    <a:pt x="19061" y="22356"/>
                  </a:cubicBezTo>
                  <a:cubicBezTo>
                    <a:pt x="-29031" y="31952"/>
                    <a:pt x="26564" y="47110"/>
                    <a:pt x="47284" y="46173"/>
                  </a:cubicBezTo>
                  <a:cubicBezTo>
                    <a:pt x="35615" y="49946"/>
                    <a:pt x="23903" y="53632"/>
                    <a:pt x="12038" y="56402"/>
                  </a:cubicBezTo>
                  <a:cubicBezTo>
                    <a:pt x="-3906" y="60371"/>
                    <a:pt x="-1179" y="80524"/>
                    <a:pt x="11907" y="82465"/>
                  </a:cubicBezTo>
                  <a:cubicBezTo>
                    <a:pt x="11886" y="82640"/>
                    <a:pt x="11864" y="82836"/>
                    <a:pt x="11842" y="83010"/>
                  </a:cubicBezTo>
                  <a:cubicBezTo>
                    <a:pt x="-7003" y="104275"/>
                    <a:pt x="28069" y="109161"/>
                    <a:pt x="46084" y="103359"/>
                  </a:cubicBezTo>
                  <a:cubicBezTo>
                    <a:pt x="44208" y="104668"/>
                    <a:pt x="42376" y="106020"/>
                    <a:pt x="40479" y="107307"/>
                  </a:cubicBezTo>
                  <a:cubicBezTo>
                    <a:pt x="29552" y="114657"/>
                    <a:pt x="34743" y="132258"/>
                    <a:pt x="48287" y="127460"/>
                  </a:cubicBezTo>
                  <a:cubicBezTo>
                    <a:pt x="59955" y="123338"/>
                    <a:pt x="70860" y="117929"/>
                    <a:pt x="81024" y="111538"/>
                  </a:cubicBezTo>
                  <a:cubicBezTo>
                    <a:pt x="77840" y="116031"/>
                    <a:pt x="74612" y="120524"/>
                    <a:pt x="71384" y="124995"/>
                  </a:cubicBezTo>
                  <a:cubicBezTo>
                    <a:pt x="55724" y="146827"/>
                    <a:pt x="82115" y="129859"/>
                    <a:pt x="89814" y="121506"/>
                  </a:cubicBezTo>
                  <a:lnTo>
                    <a:pt x="89814" y="12150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24C26F0E-AEC1-45A0-A65B-89D96D5AF7B0}"/>
                </a:ext>
              </a:extLst>
            </p:cNvPr>
            <p:cNvSpPr/>
            <p:nvPr/>
          </p:nvSpPr>
          <p:spPr>
            <a:xfrm>
              <a:off x="6033502" y="5419464"/>
              <a:ext cx="207167" cy="261149"/>
            </a:xfrm>
            <a:custGeom>
              <a:avLst/>
              <a:gdLst>
                <a:gd name="connsiteX0" fmla="*/ 190424 w 207167"/>
                <a:gd name="connsiteY0" fmla="*/ 35967 h 261149"/>
                <a:gd name="connsiteX1" fmla="*/ 204251 w 207167"/>
                <a:gd name="connsiteY1" fmla="*/ 136731 h 261149"/>
                <a:gd name="connsiteX2" fmla="*/ 200500 w 207167"/>
                <a:gd name="connsiteY2" fmla="*/ 230167 h 261149"/>
                <a:gd name="connsiteX3" fmla="*/ 126105 w 207167"/>
                <a:gd name="connsiteY3" fmla="*/ 245063 h 261149"/>
                <a:gd name="connsiteX4" fmla="*/ 102179 w 207167"/>
                <a:gd name="connsiteY4" fmla="*/ 203471 h 261149"/>
                <a:gd name="connsiteX5" fmla="*/ 16115 w 207167"/>
                <a:gd name="connsiteY5" fmla="*/ 208422 h 261149"/>
                <a:gd name="connsiteX6" fmla="*/ 3225 w 207167"/>
                <a:gd name="connsiteY6" fmla="*/ 121726 h 261149"/>
                <a:gd name="connsiteX7" fmla="*/ 39649 w 207167"/>
                <a:gd name="connsiteY7" fmla="*/ 45869 h 261149"/>
                <a:gd name="connsiteX8" fmla="*/ 190424 w 207167"/>
                <a:gd name="connsiteY8" fmla="*/ 35967 h 261149"/>
                <a:gd name="connsiteX9" fmla="*/ 190424 w 207167"/>
                <a:gd name="connsiteY9" fmla="*/ 35967 h 26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167" h="261149">
                  <a:moveTo>
                    <a:pt x="190424" y="35967"/>
                  </a:moveTo>
                  <a:cubicBezTo>
                    <a:pt x="202987" y="67025"/>
                    <a:pt x="201918" y="103754"/>
                    <a:pt x="204251" y="136731"/>
                  </a:cubicBezTo>
                  <a:cubicBezTo>
                    <a:pt x="206389" y="167026"/>
                    <a:pt x="211122" y="200941"/>
                    <a:pt x="200500" y="230167"/>
                  </a:cubicBezTo>
                  <a:cubicBezTo>
                    <a:pt x="188112" y="264256"/>
                    <a:pt x="150555" y="271694"/>
                    <a:pt x="126105" y="245063"/>
                  </a:cubicBezTo>
                  <a:cubicBezTo>
                    <a:pt x="115244" y="233242"/>
                    <a:pt x="108308" y="218149"/>
                    <a:pt x="102179" y="203471"/>
                  </a:cubicBezTo>
                  <a:cubicBezTo>
                    <a:pt x="76051" y="228248"/>
                    <a:pt x="42876" y="240309"/>
                    <a:pt x="16115" y="208422"/>
                  </a:cubicBezTo>
                  <a:cubicBezTo>
                    <a:pt x="-3296" y="185281"/>
                    <a:pt x="-1747" y="149730"/>
                    <a:pt x="3225" y="121726"/>
                  </a:cubicBezTo>
                  <a:cubicBezTo>
                    <a:pt x="8155" y="93939"/>
                    <a:pt x="20783" y="66916"/>
                    <a:pt x="39649" y="45869"/>
                  </a:cubicBezTo>
                  <a:cubicBezTo>
                    <a:pt x="73869" y="7723"/>
                    <a:pt x="163772" y="-29922"/>
                    <a:pt x="190424" y="35967"/>
                  </a:cubicBezTo>
                  <a:lnTo>
                    <a:pt x="190424" y="359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C118F34B-9AC1-44F6-A49D-5A189B0604C4}"/>
                </a:ext>
              </a:extLst>
            </p:cNvPr>
            <p:cNvSpPr/>
            <p:nvPr/>
          </p:nvSpPr>
          <p:spPr>
            <a:xfrm>
              <a:off x="6038133" y="5414551"/>
              <a:ext cx="197450" cy="172575"/>
            </a:xfrm>
            <a:custGeom>
              <a:avLst/>
              <a:gdLst>
                <a:gd name="connsiteX0" fmla="*/ 185792 w 197450"/>
                <a:gd name="connsiteY0" fmla="*/ 40881 h 172575"/>
                <a:gd name="connsiteX1" fmla="*/ 197286 w 197450"/>
                <a:gd name="connsiteY1" fmla="*/ 99900 h 172575"/>
                <a:gd name="connsiteX2" fmla="*/ 187166 w 197450"/>
                <a:gd name="connsiteY2" fmla="*/ 107948 h 172575"/>
                <a:gd name="connsiteX3" fmla="*/ 182673 w 197450"/>
                <a:gd name="connsiteY3" fmla="*/ 145505 h 172575"/>
                <a:gd name="connsiteX4" fmla="*/ 153687 w 197450"/>
                <a:gd name="connsiteY4" fmla="*/ 142408 h 172575"/>
                <a:gd name="connsiteX5" fmla="*/ 153753 w 197450"/>
                <a:gd name="connsiteY5" fmla="*/ 138220 h 172575"/>
                <a:gd name="connsiteX6" fmla="*/ 149325 w 197450"/>
                <a:gd name="connsiteY6" fmla="*/ 162016 h 172575"/>
                <a:gd name="connsiteX7" fmla="*/ 121299 w 197450"/>
                <a:gd name="connsiteY7" fmla="*/ 159006 h 172575"/>
                <a:gd name="connsiteX8" fmla="*/ 120666 w 197450"/>
                <a:gd name="connsiteY8" fmla="*/ 107490 h 172575"/>
                <a:gd name="connsiteX9" fmla="*/ 115104 w 197450"/>
                <a:gd name="connsiteY9" fmla="*/ 149213 h 172575"/>
                <a:gd name="connsiteX10" fmla="*/ 83501 w 197450"/>
                <a:gd name="connsiteY10" fmla="*/ 158504 h 172575"/>
                <a:gd name="connsiteX11" fmla="*/ 81669 w 197450"/>
                <a:gd name="connsiteY11" fmla="*/ 102539 h 172575"/>
                <a:gd name="connsiteX12" fmla="*/ 88474 w 197450"/>
                <a:gd name="connsiteY12" fmla="*/ 88253 h 172575"/>
                <a:gd name="connsiteX13" fmla="*/ 82040 w 197450"/>
                <a:gd name="connsiteY13" fmla="*/ 93378 h 172575"/>
                <a:gd name="connsiteX14" fmla="*/ 71353 w 197450"/>
                <a:gd name="connsiteY14" fmla="*/ 115298 h 172575"/>
                <a:gd name="connsiteX15" fmla="*/ 37351 w 197450"/>
                <a:gd name="connsiteY15" fmla="*/ 116083 h 172575"/>
                <a:gd name="connsiteX16" fmla="*/ 38463 w 197450"/>
                <a:gd name="connsiteY16" fmla="*/ 92419 h 172575"/>
                <a:gd name="connsiteX17" fmla="*/ 2432 w 197450"/>
                <a:gd name="connsiteY17" fmla="*/ 110172 h 172575"/>
                <a:gd name="connsiteX18" fmla="*/ 30633 w 197450"/>
                <a:gd name="connsiteY18" fmla="*/ 50303 h 172575"/>
                <a:gd name="connsiteX19" fmla="*/ 185792 w 197450"/>
                <a:gd name="connsiteY19" fmla="*/ 40881 h 172575"/>
                <a:gd name="connsiteX20" fmla="*/ 185792 w 197450"/>
                <a:gd name="connsiteY20" fmla="*/ 40881 h 17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7450" h="172575">
                  <a:moveTo>
                    <a:pt x="185792" y="40881"/>
                  </a:moveTo>
                  <a:cubicBezTo>
                    <a:pt x="193208" y="59223"/>
                    <a:pt x="195868" y="79551"/>
                    <a:pt x="197286" y="99900"/>
                  </a:cubicBezTo>
                  <a:cubicBezTo>
                    <a:pt x="198006" y="110129"/>
                    <a:pt x="196654" y="127555"/>
                    <a:pt x="187166" y="107948"/>
                  </a:cubicBezTo>
                  <a:cubicBezTo>
                    <a:pt x="186992" y="120554"/>
                    <a:pt x="185399" y="133139"/>
                    <a:pt x="182673" y="145505"/>
                  </a:cubicBezTo>
                  <a:cubicBezTo>
                    <a:pt x="179096" y="161667"/>
                    <a:pt x="153578" y="159246"/>
                    <a:pt x="153687" y="142408"/>
                  </a:cubicBezTo>
                  <a:cubicBezTo>
                    <a:pt x="153687" y="141056"/>
                    <a:pt x="153731" y="139638"/>
                    <a:pt x="153753" y="138220"/>
                  </a:cubicBezTo>
                  <a:cubicBezTo>
                    <a:pt x="152400" y="146159"/>
                    <a:pt x="150961" y="154077"/>
                    <a:pt x="149325" y="162016"/>
                  </a:cubicBezTo>
                  <a:cubicBezTo>
                    <a:pt x="146076" y="177763"/>
                    <a:pt x="121299" y="175189"/>
                    <a:pt x="121299" y="159006"/>
                  </a:cubicBezTo>
                  <a:cubicBezTo>
                    <a:pt x="121321" y="141841"/>
                    <a:pt x="121015" y="124654"/>
                    <a:pt x="120666" y="107490"/>
                  </a:cubicBezTo>
                  <a:cubicBezTo>
                    <a:pt x="116544" y="121339"/>
                    <a:pt x="114079" y="135320"/>
                    <a:pt x="115104" y="149213"/>
                  </a:cubicBezTo>
                  <a:cubicBezTo>
                    <a:pt x="116435" y="166879"/>
                    <a:pt x="92400" y="171830"/>
                    <a:pt x="83501" y="158504"/>
                  </a:cubicBezTo>
                  <a:cubicBezTo>
                    <a:pt x="71571" y="140598"/>
                    <a:pt x="72902" y="121536"/>
                    <a:pt x="81669" y="102539"/>
                  </a:cubicBezTo>
                  <a:cubicBezTo>
                    <a:pt x="83872" y="97784"/>
                    <a:pt x="86141" y="93008"/>
                    <a:pt x="88474" y="88253"/>
                  </a:cubicBezTo>
                  <a:cubicBezTo>
                    <a:pt x="86293" y="89932"/>
                    <a:pt x="84112" y="91655"/>
                    <a:pt x="82040" y="93378"/>
                  </a:cubicBezTo>
                  <a:cubicBezTo>
                    <a:pt x="77613" y="100052"/>
                    <a:pt x="73927" y="107293"/>
                    <a:pt x="71353" y="115298"/>
                  </a:cubicBezTo>
                  <a:cubicBezTo>
                    <a:pt x="66009" y="131917"/>
                    <a:pt x="43174" y="133313"/>
                    <a:pt x="37351" y="116083"/>
                  </a:cubicBezTo>
                  <a:cubicBezTo>
                    <a:pt x="34297" y="107075"/>
                    <a:pt x="35257" y="99333"/>
                    <a:pt x="38463" y="92419"/>
                  </a:cubicBezTo>
                  <a:cubicBezTo>
                    <a:pt x="37460" y="91677"/>
                    <a:pt x="-11287" y="162234"/>
                    <a:pt x="2432" y="110172"/>
                  </a:cubicBezTo>
                  <a:cubicBezTo>
                    <a:pt x="7994" y="88994"/>
                    <a:pt x="16391" y="66791"/>
                    <a:pt x="30633" y="50303"/>
                  </a:cubicBezTo>
                  <a:cubicBezTo>
                    <a:pt x="67384" y="6682"/>
                    <a:pt x="156326" y="-32337"/>
                    <a:pt x="185792" y="40881"/>
                  </a:cubicBezTo>
                  <a:lnTo>
                    <a:pt x="185792" y="4088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E1E6609C-548F-4759-884C-A39E93605FA4}"/>
                </a:ext>
              </a:extLst>
            </p:cNvPr>
            <p:cNvSpPr/>
            <p:nvPr/>
          </p:nvSpPr>
          <p:spPr>
            <a:xfrm>
              <a:off x="6107803" y="5154510"/>
              <a:ext cx="218783" cy="238485"/>
            </a:xfrm>
            <a:custGeom>
              <a:avLst/>
              <a:gdLst>
                <a:gd name="connsiteX0" fmla="*/ 128837 w 218783"/>
                <a:gd name="connsiteY0" fmla="*/ 224062 h 238485"/>
                <a:gd name="connsiteX1" fmla="*/ 182622 w 218783"/>
                <a:gd name="connsiteY1" fmla="*/ 144388 h 238485"/>
                <a:gd name="connsiteX2" fmla="*/ 218456 w 218783"/>
                <a:gd name="connsiteY2" fmla="*/ 63581 h 238485"/>
                <a:gd name="connsiteX3" fmla="*/ 161597 w 218783"/>
                <a:gd name="connsiteY3" fmla="*/ 19873 h 238485"/>
                <a:gd name="connsiteX4" fmla="*/ 123930 w 218783"/>
                <a:gd name="connsiteY4" fmla="*/ 45151 h 238485"/>
                <a:gd name="connsiteX5" fmla="*/ 53025 w 218783"/>
                <a:gd name="connsiteY5" fmla="*/ 5020 h 238485"/>
                <a:gd name="connsiteX6" fmla="*/ 5893 w 218783"/>
                <a:gd name="connsiteY6" fmla="*/ 73156 h 238485"/>
                <a:gd name="connsiteX7" fmla="*/ 5107 w 218783"/>
                <a:gd name="connsiteY7" fmla="*/ 152698 h 238485"/>
                <a:gd name="connsiteX8" fmla="*/ 128837 w 218783"/>
                <a:gd name="connsiteY8" fmla="*/ 224062 h 238485"/>
                <a:gd name="connsiteX9" fmla="*/ 128837 w 218783"/>
                <a:gd name="connsiteY9" fmla="*/ 224062 h 238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783" h="238485">
                  <a:moveTo>
                    <a:pt x="128837" y="224062"/>
                  </a:moveTo>
                  <a:cubicBezTo>
                    <a:pt x="152458" y="202971"/>
                    <a:pt x="166875" y="171390"/>
                    <a:pt x="182622" y="144388"/>
                  </a:cubicBezTo>
                  <a:cubicBezTo>
                    <a:pt x="197082" y="119612"/>
                    <a:pt x="215250" y="92807"/>
                    <a:pt x="218456" y="63581"/>
                  </a:cubicBezTo>
                  <a:cubicBezTo>
                    <a:pt x="222186" y="29491"/>
                    <a:pt x="193462" y="7506"/>
                    <a:pt x="161597" y="19873"/>
                  </a:cubicBezTo>
                  <a:cubicBezTo>
                    <a:pt x="147464" y="25369"/>
                    <a:pt x="135272" y="35271"/>
                    <a:pt x="123930" y="45151"/>
                  </a:cubicBezTo>
                  <a:cubicBezTo>
                    <a:pt x="112109" y="13221"/>
                    <a:pt x="89033" y="-10858"/>
                    <a:pt x="53025" y="5020"/>
                  </a:cubicBezTo>
                  <a:cubicBezTo>
                    <a:pt x="26896" y="16536"/>
                    <a:pt x="13373" y="47332"/>
                    <a:pt x="5893" y="73156"/>
                  </a:cubicBezTo>
                  <a:cubicBezTo>
                    <a:pt x="-1523" y="98761"/>
                    <a:pt x="-2112" y="126962"/>
                    <a:pt x="5107" y="152698"/>
                  </a:cubicBezTo>
                  <a:cubicBezTo>
                    <a:pt x="18215" y="199351"/>
                    <a:pt x="78717" y="268817"/>
                    <a:pt x="128837" y="224062"/>
                  </a:cubicBezTo>
                  <a:lnTo>
                    <a:pt x="128837" y="2240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8C58A92C-BC1D-48E7-824C-AB4F2ADD98F9}"/>
                </a:ext>
              </a:extLst>
            </p:cNvPr>
            <p:cNvSpPr/>
            <p:nvPr/>
          </p:nvSpPr>
          <p:spPr>
            <a:xfrm>
              <a:off x="6107551" y="5228079"/>
              <a:ext cx="170548" cy="164919"/>
            </a:xfrm>
            <a:custGeom>
              <a:avLst/>
              <a:gdLst>
                <a:gd name="connsiteX0" fmla="*/ 129089 w 170548"/>
                <a:gd name="connsiteY0" fmla="*/ 150493 h 164919"/>
                <a:gd name="connsiteX1" fmla="*/ 163484 w 170548"/>
                <a:gd name="connsiteY1" fmla="*/ 105236 h 164919"/>
                <a:gd name="connsiteX2" fmla="*/ 158272 w 170548"/>
                <a:gd name="connsiteY2" fmla="*/ 94178 h 164919"/>
                <a:gd name="connsiteX3" fmla="*/ 170137 w 170548"/>
                <a:gd name="connsiteY3" fmla="*/ 60460 h 164919"/>
                <a:gd name="connsiteX4" fmla="*/ 144248 w 170548"/>
                <a:gd name="connsiteY4" fmla="*/ 50994 h 164919"/>
                <a:gd name="connsiteX5" fmla="*/ 142547 w 170548"/>
                <a:gd name="connsiteY5" fmla="*/ 54571 h 164919"/>
                <a:gd name="connsiteX6" fmla="*/ 148719 w 170548"/>
                <a:gd name="connsiteY6" fmla="*/ 32542 h 164919"/>
                <a:gd name="connsiteX7" fmla="*/ 101652 w 170548"/>
                <a:gd name="connsiteY7" fmla="*/ 66806 h 164919"/>
                <a:gd name="connsiteX8" fmla="*/ 91445 w 170548"/>
                <a:gd name="connsiteY8" fmla="*/ 8027 h 164919"/>
                <a:gd name="connsiteX9" fmla="*/ 66341 w 170548"/>
                <a:gd name="connsiteY9" fmla="*/ 69685 h 164919"/>
                <a:gd name="connsiteX10" fmla="*/ 40736 w 170548"/>
                <a:gd name="connsiteY10" fmla="*/ 54287 h 164919"/>
                <a:gd name="connsiteX11" fmla="*/ 2502 w 170548"/>
                <a:gd name="connsiteY11" fmla="*/ 15159 h 164919"/>
                <a:gd name="connsiteX12" fmla="*/ 4705 w 170548"/>
                <a:gd name="connsiteY12" fmla="*/ 76796 h 164919"/>
                <a:gd name="connsiteX13" fmla="*/ 8107 w 170548"/>
                <a:gd name="connsiteY13" fmla="*/ 85018 h 164919"/>
                <a:gd name="connsiteX14" fmla="*/ 16308 w 170548"/>
                <a:gd name="connsiteY14" fmla="*/ 105062 h 164919"/>
                <a:gd name="connsiteX15" fmla="*/ 129089 w 170548"/>
                <a:gd name="connsiteY15" fmla="*/ 150493 h 164919"/>
                <a:gd name="connsiteX16" fmla="*/ 129089 w 170548"/>
                <a:gd name="connsiteY16" fmla="*/ 150493 h 16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0548" h="164919">
                  <a:moveTo>
                    <a:pt x="129089" y="150493"/>
                  </a:moveTo>
                  <a:cubicBezTo>
                    <a:pt x="143048" y="138039"/>
                    <a:pt x="153779" y="121921"/>
                    <a:pt x="163484" y="105236"/>
                  </a:cubicBezTo>
                  <a:cubicBezTo>
                    <a:pt x="168370" y="96861"/>
                    <a:pt x="174499" y="81528"/>
                    <a:pt x="158272" y="94178"/>
                  </a:cubicBezTo>
                  <a:cubicBezTo>
                    <a:pt x="163398" y="83404"/>
                    <a:pt x="167301" y="72085"/>
                    <a:pt x="170137" y="60460"/>
                  </a:cubicBezTo>
                  <a:cubicBezTo>
                    <a:pt x="173866" y="45280"/>
                    <a:pt x="151205" y="36664"/>
                    <a:pt x="144248" y="50994"/>
                  </a:cubicBezTo>
                  <a:cubicBezTo>
                    <a:pt x="143681" y="52150"/>
                    <a:pt x="143114" y="53349"/>
                    <a:pt x="142547" y="54571"/>
                  </a:cubicBezTo>
                  <a:cubicBezTo>
                    <a:pt x="144728" y="47286"/>
                    <a:pt x="146800" y="39958"/>
                    <a:pt x="148719" y="32542"/>
                  </a:cubicBezTo>
                  <a:cubicBezTo>
                    <a:pt x="164706" y="-28919"/>
                    <a:pt x="103571" y="63142"/>
                    <a:pt x="101652" y="66806"/>
                  </a:cubicBezTo>
                  <a:cubicBezTo>
                    <a:pt x="103332" y="56839"/>
                    <a:pt x="132492" y="-15746"/>
                    <a:pt x="91445" y="8027"/>
                  </a:cubicBezTo>
                  <a:cubicBezTo>
                    <a:pt x="66930" y="22248"/>
                    <a:pt x="66363" y="44865"/>
                    <a:pt x="66341" y="69685"/>
                  </a:cubicBezTo>
                  <a:cubicBezTo>
                    <a:pt x="59798" y="54004"/>
                    <a:pt x="42263" y="-57578"/>
                    <a:pt x="40736" y="54287"/>
                  </a:cubicBezTo>
                  <a:cubicBezTo>
                    <a:pt x="39580" y="54484"/>
                    <a:pt x="12622" y="-34721"/>
                    <a:pt x="2502" y="15159"/>
                  </a:cubicBezTo>
                  <a:cubicBezTo>
                    <a:pt x="-1620" y="35421"/>
                    <a:pt x="-486" y="56861"/>
                    <a:pt x="4705" y="76796"/>
                  </a:cubicBezTo>
                  <a:cubicBezTo>
                    <a:pt x="5904" y="79762"/>
                    <a:pt x="7060" y="82532"/>
                    <a:pt x="8107" y="85018"/>
                  </a:cubicBezTo>
                  <a:cubicBezTo>
                    <a:pt x="10768" y="91496"/>
                    <a:pt x="13429" y="98301"/>
                    <a:pt x="16308" y="105062"/>
                  </a:cubicBezTo>
                  <a:cubicBezTo>
                    <a:pt x="39405" y="146654"/>
                    <a:pt x="87781" y="187396"/>
                    <a:pt x="129089" y="150493"/>
                  </a:cubicBezTo>
                  <a:lnTo>
                    <a:pt x="129089" y="15049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3C463821-B7B9-4046-BDFF-59F60DE0B353}"/>
                </a:ext>
              </a:extLst>
            </p:cNvPr>
            <p:cNvSpPr/>
            <p:nvPr/>
          </p:nvSpPr>
          <p:spPr>
            <a:xfrm>
              <a:off x="6213255" y="5253199"/>
              <a:ext cx="219594" cy="192469"/>
            </a:xfrm>
            <a:custGeom>
              <a:avLst/>
              <a:gdLst>
                <a:gd name="connsiteX0" fmla="*/ 179265 w 219594"/>
                <a:gd name="connsiteY0" fmla="*/ 43038 h 192469"/>
                <a:gd name="connsiteX1" fmla="*/ 169690 w 219594"/>
                <a:gd name="connsiteY1" fmla="*/ 74794 h 192469"/>
                <a:gd name="connsiteX2" fmla="*/ 160006 w 219594"/>
                <a:gd name="connsiteY2" fmla="*/ 88731 h 192469"/>
                <a:gd name="connsiteX3" fmla="*/ 176102 w 219594"/>
                <a:gd name="connsiteY3" fmla="*/ 94642 h 192469"/>
                <a:gd name="connsiteX4" fmla="*/ 208338 w 219594"/>
                <a:gd name="connsiteY4" fmla="*/ 118241 h 192469"/>
                <a:gd name="connsiteX5" fmla="*/ 195819 w 219594"/>
                <a:gd name="connsiteY5" fmla="*/ 182123 h 192469"/>
                <a:gd name="connsiteX6" fmla="*/ 54640 w 219594"/>
                <a:gd name="connsiteY6" fmla="*/ 184653 h 192469"/>
                <a:gd name="connsiteX7" fmla="*/ 1401 w 219594"/>
                <a:gd name="connsiteY7" fmla="*/ 145307 h 192469"/>
                <a:gd name="connsiteX8" fmla="*/ 22971 w 219594"/>
                <a:gd name="connsiteY8" fmla="*/ 80661 h 192469"/>
                <a:gd name="connsiteX9" fmla="*/ 74008 w 219594"/>
                <a:gd name="connsiteY9" fmla="*/ 29080 h 192469"/>
                <a:gd name="connsiteX10" fmla="*/ 137825 w 219594"/>
                <a:gd name="connsiteY10" fmla="*/ 94 h 192469"/>
                <a:gd name="connsiteX11" fmla="*/ 179265 w 219594"/>
                <a:gd name="connsiteY11" fmla="*/ 43038 h 192469"/>
                <a:gd name="connsiteX12" fmla="*/ 179265 w 219594"/>
                <a:gd name="connsiteY12" fmla="*/ 43038 h 19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94" h="192469">
                  <a:moveTo>
                    <a:pt x="179265" y="43038"/>
                  </a:moveTo>
                  <a:cubicBezTo>
                    <a:pt x="179308" y="54009"/>
                    <a:pt x="175120" y="65394"/>
                    <a:pt x="169690" y="74794"/>
                  </a:cubicBezTo>
                  <a:cubicBezTo>
                    <a:pt x="166876" y="79680"/>
                    <a:pt x="163495" y="84304"/>
                    <a:pt x="160006" y="88731"/>
                  </a:cubicBezTo>
                  <a:cubicBezTo>
                    <a:pt x="165982" y="91087"/>
                    <a:pt x="172830" y="93093"/>
                    <a:pt x="176102" y="94642"/>
                  </a:cubicBezTo>
                  <a:cubicBezTo>
                    <a:pt x="188360" y="100443"/>
                    <a:pt x="199526" y="107881"/>
                    <a:pt x="208338" y="118241"/>
                  </a:cubicBezTo>
                  <a:cubicBezTo>
                    <a:pt x="227029" y="140225"/>
                    <a:pt x="222166" y="169233"/>
                    <a:pt x="195819" y="182123"/>
                  </a:cubicBezTo>
                  <a:cubicBezTo>
                    <a:pt x="164979" y="197216"/>
                    <a:pt x="86309" y="193770"/>
                    <a:pt x="54640" y="184653"/>
                  </a:cubicBezTo>
                  <a:cubicBezTo>
                    <a:pt x="33353" y="178524"/>
                    <a:pt x="7791" y="169081"/>
                    <a:pt x="1401" y="145307"/>
                  </a:cubicBezTo>
                  <a:cubicBezTo>
                    <a:pt x="-4662" y="122712"/>
                    <a:pt x="10147" y="98044"/>
                    <a:pt x="22971" y="80661"/>
                  </a:cubicBezTo>
                  <a:cubicBezTo>
                    <a:pt x="37454" y="61032"/>
                    <a:pt x="54967" y="44216"/>
                    <a:pt x="74008" y="29080"/>
                  </a:cubicBezTo>
                  <a:cubicBezTo>
                    <a:pt x="92285" y="14532"/>
                    <a:pt x="113353" y="-1368"/>
                    <a:pt x="137825" y="94"/>
                  </a:cubicBezTo>
                  <a:cubicBezTo>
                    <a:pt x="160813" y="1424"/>
                    <a:pt x="179177" y="19898"/>
                    <a:pt x="179265" y="43038"/>
                  </a:cubicBezTo>
                  <a:lnTo>
                    <a:pt x="179265" y="4303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C1A2CBC5-1C66-436A-8F14-B78A9233C3C8}"/>
                </a:ext>
              </a:extLst>
            </p:cNvPr>
            <p:cNvSpPr/>
            <p:nvPr/>
          </p:nvSpPr>
          <p:spPr>
            <a:xfrm>
              <a:off x="6213277" y="5297643"/>
              <a:ext cx="145295" cy="148169"/>
            </a:xfrm>
            <a:custGeom>
              <a:avLst/>
              <a:gdLst>
                <a:gd name="connsiteX0" fmla="*/ 105240 w 145295"/>
                <a:gd name="connsiteY0" fmla="*/ 148149 h 148169"/>
                <a:gd name="connsiteX1" fmla="*/ 54640 w 145295"/>
                <a:gd name="connsiteY1" fmla="*/ 140188 h 148169"/>
                <a:gd name="connsiteX2" fmla="*/ 1401 w 145295"/>
                <a:gd name="connsiteY2" fmla="*/ 100842 h 148169"/>
                <a:gd name="connsiteX3" fmla="*/ 22971 w 145295"/>
                <a:gd name="connsiteY3" fmla="*/ 36196 h 148169"/>
                <a:gd name="connsiteX4" fmla="*/ 35927 w 145295"/>
                <a:gd name="connsiteY4" fmla="*/ 53579 h 148169"/>
                <a:gd name="connsiteX5" fmla="*/ 77977 w 145295"/>
                <a:gd name="connsiteY5" fmla="*/ 9326 h 148169"/>
                <a:gd name="connsiteX6" fmla="*/ 76777 w 145295"/>
                <a:gd name="connsiteY6" fmla="*/ 51899 h 148169"/>
                <a:gd name="connsiteX7" fmla="*/ 122645 w 145295"/>
                <a:gd name="connsiteY7" fmla="*/ 32117 h 148169"/>
                <a:gd name="connsiteX8" fmla="*/ 117759 w 145295"/>
                <a:gd name="connsiteY8" fmla="*/ 59664 h 148169"/>
                <a:gd name="connsiteX9" fmla="*/ 121467 w 145295"/>
                <a:gd name="connsiteY9" fmla="*/ 97440 h 148169"/>
                <a:gd name="connsiteX10" fmla="*/ 128359 w 145295"/>
                <a:gd name="connsiteY10" fmla="*/ 96022 h 148169"/>
                <a:gd name="connsiteX11" fmla="*/ 138435 w 145295"/>
                <a:gd name="connsiteY11" fmla="*/ 118836 h 148169"/>
                <a:gd name="connsiteX12" fmla="*/ 103626 w 145295"/>
                <a:gd name="connsiteY12" fmla="*/ 132772 h 148169"/>
                <a:gd name="connsiteX13" fmla="*/ 120616 w 145295"/>
                <a:gd name="connsiteY13" fmla="*/ 135804 h 148169"/>
                <a:gd name="connsiteX14" fmla="*/ 105240 w 145295"/>
                <a:gd name="connsiteY14" fmla="*/ 148149 h 148169"/>
                <a:gd name="connsiteX15" fmla="*/ 105240 w 145295"/>
                <a:gd name="connsiteY15" fmla="*/ 148149 h 14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95" h="148169">
                  <a:moveTo>
                    <a:pt x="105240" y="148149"/>
                  </a:moveTo>
                  <a:cubicBezTo>
                    <a:pt x="87704" y="147451"/>
                    <a:pt x="71063" y="145030"/>
                    <a:pt x="54640" y="140188"/>
                  </a:cubicBezTo>
                  <a:cubicBezTo>
                    <a:pt x="33353" y="134059"/>
                    <a:pt x="7791" y="124615"/>
                    <a:pt x="1401" y="100842"/>
                  </a:cubicBezTo>
                  <a:cubicBezTo>
                    <a:pt x="-4662" y="78246"/>
                    <a:pt x="10147" y="53579"/>
                    <a:pt x="22971" y="36196"/>
                  </a:cubicBezTo>
                  <a:cubicBezTo>
                    <a:pt x="71260" y="-14491"/>
                    <a:pt x="42906" y="40035"/>
                    <a:pt x="35927" y="53579"/>
                  </a:cubicBezTo>
                  <a:cubicBezTo>
                    <a:pt x="47814" y="37047"/>
                    <a:pt x="61750" y="21867"/>
                    <a:pt x="77977" y="9326"/>
                  </a:cubicBezTo>
                  <a:cubicBezTo>
                    <a:pt x="118523" y="-22387"/>
                    <a:pt x="91827" y="35629"/>
                    <a:pt x="76777" y="51899"/>
                  </a:cubicBezTo>
                  <a:cubicBezTo>
                    <a:pt x="87813" y="45335"/>
                    <a:pt x="115949" y="18508"/>
                    <a:pt x="122645" y="32117"/>
                  </a:cubicBezTo>
                  <a:cubicBezTo>
                    <a:pt x="125524" y="37984"/>
                    <a:pt x="124978" y="48693"/>
                    <a:pt x="117759" y="59664"/>
                  </a:cubicBezTo>
                  <a:cubicBezTo>
                    <a:pt x="128556" y="48955"/>
                    <a:pt x="171718" y="67472"/>
                    <a:pt x="121467" y="97440"/>
                  </a:cubicBezTo>
                  <a:cubicBezTo>
                    <a:pt x="123757" y="96960"/>
                    <a:pt x="126069" y="96545"/>
                    <a:pt x="128359" y="96022"/>
                  </a:cubicBezTo>
                  <a:cubicBezTo>
                    <a:pt x="141555" y="93034"/>
                    <a:pt x="151478" y="111616"/>
                    <a:pt x="138435" y="118836"/>
                  </a:cubicBezTo>
                  <a:cubicBezTo>
                    <a:pt x="127225" y="125052"/>
                    <a:pt x="115556" y="129632"/>
                    <a:pt x="103626" y="132772"/>
                  </a:cubicBezTo>
                  <a:cubicBezTo>
                    <a:pt x="109297" y="133798"/>
                    <a:pt x="114945" y="134823"/>
                    <a:pt x="120616" y="135804"/>
                  </a:cubicBezTo>
                  <a:cubicBezTo>
                    <a:pt x="148185" y="140755"/>
                    <a:pt x="116952" y="148629"/>
                    <a:pt x="105240" y="148149"/>
                  </a:cubicBezTo>
                  <a:lnTo>
                    <a:pt x="105240" y="1481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E0D49697-E37F-45AD-8F92-59C0845DEEEF}"/>
                </a:ext>
              </a:extLst>
            </p:cNvPr>
            <p:cNvSpPr/>
            <p:nvPr/>
          </p:nvSpPr>
          <p:spPr>
            <a:xfrm>
              <a:off x="5939077" y="5200379"/>
              <a:ext cx="246607" cy="213294"/>
            </a:xfrm>
            <a:custGeom>
              <a:avLst/>
              <a:gdLst>
                <a:gd name="connsiteX0" fmla="*/ 229734 w 246607"/>
                <a:gd name="connsiteY0" fmla="*/ 127069 h 213294"/>
                <a:gd name="connsiteX1" fmla="*/ 241533 w 246607"/>
                <a:gd name="connsiteY1" fmla="*/ 196666 h 213294"/>
                <a:gd name="connsiteX2" fmla="*/ 41117 w 246607"/>
                <a:gd name="connsiteY2" fmla="*/ 182271 h 213294"/>
                <a:gd name="connsiteX3" fmla="*/ 3691 w 246607"/>
                <a:gd name="connsiteY3" fmla="*/ 110776 h 213294"/>
                <a:gd name="connsiteX4" fmla="*/ 53222 w 246607"/>
                <a:gd name="connsiteY4" fmla="*/ 80395 h 213294"/>
                <a:gd name="connsiteX5" fmla="*/ 48947 w 246607"/>
                <a:gd name="connsiteY5" fmla="*/ 64124 h 213294"/>
                <a:gd name="connsiteX6" fmla="*/ 57257 w 246607"/>
                <a:gd name="connsiteY6" fmla="*/ 29031 h 213294"/>
                <a:gd name="connsiteX7" fmla="*/ 121729 w 246607"/>
                <a:gd name="connsiteY7" fmla="*/ 1506 h 213294"/>
                <a:gd name="connsiteX8" fmla="*/ 182667 w 246607"/>
                <a:gd name="connsiteY8" fmla="*/ 53917 h 213294"/>
                <a:gd name="connsiteX9" fmla="*/ 229734 w 246607"/>
                <a:gd name="connsiteY9" fmla="*/ 127069 h 213294"/>
                <a:gd name="connsiteX10" fmla="*/ 229734 w 246607"/>
                <a:gd name="connsiteY10" fmla="*/ 127069 h 21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607" h="213294">
                  <a:moveTo>
                    <a:pt x="229734" y="127069"/>
                  </a:moveTo>
                  <a:cubicBezTo>
                    <a:pt x="240159" y="147876"/>
                    <a:pt x="254314" y="173634"/>
                    <a:pt x="241533" y="196666"/>
                  </a:cubicBezTo>
                  <a:cubicBezTo>
                    <a:pt x="220268" y="235052"/>
                    <a:pt x="65589" y="196949"/>
                    <a:pt x="41117" y="182271"/>
                  </a:cubicBezTo>
                  <a:cubicBezTo>
                    <a:pt x="17671" y="168225"/>
                    <a:pt x="-10137" y="140373"/>
                    <a:pt x="3691" y="110776"/>
                  </a:cubicBezTo>
                  <a:cubicBezTo>
                    <a:pt x="13004" y="90842"/>
                    <a:pt x="33309" y="85236"/>
                    <a:pt x="53222" y="80395"/>
                  </a:cubicBezTo>
                  <a:cubicBezTo>
                    <a:pt x="51281" y="75029"/>
                    <a:pt x="49384" y="69620"/>
                    <a:pt x="48947" y="64124"/>
                  </a:cubicBezTo>
                  <a:cubicBezTo>
                    <a:pt x="48009" y="52172"/>
                    <a:pt x="51019" y="39304"/>
                    <a:pt x="57257" y="29031"/>
                  </a:cubicBezTo>
                  <a:cubicBezTo>
                    <a:pt x="70474" y="7242"/>
                    <a:pt x="96734" y="-4339"/>
                    <a:pt x="121729" y="1506"/>
                  </a:cubicBezTo>
                  <a:cubicBezTo>
                    <a:pt x="148817" y="7831"/>
                    <a:pt x="166440" y="33371"/>
                    <a:pt x="182667" y="53917"/>
                  </a:cubicBezTo>
                  <a:cubicBezTo>
                    <a:pt x="200682" y="76730"/>
                    <a:pt x="216713" y="101071"/>
                    <a:pt x="229734" y="127069"/>
                  </a:cubicBezTo>
                  <a:lnTo>
                    <a:pt x="229734" y="1270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56717CAE-9032-455C-B72E-4DD60969CE1A}"/>
                </a:ext>
              </a:extLst>
            </p:cNvPr>
            <p:cNvSpPr/>
            <p:nvPr/>
          </p:nvSpPr>
          <p:spPr>
            <a:xfrm>
              <a:off x="6003582" y="5250743"/>
              <a:ext cx="182101" cy="167289"/>
            </a:xfrm>
            <a:custGeom>
              <a:avLst/>
              <a:gdLst>
                <a:gd name="connsiteX0" fmla="*/ 165228 w 182101"/>
                <a:gd name="connsiteY0" fmla="*/ 76705 h 167289"/>
                <a:gd name="connsiteX1" fmla="*/ 177028 w 182101"/>
                <a:gd name="connsiteY1" fmla="*/ 146302 h 167289"/>
                <a:gd name="connsiteX2" fmla="*/ 144618 w 182101"/>
                <a:gd name="connsiteY2" fmla="*/ 164753 h 167289"/>
                <a:gd name="connsiteX3" fmla="*/ 139339 w 182101"/>
                <a:gd name="connsiteY3" fmla="*/ 167109 h 167289"/>
                <a:gd name="connsiteX4" fmla="*/ 7539 w 182101"/>
                <a:gd name="connsiteY4" fmla="*/ 142703 h 167289"/>
                <a:gd name="connsiteX5" fmla="*/ 10462 w 182101"/>
                <a:gd name="connsiteY5" fmla="*/ 115069 h 167289"/>
                <a:gd name="connsiteX6" fmla="*/ 44573 w 182101"/>
                <a:gd name="connsiteY6" fmla="*/ 116923 h 167289"/>
                <a:gd name="connsiteX7" fmla="*/ 13362 w 182101"/>
                <a:gd name="connsiteY7" fmla="*/ 86716 h 167289"/>
                <a:gd name="connsiteX8" fmla="*/ 28063 w 182101"/>
                <a:gd name="connsiteY8" fmla="*/ 71122 h 167289"/>
                <a:gd name="connsiteX9" fmla="*/ 57616 w 182101"/>
                <a:gd name="connsiteY9" fmla="*/ 84862 h 167289"/>
                <a:gd name="connsiteX10" fmla="*/ 46820 w 182101"/>
                <a:gd name="connsiteY10" fmla="*/ 44840 h 167289"/>
                <a:gd name="connsiteX11" fmla="*/ 76307 w 182101"/>
                <a:gd name="connsiteY11" fmla="*/ 43684 h 167289"/>
                <a:gd name="connsiteX12" fmla="*/ 66253 w 182101"/>
                <a:gd name="connsiteY12" fmla="*/ 24513 h 167289"/>
                <a:gd name="connsiteX13" fmla="*/ 88390 w 182101"/>
                <a:gd name="connsiteY13" fmla="*/ 6585 h 167289"/>
                <a:gd name="connsiteX14" fmla="*/ 105751 w 182101"/>
                <a:gd name="connsiteY14" fmla="*/ 18013 h 167289"/>
                <a:gd name="connsiteX15" fmla="*/ 127715 w 182101"/>
                <a:gd name="connsiteY15" fmla="*/ 16050 h 167289"/>
                <a:gd name="connsiteX16" fmla="*/ 165228 w 182101"/>
                <a:gd name="connsiteY16" fmla="*/ 76705 h 167289"/>
                <a:gd name="connsiteX17" fmla="*/ 165228 w 182101"/>
                <a:gd name="connsiteY17" fmla="*/ 76705 h 16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2101" h="167289">
                  <a:moveTo>
                    <a:pt x="165228" y="76705"/>
                  </a:moveTo>
                  <a:cubicBezTo>
                    <a:pt x="175654" y="97512"/>
                    <a:pt x="189809" y="123270"/>
                    <a:pt x="177028" y="146302"/>
                  </a:cubicBezTo>
                  <a:cubicBezTo>
                    <a:pt x="169612" y="159672"/>
                    <a:pt x="157660" y="164317"/>
                    <a:pt x="144618" y="164753"/>
                  </a:cubicBezTo>
                  <a:cubicBezTo>
                    <a:pt x="142284" y="164535"/>
                    <a:pt x="141433" y="167785"/>
                    <a:pt x="139339" y="167109"/>
                  </a:cubicBezTo>
                  <a:cubicBezTo>
                    <a:pt x="120146" y="169181"/>
                    <a:pt x="25009" y="152954"/>
                    <a:pt x="7539" y="142703"/>
                  </a:cubicBezTo>
                  <a:cubicBezTo>
                    <a:pt x="-2646" y="136727"/>
                    <a:pt x="-3300" y="117490"/>
                    <a:pt x="10462" y="115069"/>
                  </a:cubicBezTo>
                  <a:cubicBezTo>
                    <a:pt x="22174" y="112997"/>
                    <a:pt x="33254" y="115004"/>
                    <a:pt x="44573" y="116923"/>
                  </a:cubicBezTo>
                  <a:cubicBezTo>
                    <a:pt x="32687" y="109377"/>
                    <a:pt x="22000" y="99889"/>
                    <a:pt x="13362" y="86716"/>
                  </a:cubicBezTo>
                  <a:cubicBezTo>
                    <a:pt x="6907" y="76880"/>
                    <a:pt x="18575" y="66978"/>
                    <a:pt x="28063" y="71122"/>
                  </a:cubicBezTo>
                  <a:cubicBezTo>
                    <a:pt x="38030" y="75462"/>
                    <a:pt x="47867" y="80107"/>
                    <a:pt x="57616" y="84862"/>
                  </a:cubicBezTo>
                  <a:cubicBezTo>
                    <a:pt x="45424" y="73172"/>
                    <a:pt x="34584" y="57861"/>
                    <a:pt x="46820" y="44840"/>
                  </a:cubicBezTo>
                  <a:cubicBezTo>
                    <a:pt x="54715" y="36443"/>
                    <a:pt x="65621" y="38297"/>
                    <a:pt x="76307" y="43684"/>
                  </a:cubicBezTo>
                  <a:cubicBezTo>
                    <a:pt x="72534" y="37664"/>
                    <a:pt x="69154" y="31339"/>
                    <a:pt x="66253" y="24513"/>
                  </a:cubicBezTo>
                  <a:cubicBezTo>
                    <a:pt x="60931" y="11994"/>
                    <a:pt x="77638" y="456"/>
                    <a:pt x="88390" y="6585"/>
                  </a:cubicBezTo>
                  <a:cubicBezTo>
                    <a:pt x="94584" y="10118"/>
                    <a:pt x="100342" y="13935"/>
                    <a:pt x="105751" y="18013"/>
                  </a:cubicBezTo>
                  <a:cubicBezTo>
                    <a:pt x="94781" y="-8181"/>
                    <a:pt x="113582" y="-3121"/>
                    <a:pt x="127715" y="16050"/>
                  </a:cubicBezTo>
                  <a:cubicBezTo>
                    <a:pt x="141870" y="35200"/>
                    <a:pt x="154563" y="55418"/>
                    <a:pt x="165228" y="76705"/>
                  </a:cubicBezTo>
                  <a:lnTo>
                    <a:pt x="165228" y="7670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954888D1-F25B-436B-82EA-D38A629F6A49}"/>
                </a:ext>
              </a:extLst>
            </p:cNvPr>
            <p:cNvSpPr/>
            <p:nvPr/>
          </p:nvSpPr>
          <p:spPr>
            <a:xfrm>
              <a:off x="6321019" y="5070716"/>
              <a:ext cx="318" cy="332"/>
            </a:xfrm>
            <a:custGeom>
              <a:avLst/>
              <a:gdLst>
                <a:gd name="connsiteX0" fmla="*/ 246 w 318"/>
                <a:gd name="connsiteY0" fmla="*/ 308 h 332"/>
                <a:gd name="connsiteX1" fmla="*/ 72 w 318"/>
                <a:gd name="connsiteY1" fmla="*/ 25 h 332"/>
                <a:gd name="connsiteX2" fmla="*/ 246 w 318"/>
                <a:gd name="connsiteY2" fmla="*/ 308 h 332"/>
                <a:gd name="connsiteX3" fmla="*/ 246 w 318"/>
                <a:gd name="connsiteY3" fmla="*/ 308 h 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" h="332">
                  <a:moveTo>
                    <a:pt x="246" y="308"/>
                  </a:moveTo>
                  <a:cubicBezTo>
                    <a:pt x="72" y="417"/>
                    <a:pt x="-102" y="134"/>
                    <a:pt x="72" y="25"/>
                  </a:cubicBezTo>
                  <a:cubicBezTo>
                    <a:pt x="246" y="-85"/>
                    <a:pt x="421" y="199"/>
                    <a:pt x="246" y="308"/>
                  </a:cubicBezTo>
                  <a:lnTo>
                    <a:pt x="246" y="308"/>
                  </a:lnTo>
                  <a:close/>
                </a:path>
              </a:pathLst>
            </a:custGeom>
            <a:solidFill>
              <a:srgbClr val="856B6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15ADEEBD-A1B9-4ACB-98AB-74473583494E}"/>
                </a:ext>
              </a:extLst>
            </p:cNvPr>
            <p:cNvSpPr/>
            <p:nvPr/>
          </p:nvSpPr>
          <p:spPr>
            <a:xfrm>
              <a:off x="6161250" y="5490614"/>
              <a:ext cx="12765" cy="12831"/>
            </a:xfrm>
            <a:custGeom>
              <a:avLst/>
              <a:gdLst>
                <a:gd name="connsiteX0" fmla="*/ 12359 w 12765"/>
                <a:gd name="connsiteY0" fmla="*/ 8657 h 12831"/>
                <a:gd name="connsiteX1" fmla="*/ 4136 w 12765"/>
                <a:gd name="connsiteY1" fmla="*/ 12386 h 12831"/>
                <a:gd name="connsiteX2" fmla="*/ 407 w 12765"/>
                <a:gd name="connsiteY2" fmla="*/ 4164 h 12831"/>
                <a:gd name="connsiteX3" fmla="*/ 8629 w 12765"/>
                <a:gd name="connsiteY3" fmla="*/ 434 h 12831"/>
                <a:gd name="connsiteX4" fmla="*/ 12359 w 12765"/>
                <a:gd name="connsiteY4" fmla="*/ 8657 h 12831"/>
                <a:gd name="connsiteX5" fmla="*/ 12359 w 12765"/>
                <a:gd name="connsiteY5" fmla="*/ 8657 h 12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5" h="12831">
                  <a:moveTo>
                    <a:pt x="12359" y="8657"/>
                  </a:moveTo>
                  <a:cubicBezTo>
                    <a:pt x="11181" y="11797"/>
                    <a:pt x="7298" y="13760"/>
                    <a:pt x="4136" y="12386"/>
                  </a:cubicBezTo>
                  <a:cubicBezTo>
                    <a:pt x="952" y="11012"/>
                    <a:pt x="-859" y="7501"/>
                    <a:pt x="407" y="4164"/>
                  </a:cubicBezTo>
                  <a:cubicBezTo>
                    <a:pt x="1584" y="1045"/>
                    <a:pt x="5467" y="-918"/>
                    <a:pt x="8629" y="434"/>
                  </a:cubicBezTo>
                  <a:cubicBezTo>
                    <a:pt x="11813" y="1786"/>
                    <a:pt x="13624" y="5298"/>
                    <a:pt x="12359" y="8657"/>
                  </a:cubicBezTo>
                  <a:lnTo>
                    <a:pt x="12359" y="86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D9EBE0F4-C3A4-41D0-8B17-7593F1BD5D95}"/>
                </a:ext>
              </a:extLst>
            </p:cNvPr>
            <p:cNvSpPr/>
            <p:nvPr/>
          </p:nvSpPr>
          <p:spPr>
            <a:xfrm>
              <a:off x="6189133" y="5493772"/>
              <a:ext cx="8706" cy="8461"/>
            </a:xfrm>
            <a:custGeom>
              <a:avLst/>
              <a:gdLst>
                <a:gd name="connsiteX0" fmla="*/ 8402 w 8706"/>
                <a:gd name="connsiteY0" fmla="*/ 5760 h 8461"/>
                <a:gd name="connsiteX1" fmla="*/ 310 w 8706"/>
                <a:gd name="connsiteY1" fmla="*/ 2707 h 8461"/>
                <a:gd name="connsiteX2" fmla="*/ 8402 w 8706"/>
                <a:gd name="connsiteY2" fmla="*/ 5760 h 8461"/>
                <a:gd name="connsiteX3" fmla="*/ 8402 w 8706"/>
                <a:gd name="connsiteY3" fmla="*/ 5760 h 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461">
                  <a:moveTo>
                    <a:pt x="8402" y="5760"/>
                  </a:moveTo>
                  <a:cubicBezTo>
                    <a:pt x="6439" y="10973"/>
                    <a:pt x="-1674" y="7919"/>
                    <a:pt x="310" y="2707"/>
                  </a:cubicBezTo>
                  <a:cubicBezTo>
                    <a:pt x="2273" y="-2506"/>
                    <a:pt x="10365" y="526"/>
                    <a:pt x="8402" y="5760"/>
                  </a:cubicBezTo>
                  <a:lnTo>
                    <a:pt x="8402" y="57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5EACB5AE-B2E2-470B-A22A-751BCA401486}"/>
                </a:ext>
              </a:extLst>
            </p:cNvPr>
            <p:cNvSpPr/>
            <p:nvPr/>
          </p:nvSpPr>
          <p:spPr>
            <a:xfrm>
              <a:off x="6202512" y="5484070"/>
              <a:ext cx="7293" cy="7085"/>
            </a:xfrm>
            <a:custGeom>
              <a:avLst/>
              <a:gdLst>
                <a:gd name="connsiteX0" fmla="*/ 7041 w 7293"/>
                <a:gd name="connsiteY0" fmla="*/ 4819 h 7085"/>
                <a:gd name="connsiteX1" fmla="*/ 258 w 7293"/>
                <a:gd name="connsiteY1" fmla="*/ 2267 h 7085"/>
                <a:gd name="connsiteX2" fmla="*/ 7041 w 7293"/>
                <a:gd name="connsiteY2" fmla="*/ 4819 h 7085"/>
                <a:gd name="connsiteX3" fmla="*/ 7041 w 7293"/>
                <a:gd name="connsiteY3" fmla="*/ 4819 h 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85">
                  <a:moveTo>
                    <a:pt x="7041" y="4819"/>
                  </a:moveTo>
                  <a:cubicBezTo>
                    <a:pt x="5405" y="9181"/>
                    <a:pt x="-1399" y="6651"/>
                    <a:pt x="258" y="2267"/>
                  </a:cubicBezTo>
                  <a:cubicBezTo>
                    <a:pt x="1894" y="-2095"/>
                    <a:pt x="8677" y="435"/>
                    <a:pt x="7041" y="4819"/>
                  </a:cubicBezTo>
                  <a:lnTo>
                    <a:pt x="7041" y="48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D0BCA9D0-F6CC-470F-B941-F492FDBC7C93}"/>
                </a:ext>
              </a:extLst>
            </p:cNvPr>
            <p:cNvSpPr/>
            <p:nvPr/>
          </p:nvSpPr>
          <p:spPr>
            <a:xfrm>
              <a:off x="6175112" y="5476746"/>
              <a:ext cx="7053" cy="6848"/>
            </a:xfrm>
            <a:custGeom>
              <a:avLst/>
              <a:gdLst>
                <a:gd name="connsiteX0" fmla="*/ 6806 w 7053"/>
                <a:gd name="connsiteY0" fmla="*/ 4661 h 6848"/>
                <a:gd name="connsiteX1" fmla="*/ 241 w 7053"/>
                <a:gd name="connsiteY1" fmla="*/ 2197 h 6848"/>
                <a:gd name="connsiteX2" fmla="*/ 6806 w 7053"/>
                <a:gd name="connsiteY2" fmla="*/ 4661 h 6848"/>
                <a:gd name="connsiteX3" fmla="*/ 6806 w 7053"/>
                <a:gd name="connsiteY3" fmla="*/ 4661 h 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53" h="6848">
                  <a:moveTo>
                    <a:pt x="6806" y="4661"/>
                  </a:moveTo>
                  <a:cubicBezTo>
                    <a:pt x="5214" y="8871"/>
                    <a:pt x="-1329" y="6428"/>
                    <a:pt x="241" y="2197"/>
                  </a:cubicBezTo>
                  <a:cubicBezTo>
                    <a:pt x="1834" y="-2034"/>
                    <a:pt x="8398" y="430"/>
                    <a:pt x="6806" y="4661"/>
                  </a:cubicBezTo>
                  <a:lnTo>
                    <a:pt x="6806" y="46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9DD1BB31-44EC-4D94-AE19-6F9355D2F01C}"/>
                </a:ext>
              </a:extLst>
            </p:cNvPr>
            <p:cNvSpPr/>
            <p:nvPr/>
          </p:nvSpPr>
          <p:spPr>
            <a:xfrm>
              <a:off x="6133979" y="5476668"/>
              <a:ext cx="10127" cy="9828"/>
            </a:xfrm>
            <a:custGeom>
              <a:avLst/>
              <a:gdLst>
                <a:gd name="connsiteX0" fmla="*/ 9772 w 10127"/>
                <a:gd name="connsiteY0" fmla="*/ 6681 h 9828"/>
                <a:gd name="connsiteX1" fmla="*/ 350 w 10127"/>
                <a:gd name="connsiteY1" fmla="*/ 3147 h 9828"/>
                <a:gd name="connsiteX2" fmla="*/ 9772 w 10127"/>
                <a:gd name="connsiteY2" fmla="*/ 6681 h 9828"/>
                <a:gd name="connsiteX3" fmla="*/ 9772 w 10127"/>
                <a:gd name="connsiteY3" fmla="*/ 6681 h 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7" h="9828">
                  <a:moveTo>
                    <a:pt x="9772" y="6681"/>
                  </a:moveTo>
                  <a:cubicBezTo>
                    <a:pt x="7504" y="12744"/>
                    <a:pt x="-1919" y="9211"/>
                    <a:pt x="350" y="3147"/>
                  </a:cubicBezTo>
                  <a:cubicBezTo>
                    <a:pt x="2640" y="-2916"/>
                    <a:pt x="12062" y="617"/>
                    <a:pt x="9772" y="6681"/>
                  </a:cubicBezTo>
                  <a:lnTo>
                    <a:pt x="9772" y="66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68E5B5AB-3398-474A-B870-0BE82A495719}"/>
                </a:ext>
              </a:extLst>
            </p:cNvPr>
            <p:cNvSpPr/>
            <p:nvPr/>
          </p:nvSpPr>
          <p:spPr>
            <a:xfrm>
              <a:off x="6147899" y="5470304"/>
              <a:ext cx="6054" cy="5870"/>
            </a:xfrm>
            <a:custGeom>
              <a:avLst/>
              <a:gdLst>
                <a:gd name="connsiteX0" fmla="*/ 5841 w 6054"/>
                <a:gd name="connsiteY0" fmla="*/ 3993 h 5870"/>
                <a:gd name="connsiteX1" fmla="*/ 214 w 6054"/>
                <a:gd name="connsiteY1" fmla="*/ 1878 h 5870"/>
                <a:gd name="connsiteX2" fmla="*/ 5841 w 6054"/>
                <a:gd name="connsiteY2" fmla="*/ 3993 h 5870"/>
                <a:gd name="connsiteX3" fmla="*/ 5841 w 6054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" h="5870">
                  <a:moveTo>
                    <a:pt x="5841" y="3993"/>
                  </a:moveTo>
                  <a:cubicBezTo>
                    <a:pt x="4489" y="7614"/>
                    <a:pt x="-1161" y="5498"/>
                    <a:pt x="214" y="1878"/>
                  </a:cubicBezTo>
                  <a:cubicBezTo>
                    <a:pt x="1588" y="-1743"/>
                    <a:pt x="7215" y="373"/>
                    <a:pt x="5841" y="3993"/>
                  </a:cubicBezTo>
                  <a:lnTo>
                    <a:pt x="5841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50E27C14-CA1E-4908-80F4-3554046C900D}"/>
                </a:ext>
              </a:extLst>
            </p:cNvPr>
            <p:cNvSpPr/>
            <p:nvPr/>
          </p:nvSpPr>
          <p:spPr>
            <a:xfrm>
              <a:off x="6108297" y="5472094"/>
              <a:ext cx="9197" cy="9351"/>
            </a:xfrm>
            <a:custGeom>
              <a:avLst/>
              <a:gdLst>
                <a:gd name="connsiteX0" fmla="*/ 7340 w 9197"/>
                <a:gd name="connsiteY0" fmla="*/ 873 h 9351"/>
                <a:gd name="connsiteX1" fmla="*/ 7537 w 9197"/>
                <a:gd name="connsiteY1" fmla="*/ 8202 h 9351"/>
                <a:gd name="connsiteX2" fmla="*/ 7362 w 9197"/>
                <a:gd name="connsiteY2" fmla="*/ 8354 h 9351"/>
                <a:gd name="connsiteX3" fmla="*/ 100 w 9197"/>
                <a:gd name="connsiteY3" fmla="*/ 5628 h 9351"/>
                <a:gd name="connsiteX4" fmla="*/ 56 w 9197"/>
                <a:gd name="connsiteY4" fmla="*/ 5388 h 9351"/>
                <a:gd name="connsiteX5" fmla="*/ 5029 w 9197"/>
                <a:gd name="connsiteY5" fmla="*/ 1 h 9351"/>
                <a:gd name="connsiteX6" fmla="*/ 7340 w 9197"/>
                <a:gd name="connsiteY6" fmla="*/ 873 h 9351"/>
                <a:gd name="connsiteX7" fmla="*/ 7340 w 9197"/>
                <a:gd name="connsiteY7" fmla="*/ 873 h 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" h="9351">
                  <a:moveTo>
                    <a:pt x="7340" y="873"/>
                  </a:moveTo>
                  <a:cubicBezTo>
                    <a:pt x="9543" y="2902"/>
                    <a:pt x="10001" y="6064"/>
                    <a:pt x="7537" y="8202"/>
                  </a:cubicBezTo>
                  <a:cubicBezTo>
                    <a:pt x="7471" y="8245"/>
                    <a:pt x="7427" y="8311"/>
                    <a:pt x="7362" y="8354"/>
                  </a:cubicBezTo>
                  <a:cubicBezTo>
                    <a:pt x="4832" y="10535"/>
                    <a:pt x="557" y="8921"/>
                    <a:pt x="100" y="5628"/>
                  </a:cubicBezTo>
                  <a:cubicBezTo>
                    <a:pt x="78" y="5562"/>
                    <a:pt x="78" y="5475"/>
                    <a:pt x="56" y="5388"/>
                  </a:cubicBezTo>
                  <a:cubicBezTo>
                    <a:pt x="-402" y="2160"/>
                    <a:pt x="2019" y="88"/>
                    <a:pt x="5029" y="1"/>
                  </a:cubicBezTo>
                  <a:cubicBezTo>
                    <a:pt x="5704" y="-21"/>
                    <a:pt x="6839" y="415"/>
                    <a:pt x="7340" y="873"/>
                  </a:cubicBezTo>
                  <a:lnTo>
                    <a:pt x="7340" y="8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3DC295D2-6F06-4885-90E9-7CEE584B8297}"/>
                </a:ext>
              </a:extLst>
            </p:cNvPr>
            <p:cNvSpPr/>
            <p:nvPr/>
          </p:nvSpPr>
          <p:spPr>
            <a:xfrm>
              <a:off x="6134599" y="5459775"/>
              <a:ext cx="10859" cy="10542"/>
            </a:xfrm>
            <a:custGeom>
              <a:avLst/>
              <a:gdLst>
                <a:gd name="connsiteX0" fmla="*/ 10482 w 10859"/>
                <a:gd name="connsiteY0" fmla="*/ 7172 h 10542"/>
                <a:gd name="connsiteX1" fmla="*/ 384 w 10859"/>
                <a:gd name="connsiteY1" fmla="*/ 3355 h 10542"/>
                <a:gd name="connsiteX2" fmla="*/ 10482 w 10859"/>
                <a:gd name="connsiteY2" fmla="*/ 7172 h 10542"/>
                <a:gd name="connsiteX3" fmla="*/ 10482 w 10859"/>
                <a:gd name="connsiteY3" fmla="*/ 7172 h 1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9" h="10542">
                  <a:moveTo>
                    <a:pt x="10482" y="7172"/>
                  </a:moveTo>
                  <a:cubicBezTo>
                    <a:pt x="8039" y="13672"/>
                    <a:pt x="-2081" y="9877"/>
                    <a:pt x="384" y="3355"/>
                  </a:cubicBezTo>
                  <a:cubicBezTo>
                    <a:pt x="2826" y="-3122"/>
                    <a:pt x="12925" y="673"/>
                    <a:pt x="10482" y="7172"/>
                  </a:cubicBezTo>
                  <a:lnTo>
                    <a:pt x="10482" y="71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6BC4F751-C521-450E-B96A-CDE8C393D424}"/>
                </a:ext>
              </a:extLst>
            </p:cNvPr>
            <p:cNvSpPr/>
            <p:nvPr/>
          </p:nvSpPr>
          <p:spPr>
            <a:xfrm>
              <a:off x="6120403" y="5463740"/>
              <a:ext cx="8963" cy="8692"/>
            </a:xfrm>
            <a:custGeom>
              <a:avLst/>
              <a:gdLst>
                <a:gd name="connsiteX0" fmla="*/ 8647 w 8963"/>
                <a:gd name="connsiteY0" fmla="*/ 5912 h 8692"/>
                <a:gd name="connsiteX1" fmla="*/ 316 w 8963"/>
                <a:gd name="connsiteY1" fmla="*/ 2771 h 8692"/>
                <a:gd name="connsiteX2" fmla="*/ 8647 w 8963"/>
                <a:gd name="connsiteY2" fmla="*/ 5912 h 8692"/>
                <a:gd name="connsiteX3" fmla="*/ 8647 w 8963"/>
                <a:gd name="connsiteY3" fmla="*/ 5912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3" h="8692">
                  <a:moveTo>
                    <a:pt x="8647" y="5912"/>
                  </a:moveTo>
                  <a:cubicBezTo>
                    <a:pt x="6619" y="11277"/>
                    <a:pt x="-1713" y="8137"/>
                    <a:pt x="316" y="2771"/>
                  </a:cubicBezTo>
                  <a:cubicBezTo>
                    <a:pt x="2344" y="-2572"/>
                    <a:pt x="10676" y="547"/>
                    <a:pt x="8647" y="5912"/>
                  </a:cubicBezTo>
                  <a:lnTo>
                    <a:pt x="8647" y="59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48C34AB5-5BFC-4018-B00A-4E412046524A}"/>
                </a:ext>
              </a:extLst>
            </p:cNvPr>
            <p:cNvSpPr/>
            <p:nvPr/>
          </p:nvSpPr>
          <p:spPr>
            <a:xfrm>
              <a:off x="6121872" y="5445688"/>
              <a:ext cx="10787" cy="10474"/>
            </a:xfrm>
            <a:custGeom>
              <a:avLst/>
              <a:gdLst>
                <a:gd name="connsiteX0" fmla="*/ 10407 w 10787"/>
                <a:gd name="connsiteY0" fmla="*/ 7127 h 10474"/>
                <a:gd name="connsiteX1" fmla="*/ 374 w 10787"/>
                <a:gd name="connsiteY1" fmla="*/ 3353 h 10474"/>
                <a:gd name="connsiteX2" fmla="*/ 10407 w 10787"/>
                <a:gd name="connsiteY2" fmla="*/ 7127 h 10474"/>
                <a:gd name="connsiteX3" fmla="*/ 10407 w 10787"/>
                <a:gd name="connsiteY3" fmla="*/ 7127 h 1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7" h="10474">
                  <a:moveTo>
                    <a:pt x="10407" y="7127"/>
                  </a:moveTo>
                  <a:cubicBezTo>
                    <a:pt x="7986" y="13582"/>
                    <a:pt x="-2047" y="9809"/>
                    <a:pt x="374" y="3353"/>
                  </a:cubicBezTo>
                  <a:cubicBezTo>
                    <a:pt x="2817" y="-3102"/>
                    <a:pt x="12849" y="649"/>
                    <a:pt x="10407" y="7127"/>
                  </a:cubicBezTo>
                  <a:lnTo>
                    <a:pt x="10407" y="7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112357F7-DF0E-4AED-90B7-9DFA29D8270E}"/>
                </a:ext>
              </a:extLst>
            </p:cNvPr>
            <p:cNvSpPr/>
            <p:nvPr/>
          </p:nvSpPr>
          <p:spPr>
            <a:xfrm>
              <a:off x="6105658" y="5451360"/>
              <a:ext cx="8370" cy="8135"/>
            </a:xfrm>
            <a:custGeom>
              <a:avLst/>
              <a:gdLst>
                <a:gd name="connsiteX0" fmla="*/ 8081 w 8370"/>
                <a:gd name="connsiteY0" fmla="*/ 5532 h 8135"/>
                <a:gd name="connsiteX1" fmla="*/ 295 w 8370"/>
                <a:gd name="connsiteY1" fmla="*/ 2588 h 8135"/>
                <a:gd name="connsiteX2" fmla="*/ 8081 w 8370"/>
                <a:gd name="connsiteY2" fmla="*/ 5532 h 8135"/>
                <a:gd name="connsiteX3" fmla="*/ 8081 w 8370"/>
                <a:gd name="connsiteY3" fmla="*/ 5532 h 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0" h="8135">
                  <a:moveTo>
                    <a:pt x="8081" y="5532"/>
                  </a:moveTo>
                  <a:cubicBezTo>
                    <a:pt x="6205" y="10549"/>
                    <a:pt x="-1602" y="7626"/>
                    <a:pt x="295" y="2588"/>
                  </a:cubicBezTo>
                  <a:cubicBezTo>
                    <a:pt x="2171" y="-2407"/>
                    <a:pt x="9957" y="516"/>
                    <a:pt x="8081" y="5532"/>
                  </a:cubicBezTo>
                  <a:lnTo>
                    <a:pt x="8081" y="55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F5009B72-EA80-4C1B-B62F-85B4B3C31466}"/>
                </a:ext>
              </a:extLst>
            </p:cNvPr>
            <p:cNvSpPr/>
            <p:nvPr/>
          </p:nvSpPr>
          <p:spPr>
            <a:xfrm>
              <a:off x="6111288" y="5436933"/>
              <a:ext cx="7221" cy="7001"/>
            </a:xfrm>
            <a:custGeom>
              <a:avLst/>
              <a:gdLst>
                <a:gd name="connsiteX0" fmla="*/ 6967 w 7221"/>
                <a:gd name="connsiteY0" fmla="*/ 4758 h 7001"/>
                <a:gd name="connsiteX1" fmla="*/ 249 w 7221"/>
                <a:gd name="connsiteY1" fmla="*/ 2228 h 7001"/>
                <a:gd name="connsiteX2" fmla="*/ 6967 w 7221"/>
                <a:gd name="connsiteY2" fmla="*/ 4758 h 7001"/>
                <a:gd name="connsiteX3" fmla="*/ 6967 w 7221"/>
                <a:gd name="connsiteY3" fmla="*/ 4758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21" h="7001">
                  <a:moveTo>
                    <a:pt x="6967" y="4758"/>
                  </a:moveTo>
                  <a:cubicBezTo>
                    <a:pt x="5331" y="9077"/>
                    <a:pt x="-1365" y="6568"/>
                    <a:pt x="249" y="2228"/>
                  </a:cubicBezTo>
                  <a:cubicBezTo>
                    <a:pt x="1885" y="-2069"/>
                    <a:pt x="8603" y="440"/>
                    <a:pt x="6967" y="4758"/>
                  </a:cubicBezTo>
                  <a:lnTo>
                    <a:pt x="6967" y="47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DEE21FCB-9F17-4468-9400-0D991A7C231D}"/>
                </a:ext>
              </a:extLst>
            </p:cNvPr>
            <p:cNvSpPr/>
            <p:nvPr/>
          </p:nvSpPr>
          <p:spPr>
            <a:xfrm>
              <a:off x="6096695" y="5438023"/>
              <a:ext cx="6635" cy="6447"/>
            </a:xfrm>
            <a:custGeom>
              <a:avLst/>
              <a:gdLst>
                <a:gd name="connsiteX0" fmla="*/ 6401 w 6635"/>
                <a:gd name="connsiteY0" fmla="*/ 4388 h 6447"/>
                <a:gd name="connsiteX1" fmla="*/ 229 w 6635"/>
                <a:gd name="connsiteY1" fmla="*/ 2054 h 6447"/>
                <a:gd name="connsiteX2" fmla="*/ 6401 w 6635"/>
                <a:gd name="connsiteY2" fmla="*/ 4388 h 6447"/>
                <a:gd name="connsiteX3" fmla="*/ 6401 w 6635"/>
                <a:gd name="connsiteY3" fmla="*/ 4388 h 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" h="6447">
                  <a:moveTo>
                    <a:pt x="6401" y="4388"/>
                  </a:moveTo>
                  <a:cubicBezTo>
                    <a:pt x="4896" y="8358"/>
                    <a:pt x="-1254" y="6046"/>
                    <a:pt x="229" y="2054"/>
                  </a:cubicBezTo>
                  <a:cubicBezTo>
                    <a:pt x="1734" y="-1915"/>
                    <a:pt x="7906" y="419"/>
                    <a:pt x="6401" y="4388"/>
                  </a:cubicBezTo>
                  <a:lnTo>
                    <a:pt x="6401" y="43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CFEAC454-D5F6-4656-9D6A-D8CBD70CE356}"/>
                </a:ext>
              </a:extLst>
            </p:cNvPr>
            <p:cNvSpPr/>
            <p:nvPr/>
          </p:nvSpPr>
          <p:spPr>
            <a:xfrm>
              <a:off x="6112834" y="5415964"/>
              <a:ext cx="7132" cy="6916"/>
            </a:xfrm>
            <a:custGeom>
              <a:avLst/>
              <a:gdLst>
                <a:gd name="connsiteX0" fmla="*/ 6882 w 7132"/>
                <a:gd name="connsiteY0" fmla="*/ 4701 h 6916"/>
                <a:gd name="connsiteX1" fmla="*/ 251 w 7132"/>
                <a:gd name="connsiteY1" fmla="*/ 2215 h 6916"/>
                <a:gd name="connsiteX2" fmla="*/ 6882 w 7132"/>
                <a:gd name="connsiteY2" fmla="*/ 4701 h 6916"/>
                <a:gd name="connsiteX3" fmla="*/ 6882 w 7132"/>
                <a:gd name="connsiteY3" fmla="*/ 4701 h 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32" h="6916">
                  <a:moveTo>
                    <a:pt x="6882" y="4701"/>
                  </a:moveTo>
                  <a:cubicBezTo>
                    <a:pt x="5268" y="8976"/>
                    <a:pt x="-1363" y="6468"/>
                    <a:pt x="251" y="2215"/>
                  </a:cubicBezTo>
                  <a:cubicBezTo>
                    <a:pt x="1843" y="-2060"/>
                    <a:pt x="8496" y="448"/>
                    <a:pt x="6882" y="4701"/>
                  </a:cubicBezTo>
                  <a:lnTo>
                    <a:pt x="6882" y="47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A6B8D135-7CE7-42CB-90FB-E82536CC9B84}"/>
                </a:ext>
              </a:extLst>
            </p:cNvPr>
            <p:cNvSpPr/>
            <p:nvPr/>
          </p:nvSpPr>
          <p:spPr>
            <a:xfrm>
              <a:off x="6105112" y="5424932"/>
              <a:ext cx="8371" cy="8130"/>
            </a:xfrm>
            <a:custGeom>
              <a:avLst/>
              <a:gdLst>
                <a:gd name="connsiteX0" fmla="*/ 8082 w 8371"/>
                <a:gd name="connsiteY0" fmla="*/ 5527 h 8130"/>
                <a:gd name="connsiteX1" fmla="*/ 295 w 8371"/>
                <a:gd name="connsiteY1" fmla="*/ 2604 h 8130"/>
                <a:gd name="connsiteX2" fmla="*/ 8082 w 8371"/>
                <a:gd name="connsiteY2" fmla="*/ 5527 h 8130"/>
                <a:gd name="connsiteX3" fmla="*/ 8082 w 8371"/>
                <a:gd name="connsiteY3" fmla="*/ 5527 h 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30">
                  <a:moveTo>
                    <a:pt x="8082" y="5527"/>
                  </a:moveTo>
                  <a:cubicBezTo>
                    <a:pt x="6184" y="10543"/>
                    <a:pt x="-1602" y="7620"/>
                    <a:pt x="295" y="2604"/>
                  </a:cubicBezTo>
                  <a:cubicBezTo>
                    <a:pt x="2171" y="-2412"/>
                    <a:pt x="9957" y="510"/>
                    <a:pt x="8082" y="5527"/>
                  </a:cubicBezTo>
                  <a:lnTo>
                    <a:pt x="8082" y="5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38F466D2-FEAD-439C-9BA2-DF3303F164CB}"/>
                </a:ext>
              </a:extLst>
            </p:cNvPr>
            <p:cNvSpPr/>
            <p:nvPr/>
          </p:nvSpPr>
          <p:spPr>
            <a:xfrm>
              <a:off x="6096238" y="5417134"/>
              <a:ext cx="7718" cy="7498"/>
            </a:xfrm>
            <a:custGeom>
              <a:avLst/>
              <a:gdLst>
                <a:gd name="connsiteX0" fmla="*/ 7447 w 7718"/>
                <a:gd name="connsiteY0" fmla="*/ 5102 h 7498"/>
                <a:gd name="connsiteX1" fmla="*/ 271 w 7718"/>
                <a:gd name="connsiteY1" fmla="*/ 2397 h 7498"/>
                <a:gd name="connsiteX2" fmla="*/ 7447 w 7718"/>
                <a:gd name="connsiteY2" fmla="*/ 5102 h 7498"/>
                <a:gd name="connsiteX3" fmla="*/ 7447 w 7718"/>
                <a:gd name="connsiteY3" fmla="*/ 5102 h 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8" h="7498">
                  <a:moveTo>
                    <a:pt x="7447" y="5102"/>
                  </a:moveTo>
                  <a:cubicBezTo>
                    <a:pt x="5702" y="9725"/>
                    <a:pt x="-1473" y="7021"/>
                    <a:pt x="271" y="2397"/>
                  </a:cubicBezTo>
                  <a:cubicBezTo>
                    <a:pt x="2016" y="-2227"/>
                    <a:pt x="9192" y="478"/>
                    <a:pt x="7447" y="5102"/>
                  </a:cubicBezTo>
                  <a:lnTo>
                    <a:pt x="7447" y="51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78271C2A-2A2C-4629-BF1B-2970343306EA}"/>
                </a:ext>
              </a:extLst>
            </p:cNvPr>
            <p:cNvSpPr/>
            <p:nvPr/>
          </p:nvSpPr>
          <p:spPr>
            <a:xfrm>
              <a:off x="6087251" y="5410698"/>
              <a:ext cx="8956" cy="9041"/>
            </a:xfrm>
            <a:custGeom>
              <a:avLst/>
              <a:gdLst>
                <a:gd name="connsiteX0" fmla="*/ 8452 w 8956"/>
                <a:gd name="connsiteY0" fmla="*/ 2421 h 9041"/>
                <a:gd name="connsiteX1" fmla="*/ 8561 w 8956"/>
                <a:gd name="connsiteY1" fmla="*/ 2661 h 9041"/>
                <a:gd name="connsiteX2" fmla="*/ 6336 w 8956"/>
                <a:gd name="connsiteY2" fmla="*/ 8571 h 9041"/>
                <a:gd name="connsiteX3" fmla="*/ 5857 w 8956"/>
                <a:gd name="connsiteY3" fmla="*/ 8746 h 9041"/>
                <a:gd name="connsiteX4" fmla="*/ 687 w 8956"/>
                <a:gd name="connsiteY4" fmla="*/ 6805 h 9041"/>
                <a:gd name="connsiteX5" fmla="*/ 426 w 8956"/>
                <a:gd name="connsiteY5" fmla="*/ 6347 h 9041"/>
                <a:gd name="connsiteX6" fmla="*/ 2650 w 8956"/>
                <a:gd name="connsiteY6" fmla="*/ 436 h 9041"/>
                <a:gd name="connsiteX7" fmla="*/ 2890 w 8956"/>
                <a:gd name="connsiteY7" fmla="*/ 349 h 9041"/>
                <a:gd name="connsiteX8" fmla="*/ 8452 w 8956"/>
                <a:gd name="connsiteY8" fmla="*/ 2421 h 9041"/>
                <a:gd name="connsiteX9" fmla="*/ 8452 w 8956"/>
                <a:gd name="connsiteY9" fmla="*/ 2421 h 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6" h="9041">
                  <a:moveTo>
                    <a:pt x="8452" y="2421"/>
                  </a:moveTo>
                  <a:cubicBezTo>
                    <a:pt x="8496" y="2508"/>
                    <a:pt x="8539" y="2574"/>
                    <a:pt x="8561" y="2661"/>
                  </a:cubicBezTo>
                  <a:cubicBezTo>
                    <a:pt x="9586" y="4689"/>
                    <a:pt x="8539" y="7786"/>
                    <a:pt x="6336" y="8571"/>
                  </a:cubicBezTo>
                  <a:cubicBezTo>
                    <a:pt x="6183" y="8637"/>
                    <a:pt x="6009" y="8702"/>
                    <a:pt x="5857" y="8746"/>
                  </a:cubicBezTo>
                  <a:cubicBezTo>
                    <a:pt x="3741" y="9509"/>
                    <a:pt x="1778" y="8768"/>
                    <a:pt x="687" y="6805"/>
                  </a:cubicBezTo>
                  <a:cubicBezTo>
                    <a:pt x="600" y="6652"/>
                    <a:pt x="513" y="6499"/>
                    <a:pt x="426" y="6347"/>
                  </a:cubicBezTo>
                  <a:cubicBezTo>
                    <a:pt x="-708" y="4297"/>
                    <a:pt x="556" y="1265"/>
                    <a:pt x="2650" y="436"/>
                  </a:cubicBezTo>
                  <a:cubicBezTo>
                    <a:pt x="2737" y="414"/>
                    <a:pt x="2803" y="371"/>
                    <a:pt x="2890" y="349"/>
                  </a:cubicBezTo>
                  <a:cubicBezTo>
                    <a:pt x="5071" y="-545"/>
                    <a:pt x="7405" y="327"/>
                    <a:pt x="8452" y="2421"/>
                  </a:cubicBezTo>
                  <a:lnTo>
                    <a:pt x="8452" y="2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DE7213FF-F82A-4284-9FF1-6213E3136A93}"/>
                </a:ext>
              </a:extLst>
            </p:cNvPr>
            <p:cNvSpPr/>
            <p:nvPr/>
          </p:nvSpPr>
          <p:spPr>
            <a:xfrm>
              <a:off x="6101987" y="5385602"/>
              <a:ext cx="7299" cy="7080"/>
            </a:xfrm>
            <a:custGeom>
              <a:avLst/>
              <a:gdLst>
                <a:gd name="connsiteX0" fmla="*/ 7041 w 7299"/>
                <a:gd name="connsiteY0" fmla="*/ 4813 h 7080"/>
                <a:gd name="connsiteX1" fmla="*/ 258 w 7299"/>
                <a:gd name="connsiteY1" fmla="*/ 2261 h 7080"/>
                <a:gd name="connsiteX2" fmla="*/ 7041 w 7299"/>
                <a:gd name="connsiteY2" fmla="*/ 4813 h 7080"/>
                <a:gd name="connsiteX3" fmla="*/ 7041 w 7299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894" y="-2101"/>
                    <a:pt x="8698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807DE781-742C-4B5B-A1A1-93C95724C5C1}"/>
                </a:ext>
              </a:extLst>
            </p:cNvPr>
            <p:cNvSpPr/>
            <p:nvPr/>
          </p:nvSpPr>
          <p:spPr>
            <a:xfrm>
              <a:off x="6115749" y="5391936"/>
              <a:ext cx="9285" cy="9018"/>
            </a:xfrm>
            <a:custGeom>
              <a:avLst/>
              <a:gdLst>
                <a:gd name="connsiteX0" fmla="*/ 8962 w 9285"/>
                <a:gd name="connsiteY0" fmla="*/ 6134 h 9018"/>
                <a:gd name="connsiteX1" fmla="*/ 325 w 9285"/>
                <a:gd name="connsiteY1" fmla="*/ 2884 h 9018"/>
                <a:gd name="connsiteX2" fmla="*/ 8962 w 9285"/>
                <a:gd name="connsiteY2" fmla="*/ 6134 h 9018"/>
                <a:gd name="connsiteX3" fmla="*/ 8962 w 9285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5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397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57B2DECF-6F22-41D5-B22C-E48AE71A1AFE}"/>
                </a:ext>
              </a:extLst>
            </p:cNvPr>
            <p:cNvSpPr/>
            <p:nvPr/>
          </p:nvSpPr>
          <p:spPr>
            <a:xfrm>
              <a:off x="6099762" y="5398741"/>
              <a:ext cx="9286" cy="9018"/>
            </a:xfrm>
            <a:custGeom>
              <a:avLst/>
              <a:gdLst>
                <a:gd name="connsiteX0" fmla="*/ 8962 w 9286"/>
                <a:gd name="connsiteY0" fmla="*/ 6134 h 9018"/>
                <a:gd name="connsiteX1" fmla="*/ 325 w 9286"/>
                <a:gd name="connsiteY1" fmla="*/ 2884 h 9018"/>
                <a:gd name="connsiteX2" fmla="*/ 8962 w 9286"/>
                <a:gd name="connsiteY2" fmla="*/ 6134 h 9018"/>
                <a:gd name="connsiteX3" fmla="*/ 8962 w 9286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27BC9873-7761-42E9-9769-72AD614FF6E9}"/>
                </a:ext>
              </a:extLst>
            </p:cNvPr>
            <p:cNvSpPr/>
            <p:nvPr/>
          </p:nvSpPr>
          <p:spPr>
            <a:xfrm>
              <a:off x="6105893" y="5370688"/>
              <a:ext cx="5551" cy="5392"/>
            </a:xfrm>
            <a:custGeom>
              <a:avLst/>
              <a:gdLst>
                <a:gd name="connsiteX0" fmla="*/ 5360 w 5551"/>
                <a:gd name="connsiteY0" fmla="*/ 3674 h 5392"/>
                <a:gd name="connsiteX1" fmla="*/ 192 w 5551"/>
                <a:gd name="connsiteY1" fmla="*/ 1733 h 5392"/>
                <a:gd name="connsiteX2" fmla="*/ 5360 w 5551"/>
                <a:gd name="connsiteY2" fmla="*/ 3674 h 5392"/>
                <a:gd name="connsiteX3" fmla="*/ 5360 w 5551"/>
                <a:gd name="connsiteY3" fmla="*/ 3674 h 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1" h="5392">
                  <a:moveTo>
                    <a:pt x="5360" y="3674"/>
                  </a:moveTo>
                  <a:cubicBezTo>
                    <a:pt x="4118" y="6990"/>
                    <a:pt x="-1052" y="5048"/>
                    <a:pt x="192" y="1733"/>
                  </a:cubicBezTo>
                  <a:cubicBezTo>
                    <a:pt x="1435" y="-1604"/>
                    <a:pt x="6604" y="337"/>
                    <a:pt x="5360" y="3674"/>
                  </a:cubicBezTo>
                  <a:lnTo>
                    <a:pt x="5360" y="3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457A60DD-373A-4345-8BBC-68AEDBACBDCF}"/>
                </a:ext>
              </a:extLst>
            </p:cNvPr>
            <p:cNvSpPr/>
            <p:nvPr/>
          </p:nvSpPr>
          <p:spPr>
            <a:xfrm>
              <a:off x="6125652" y="5367695"/>
              <a:ext cx="7293" cy="7074"/>
            </a:xfrm>
            <a:custGeom>
              <a:avLst/>
              <a:gdLst>
                <a:gd name="connsiteX0" fmla="*/ 7041 w 7293"/>
                <a:gd name="connsiteY0" fmla="*/ 4813 h 7074"/>
                <a:gd name="connsiteX1" fmla="*/ 258 w 7293"/>
                <a:gd name="connsiteY1" fmla="*/ 2261 h 7074"/>
                <a:gd name="connsiteX2" fmla="*/ 7041 w 7293"/>
                <a:gd name="connsiteY2" fmla="*/ 4813 h 7074"/>
                <a:gd name="connsiteX3" fmla="*/ 7041 w 7293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74">
                  <a:moveTo>
                    <a:pt x="7041" y="4813"/>
                  </a:moveTo>
                  <a:cubicBezTo>
                    <a:pt x="5405" y="9175"/>
                    <a:pt x="-1399" y="6623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2FE222B6-F7C7-415A-A129-90EF587DFA17}"/>
                </a:ext>
              </a:extLst>
            </p:cNvPr>
            <p:cNvSpPr/>
            <p:nvPr/>
          </p:nvSpPr>
          <p:spPr>
            <a:xfrm>
              <a:off x="6137651" y="5340031"/>
              <a:ext cx="9142" cy="9186"/>
            </a:xfrm>
            <a:custGeom>
              <a:avLst/>
              <a:gdLst>
                <a:gd name="connsiteX0" fmla="*/ 8847 w 9142"/>
                <a:gd name="connsiteY0" fmla="*/ 6196 h 9186"/>
                <a:gd name="connsiteX1" fmla="*/ 2959 w 9142"/>
                <a:gd name="connsiteY1" fmla="*/ 8879 h 9186"/>
                <a:gd name="connsiteX2" fmla="*/ 297 w 9142"/>
                <a:gd name="connsiteY2" fmla="*/ 2990 h 9186"/>
                <a:gd name="connsiteX3" fmla="*/ 6187 w 9142"/>
                <a:gd name="connsiteY3" fmla="*/ 307 h 9186"/>
                <a:gd name="connsiteX4" fmla="*/ 8847 w 9142"/>
                <a:gd name="connsiteY4" fmla="*/ 6196 h 9186"/>
                <a:gd name="connsiteX5" fmla="*/ 8847 w 9142"/>
                <a:gd name="connsiteY5" fmla="*/ 6196 h 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2" h="9186">
                  <a:moveTo>
                    <a:pt x="8847" y="6196"/>
                  </a:moveTo>
                  <a:cubicBezTo>
                    <a:pt x="7997" y="8443"/>
                    <a:pt x="5227" y="9839"/>
                    <a:pt x="2959" y="8879"/>
                  </a:cubicBezTo>
                  <a:cubicBezTo>
                    <a:pt x="669" y="7897"/>
                    <a:pt x="-618" y="5389"/>
                    <a:pt x="297" y="2990"/>
                  </a:cubicBezTo>
                  <a:cubicBezTo>
                    <a:pt x="1148" y="744"/>
                    <a:pt x="3918" y="-652"/>
                    <a:pt x="6187" y="307"/>
                  </a:cubicBezTo>
                  <a:cubicBezTo>
                    <a:pt x="8454" y="1289"/>
                    <a:pt x="9763" y="3797"/>
                    <a:pt x="8847" y="6196"/>
                  </a:cubicBezTo>
                  <a:lnTo>
                    <a:pt x="8847" y="61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01B24805-98CF-4E78-B4A3-DC74FA4485BD}"/>
                </a:ext>
              </a:extLst>
            </p:cNvPr>
            <p:cNvSpPr/>
            <p:nvPr/>
          </p:nvSpPr>
          <p:spPr>
            <a:xfrm>
              <a:off x="6114298" y="5349287"/>
              <a:ext cx="7844" cy="7499"/>
            </a:xfrm>
            <a:custGeom>
              <a:avLst/>
              <a:gdLst>
                <a:gd name="connsiteX0" fmla="*/ 6726 w 7844"/>
                <a:gd name="connsiteY0" fmla="*/ 1346 h 7499"/>
                <a:gd name="connsiteX1" fmla="*/ 7054 w 7844"/>
                <a:gd name="connsiteY1" fmla="*/ 1695 h 7499"/>
                <a:gd name="connsiteX2" fmla="*/ 4895 w 7844"/>
                <a:gd name="connsiteY2" fmla="*/ 7431 h 7499"/>
                <a:gd name="connsiteX3" fmla="*/ 4437 w 7844"/>
                <a:gd name="connsiteY3" fmla="*/ 7475 h 7499"/>
                <a:gd name="connsiteX4" fmla="*/ 249 w 7844"/>
                <a:gd name="connsiteY4" fmla="*/ 2393 h 7499"/>
                <a:gd name="connsiteX5" fmla="*/ 6726 w 7844"/>
                <a:gd name="connsiteY5" fmla="*/ 1346 h 7499"/>
                <a:gd name="connsiteX6" fmla="*/ 6726 w 7844"/>
                <a:gd name="connsiteY6" fmla="*/ 1346 h 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4" h="7499">
                  <a:moveTo>
                    <a:pt x="6726" y="1346"/>
                  </a:moveTo>
                  <a:cubicBezTo>
                    <a:pt x="6836" y="1477"/>
                    <a:pt x="6945" y="1586"/>
                    <a:pt x="7054" y="1695"/>
                  </a:cubicBezTo>
                  <a:cubicBezTo>
                    <a:pt x="8799" y="3614"/>
                    <a:pt x="7468" y="7148"/>
                    <a:pt x="4895" y="7431"/>
                  </a:cubicBezTo>
                  <a:cubicBezTo>
                    <a:pt x="4742" y="7453"/>
                    <a:pt x="4589" y="7475"/>
                    <a:pt x="4437" y="7475"/>
                  </a:cubicBezTo>
                  <a:cubicBezTo>
                    <a:pt x="1623" y="7780"/>
                    <a:pt x="-798" y="5206"/>
                    <a:pt x="249" y="2393"/>
                  </a:cubicBezTo>
                  <a:cubicBezTo>
                    <a:pt x="1296" y="-399"/>
                    <a:pt x="4807" y="-748"/>
                    <a:pt x="6726" y="1346"/>
                  </a:cubicBezTo>
                  <a:lnTo>
                    <a:pt x="6726" y="13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40DF3712-A0DA-41EB-9D22-E10BD312FF7D}"/>
                </a:ext>
              </a:extLst>
            </p:cNvPr>
            <p:cNvSpPr/>
            <p:nvPr/>
          </p:nvSpPr>
          <p:spPr>
            <a:xfrm>
              <a:off x="6153899" y="5343366"/>
              <a:ext cx="9212" cy="8949"/>
            </a:xfrm>
            <a:custGeom>
              <a:avLst/>
              <a:gdLst>
                <a:gd name="connsiteX0" fmla="*/ 8892 w 9212"/>
                <a:gd name="connsiteY0" fmla="*/ 6089 h 8949"/>
                <a:gd name="connsiteX1" fmla="*/ 321 w 9212"/>
                <a:gd name="connsiteY1" fmla="*/ 2861 h 8949"/>
                <a:gd name="connsiteX2" fmla="*/ 8892 w 9212"/>
                <a:gd name="connsiteY2" fmla="*/ 6089 h 8949"/>
                <a:gd name="connsiteX3" fmla="*/ 8892 w 9212"/>
                <a:gd name="connsiteY3" fmla="*/ 6089 h 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49">
                  <a:moveTo>
                    <a:pt x="8892" y="6089"/>
                  </a:moveTo>
                  <a:cubicBezTo>
                    <a:pt x="6820" y="11607"/>
                    <a:pt x="-1752" y="8379"/>
                    <a:pt x="321" y="2861"/>
                  </a:cubicBezTo>
                  <a:cubicBezTo>
                    <a:pt x="2393" y="-2657"/>
                    <a:pt x="10964" y="570"/>
                    <a:pt x="8892" y="6089"/>
                  </a:cubicBezTo>
                  <a:lnTo>
                    <a:pt x="8892" y="60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7928B7B9-202E-4CBD-98AD-776C9DA1BF7E}"/>
                </a:ext>
              </a:extLst>
            </p:cNvPr>
            <p:cNvSpPr/>
            <p:nvPr/>
          </p:nvSpPr>
          <p:spPr>
            <a:xfrm>
              <a:off x="6159745" y="5328246"/>
              <a:ext cx="4716" cy="4588"/>
            </a:xfrm>
            <a:custGeom>
              <a:avLst/>
              <a:gdLst>
                <a:gd name="connsiteX0" fmla="*/ 4550 w 4716"/>
                <a:gd name="connsiteY0" fmla="*/ 3128 h 4588"/>
                <a:gd name="connsiteX1" fmla="*/ 167 w 4716"/>
                <a:gd name="connsiteY1" fmla="*/ 1470 h 4588"/>
                <a:gd name="connsiteX2" fmla="*/ 4550 w 4716"/>
                <a:gd name="connsiteY2" fmla="*/ 3128 h 4588"/>
                <a:gd name="connsiteX3" fmla="*/ 4550 w 4716"/>
                <a:gd name="connsiteY3" fmla="*/ 3128 h 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6" h="4588">
                  <a:moveTo>
                    <a:pt x="4550" y="3128"/>
                  </a:moveTo>
                  <a:cubicBezTo>
                    <a:pt x="3482" y="5941"/>
                    <a:pt x="-902" y="4306"/>
                    <a:pt x="167" y="1470"/>
                  </a:cubicBezTo>
                  <a:cubicBezTo>
                    <a:pt x="1213" y="-1365"/>
                    <a:pt x="5619" y="292"/>
                    <a:pt x="4550" y="3128"/>
                  </a:cubicBezTo>
                  <a:lnTo>
                    <a:pt x="4550" y="3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BDFB24D2-5ED1-44A9-8844-1D15EF937352}"/>
                </a:ext>
              </a:extLst>
            </p:cNvPr>
            <p:cNvSpPr/>
            <p:nvPr/>
          </p:nvSpPr>
          <p:spPr>
            <a:xfrm>
              <a:off x="6141326" y="5353550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0" y="-2896"/>
                    <a:pt x="11955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B9DAB5B0-2AF5-43D8-8427-61942312EBF8}"/>
                </a:ext>
              </a:extLst>
            </p:cNvPr>
            <p:cNvSpPr/>
            <p:nvPr/>
          </p:nvSpPr>
          <p:spPr>
            <a:xfrm>
              <a:off x="6168640" y="5339243"/>
              <a:ext cx="10369" cy="10079"/>
            </a:xfrm>
            <a:custGeom>
              <a:avLst/>
              <a:gdLst>
                <a:gd name="connsiteX0" fmla="*/ 10008 w 10369"/>
                <a:gd name="connsiteY0" fmla="*/ 6853 h 10079"/>
                <a:gd name="connsiteX1" fmla="*/ 367 w 10369"/>
                <a:gd name="connsiteY1" fmla="*/ 3211 h 10079"/>
                <a:gd name="connsiteX2" fmla="*/ 10008 w 10369"/>
                <a:gd name="connsiteY2" fmla="*/ 6853 h 10079"/>
                <a:gd name="connsiteX3" fmla="*/ 10008 w 10369"/>
                <a:gd name="connsiteY3" fmla="*/ 6853 h 1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9" h="10079">
                  <a:moveTo>
                    <a:pt x="10008" y="6853"/>
                  </a:moveTo>
                  <a:cubicBezTo>
                    <a:pt x="7674" y="13069"/>
                    <a:pt x="-1988" y="9449"/>
                    <a:pt x="367" y="3211"/>
                  </a:cubicBezTo>
                  <a:cubicBezTo>
                    <a:pt x="2701" y="-2983"/>
                    <a:pt x="12341" y="637"/>
                    <a:pt x="10008" y="6853"/>
                  </a:cubicBezTo>
                  <a:lnTo>
                    <a:pt x="10008" y="68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2A303318-6A9A-4120-BC3E-D1DC9514D7EF}"/>
                </a:ext>
              </a:extLst>
            </p:cNvPr>
            <p:cNvSpPr/>
            <p:nvPr/>
          </p:nvSpPr>
          <p:spPr>
            <a:xfrm>
              <a:off x="6184757" y="5333186"/>
              <a:ext cx="8041" cy="7820"/>
            </a:xfrm>
            <a:custGeom>
              <a:avLst/>
              <a:gdLst>
                <a:gd name="connsiteX0" fmla="*/ 7761 w 8041"/>
                <a:gd name="connsiteY0" fmla="*/ 5320 h 7820"/>
                <a:gd name="connsiteX1" fmla="*/ 280 w 8041"/>
                <a:gd name="connsiteY1" fmla="*/ 2506 h 7820"/>
                <a:gd name="connsiteX2" fmla="*/ 7761 w 8041"/>
                <a:gd name="connsiteY2" fmla="*/ 5320 h 7820"/>
                <a:gd name="connsiteX3" fmla="*/ 7761 w 8041"/>
                <a:gd name="connsiteY3" fmla="*/ 5320 h 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1" h="7820">
                  <a:moveTo>
                    <a:pt x="7761" y="5320"/>
                  </a:moveTo>
                  <a:cubicBezTo>
                    <a:pt x="5951" y="10140"/>
                    <a:pt x="-1530" y="7326"/>
                    <a:pt x="280" y="2506"/>
                  </a:cubicBezTo>
                  <a:cubicBezTo>
                    <a:pt x="2091" y="-2314"/>
                    <a:pt x="9572" y="478"/>
                    <a:pt x="7761" y="5320"/>
                  </a:cubicBezTo>
                  <a:lnTo>
                    <a:pt x="7761" y="53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608639B9-9C82-4CA1-B1B8-91C5C457A25D}"/>
                </a:ext>
              </a:extLst>
            </p:cNvPr>
            <p:cNvSpPr/>
            <p:nvPr/>
          </p:nvSpPr>
          <p:spPr>
            <a:xfrm>
              <a:off x="6207334" y="5348698"/>
              <a:ext cx="9960" cy="9670"/>
            </a:xfrm>
            <a:custGeom>
              <a:avLst/>
              <a:gdLst>
                <a:gd name="connsiteX0" fmla="*/ 9612 w 9960"/>
                <a:gd name="connsiteY0" fmla="*/ 6580 h 9670"/>
                <a:gd name="connsiteX1" fmla="*/ 343 w 9960"/>
                <a:gd name="connsiteY1" fmla="*/ 3090 h 9670"/>
                <a:gd name="connsiteX2" fmla="*/ 9612 w 9960"/>
                <a:gd name="connsiteY2" fmla="*/ 6580 h 9670"/>
                <a:gd name="connsiteX3" fmla="*/ 9612 w 9960"/>
                <a:gd name="connsiteY3" fmla="*/ 6580 h 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0" h="9670">
                  <a:moveTo>
                    <a:pt x="9612" y="6580"/>
                  </a:moveTo>
                  <a:cubicBezTo>
                    <a:pt x="7366" y="12534"/>
                    <a:pt x="-1882" y="9066"/>
                    <a:pt x="343" y="3090"/>
                  </a:cubicBezTo>
                  <a:cubicBezTo>
                    <a:pt x="2589" y="-2864"/>
                    <a:pt x="11858" y="604"/>
                    <a:pt x="9612" y="6580"/>
                  </a:cubicBezTo>
                  <a:lnTo>
                    <a:pt x="9612" y="65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FFCD0F3F-17A3-4D3F-A21B-65F5B35C2D32}"/>
                </a:ext>
              </a:extLst>
            </p:cNvPr>
            <p:cNvSpPr/>
            <p:nvPr/>
          </p:nvSpPr>
          <p:spPr>
            <a:xfrm>
              <a:off x="6192423" y="5312588"/>
              <a:ext cx="17399" cy="17485"/>
            </a:xfrm>
            <a:custGeom>
              <a:avLst/>
              <a:gdLst>
                <a:gd name="connsiteX0" fmla="*/ 16846 w 17399"/>
                <a:gd name="connsiteY0" fmla="*/ 11807 h 17485"/>
                <a:gd name="connsiteX1" fmla="*/ 5635 w 17399"/>
                <a:gd name="connsiteY1" fmla="*/ 16889 h 17485"/>
                <a:gd name="connsiteX2" fmla="*/ 554 w 17399"/>
                <a:gd name="connsiteY2" fmla="*/ 5678 h 17485"/>
                <a:gd name="connsiteX3" fmla="*/ 11764 w 17399"/>
                <a:gd name="connsiteY3" fmla="*/ 596 h 17485"/>
                <a:gd name="connsiteX4" fmla="*/ 16846 w 17399"/>
                <a:gd name="connsiteY4" fmla="*/ 11807 h 17485"/>
                <a:gd name="connsiteX5" fmla="*/ 16846 w 17399"/>
                <a:gd name="connsiteY5" fmla="*/ 11807 h 1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99" h="17485">
                  <a:moveTo>
                    <a:pt x="16846" y="11807"/>
                  </a:moveTo>
                  <a:cubicBezTo>
                    <a:pt x="15254" y="16060"/>
                    <a:pt x="9954" y="18743"/>
                    <a:pt x="5635" y="16889"/>
                  </a:cubicBezTo>
                  <a:cubicBezTo>
                    <a:pt x="1295" y="15035"/>
                    <a:pt x="-1169" y="10237"/>
                    <a:pt x="554" y="5678"/>
                  </a:cubicBezTo>
                  <a:cubicBezTo>
                    <a:pt x="2146" y="1425"/>
                    <a:pt x="7446" y="-1257"/>
                    <a:pt x="11764" y="596"/>
                  </a:cubicBezTo>
                  <a:cubicBezTo>
                    <a:pt x="16104" y="2450"/>
                    <a:pt x="18569" y="7249"/>
                    <a:pt x="16846" y="11807"/>
                  </a:cubicBezTo>
                  <a:lnTo>
                    <a:pt x="16846" y="11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55B394CF-D023-485F-8DD5-3E686FFA281C}"/>
                </a:ext>
              </a:extLst>
            </p:cNvPr>
            <p:cNvSpPr/>
            <p:nvPr/>
          </p:nvSpPr>
          <p:spPr>
            <a:xfrm>
              <a:off x="6195349" y="5339654"/>
              <a:ext cx="9453" cy="9186"/>
            </a:xfrm>
            <a:custGeom>
              <a:avLst/>
              <a:gdLst>
                <a:gd name="connsiteX0" fmla="*/ 9122 w 9453"/>
                <a:gd name="connsiteY0" fmla="*/ 6246 h 9186"/>
                <a:gd name="connsiteX1" fmla="*/ 332 w 9453"/>
                <a:gd name="connsiteY1" fmla="*/ 2931 h 9186"/>
                <a:gd name="connsiteX2" fmla="*/ 9122 w 9453"/>
                <a:gd name="connsiteY2" fmla="*/ 6246 h 9186"/>
                <a:gd name="connsiteX3" fmla="*/ 9122 w 9453"/>
                <a:gd name="connsiteY3" fmla="*/ 6246 h 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3" h="9186">
                  <a:moveTo>
                    <a:pt x="9122" y="6246"/>
                  </a:moveTo>
                  <a:cubicBezTo>
                    <a:pt x="6984" y="11917"/>
                    <a:pt x="-1805" y="8601"/>
                    <a:pt x="332" y="2931"/>
                  </a:cubicBezTo>
                  <a:cubicBezTo>
                    <a:pt x="2448" y="-2718"/>
                    <a:pt x="11259" y="575"/>
                    <a:pt x="9122" y="6246"/>
                  </a:cubicBezTo>
                  <a:lnTo>
                    <a:pt x="9122" y="6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D8B1E671-D412-4CFA-BE7C-BDB793894486}"/>
                </a:ext>
              </a:extLst>
            </p:cNvPr>
            <p:cNvSpPr/>
            <p:nvPr/>
          </p:nvSpPr>
          <p:spPr>
            <a:xfrm>
              <a:off x="6215830" y="5334584"/>
              <a:ext cx="11283" cy="10962"/>
            </a:xfrm>
            <a:custGeom>
              <a:avLst/>
              <a:gdLst>
                <a:gd name="connsiteX0" fmla="*/ 10888 w 11283"/>
                <a:gd name="connsiteY0" fmla="*/ 7455 h 10962"/>
                <a:gd name="connsiteX1" fmla="*/ 397 w 11283"/>
                <a:gd name="connsiteY1" fmla="*/ 3507 h 10962"/>
                <a:gd name="connsiteX2" fmla="*/ 10888 w 11283"/>
                <a:gd name="connsiteY2" fmla="*/ 7455 h 10962"/>
                <a:gd name="connsiteX3" fmla="*/ 10888 w 11283"/>
                <a:gd name="connsiteY3" fmla="*/ 7455 h 1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3" h="10962">
                  <a:moveTo>
                    <a:pt x="10888" y="7455"/>
                  </a:moveTo>
                  <a:cubicBezTo>
                    <a:pt x="8336" y="14216"/>
                    <a:pt x="-2155" y="10269"/>
                    <a:pt x="397" y="3507"/>
                  </a:cubicBezTo>
                  <a:cubicBezTo>
                    <a:pt x="2927" y="-3254"/>
                    <a:pt x="13439" y="694"/>
                    <a:pt x="10888" y="7455"/>
                  </a:cubicBezTo>
                  <a:lnTo>
                    <a:pt x="10888" y="74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8E15722E-6C15-4B08-B17D-490B81DE1584}"/>
                </a:ext>
              </a:extLst>
            </p:cNvPr>
            <p:cNvSpPr/>
            <p:nvPr/>
          </p:nvSpPr>
          <p:spPr>
            <a:xfrm>
              <a:off x="6204206" y="5329198"/>
              <a:ext cx="10787" cy="10474"/>
            </a:xfrm>
            <a:custGeom>
              <a:avLst/>
              <a:gdLst>
                <a:gd name="connsiteX0" fmla="*/ 10407 w 10787"/>
                <a:gd name="connsiteY0" fmla="*/ 7127 h 10474"/>
                <a:gd name="connsiteX1" fmla="*/ 374 w 10787"/>
                <a:gd name="connsiteY1" fmla="*/ 3353 h 10474"/>
                <a:gd name="connsiteX2" fmla="*/ 10407 w 10787"/>
                <a:gd name="connsiteY2" fmla="*/ 7127 h 10474"/>
                <a:gd name="connsiteX3" fmla="*/ 10407 w 10787"/>
                <a:gd name="connsiteY3" fmla="*/ 7127 h 1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7" h="10474">
                  <a:moveTo>
                    <a:pt x="10407" y="7127"/>
                  </a:moveTo>
                  <a:cubicBezTo>
                    <a:pt x="7986" y="13582"/>
                    <a:pt x="-2047" y="9809"/>
                    <a:pt x="374" y="3353"/>
                  </a:cubicBezTo>
                  <a:cubicBezTo>
                    <a:pt x="2817" y="-3103"/>
                    <a:pt x="12849" y="649"/>
                    <a:pt x="10407" y="7127"/>
                  </a:cubicBezTo>
                  <a:lnTo>
                    <a:pt x="10407" y="7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5631FE50-A963-4B3E-A2FE-57420CC5D4E1}"/>
                </a:ext>
              </a:extLst>
            </p:cNvPr>
            <p:cNvSpPr/>
            <p:nvPr/>
          </p:nvSpPr>
          <p:spPr>
            <a:xfrm>
              <a:off x="6221594" y="5313631"/>
              <a:ext cx="6707" cy="6522"/>
            </a:xfrm>
            <a:custGeom>
              <a:avLst/>
              <a:gdLst>
                <a:gd name="connsiteX0" fmla="*/ 6476 w 6707"/>
                <a:gd name="connsiteY0" fmla="*/ 4439 h 6522"/>
                <a:gd name="connsiteX1" fmla="*/ 238 w 6707"/>
                <a:gd name="connsiteY1" fmla="*/ 2084 h 6522"/>
                <a:gd name="connsiteX2" fmla="*/ 6476 w 6707"/>
                <a:gd name="connsiteY2" fmla="*/ 4439 h 6522"/>
                <a:gd name="connsiteX3" fmla="*/ 6476 w 6707"/>
                <a:gd name="connsiteY3" fmla="*/ 4439 h 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7" h="6522">
                  <a:moveTo>
                    <a:pt x="6476" y="4439"/>
                  </a:moveTo>
                  <a:cubicBezTo>
                    <a:pt x="4971" y="8452"/>
                    <a:pt x="-1289" y="6119"/>
                    <a:pt x="238" y="2084"/>
                  </a:cubicBezTo>
                  <a:cubicBezTo>
                    <a:pt x="1743" y="-1930"/>
                    <a:pt x="7980" y="404"/>
                    <a:pt x="6476" y="4439"/>
                  </a:cubicBezTo>
                  <a:lnTo>
                    <a:pt x="6476" y="44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67F328C0-EB29-49CE-908B-DAD5B7428DC3}"/>
                </a:ext>
              </a:extLst>
            </p:cNvPr>
            <p:cNvSpPr/>
            <p:nvPr/>
          </p:nvSpPr>
          <p:spPr>
            <a:xfrm>
              <a:off x="6252963" y="5346311"/>
              <a:ext cx="11043" cy="10715"/>
            </a:xfrm>
            <a:custGeom>
              <a:avLst/>
              <a:gdLst>
                <a:gd name="connsiteX0" fmla="*/ 10658 w 11043"/>
                <a:gd name="connsiteY0" fmla="*/ 7288 h 10715"/>
                <a:gd name="connsiteX1" fmla="*/ 385 w 11043"/>
                <a:gd name="connsiteY1" fmla="*/ 3428 h 10715"/>
                <a:gd name="connsiteX2" fmla="*/ 10658 w 11043"/>
                <a:gd name="connsiteY2" fmla="*/ 7288 h 10715"/>
                <a:gd name="connsiteX3" fmla="*/ 10658 w 11043"/>
                <a:gd name="connsiteY3" fmla="*/ 7288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3" h="10715">
                  <a:moveTo>
                    <a:pt x="10658" y="7288"/>
                  </a:moveTo>
                  <a:cubicBezTo>
                    <a:pt x="8172" y="13897"/>
                    <a:pt x="-2102" y="10036"/>
                    <a:pt x="385" y="3428"/>
                  </a:cubicBezTo>
                  <a:cubicBezTo>
                    <a:pt x="2893" y="-3181"/>
                    <a:pt x="13144" y="680"/>
                    <a:pt x="10658" y="7288"/>
                  </a:cubicBezTo>
                  <a:lnTo>
                    <a:pt x="10658" y="7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5155732B-EC4D-4B67-A254-4343651924F7}"/>
                </a:ext>
              </a:extLst>
            </p:cNvPr>
            <p:cNvSpPr/>
            <p:nvPr/>
          </p:nvSpPr>
          <p:spPr>
            <a:xfrm>
              <a:off x="6228748" y="5362887"/>
              <a:ext cx="9770" cy="9571"/>
            </a:xfrm>
            <a:custGeom>
              <a:avLst/>
              <a:gdLst>
                <a:gd name="connsiteX0" fmla="*/ 8875 w 9770"/>
                <a:gd name="connsiteY0" fmla="*/ 7309 h 9571"/>
                <a:gd name="connsiteX1" fmla="*/ 8657 w 9770"/>
                <a:gd name="connsiteY1" fmla="*/ 7571 h 9571"/>
                <a:gd name="connsiteX2" fmla="*/ 3095 w 9770"/>
                <a:gd name="connsiteY2" fmla="*/ 9229 h 9571"/>
                <a:gd name="connsiteX3" fmla="*/ 2855 w 9770"/>
                <a:gd name="connsiteY3" fmla="*/ 9120 h 9571"/>
                <a:gd name="connsiteX4" fmla="*/ 238 w 9770"/>
                <a:gd name="connsiteY4" fmla="*/ 3340 h 9571"/>
                <a:gd name="connsiteX5" fmla="*/ 325 w 9770"/>
                <a:gd name="connsiteY5" fmla="*/ 3078 h 9571"/>
                <a:gd name="connsiteX6" fmla="*/ 5232 w 9770"/>
                <a:gd name="connsiteY6" fmla="*/ 3 h 9571"/>
                <a:gd name="connsiteX7" fmla="*/ 5560 w 9770"/>
                <a:gd name="connsiteY7" fmla="*/ 25 h 9571"/>
                <a:gd name="connsiteX8" fmla="*/ 8875 w 9770"/>
                <a:gd name="connsiteY8" fmla="*/ 7309 h 9571"/>
                <a:gd name="connsiteX9" fmla="*/ 8875 w 9770"/>
                <a:gd name="connsiteY9" fmla="*/ 7309 h 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0" h="9571">
                  <a:moveTo>
                    <a:pt x="8875" y="7309"/>
                  </a:moveTo>
                  <a:cubicBezTo>
                    <a:pt x="8810" y="7397"/>
                    <a:pt x="8722" y="7484"/>
                    <a:pt x="8657" y="7571"/>
                  </a:cubicBezTo>
                  <a:cubicBezTo>
                    <a:pt x="7392" y="9098"/>
                    <a:pt x="5080" y="10145"/>
                    <a:pt x="3095" y="9229"/>
                  </a:cubicBezTo>
                  <a:cubicBezTo>
                    <a:pt x="3008" y="9185"/>
                    <a:pt x="2921" y="9163"/>
                    <a:pt x="2855" y="9120"/>
                  </a:cubicBezTo>
                  <a:cubicBezTo>
                    <a:pt x="522" y="8051"/>
                    <a:pt x="-504" y="5805"/>
                    <a:pt x="238" y="3340"/>
                  </a:cubicBezTo>
                  <a:cubicBezTo>
                    <a:pt x="260" y="3253"/>
                    <a:pt x="281" y="3165"/>
                    <a:pt x="325" y="3078"/>
                  </a:cubicBezTo>
                  <a:cubicBezTo>
                    <a:pt x="958" y="984"/>
                    <a:pt x="3226" y="-62"/>
                    <a:pt x="5232" y="3"/>
                  </a:cubicBezTo>
                  <a:cubicBezTo>
                    <a:pt x="5342" y="3"/>
                    <a:pt x="5451" y="25"/>
                    <a:pt x="5560" y="25"/>
                  </a:cubicBezTo>
                  <a:cubicBezTo>
                    <a:pt x="8984" y="68"/>
                    <a:pt x="11056" y="4670"/>
                    <a:pt x="8875" y="7309"/>
                  </a:cubicBezTo>
                  <a:lnTo>
                    <a:pt x="8875" y="7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9FC7719A-830D-4692-BCB7-BF8B70DC8DE6}"/>
                </a:ext>
              </a:extLst>
            </p:cNvPr>
            <p:cNvSpPr/>
            <p:nvPr/>
          </p:nvSpPr>
          <p:spPr>
            <a:xfrm>
              <a:off x="6228640" y="5348379"/>
              <a:ext cx="10384" cy="10601"/>
            </a:xfrm>
            <a:custGeom>
              <a:avLst/>
              <a:gdLst>
                <a:gd name="connsiteX0" fmla="*/ 10313 w 10384"/>
                <a:gd name="connsiteY0" fmla="*/ 4239 h 10601"/>
                <a:gd name="connsiteX1" fmla="*/ 10334 w 10384"/>
                <a:gd name="connsiteY1" fmla="*/ 4479 h 10601"/>
                <a:gd name="connsiteX2" fmla="*/ 3333 w 10384"/>
                <a:gd name="connsiteY2" fmla="*/ 10258 h 10601"/>
                <a:gd name="connsiteX3" fmla="*/ 1872 w 10384"/>
                <a:gd name="connsiteY3" fmla="*/ 1273 h 10601"/>
                <a:gd name="connsiteX4" fmla="*/ 2046 w 10384"/>
                <a:gd name="connsiteY4" fmla="*/ 1120 h 10601"/>
                <a:gd name="connsiteX5" fmla="*/ 10313 w 10384"/>
                <a:gd name="connsiteY5" fmla="*/ 4239 h 10601"/>
                <a:gd name="connsiteX6" fmla="*/ 10313 w 10384"/>
                <a:gd name="connsiteY6" fmla="*/ 4239 h 1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84" h="10601">
                  <a:moveTo>
                    <a:pt x="10313" y="4239"/>
                  </a:moveTo>
                  <a:cubicBezTo>
                    <a:pt x="10313" y="4326"/>
                    <a:pt x="10334" y="4391"/>
                    <a:pt x="10334" y="4479"/>
                  </a:cubicBezTo>
                  <a:cubicBezTo>
                    <a:pt x="10858" y="8383"/>
                    <a:pt x="7150" y="11698"/>
                    <a:pt x="3333" y="10258"/>
                  </a:cubicBezTo>
                  <a:cubicBezTo>
                    <a:pt x="-483" y="8819"/>
                    <a:pt x="-1094" y="3868"/>
                    <a:pt x="1872" y="1273"/>
                  </a:cubicBezTo>
                  <a:cubicBezTo>
                    <a:pt x="1938" y="1229"/>
                    <a:pt x="1981" y="1163"/>
                    <a:pt x="2046" y="1120"/>
                  </a:cubicBezTo>
                  <a:cubicBezTo>
                    <a:pt x="4882" y="-1345"/>
                    <a:pt x="9811" y="509"/>
                    <a:pt x="10313" y="4239"/>
                  </a:cubicBezTo>
                  <a:lnTo>
                    <a:pt x="10313" y="42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8288E14C-8DD0-4D29-B017-BC2C35DFE2B5}"/>
                </a:ext>
              </a:extLst>
            </p:cNvPr>
            <p:cNvSpPr/>
            <p:nvPr/>
          </p:nvSpPr>
          <p:spPr>
            <a:xfrm>
              <a:off x="6242707" y="5358989"/>
              <a:ext cx="8754" cy="8805"/>
            </a:xfrm>
            <a:custGeom>
              <a:avLst/>
              <a:gdLst>
                <a:gd name="connsiteX0" fmla="*/ 8482 w 8754"/>
                <a:gd name="connsiteY0" fmla="*/ 5951 h 8805"/>
                <a:gd name="connsiteX1" fmla="*/ 2833 w 8754"/>
                <a:gd name="connsiteY1" fmla="*/ 8503 h 8805"/>
                <a:gd name="connsiteX2" fmla="*/ 281 w 8754"/>
                <a:gd name="connsiteY2" fmla="*/ 2854 h 8805"/>
                <a:gd name="connsiteX3" fmla="*/ 5930 w 8754"/>
                <a:gd name="connsiteY3" fmla="*/ 302 h 8805"/>
                <a:gd name="connsiteX4" fmla="*/ 8482 w 8754"/>
                <a:gd name="connsiteY4" fmla="*/ 5951 h 8805"/>
                <a:gd name="connsiteX5" fmla="*/ 8482 w 8754"/>
                <a:gd name="connsiteY5" fmla="*/ 5951 h 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54" h="8805">
                  <a:moveTo>
                    <a:pt x="8482" y="5951"/>
                  </a:moveTo>
                  <a:cubicBezTo>
                    <a:pt x="7675" y="8089"/>
                    <a:pt x="5014" y="9441"/>
                    <a:pt x="2833" y="8503"/>
                  </a:cubicBezTo>
                  <a:cubicBezTo>
                    <a:pt x="652" y="7565"/>
                    <a:pt x="-591" y="5166"/>
                    <a:pt x="281" y="2854"/>
                  </a:cubicBezTo>
                  <a:cubicBezTo>
                    <a:pt x="1088" y="717"/>
                    <a:pt x="3749" y="-635"/>
                    <a:pt x="5930" y="302"/>
                  </a:cubicBezTo>
                  <a:cubicBezTo>
                    <a:pt x="8111" y="1240"/>
                    <a:pt x="9332" y="3661"/>
                    <a:pt x="8482" y="5951"/>
                  </a:cubicBezTo>
                  <a:lnTo>
                    <a:pt x="8482" y="59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28C9596A-9396-4491-8E39-8C24A853F5F6}"/>
                </a:ext>
              </a:extLst>
            </p:cNvPr>
            <p:cNvSpPr/>
            <p:nvPr/>
          </p:nvSpPr>
          <p:spPr>
            <a:xfrm>
              <a:off x="6236744" y="5342947"/>
              <a:ext cx="7623" cy="7410"/>
            </a:xfrm>
            <a:custGeom>
              <a:avLst/>
              <a:gdLst>
                <a:gd name="connsiteX0" fmla="*/ 7356 w 7623"/>
                <a:gd name="connsiteY0" fmla="*/ 5047 h 7410"/>
                <a:gd name="connsiteX1" fmla="*/ 268 w 7623"/>
                <a:gd name="connsiteY1" fmla="*/ 2364 h 7410"/>
                <a:gd name="connsiteX2" fmla="*/ 7356 w 7623"/>
                <a:gd name="connsiteY2" fmla="*/ 5047 h 7410"/>
                <a:gd name="connsiteX3" fmla="*/ 7356 w 7623"/>
                <a:gd name="connsiteY3" fmla="*/ 5047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7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69" y="-2195"/>
                    <a:pt x="9079" y="466"/>
                    <a:pt x="7356" y="5047"/>
                  </a:cubicBezTo>
                  <a:lnTo>
                    <a:pt x="7356" y="50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1021B671-5B9A-4369-BBBD-E692BB79E234}"/>
                </a:ext>
              </a:extLst>
            </p:cNvPr>
            <p:cNvSpPr/>
            <p:nvPr/>
          </p:nvSpPr>
          <p:spPr>
            <a:xfrm>
              <a:off x="6242576" y="5331578"/>
              <a:ext cx="6211" cy="6038"/>
            </a:xfrm>
            <a:custGeom>
              <a:avLst/>
              <a:gdLst>
                <a:gd name="connsiteX0" fmla="*/ 5996 w 6211"/>
                <a:gd name="connsiteY0" fmla="*/ 4115 h 6038"/>
                <a:gd name="connsiteX1" fmla="*/ 216 w 6211"/>
                <a:gd name="connsiteY1" fmla="*/ 1934 h 6038"/>
                <a:gd name="connsiteX2" fmla="*/ 5996 w 6211"/>
                <a:gd name="connsiteY2" fmla="*/ 4115 h 6038"/>
                <a:gd name="connsiteX3" fmla="*/ 5996 w 6211"/>
                <a:gd name="connsiteY3" fmla="*/ 411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6" y="4115"/>
                  </a:moveTo>
                  <a:cubicBezTo>
                    <a:pt x="4600" y="7823"/>
                    <a:pt x="-1180" y="5663"/>
                    <a:pt x="216" y="1934"/>
                  </a:cubicBezTo>
                  <a:cubicBezTo>
                    <a:pt x="1612" y="-1796"/>
                    <a:pt x="7391" y="385"/>
                    <a:pt x="5996" y="4115"/>
                  </a:cubicBezTo>
                  <a:lnTo>
                    <a:pt x="5996" y="41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58E814A5-CFB6-4F97-945C-F471D92E4C70}"/>
                </a:ext>
              </a:extLst>
            </p:cNvPr>
            <p:cNvSpPr/>
            <p:nvPr/>
          </p:nvSpPr>
          <p:spPr>
            <a:xfrm>
              <a:off x="6243353" y="5404347"/>
              <a:ext cx="9826" cy="9635"/>
            </a:xfrm>
            <a:custGeom>
              <a:avLst/>
              <a:gdLst>
                <a:gd name="connsiteX0" fmla="*/ 9755 w 9826"/>
                <a:gd name="connsiteY0" fmla="*/ 4716 h 9635"/>
                <a:gd name="connsiteX1" fmla="*/ 9319 w 9826"/>
                <a:gd name="connsiteY1" fmla="*/ 6570 h 9635"/>
                <a:gd name="connsiteX2" fmla="*/ 1052 w 9826"/>
                <a:gd name="connsiteY2" fmla="*/ 7922 h 9635"/>
                <a:gd name="connsiteX3" fmla="*/ 3997 w 9826"/>
                <a:gd name="connsiteY3" fmla="*/ 114 h 9635"/>
                <a:gd name="connsiteX4" fmla="*/ 4673 w 9826"/>
                <a:gd name="connsiteY4" fmla="*/ 27 h 9635"/>
                <a:gd name="connsiteX5" fmla="*/ 9755 w 9826"/>
                <a:gd name="connsiteY5" fmla="*/ 4716 h 9635"/>
                <a:gd name="connsiteX6" fmla="*/ 9755 w 9826"/>
                <a:gd name="connsiteY6" fmla="*/ 4716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6" h="9635">
                  <a:moveTo>
                    <a:pt x="9755" y="4716"/>
                  </a:moveTo>
                  <a:cubicBezTo>
                    <a:pt x="9646" y="5327"/>
                    <a:pt x="9493" y="5959"/>
                    <a:pt x="9319" y="6570"/>
                  </a:cubicBezTo>
                  <a:cubicBezTo>
                    <a:pt x="8337" y="10212"/>
                    <a:pt x="3190" y="10539"/>
                    <a:pt x="1052" y="7922"/>
                  </a:cubicBezTo>
                  <a:cubicBezTo>
                    <a:pt x="-1238" y="5109"/>
                    <a:pt x="420" y="725"/>
                    <a:pt x="3997" y="114"/>
                  </a:cubicBezTo>
                  <a:cubicBezTo>
                    <a:pt x="4215" y="70"/>
                    <a:pt x="4455" y="48"/>
                    <a:pt x="4673" y="27"/>
                  </a:cubicBezTo>
                  <a:cubicBezTo>
                    <a:pt x="7203" y="-257"/>
                    <a:pt x="10344" y="1750"/>
                    <a:pt x="9755" y="4716"/>
                  </a:cubicBezTo>
                  <a:lnTo>
                    <a:pt x="9755" y="47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B4A89C0B-3BD8-426F-AAA5-9B52D5CA67ED}"/>
                </a:ext>
              </a:extLst>
            </p:cNvPr>
            <p:cNvSpPr/>
            <p:nvPr/>
          </p:nvSpPr>
          <p:spPr>
            <a:xfrm>
              <a:off x="6256284" y="5400821"/>
              <a:ext cx="10289" cy="9995"/>
            </a:xfrm>
            <a:custGeom>
              <a:avLst/>
              <a:gdLst>
                <a:gd name="connsiteX0" fmla="*/ 9932 w 10289"/>
                <a:gd name="connsiteY0" fmla="*/ 6802 h 9995"/>
                <a:gd name="connsiteX1" fmla="*/ 357 w 10289"/>
                <a:gd name="connsiteY1" fmla="*/ 3203 h 9995"/>
                <a:gd name="connsiteX2" fmla="*/ 9932 w 10289"/>
                <a:gd name="connsiteY2" fmla="*/ 6802 h 9995"/>
                <a:gd name="connsiteX3" fmla="*/ 9932 w 10289"/>
                <a:gd name="connsiteY3" fmla="*/ 6802 h 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9" h="9995">
                  <a:moveTo>
                    <a:pt x="9932" y="6802"/>
                  </a:moveTo>
                  <a:cubicBezTo>
                    <a:pt x="7620" y="12953"/>
                    <a:pt x="-1955" y="9376"/>
                    <a:pt x="357" y="3203"/>
                  </a:cubicBezTo>
                  <a:cubicBezTo>
                    <a:pt x="2669" y="-2969"/>
                    <a:pt x="12244" y="630"/>
                    <a:pt x="9932" y="6802"/>
                  </a:cubicBezTo>
                  <a:lnTo>
                    <a:pt x="9932" y="6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0324966C-5B01-488E-99B6-E787172D2FD8}"/>
                </a:ext>
              </a:extLst>
            </p:cNvPr>
            <p:cNvSpPr/>
            <p:nvPr/>
          </p:nvSpPr>
          <p:spPr>
            <a:xfrm>
              <a:off x="6238329" y="5383980"/>
              <a:ext cx="10859" cy="10547"/>
            </a:xfrm>
            <a:custGeom>
              <a:avLst/>
              <a:gdLst>
                <a:gd name="connsiteX0" fmla="*/ 10482 w 10859"/>
                <a:gd name="connsiteY0" fmla="*/ 7176 h 10547"/>
                <a:gd name="connsiteX1" fmla="*/ 384 w 10859"/>
                <a:gd name="connsiteY1" fmla="*/ 3381 h 10547"/>
                <a:gd name="connsiteX2" fmla="*/ 10482 w 10859"/>
                <a:gd name="connsiteY2" fmla="*/ 7176 h 10547"/>
                <a:gd name="connsiteX3" fmla="*/ 10482 w 10859"/>
                <a:gd name="connsiteY3" fmla="*/ 7176 h 1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9" h="10547">
                  <a:moveTo>
                    <a:pt x="10482" y="7176"/>
                  </a:moveTo>
                  <a:cubicBezTo>
                    <a:pt x="8039" y="13676"/>
                    <a:pt x="-2081" y="9881"/>
                    <a:pt x="384" y="3381"/>
                  </a:cubicBezTo>
                  <a:cubicBezTo>
                    <a:pt x="2826" y="-3140"/>
                    <a:pt x="12925" y="677"/>
                    <a:pt x="10482" y="7176"/>
                  </a:cubicBezTo>
                  <a:lnTo>
                    <a:pt x="10482" y="71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F438869A-0EEB-41C4-B1D3-9893EBC3AD29}"/>
                </a:ext>
              </a:extLst>
            </p:cNvPr>
            <p:cNvSpPr/>
            <p:nvPr/>
          </p:nvSpPr>
          <p:spPr>
            <a:xfrm>
              <a:off x="6250798" y="5381576"/>
              <a:ext cx="9286" cy="9018"/>
            </a:xfrm>
            <a:custGeom>
              <a:avLst/>
              <a:gdLst>
                <a:gd name="connsiteX0" fmla="*/ 8962 w 9286"/>
                <a:gd name="connsiteY0" fmla="*/ 6134 h 9018"/>
                <a:gd name="connsiteX1" fmla="*/ 325 w 9286"/>
                <a:gd name="connsiteY1" fmla="*/ 2884 h 9018"/>
                <a:gd name="connsiteX2" fmla="*/ 8962 w 9286"/>
                <a:gd name="connsiteY2" fmla="*/ 6134 h 9018"/>
                <a:gd name="connsiteX3" fmla="*/ 8962 w 9286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D829B61A-2011-4021-B2FA-8EA58CEC8899}"/>
                </a:ext>
              </a:extLst>
            </p:cNvPr>
            <p:cNvSpPr/>
            <p:nvPr/>
          </p:nvSpPr>
          <p:spPr>
            <a:xfrm>
              <a:off x="6266617" y="5371059"/>
              <a:ext cx="7989" cy="8478"/>
            </a:xfrm>
            <a:custGeom>
              <a:avLst/>
              <a:gdLst>
                <a:gd name="connsiteX0" fmla="*/ 7930 w 7989"/>
                <a:gd name="connsiteY0" fmla="*/ 3216 h 8478"/>
                <a:gd name="connsiteX1" fmla="*/ 6316 w 7989"/>
                <a:gd name="connsiteY1" fmla="*/ 7578 h 8478"/>
                <a:gd name="connsiteX2" fmla="*/ 13 w 7989"/>
                <a:gd name="connsiteY2" fmla="*/ 5201 h 8478"/>
                <a:gd name="connsiteX3" fmla="*/ 1671 w 7989"/>
                <a:gd name="connsiteY3" fmla="*/ 860 h 8478"/>
                <a:gd name="connsiteX4" fmla="*/ 7930 w 7989"/>
                <a:gd name="connsiteY4" fmla="*/ 3216 h 8478"/>
                <a:gd name="connsiteX5" fmla="*/ 7930 w 7989"/>
                <a:gd name="connsiteY5" fmla="*/ 3216 h 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9" h="8478">
                  <a:moveTo>
                    <a:pt x="7930" y="3216"/>
                  </a:moveTo>
                  <a:cubicBezTo>
                    <a:pt x="8192" y="5092"/>
                    <a:pt x="7582" y="6269"/>
                    <a:pt x="6316" y="7578"/>
                  </a:cubicBezTo>
                  <a:cubicBezTo>
                    <a:pt x="4375" y="9585"/>
                    <a:pt x="144" y="7992"/>
                    <a:pt x="13" y="5201"/>
                  </a:cubicBezTo>
                  <a:cubicBezTo>
                    <a:pt x="-74" y="3390"/>
                    <a:pt x="253" y="2082"/>
                    <a:pt x="1671" y="860"/>
                  </a:cubicBezTo>
                  <a:cubicBezTo>
                    <a:pt x="3852" y="-1015"/>
                    <a:pt x="7516" y="359"/>
                    <a:pt x="7930" y="3216"/>
                  </a:cubicBezTo>
                  <a:lnTo>
                    <a:pt x="7930" y="3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40F52D82-58E5-4F74-B865-8F91E26F6A7C}"/>
                </a:ext>
              </a:extLst>
            </p:cNvPr>
            <p:cNvSpPr/>
            <p:nvPr/>
          </p:nvSpPr>
          <p:spPr>
            <a:xfrm>
              <a:off x="6249447" y="5367085"/>
              <a:ext cx="7300" cy="7080"/>
            </a:xfrm>
            <a:custGeom>
              <a:avLst/>
              <a:gdLst>
                <a:gd name="connsiteX0" fmla="*/ 7041 w 7300"/>
                <a:gd name="connsiteY0" fmla="*/ 4813 h 7080"/>
                <a:gd name="connsiteX1" fmla="*/ 258 w 7300"/>
                <a:gd name="connsiteY1" fmla="*/ 2261 h 7080"/>
                <a:gd name="connsiteX2" fmla="*/ 7041 w 7300"/>
                <a:gd name="connsiteY2" fmla="*/ 4813 h 7080"/>
                <a:gd name="connsiteX3" fmla="*/ 7041 w 7300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0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916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304D888D-4F5A-4933-8C9C-E13627636201}"/>
                </a:ext>
              </a:extLst>
            </p:cNvPr>
            <p:cNvSpPr/>
            <p:nvPr/>
          </p:nvSpPr>
          <p:spPr>
            <a:xfrm>
              <a:off x="6263655" y="5386070"/>
              <a:ext cx="8465" cy="8214"/>
            </a:xfrm>
            <a:custGeom>
              <a:avLst/>
              <a:gdLst>
                <a:gd name="connsiteX0" fmla="*/ 8167 w 8465"/>
                <a:gd name="connsiteY0" fmla="*/ 5588 h 8214"/>
                <a:gd name="connsiteX1" fmla="*/ 293 w 8465"/>
                <a:gd name="connsiteY1" fmla="*/ 2621 h 8214"/>
                <a:gd name="connsiteX2" fmla="*/ 8167 w 8465"/>
                <a:gd name="connsiteY2" fmla="*/ 5588 h 8214"/>
                <a:gd name="connsiteX3" fmla="*/ 8167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7" y="5588"/>
                  </a:moveTo>
                  <a:cubicBezTo>
                    <a:pt x="6269" y="10648"/>
                    <a:pt x="-1604" y="7703"/>
                    <a:pt x="293" y="2621"/>
                  </a:cubicBezTo>
                  <a:cubicBezTo>
                    <a:pt x="2212" y="-2439"/>
                    <a:pt x="10086" y="527"/>
                    <a:pt x="8167" y="5588"/>
                  </a:cubicBezTo>
                  <a:lnTo>
                    <a:pt x="8167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C96376B0-32F1-4D26-B9AC-5F1EBCB86FDA}"/>
                </a:ext>
              </a:extLst>
            </p:cNvPr>
            <p:cNvSpPr/>
            <p:nvPr/>
          </p:nvSpPr>
          <p:spPr>
            <a:xfrm>
              <a:off x="6238508" y="5416253"/>
              <a:ext cx="6467" cy="6285"/>
            </a:xfrm>
            <a:custGeom>
              <a:avLst/>
              <a:gdLst>
                <a:gd name="connsiteX0" fmla="*/ 6247 w 6467"/>
                <a:gd name="connsiteY0" fmla="*/ 4282 h 6285"/>
                <a:gd name="connsiteX1" fmla="*/ 227 w 6467"/>
                <a:gd name="connsiteY1" fmla="*/ 2013 h 6285"/>
                <a:gd name="connsiteX2" fmla="*/ 6247 w 6467"/>
                <a:gd name="connsiteY2" fmla="*/ 4282 h 6285"/>
                <a:gd name="connsiteX3" fmla="*/ 6247 w 6467"/>
                <a:gd name="connsiteY3" fmla="*/ 4282 h 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7" h="6285">
                  <a:moveTo>
                    <a:pt x="6247" y="4282"/>
                  </a:moveTo>
                  <a:cubicBezTo>
                    <a:pt x="4785" y="8142"/>
                    <a:pt x="-1235" y="5896"/>
                    <a:pt x="227" y="2013"/>
                  </a:cubicBezTo>
                  <a:cubicBezTo>
                    <a:pt x="1688" y="-1869"/>
                    <a:pt x="7686" y="399"/>
                    <a:pt x="6247" y="4282"/>
                  </a:cubicBezTo>
                  <a:lnTo>
                    <a:pt x="6247" y="42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D00289FE-35A6-4A70-AB4A-1C8F937043AE}"/>
                </a:ext>
              </a:extLst>
            </p:cNvPr>
            <p:cNvSpPr/>
            <p:nvPr/>
          </p:nvSpPr>
          <p:spPr>
            <a:xfrm>
              <a:off x="6259679" y="5422460"/>
              <a:ext cx="10457" cy="10158"/>
            </a:xfrm>
            <a:custGeom>
              <a:avLst/>
              <a:gdLst>
                <a:gd name="connsiteX0" fmla="*/ 10092 w 10457"/>
                <a:gd name="connsiteY0" fmla="*/ 6908 h 10158"/>
                <a:gd name="connsiteX1" fmla="*/ 365 w 10457"/>
                <a:gd name="connsiteY1" fmla="*/ 3244 h 10158"/>
                <a:gd name="connsiteX2" fmla="*/ 10092 w 10457"/>
                <a:gd name="connsiteY2" fmla="*/ 6908 h 10158"/>
                <a:gd name="connsiteX3" fmla="*/ 10092 w 10457"/>
                <a:gd name="connsiteY3" fmla="*/ 6908 h 1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158">
                  <a:moveTo>
                    <a:pt x="10092" y="6908"/>
                  </a:moveTo>
                  <a:cubicBezTo>
                    <a:pt x="7737" y="13168"/>
                    <a:pt x="-1991" y="9526"/>
                    <a:pt x="365" y="3244"/>
                  </a:cubicBezTo>
                  <a:cubicBezTo>
                    <a:pt x="2720" y="-3015"/>
                    <a:pt x="12447" y="649"/>
                    <a:pt x="10092" y="6908"/>
                  </a:cubicBezTo>
                  <a:lnTo>
                    <a:pt x="10092" y="69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80E9B4B9-DE50-4556-BAFA-D5206EDD17CE}"/>
                </a:ext>
              </a:extLst>
            </p:cNvPr>
            <p:cNvSpPr/>
            <p:nvPr/>
          </p:nvSpPr>
          <p:spPr>
            <a:xfrm>
              <a:off x="6244042" y="5439719"/>
              <a:ext cx="11042" cy="10721"/>
            </a:xfrm>
            <a:custGeom>
              <a:avLst/>
              <a:gdLst>
                <a:gd name="connsiteX0" fmla="*/ 10658 w 11042"/>
                <a:gd name="connsiteY0" fmla="*/ 7294 h 10721"/>
                <a:gd name="connsiteX1" fmla="*/ 385 w 11042"/>
                <a:gd name="connsiteY1" fmla="*/ 3433 h 10721"/>
                <a:gd name="connsiteX2" fmla="*/ 10658 w 11042"/>
                <a:gd name="connsiteY2" fmla="*/ 7294 h 10721"/>
                <a:gd name="connsiteX3" fmla="*/ 10658 w 11042"/>
                <a:gd name="connsiteY3" fmla="*/ 7294 h 1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2" h="10721">
                  <a:moveTo>
                    <a:pt x="10658" y="7294"/>
                  </a:moveTo>
                  <a:cubicBezTo>
                    <a:pt x="8171" y="13902"/>
                    <a:pt x="-2101" y="10042"/>
                    <a:pt x="385" y="3433"/>
                  </a:cubicBezTo>
                  <a:cubicBezTo>
                    <a:pt x="2872" y="-3175"/>
                    <a:pt x="13144" y="663"/>
                    <a:pt x="10658" y="7294"/>
                  </a:cubicBezTo>
                  <a:lnTo>
                    <a:pt x="10658" y="72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AF29E4D6-573C-4529-98A1-E22DFE7D889A}"/>
                </a:ext>
              </a:extLst>
            </p:cNvPr>
            <p:cNvSpPr/>
            <p:nvPr/>
          </p:nvSpPr>
          <p:spPr>
            <a:xfrm>
              <a:off x="6236804" y="5428834"/>
              <a:ext cx="10469" cy="10512"/>
            </a:xfrm>
            <a:custGeom>
              <a:avLst/>
              <a:gdLst>
                <a:gd name="connsiteX0" fmla="*/ 10132 w 10469"/>
                <a:gd name="connsiteY0" fmla="*/ 7099 h 10512"/>
                <a:gd name="connsiteX1" fmla="*/ 3392 w 10469"/>
                <a:gd name="connsiteY1" fmla="*/ 10153 h 10512"/>
                <a:gd name="connsiteX2" fmla="*/ 339 w 10469"/>
                <a:gd name="connsiteY2" fmla="*/ 3413 h 10512"/>
                <a:gd name="connsiteX3" fmla="*/ 7078 w 10469"/>
                <a:gd name="connsiteY3" fmla="*/ 360 h 10512"/>
                <a:gd name="connsiteX4" fmla="*/ 10132 w 10469"/>
                <a:gd name="connsiteY4" fmla="*/ 7099 h 10512"/>
                <a:gd name="connsiteX5" fmla="*/ 10132 w 10469"/>
                <a:gd name="connsiteY5" fmla="*/ 7099 h 1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69" h="10512">
                  <a:moveTo>
                    <a:pt x="10132" y="7099"/>
                  </a:moveTo>
                  <a:cubicBezTo>
                    <a:pt x="9171" y="9673"/>
                    <a:pt x="5987" y="11265"/>
                    <a:pt x="3392" y="10153"/>
                  </a:cubicBezTo>
                  <a:cubicBezTo>
                    <a:pt x="775" y="9040"/>
                    <a:pt x="-709" y="6161"/>
                    <a:pt x="339" y="3413"/>
                  </a:cubicBezTo>
                  <a:cubicBezTo>
                    <a:pt x="1298" y="840"/>
                    <a:pt x="4482" y="-753"/>
                    <a:pt x="7078" y="360"/>
                  </a:cubicBezTo>
                  <a:cubicBezTo>
                    <a:pt x="9695" y="1472"/>
                    <a:pt x="11178" y="4351"/>
                    <a:pt x="10132" y="7099"/>
                  </a:cubicBezTo>
                  <a:lnTo>
                    <a:pt x="10132" y="7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40899E13-4E5C-4CBE-9E84-921666BA590D}"/>
                </a:ext>
              </a:extLst>
            </p:cNvPr>
            <p:cNvSpPr/>
            <p:nvPr/>
          </p:nvSpPr>
          <p:spPr>
            <a:xfrm>
              <a:off x="6224659" y="5450716"/>
              <a:ext cx="10295" cy="9980"/>
            </a:xfrm>
            <a:custGeom>
              <a:avLst/>
              <a:gdLst>
                <a:gd name="connsiteX0" fmla="*/ 9932 w 10295"/>
                <a:gd name="connsiteY0" fmla="*/ 6787 h 9980"/>
                <a:gd name="connsiteX1" fmla="*/ 357 w 10295"/>
                <a:gd name="connsiteY1" fmla="*/ 3188 h 9980"/>
                <a:gd name="connsiteX2" fmla="*/ 9932 w 10295"/>
                <a:gd name="connsiteY2" fmla="*/ 6787 h 9980"/>
                <a:gd name="connsiteX3" fmla="*/ 9932 w 10295"/>
                <a:gd name="connsiteY3" fmla="*/ 6787 h 9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80">
                  <a:moveTo>
                    <a:pt x="9932" y="6787"/>
                  </a:moveTo>
                  <a:cubicBezTo>
                    <a:pt x="7620" y="12938"/>
                    <a:pt x="-1955" y="9361"/>
                    <a:pt x="357" y="3188"/>
                  </a:cubicBezTo>
                  <a:cubicBezTo>
                    <a:pt x="2691" y="-2962"/>
                    <a:pt x="12266" y="636"/>
                    <a:pt x="9932" y="6787"/>
                  </a:cubicBezTo>
                  <a:lnTo>
                    <a:pt x="9932" y="67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C538562F-9332-4E44-8984-8923E570DD70}"/>
                </a:ext>
              </a:extLst>
            </p:cNvPr>
            <p:cNvSpPr/>
            <p:nvPr/>
          </p:nvSpPr>
          <p:spPr>
            <a:xfrm>
              <a:off x="6227886" y="5440814"/>
              <a:ext cx="8465" cy="8214"/>
            </a:xfrm>
            <a:custGeom>
              <a:avLst/>
              <a:gdLst>
                <a:gd name="connsiteX0" fmla="*/ 8167 w 8465"/>
                <a:gd name="connsiteY0" fmla="*/ 5588 h 8214"/>
                <a:gd name="connsiteX1" fmla="*/ 293 w 8465"/>
                <a:gd name="connsiteY1" fmla="*/ 2621 h 8214"/>
                <a:gd name="connsiteX2" fmla="*/ 8167 w 8465"/>
                <a:gd name="connsiteY2" fmla="*/ 5588 h 8214"/>
                <a:gd name="connsiteX3" fmla="*/ 8167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7" y="5588"/>
                  </a:moveTo>
                  <a:cubicBezTo>
                    <a:pt x="6269" y="10648"/>
                    <a:pt x="-1605" y="7703"/>
                    <a:pt x="293" y="2621"/>
                  </a:cubicBezTo>
                  <a:cubicBezTo>
                    <a:pt x="2212" y="-2439"/>
                    <a:pt x="10086" y="527"/>
                    <a:pt x="8167" y="5588"/>
                  </a:cubicBezTo>
                  <a:lnTo>
                    <a:pt x="8167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5E4E5B4-794E-4E55-AB3F-F7552D982052}"/>
                </a:ext>
              </a:extLst>
            </p:cNvPr>
            <p:cNvSpPr/>
            <p:nvPr/>
          </p:nvSpPr>
          <p:spPr>
            <a:xfrm>
              <a:off x="6213902" y="5463729"/>
              <a:ext cx="7790" cy="7558"/>
            </a:xfrm>
            <a:custGeom>
              <a:avLst/>
              <a:gdLst>
                <a:gd name="connsiteX0" fmla="*/ 7515 w 7790"/>
                <a:gd name="connsiteY0" fmla="*/ 5138 h 7558"/>
                <a:gd name="connsiteX1" fmla="*/ 275 w 7790"/>
                <a:gd name="connsiteY1" fmla="*/ 2411 h 7558"/>
                <a:gd name="connsiteX2" fmla="*/ 7515 w 7790"/>
                <a:gd name="connsiteY2" fmla="*/ 5138 h 7558"/>
                <a:gd name="connsiteX3" fmla="*/ 7515 w 7790"/>
                <a:gd name="connsiteY3" fmla="*/ 5138 h 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0" h="7558">
                  <a:moveTo>
                    <a:pt x="7515" y="5138"/>
                  </a:moveTo>
                  <a:cubicBezTo>
                    <a:pt x="5771" y="9805"/>
                    <a:pt x="-1492" y="7079"/>
                    <a:pt x="275" y="2411"/>
                  </a:cubicBezTo>
                  <a:cubicBezTo>
                    <a:pt x="2019" y="-2234"/>
                    <a:pt x="9282" y="470"/>
                    <a:pt x="7515" y="5138"/>
                  </a:cubicBezTo>
                  <a:lnTo>
                    <a:pt x="7515" y="51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A864134D-2AC3-4275-95F2-47A50D7C4166}"/>
                </a:ext>
              </a:extLst>
            </p:cNvPr>
            <p:cNvSpPr/>
            <p:nvPr/>
          </p:nvSpPr>
          <p:spPr>
            <a:xfrm>
              <a:off x="6231432" y="5476885"/>
              <a:ext cx="7299" cy="7095"/>
            </a:xfrm>
            <a:custGeom>
              <a:avLst/>
              <a:gdLst>
                <a:gd name="connsiteX0" fmla="*/ 7041 w 7299"/>
                <a:gd name="connsiteY0" fmla="*/ 4828 h 7095"/>
                <a:gd name="connsiteX1" fmla="*/ 258 w 7299"/>
                <a:gd name="connsiteY1" fmla="*/ 2276 h 7095"/>
                <a:gd name="connsiteX2" fmla="*/ 7041 w 7299"/>
                <a:gd name="connsiteY2" fmla="*/ 4828 h 7095"/>
                <a:gd name="connsiteX3" fmla="*/ 7041 w 7299"/>
                <a:gd name="connsiteY3" fmla="*/ 4828 h 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95">
                  <a:moveTo>
                    <a:pt x="7041" y="4828"/>
                  </a:moveTo>
                  <a:cubicBezTo>
                    <a:pt x="5405" y="9190"/>
                    <a:pt x="-1399" y="6660"/>
                    <a:pt x="258" y="2276"/>
                  </a:cubicBezTo>
                  <a:cubicBezTo>
                    <a:pt x="1894" y="-2107"/>
                    <a:pt x="8698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29585E64-E4FB-48CF-AE06-0106A68409AC}"/>
                </a:ext>
              </a:extLst>
            </p:cNvPr>
            <p:cNvSpPr/>
            <p:nvPr/>
          </p:nvSpPr>
          <p:spPr>
            <a:xfrm>
              <a:off x="6241280" y="5460541"/>
              <a:ext cx="8672" cy="8668"/>
            </a:xfrm>
            <a:custGeom>
              <a:avLst/>
              <a:gdLst>
                <a:gd name="connsiteX0" fmla="*/ 8186 w 8672"/>
                <a:gd name="connsiteY0" fmla="*/ 2371 h 8668"/>
                <a:gd name="connsiteX1" fmla="*/ 8273 w 8672"/>
                <a:gd name="connsiteY1" fmla="*/ 2546 h 8668"/>
                <a:gd name="connsiteX2" fmla="*/ 6114 w 8672"/>
                <a:gd name="connsiteY2" fmla="*/ 8282 h 8668"/>
                <a:gd name="connsiteX3" fmla="*/ 5939 w 8672"/>
                <a:gd name="connsiteY3" fmla="*/ 8347 h 8668"/>
                <a:gd name="connsiteX4" fmla="*/ 487 w 8672"/>
                <a:gd name="connsiteY4" fmla="*/ 6297 h 8668"/>
                <a:gd name="connsiteX5" fmla="*/ 399 w 8672"/>
                <a:gd name="connsiteY5" fmla="*/ 6123 h 8668"/>
                <a:gd name="connsiteX6" fmla="*/ 2559 w 8672"/>
                <a:gd name="connsiteY6" fmla="*/ 387 h 8668"/>
                <a:gd name="connsiteX7" fmla="*/ 2733 w 8672"/>
                <a:gd name="connsiteY7" fmla="*/ 321 h 8668"/>
                <a:gd name="connsiteX8" fmla="*/ 8186 w 8672"/>
                <a:gd name="connsiteY8" fmla="*/ 2371 h 8668"/>
                <a:gd name="connsiteX9" fmla="*/ 8186 w 8672"/>
                <a:gd name="connsiteY9" fmla="*/ 2371 h 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72" h="8668">
                  <a:moveTo>
                    <a:pt x="8186" y="2371"/>
                  </a:moveTo>
                  <a:cubicBezTo>
                    <a:pt x="8229" y="2415"/>
                    <a:pt x="8251" y="2480"/>
                    <a:pt x="8273" y="2546"/>
                  </a:cubicBezTo>
                  <a:cubicBezTo>
                    <a:pt x="9320" y="4509"/>
                    <a:pt x="8208" y="7497"/>
                    <a:pt x="6114" y="8282"/>
                  </a:cubicBezTo>
                  <a:cubicBezTo>
                    <a:pt x="6048" y="8304"/>
                    <a:pt x="6005" y="8326"/>
                    <a:pt x="5939" y="8347"/>
                  </a:cubicBezTo>
                  <a:cubicBezTo>
                    <a:pt x="3736" y="9176"/>
                    <a:pt x="1599" y="8369"/>
                    <a:pt x="487" y="6297"/>
                  </a:cubicBezTo>
                  <a:cubicBezTo>
                    <a:pt x="465" y="6232"/>
                    <a:pt x="421" y="6188"/>
                    <a:pt x="399" y="6123"/>
                  </a:cubicBezTo>
                  <a:cubicBezTo>
                    <a:pt x="-647" y="4160"/>
                    <a:pt x="465" y="1172"/>
                    <a:pt x="2559" y="387"/>
                  </a:cubicBezTo>
                  <a:cubicBezTo>
                    <a:pt x="2624" y="365"/>
                    <a:pt x="2690" y="343"/>
                    <a:pt x="2733" y="321"/>
                  </a:cubicBezTo>
                  <a:cubicBezTo>
                    <a:pt x="4914" y="-508"/>
                    <a:pt x="7052" y="299"/>
                    <a:pt x="8186" y="2371"/>
                  </a:cubicBezTo>
                  <a:lnTo>
                    <a:pt x="8186" y="23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F398C5E6-2BC7-4BC5-8320-FD8E30FE3A39}"/>
                </a:ext>
              </a:extLst>
            </p:cNvPr>
            <p:cNvSpPr/>
            <p:nvPr/>
          </p:nvSpPr>
          <p:spPr>
            <a:xfrm>
              <a:off x="6219458" y="5473324"/>
              <a:ext cx="8041" cy="7814"/>
            </a:xfrm>
            <a:custGeom>
              <a:avLst/>
              <a:gdLst>
                <a:gd name="connsiteX0" fmla="*/ 7762 w 8041"/>
                <a:gd name="connsiteY0" fmla="*/ 5314 h 7814"/>
                <a:gd name="connsiteX1" fmla="*/ 280 w 8041"/>
                <a:gd name="connsiteY1" fmla="*/ 2501 h 7814"/>
                <a:gd name="connsiteX2" fmla="*/ 7762 w 8041"/>
                <a:gd name="connsiteY2" fmla="*/ 5314 h 7814"/>
                <a:gd name="connsiteX3" fmla="*/ 7762 w 8041"/>
                <a:gd name="connsiteY3" fmla="*/ 5314 h 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1" h="7814">
                  <a:moveTo>
                    <a:pt x="7762" y="5314"/>
                  </a:moveTo>
                  <a:cubicBezTo>
                    <a:pt x="5951" y="10134"/>
                    <a:pt x="-1530" y="7321"/>
                    <a:pt x="280" y="2501"/>
                  </a:cubicBezTo>
                  <a:cubicBezTo>
                    <a:pt x="2091" y="-2319"/>
                    <a:pt x="9571" y="494"/>
                    <a:pt x="7762" y="5314"/>
                  </a:cubicBezTo>
                  <a:lnTo>
                    <a:pt x="7762" y="53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DA8E8523-BCF7-420C-B6D3-86A8F6AA61EB}"/>
                </a:ext>
              </a:extLst>
            </p:cNvPr>
            <p:cNvSpPr/>
            <p:nvPr/>
          </p:nvSpPr>
          <p:spPr>
            <a:xfrm>
              <a:off x="6216231" y="5496038"/>
              <a:ext cx="6767" cy="7128"/>
            </a:xfrm>
            <a:custGeom>
              <a:avLst/>
              <a:gdLst>
                <a:gd name="connsiteX0" fmla="*/ 6473 w 6767"/>
                <a:gd name="connsiteY0" fmla="*/ 1837 h 7128"/>
                <a:gd name="connsiteX1" fmla="*/ 4597 w 6767"/>
                <a:gd name="connsiteY1" fmla="*/ 6831 h 7128"/>
                <a:gd name="connsiteX2" fmla="*/ 693 w 6767"/>
                <a:gd name="connsiteY2" fmla="*/ 5915 h 7128"/>
                <a:gd name="connsiteX3" fmla="*/ 584 w 6767"/>
                <a:gd name="connsiteY3" fmla="*/ 1924 h 7128"/>
                <a:gd name="connsiteX4" fmla="*/ 1020 w 6767"/>
                <a:gd name="connsiteY4" fmla="*/ 1379 h 7128"/>
                <a:gd name="connsiteX5" fmla="*/ 1020 w 6767"/>
                <a:gd name="connsiteY5" fmla="*/ 1291 h 7128"/>
                <a:gd name="connsiteX6" fmla="*/ 6473 w 6767"/>
                <a:gd name="connsiteY6" fmla="*/ 1837 h 7128"/>
                <a:gd name="connsiteX7" fmla="*/ 6473 w 6767"/>
                <a:gd name="connsiteY7" fmla="*/ 1837 h 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7" h="7128">
                  <a:moveTo>
                    <a:pt x="6473" y="1837"/>
                  </a:moveTo>
                  <a:cubicBezTo>
                    <a:pt x="7193" y="3887"/>
                    <a:pt x="6604" y="5806"/>
                    <a:pt x="4597" y="6831"/>
                  </a:cubicBezTo>
                  <a:cubicBezTo>
                    <a:pt x="3310" y="7485"/>
                    <a:pt x="1587" y="7006"/>
                    <a:pt x="693" y="5915"/>
                  </a:cubicBezTo>
                  <a:cubicBezTo>
                    <a:pt x="-311" y="4694"/>
                    <a:pt x="-114" y="3211"/>
                    <a:pt x="584" y="1924"/>
                  </a:cubicBezTo>
                  <a:cubicBezTo>
                    <a:pt x="671" y="1706"/>
                    <a:pt x="824" y="1509"/>
                    <a:pt x="1020" y="1379"/>
                  </a:cubicBezTo>
                  <a:cubicBezTo>
                    <a:pt x="1413" y="986"/>
                    <a:pt x="1413" y="942"/>
                    <a:pt x="1020" y="1291"/>
                  </a:cubicBezTo>
                  <a:cubicBezTo>
                    <a:pt x="2220" y="-672"/>
                    <a:pt x="5709" y="-323"/>
                    <a:pt x="6473" y="1837"/>
                  </a:cubicBezTo>
                  <a:lnTo>
                    <a:pt x="6473" y="18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81B4F395-A459-4C93-ABA6-EE8429D7221D}"/>
                </a:ext>
              </a:extLst>
            </p:cNvPr>
            <p:cNvSpPr/>
            <p:nvPr/>
          </p:nvSpPr>
          <p:spPr>
            <a:xfrm>
              <a:off x="6202967" y="5507948"/>
              <a:ext cx="7958" cy="7726"/>
            </a:xfrm>
            <a:custGeom>
              <a:avLst/>
              <a:gdLst>
                <a:gd name="connsiteX0" fmla="*/ 7676 w 7958"/>
                <a:gd name="connsiteY0" fmla="*/ 5259 h 7726"/>
                <a:gd name="connsiteX1" fmla="*/ 282 w 7958"/>
                <a:gd name="connsiteY1" fmla="*/ 2467 h 7726"/>
                <a:gd name="connsiteX2" fmla="*/ 7676 w 7958"/>
                <a:gd name="connsiteY2" fmla="*/ 5259 h 7726"/>
                <a:gd name="connsiteX3" fmla="*/ 7676 w 7958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8" h="7726">
                  <a:moveTo>
                    <a:pt x="7676" y="5259"/>
                  </a:moveTo>
                  <a:cubicBezTo>
                    <a:pt x="5887" y="10014"/>
                    <a:pt x="-1528" y="7244"/>
                    <a:pt x="282" y="2467"/>
                  </a:cubicBezTo>
                  <a:cubicBezTo>
                    <a:pt x="2071" y="-2287"/>
                    <a:pt x="9486" y="483"/>
                    <a:pt x="7676" y="5259"/>
                  </a:cubicBezTo>
                  <a:lnTo>
                    <a:pt x="7676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A26A0F98-A82C-4798-A096-177CC9C0CE02}"/>
                </a:ext>
              </a:extLst>
            </p:cNvPr>
            <p:cNvSpPr/>
            <p:nvPr/>
          </p:nvSpPr>
          <p:spPr>
            <a:xfrm>
              <a:off x="6201985" y="5498569"/>
              <a:ext cx="6890" cy="6680"/>
            </a:xfrm>
            <a:custGeom>
              <a:avLst/>
              <a:gdLst>
                <a:gd name="connsiteX0" fmla="*/ 6652 w 6890"/>
                <a:gd name="connsiteY0" fmla="*/ 4540 h 6680"/>
                <a:gd name="connsiteX1" fmla="*/ 239 w 6890"/>
                <a:gd name="connsiteY1" fmla="*/ 2141 h 6680"/>
                <a:gd name="connsiteX2" fmla="*/ 6652 w 6890"/>
                <a:gd name="connsiteY2" fmla="*/ 4540 h 6680"/>
                <a:gd name="connsiteX3" fmla="*/ 6652 w 6890"/>
                <a:gd name="connsiteY3" fmla="*/ 4540 h 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90" h="6680">
                  <a:moveTo>
                    <a:pt x="6652" y="4540"/>
                  </a:moveTo>
                  <a:cubicBezTo>
                    <a:pt x="5103" y="8662"/>
                    <a:pt x="-1309" y="6263"/>
                    <a:pt x="239" y="2141"/>
                  </a:cubicBezTo>
                  <a:cubicBezTo>
                    <a:pt x="1788" y="-1981"/>
                    <a:pt x="8200" y="418"/>
                    <a:pt x="6652" y="4540"/>
                  </a:cubicBezTo>
                  <a:lnTo>
                    <a:pt x="6652" y="45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DA4CBC7C-9B56-4378-BA27-F70683AAEFAE}"/>
                </a:ext>
              </a:extLst>
            </p:cNvPr>
            <p:cNvSpPr/>
            <p:nvPr/>
          </p:nvSpPr>
          <p:spPr>
            <a:xfrm>
              <a:off x="6179396" y="5510151"/>
              <a:ext cx="7968" cy="7726"/>
            </a:xfrm>
            <a:custGeom>
              <a:avLst/>
              <a:gdLst>
                <a:gd name="connsiteX0" fmla="*/ 7691 w 7968"/>
                <a:gd name="connsiteY0" fmla="*/ 5259 h 7726"/>
                <a:gd name="connsiteX1" fmla="*/ 276 w 7968"/>
                <a:gd name="connsiteY1" fmla="*/ 2467 h 7726"/>
                <a:gd name="connsiteX2" fmla="*/ 7691 w 7968"/>
                <a:gd name="connsiteY2" fmla="*/ 5259 h 7726"/>
                <a:gd name="connsiteX3" fmla="*/ 7691 w 7968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8" h="7726">
                  <a:moveTo>
                    <a:pt x="7691" y="5259"/>
                  </a:moveTo>
                  <a:cubicBezTo>
                    <a:pt x="5903" y="10014"/>
                    <a:pt x="-1512" y="7244"/>
                    <a:pt x="276" y="2467"/>
                  </a:cubicBezTo>
                  <a:cubicBezTo>
                    <a:pt x="2087" y="-2287"/>
                    <a:pt x="9480" y="483"/>
                    <a:pt x="7691" y="5259"/>
                  </a:cubicBezTo>
                  <a:lnTo>
                    <a:pt x="7691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5CD369E5-7C71-495E-8B31-7CFC9A33B41B}"/>
                </a:ext>
              </a:extLst>
            </p:cNvPr>
            <p:cNvSpPr/>
            <p:nvPr/>
          </p:nvSpPr>
          <p:spPr>
            <a:xfrm>
              <a:off x="6181943" y="5498004"/>
              <a:ext cx="4966" cy="4835"/>
            </a:xfrm>
            <a:custGeom>
              <a:avLst/>
              <a:gdLst>
                <a:gd name="connsiteX0" fmla="*/ 4795 w 4966"/>
                <a:gd name="connsiteY0" fmla="*/ 3295 h 4835"/>
                <a:gd name="connsiteX1" fmla="*/ 171 w 4966"/>
                <a:gd name="connsiteY1" fmla="*/ 1550 h 4835"/>
                <a:gd name="connsiteX2" fmla="*/ 4795 w 4966"/>
                <a:gd name="connsiteY2" fmla="*/ 3295 h 4835"/>
                <a:gd name="connsiteX3" fmla="*/ 4795 w 4966"/>
                <a:gd name="connsiteY3" fmla="*/ 3295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6" h="4835">
                  <a:moveTo>
                    <a:pt x="4795" y="3295"/>
                  </a:moveTo>
                  <a:cubicBezTo>
                    <a:pt x="3683" y="6261"/>
                    <a:pt x="-941" y="4538"/>
                    <a:pt x="171" y="1550"/>
                  </a:cubicBezTo>
                  <a:cubicBezTo>
                    <a:pt x="1284" y="-1438"/>
                    <a:pt x="5908" y="307"/>
                    <a:pt x="4795" y="3295"/>
                  </a:cubicBezTo>
                  <a:lnTo>
                    <a:pt x="4795" y="32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8011D0F9-1A7A-4AAF-BBA4-B0D34A327D28}"/>
                </a:ext>
              </a:extLst>
            </p:cNvPr>
            <p:cNvSpPr/>
            <p:nvPr/>
          </p:nvSpPr>
          <p:spPr>
            <a:xfrm>
              <a:off x="6160438" y="5506441"/>
              <a:ext cx="6211" cy="6038"/>
            </a:xfrm>
            <a:custGeom>
              <a:avLst/>
              <a:gdLst>
                <a:gd name="connsiteX0" fmla="*/ 5995 w 6211"/>
                <a:gd name="connsiteY0" fmla="*/ 4105 h 6038"/>
                <a:gd name="connsiteX1" fmla="*/ 216 w 6211"/>
                <a:gd name="connsiteY1" fmla="*/ 1924 h 6038"/>
                <a:gd name="connsiteX2" fmla="*/ 5995 w 6211"/>
                <a:gd name="connsiteY2" fmla="*/ 4105 h 6038"/>
                <a:gd name="connsiteX3" fmla="*/ 5995 w 6211"/>
                <a:gd name="connsiteY3" fmla="*/ 410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5" y="4105"/>
                  </a:moveTo>
                  <a:cubicBezTo>
                    <a:pt x="4600" y="7835"/>
                    <a:pt x="-1180" y="5654"/>
                    <a:pt x="216" y="1924"/>
                  </a:cubicBezTo>
                  <a:cubicBezTo>
                    <a:pt x="1611" y="-1784"/>
                    <a:pt x="7392" y="376"/>
                    <a:pt x="5995" y="4105"/>
                  </a:cubicBezTo>
                  <a:lnTo>
                    <a:pt x="5995" y="41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CB84E6A9-02D6-4F60-96A0-EA05A8B50F31}"/>
                </a:ext>
              </a:extLst>
            </p:cNvPr>
            <p:cNvSpPr/>
            <p:nvPr/>
          </p:nvSpPr>
          <p:spPr>
            <a:xfrm>
              <a:off x="6140016" y="5503748"/>
              <a:ext cx="5140" cy="4992"/>
            </a:xfrm>
            <a:custGeom>
              <a:avLst/>
              <a:gdLst>
                <a:gd name="connsiteX0" fmla="*/ 4956 w 5140"/>
                <a:gd name="connsiteY0" fmla="*/ 3396 h 4992"/>
                <a:gd name="connsiteX1" fmla="*/ 179 w 5140"/>
                <a:gd name="connsiteY1" fmla="*/ 1607 h 4992"/>
                <a:gd name="connsiteX2" fmla="*/ 4956 w 5140"/>
                <a:gd name="connsiteY2" fmla="*/ 3396 h 4992"/>
                <a:gd name="connsiteX3" fmla="*/ 4956 w 5140"/>
                <a:gd name="connsiteY3" fmla="*/ 3396 h 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0" h="4992">
                  <a:moveTo>
                    <a:pt x="4956" y="3396"/>
                  </a:moveTo>
                  <a:cubicBezTo>
                    <a:pt x="3800" y="6471"/>
                    <a:pt x="-977" y="4682"/>
                    <a:pt x="179" y="1607"/>
                  </a:cubicBezTo>
                  <a:cubicBezTo>
                    <a:pt x="1335" y="-1490"/>
                    <a:pt x="6133" y="320"/>
                    <a:pt x="4956" y="3396"/>
                  </a:cubicBezTo>
                  <a:lnTo>
                    <a:pt x="4956" y="3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D622434F-4C49-4986-B06D-895FFFFAC577}"/>
                </a:ext>
              </a:extLst>
            </p:cNvPr>
            <p:cNvSpPr/>
            <p:nvPr/>
          </p:nvSpPr>
          <p:spPr>
            <a:xfrm>
              <a:off x="6148539" y="5489981"/>
              <a:ext cx="5390" cy="5230"/>
            </a:xfrm>
            <a:custGeom>
              <a:avLst/>
              <a:gdLst>
                <a:gd name="connsiteX0" fmla="*/ 5201 w 5390"/>
                <a:gd name="connsiteY0" fmla="*/ 3553 h 5230"/>
                <a:gd name="connsiteX1" fmla="*/ 185 w 5390"/>
                <a:gd name="connsiteY1" fmla="*/ 1677 h 5230"/>
                <a:gd name="connsiteX2" fmla="*/ 5201 w 5390"/>
                <a:gd name="connsiteY2" fmla="*/ 3553 h 5230"/>
                <a:gd name="connsiteX3" fmla="*/ 5201 w 5390"/>
                <a:gd name="connsiteY3" fmla="*/ 3553 h 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0" h="5230">
                  <a:moveTo>
                    <a:pt x="5201" y="3553"/>
                  </a:moveTo>
                  <a:cubicBezTo>
                    <a:pt x="3980" y="6781"/>
                    <a:pt x="-1015" y="4905"/>
                    <a:pt x="185" y="1677"/>
                  </a:cubicBezTo>
                  <a:cubicBezTo>
                    <a:pt x="1406" y="-1551"/>
                    <a:pt x="6422" y="325"/>
                    <a:pt x="5201" y="3553"/>
                  </a:cubicBezTo>
                  <a:lnTo>
                    <a:pt x="5201" y="35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4D6FD797-6722-45F9-83F0-4AF61E33B74E}"/>
                </a:ext>
              </a:extLst>
            </p:cNvPr>
            <p:cNvSpPr/>
            <p:nvPr/>
          </p:nvSpPr>
          <p:spPr>
            <a:xfrm>
              <a:off x="6130408" y="5494222"/>
              <a:ext cx="7388" cy="7158"/>
            </a:xfrm>
            <a:custGeom>
              <a:avLst/>
              <a:gdLst>
                <a:gd name="connsiteX0" fmla="*/ 7126 w 7388"/>
                <a:gd name="connsiteY0" fmla="*/ 4874 h 7158"/>
                <a:gd name="connsiteX1" fmla="*/ 256 w 7388"/>
                <a:gd name="connsiteY1" fmla="*/ 2300 h 7158"/>
                <a:gd name="connsiteX2" fmla="*/ 7126 w 7388"/>
                <a:gd name="connsiteY2" fmla="*/ 4874 h 7158"/>
                <a:gd name="connsiteX3" fmla="*/ 7126 w 7388"/>
                <a:gd name="connsiteY3" fmla="*/ 4874 h 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8" h="7158">
                  <a:moveTo>
                    <a:pt x="7126" y="4874"/>
                  </a:moveTo>
                  <a:cubicBezTo>
                    <a:pt x="5468" y="9280"/>
                    <a:pt x="-1402" y="6706"/>
                    <a:pt x="256" y="2300"/>
                  </a:cubicBezTo>
                  <a:cubicBezTo>
                    <a:pt x="1935" y="-2127"/>
                    <a:pt x="8806" y="446"/>
                    <a:pt x="7126" y="4874"/>
                  </a:cubicBezTo>
                  <a:lnTo>
                    <a:pt x="7126" y="4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523E00CF-B03D-4CD9-93B4-4DC4E02D1540}"/>
                </a:ext>
              </a:extLst>
            </p:cNvPr>
            <p:cNvSpPr/>
            <p:nvPr/>
          </p:nvSpPr>
          <p:spPr>
            <a:xfrm>
              <a:off x="6153499" y="5476442"/>
              <a:ext cx="8136" cy="7903"/>
            </a:xfrm>
            <a:custGeom>
              <a:avLst/>
              <a:gdLst>
                <a:gd name="connsiteX0" fmla="*/ 7852 w 8136"/>
                <a:gd name="connsiteY0" fmla="*/ 5380 h 7903"/>
                <a:gd name="connsiteX1" fmla="*/ 284 w 8136"/>
                <a:gd name="connsiteY1" fmla="*/ 2523 h 7903"/>
                <a:gd name="connsiteX2" fmla="*/ 7852 w 8136"/>
                <a:gd name="connsiteY2" fmla="*/ 5380 h 7903"/>
                <a:gd name="connsiteX3" fmla="*/ 7852 w 8136"/>
                <a:gd name="connsiteY3" fmla="*/ 5380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6" h="7903">
                  <a:moveTo>
                    <a:pt x="7852" y="5380"/>
                  </a:moveTo>
                  <a:cubicBezTo>
                    <a:pt x="6020" y="10244"/>
                    <a:pt x="-1548" y="7409"/>
                    <a:pt x="284" y="2523"/>
                  </a:cubicBezTo>
                  <a:cubicBezTo>
                    <a:pt x="2116" y="-2340"/>
                    <a:pt x="9684" y="495"/>
                    <a:pt x="7852" y="5380"/>
                  </a:cubicBezTo>
                  <a:lnTo>
                    <a:pt x="7852" y="53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F184C9F3-1A2F-4168-BC14-6636327A4080}"/>
                </a:ext>
              </a:extLst>
            </p:cNvPr>
            <p:cNvSpPr/>
            <p:nvPr/>
          </p:nvSpPr>
          <p:spPr>
            <a:xfrm>
              <a:off x="6199072" y="5466666"/>
              <a:ext cx="9869" cy="9940"/>
            </a:xfrm>
            <a:custGeom>
              <a:avLst/>
              <a:gdLst>
                <a:gd name="connsiteX0" fmla="*/ 9564 w 9869"/>
                <a:gd name="connsiteY0" fmla="*/ 6715 h 9940"/>
                <a:gd name="connsiteX1" fmla="*/ 3195 w 9869"/>
                <a:gd name="connsiteY1" fmla="*/ 9594 h 9940"/>
                <a:gd name="connsiteX2" fmla="*/ 316 w 9869"/>
                <a:gd name="connsiteY2" fmla="*/ 3226 h 9940"/>
                <a:gd name="connsiteX3" fmla="*/ 6685 w 9869"/>
                <a:gd name="connsiteY3" fmla="*/ 347 h 9940"/>
                <a:gd name="connsiteX4" fmla="*/ 9564 w 9869"/>
                <a:gd name="connsiteY4" fmla="*/ 6715 h 9940"/>
                <a:gd name="connsiteX5" fmla="*/ 9564 w 9869"/>
                <a:gd name="connsiteY5" fmla="*/ 6715 h 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9" h="9940">
                  <a:moveTo>
                    <a:pt x="9564" y="6715"/>
                  </a:moveTo>
                  <a:cubicBezTo>
                    <a:pt x="8648" y="9136"/>
                    <a:pt x="5660" y="10663"/>
                    <a:pt x="3195" y="9594"/>
                  </a:cubicBezTo>
                  <a:cubicBezTo>
                    <a:pt x="731" y="8526"/>
                    <a:pt x="-665" y="5821"/>
                    <a:pt x="316" y="3226"/>
                  </a:cubicBezTo>
                  <a:cubicBezTo>
                    <a:pt x="1232" y="805"/>
                    <a:pt x="4242" y="-722"/>
                    <a:pt x="6685" y="347"/>
                  </a:cubicBezTo>
                  <a:cubicBezTo>
                    <a:pt x="9128" y="1394"/>
                    <a:pt x="10524" y="4120"/>
                    <a:pt x="9564" y="6715"/>
                  </a:cubicBezTo>
                  <a:lnTo>
                    <a:pt x="9564" y="67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D04CAF2C-E3C6-4A63-99EA-75767932F885}"/>
                </a:ext>
              </a:extLst>
            </p:cNvPr>
            <p:cNvSpPr/>
            <p:nvPr/>
          </p:nvSpPr>
          <p:spPr>
            <a:xfrm>
              <a:off x="6216738" y="5482318"/>
              <a:ext cx="9615" cy="9339"/>
            </a:xfrm>
            <a:custGeom>
              <a:avLst/>
              <a:gdLst>
                <a:gd name="connsiteX0" fmla="*/ 9282 w 9615"/>
                <a:gd name="connsiteY0" fmla="*/ 6352 h 9339"/>
                <a:gd name="connsiteX1" fmla="*/ 339 w 9615"/>
                <a:gd name="connsiteY1" fmla="*/ 2972 h 9339"/>
                <a:gd name="connsiteX2" fmla="*/ 9282 w 9615"/>
                <a:gd name="connsiteY2" fmla="*/ 6352 h 9339"/>
                <a:gd name="connsiteX3" fmla="*/ 9282 w 9615"/>
                <a:gd name="connsiteY3" fmla="*/ 6352 h 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5" h="9339">
                  <a:moveTo>
                    <a:pt x="9282" y="6352"/>
                  </a:moveTo>
                  <a:cubicBezTo>
                    <a:pt x="7123" y="12110"/>
                    <a:pt x="-1842" y="8751"/>
                    <a:pt x="339" y="2972"/>
                  </a:cubicBezTo>
                  <a:cubicBezTo>
                    <a:pt x="2499" y="-2764"/>
                    <a:pt x="11441" y="594"/>
                    <a:pt x="9282" y="6352"/>
                  </a:cubicBezTo>
                  <a:lnTo>
                    <a:pt x="9282" y="63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13F55643-2968-4B7E-ABB5-95AC77820DDA}"/>
                </a:ext>
              </a:extLst>
            </p:cNvPr>
            <p:cNvSpPr/>
            <p:nvPr/>
          </p:nvSpPr>
          <p:spPr>
            <a:xfrm>
              <a:off x="6172616" y="5324785"/>
              <a:ext cx="9118" cy="8850"/>
            </a:xfrm>
            <a:custGeom>
              <a:avLst/>
              <a:gdLst>
                <a:gd name="connsiteX0" fmla="*/ 8802 w 9118"/>
                <a:gd name="connsiteY0" fmla="*/ 6022 h 8850"/>
                <a:gd name="connsiteX1" fmla="*/ 317 w 9118"/>
                <a:gd name="connsiteY1" fmla="*/ 2838 h 8850"/>
                <a:gd name="connsiteX2" fmla="*/ 8802 w 9118"/>
                <a:gd name="connsiteY2" fmla="*/ 6022 h 8850"/>
                <a:gd name="connsiteX3" fmla="*/ 8802 w 9118"/>
                <a:gd name="connsiteY3" fmla="*/ 6022 h 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18" h="8850">
                  <a:moveTo>
                    <a:pt x="8802" y="6022"/>
                  </a:moveTo>
                  <a:cubicBezTo>
                    <a:pt x="6751" y="11475"/>
                    <a:pt x="-1733" y="8291"/>
                    <a:pt x="317" y="2838"/>
                  </a:cubicBezTo>
                  <a:cubicBezTo>
                    <a:pt x="2368" y="-2636"/>
                    <a:pt x="10852" y="570"/>
                    <a:pt x="8802" y="6022"/>
                  </a:cubicBezTo>
                  <a:lnTo>
                    <a:pt x="8802" y="60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F010125D-1E5D-4698-A49E-37479F5C9FBA}"/>
                </a:ext>
              </a:extLst>
            </p:cNvPr>
            <p:cNvSpPr/>
            <p:nvPr/>
          </p:nvSpPr>
          <p:spPr>
            <a:xfrm>
              <a:off x="6140917" y="5327346"/>
              <a:ext cx="5463" cy="5308"/>
            </a:xfrm>
            <a:custGeom>
              <a:avLst/>
              <a:gdLst>
                <a:gd name="connsiteX0" fmla="*/ 5276 w 5463"/>
                <a:gd name="connsiteY0" fmla="*/ 3614 h 5308"/>
                <a:gd name="connsiteX1" fmla="*/ 194 w 5463"/>
                <a:gd name="connsiteY1" fmla="*/ 1694 h 5308"/>
                <a:gd name="connsiteX2" fmla="*/ 5276 w 5463"/>
                <a:gd name="connsiteY2" fmla="*/ 3614 h 5308"/>
                <a:gd name="connsiteX3" fmla="*/ 5276 w 5463"/>
                <a:gd name="connsiteY3" fmla="*/ 3614 h 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5308">
                  <a:moveTo>
                    <a:pt x="5276" y="3614"/>
                  </a:moveTo>
                  <a:cubicBezTo>
                    <a:pt x="4033" y="6885"/>
                    <a:pt x="-1049" y="4966"/>
                    <a:pt x="194" y="1694"/>
                  </a:cubicBezTo>
                  <a:cubicBezTo>
                    <a:pt x="1415" y="-1577"/>
                    <a:pt x="6497" y="342"/>
                    <a:pt x="5276" y="3614"/>
                  </a:cubicBezTo>
                  <a:lnTo>
                    <a:pt x="5276" y="36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390C71A5-E70D-416A-A03F-3BC83D483D1F}"/>
                </a:ext>
              </a:extLst>
            </p:cNvPr>
            <p:cNvSpPr/>
            <p:nvPr/>
          </p:nvSpPr>
          <p:spPr>
            <a:xfrm>
              <a:off x="6259604" y="5449870"/>
              <a:ext cx="11544" cy="11612"/>
            </a:xfrm>
            <a:custGeom>
              <a:avLst/>
              <a:gdLst>
                <a:gd name="connsiteX0" fmla="*/ 11170 w 11544"/>
                <a:gd name="connsiteY0" fmla="*/ 7852 h 11612"/>
                <a:gd name="connsiteX1" fmla="*/ 3732 w 11544"/>
                <a:gd name="connsiteY1" fmla="*/ 11211 h 11612"/>
                <a:gd name="connsiteX2" fmla="*/ 374 w 11544"/>
                <a:gd name="connsiteY2" fmla="*/ 3773 h 11612"/>
                <a:gd name="connsiteX3" fmla="*/ 7811 w 11544"/>
                <a:gd name="connsiteY3" fmla="*/ 393 h 11612"/>
                <a:gd name="connsiteX4" fmla="*/ 11170 w 11544"/>
                <a:gd name="connsiteY4" fmla="*/ 7852 h 11612"/>
                <a:gd name="connsiteX5" fmla="*/ 11170 w 11544"/>
                <a:gd name="connsiteY5" fmla="*/ 7852 h 1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44" h="11612">
                  <a:moveTo>
                    <a:pt x="11170" y="7852"/>
                  </a:moveTo>
                  <a:cubicBezTo>
                    <a:pt x="10101" y="10665"/>
                    <a:pt x="6612" y="12454"/>
                    <a:pt x="3732" y="11211"/>
                  </a:cubicBezTo>
                  <a:cubicBezTo>
                    <a:pt x="854" y="9967"/>
                    <a:pt x="-782" y="6805"/>
                    <a:pt x="374" y="3773"/>
                  </a:cubicBezTo>
                  <a:cubicBezTo>
                    <a:pt x="1443" y="938"/>
                    <a:pt x="4932" y="-829"/>
                    <a:pt x="7811" y="393"/>
                  </a:cubicBezTo>
                  <a:cubicBezTo>
                    <a:pt x="10690" y="1658"/>
                    <a:pt x="12326" y="4820"/>
                    <a:pt x="11170" y="7852"/>
                  </a:cubicBezTo>
                  <a:lnTo>
                    <a:pt x="11170" y="78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99ED145D-F57C-46C1-9A97-33DECF2DFFE2}"/>
                </a:ext>
              </a:extLst>
            </p:cNvPr>
            <p:cNvSpPr/>
            <p:nvPr/>
          </p:nvSpPr>
          <p:spPr>
            <a:xfrm>
              <a:off x="6243894" y="5420818"/>
              <a:ext cx="9709" cy="9423"/>
            </a:xfrm>
            <a:custGeom>
              <a:avLst/>
              <a:gdLst>
                <a:gd name="connsiteX0" fmla="*/ 9366 w 9709"/>
                <a:gd name="connsiteY0" fmla="*/ 6413 h 9423"/>
                <a:gd name="connsiteX1" fmla="*/ 337 w 9709"/>
                <a:gd name="connsiteY1" fmla="*/ 3011 h 9423"/>
                <a:gd name="connsiteX2" fmla="*/ 9366 w 9709"/>
                <a:gd name="connsiteY2" fmla="*/ 6413 h 9423"/>
                <a:gd name="connsiteX3" fmla="*/ 9366 w 9709"/>
                <a:gd name="connsiteY3" fmla="*/ 6413 h 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09" h="9423">
                  <a:moveTo>
                    <a:pt x="9366" y="6413"/>
                  </a:moveTo>
                  <a:cubicBezTo>
                    <a:pt x="7185" y="12215"/>
                    <a:pt x="-1844" y="8834"/>
                    <a:pt x="337" y="3011"/>
                  </a:cubicBezTo>
                  <a:cubicBezTo>
                    <a:pt x="2540" y="-2791"/>
                    <a:pt x="11569" y="590"/>
                    <a:pt x="9366" y="6413"/>
                  </a:cubicBezTo>
                  <a:lnTo>
                    <a:pt x="9366" y="64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2788D6A0-A512-47C9-A8BB-03F6B61F1F37}"/>
                </a:ext>
              </a:extLst>
            </p:cNvPr>
            <p:cNvSpPr/>
            <p:nvPr/>
          </p:nvSpPr>
          <p:spPr>
            <a:xfrm>
              <a:off x="6272002" y="5410564"/>
              <a:ext cx="9212" cy="8939"/>
            </a:xfrm>
            <a:custGeom>
              <a:avLst/>
              <a:gdLst>
                <a:gd name="connsiteX0" fmla="*/ 8892 w 9212"/>
                <a:gd name="connsiteY0" fmla="*/ 6089 h 8939"/>
                <a:gd name="connsiteX1" fmla="*/ 321 w 9212"/>
                <a:gd name="connsiteY1" fmla="*/ 2861 h 8939"/>
                <a:gd name="connsiteX2" fmla="*/ 8892 w 9212"/>
                <a:gd name="connsiteY2" fmla="*/ 6089 h 8939"/>
                <a:gd name="connsiteX3" fmla="*/ 8892 w 9212"/>
                <a:gd name="connsiteY3" fmla="*/ 608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9">
                  <a:moveTo>
                    <a:pt x="8892" y="6089"/>
                  </a:moveTo>
                  <a:cubicBezTo>
                    <a:pt x="6820" y="11585"/>
                    <a:pt x="-1751" y="8379"/>
                    <a:pt x="321" y="2861"/>
                  </a:cubicBezTo>
                  <a:cubicBezTo>
                    <a:pt x="2392" y="-2657"/>
                    <a:pt x="10964" y="570"/>
                    <a:pt x="8892" y="6089"/>
                  </a:cubicBezTo>
                  <a:lnTo>
                    <a:pt x="8892" y="60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31D2DE7C-788C-482E-9374-30DC99E6482D}"/>
                </a:ext>
              </a:extLst>
            </p:cNvPr>
            <p:cNvSpPr/>
            <p:nvPr/>
          </p:nvSpPr>
          <p:spPr>
            <a:xfrm>
              <a:off x="6113553" y="5375756"/>
              <a:ext cx="6043" cy="5870"/>
            </a:xfrm>
            <a:custGeom>
              <a:avLst/>
              <a:gdLst>
                <a:gd name="connsiteX0" fmla="*/ 5835 w 6043"/>
                <a:gd name="connsiteY0" fmla="*/ 3993 h 5870"/>
                <a:gd name="connsiteX1" fmla="*/ 208 w 6043"/>
                <a:gd name="connsiteY1" fmla="*/ 1878 h 5870"/>
                <a:gd name="connsiteX2" fmla="*/ 5835 w 6043"/>
                <a:gd name="connsiteY2" fmla="*/ 3993 h 5870"/>
                <a:gd name="connsiteX3" fmla="*/ 5835 w 6043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43" h="5870">
                  <a:moveTo>
                    <a:pt x="5835" y="3993"/>
                  </a:moveTo>
                  <a:cubicBezTo>
                    <a:pt x="4483" y="7614"/>
                    <a:pt x="-1144" y="5498"/>
                    <a:pt x="208" y="1878"/>
                  </a:cubicBezTo>
                  <a:cubicBezTo>
                    <a:pt x="1560" y="-1743"/>
                    <a:pt x="7187" y="373"/>
                    <a:pt x="5835" y="3993"/>
                  </a:cubicBezTo>
                  <a:lnTo>
                    <a:pt x="5835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856C1E76-DEDA-4282-BF53-BD94B1864C3B}"/>
                </a:ext>
              </a:extLst>
            </p:cNvPr>
            <p:cNvSpPr/>
            <p:nvPr/>
          </p:nvSpPr>
          <p:spPr>
            <a:xfrm>
              <a:off x="6080484" y="5389171"/>
              <a:ext cx="11205" cy="10868"/>
            </a:xfrm>
            <a:custGeom>
              <a:avLst/>
              <a:gdLst>
                <a:gd name="connsiteX0" fmla="*/ 10812 w 11205"/>
                <a:gd name="connsiteY0" fmla="*/ 7394 h 10868"/>
                <a:gd name="connsiteX1" fmla="*/ 387 w 11205"/>
                <a:gd name="connsiteY1" fmla="*/ 3469 h 10868"/>
                <a:gd name="connsiteX2" fmla="*/ 10812 w 11205"/>
                <a:gd name="connsiteY2" fmla="*/ 7394 h 10868"/>
                <a:gd name="connsiteX3" fmla="*/ 10812 w 11205"/>
                <a:gd name="connsiteY3" fmla="*/ 7394 h 1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05" h="10868">
                  <a:moveTo>
                    <a:pt x="10812" y="7394"/>
                  </a:moveTo>
                  <a:cubicBezTo>
                    <a:pt x="8283" y="14090"/>
                    <a:pt x="-2121" y="10186"/>
                    <a:pt x="387" y="3469"/>
                  </a:cubicBezTo>
                  <a:cubicBezTo>
                    <a:pt x="2917" y="-3227"/>
                    <a:pt x="13342" y="699"/>
                    <a:pt x="10812" y="7394"/>
                  </a:cubicBezTo>
                  <a:lnTo>
                    <a:pt x="10812" y="73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F9566793-7A43-4B76-9628-7227BC97D8D7}"/>
                </a:ext>
              </a:extLst>
            </p:cNvPr>
            <p:cNvSpPr/>
            <p:nvPr/>
          </p:nvSpPr>
          <p:spPr>
            <a:xfrm>
              <a:off x="6090359" y="5366990"/>
              <a:ext cx="8135" cy="7888"/>
            </a:xfrm>
            <a:custGeom>
              <a:avLst/>
              <a:gdLst>
                <a:gd name="connsiteX0" fmla="*/ 7852 w 8135"/>
                <a:gd name="connsiteY0" fmla="*/ 5365 h 7888"/>
                <a:gd name="connsiteX1" fmla="*/ 284 w 8135"/>
                <a:gd name="connsiteY1" fmla="*/ 2508 h 7888"/>
                <a:gd name="connsiteX2" fmla="*/ 7852 w 8135"/>
                <a:gd name="connsiteY2" fmla="*/ 5365 h 7888"/>
                <a:gd name="connsiteX3" fmla="*/ 7852 w 8135"/>
                <a:gd name="connsiteY3" fmla="*/ 5365 h 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888">
                  <a:moveTo>
                    <a:pt x="7852" y="5365"/>
                  </a:moveTo>
                  <a:cubicBezTo>
                    <a:pt x="6020" y="10229"/>
                    <a:pt x="-1548" y="7394"/>
                    <a:pt x="284" y="2508"/>
                  </a:cubicBezTo>
                  <a:cubicBezTo>
                    <a:pt x="2116" y="-2334"/>
                    <a:pt x="9684" y="502"/>
                    <a:pt x="7852" y="5365"/>
                  </a:cubicBezTo>
                  <a:lnTo>
                    <a:pt x="7852" y="53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63F27453-DA3F-4858-8682-BD0EFA7974AA}"/>
                </a:ext>
              </a:extLst>
            </p:cNvPr>
            <p:cNvSpPr/>
            <p:nvPr/>
          </p:nvSpPr>
          <p:spPr>
            <a:xfrm>
              <a:off x="6090697" y="5381007"/>
              <a:ext cx="6982" cy="7117"/>
            </a:xfrm>
            <a:custGeom>
              <a:avLst/>
              <a:gdLst>
                <a:gd name="connsiteX0" fmla="*/ 5660 w 6982"/>
                <a:gd name="connsiteY0" fmla="*/ 1251 h 7117"/>
                <a:gd name="connsiteX1" fmla="*/ 6096 w 6982"/>
                <a:gd name="connsiteY1" fmla="*/ 6093 h 7117"/>
                <a:gd name="connsiteX2" fmla="*/ 1232 w 6982"/>
                <a:gd name="connsiteY2" fmla="*/ 5918 h 7117"/>
                <a:gd name="connsiteX3" fmla="*/ 229 w 6982"/>
                <a:gd name="connsiteY3" fmla="*/ 4195 h 7117"/>
                <a:gd name="connsiteX4" fmla="*/ 796 w 6982"/>
                <a:gd name="connsiteY4" fmla="*/ 946 h 7117"/>
                <a:gd name="connsiteX5" fmla="*/ 3980 w 6982"/>
                <a:gd name="connsiteY5" fmla="*/ 204 h 7117"/>
                <a:gd name="connsiteX6" fmla="*/ 5660 w 6982"/>
                <a:gd name="connsiteY6" fmla="*/ 1251 h 7117"/>
                <a:gd name="connsiteX7" fmla="*/ 5660 w 6982"/>
                <a:gd name="connsiteY7" fmla="*/ 1251 h 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2" h="7117">
                  <a:moveTo>
                    <a:pt x="5660" y="1251"/>
                  </a:moveTo>
                  <a:cubicBezTo>
                    <a:pt x="7187" y="2451"/>
                    <a:pt x="7470" y="4653"/>
                    <a:pt x="6096" y="6093"/>
                  </a:cubicBezTo>
                  <a:cubicBezTo>
                    <a:pt x="4874" y="7401"/>
                    <a:pt x="2323" y="7576"/>
                    <a:pt x="1232" y="5918"/>
                  </a:cubicBezTo>
                  <a:cubicBezTo>
                    <a:pt x="862" y="5373"/>
                    <a:pt x="447" y="4828"/>
                    <a:pt x="229" y="4195"/>
                  </a:cubicBezTo>
                  <a:cubicBezTo>
                    <a:pt x="-164" y="3061"/>
                    <a:pt x="-98" y="1862"/>
                    <a:pt x="796" y="946"/>
                  </a:cubicBezTo>
                  <a:cubicBezTo>
                    <a:pt x="1581" y="139"/>
                    <a:pt x="2890" y="-276"/>
                    <a:pt x="3980" y="204"/>
                  </a:cubicBezTo>
                  <a:cubicBezTo>
                    <a:pt x="4613" y="488"/>
                    <a:pt x="5136" y="815"/>
                    <a:pt x="5660" y="1251"/>
                  </a:cubicBezTo>
                  <a:lnTo>
                    <a:pt x="5660" y="12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FF617DB6-052C-4146-A1EF-202830D56CEA}"/>
                </a:ext>
              </a:extLst>
            </p:cNvPr>
            <p:cNvSpPr/>
            <p:nvPr/>
          </p:nvSpPr>
          <p:spPr>
            <a:xfrm>
              <a:off x="6069948" y="5433584"/>
              <a:ext cx="7293" cy="7080"/>
            </a:xfrm>
            <a:custGeom>
              <a:avLst/>
              <a:gdLst>
                <a:gd name="connsiteX0" fmla="*/ 7041 w 7293"/>
                <a:gd name="connsiteY0" fmla="*/ 4813 h 7080"/>
                <a:gd name="connsiteX1" fmla="*/ 258 w 7293"/>
                <a:gd name="connsiteY1" fmla="*/ 2261 h 7080"/>
                <a:gd name="connsiteX2" fmla="*/ 7041 w 7293"/>
                <a:gd name="connsiteY2" fmla="*/ 4813 h 7080"/>
                <a:gd name="connsiteX3" fmla="*/ 7041 w 7293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61B6E82A-DB1F-4A5F-8CAC-7967B3350436}"/>
                </a:ext>
              </a:extLst>
            </p:cNvPr>
            <p:cNvSpPr/>
            <p:nvPr/>
          </p:nvSpPr>
          <p:spPr>
            <a:xfrm>
              <a:off x="6084542" y="5450165"/>
              <a:ext cx="9212" cy="8934"/>
            </a:xfrm>
            <a:custGeom>
              <a:avLst/>
              <a:gdLst>
                <a:gd name="connsiteX0" fmla="*/ 8892 w 9212"/>
                <a:gd name="connsiteY0" fmla="*/ 6073 h 8934"/>
                <a:gd name="connsiteX1" fmla="*/ 321 w 9212"/>
                <a:gd name="connsiteY1" fmla="*/ 2845 h 8934"/>
                <a:gd name="connsiteX2" fmla="*/ 8892 w 9212"/>
                <a:gd name="connsiteY2" fmla="*/ 6073 h 8934"/>
                <a:gd name="connsiteX3" fmla="*/ 8892 w 9212"/>
                <a:gd name="connsiteY3" fmla="*/ 6073 h 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4">
                  <a:moveTo>
                    <a:pt x="8892" y="6073"/>
                  </a:moveTo>
                  <a:cubicBezTo>
                    <a:pt x="6820" y="11591"/>
                    <a:pt x="-1751" y="8364"/>
                    <a:pt x="321" y="2845"/>
                  </a:cubicBezTo>
                  <a:cubicBezTo>
                    <a:pt x="2392" y="-2651"/>
                    <a:pt x="10964" y="577"/>
                    <a:pt x="8892" y="6073"/>
                  </a:cubicBezTo>
                  <a:lnTo>
                    <a:pt x="8892" y="60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FB36B758-C860-4744-AF78-F9CB7DF4AA4F}"/>
                </a:ext>
              </a:extLst>
            </p:cNvPr>
            <p:cNvSpPr/>
            <p:nvPr/>
          </p:nvSpPr>
          <p:spPr>
            <a:xfrm>
              <a:off x="6085557" y="5425830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1" y="-2896"/>
                    <a:pt x="11956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343B10C3-E84D-4BD0-8C60-1065226E7DBE}"/>
                </a:ext>
              </a:extLst>
            </p:cNvPr>
            <p:cNvSpPr/>
            <p:nvPr/>
          </p:nvSpPr>
          <p:spPr>
            <a:xfrm>
              <a:off x="6077049" y="5441988"/>
              <a:ext cx="7623" cy="7410"/>
            </a:xfrm>
            <a:custGeom>
              <a:avLst/>
              <a:gdLst>
                <a:gd name="connsiteX0" fmla="*/ 7356 w 7623"/>
                <a:gd name="connsiteY0" fmla="*/ 5046 h 7410"/>
                <a:gd name="connsiteX1" fmla="*/ 268 w 7623"/>
                <a:gd name="connsiteY1" fmla="*/ 2364 h 7410"/>
                <a:gd name="connsiteX2" fmla="*/ 7356 w 7623"/>
                <a:gd name="connsiteY2" fmla="*/ 5046 h 7410"/>
                <a:gd name="connsiteX3" fmla="*/ 7356 w 7623"/>
                <a:gd name="connsiteY3" fmla="*/ 5046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6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90" y="-2195"/>
                    <a:pt x="9079" y="466"/>
                    <a:pt x="7356" y="5046"/>
                  </a:cubicBezTo>
                  <a:lnTo>
                    <a:pt x="7356" y="50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0F8DEA3D-B1DE-4786-912E-2AA997156196}"/>
                </a:ext>
              </a:extLst>
            </p:cNvPr>
            <p:cNvSpPr/>
            <p:nvPr/>
          </p:nvSpPr>
          <p:spPr>
            <a:xfrm>
              <a:off x="6099495" y="5347071"/>
              <a:ext cx="8298" cy="8051"/>
            </a:xfrm>
            <a:custGeom>
              <a:avLst/>
              <a:gdLst>
                <a:gd name="connsiteX0" fmla="*/ 8007 w 8298"/>
                <a:gd name="connsiteY0" fmla="*/ 5481 h 8051"/>
                <a:gd name="connsiteX1" fmla="*/ 286 w 8298"/>
                <a:gd name="connsiteY1" fmla="*/ 2580 h 8051"/>
                <a:gd name="connsiteX2" fmla="*/ 8007 w 8298"/>
                <a:gd name="connsiteY2" fmla="*/ 5481 h 8051"/>
                <a:gd name="connsiteX3" fmla="*/ 8007 w 8298"/>
                <a:gd name="connsiteY3" fmla="*/ 5481 h 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51">
                  <a:moveTo>
                    <a:pt x="8007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2" y="-2392"/>
                    <a:pt x="9883" y="508"/>
                    <a:pt x="8007" y="5481"/>
                  </a:cubicBezTo>
                  <a:lnTo>
                    <a:pt x="8007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6D49AC23-0E42-4109-BDE0-6245AF3430B0}"/>
                </a:ext>
              </a:extLst>
            </p:cNvPr>
            <p:cNvSpPr/>
            <p:nvPr/>
          </p:nvSpPr>
          <p:spPr>
            <a:xfrm>
              <a:off x="6123222" y="5330904"/>
              <a:ext cx="6378" cy="6202"/>
            </a:xfrm>
            <a:custGeom>
              <a:avLst/>
              <a:gdLst>
                <a:gd name="connsiteX0" fmla="*/ 6156 w 6378"/>
                <a:gd name="connsiteY0" fmla="*/ 4221 h 6202"/>
                <a:gd name="connsiteX1" fmla="*/ 223 w 6378"/>
                <a:gd name="connsiteY1" fmla="*/ 1996 h 6202"/>
                <a:gd name="connsiteX2" fmla="*/ 6156 w 6378"/>
                <a:gd name="connsiteY2" fmla="*/ 4221 h 6202"/>
                <a:gd name="connsiteX3" fmla="*/ 6156 w 6378"/>
                <a:gd name="connsiteY3" fmla="*/ 4221 h 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8" h="6202">
                  <a:moveTo>
                    <a:pt x="6156" y="4221"/>
                  </a:moveTo>
                  <a:cubicBezTo>
                    <a:pt x="4716" y="8038"/>
                    <a:pt x="-1216" y="5813"/>
                    <a:pt x="223" y="1996"/>
                  </a:cubicBezTo>
                  <a:cubicBezTo>
                    <a:pt x="1641" y="-1842"/>
                    <a:pt x="7596" y="382"/>
                    <a:pt x="6156" y="4221"/>
                  </a:cubicBezTo>
                  <a:lnTo>
                    <a:pt x="6156" y="4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33B87AAC-ECC3-440A-8226-CC15331CCF8E}"/>
                </a:ext>
              </a:extLst>
            </p:cNvPr>
            <p:cNvSpPr/>
            <p:nvPr/>
          </p:nvSpPr>
          <p:spPr>
            <a:xfrm>
              <a:off x="6154796" y="5317719"/>
              <a:ext cx="8376" cy="8146"/>
            </a:xfrm>
            <a:custGeom>
              <a:avLst/>
              <a:gdLst>
                <a:gd name="connsiteX0" fmla="*/ 8082 w 8376"/>
                <a:gd name="connsiteY0" fmla="*/ 5542 h 8146"/>
                <a:gd name="connsiteX1" fmla="*/ 296 w 8376"/>
                <a:gd name="connsiteY1" fmla="*/ 2619 h 8146"/>
                <a:gd name="connsiteX2" fmla="*/ 8082 w 8376"/>
                <a:gd name="connsiteY2" fmla="*/ 5542 h 8146"/>
                <a:gd name="connsiteX3" fmla="*/ 8082 w 8376"/>
                <a:gd name="connsiteY3" fmla="*/ 5542 h 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6" h="8146">
                  <a:moveTo>
                    <a:pt x="8082" y="5542"/>
                  </a:moveTo>
                  <a:cubicBezTo>
                    <a:pt x="6184" y="10558"/>
                    <a:pt x="-1602" y="7636"/>
                    <a:pt x="296" y="2619"/>
                  </a:cubicBezTo>
                  <a:cubicBezTo>
                    <a:pt x="2172" y="-2419"/>
                    <a:pt x="9979" y="504"/>
                    <a:pt x="8082" y="5542"/>
                  </a:cubicBezTo>
                  <a:lnTo>
                    <a:pt x="8082" y="55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D51B00E4-43A2-4A61-87A0-065DDE7F8BB9}"/>
                </a:ext>
              </a:extLst>
            </p:cNvPr>
            <p:cNvSpPr/>
            <p:nvPr/>
          </p:nvSpPr>
          <p:spPr>
            <a:xfrm>
              <a:off x="6107042" y="5330080"/>
              <a:ext cx="8297" cy="8052"/>
            </a:xfrm>
            <a:custGeom>
              <a:avLst/>
              <a:gdLst>
                <a:gd name="connsiteX0" fmla="*/ 8006 w 8297"/>
                <a:gd name="connsiteY0" fmla="*/ 5481 h 8052"/>
                <a:gd name="connsiteX1" fmla="*/ 286 w 8297"/>
                <a:gd name="connsiteY1" fmla="*/ 2580 h 8052"/>
                <a:gd name="connsiteX2" fmla="*/ 8006 w 8297"/>
                <a:gd name="connsiteY2" fmla="*/ 5481 h 8052"/>
                <a:gd name="connsiteX3" fmla="*/ 8006 w 8297"/>
                <a:gd name="connsiteY3" fmla="*/ 5481 h 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7" h="8052">
                  <a:moveTo>
                    <a:pt x="8006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1" y="-2392"/>
                    <a:pt x="9882" y="508"/>
                    <a:pt x="8006" y="5481"/>
                  </a:cubicBezTo>
                  <a:lnTo>
                    <a:pt x="8006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B402477E-1A40-4454-959F-DB7411709169}"/>
                </a:ext>
              </a:extLst>
            </p:cNvPr>
            <p:cNvSpPr/>
            <p:nvPr/>
          </p:nvSpPr>
          <p:spPr>
            <a:xfrm>
              <a:off x="6124464" y="5318509"/>
              <a:ext cx="4548" cy="4420"/>
            </a:xfrm>
            <a:custGeom>
              <a:avLst/>
              <a:gdLst>
                <a:gd name="connsiteX0" fmla="*/ 4390 w 4548"/>
                <a:gd name="connsiteY0" fmla="*/ 3006 h 4420"/>
                <a:gd name="connsiteX1" fmla="*/ 159 w 4548"/>
                <a:gd name="connsiteY1" fmla="*/ 1414 h 4420"/>
                <a:gd name="connsiteX2" fmla="*/ 4390 w 4548"/>
                <a:gd name="connsiteY2" fmla="*/ 3006 h 4420"/>
                <a:gd name="connsiteX3" fmla="*/ 4390 w 4548"/>
                <a:gd name="connsiteY3" fmla="*/ 3006 h 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8" h="4420">
                  <a:moveTo>
                    <a:pt x="4390" y="3006"/>
                  </a:moveTo>
                  <a:cubicBezTo>
                    <a:pt x="3365" y="5733"/>
                    <a:pt x="-866" y="4140"/>
                    <a:pt x="159" y="1414"/>
                  </a:cubicBezTo>
                  <a:cubicBezTo>
                    <a:pt x="1184" y="-1312"/>
                    <a:pt x="5415" y="280"/>
                    <a:pt x="4390" y="3006"/>
                  </a:cubicBezTo>
                  <a:lnTo>
                    <a:pt x="4390" y="30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03C476CA-8E70-49DB-88FC-9C7A0BE9B7F6}"/>
                </a:ext>
              </a:extLst>
            </p:cNvPr>
            <p:cNvSpPr/>
            <p:nvPr/>
          </p:nvSpPr>
          <p:spPr>
            <a:xfrm>
              <a:off x="6123499" y="5356408"/>
              <a:ext cx="113057" cy="111709"/>
            </a:xfrm>
            <a:custGeom>
              <a:avLst/>
              <a:gdLst>
                <a:gd name="connsiteX0" fmla="*/ 79271 w 113057"/>
                <a:gd name="connsiteY0" fmla="*/ 5086 h 111709"/>
                <a:gd name="connsiteX1" fmla="*/ 90961 w 113057"/>
                <a:gd name="connsiteY1" fmla="*/ 11782 h 111709"/>
                <a:gd name="connsiteX2" fmla="*/ 108169 w 113057"/>
                <a:gd name="connsiteY2" fmla="*/ 79329 h 111709"/>
                <a:gd name="connsiteX3" fmla="*/ 7994 w 113057"/>
                <a:gd name="connsiteY3" fmla="*/ 84280 h 111709"/>
                <a:gd name="connsiteX4" fmla="*/ 7558 w 113057"/>
                <a:gd name="connsiteY4" fmla="*/ 83189 h 111709"/>
                <a:gd name="connsiteX5" fmla="*/ 3065 w 113057"/>
                <a:gd name="connsiteY5" fmla="*/ 73178 h 111709"/>
                <a:gd name="connsiteX6" fmla="*/ 2956 w 113057"/>
                <a:gd name="connsiteY6" fmla="*/ 72590 h 111709"/>
                <a:gd name="connsiteX7" fmla="*/ 5856 w 113057"/>
                <a:gd name="connsiteY7" fmla="*/ 32524 h 111709"/>
                <a:gd name="connsiteX8" fmla="*/ 30699 w 113057"/>
                <a:gd name="connsiteY8" fmla="*/ 7551 h 111709"/>
                <a:gd name="connsiteX9" fmla="*/ 60273 w 113057"/>
                <a:gd name="connsiteY9" fmla="*/ 92 h 111709"/>
                <a:gd name="connsiteX10" fmla="*/ 79271 w 113057"/>
                <a:gd name="connsiteY10" fmla="*/ 5086 h 111709"/>
                <a:gd name="connsiteX11" fmla="*/ 79271 w 113057"/>
                <a:gd name="connsiteY11" fmla="*/ 5086 h 11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057" h="111709">
                  <a:moveTo>
                    <a:pt x="79271" y="5086"/>
                  </a:moveTo>
                  <a:cubicBezTo>
                    <a:pt x="83327" y="6788"/>
                    <a:pt x="87253" y="8990"/>
                    <a:pt x="90961" y="11782"/>
                  </a:cubicBezTo>
                  <a:cubicBezTo>
                    <a:pt x="115236" y="30147"/>
                    <a:pt x="117046" y="56450"/>
                    <a:pt x="108169" y="79329"/>
                  </a:cubicBezTo>
                  <a:cubicBezTo>
                    <a:pt x="93032" y="118304"/>
                    <a:pt x="26184" y="124651"/>
                    <a:pt x="7994" y="84280"/>
                  </a:cubicBezTo>
                  <a:cubicBezTo>
                    <a:pt x="7842" y="83931"/>
                    <a:pt x="7711" y="83560"/>
                    <a:pt x="7558" y="83189"/>
                  </a:cubicBezTo>
                  <a:cubicBezTo>
                    <a:pt x="5508" y="80354"/>
                    <a:pt x="3959" y="77061"/>
                    <a:pt x="3065" y="73178"/>
                  </a:cubicBezTo>
                  <a:cubicBezTo>
                    <a:pt x="3021" y="72982"/>
                    <a:pt x="2999" y="72786"/>
                    <a:pt x="2956" y="72590"/>
                  </a:cubicBezTo>
                  <a:cubicBezTo>
                    <a:pt x="-1537" y="60354"/>
                    <a:pt x="-1166" y="46352"/>
                    <a:pt x="5856" y="32524"/>
                  </a:cubicBezTo>
                  <a:cubicBezTo>
                    <a:pt x="11484" y="21444"/>
                    <a:pt x="20361" y="12960"/>
                    <a:pt x="30699" y="7551"/>
                  </a:cubicBezTo>
                  <a:cubicBezTo>
                    <a:pt x="39597" y="2317"/>
                    <a:pt x="49783" y="-562"/>
                    <a:pt x="60273" y="92"/>
                  </a:cubicBezTo>
                  <a:cubicBezTo>
                    <a:pt x="67275" y="506"/>
                    <a:pt x="73643" y="2273"/>
                    <a:pt x="79271" y="5086"/>
                  </a:cubicBezTo>
                  <a:lnTo>
                    <a:pt x="79271" y="5086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C2B52CC3-44D6-4B3B-894B-F81E0C479CC0}"/>
                </a:ext>
              </a:extLst>
            </p:cNvPr>
            <p:cNvSpPr/>
            <p:nvPr/>
          </p:nvSpPr>
          <p:spPr>
            <a:xfrm>
              <a:off x="6185080" y="5476708"/>
              <a:ext cx="15419" cy="14399"/>
            </a:xfrm>
            <a:custGeom>
              <a:avLst/>
              <a:gdLst>
                <a:gd name="connsiteX0" fmla="*/ 12040 w 15419"/>
                <a:gd name="connsiteY0" fmla="*/ 1493 h 14399"/>
                <a:gd name="connsiteX1" fmla="*/ 14832 w 15419"/>
                <a:gd name="connsiteY1" fmla="*/ 4786 h 14399"/>
                <a:gd name="connsiteX2" fmla="*/ 15377 w 15419"/>
                <a:gd name="connsiteY2" fmla="*/ 8341 h 14399"/>
                <a:gd name="connsiteX3" fmla="*/ 12869 w 15419"/>
                <a:gd name="connsiteY3" fmla="*/ 12965 h 14399"/>
                <a:gd name="connsiteX4" fmla="*/ 8267 w 15419"/>
                <a:gd name="connsiteY4" fmla="*/ 14361 h 14399"/>
                <a:gd name="connsiteX5" fmla="*/ 5213 w 15419"/>
                <a:gd name="connsiteY5" fmla="*/ 13205 h 14399"/>
                <a:gd name="connsiteX6" fmla="*/ 612 w 15419"/>
                <a:gd name="connsiteY6" fmla="*/ 9258 h 14399"/>
                <a:gd name="connsiteX7" fmla="*/ 2400 w 15419"/>
                <a:gd name="connsiteY7" fmla="*/ 1668 h 14399"/>
                <a:gd name="connsiteX8" fmla="*/ 12040 w 15419"/>
                <a:gd name="connsiteY8" fmla="*/ 1493 h 14399"/>
                <a:gd name="connsiteX9" fmla="*/ 12040 w 15419"/>
                <a:gd name="connsiteY9" fmla="*/ 149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9" h="14399">
                  <a:moveTo>
                    <a:pt x="12040" y="1493"/>
                  </a:moveTo>
                  <a:cubicBezTo>
                    <a:pt x="13284" y="2344"/>
                    <a:pt x="14221" y="3369"/>
                    <a:pt x="14832" y="4786"/>
                  </a:cubicBezTo>
                  <a:cubicBezTo>
                    <a:pt x="15334" y="5942"/>
                    <a:pt x="15508" y="7098"/>
                    <a:pt x="15377" y="8341"/>
                  </a:cubicBezTo>
                  <a:cubicBezTo>
                    <a:pt x="15159" y="10348"/>
                    <a:pt x="14200" y="11548"/>
                    <a:pt x="12869" y="12965"/>
                  </a:cubicBezTo>
                  <a:cubicBezTo>
                    <a:pt x="11888" y="13990"/>
                    <a:pt x="9619" y="14558"/>
                    <a:pt x="8267" y="14361"/>
                  </a:cubicBezTo>
                  <a:cubicBezTo>
                    <a:pt x="7177" y="14208"/>
                    <a:pt x="6108" y="13838"/>
                    <a:pt x="5213" y="13205"/>
                  </a:cubicBezTo>
                  <a:cubicBezTo>
                    <a:pt x="3032" y="12551"/>
                    <a:pt x="1811" y="11199"/>
                    <a:pt x="612" y="9258"/>
                  </a:cubicBezTo>
                  <a:cubicBezTo>
                    <a:pt x="-763" y="6989"/>
                    <a:pt x="328" y="3172"/>
                    <a:pt x="2400" y="1668"/>
                  </a:cubicBezTo>
                  <a:cubicBezTo>
                    <a:pt x="5366" y="-470"/>
                    <a:pt x="9008" y="-579"/>
                    <a:pt x="12040" y="1493"/>
                  </a:cubicBezTo>
                  <a:lnTo>
                    <a:pt x="12040" y="14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6AB8903F-D044-4531-98A6-155FE70A170F}"/>
                </a:ext>
              </a:extLst>
            </p:cNvPr>
            <p:cNvSpPr/>
            <p:nvPr/>
          </p:nvSpPr>
          <p:spPr>
            <a:xfrm>
              <a:off x="6156232" y="5393068"/>
              <a:ext cx="46814" cy="42165"/>
            </a:xfrm>
            <a:custGeom>
              <a:avLst/>
              <a:gdLst>
                <a:gd name="connsiteX0" fmla="*/ 44357 w 46814"/>
                <a:gd name="connsiteY0" fmla="*/ 9343 h 42165"/>
                <a:gd name="connsiteX1" fmla="*/ 44706 w 46814"/>
                <a:gd name="connsiteY1" fmla="*/ 29626 h 42165"/>
                <a:gd name="connsiteX2" fmla="*/ 39275 w 46814"/>
                <a:gd name="connsiteY2" fmla="*/ 36300 h 42165"/>
                <a:gd name="connsiteX3" fmla="*/ 27781 w 46814"/>
                <a:gd name="connsiteY3" fmla="*/ 42015 h 42165"/>
                <a:gd name="connsiteX4" fmla="*/ 20736 w 46814"/>
                <a:gd name="connsiteY4" fmla="*/ 41753 h 42165"/>
                <a:gd name="connsiteX5" fmla="*/ 8610 w 46814"/>
                <a:gd name="connsiteY5" fmla="*/ 37260 h 42165"/>
                <a:gd name="connsiteX6" fmla="*/ 8435 w 46814"/>
                <a:gd name="connsiteY6" fmla="*/ 37086 h 42165"/>
                <a:gd name="connsiteX7" fmla="*/ 4182 w 46814"/>
                <a:gd name="connsiteY7" fmla="*/ 32767 h 42165"/>
                <a:gd name="connsiteX8" fmla="*/ 3419 w 46814"/>
                <a:gd name="connsiteY8" fmla="*/ 31960 h 42165"/>
                <a:gd name="connsiteX9" fmla="*/ 147 w 46814"/>
                <a:gd name="connsiteY9" fmla="*/ 22734 h 42165"/>
                <a:gd name="connsiteX10" fmla="*/ 8152 w 46814"/>
                <a:gd name="connsiteY10" fmla="*/ 4479 h 42165"/>
                <a:gd name="connsiteX11" fmla="*/ 27781 w 46814"/>
                <a:gd name="connsiteY11" fmla="*/ 684 h 42165"/>
                <a:gd name="connsiteX12" fmla="*/ 44357 w 46814"/>
                <a:gd name="connsiteY12" fmla="*/ 9343 h 42165"/>
                <a:gd name="connsiteX13" fmla="*/ 44357 w 46814"/>
                <a:gd name="connsiteY13" fmla="*/ 9343 h 42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814" h="42165">
                  <a:moveTo>
                    <a:pt x="44357" y="9343"/>
                  </a:moveTo>
                  <a:cubicBezTo>
                    <a:pt x="47629" y="15253"/>
                    <a:pt x="47519" y="23519"/>
                    <a:pt x="44706" y="29626"/>
                  </a:cubicBezTo>
                  <a:cubicBezTo>
                    <a:pt x="43419" y="32418"/>
                    <a:pt x="41522" y="34621"/>
                    <a:pt x="39275" y="36300"/>
                  </a:cubicBezTo>
                  <a:cubicBezTo>
                    <a:pt x="36440" y="39310"/>
                    <a:pt x="32579" y="41448"/>
                    <a:pt x="27781" y="42015"/>
                  </a:cubicBezTo>
                  <a:cubicBezTo>
                    <a:pt x="25403" y="42298"/>
                    <a:pt x="23048" y="42167"/>
                    <a:pt x="20736" y="41753"/>
                  </a:cubicBezTo>
                  <a:cubicBezTo>
                    <a:pt x="16418" y="41622"/>
                    <a:pt x="12165" y="40204"/>
                    <a:pt x="8610" y="37260"/>
                  </a:cubicBezTo>
                  <a:cubicBezTo>
                    <a:pt x="8544" y="37195"/>
                    <a:pt x="8500" y="37129"/>
                    <a:pt x="8435" y="37086"/>
                  </a:cubicBezTo>
                  <a:cubicBezTo>
                    <a:pt x="6777" y="35821"/>
                    <a:pt x="5360" y="34359"/>
                    <a:pt x="4182" y="32767"/>
                  </a:cubicBezTo>
                  <a:cubicBezTo>
                    <a:pt x="3942" y="32505"/>
                    <a:pt x="3659" y="32265"/>
                    <a:pt x="3419" y="31960"/>
                  </a:cubicBezTo>
                  <a:cubicBezTo>
                    <a:pt x="1085" y="29038"/>
                    <a:pt x="60" y="25831"/>
                    <a:pt x="147" y="22734"/>
                  </a:cubicBezTo>
                  <a:cubicBezTo>
                    <a:pt x="-660" y="16060"/>
                    <a:pt x="1827" y="9103"/>
                    <a:pt x="8152" y="4479"/>
                  </a:cubicBezTo>
                  <a:cubicBezTo>
                    <a:pt x="13909" y="248"/>
                    <a:pt x="21216" y="-908"/>
                    <a:pt x="27781" y="684"/>
                  </a:cubicBezTo>
                  <a:cubicBezTo>
                    <a:pt x="34695" y="924"/>
                    <a:pt x="41150" y="3563"/>
                    <a:pt x="44357" y="9343"/>
                  </a:cubicBezTo>
                  <a:lnTo>
                    <a:pt x="44357" y="93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0DF13034-0CAB-4DDB-9599-CAD3D2BDAD07}"/>
                </a:ext>
              </a:extLst>
            </p:cNvPr>
            <p:cNvSpPr/>
            <p:nvPr/>
          </p:nvSpPr>
          <p:spPr>
            <a:xfrm>
              <a:off x="6191643" y="5435313"/>
              <a:ext cx="12819" cy="12864"/>
            </a:xfrm>
            <a:custGeom>
              <a:avLst/>
              <a:gdLst>
                <a:gd name="connsiteX0" fmla="*/ 12413 w 12819"/>
                <a:gd name="connsiteY0" fmla="*/ 8690 h 12864"/>
                <a:gd name="connsiteX1" fmla="*/ 4147 w 12819"/>
                <a:gd name="connsiteY1" fmla="*/ 12419 h 12864"/>
                <a:gd name="connsiteX2" fmla="*/ 418 w 12819"/>
                <a:gd name="connsiteY2" fmla="*/ 4175 h 12864"/>
                <a:gd name="connsiteX3" fmla="*/ 8684 w 12819"/>
                <a:gd name="connsiteY3" fmla="*/ 445 h 12864"/>
                <a:gd name="connsiteX4" fmla="*/ 12413 w 12819"/>
                <a:gd name="connsiteY4" fmla="*/ 8690 h 12864"/>
                <a:gd name="connsiteX5" fmla="*/ 12413 w 12819"/>
                <a:gd name="connsiteY5" fmla="*/ 8690 h 1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19" h="12864">
                  <a:moveTo>
                    <a:pt x="12413" y="8690"/>
                  </a:moveTo>
                  <a:cubicBezTo>
                    <a:pt x="11235" y="11830"/>
                    <a:pt x="7332" y="13793"/>
                    <a:pt x="4147" y="12419"/>
                  </a:cubicBezTo>
                  <a:cubicBezTo>
                    <a:pt x="941" y="11045"/>
                    <a:pt x="-869" y="7534"/>
                    <a:pt x="418" y="4175"/>
                  </a:cubicBezTo>
                  <a:cubicBezTo>
                    <a:pt x="1595" y="1034"/>
                    <a:pt x="5500" y="-929"/>
                    <a:pt x="8684" y="445"/>
                  </a:cubicBezTo>
                  <a:cubicBezTo>
                    <a:pt x="11868" y="1798"/>
                    <a:pt x="13678" y="5309"/>
                    <a:pt x="12413" y="8690"/>
                  </a:cubicBezTo>
                  <a:lnTo>
                    <a:pt x="12413" y="8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E4D5B43E-01A6-4DF1-A244-370F18E10C65}"/>
                </a:ext>
              </a:extLst>
            </p:cNvPr>
            <p:cNvSpPr/>
            <p:nvPr/>
          </p:nvSpPr>
          <p:spPr>
            <a:xfrm>
              <a:off x="6203378" y="5426413"/>
              <a:ext cx="10583" cy="10272"/>
            </a:xfrm>
            <a:custGeom>
              <a:avLst/>
              <a:gdLst>
                <a:gd name="connsiteX0" fmla="*/ 10210 w 10583"/>
                <a:gd name="connsiteY0" fmla="*/ 6990 h 10272"/>
                <a:gd name="connsiteX1" fmla="*/ 373 w 10583"/>
                <a:gd name="connsiteY1" fmla="*/ 3282 h 10272"/>
                <a:gd name="connsiteX2" fmla="*/ 10210 w 10583"/>
                <a:gd name="connsiteY2" fmla="*/ 6990 h 10272"/>
                <a:gd name="connsiteX3" fmla="*/ 10210 w 10583"/>
                <a:gd name="connsiteY3" fmla="*/ 6990 h 10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3" h="10272">
                  <a:moveTo>
                    <a:pt x="10210" y="6990"/>
                  </a:moveTo>
                  <a:cubicBezTo>
                    <a:pt x="7832" y="13315"/>
                    <a:pt x="-2026" y="9629"/>
                    <a:pt x="373" y="3282"/>
                  </a:cubicBezTo>
                  <a:cubicBezTo>
                    <a:pt x="2750" y="-3043"/>
                    <a:pt x="12609" y="643"/>
                    <a:pt x="10210" y="6990"/>
                  </a:cubicBezTo>
                  <a:lnTo>
                    <a:pt x="10210" y="69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D9A8EE6C-2DA1-4865-AB2C-831473773049}"/>
                </a:ext>
              </a:extLst>
            </p:cNvPr>
            <p:cNvSpPr/>
            <p:nvPr/>
          </p:nvSpPr>
          <p:spPr>
            <a:xfrm>
              <a:off x="6208791" y="5418284"/>
              <a:ext cx="6098" cy="5778"/>
            </a:xfrm>
            <a:custGeom>
              <a:avLst/>
              <a:gdLst>
                <a:gd name="connsiteX0" fmla="*/ 5887 w 6098"/>
                <a:gd name="connsiteY0" fmla="*/ 3931 h 5778"/>
                <a:gd name="connsiteX1" fmla="*/ 848 w 6098"/>
                <a:gd name="connsiteY1" fmla="*/ 4759 h 5778"/>
                <a:gd name="connsiteX2" fmla="*/ 652 w 6098"/>
                <a:gd name="connsiteY2" fmla="*/ 4585 h 5778"/>
                <a:gd name="connsiteX3" fmla="*/ 2375 w 6098"/>
                <a:gd name="connsiteY3" fmla="*/ 5 h 5778"/>
                <a:gd name="connsiteX4" fmla="*/ 2637 w 6098"/>
                <a:gd name="connsiteY4" fmla="*/ 5 h 5778"/>
                <a:gd name="connsiteX5" fmla="*/ 5887 w 6098"/>
                <a:gd name="connsiteY5" fmla="*/ 3931 h 5778"/>
                <a:gd name="connsiteX6" fmla="*/ 5887 w 6098"/>
                <a:gd name="connsiteY6" fmla="*/ 3931 h 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8" h="5778">
                  <a:moveTo>
                    <a:pt x="5887" y="3931"/>
                  </a:moveTo>
                  <a:cubicBezTo>
                    <a:pt x="5036" y="6221"/>
                    <a:pt x="2397" y="6243"/>
                    <a:pt x="848" y="4759"/>
                  </a:cubicBezTo>
                  <a:cubicBezTo>
                    <a:pt x="783" y="4694"/>
                    <a:pt x="717" y="4629"/>
                    <a:pt x="652" y="4585"/>
                  </a:cubicBezTo>
                  <a:cubicBezTo>
                    <a:pt x="-809" y="3189"/>
                    <a:pt x="369" y="114"/>
                    <a:pt x="2375" y="5"/>
                  </a:cubicBezTo>
                  <a:cubicBezTo>
                    <a:pt x="2462" y="5"/>
                    <a:pt x="2550" y="5"/>
                    <a:pt x="2637" y="5"/>
                  </a:cubicBezTo>
                  <a:cubicBezTo>
                    <a:pt x="4796" y="-104"/>
                    <a:pt x="6759" y="1641"/>
                    <a:pt x="5887" y="3931"/>
                  </a:cubicBezTo>
                  <a:lnTo>
                    <a:pt x="5887" y="39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29F1FB41-8EF2-4801-8862-AF8009EA12B6}"/>
                </a:ext>
              </a:extLst>
            </p:cNvPr>
            <p:cNvSpPr/>
            <p:nvPr/>
          </p:nvSpPr>
          <p:spPr>
            <a:xfrm>
              <a:off x="6217731" y="5410776"/>
              <a:ext cx="7618" cy="7390"/>
            </a:xfrm>
            <a:custGeom>
              <a:avLst/>
              <a:gdLst>
                <a:gd name="connsiteX0" fmla="*/ 7351 w 7618"/>
                <a:gd name="connsiteY0" fmla="*/ 5026 h 7390"/>
                <a:gd name="connsiteX1" fmla="*/ 262 w 7618"/>
                <a:gd name="connsiteY1" fmla="*/ 2365 h 7390"/>
                <a:gd name="connsiteX2" fmla="*/ 7351 w 7618"/>
                <a:gd name="connsiteY2" fmla="*/ 5026 h 7390"/>
                <a:gd name="connsiteX3" fmla="*/ 7351 w 7618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" h="7390">
                  <a:moveTo>
                    <a:pt x="7351" y="5026"/>
                  </a:moveTo>
                  <a:cubicBezTo>
                    <a:pt x="5628" y="9584"/>
                    <a:pt x="-1439" y="6923"/>
                    <a:pt x="262" y="2365"/>
                  </a:cubicBezTo>
                  <a:cubicBezTo>
                    <a:pt x="1985" y="-2194"/>
                    <a:pt x="9073" y="467"/>
                    <a:pt x="7351" y="5026"/>
                  </a:cubicBezTo>
                  <a:lnTo>
                    <a:pt x="7351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85380035-3438-4803-A306-09EE7B2BA9C3}"/>
                </a:ext>
              </a:extLst>
            </p:cNvPr>
            <p:cNvSpPr/>
            <p:nvPr/>
          </p:nvSpPr>
          <p:spPr>
            <a:xfrm>
              <a:off x="6210974" y="5396732"/>
              <a:ext cx="7321" cy="7104"/>
            </a:xfrm>
            <a:custGeom>
              <a:avLst/>
              <a:gdLst>
                <a:gd name="connsiteX0" fmla="*/ 7063 w 7321"/>
                <a:gd name="connsiteY0" fmla="*/ 4828 h 7104"/>
                <a:gd name="connsiteX1" fmla="*/ 258 w 7321"/>
                <a:gd name="connsiteY1" fmla="*/ 2276 h 7104"/>
                <a:gd name="connsiteX2" fmla="*/ 7063 w 7321"/>
                <a:gd name="connsiteY2" fmla="*/ 4828 h 7104"/>
                <a:gd name="connsiteX3" fmla="*/ 7063 w 7321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1" h="7104">
                  <a:moveTo>
                    <a:pt x="7063" y="4828"/>
                  </a:moveTo>
                  <a:cubicBezTo>
                    <a:pt x="5406" y="9212"/>
                    <a:pt x="-1400" y="6660"/>
                    <a:pt x="258" y="2276"/>
                  </a:cubicBezTo>
                  <a:cubicBezTo>
                    <a:pt x="1916" y="-2107"/>
                    <a:pt x="8721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3B67C5F5-2CE0-481F-BBDD-6E72659E25CB}"/>
                </a:ext>
              </a:extLst>
            </p:cNvPr>
            <p:cNvSpPr/>
            <p:nvPr/>
          </p:nvSpPr>
          <p:spPr>
            <a:xfrm>
              <a:off x="6207007" y="5405623"/>
              <a:ext cx="9191" cy="8929"/>
            </a:xfrm>
            <a:custGeom>
              <a:avLst/>
              <a:gdLst>
                <a:gd name="connsiteX0" fmla="*/ 8871 w 9191"/>
                <a:gd name="connsiteY0" fmla="*/ 6079 h 8929"/>
                <a:gd name="connsiteX1" fmla="*/ 321 w 9191"/>
                <a:gd name="connsiteY1" fmla="*/ 2851 h 8929"/>
                <a:gd name="connsiteX2" fmla="*/ 8871 w 9191"/>
                <a:gd name="connsiteY2" fmla="*/ 6079 h 8929"/>
                <a:gd name="connsiteX3" fmla="*/ 8871 w 9191"/>
                <a:gd name="connsiteY3" fmla="*/ 6079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1" h="8929">
                  <a:moveTo>
                    <a:pt x="8871" y="6079"/>
                  </a:moveTo>
                  <a:cubicBezTo>
                    <a:pt x="6799" y="11575"/>
                    <a:pt x="-1751" y="8369"/>
                    <a:pt x="321" y="2851"/>
                  </a:cubicBezTo>
                  <a:cubicBezTo>
                    <a:pt x="2371" y="-2645"/>
                    <a:pt x="10943" y="561"/>
                    <a:pt x="8871" y="6079"/>
                  </a:cubicBezTo>
                  <a:lnTo>
                    <a:pt x="887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B0A050A4-E165-421D-AD36-C10CB5E81624}"/>
                </a:ext>
              </a:extLst>
            </p:cNvPr>
            <p:cNvSpPr/>
            <p:nvPr/>
          </p:nvSpPr>
          <p:spPr>
            <a:xfrm>
              <a:off x="6203572" y="5388460"/>
              <a:ext cx="10384" cy="10335"/>
            </a:xfrm>
            <a:custGeom>
              <a:avLst/>
              <a:gdLst>
                <a:gd name="connsiteX0" fmla="*/ 8751 w 10384"/>
                <a:gd name="connsiteY0" fmla="*/ 1366 h 10335"/>
                <a:gd name="connsiteX1" fmla="*/ 10060 w 10384"/>
                <a:gd name="connsiteY1" fmla="*/ 6927 h 10335"/>
                <a:gd name="connsiteX2" fmla="*/ 4738 w 10384"/>
                <a:gd name="connsiteY2" fmla="*/ 10264 h 10335"/>
                <a:gd name="connsiteX3" fmla="*/ 4542 w 10384"/>
                <a:gd name="connsiteY3" fmla="*/ 10221 h 10335"/>
                <a:gd name="connsiteX4" fmla="*/ 114 w 10384"/>
                <a:gd name="connsiteY4" fmla="*/ 6142 h 10335"/>
                <a:gd name="connsiteX5" fmla="*/ 92 w 10384"/>
                <a:gd name="connsiteY5" fmla="*/ 5967 h 10335"/>
                <a:gd name="connsiteX6" fmla="*/ 8751 w 10384"/>
                <a:gd name="connsiteY6" fmla="*/ 1366 h 10335"/>
                <a:gd name="connsiteX7" fmla="*/ 8751 w 10384"/>
                <a:gd name="connsiteY7" fmla="*/ 1366 h 1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4" h="10335">
                  <a:moveTo>
                    <a:pt x="8751" y="1366"/>
                  </a:moveTo>
                  <a:cubicBezTo>
                    <a:pt x="10234" y="2783"/>
                    <a:pt x="10801" y="4964"/>
                    <a:pt x="10060" y="6927"/>
                  </a:cubicBezTo>
                  <a:cubicBezTo>
                    <a:pt x="9318" y="8890"/>
                    <a:pt x="6940" y="10722"/>
                    <a:pt x="4738" y="10264"/>
                  </a:cubicBezTo>
                  <a:cubicBezTo>
                    <a:pt x="4673" y="10242"/>
                    <a:pt x="4607" y="10242"/>
                    <a:pt x="4542" y="10221"/>
                  </a:cubicBezTo>
                  <a:cubicBezTo>
                    <a:pt x="2339" y="9762"/>
                    <a:pt x="572" y="8454"/>
                    <a:pt x="114" y="6142"/>
                  </a:cubicBezTo>
                  <a:lnTo>
                    <a:pt x="92" y="5967"/>
                  </a:lnTo>
                  <a:cubicBezTo>
                    <a:pt x="-824" y="1126"/>
                    <a:pt x="5305" y="-1906"/>
                    <a:pt x="8751" y="1366"/>
                  </a:cubicBezTo>
                  <a:lnTo>
                    <a:pt x="8751" y="13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57F48EC1-8B69-48ED-97D5-8E28F83CB6D7}"/>
                </a:ext>
              </a:extLst>
            </p:cNvPr>
            <p:cNvSpPr/>
            <p:nvPr/>
          </p:nvSpPr>
          <p:spPr>
            <a:xfrm>
              <a:off x="6198686" y="5375663"/>
              <a:ext cx="7816" cy="7640"/>
            </a:xfrm>
            <a:custGeom>
              <a:avLst/>
              <a:gdLst>
                <a:gd name="connsiteX0" fmla="*/ 6483 w 7816"/>
                <a:gd name="connsiteY0" fmla="*/ 6595 h 7640"/>
                <a:gd name="connsiteX1" fmla="*/ 6156 w 7816"/>
                <a:gd name="connsiteY1" fmla="*/ 6835 h 7640"/>
                <a:gd name="connsiteX2" fmla="*/ 332 w 7816"/>
                <a:gd name="connsiteY2" fmla="*/ 5461 h 7640"/>
                <a:gd name="connsiteX3" fmla="*/ 3146 w 7816"/>
                <a:gd name="connsiteY3" fmla="*/ 161 h 7640"/>
                <a:gd name="connsiteX4" fmla="*/ 3561 w 7816"/>
                <a:gd name="connsiteY4" fmla="*/ 74 h 7640"/>
                <a:gd name="connsiteX5" fmla="*/ 6483 w 7816"/>
                <a:gd name="connsiteY5" fmla="*/ 6595 h 7640"/>
                <a:gd name="connsiteX6" fmla="*/ 6483 w 7816"/>
                <a:gd name="connsiteY6" fmla="*/ 6595 h 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6" h="7640">
                  <a:moveTo>
                    <a:pt x="6483" y="6595"/>
                  </a:moveTo>
                  <a:lnTo>
                    <a:pt x="6156" y="6835"/>
                  </a:lnTo>
                  <a:cubicBezTo>
                    <a:pt x="4215" y="8296"/>
                    <a:pt x="1358" y="7729"/>
                    <a:pt x="332" y="5461"/>
                  </a:cubicBezTo>
                  <a:cubicBezTo>
                    <a:pt x="-693" y="3192"/>
                    <a:pt x="769" y="662"/>
                    <a:pt x="3146" y="161"/>
                  </a:cubicBezTo>
                  <a:cubicBezTo>
                    <a:pt x="3277" y="139"/>
                    <a:pt x="3408" y="117"/>
                    <a:pt x="3561" y="74"/>
                  </a:cubicBezTo>
                  <a:cubicBezTo>
                    <a:pt x="7115" y="-668"/>
                    <a:pt x="9406" y="4392"/>
                    <a:pt x="6483" y="6595"/>
                  </a:cubicBezTo>
                  <a:lnTo>
                    <a:pt x="6483" y="6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7C8DFDEA-9BA5-481A-81F1-4AB956606111}"/>
                </a:ext>
              </a:extLst>
            </p:cNvPr>
            <p:cNvSpPr/>
            <p:nvPr/>
          </p:nvSpPr>
          <p:spPr>
            <a:xfrm>
              <a:off x="6171010" y="5380973"/>
              <a:ext cx="7509" cy="7301"/>
            </a:xfrm>
            <a:custGeom>
              <a:avLst/>
              <a:gdLst>
                <a:gd name="connsiteX0" fmla="*/ 7245 w 7509"/>
                <a:gd name="connsiteY0" fmla="*/ 4970 h 7301"/>
                <a:gd name="connsiteX1" fmla="*/ 265 w 7509"/>
                <a:gd name="connsiteY1" fmla="*/ 2332 h 7301"/>
                <a:gd name="connsiteX2" fmla="*/ 7245 w 7509"/>
                <a:gd name="connsiteY2" fmla="*/ 4970 h 7301"/>
                <a:gd name="connsiteX3" fmla="*/ 7245 w 7509"/>
                <a:gd name="connsiteY3" fmla="*/ 4970 h 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9" h="7301">
                  <a:moveTo>
                    <a:pt x="7245" y="4970"/>
                  </a:moveTo>
                  <a:cubicBezTo>
                    <a:pt x="5544" y="9463"/>
                    <a:pt x="-1436" y="6846"/>
                    <a:pt x="265" y="2332"/>
                  </a:cubicBezTo>
                  <a:cubicBezTo>
                    <a:pt x="1944" y="-2161"/>
                    <a:pt x="8946" y="456"/>
                    <a:pt x="7245" y="4970"/>
                  </a:cubicBezTo>
                  <a:lnTo>
                    <a:pt x="7245" y="49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AF02E0BA-D41D-488C-A371-99B832CCF36C}"/>
                </a:ext>
              </a:extLst>
            </p:cNvPr>
            <p:cNvSpPr/>
            <p:nvPr/>
          </p:nvSpPr>
          <p:spPr>
            <a:xfrm>
              <a:off x="6177489" y="5370407"/>
              <a:ext cx="5740" cy="5560"/>
            </a:xfrm>
            <a:custGeom>
              <a:avLst/>
              <a:gdLst>
                <a:gd name="connsiteX0" fmla="*/ 5542 w 5740"/>
                <a:gd name="connsiteY0" fmla="*/ 3781 h 5560"/>
                <a:gd name="connsiteX1" fmla="*/ 198 w 5740"/>
                <a:gd name="connsiteY1" fmla="*/ 1774 h 5560"/>
                <a:gd name="connsiteX2" fmla="*/ 5542 w 5740"/>
                <a:gd name="connsiteY2" fmla="*/ 3781 h 5560"/>
                <a:gd name="connsiteX3" fmla="*/ 5542 w 5740"/>
                <a:gd name="connsiteY3" fmla="*/ 3781 h 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0" h="5560">
                  <a:moveTo>
                    <a:pt x="5542" y="3781"/>
                  </a:moveTo>
                  <a:cubicBezTo>
                    <a:pt x="4255" y="7205"/>
                    <a:pt x="-1089" y="5220"/>
                    <a:pt x="198" y="1774"/>
                  </a:cubicBezTo>
                  <a:cubicBezTo>
                    <a:pt x="1485" y="-1650"/>
                    <a:pt x="6828" y="357"/>
                    <a:pt x="5542" y="3781"/>
                  </a:cubicBezTo>
                  <a:lnTo>
                    <a:pt x="5542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16141955-07CF-411E-96F4-FB00916F6A72}"/>
                </a:ext>
              </a:extLst>
            </p:cNvPr>
            <p:cNvSpPr/>
            <p:nvPr/>
          </p:nvSpPr>
          <p:spPr>
            <a:xfrm>
              <a:off x="6155433" y="5375757"/>
              <a:ext cx="13252" cy="13316"/>
            </a:xfrm>
            <a:custGeom>
              <a:avLst/>
              <a:gdLst>
                <a:gd name="connsiteX0" fmla="*/ 12833 w 13252"/>
                <a:gd name="connsiteY0" fmla="*/ 8987 h 13316"/>
                <a:gd name="connsiteX1" fmla="*/ 4283 w 13252"/>
                <a:gd name="connsiteY1" fmla="*/ 12869 h 13316"/>
                <a:gd name="connsiteX2" fmla="*/ 423 w 13252"/>
                <a:gd name="connsiteY2" fmla="*/ 4319 h 13316"/>
                <a:gd name="connsiteX3" fmla="*/ 8972 w 13252"/>
                <a:gd name="connsiteY3" fmla="*/ 459 h 13316"/>
                <a:gd name="connsiteX4" fmla="*/ 12833 w 13252"/>
                <a:gd name="connsiteY4" fmla="*/ 8987 h 13316"/>
                <a:gd name="connsiteX5" fmla="*/ 12833 w 13252"/>
                <a:gd name="connsiteY5" fmla="*/ 8987 h 1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2" h="13316">
                  <a:moveTo>
                    <a:pt x="12833" y="8987"/>
                  </a:moveTo>
                  <a:cubicBezTo>
                    <a:pt x="11611" y="12237"/>
                    <a:pt x="7576" y="14265"/>
                    <a:pt x="4283" y="12869"/>
                  </a:cubicBezTo>
                  <a:cubicBezTo>
                    <a:pt x="968" y="11451"/>
                    <a:pt x="-886" y="7809"/>
                    <a:pt x="423" y="4319"/>
                  </a:cubicBezTo>
                  <a:cubicBezTo>
                    <a:pt x="1644" y="1070"/>
                    <a:pt x="5657" y="-959"/>
                    <a:pt x="8972" y="459"/>
                  </a:cubicBezTo>
                  <a:cubicBezTo>
                    <a:pt x="12266" y="1877"/>
                    <a:pt x="14141" y="5519"/>
                    <a:pt x="12833" y="8987"/>
                  </a:cubicBezTo>
                  <a:lnTo>
                    <a:pt x="12833" y="89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563DE88A-3C13-4E51-988B-530E556BC8C0}"/>
                </a:ext>
              </a:extLst>
            </p:cNvPr>
            <p:cNvSpPr/>
            <p:nvPr/>
          </p:nvSpPr>
          <p:spPr>
            <a:xfrm>
              <a:off x="6147562" y="5389415"/>
              <a:ext cx="10624" cy="10836"/>
            </a:xfrm>
            <a:custGeom>
              <a:avLst/>
              <a:gdLst>
                <a:gd name="connsiteX0" fmla="*/ 8707 w 10624"/>
                <a:gd name="connsiteY0" fmla="*/ 9506 h 10836"/>
                <a:gd name="connsiteX1" fmla="*/ 8511 w 10624"/>
                <a:gd name="connsiteY1" fmla="*/ 9680 h 10836"/>
                <a:gd name="connsiteX2" fmla="*/ 92 w 10624"/>
                <a:gd name="connsiteY2" fmla="*/ 6518 h 10836"/>
                <a:gd name="connsiteX3" fmla="*/ 49 w 10624"/>
                <a:gd name="connsiteY3" fmla="*/ 6256 h 10836"/>
                <a:gd name="connsiteX4" fmla="*/ 7203 w 10624"/>
                <a:gd name="connsiteY4" fmla="*/ 346 h 10836"/>
                <a:gd name="connsiteX5" fmla="*/ 8707 w 10624"/>
                <a:gd name="connsiteY5" fmla="*/ 9506 h 10836"/>
                <a:gd name="connsiteX6" fmla="*/ 8707 w 10624"/>
                <a:gd name="connsiteY6" fmla="*/ 9506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4" h="10836">
                  <a:moveTo>
                    <a:pt x="8707" y="9506"/>
                  </a:moveTo>
                  <a:cubicBezTo>
                    <a:pt x="8642" y="9571"/>
                    <a:pt x="8576" y="9615"/>
                    <a:pt x="8511" y="9680"/>
                  </a:cubicBezTo>
                  <a:cubicBezTo>
                    <a:pt x="5611" y="12210"/>
                    <a:pt x="594" y="10335"/>
                    <a:pt x="92" y="6518"/>
                  </a:cubicBezTo>
                  <a:cubicBezTo>
                    <a:pt x="92" y="6431"/>
                    <a:pt x="71" y="6343"/>
                    <a:pt x="49" y="6256"/>
                  </a:cubicBezTo>
                  <a:cubicBezTo>
                    <a:pt x="-475" y="2287"/>
                    <a:pt x="3299" y="-1116"/>
                    <a:pt x="7203" y="346"/>
                  </a:cubicBezTo>
                  <a:cubicBezTo>
                    <a:pt x="11128" y="1807"/>
                    <a:pt x="11739" y="6867"/>
                    <a:pt x="8707" y="9506"/>
                  </a:cubicBezTo>
                  <a:lnTo>
                    <a:pt x="8707" y="95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0C5AD02A-45EA-4344-B79D-02A4E1DC3A28}"/>
                </a:ext>
              </a:extLst>
            </p:cNvPr>
            <p:cNvSpPr/>
            <p:nvPr/>
          </p:nvSpPr>
          <p:spPr>
            <a:xfrm>
              <a:off x="6139342" y="5400436"/>
              <a:ext cx="13196" cy="16808"/>
            </a:xfrm>
            <a:custGeom>
              <a:avLst/>
              <a:gdLst>
                <a:gd name="connsiteX0" fmla="*/ 7941 w 13196"/>
                <a:gd name="connsiteY0" fmla="*/ 5421 h 16808"/>
                <a:gd name="connsiteX1" fmla="*/ 6437 w 13196"/>
                <a:gd name="connsiteY1" fmla="*/ 7362 h 16808"/>
                <a:gd name="connsiteX2" fmla="*/ 12849 w 13196"/>
                <a:gd name="connsiteY2" fmla="*/ 13708 h 16808"/>
                <a:gd name="connsiteX3" fmla="*/ 3557 w 13196"/>
                <a:gd name="connsiteY3" fmla="*/ 10219 h 16808"/>
                <a:gd name="connsiteX4" fmla="*/ 5477 w 13196"/>
                <a:gd name="connsiteY4" fmla="*/ 7798 h 16808"/>
                <a:gd name="connsiteX5" fmla="*/ 286 w 13196"/>
                <a:gd name="connsiteY5" fmla="*/ 2542 h 16808"/>
                <a:gd name="connsiteX6" fmla="*/ 7941 w 13196"/>
                <a:gd name="connsiteY6" fmla="*/ 5421 h 16808"/>
                <a:gd name="connsiteX7" fmla="*/ 7941 w 13196"/>
                <a:gd name="connsiteY7" fmla="*/ 5421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" h="16808">
                  <a:moveTo>
                    <a:pt x="7941" y="5421"/>
                  </a:moveTo>
                  <a:cubicBezTo>
                    <a:pt x="7593" y="6315"/>
                    <a:pt x="7069" y="6947"/>
                    <a:pt x="6437" y="7362"/>
                  </a:cubicBezTo>
                  <a:cubicBezTo>
                    <a:pt x="9883" y="6249"/>
                    <a:pt x="14506" y="9281"/>
                    <a:pt x="12849" y="13708"/>
                  </a:cubicBezTo>
                  <a:cubicBezTo>
                    <a:pt x="10602" y="19685"/>
                    <a:pt x="1311" y="16195"/>
                    <a:pt x="3557" y="10219"/>
                  </a:cubicBezTo>
                  <a:cubicBezTo>
                    <a:pt x="3994" y="9085"/>
                    <a:pt x="4670" y="8300"/>
                    <a:pt x="5477" y="7798"/>
                  </a:cubicBezTo>
                  <a:cubicBezTo>
                    <a:pt x="2663" y="8627"/>
                    <a:pt x="-1066" y="6140"/>
                    <a:pt x="286" y="2542"/>
                  </a:cubicBezTo>
                  <a:cubicBezTo>
                    <a:pt x="2162" y="-2366"/>
                    <a:pt x="9795" y="513"/>
                    <a:pt x="7941" y="5421"/>
                  </a:cubicBezTo>
                  <a:lnTo>
                    <a:pt x="7941" y="5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371C213A-09FB-42F9-AF79-5F0CE76E25E1}"/>
                </a:ext>
              </a:extLst>
            </p:cNvPr>
            <p:cNvSpPr/>
            <p:nvPr/>
          </p:nvSpPr>
          <p:spPr>
            <a:xfrm>
              <a:off x="6138018" y="5417604"/>
              <a:ext cx="7320" cy="7104"/>
            </a:xfrm>
            <a:custGeom>
              <a:avLst/>
              <a:gdLst>
                <a:gd name="connsiteX0" fmla="*/ 7063 w 7320"/>
                <a:gd name="connsiteY0" fmla="*/ 4828 h 7104"/>
                <a:gd name="connsiteX1" fmla="*/ 258 w 7320"/>
                <a:gd name="connsiteY1" fmla="*/ 2276 h 7104"/>
                <a:gd name="connsiteX2" fmla="*/ 7063 w 7320"/>
                <a:gd name="connsiteY2" fmla="*/ 4828 h 7104"/>
                <a:gd name="connsiteX3" fmla="*/ 7063 w 7320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4">
                  <a:moveTo>
                    <a:pt x="7063" y="4828"/>
                  </a:moveTo>
                  <a:cubicBezTo>
                    <a:pt x="5405" y="9212"/>
                    <a:pt x="-1399" y="6660"/>
                    <a:pt x="258" y="2276"/>
                  </a:cubicBezTo>
                  <a:cubicBezTo>
                    <a:pt x="1916" y="-2107"/>
                    <a:pt x="8720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BD2726FC-D949-4A24-A33A-D194474A4FD8}"/>
                </a:ext>
              </a:extLst>
            </p:cNvPr>
            <p:cNvSpPr/>
            <p:nvPr/>
          </p:nvSpPr>
          <p:spPr>
            <a:xfrm>
              <a:off x="6149064" y="5423280"/>
              <a:ext cx="2174" cy="2121"/>
            </a:xfrm>
            <a:custGeom>
              <a:avLst/>
              <a:gdLst>
                <a:gd name="connsiteX0" fmla="*/ 2102 w 2174"/>
                <a:gd name="connsiteY0" fmla="*/ 1442 h 2121"/>
                <a:gd name="connsiteX1" fmla="*/ 74 w 2174"/>
                <a:gd name="connsiteY1" fmla="*/ 679 h 2121"/>
                <a:gd name="connsiteX2" fmla="*/ 2102 w 2174"/>
                <a:gd name="connsiteY2" fmla="*/ 1442 h 2121"/>
                <a:gd name="connsiteX3" fmla="*/ 2102 w 2174"/>
                <a:gd name="connsiteY3" fmla="*/ 1442 h 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" h="2121">
                  <a:moveTo>
                    <a:pt x="2102" y="1442"/>
                  </a:moveTo>
                  <a:cubicBezTo>
                    <a:pt x="1600" y="2751"/>
                    <a:pt x="-406" y="1988"/>
                    <a:pt x="74" y="679"/>
                  </a:cubicBezTo>
                  <a:cubicBezTo>
                    <a:pt x="553" y="-630"/>
                    <a:pt x="2581" y="134"/>
                    <a:pt x="2102" y="1442"/>
                  </a:cubicBezTo>
                  <a:lnTo>
                    <a:pt x="2102" y="14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9FE5B715-7015-4141-8BAE-BABE626C7950}"/>
                </a:ext>
              </a:extLst>
            </p:cNvPr>
            <p:cNvSpPr/>
            <p:nvPr/>
          </p:nvSpPr>
          <p:spPr>
            <a:xfrm>
              <a:off x="6140451" y="5429397"/>
              <a:ext cx="7623" cy="7396"/>
            </a:xfrm>
            <a:custGeom>
              <a:avLst/>
              <a:gdLst>
                <a:gd name="connsiteX0" fmla="*/ 7356 w 7623"/>
                <a:gd name="connsiteY0" fmla="*/ 5031 h 7396"/>
                <a:gd name="connsiteX1" fmla="*/ 268 w 7623"/>
                <a:gd name="connsiteY1" fmla="*/ 2370 h 7396"/>
                <a:gd name="connsiteX2" fmla="*/ 7356 w 7623"/>
                <a:gd name="connsiteY2" fmla="*/ 5031 h 7396"/>
                <a:gd name="connsiteX3" fmla="*/ 7356 w 7623"/>
                <a:gd name="connsiteY3" fmla="*/ 5031 h 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396">
                  <a:moveTo>
                    <a:pt x="7356" y="5031"/>
                  </a:moveTo>
                  <a:cubicBezTo>
                    <a:pt x="5633" y="9590"/>
                    <a:pt x="-1455" y="6929"/>
                    <a:pt x="268" y="2370"/>
                  </a:cubicBezTo>
                  <a:cubicBezTo>
                    <a:pt x="1991" y="-2188"/>
                    <a:pt x="9079" y="451"/>
                    <a:pt x="7356" y="5031"/>
                  </a:cubicBezTo>
                  <a:lnTo>
                    <a:pt x="7356" y="50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D2CD6B6B-D916-4292-8141-AC317F522FAD}"/>
                </a:ext>
              </a:extLst>
            </p:cNvPr>
            <p:cNvSpPr/>
            <p:nvPr/>
          </p:nvSpPr>
          <p:spPr>
            <a:xfrm>
              <a:off x="6153113" y="5430190"/>
              <a:ext cx="12260" cy="11900"/>
            </a:xfrm>
            <a:custGeom>
              <a:avLst/>
              <a:gdLst>
                <a:gd name="connsiteX0" fmla="*/ 11837 w 12260"/>
                <a:gd name="connsiteY0" fmla="*/ 8098 h 11900"/>
                <a:gd name="connsiteX1" fmla="*/ 430 w 12260"/>
                <a:gd name="connsiteY1" fmla="*/ 3802 h 11900"/>
                <a:gd name="connsiteX2" fmla="*/ 11837 w 12260"/>
                <a:gd name="connsiteY2" fmla="*/ 8098 h 11900"/>
                <a:gd name="connsiteX3" fmla="*/ 11837 w 12260"/>
                <a:gd name="connsiteY3" fmla="*/ 8098 h 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0" h="11900">
                  <a:moveTo>
                    <a:pt x="11837" y="8098"/>
                  </a:moveTo>
                  <a:cubicBezTo>
                    <a:pt x="9067" y="15427"/>
                    <a:pt x="-2340" y="11152"/>
                    <a:pt x="430" y="3802"/>
                  </a:cubicBezTo>
                  <a:cubicBezTo>
                    <a:pt x="3178" y="-3527"/>
                    <a:pt x="14585" y="748"/>
                    <a:pt x="11837" y="8098"/>
                  </a:cubicBezTo>
                  <a:lnTo>
                    <a:pt x="11837" y="80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2C45AA1F-5782-489C-BE4D-67E760CE1822}"/>
                </a:ext>
              </a:extLst>
            </p:cNvPr>
            <p:cNvSpPr/>
            <p:nvPr/>
          </p:nvSpPr>
          <p:spPr>
            <a:xfrm>
              <a:off x="6157652" y="5442044"/>
              <a:ext cx="8512" cy="8258"/>
            </a:xfrm>
            <a:custGeom>
              <a:avLst/>
              <a:gdLst>
                <a:gd name="connsiteX0" fmla="*/ 8215 w 8512"/>
                <a:gd name="connsiteY0" fmla="*/ 5623 h 8258"/>
                <a:gd name="connsiteX1" fmla="*/ 298 w 8512"/>
                <a:gd name="connsiteY1" fmla="*/ 2635 h 8258"/>
                <a:gd name="connsiteX2" fmla="*/ 8215 w 8512"/>
                <a:gd name="connsiteY2" fmla="*/ 5623 h 8258"/>
                <a:gd name="connsiteX3" fmla="*/ 8215 w 8512"/>
                <a:gd name="connsiteY3" fmla="*/ 5623 h 8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2" h="8258">
                  <a:moveTo>
                    <a:pt x="8215" y="5623"/>
                  </a:moveTo>
                  <a:cubicBezTo>
                    <a:pt x="6296" y="10705"/>
                    <a:pt x="-1622" y="7739"/>
                    <a:pt x="298" y="2635"/>
                  </a:cubicBezTo>
                  <a:cubicBezTo>
                    <a:pt x="2217" y="-2446"/>
                    <a:pt x="10134" y="520"/>
                    <a:pt x="8215" y="5623"/>
                  </a:cubicBezTo>
                  <a:lnTo>
                    <a:pt x="8215" y="56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BDDFD9E3-ACE3-4641-82FF-8A2E42AF1D2D}"/>
                </a:ext>
              </a:extLst>
            </p:cNvPr>
            <p:cNvSpPr/>
            <p:nvPr/>
          </p:nvSpPr>
          <p:spPr>
            <a:xfrm>
              <a:off x="6171210" y="5439475"/>
              <a:ext cx="6128" cy="5949"/>
            </a:xfrm>
            <a:custGeom>
              <a:avLst/>
              <a:gdLst>
                <a:gd name="connsiteX0" fmla="*/ 5911 w 6128"/>
                <a:gd name="connsiteY0" fmla="*/ 4048 h 5949"/>
                <a:gd name="connsiteX1" fmla="*/ 218 w 6128"/>
                <a:gd name="connsiteY1" fmla="*/ 1911 h 5949"/>
                <a:gd name="connsiteX2" fmla="*/ 5911 w 6128"/>
                <a:gd name="connsiteY2" fmla="*/ 4048 h 5949"/>
                <a:gd name="connsiteX3" fmla="*/ 5911 w 6128"/>
                <a:gd name="connsiteY3" fmla="*/ 4048 h 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8" h="5949">
                  <a:moveTo>
                    <a:pt x="5911" y="4048"/>
                  </a:moveTo>
                  <a:cubicBezTo>
                    <a:pt x="4536" y="7713"/>
                    <a:pt x="-1178" y="5575"/>
                    <a:pt x="218" y="1911"/>
                  </a:cubicBezTo>
                  <a:cubicBezTo>
                    <a:pt x="1592" y="-1775"/>
                    <a:pt x="7306" y="384"/>
                    <a:pt x="5911" y="4048"/>
                  </a:cubicBezTo>
                  <a:lnTo>
                    <a:pt x="5911" y="40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7C8C123B-0A3F-420C-B062-56E7739E797D}"/>
                </a:ext>
              </a:extLst>
            </p:cNvPr>
            <p:cNvSpPr/>
            <p:nvPr/>
          </p:nvSpPr>
          <p:spPr>
            <a:xfrm>
              <a:off x="6176264" y="5445180"/>
              <a:ext cx="10677" cy="10360"/>
            </a:xfrm>
            <a:custGeom>
              <a:avLst/>
              <a:gdLst>
                <a:gd name="connsiteX0" fmla="*/ 10301 w 10677"/>
                <a:gd name="connsiteY0" fmla="*/ 7045 h 10360"/>
                <a:gd name="connsiteX1" fmla="*/ 377 w 10677"/>
                <a:gd name="connsiteY1" fmla="*/ 3316 h 10360"/>
                <a:gd name="connsiteX2" fmla="*/ 10301 w 10677"/>
                <a:gd name="connsiteY2" fmla="*/ 7045 h 10360"/>
                <a:gd name="connsiteX3" fmla="*/ 10301 w 10677"/>
                <a:gd name="connsiteY3" fmla="*/ 7045 h 1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7" h="10360">
                  <a:moveTo>
                    <a:pt x="10301" y="7045"/>
                  </a:moveTo>
                  <a:cubicBezTo>
                    <a:pt x="7902" y="13436"/>
                    <a:pt x="-2044" y="9706"/>
                    <a:pt x="377" y="3316"/>
                  </a:cubicBezTo>
                  <a:cubicBezTo>
                    <a:pt x="2776" y="-3075"/>
                    <a:pt x="12722" y="655"/>
                    <a:pt x="10301" y="7045"/>
                  </a:cubicBezTo>
                  <a:lnTo>
                    <a:pt x="10301" y="70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47200138-AD71-4FA5-9FE0-4D330E6ACE38}"/>
                </a:ext>
              </a:extLst>
            </p:cNvPr>
            <p:cNvSpPr/>
            <p:nvPr/>
          </p:nvSpPr>
          <p:spPr>
            <a:xfrm>
              <a:off x="6190591" y="5452043"/>
              <a:ext cx="5731" cy="5560"/>
            </a:xfrm>
            <a:custGeom>
              <a:avLst/>
              <a:gdLst>
                <a:gd name="connsiteX0" fmla="*/ 5526 w 5731"/>
                <a:gd name="connsiteY0" fmla="*/ 3781 h 5560"/>
                <a:gd name="connsiteX1" fmla="*/ 205 w 5731"/>
                <a:gd name="connsiteY1" fmla="*/ 1774 h 5560"/>
                <a:gd name="connsiteX2" fmla="*/ 5526 w 5731"/>
                <a:gd name="connsiteY2" fmla="*/ 3781 h 5560"/>
                <a:gd name="connsiteX3" fmla="*/ 5526 w 5731"/>
                <a:gd name="connsiteY3" fmla="*/ 3781 h 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1" h="5560">
                  <a:moveTo>
                    <a:pt x="5526" y="3781"/>
                  </a:moveTo>
                  <a:cubicBezTo>
                    <a:pt x="4239" y="7205"/>
                    <a:pt x="-1104" y="5220"/>
                    <a:pt x="205" y="1774"/>
                  </a:cubicBezTo>
                  <a:cubicBezTo>
                    <a:pt x="1491" y="-1650"/>
                    <a:pt x="6835" y="357"/>
                    <a:pt x="5526" y="3781"/>
                  </a:cubicBezTo>
                  <a:lnTo>
                    <a:pt x="5526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DFC45535-84A8-41A7-A7FA-783B8495E268}"/>
                </a:ext>
              </a:extLst>
            </p:cNvPr>
            <p:cNvSpPr/>
            <p:nvPr/>
          </p:nvSpPr>
          <p:spPr>
            <a:xfrm>
              <a:off x="6201450" y="5452720"/>
              <a:ext cx="2489" cy="2303"/>
            </a:xfrm>
            <a:custGeom>
              <a:avLst/>
              <a:gdLst>
                <a:gd name="connsiteX0" fmla="*/ 731 w 2489"/>
                <a:gd name="connsiteY0" fmla="*/ 2057 h 2303"/>
                <a:gd name="connsiteX1" fmla="*/ 77 w 2489"/>
                <a:gd name="connsiteY1" fmla="*/ 1272 h 2303"/>
                <a:gd name="connsiteX2" fmla="*/ 491 w 2489"/>
                <a:gd name="connsiteY2" fmla="*/ 160 h 2303"/>
                <a:gd name="connsiteX3" fmla="*/ 1494 w 2489"/>
                <a:gd name="connsiteY3" fmla="*/ 7 h 2303"/>
                <a:gd name="connsiteX4" fmla="*/ 731 w 2489"/>
                <a:gd name="connsiteY4" fmla="*/ 2057 h 2303"/>
                <a:gd name="connsiteX5" fmla="*/ 731 w 2489"/>
                <a:gd name="connsiteY5" fmla="*/ 2057 h 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" h="2303">
                  <a:moveTo>
                    <a:pt x="731" y="2057"/>
                  </a:moveTo>
                  <a:cubicBezTo>
                    <a:pt x="425" y="1817"/>
                    <a:pt x="229" y="1621"/>
                    <a:pt x="77" y="1272"/>
                  </a:cubicBezTo>
                  <a:cubicBezTo>
                    <a:pt x="-120" y="858"/>
                    <a:pt x="77" y="356"/>
                    <a:pt x="491" y="160"/>
                  </a:cubicBezTo>
                  <a:cubicBezTo>
                    <a:pt x="840" y="7"/>
                    <a:pt x="1124" y="-15"/>
                    <a:pt x="1494" y="7"/>
                  </a:cubicBezTo>
                  <a:cubicBezTo>
                    <a:pt x="3392" y="160"/>
                    <a:pt x="2258" y="3170"/>
                    <a:pt x="731" y="2057"/>
                  </a:cubicBezTo>
                  <a:lnTo>
                    <a:pt x="731" y="20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DF51CADF-ABC2-4153-9059-99DCFD0094B5}"/>
                </a:ext>
              </a:extLst>
            </p:cNvPr>
            <p:cNvSpPr/>
            <p:nvPr/>
          </p:nvSpPr>
          <p:spPr>
            <a:xfrm>
              <a:off x="6213379" y="5445075"/>
              <a:ext cx="1688" cy="1627"/>
            </a:xfrm>
            <a:custGeom>
              <a:avLst/>
              <a:gdLst>
                <a:gd name="connsiteX0" fmla="*/ 1626 w 1688"/>
                <a:gd name="connsiteY0" fmla="*/ 1108 h 1627"/>
                <a:gd name="connsiteX1" fmla="*/ 56 w 1688"/>
                <a:gd name="connsiteY1" fmla="*/ 520 h 1627"/>
                <a:gd name="connsiteX2" fmla="*/ 1626 w 1688"/>
                <a:gd name="connsiteY2" fmla="*/ 1108 h 1627"/>
                <a:gd name="connsiteX3" fmla="*/ 1626 w 1688"/>
                <a:gd name="connsiteY3" fmla="*/ 110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" h="1627">
                  <a:moveTo>
                    <a:pt x="1626" y="1108"/>
                  </a:moveTo>
                  <a:cubicBezTo>
                    <a:pt x="1256" y="2112"/>
                    <a:pt x="-314" y="1523"/>
                    <a:pt x="56" y="520"/>
                  </a:cubicBezTo>
                  <a:cubicBezTo>
                    <a:pt x="449" y="-484"/>
                    <a:pt x="2019" y="105"/>
                    <a:pt x="1626" y="1108"/>
                  </a:cubicBezTo>
                  <a:lnTo>
                    <a:pt x="1626" y="1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ADDF6C96-1D19-430C-B14A-9ED035703A43}"/>
                </a:ext>
              </a:extLst>
            </p:cNvPr>
            <p:cNvSpPr/>
            <p:nvPr/>
          </p:nvSpPr>
          <p:spPr>
            <a:xfrm>
              <a:off x="6215585" y="5434960"/>
              <a:ext cx="5928" cy="5762"/>
            </a:xfrm>
            <a:custGeom>
              <a:avLst/>
              <a:gdLst>
                <a:gd name="connsiteX0" fmla="*/ 5724 w 5928"/>
                <a:gd name="connsiteY0" fmla="*/ 3917 h 5762"/>
                <a:gd name="connsiteX1" fmla="*/ 205 w 5928"/>
                <a:gd name="connsiteY1" fmla="*/ 1845 h 5762"/>
                <a:gd name="connsiteX2" fmla="*/ 5724 w 5928"/>
                <a:gd name="connsiteY2" fmla="*/ 3917 h 5762"/>
                <a:gd name="connsiteX3" fmla="*/ 5724 w 5928"/>
                <a:gd name="connsiteY3" fmla="*/ 3917 h 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8" h="5762">
                  <a:moveTo>
                    <a:pt x="5724" y="3917"/>
                  </a:moveTo>
                  <a:cubicBezTo>
                    <a:pt x="4393" y="7472"/>
                    <a:pt x="-1125" y="5400"/>
                    <a:pt x="205" y="1845"/>
                  </a:cubicBezTo>
                  <a:cubicBezTo>
                    <a:pt x="1536" y="-1710"/>
                    <a:pt x="7054" y="362"/>
                    <a:pt x="5724" y="3917"/>
                  </a:cubicBezTo>
                  <a:lnTo>
                    <a:pt x="5724" y="39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E6B84B50-09F9-402D-99EA-9F4BB382903F}"/>
                </a:ext>
              </a:extLst>
            </p:cNvPr>
            <p:cNvSpPr/>
            <p:nvPr/>
          </p:nvSpPr>
          <p:spPr>
            <a:xfrm>
              <a:off x="6222757" y="5428341"/>
              <a:ext cx="4737" cy="4613"/>
            </a:xfrm>
            <a:custGeom>
              <a:avLst/>
              <a:gdLst>
                <a:gd name="connsiteX0" fmla="*/ 4572 w 4737"/>
                <a:gd name="connsiteY0" fmla="*/ 3143 h 4613"/>
                <a:gd name="connsiteX1" fmla="*/ 166 w 4737"/>
                <a:gd name="connsiteY1" fmla="*/ 1485 h 4613"/>
                <a:gd name="connsiteX2" fmla="*/ 4572 w 4737"/>
                <a:gd name="connsiteY2" fmla="*/ 3143 h 4613"/>
                <a:gd name="connsiteX3" fmla="*/ 4572 w 4737"/>
                <a:gd name="connsiteY3" fmla="*/ 3143 h 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7" h="4613">
                  <a:moveTo>
                    <a:pt x="4572" y="3143"/>
                  </a:moveTo>
                  <a:cubicBezTo>
                    <a:pt x="3502" y="5978"/>
                    <a:pt x="-903" y="4321"/>
                    <a:pt x="166" y="1485"/>
                  </a:cubicBezTo>
                  <a:cubicBezTo>
                    <a:pt x="1235" y="-1372"/>
                    <a:pt x="5640" y="286"/>
                    <a:pt x="4572" y="3143"/>
                  </a:cubicBezTo>
                  <a:lnTo>
                    <a:pt x="4572" y="3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245F472F-DEC6-4E9B-A661-1C980F1DB880}"/>
                </a:ext>
              </a:extLst>
            </p:cNvPr>
            <p:cNvSpPr/>
            <p:nvPr/>
          </p:nvSpPr>
          <p:spPr>
            <a:xfrm>
              <a:off x="6225805" y="5411061"/>
              <a:ext cx="6028" cy="5846"/>
            </a:xfrm>
            <a:custGeom>
              <a:avLst/>
              <a:gdLst>
                <a:gd name="connsiteX0" fmla="*/ 5820 w 6028"/>
                <a:gd name="connsiteY0" fmla="*/ 3978 h 5846"/>
                <a:gd name="connsiteX1" fmla="*/ 214 w 6028"/>
                <a:gd name="connsiteY1" fmla="*/ 1862 h 5846"/>
                <a:gd name="connsiteX2" fmla="*/ 5820 w 6028"/>
                <a:gd name="connsiteY2" fmla="*/ 3978 h 5846"/>
                <a:gd name="connsiteX3" fmla="*/ 5820 w 6028"/>
                <a:gd name="connsiteY3" fmla="*/ 3978 h 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8" h="5846">
                  <a:moveTo>
                    <a:pt x="5820" y="3978"/>
                  </a:moveTo>
                  <a:cubicBezTo>
                    <a:pt x="4467" y="7577"/>
                    <a:pt x="-1160" y="5483"/>
                    <a:pt x="214" y="1862"/>
                  </a:cubicBezTo>
                  <a:cubicBezTo>
                    <a:pt x="1566" y="-1736"/>
                    <a:pt x="7172" y="379"/>
                    <a:pt x="5820" y="3978"/>
                  </a:cubicBezTo>
                  <a:lnTo>
                    <a:pt x="5820" y="39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73338C2F-9DB6-4F3B-A8E5-36CD510EFCD3}"/>
                </a:ext>
              </a:extLst>
            </p:cNvPr>
            <p:cNvSpPr/>
            <p:nvPr/>
          </p:nvSpPr>
          <p:spPr>
            <a:xfrm>
              <a:off x="6221892" y="5401268"/>
              <a:ext cx="5834" cy="5658"/>
            </a:xfrm>
            <a:custGeom>
              <a:avLst/>
              <a:gdLst>
                <a:gd name="connsiteX0" fmla="*/ 5633 w 5834"/>
                <a:gd name="connsiteY0" fmla="*/ 3847 h 5658"/>
                <a:gd name="connsiteX1" fmla="*/ 202 w 5834"/>
                <a:gd name="connsiteY1" fmla="*/ 1797 h 5658"/>
                <a:gd name="connsiteX2" fmla="*/ 5633 w 5834"/>
                <a:gd name="connsiteY2" fmla="*/ 3847 h 5658"/>
                <a:gd name="connsiteX3" fmla="*/ 5633 w 5834"/>
                <a:gd name="connsiteY3" fmla="*/ 3847 h 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4" h="5658">
                  <a:moveTo>
                    <a:pt x="5633" y="3847"/>
                  </a:moveTo>
                  <a:cubicBezTo>
                    <a:pt x="4324" y="7337"/>
                    <a:pt x="-1106" y="5308"/>
                    <a:pt x="202" y="1797"/>
                  </a:cubicBezTo>
                  <a:cubicBezTo>
                    <a:pt x="1511" y="-1671"/>
                    <a:pt x="6941" y="357"/>
                    <a:pt x="5633" y="3847"/>
                  </a:cubicBezTo>
                  <a:lnTo>
                    <a:pt x="5633" y="38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1436C48A-9050-4EEA-BD64-28738D6C74D1}"/>
                </a:ext>
              </a:extLst>
            </p:cNvPr>
            <p:cNvSpPr/>
            <p:nvPr/>
          </p:nvSpPr>
          <p:spPr>
            <a:xfrm>
              <a:off x="6171385" y="5457201"/>
              <a:ext cx="7415" cy="7203"/>
            </a:xfrm>
            <a:custGeom>
              <a:avLst/>
              <a:gdLst>
                <a:gd name="connsiteX0" fmla="*/ 7153 w 7415"/>
                <a:gd name="connsiteY0" fmla="*/ 4904 h 7203"/>
                <a:gd name="connsiteX1" fmla="*/ 262 w 7415"/>
                <a:gd name="connsiteY1" fmla="*/ 2309 h 7203"/>
                <a:gd name="connsiteX2" fmla="*/ 7153 w 7415"/>
                <a:gd name="connsiteY2" fmla="*/ 4904 h 7203"/>
                <a:gd name="connsiteX3" fmla="*/ 7153 w 7415"/>
                <a:gd name="connsiteY3" fmla="*/ 4904 h 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5" h="7203">
                  <a:moveTo>
                    <a:pt x="7153" y="4904"/>
                  </a:moveTo>
                  <a:cubicBezTo>
                    <a:pt x="5474" y="9332"/>
                    <a:pt x="-1418" y="6758"/>
                    <a:pt x="262" y="2309"/>
                  </a:cubicBezTo>
                  <a:cubicBezTo>
                    <a:pt x="1941" y="-2141"/>
                    <a:pt x="8833" y="455"/>
                    <a:pt x="7153" y="4904"/>
                  </a:cubicBezTo>
                  <a:lnTo>
                    <a:pt x="7153" y="49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86FDEEB5-82F6-486E-A98A-E4B0140BD64C}"/>
                </a:ext>
              </a:extLst>
            </p:cNvPr>
            <p:cNvSpPr/>
            <p:nvPr/>
          </p:nvSpPr>
          <p:spPr>
            <a:xfrm>
              <a:off x="6160312" y="5454269"/>
              <a:ext cx="5437" cy="5269"/>
            </a:xfrm>
            <a:custGeom>
              <a:avLst/>
              <a:gdLst>
                <a:gd name="connsiteX0" fmla="*/ 5249 w 5437"/>
                <a:gd name="connsiteY0" fmla="*/ 3583 h 5269"/>
                <a:gd name="connsiteX1" fmla="*/ 189 w 5437"/>
                <a:gd name="connsiteY1" fmla="*/ 1686 h 5269"/>
                <a:gd name="connsiteX2" fmla="*/ 5249 w 5437"/>
                <a:gd name="connsiteY2" fmla="*/ 3583 h 5269"/>
                <a:gd name="connsiteX3" fmla="*/ 5249 w 5437"/>
                <a:gd name="connsiteY3" fmla="*/ 3583 h 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" h="5269">
                  <a:moveTo>
                    <a:pt x="5249" y="3583"/>
                  </a:moveTo>
                  <a:cubicBezTo>
                    <a:pt x="4027" y="6833"/>
                    <a:pt x="-1033" y="4936"/>
                    <a:pt x="189" y="1686"/>
                  </a:cubicBezTo>
                  <a:cubicBezTo>
                    <a:pt x="1410" y="-1564"/>
                    <a:pt x="6470" y="334"/>
                    <a:pt x="5249" y="3583"/>
                  </a:cubicBezTo>
                  <a:lnTo>
                    <a:pt x="5249" y="35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11733463-D715-4D57-BF56-FDA81F5AC66A}"/>
                </a:ext>
              </a:extLst>
            </p:cNvPr>
            <p:cNvSpPr/>
            <p:nvPr/>
          </p:nvSpPr>
          <p:spPr>
            <a:xfrm>
              <a:off x="6145424" y="5448543"/>
              <a:ext cx="5840" cy="5668"/>
            </a:xfrm>
            <a:custGeom>
              <a:avLst/>
              <a:gdLst>
                <a:gd name="connsiteX0" fmla="*/ 5633 w 5840"/>
                <a:gd name="connsiteY0" fmla="*/ 3857 h 5668"/>
                <a:gd name="connsiteX1" fmla="*/ 202 w 5840"/>
                <a:gd name="connsiteY1" fmla="*/ 1806 h 5668"/>
                <a:gd name="connsiteX2" fmla="*/ 5633 w 5840"/>
                <a:gd name="connsiteY2" fmla="*/ 3857 h 5668"/>
                <a:gd name="connsiteX3" fmla="*/ 5633 w 5840"/>
                <a:gd name="connsiteY3" fmla="*/ 3857 h 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0" h="5668">
                  <a:moveTo>
                    <a:pt x="5633" y="3857"/>
                  </a:moveTo>
                  <a:cubicBezTo>
                    <a:pt x="4324" y="7346"/>
                    <a:pt x="-1106" y="5318"/>
                    <a:pt x="202" y="1806"/>
                  </a:cubicBezTo>
                  <a:cubicBezTo>
                    <a:pt x="1532" y="-1683"/>
                    <a:pt x="6963" y="367"/>
                    <a:pt x="5633" y="3857"/>
                  </a:cubicBezTo>
                  <a:lnTo>
                    <a:pt x="5633" y="38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173FED68-8D7C-4668-98E2-150DCFA7242C}"/>
                </a:ext>
              </a:extLst>
            </p:cNvPr>
            <p:cNvSpPr/>
            <p:nvPr/>
          </p:nvSpPr>
          <p:spPr>
            <a:xfrm>
              <a:off x="6130468" y="5418723"/>
              <a:ext cx="5011" cy="4816"/>
            </a:xfrm>
            <a:custGeom>
              <a:avLst/>
              <a:gdLst>
                <a:gd name="connsiteX0" fmla="*/ 4733 w 5011"/>
                <a:gd name="connsiteY0" fmla="*/ 1398 h 4816"/>
                <a:gd name="connsiteX1" fmla="*/ 4820 w 5011"/>
                <a:gd name="connsiteY1" fmla="*/ 1594 h 4816"/>
                <a:gd name="connsiteX2" fmla="*/ 3729 w 5011"/>
                <a:gd name="connsiteY2" fmla="*/ 4517 h 4816"/>
                <a:gd name="connsiteX3" fmla="*/ 3533 w 5011"/>
                <a:gd name="connsiteY3" fmla="*/ 4604 h 4816"/>
                <a:gd name="connsiteX4" fmla="*/ 1112 w 5011"/>
                <a:gd name="connsiteY4" fmla="*/ 4364 h 4816"/>
                <a:gd name="connsiteX5" fmla="*/ 894 w 5011"/>
                <a:gd name="connsiteY5" fmla="*/ 4168 h 4816"/>
                <a:gd name="connsiteX6" fmla="*/ 2465 w 5011"/>
                <a:gd name="connsiteY6" fmla="*/ 2 h 4816"/>
                <a:gd name="connsiteX7" fmla="*/ 2770 w 5011"/>
                <a:gd name="connsiteY7" fmla="*/ 2 h 4816"/>
                <a:gd name="connsiteX8" fmla="*/ 4733 w 5011"/>
                <a:gd name="connsiteY8" fmla="*/ 1398 h 4816"/>
                <a:gd name="connsiteX9" fmla="*/ 4733 w 5011"/>
                <a:gd name="connsiteY9" fmla="*/ 1398 h 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1" h="4816">
                  <a:moveTo>
                    <a:pt x="4733" y="1398"/>
                  </a:moveTo>
                  <a:lnTo>
                    <a:pt x="4820" y="1594"/>
                  </a:lnTo>
                  <a:cubicBezTo>
                    <a:pt x="5321" y="2663"/>
                    <a:pt x="4798" y="4059"/>
                    <a:pt x="3729" y="4517"/>
                  </a:cubicBezTo>
                  <a:lnTo>
                    <a:pt x="3533" y="4604"/>
                  </a:lnTo>
                  <a:cubicBezTo>
                    <a:pt x="2813" y="4909"/>
                    <a:pt x="1745" y="4931"/>
                    <a:pt x="1112" y="4364"/>
                  </a:cubicBezTo>
                  <a:cubicBezTo>
                    <a:pt x="1047" y="4298"/>
                    <a:pt x="959" y="4233"/>
                    <a:pt x="894" y="4168"/>
                  </a:cubicBezTo>
                  <a:cubicBezTo>
                    <a:pt x="-851" y="2597"/>
                    <a:pt x="109" y="45"/>
                    <a:pt x="2465" y="2"/>
                  </a:cubicBezTo>
                  <a:cubicBezTo>
                    <a:pt x="2573" y="2"/>
                    <a:pt x="2661" y="2"/>
                    <a:pt x="2770" y="2"/>
                  </a:cubicBezTo>
                  <a:cubicBezTo>
                    <a:pt x="3599" y="-42"/>
                    <a:pt x="4384" y="678"/>
                    <a:pt x="4733" y="1398"/>
                  </a:cubicBezTo>
                  <a:lnTo>
                    <a:pt x="4733" y="13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343680A4-A00C-4500-89E5-6CC74FBD7BD9}"/>
                </a:ext>
              </a:extLst>
            </p:cNvPr>
            <p:cNvSpPr/>
            <p:nvPr/>
          </p:nvSpPr>
          <p:spPr>
            <a:xfrm>
              <a:off x="6131160" y="5410026"/>
              <a:ext cx="4672" cy="4445"/>
            </a:xfrm>
            <a:custGeom>
              <a:avLst/>
              <a:gdLst>
                <a:gd name="connsiteX0" fmla="*/ 4499 w 4672"/>
                <a:gd name="connsiteY0" fmla="*/ 1850 h 4445"/>
                <a:gd name="connsiteX1" fmla="*/ 4499 w 4672"/>
                <a:gd name="connsiteY1" fmla="*/ 1698 h 4445"/>
                <a:gd name="connsiteX2" fmla="*/ 3583 w 4672"/>
                <a:gd name="connsiteY2" fmla="*/ 4097 h 4445"/>
                <a:gd name="connsiteX3" fmla="*/ 3692 w 4672"/>
                <a:gd name="connsiteY3" fmla="*/ 3988 h 4445"/>
                <a:gd name="connsiteX4" fmla="*/ 159 w 4672"/>
                <a:gd name="connsiteY4" fmla="*/ 1436 h 4445"/>
                <a:gd name="connsiteX5" fmla="*/ 4499 w 4672"/>
                <a:gd name="connsiteY5" fmla="*/ 1850 h 4445"/>
                <a:gd name="connsiteX6" fmla="*/ 4499 w 4672"/>
                <a:gd name="connsiteY6" fmla="*/ 1850 h 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" h="4445">
                  <a:moveTo>
                    <a:pt x="4499" y="1850"/>
                  </a:moveTo>
                  <a:cubicBezTo>
                    <a:pt x="4499" y="1807"/>
                    <a:pt x="4499" y="1741"/>
                    <a:pt x="4499" y="1698"/>
                  </a:cubicBezTo>
                  <a:cubicBezTo>
                    <a:pt x="4957" y="2483"/>
                    <a:pt x="4456" y="3835"/>
                    <a:pt x="3583" y="4097"/>
                  </a:cubicBezTo>
                  <a:cubicBezTo>
                    <a:pt x="3627" y="4053"/>
                    <a:pt x="3648" y="4010"/>
                    <a:pt x="3692" y="3988"/>
                  </a:cubicBezTo>
                  <a:cubicBezTo>
                    <a:pt x="1925" y="5296"/>
                    <a:pt x="-670" y="3595"/>
                    <a:pt x="159" y="1436"/>
                  </a:cubicBezTo>
                  <a:cubicBezTo>
                    <a:pt x="966" y="-745"/>
                    <a:pt x="4020" y="-309"/>
                    <a:pt x="4499" y="1850"/>
                  </a:cubicBezTo>
                  <a:lnTo>
                    <a:pt x="4499" y="18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C4E31F70-3467-4A9D-B6EC-0D9D25C2CAD2}"/>
                </a:ext>
              </a:extLst>
            </p:cNvPr>
            <p:cNvSpPr/>
            <p:nvPr/>
          </p:nvSpPr>
          <p:spPr>
            <a:xfrm>
              <a:off x="6141316" y="5384215"/>
              <a:ext cx="6729" cy="6526"/>
            </a:xfrm>
            <a:custGeom>
              <a:avLst/>
              <a:gdLst>
                <a:gd name="connsiteX0" fmla="*/ 6491 w 6729"/>
                <a:gd name="connsiteY0" fmla="*/ 4434 h 6526"/>
                <a:gd name="connsiteX1" fmla="*/ 232 w 6729"/>
                <a:gd name="connsiteY1" fmla="*/ 2078 h 6526"/>
                <a:gd name="connsiteX2" fmla="*/ 6491 w 6729"/>
                <a:gd name="connsiteY2" fmla="*/ 4434 h 6526"/>
                <a:gd name="connsiteX3" fmla="*/ 6491 w 6729"/>
                <a:gd name="connsiteY3" fmla="*/ 4434 h 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9" h="6526">
                  <a:moveTo>
                    <a:pt x="6491" y="4434"/>
                  </a:moveTo>
                  <a:cubicBezTo>
                    <a:pt x="4986" y="8469"/>
                    <a:pt x="-1273" y="6113"/>
                    <a:pt x="232" y="2078"/>
                  </a:cubicBezTo>
                  <a:cubicBezTo>
                    <a:pt x="1758" y="-1935"/>
                    <a:pt x="8018" y="420"/>
                    <a:pt x="6491" y="4434"/>
                  </a:cubicBezTo>
                  <a:lnTo>
                    <a:pt x="6491" y="44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A4449C72-1231-4EF0-8BE4-B22D5BCBF6B8}"/>
                </a:ext>
              </a:extLst>
            </p:cNvPr>
            <p:cNvSpPr/>
            <p:nvPr/>
          </p:nvSpPr>
          <p:spPr>
            <a:xfrm>
              <a:off x="6148772" y="5377003"/>
              <a:ext cx="3566" cy="3463"/>
            </a:xfrm>
            <a:custGeom>
              <a:avLst/>
              <a:gdLst>
                <a:gd name="connsiteX0" fmla="*/ 3441 w 3566"/>
                <a:gd name="connsiteY0" fmla="*/ 2353 h 3463"/>
                <a:gd name="connsiteX1" fmla="*/ 125 w 3566"/>
                <a:gd name="connsiteY1" fmla="*/ 1110 h 3463"/>
                <a:gd name="connsiteX2" fmla="*/ 3441 w 3566"/>
                <a:gd name="connsiteY2" fmla="*/ 2353 h 3463"/>
                <a:gd name="connsiteX3" fmla="*/ 3441 w 3566"/>
                <a:gd name="connsiteY3" fmla="*/ 2353 h 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" h="3463">
                  <a:moveTo>
                    <a:pt x="3441" y="2353"/>
                  </a:moveTo>
                  <a:cubicBezTo>
                    <a:pt x="2634" y="4491"/>
                    <a:pt x="-681" y="3248"/>
                    <a:pt x="125" y="1110"/>
                  </a:cubicBezTo>
                  <a:cubicBezTo>
                    <a:pt x="933" y="-1027"/>
                    <a:pt x="4248" y="216"/>
                    <a:pt x="3441" y="2353"/>
                  </a:cubicBezTo>
                  <a:lnTo>
                    <a:pt x="3441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FA5DC0FB-C14A-4B77-893B-D5855E33D263}"/>
                </a:ext>
              </a:extLst>
            </p:cNvPr>
            <p:cNvSpPr/>
            <p:nvPr/>
          </p:nvSpPr>
          <p:spPr>
            <a:xfrm>
              <a:off x="6214131" y="5382852"/>
              <a:ext cx="3754" cy="3645"/>
            </a:xfrm>
            <a:custGeom>
              <a:avLst/>
              <a:gdLst>
                <a:gd name="connsiteX0" fmla="*/ 3622 w 3754"/>
                <a:gd name="connsiteY0" fmla="*/ 2481 h 3645"/>
                <a:gd name="connsiteX1" fmla="*/ 132 w 3754"/>
                <a:gd name="connsiteY1" fmla="*/ 1150 h 3645"/>
                <a:gd name="connsiteX2" fmla="*/ 3622 w 3754"/>
                <a:gd name="connsiteY2" fmla="*/ 2481 h 3645"/>
                <a:gd name="connsiteX3" fmla="*/ 3622 w 3754"/>
                <a:gd name="connsiteY3" fmla="*/ 2481 h 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5">
                  <a:moveTo>
                    <a:pt x="3622" y="2481"/>
                  </a:moveTo>
                  <a:cubicBezTo>
                    <a:pt x="2772" y="4727"/>
                    <a:pt x="-718" y="3418"/>
                    <a:pt x="132" y="1150"/>
                  </a:cubicBezTo>
                  <a:cubicBezTo>
                    <a:pt x="962" y="-1075"/>
                    <a:pt x="4473" y="234"/>
                    <a:pt x="3622" y="2481"/>
                  </a:cubicBezTo>
                  <a:lnTo>
                    <a:pt x="3622" y="2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5D933857-9543-4EA4-9CC5-BE2EDBA9A4EA}"/>
                </a:ext>
              </a:extLst>
            </p:cNvPr>
            <p:cNvSpPr/>
            <p:nvPr/>
          </p:nvSpPr>
          <p:spPr>
            <a:xfrm>
              <a:off x="6223897" y="5385648"/>
              <a:ext cx="187" cy="177"/>
            </a:xfrm>
            <a:custGeom>
              <a:avLst/>
              <a:gdLst>
                <a:gd name="connsiteX0" fmla="*/ 181 w 187"/>
                <a:gd name="connsiteY0" fmla="*/ 122 h 177"/>
                <a:gd name="connsiteX1" fmla="*/ 7 w 187"/>
                <a:gd name="connsiteY1" fmla="*/ 56 h 177"/>
                <a:gd name="connsiteX2" fmla="*/ 181 w 187"/>
                <a:gd name="connsiteY2" fmla="*/ 122 h 177"/>
                <a:gd name="connsiteX3" fmla="*/ 181 w 187"/>
                <a:gd name="connsiteY3" fmla="*/ 122 h 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" h="177">
                  <a:moveTo>
                    <a:pt x="181" y="122"/>
                  </a:moveTo>
                  <a:cubicBezTo>
                    <a:pt x="138" y="231"/>
                    <a:pt x="-37" y="165"/>
                    <a:pt x="7" y="56"/>
                  </a:cubicBezTo>
                  <a:cubicBezTo>
                    <a:pt x="29" y="-53"/>
                    <a:pt x="225" y="12"/>
                    <a:pt x="181" y="122"/>
                  </a:cubicBezTo>
                  <a:lnTo>
                    <a:pt x="181" y="1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4067DF0B-E6A8-4765-90EB-0960E65CFA4D}"/>
                </a:ext>
              </a:extLst>
            </p:cNvPr>
            <p:cNvSpPr/>
            <p:nvPr/>
          </p:nvSpPr>
          <p:spPr>
            <a:xfrm>
              <a:off x="6181481" y="5376504"/>
              <a:ext cx="10380" cy="10339"/>
            </a:xfrm>
            <a:custGeom>
              <a:avLst/>
              <a:gdLst>
                <a:gd name="connsiteX0" fmla="*/ 8748 w 10380"/>
                <a:gd name="connsiteY0" fmla="*/ 1369 h 10339"/>
                <a:gd name="connsiteX1" fmla="*/ 10056 w 10380"/>
                <a:gd name="connsiteY1" fmla="*/ 6931 h 10339"/>
                <a:gd name="connsiteX2" fmla="*/ 4734 w 10380"/>
                <a:gd name="connsiteY2" fmla="*/ 10268 h 10339"/>
                <a:gd name="connsiteX3" fmla="*/ 4538 w 10380"/>
                <a:gd name="connsiteY3" fmla="*/ 10225 h 10339"/>
                <a:gd name="connsiteX4" fmla="*/ 110 w 10380"/>
                <a:gd name="connsiteY4" fmla="*/ 6146 h 10339"/>
                <a:gd name="connsiteX5" fmla="*/ 88 w 10380"/>
                <a:gd name="connsiteY5" fmla="*/ 5972 h 10339"/>
                <a:gd name="connsiteX6" fmla="*/ 8748 w 10380"/>
                <a:gd name="connsiteY6" fmla="*/ 1369 h 10339"/>
                <a:gd name="connsiteX7" fmla="*/ 8748 w 10380"/>
                <a:gd name="connsiteY7" fmla="*/ 1369 h 1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0" h="10339">
                  <a:moveTo>
                    <a:pt x="8748" y="1369"/>
                  </a:moveTo>
                  <a:cubicBezTo>
                    <a:pt x="10230" y="2787"/>
                    <a:pt x="10798" y="4968"/>
                    <a:pt x="10056" y="6931"/>
                  </a:cubicBezTo>
                  <a:cubicBezTo>
                    <a:pt x="9315" y="8894"/>
                    <a:pt x="6937" y="10726"/>
                    <a:pt x="4734" y="10268"/>
                  </a:cubicBezTo>
                  <a:cubicBezTo>
                    <a:pt x="4669" y="10246"/>
                    <a:pt x="4603" y="10246"/>
                    <a:pt x="4538" y="10225"/>
                  </a:cubicBezTo>
                  <a:cubicBezTo>
                    <a:pt x="2313" y="9767"/>
                    <a:pt x="569" y="8458"/>
                    <a:pt x="110" y="6146"/>
                  </a:cubicBezTo>
                  <a:lnTo>
                    <a:pt x="88" y="5972"/>
                  </a:lnTo>
                  <a:cubicBezTo>
                    <a:pt x="-806" y="1108"/>
                    <a:pt x="5301" y="-1902"/>
                    <a:pt x="8748" y="1369"/>
                  </a:cubicBezTo>
                  <a:lnTo>
                    <a:pt x="8748" y="13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8EA9A36B-8385-4451-8952-D342A8767BD5}"/>
                </a:ext>
              </a:extLst>
            </p:cNvPr>
            <p:cNvSpPr/>
            <p:nvPr/>
          </p:nvSpPr>
          <p:spPr>
            <a:xfrm>
              <a:off x="6190292" y="5370382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2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1" y="4721"/>
                    <a:pt x="-718" y="3413"/>
                    <a:pt x="132" y="1166"/>
                  </a:cubicBezTo>
                  <a:cubicBezTo>
                    <a:pt x="983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1B065CBA-BC01-4616-B531-91AD089DBE35}"/>
                </a:ext>
              </a:extLst>
            </p:cNvPr>
            <p:cNvSpPr/>
            <p:nvPr/>
          </p:nvSpPr>
          <p:spPr>
            <a:xfrm>
              <a:off x="8447226" y="6259798"/>
              <a:ext cx="241131" cy="217922"/>
            </a:xfrm>
            <a:custGeom>
              <a:avLst/>
              <a:gdLst>
                <a:gd name="connsiteX0" fmla="*/ 74227 w 241131"/>
                <a:gd name="connsiteY0" fmla="*/ 1614 h 217922"/>
                <a:gd name="connsiteX1" fmla="*/ 5175 w 241131"/>
                <a:gd name="connsiteY1" fmla="*/ 16315 h 217922"/>
                <a:gd name="connsiteX2" fmla="*/ 92416 w 241131"/>
                <a:gd name="connsiteY2" fmla="*/ 197319 h 217922"/>
                <a:gd name="connsiteX3" fmla="*/ 172678 w 241131"/>
                <a:gd name="connsiteY3" fmla="*/ 205760 h 217922"/>
                <a:gd name="connsiteX4" fmla="*/ 182667 w 241131"/>
                <a:gd name="connsiteY4" fmla="*/ 148508 h 217922"/>
                <a:gd name="connsiteX5" fmla="*/ 199374 w 241131"/>
                <a:gd name="connsiteY5" fmla="*/ 146479 h 217922"/>
                <a:gd name="connsiteX6" fmla="*/ 228927 w 241131"/>
                <a:gd name="connsiteY6" fmla="*/ 125825 h 217922"/>
                <a:gd name="connsiteX7" fmla="*/ 230760 w 241131"/>
                <a:gd name="connsiteY7" fmla="*/ 55748 h 217922"/>
                <a:gd name="connsiteX8" fmla="*/ 159570 w 241131"/>
                <a:gd name="connsiteY8" fmla="*/ 18430 h 217922"/>
                <a:gd name="connsiteX9" fmla="*/ 74227 w 241131"/>
                <a:gd name="connsiteY9" fmla="*/ 1614 h 217922"/>
                <a:gd name="connsiteX10" fmla="*/ 74227 w 241131"/>
                <a:gd name="connsiteY10" fmla="*/ 1614 h 2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131" h="217922">
                  <a:moveTo>
                    <a:pt x="74227" y="1614"/>
                  </a:moveTo>
                  <a:cubicBezTo>
                    <a:pt x="51041" y="-392"/>
                    <a:pt x="21882" y="-4056"/>
                    <a:pt x="5175" y="16315"/>
                  </a:cubicBezTo>
                  <a:cubicBezTo>
                    <a:pt x="-22656" y="50230"/>
                    <a:pt x="69777" y="179980"/>
                    <a:pt x="92416" y="197319"/>
                  </a:cubicBezTo>
                  <a:cubicBezTo>
                    <a:pt x="114117" y="213939"/>
                    <a:pt x="150257" y="229533"/>
                    <a:pt x="172678" y="205760"/>
                  </a:cubicBezTo>
                  <a:cubicBezTo>
                    <a:pt x="187770" y="189751"/>
                    <a:pt x="185503" y="168813"/>
                    <a:pt x="182667" y="148508"/>
                  </a:cubicBezTo>
                  <a:cubicBezTo>
                    <a:pt x="188382" y="148311"/>
                    <a:pt x="194118" y="148093"/>
                    <a:pt x="199374" y="146479"/>
                  </a:cubicBezTo>
                  <a:cubicBezTo>
                    <a:pt x="210825" y="142946"/>
                    <a:pt x="221664" y="135399"/>
                    <a:pt x="228927" y="125825"/>
                  </a:cubicBezTo>
                  <a:cubicBezTo>
                    <a:pt x="244325" y="105519"/>
                    <a:pt x="245394" y="76817"/>
                    <a:pt x="230760" y="55748"/>
                  </a:cubicBezTo>
                  <a:cubicBezTo>
                    <a:pt x="214881" y="32913"/>
                    <a:pt x="184652" y="25933"/>
                    <a:pt x="159570" y="18430"/>
                  </a:cubicBezTo>
                  <a:cubicBezTo>
                    <a:pt x="131740" y="10055"/>
                    <a:pt x="103190" y="4123"/>
                    <a:pt x="74227" y="1614"/>
                  </a:cubicBezTo>
                  <a:lnTo>
                    <a:pt x="74227" y="16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F3FEEBD8-61DC-4FF4-8E52-B005202144BD}"/>
                </a:ext>
              </a:extLst>
            </p:cNvPr>
            <p:cNvSpPr/>
            <p:nvPr/>
          </p:nvSpPr>
          <p:spPr>
            <a:xfrm>
              <a:off x="8444324" y="6259797"/>
              <a:ext cx="181229" cy="175534"/>
            </a:xfrm>
            <a:custGeom>
              <a:avLst/>
              <a:gdLst>
                <a:gd name="connsiteX0" fmla="*/ 77129 w 181229"/>
                <a:gd name="connsiteY0" fmla="*/ 1615 h 175534"/>
                <a:gd name="connsiteX1" fmla="*/ 8077 w 181229"/>
                <a:gd name="connsiteY1" fmla="*/ 16294 h 175534"/>
                <a:gd name="connsiteX2" fmla="*/ 2864 w 181229"/>
                <a:gd name="connsiteY2" fmla="*/ 53219 h 175534"/>
                <a:gd name="connsiteX3" fmla="*/ 6550 w 181229"/>
                <a:gd name="connsiteY3" fmla="*/ 58977 h 175534"/>
                <a:gd name="connsiteX4" fmla="*/ 7968 w 181229"/>
                <a:gd name="connsiteY4" fmla="*/ 64342 h 175534"/>
                <a:gd name="connsiteX5" fmla="*/ 38110 w 181229"/>
                <a:gd name="connsiteY5" fmla="*/ 122031 h 175534"/>
                <a:gd name="connsiteX6" fmla="*/ 67249 w 181229"/>
                <a:gd name="connsiteY6" fmla="*/ 167113 h 175534"/>
                <a:gd name="connsiteX7" fmla="*/ 73879 w 181229"/>
                <a:gd name="connsiteY7" fmla="*/ 172522 h 175534"/>
                <a:gd name="connsiteX8" fmla="*/ 98503 w 181229"/>
                <a:gd name="connsiteY8" fmla="*/ 159632 h 175534"/>
                <a:gd name="connsiteX9" fmla="*/ 84195 w 181229"/>
                <a:gd name="connsiteY9" fmla="*/ 128617 h 175534"/>
                <a:gd name="connsiteX10" fmla="*/ 123781 w 181229"/>
                <a:gd name="connsiteY10" fmla="*/ 146502 h 175534"/>
                <a:gd name="connsiteX11" fmla="*/ 132854 w 181229"/>
                <a:gd name="connsiteY11" fmla="*/ 127091 h 175534"/>
                <a:gd name="connsiteX12" fmla="*/ 109169 w 181229"/>
                <a:gd name="connsiteY12" fmla="*/ 104669 h 175534"/>
                <a:gd name="connsiteX13" fmla="*/ 150346 w 181229"/>
                <a:gd name="connsiteY13" fmla="*/ 99959 h 175534"/>
                <a:gd name="connsiteX14" fmla="*/ 140553 w 181229"/>
                <a:gd name="connsiteY14" fmla="*/ 72128 h 175534"/>
                <a:gd name="connsiteX15" fmla="*/ 162102 w 181229"/>
                <a:gd name="connsiteY15" fmla="*/ 74418 h 175534"/>
                <a:gd name="connsiteX16" fmla="*/ 146769 w 181229"/>
                <a:gd name="connsiteY16" fmla="*/ 41049 h 175534"/>
                <a:gd name="connsiteX17" fmla="*/ 147293 w 181229"/>
                <a:gd name="connsiteY17" fmla="*/ 14135 h 175534"/>
                <a:gd name="connsiteX18" fmla="*/ 77129 w 181229"/>
                <a:gd name="connsiteY18" fmla="*/ 1615 h 175534"/>
                <a:gd name="connsiteX19" fmla="*/ 77129 w 181229"/>
                <a:gd name="connsiteY19" fmla="*/ 1615 h 17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1229" h="175534">
                  <a:moveTo>
                    <a:pt x="77129" y="1615"/>
                  </a:moveTo>
                  <a:cubicBezTo>
                    <a:pt x="53944" y="-391"/>
                    <a:pt x="24784" y="-4055"/>
                    <a:pt x="8077" y="16294"/>
                  </a:cubicBezTo>
                  <a:cubicBezTo>
                    <a:pt x="-1629" y="28115"/>
                    <a:pt x="-1541" y="40940"/>
                    <a:pt x="2864" y="53219"/>
                  </a:cubicBezTo>
                  <a:cubicBezTo>
                    <a:pt x="3934" y="55291"/>
                    <a:pt x="5133" y="57275"/>
                    <a:pt x="6550" y="58977"/>
                  </a:cubicBezTo>
                  <a:cubicBezTo>
                    <a:pt x="7052" y="60765"/>
                    <a:pt x="7510" y="62532"/>
                    <a:pt x="7968" y="64342"/>
                  </a:cubicBezTo>
                  <a:cubicBezTo>
                    <a:pt x="19157" y="84582"/>
                    <a:pt x="27684" y="102816"/>
                    <a:pt x="38110" y="122031"/>
                  </a:cubicBezTo>
                  <a:cubicBezTo>
                    <a:pt x="46049" y="136643"/>
                    <a:pt x="57456" y="153176"/>
                    <a:pt x="67249" y="167113"/>
                  </a:cubicBezTo>
                  <a:cubicBezTo>
                    <a:pt x="69408" y="168967"/>
                    <a:pt x="71633" y="170755"/>
                    <a:pt x="73879" y="172522"/>
                  </a:cubicBezTo>
                  <a:cubicBezTo>
                    <a:pt x="83192" y="179784"/>
                    <a:pt x="101317" y="173307"/>
                    <a:pt x="98503" y="159632"/>
                  </a:cubicBezTo>
                  <a:cubicBezTo>
                    <a:pt x="96104" y="147985"/>
                    <a:pt x="90172" y="138432"/>
                    <a:pt x="84195" y="128617"/>
                  </a:cubicBezTo>
                  <a:cubicBezTo>
                    <a:pt x="95602" y="136883"/>
                    <a:pt x="108339" y="143318"/>
                    <a:pt x="123781" y="146502"/>
                  </a:cubicBezTo>
                  <a:cubicBezTo>
                    <a:pt x="135297" y="148879"/>
                    <a:pt x="140182" y="134375"/>
                    <a:pt x="132854" y="127091"/>
                  </a:cubicBezTo>
                  <a:cubicBezTo>
                    <a:pt x="125133" y="119435"/>
                    <a:pt x="117216" y="111998"/>
                    <a:pt x="109169" y="104669"/>
                  </a:cubicBezTo>
                  <a:cubicBezTo>
                    <a:pt x="124523" y="111714"/>
                    <a:pt x="142756" y="116120"/>
                    <a:pt x="150346" y="99959"/>
                  </a:cubicBezTo>
                  <a:cubicBezTo>
                    <a:pt x="155254" y="89533"/>
                    <a:pt x="149495" y="80067"/>
                    <a:pt x="140553" y="72128"/>
                  </a:cubicBezTo>
                  <a:cubicBezTo>
                    <a:pt x="147533" y="73415"/>
                    <a:pt x="154665" y="74222"/>
                    <a:pt x="162102" y="74418"/>
                  </a:cubicBezTo>
                  <a:cubicBezTo>
                    <a:pt x="212092" y="75640"/>
                    <a:pt x="148492" y="42117"/>
                    <a:pt x="146769" y="41049"/>
                  </a:cubicBezTo>
                  <a:cubicBezTo>
                    <a:pt x="175166" y="41594"/>
                    <a:pt x="170325" y="20220"/>
                    <a:pt x="147293" y="14135"/>
                  </a:cubicBezTo>
                  <a:cubicBezTo>
                    <a:pt x="124326" y="8028"/>
                    <a:pt x="100859" y="3666"/>
                    <a:pt x="77129" y="1615"/>
                  </a:cubicBezTo>
                  <a:lnTo>
                    <a:pt x="77129" y="1615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A11CA465-8C40-4F2D-86FB-623186FD7E71}"/>
                </a:ext>
              </a:extLst>
            </p:cNvPr>
            <p:cNvSpPr/>
            <p:nvPr/>
          </p:nvSpPr>
          <p:spPr>
            <a:xfrm>
              <a:off x="8198839" y="6235021"/>
              <a:ext cx="202531" cy="181931"/>
            </a:xfrm>
            <a:custGeom>
              <a:avLst/>
              <a:gdLst>
                <a:gd name="connsiteX0" fmla="*/ 10812 w 202531"/>
                <a:gd name="connsiteY0" fmla="*/ 86370 h 181931"/>
                <a:gd name="connsiteX1" fmla="*/ 37791 w 202531"/>
                <a:gd name="connsiteY1" fmla="*/ 98147 h 181931"/>
                <a:gd name="connsiteX2" fmla="*/ 53364 w 202531"/>
                <a:gd name="connsiteY2" fmla="*/ 99543 h 181931"/>
                <a:gd name="connsiteX3" fmla="*/ 46189 w 202531"/>
                <a:gd name="connsiteY3" fmla="*/ 114047 h 181931"/>
                <a:gd name="connsiteX4" fmla="*/ 39384 w 202531"/>
                <a:gd name="connsiteY4" fmla="*/ 149903 h 181931"/>
                <a:gd name="connsiteX5" fmla="*/ 89068 w 202531"/>
                <a:gd name="connsiteY5" fmla="*/ 178235 h 181931"/>
                <a:gd name="connsiteX6" fmla="*/ 187062 w 202531"/>
                <a:gd name="connsiteY6" fmla="*/ 82400 h 181931"/>
                <a:gd name="connsiteX7" fmla="*/ 198076 w 202531"/>
                <a:gd name="connsiteY7" fmla="*/ 22945 h 181931"/>
                <a:gd name="connsiteX8" fmla="*/ 141740 w 202531"/>
                <a:gd name="connsiteY8" fmla="*/ 393 h 181931"/>
                <a:gd name="connsiteX9" fmla="*/ 73670 w 202531"/>
                <a:gd name="connsiteY9" fmla="*/ 5715 h 181931"/>
                <a:gd name="connsiteX10" fmla="*/ 11444 w 202531"/>
                <a:gd name="connsiteY10" fmla="*/ 32913 h 181931"/>
                <a:gd name="connsiteX11" fmla="*/ 10812 w 202531"/>
                <a:gd name="connsiteY11" fmla="*/ 86370 h 181931"/>
                <a:gd name="connsiteX12" fmla="*/ 10812 w 202531"/>
                <a:gd name="connsiteY12" fmla="*/ 86370 h 18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531" h="181931">
                  <a:moveTo>
                    <a:pt x="10812" y="86370"/>
                  </a:moveTo>
                  <a:cubicBezTo>
                    <a:pt x="17858" y="92760"/>
                    <a:pt x="28043" y="96446"/>
                    <a:pt x="37791" y="98147"/>
                  </a:cubicBezTo>
                  <a:cubicBezTo>
                    <a:pt x="42852" y="99042"/>
                    <a:pt x="48130" y="99391"/>
                    <a:pt x="53364" y="99543"/>
                  </a:cubicBezTo>
                  <a:cubicBezTo>
                    <a:pt x="50790" y="105039"/>
                    <a:pt x="47410" y="110906"/>
                    <a:pt x="46189" y="114047"/>
                  </a:cubicBezTo>
                  <a:cubicBezTo>
                    <a:pt x="41565" y="125847"/>
                    <a:pt x="38730" y="137842"/>
                    <a:pt x="39384" y="149903"/>
                  </a:cubicBezTo>
                  <a:cubicBezTo>
                    <a:pt x="40801" y="175509"/>
                    <a:pt x="62786" y="188922"/>
                    <a:pt x="89068" y="178235"/>
                  </a:cubicBezTo>
                  <a:cubicBezTo>
                    <a:pt x="119842" y="165716"/>
                    <a:pt x="171315" y="109489"/>
                    <a:pt x="187062" y="82400"/>
                  </a:cubicBezTo>
                  <a:cubicBezTo>
                    <a:pt x="197640" y="64189"/>
                    <a:pt x="209025" y="41113"/>
                    <a:pt x="198076" y="22945"/>
                  </a:cubicBezTo>
                  <a:cubicBezTo>
                    <a:pt x="187673" y="5693"/>
                    <a:pt x="161653" y="1636"/>
                    <a:pt x="141740" y="393"/>
                  </a:cubicBezTo>
                  <a:cubicBezTo>
                    <a:pt x="119210" y="-981"/>
                    <a:pt x="96440" y="1353"/>
                    <a:pt x="73670" y="5715"/>
                  </a:cubicBezTo>
                  <a:cubicBezTo>
                    <a:pt x="51837" y="9903"/>
                    <a:pt x="27213" y="15224"/>
                    <a:pt x="11444" y="32913"/>
                  </a:cubicBezTo>
                  <a:cubicBezTo>
                    <a:pt x="-3386" y="49576"/>
                    <a:pt x="-4019" y="72913"/>
                    <a:pt x="10812" y="86370"/>
                  </a:cubicBezTo>
                  <a:lnTo>
                    <a:pt x="10812" y="8637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1A3A8F13-85D4-4B4D-B45C-24EF2C96344F}"/>
                </a:ext>
              </a:extLst>
            </p:cNvPr>
            <p:cNvSpPr/>
            <p:nvPr/>
          </p:nvSpPr>
          <p:spPr>
            <a:xfrm>
              <a:off x="8266687" y="6235414"/>
              <a:ext cx="134683" cy="135683"/>
            </a:xfrm>
            <a:custGeom>
              <a:avLst/>
              <a:gdLst>
                <a:gd name="connsiteX0" fmla="*/ 89814 w 134683"/>
                <a:gd name="connsiteY0" fmla="*/ 121506 h 135683"/>
                <a:gd name="connsiteX1" fmla="*/ 119214 w 134683"/>
                <a:gd name="connsiteY1" fmla="*/ 82007 h 135683"/>
                <a:gd name="connsiteX2" fmla="*/ 130229 w 134683"/>
                <a:gd name="connsiteY2" fmla="*/ 22552 h 135683"/>
                <a:gd name="connsiteX3" fmla="*/ 73892 w 134683"/>
                <a:gd name="connsiteY3" fmla="*/ 0 h 135683"/>
                <a:gd name="connsiteX4" fmla="*/ 76204 w 134683"/>
                <a:gd name="connsiteY4" fmla="*/ 18691 h 135683"/>
                <a:gd name="connsiteX5" fmla="*/ 19061 w 134683"/>
                <a:gd name="connsiteY5" fmla="*/ 22356 h 135683"/>
                <a:gd name="connsiteX6" fmla="*/ 47283 w 134683"/>
                <a:gd name="connsiteY6" fmla="*/ 46172 h 135683"/>
                <a:gd name="connsiteX7" fmla="*/ 12039 w 134683"/>
                <a:gd name="connsiteY7" fmla="*/ 56380 h 135683"/>
                <a:gd name="connsiteX8" fmla="*/ 11908 w 134683"/>
                <a:gd name="connsiteY8" fmla="*/ 82443 h 135683"/>
                <a:gd name="connsiteX9" fmla="*/ 11841 w 134683"/>
                <a:gd name="connsiteY9" fmla="*/ 82988 h 135683"/>
                <a:gd name="connsiteX10" fmla="*/ 46084 w 134683"/>
                <a:gd name="connsiteY10" fmla="*/ 103316 h 135683"/>
                <a:gd name="connsiteX11" fmla="*/ 40479 w 134683"/>
                <a:gd name="connsiteY11" fmla="*/ 107241 h 135683"/>
                <a:gd name="connsiteX12" fmla="*/ 48287 w 134683"/>
                <a:gd name="connsiteY12" fmla="*/ 127394 h 135683"/>
                <a:gd name="connsiteX13" fmla="*/ 81024 w 134683"/>
                <a:gd name="connsiteY13" fmla="*/ 111473 h 135683"/>
                <a:gd name="connsiteX14" fmla="*/ 71384 w 134683"/>
                <a:gd name="connsiteY14" fmla="*/ 124930 h 135683"/>
                <a:gd name="connsiteX15" fmla="*/ 89814 w 134683"/>
                <a:gd name="connsiteY15" fmla="*/ 121506 h 135683"/>
                <a:gd name="connsiteX16" fmla="*/ 89814 w 134683"/>
                <a:gd name="connsiteY16" fmla="*/ 121506 h 1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83" h="135683">
                  <a:moveTo>
                    <a:pt x="89814" y="121506"/>
                  </a:moveTo>
                  <a:cubicBezTo>
                    <a:pt x="101330" y="109008"/>
                    <a:pt x="111122" y="96140"/>
                    <a:pt x="119214" y="82007"/>
                  </a:cubicBezTo>
                  <a:cubicBezTo>
                    <a:pt x="129792" y="63795"/>
                    <a:pt x="141178" y="40720"/>
                    <a:pt x="130229" y="22552"/>
                  </a:cubicBezTo>
                  <a:cubicBezTo>
                    <a:pt x="119825" y="5300"/>
                    <a:pt x="93805" y="1243"/>
                    <a:pt x="73892" y="0"/>
                  </a:cubicBezTo>
                  <a:cubicBezTo>
                    <a:pt x="8461" y="3839"/>
                    <a:pt x="49094" y="12388"/>
                    <a:pt x="76204" y="18691"/>
                  </a:cubicBezTo>
                  <a:cubicBezTo>
                    <a:pt x="51907" y="20851"/>
                    <a:pt x="38211" y="18430"/>
                    <a:pt x="19061" y="22356"/>
                  </a:cubicBezTo>
                  <a:cubicBezTo>
                    <a:pt x="-29031" y="31952"/>
                    <a:pt x="26563" y="47110"/>
                    <a:pt x="47283" y="46172"/>
                  </a:cubicBezTo>
                  <a:cubicBezTo>
                    <a:pt x="35616" y="49946"/>
                    <a:pt x="23903" y="53632"/>
                    <a:pt x="12039" y="56380"/>
                  </a:cubicBezTo>
                  <a:cubicBezTo>
                    <a:pt x="-3905" y="60349"/>
                    <a:pt x="-1179" y="80502"/>
                    <a:pt x="11908" y="82443"/>
                  </a:cubicBezTo>
                  <a:cubicBezTo>
                    <a:pt x="11885" y="82640"/>
                    <a:pt x="11864" y="82814"/>
                    <a:pt x="11841" y="82988"/>
                  </a:cubicBezTo>
                  <a:cubicBezTo>
                    <a:pt x="-7002" y="104232"/>
                    <a:pt x="28068" y="109139"/>
                    <a:pt x="46084" y="103316"/>
                  </a:cubicBezTo>
                  <a:cubicBezTo>
                    <a:pt x="44209" y="104624"/>
                    <a:pt x="42376" y="105977"/>
                    <a:pt x="40479" y="107241"/>
                  </a:cubicBezTo>
                  <a:cubicBezTo>
                    <a:pt x="29530" y="114592"/>
                    <a:pt x="34742" y="132193"/>
                    <a:pt x="48287" y="127394"/>
                  </a:cubicBezTo>
                  <a:cubicBezTo>
                    <a:pt x="59955" y="123272"/>
                    <a:pt x="70861" y="117863"/>
                    <a:pt x="81024" y="111473"/>
                  </a:cubicBezTo>
                  <a:cubicBezTo>
                    <a:pt x="77840" y="115966"/>
                    <a:pt x="74612" y="120459"/>
                    <a:pt x="71384" y="124930"/>
                  </a:cubicBezTo>
                  <a:cubicBezTo>
                    <a:pt x="55724" y="146827"/>
                    <a:pt x="82115" y="129859"/>
                    <a:pt x="89814" y="121506"/>
                  </a:cubicBezTo>
                  <a:lnTo>
                    <a:pt x="89814" y="12150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3276717C-5041-4AA8-902F-0B97C602BA0E}"/>
                </a:ext>
              </a:extLst>
            </p:cNvPr>
            <p:cNvSpPr/>
            <p:nvPr/>
          </p:nvSpPr>
          <p:spPr>
            <a:xfrm>
              <a:off x="8306100" y="6269437"/>
              <a:ext cx="207166" cy="261149"/>
            </a:xfrm>
            <a:custGeom>
              <a:avLst/>
              <a:gdLst>
                <a:gd name="connsiteX0" fmla="*/ 190424 w 207166"/>
                <a:gd name="connsiteY0" fmla="*/ 35967 h 261149"/>
                <a:gd name="connsiteX1" fmla="*/ 204251 w 207166"/>
                <a:gd name="connsiteY1" fmla="*/ 136731 h 261149"/>
                <a:gd name="connsiteX2" fmla="*/ 200500 w 207166"/>
                <a:gd name="connsiteY2" fmla="*/ 230167 h 261149"/>
                <a:gd name="connsiteX3" fmla="*/ 126104 w 207166"/>
                <a:gd name="connsiteY3" fmla="*/ 245063 h 261149"/>
                <a:gd name="connsiteX4" fmla="*/ 102179 w 207166"/>
                <a:gd name="connsiteY4" fmla="*/ 203471 h 261149"/>
                <a:gd name="connsiteX5" fmla="*/ 16115 w 207166"/>
                <a:gd name="connsiteY5" fmla="*/ 208422 h 261149"/>
                <a:gd name="connsiteX6" fmla="*/ 3225 w 207166"/>
                <a:gd name="connsiteY6" fmla="*/ 121726 h 261149"/>
                <a:gd name="connsiteX7" fmla="*/ 39670 w 207166"/>
                <a:gd name="connsiteY7" fmla="*/ 45869 h 261149"/>
                <a:gd name="connsiteX8" fmla="*/ 190424 w 207166"/>
                <a:gd name="connsiteY8" fmla="*/ 35967 h 261149"/>
                <a:gd name="connsiteX9" fmla="*/ 190424 w 207166"/>
                <a:gd name="connsiteY9" fmla="*/ 35967 h 26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166" h="261149">
                  <a:moveTo>
                    <a:pt x="190424" y="35967"/>
                  </a:moveTo>
                  <a:cubicBezTo>
                    <a:pt x="202986" y="67025"/>
                    <a:pt x="201918" y="103754"/>
                    <a:pt x="204251" y="136731"/>
                  </a:cubicBezTo>
                  <a:cubicBezTo>
                    <a:pt x="206388" y="167004"/>
                    <a:pt x="211121" y="200941"/>
                    <a:pt x="200500" y="230167"/>
                  </a:cubicBezTo>
                  <a:cubicBezTo>
                    <a:pt x="188112" y="264257"/>
                    <a:pt x="150554" y="271694"/>
                    <a:pt x="126104" y="245063"/>
                  </a:cubicBezTo>
                  <a:cubicBezTo>
                    <a:pt x="115243" y="233242"/>
                    <a:pt x="108308" y="218149"/>
                    <a:pt x="102179" y="203471"/>
                  </a:cubicBezTo>
                  <a:cubicBezTo>
                    <a:pt x="76050" y="228248"/>
                    <a:pt x="42877" y="240309"/>
                    <a:pt x="16115" y="208422"/>
                  </a:cubicBezTo>
                  <a:cubicBezTo>
                    <a:pt x="-3296" y="185281"/>
                    <a:pt x="-1747" y="149730"/>
                    <a:pt x="3225" y="121726"/>
                  </a:cubicBezTo>
                  <a:cubicBezTo>
                    <a:pt x="8155" y="93939"/>
                    <a:pt x="20782" y="66916"/>
                    <a:pt x="39670" y="45869"/>
                  </a:cubicBezTo>
                  <a:cubicBezTo>
                    <a:pt x="73890" y="7723"/>
                    <a:pt x="163793" y="-29922"/>
                    <a:pt x="190424" y="35967"/>
                  </a:cubicBezTo>
                  <a:lnTo>
                    <a:pt x="190424" y="359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43791C39-3670-41F3-AB12-21EBF85466BC}"/>
                </a:ext>
              </a:extLst>
            </p:cNvPr>
            <p:cNvSpPr/>
            <p:nvPr/>
          </p:nvSpPr>
          <p:spPr>
            <a:xfrm>
              <a:off x="8310731" y="6264531"/>
              <a:ext cx="197449" cy="172567"/>
            </a:xfrm>
            <a:custGeom>
              <a:avLst/>
              <a:gdLst>
                <a:gd name="connsiteX0" fmla="*/ 185792 w 197449"/>
                <a:gd name="connsiteY0" fmla="*/ 40873 h 172567"/>
                <a:gd name="connsiteX1" fmla="*/ 197286 w 197449"/>
                <a:gd name="connsiteY1" fmla="*/ 99892 h 172567"/>
                <a:gd name="connsiteX2" fmla="*/ 187166 w 197449"/>
                <a:gd name="connsiteY2" fmla="*/ 107940 h 172567"/>
                <a:gd name="connsiteX3" fmla="*/ 182672 w 197449"/>
                <a:gd name="connsiteY3" fmla="*/ 145497 h 172567"/>
                <a:gd name="connsiteX4" fmla="*/ 153686 w 197449"/>
                <a:gd name="connsiteY4" fmla="*/ 142400 h 172567"/>
                <a:gd name="connsiteX5" fmla="*/ 153730 w 197449"/>
                <a:gd name="connsiteY5" fmla="*/ 138212 h 172567"/>
                <a:gd name="connsiteX6" fmla="*/ 149303 w 197449"/>
                <a:gd name="connsiteY6" fmla="*/ 162008 h 172567"/>
                <a:gd name="connsiteX7" fmla="*/ 121276 w 197449"/>
                <a:gd name="connsiteY7" fmla="*/ 158998 h 172567"/>
                <a:gd name="connsiteX8" fmla="*/ 120644 w 197449"/>
                <a:gd name="connsiteY8" fmla="*/ 107482 h 172567"/>
                <a:gd name="connsiteX9" fmla="*/ 115104 w 197449"/>
                <a:gd name="connsiteY9" fmla="*/ 149205 h 172567"/>
                <a:gd name="connsiteX10" fmla="*/ 83501 w 197449"/>
                <a:gd name="connsiteY10" fmla="*/ 158496 h 172567"/>
                <a:gd name="connsiteX11" fmla="*/ 81668 w 197449"/>
                <a:gd name="connsiteY11" fmla="*/ 102531 h 172567"/>
                <a:gd name="connsiteX12" fmla="*/ 88474 w 197449"/>
                <a:gd name="connsiteY12" fmla="*/ 88245 h 172567"/>
                <a:gd name="connsiteX13" fmla="*/ 82040 w 197449"/>
                <a:gd name="connsiteY13" fmla="*/ 93349 h 172567"/>
                <a:gd name="connsiteX14" fmla="*/ 71352 w 197449"/>
                <a:gd name="connsiteY14" fmla="*/ 115268 h 172567"/>
                <a:gd name="connsiteX15" fmla="*/ 37350 w 197449"/>
                <a:gd name="connsiteY15" fmla="*/ 116053 h 172567"/>
                <a:gd name="connsiteX16" fmla="*/ 38463 w 197449"/>
                <a:gd name="connsiteY16" fmla="*/ 92389 h 172567"/>
                <a:gd name="connsiteX17" fmla="*/ 2432 w 197449"/>
                <a:gd name="connsiteY17" fmla="*/ 110142 h 172567"/>
                <a:gd name="connsiteX18" fmla="*/ 30632 w 197449"/>
                <a:gd name="connsiteY18" fmla="*/ 50273 h 172567"/>
                <a:gd name="connsiteX19" fmla="*/ 185792 w 197449"/>
                <a:gd name="connsiteY19" fmla="*/ 40873 h 172567"/>
                <a:gd name="connsiteX20" fmla="*/ 185792 w 197449"/>
                <a:gd name="connsiteY20" fmla="*/ 40873 h 17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7449" h="172567">
                  <a:moveTo>
                    <a:pt x="185792" y="40873"/>
                  </a:moveTo>
                  <a:cubicBezTo>
                    <a:pt x="193207" y="59215"/>
                    <a:pt x="195868" y="79542"/>
                    <a:pt x="197286" y="99892"/>
                  </a:cubicBezTo>
                  <a:cubicBezTo>
                    <a:pt x="198006" y="110142"/>
                    <a:pt x="196653" y="127547"/>
                    <a:pt x="187166" y="107940"/>
                  </a:cubicBezTo>
                  <a:cubicBezTo>
                    <a:pt x="186991" y="120568"/>
                    <a:pt x="185399" y="133131"/>
                    <a:pt x="182672" y="145497"/>
                  </a:cubicBezTo>
                  <a:cubicBezTo>
                    <a:pt x="179096" y="161659"/>
                    <a:pt x="153578" y="159238"/>
                    <a:pt x="153686" y="142400"/>
                  </a:cubicBezTo>
                  <a:cubicBezTo>
                    <a:pt x="153686" y="141048"/>
                    <a:pt x="153709" y="139630"/>
                    <a:pt x="153730" y="138212"/>
                  </a:cubicBezTo>
                  <a:cubicBezTo>
                    <a:pt x="152379" y="146151"/>
                    <a:pt x="150939" y="154069"/>
                    <a:pt x="149303" y="162008"/>
                  </a:cubicBezTo>
                  <a:cubicBezTo>
                    <a:pt x="146053" y="177755"/>
                    <a:pt x="121276" y="175181"/>
                    <a:pt x="121276" y="158998"/>
                  </a:cubicBezTo>
                  <a:cubicBezTo>
                    <a:pt x="121299" y="141833"/>
                    <a:pt x="120993" y="124646"/>
                    <a:pt x="120644" y="107482"/>
                  </a:cubicBezTo>
                  <a:cubicBezTo>
                    <a:pt x="116521" y="121331"/>
                    <a:pt x="114057" y="135334"/>
                    <a:pt x="115104" y="149205"/>
                  </a:cubicBezTo>
                  <a:cubicBezTo>
                    <a:pt x="116435" y="166871"/>
                    <a:pt x="92400" y="171822"/>
                    <a:pt x="83501" y="158496"/>
                  </a:cubicBezTo>
                  <a:cubicBezTo>
                    <a:pt x="71571" y="140590"/>
                    <a:pt x="72901" y="121527"/>
                    <a:pt x="81668" y="102531"/>
                  </a:cubicBezTo>
                  <a:cubicBezTo>
                    <a:pt x="83872" y="97776"/>
                    <a:pt x="86140" y="93000"/>
                    <a:pt x="88474" y="88245"/>
                  </a:cubicBezTo>
                  <a:cubicBezTo>
                    <a:pt x="86293" y="89924"/>
                    <a:pt x="84111" y="91625"/>
                    <a:pt x="82040" y="93349"/>
                  </a:cubicBezTo>
                  <a:cubicBezTo>
                    <a:pt x="77612" y="100022"/>
                    <a:pt x="73926" y="107264"/>
                    <a:pt x="71352" y="115268"/>
                  </a:cubicBezTo>
                  <a:cubicBezTo>
                    <a:pt x="66009" y="131887"/>
                    <a:pt x="43173" y="133283"/>
                    <a:pt x="37350" y="116053"/>
                  </a:cubicBezTo>
                  <a:cubicBezTo>
                    <a:pt x="34297" y="107045"/>
                    <a:pt x="35256" y="99303"/>
                    <a:pt x="38463" y="92389"/>
                  </a:cubicBezTo>
                  <a:cubicBezTo>
                    <a:pt x="37459" y="91647"/>
                    <a:pt x="-11287" y="162226"/>
                    <a:pt x="2432" y="110142"/>
                  </a:cubicBezTo>
                  <a:cubicBezTo>
                    <a:pt x="7993" y="88987"/>
                    <a:pt x="16391" y="66762"/>
                    <a:pt x="30632" y="50273"/>
                  </a:cubicBezTo>
                  <a:cubicBezTo>
                    <a:pt x="67404" y="6674"/>
                    <a:pt x="156348" y="-32323"/>
                    <a:pt x="185792" y="40873"/>
                  </a:cubicBezTo>
                  <a:lnTo>
                    <a:pt x="185792" y="4087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8C35A9D6-410F-4C13-996E-E0CE01A40A9E}"/>
                </a:ext>
              </a:extLst>
            </p:cNvPr>
            <p:cNvSpPr/>
            <p:nvPr/>
          </p:nvSpPr>
          <p:spPr>
            <a:xfrm>
              <a:off x="8380422" y="6004504"/>
              <a:ext cx="218784" cy="238485"/>
            </a:xfrm>
            <a:custGeom>
              <a:avLst/>
              <a:gdLst>
                <a:gd name="connsiteX0" fmla="*/ 128817 w 218784"/>
                <a:gd name="connsiteY0" fmla="*/ 224062 h 238485"/>
                <a:gd name="connsiteX1" fmla="*/ 182623 w 218784"/>
                <a:gd name="connsiteY1" fmla="*/ 144388 h 238485"/>
                <a:gd name="connsiteX2" fmla="*/ 218457 w 218784"/>
                <a:gd name="connsiteY2" fmla="*/ 63581 h 238485"/>
                <a:gd name="connsiteX3" fmla="*/ 161597 w 218784"/>
                <a:gd name="connsiteY3" fmla="*/ 19873 h 238485"/>
                <a:gd name="connsiteX4" fmla="*/ 123931 w 218784"/>
                <a:gd name="connsiteY4" fmla="*/ 45151 h 238485"/>
                <a:gd name="connsiteX5" fmla="*/ 53026 w 218784"/>
                <a:gd name="connsiteY5" fmla="*/ 5020 h 238485"/>
                <a:gd name="connsiteX6" fmla="*/ 5893 w 218784"/>
                <a:gd name="connsiteY6" fmla="*/ 73156 h 238485"/>
                <a:gd name="connsiteX7" fmla="*/ 5108 w 218784"/>
                <a:gd name="connsiteY7" fmla="*/ 152698 h 238485"/>
                <a:gd name="connsiteX8" fmla="*/ 128817 w 218784"/>
                <a:gd name="connsiteY8" fmla="*/ 224062 h 238485"/>
                <a:gd name="connsiteX9" fmla="*/ 128817 w 218784"/>
                <a:gd name="connsiteY9" fmla="*/ 224062 h 238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784" h="238485">
                  <a:moveTo>
                    <a:pt x="128817" y="224062"/>
                  </a:moveTo>
                  <a:cubicBezTo>
                    <a:pt x="152437" y="202971"/>
                    <a:pt x="166875" y="171390"/>
                    <a:pt x="182623" y="144388"/>
                  </a:cubicBezTo>
                  <a:cubicBezTo>
                    <a:pt x="197083" y="119612"/>
                    <a:pt x="215251" y="92807"/>
                    <a:pt x="218457" y="63581"/>
                  </a:cubicBezTo>
                  <a:cubicBezTo>
                    <a:pt x="222187" y="29491"/>
                    <a:pt x="193462" y="7506"/>
                    <a:pt x="161597" y="19873"/>
                  </a:cubicBezTo>
                  <a:cubicBezTo>
                    <a:pt x="147464" y="25369"/>
                    <a:pt x="135272" y="35271"/>
                    <a:pt x="123931" y="45151"/>
                  </a:cubicBezTo>
                  <a:cubicBezTo>
                    <a:pt x="112109" y="13221"/>
                    <a:pt x="89034" y="-10858"/>
                    <a:pt x="53026" y="5020"/>
                  </a:cubicBezTo>
                  <a:cubicBezTo>
                    <a:pt x="26897" y="16536"/>
                    <a:pt x="13374" y="47332"/>
                    <a:pt x="5893" y="73156"/>
                  </a:cubicBezTo>
                  <a:cubicBezTo>
                    <a:pt x="-1523" y="98761"/>
                    <a:pt x="-2112" y="126962"/>
                    <a:pt x="5108" y="152698"/>
                  </a:cubicBezTo>
                  <a:cubicBezTo>
                    <a:pt x="18194" y="199351"/>
                    <a:pt x="78718" y="268817"/>
                    <a:pt x="128817" y="224062"/>
                  </a:cubicBezTo>
                  <a:lnTo>
                    <a:pt x="128817" y="2240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91A55B55-3E54-4E98-8EB9-8ED4CD27B382}"/>
                </a:ext>
              </a:extLst>
            </p:cNvPr>
            <p:cNvSpPr/>
            <p:nvPr/>
          </p:nvSpPr>
          <p:spPr>
            <a:xfrm>
              <a:off x="8380149" y="6078075"/>
              <a:ext cx="170526" cy="164907"/>
            </a:xfrm>
            <a:custGeom>
              <a:avLst/>
              <a:gdLst>
                <a:gd name="connsiteX0" fmla="*/ 129090 w 170526"/>
                <a:gd name="connsiteY0" fmla="*/ 150490 h 164907"/>
                <a:gd name="connsiteX1" fmla="*/ 163485 w 170526"/>
                <a:gd name="connsiteY1" fmla="*/ 105234 h 164907"/>
                <a:gd name="connsiteX2" fmla="*/ 158251 w 170526"/>
                <a:gd name="connsiteY2" fmla="*/ 94176 h 164907"/>
                <a:gd name="connsiteX3" fmla="*/ 170115 w 170526"/>
                <a:gd name="connsiteY3" fmla="*/ 60457 h 164907"/>
                <a:gd name="connsiteX4" fmla="*/ 144226 w 170526"/>
                <a:gd name="connsiteY4" fmla="*/ 50991 h 164907"/>
                <a:gd name="connsiteX5" fmla="*/ 142524 w 170526"/>
                <a:gd name="connsiteY5" fmla="*/ 54568 h 164907"/>
                <a:gd name="connsiteX6" fmla="*/ 148697 w 170526"/>
                <a:gd name="connsiteY6" fmla="*/ 32540 h 164907"/>
                <a:gd name="connsiteX7" fmla="*/ 101630 w 170526"/>
                <a:gd name="connsiteY7" fmla="*/ 66804 h 164907"/>
                <a:gd name="connsiteX8" fmla="*/ 91445 w 170526"/>
                <a:gd name="connsiteY8" fmla="*/ 8047 h 164907"/>
                <a:gd name="connsiteX9" fmla="*/ 66341 w 170526"/>
                <a:gd name="connsiteY9" fmla="*/ 69683 h 164907"/>
                <a:gd name="connsiteX10" fmla="*/ 40736 w 170526"/>
                <a:gd name="connsiteY10" fmla="*/ 54285 h 164907"/>
                <a:gd name="connsiteX11" fmla="*/ 2502 w 170526"/>
                <a:gd name="connsiteY11" fmla="*/ 15157 h 164907"/>
                <a:gd name="connsiteX12" fmla="*/ 4705 w 170526"/>
                <a:gd name="connsiteY12" fmla="*/ 76793 h 164907"/>
                <a:gd name="connsiteX13" fmla="*/ 8107 w 170526"/>
                <a:gd name="connsiteY13" fmla="*/ 85016 h 164907"/>
                <a:gd name="connsiteX14" fmla="*/ 16309 w 170526"/>
                <a:gd name="connsiteY14" fmla="*/ 105060 h 164907"/>
                <a:gd name="connsiteX15" fmla="*/ 129090 w 170526"/>
                <a:gd name="connsiteY15" fmla="*/ 150490 h 164907"/>
                <a:gd name="connsiteX16" fmla="*/ 129090 w 170526"/>
                <a:gd name="connsiteY16" fmla="*/ 150490 h 16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0526" h="164907">
                  <a:moveTo>
                    <a:pt x="129090" y="150490"/>
                  </a:moveTo>
                  <a:cubicBezTo>
                    <a:pt x="143048" y="138037"/>
                    <a:pt x="153779" y="121919"/>
                    <a:pt x="163485" y="105234"/>
                  </a:cubicBezTo>
                  <a:cubicBezTo>
                    <a:pt x="168370" y="96837"/>
                    <a:pt x="174499" y="81526"/>
                    <a:pt x="158251" y="94176"/>
                  </a:cubicBezTo>
                  <a:cubicBezTo>
                    <a:pt x="163375" y="83402"/>
                    <a:pt x="167279" y="72082"/>
                    <a:pt x="170115" y="60457"/>
                  </a:cubicBezTo>
                  <a:cubicBezTo>
                    <a:pt x="173845" y="45277"/>
                    <a:pt x="151184" y="36662"/>
                    <a:pt x="144226" y="50991"/>
                  </a:cubicBezTo>
                  <a:cubicBezTo>
                    <a:pt x="143659" y="52148"/>
                    <a:pt x="143092" y="53347"/>
                    <a:pt x="142524" y="54568"/>
                  </a:cubicBezTo>
                  <a:cubicBezTo>
                    <a:pt x="144705" y="47284"/>
                    <a:pt x="146778" y="39955"/>
                    <a:pt x="148697" y="32540"/>
                  </a:cubicBezTo>
                  <a:cubicBezTo>
                    <a:pt x="164684" y="-28900"/>
                    <a:pt x="103528" y="63140"/>
                    <a:pt x="101630" y="66804"/>
                  </a:cubicBezTo>
                  <a:cubicBezTo>
                    <a:pt x="103309" y="56837"/>
                    <a:pt x="132470" y="-15748"/>
                    <a:pt x="91445" y="8047"/>
                  </a:cubicBezTo>
                  <a:cubicBezTo>
                    <a:pt x="66908" y="22245"/>
                    <a:pt x="66363" y="44884"/>
                    <a:pt x="66341" y="69683"/>
                  </a:cubicBezTo>
                  <a:cubicBezTo>
                    <a:pt x="59798" y="54001"/>
                    <a:pt x="42263" y="-57559"/>
                    <a:pt x="40736" y="54285"/>
                  </a:cubicBezTo>
                  <a:cubicBezTo>
                    <a:pt x="39580" y="54503"/>
                    <a:pt x="12623" y="-34723"/>
                    <a:pt x="2502" y="15157"/>
                  </a:cubicBezTo>
                  <a:cubicBezTo>
                    <a:pt x="-1620" y="35441"/>
                    <a:pt x="-486" y="56858"/>
                    <a:pt x="4705" y="76793"/>
                  </a:cubicBezTo>
                  <a:cubicBezTo>
                    <a:pt x="5905" y="79759"/>
                    <a:pt x="7060" y="82507"/>
                    <a:pt x="8107" y="85016"/>
                  </a:cubicBezTo>
                  <a:cubicBezTo>
                    <a:pt x="10769" y="91493"/>
                    <a:pt x="13429" y="98298"/>
                    <a:pt x="16309" y="105060"/>
                  </a:cubicBezTo>
                  <a:cubicBezTo>
                    <a:pt x="39405" y="146652"/>
                    <a:pt x="87781" y="187372"/>
                    <a:pt x="129090" y="150490"/>
                  </a:cubicBezTo>
                  <a:lnTo>
                    <a:pt x="129090" y="15049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7CE84DC8-67C7-492E-944E-671635EB98D3}"/>
                </a:ext>
              </a:extLst>
            </p:cNvPr>
            <p:cNvSpPr/>
            <p:nvPr/>
          </p:nvSpPr>
          <p:spPr>
            <a:xfrm>
              <a:off x="8485896" y="6103172"/>
              <a:ext cx="219594" cy="192491"/>
            </a:xfrm>
            <a:custGeom>
              <a:avLst/>
              <a:gdLst>
                <a:gd name="connsiteX0" fmla="*/ 179243 w 219594"/>
                <a:gd name="connsiteY0" fmla="*/ 43060 h 192491"/>
                <a:gd name="connsiteX1" fmla="*/ 169691 w 219594"/>
                <a:gd name="connsiteY1" fmla="*/ 74816 h 192491"/>
                <a:gd name="connsiteX2" fmla="*/ 160006 w 219594"/>
                <a:gd name="connsiteY2" fmla="*/ 88753 h 192491"/>
                <a:gd name="connsiteX3" fmla="*/ 176103 w 219594"/>
                <a:gd name="connsiteY3" fmla="*/ 94663 h 192491"/>
                <a:gd name="connsiteX4" fmla="*/ 208338 w 219594"/>
                <a:gd name="connsiteY4" fmla="*/ 118262 h 192491"/>
                <a:gd name="connsiteX5" fmla="*/ 195819 w 219594"/>
                <a:gd name="connsiteY5" fmla="*/ 182145 h 192491"/>
                <a:gd name="connsiteX6" fmla="*/ 54641 w 219594"/>
                <a:gd name="connsiteY6" fmla="*/ 184675 h 192491"/>
                <a:gd name="connsiteX7" fmla="*/ 1401 w 219594"/>
                <a:gd name="connsiteY7" fmla="*/ 145329 h 192491"/>
                <a:gd name="connsiteX8" fmla="*/ 22950 w 219594"/>
                <a:gd name="connsiteY8" fmla="*/ 80683 h 192491"/>
                <a:gd name="connsiteX9" fmla="*/ 73986 w 219594"/>
                <a:gd name="connsiteY9" fmla="*/ 29079 h 192491"/>
                <a:gd name="connsiteX10" fmla="*/ 137804 w 219594"/>
                <a:gd name="connsiteY10" fmla="*/ 94 h 192491"/>
                <a:gd name="connsiteX11" fmla="*/ 179243 w 219594"/>
                <a:gd name="connsiteY11" fmla="*/ 43060 h 192491"/>
                <a:gd name="connsiteX12" fmla="*/ 179243 w 219594"/>
                <a:gd name="connsiteY12" fmla="*/ 43060 h 19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94" h="192491">
                  <a:moveTo>
                    <a:pt x="179243" y="43060"/>
                  </a:moveTo>
                  <a:cubicBezTo>
                    <a:pt x="179287" y="54031"/>
                    <a:pt x="175099" y="65416"/>
                    <a:pt x="169691" y="74816"/>
                  </a:cubicBezTo>
                  <a:cubicBezTo>
                    <a:pt x="166877" y="79701"/>
                    <a:pt x="163496" y="84325"/>
                    <a:pt x="160006" y="88753"/>
                  </a:cubicBezTo>
                  <a:cubicBezTo>
                    <a:pt x="165982" y="91108"/>
                    <a:pt x="172831" y="93115"/>
                    <a:pt x="176103" y="94663"/>
                  </a:cubicBezTo>
                  <a:cubicBezTo>
                    <a:pt x="188359" y="100465"/>
                    <a:pt x="199526" y="107902"/>
                    <a:pt x="208338" y="118262"/>
                  </a:cubicBezTo>
                  <a:cubicBezTo>
                    <a:pt x="227029" y="140269"/>
                    <a:pt x="222165" y="169255"/>
                    <a:pt x="195819" y="182145"/>
                  </a:cubicBezTo>
                  <a:cubicBezTo>
                    <a:pt x="164979" y="197237"/>
                    <a:pt x="86310" y="193791"/>
                    <a:pt x="54641" y="184675"/>
                  </a:cubicBezTo>
                  <a:cubicBezTo>
                    <a:pt x="33353" y="178546"/>
                    <a:pt x="7792" y="169124"/>
                    <a:pt x="1401" y="145329"/>
                  </a:cubicBezTo>
                  <a:cubicBezTo>
                    <a:pt x="-4663" y="122733"/>
                    <a:pt x="10147" y="98066"/>
                    <a:pt x="22950" y="80683"/>
                  </a:cubicBezTo>
                  <a:cubicBezTo>
                    <a:pt x="37432" y="61053"/>
                    <a:pt x="54945" y="44238"/>
                    <a:pt x="73986" y="29079"/>
                  </a:cubicBezTo>
                  <a:cubicBezTo>
                    <a:pt x="92264" y="14554"/>
                    <a:pt x="113332" y="-1368"/>
                    <a:pt x="137804" y="94"/>
                  </a:cubicBezTo>
                  <a:cubicBezTo>
                    <a:pt x="160792" y="1446"/>
                    <a:pt x="179156" y="19919"/>
                    <a:pt x="179243" y="43060"/>
                  </a:cubicBezTo>
                  <a:lnTo>
                    <a:pt x="179243" y="4306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4EC92B4F-F83F-4658-9FF6-EE455D83CA1A}"/>
                </a:ext>
              </a:extLst>
            </p:cNvPr>
            <p:cNvSpPr/>
            <p:nvPr/>
          </p:nvSpPr>
          <p:spPr>
            <a:xfrm>
              <a:off x="8485896" y="6147615"/>
              <a:ext cx="145278" cy="148189"/>
            </a:xfrm>
            <a:custGeom>
              <a:avLst/>
              <a:gdLst>
                <a:gd name="connsiteX0" fmla="*/ 105240 w 145278"/>
                <a:gd name="connsiteY0" fmla="*/ 148170 h 148189"/>
                <a:gd name="connsiteX1" fmla="*/ 54641 w 145278"/>
                <a:gd name="connsiteY1" fmla="*/ 140188 h 148189"/>
                <a:gd name="connsiteX2" fmla="*/ 1401 w 145278"/>
                <a:gd name="connsiteY2" fmla="*/ 100842 h 148189"/>
                <a:gd name="connsiteX3" fmla="*/ 22950 w 145278"/>
                <a:gd name="connsiteY3" fmla="*/ 36196 h 148189"/>
                <a:gd name="connsiteX4" fmla="*/ 35905 w 145278"/>
                <a:gd name="connsiteY4" fmla="*/ 53579 h 148189"/>
                <a:gd name="connsiteX5" fmla="*/ 77956 w 145278"/>
                <a:gd name="connsiteY5" fmla="*/ 9326 h 148189"/>
                <a:gd name="connsiteX6" fmla="*/ 76756 w 145278"/>
                <a:gd name="connsiteY6" fmla="*/ 51899 h 148189"/>
                <a:gd name="connsiteX7" fmla="*/ 122624 w 145278"/>
                <a:gd name="connsiteY7" fmla="*/ 32117 h 148189"/>
                <a:gd name="connsiteX8" fmla="*/ 117738 w 145278"/>
                <a:gd name="connsiteY8" fmla="*/ 59664 h 148189"/>
                <a:gd name="connsiteX9" fmla="*/ 121446 w 145278"/>
                <a:gd name="connsiteY9" fmla="*/ 97439 h 148189"/>
                <a:gd name="connsiteX10" fmla="*/ 128337 w 145278"/>
                <a:gd name="connsiteY10" fmla="*/ 96022 h 148189"/>
                <a:gd name="connsiteX11" fmla="*/ 138414 w 145278"/>
                <a:gd name="connsiteY11" fmla="*/ 118836 h 148189"/>
                <a:gd name="connsiteX12" fmla="*/ 103604 w 145278"/>
                <a:gd name="connsiteY12" fmla="*/ 132772 h 148189"/>
                <a:gd name="connsiteX13" fmla="*/ 120595 w 145278"/>
                <a:gd name="connsiteY13" fmla="*/ 135826 h 148189"/>
                <a:gd name="connsiteX14" fmla="*/ 105240 w 145278"/>
                <a:gd name="connsiteY14" fmla="*/ 148170 h 148189"/>
                <a:gd name="connsiteX15" fmla="*/ 105240 w 145278"/>
                <a:gd name="connsiteY15" fmla="*/ 148170 h 14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78" h="148189">
                  <a:moveTo>
                    <a:pt x="105240" y="148170"/>
                  </a:moveTo>
                  <a:cubicBezTo>
                    <a:pt x="87705" y="147473"/>
                    <a:pt x="71085" y="145052"/>
                    <a:pt x="54641" y="140188"/>
                  </a:cubicBezTo>
                  <a:cubicBezTo>
                    <a:pt x="33353" y="134059"/>
                    <a:pt x="7792" y="124637"/>
                    <a:pt x="1401" y="100842"/>
                  </a:cubicBezTo>
                  <a:cubicBezTo>
                    <a:pt x="-4663" y="78246"/>
                    <a:pt x="10147" y="53579"/>
                    <a:pt x="22950" y="36196"/>
                  </a:cubicBezTo>
                  <a:cubicBezTo>
                    <a:pt x="71238" y="-14491"/>
                    <a:pt x="42885" y="40056"/>
                    <a:pt x="35905" y="53579"/>
                  </a:cubicBezTo>
                  <a:cubicBezTo>
                    <a:pt x="47792" y="37047"/>
                    <a:pt x="61729" y="21867"/>
                    <a:pt x="77956" y="9326"/>
                  </a:cubicBezTo>
                  <a:cubicBezTo>
                    <a:pt x="118501" y="-22387"/>
                    <a:pt x="91805" y="35629"/>
                    <a:pt x="76756" y="51899"/>
                  </a:cubicBezTo>
                  <a:cubicBezTo>
                    <a:pt x="87792" y="45335"/>
                    <a:pt x="115927" y="18508"/>
                    <a:pt x="122624" y="32117"/>
                  </a:cubicBezTo>
                  <a:cubicBezTo>
                    <a:pt x="125502" y="37985"/>
                    <a:pt x="124957" y="48715"/>
                    <a:pt x="117738" y="59664"/>
                  </a:cubicBezTo>
                  <a:cubicBezTo>
                    <a:pt x="128555" y="48955"/>
                    <a:pt x="171697" y="67472"/>
                    <a:pt x="121446" y="97439"/>
                  </a:cubicBezTo>
                  <a:cubicBezTo>
                    <a:pt x="123735" y="96960"/>
                    <a:pt x="126047" y="96545"/>
                    <a:pt x="128337" y="96022"/>
                  </a:cubicBezTo>
                  <a:cubicBezTo>
                    <a:pt x="141533" y="93012"/>
                    <a:pt x="151456" y="111616"/>
                    <a:pt x="138414" y="118836"/>
                  </a:cubicBezTo>
                  <a:cubicBezTo>
                    <a:pt x="127204" y="125051"/>
                    <a:pt x="115535" y="129632"/>
                    <a:pt x="103604" y="132772"/>
                  </a:cubicBezTo>
                  <a:cubicBezTo>
                    <a:pt x="109253" y="133819"/>
                    <a:pt x="114924" y="134822"/>
                    <a:pt x="120595" y="135826"/>
                  </a:cubicBezTo>
                  <a:cubicBezTo>
                    <a:pt x="148185" y="140777"/>
                    <a:pt x="116953" y="148629"/>
                    <a:pt x="105240" y="148170"/>
                  </a:cubicBezTo>
                  <a:lnTo>
                    <a:pt x="105240" y="14817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801B6474-2CE5-4388-B5E3-A5E07EFC53BC}"/>
                </a:ext>
              </a:extLst>
            </p:cNvPr>
            <p:cNvSpPr/>
            <p:nvPr/>
          </p:nvSpPr>
          <p:spPr>
            <a:xfrm>
              <a:off x="8211697" y="6050373"/>
              <a:ext cx="246593" cy="213294"/>
            </a:xfrm>
            <a:custGeom>
              <a:avLst/>
              <a:gdLst>
                <a:gd name="connsiteX0" fmla="*/ 229733 w 246593"/>
                <a:gd name="connsiteY0" fmla="*/ 127069 h 213294"/>
                <a:gd name="connsiteX1" fmla="*/ 241533 w 246593"/>
                <a:gd name="connsiteY1" fmla="*/ 196666 h 213294"/>
                <a:gd name="connsiteX2" fmla="*/ 41117 w 246593"/>
                <a:gd name="connsiteY2" fmla="*/ 182271 h 213294"/>
                <a:gd name="connsiteX3" fmla="*/ 3691 w 246593"/>
                <a:gd name="connsiteY3" fmla="*/ 110776 h 213294"/>
                <a:gd name="connsiteX4" fmla="*/ 53222 w 246593"/>
                <a:gd name="connsiteY4" fmla="*/ 80395 h 213294"/>
                <a:gd name="connsiteX5" fmla="*/ 48948 w 246593"/>
                <a:gd name="connsiteY5" fmla="*/ 64124 h 213294"/>
                <a:gd name="connsiteX6" fmla="*/ 57257 w 246593"/>
                <a:gd name="connsiteY6" fmla="*/ 29031 h 213294"/>
                <a:gd name="connsiteX7" fmla="*/ 121728 w 246593"/>
                <a:gd name="connsiteY7" fmla="*/ 1506 h 213294"/>
                <a:gd name="connsiteX8" fmla="*/ 182645 w 246593"/>
                <a:gd name="connsiteY8" fmla="*/ 53917 h 213294"/>
                <a:gd name="connsiteX9" fmla="*/ 229733 w 246593"/>
                <a:gd name="connsiteY9" fmla="*/ 127069 h 213294"/>
                <a:gd name="connsiteX10" fmla="*/ 229733 w 246593"/>
                <a:gd name="connsiteY10" fmla="*/ 127069 h 21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593" h="213294">
                  <a:moveTo>
                    <a:pt x="229733" y="127069"/>
                  </a:moveTo>
                  <a:cubicBezTo>
                    <a:pt x="240137" y="147876"/>
                    <a:pt x="254292" y="173634"/>
                    <a:pt x="241533" y="196666"/>
                  </a:cubicBezTo>
                  <a:cubicBezTo>
                    <a:pt x="220268" y="235052"/>
                    <a:pt x="65589" y="196949"/>
                    <a:pt x="41117" y="182271"/>
                  </a:cubicBezTo>
                  <a:cubicBezTo>
                    <a:pt x="17671" y="168225"/>
                    <a:pt x="-10137" y="140395"/>
                    <a:pt x="3691" y="110776"/>
                  </a:cubicBezTo>
                  <a:cubicBezTo>
                    <a:pt x="13004" y="90842"/>
                    <a:pt x="33310" y="85237"/>
                    <a:pt x="53222" y="80395"/>
                  </a:cubicBezTo>
                  <a:cubicBezTo>
                    <a:pt x="51281" y="75029"/>
                    <a:pt x="49383" y="69598"/>
                    <a:pt x="48948" y="64124"/>
                  </a:cubicBezTo>
                  <a:cubicBezTo>
                    <a:pt x="48009" y="52172"/>
                    <a:pt x="51019" y="39304"/>
                    <a:pt x="57257" y="29031"/>
                  </a:cubicBezTo>
                  <a:cubicBezTo>
                    <a:pt x="70474" y="7243"/>
                    <a:pt x="96733" y="-4339"/>
                    <a:pt x="121728" y="1506"/>
                  </a:cubicBezTo>
                  <a:cubicBezTo>
                    <a:pt x="148817" y="7853"/>
                    <a:pt x="166439" y="33393"/>
                    <a:pt x="182645" y="53917"/>
                  </a:cubicBezTo>
                  <a:cubicBezTo>
                    <a:pt x="200682" y="76709"/>
                    <a:pt x="216713" y="101071"/>
                    <a:pt x="229733" y="127069"/>
                  </a:cubicBezTo>
                  <a:lnTo>
                    <a:pt x="229733" y="1270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9CBD77FC-5310-445F-8F51-D141828D3BD4}"/>
                </a:ext>
              </a:extLst>
            </p:cNvPr>
            <p:cNvSpPr/>
            <p:nvPr/>
          </p:nvSpPr>
          <p:spPr>
            <a:xfrm>
              <a:off x="8276202" y="6100694"/>
              <a:ext cx="182101" cy="167311"/>
            </a:xfrm>
            <a:custGeom>
              <a:avLst/>
              <a:gdLst>
                <a:gd name="connsiteX0" fmla="*/ 165228 w 182101"/>
                <a:gd name="connsiteY0" fmla="*/ 76749 h 167311"/>
                <a:gd name="connsiteX1" fmla="*/ 177028 w 182101"/>
                <a:gd name="connsiteY1" fmla="*/ 146346 h 167311"/>
                <a:gd name="connsiteX2" fmla="*/ 144618 w 182101"/>
                <a:gd name="connsiteY2" fmla="*/ 164797 h 167311"/>
                <a:gd name="connsiteX3" fmla="*/ 139340 w 182101"/>
                <a:gd name="connsiteY3" fmla="*/ 167131 h 167311"/>
                <a:gd name="connsiteX4" fmla="*/ 7539 w 182101"/>
                <a:gd name="connsiteY4" fmla="*/ 142725 h 167311"/>
                <a:gd name="connsiteX5" fmla="*/ 10462 w 182101"/>
                <a:gd name="connsiteY5" fmla="*/ 115091 h 167311"/>
                <a:gd name="connsiteX6" fmla="*/ 44573 w 182101"/>
                <a:gd name="connsiteY6" fmla="*/ 116945 h 167311"/>
                <a:gd name="connsiteX7" fmla="*/ 13363 w 182101"/>
                <a:gd name="connsiteY7" fmla="*/ 86716 h 167311"/>
                <a:gd name="connsiteX8" fmla="*/ 28063 w 182101"/>
                <a:gd name="connsiteY8" fmla="*/ 71122 h 167311"/>
                <a:gd name="connsiteX9" fmla="*/ 57638 w 182101"/>
                <a:gd name="connsiteY9" fmla="*/ 84862 h 167311"/>
                <a:gd name="connsiteX10" fmla="*/ 46842 w 182101"/>
                <a:gd name="connsiteY10" fmla="*/ 44840 h 167311"/>
                <a:gd name="connsiteX11" fmla="*/ 76329 w 182101"/>
                <a:gd name="connsiteY11" fmla="*/ 43684 h 167311"/>
                <a:gd name="connsiteX12" fmla="*/ 66275 w 182101"/>
                <a:gd name="connsiteY12" fmla="*/ 24513 h 167311"/>
                <a:gd name="connsiteX13" fmla="*/ 88413 w 182101"/>
                <a:gd name="connsiteY13" fmla="*/ 6585 h 167311"/>
                <a:gd name="connsiteX14" fmla="*/ 105773 w 182101"/>
                <a:gd name="connsiteY14" fmla="*/ 18013 h 167311"/>
                <a:gd name="connsiteX15" fmla="*/ 127759 w 182101"/>
                <a:gd name="connsiteY15" fmla="*/ 16050 h 167311"/>
                <a:gd name="connsiteX16" fmla="*/ 165228 w 182101"/>
                <a:gd name="connsiteY16" fmla="*/ 76749 h 167311"/>
                <a:gd name="connsiteX17" fmla="*/ 165228 w 182101"/>
                <a:gd name="connsiteY17" fmla="*/ 76749 h 16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2101" h="167311">
                  <a:moveTo>
                    <a:pt x="165228" y="76749"/>
                  </a:moveTo>
                  <a:cubicBezTo>
                    <a:pt x="175654" y="97556"/>
                    <a:pt x="189808" y="123314"/>
                    <a:pt x="177028" y="146346"/>
                  </a:cubicBezTo>
                  <a:cubicBezTo>
                    <a:pt x="169613" y="159715"/>
                    <a:pt x="157660" y="164361"/>
                    <a:pt x="144618" y="164797"/>
                  </a:cubicBezTo>
                  <a:cubicBezTo>
                    <a:pt x="142284" y="164579"/>
                    <a:pt x="141434" y="167807"/>
                    <a:pt x="139340" y="167131"/>
                  </a:cubicBezTo>
                  <a:cubicBezTo>
                    <a:pt x="120146" y="169203"/>
                    <a:pt x="25010" y="152976"/>
                    <a:pt x="7539" y="142725"/>
                  </a:cubicBezTo>
                  <a:cubicBezTo>
                    <a:pt x="-2646" y="136749"/>
                    <a:pt x="-3301" y="117512"/>
                    <a:pt x="10462" y="115091"/>
                  </a:cubicBezTo>
                  <a:cubicBezTo>
                    <a:pt x="22174" y="113019"/>
                    <a:pt x="33254" y="115026"/>
                    <a:pt x="44573" y="116945"/>
                  </a:cubicBezTo>
                  <a:cubicBezTo>
                    <a:pt x="32686" y="109399"/>
                    <a:pt x="21999" y="99911"/>
                    <a:pt x="13363" y="86716"/>
                  </a:cubicBezTo>
                  <a:cubicBezTo>
                    <a:pt x="6907" y="76880"/>
                    <a:pt x="18576" y="66999"/>
                    <a:pt x="28063" y="71122"/>
                  </a:cubicBezTo>
                  <a:cubicBezTo>
                    <a:pt x="38030" y="75462"/>
                    <a:pt x="47867" y="80107"/>
                    <a:pt x="57638" y="84862"/>
                  </a:cubicBezTo>
                  <a:cubicBezTo>
                    <a:pt x="45446" y="73193"/>
                    <a:pt x="34606" y="57861"/>
                    <a:pt x="46842" y="44840"/>
                  </a:cubicBezTo>
                  <a:cubicBezTo>
                    <a:pt x="54737" y="36443"/>
                    <a:pt x="65643" y="38297"/>
                    <a:pt x="76329" y="43684"/>
                  </a:cubicBezTo>
                  <a:cubicBezTo>
                    <a:pt x="72556" y="37665"/>
                    <a:pt x="69176" y="31339"/>
                    <a:pt x="66275" y="24513"/>
                  </a:cubicBezTo>
                  <a:cubicBezTo>
                    <a:pt x="60954" y="11994"/>
                    <a:pt x="77660" y="456"/>
                    <a:pt x="88413" y="6585"/>
                  </a:cubicBezTo>
                  <a:cubicBezTo>
                    <a:pt x="94585" y="10118"/>
                    <a:pt x="100365" y="13935"/>
                    <a:pt x="105773" y="18013"/>
                  </a:cubicBezTo>
                  <a:cubicBezTo>
                    <a:pt x="94803" y="-8181"/>
                    <a:pt x="113603" y="-3121"/>
                    <a:pt x="127759" y="16050"/>
                  </a:cubicBezTo>
                  <a:cubicBezTo>
                    <a:pt x="141869" y="35244"/>
                    <a:pt x="154564" y="55440"/>
                    <a:pt x="165228" y="76749"/>
                  </a:cubicBezTo>
                  <a:lnTo>
                    <a:pt x="165228" y="767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6263F60B-BE8F-4720-841F-0C25FF621897}"/>
                </a:ext>
              </a:extLst>
            </p:cNvPr>
            <p:cNvSpPr/>
            <p:nvPr/>
          </p:nvSpPr>
          <p:spPr>
            <a:xfrm>
              <a:off x="8593638" y="5920688"/>
              <a:ext cx="318" cy="332"/>
            </a:xfrm>
            <a:custGeom>
              <a:avLst/>
              <a:gdLst>
                <a:gd name="connsiteX0" fmla="*/ 247 w 318"/>
                <a:gd name="connsiteY0" fmla="*/ 308 h 332"/>
                <a:gd name="connsiteX1" fmla="*/ 72 w 318"/>
                <a:gd name="connsiteY1" fmla="*/ 24 h 332"/>
                <a:gd name="connsiteX2" fmla="*/ 247 w 318"/>
                <a:gd name="connsiteY2" fmla="*/ 308 h 332"/>
                <a:gd name="connsiteX3" fmla="*/ 247 w 318"/>
                <a:gd name="connsiteY3" fmla="*/ 308 h 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" h="332">
                  <a:moveTo>
                    <a:pt x="247" y="308"/>
                  </a:moveTo>
                  <a:cubicBezTo>
                    <a:pt x="72" y="417"/>
                    <a:pt x="-102" y="134"/>
                    <a:pt x="72" y="24"/>
                  </a:cubicBezTo>
                  <a:cubicBezTo>
                    <a:pt x="247" y="-84"/>
                    <a:pt x="421" y="199"/>
                    <a:pt x="247" y="308"/>
                  </a:cubicBezTo>
                  <a:lnTo>
                    <a:pt x="247" y="308"/>
                  </a:lnTo>
                  <a:close/>
                </a:path>
              </a:pathLst>
            </a:custGeom>
            <a:solidFill>
              <a:srgbClr val="856B6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F9851849-BC93-4586-A6CA-C5A4A6C74282}"/>
                </a:ext>
              </a:extLst>
            </p:cNvPr>
            <p:cNvSpPr/>
            <p:nvPr/>
          </p:nvSpPr>
          <p:spPr>
            <a:xfrm>
              <a:off x="8433870" y="6340583"/>
              <a:ext cx="12765" cy="12825"/>
            </a:xfrm>
            <a:custGeom>
              <a:avLst/>
              <a:gdLst>
                <a:gd name="connsiteX0" fmla="*/ 12359 w 12765"/>
                <a:gd name="connsiteY0" fmla="*/ 8659 h 12825"/>
                <a:gd name="connsiteX1" fmla="*/ 4136 w 12765"/>
                <a:gd name="connsiteY1" fmla="*/ 12389 h 12825"/>
                <a:gd name="connsiteX2" fmla="*/ 407 w 12765"/>
                <a:gd name="connsiteY2" fmla="*/ 4166 h 12825"/>
                <a:gd name="connsiteX3" fmla="*/ 8629 w 12765"/>
                <a:gd name="connsiteY3" fmla="*/ 437 h 12825"/>
                <a:gd name="connsiteX4" fmla="*/ 12359 w 12765"/>
                <a:gd name="connsiteY4" fmla="*/ 8659 h 12825"/>
                <a:gd name="connsiteX5" fmla="*/ 12359 w 12765"/>
                <a:gd name="connsiteY5" fmla="*/ 8659 h 12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5" h="12825">
                  <a:moveTo>
                    <a:pt x="12359" y="8659"/>
                  </a:moveTo>
                  <a:cubicBezTo>
                    <a:pt x="11181" y="11800"/>
                    <a:pt x="7299" y="13741"/>
                    <a:pt x="4136" y="12389"/>
                  </a:cubicBezTo>
                  <a:cubicBezTo>
                    <a:pt x="952" y="11015"/>
                    <a:pt x="-859" y="7503"/>
                    <a:pt x="407" y="4166"/>
                  </a:cubicBezTo>
                  <a:cubicBezTo>
                    <a:pt x="1584" y="1025"/>
                    <a:pt x="5466" y="-916"/>
                    <a:pt x="8629" y="437"/>
                  </a:cubicBezTo>
                  <a:cubicBezTo>
                    <a:pt x="11813" y="1789"/>
                    <a:pt x="13624" y="5322"/>
                    <a:pt x="12359" y="8659"/>
                  </a:cubicBezTo>
                  <a:lnTo>
                    <a:pt x="12359" y="8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B1E693BF-6546-460D-8BF5-E7F77A8BA627}"/>
                </a:ext>
              </a:extLst>
            </p:cNvPr>
            <p:cNvSpPr/>
            <p:nvPr/>
          </p:nvSpPr>
          <p:spPr>
            <a:xfrm>
              <a:off x="8461753" y="6343750"/>
              <a:ext cx="8706" cy="8461"/>
            </a:xfrm>
            <a:custGeom>
              <a:avLst/>
              <a:gdLst>
                <a:gd name="connsiteX0" fmla="*/ 8402 w 8706"/>
                <a:gd name="connsiteY0" fmla="*/ 5754 h 8461"/>
                <a:gd name="connsiteX1" fmla="*/ 310 w 8706"/>
                <a:gd name="connsiteY1" fmla="*/ 2701 h 8461"/>
                <a:gd name="connsiteX2" fmla="*/ 8402 w 8706"/>
                <a:gd name="connsiteY2" fmla="*/ 5754 h 8461"/>
                <a:gd name="connsiteX3" fmla="*/ 8402 w 8706"/>
                <a:gd name="connsiteY3" fmla="*/ 5754 h 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461">
                  <a:moveTo>
                    <a:pt x="8402" y="5754"/>
                  </a:moveTo>
                  <a:cubicBezTo>
                    <a:pt x="6438" y="10967"/>
                    <a:pt x="-1675" y="7935"/>
                    <a:pt x="310" y="2701"/>
                  </a:cubicBezTo>
                  <a:cubicBezTo>
                    <a:pt x="2273" y="-2512"/>
                    <a:pt x="10365" y="542"/>
                    <a:pt x="8402" y="5754"/>
                  </a:cubicBezTo>
                  <a:lnTo>
                    <a:pt x="8402" y="57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A6436FAC-84AC-4A7C-AC6C-69EAD2D773A6}"/>
                </a:ext>
              </a:extLst>
            </p:cNvPr>
            <p:cNvSpPr/>
            <p:nvPr/>
          </p:nvSpPr>
          <p:spPr>
            <a:xfrm>
              <a:off x="8475131" y="6334048"/>
              <a:ext cx="7293" cy="7074"/>
            </a:xfrm>
            <a:custGeom>
              <a:avLst/>
              <a:gdLst>
                <a:gd name="connsiteX0" fmla="*/ 7041 w 7293"/>
                <a:gd name="connsiteY0" fmla="*/ 4813 h 7074"/>
                <a:gd name="connsiteX1" fmla="*/ 258 w 7293"/>
                <a:gd name="connsiteY1" fmla="*/ 2261 h 7074"/>
                <a:gd name="connsiteX2" fmla="*/ 7041 w 7293"/>
                <a:gd name="connsiteY2" fmla="*/ 4813 h 7074"/>
                <a:gd name="connsiteX3" fmla="*/ 7041 w 7293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74">
                  <a:moveTo>
                    <a:pt x="7041" y="4813"/>
                  </a:moveTo>
                  <a:cubicBezTo>
                    <a:pt x="5405" y="9175"/>
                    <a:pt x="-1400" y="6623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B0AA98D7-ED81-44AF-938A-88AA78B3FE5C}"/>
                </a:ext>
              </a:extLst>
            </p:cNvPr>
            <p:cNvSpPr/>
            <p:nvPr/>
          </p:nvSpPr>
          <p:spPr>
            <a:xfrm>
              <a:off x="8447747" y="6326728"/>
              <a:ext cx="7037" cy="6838"/>
            </a:xfrm>
            <a:custGeom>
              <a:avLst/>
              <a:gdLst>
                <a:gd name="connsiteX0" fmla="*/ 6791 w 7037"/>
                <a:gd name="connsiteY0" fmla="*/ 4652 h 6838"/>
                <a:gd name="connsiteX1" fmla="*/ 248 w 7037"/>
                <a:gd name="connsiteY1" fmla="*/ 2187 h 6838"/>
                <a:gd name="connsiteX2" fmla="*/ 6791 w 7037"/>
                <a:gd name="connsiteY2" fmla="*/ 4652 h 6838"/>
                <a:gd name="connsiteX3" fmla="*/ 6791 w 7037"/>
                <a:gd name="connsiteY3" fmla="*/ 4652 h 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37" h="6838">
                  <a:moveTo>
                    <a:pt x="6791" y="4652"/>
                  </a:moveTo>
                  <a:cubicBezTo>
                    <a:pt x="5199" y="8861"/>
                    <a:pt x="-1344" y="6418"/>
                    <a:pt x="248" y="2187"/>
                  </a:cubicBezTo>
                  <a:cubicBezTo>
                    <a:pt x="1817" y="-2022"/>
                    <a:pt x="8383" y="420"/>
                    <a:pt x="6791" y="4652"/>
                  </a:cubicBezTo>
                  <a:lnTo>
                    <a:pt x="6791" y="46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FD5019E4-F499-4628-ADCF-F8F4CAC865E7}"/>
                </a:ext>
              </a:extLst>
            </p:cNvPr>
            <p:cNvSpPr/>
            <p:nvPr/>
          </p:nvSpPr>
          <p:spPr>
            <a:xfrm>
              <a:off x="8406614" y="6326651"/>
              <a:ext cx="10112" cy="9838"/>
            </a:xfrm>
            <a:custGeom>
              <a:avLst/>
              <a:gdLst>
                <a:gd name="connsiteX0" fmla="*/ 9756 w 10112"/>
                <a:gd name="connsiteY0" fmla="*/ 6692 h 9838"/>
                <a:gd name="connsiteX1" fmla="*/ 356 w 10112"/>
                <a:gd name="connsiteY1" fmla="*/ 3137 h 9838"/>
                <a:gd name="connsiteX2" fmla="*/ 9756 w 10112"/>
                <a:gd name="connsiteY2" fmla="*/ 6692 h 9838"/>
                <a:gd name="connsiteX3" fmla="*/ 9756 w 10112"/>
                <a:gd name="connsiteY3" fmla="*/ 6692 h 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2" h="9838">
                  <a:moveTo>
                    <a:pt x="9756" y="6692"/>
                  </a:moveTo>
                  <a:cubicBezTo>
                    <a:pt x="7488" y="12755"/>
                    <a:pt x="-1934" y="9222"/>
                    <a:pt x="356" y="3137"/>
                  </a:cubicBezTo>
                  <a:cubicBezTo>
                    <a:pt x="2624" y="-2905"/>
                    <a:pt x="12046" y="607"/>
                    <a:pt x="9756" y="6692"/>
                  </a:cubicBezTo>
                  <a:lnTo>
                    <a:pt x="9756" y="66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BE8C7D44-969B-454F-A0EA-DE4B982FCBBD}"/>
                </a:ext>
              </a:extLst>
            </p:cNvPr>
            <p:cNvSpPr/>
            <p:nvPr/>
          </p:nvSpPr>
          <p:spPr>
            <a:xfrm>
              <a:off x="8420518" y="6320276"/>
              <a:ext cx="6055" cy="5870"/>
            </a:xfrm>
            <a:custGeom>
              <a:avLst/>
              <a:gdLst>
                <a:gd name="connsiteX0" fmla="*/ 5842 w 6055"/>
                <a:gd name="connsiteY0" fmla="*/ 3993 h 5870"/>
                <a:gd name="connsiteX1" fmla="*/ 214 w 6055"/>
                <a:gd name="connsiteY1" fmla="*/ 1878 h 5870"/>
                <a:gd name="connsiteX2" fmla="*/ 5842 w 6055"/>
                <a:gd name="connsiteY2" fmla="*/ 3993 h 5870"/>
                <a:gd name="connsiteX3" fmla="*/ 5842 w 6055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5" h="5870">
                  <a:moveTo>
                    <a:pt x="5842" y="3993"/>
                  </a:moveTo>
                  <a:cubicBezTo>
                    <a:pt x="4468" y="7614"/>
                    <a:pt x="-1159" y="5498"/>
                    <a:pt x="214" y="1878"/>
                  </a:cubicBezTo>
                  <a:cubicBezTo>
                    <a:pt x="1588" y="-1743"/>
                    <a:pt x="7215" y="373"/>
                    <a:pt x="5842" y="3993"/>
                  </a:cubicBezTo>
                  <a:lnTo>
                    <a:pt x="5842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5A4DDF43-1F40-447B-AE29-3D26C8491B6A}"/>
                </a:ext>
              </a:extLst>
            </p:cNvPr>
            <p:cNvSpPr/>
            <p:nvPr/>
          </p:nvSpPr>
          <p:spPr>
            <a:xfrm>
              <a:off x="8380894" y="6322067"/>
              <a:ext cx="9197" cy="9350"/>
            </a:xfrm>
            <a:custGeom>
              <a:avLst/>
              <a:gdLst>
                <a:gd name="connsiteX0" fmla="*/ 7341 w 9197"/>
                <a:gd name="connsiteY0" fmla="*/ 872 h 9350"/>
                <a:gd name="connsiteX1" fmla="*/ 7537 w 9197"/>
                <a:gd name="connsiteY1" fmla="*/ 8201 h 9350"/>
                <a:gd name="connsiteX2" fmla="*/ 7363 w 9197"/>
                <a:gd name="connsiteY2" fmla="*/ 8353 h 9350"/>
                <a:gd name="connsiteX3" fmla="*/ 99 w 9197"/>
                <a:gd name="connsiteY3" fmla="*/ 5627 h 9350"/>
                <a:gd name="connsiteX4" fmla="*/ 56 w 9197"/>
                <a:gd name="connsiteY4" fmla="*/ 5387 h 9350"/>
                <a:gd name="connsiteX5" fmla="*/ 5029 w 9197"/>
                <a:gd name="connsiteY5" fmla="*/ 0 h 9350"/>
                <a:gd name="connsiteX6" fmla="*/ 7341 w 9197"/>
                <a:gd name="connsiteY6" fmla="*/ 872 h 9350"/>
                <a:gd name="connsiteX7" fmla="*/ 7341 w 9197"/>
                <a:gd name="connsiteY7" fmla="*/ 872 h 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" h="9350">
                  <a:moveTo>
                    <a:pt x="7341" y="872"/>
                  </a:moveTo>
                  <a:cubicBezTo>
                    <a:pt x="9544" y="2923"/>
                    <a:pt x="10001" y="6063"/>
                    <a:pt x="7537" y="8201"/>
                  </a:cubicBezTo>
                  <a:cubicBezTo>
                    <a:pt x="7472" y="8266"/>
                    <a:pt x="7429" y="8310"/>
                    <a:pt x="7363" y="8353"/>
                  </a:cubicBezTo>
                  <a:cubicBezTo>
                    <a:pt x="4833" y="10534"/>
                    <a:pt x="557" y="8920"/>
                    <a:pt x="99" y="5627"/>
                  </a:cubicBezTo>
                  <a:cubicBezTo>
                    <a:pt x="78" y="5562"/>
                    <a:pt x="78" y="5474"/>
                    <a:pt x="56" y="5387"/>
                  </a:cubicBezTo>
                  <a:cubicBezTo>
                    <a:pt x="-402" y="2159"/>
                    <a:pt x="2020" y="87"/>
                    <a:pt x="5029" y="0"/>
                  </a:cubicBezTo>
                  <a:cubicBezTo>
                    <a:pt x="5727" y="0"/>
                    <a:pt x="6861" y="414"/>
                    <a:pt x="7341" y="872"/>
                  </a:cubicBezTo>
                  <a:lnTo>
                    <a:pt x="7341" y="8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9347F815-1681-42FB-A56D-725E54937D85}"/>
                </a:ext>
              </a:extLst>
            </p:cNvPr>
            <p:cNvSpPr/>
            <p:nvPr/>
          </p:nvSpPr>
          <p:spPr>
            <a:xfrm>
              <a:off x="8407203" y="6309760"/>
              <a:ext cx="10875" cy="10553"/>
            </a:xfrm>
            <a:custGeom>
              <a:avLst/>
              <a:gdLst>
                <a:gd name="connsiteX0" fmla="*/ 10498 w 10875"/>
                <a:gd name="connsiteY0" fmla="*/ 7182 h 10553"/>
                <a:gd name="connsiteX1" fmla="*/ 377 w 10875"/>
                <a:gd name="connsiteY1" fmla="*/ 3387 h 10553"/>
                <a:gd name="connsiteX2" fmla="*/ 10498 w 10875"/>
                <a:gd name="connsiteY2" fmla="*/ 7182 h 10553"/>
                <a:gd name="connsiteX3" fmla="*/ 10498 w 10875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75" h="10553">
                  <a:moveTo>
                    <a:pt x="10498" y="7182"/>
                  </a:moveTo>
                  <a:cubicBezTo>
                    <a:pt x="8055" y="13681"/>
                    <a:pt x="-2065" y="9886"/>
                    <a:pt x="377" y="3387"/>
                  </a:cubicBezTo>
                  <a:cubicBezTo>
                    <a:pt x="2843" y="-3135"/>
                    <a:pt x="12941" y="660"/>
                    <a:pt x="10498" y="7182"/>
                  </a:cubicBezTo>
                  <a:lnTo>
                    <a:pt x="10498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ECB32ABE-BF55-4AA8-B87F-5A7F3A70CA52}"/>
                </a:ext>
              </a:extLst>
            </p:cNvPr>
            <p:cNvSpPr/>
            <p:nvPr/>
          </p:nvSpPr>
          <p:spPr>
            <a:xfrm>
              <a:off x="8393022" y="6313724"/>
              <a:ext cx="8962" cy="8707"/>
            </a:xfrm>
            <a:custGeom>
              <a:avLst/>
              <a:gdLst>
                <a:gd name="connsiteX0" fmla="*/ 8647 w 8962"/>
                <a:gd name="connsiteY0" fmla="*/ 5922 h 8707"/>
                <a:gd name="connsiteX1" fmla="*/ 316 w 8962"/>
                <a:gd name="connsiteY1" fmla="*/ 2781 h 8707"/>
                <a:gd name="connsiteX2" fmla="*/ 8647 w 8962"/>
                <a:gd name="connsiteY2" fmla="*/ 5922 h 8707"/>
                <a:gd name="connsiteX3" fmla="*/ 8647 w 8962"/>
                <a:gd name="connsiteY3" fmla="*/ 5922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2" h="8707">
                  <a:moveTo>
                    <a:pt x="8647" y="5922"/>
                  </a:moveTo>
                  <a:cubicBezTo>
                    <a:pt x="6619" y="11287"/>
                    <a:pt x="-1713" y="8168"/>
                    <a:pt x="316" y="2781"/>
                  </a:cubicBezTo>
                  <a:cubicBezTo>
                    <a:pt x="2345" y="-2585"/>
                    <a:pt x="10676" y="556"/>
                    <a:pt x="8647" y="5922"/>
                  </a:cubicBezTo>
                  <a:lnTo>
                    <a:pt x="8647" y="59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BEC100CB-3B81-42BD-A49A-3EEADDAF9E84}"/>
                </a:ext>
              </a:extLst>
            </p:cNvPr>
            <p:cNvSpPr/>
            <p:nvPr/>
          </p:nvSpPr>
          <p:spPr>
            <a:xfrm>
              <a:off x="8394486" y="6295665"/>
              <a:ext cx="10791" cy="10468"/>
            </a:xfrm>
            <a:custGeom>
              <a:avLst/>
              <a:gdLst>
                <a:gd name="connsiteX0" fmla="*/ 10412 w 10791"/>
                <a:gd name="connsiteY0" fmla="*/ 7121 h 10468"/>
                <a:gd name="connsiteX1" fmla="*/ 380 w 10791"/>
                <a:gd name="connsiteY1" fmla="*/ 3348 h 10468"/>
                <a:gd name="connsiteX2" fmla="*/ 10412 w 10791"/>
                <a:gd name="connsiteY2" fmla="*/ 7121 h 10468"/>
                <a:gd name="connsiteX3" fmla="*/ 10412 w 10791"/>
                <a:gd name="connsiteY3" fmla="*/ 7121 h 1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91" h="10468">
                  <a:moveTo>
                    <a:pt x="10412" y="7121"/>
                  </a:moveTo>
                  <a:cubicBezTo>
                    <a:pt x="7991" y="13577"/>
                    <a:pt x="-2063" y="9804"/>
                    <a:pt x="380" y="3348"/>
                  </a:cubicBezTo>
                  <a:cubicBezTo>
                    <a:pt x="2822" y="-3108"/>
                    <a:pt x="12855" y="665"/>
                    <a:pt x="10412" y="7121"/>
                  </a:cubicBezTo>
                  <a:lnTo>
                    <a:pt x="10412" y="7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936733FC-E240-4088-8902-D832C3F38636}"/>
                </a:ext>
              </a:extLst>
            </p:cNvPr>
            <p:cNvSpPr/>
            <p:nvPr/>
          </p:nvSpPr>
          <p:spPr>
            <a:xfrm>
              <a:off x="8378256" y="6301350"/>
              <a:ext cx="8377" cy="8140"/>
            </a:xfrm>
            <a:custGeom>
              <a:avLst/>
              <a:gdLst>
                <a:gd name="connsiteX0" fmla="*/ 8082 w 8377"/>
                <a:gd name="connsiteY0" fmla="*/ 5536 h 8140"/>
                <a:gd name="connsiteX1" fmla="*/ 296 w 8377"/>
                <a:gd name="connsiteY1" fmla="*/ 2614 h 8140"/>
                <a:gd name="connsiteX2" fmla="*/ 8082 w 8377"/>
                <a:gd name="connsiteY2" fmla="*/ 5536 h 8140"/>
                <a:gd name="connsiteX3" fmla="*/ 8082 w 8377"/>
                <a:gd name="connsiteY3" fmla="*/ 5536 h 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7" h="8140">
                  <a:moveTo>
                    <a:pt x="8082" y="5536"/>
                  </a:moveTo>
                  <a:cubicBezTo>
                    <a:pt x="6184" y="10553"/>
                    <a:pt x="-1602" y="7630"/>
                    <a:pt x="296" y="2614"/>
                  </a:cubicBezTo>
                  <a:cubicBezTo>
                    <a:pt x="2192" y="-2424"/>
                    <a:pt x="9979" y="520"/>
                    <a:pt x="8082" y="5536"/>
                  </a:cubicBezTo>
                  <a:lnTo>
                    <a:pt x="8082" y="55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670CF0F6-EAD4-4C86-943B-001D0358D56B}"/>
                </a:ext>
              </a:extLst>
            </p:cNvPr>
            <p:cNvSpPr/>
            <p:nvPr/>
          </p:nvSpPr>
          <p:spPr>
            <a:xfrm>
              <a:off x="8383908" y="6286912"/>
              <a:ext cx="7215" cy="7016"/>
            </a:xfrm>
            <a:custGeom>
              <a:avLst/>
              <a:gdLst>
                <a:gd name="connsiteX0" fmla="*/ 6966 w 7215"/>
                <a:gd name="connsiteY0" fmla="*/ 4773 h 7016"/>
                <a:gd name="connsiteX1" fmla="*/ 249 w 7215"/>
                <a:gd name="connsiteY1" fmla="*/ 2243 h 7016"/>
                <a:gd name="connsiteX2" fmla="*/ 6966 w 7215"/>
                <a:gd name="connsiteY2" fmla="*/ 4773 h 7016"/>
                <a:gd name="connsiteX3" fmla="*/ 6966 w 7215"/>
                <a:gd name="connsiteY3" fmla="*/ 4773 h 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5" h="7016">
                  <a:moveTo>
                    <a:pt x="6966" y="4773"/>
                  </a:moveTo>
                  <a:cubicBezTo>
                    <a:pt x="5352" y="9092"/>
                    <a:pt x="-1366" y="6583"/>
                    <a:pt x="249" y="2243"/>
                  </a:cubicBezTo>
                  <a:cubicBezTo>
                    <a:pt x="1884" y="-2075"/>
                    <a:pt x="8580" y="433"/>
                    <a:pt x="6966" y="4773"/>
                  </a:cubicBezTo>
                  <a:lnTo>
                    <a:pt x="6966" y="47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84AF8DBC-4672-4E5F-9AC3-94BEF58A2EA8}"/>
                </a:ext>
              </a:extLst>
            </p:cNvPr>
            <p:cNvSpPr/>
            <p:nvPr/>
          </p:nvSpPr>
          <p:spPr>
            <a:xfrm>
              <a:off x="8369315" y="6288004"/>
              <a:ext cx="6635" cy="6438"/>
            </a:xfrm>
            <a:custGeom>
              <a:avLst/>
              <a:gdLst>
                <a:gd name="connsiteX0" fmla="*/ 6401 w 6635"/>
                <a:gd name="connsiteY0" fmla="*/ 4378 h 6438"/>
                <a:gd name="connsiteX1" fmla="*/ 228 w 6635"/>
                <a:gd name="connsiteY1" fmla="*/ 2045 h 6438"/>
                <a:gd name="connsiteX2" fmla="*/ 6401 w 6635"/>
                <a:gd name="connsiteY2" fmla="*/ 4378 h 6438"/>
                <a:gd name="connsiteX3" fmla="*/ 6401 w 6635"/>
                <a:gd name="connsiteY3" fmla="*/ 4378 h 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" h="6438">
                  <a:moveTo>
                    <a:pt x="6401" y="4378"/>
                  </a:moveTo>
                  <a:cubicBezTo>
                    <a:pt x="4918" y="8348"/>
                    <a:pt x="-1254" y="6036"/>
                    <a:pt x="228" y="2045"/>
                  </a:cubicBezTo>
                  <a:cubicBezTo>
                    <a:pt x="1733" y="-1903"/>
                    <a:pt x="7905" y="409"/>
                    <a:pt x="6401" y="4378"/>
                  </a:cubicBezTo>
                  <a:lnTo>
                    <a:pt x="6401" y="43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9F5721DE-690B-42BE-B5B3-2C9B5C3EE820}"/>
                </a:ext>
              </a:extLst>
            </p:cNvPr>
            <p:cNvSpPr/>
            <p:nvPr/>
          </p:nvSpPr>
          <p:spPr>
            <a:xfrm>
              <a:off x="8385453" y="6265947"/>
              <a:ext cx="7126" cy="6926"/>
            </a:xfrm>
            <a:custGeom>
              <a:avLst/>
              <a:gdLst>
                <a:gd name="connsiteX0" fmla="*/ 6881 w 7126"/>
                <a:gd name="connsiteY0" fmla="*/ 4713 h 6926"/>
                <a:gd name="connsiteX1" fmla="*/ 251 w 7126"/>
                <a:gd name="connsiteY1" fmla="*/ 2204 h 6926"/>
                <a:gd name="connsiteX2" fmla="*/ 6881 w 7126"/>
                <a:gd name="connsiteY2" fmla="*/ 4713 h 6926"/>
                <a:gd name="connsiteX3" fmla="*/ 6881 w 7126"/>
                <a:gd name="connsiteY3" fmla="*/ 4713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6" h="6926">
                  <a:moveTo>
                    <a:pt x="6881" y="4713"/>
                  </a:moveTo>
                  <a:cubicBezTo>
                    <a:pt x="5267" y="8987"/>
                    <a:pt x="-1362" y="6479"/>
                    <a:pt x="251" y="2204"/>
                  </a:cubicBezTo>
                  <a:cubicBezTo>
                    <a:pt x="1843" y="-2049"/>
                    <a:pt x="8474" y="438"/>
                    <a:pt x="6881" y="4713"/>
                  </a:cubicBezTo>
                  <a:lnTo>
                    <a:pt x="6881" y="47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05DB5636-5810-480D-B66F-0CF67B6331D8}"/>
                </a:ext>
              </a:extLst>
            </p:cNvPr>
            <p:cNvSpPr/>
            <p:nvPr/>
          </p:nvSpPr>
          <p:spPr>
            <a:xfrm>
              <a:off x="8377732" y="6274905"/>
              <a:ext cx="8371" cy="8150"/>
            </a:xfrm>
            <a:custGeom>
              <a:avLst/>
              <a:gdLst>
                <a:gd name="connsiteX0" fmla="*/ 8082 w 8371"/>
                <a:gd name="connsiteY0" fmla="*/ 5548 h 8150"/>
                <a:gd name="connsiteX1" fmla="*/ 296 w 8371"/>
                <a:gd name="connsiteY1" fmla="*/ 2603 h 8150"/>
                <a:gd name="connsiteX2" fmla="*/ 8082 w 8371"/>
                <a:gd name="connsiteY2" fmla="*/ 5548 h 8150"/>
                <a:gd name="connsiteX3" fmla="*/ 8082 w 8371"/>
                <a:gd name="connsiteY3" fmla="*/ 5548 h 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50">
                  <a:moveTo>
                    <a:pt x="8082" y="5548"/>
                  </a:moveTo>
                  <a:cubicBezTo>
                    <a:pt x="6185" y="10564"/>
                    <a:pt x="-1602" y="7641"/>
                    <a:pt x="296" y="2603"/>
                  </a:cubicBezTo>
                  <a:cubicBezTo>
                    <a:pt x="2171" y="-2413"/>
                    <a:pt x="9958" y="509"/>
                    <a:pt x="8082" y="5548"/>
                  </a:cubicBezTo>
                  <a:lnTo>
                    <a:pt x="8082" y="55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943D0513-67F5-4A5C-A924-A0513B1AF50F}"/>
                </a:ext>
              </a:extLst>
            </p:cNvPr>
            <p:cNvSpPr/>
            <p:nvPr/>
          </p:nvSpPr>
          <p:spPr>
            <a:xfrm>
              <a:off x="8368863" y="6267107"/>
              <a:ext cx="7712" cy="7498"/>
            </a:xfrm>
            <a:custGeom>
              <a:avLst/>
              <a:gdLst>
                <a:gd name="connsiteX0" fmla="*/ 7441 w 7712"/>
                <a:gd name="connsiteY0" fmla="*/ 5102 h 7498"/>
                <a:gd name="connsiteX1" fmla="*/ 266 w 7712"/>
                <a:gd name="connsiteY1" fmla="*/ 2397 h 7498"/>
                <a:gd name="connsiteX2" fmla="*/ 7441 w 7712"/>
                <a:gd name="connsiteY2" fmla="*/ 5102 h 7498"/>
                <a:gd name="connsiteX3" fmla="*/ 7441 w 7712"/>
                <a:gd name="connsiteY3" fmla="*/ 5102 h 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2" h="7498">
                  <a:moveTo>
                    <a:pt x="7441" y="5102"/>
                  </a:moveTo>
                  <a:cubicBezTo>
                    <a:pt x="5697" y="9725"/>
                    <a:pt x="-1457" y="7021"/>
                    <a:pt x="266" y="2397"/>
                  </a:cubicBezTo>
                  <a:cubicBezTo>
                    <a:pt x="2011" y="-2227"/>
                    <a:pt x="9187" y="478"/>
                    <a:pt x="7441" y="5102"/>
                  </a:cubicBezTo>
                  <a:lnTo>
                    <a:pt x="7441" y="51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3A2E4E36-142F-4999-89F4-BE1FDE74CBB5}"/>
                </a:ext>
              </a:extLst>
            </p:cNvPr>
            <p:cNvSpPr/>
            <p:nvPr/>
          </p:nvSpPr>
          <p:spPr>
            <a:xfrm>
              <a:off x="8359870" y="6260689"/>
              <a:ext cx="8956" cy="9044"/>
            </a:xfrm>
            <a:custGeom>
              <a:avLst/>
              <a:gdLst>
                <a:gd name="connsiteX0" fmla="*/ 8451 w 8956"/>
                <a:gd name="connsiteY0" fmla="*/ 2424 h 9044"/>
                <a:gd name="connsiteX1" fmla="*/ 8561 w 8956"/>
                <a:gd name="connsiteY1" fmla="*/ 2642 h 9044"/>
                <a:gd name="connsiteX2" fmla="*/ 6336 w 8956"/>
                <a:gd name="connsiteY2" fmla="*/ 8575 h 9044"/>
                <a:gd name="connsiteX3" fmla="*/ 5856 w 8956"/>
                <a:gd name="connsiteY3" fmla="*/ 8749 h 9044"/>
                <a:gd name="connsiteX4" fmla="*/ 688 w 8956"/>
                <a:gd name="connsiteY4" fmla="*/ 6808 h 9044"/>
                <a:gd name="connsiteX5" fmla="*/ 426 w 8956"/>
                <a:gd name="connsiteY5" fmla="*/ 6350 h 9044"/>
                <a:gd name="connsiteX6" fmla="*/ 2650 w 8956"/>
                <a:gd name="connsiteY6" fmla="*/ 439 h 9044"/>
                <a:gd name="connsiteX7" fmla="*/ 2890 w 8956"/>
                <a:gd name="connsiteY7" fmla="*/ 352 h 9044"/>
                <a:gd name="connsiteX8" fmla="*/ 8451 w 8956"/>
                <a:gd name="connsiteY8" fmla="*/ 2424 h 9044"/>
                <a:gd name="connsiteX9" fmla="*/ 8451 w 8956"/>
                <a:gd name="connsiteY9" fmla="*/ 2424 h 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6" h="9044">
                  <a:moveTo>
                    <a:pt x="8451" y="2424"/>
                  </a:moveTo>
                  <a:cubicBezTo>
                    <a:pt x="8495" y="2511"/>
                    <a:pt x="8539" y="2577"/>
                    <a:pt x="8561" y="2642"/>
                  </a:cubicBezTo>
                  <a:cubicBezTo>
                    <a:pt x="9585" y="4671"/>
                    <a:pt x="8539" y="7768"/>
                    <a:pt x="6336" y="8575"/>
                  </a:cubicBezTo>
                  <a:cubicBezTo>
                    <a:pt x="6184" y="8640"/>
                    <a:pt x="6009" y="8684"/>
                    <a:pt x="5856" y="8749"/>
                  </a:cubicBezTo>
                  <a:cubicBezTo>
                    <a:pt x="3741" y="9513"/>
                    <a:pt x="1778" y="8771"/>
                    <a:pt x="688" y="6808"/>
                  </a:cubicBezTo>
                  <a:cubicBezTo>
                    <a:pt x="600" y="6656"/>
                    <a:pt x="513" y="6503"/>
                    <a:pt x="426" y="6350"/>
                  </a:cubicBezTo>
                  <a:cubicBezTo>
                    <a:pt x="-708" y="4300"/>
                    <a:pt x="557" y="1268"/>
                    <a:pt x="2650" y="439"/>
                  </a:cubicBezTo>
                  <a:cubicBezTo>
                    <a:pt x="2738" y="418"/>
                    <a:pt x="2803" y="374"/>
                    <a:pt x="2890" y="352"/>
                  </a:cubicBezTo>
                  <a:cubicBezTo>
                    <a:pt x="5071" y="-542"/>
                    <a:pt x="7383" y="309"/>
                    <a:pt x="8451" y="2424"/>
                  </a:cubicBezTo>
                  <a:lnTo>
                    <a:pt x="8451" y="24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2C47EB92-A974-422A-8E35-3548ECA3F62E}"/>
                </a:ext>
              </a:extLst>
            </p:cNvPr>
            <p:cNvSpPr/>
            <p:nvPr/>
          </p:nvSpPr>
          <p:spPr>
            <a:xfrm>
              <a:off x="8374606" y="6235590"/>
              <a:ext cx="7299" cy="7079"/>
            </a:xfrm>
            <a:custGeom>
              <a:avLst/>
              <a:gdLst>
                <a:gd name="connsiteX0" fmla="*/ 7042 w 7299"/>
                <a:gd name="connsiteY0" fmla="*/ 4819 h 7079"/>
                <a:gd name="connsiteX1" fmla="*/ 258 w 7299"/>
                <a:gd name="connsiteY1" fmla="*/ 2267 h 7079"/>
                <a:gd name="connsiteX2" fmla="*/ 7042 w 7299"/>
                <a:gd name="connsiteY2" fmla="*/ 4819 h 7079"/>
                <a:gd name="connsiteX3" fmla="*/ 7042 w 7299"/>
                <a:gd name="connsiteY3" fmla="*/ 4819 h 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79">
                  <a:moveTo>
                    <a:pt x="7042" y="4819"/>
                  </a:moveTo>
                  <a:cubicBezTo>
                    <a:pt x="5406" y="9181"/>
                    <a:pt x="-1399" y="6629"/>
                    <a:pt x="258" y="2267"/>
                  </a:cubicBezTo>
                  <a:cubicBezTo>
                    <a:pt x="1894" y="-2095"/>
                    <a:pt x="8699" y="435"/>
                    <a:pt x="7042" y="4819"/>
                  </a:cubicBezTo>
                  <a:lnTo>
                    <a:pt x="7042" y="48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2F641A96-96C6-4580-950A-8A2FCCCE745F}"/>
                </a:ext>
              </a:extLst>
            </p:cNvPr>
            <p:cNvSpPr/>
            <p:nvPr/>
          </p:nvSpPr>
          <p:spPr>
            <a:xfrm>
              <a:off x="8388346" y="6241925"/>
              <a:ext cx="9291" cy="9023"/>
            </a:xfrm>
            <a:custGeom>
              <a:avLst/>
              <a:gdLst>
                <a:gd name="connsiteX0" fmla="*/ 8962 w 9291"/>
                <a:gd name="connsiteY0" fmla="*/ 6140 h 9023"/>
                <a:gd name="connsiteX1" fmla="*/ 325 w 9291"/>
                <a:gd name="connsiteY1" fmla="*/ 2890 h 9023"/>
                <a:gd name="connsiteX2" fmla="*/ 8962 w 9291"/>
                <a:gd name="connsiteY2" fmla="*/ 6140 h 9023"/>
                <a:gd name="connsiteX3" fmla="*/ 8962 w 9291"/>
                <a:gd name="connsiteY3" fmla="*/ 6140 h 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1" h="9023">
                  <a:moveTo>
                    <a:pt x="8962" y="6140"/>
                  </a:moveTo>
                  <a:cubicBezTo>
                    <a:pt x="6868" y="11701"/>
                    <a:pt x="-1769" y="8452"/>
                    <a:pt x="325" y="2890"/>
                  </a:cubicBezTo>
                  <a:cubicBezTo>
                    <a:pt x="2418" y="-2672"/>
                    <a:pt x="11078" y="556"/>
                    <a:pt x="8962" y="6140"/>
                  </a:cubicBezTo>
                  <a:lnTo>
                    <a:pt x="8962" y="6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B626EAEC-3E28-4DA0-ABF4-B5AB2455632E}"/>
                </a:ext>
              </a:extLst>
            </p:cNvPr>
            <p:cNvSpPr/>
            <p:nvPr/>
          </p:nvSpPr>
          <p:spPr>
            <a:xfrm>
              <a:off x="8372381" y="6248729"/>
              <a:ext cx="9286" cy="9023"/>
            </a:xfrm>
            <a:custGeom>
              <a:avLst/>
              <a:gdLst>
                <a:gd name="connsiteX0" fmla="*/ 8962 w 9286"/>
                <a:gd name="connsiteY0" fmla="*/ 6140 h 9023"/>
                <a:gd name="connsiteX1" fmla="*/ 325 w 9286"/>
                <a:gd name="connsiteY1" fmla="*/ 2890 h 9023"/>
                <a:gd name="connsiteX2" fmla="*/ 8962 w 9286"/>
                <a:gd name="connsiteY2" fmla="*/ 6140 h 9023"/>
                <a:gd name="connsiteX3" fmla="*/ 8962 w 9286"/>
                <a:gd name="connsiteY3" fmla="*/ 6140 h 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23">
                  <a:moveTo>
                    <a:pt x="8962" y="6140"/>
                  </a:moveTo>
                  <a:cubicBezTo>
                    <a:pt x="6868" y="11701"/>
                    <a:pt x="-1769" y="8452"/>
                    <a:pt x="325" y="2890"/>
                  </a:cubicBezTo>
                  <a:cubicBezTo>
                    <a:pt x="2418" y="-2672"/>
                    <a:pt x="11055" y="556"/>
                    <a:pt x="8962" y="6140"/>
                  </a:cubicBezTo>
                  <a:lnTo>
                    <a:pt x="8962" y="6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B5E5C602-8AD4-459E-B89E-DA023BC04E75}"/>
                </a:ext>
              </a:extLst>
            </p:cNvPr>
            <p:cNvSpPr/>
            <p:nvPr/>
          </p:nvSpPr>
          <p:spPr>
            <a:xfrm>
              <a:off x="8378512" y="6220660"/>
              <a:ext cx="5552" cy="5392"/>
            </a:xfrm>
            <a:custGeom>
              <a:avLst/>
              <a:gdLst>
                <a:gd name="connsiteX0" fmla="*/ 5361 w 5552"/>
                <a:gd name="connsiteY0" fmla="*/ 3674 h 5392"/>
                <a:gd name="connsiteX1" fmla="*/ 191 w 5552"/>
                <a:gd name="connsiteY1" fmla="*/ 1733 h 5392"/>
                <a:gd name="connsiteX2" fmla="*/ 5361 w 5552"/>
                <a:gd name="connsiteY2" fmla="*/ 3674 h 5392"/>
                <a:gd name="connsiteX3" fmla="*/ 5361 w 5552"/>
                <a:gd name="connsiteY3" fmla="*/ 3674 h 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2" h="5392">
                  <a:moveTo>
                    <a:pt x="5361" y="3674"/>
                  </a:moveTo>
                  <a:cubicBezTo>
                    <a:pt x="4117" y="6989"/>
                    <a:pt x="-1051" y="5048"/>
                    <a:pt x="191" y="1733"/>
                  </a:cubicBezTo>
                  <a:cubicBezTo>
                    <a:pt x="1434" y="-1604"/>
                    <a:pt x="6604" y="337"/>
                    <a:pt x="5361" y="3674"/>
                  </a:cubicBezTo>
                  <a:lnTo>
                    <a:pt x="5361" y="3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13D81E0B-0210-48F8-8418-627ECAFDFACF}"/>
                </a:ext>
              </a:extLst>
            </p:cNvPr>
            <p:cNvSpPr/>
            <p:nvPr/>
          </p:nvSpPr>
          <p:spPr>
            <a:xfrm>
              <a:off x="8398249" y="6217674"/>
              <a:ext cx="7299" cy="7089"/>
            </a:xfrm>
            <a:custGeom>
              <a:avLst/>
              <a:gdLst>
                <a:gd name="connsiteX0" fmla="*/ 7041 w 7299"/>
                <a:gd name="connsiteY0" fmla="*/ 4828 h 7089"/>
                <a:gd name="connsiteX1" fmla="*/ 258 w 7299"/>
                <a:gd name="connsiteY1" fmla="*/ 2277 h 7089"/>
                <a:gd name="connsiteX2" fmla="*/ 7041 w 7299"/>
                <a:gd name="connsiteY2" fmla="*/ 4828 h 7089"/>
                <a:gd name="connsiteX3" fmla="*/ 7041 w 7299"/>
                <a:gd name="connsiteY3" fmla="*/ 4828 h 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9">
                  <a:moveTo>
                    <a:pt x="7041" y="4828"/>
                  </a:moveTo>
                  <a:cubicBezTo>
                    <a:pt x="5405" y="9190"/>
                    <a:pt x="-1400" y="6639"/>
                    <a:pt x="258" y="2277"/>
                  </a:cubicBezTo>
                  <a:cubicBezTo>
                    <a:pt x="1915" y="-2107"/>
                    <a:pt x="8699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050DF9C9-1589-4D0B-B70F-9118E0EE28EE}"/>
                </a:ext>
              </a:extLst>
            </p:cNvPr>
            <p:cNvSpPr/>
            <p:nvPr/>
          </p:nvSpPr>
          <p:spPr>
            <a:xfrm>
              <a:off x="8410271" y="6190013"/>
              <a:ext cx="9142" cy="9187"/>
            </a:xfrm>
            <a:custGeom>
              <a:avLst/>
              <a:gdLst>
                <a:gd name="connsiteX0" fmla="*/ 8847 w 9142"/>
                <a:gd name="connsiteY0" fmla="*/ 6208 h 9187"/>
                <a:gd name="connsiteX1" fmla="*/ 2959 w 9142"/>
                <a:gd name="connsiteY1" fmla="*/ 8869 h 9187"/>
                <a:gd name="connsiteX2" fmla="*/ 297 w 9142"/>
                <a:gd name="connsiteY2" fmla="*/ 2980 h 9187"/>
                <a:gd name="connsiteX3" fmla="*/ 6187 w 9142"/>
                <a:gd name="connsiteY3" fmla="*/ 319 h 9187"/>
                <a:gd name="connsiteX4" fmla="*/ 8847 w 9142"/>
                <a:gd name="connsiteY4" fmla="*/ 6208 h 9187"/>
                <a:gd name="connsiteX5" fmla="*/ 8847 w 9142"/>
                <a:gd name="connsiteY5" fmla="*/ 6208 h 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2" h="9187">
                  <a:moveTo>
                    <a:pt x="8847" y="6208"/>
                  </a:moveTo>
                  <a:cubicBezTo>
                    <a:pt x="7997" y="8454"/>
                    <a:pt x="5227" y="9850"/>
                    <a:pt x="2959" y="8869"/>
                  </a:cubicBezTo>
                  <a:cubicBezTo>
                    <a:pt x="668" y="7887"/>
                    <a:pt x="-618" y="5379"/>
                    <a:pt x="297" y="2980"/>
                  </a:cubicBezTo>
                  <a:cubicBezTo>
                    <a:pt x="1148" y="733"/>
                    <a:pt x="3918" y="-663"/>
                    <a:pt x="6187" y="319"/>
                  </a:cubicBezTo>
                  <a:cubicBezTo>
                    <a:pt x="8455" y="1279"/>
                    <a:pt x="9764" y="3808"/>
                    <a:pt x="8847" y="6208"/>
                  </a:cubicBezTo>
                  <a:lnTo>
                    <a:pt x="8847" y="62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93027138-FA66-4366-A128-B152E920C250}"/>
                </a:ext>
              </a:extLst>
            </p:cNvPr>
            <p:cNvSpPr/>
            <p:nvPr/>
          </p:nvSpPr>
          <p:spPr>
            <a:xfrm>
              <a:off x="8386917" y="6199268"/>
              <a:ext cx="7844" cy="7490"/>
            </a:xfrm>
            <a:custGeom>
              <a:avLst/>
              <a:gdLst>
                <a:gd name="connsiteX0" fmla="*/ 6727 w 7844"/>
                <a:gd name="connsiteY0" fmla="*/ 1337 h 7490"/>
                <a:gd name="connsiteX1" fmla="*/ 7054 w 7844"/>
                <a:gd name="connsiteY1" fmla="*/ 1686 h 7490"/>
                <a:gd name="connsiteX2" fmla="*/ 4894 w 7844"/>
                <a:gd name="connsiteY2" fmla="*/ 7422 h 7490"/>
                <a:gd name="connsiteX3" fmla="*/ 4436 w 7844"/>
                <a:gd name="connsiteY3" fmla="*/ 7466 h 7490"/>
                <a:gd name="connsiteX4" fmla="*/ 249 w 7844"/>
                <a:gd name="connsiteY4" fmla="*/ 2384 h 7490"/>
                <a:gd name="connsiteX5" fmla="*/ 6727 w 7844"/>
                <a:gd name="connsiteY5" fmla="*/ 1337 h 7490"/>
                <a:gd name="connsiteX6" fmla="*/ 6727 w 7844"/>
                <a:gd name="connsiteY6" fmla="*/ 1337 h 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4" h="7490">
                  <a:moveTo>
                    <a:pt x="6727" y="1337"/>
                  </a:moveTo>
                  <a:cubicBezTo>
                    <a:pt x="6836" y="1446"/>
                    <a:pt x="6945" y="1577"/>
                    <a:pt x="7054" y="1686"/>
                  </a:cubicBezTo>
                  <a:cubicBezTo>
                    <a:pt x="8798" y="3605"/>
                    <a:pt x="7468" y="7117"/>
                    <a:pt x="4894" y="7422"/>
                  </a:cubicBezTo>
                  <a:cubicBezTo>
                    <a:pt x="4742" y="7444"/>
                    <a:pt x="4590" y="7444"/>
                    <a:pt x="4436" y="7466"/>
                  </a:cubicBezTo>
                  <a:cubicBezTo>
                    <a:pt x="1623" y="7771"/>
                    <a:pt x="-798" y="5197"/>
                    <a:pt x="249" y="2384"/>
                  </a:cubicBezTo>
                  <a:cubicBezTo>
                    <a:pt x="1296" y="-408"/>
                    <a:pt x="4808" y="-735"/>
                    <a:pt x="6727" y="1337"/>
                  </a:cubicBezTo>
                  <a:lnTo>
                    <a:pt x="6727" y="13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039219BC-C266-4AA9-88D1-F560B484D27F}"/>
                </a:ext>
              </a:extLst>
            </p:cNvPr>
            <p:cNvSpPr/>
            <p:nvPr/>
          </p:nvSpPr>
          <p:spPr>
            <a:xfrm>
              <a:off x="8426497" y="6193348"/>
              <a:ext cx="9218" cy="8939"/>
            </a:xfrm>
            <a:custGeom>
              <a:avLst/>
              <a:gdLst>
                <a:gd name="connsiteX0" fmla="*/ 8891 w 9218"/>
                <a:gd name="connsiteY0" fmla="*/ 6079 h 8939"/>
                <a:gd name="connsiteX1" fmla="*/ 321 w 9218"/>
                <a:gd name="connsiteY1" fmla="*/ 2851 h 8939"/>
                <a:gd name="connsiteX2" fmla="*/ 8891 w 9218"/>
                <a:gd name="connsiteY2" fmla="*/ 6079 h 8939"/>
                <a:gd name="connsiteX3" fmla="*/ 8891 w 9218"/>
                <a:gd name="connsiteY3" fmla="*/ 607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8" h="8939">
                  <a:moveTo>
                    <a:pt x="8891" y="6079"/>
                  </a:moveTo>
                  <a:cubicBezTo>
                    <a:pt x="6820" y="11597"/>
                    <a:pt x="-1752" y="8369"/>
                    <a:pt x="321" y="2851"/>
                  </a:cubicBezTo>
                  <a:cubicBezTo>
                    <a:pt x="2414" y="-2645"/>
                    <a:pt x="10986" y="561"/>
                    <a:pt x="8891" y="6079"/>
                  </a:cubicBezTo>
                  <a:lnTo>
                    <a:pt x="889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68138024-9DB1-41D5-95C8-B5D0F9FEF8B6}"/>
                </a:ext>
              </a:extLst>
            </p:cNvPr>
            <p:cNvSpPr/>
            <p:nvPr/>
          </p:nvSpPr>
          <p:spPr>
            <a:xfrm>
              <a:off x="8432365" y="6178228"/>
              <a:ext cx="4716" cy="4588"/>
            </a:xfrm>
            <a:custGeom>
              <a:avLst/>
              <a:gdLst>
                <a:gd name="connsiteX0" fmla="*/ 4550 w 4716"/>
                <a:gd name="connsiteY0" fmla="*/ 3118 h 4588"/>
                <a:gd name="connsiteX1" fmla="*/ 167 w 4716"/>
                <a:gd name="connsiteY1" fmla="*/ 1460 h 4588"/>
                <a:gd name="connsiteX2" fmla="*/ 4550 w 4716"/>
                <a:gd name="connsiteY2" fmla="*/ 3118 h 4588"/>
                <a:gd name="connsiteX3" fmla="*/ 4550 w 4716"/>
                <a:gd name="connsiteY3" fmla="*/ 3118 h 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6" h="4588">
                  <a:moveTo>
                    <a:pt x="4550" y="3118"/>
                  </a:moveTo>
                  <a:cubicBezTo>
                    <a:pt x="3482" y="5954"/>
                    <a:pt x="-903" y="4296"/>
                    <a:pt x="167" y="1460"/>
                  </a:cubicBezTo>
                  <a:cubicBezTo>
                    <a:pt x="1214" y="-1353"/>
                    <a:pt x="5619" y="283"/>
                    <a:pt x="4550" y="3118"/>
                  </a:cubicBezTo>
                  <a:lnTo>
                    <a:pt x="4550" y="31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AABBD4F4-E63C-472C-B687-C1A93F483F1E}"/>
                </a:ext>
              </a:extLst>
            </p:cNvPr>
            <p:cNvSpPr/>
            <p:nvPr/>
          </p:nvSpPr>
          <p:spPr>
            <a:xfrm>
              <a:off x="8413945" y="6203523"/>
              <a:ext cx="10040" cy="9758"/>
            </a:xfrm>
            <a:custGeom>
              <a:avLst/>
              <a:gdLst>
                <a:gd name="connsiteX0" fmla="*/ 9688 w 10040"/>
                <a:gd name="connsiteY0" fmla="*/ 6635 h 9758"/>
                <a:gd name="connsiteX1" fmla="*/ 352 w 10040"/>
                <a:gd name="connsiteY1" fmla="*/ 3124 h 9758"/>
                <a:gd name="connsiteX2" fmla="*/ 9688 w 10040"/>
                <a:gd name="connsiteY2" fmla="*/ 6635 h 9758"/>
                <a:gd name="connsiteX3" fmla="*/ 9688 w 10040"/>
                <a:gd name="connsiteY3" fmla="*/ 6635 h 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40" h="9758">
                  <a:moveTo>
                    <a:pt x="9688" y="6635"/>
                  </a:moveTo>
                  <a:cubicBezTo>
                    <a:pt x="7420" y="12655"/>
                    <a:pt x="-1916" y="9143"/>
                    <a:pt x="352" y="3124"/>
                  </a:cubicBezTo>
                  <a:cubicBezTo>
                    <a:pt x="2621" y="-2896"/>
                    <a:pt x="11956" y="616"/>
                    <a:pt x="9688" y="6635"/>
                  </a:cubicBezTo>
                  <a:lnTo>
                    <a:pt x="9688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5E02EFC7-19CA-4B25-A998-21F60AEBCCAE}"/>
                </a:ext>
              </a:extLst>
            </p:cNvPr>
            <p:cNvSpPr/>
            <p:nvPr/>
          </p:nvSpPr>
          <p:spPr>
            <a:xfrm>
              <a:off x="8441260" y="6189221"/>
              <a:ext cx="10368" cy="10074"/>
            </a:xfrm>
            <a:custGeom>
              <a:avLst/>
              <a:gdLst>
                <a:gd name="connsiteX0" fmla="*/ 10007 w 10368"/>
                <a:gd name="connsiteY0" fmla="*/ 6848 h 10074"/>
                <a:gd name="connsiteX1" fmla="*/ 367 w 10368"/>
                <a:gd name="connsiteY1" fmla="*/ 3227 h 10074"/>
                <a:gd name="connsiteX2" fmla="*/ 10007 w 10368"/>
                <a:gd name="connsiteY2" fmla="*/ 6848 h 10074"/>
                <a:gd name="connsiteX3" fmla="*/ 10007 w 10368"/>
                <a:gd name="connsiteY3" fmla="*/ 6848 h 1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8" h="10074">
                  <a:moveTo>
                    <a:pt x="10007" y="6848"/>
                  </a:moveTo>
                  <a:cubicBezTo>
                    <a:pt x="7674" y="13064"/>
                    <a:pt x="-1989" y="9443"/>
                    <a:pt x="367" y="3227"/>
                  </a:cubicBezTo>
                  <a:cubicBezTo>
                    <a:pt x="2700" y="-2989"/>
                    <a:pt x="12340" y="632"/>
                    <a:pt x="10007" y="6848"/>
                  </a:cubicBezTo>
                  <a:lnTo>
                    <a:pt x="10007" y="68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1A6A7054-ACB2-43E2-AB2C-46D1C49924F9}"/>
                </a:ext>
              </a:extLst>
            </p:cNvPr>
            <p:cNvSpPr/>
            <p:nvPr/>
          </p:nvSpPr>
          <p:spPr>
            <a:xfrm>
              <a:off x="8457377" y="6183164"/>
              <a:ext cx="8040" cy="7814"/>
            </a:xfrm>
            <a:custGeom>
              <a:avLst/>
              <a:gdLst>
                <a:gd name="connsiteX0" fmla="*/ 7761 w 8040"/>
                <a:gd name="connsiteY0" fmla="*/ 5314 h 7814"/>
                <a:gd name="connsiteX1" fmla="*/ 280 w 8040"/>
                <a:gd name="connsiteY1" fmla="*/ 2501 h 7814"/>
                <a:gd name="connsiteX2" fmla="*/ 7761 w 8040"/>
                <a:gd name="connsiteY2" fmla="*/ 5314 h 7814"/>
                <a:gd name="connsiteX3" fmla="*/ 7761 w 8040"/>
                <a:gd name="connsiteY3" fmla="*/ 5314 h 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0" h="7814">
                  <a:moveTo>
                    <a:pt x="7761" y="5314"/>
                  </a:moveTo>
                  <a:cubicBezTo>
                    <a:pt x="5950" y="10134"/>
                    <a:pt x="-1530" y="7321"/>
                    <a:pt x="280" y="2501"/>
                  </a:cubicBezTo>
                  <a:cubicBezTo>
                    <a:pt x="2090" y="-2319"/>
                    <a:pt x="9571" y="494"/>
                    <a:pt x="7761" y="5314"/>
                  </a:cubicBezTo>
                  <a:lnTo>
                    <a:pt x="7761" y="53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81072618-B6F4-482E-8265-CF87E63DF7C7}"/>
                </a:ext>
              </a:extLst>
            </p:cNvPr>
            <p:cNvSpPr/>
            <p:nvPr/>
          </p:nvSpPr>
          <p:spPr>
            <a:xfrm>
              <a:off x="8479954" y="6198670"/>
              <a:ext cx="9960" cy="9670"/>
            </a:xfrm>
            <a:custGeom>
              <a:avLst/>
              <a:gdLst>
                <a:gd name="connsiteX0" fmla="*/ 9612 w 9960"/>
                <a:gd name="connsiteY0" fmla="*/ 6580 h 9670"/>
                <a:gd name="connsiteX1" fmla="*/ 343 w 9960"/>
                <a:gd name="connsiteY1" fmla="*/ 3090 h 9670"/>
                <a:gd name="connsiteX2" fmla="*/ 9612 w 9960"/>
                <a:gd name="connsiteY2" fmla="*/ 6580 h 9670"/>
                <a:gd name="connsiteX3" fmla="*/ 9612 w 9960"/>
                <a:gd name="connsiteY3" fmla="*/ 6580 h 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0" h="9670">
                  <a:moveTo>
                    <a:pt x="9612" y="6580"/>
                  </a:moveTo>
                  <a:cubicBezTo>
                    <a:pt x="7365" y="12534"/>
                    <a:pt x="-1882" y="9066"/>
                    <a:pt x="343" y="3090"/>
                  </a:cubicBezTo>
                  <a:cubicBezTo>
                    <a:pt x="2589" y="-2864"/>
                    <a:pt x="11858" y="604"/>
                    <a:pt x="9612" y="6580"/>
                  </a:cubicBezTo>
                  <a:lnTo>
                    <a:pt x="9612" y="65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CAF60A8F-4BB8-4FFD-9C4B-C3AA590E6B4E}"/>
                </a:ext>
              </a:extLst>
            </p:cNvPr>
            <p:cNvSpPr/>
            <p:nvPr/>
          </p:nvSpPr>
          <p:spPr>
            <a:xfrm>
              <a:off x="8465042" y="6162560"/>
              <a:ext cx="17400" cy="17485"/>
            </a:xfrm>
            <a:custGeom>
              <a:avLst/>
              <a:gdLst>
                <a:gd name="connsiteX0" fmla="*/ 16847 w 17400"/>
                <a:gd name="connsiteY0" fmla="*/ 11807 h 17485"/>
                <a:gd name="connsiteX1" fmla="*/ 5636 w 17400"/>
                <a:gd name="connsiteY1" fmla="*/ 16889 h 17485"/>
                <a:gd name="connsiteX2" fmla="*/ 554 w 17400"/>
                <a:gd name="connsiteY2" fmla="*/ 5678 h 17485"/>
                <a:gd name="connsiteX3" fmla="*/ 11765 w 17400"/>
                <a:gd name="connsiteY3" fmla="*/ 596 h 17485"/>
                <a:gd name="connsiteX4" fmla="*/ 16847 w 17400"/>
                <a:gd name="connsiteY4" fmla="*/ 11807 h 17485"/>
                <a:gd name="connsiteX5" fmla="*/ 16847 w 17400"/>
                <a:gd name="connsiteY5" fmla="*/ 11807 h 1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00" h="17485">
                  <a:moveTo>
                    <a:pt x="16847" y="11807"/>
                  </a:moveTo>
                  <a:cubicBezTo>
                    <a:pt x="15232" y="16060"/>
                    <a:pt x="9954" y="18743"/>
                    <a:pt x="5636" y="16889"/>
                  </a:cubicBezTo>
                  <a:cubicBezTo>
                    <a:pt x="1296" y="15035"/>
                    <a:pt x="-1169" y="10236"/>
                    <a:pt x="554" y="5678"/>
                  </a:cubicBezTo>
                  <a:cubicBezTo>
                    <a:pt x="2146" y="1425"/>
                    <a:pt x="7446" y="-1257"/>
                    <a:pt x="11765" y="596"/>
                  </a:cubicBezTo>
                  <a:cubicBezTo>
                    <a:pt x="16105" y="2472"/>
                    <a:pt x="18570" y="7248"/>
                    <a:pt x="16847" y="11807"/>
                  </a:cubicBezTo>
                  <a:lnTo>
                    <a:pt x="16847" y="11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4FD6313C-AC12-4E23-B883-72057603EA02}"/>
                </a:ext>
              </a:extLst>
            </p:cNvPr>
            <p:cNvSpPr/>
            <p:nvPr/>
          </p:nvSpPr>
          <p:spPr>
            <a:xfrm>
              <a:off x="8467968" y="6189638"/>
              <a:ext cx="9453" cy="9186"/>
            </a:xfrm>
            <a:custGeom>
              <a:avLst/>
              <a:gdLst>
                <a:gd name="connsiteX0" fmla="*/ 9121 w 9453"/>
                <a:gd name="connsiteY0" fmla="*/ 6256 h 9186"/>
                <a:gd name="connsiteX1" fmla="*/ 332 w 9453"/>
                <a:gd name="connsiteY1" fmla="*/ 2940 h 9186"/>
                <a:gd name="connsiteX2" fmla="*/ 9121 w 9453"/>
                <a:gd name="connsiteY2" fmla="*/ 6256 h 9186"/>
                <a:gd name="connsiteX3" fmla="*/ 9121 w 9453"/>
                <a:gd name="connsiteY3" fmla="*/ 6256 h 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3" h="9186">
                  <a:moveTo>
                    <a:pt x="9121" y="6256"/>
                  </a:moveTo>
                  <a:cubicBezTo>
                    <a:pt x="6984" y="11904"/>
                    <a:pt x="-1805" y="8611"/>
                    <a:pt x="332" y="2940"/>
                  </a:cubicBezTo>
                  <a:cubicBezTo>
                    <a:pt x="2447" y="-2730"/>
                    <a:pt x="11259" y="585"/>
                    <a:pt x="9121" y="6256"/>
                  </a:cubicBezTo>
                  <a:lnTo>
                    <a:pt x="9121" y="62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0F614AC6-E4AC-4592-9A3B-162D9C167218}"/>
                </a:ext>
              </a:extLst>
            </p:cNvPr>
            <p:cNvSpPr/>
            <p:nvPr/>
          </p:nvSpPr>
          <p:spPr>
            <a:xfrm>
              <a:off x="8488449" y="6184566"/>
              <a:ext cx="11283" cy="10952"/>
            </a:xfrm>
            <a:custGeom>
              <a:avLst/>
              <a:gdLst>
                <a:gd name="connsiteX0" fmla="*/ 10888 w 11283"/>
                <a:gd name="connsiteY0" fmla="*/ 7445 h 10952"/>
                <a:gd name="connsiteX1" fmla="*/ 397 w 11283"/>
                <a:gd name="connsiteY1" fmla="*/ 3498 h 10952"/>
                <a:gd name="connsiteX2" fmla="*/ 10888 w 11283"/>
                <a:gd name="connsiteY2" fmla="*/ 7445 h 10952"/>
                <a:gd name="connsiteX3" fmla="*/ 10888 w 11283"/>
                <a:gd name="connsiteY3" fmla="*/ 7445 h 1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3" h="10952">
                  <a:moveTo>
                    <a:pt x="10888" y="7445"/>
                  </a:moveTo>
                  <a:cubicBezTo>
                    <a:pt x="8336" y="14207"/>
                    <a:pt x="-2155" y="10259"/>
                    <a:pt x="397" y="3498"/>
                  </a:cubicBezTo>
                  <a:cubicBezTo>
                    <a:pt x="2927" y="-3242"/>
                    <a:pt x="13439" y="684"/>
                    <a:pt x="10888" y="7445"/>
                  </a:cubicBezTo>
                  <a:lnTo>
                    <a:pt x="10888" y="74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A0213220-B261-41B9-85B1-E86B0F67725C}"/>
                </a:ext>
              </a:extLst>
            </p:cNvPr>
            <p:cNvSpPr/>
            <p:nvPr/>
          </p:nvSpPr>
          <p:spPr>
            <a:xfrm>
              <a:off x="8476825" y="6179176"/>
              <a:ext cx="10785" cy="10468"/>
            </a:xfrm>
            <a:custGeom>
              <a:avLst/>
              <a:gdLst>
                <a:gd name="connsiteX0" fmla="*/ 10406 w 10785"/>
                <a:gd name="connsiteY0" fmla="*/ 7121 h 10468"/>
                <a:gd name="connsiteX1" fmla="*/ 374 w 10785"/>
                <a:gd name="connsiteY1" fmla="*/ 3348 h 10468"/>
                <a:gd name="connsiteX2" fmla="*/ 10406 w 10785"/>
                <a:gd name="connsiteY2" fmla="*/ 7121 h 10468"/>
                <a:gd name="connsiteX3" fmla="*/ 10406 w 10785"/>
                <a:gd name="connsiteY3" fmla="*/ 7121 h 1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5" h="10468">
                  <a:moveTo>
                    <a:pt x="10406" y="7121"/>
                  </a:moveTo>
                  <a:cubicBezTo>
                    <a:pt x="7985" y="13577"/>
                    <a:pt x="-2048" y="9804"/>
                    <a:pt x="374" y="3348"/>
                  </a:cubicBezTo>
                  <a:cubicBezTo>
                    <a:pt x="2795" y="-3108"/>
                    <a:pt x="12849" y="665"/>
                    <a:pt x="10406" y="7121"/>
                  </a:cubicBezTo>
                  <a:lnTo>
                    <a:pt x="10406" y="7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771F8FAB-9AAF-4A75-8818-6AE2966F8581}"/>
                </a:ext>
              </a:extLst>
            </p:cNvPr>
            <p:cNvSpPr/>
            <p:nvPr/>
          </p:nvSpPr>
          <p:spPr>
            <a:xfrm>
              <a:off x="8494213" y="6163608"/>
              <a:ext cx="6708" cy="6517"/>
            </a:xfrm>
            <a:custGeom>
              <a:avLst/>
              <a:gdLst>
                <a:gd name="connsiteX0" fmla="*/ 6476 w 6708"/>
                <a:gd name="connsiteY0" fmla="*/ 4434 h 6517"/>
                <a:gd name="connsiteX1" fmla="*/ 238 w 6708"/>
                <a:gd name="connsiteY1" fmla="*/ 2078 h 6517"/>
                <a:gd name="connsiteX2" fmla="*/ 6476 w 6708"/>
                <a:gd name="connsiteY2" fmla="*/ 4434 h 6517"/>
                <a:gd name="connsiteX3" fmla="*/ 6476 w 6708"/>
                <a:gd name="connsiteY3" fmla="*/ 4434 h 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8" h="6517">
                  <a:moveTo>
                    <a:pt x="6476" y="4434"/>
                  </a:moveTo>
                  <a:cubicBezTo>
                    <a:pt x="4971" y="8447"/>
                    <a:pt x="-1288" y="6113"/>
                    <a:pt x="238" y="2078"/>
                  </a:cubicBezTo>
                  <a:cubicBezTo>
                    <a:pt x="1743" y="-1935"/>
                    <a:pt x="7981" y="421"/>
                    <a:pt x="6476" y="4434"/>
                  </a:cubicBezTo>
                  <a:lnTo>
                    <a:pt x="6476" y="44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83F29F35-078A-44DF-98B6-AE7899A8D79C}"/>
                </a:ext>
              </a:extLst>
            </p:cNvPr>
            <p:cNvSpPr/>
            <p:nvPr/>
          </p:nvSpPr>
          <p:spPr>
            <a:xfrm>
              <a:off x="8525582" y="6196293"/>
              <a:ext cx="11042" cy="10706"/>
            </a:xfrm>
            <a:custGeom>
              <a:avLst/>
              <a:gdLst>
                <a:gd name="connsiteX0" fmla="*/ 10658 w 11042"/>
                <a:gd name="connsiteY0" fmla="*/ 7278 h 10706"/>
                <a:gd name="connsiteX1" fmla="*/ 385 w 11042"/>
                <a:gd name="connsiteY1" fmla="*/ 3418 h 10706"/>
                <a:gd name="connsiteX2" fmla="*/ 10658 w 11042"/>
                <a:gd name="connsiteY2" fmla="*/ 7278 h 10706"/>
                <a:gd name="connsiteX3" fmla="*/ 10658 w 11042"/>
                <a:gd name="connsiteY3" fmla="*/ 7278 h 1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2" h="10706">
                  <a:moveTo>
                    <a:pt x="10658" y="7278"/>
                  </a:moveTo>
                  <a:cubicBezTo>
                    <a:pt x="8171" y="13887"/>
                    <a:pt x="-2102" y="10027"/>
                    <a:pt x="385" y="3418"/>
                  </a:cubicBezTo>
                  <a:cubicBezTo>
                    <a:pt x="2872" y="-3169"/>
                    <a:pt x="13144" y="670"/>
                    <a:pt x="10658" y="7278"/>
                  </a:cubicBezTo>
                  <a:lnTo>
                    <a:pt x="10658" y="72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E2E5A2C1-A999-4D9B-94B3-93A67573EA97}"/>
                </a:ext>
              </a:extLst>
            </p:cNvPr>
            <p:cNvSpPr/>
            <p:nvPr/>
          </p:nvSpPr>
          <p:spPr>
            <a:xfrm>
              <a:off x="8501367" y="6212860"/>
              <a:ext cx="9771" cy="9571"/>
            </a:xfrm>
            <a:custGeom>
              <a:avLst/>
              <a:gdLst>
                <a:gd name="connsiteX0" fmla="*/ 8875 w 9771"/>
                <a:gd name="connsiteY0" fmla="*/ 7309 h 9571"/>
                <a:gd name="connsiteX1" fmla="*/ 8657 w 9771"/>
                <a:gd name="connsiteY1" fmla="*/ 7571 h 9571"/>
                <a:gd name="connsiteX2" fmla="*/ 3095 w 9771"/>
                <a:gd name="connsiteY2" fmla="*/ 9229 h 9571"/>
                <a:gd name="connsiteX3" fmla="*/ 2855 w 9771"/>
                <a:gd name="connsiteY3" fmla="*/ 9119 h 9571"/>
                <a:gd name="connsiteX4" fmla="*/ 238 w 9771"/>
                <a:gd name="connsiteY4" fmla="*/ 3340 h 9571"/>
                <a:gd name="connsiteX5" fmla="*/ 326 w 9771"/>
                <a:gd name="connsiteY5" fmla="*/ 3078 h 9571"/>
                <a:gd name="connsiteX6" fmla="*/ 5233 w 9771"/>
                <a:gd name="connsiteY6" fmla="*/ 3 h 9571"/>
                <a:gd name="connsiteX7" fmla="*/ 5581 w 9771"/>
                <a:gd name="connsiteY7" fmla="*/ 3 h 9571"/>
                <a:gd name="connsiteX8" fmla="*/ 8875 w 9771"/>
                <a:gd name="connsiteY8" fmla="*/ 7309 h 9571"/>
                <a:gd name="connsiteX9" fmla="*/ 8875 w 9771"/>
                <a:gd name="connsiteY9" fmla="*/ 7309 h 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1" h="9571">
                  <a:moveTo>
                    <a:pt x="8875" y="7309"/>
                  </a:moveTo>
                  <a:cubicBezTo>
                    <a:pt x="8809" y="7396"/>
                    <a:pt x="8722" y="7484"/>
                    <a:pt x="8657" y="7571"/>
                  </a:cubicBezTo>
                  <a:cubicBezTo>
                    <a:pt x="7392" y="9098"/>
                    <a:pt x="5079" y="10145"/>
                    <a:pt x="3095" y="9229"/>
                  </a:cubicBezTo>
                  <a:cubicBezTo>
                    <a:pt x="3008" y="9185"/>
                    <a:pt x="2921" y="9163"/>
                    <a:pt x="2855" y="9119"/>
                  </a:cubicBezTo>
                  <a:cubicBezTo>
                    <a:pt x="521" y="8051"/>
                    <a:pt x="-504" y="5804"/>
                    <a:pt x="238" y="3340"/>
                  </a:cubicBezTo>
                  <a:cubicBezTo>
                    <a:pt x="259" y="3253"/>
                    <a:pt x="282" y="3165"/>
                    <a:pt x="326" y="3078"/>
                  </a:cubicBezTo>
                  <a:cubicBezTo>
                    <a:pt x="936" y="984"/>
                    <a:pt x="3226" y="-63"/>
                    <a:pt x="5233" y="3"/>
                  </a:cubicBezTo>
                  <a:cubicBezTo>
                    <a:pt x="5341" y="3"/>
                    <a:pt x="5450" y="3"/>
                    <a:pt x="5581" y="3"/>
                  </a:cubicBezTo>
                  <a:cubicBezTo>
                    <a:pt x="8984" y="90"/>
                    <a:pt x="11056" y="4692"/>
                    <a:pt x="8875" y="7309"/>
                  </a:cubicBezTo>
                  <a:lnTo>
                    <a:pt x="8875" y="7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A39444D7-B55D-403B-B0B6-4B45105DE0B2}"/>
                </a:ext>
              </a:extLst>
            </p:cNvPr>
            <p:cNvSpPr/>
            <p:nvPr/>
          </p:nvSpPr>
          <p:spPr>
            <a:xfrm>
              <a:off x="8501247" y="6198359"/>
              <a:ext cx="10397" cy="10615"/>
            </a:xfrm>
            <a:custGeom>
              <a:avLst/>
              <a:gdLst>
                <a:gd name="connsiteX0" fmla="*/ 10304 w 10397"/>
                <a:gd name="connsiteY0" fmla="*/ 4253 h 10615"/>
                <a:gd name="connsiteX1" fmla="*/ 10348 w 10397"/>
                <a:gd name="connsiteY1" fmla="*/ 4493 h 10615"/>
                <a:gd name="connsiteX2" fmla="*/ 3324 w 10397"/>
                <a:gd name="connsiteY2" fmla="*/ 10272 h 10615"/>
                <a:gd name="connsiteX3" fmla="*/ 1863 w 10397"/>
                <a:gd name="connsiteY3" fmla="*/ 1287 h 10615"/>
                <a:gd name="connsiteX4" fmla="*/ 2038 w 10397"/>
                <a:gd name="connsiteY4" fmla="*/ 1134 h 10615"/>
                <a:gd name="connsiteX5" fmla="*/ 10304 w 10397"/>
                <a:gd name="connsiteY5" fmla="*/ 4253 h 10615"/>
                <a:gd name="connsiteX6" fmla="*/ 10304 w 10397"/>
                <a:gd name="connsiteY6" fmla="*/ 4253 h 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7" h="10615">
                  <a:moveTo>
                    <a:pt x="10304" y="4253"/>
                  </a:moveTo>
                  <a:cubicBezTo>
                    <a:pt x="10304" y="4340"/>
                    <a:pt x="10325" y="4406"/>
                    <a:pt x="10348" y="4493"/>
                  </a:cubicBezTo>
                  <a:cubicBezTo>
                    <a:pt x="10871" y="8397"/>
                    <a:pt x="7163" y="11712"/>
                    <a:pt x="3324" y="10272"/>
                  </a:cubicBezTo>
                  <a:cubicBezTo>
                    <a:pt x="-493" y="8833"/>
                    <a:pt x="-1082" y="3882"/>
                    <a:pt x="1863" y="1287"/>
                  </a:cubicBezTo>
                  <a:cubicBezTo>
                    <a:pt x="1928" y="1243"/>
                    <a:pt x="1972" y="1177"/>
                    <a:pt x="2038" y="1134"/>
                  </a:cubicBezTo>
                  <a:cubicBezTo>
                    <a:pt x="4895" y="-1352"/>
                    <a:pt x="9824" y="501"/>
                    <a:pt x="10304" y="4253"/>
                  </a:cubicBezTo>
                  <a:lnTo>
                    <a:pt x="10304" y="42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D94198F3-CC0D-4ECE-A1AF-24AA500A338F}"/>
                </a:ext>
              </a:extLst>
            </p:cNvPr>
            <p:cNvSpPr/>
            <p:nvPr/>
          </p:nvSpPr>
          <p:spPr>
            <a:xfrm>
              <a:off x="8515304" y="6209005"/>
              <a:ext cx="8763" cy="8796"/>
            </a:xfrm>
            <a:custGeom>
              <a:avLst/>
              <a:gdLst>
                <a:gd name="connsiteX0" fmla="*/ 8482 w 8763"/>
                <a:gd name="connsiteY0" fmla="*/ 5930 h 8796"/>
                <a:gd name="connsiteX1" fmla="*/ 2834 w 8763"/>
                <a:gd name="connsiteY1" fmla="*/ 8503 h 8796"/>
                <a:gd name="connsiteX2" fmla="*/ 281 w 8763"/>
                <a:gd name="connsiteY2" fmla="*/ 2854 h 8796"/>
                <a:gd name="connsiteX3" fmla="*/ 5931 w 8763"/>
                <a:gd name="connsiteY3" fmla="*/ 303 h 8796"/>
                <a:gd name="connsiteX4" fmla="*/ 8482 w 8763"/>
                <a:gd name="connsiteY4" fmla="*/ 5930 h 8796"/>
                <a:gd name="connsiteX5" fmla="*/ 8482 w 8763"/>
                <a:gd name="connsiteY5" fmla="*/ 5930 h 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63" h="8796">
                  <a:moveTo>
                    <a:pt x="8482" y="5930"/>
                  </a:moveTo>
                  <a:cubicBezTo>
                    <a:pt x="7675" y="8089"/>
                    <a:pt x="5015" y="9419"/>
                    <a:pt x="2834" y="8503"/>
                  </a:cubicBezTo>
                  <a:cubicBezTo>
                    <a:pt x="653" y="7565"/>
                    <a:pt x="-591" y="5166"/>
                    <a:pt x="281" y="2854"/>
                  </a:cubicBezTo>
                  <a:cubicBezTo>
                    <a:pt x="1088" y="717"/>
                    <a:pt x="3750" y="-635"/>
                    <a:pt x="5931" y="303"/>
                  </a:cubicBezTo>
                  <a:cubicBezTo>
                    <a:pt x="8112" y="1218"/>
                    <a:pt x="9354" y="3618"/>
                    <a:pt x="8482" y="5930"/>
                  </a:cubicBezTo>
                  <a:lnTo>
                    <a:pt x="8482" y="59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D2DF23B0-27A2-409F-8BF5-06E0038A15FC}"/>
                </a:ext>
              </a:extLst>
            </p:cNvPr>
            <p:cNvSpPr/>
            <p:nvPr/>
          </p:nvSpPr>
          <p:spPr>
            <a:xfrm>
              <a:off x="8509363" y="6192947"/>
              <a:ext cx="7623" cy="7405"/>
            </a:xfrm>
            <a:custGeom>
              <a:avLst/>
              <a:gdLst>
                <a:gd name="connsiteX0" fmla="*/ 7356 w 7623"/>
                <a:gd name="connsiteY0" fmla="*/ 5041 h 7405"/>
                <a:gd name="connsiteX1" fmla="*/ 268 w 7623"/>
                <a:gd name="connsiteY1" fmla="*/ 2380 h 7405"/>
                <a:gd name="connsiteX2" fmla="*/ 7356 w 7623"/>
                <a:gd name="connsiteY2" fmla="*/ 5041 h 7405"/>
                <a:gd name="connsiteX3" fmla="*/ 7356 w 7623"/>
                <a:gd name="connsiteY3" fmla="*/ 5041 h 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05">
                  <a:moveTo>
                    <a:pt x="7356" y="5041"/>
                  </a:moveTo>
                  <a:cubicBezTo>
                    <a:pt x="5633" y="9599"/>
                    <a:pt x="-1455" y="6938"/>
                    <a:pt x="268" y="2380"/>
                  </a:cubicBezTo>
                  <a:cubicBezTo>
                    <a:pt x="1970" y="-2200"/>
                    <a:pt x="9079" y="461"/>
                    <a:pt x="7356" y="5041"/>
                  </a:cubicBezTo>
                  <a:lnTo>
                    <a:pt x="7356" y="50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D653E082-576D-4A2D-AFF8-6B0233578178}"/>
                </a:ext>
              </a:extLst>
            </p:cNvPr>
            <p:cNvSpPr/>
            <p:nvPr/>
          </p:nvSpPr>
          <p:spPr>
            <a:xfrm>
              <a:off x="8515195" y="6181560"/>
              <a:ext cx="6211" cy="6038"/>
            </a:xfrm>
            <a:custGeom>
              <a:avLst/>
              <a:gdLst>
                <a:gd name="connsiteX0" fmla="*/ 5995 w 6211"/>
                <a:gd name="connsiteY0" fmla="*/ 4105 h 6038"/>
                <a:gd name="connsiteX1" fmla="*/ 216 w 6211"/>
                <a:gd name="connsiteY1" fmla="*/ 1924 h 6038"/>
                <a:gd name="connsiteX2" fmla="*/ 5995 w 6211"/>
                <a:gd name="connsiteY2" fmla="*/ 4105 h 6038"/>
                <a:gd name="connsiteX3" fmla="*/ 5995 w 6211"/>
                <a:gd name="connsiteY3" fmla="*/ 410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5" y="4105"/>
                  </a:moveTo>
                  <a:cubicBezTo>
                    <a:pt x="4599" y="7835"/>
                    <a:pt x="-1180" y="5654"/>
                    <a:pt x="216" y="1924"/>
                  </a:cubicBezTo>
                  <a:cubicBezTo>
                    <a:pt x="1611" y="-1784"/>
                    <a:pt x="7392" y="376"/>
                    <a:pt x="5995" y="4105"/>
                  </a:cubicBezTo>
                  <a:lnTo>
                    <a:pt x="5995" y="41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93E975DF-B58C-4556-B733-449315F94E7E}"/>
                </a:ext>
              </a:extLst>
            </p:cNvPr>
            <p:cNvSpPr/>
            <p:nvPr/>
          </p:nvSpPr>
          <p:spPr>
            <a:xfrm>
              <a:off x="8515972" y="6254323"/>
              <a:ext cx="9826" cy="9631"/>
            </a:xfrm>
            <a:custGeom>
              <a:avLst/>
              <a:gdLst>
                <a:gd name="connsiteX0" fmla="*/ 9755 w 9826"/>
                <a:gd name="connsiteY0" fmla="*/ 4712 h 9631"/>
                <a:gd name="connsiteX1" fmla="*/ 9318 w 9826"/>
                <a:gd name="connsiteY1" fmla="*/ 6566 h 9631"/>
                <a:gd name="connsiteX2" fmla="*/ 1052 w 9826"/>
                <a:gd name="connsiteY2" fmla="*/ 7918 h 9631"/>
                <a:gd name="connsiteX3" fmla="*/ 3997 w 9826"/>
                <a:gd name="connsiteY3" fmla="*/ 110 h 9631"/>
                <a:gd name="connsiteX4" fmla="*/ 4673 w 9826"/>
                <a:gd name="connsiteY4" fmla="*/ 23 h 9631"/>
                <a:gd name="connsiteX5" fmla="*/ 9755 w 9826"/>
                <a:gd name="connsiteY5" fmla="*/ 4712 h 9631"/>
                <a:gd name="connsiteX6" fmla="*/ 9755 w 9826"/>
                <a:gd name="connsiteY6" fmla="*/ 4712 h 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6" h="9631">
                  <a:moveTo>
                    <a:pt x="9755" y="4712"/>
                  </a:moveTo>
                  <a:cubicBezTo>
                    <a:pt x="9645" y="5323"/>
                    <a:pt x="9493" y="5956"/>
                    <a:pt x="9318" y="6566"/>
                  </a:cubicBezTo>
                  <a:cubicBezTo>
                    <a:pt x="8337" y="10208"/>
                    <a:pt x="3190" y="10536"/>
                    <a:pt x="1052" y="7918"/>
                  </a:cubicBezTo>
                  <a:cubicBezTo>
                    <a:pt x="-1237" y="5105"/>
                    <a:pt x="420" y="699"/>
                    <a:pt x="3997" y="110"/>
                  </a:cubicBezTo>
                  <a:cubicBezTo>
                    <a:pt x="4215" y="67"/>
                    <a:pt x="4455" y="45"/>
                    <a:pt x="4673" y="23"/>
                  </a:cubicBezTo>
                  <a:cubicBezTo>
                    <a:pt x="7181" y="-239"/>
                    <a:pt x="10344" y="1768"/>
                    <a:pt x="9755" y="4712"/>
                  </a:cubicBezTo>
                  <a:lnTo>
                    <a:pt x="9755" y="47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09F1827F-1F1D-4DBF-9E0F-E5948F6F7942}"/>
                </a:ext>
              </a:extLst>
            </p:cNvPr>
            <p:cNvSpPr/>
            <p:nvPr/>
          </p:nvSpPr>
          <p:spPr>
            <a:xfrm>
              <a:off x="8528881" y="6250803"/>
              <a:ext cx="10295" cy="9986"/>
            </a:xfrm>
            <a:custGeom>
              <a:avLst/>
              <a:gdLst>
                <a:gd name="connsiteX0" fmla="*/ 9932 w 10295"/>
                <a:gd name="connsiteY0" fmla="*/ 6792 h 9986"/>
                <a:gd name="connsiteX1" fmla="*/ 357 w 10295"/>
                <a:gd name="connsiteY1" fmla="*/ 3194 h 9986"/>
                <a:gd name="connsiteX2" fmla="*/ 9932 w 10295"/>
                <a:gd name="connsiteY2" fmla="*/ 6792 h 9986"/>
                <a:gd name="connsiteX3" fmla="*/ 9932 w 10295"/>
                <a:gd name="connsiteY3" fmla="*/ 6792 h 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86">
                  <a:moveTo>
                    <a:pt x="9932" y="6792"/>
                  </a:moveTo>
                  <a:cubicBezTo>
                    <a:pt x="7620" y="12943"/>
                    <a:pt x="-1955" y="9366"/>
                    <a:pt x="357" y="3194"/>
                  </a:cubicBezTo>
                  <a:cubicBezTo>
                    <a:pt x="2691" y="-2957"/>
                    <a:pt x="12266" y="620"/>
                    <a:pt x="9932" y="6792"/>
                  </a:cubicBezTo>
                  <a:lnTo>
                    <a:pt x="9932" y="67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86ADB16C-03C6-4677-8DB0-F4D3D243BD5A}"/>
                </a:ext>
              </a:extLst>
            </p:cNvPr>
            <p:cNvSpPr/>
            <p:nvPr/>
          </p:nvSpPr>
          <p:spPr>
            <a:xfrm>
              <a:off x="8510949" y="6233969"/>
              <a:ext cx="10859" cy="10553"/>
            </a:xfrm>
            <a:custGeom>
              <a:avLst/>
              <a:gdLst>
                <a:gd name="connsiteX0" fmla="*/ 10482 w 10859"/>
                <a:gd name="connsiteY0" fmla="*/ 7182 h 10553"/>
                <a:gd name="connsiteX1" fmla="*/ 384 w 10859"/>
                <a:gd name="connsiteY1" fmla="*/ 3387 h 10553"/>
                <a:gd name="connsiteX2" fmla="*/ 10482 w 10859"/>
                <a:gd name="connsiteY2" fmla="*/ 7182 h 10553"/>
                <a:gd name="connsiteX3" fmla="*/ 10482 w 10859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9" h="10553">
                  <a:moveTo>
                    <a:pt x="10482" y="7182"/>
                  </a:moveTo>
                  <a:cubicBezTo>
                    <a:pt x="8039" y="13681"/>
                    <a:pt x="-2081" y="9886"/>
                    <a:pt x="384" y="3387"/>
                  </a:cubicBezTo>
                  <a:cubicBezTo>
                    <a:pt x="2827" y="-3135"/>
                    <a:pt x="12925" y="660"/>
                    <a:pt x="10482" y="7182"/>
                  </a:cubicBezTo>
                  <a:lnTo>
                    <a:pt x="10482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662BA585-F9D7-4D26-AF78-342FDCEB837C}"/>
                </a:ext>
              </a:extLst>
            </p:cNvPr>
            <p:cNvSpPr/>
            <p:nvPr/>
          </p:nvSpPr>
          <p:spPr>
            <a:xfrm>
              <a:off x="8523418" y="6231548"/>
              <a:ext cx="9286" cy="9018"/>
            </a:xfrm>
            <a:custGeom>
              <a:avLst/>
              <a:gdLst>
                <a:gd name="connsiteX0" fmla="*/ 8962 w 9286"/>
                <a:gd name="connsiteY0" fmla="*/ 6134 h 9018"/>
                <a:gd name="connsiteX1" fmla="*/ 325 w 9286"/>
                <a:gd name="connsiteY1" fmla="*/ 2884 h 9018"/>
                <a:gd name="connsiteX2" fmla="*/ 8962 w 9286"/>
                <a:gd name="connsiteY2" fmla="*/ 6134 h 9018"/>
                <a:gd name="connsiteX3" fmla="*/ 8962 w 9286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F3C5B75E-CA68-47FA-BDBE-1334CC53D05C}"/>
                </a:ext>
              </a:extLst>
            </p:cNvPr>
            <p:cNvSpPr/>
            <p:nvPr/>
          </p:nvSpPr>
          <p:spPr>
            <a:xfrm>
              <a:off x="8539215" y="6221045"/>
              <a:ext cx="7989" cy="8459"/>
            </a:xfrm>
            <a:custGeom>
              <a:avLst/>
              <a:gdLst>
                <a:gd name="connsiteX0" fmla="*/ 7930 w 7989"/>
                <a:gd name="connsiteY0" fmla="*/ 3202 h 8459"/>
                <a:gd name="connsiteX1" fmla="*/ 6316 w 7989"/>
                <a:gd name="connsiteY1" fmla="*/ 7564 h 8459"/>
                <a:gd name="connsiteX2" fmla="*/ 13 w 7989"/>
                <a:gd name="connsiteY2" fmla="*/ 5186 h 8459"/>
                <a:gd name="connsiteX3" fmla="*/ 1670 w 7989"/>
                <a:gd name="connsiteY3" fmla="*/ 846 h 8459"/>
                <a:gd name="connsiteX4" fmla="*/ 7930 w 7989"/>
                <a:gd name="connsiteY4" fmla="*/ 3202 h 8459"/>
                <a:gd name="connsiteX5" fmla="*/ 7930 w 7989"/>
                <a:gd name="connsiteY5" fmla="*/ 3202 h 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9" h="8459">
                  <a:moveTo>
                    <a:pt x="7930" y="3202"/>
                  </a:moveTo>
                  <a:cubicBezTo>
                    <a:pt x="8192" y="5056"/>
                    <a:pt x="7581" y="6255"/>
                    <a:pt x="6316" y="7564"/>
                  </a:cubicBezTo>
                  <a:cubicBezTo>
                    <a:pt x="4396" y="9570"/>
                    <a:pt x="144" y="7956"/>
                    <a:pt x="13" y="5186"/>
                  </a:cubicBezTo>
                  <a:cubicBezTo>
                    <a:pt x="-74" y="3376"/>
                    <a:pt x="253" y="2068"/>
                    <a:pt x="1670" y="846"/>
                  </a:cubicBezTo>
                  <a:cubicBezTo>
                    <a:pt x="3874" y="-1008"/>
                    <a:pt x="7537" y="366"/>
                    <a:pt x="7930" y="3202"/>
                  </a:cubicBezTo>
                  <a:lnTo>
                    <a:pt x="7930" y="32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347E3A0F-CAA6-43C3-8AE8-89E15BE1C183}"/>
                </a:ext>
              </a:extLst>
            </p:cNvPr>
            <p:cNvSpPr/>
            <p:nvPr/>
          </p:nvSpPr>
          <p:spPr>
            <a:xfrm>
              <a:off x="8522067" y="6217063"/>
              <a:ext cx="7299" cy="7089"/>
            </a:xfrm>
            <a:custGeom>
              <a:avLst/>
              <a:gdLst>
                <a:gd name="connsiteX0" fmla="*/ 7041 w 7299"/>
                <a:gd name="connsiteY0" fmla="*/ 4828 h 7089"/>
                <a:gd name="connsiteX1" fmla="*/ 258 w 7299"/>
                <a:gd name="connsiteY1" fmla="*/ 2277 h 7089"/>
                <a:gd name="connsiteX2" fmla="*/ 7041 w 7299"/>
                <a:gd name="connsiteY2" fmla="*/ 4828 h 7089"/>
                <a:gd name="connsiteX3" fmla="*/ 7041 w 7299"/>
                <a:gd name="connsiteY3" fmla="*/ 4828 h 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9">
                  <a:moveTo>
                    <a:pt x="7041" y="4828"/>
                  </a:moveTo>
                  <a:cubicBezTo>
                    <a:pt x="5405" y="9190"/>
                    <a:pt x="-1400" y="6639"/>
                    <a:pt x="258" y="2277"/>
                  </a:cubicBezTo>
                  <a:cubicBezTo>
                    <a:pt x="1894" y="-2107"/>
                    <a:pt x="8699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1F3C10D6-EA28-4E06-9E12-AC6A6591E3A6}"/>
                </a:ext>
              </a:extLst>
            </p:cNvPr>
            <p:cNvSpPr/>
            <p:nvPr/>
          </p:nvSpPr>
          <p:spPr>
            <a:xfrm>
              <a:off x="8536274" y="6236059"/>
              <a:ext cx="8465" cy="8219"/>
            </a:xfrm>
            <a:custGeom>
              <a:avLst/>
              <a:gdLst>
                <a:gd name="connsiteX0" fmla="*/ 8166 w 8465"/>
                <a:gd name="connsiteY0" fmla="*/ 5593 h 8219"/>
                <a:gd name="connsiteX1" fmla="*/ 293 w 8465"/>
                <a:gd name="connsiteY1" fmla="*/ 2627 h 8219"/>
                <a:gd name="connsiteX2" fmla="*/ 8166 w 8465"/>
                <a:gd name="connsiteY2" fmla="*/ 5593 h 8219"/>
                <a:gd name="connsiteX3" fmla="*/ 8166 w 8465"/>
                <a:gd name="connsiteY3" fmla="*/ 5593 h 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9">
                  <a:moveTo>
                    <a:pt x="8166" y="5593"/>
                  </a:moveTo>
                  <a:cubicBezTo>
                    <a:pt x="6269" y="10653"/>
                    <a:pt x="-1605" y="7709"/>
                    <a:pt x="293" y="2627"/>
                  </a:cubicBezTo>
                  <a:cubicBezTo>
                    <a:pt x="2212" y="-2433"/>
                    <a:pt x="10086" y="511"/>
                    <a:pt x="8166" y="5593"/>
                  </a:cubicBezTo>
                  <a:lnTo>
                    <a:pt x="8166" y="55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DCF1D63B-2A97-4548-9241-7BCE81C612D6}"/>
                </a:ext>
              </a:extLst>
            </p:cNvPr>
            <p:cNvSpPr/>
            <p:nvPr/>
          </p:nvSpPr>
          <p:spPr>
            <a:xfrm>
              <a:off x="8511106" y="6266235"/>
              <a:ext cx="6473" cy="6275"/>
            </a:xfrm>
            <a:custGeom>
              <a:avLst/>
              <a:gdLst>
                <a:gd name="connsiteX0" fmla="*/ 6246 w 6473"/>
                <a:gd name="connsiteY0" fmla="*/ 4272 h 6275"/>
                <a:gd name="connsiteX1" fmla="*/ 227 w 6473"/>
                <a:gd name="connsiteY1" fmla="*/ 2004 h 6275"/>
                <a:gd name="connsiteX2" fmla="*/ 6246 w 6473"/>
                <a:gd name="connsiteY2" fmla="*/ 4272 h 6275"/>
                <a:gd name="connsiteX3" fmla="*/ 6246 w 6473"/>
                <a:gd name="connsiteY3" fmla="*/ 4272 h 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3" h="6275">
                  <a:moveTo>
                    <a:pt x="6246" y="4272"/>
                  </a:moveTo>
                  <a:cubicBezTo>
                    <a:pt x="4785" y="8133"/>
                    <a:pt x="-1234" y="5886"/>
                    <a:pt x="227" y="2004"/>
                  </a:cubicBezTo>
                  <a:cubicBezTo>
                    <a:pt x="1709" y="-1857"/>
                    <a:pt x="7707" y="390"/>
                    <a:pt x="6246" y="4272"/>
                  </a:cubicBezTo>
                  <a:lnTo>
                    <a:pt x="6246" y="42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4C850A6F-C3D0-41C7-94BA-CEAD44E8F9BE}"/>
                </a:ext>
              </a:extLst>
            </p:cNvPr>
            <p:cNvSpPr/>
            <p:nvPr/>
          </p:nvSpPr>
          <p:spPr>
            <a:xfrm>
              <a:off x="8532298" y="6272441"/>
              <a:ext cx="10457" cy="10143"/>
            </a:xfrm>
            <a:custGeom>
              <a:avLst/>
              <a:gdLst>
                <a:gd name="connsiteX0" fmla="*/ 10092 w 10457"/>
                <a:gd name="connsiteY0" fmla="*/ 6899 h 10143"/>
                <a:gd name="connsiteX1" fmla="*/ 365 w 10457"/>
                <a:gd name="connsiteY1" fmla="*/ 3235 h 10143"/>
                <a:gd name="connsiteX2" fmla="*/ 10092 w 10457"/>
                <a:gd name="connsiteY2" fmla="*/ 6899 h 10143"/>
                <a:gd name="connsiteX3" fmla="*/ 10092 w 10457"/>
                <a:gd name="connsiteY3" fmla="*/ 6899 h 1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143">
                  <a:moveTo>
                    <a:pt x="10092" y="6899"/>
                  </a:moveTo>
                  <a:cubicBezTo>
                    <a:pt x="7738" y="13158"/>
                    <a:pt x="-1991" y="9494"/>
                    <a:pt x="365" y="3235"/>
                  </a:cubicBezTo>
                  <a:cubicBezTo>
                    <a:pt x="2721" y="-3003"/>
                    <a:pt x="12448" y="639"/>
                    <a:pt x="10092" y="6899"/>
                  </a:cubicBezTo>
                  <a:lnTo>
                    <a:pt x="10092" y="68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8F043D9C-EC7E-4EBA-A178-DD4349327209}"/>
                </a:ext>
              </a:extLst>
            </p:cNvPr>
            <p:cNvSpPr/>
            <p:nvPr/>
          </p:nvSpPr>
          <p:spPr>
            <a:xfrm>
              <a:off x="8516662" y="6289697"/>
              <a:ext cx="11042" cy="10715"/>
            </a:xfrm>
            <a:custGeom>
              <a:avLst/>
              <a:gdLst>
                <a:gd name="connsiteX0" fmla="*/ 10658 w 11042"/>
                <a:gd name="connsiteY0" fmla="*/ 7288 h 10715"/>
                <a:gd name="connsiteX1" fmla="*/ 385 w 11042"/>
                <a:gd name="connsiteY1" fmla="*/ 3428 h 10715"/>
                <a:gd name="connsiteX2" fmla="*/ 10658 w 11042"/>
                <a:gd name="connsiteY2" fmla="*/ 7288 h 10715"/>
                <a:gd name="connsiteX3" fmla="*/ 10658 w 11042"/>
                <a:gd name="connsiteY3" fmla="*/ 7288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2" h="10715">
                  <a:moveTo>
                    <a:pt x="10658" y="7288"/>
                  </a:moveTo>
                  <a:cubicBezTo>
                    <a:pt x="8171" y="13897"/>
                    <a:pt x="-2102" y="10036"/>
                    <a:pt x="385" y="3428"/>
                  </a:cubicBezTo>
                  <a:cubicBezTo>
                    <a:pt x="2871" y="-3181"/>
                    <a:pt x="13143" y="680"/>
                    <a:pt x="10658" y="7288"/>
                  </a:cubicBezTo>
                  <a:lnTo>
                    <a:pt x="10658" y="7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0ECAF761-4381-4DDA-9C1D-C94A54F8E127}"/>
                </a:ext>
              </a:extLst>
            </p:cNvPr>
            <p:cNvSpPr/>
            <p:nvPr/>
          </p:nvSpPr>
          <p:spPr>
            <a:xfrm>
              <a:off x="8509423" y="6278808"/>
              <a:ext cx="10461" cy="10507"/>
            </a:xfrm>
            <a:custGeom>
              <a:avLst/>
              <a:gdLst>
                <a:gd name="connsiteX0" fmla="*/ 10132 w 10461"/>
                <a:gd name="connsiteY0" fmla="*/ 7097 h 10507"/>
                <a:gd name="connsiteX1" fmla="*/ 3392 w 10461"/>
                <a:gd name="connsiteY1" fmla="*/ 10150 h 10507"/>
                <a:gd name="connsiteX2" fmla="*/ 338 w 10461"/>
                <a:gd name="connsiteY2" fmla="*/ 3411 h 10507"/>
                <a:gd name="connsiteX3" fmla="*/ 7079 w 10461"/>
                <a:gd name="connsiteY3" fmla="*/ 357 h 10507"/>
                <a:gd name="connsiteX4" fmla="*/ 10132 w 10461"/>
                <a:gd name="connsiteY4" fmla="*/ 7097 h 10507"/>
                <a:gd name="connsiteX5" fmla="*/ 10132 w 10461"/>
                <a:gd name="connsiteY5" fmla="*/ 7097 h 1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61" h="10507">
                  <a:moveTo>
                    <a:pt x="10132" y="7097"/>
                  </a:moveTo>
                  <a:cubicBezTo>
                    <a:pt x="9172" y="9649"/>
                    <a:pt x="5988" y="11263"/>
                    <a:pt x="3392" y="10150"/>
                  </a:cubicBezTo>
                  <a:cubicBezTo>
                    <a:pt x="775" y="9038"/>
                    <a:pt x="-708" y="6159"/>
                    <a:pt x="338" y="3411"/>
                  </a:cubicBezTo>
                  <a:cubicBezTo>
                    <a:pt x="1298" y="859"/>
                    <a:pt x="4482" y="-755"/>
                    <a:pt x="7079" y="357"/>
                  </a:cubicBezTo>
                  <a:cubicBezTo>
                    <a:pt x="9695" y="1470"/>
                    <a:pt x="11156" y="4349"/>
                    <a:pt x="10132" y="7097"/>
                  </a:cubicBezTo>
                  <a:lnTo>
                    <a:pt x="10132" y="70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1E430E14-53C4-47D3-A29B-9EE5EECA719D}"/>
                </a:ext>
              </a:extLst>
            </p:cNvPr>
            <p:cNvSpPr/>
            <p:nvPr/>
          </p:nvSpPr>
          <p:spPr>
            <a:xfrm>
              <a:off x="8497278" y="6300695"/>
              <a:ext cx="10295" cy="9996"/>
            </a:xfrm>
            <a:custGeom>
              <a:avLst/>
              <a:gdLst>
                <a:gd name="connsiteX0" fmla="*/ 9932 w 10295"/>
                <a:gd name="connsiteY0" fmla="*/ 6802 h 9996"/>
                <a:gd name="connsiteX1" fmla="*/ 357 w 10295"/>
                <a:gd name="connsiteY1" fmla="*/ 3204 h 9996"/>
                <a:gd name="connsiteX2" fmla="*/ 9932 w 10295"/>
                <a:gd name="connsiteY2" fmla="*/ 6802 h 9996"/>
                <a:gd name="connsiteX3" fmla="*/ 9932 w 10295"/>
                <a:gd name="connsiteY3" fmla="*/ 680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96">
                  <a:moveTo>
                    <a:pt x="9932" y="6802"/>
                  </a:moveTo>
                  <a:cubicBezTo>
                    <a:pt x="7620" y="12953"/>
                    <a:pt x="-1954" y="9376"/>
                    <a:pt x="357" y="3204"/>
                  </a:cubicBezTo>
                  <a:cubicBezTo>
                    <a:pt x="2691" y="-2969"/>
                    <a:pt x="12265" y="630"/>
                    <a:pt x="9932" y="6802"/>
                  </a:cubicBezTo>
                  <a:lnTo>
                    <a:pt x="9932" y="6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D2A5F470-CA53-4FD6-BC75-E8B10B770B3D}"/>
                </a:ext>
              </a:extLst>
            </p:cNvPr>
            <p:cNvSpPr/>
            <p:nvPr/>
          </p:nvSpPr>
          <p:spPr>
            <a:xfrm>
              <a:off x="8500505" y="6290796"/>
              <a:ext cx="8465" cy="8204"/>
            </a:xfrm>
            <a:custGeom>
              <a:avLst/>
              <a:gdLst>
                <a:gd name="connsiteX0" fmla="*/ 8166 w 8465"/>
                <a:gd name="connsiteY0" fmla="*/ 5578 h 8204"/>
                <a:gd name="connsiteX1" fmla="*/ 293 w 8465"/>
                <a:gd name="connsiteY1" fmla="*/ 2612 h 8204"/>
                <a:gd name="connsiteX2" fmla="*/ 8166 w 8465"/>
                <a:gd name="connsiteY2" fmla="*/ 5578 h 8204"/>
                <a:gd name="connsiteX3" fmla="*/ 8166 w 8465"/>
                <a:gd name="connsiteY3" fmla="*/ 5578 h 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04">
                  <a:moveTo>
                    <a:pt x="8166" y="5578"/>
                  </a:moveTo>
                  <a:cubicBezTo>
                    <a:pt x="6269" y="10638"/>
                    <a:pt x="-1605" y="7693"/>
                    <a:pt x="293" y="2612"/>
                  </a:cubicBezTo>
                  <a:cubicBezTo>
                    <a:pt x="2212" y="-2426"/>
                    <a:pt x="10086" y="518"/>
                    <a:pt x="8166" y="5578"/>
                  </a:cubicBezTo>
                  <a:lnTo>
                    <a:pt x="8166" y="55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2D64023C-8BBD-414D-9722-CAE9ECF019DA}"/>
                </a:ext>
              </a:extLst>
            </p:cNvPr>
            <p:cNvSpPr/>
            <p:nvPr/>
          </p:nvSpPr>
          <p:spPr>
            <a:xfrm>
              <a:off x="8486521" y="6313708"/>
              <a:ext cx="7790" cy="7573"/>
            </a:xfrm>
            <a:custGeom>
              <a:avLst/>
              <a:gdLst>
                <a:gd name="connsiteX0" fmla="*/ 7515 w 7790"/>
                <a:gd name="connsiteY0" fmla="*/ 5153 h 7573"/>
                <a:gd name="connsiteX1" fmla="*/ 275 w 7790"/>
                <a:gd name="connsiteY1" fmla="*/ 2426 h 7573"/>
                <a:gd name="connsiteX2" fmla="*/ 7515 w 7790"/>
                <a:gd name="connsiteY2" fmla="*/ 5153 h 7573"/>
                <a:gd name="connsiteX3" fmla="*/ 7515 w 7790"/>
                <a:gd name="connsiteY3" fmla="*/ 5153 h 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0" h="7573">
                  <a:moveTo>
                    <a:pt x="7515" y="5153"/>
                  </a:moveTo>
                  <a:cubicBezTo>
                    <a:pt x="5771" y="9820"/>
                    <a:pt x="-1492" y="7094"/>
                    <a:pt x="275" y="2426"/>
                  </a:cubicBezTo>
                  <a:cubicBezTo>
                    <a:pt x="2019" y="-2241"/>
                    <a:pt x="9282" y="463"/>
                    <a:pt x="7515" y="5153"/>
                  </a:cubicBezTo>
                  <a:lnTo>
                    <a:pt x="7515" y="51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A92DE634-CF9D-4BF1-B461-4257BBB4A0B4}"/>
                </a:ext>
              </a:extLst>
            </p:cNvPr>
            <p:cNvSpPr/>
            <p:nvPr/>
          </p:nvSpPr>
          <p:spPr>
            <a:xfrm>
              <a:off x="8504051" y="6326872"/>
              <a:ext cx="7299" cy="7074"/>
            </a:xfrm>
            <a:custGeom>
              <a:avLst/>
              <a:gdLst>
                <a:gd name="connsiteX0" fmla="*/ 7042 w 7299"/>
                <a:gd name="connsiteY0" fmla="*/ 4813 h 7074"/>
                <a:gd name="connsiteX1" fmla="*/ 258 w 7299"/>
                <a:gd name="connsiteY1" fmla="*/ 2261 h 7074"/>
                <a:gd name="connsiteX2" fmla="*/ 7042 w 7299"/>
                <a:gd name="connsiteY2" fmla="*/ 4813 h 7074"/>
                <a:gd name="connsiteX3" fmla="*/ 7042 w 7299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74">
                  <a:moveTo>
                    <a:pt x="7042" y="4813"/>
                  </a:moveTo>
                  <a:cubicBezTo>
                    <a:pt x="5406" y="9175"/>
                    <a:pt x="-1399" y="6623"/>
                    <a:pt x="258" y="2261"/>
                  </a:cubicBezTo>
                  <a:cubicBezTo>
                    <a:pt x="1894" y="-2101"/>
                    <a:pt x="8699" y="451"/>
                    <a:pt x="7042" y="4813"/>
                  </a:cubicBezTo>
                  <a:lnTo>
                    <a:pt x="7042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67C3A8FC-353F-4361-8FF1-40940C870EAC}"/>
                </a:ext>
              </a:extLst>
            </p:cNvPr>
            <p:cNvSpPr/>
            <p:nvPr/>
          </p:nvSpPr>
          <p:spPr>
            <a:xfrm>
              <a:off x="8513881" y="6310523"/>
              <a:ext cx="8668" cy="8650"/>
            </a:xfrm>
            <a:custGeom>
              <a:avLst/>
              <a:gdLst>
                <a:gd name="connsiteX0" fmla="*/ 8182 w 8668"/>
                <a:gd name="connsiteY0" fmla="*/ 2362 h 8650"/>
                <a:gd name="connsiteX1" fmla="*/ 8269 w 8668"/>
                <a:gd name="connsiteY1" fmla="*/ 2537 h 8650"/>
                <a:gd name="connsiteX2" fmla="*/ 6110 w 8668"/>
                <a:gd name="connsiteY2" fmla="*/ 8273 h 8650"/>
                <a:gd name="connsiteX3" fmla="*/ 5936 w 8668"/>
                <a:gd name="connsiteY3" fmla="*/ 8338 h 8650"/>
                <a:gd name="connsiteX4" fmla="*/ 483 w 8668"/>
                <a:gd name="connsiteY4" fmla="*/ 6288 h 8650"/>
                <a:gd name="connsiteX5" fmla="*/ 396 w 8668"/>
                <a:gd name="connsiteY5" fmla="*/ 6114 h 8650"/>
                <a:gd name="connsiteX6" fmla="*/ 2555 w 8668"/>
                <a:gd name="connsiteY6" fmla="*/ 377 h 8650"/>
                <a:gd name="connsiteX7" fmla="*/ 2729 w 8668"/>
                <a:gd name="connsiteY7" fmla="*/ 312 h 8650"/>
                <a:gd name="connsiteX8" fmla="*/ 8182 w 8668"/>
                <a:gd name="connsiteY8" fmla="*/ 2362 h 8650"/>
                <a:gd name="connsiteX9" fmla="*/ 8182 w 8668"/>
                <a:gd name="connsiteY9" fmla="*/ 2362 h 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68" h="8650">
                  <a:moveTo>
                    <a:pt x="8182" y="2362"/>
                  </a:moveTo>
                  <a:cubicBezTo>
                    <a:pt x="8226" y="2427"/>
                    <a:pt x="8247" y="2471"/>
                    <a:pt x="8269" y="2537"/>
                  </a:cubicBezTo>
                  <a:cubicBezTo>
                    <a:pt x="9316" y="4500"/>
                    <a:pt x="8203" y="7488"/>
                    <a:pt x="6110" y="8273"/>
                  </a:cubicBezTo>
                  <a:cubicBezTo>
                    <a:pt x="6045" y="8295"/>
                    <a:pt x="6001" y="8316"/>
                    <a:pt x="5936" y="8338"/>
                  </a:cubicBezTo>
                  <a:cubicBezTo>
                    <a:pt x="3733" y="9145"/>
                    <a:pt x="1595" y="8360"/>
                    <a:pt x="483" y="6288"/>
                  </a:cubicBezTo>
                  <a:cubicBezTo>
                    <a:pt x="461" y="6222"/>
                    <a:pt x="417" y="6179"/>
                    <a:pt x="396" y="6114"/>
                  </a:cubicBezTo>
                  <a:cubicBezTo>
                    <a:pt x="-651" y="4151"/>
                    <a:pt x="483" y="1163"/>
                    <a:pt x="2555" y="377"/>
                  </a:cubicBezTo>
                  <a:cubicBezTo>
                    <a:pt x="2621" y="356"/>
                    <a:pt x="2686" y="334"/>
                    <a:pt x="2729" y="312"/>
                  </a:cubicBezTo>
                  <a:cubicBezTo>
                    <a:pt x="4932" y="-495"/>
                    <a:pt x="7070" y="290"/>
                    <a:pt x="8182" y="2362"/>
                  </a:cubicBezTo>
                  <a:lnTo>
                    <a:pt x="8182" y="23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C0D7ED09-F6AD-4A35-B489-9895BCF1E3E9}"/>
                </a:ext>
              </a:extLst>
            </p:cNvPr>
            <p:cNvSpPr/>
            <p:nvPr/>
          </p:nvSpPr>
          <p:spPr>
            <a:xfrm>
              <a:off x="8492055" y="6323296"/>
              <a:ext cx="8046" cy="7814"/>
            </a:xfrm>
            <a:custGeom>
              <a:avLst/>
              <a:gdLst>
                <a:gd name="connsiteX0" fmla="*/ 7761 w 8046"/>
                <a:gd name="connsiteY0" fmla="*/ 5314 h 7814"/>
                <a:gd name="connsiteX1" fmla="*/ 280 w 8046"/>
                <a:gd name="connsiteY1" fmla="*/ 2501 h 7814"/>
                <a:gd name="connsiteX2" fmla="*/ 7761 w 8046"/>
                <a:gd name="connsiteY2" fmla="*/ 5314 h 7814"/>
                <a:gd name="connsiteX3" fmla="*/ 7761 w 8046"/>
                <a:gd name="connsiteY3" fmla="*/ 5314 h 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6" h="7814">
                  <a:moveTo>
                    <a:pt x="7761" y="5314"/>
                  </a:moveTo>
                  <a:cubicBezTo>
                    <a:pt x="5951" y="10134"/>
                    <a:pt x="-1530" y="7321"/>
                    <a:pt x="280" y="2501"/>
                  </a:cubicBezTo>
                  <a:cubicBezTo>
                    <a:pt x="2091" y="-2319"/>
                    <a:pt x="9593" y="494"/>
                    <a:pt x="7761" y="5314"/>
                  </a:cubicBezTo>
                  <a:lnTo>
                    <a:pt x="7761" y="53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8D470666-A390-4382-A21B-2290DE2B9363}"/>
                </a:ext>
              </a:extLst>
            </p:cNvPr>
            <p:cNvSpPr/>
            <p:nvPr/>
          </p:nvSpPr>
          <p:spPr>
            <a:xfrm>
              <a:off x="8488851" y="6346019"/>
              <a:ext cx="6767" cy="7140"/>
            </a:xfrm>
            <a:custGeom>
              <a:avLst/>
              <a:gdLst>
                <a:gd name="connsiteX0" fmla="*/ 6473 w 6767"/>
                <a:gd name="connsiteY0" fmla="*/ 1849 h 7140"/>
                <a:gd name="connsiteX1" fmla="*/ 4597 w 6767"/>
                <a:gd name="connsiteY1" fmla="*/ 6844 h 7140"/>
                <a:gd name="connsiteX2" fmla="*/ 693 w 6767"/>
                <a:gd name="connsiteY2" fmla="*/ 5927 h 7140"/>
                <a:gd name="connsiteX3" fmla="*/ 584 w 6767"/>
                <a:gd name="connsiteY3" fmla="*/ 1936 h 7140"/>
                <a:gd name="connsiteX4" fmla="*/ 1021 w 6767"/>
                <a:gd name="connsiteY4" fmla="*/ 1391 h 7140"/>
                <a:gd name="connsiteX5" fmla="*/ 1021 w 6767"/>
                <a:gd name="connsiteY5" fmla="*/ 1326 h 7140"/>
                <a:gd name="connsiteX6" fmla="*/ 6473 w 6767"/>
                <a:gd name="connsiteY6" fmla="*/ 1849 h 7140"/>
                <a:gd name="connsiteX7" fmla="*/ 6473 w 6767"/>
                <a:gd name="connsiteY7" fmla="*/ 1849 h 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7" h="7140">
                  <a:moveTo>
                    <a:pt x="6473" y="1849"/>
                  </a:moveTo>
                  <a:cubicBezTo>
                    <a:pt x="7192" y="3899"/>
                    <a:pt x="6603" y="5819"/>
                    <a:pt x="4597" y="6844"/>
                  </a:cubicBezTo>
                  <a:cubicBezTo>
                    <a:pt x="3310" y="7498"/>
                    <a:pt x="1587" y="7018"/>
                    <a:pt x="693" y="5927"/>
                  </a:cubicBezTo>
                  <a:cubicBezTo>
                    <a:pt x="-311" y="4706"/>
                    <a:pt x="-114" y="3223"/>
                    <a:pt x="584" y="1936"/>
                  </a:cubicBezTo>
                  <a:cubicBezTo>
                    <a:pt x="671" y="1718"/>
                    <a:pt x="824" y="1544"/>
                    <a:pt x="1021" y="1391"/>
                  </a:cubicBezTo>
                  <a:cubicBezTo>
                    <a:pt x="1412" y="998"/>
                    <a:pt x="1412" y="977"/>
                    <a:pt x="1021" y="1326"/>
                  </a:cubicBezTo>
                  <a:cubicBezTo>
                    <a:pt x="2197" y="-681"/>
                    <a:pt x="5710" y="-332"/>
                    <a:pt x="6473" y="1849"/>
                  </a:cubicBezTo>
                  <a:lnTo>
                    <a:pt x="6473" y="18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1DAC0509-690D-4046-B9F4-5B6F6BB8B2DC}"/>
                </a:ext>
              </a:extLst>
            </p:cNvPr>
            <p:cNvSpPr/>
            <p:nvPr/>
          </p:nvSpPr>
          <p:spPr>
            <a:xfrm>
              <a:off x="8475571" y="6357920"/>
              <a:ext cx="7973" cy="7735"/>
            </a:xfrm>
            <a:custGeom>
              <a:avLst/>
              <a:gdLst>
                <a:gd name="connsiteX0" fmla="*/ 7691 w 7973"/>
                <a:gd name="connsiteY0" fmla="*/ 5259 h 7735"/>
                <a:gd name="connsiteX1" fmla="*/ 276 w 7973"/>
                <a:gd name="connsiteY1" fmla="*/ 2467 h 7735"/>
                <a:gd name="connsiteX2" fmla="*/ 7691 w 7973"/>
                <a:gd name="connsiteY2" fmla="*/ 5259 h 7735"/>
                <a:gd name="connsiteX3" fmla="*/ 7691 w 7973"/>
                <a:gd name="connsiteY3" fmla="*/ 5259 h 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73" h="7735">
                  <a:moveTo>
                    <a:pt x="7691" y="5259"/>
                  </a:moveTo>
                  <a:cubicBezTo>
                    <a:pt x="5903" y="10036"/>
                    <a:pt x="-1512" y="7244"/>
                    <a:pt x="276" y="2467"/>
                  </a:cubicBezTo>
                  <a:cubicBezTo>
                    <a:pt x="2086" y="-2287"/>
                    <a:pt x="9502" y="483"/>
                    <a:pt x="7691" y="5259"/>
                  </a:cubicBezTo>
                  <a:lnTo>
                    <a:pt x="7691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3EFC41B3-E16B-4D0B-BFEE-4360227843A7}"/>
                </a:ext>
              </a:extLst>
            </p:cNvPr>
            <p:cNvSpPr/>
            <p:nvPr/>
          </p:nvSpPr>
          <p:spPr>
            <a:xfrm>
              <a:off x="8474604" y="6348548"/>
              <a:ext cx="6890" cy="6695"/>
            </a:xfrm>
            <a:custGeom>
              <a:avLst/>
              <a:gdLst>
                <a:gd name="connsiteX0" fmla="*/ 6651 w 6890"/>
                <a:gd name="connsiteY0" fmla="*/ 4555 h 6695"/>
                <a:gd name="connsiteX1" fmla="*/ 239 w 6890"/>
                <a:gd name="connsiteY1" fmla="*/ 2156 h 6695"/>
                <a:gd name="connsiteX2" fmla="*/ 6651 w 6890"/>
                <a:gd name="connsiteY2" fmla="*/ 4555 h 6695"/>
                <a:gd name="connsiteX3" fmla="*/ 6651 w 6890"/>
                <a:gd name="connsiteY3" fmla="*/ 4555 h 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90" h="6695">
                  <a:moveTo>
                    <a:pt x="6651" y="4555"/>
                  </a:moveTo>
                  <a:cubicBezTo>
                    <a:pt x="5103" y="8677"/>
                    <a:pt x="-1309" y="6278"/>
                    <a:pt x="239" y="2156"/>
                  </a:cubicBezTo>
                  <a:cubicBezTo>
                    <a:pt x="1788" y="-1988"/>
                    <a:pt x="8200" y="411"/>
                    <a:pt x="6651" y="4555"/>
                  </a:cubicBezTo>
                  <a:lnTo>
                    <a:pt x="6651" y="45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66595D3D-F63D-48EE-AD6D-8AE113A8976C}"/>
                </a:ext>
              </a:extLst>
            </p:cNvPr>
            <p:cNvSpPr/>
            <p:nvPr/>
          </p:nvSpPr>
          <p:spPr>
            <a:xfrm>
              <a:off x="8452015" y="6360129"/>
              <a:ext cx="7969" cy="7730"/>
            </a:xfrm>
            <a:custGeom>
              <a:avLst/>
              <a:gdLst>
                <a:gd name="connsiteX0" fmla="*/ 7692 w 7969"/>
                <a:gd name="connsiteY0" fmla="*/ 5253 h 7730"/>
                <a:gd name="connsiteX1" fmla="*/ 276 w 7969"/>
                <a:gd name="connsiteY1" fmla="*/ 2462 h 7730"/>
                <a:gd name="connsiteX2" fmla="*/ 7692 w 7969"/>
                <a:gd name="connsiteY2" fmla="*/ 5253 h 7730"/>
                <a:gd name="connsiteX3" fmla="*/ 7692 w 7969"/>
                <a:gd name="connsiteY3" fmla="*/ 5253 h 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9" h="7730">
                  <a:moveTo>
                    <a:pt x="7692" y="5253"/>
                  </a:moveTo>
                  <a:cubicBezTo>
                    <a:pt x="5903" y="10030"/>
                    <a:pt x="-1512" y="7238"/>
                    <a:pt x="276" y="2462"/>
                  </a:cubicBezTo>
                  <a:cubicBezTo>
                    <a:pt x="2086" y="-2293"/>
                    <a:pt x="9480" y="499"/>
                    <a:pt x="7692" y="5253"/>
                  </a:cubicBezTo>
                  <a:lnTo>
                    <a:pt x="7692" y="52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600FBBCD-63BF-403D-B2AA-7FD139156EF2}"/>
                </a:ext>
              </a:extLst>
            </p:cNvPr>
            <p:cNvSpPr/>
            <p:nvPr/>
          </p:nvSpPr>
          <p:spPr>
            <a:xfrm>
              <a:off x="8454563" y="6347986"/>
              <a:ext cx="4966" cy="4825"/>
            </a:xfrm>
            <a:custGeom>
              <a:avLst/>
              <a:gdLst>
                <a:gd name="connsiteX0" fmla="*/ 4795 w 4966"/>
                <a:gd name="connsiteY0" fmla="*/ 3285 h 4825"/>
                <a:gd name="connsiteX1" fmla="*/ 171 w 4966"/>
                <a:gd name="connsiteY1" fmla="*/ 1540 h 4825"/>
                <a:gd name="connsiteX2" fmla="*/ 4795 w 4966"/>
                <a:gd name="connsiteY2" fmla="*/ 3285 h 4825"/>
                <a:gd name="connsiteX3" fmla="*/ 4795 w 4966"/>
                <a:gd name="connsiteY3" fmla="*/ 3285 h 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6" h="4825">
                  <a:moveTo>
                    <a:pt x="4795" y="3285"/>
                  </a:moveTo>
                  <a:cubicBezTo>
                    <a:pt x="3683" y="6251"/>
                    <a:pt x="-941" y="4528"/>
                    <a:pt x="171" y="1540"/>
                  </a:cubicBezTo>
                  <a:cubicBezTo>
                    <a:pt x="1284" y="-1426"/>
                    <a:pt x="5907" y="297"/>
                    <a:pt x="4795" y="3285"/>
                  </a:cubicBezTo>
                  <a:lnTo>
                    <a:pt x="4795" y="32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27054E70-13D4-4880-AE76-73418DEDD454}"/>
                </a:ext>
              </a:extLst>
            </p:cNvPr>
            <p:cNvSpPr/>
            <p:nvPr/>
          </p:nvSpPr>
          <p:spPr>
            <a:xfrm>
              <a:off x="8433035" y="6356419"/>
              <a:ext cx="6218" cy="6023"/>
            </a:xfrm>
            <a:custGeom>
              <a:avLst/>
              <a:gdLst>
                <a:gd name="connsiteX0" fmla="*/ 5996 w 6218"/>
                <a:gd name="connsiteY0" fmla="*/ 4099 h 6023"/>
                <a:gd name="connsiteX1" fmla="*/ 216 w 6218"/>
                <a:gd name="connsiteY1" fmla="*/ 1918 h 6023"/>
                <a:gd name="connsiteX2" fmla="*/ 5996 w 6218"/>
                <a:gd name="connsiteY2" fmla="*/ 4099 h 6023"/>
                <a:gd name="connsiteX3" fmla="*/ 5996 w 6218"/>
                <a:gd name="connsiteY3" fmla="*/ 4099 h 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8" h="6023">
                  <a:moveTo>
                    <a:pt x="5996" y="4099"/>
                  </a:moveTo>
                  <a:cubicBezTo>
                    <a:pt x="4600" y="7807"/>
                    <a:pt x="-1180" y="5648"/>
                    <a:pt x="216" y="1918"/>
                  </a:cubicBezTo>
                  <a:cubicBezTo>
                    <a:pt x="1634" y="-1789"/>
                    <a:pt x="7414" y="392"/>
                    <a:pt x="5996" y="4099"/>
                  </a:cubicBezTo>
                  <a:lnTo>
                    <a:pt x="5996" y="4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146E3EDB-6B79-4B5D-AC28-2D113AC9894A}"/>
                </a:ext>
              </a:extLst>
            </p:cNvPr>
            <p:cNvSpPr/>
            <p:nvPr/>
          </p:nvSpPr>
          <p:spPr>
            <a:xfrm>
              <a:off x="8412636" y="6353725"/>
              <a:ext cx="5140" cy="4987"/>
            </a:xfrm>
            <a:custGeom>
              <a:avLst/>
              <a:gdLst>
                <a:gd name="connsiteX0" fmla="*/ 4956 w 5140"/>
                <a:gd name="connsiteY0" fmla="*/ 3391 h 4987"/>
                <a:gd name="connsiteX1" fmla="*/ 179 w 5140"/>
                <a:gd name="connsiteY1" fmla="*/ 1581 h 4987"/>
                <a:gd name="connsiteX2" fmla="*/ 4956 w 5140"/>
                <a:gd name="connsiteY2" fmla="*/ 3391 h 4987"/>
                <a:gd name="connsiteX3" fmla="*/ 4956 w 5140"/>
                <a:gd name="connsiteY3" fmla="*/ 3391 h 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0" h="4987">
                  <a:moveTo>
                    <a:pt x="4956" y="3391"/>
                  </a:moveTo>
                  <a:cubicBezTo>
                    <a:pt x="3799" y="6467"/>
                    <a:pt x="-977" y="4678"/>
                    <a:pt x="179" y="1581"/>
                  </a:cubicBezTo>
                  <a:cubicBezTo>
                    <a:pt x="1335" y="-1472"/>
                    <a:pt x="6133" y="316"/>
                    <a:pt x="4956" y="3391"/>
                  </a:cubicBezTo>
                  <a:lnTo>
                    <a:pt x="4956" y="33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B9CFB802-CA8E-40FF-9F55-A0F2C37285DF}"/>
                </a:ext>
              </a:extLst>
            </p:cNvPr>
            <p:cNvSpPr/>
            <p:nvPr/>
          </p:nvSpPr>
          <p:spPr>
            <a:xfrm>
              <a:off x="8421158" y="6339948"/>
              <a:ext cx="5385" cy="5229"/>
            </a:xfrm>
            <a:custGeom>
              <a:avLst/>
              <a:gdLst>
                <a:gd name="connsiteX0" fmla="*/ 5201 w 5385"/>
                <a:gd name="connsiteY0" fmla="*/ 3558 h 5229"/>
                <a:gd name="connsiteX1" fmla="*/ 184 w 5385"/>
                <a:gd name="connsiteY1" fmla="*/ 1661 h 5229"/>
                <a:gd name="connsiteX2" fmla="*/ 5201 w 5385"/>
                <a:gd name="connsiteY2" fmla="*/ 3558 h 5229"/>
                <a:gd name="connsiteX3" fmla="*/ 5201 w 5385"/>
                <a:gd name="connsiteY3" fmla="*/ 3558 h 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5" h="5229">
                  <a:moveTo>
                    <a:pt x="5201" y="3558"/>
                  </a:moveTo>
                  <a:cubicBezTo>
                    <a:pt x="3980" y="6786"/>
                    <a:pt x="-1015" y="4889"/>
                    <a:pt x="184" y="1661"/>
                  </a:cubicBezTo>
                  <a:cubicBezTo>
                    <a:pt x="1406" y="-1545"/>
                    <a:pt x="6401" y="331"/>
                    <a:pt x="5201" y="3558"/>
                  </a:cubicBezTo>
                  <a:lnTo>
                    <a:pt x="5201" y="35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ED0B0E9B-3482-4422-BBF4-970DA5634588}"/>
                </a:ext>
              </a:extLst>
            </p:cNvPr>
            <p:cNvSpPr/>
            <p:nvPr/>
          </p:nvSpPr>
          <p:spPr>
            <a:xfrm>
              <a:off x="8403028" y="6344194"/>
              <a:ext cx="7388" cy="7168"/>
            </a:xfrm>
            <a:custGeom>
              <a:avLst/>
              <a:gdLst>
                <a:gd name="connsiteX0" fmla="*/ 7126 w 7388"/>
                <a:gd name="connsiteY0" fmla="*/ 4874 h 7168"/>
                <a:gd name="connsiteX1" fmla="*/ 256 w 7388"/>
                <a:gd name="connsiteY1" fmla="*/ 2300 h 7168"/>
                <a:gd name="connsiteX2" fmla="*/ 7126 w 7388"/>
                <a:gd name="connsiteY2" fmla="*/ 4874 h 7168"/>
                <a:gd name="connsiteX3" fmla="*/ 7126 w 7388"/>
                <a:gd name="connsiteY3" fmla="*/ 4874 h 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8" h="7168">
                  <a:moveTo>
                    <a:pt x="7126" y="4874"/>
                  </a:moveTo>
                  <a:cubicBezTo>
                    <a:pt x="5469" y="9301"/>
                    <a:pt x="-1402" y="6706"/>
                    <a:pt x="256" y="2300"/>
                  </a:cubicBezTo>
                  <a:cubicBezTo>
                    <a:pt x="1936" y="-2127"/>
                    <a:pt x="8806" y="446"/>
                    <a:pt x="7126" y="4874"/>
                  </a:cubicBezTo>
                  <a:lnTo>
                    <a:pt x="7126" y="4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4D934D2D-65A4-4FC9-BF9B-C042E312402D}"/>
                </a:ext>
              </a:extLst>
            </p:cNvPr>
            <p:cNvSpPr/>
            <p:nvPr/>
          </p:nvSpPr>
          <p:spPr>
            <a:xfrm>
              <a:off x="8426119" y="6326435"/>
              <a:ext cx="8135" cy="7884"/>
            </a:xfrm>
            <a:custGeom>
              <a:avLst/>
              <a:gdLst>
                <a:gd name="connsiteX0" fmla="*/ 7852 w 8135"/>
                <a:gd name="connsiteY0" fmla="*/ 5360 h 7884"/>
                <a:gd name="connsiteX1" fmla="*/ 284 w 8135"/>
                <a:gd name="connsiteY1" fmla="*/ 2524 h 7884"/>
                <a:gd name="connsiteX2" fmla="*/ 7852 w 8135"/>
                <a:gd name="connsiteY2" fmla="*/ 5360 h 7884"/>
                <a:gd name="connsiteX3" fmla="*/ 7852 w 8135"/>
                <a:gd name="connsiteY3" fmla="*/ 5360 h 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884">
                  <a:moveTo>
                    <a:pt x="7852" y="5360"/>
                  </a:moveTo>
                  <a:cubicBezTo>
                    <a:pt x="6020" y="10223"/>
                    <a:pt x="-1549" y="7388"/>
                    <a:pt x="284" y="2524"/>
                  </a:cubicBezTo>
                  <a:cubicBezTo>
                    <a:pt x="2116" y="-2339"/>
                    <a:pt x="9684" y="496"/>
                    <a:pt x="7852" y="5360"/>
                  </a:cubicBezTo>
                  <a:lnTo>
                    <a:pt x="7852" y="53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FF0786E2-050A-43E4-BE4D-98C53B2BFAD3}"/>
                </a:ext>
              </a:extLst>
            </p:cNvPr>
            <p:cNvSpPr/>
            <p:nvPr/>
          </p:nvSpPr>
          <p:spPr>
            <a:xfrm>
              <a:off x="8471670" y="6316682"/>
              <a:ext cx="9880" cy="9929"/>
            </a:xfrm>
            <a:custGeom>
              <a:avLst/>
              <a:gdLst>
                <a:gd name="connsiteX0" fmla="*/ 9564 w 9880"/>
                <a:gd name="connsiteY0" fmla="*/ 6693 h 9929"/>
                <a:gd name="connsiteX1" fmla="*/ 3195 w 9880"/>
                <a:gd name="connsiteY1" fmla="*/ 9594 h 9929"/>
                <a:gd name="connsiteX2" fmla="*/ 317 w 9880"/>
                <a:gd name="connsiteY2" fmla="*/ 3226 h 9929"/>
                <a:gd name="connsiteX3" fmla="*/ 6685 w 9880"/>
                <a:gd name="connsiteY3" fmla="*/ 347 h 9929"/>
                <a:gd name="connsiteX4" fmla="*/ 9564 w 9880"/>
                <a:gd name="connsiteY4" fmla="*/ 6693 h 9929"/>
                <a:gd name="connsiteX5" fmla="*/ 9564 w 9880"/>
                <a:gd name="connsiteY5" fmla="*/ 6693 h 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0" h="9929">
                  <a:moveTo>
                    <a:pt x="9564" y="6693"/>
                  </a:moveTo>
                  <a:cubicBezTo>
                    <a:pt x="8648" y="9114"/>
                    <a:pt x="5661" y="10641"/>
                    <a:pt x="3195" y="9594"/>
                  </a:cubicBezTo>
                  <a:cubicBezTo>
                    <a:pt x="731" y="8525"/>
                    <a:pt x="-665" y="5821"/>
                    <a:pt x="317" y="3226"/>
                  </a:cubicBezTo>
                  <a:cubicBezTo>
                    <a:pt x="1233" y="805"/>
                    <a:pt x="4242" y="-722"/>
                    <a:pt x="6685" y="347"/>
                  </a:cubicBezTo>
                  <a:cubicBezTo>
                    <a:pt x="9149" y="1372"/>
                    <a:pt x="10546" y="4098"/>
                    <a:pt x="9564" y="6693"/>
                  </a:cubicBezTo>
                  <a:lnTo>
                    <a:pt x="9564" y="66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782B78A5-9A05-4D6E-BAA4-A00D89BADBA0}"/>
                </a:ext>
              </a:extLst>
            </p:cNvPr>
            <p:cNvSpPr/>
            <p:nvPr/>
          </p:nvSpPr>
          <p:spPr>
            <a:xfrm>
              <a:off x="8489357" y="6332297"/>
              <a:ext cx="9615" cy="9354"/>
            </a:xfrm>
            <a:custGeom>
              <a:avLst/>
              <a:gdLst>
                <a:gd name="connsiteX0" fmla="*/ 9281 w 9615"/>
                <a:gd name="connsiteY0" fmla="*/ 6367 h 9354"/>
                <a:gd name="connsiteX1" fmla="*/ 340 w 9615"/>
                <a:gd name="connsiteY1" fmla="*/ 2987 h 9354"/>
                <a:gd name="connsiteX2" fmla="*/ 9281 w 9615"/>
                <a:gd name="connsiteY2" fmla="*/ 6367 h 9354"/>
                <a:gd name="connsiteX3" fmla="*/ 9281 w 9615"/>
                <a:gd name="connsiteY3" fmla="*/ 6367 h 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5" h="9354">
                  <a:moveTo>
                    <a:pt x="9281" y="6367"/>
                  </a:moveTo>
                  <a:cubicBezTo>
                    <a:pt x="7100" y="12125"/>
                    <a:pt x="-1841" y="8766"/>
                    <a:pt x="340" y="2987"/>
                  </a:cubicBezTo>
                  <a:cubicBezTo>
                    <a:pt x="2499" y="-2771"/>
                    <a:pt x="11441" y="588"/>
                    <a:pt x="9281" y="6367"/>
                  </a:cubicBezTo>
                  <a:lnTo>
                    <a:pt x="9281" y="63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51CAAF76-0E76-4F7C-89EE-761F9A6F070C}"/>
                </a:ext>
              </a:extLst>
            </p:cNvPr>
            <p:cNvSpPr/>
            <p:nvPr/>
          </p:nvSpPr>
          <p:spPr>
            <a:xfrm>
              <a:off x="8445235" y="6174768"/>
              <a:ext cx="9118" cy="8860"/>
            </a:xfrm>
            <a:custGeom>
              <a:avLst/>
              <a:gdLst>
                <a:gd name="connsiteX0" fmla="*/ 8802 w 9118"/>
                <a:gd name="connsiteY0" fmla="*/ 6033 h 8860"/>
                <a:gd name="connsiteX1" fmla="*/ 317 w 9118"/>
                <a:gd name="connsiteY1" fmla="*/ 2827 h 8860"/>
                <a:gd name="connsiteX2" fmla="*/ 8802 w 9118"/>
                <a:gd name="connsiteY2" fmla="*/ 6033 h 8860"/>
                <a:gd name="connsiteX3" fmla="*/ 8802 w 9118"/>
                <a:gd name="connsiteY3" fmla="*/ 6033 h 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18" h="8860">
                  <a:moveTo>
                    <a:pt x="8802" y="6033"/>
                  </a:moveTo>
                  <a:cubicBezTo>
                    <a:pt x="6752" y="11486"/>
                    <a:pt x="-1733" y="8302"/>
                    <a:pt x="317" y="2827"/>
                  </a:cubicBezTo>
                  <a:cubicBezTo>
                    <a:pt x="2367" y="-2625"/>
                    <a:pt x="10852" y="559"/>
                    <a:pt x="8802" y="6033"/>
                  </a:cubicBezTo>
                  <a:lnTo>
                    <a:pt x="8802" y="60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53861969-5013-455E-BD02-FCD53DD0E363}"/>
                </a:ext>
              </a:extLst>
            </p:cNvPr>
            <p:cNvSpPr/>
            <p:nvPr/>
          </p:nvSpPr>
          <p:spPr>
            <a:xfrm>
              <a:off x="8413537" y="6177335"/>
              <a:ext cx="5464" cy="5313"/>
            </a:xfrm>
            <a:custGeom>
              <a:avLst/>
              <a:gdLst>
                <a:gd name="connsiteX0" fmla="*/ 5276 w 5464"/>
                <a:gd name="connsiteY0" fmla="*/ 3619 h 5313"/>
                <a:gd name="connsiteX1" fmla="*/ 194 w 5464"/>
                <a:gd name="connsiteY1" fmla="*/ 1700 h 5313"/>
                <a:gd name="connsiteX2" fmla="*/ 5276 w 5464"/>
                <a:gd name="connsiteY2" fmla="*/ 3619 h 5313"/>
                <a:gd name="connsiteX3" fmla="*/ 5276 w 5464"/>
                <a:gd name="connsiteY3" fmla="*/ 3619 h 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4" h="5313">
                  <a:moveTo>
                    <a:pt x="5276" y="3619"/>
                  </a:moveTo>
                  <a:cubicBezTo>
                    <a:pt x="4033" y="6891"/>
                    <a:pt x="-1049" y="4971"/>
                    <a:pt x="194" y="1700"/>
                  </a:cubicBezTo>
                  <a:cubicBezTo>
                    <a:pt x="1416" y="-1572"/>
                    <a:pt x="6498" y="326"/>
                    <a:pt x="5276" y="3619"/>
                  </a:cubicBezTo>
                  <a:lnTo>
                    <a:pt x="5276" y="36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85312C60-4B32-4228-8A90-782A2BB0478C}"/>
                </a:ext>
              </a:extLst>
            </p:cNvPr>
            <p:cNvSpPr/>
            <p:nvPr/>
          </p:nvSpPr>
          <p:spPr>
            <a:xfrm>
              <a:off x="8532223" y="6299898"/>
              <a:ext cx="11544" cy="11590"/>
            </a:xfrm>
            <a:custGeom>
              <a:avLst/>
              <a:gdLst>
                <a:gd name="connsiteX0" fmla="*/ 11170 w 11544"/>
                <a:gd name="connsiteY0" fmla="*/ 7817 h 11590"/>
                <a:gd name="connsiteX1" fmla="*/ 3733 w 11544"/>
                <a:gd name="connsiteY1" fmla="*/ 11198 h 11590"/>
                <a:gd name="connsiteX2" fmla="*/ 374 w 11544"/>
                <a:gd name="connsiteY2" fmla="*/ 3760 h 11590"/>
                <a:gd name="connsiteX3" fmla="*/ 7812 w 11544"/>
                <a:gd name="connsiteY3" fmla="*/ 402 h 11590"/>
                <a:gd name="connsiteX4" fmla="*/ 11170 w 11544"/>
                <a:gd name="connsiteY4" fmla="*/ 7817 h 11590"/>
                <a:gd name="connsiteX5" fmla="*/ 11170 w 11544"/>
                <a:gd name="connsiteY5" fmla="*/ 7817 h 1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44" h="11590">
                  <a:moveTo>
                    <a:pt x="11170" y="7817"/>
                  </a:moveTo>
                  <a:cubicBezTo>
                    <a:pt x="10102" y="10653"/>
                    <a:pt x="6612" y="12419"/>
                    <a:pt x="3733" y="11198"/>
                  </a:cubicBezTo>
                  <a:cubicBezTo>
                    <a:pt x="854" y="9955"/>
                    <a:pt x="-782" y="6792"/>
                    <a:pt x="374" y="3760"/>
                  </a:cubicBezTo>
                  <a:cubicBezTo>
                    <a:pt x="1443" y="947"/>
                    <a:pt x="4932" y="-842"/>
                    <a:pt x="7812" y="402"/>
                  </a:cubicBezTo>
                  <a:cubicBezTo>
                    <a:pt x="10691" y="1601"/>
                    <a:pt x="12326" y="4786"/>
                    <a:pt x="11170" y="7817"/>
                  </a:cubicBezTo>
                  <a:lnTo>
                    <a:pt x="11170" y="78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0CE94F20-A493-443D-A103-1296632D645B}"/>
                </a:ext>
              </a:extLst>
            </p:cNvPr>
            <p:cNvSpPr/>
            <p:nvPr/>
          </p:nvSpPr>
          <p:spPr>
            <a:xfrm>
              <a:off x="8516513" y="6270795"/>
              <a:ext cx="9710" cy="9418"/>
            </a:xfrm>
            <a:custGeom>
              <a:avLst/>
              <a:gdLst>
                <a:gd name="connsiteX0" fmla="*/ 9367 w 9710"/>
                <a:gd name="connsiteY0" fmla="*/ 6408 h 9418"/>
                <a:gd name="connsiteX1" fmla="*/ 337 w 9710"/>
                <a:gd name="connsiteY1" fmla="*/ 3005 h 9418"/>
                <a:gd name="connsiteX2" fmla="*/ 9367 w 9710"/>
                <a:gd name="connsiteY2" fmla="*/ 6408 h 9418"/>
                <a:gd name="connsiteX3" fmla="*/ 9367 w 9710"/>
                <a:gd name="connsiteY3" fmla="*/ 6408 h 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10" h="9418">
                  <a:moveTo>
                    <a:pt x="9367" y="6408"/>
                  </a:moveTo>
                  <a:cubicBezTo>
                    <a:pt x="7186" y="12209"/>
                    <a:pt x="-1844" y="8829"/>
                    <a:pt x="337" y="3005"/>
                  </a:cubicBezTo>
                  <a:cubicBezTo>
                    <a:pt x="2541" y="-2797"/>
                    <a:pt x="11569" y="606"/>
                    <a:pt x="9367" y="6408"/>
                  </a:cubicBezTo>
                  <a:lnTo>
                    <a:pt x="9367" y="64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56F7DE50-E81F-4671-B6E6-CC4996F35BFD}"/>
                </a:ext>
              </a:extLst>
            </p:cNvPr>
            <p:cNvSpPr/>
            <p:nvPr/>
          </p:nvSpPr>
          <p:spPr>
            <a:xfrm>
              <a:off x="8544622" y="6260546"/>
              <a:ext cx="9212" cy="8939"/>
            </a:xfrm>
            <a:custGeom>
              <a:avLst/>
              <a:gdLst>
                <a:gd name="connsiteX0" fmla="*/ 8891 w 9212"/>
                <a:gd name="connsiteY0" fmla="*/ 6079 h 8939"/>
                <a:gd name="connsiteX1" fmla="*/ 321 w 9212"/>
                <a:gd name="connsiteY1" fmla="*/ 2851 h 8939"/>
                <a:gd name="connsiteX2" fmla="*/ 8891 w 9212"/>
                <a:gd name="connsiteY2" fmla="*/ 6079 h 8939"/>
                <a:gd name="connsiteX3" fmla="*/ 8891 w 9212"/>
                <a:gd name="connsiteY3" fmla="*/ 607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9">
                  <a:moveTo>
                    <a:pt x="8891" y="6079"/>
                  </a:moveTo>
                  <a:cubicBezTo>
                    <a:pt x="6820" y="11597"/>
                    <a:pt x="-1752" y="8369"/>
                    <a:pt x="321" y="2851"/>
                  </a:cubicBezTo>
                  <a:cubicBezTo>
                    <a:pt x="2392" y="-2645"/>
                    <a:pt x="10964" y="561"/>
                    <a:pt x="8891" y="6079"/>
                  </a:cubicBezTo>
                  <a:lnTo>
                    <a:pt x="889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53DAC204-A059-4FDF-9786-324DC5EA2322}"/>
                </a:ext>
              </a:extLst>
            </p:cNvPr>
            <p:cNvSpPr/>
            <p:nvPr/>
          </p:nvSpPr>
          <p:spPr>
            <a:xfrm>
              <a:off x="8386166" y="6225728"/>
              <a:ext cx="6055" cy="5870"/>
            </a:xfrm>
            <a:custGeom>
              <a:avLst/>
              <a:gdLst>
                <a:gd name="connsiteX0" fmla="*/ 5842 w 6055"/>
                <a:gd name="connsiteY0" fmla="*/ 3993 h 5870"/>
                <a:gd name="connsiteX1" fmla="*/ 214 w 6055"/>
                <a:gd name="connsiteY1" fmla="*/ 1878 h 5870"/>
                <a:gd name="connsiteX2" fmla="*/ 5842 w 6055"/>
                <a:gd name="connsiteY2" fmla="*/ 3993 h 5870"/>
                <a:gd name="connsiteX3" fmla="*/ 5842 w 6055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5" h="5870">
                  <a:moveTo>
                    <a:pt x="5842" y="3993"/>
                  </a:moveTo>
                  <a:cubicBezTo>
                    <a:pt x="4468" y="7614"/>
                    <a:pt x="-1159" y="5498"/>
                    <a:pt x="214" y="1878"/>
                  </a:cubicBezTo>
                  <a:cubicBezTo>
                    <a:pt x="1567" y="-1743"/>
                    <a:pt x="7215" y="373"/>
                    <a:pt x="5842" y="3993"/>
                  </a:cubicBezTo>
                  <a:lnTo>
                    <a:pt x="5842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1F768AD0-88CC-4033-A0B4-D6B060DAA0DB}"/>
                </a:ext>
              </a:extLst>
            </p:cNvPr>
            <p:cNvSpPr/>
            <p:nvPr/>
          </p:nvSpPr>
          <p:spPr>
            <a:xfrm>
              <a:off x="8353119" y="6239159"/>
              <a:ext cx="11189" cy="10873"/>
            </a:xfrm>
            <a:custGeom>
              <a:avLst/>
              <a:gdLst>
                <a:gd name="connsiteX0" fmla="*/ 10797 w 11189"/>
                <a:gd name="connsiteY0" fmla="*/ 7400 h 10873"/>
                <a:gd name="connsiteX1" fmla="*/ 393 w 11189"/>
                <a:gd name="connsiteY1" fmla="*/ 3474 h 10873"/>
                <a:gd name="connsiteX2" fmla="*/ 10797 w 11189"/>
                <a:gd name="connsiteY2" fmla="*/ 7400 h 10873"/>
                <a:gd name="connsiteX3" fmla="*/ 10797 w 11189"/>
                <a:gd name="connsiteY3" fmla="*/ 7400 h 1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9" h="10873">
                  <a:moveTo>
                    <a:pt x="10797" y="7400"/>
                  </a:moveTo>
                  <a:cubicBezTo>
                    <a:pt x="8267" y="14096"/>
                    <a:pt x="-2137" y="10192"/>
                    <a:pt x="393" y="3474"/>
                  </a:cubicBezTo>
                  <a:cubicBezTo>
                    <a:pt x="2901" y="-3222"/>
                    <a:pt x="13326" y="682"/>
                    <a:pt x="10797" y="7400"/>
                  </a:cubicBezTo>
                  <a:lnTo>
                    <a:pt x="10797" y="74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D7E952DA-DC20-4F3F-927D-8F4D9DB34691}"/>
                </a:ext>
              </a:extLst>
            </p:cNvPr>
            <p:cNvSpPr/>
            <p:nvPr/>
          </p:nvSpPr>
          <p:spPr>
            <a:xfrm>
              <a:off x="8362978" y="6216969"/>
              <a:ext cx="8136" cy="7903"/>
            </a:xfrm>
            <a:custGeom>
              <a:avLst/>
              <a:gdLst>
                <a:gd name="connsiteX0" fmla="*/ 7852 w 8136"/>
                <a:gd name="connsiteY0" fmla="*/ 5381 h 7903"/>
                <a:gd name="connsiteX1" fmla="*/ 284 w 8136"/>
                <a:gd name="connsiteY1" fmla="*/ 2523 h 7903"/>
                <a:gd name="connsiteX2" fmla="*/ 7852 w 8136"/>
                <a:gd name="connsiteY2" fmla="*/ 5381 h 7903"/>
                <a:gd name="connsiteX3" fmla="*/ 7852 w 8136"/>
                <a:gd name="connsiteY3" fmla="*/ 5381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6" h="7903">
                  <a:moveTo>
                    <a:pt x="7852" y="5381"/>
                  </a:moveTo>
                  <a:cubicBezTo>
                    <a:pt x="6020" y="10244"/>
                    <a:pt x="-1548" y="7409"/>
                    <a:pt x="284" y="2523"/>
                  </a:cubicBezTo>
                  <a:cubicBezTo>
                    <a:pt x="2115" y="-2340"/>
                    <a:pt x="9684" y="495"/>
                    <a:pt x="7852" y="5381"/>
                  </a:cubicBezTo>
                  <a:lnTo>
                    <a:pt x="7852" y="53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8D27F18E-198A-4B63-8831-BE075ED68BD1}"/>
                </a:ext>
              </a:extLst>
            </p:cNvPr>
            <p:cNvSpPr/>
            <p:nvPr/>
          </p:nvSpPr>
          <p:spPr>
            <a:xfrm>
              <a:off x="8363294" y="6230961"/>
              <a:ext cx="7000" cy="7127"/>
            </a:xfrm>
            <a:custGeom>
              <a:avLst/>
              <a:gdLst>
                <a:gd name="connsiteX0" fmla="*/ 5682 w 7000"/>
                <a:gd name="connsiteY0" fmla="*/ 1268 h 7127"/>
                <a:gd name="connsiteX1" fmla="*/ 6096 w 7000"/>
                <a:gd name="connsiteY1" fmla="*/ 6110 h 7127"/>
                <a:gd name="connsiteX2" fmla="*/ 1232 w 7000"/>
                <a:gd name="connsiteY2" fmla="*/ 5936 h 7127"/>
                <a:gd name="connsiteX3" fmla="*/ 229 w 7000"/>
                <a:gd name="connsiteY3" fmla="*/ 4213 h 7127"/>
                <a:gd name="connsiteX4" fmla="*/ 796 w 7000"/>
                <a:gd name="connsiteY4" fmla="*/ 963 h 7127"/>
                <a:gd name="connsiteX5" fmla="*/ 3980 w 7000"/>
                <a:gd name="connsiteY5" fmla="*/ 200 h 7127"/>
                <a:gd name="connsiteX6" fmla="*/ 5682 w 7000"/>
                <a:gd name="connsiteY6" fmla="*/ 1268 h 7127"/>
                <a:gd name="connsiteX7" fmla="*/ 5682 w 7000"/>
                <a:gd name="connsiteY7" fmla="*/ 1268 h 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" h="7127">
                  <a:moveTo>
                    <a:pt x="5682" y="1268"/>
                  </a:moveTo>
                  <a:cubicBezTo>
                    <a:pt x="7208" y="2468"/>
                    <a:pt x="7492" y="4671"/>
                    <a:pt x="6096" y="6110"/>
                  </a:cubicBezTo>
                  <a:cubicBezTo>
                    <a:pt x="4874" y="7397"/>
                    <a:pt x="2323" y="7593"/>
                    <a:pt x="1232" y="5936"/>
                  </a:cubicBezTo>
                  <a:cubicBezTo>
                    <a:pt x="862" y="5390"/>
                    <a:pt x="447" y="4845"/>
                    <a:pt x="229" y="4213"/>
                  </a:cubicBezTo>
                  <a:cubicBezTo>
                    <a:pt x="-164" y="3079"/>
                    <a:pt x="-98" y="1879"/>
                    <a:pt x="796" y="963"/>
                  </a:cubicBezTo>
                  <a:cubicBezTo>
                    <a:pt x="1582" y="156"/>
                    <a:pt x="2889" y="-280"/>
                    <a:pt x="3980" y="200"/>
                  </a:cubicBezTo>
                  <a:cubicBezTo>
                    <a:pt x="4612" y="505"/>
                    <a:pt x="5158" y="854"/>
                    <a:pt x="5682" y="1268"/>
                  </a:cubicBezTo>
                  <a:lnTo>
                    <a:pt x="5682" y="12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98AF1370-FC98-4172-9DBD-35EC71544E8F}"/>
                </a:ext>
              </a:extLst>
            </p:cNvPr>
            <p:cNvSpPr/>
            <p:nvPr/>
          </p:nvSpPr>
          <p:spPr>
            <a:xfrm>
              <a:off x="8342567" y="6283563"/>
              <a:ext cx="7294" cy="7089"/>
            </a:xfrm>
            <a:custGeom>
              <a:avLst/>
              <a:gdLst>
                <a:gd name="connsiteX0" fmla="*/ 7042 w 7294"/>
                <a:gd name="connsiteY0" fmla="*/ 4828 h 7089"/>
                <a:gd name="connsiteX1" fmla="*/ 258 w 7294"/>
                <a:gd name="connsiteY1" fmla="*/ 2277 h 7089"/>
                <a:gd name="connsiteX2" fmla="*/ 7042 w 7294"/>
                <a:gd name="connsiteY2" fmla="*/ 4828 h 7089"/>
                <a:gd name="connsiteX3" fmla="*/ 7042 w 7294"/>
                <a:gd name="connsiteY3" fmla="*/ 4828 h 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4" h="7089">
                  <a:moveTo>
                    <a:pt x="7042" y="4828"/>
                  </a:moveTo>
                  <a:cubicBezTo>
                    <a:pt x="5406" y="9190"/>
                    <a:pt x="-1399" y="6639"/>
                    <a:pt x="258" y="2277"/>
                  </a:cubicBezTo>
                  <a:cubicBezTo>
                    <a:pt x="1894" y="-2107"/>
                    <a:pt x="8678" y="445"/>
                    <a:pt x="7042" y="4828"/>
                  </a:cubicBezTo>
                  <a:lnTo>
                    <a:pt x="7042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2EF8EDDC-89E0-4673-8D9F-4F630A0E142C}"/>
                </a:ext>
              </a:extLst>
            </p:cNvPr>
            <p:cNvSpPr/>
            <p:nvPr/>
          </p:nvSpPr>
          <p:spPr>
            <a:xfrm>
              <a:off x="8357161" y="6300154"/>
              <a:ext cx="9212" cy="8939"/>
            </a:xfrm>
            <a:custGeom>
              <a:avLst/>
              <a:gdLst>
                <a:gd name="connsiteX0" fmla="*/ 8893 w 9212"/>
                <a:gd name="connsiteY0" fmla="*/ 6079 h 8939"/>
                <a:gd name="connsiteX1" fmla="*/ 321 w 9212"/>
                <a:gd name="connsiteY1" fmla="*/ 2851 h 8939"/>
                <a:gd name="connsiteX2" fmla="*/ 8893 w 9212"/>
                <a:gd name="connsiteY2" fmla="*/ 6079 h 8939"/>
                <a:gd name="connsiteX3" fmla="*/ 8893 w 9212"/>
                <a:gd name="connsiteY3" fmla="*/ 607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9">
                  <a:moveTo>
                    <a:pt x="8893" y="6079"/>
                  </a:moveTo>
                  <a:cubicBezTo>
                    <a:pt x="6820" y="11597"/>
                    <a:pt x="-1752" y="8369"/>
                    <a:pt x="321" y="2851"/>
                  </a:cubicBezTo>
                  <a:cubicBezTo>
                    <a:pt x="2393" y="-2645"/>
                    <a:pt x="10964" y="561"/>
                    <a:pt x="8893" y="6079"/>
                  </a:cubicBezTo>
                  <a:lnTo>
                    <a:pt x="8893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A6D33606-8AD1-4406-B492-C213087D877A}"/>
                </a:ext>
              </a:extLst>
            </p:cNvPr>
            <p:cNvSpPr/>
            <p:nvPr/>
          </p:nvSpPr>
          <p:spPr>
            <a:xfrm>
              <a:off x="8358176" y="6275802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1" y="-2896"/>
                    <a:pt x="11955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54438F83-1BAD-491E-9E1C-C1105C54CA7E}"/>
                </a:ext>
              </a:extLst>
            </p:cNvPr>
            <p:cNvSpPr/>
            <p:nvPr/>
          </p:nvSpPr>
          <p:spPr>
            <a:xfrm>
              <a:off x="8349668" y="6291960"/>
              <a:ext cx="7623" cy="7410"/>
            </a:xfrm>
            <a:custGeom>
              <a:avLst/>
              <a:gdLst>
                <a:gd name="connsiteX0" fmla="*/ 7356 w 7623"/>
                <a:gd name="connsiteY0" fmla="*/ 5047 h 7410"/>
                <a:gd name="connsiteX1" fmla="*/ 268 w 7623"/>
                <a:gd name="connsiteY1" fmla="*/ 2364 h 7410"/>
                <a:gd name="connsiteX2" fmla="*/ 7356 w 7623"/>
                <a:gd name="connsiteY2" fmla="*/ 5047 h 7410"/>
                <a:gd name="connsiteX3" fmla="*/ 7356 w 7623"/>
                <a:gd name="connsiteY3" fmla="*/ 5047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7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69" y="-2195"/>
                    <a:pt x="9079" y="466"/>
                    <a:pt x="7356" y="5047"/>
                  </a:cubicBezTo>
                  <a:lnTo>
                    <a:pt x="7356" y="50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4CF9CAB3-C017-433C-8843-0A23BF062404}"/>
                </a:ext>
              </a:extLst>
            </p:cNvPr>
            <p:cNvSpPr/>
            <p:nvPr/>
          </p:nvSpPr>
          <p:spPr>
            <a:xfrm>
              <a:off x="8372114" y="6197043"/>
              <a:ext cx="8298" cy="8051"/>
            </a:xfrm>
            <a:custGeom>
              <a:avLst/>
              <a:gdLst>
                <a:gd name="connsiteX0" fmla="*/ 8007 w 8298"/>
                <a:gd name="connsiteY0" fmla="*/ 5481 h 8051"/>
                <a:gd name="connsiteX1" fmla="*/ 286 w 8298"/>
                <a:gd name="connsiteY1" fmla="*/ 2580 h 8051"/>
                <a:gd name="connsiteX2" fmla="*/ 8007 w 8298"/>
                <a:gd name="connsiteY2" fmla="*/ 5481 h 8051"/>
                <a:gd name="connsiteX3" fmla="*/ 8007 w 8298"/>
                <a:gd name="connsiteY3" fmla="*/ 5481 h 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51">
                  <a:moveTo>
                    <a:pt x="8007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2" y="-2392"/>
                    <a:pt x="9882" y="509"/>
                    <a:pt x="8007" y="5481"/>
                  </a:cubicBezTo>
                  <a:lnTo>
                    <a:pt x="8007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E9208E26-B866-45AB-B142-C1ED1FCA3A5E}"/>
                </a:ext>
              </a:extLst>
            </p:cNvPr>
            <p:cNvSpPr/>
            <p:nvPr/>
          </p:nvSpPr>
          <p:spPr>
            <a:xfrm>
              <a:off x="8395820" y="6180886"/>
              <a:ext cx="6378" cy="6191"/>
            </a:xfrm>
            <a:custGeom>
              <a:avLst/>
              <a:gdLst>
                <a:gd name="connsiteX0" fmla="*/ 6155 w 6378"/>
                <a:gd name="connsiteY0" fmla="*/ 4211 h 6191"/>
                <a:gd name="connsiteX1" fmla="*/ 224 w 6378"/>
                <a:gd name="connsiteY1" fmla="*/ 1965 h 6191"/>
                <a:gd name="connsiteX2" fmla="*/ 6155 w 6378"/>
                <a:gd name="connsiteY2" fmla="*/ 4211 h 6191"/>
                <a:gd name="connsiteX3" fmla="*/ 6155 w 6378"/>
                <a:gd name="connsiteY3" fmla="*/ 4211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8" h="6191">
                  <a:moveTo>
                    <a:pt x="6155" y="4211"/>
                  </a:moveTo>
                  <a:cubicBezTo>
                    <a:pt x="4716" y="8028"/>
                    <a:pt x="-1216" y="5804"/>
                    <a:pt x="224" y="1965"/>
                  </a:cubicBezTo>
                  <a:cubicBezTo>
                    <a:pt x="1662" y="-1830"/>
                    <a:pt x="7595" y="394"/>
                    <a:pt x="6155" y="4211"/>
                  </a:cubicBezTo>
                  <a:lnTo>
                    <a:pt x="6155" y="42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DFECCD77-1C2E-4EF9-8C64-DAA2937A5C34}"/>
                </a:ext>
              </a:extLst>
            </p:cNvPr>
            <p:cNvSpPr/>
            <p:nvPr/>
          </p:nvSpPr>
          <p:spPr>
            <a:xfrm>
              <a:off x="8427416" y="6167706"/>
              <a:ext cx="8370" cy="8130"/>
            </a:xfrm>
            <a:custGeom>
              <a:avLst/>
              <a:gdLst>
                <a:gd name="connsiteX0" fmla="*/ 8082 w 8370"/>
                <a:gd name="connsiteY0" fmla="*/ 5527 h 8130"/>
                <a:gd name="connsiteX1" fmla="*/ 296 w 8370"/>
                <a:gd name="connsiteY1" fmla="*/ 2604 h 8130"/>
                <a:gd name="connsiteX2" fmla="*/ 8082 w 8370"/>
                <a:gd name="connsiteY2" fmla="*/ 5527 h 8130"/>
                <a:gd name="connsiteX3" fmla="*/ 8082 w 8370"/>
                <a:gd name="connsiteY3" fmla="*/ 5527 h 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0" h="8130">
                  <a:moveTo>
                    <a:pt x="8082" y="5527"/>
                  </a:moveTo>
                  <a:cubicBezTo>
                    <a:pt x="6184" y="10543"/>
                    <a:pt x="-1602" y="7620"/>
                    <a:pt x="296" y="2604"/>
                  </a:cubicBezTo>
                  <a:cubicBezTo>
                    <a:pt x="2171" y="-2412"/>
                    <a:pt x="9957" y="510"/>
                    <a:pt x="8082" y="5527"/>
                  </a:cubicBezTo>
                  <a:lnTo>
                    <a:pt x="8082" y="5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426907F8-5DEF-405E-89E3-FB34D911029A}"/>
                </a:ext>
              </a:extLst>
            </p:cNvPr>
            <p:cNvSpPr/>
            <p:nvPr/>
          </p:nvSpPr>
          <p:spPr>
            <a:xfrm>
              <a:off x="8379661" y="6180068"/>
              <a:ext cx="8298" cy="8046"/>
            </a:xfrm>
            <a:custGeom>
              <a:avLst/>
              <a:gdLst>
                <a:gd name="connsiteX0" fmla="*/ 8007 w 8298"/>
                <a:gd name="connsiteY0" fmla="*/ 5466 h 8046"/>
                <a:gd name="connsiteX1" fmla="*/ 286 w 8298"/>
                <a:gd name="connsiteY1" fmla="*/ 2565 h 8046"/>
                <a:gd name="connsiteX2" fmla="*/ 8007 w 8298"/>
                <a:gd name="connsiteY2" fmla="*/ 5466 h 8046"/>
                <a:gd name="connsiteX3" fmla="*/ 8007 w 8298"/>
                <a:gd name="connsiteY3" fmla="*/ 5466 h 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46">
                  <a:moveTo>
                    <a:pt x="8007" y="5466"/>
                  </a:moveTo>
                  <a:cubicBezTo>
                    <a:pt x="6131" y="10439"/>
                    <a:pt x="-1567" y="7538"/>
                    <a:pt x="286" y="2565"/>
                  </a:cubicBezTo>
                  <a:cubicBezTo>
                    <a:pt x="2162" y="-2386"/>
                    <a:pt x="9883" y="515"/>
                    <a:pt x="8007" y="5466"/>
                  </a:cubicBezTo>
                  <a:lnTo>
                    <a:pt x="8007" y="54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56FC6626-7F07-497F-8244-A2282D5E03E2}"/>
                </a:ext>
              </a:extLst>
            </p:cNvPr>
            <p:cNvSpPr/>
            <p:nvPr/>
          </p:nvSpPr>
          <p:spPr>
            <a:xfrm>
              <a:off x="8397083" y="6168498"/>
              <a:ext cx="4549" cy="4426"/>
            </a:xfrm>
            <a:custGeom>
              <a:avLst/>
              <a:gdLst>
                <a:gd name="connsiteX0" fmla="*/ 4390 w 4549"/>
                <a:gd name="connsiteY0" fmla="*/ 3012 h 4426"/>
                <a:gd name="connsiteX1" fmla="*/ 159 w 4549"/>
                <a:gd name="connsiteY1" fmla="*/ 1420 h 4426"/>
                <a:gd name="connsiteX2" fmla="*/ 4390 w 4549"/>
                <a:gd name="connsiteY2" fmla="*/ 3012 h 4426"/>
                <a:gd name="connsiteX3" fmla="*/ 4390 w 4549"/>
                <a:gd name="connsiteY3" fmla="*/ 3012 h 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9" h="4426">
                  <a:moveTo>
                    <a:pt x="4390" y="3012"/>
                  </a:moveTo>
                  <a:cubicBezTo>
                    <a:pt x="3366" y="5738"/>
                    <a:pt x="-867" y="4146"/>
                    <a:pt x="159" y="1420"/>
                  </a:cubicBezTo>
                  <a:cubicBezTo>
                    <a:pt x="1185" y="-1307"/>
                    <a:pt x="5416" y="264"/>
                    <a:pt x="4390" y="3012"/>
                  </a:cubicBezTo>
                  <a:lnTo>
                    <a:pt x="4390" y="30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8719D5F4-5869-4D17-991D-B3CB60058707}"/>
                </a:ext>
              </a:extLst>
            </p:cNvPr>
            <p:cNvSpPr/>
            <p:nvPr/>
          </p:nvSpPr>
          <p:spPr>
            <a:xfrm>
              <a:off x="8396097" y="6206401"/>
              <a:ext cx="113057" cy="111688"/>
            </a:xfrm>
            <a:custGeom>
              <a:avLst/>
              <a:gdLst>
                <a:gd name="connsiteX0" fmla="*/ 79270 w 113057"/>
                <a:gd name="connsiteY0" fmla="*/ 5065 h 111688"/>
                <a:gd name="connsiteX1" fmla="*/ 90961 w 113057"/>
                <a:gd name="connsiteY1" fmla="*/ 11761 h 111688"/>
                <a:gd name="connsiteX2" fmla="*/ 108169 w 113057"/>
                <a:gd name="connsiteY2" fmla="*/ 79308 h 111688"/>
                <a:gd name="connsiteX3" fmla="*/ 7994 w 113057"/>
                <a:gd name="connsiteY3" fmla="*/ 84259 h 111688"/>
                <a:gd name="connsiteX4" fmla="*/ 7558 w 113057"/>
                <a:gd name="connsiteY4" fmla="*/ 83168 h 111688"/>
                <a:gd name="connsiteX5" fmla="*/ 3065 w 113057"/>
                <a:gd name="connsiteY5" fmla="*/ 73157 h 111688"/>
                <a:gd name="connsiteX6" fmla="*/ 2956 w 113057"/>
                <a:gd name="connsiteY6" fmla="*/ 72568 h 111688"/>
                <a:gd name="connsiteX7" fmla="*/ 5857 w 113057"/>
                <a:gd name="connsiteY7" fmla="*/ 32503 h 111688"/>
                <a:gd name="connsiteX8" fmla="*/ 30698 w 113057"/>
                <a:gd name="connsiteY8" fmla="*/ 7552 h 111688"/>
                <a:gd name="connsiteX9" fmla="*/ 60273 w 113057"/>
                <a:gd name="connsiteY9" fmla="*/ 92 h 111688"/>
                <a:gd name="connsiteX10" fmla="*/ 79270 w 113057"/>
                <a:gd name="connsiteY10" fmla="*/ 5065 h 111688"/>
                <a:gd name="connsiteX11" fmla="*/ 79270 w 113057"/>
                <a:gd name="connsiteY11" fmla="*/ 5065 h 111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057" h="111688">
                  <a:moveTo>
                    <a:pt x="79270" y="5065"/>
                  </a:moveTo>
                  <a:cubicBezTo>
                    <a:pt x="83327" y="6766"/>
                    <a:pt x="87253" y="8969"/>
                    <a:pt x="90961" y="11761"/>
                  </a:cubicBezTo>
                  <a:cubicBezTo>
                    <a:pt x="115236" y="30125"/>
                    <a:pt x="117046" y="56428"/>
                    <a:pt x="108169" y="79308"/>
                  </a:cubicBezTo>
                  <a:cubicBezTo>
                    <a:pt x="93032" y="118283"/>
                    <a:pt x="26184" y="124630"/>
                    <a:pt x="7994" y="84259"/>
                  </a:cubicBezTo>
                  <a:cubicBezTo>
                    <a:pt x="7841" y="83910"/>
                    <a:pt x="7710" y="83539"/>
                    <a:pt x="7558" y="83168"/>
                  </a:cubicBezTo>
                  <a:cubicBezTo>
                    <a:pt x="5529" y="80333"/>
                    <a:pt x="3959" y="77039"/>
                    <a:pt x="3065" y="73157"/>
                  </a:cubicBezTo>
                  <a:cubicBezTo>
                    <a:pt x="3021" y="72961"/>
                    <a:pt x="3000" y="72764"/>
                    <a:pt x="2956" y="72568"/>
                  </a:cubicBezTo>
                  <a:cubicBezTo>
                    <a:pt x="-1537" y="60333"/>
                    <a:pt x="-1166" y="46330"/>
                    <a:pt x="5857" y="32503"/>
                  </a:cubicBezTo>
                  <a:cubicBezTo>
                    <a:pt x="11483" y="21423"/>
                    <a:pt x="20361" y="12939"/>
                    <a:pt x="30698" y="7552"/>
                  </a:cubicBezTo>
                  <a:cubicBezTo>
                    <a:pt x="39597" y="2295"/>
                    <a:pt x="49782" y="-562"/>
                    <a:pt x="60273" y="92"/>
                  </a:cubicBezTo>
                  <a:cubicBezTo>
                    <a:pt x="67297" y="485"/>
                    <a:pt x="73665" y="2252"/>
                    <a:pt x="79270" y="5065"/>
                  </a:cubicBezTo>
                  <a:lnTo>
                    <a:pt x="79270" y="5065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E1C0FE0F-3C7A-46EC-A1DA-0FC3AD0C4BDA}"/>
                </a:ext>
              </a:extLst>
            </p:cNvPr>
            <p:cNvSpPr/>
            <p:nvPr/>
          </p:nvSpPr>
          <p:spPr>
            <a:xfrm>
              <a:off x="8457700" y="6326694"/>
              <a:ext cx="15418" cy="14386"/>
            </a:xfrm>
            <a:custGeom>
              <a:avLst/>
              <a:gdLst>
                <a:gd name="connsiteX0" fmla="*/ 12039 w 15418"/>
                <a:gd name="connsiteY0" fmla="*/ 1501 h 14386"/>
                <a:gd name="connsiteX1" fmla="*/ 14832 w 15418"/>
                <a:gd name="connsiteY1" fmla="*/ 4773 h 14386"/>
                <a:gd name="connsiteX2" fmla="*/ 15377 w 15418"/>
                <a:gd name="connsiteY2" fmla="*/ 8328 h 14386"/>
                <a:gd name="connsiteX3" fmla="*/ 12869 w 15418"/>
                <a:gd name="connsiteY3" fmla="*/ 12952 h 14386"/>
                <a:gd name="connsiteX4" fmla="*/ 8266 w 15418"/>
                <a:gd name="connsiteY4" fmla="*/ 14348 h 14386"/>
                <a:gd name="connsiteX5" fmla="*/ 5213 w 15418"/>
                <a:gd name="connsiteY5" fmla="*/ 13192 h 14386"/>
                <a:gd name="connsiteX6" fmla="*/ 611 w 15418"/>
                <a:gd name="connsiteY6" fmla="*/ 9244 h 14386"/>
                <a:gd name="connsiteX7" fmla="*/ 2399 w 15418"/>
                <a:gd name="connsiteY7" fmla="*/ 1676 h 14386"/>
                <a:gd name="connsiteX8" fmla="*/ 12039 w 15418"/>
                <a:gd name="connsiteY8" fmla="*/ 1501 h 14386"/>
                <a:gd name="connsiteX9" fmla="*/ 12039 w 15418"/>
                <a:gd name="connsiteY9" fmla="*/ 1501 h 1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8" h="14386">
                  <a:moveTo>
                    <a:pt x="12039" y="1501"/>
                  </a:moveTo>
                  <a:cubicBezTo>
                    <a:pt x="13283" y="2352"/>
                    <a:pt x="14221" y="3377"/>
                    <a:pt x="14832" y="4773"/>
                  </a:cubicBezTo>
                  <a:cubicBezTo>
                    <a:pt x="15333" y="5929"/>
                    <a:pt x="15508" y="7085"/>
                    <a:pt x="15377" y="8328"/>
                  </a:cubicBezTo>
                  <a:cubicBezTo>
                    <a:pt x="15159" y="10335"/>
                    <a:pt x="14199" y="11534"/>
                    <a:pt x="12869" y="12952"/>
                  </a:cubicBezTo>
                  <a:cubicBezTo>
                    <a:pt x="11887" y="13977"/>
                    <a:pt x="9619" y="14544"/>
                    <a:pt x="8266" y="14348"/>
                  </a:cubicBezTo>
                  <a:cubicBezTo>
                    <a:pt x="7176" y="14195"/>
                    <a:pt x="6108" y="13802"/>
                    <a:pt x="5213" y="13192"/>
                  </a:cubicBezTo>
                  <a:cubicBezTo>
                    <a:pt x="3032" y="12559"/>
                    <a:pt x="1811" y="11185"/>
                    <a:pt x="611" y="9244"/>
                  </a:cubicBezTo>
                  <a:cubicBezTo>
                    <a:pt x="-762" y="6976"/>
                    <a:pt x="328" y="3159"/>
                    <a:pt x="2399" y="1676"/>
                  </a:cubicBezTo>
                  <a:cubicBezTo>
                    <a:pt x="5344" y="-461"/>
                    <a:pt x="9009" y="-592"/>
                    <a:pt x="12039" y="1501"/>
                  </a:cubicBezTo>
                  <a:lnTo>
                    <a:pt x="12039" y="15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3F406F94-61CA-4754-9127-913AF74D0CF6}"/>
                </a:ext>
              </a:extLst>
            </p:cNvPr>
            <p:cNvSpPr/>
            <p:nvPr/>
          </p:nvSpPr>
          <p:spPr>
            <a:xfrm>
              <a:off x="8428829" y="6243083"/>
              <a:ext cx="46836" cy="42144"/>
            </a:xfrm>
            <a:custGeom>
              <a:avLst/>
              <a:gdLst>
                <a:gd name="connsiteX0" fmla="*/ 44379 w 46836"/>
                <a:gd name="connsiteY0" fmla="*/ 9321 h 42144"/>
                <a:gd name="connsiteX1" fmla="*/ 44727 w 46836"/>
                <a:gd name="connsiteY1" fmla="*/ 29605 h 42144"/>
                <a:gd name="connsiteX2" fmla="*/ 39275 w 46836"/>
                <a:gd name="connsiteY2" fmla="*/ 36279 h 42144"/>
                <a:gd name="connsiteX3" fmla="*/ 27782 w 46836"/>
                <a:gd name="connsiteY3" fmla="*/ 41994 h 42144"/>
                <a:gd name="connsiteX4" fmla="*/ 20736 w 46836"/>
                <a:gd name="connsiteY4" fmla="*/ 41732 h 42144"/>
                <a:gd name="connsiteX5" fmla="*/ 8610 w 46836"/>
                <a:gd name="connsiteY5" fmla="*/ 37239 h 42144"/>
                <a:gd name="connsiteX6" fmla="*/ 8436 w 46836"/>
                <a:gd name="connsiteY6" fmla="*/ 37064 h 42144"/>
                <a:gd name="connsiteX7" fmla="*/ 4182 w 46836"/>
                <a:gd name="connsiteY7" fmla="*/ 32746 h 42144"/>
                <a:gd name="connsiteX8" fmla="*/ 3419 w 46836"/>
                <a:gd name="connsiteY8" fmla="*/ 31961 h 42144"/>
                <a:gd name="connsiteX9" fmla="*/ 147 w 46836"/>
                <a:gd name="connsiteY9" fmla="*/ 22735 h 42144"/>
                <a:gd name="connsiteX10" fmla="*/ 8152 w 46836"/>
                <a:gd name="connsiteY10" fmla="*/ 4458 h 42144"/>
                <a:gd name="connsiteX11" fmla="*/ 27782 w 46836"/>
                <a:gd name="connsiteY11" fmla="*/ 685 h 42144"/>
                <a:gd name="connsiteX12" fmla="*/ 44379 w 46836"/>
                <a:gd name="connsiteY12" fmla="*/ 9321 h 42144"/>
                <a:gd name="connsiteX13" fmla="*/ 44379 w 46836"/>
                <a:gd name="connsiteY13" fmla="*/ 9321 h 4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836" h="42144">
                  <a:moveTo>
                    <a:pt x="44379" y="9321"/>
                  </a:moveTo>
                  <a:cubicBezTo>
                    <a:pt x="47651" y="15232"/>
                    <a:pt x="47541" y="23498"/>
                    <a:pt x="44727" y="29605"/>
                  </a:cubicBezTo>
                  <a:cubicBezTo>
                    <a:pt x="43441" y="32397"/>
                    <a:pt x="41543" y="34600"/>
                    <a:pt x="39275" y="36279"/>
                  </a:cubicBezTo>
                  <a:cubicBezTo>
                    <a:pt x="36440" y="39311"/>
                    <a:pt x="32579" y="41426"/>
                    <a:pt x="27782" y="41994"/>
                  </a:cubicBezTo>
                  <a:cubicBezTo>
                    <a:pt x="25404" y="42277"/>
                    <a:pt x="23048" y="42146"/>
                    <a:pt x="20736" y="41732"/>
                  </a:cubicBezTo>
                  <a:cubicBezTo>
                    <a:pt x="16418" y="41601"/>
                    <a:pt x="12165" y="40183"/>
                    <a:pt x="8610" y="37239"/>
                  </a:cubicBezTo>
                  <a:cubicBezTo>
                    <a:pt x="8544" y="37173"/>
                    <a:pt x="8501" y="37108"/>
                    <a:pt x="8436" y="37064"/>
                  </a:cubicBezTo>
                  <a:cubicBezTo>
                    <a:pt x="6778" y="35799"/>
                    <a:pt x="5360" y="34338"/>
                    <a:pt x="4182" y="32746"/>
                  </a:cubicBezTo>
                  <a:cubicBezTo>
                    <a:pt x="3943" y="32462"/>
                    <a:pt x="3659" y="32244"/>
                    <a:pt x="3419" y="31961"/>
                  </a:cubicBezTo>
                  <a:cubicBezTo>
                    <a:pt x="1085" y="29016"/>
                    <a:pt x="60" y="25810"/>
                    <a:pt x="147" y="22735"/>
                  </a:cubicBezTo>
                  <a:cubicBezTo>
                    <a:pt x="-659" y="16061"/>
                    <a:pt x="1827" y="9103"/>
                    <a:pt x="8152" y="4458"/>
                  </a:cubicBezTo>
                  <a:cubicBezTo>
                    <a:pt x="13910" y="248"/>
                    <a:pt x="21216" y="-908"/>
                    <a:pt x="27782" y="685"/>
                  </a:cubicBezTo>
                  <a:cubicBezTo>
                    <a:pt x="34717" y="903"/>
                    <a:pt x="41173" y="3542"/>
                    <a:pt x="44379" y="9321"/>
                  </a:cubicBezTo>
                  <a:lnTo>
                    <a:pt x="44379" y="93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45F30F06-AC2D-4079-8CFA-ED3AD707A59B}"/>
                </a:ext>
              </a:extLst>
            </p:cNvPr>
            <p:cNvSpPr/>
            <p:nvPr/>
          </p:nvSpPr>
          <p:spPr>
            <a:xfrm>
              <a:off x="8464262" y="6285253"/>
              <a:ext cx="12819" cy="12896"/>
            </a:xfrm>
            <a:custGeom>
              <a:avLst/>
              <a:gdLst>
                <a:gd name="connsiteX0" fmla="*/ 12413 w 12819"/>
                <a:gd name="connsiteY0" fmla="*/ 8722 h 12896"/>
                <a:gd name="connsiteX1" fmla="*/ 4147 w 12819"/>
                <a:gd name="connsiteY1" fmla="*/ 12451 h 12896"/>
                <a:gd name="connsiteX2" fmla="*/ 418 w 12819"/>
                <a:gd name="connsiteY2" fmla="*/ 4185 h 12896"/>
                <a:gd name="connsiteX3" fmla="*/ 8684 w 12819"/>
                <a:gd name="connsiteY3" fmla="*/ 434 h 12896"/>
                <a:gd name="connsiteX4" fmla="*/ 12413 w 12819"/>
                <a:gd name="connsiteY4" fmla="*/ 8722 h 12896"/>
                <a:gd name="connsiteX5" fmla="*/ 12413 w 12819"/>
                <a:gd name="connsiteY5" fmla="*/ 8722 h 1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19" h="12896">
                  <a:moveTo>
                    <a:pt x="12413" y="8722"/>
                  </a:moveTo>
                  <a:cubicBezTo>
                    <a:pt x="11235" y="11862"/>
                    <a:pt x="7331" y="13825"/>
                    <a:pt x="4147" y="12451"/>
                  </a:cubicBezTo>
                  <a:cubicBezTo>
                    <a:pt x="941" y="11077"/>
                    <a:pt x="-869" y="7566"/>
                    <a:pt x="418" y="4185"/>
                  </a:cubicBezTo>
                  <a:cubicBezTo>
                    <a:pt x="1595" y="1045"/>
                    <a:pt x="5500" y="-918"/>
                    <a:pt x="8684" y="434"/>
                  </a:cubicBezTo>
                  <a:cubicBezTo>
                    <a:pt x="11868" y="1830"/>
                    <a:pt x="13678" y="5363"/>
                    <a:pt x="12413" y="8722"/>
                  </a:cubicBezTo>
                  <a:lnTo>
                    <a:pt x="12413" y="8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AFC9167D-37DC-4982-9654-5AAEC34FCDD5}"/>
                </a:ext>
              </a:extLst>
            </p:cNvPr>
            <p:cNvSpPr/>
            <p:nvPr/>
          </p:nvSpPr>
          <p:spPr>
            <a:xfrm>
              <a:off x="8475997" y="6276385"/>
              <a:ext cx="10577" cy="10272"/>
            </a:xfrm>
            <a:custGeom>
              <a:avLst/>
              <a:gdLst>
                <a:gd name="connsiteX0" fmla="*/ 10210 w 10577"/>
                <a:gd name="connsiteY0" fmla="*/ 6990 h 10272"/>
                <a:gd name="connsiteX1" fmla="*/ 373 w 10577"/>
                <a:gd name="connsiteY1" fmla="*/ 3282 h 10272"/>
                <a:gd name="connsiteX2" fmla="*/ 10210 w 10577"/>
                <a:gd name="connsiteY2" fmla="*/ 6990 h 10272"/>
                <a:gd name="connsiteX3" fmla="*/ 10210 w 10577"/>
                <a:gd name="connsiteY3" fmla="*/ 6990 h 10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7" h="10272">
                  <a:moveTo>
                    <a:pt x="10210" y="6990"/>
                  </a:moveTo>
                  <a:cubicBezTo>
                    <a:pt x="7833" y="13315"/>
                    <a:pt x="-2025" y="9629"/>
                    <a:pt x="373" y="3282"/>
                  </a:cubicBezTo>
                  <a:cubicBezTo>
                    <a:pt x="2751" y="-3043"/>
                    <a:pt x="12587" y="643"/>
                    <a:pt x="10210" y="6990"/>
                  </a:cubicBezTo>
                  <a:lnTo>
                    <a:pt x="10210" y="69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92E1BD50-06F8-44FC-A816-7BFB0A129A97}"/>
                </a:ext>
              </a:extLst>
            </p:cNvPr>
            <p:cNvSpPr/>
            <p:nvPr/>
          </p:nvSpPr>
          <p:spPr>
            <a:xfrm>
              <a:off x="8481411" y="6268256"/>
              <a:ext cx="6098" cy="5778"/>
            </a:xfrm>
            <a:custGeom>
              <a:avLst/>
              <a:gdLst>
                <a:gd name="connsiteX0" fmla="*/ 5886 w 6098"/>
                <a:gd name="connsiteY0" fmla="*/ 3931 h 5778"/>
                <a:gd name="connsiteX1" fmla="*/ 848 w 6098"/>
                <a:gd name="connsiteY1" fmla="*/ 4760 h 5778"/>
                <a:gd name="connsiteX2" fmla="*/ 652 w 6098"/>
                <a:gd name="connsiteY2" fmla="*/ 4585 h 5778"/>
                <a:gd name="connsiteX3" fmla="*/ 2375 w 6098"/>
                <a:gd name="connsiteY3" fmla="*/ 27 h 5778"/>
                <a:gd name="connsiteX4" fmla="*/ 2636 w 6098"/>
                <a:gd name="connsiteY4" fmla="*/ 5 h 5778"/>
                <a:gd name="connsiteX5" fmla="*/ 5886 w 6098"/>
                <a:gd name="connsiteY5" fmla="*/ 3931 h 5778"/>
                <a:gd name="connsiteX6" fmla="*/ 5886 w 6098"/>
                <a:gd name="connsiteY6" fmla="*/ 3931 h 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8" h="5778">
                  <a:moveTo>
                    <a:pt x="5886" y="3931"/>
                  </a:moveTo>
                  <a:cubicBezTo>
                    <a:pt x="5036" y="6221"/>
                    <a:pt x="2397" y="6243"/>
                    <a:pt x="848" y="4760"/>
                  </a:cubicBezTo>
                  <a:cubicBezTo>
                    <a:pt x="783" y="4694"/>
                    <a:pt x="717" y="4650"/>
                    <a:pt x="652" y="4585"/>
                  </a:cubicBezTo>
                  <a:cubicBezTo>
                    <a:pt x="-809" y="3189"/>
                    <a:pt x="368" y="114"/>
                    <a:pt x="2375" y="27"/>
                  </a:cubicBezTo>
                  <a:cubicBezTo>
                    <a:pt x="2463" y="27"/>
                    <a:pt x="2549" y="5"/>
                    <a:pt x="2636" y="5"/>
                  </a:cubicBezTo>
                  <a:cubicBezTo>
                    <a:pt x="4796" y="-104"/>
                    <a:pt x="6759" y="1641"/>
                    <a:pt x="5886" y="3931"/>
                  </a:cubicBezTo>
                  <a:lnTo>
                    <a:pt x="5886" y="39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F309057E-B088-497D-8FAC-0C02E6A2E33E}"/>
                </a:ext>
              </a:extLst>
            </p:cNvPr>
            <p:cNvSpPr/>
            <p:nvPr/>
          </p:nvSpPr>
          <p:spPr>
            <a:xfrm>
              <a:off x="8490350" y="6260770"/>
              <a:ext cx="7618" cy="7390"/>
            </a:xfrm>
            <a:custGeom>
              <a:avLst/>
              <a:gdLst>
                <a:gd name="connsiteX0" fmla="*/ 7351 w 7618"/>
                <a:gd name="connsiteY0" fmla="*/ 5026 h 7390"/>
                <a:gd name="connsiteX1" fmla="*/ 262 w 7618"/>
                <a:gd name="connsiteY1" fmla="*/ 2365 h 7390"/>
                <a:gd name="connsiteX2" fmla="*/ 7351 w 7618"/>
                <a:gd name="connsiteY2" fmla="*/ 5026 h 7390"/>
                <a:gd name="connsiteX3" fmla="*/ 7351 w 7618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" h="7390">
                  <a:moveTo>
                    <a:pt x="7351" y="5026"/>
                  </a:moveTo>
                  <a:cubicBezTo>
                    <a:pt x="5628" y="9584"/>
                    <a:pt x="-1439" y="6923"/>
                    <a:pt x="262" y="2365"/>
                  </a:cubicBezTo>
                  <a:cubicBezTo>
                    <a:pt x="1986" y="-2193"/>
                    <a:pt x="9074" y="467"/>
                    <a:pt x="7351" y="5026"/>
                  </a:cubicBezTo>
                  <a:lnTo>
                    <a:pt x="7351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56E81B38-4F72-4C6D-810E-F8BD5A959F65}"/>
                </a:ext>
              </a:extLst>
            </p:cNvPr>
            <p:cNvSpPr/>
            <p:nvPr/>
          </p:nvSpPr>
          <p:spPr>
            <a:xfrm>
              <a:off x="8483593" y="6246698"/>
              <a:ext cx="7321" cy="7094"/>
            </a:xfrm>
            <a:custGeom>
              <a:avLst/>
              <a:gdLst>
                <a:gd name="connsiteX0" fmla="*/ 7063 w 7321"/>
                <a:gd name="connsiteY0" fmla="*/ 4834 h 7094"/>
                <a:gd name="connsiteX1" fmla="*/ 258 w 7321"/>
                <a:gd name="connsiteY1" fmla="*/ 2260 h 7094"/>
                <a:gd name="connsiteX2" fmla="*/ 7063 w 7321"/>
                <a:gd name="connsiteY2" fmla="*/ 4834 h 7094"/>
                <a:gd name="connsiteX3" fmla="*/ 7063 w 7321"/>
                <a:gd name="connsiteY3" fmla="*/ 4834 h 7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1" h="7094">
                  <a:moveTo>
                    <a:pt x="7063" y="4834"/>
                  </a:moveTo>
                  <a:cubicBezTo>
                    <a:pt x="5405" y="9196"/>
                    <a:pt x="-1399" y="6644"/>
                    <a:pt x="258" y="2260"/>
                  </a:cubicBezTo>
                  <a:cubicBezTo>
                    <a:pt x="1916" y="-2102"/>
                    <a:pt x="8720" y="450"/>
                    <a:pt x="7063" y="4834"/>
                  </a:cubicBezTo>
                  <a:lnTo>
                    <a:pt x="7063" y="48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B1E813B1-443F-4339-81D3-2B0E7A9C2B5B}"/>
                </a:ext>
              </a:extLst>
            </p:cNvPr>
            <p:cNvSpPr/>
            <p:nvPr/>
          </p:nvSpPr>
          <p:spPr>
            <a:xfrm>
              <a:off x="8479604" y="6255595"/>
              <a:ext cx="9197" cy="8929"/>
            </a:xfrm>
            <a:custGeom>
              <a:avLst/>
              <a:gdLst>
                <a:gd name="connsiteX0" fmla="*/ 8871 w 9197"/>
                <a:gd name="connsiteY0" fmla="*/ 6079 h 8929"/>
                <a:gd name="connsiteX1" fmla="*/ 321 w 9197"/>
                <a:gd name="connsiteY1" fmla="*/ 2851 h 8929"/>
                <a:gd name="connsiteX2" fmla="*/ 8871 w 9197"/>
                <a:gd name="connsiteY2" fmla="*/ 6079 h 8929"/>
                <a:gd name="connsiteX3" fmla="*/ 8871 w 9197"/>
                <a:gd name="connsiteY3" fmla="*/ 6079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7" h="8929">
                  <a:moveTo>
                    <a:pt x="8871" y="6079"/>
                  </a:moveTo>
                  <a:cubicBezTo>
                    <a:pt x="6798" y="11575"/>
                    <a:pt x="-1751" y="8369"/>
                    <a:pt x="321" y="2851"/>
                  </a:cubicBezTo>
                  <a:cubicBezTo>
                    <a:pt x="2393" y="-2645"/>
                    <a:pt x="10965" y="561"/>
                    <a:pt x="8871" y="6079"/>
                  </a:cubicBezTo>
                  <a:lnTo>
                    <a:pt x="887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8D6D810E-B13C-45CF-82D7-EBF078DE7ED7}"/>
                </a:ext>
              </a:extLst>
            </p:cNvPr>
            <p:cNvSpPr/>
            <p:nvPr/>
          </p:nvSpPr>
          <p:spPr>
            <a:xfrm>
              <a:off x="8476190" y="6238442"/>
              <a:ext cx="10384" cy="10342"/>
            </a:xfrm>
            <a:custGeom>
              <a:avLst/>
              <a:gdLst>
                <a:gd name="connsiteX0" fmla="*/ 8751 w 10384"/>
                <a:gd name="connsiteY0" fmla="*/ 1378 h 10342"/>
                <a:gd name="connsiteX1" fmla="*/ 10060 w 10384"/>
                <a:gd name="connsiteY1" fmla="*/ 6940 h 10342"/>
                <a:gd name="connsiteX2" fmla="*/ 4739 w 10384"/>
                <a:gd name="connsiteY2" fmla="*/ 10277 h 10342"/>
                <a:gd name="connsiteX3" fmla="*/ 4542 w 10384"/>
                <a:gd name="connsiteY3" fmla="*/ 10233 h 10342"/>
                <a:gd name="connsiteX4" fmla="*/ 115 w 10384"/>
                <a:gd name="connsiteY4" fmla="*/ 6155 h 10342"/>
                <a:gd name="connsiteX5" fmla="*/ 92 w 10384"/>
                <a:gd name="connsiteY5" fmla="*/ 6002 h 10342"/>
                <a:gd name="connsiteX6" fmla="*/ 8751 w 10384"/>
                <a:gd name="connsiteY6" fmla="*/ 1378 h 10342"/>
                <a:gd name="connsiteX7" fmla="*/ 8751 w 10384"/>
                <a:gd name="connsiteY7" fmla="*/ 1378 h 10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4" h="10342">
                  <a:moveTo>
                    <a:pt x="8751" y="1378"/>
                  </a:moveTo>
                  <a:cubicBezTo>
                    <a:pt x="10235" y="2796"/>
                    <a:pt x="10801" y="4977"/>
                    <a:pt x="10060" y="6940"/>
                  </a:cubicBezTo>
                  <a:cubicBezTo>
                    <a:pt x="9319" y="8903"/>
                    <a:pt x="6941" y="10713"/>
                    <a:pt x="4739" y="10277"/>
                  </a:cubicBezTo>
                  <a:cubicBezTo>
                    <a:pt x="4673" y="10255"/>
                    <a:pt x="4608" y="10255"/>
                    <a:pt x="4542" y="10233"/>
                  </a:cubicBezTo>
                  <a:cubicBezTo>
                    <a:pt x="2339" y="9775"/>
                    <a:pt x="572" y="8467"/>
                    <a:pt x="115" y="6155"/>
                  </a:cubicBezTo>
                  <a:lnTo>
                    <a:pt x="92" y="6002"/>
                  </a:lnTo>
                  <a:cubicBezTo>
                    <a:pt x="-824" y="1117"/>
                    <a:pt x="5305" y="-1915"/>
                    <a:pt x="8751" y="1378"/>
                  </a:cubicBezTo>
                  <a:lnTo>
                    <a:pt x="8751" y="13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20AB96AE-C725-480B-B561-1927AC283806}"/>
                </a:ext>
              </a:extLst>
            </p:cNvPr>
            <p:cNvSpPr/>
            <p:nvPr/>
          </p:nvSpPr>
          <p:spPr>
            <a:xfrm>
              <a:off x="8471305" y="6225657"/>
              <a:ext cx="7816" cy="7640"/>
            </a:xfrm>
            <a:custGeom>
              <a:avLst/>
              <a:gdLst>
                <a:gd name="connsiteX0" fmla="*/ 6483 w 7816"/>
                <a:gd name="connsiteY0" fmla="*/ 6595 h 7640"/>
                <a:gd name="connsiteX1" fmla="*/ 6155 w 7816"/>
                <a:gd name="connsiteY1" fmla="*/ 6835 h 7640"/>
                <a:gd name="connsiteX2" fmla="*/ 332 w 7816"/>
                <a:gd name="connsiteY2" fmla="*/ 5461 h 7640"/>
                <a:gd name="connsiteX3" fmla="*/ 3146 w 7816"/>
                <a:gd name="connsiteY3" fmla="*/ 161 h 7640"/>
                <a:gd name="connsiteX4" fmla="*/ 3560 w 7816"/>
                <a:gd name="connsiteY4" fmla="*/ 74 h 7640"/>
                <a:gd name="connsiteX5" fmla="*/ 6483 w 7816"/>
                <a:gd name="connsiteY5" fmla="*/ 6595 h 7640"/>
                <a:gd name="connsiteX6" fmla="*/ 6483 w 7816"/>
                <a:gd name="connsiteY6" fmla="*/ 6595 h 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6" h="7640">
                  <a:moveTo>
                    <a:pt x="6483" y="6595"/>
                  </a:moveTo>
                  <a:lnTo>
                    <a:pt x="6155" y="6835"/>
                  </a:lnTo>
                  <a:cubicBezTo>
                    <a:pt x="4215" y="8296"/>
                    <a:pt x="1358" y="7729"/>
                    <a:pt x="332" y="5461"/>
                  </a:cubicBezTo>
                  <a:cubicBezTo>
                    <a:pt x="-693" y="3193"/>
                    <a:pt x="769" y="662"/>
                    <a:pt x="3146" y="161"/>
                  </a:cubicBezTo>
                  <a:cubicBezTo>
                    <a:pt x="3277" y="139"/>
                    <a:pt x="3408" y="95"/>
                    <a:pt x="3560" y="74"/>
                  </a:cubicBezTo>
                  <a:cubicBezTo>
                    <a:pt x="7116" y="-668"/>
                    <a:pt x="9405" y="4392"/>
                    <a:pt x="6483" y="6595"/>
                  </a:cubicBezTo>
                  <a:lnTo>
                    <a:pt x="6483" y="6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728B26C4-2DB3-454E-839B-DDD941D596ED}"/>
                </a:ext>
              </a:extLst>
            </p:cNvPr>
            <p:cNvSpPr/>
            <p:nvPr/>
          </p:nvSpPr>
          <p:spPr>
            <a:xfrm>
              <a:off x="8443614" y="6230951"/>
              <a:ext cx="7524" cy="7296"/>
            </a:xfrm>
            <a:custGeom>
              <a:avLst/>
              <a:gdLst>
                <a:gd name="connsiteX0" fmla="*/ 7260 w 7524"/>
                <a:gd name="connsiteY0" fmla="*/ 4965 h 7296"/>
                <a:gd name="connsiteX1" fmla="*/ 259 w 7524"/>
                <a:gd name="connsiteY1" fmla="*/ 2326 h 7296"/>
                <a:gd name="connsiteX2" fmla="*/ 7260 w 7524"/>
                <a:gd name="connsiteY2" fmla="*/ 4965 h 7296"/>
                <a:gd name="connsiteX3" fmla="*/ 7260 w 7524"/>
                <a:gd name="connsiteY3" fmla="*/ 4965 h 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4" h="7296">
                  <a:moveTo>
                    <a:pt x="7260" y="4965"/>
                  </a:moveTo>
                  <a:cubicBezTo>
                    <a:pt x="5559" y="9458"/>
                    <a:pt x="-1421" y="6841"/>
                    <a:pt x="259" y="2326"/>
                  </a:cubicBezTo>
                  <a:cubicBezTo>
                    <a:pt x="1961" y="-2167"/>
                    <a:pt x="8962" y="472"/>
                    <a:pt x="7260" y="4965"/>
                  </a:cubicBezTo>
                  <a:lnTo>
                    <a:pt x="7260" y="49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648D1A00-0886-4D08-B5AD-4BB258611581}"/>
                </a:ext>
              </a:extLst>
            </p:cNvPr>
            <p:cNvSpPr/>
            <p:nvPr/>
          </p:nvSpPr>
          <p:spPr>
            <a:xfrm>
              <a:off x="8450108" y="6220386"/>
              <a:ext cx="5740" cy="5585"/>
            </a:xfrm>
            <a:custGeom>
              <a:avLst/>
              <a:gdLst>
                <a:gd name="connsiteX0" fmla="*/ 5542 w 5740"/>
                <a:gd name="connsiteY0" fmla="*/ 3796 h 5585"/>
                <a:gd name="connsiteX1" fmla="*/ 199 w 5740"/>
                <a:gd name="connsiteY1" fmla="*/ 1789 h 5585"/>
                <a:gd name="connsiteX2" fmla="*/ 5542 w 5740"/>
                <a:gd name="connsiteY2" fmla="*/ 3796 h 5585"/>
                <a:gd name="connsiteX3" fmla="*/ 5542 w 5740"/>
                <a:gd name="connsiteY3" fmla="*/ 3796 h 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0" h="5585">
                  <a:moveTo>
                    <a:pt x="5542" y="3796"/>
                  </a:moveTo>
                  <a:cubicBezTo>
                    <a:pt x="4255" y="7242"/>
                    <a:pt x="-1089" y="5235"/>
                    <a:pt x="199" y="1789"/>
                  </a:cubicBezTo>
                  <a:cubicBezTo>
                    <a:pt x="1485" y="-1657"/>
                    <a:pt x="6829" y="350"/>
                    <a:pt x="5542" y="3796"/>
                  </a:cubicBezTo>
                  <a:lnTo>
                    <a:pt x="5542" y="37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02A84F74-5DB8-4FB1-94D4-DC0B6548FB50}"/>
                </a:ext>
              </a:extLst>
            </p:cNvPr>
            <p:cNvSpPr/>
            <p:nvPr/>
          </p:nvSpPr>
          <p:spPr>
            <a:xfrm>
              <a:off x="8428043" y="6225719"/>
              <a:ext cx="13261" cy="13338"/>
            </a:xfrm>
            <a:custGeom>
              <a:avLst/>
              <a:gdLst>
                <a:gd name="connsiteX0" fmla="*/ 12841 w 13261"/>
                <a:gd name="connsiteY0" fmla="*/ 9019 h 13338"/>
                <a:gd name="connsiteX1" fmla="*/ 4292 w 13261"/>
                <a:gd name="connsiteY1" fmla="*/ 12879 h 13338"/>
                <a:gd name="connsiteX2" fmla="*/ 431 w 13261"/>
                <a:gd name="connsiteY2" fmla="*/ 4330 h 13338"/>
                <a:gd name="connsiteX3" fmla="*/ 8981 w 13261"/>
                <a:gd name="connsiteY3" fmla="*/ 448 h 13338"/>
                <a:gd name="connsiteX4" fmla="*/ 12841 w 13261"/>
                <a:gd name="connsiteY4" fmla="*/ 9019 h 13338"/>
                <a:gd name="connsiteX5" fmla="*/ 12841 w 13261"/>
                <a:gd name="connsiteY5" fmla="*/ 9019 h 1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61" h="13338">
                  <a:moveTo>
                    <a:pt x="12841" y="9019"/>
                  </a:moveTo>
                  <a:cubicBezTo>
                    <a:pt x="11621" y="12269"/>
                    <a:pt x="7586" y="14297"/>
                    <a:pt x="4292" y="12879"/>
                  </a:cubicBezTo>
                  <a:cubicBezTo>
                    <a:pt x="977" y="11462"/>
                    <a:pt x="-899" y="7819"/>
                    <a:pt x="431" y="4330"/>
                  </a:cubicBezTo>
                  <a:cubicBezTo>
                    <a:pt x="1653" y="1080"/>
                    <a:pt x="5688" y="-948"/>
                    <a:pt x="8981" y="448"/>
                  </a:cubicBezTo>
                  <a:cubicBezTo>
                    <a:pt x="12275" y="1887"/>
                    <a:pt x="14150" y="5529"/>
                    <a:pt x="12841" y="9019"/>
                  </a:cubicBezTo>
                  <a:lnTo>
                    <a:pt x="12841" y="90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EE3DC154-B204-4027-B49E-26DCAF4D2F10}"/>
                </a:ext>
              </a:extLst>
            </p:cNvPr>
            <p:cNvSpPr/>
            <p:nvPr/>
          </p:nvSpPr>
          <p:spPr>
            <a:xfrm>
              <a:off x="8420182" y="6239387"/>
              <a:ext cx="10624" cy="10832"/>
            </a:xfrm>
            <a:custGeom>
              <a:avLst/>
              <a:gdLst>
                <a:gd name="connsiteX0" fmla="*/ 8707 w 10624"/>
                <a:gd name="connsiteY0" fmla="*/ 9506 h 10832"/>
                <a:gd name="connsiteX1" fmla="*/ 8511 w 10624"/>
                <a:gd name="connsiteY1" fmla="*/ 9680 h 10832"/>
                <a:gd name="connsiteX2" fmla="*/ 93 w 10624"/>
                <a:gd name="connsiteY2" fmla="*/ 6518 h 10832"/>
                <a:gd name="connsiteX3" fmla="*/ 49 w 10624"/>
                <a:gd name="connsiteY3" fmla="*/ 6256 h 10832"/>
                <a:gd name="connsiteX4" fmla="*/ 7202 w 10624"/>
                <a:gd name="connsiteY4" fmla="*/ 346 h 10832"/>
                <a:gd name="connsiteX5" fmla="*/ 8707 w 10624"/>
                <a:gd name="connsiteY5" fmla="*/ 9506 h 10832"/>
                <a:gd name="connsiteX6" fmla="*/ 8707 w 10624"/>
                <a:gd name="connsiteY6" fmla="*/ 9506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4" h="10832">
                  <a:moveTo>
                    <a:pt x="8707" y="9506"/>
                  </a:moveTo>
                  <a:cubicBezTo>
                    <a:pt x="8642" y="9571"/>
                    <a:pt x="8577" y="9615"/>
                    <a:pt x="8511" y="9680"/>
                  </a:cubicBezTo>
                  <a:cubicBezTo>
                    <a:pt x="5610" y="12210"/>
                    <a:pt x="594" y="10313"/>
                    <a:pt x="93" y="6518"/>
                  </a:cubicBezTo>
                  <a:cubicBezTo>
                    <a:pt x="93" y="6431"/>
                    <a:pt x="70" y="6343"/>
                    <a:pt x="49" y="6256"/>
                  </a:cubicBezTo>
                  <a:cubicBezTo>
                    <a:pt x="-475" y="2287"/>
                    <a:pt x="3298" y="-1116"/>
                    <a:pt x="7202" y="346"/>
                  </a:cubicBezTo>
                  <a:cubicBezTo>
                    <a:pt x="11129" y="1807"/>
                    <a:pt x="11739" y="6867"/>
                    <a:pt x="8707" y="9506"/>
                  </a:cubicBezTo>
                  <a:lnTo>
                    <a:pt x="8707" y="95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8A09AEDC-BEBD-4EAE-AB12-06EC14C9FC89}"/>
                </a:ext>
              </a:extLst>
            </p:cNvPr>
            <p:cNvSpPr/>
            <p:nvPr/>
          </p:nvSpPr>
          <p:spPr>
            <a:xfrm>
              <a:off x="8411962" y="6250430"/>
              <a:ext cx="13196" cy="16808"/>
            </a:xfrm>
            <a:custGeom>
              <a:avLst/>
              <a:gdLst>
                <a:gd name="connsiteX0" fmla="*/ 7942 w 13196"/>
                <a:gd name="connsiteY0" fmla="*/ 5421 h 16808"/>
                <a:gd name="connsiteX1" fmla="*/ 6437 w 13196"/>
                <a:gd name="connsiteY1" fmla="*/ 7362 h 16808"/>
                <a:gd name="connsiteX2" fmla="*/ 12849 w 13196"/>
                <a:gd name="connsiteY2" fmla="*/ 13708 h 16808"/>
                <a:gd name="connsiteX3" fmla="*/ 3558 w 13196"/>
                <a:gd name="connsiteY3" fmla="*/ 10219 h 16808"/>
                <a:gd name="connsiteX4" fmla="*/ 5477 w 13196"/>
                <a:gd name="connsiteY4" fmla="*/ 7798 h 16808"/>
                <a:gd name="connsiteX5" fmla="*/ 286 w 13196"/>
                <a:gd name="connsiteY5" fmla="*/ 2563 h 16808"/>
                <a:gd name="connsiteX6" fmla="*/ 7942 w 13196"/>
                <a:gd name="connsiteY6" fmla="*/ 5421 h 16808"/>
                <a:gd name="connsiteX7" fmla="*/ 7942 w 13196"/>
                <a:gd name="connsiteY7" fmla="*/ 5421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" h="16808">
                  <a:moveTo>
                    <a:pt x="7942" y="5421"/>
                  </a:moveTo>
                  <a:cubicBezTo>
                    <a:pt x="7593" y="6315"/>
                    <a:pt x="7069" y="6947"/>
                    <a:pt x="6437" y="7362"/>
                  </a:cubicBezTo>
                  <a:cubicBezTo>
                    <a:pt x="9882" y="6249"/>
                    <a:pt x="14506" y="9281"/>
                    <a:pt x="12849" y="13708"/>
                  </a:cubicBezTo>
                  <a:cubicBezTo>
                    <a:pt x="10602" y="19685"/>
                    <a:pt x="1312" y="16195"/>
                    <a:pt x="3558" y="10219"/>
                  </a:cubicBezTo>
                  <a:cubicBezTo>
                    <a:pt x="3994" y="9085"/>
                    <a:pt x="4670" y="8299"/>
                    <a:pt x="5477" y="7798"/>
                  </a:cubicBezTo>
                  <a:cubicBezTo>
                    <a:pt x="2664" y="8648"/>
                    <a:pt x="-1066" y="6162"/>
                    <a:pt x="286" y="2563"/>
                  </a:cubicBezTo>
                  <a:cubicBezTo>
                    <a:pt x="2161" y="-2366"/>
                    <a:pt x="9795" y="491"/>
                    <a:pt x="7942" y="5421"/>
                  </a:cubicBezTo>
                  <a:lnTo>
                    <a:pt x="7942" y="5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95F1B9C2-3EB9-421A-81CF-2937B9205B6A}"/>
                </a:ext>
              </a:extLst>
            </p:cNvPr>
            <p:cNvSpPr/>
            <p:nvPr/>
          </p:nvSpPr>
          <p:spPr>
            <a:xfrm>
              <a:off x="8410637" y="6267583"/>
              <a:ext cx="7320" cy="7109"/>
            </a:xfrm>
            <a:custGeom>
              <a:avLst/>
              <a:gdLst>
                <a:gd name="connsiteX0" fmla="*/ 7063 w 7320"/>
                <a:gd name="connsiteY0" fmla="*/ 4844 h 7109"/>
                <a:gd name="connsiteX1" fmla="*/ 258 w 7320"/>
                <a:gd name="connsiteY1" fmla="*/ 2270 h 7109"/>
                <a:gd name="connsiteX2" fmla="*/ 7063 w 7320"/>
                <a:gd name="connsiteY2" fmla="*/ 4844 h 7109"/>
                <a:gd name="connsiteX3" fmla="*/ 7063 w 7320"/>
                <a:gd name="connsiteY3" fmla="*/ 4844 h 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9">
                  <a:moveTo>
                    <a:pt x="7063" y="4844"/>
                  </a:moveTo>
                  <a:cubicBezTo>
                    <a:pt x="5406" y="9206"/>
                    <a:pt x="-1399" y="6676"/>
                    <a:pt x="258" y="2270"/>
                  </a:cubicBezTo>
                  <a:cubicBezTo>
                    <a:pt x="1894" y="-2114"/>
                    <a:pt x="8721" y="460"/>
                    <a:pt x="7063" y="4844"/>
                  </a:cubicBezTo>
                  <a:lnTo>
                    <a:pt x="7063" y="48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3A636076-0090-40EC-B118-FA460AC1E6BA}"/>
                </a:ext>
              </a:extLst>
            </p:cNvPr>
            <p:cNvSpPr/>
            <p:nvPr/>
          </p:nvSpPr>
          <p:spPr>
            <a:xfrm>
              <a:off x="8421683" y="6273267"/>
              <a:ext cx="2175" cy="2106"/>
            </a:xfrm>
            <a:custGeom>
              <a:avLst/>
              <a:gdLst>
                <a:gd name="connsiteX0" fmla="*/ 2102 w 2175"/>
                <a:gd name="connsiteY0" fmla="*/ 1427 h 2106"/>
                <a:gd name="connsiteX1" fmla="*/ 73 w 2175"/>
                <a:gd name="connsiteY1" fmla="*/ 664 h 2106"/>
                <a:gd name="connsiteX2" fmla="*/ 2102 w 2175"/>
                <a:gd name="connsiteY2" fmla="*/ 1427 h 2106"/>
                <a:gd name="connsiteX3" fmla="*/ 2102 w 2175"/>
                <a:gd name="connsiteY3" fmla="*/ 1427 h 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5" h="2106">
                  <a:moveTo>
                    <a:pt x="2102" y="1427"/>
                  </a:moveTo>
                  <a:cubicBezTo>
                    <a:pt x="1601" y="2736"/>
                    <a:pt x="-406" y="1973"/>
                    <a:pt x="73" y="664"/>
                  </a:cubicBezTo>
                  <a:cubicBezTo>
                    <a:pt x="554" y="-623"/>
                    <a:pt x="2582" y="140"/>
                    <a:pt x="2102" y="1427"/>
                  </a:cubicBezTo>
                  <a:lnTo>
                    <a:pt x="2102" y="14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7CAA73E1-7784-4F50-8A0B-95FE3540E43E}"/>
                </a:ext>
              </a:extLst>
            </p:cNvPr>
            <p:cNvSpPr/>
            <p:nvPr/>
          </p:nvSpPr>
          <p:spPr>
            <a:xfrm>
              <a:off x="8413070" y="6279375"/>
              <a:ext cx="7624" cy="7390"/>
            </a:xfrm>
            <a:custGeom>
              <a:avLst/>
              <a:gdLst>
                <a:gd name="connsiteX0" fmla="*/ 7356 w 7624"/>
                <a:gd name="connsiteY0" fmla="*/ 5026 h 7390"/>
                <a:gd name="connsiteX1" fmla="*/ 268 w 7624"/>
                <a:gd name="connsiteY1" fmla="*/ 2365 h 7390"/>
                <a:gd name="connsiteX2" fmla="*/ 7356 w 7624"/>
                <a:gd name="connsiteY2" fmla="*/ 5026 h 7390"/>
                <a:gd name="connsiteX3" fmla="*/ 7356 w 7624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7390">
                  <a:moveTo>
                    <a:pt x="7356" y="5026"/>
                  </a:moveTo>
                  <a:cubicBezTo>
                    <a:pt x="5633" y="9584"/>
                    <a:pt x="-1455" y="6923"/>
                    <a:pt x="268" y="2365"/>
                  </a:cubicBezTo>
                  <a:cubicBezTo>
                    <a:pt x="1991" y="-2193"/>
                    <a:pt x="9079" y="467"/>
                    <a:pt x="7356" y="5026"/>
                  </a:cubicBezTo>
                  <a:lnTo>
                    <a:pt x="7356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E9F04EDF-3717-4EFE-AE98-3D7553EBD480}"/>
                </a:ext>
              </a:extLst>
            </p:cNvPr>
            <p:cNvSpPr/>
            <p:nvPr/>
          </p:nvSpPr>
          <p:spPr>
            <a:xfrm>
              <a:off x="8425711" y="6280175"/>
              <a:ext cx="12267" cy="11909"/>
            </a:xfrm>
            <a:custGeom>
              <a:avLst/>
              <a:gdLst>
                <a:gd name="connsiteX0" fmla="*/ 11837 w 12267"/>
                <a:gd name="connsiteY0" fmla="*/ 8108 h 11909"/>
                <a:gd name="connsiteX1" fmla="*/ 430 w 12267"/>
                <a:gd name="connsiteY1" fmla="*/ 3811 h 11909"/>
                <a:gd name="connsiteX2" fmla="*/ 11837 w 12267"/>
                <a:gd name="connsiteY2" fmla="*/ 8108 h 11909"/>
                <a:gd name="connsiteX3" fmla="*/ 11837 w 12267"/>
                <a:gd name="connsiteY3" fmla="*/ 8108 h 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7" h="11909">
                  <a:moveTo>
                    <a:pt x="11837" y="8108"/>
                  </a:moveTo>
                  <a:cubicBezTo>
                    <a:pt x="9067" y="15436"/>
                    <a:pt x="-2340" y="11161"/>
                    <a:pt x="430" y="3811"/>
                  </a:cubicBezTo>
                  <a:cubicBezTo>
                    <a:pt x="3200" y="-3539"/>
                    <a:pt x="14607" y="758"/>
                    <a:pt x="11837" y="8108"/>
                  </a:cubicBezTo>
                  <a:lnTo>
                    <a:pt x="11837" y="8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DBCE8D08-4C7F-4F1C-9789-EFF3BBA9CE32}"/>
                </a:ext>
              </a:extLst>
            </p:cNvPr>
            <p:cNvSpPr/>
            <p:nvPr/>
          </p:nvSpPr>
          <p:spPr>
            <a:xfrm>
              <a:off x="8430270" y="6292027"/>
              <a:ext cx="8513" cy="8248"/>
            </a:xfrm>
            <a:custGeom>
              <a:avLst/>
              <a:gdLst>
                <a:gd name="connsiteX0" fmla="*/ 8216 w 8513"/>
                <a:gd name="connsiteY0" fmla="*/ 5612 h 8248"/>
                <a:gd name="connsiteX1" fmla="*/ 298 w 8513"/>
                <a:gd name="connsiteY1" fmla="*/ 2646 h 8248"/>
                <a:gd name="connsiteX2" fmla="*/ 8216 w 8513"/>
                <a:gd name="connsiteY2" fmla="*/ 5612 h 8248"/>
                <a:gd name="connsiteX3" fmla="*/ 8216 w 8513"/>
                <a:gd name="connsiteY3" fmla="*/ 5612 h 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3" h="8248">
                  <a:moveTo>
                    <a:pt x="8216" y="5612"/>
                  </a:moveTo>
                  <a:cubicBezTo>
                    <a:pt x="6295" y="10694"/>
                    <a:pt x="-1621" y="7728"/>
                    <a:pt x="298" y="2646"/>
                  </a:cubicBezTo>
                  <a:cubicBezTo>
                    <a:pt x="2218" y="-2458"/>
                    <a:pt x="10135" y="531"/>
                    <a:pt x="8216" y="5612"/>
                  </a:cubicBezTo>
                  <a:lnTo>
                    <a:pt x="8216" y="56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9D080A1E-94D6-473D-A624-1CAD99550A42}"/>
                </a:ext>
              </a:extLst>
            </p:cNvPr>
            <p:cNvSpPr/>
            <p:nvPr/>
          </p:nvSpPr>
          <p:spPr>
            <a:xfrm>
              <a:off x="8443829" y="6289456"/>
              <a:ext cx="6122" cy="5940"/>
            </a:xfrm>
            <a:custGeom>
              <a:avLst/>
              <a:gdLst>
                <a:gd name="connsiteX0" fmla="*/ 5910 w 6122"/>
                <a:gd name="connsiteY0" fmla="*/ 4039 h 5940"/>
                <a:gd name="connsiteX1" fmla="*/ 218 w 6122"/>
                <a:gd name="connsiteY1" fmla="*/ 1901 h 5940"/>
                <a:gd name="connsiteX2" fmla="*/ 5910 w 6122"/>
                <a:gd name="connsiteY2" fmla="*/ 4039 h 5940"/>
                <a:gd name="connsiteX3" fmla="*/ 5910 w 6122"/>
                <a:gd name="connsiteY3" fmla="*/ 4039 h 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2" h="5940">
                  <a:moveTo>
                    <a:pt x="5910" y="4039"/>
                  </a:moveTo>
                  <a:cubicBezTo>
                    <a:pt x="4536" y="7703"/>
                    <a:pt x="-1178" y="5565"/>
                    <a:pt x="218" y="1901"/>
                  </a:cubicBezTo>
                  <a:cubicBezTo>
                    <a:pt x="1592" y="-1763"/>
                    <a:pt x="7285" y="375"/>
                    <a:pt x="5910" y="4039"/>
                  </a:cubicBezTo>
                  <a:lnTo>
                    <a:pt x="5910" y="40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8403D9CC-D952-4BE1-B273-3705D001D869}"/>
                </a:ext>
              </a:extLst>
            </p:cNvPr>
            <p:cNvSpPr/>
            <p:nvPr/>
          </p:nvSpPr>
          <p:spPr>
            <a:xfrm>
              <a:off x="8448883" y="6295159"/>
              <a:ext cx="10676" cy="10375"/>
            </a:xfrm>
            <a:custGeom>
              <a:avLst/>
              <a:gdLst>
                <a:gd name="connsiteX0" fmla="*/ 10300 w 10676"/>
                <a:gd name="connsiteY0" fmla="*/ 7060 h 10375"/>
                <a:gd name="connsiteX1" fmla="*/ 377 w 10676"/>
                <a:gd name="connsiteY1" fmla="*/ 3331 h 10375"/>
                <a:gd name="connsiteX2" fmla="*/ 10300 w 10676"/>
                <a:gd name="connsiteY2" fmla="*/ 7060 h 10375"/>
                <a:gd name="connsiteX3" fmla="*/ 10300 w 10676"/>
                <a:gd name="connsiteY3" fmla="*/ 7060 h 1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6" h="10375">
                  <a:moveTo>
                    <a:pt x="10300" y="7060"/>
                  </a:moveTo>
                  <a:cubicBezTo>
                    <a:pt x="7901" y="13451"/>
                    <a:pt x="-2045" y="9721"/>
                    <a:pt x="377" y="3331"/>
                  </a:cubicBezTo>
                  <a:cubicBezTo>
                    <a:pt x="2776" y="-3082"/>
                    <a:pt x="12721" y="648"/>
                    <a:pt x="10300" y="7060"/>
                  </a:cubicBezTo>
                  <a:lnTo>
                    <a:pt x="10300" y="70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466E08C5-C9DB-46B8-A1FA-8F4463A9BE0F}"/>
                </a:ext>
              </a:extLst>
            </p:cNvPr>
            <p:cNvSpPr/>
            <p:nvPr/>
          </p:nvSpPr>
          <p:spPr>
            <a:xfrm>
              <a:off x="8463210" y="6302022"/>
              <a:ext cx="5731" cy="5575"/>
            </a:xfrm>
            <a:custGeom>
              <a:avLst/>
              <a:gdLst>
                <a:gd name="connsiteX0" fmla="*/ 5526 w 5731"/>
                <a:gd name="connsiteY0" fmla="*/ 3796 h 5575"/>
                <a:gd name="connsiteX1" fmla="*/ 205 w 5731"/>
                <a:gd name="connsiteY1" fmla="*/ 1789 h 5575"/>
                <a:gd name="connsiteX2" fmla="*/ 5526 w 5731"/>
                <a:gd name="connsiteY2" fmla="*/ 3796 h 5575"/>
                <a:gd name="connsiteX3" fmla="*/ 5526 w 5731"/>
                <a:gd name="connsiteY3" fmla="*/ 3796 h 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1" h="5575">
                  <a:moveTo>
                    <a:pt x="5526" y="3796"/>
                  </a:moveTo>
                  <a:cubicBezTo>
                    <a:pt x="4240" y="7220"/>
                    <a:pt x="-1104" y="5235"/>
                    <a:pt x="205" y="1789"/>
                  </a:cubicBezTo>
                  <a:cubicBezTo>
                    <a:pt x="1492" y="-1657"/>
                    <a:pt x="6835" y="350"/>
                    <a:pt x="5526" y="3796"/>
                  </a:cubicBezTo>
                  <a:lnTo>
                    <a:pt x="5526" y="37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AD6EBC62-74FA-4193-913D-E112737EC201}"/>
                </a:ext>
              </a:extLst>
            </p:cNvPr>
            <p:cNvSpPr/>
            <p:nvPr/>
          </p:nvSpPr>
          <p:spPr>
            <a:xfrm>
              <a:off x="8474069" y="6302683"/>
              <a:ext cx="2489" cy="2313"/>
            </a:xfrm>
            <a:custGeom>
              <a:avLst/>
              <a:gdLst>
                <a:gd name="connsiteX0" fmla="*/ 731 w 2489"/>
                <a:gd name="connsiteY0" fmla="*/ 2066 h 2313"/>
                <a:gd name="connsiteX1" fmla="*/ 76 w 2489"/>
                <a:gd name="connsiteY1" fmla="*/ 1281 h 2313"/>
                <a:gd name="connsiteX2" fmla="*/ 492 w 2489"/>
                <a:gd name="connsiteY2" fmla="*/ 169 h 2313"/>
                <a:gd name="connsiteX3" fmla="*/ 1495 w 2489"/>
                <a:gd name="connsiteY3" fmla="*/ 16 h 2313"/>
                <a:gd name="connsiteX4" fmla="*/ 731 w 2489"/>
                <a:gd name="connsiteY4" fmla="*/ 2066 h 2313"/>
                <a:gd name="connsiteX5" fmla="*/ 731 w 2489"/>
                <a:gd name="connsiteY5" fmla="*/ 2066 h 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" h="2313">
                  <a:moveTo>
                    <a:pt x="731" y="2066"/>
                  </a:moveTo>
                  <a:cubicBezTo>
                    <a:pt x="426" y="1826"/>
                    <a:pt x="230" y="1630"/>
                    <a:pt x="76" y="1281"/>
                  </a:cubicBezTo>
                  <a:cubicBezTo>
                    <a:pt x="-120" y="867"/>
                    <a:pt x="76" y="365"/>
                    <a:pt x="492" y="169"/>
                  </a:cubicBezTo>
                  <a:cubicBezTo>
                    <a:pt x="840" y="16"/>
                    <a:pt x="1123" y="-28"/>
                    <a:pt x="1495" y="16"/>
                  </a:cubicBezTo>
                  <a:cubicBezTo>
                    <a:pt x="3392" y="190"/>
                    <a:pt x="2257" y="3178"/>
                    <a:pt x="731" y="2066"/>
                  </a:cubicBezTo>
                  <a:lnTo>
                    <a:pt x="731" y="20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FBA37DA6-CEA1-4043-98B0-395B48201898}"/>
                </a:ext>
              </a:extLst>
            </p:cNvPr>
            <p:cNvSpPr/>
            <p:nvPr/>
          </p:nvSpPr>
          <p:spPr>
            <a:xfrm>
              <a:off x="8485998" y="6295048"/>
              <a:ext cx="1688" cy="1627"/>
            </a:xfrm>
            <a:custGeom>
              <a:avLst/>
              <a:gdLst>
                <a:gd name="connsiteX0" fmla="*/ 1626 w 1688"/>
                <a:gd name="connsiteY0" fmla="*/ 1108 h 1627"/>
                <a:gd name="connsiteX1" fmla="*/ 56 w 1688"/>
                <a:gd name="connsiteY1" fmla="*/ 519 h 1627"/>
                <a:gd name="connsiteX2" fmla="*/ 1626 w 1688"/>
                <a:gd name="connsiteY2" fmla="*/ 1108 h 1627"/>
                <a:gd name="connsiteX3" fmla="*/ 1626 w 1688"/>
                <a:gd name="connsiteY3" fmla="*/ 110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" h="1627">
                  <a:moveTo>
                    <a:pt x="1626" y="1108"/>
                  </a:moveTo>
                  <a:cubicBezTo>
                    <a:pt x="1256" y="2112"/>
                    <a:pt x="-315" y="1523"/>
                    <a:pt x="56" y="519"/>
                  </a:cubicBezTo>
                  <a:cubicBezTo>
                    <a:pt x="448" y="-484"/>
                    <a:pt x="2019" y="105"/>
                    <a:pt x="1626" y="1108"/>
                  </a:cubicBezTo>
                  <a:lnTo>
                    <a:pt x="1626" y="1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9DF8519C-FFA9-4700-97E6-856286DD66B2}"/>
                </a:ext>
              </a:extLst>
            </p:cNvPr>
            <p:cNvSpPr/>
            <p:nvPr/>
          </p:nvSpPr>
          <p:spPr>
            <a:xfrm>
              <a:off x="8488204" y="6284949"/>
              <a:ext cx="5929" cy="5768"/>
            </a:xfrm>
            <a:custGeom>
              <a:avLst/>
              <a:gdLst>
                <a:gd name="connsiteX0" fmla="*/ 5724 w 5929"/>
                <a:gd name="connsiteY0" fmla="*/ 3923 h 5768"/>
                <a:gd name="connsiteX1" fmla="*/ 205 w 5929"/>
                <a:gd name="connsiteY1" fmla="*/ 1851 h 5768"/>
                <a:gd name="connsiteX2" fmla="*/ 5724 w 5929"/>
                <a:gd name="connsiteY2" fmla="*/ 3923 h 5768"/>
                <a:gd name="connsiteX3" fmla="*/ 5724 w 5929"/>
                <a:gd name="connsiteY3" fmla="*/ 3923 h 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9" h="5768">
                  <a:moveTo>
                    <a:pt x="5724" y="3923"/>
                  </a:moveTo>
                  <a:cubicBezTo>
                    <a:pt x="4394" y="7478"/>
                    <a:pt x="-1125" y="5406"/>
                    <a:pt x="205" y="1851"/>
                  </a:cubicBezTo>
                  <a:cubicBezTo>
                    <a:pt x="1536" y="-1704"/>
                    <a:pt x="7054" y="346"/>
                    <a:pt x="5724" y="3923"/>
                  </a:cubicBezTo>
                  <a:lnTo>
                    <a:pt x="5724" y="39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2314E20D-E428-49F8-939E-CA86328E3607}"/>
                </a:ext>
              </a:extLst>
            </p:cNvPr>
            <p:cNvSpPr/>
            <p:nvPr/>
          </p:nvSpPr>
          <p:spPr>
            <a:xfrm>
              <a:off x="8495376" y="6278328"/>
              <a:ext cx="4736" cy="4598"/>
            </a:xfrm>
            <a:custGeom>
              <a:avLst/>
              <a:gdLst>
                <a:gd name="connsiteX0" fmla="*/ 4571 w 4736"/>
                <a:gd name="connsiteY0" fmla="*/ 3128 h 4598"/>
                <a:gd name="connsiteX1" fmla="*/ 166 w 4736"/>
                <a:gd name="connsiteY1" fmla="*/ 1470 h 4598"/>
                <a:gd name="connsiteX2" fmla="*/ 4571 w 4736"/>
                <a:gd name="connsiteY2" fmla="*/ 3128 h 4598"/>
                <a:gd name="connsiteX3" fmla="*/ 4571 w 4736"/>
                <a:gd name="connsiteY3" fmla="*/ 3128 h 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6" h="4598">
                  <a:moveTo>
                    <a:pt x="4571" y="3128"/>
                  </a:moveTo>
                  <a:cubicBezTo>
                    <a:pt x="3503" y="5963"/>
                    <a:pt x="-902" y="4306"/>
                    <a:pt x="166" y="1470"/>
                  </a:cubicBezTo>
                  <a:cubicBezTo>
                    <a:pt x="1213" y="-1365"/>
                    <a:pt x="5641" y="292"/>
                    <a:pt x="4571" y="3128"/>
                  </a:cubicBezTo>
                  <a:lnTo>
                    <a:pt x="4571" y="3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B8D368E8-5FAF-4EEE-9877-AE198CD10B49}"/>
                </a:ext>
              </a:extLst>
            </p:cNvPr>
            <p:cNvSpPr/>
            <p:nvPr/>
          </p:nvSpPr>
          <p:spPr>
            <a:xfrm>
              <a:off x="8498424" y="6261039"/>
              <a:ext cx="6029" cy="5870"/>
            </a:xfrm>
            <a:custGeom>
              <a:avLst/>
              <a:gdLst>
                <a:gd name="connsiteX0" fmla="*/ 5820 w 6029"/>
                <a:gd name="connsiteY0" fmla="*/ 3993 h 5870"/>
                <a:gd name="connsiteX1" fmla="*/ 214 w 6029"/>
                <a:gd name="connsiteY1" fmla="*/ 1878 h 5870"/>
                <a:gd name="connsiteX2" fmla="*/ 5820 w 6029"/>
                <a:gd name="connsiteY2" fmla="*/ 3993 h 5870"/>
                <a:gd name="connsiteX3" fmla="*/ 5820 w 6029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5870">
                  <a:moveTo>
                    <a:pt x="5820" y="3993"/>
                  </a:moveTo>
                  <a:cubicBezTo>
                    <a:pt x="4468" y="7614"/>
                    <a:pt x="-1159" y="5498"/>
                    <a:pt x="214" y="1878"/>
                  </a:cubicBezTo>
                  <a:cubicBezTo>
                    <a:pt x="1567" y="-1743"/>
                    <a:pt x="7173" y="373"/>
                    <a:pt x="5820" y="3993"/>
                  </a:cubicBezTo>
                  <a:lnTo>
                    <a:pt x="5820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C7AEA6F7-ECD0-43A8-A62A-2E5AB9C25F81}"/>
                </a:ext>
              </a:extLst>
            </p:cNvPr>
            <p:cNvSpPr/>
            <p:nvPr/>
          </p:nvSpPr>
          <p:spPr>
            <a:xfrm>
              <a:off x="8494489" y="6251247"/>
              <a:ext cx="5840" cy="5674"/>
            </a:xfrm>
            <a:custGeom>
              <a:avLst/>
              <a:gdLst>
                <a:gd name="connsiteX0" fmla="*/ 5632 w 5840"/>
                <a:gd name="connsiteY0" fmla="*/ 3862 h 5674"/>
                <a:gd name="connsiteX1" fmla="*/ 202 w 5840"/>
                <a:gd name="connsiteY1" fmla="*/ 1812 h 5674"/>
                <a:gd name="connsiteX2" fmla="*/ 5632 w 5840"/>
                <a:gd name="connsiteY2" fmla="*/ 3862 h 5674"/>
                <a:gd name="connsiteX3" fmla="*/ 5632 w 5840"/>
                <a:gd name="connsiteY3" fmla="*/ 3862 h 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0" h="5674">
                  <a:moveTo>
                    <a:pt x="5632" y="3862"/>
                  </a:moveTo>
                  <a:cubicBezTo>
                    <a:pt x="4323" y="7352"/>
                    <a:pt x="-1107" y="5323"/>
                    <a:pt x="202" y="1812"/>
                  </a:cubicBezTo>
                  <a:cubicBezTo>
                    <a:pt x="1532" y="-1678"/>
                    <a:pt x="6962" y="351"/>
                    <a:pt x="5632" y="3862"/>
                  </a:cubicBezTo>
                  <a:lnTo>
                    <a:pt x="5632" y="38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E6110EEB-F48D-4614-8455-926D4E9C3583}"/>
                </a:ext>
              </a:extLst>
            </p:cNvPr>
            <p:cNvSpPr/>
            <p:nvPr/>
          </p:nvSpPr>
          <p:spPr>
            <a:xfrm>
              <a:off x="8444004" y="6307189"/>
              <a:ext cx="7414" cy="7197"/>
            </a:xfrm>
            <a:custGeom>
              <a:avLst/>
              <a:gdLst>
                <a:gd name="connsiteX0" fmla="*/ 7154 w 7414"/>
                <a:gd name="connsiteY0" fmla="*/ 4889 h 7197"/>
                <a:gd name="connsiteX1" fmla="*/ 262 w 7414"/>
                <a:gd name="connsiteY1" fmla="*/ 2294 h 7197"/>
                <a:gd name="connsiteX2" fmla="*/ 7154 w 7414"/>
                <a:gd name="connsiteY2" fmla="*/ 4889 h 7197"/>
                <a:gd name="connsiteX3" fmla="*/ 7154 w 7414"/>
                <a:gd name="connsiteY3" fmla="*/ 4889 h 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4" h="7197">
                  <a:moveTo>
                    <a:pt x="7154" y="4889"/>
                  </a:moveTo>
                  <a:cubicBezTo>
                    <a:pt x="5475" y="9338"/>
                    <a:pt x="-1418" y="6743"/>
                    <a:pt x="262" y="2294"/>
                  </a:cubicBezTo>
                  <a:cubicBezTo>
                    <a:pt x="1919" y="-2134"/>
                    <a:pt x="8832" y="462"/>
                    <a:pt x="7154" y="4889"/>
                  </a:cubicBezTo>
                  <a:lnTo>
                    <a:pt x="7154" y="48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5FD72A22-DFBE-41D5-BB46-BA41F220E551}"/>
                </a:ext>
              </a:extLst>
            </p:cNvPr>
            <p:cNvSpPr/>
            <p:nvPr/>
          </p:nvSpPr>
          <p:spPr>
            <a:xfrm>
              <a:off x="8432932" y="6304248"/>
              <a:ext cx="5437" cy="5284"/>
            </a:xfrm>
            <a:custGeom>
              <a:avLst/>
              <a:gdLst>
                <a:gd name="connsiteX0" fmla="*/ 5248 w 5437"/>
                <a:gd name="connsiteY0" fmla="*/ 3598 h 5284"/>
                <a:gd name="connsiteX1" fmla="*/ 189 w 5437"/>
                <a:gd name="connsiteY1" fmla="*/ 1701 h 5284"/>
                <a:gd name="connsiteX2" fmla="*/ 5248 w 5437"/>
                <a:gd name="connsiteY2" fmla="*/ 3598 h 5284"/>
                <a:gd name="connsiteX3" fmla="*/ 5248 w 5437"/>
                <a:gd name="connsiteY3" fmla="*/ 3598 h 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" h="5284">
                  <a:moveTo>
                    <a:pt x="5248" y="3598"/>
                  </a:moveTo>
                  <a:cubicBezTo>
                    <a:pt x="4027" y="6848"/>
                    <a:pt x="-1033" y="4951"/>
                    <a:pt x="189" y="1701"/>
                  </a:cubicBezTo>
                  <a:cubicBezTo>
                    <a:pt x="1409" y="-1571"/>
                    <a:pt x="6470" y="327"/>
                    <a:pt x="5248" y="3598"/>
                  </a:cubicBezTo>
                  <a:lnTo>
                    <a:pt x="5248" y="35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AF8759AE-7296-4771-BDD3-37436D3D57D5}"/>
                </a:ext>
              </a:extLst>
            </p:cNvPr>
            <p:cNvSpPr/>
            <p:nvPr/>
          </p:nvSpPr>
          <p:spPr>
            <a:xfrm>
              <a:off x="8418043" y="6298532"/>
              <a:ext cx="5835" cy="5674"/>
            </a:xfrm>
            <a:custGeom>
              <a:avLst/>
              <a:gdLst>
                <a:gd name="connsiteX0" fmla="*/ 5633 w 5835"/>
                <a:gd name="connsiteY0" fmla="*/ 3862 h 5674"/>
                <a:gd name="connsiteX1" fmla="*/ 202 w 5835"/>
                <a:gd name="connsiteY1" fmla="*/ 1812 h 5674"/>
                <a:gd name="connsiteX2" fmla="*/ 5633 w 5835"/>
                <a:gd name="connsiteY2" fmla="*/ 3862 h 5674"/>
                <a:gd name="connsiteX3" fmla="*/ 5633 w 5835"/>
                <a:gd name="connsiteY3" fmla="*/ 3862 h 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5" h="5674">
                  <a:moveTo>
                    <a:pt x="5633" y="3862"/>
                  </a:moveTo>
                  <a:cubicBezTo>
                    <a:pt x="4324" y="7352"/>
                    <a:pt x="-1107" y="5324"/>
                    <a:pt x="202" y="1812"/>
                  </a:cubicBezTo>
                  <a:cubicBezTo>
                    <a:pt x="1532" y="-1678"/>
                    <a:pt x="6942" y="351"/>
                    <a:pt x="5633" y="3862"/>
                  </a:cubicBezTo>
                  <a:lnTo>
                    <a:pt x="5633" y="38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CCC88AE3-6913-46BF-B008-7AC879568368}"/>
                </a:ext>
              </a:extLst>
            </p:cNvPr>
            <p:cNvSpPr/>
            <p:nvPr/>
          </p:nvSpPr>
          <p:spPr>
            <a:xfrm>
              <a:off x="8403065" y="6268695"/>
              <a:ext cx="5033" cy="4816"/>
            </a:xfrm>
            <a:custGeom>
              <a:avLst/>
              <a:gdLst>
                <a:gd name="connsiteX0" fmla="*/ 4755 w 5033"/>
                <a:gd name="connsiteY0" fmla="*/ 1398 h 4816"/>
                <a:gd name="connsiteX1" fmla="*/ 4842 w 5033"/>
                <a:gd name="connsiteY1" fmla="*/ 1594 h 4816"/>
                <a:gd name="connsiteX2" fmla="*/ 3729 w 5033"/>
                <a:gd name="connsiteY2" fmla="*/ 4517 h 4816"/>
                <a:gd name="connsiteX3" fmla="*/ 3534 w 5033"/>
                <a:gd name="connsiteY3" fmla="*/ 4604 h 4816"/>
                <a:gd name="connsiteX4" fmla="*/ 1113 w 5033"/>
                <a:gd name="connsiteY4" fmla="*/ 4364 h 4816"/>
                <a:gd name="connsiteX5" fmla="*/ 895 w 5033"/>
                <a:gd name="connsiteY5" fmla="*/ 4167 h 4816"/>
                <a:gd name="connsiteX6" fmla="*/ 2464 w 5033"/>
                <a:gd name="connsiteY6" fmla="*/ 2 h 4816"/>
                <a:gd name="connsiteX7" fmla="*/ 2749 w 5033"/>
                <a:gd name="connsiteY7" fmla="*/ 2 h 4816"/>
                <a:gd name="connsiteX8" fmla="*/ 4755 w 5033"/>
                <a:gd name="connsiteY8" fmla="*/ 1398 h 4816"/>
                <a:gd name="connsiteX9" fmla="*/ 4755 w 5033"/>
                <a:gd name="connsiteY9" fmla="*/ 1398 h 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" h="4816">
                  <a:moveTo>
                    <a:pt x="4755" y="1398"/>
                  </a:moveTo>
                  <a:lnTo>
                    <a:pt x="4842" y="1594"/>
                  </a:lnTo>
                  <a:cubicBezTo>
                    <a:pt x="5344" y="2663"/>
                    <a:pt x="4820" y="4059"/>
                    <a:pt x="3729" y="4517"/>
                  </a:cubicBezTo>
                  <a:lnTo>
                    <a:pt x="3534" y="4604"/>
                  </a:lnTo>
                  <a:cubicBezTo>
                    <a:pt x="2814" y="4909"/>
                    <a:pt x="1745" y="4931"/>
                    <a:pt x="1113" y="4364"/>
                  </a:cubicBezTo>
                  <a:cubicBezTo>
                    <a:pt x="1047" y="4298"/>
                    <a:pt x="960" y="4233"/>
                    <a:pt x="895" y="4167"/>
                  </a:cubicBezTo>
                  <a:cubicBezTo>
                    <a:pt x="-851" y="2597"/>
                    <a:pt x="110" y="46"/>
                    <a:pt x="2464" y="2"/>
                  </a:cubicBezTo>
                  <a:cubicBezTo>
                    <a:pt x="2552" y="2"/>
                    <a:pt x="2661" y="2"/>
                    <a:pt x="2749" y="2"/>
                  </a:cubicBezTo>
                  <a:cubicBezTo>
                    <a:pt x="3621" y="-42"/>
                    <a:pt x="4406" y="678"/>
                    <a:pt x="4755" y="1398"/>
                  </a:cubicBezTo>
                  <a:lnTo>
                    <a:pt x="4755" y="13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ACCDC613-7107-4FD2-8BF0-46DBDA533C63}"/>
                </a:ext>
              </a:extLst>
            </p:cNvPr>
            <p:cNvSpPr/>
            <p:nvPr/>
          </p:nvSpPr>
          <p:spPr>
            <a:xfrm>
              <a:off x="8403779" y="6260014"/>
              <a:ext cx="4672" cy="4428"/>
            </a:xfrm>
            <a:custGeom>
              <a:avLst/>
              <a:gdLst>
                <a:gd name="connsiteX0" fmla="*/ 4500 w 4672"/>
                <a:gd name="connsiteY0" fmla="*/ 1834 h 4428"/>
                <a:gd name="connsiteX1" fmla="*/ 4500 w 4672"/>
                <a:gd name="connsiteY1" fmla="*/ 1681 h 4428"/>
                <a:gd name="connsiteX2" fmla="*/ 3584 w 4672"/>
                <a:gd name="connsiteY2" fmla="*/ 4081 h 4428"/>
                <a:gd name="connsiteX3" fmla="*/ 3692 w 4672"/>
                <a:gd name="connsiteY3" fmla="*/ 3972 h 4428"/>
                <a:gd name="connsiteX4" fmla="*/ 159 w 4672"/>
                <a:gd name="connsiteY4" fmla="*/ 1420 h 4428"/>
                <a:gd name="connsiteX5" fmla="*/ 4500 w 4672"/>
                <a:gd name="connsiteY5" fmla="*/ 1834 h 4428"/>
                <a:gd name="connsiteX6" fmla="*/ 4500 w 4672"/>
                <a:gd name="connsiteY6" fmla="*/ 1834 h 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" h="4428">
                  <a:moveTo>
                    <a:pt x="4500" y="1834"/>
                  </a:moveTo>
                  <a:cubicBezTo>
                    <a:pt x="4500" y="1791"/>
                    <a:pt x="4500" y="1725"/>
                    <a:pt x="4500" y="1681"/>
                  </a:cubicBezTo>
                  <a:cubicBezTo>
                    <a:pt x="4958" y="2467"/>
                    <a:pt x="4456" y="3819"/>
                    <a:pt x="3584" y="4081"/>
                  </a:cubicBezTo>
                  <a:cubicBezTo>
                    <a:pt x="3627" y="4037"/>
                    <a:pt x="3649" y="3993"/>
                    <a:pt x="3692" y="3972"/>
                  </a:cubicBezTo>
                  <a:cubicBezTo>
                    <a:pt x="1926" y="5280"/>
                    <a:pt x="-670" y="3579"/>
                    <a:pt x="159" y="1420"/>
                  </a:cubicBezTo>
                  <a:cubicBezTo>
                    <a:pt x="966" y="-740"/>
                    <a:pt x="4019" y="-303"/>
                    <a:pt x="4500" y="1834"/>
                  </a:cubicBezTo>
                  <a:lnTo>
                    <a:pt x="4500" y="18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302B5D2B-4397-4174-B2FE-0D1C60B4508D}"/>
                </a:ext>
              </a:extLst>
            </p:cNvPr>
            <p:cNvSpPr/>
            <p:nvPr/>
          </p:nvSpPr>
          <p:spPr>
            <a:xfrm>
              <a:off x="8413935" y="6234193"/>
              <a:ext cx="6729" cy="6532"/>
            </a:xfrm>
            <a:custGeom>
              <a:avLst/>
              <a:gdLst>
                <a:gd name="connsiteX0" fmla="*/ 6492 w 6729"/>
                <a:gd name="connsiteY0" fmla="*/ 4449 h 6532"/>
                <a:gd name="connsiteX1" fmla="*/ 232 w 6729"/>
                <a:gd name="connsiteY1" fmla="*/ 2093 h 6532"/>
                <a:gd name="connsiteX2" fmla="*/ 6492 w 6729"/>
                <a:gd name="connsiteY2" fmla="*/ 4449 h 6532"/>
                <a:gd name="connsiteX3" fmla="*/ 6492 w 6729"/>
                <a:gd name="connsiteY3" fmla="*/ 4449 h 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9" h="6532">
                  <a:moveTo>
                    <a:pt x="6492" y="4449"/>
                  </a:moveTo>
                  <a:cubicBezTo>
                    <a:pt x="4987" y="8462"/>
                    <a:pt x="-1273" y="6128"/>
                    <a:pt x="232" y="2093"/>
                  </a:cubicBezTo>
                  <a:cubicBezTo>
                    <a:pt x="1759" y="-1942"/>
                    <a:pt x="8019" y="414"/>
                    <a:pt x="6492" y="4449"/>
                  </a:cubicBezTo>
                  <a:lnTo>
                    <a:pt x="6492" y="4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A10AD8F4-3339-46E6-89B9-A7D78716450D}"/>
                </a:ext>
              </a:extLst>
            </p:cNvPr>
            <p:cNvSpPr/>
            <p:nvPr/>
          </p:nvSpPr>
          <p:spPr>
            <a:xfrm>
              <a:off x="8421391" y="6226976"/>
              <a:ext cx="3566" cy="3463"/>
            </a:xfrm>
            <a:custGeom>
              <a:avLst/>
              <a:gdLst>
                <a:gd name="connsiteX0" fmla="*/ 3441 w 3566"/>
                <a:gd name="connsiteY0" fmla="*/ 2353 h 3463"/>
                <a:gd name="connsiteX1" fmla="*/ 126 w 3566"/>
                <a:gd name="connsiteY1" fmla="*/ 1110 h 3463"/>
                <a:gd name="connsiteX2" fmla="*/ 3441 w 3566"/>
                <a:gd name="connsiteY2" fmla="*/ 2353 h 3463"/>
                <a:gd name="connsiteX3" fmla="*/ 3441 w 3566"/>
                <a:gd name="connsiteY3" fmla="*/ 2353 h 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" h="3463">
                  <a:moveTo>
                    <a:pt x="3441" y="2353"/>
                  </a:moveTo>
                  <a:cubicBezTo>
                    <a:pt x="2634" y="4491"/>
                    <a:pt x="-682" y="3248"/>
                    <a:pt x="126" y="1110"/>
                  </a:cubicBezTo>
                  <a:cubicBezTo>
                    <a:pt x="933" y="-1027"/>
                    <a:pt x="4248" y="216"/>
                    <a:pt x="3441" y="2353"/>
                  </a:cubicBezTo>
                  <a:lnTo>
                    <a:pt x="3441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463C777A-7F33-4846-A9DC-9CFDF57837A1}"/>
                </a:ext>
              </a:extLst>
            </p:cNvPr>
            <p:cNvSpPr/>
            <p:nvPr/>
          </p:nvSpPr>
          <p:spPr>
            <a:xfrm>
              <a:off x="8486751" y="6232830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3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61" y="-1080"/>
                    <a:pt x="4472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D7A3AB7C-6454-428D-B233-64FB7635E88D}"/>
                </a:ext>
              </a:extLst>
            </p:cNvPr>
            <p:cNvSpPr/>
            <p:nvPr/>
          </p:nvSpPr>
          <p:spPr>
            <a:xfrm>
              <a:off x="8496488" y="6235626"/>
              <a:ext cx="201" cy="202"/>
            </a:xfrm>
            <a:custGeom>
              <a:avLst/>
              <a:gdLst>
                <a:gd name="connsiteX0" fmla="*/ 188 w 201"/>
                <a:gd name="connsiteY0" fmla="*/ 137 h 202"/>
                <a:gd name="connsiteX1" fmla="*/ 13 w 201"/>
                <a:gd name="connsiteY1" fmla="*/ 71 h 202"/>
                <a:gd name="connsiteX2" fmla="*/ 188 w 201"/>
                <a:gd name="connsiteY2" fmla="*/ 137 h 202"/>
                <a:gd name="connsiteX3" fmla="*/ 188 w 201"/>
                <a:gd name="connsiteY3" fmla="*/ 137 h 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" h="202">
                  <a:moveTo>
                    <a:pt x="188" y="137"/>
                  </a:moveTo>
                  <a:cubicBezTo>
                    <a:pt x="144" y="268"/>
                    <a:pt x="-52" y="180"/>
                    <a:pt x="13" y="71"/>
                  </a:cubicBezTo>
                  <a:cubicBezTo>
                    <a:pt x="57" y="-60"/>
                    <a:pt x="254" y="6"/>
                    <a:pt x="188" y="137"/>
                  </a:cubicBezTo>
                  <a:lnTo>
                    <a:pt x="188" y="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74701294-F766-4EF0-87A1-5C8F66BF5ACF}"/>
                </a:ext>
              </a:extLst>
            </p:cNvPr>
            <p:cNvSpPr/>
            <p:nvPr/>
          </p:nvSpPr>
          <p:spPr>
            <a:xfrm>
              <a:off x="8454101" y="6226477"/>
              <a:ext cx="10380" cy="10333"/>
            </a:xfrm>
            <a:custGeom>
              <a:avLst/>
              <a:gdLst>
                <a:gd name="connsiteX0" fmla="*/ 8747 w 10380"/>
                <a:gd name="connsiteY0" fmla="*/ 1369 h 10333"/>
                <a:gd name="connsiteX1" fmla="*/ 10056 w 10380"/>
                <a:gd name="connsiteY1" fmla="*/ 6931 h 10333"/>
                <a:gd name="connsiteX2" fmla="*/ 4734 w 10380"/>
                <a:gd name="connsiteY2" fmla="*/ 10268 h 10333"/>
                <a:gd name="connsiteX3" fmla="*/ 4538 w 10380"/>
                <a:gd name="connsiteY3" fmla="*/ 10224 h 10333"/>
                <a:gd name="connsiteX4" fmla="*/ 111 w 10380"/>
                <a:gd name="connsiteY4" fmla="*/ 6146 h 10333"/>
                <a:gd name="connsiteX5" fmla="*/ 88 w 10380"/>
                <a:gd name="connsiteY5" fmla="*/ 5971 h 10333"/>
                <a:gd name="connsiteX6" fmla="*/ 8747 w 10380"/>
                <a:gd name="connsiteY6" fmla="*/ 1369 h 10333"/>
                <a:gd name="connsiteX7" fmla="*/ 8747 w 10380"/>
                <a:gd name="connsiteY7" fmla="*/ 1369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0" h="10333">
                  <a:moveTo>
                    <a:pt x="8747" y="1369"/>
                  </a:moveTo>
                  <a:cubicBezTo>
                    <a:pt x="10230" y="2787"/>
                    <a:pt x="10797" y="4968"/>
                    <a:pt x="10056" y="6931"/>
                  </a:cubicBezTo>
                  <a:cubicBezTo>
                    <a:pt x="9314" y="8894"/>
                    <a:pt x="6937" y="10704"/>
                    <a:pt x="4734" y="10268"/>
                  </a:cubicBezTo>
                  <a:cubicBezTo>
                    <a:pt x="4669" y="10246"/>
                    <a:pt x="4604" y="10246"/>
                    <a:pt x="4538" y="10224"/>
                  </a:cubicBezTo>
                  <a:cubicBezTo>
                    <a:pt x="2313" y="9766"/>
                    <a:pt x="569" y="8458"/>
                    <a:pt x="111" y="6146"/>
                  </a:cubicBezTo>
                  <a:lnTo>
                    <a:pt x="88" y="5971"/>
                  </a:lnTo>
                  <a:cubicBezTo>
                    <a:pt x="-805" y="1108"/>
                    <a:pt x="5301" y="-1902"/>
                    <a:pt x="8747" y="1369"/>
                  </a:cubicBezTo>
                  <a:lnTo>
                    <a:pt x="8747" y="13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7019CD8C-59D2-438B-BA10-10D587158017}"/>
                </a:ext>
              </a:extLst>
            </p:cNvPr>
            <p:cNvSpPr/>
            <p:nvPr/>
          </p:nvSpPr>
          <p:spPr>
            <a:xfrm>
              <a:off x="8462911" y="6220355"/>
              <a:ext cx="3755" cy="3641"/>
            </a:xfrm>
            <a:custGeom>
              <a:avLst/>
              <a:gdLst>
                <a:gd name="connsiteX0" fmla="*/ 3622 w 3755"/>
                <a:gd name="connsiteY0" fmla="*/ 2475 h 3641"/>
                <a:gd name="connsiteX1" fmla="*/ 133 w 3755"/>
                <a:gd name="connsiteY1" fmla="*/ 1166 h 3641"/>
                <a:gd name="connsiteX2" fmla="*/ 3622 w 3755"/>
                <a:gd name="connsiteY2" fmla="*/ 2475 h 3641"/>
                <a:gd name="connsiteX3" fmla="*/ 3622 w 3755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5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84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D4572BFA-7530-4898-A49C-D4F3FA59A217}"/>
                </a:ext>
              </a:extLst>
            </p:cNvPr>
            <p:cNvSpPr/>
            <p:nvPr/>
          </p:nvSpPr>
          <p:spPr>
            <a:xfrm>
              <a:off x="1862325" y="5959447"/>
              <a:ext cx="241131" cy="217922"/>
            </a:xfrm>
            <a:custGeom>
              <a:avLst/>
              <a:gdLst>
                <a:gd name="connsiteX0" fmla="*/ 74226 w 241131"/>
                <a:gd name="connsiteY0" fmla="*/ 1615 h 217922"/>
                <a:gd name="connsiteX1" fmla="*/ 5174 w 241131"/>
                <a:gd name="connsiteY1" fmla="*/ 16315 h 217922"/>
                <a:gd name="connsiteX2" fmla="*/ 92416 w 241131"/>
                <a:gd name="connsiteY2" fmla="*/ 197319 h 217922"/>
                <a:gd name="connsiteX3" fmla="*/ 172678 w 241131"/>
                <a:gd name="connsiteY3" fmla="*/ 205760 h 217922"/>
                <a:gd name="connsiteX4" fmla="*/ 182667 w 241131"/>
                <a:gd name="connsiteY4" fmla="*/ 148529 h 217922"/>
                <a:gd name="connsiteX5" fmla="*/ 199374 w 241131"/>
                <a:gd name="connsiteY5" fmla="*/ 146501 h 217922"/>
                <a:gd name="connsiteX6" fmla="*/ 228927 w 241131"/>
                <a:gd name="connsiteY6" fmla="*/ 125846 h 217922"/>
                <a:gd name="connsiteX7" fmla="*/ 230759 w 241131"/>
                <a:gd name="connsiteY7" fmla="*/ 55770 h 217922"/>
                <a:gd name="connsiteX8" fmla="*/ 159570 w 241131"/>
                <a:gd name="connsiteY8" fmla="*/ 18452 h 217922"/>
                <a:gd name="connsiteX9" fmla="*/ 74226 w 241131"/>
                <a:gd name="connsiteY9" fmla="*/ 1615 h 217922"/>
                <a:gd name="connsiteX10" fmla="*/ 74226 w 241131"/>
                <a:gd name="connsiteY10" fmla="*/ 1615 h 2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131" h="217922">
                  <a:moveTo>
                    <a:pt x="74226" y="1615"/>
                  </a:moveTo>
                  <a:cubicBezTo>
                    <a:pt x="51042" y="-392"/>
                    <a:pt x="21881" y="-4056"/>
                    <a:pt x="5174" y="16315"/>
                  </a:cubicBezTo>
                  <a:cubicBezTo>
                    <a:pt x="-22656" y="50230"/>
                    <a:pt x="69777" y="179958"/>
                    <a:pt x="92416" y="197319"/>
                  </a:cubicBezTo>
                  <a:cubicBezTo>
                    <a:pt x="114117" y="213939"/>
                    <a:pt x="150257" y="229533"/>
                    <a:pt x="172678" y="205760"/>
                  </a:cubicBezTo>
                  <a:cubicBezTo>
                    <a:pt x="187771" y="189751"/>
                    <a:pt x="185502" y="168813"/>
                    <a:pt x="182667" y="148529"/>
                  </a:cubicBezTo>
                  <a:cubicBezTo>
                    <a:pt x="188360" y="148355"/>
                    <a:pt x="194118" y="148115"/>
                    <a:pt x="199374" y="146501"/>
                  </a:cubicBezTo>
                  <a:cubicBezTo>
                    <a:pt x="210846" y="142968"/>
                    <a:pt x="221664" y="135421"/>
                    <a:pt x="228927" y="125846"/>
                  </a:cubicBezTo>
                  <a:cubicBezTo>
                    <a:pt x="244325" y="105541"/>
                    <a:pt x="245394" y="76839"/>
                    <a:pt x="230759" y="55770"/>
                  </a:cubicBezTo>
                  <a:cubicBezTo>
                    <a:pt x="214881" y="32934"/>
                    <a:pt x="184652" y="25955"/>
                    <a:pt x="159570" y="18452"/>
                  </a:cubicBezTo>
                  <a:cubicBezTo>
                    <a:pt x="131740" y="10077"/>
                    <a:pt x="103190" y="4145"/>
                    <a:pt x="74226" y="1615"/>
                  </a:cubicBezTo>
                  <a:lnTo>
                    <a:pt x="74226" y="161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E86485C5-FDE6-42E6-B905-2ADAD68EC441}"/>
                </a:ext>
              </a:extLst>
            </p:cNvPr>
            <p:cNvSpPr/>
            <p:nvPr/>
          </p:nvSpPr>
          <p:spPr>
            <a:xfrm>
              <a:off x="1859422" y="5959447"/>
              <a:ext cx="181250" cy="175555"/>
            </a:xfrm>
            <a:custGeom>
              <a:avLst/>
              <a:gdLst>
                <a:gd name="connsiteX0" fmla="*/ 77129 w 181250"/>
                <a:gd name="connsiteY0" fmla="*/ 1615 h 175555"/>
                <a:gd name="connsiteX1" fmla="*/ 8077 w 181250"/>
                <a:gd name="connsiteY1" fmla="*/ 16315 h 175555"/>
                <a:gd name="connsiteX2" fmla="*/ 2864 w 181250"/>
                <a:gd name="connsiteY2" fmla="*/ 53240 h 175555"/>
                <a:gd name="connsiteX3" fmla="*/ 6550 w 181250"/>
                <a:gd name="connsiteY3" fmla="*/ 58998 h 175555"/>
                <a:gd name="connsiteX4" fmla="*/ 7990 w 181250"/>
                <a:gd name="connsiteY4" fmla="*/ 64363 h 175555"/>
                <a:gd name="connsiteX5" fmla="*/ 38132 w 181250"/>
                <a:gd name="connsiteY5" fmla="*/ 122051 h 175555"/>
                <a:gd name="connsiteX6" fmla="*/ 67270 w 181250"/>
                <a:gd name="connsiteY6" fmla="*/ 167134 h 175555"/>
                <a:gd name="connsiteX7" fmla="*/ 73901 w 181250"/>
                <a:gd name="connsiteY7" fmla="*/ 172542 h 175555"/>
                <a:gd name="connsiteX8" fmla="*/ 98525 w 181250"/>
                <a:gd name="connsiteY8" fmla="*/ 159652 h 175555"/>
                <a:gd name="connsiteX9" fmla="*/ 84217 w 181250"/>
                <a:gd name="connsiteY9" fmla="*/ 128616 h 175555"/>
                <a:gd name="connsiteX10" fmla="*/ 123803 w 181250"/>
                <a:gd name="connsiteY10" fmla="*/ 146501 h 175555"/>
                <a:gd name="connsiteX11" fmla="*/ 132876 w 181250"/>
                <a:gd name="connsiteY11" fmla="*/ 127090 h 175555"/>
                <a:gd name="connsiteX12" fmla="*/ 109190 w 181250"/>
                <a:gd name="connsiteY12" fmla="*/ 104690 h 175555"/>
                <a:gd name="connsiteX13" fmla="*/ 150368 w 181250"/>
                <a:gd name="connsiteY13" fmla="*/ 99979 h 175555"/>
                <a:gd name="connsiteX14" fmla="*/ 140575 w 181250"/>
                <a:gd name="connsiteY14" fmla="*/ 72149 h 175555"/>
                <a:gd name="connsiteX15" fmla="*/ 162124 w 181250"/>
                <a:gd name="connsiteY15" fmla="*/ 74439 h 175555"/>
                <a:gd name="connsiteX16" fmla="*/ 146791 w 181250"/>
                <a:gd name="connsiteY16" fmla="*/ 41091 h 175555"/>
                <a:gd name="connsiteX17" fmla="*/ 147314 w 181250"/>
                <a:gd name="connsiteY17" fmla="*/ 14177 h 175555"/>
                <a:gd name="connsiteX18" fmla="*/ 77129 w 181250"/>
                <a:gd name="connsiteY18" fmla="*/ 1615 h 175555"/>
                <a:gd name="connsiteX19" fmla="*/ 77129 w 181250"/>
                <a:gd name="connsiteY19" fmla="*/ 1615 h 17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1250" h="175555">
                  <a:moveTo>
                    <a:pt x="77129" y="1615"/>
                  </a:moveTo>
                  <a:cubicBezTo>
                    <a:pt x="53944" y="-392"/>
                    <a:pt x="24784" y="-4056"/>
                    <a:pt x="8077" y="16315"/>
                  </a:cubicBezTo>
                  <a:cubicBezTo>
                    <a:pt x="-1629" y="28136"/>
                    <a:pt x="-1541" y="40961"/>
                    <a:pt x="2864" y="53240"/>
                  </a:cubicBezTo>
                  <a:cubicBezTo>
                    <a:pt x="3933" y="55334"/>
                    <a:pt x="5155" y="57297"/>
                    <a:pt x="6550" y="58998"/>
                  </a:cubicBezTo>
                  <a:cubicBezTo>
                    <a:pt x="7052" y="60786"/>
                    <a:pt x="7510" y="62575"/>
                    <a:pt x="7990" y="64363"/>
                  </a:cubicBezTo>
                  <a:cubicBezTo>
                    <a:pt x="19178" y="84603"/>
                    <a:pt x="27706" y="102837"/>
                    <a:pt x="38132" y="122051"/>
                  </a:cubicBezTo>
                  <a:cubicBezTo>
                    <a:pt x="46071" y="136665"/>
                    <a:pt x="57478" y="153197"/>
                    <a:pt x="67270" y="167134"/>
                  </a:cubicBezTo>
                  <a:cubicBezTo>
                    <a:pt x="69430" y="168987"/>
                    <a:pt x="71654" y="170798"/>
                    <a:pt x="73901" y="172542"/>
                  </a:cubicBezTo>
                  <a:cubicBezTo>
                    <a:pt x="83214" y="179805"/>
                    <a:pt x="101338" y="173328"/>
                    <a:pt x="98525" y="159652"/>
                  </a:cubicBezTo>
                  <a:cubicBezTo>
                    <a:pt x="96126" y="148006"/>
                    <a:pt x="90193" y="138431"/>
                    <a:pt x="84217" y="128616"/>
                  </a:cubicBezTo>
                  <a:cubicBezTo>
                    <a:pt x="95624" y="136883"/>
                    <a:pt x="108361" y="143317"/>
                    <a:pt x="123803" y="146501"/>
                  </a:cubicBezTo>
                  <a:cubicBezTo>
                    <a:pt x="135319" y="148878"/>
                    <a:pt x="140204" y="134374"/>
                    <a:pt x="132876" y="127090"/>
                  </a:cubicBezTo>
                  <a:cubicBezTo>
                    <a:pt x="125155" y="119434"/>
                    <a:pt x="117238" y="111997"/>
                    <a:pt x="109190" y="104690"/>
                  </a:cubicBezTo>
                  <a:cubicBezTo>
                    <a:pt x="124544" y="111735"/>
                    <a:pt x="142778" y="116141"/>
                    <a:pt x="150368" y="99979"/>
                  </a:cubicBezTo>
                  <a:cubicBezTo>
                    <a:pt x="155275" y="89554"/>
                    <a:pt x="149517" y="80088"/>
                    <a:pt x="140575" y="72149"/>
                  </a:cubicBezTo>
                  <a:cubicBezTo>
                    <a:pt x="147554" y="73436"/>
                    <a:pt x="154686" y="74243"/>
                    <a:pt x="162124" y="74439"/>
                  </a:cubicBezTo>
                  <a:cubicBezTo>
                    <a:pt x="212113" y="75661"/>
                    <a:pt x="148514" y="42138"/>
                    <a:pt x="146791" y="41091"/>
                  </a:cubicBezTo>
                  <a:cubicBezTo>
                    <a:pt x="175188" y="41637"/>
                    <a:pt x="170346" y="20263"/>
                    <a:pt x="147314" y="14177"/>
                  </a:cubicBezTo>
                  <a:cubicBezTo>
                    <a:pt x="124326" y="8049"/>
                    <a:pt x="100858" y="3687"/>
                    <a:pt x="77129" y="1615"/>
                  </a:cubicBezTo>
                  <a:lnTo>
                    <a:pt x="77129" y="1615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6B900FD6-8365-46CB-B2F2-FBAF2F103C29}"/>
                </a:ext>
              </a:extLst>
            </p:cNvPr>
            <p:cNvSpPr/>
            <p:nvPr/>
          </p:nvSpPr>
          <p:spPr>
            <a:xfrm>
              <a:off x="1613938" y="5934705"/>
              <a:ext cx="202531" cy="181917"/>
            </a:xfrm>
            <a:custGeom>
              <a:avLst/>
              <a:gdLst>
                <a:gd name="connsiteX0" fmla="*/ 10812 w 202531"/>
                <a:gd name="connsiteY0" fmla="*/ 86356 h 181917"/>
                <a:gd name="connsiteX1" fmla="*/ 37791 w 202531"/>
                <a:gd name="connsiteY1" fmla="*/ 98134 h 181917"/>
                <a:gd name="connsiteX2" fmla="*/ 53364 w 202531"/>
                <a:gd name="connsiteY2" fmla="*/ 99530 h 181917"/>
                <a:gd name="connsiteX3" fmla="*/ 46188 w 202531"/>
                <a:gd name="connsiteY3" fmla="*/ 114034 h 181917"/>
                <a:gd name="connsiteX4" fmla="*/ 39384 w 202531"/>
                <a:gd name="connsiteY4" fmla="*/ 149890 h 181917"/>
                <a:gd name="connsiteX5" fmla="*/ 89068 w 202531"/>
                <a:gd name="connsiteY5" fmla="*/ 178222 h 181917"/>
                <a:gd name="connsiteX6" fmla="*/ 187062 w 202531"/>
                <a:gd name="connsiteY6" fmla="*/ 82387 h 181917"/>
                <a:gd name="connsiteX7" fmla="*/ 198076 w 202531"/>
                <a:gd name="connsiteY7" fmla="*/ 22932 h 181917"/>
                <a:gd name="connsiteX8" fmla="*/ 141740 w 202531"/>
                <a:gd name="connsiteY8" fmla="*/ 402 h 181917"/>
                <a:gd name="connsiteX9" fmla="*/ 73670 w 202531"/>
                <a:gd name="connsiteY9" fmla="*/ 5723 h 181917"/>
                <a:gd name="connsiteX10" fmla="*/ 11445 w 202531"/>
                <a:gd name="connsiteY10" fmla="*/ 32921 h 181917"/>
                <a:gd name="connsiteX11" fmla="*/ 10812 w 202531"/>
                <a:gd name="connsiteY11" fmla="*/ 86356 h 181917"/>
                <a:gd name="connsiteX12" fmla="*/ 10812 w 202531"/>
                <a:gd name="connsiteY12" fmla="*/ 86356 h 18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531" h="181917">
                  <a:moveTo>
                    <a:pt x="10812" y="86356"/>
                  </a:moveTo>
                  <a:cubicBezTo>
                    <a:pt x="17857" y="92725"/>
                    <a:pt x="28042" y="96433"/>
                    <a:pt x="37791" y="98134"/>
                  </a:cubicBezTo>
                  <a:cubicBezTo>
                    <a:pt x="42852" y="99006"/>
                    <a:pt x="48130" y="99377"/>
                    <a:pt x="53364" y="99530"/>
                  </a:cubicBezTo>
                  <a:cubicBezTo>
                    <a:pt x="50791" y="105026"/>
                    <a:pt x="47410" y="110893"/>
                    <a:pt x="46188" y="114034"/>
                  </a:cubicBezTo>
                  <a:cubicBezTo>
                    <a:pt x="41565" y="125833"/>
                    <a:pt x="38729" y="137829"/>
                    <a:pt x="39384" y="149890"/>
                  </a:cubicBezTo>
                  <a:cubicBezTo>
                    <a:pt x="40801" y="175495"/>
                    <a:pt x="62786" y="188909"/>
                    <a:pt x="89068" y="178222"/>
                  </a:cubicBezTo>
                  <a:cubicBezTo>
                    <a:pt x="119842" y="165703"/>
                    <a:pt x="171315" y="109475"/>
                    <a:pt x="187062" y="82387"/>
                  </a:cubicBezTo>
                  <a:cubicBezTo>
                    <a:pt x="197640" y="64175"/>
                    <a:pt x="209025" y="41100"/>
                    <a:pt x="198076" y="22932"/>
                  </a:cubicBezTo>
                  <a:cubicBezTo>
                    <a:pt x="187672" y="5680"/>
                    <a:pt x="161653" y="1601"/>
                    <a:pt x="141740" y="402"/>
                  </a:cubicBezTo>
                  <a:cubicBezTo>
                    <a:pt x="119210" y="-994"/>
                    <a:pt x="96440" y="1361"/>
                    <a:pt x="73670" y="5723"/>
                  </a:cubicBezTo>
                  <a:cubicBezTo>
                    <a:pt x="51837" y="9911"/>
                    <a:pt x="27213" y="15211"/>
                    <a:pt x="11445" y="32921"/>
                  </a:cubicBezTo>
                  <a:cubicBezTo>
                    <a:pt x="-3387" y="49540"/>
                    <a:pt x="-4019" y="72899"/>
                    <a:pt x="10812" y="86356"/>
                  </a:cubicBezTo>
                  <a:lnTo>
                    <a:pt x="10812" y="8635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886C06E9-4166-4946-ACB8-5E4E7C3B3B08}"/>
                </a:ext>
              </a:extLst>
            </p:cNvPr>
            <p:cNvSpPr/>
            <p:nvPr/>
          </p:nvSpPr>
          <p:spPr>
            <a:xfrm>
              <a:off x="1681781" y="5935107"/>
              <a:ext cx="134687" cy="135684"/>
            </a:xfrm>
            <a:custGeom>
              <a:avLst/>
              <a:gdLst>
                <a:gd name="connsiteX0" fmla="*/ 89818 w 134687"/>
                <a:gd name="connsiteY0" fmla="*/ 121484 h 135684"/>
                <a:gd name="connsiteX1" fmla="*/ 119218 w 134687"/>
                <a:gd name="connsiteY1" fmla="*/ 81985 h 135684"/>
                <a:gd name="connsiteX2" fmla="*/ 130232 w 134687"/>
                <a:gd name="connsiteY2" fmla="*/ 22530 h 135684"/>
                <a:gd name="connsiteX3" fmla="*/ 73896 w 134687"/>
                <a:gd name="connsiteY3" fmla="*/ 0 h 135684"/>
                <a:gd name="connsiteX4" fmla="*/ 76208 w 134687"/>
                <a:gd name="connsiteY4" fmla="*/ 18692 h 135684"/>
                <a:gd name="connsiteX5" fmla="*/ 19065 w 134687"/>
                <a:gd name="connsiteY5" fmla="*/ 22356 h 135684"/>
                <a:gd name="connsiteX6" fmla="*/ 47288 w 134687"/>
                <a:gd name="connsiteY6" fmla="*/ 46173 h 135684"/>
                <a:gd name="connsiteX7" fmla="*/ 12042 w 134687"/>
                <a:gd name="connsiteY7" fmla="*/ 56402 h 135684"/>
                <a:gd name="connsiteX8" fmla="*/ 11911 w 134687"/>
                <a:gd name="connsiteY8" fmla="*/ 82465 h 135684"/>
                <a:gd name="connsiteX9" fmla="*/ 11846 w 134687"/>
                <a:gd name="connsiteY9" fmla="*/ 83010 h 135684"/>
                <a:gd name="connsiteX10" fmla="*/ 46088 w 134687"/>
                <a:gd name="connsiteY10" fmla="*/ 103338 h 135684"/>
                <a:gd name="connsiteX11" fmla="*/ 40483 w 134687"/>
                <a:gd name="connsiteY11" fmla="*/ 107285 h 135684"/>
                <a:gd name="connsiteX12" fmla="*/ 48291 w 134687"/>
                <a:gd name="connsiteY12" fmla="*/ 127438 h 135684"/>
                <a:gd name="connsiteX13" fmla="*/ 81028 w 134687"/>
                <a:gd name="connsiteY13" fmla="*/ 111516 h 135684"/>
                <a:gd name="connsiteX14" fmla="*/ 71388 w 134687"/>
                <a:gd name="connsiteY14" fmla="*/ 124995 h 135684"/>
                <a:gd name="connsiteX15" fmla="*/ 89818 w 134687"/>
                <a:gd name="connsiteY15" fmla="*/ 121484 h 135684"/>
                <a:gd name="connsiteX16" fmla="*/ 89818 w 134687"/>
                <a:gd name="connsiteY16" fmla="*/ 121484 h 13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87" h="135684">
                  <a:moveTo>
                    <a:pt x="89818" y="121484"/>
                  </a:moveTo>
                  <a:cubicBezTo>
                    <a:pt x="101334" y="108987"/>
                    <a:pt x="111126" y="96118"/>
                    <a:pt x="119218" y="81985"/>
                  </a:cubicBezTo>
                  <a:cubicBezTo>
                    <a:pt x="129796" y="63774"/>
                    <a:pt x="141181" y="40698"/>
                    <a:pt x="130232" y="22530"/>
                  </a:cubicBezTo>
                  <a:cubicBezTo>
                    <a:pt x="119829" y="5278"/>
                    <a:pt x="93809" y="1200"/>
                    <a:pt x="73896" y="0"/>
                  </a:cubicBezTo>
                  <a:cubicBezTo>
                    <a:pt x="8465" y="3817"/>
                    <a:pt x="49098" y="12388"/>
                    <a:pt x="76208" y="18692"/>
                  </a:cubicBezTo>
                  <a:cubicBezTo>
                    <a:pt x="51911" y="20851"/>
                    <a:pt x="38214" y="18430"/>
                    <a:pt x="19065" y="22356"/>
                  </a:cubicBezTo>
                  <a:cubicBezTo>
                    <a:pt x="-29027" y="31952"/>
                    <a:pt x="26546" y="47111"/>
                    <a:pt x="47288" y="46173"/>
                  </a:cubicBezTo>
                  <a:cubicBezTo>
                    <a:pt x="35619" y="49946"/>
                    <a:pt x="23907" y="53632"/>
                    <a:pt x="12042" y="56402"/>
                  </a:cubicBezTo>
                  <a:cubicBezTo>
                    <a:pt x="-3902" y="60371"/>
                    <a:pt x="-1175" y="80524"/>
                    <a:pt x="11911" y="82465"/>
                  </a:cubicBezTo>
                  <a:cubicBezTo>
                    <a:pt x="11889" y="82640"/>
                    <a:pt x="11867" y="82836"/>
                    <a:pt x="11846" y="83010"/>
                  </a:cubicBezTo>
                  <a:cubicBezTo>
                    <a:pt x="-6998" y="104276"/>
                    <a:pt x="28073" y="109161"/>
                    <a:pt x="46088" y="103338"/>
                  </a:cubicBezTo>
                  <a:cubicBezTo>
                    <a:pt x="44212" y="104646"/>
                    <a:pt x="42380" y="105999"/>
                    <a:pt x="40483" y="107285"/>
                  </a:cubicBezTo>
                  <a:cubicBezTo>
                    <a:pt x="29534" y="114635"/>
                    <a:pt x="34747" y="132236"/>
                    <a:pt x="48291" y="127438"/>
                  </a:cubicBezTo>
                  <a:cubicBezTo>
                    <a:pt x="59959" y="123316"/>
                    <a:pt x="70865" y="117907"/>
                    <a:pt x="81028" y="111516"/>
                  </a:cubicBezTo>
                  <a:cubicBezTo>
                    <a:pt x="77844" y="116010"/>
                    <a:pt x="74616" y="120502"/>
                    <a:pt x="71388" y="124995"/>
                  </a:cubicBezTo>
                  <a:cubicBezTo>
                    <a:pt x="55728" y="146806"/>
                    <a:pt x="82119" y="129837"/>
                    <a:pt x="89818" y="121484"/>
                  </a:cubicBezTo>
                  <a:lnTo>
                    <a:pt x="89818" y="12148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9DDC24FC-8496-425F-B4F4-EA38723E366A}"/>
                </a:ext>
              </a:extLst>
            </p:cNvPr>
            <p:cNvSpPr/>
            <p:nvPr/>
          </p:nvSpPr>
          <p:spPr>
            <a:xfrm>
              <a:off x="1721198" y="5969109"/>
              <a:ext cx="207167" cy="261148"/>
            </a:xfrm>
            <a:custGeom>
              <a:avLst/>
              <a:gdLst>
                <a:gd name="connsiteX0" fmla="*/ 190424 w 207167"/>
                <a:gd name="connsiteY0" fmla="*/ 35966 h 261148"/>
                <a:gd name="connsiteX1" fmla="*/ 204251 w 207167"/>
                <a:gd name="connsiteY1" fmla="*/ 136730 h 261148"/>
                <a:gd name="connsiteX2" fmla="*/ 200500 w 207167"/>
                <a:gd name="connsiteY2" fmla="*/ 230165 h 261148"/>
                <a:gd name="connsiteX3" fmla="*/ 126105 w 207167"/>
                <a:gd name="connsiteY3" fmla="*/ 245062 h 261148"/>
                <a:gd name="connsiteX4" fmla="*/ 102179 w 207167"/>
                <a:gd name="connsiteY4" fmla="*/ 203491 h 261148"/>
                <a:gd name="connsiteX5" fmla="*/ 16115 w 207167"/>
                <a:gd name="connsiteY5" fmla="*/ 208442 h 261148"/>
                <a:gd name="connsiteX6" fmla="*/ 3225 w 207167"/>
                <a:gd name="connsiteY6" fmla="*/ 121746 h 261148"/>
                <a:gd name="connsiteX7" fmla="*/ 39649 w 207167"/>
                <a:gd name="connsiteY7" fmla="*/ 45890 h 261148"/>
                <a:gd name="connsiteX8" fmla="*/ 190424 w 207167"/>
                <a:gd name="connsiteY8" fmla="*/ 35966 h 261148"/>
                <a:gd name="connsiteX9" fmla="*/ 190424 w 207167"/>
                <a:gd name="connsiteY9" fmla="*/ 35966 h 26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167" h="261148">
                  <a:moveTo>
                    <a:pt x="190424" y="35966"/>
                  </a:moveTo>
                  <a:cubicBezTo>
                    <a:pt x="202987" y="67024"/>
                    <a:pt x="201918" y="103753"/>
                    <a:pt x="204251" y="136730"/>
                  </a:cubicBezTo>
                  <a:cubicBezTo>
                    <a:pt x="206389" y="167003"/>
                    <a:pt x="211122" y="200940"/>
                    <a:pt x="200500" y="230165"/>
                  </a:cubicBezTo>
                  <a:cubicBezTo>
                    <a:pt x="188112" y="264255"/>
                    <a:pt x="150554" y="271693"/>
                    <a:pt x="126105" y="245062"/>
                  </a:cubicBezTo>
                  <a:cubicBezTo>
                    <a:pt x="115243" y="233241"/>
                    <a:pt x="108308" y="218148"/>
                    <a:pt x="102179" y="203491"/>
                  </a:cubicBezTo>
                  <a:cubicBezTo>
                    <a:pt x="76050" y="228268"/>
                    <a:pt x="42876" y="240329"/>
                    <a:pt x="16115" y="208442"/>
                  </a:cubicBezTo>
                  <a:cubicBezTo>
                    <a:pt x="-3296" y="185302"/>
                    <a:pt x="-1747" y="149751"/>
                    <a:pt x="3225" y="121746"/>
                  </a:cubicBezTo>
                  <a:cubicBezTo>
                    <a:pt x="8155" y="93960"/>
                    <a:pt x="20783" y="66937"/>
                    <a:pt x="39649" y="45890"/>
                  </a:cubicBezTo>
                  <a:cubicBezTo>
                    <a:pt x="73891" y="7721"/>
                    <a:pt x="163793" y="-29923"/>
                    <a:pt x="190424" y="35966"/>
                  </a:cubicBezTo>
                  <a:lnTo>
                    <a:pt x="190424" y="3596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C26CE69B-174E-498A-84AD-4920C67C7EF3}"/>
                </a:ext>
              </a:extLst>
            </p:cNvPr>
            <p:cNvSpPr/>
            <p:nvPr/>
          </p:nvSpPr>
          <p:spPr>
            <a:xfrm>
              <a:off x="1725808" y="5964185"/>
              <a:ext cx="197471" cy="172563"/>
            </a:xfrm>
            <a:custGeom>
              <a:avLst/>
              <a:gdLst>
                <a:gd name="connsiteX0" fmla="*/ 185814 w 197471"/>
                <a:gd name="connsiteY0" fmla="*/ 40890 h 172563"/>
                <a:gd name="connsiteX1" fmla="*/ 197308 w 197471"/>
                <a:gd name="connsiteY1" fmla="*/ 99909 h 172563"/>
                <a:gd name="connsiteX2" fmla="*/ 187188 w 197471"/>
                <a:gd name="connsiteY2" fmla="*/ 107957 h 172563"/>
                <a:gd name="connsiteX3" fmla="*/ 182695 w 197471"/>
                <a:gd name="connsiteY3" fmla="*/ 145514 h 172563"/>
                <a:gd name="connsiteX4" fmla="*/ 153709 w 197471"/>
                <a:gd name="connsiteY4" fmla="*/ 142395 h 172563"/>
                <a:gd name="connsiteX5" fmla="*/ 153753 w 197471"/>
                <a:gd name="connsiteY5" fmla="*/ 138208 h 172563"/>
                <a:gd name="connsiteX6" fmla="*/ 149325 w 197471"/>
                <a:gd name="connsiteY6" fmla="*/ 162003 h 172563"/>
                <a:gd name="connsiteX7" fmla="*/ 121299 w 197471"/>
                <a:gd name="connsiteY7" fmla="*/ 158993 h 172563"/>
                <a:gd name="connsiteX8" fmla="*/ 120666 w 197471"/>
                <a:gd name="connsiteY8" fmla="*/ 107477 h 172563"/>
                <a:gd name="connsiteX9" fmla="*/ 115104 w 197471"/>
                <a:gd name="connsiteY9" fmla="*/ 149200 h 172563"/>
                <a:gd name="connsiteX10" fmla="*/ 83501 w 197471"/>
                <a:gd name="connsiteY10" fmla="*/ 158492 h 172563"/>
                <a:gd name="connsiteX11" fmla="*/ 81669 w 197471"/>
                <a:gd name="connsiteY11" fmla="*/ 102526 h 172563"/>
                <a:gd name="connsiteX12" fmla="*/ 88474 w 197471"/>
                <a:gd name="connsiteY12" fmla="*/ 88240 h 172563"/>
                <a:gd name="connsiteX13" fmla="*/ 82040 w 197471"/>
                <a:gd name="connsiteY13" fmla="*/ 93344 h 172563"/>
                <a:gd name="connsiteX14" fmla="*/ 71353 w 197471"/>
                <a:gd name="connsiteY14" fmla="*/ 115263 h 172563"/>
                <a:gd name="connsiteX15" fmla="*/ 37351 w 197471"/>
                <a:gd name="connsiteY15" fmla="*/ 116049 h 172563"/>
                <a:gd name="connsiteX16" fmla="*/ 38463 w 197471"/>
                <a:gd name="connsiteY16" fmla="*/ 92384 h 172563"/>
                <a:gd name="connsiteX17" fmla="*/ 2432 w 197471"/>
                <a:gd name="connsiteY17" fmla="*/ 110138 h 172563"/>
                <a:gd name="connsiteX18" fmla="*/ 30633 w 197471"/>
                <a:gd name="connsiteY18" fmla="*/ 50268 h 172563"/>
                <a:gd name="connsiteX19" fmla="*/ 185814 w 197471"/>
                <a:gd name="connsiteY19" fmla="*/ 40890 h 172563"/>
                <a:gd name="connsiteX20" fmla="*/ 185814 w 197471"/>
                <a:gd name="connsiteY20" fmla="*/ 40890 h 17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7471" h="172563">
                  <a:moveTo>
                    <a:pt x="185814" y="40890"/>
                  </a:moveTo>
                  <a:cubicBezTo>
                    <a:pt x="193229" y="59232"/>
                    <a:pt x="195890" y="79560"/>
                    <a:pt x="197308" y="99909"/>
                  </a:cubicBezTo>
                  <a:cubicBezTo>
                    <a:pt x="198028" y="110160"/>
                    <a:pt x="196675" y="127565"/>
                    <a:pt x="187188" y="107957"/>
                  </a:cubicBezTo>
                  <a:cubicBezTo>
                    <a:pt x="187013" y="120563"/>
                    <a:pt x="185421" y="133148"/>
                    <a:pt x="182695" y="145514"/>
                  </a:cubicBezTo>
                  <a:cubicBezTo>
                    <a:pt x="179118" y="161676"/>
                    <a:pt x="153600" y="159255"/>
                    <a:pt x="153709" y="142395"/>
                  </a:cubicBezTo>
                  <a:cubicBezTo>
                    <a:pt x="153709" y="141043"/>
                    <a:pt x="153731" y="139626"/>
                    <a:pt x="153753" y="138208"/>
                  </a:cubicBezTo>
                  <a:cubicBezTo>
                    <a:pt x="152400" y="146147"/>
                    <a:pt x="150961" y="154064"/>
                    <a:pt x="149325" y="162003"/>
                  </a:cubicBezTo>
                  <a:cubicBezTo>
                    <a:pt x="146075" y="177750"/>
                    <a:pt x="121299" y="175177"/>
                    <a:pt x="121299" y="158993"/>
                  </a:cubicBezTo>
                  <a:cubicBezTo>
                    <a:pt x="121321" y="141828"/>
                    <a:pt x="121015" y="124642"/>
                    <a:pt x="120666" y="107477"/>
                  </a:cubicBezTo>
                  <a:cubicBezTo>
                    <a:pt x="116544" y="121327"/>
                    <a:pt x="114058" y="135307"/>
                    <a:pt x="115104" y="149200"/>
                  </a:cubicBezTo>
                  <a:cubicBezTo>
                    <a:pt x="116435" y="166867"/>
                    <a:pt x="92400" y="171818"/>
                    <a:pt x="83501" y="158492"/>
                  </a:cubicBezTo>
                  <a:cubicBezTo>
                    <a:pt x="71571" y="140585"/>
                    <a:pt x="72901" y="121523"/>
                    <a:pt x="81669" y="102526"/>
                  </a:cubicBezTo>
                  <a:cubicBezTo>
                    <a:pt x="83872" y="97771"/>
                    <a:pt x="86140" y="92995"/>
                    <a:pt x="88474" y="88240"/>
                  </a:cubicBezTo>
                  <a:cubicBezTo>
                    <a:pt x="86293" y="89920"/>
                    <a:pt x="84112" y="91643"/>
                    <a:pt x="82040" y="93344"/>
                  </a:cubicBezTo>
                  <a:cubicBezTo>
                    <a:pt x="77591" y="100018"/>
                    <a:pt x="73926" y="107259"/>
                    <a:pt x="71353" y="115263"/>
                  </a:cubicBezTo>
                  <a:cubicBezTo>
                    <a:pt x="66009" y="131883"/>
                    <a:pt x="43174" y="133279"/>
                    <a:pt x="37351" y="116049"/>
                  </a:cubicBezTo>
                  <a:cubicBezTo>
                    <a:pt x="34297" y="107041"/>
                    <a:pt x="35257" y="99298"/>
                    <a:pt x="38463" y="92384"/>
                  </a:cubicBezTo>
                  <a:cubicBezTo>
                    <a:pt x="37460" y="91643"/>
                    <a:pt x="-11287" y="162199"/>
                    <a:pt x="2432" y="110138"/>
                  </a:cubicBezTo>
                  <a:cubicBezTo>
                    <a:pt x="7994" y="88982"/>
                    <a:pt x="16391" y="66757"/>
                    <a:pt x="30633" y="50268"/>
                  </a:cubicBezTo>
                  <a:cubicBezTo>
                    <a:pt x="67427" y="6669"/>
                    <a:pt x="156370" y="-32327"/>
                    <a:pt x="185814" y="40890"/>
                  </a:cubicBezTo>
                  <a:lnTo>
                    <a:pt x="185814" y="4089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7D15A4B5-5515-4C2F-9C1A-6B3B80E1A278}"/>
                </a:ext>
              </a:extLst>
            </p:cNvPr>
            <p:cNvSpPr/>
            <p:nvPr/>
          </p:nvSpPr>
          <p:spPr>
            <a:xfrm>
              <a:off x="1795521" y="5704153"/>
              <a:ext cx="218783" cy="238488"/>
            </a:xfrm>
            <a:custGeom>
              <a:avLst/>
              <a:gdLst>
                <a:gd name="connsiteX0" fmla="*/ 128816 w 218783"/>
                <a:gd name="connsiteY0" fmla="*/ 224062 h 238488"/>
                <a:gd name="connsiteX1" fmla="*/ 182622 w 218783"/>
                <a:gd name="connsiteY1" fmla="*/ 144388 h 238488"/>
                <a:gd name="connsiteX2" fmla="*/ 218457 w 218783"/>
                <a:gd name="connsiteY2" fmla="*/ 63581 h 238488"/>
                <a:gd name="connsiteX3" fmla="*/ 161597 w 218783"/>
                <a:gd name="connsiteY3" fmla="*/ 19873 h 238488"/>
                <a:gd name="connsiteX4" fmla="*/ 123930 w 218783"/>
                <a:gd name="connsiteY4" fmla="*/ 45151 h 238488"/>
                <a:gd name="connsiteX5" fmla="*/ 53025 w 218783"/>
                <a:gd name="connsiteY5" fmla="*/ 5020 h 238488"/>
                <a:gd name="connsiteX6" fmla="*/ 5893 w 218783"/>
                <a:gd name="connsiteY6" fmla="*/ 73156 h 238488"/>
                <a:gd name="connsiteX7" fmla="*/ 5108 w 218783"/>
                <a:gd name="connsiteY7" fmla="*/ 152698 h 238488"/>
                <a:gd name="connsiteX8" fmla="*/ 128816 w 218783"/>
                <a:gd name="connsiteY8" fmla="*/ 224062 h 238488"/>
                <a:gd name="connsiteX9" fmla="*/ 128816 w 218783"/>
                <a:gd name="connsiteY9" fmla="*/ 224062 h 2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783" h="238488">
                  <a:moveTo>
                    <a:pt x="128816" y="224062"/>
                  </a:moveTo>
                  <a:cubicBezTo>
                    <a:pt x="152437" y="202971"/>
                    <a:pt x="166853" y="171390"/>
                    <a:pt x="182622" y="144388"/>
                  </a:cubicBezTo>
                  <a:cubicBezTo>
                    <a:pt x="197082" y="119612"/>
                    <a:pt x="215250" y="92807"/>
                    <a:pt x="218457" y="63581"/>
                  </a:cubicBezTo>
                  <a:cubicBezTo>
                    <a:pt x="222186" y="29491"/>
                    <a:pt x="193440" y="7506"/>
                    <a:pt x="161597" y="19873"/>
                  </a:cubicBezTo>
                  <a:cubicBezTo>
                    <a:pt x="147464" y="25369"/>
                    <a:pt x="135272" y="35271"/>
                    <a:pt x="123930" y="45151"/>
                  </a:cubicBezTo>
                  <a:cubicBezTo>
                    <a:pt x="112109" y="13221"/>
                    <a:pt x="89034" y="-10858"/>
                    <a:pt x="53025" y="5020"/>
                  </a:cubicBezTo>
                  <a:cubicBezTo>
                    <a:pt x="26896" y="16536"/>
                    <a:pt x="13374" y="47332"/>
                    <a:pt x="5893" y="73156"/>
                  </a:cubicBezTo>
                  <a:cubicBezTo>
                    <a:pt x="-1523" y="98761"/>
                    <a:pt x="-2112" y="126962"/>
                    <a:pt x="5108" y="152698"/>
                  </a:cubicBezTo>
                  <a:cubicBezTo>
                    <a:pt x="18194" y="199372"/>
                    <a:pt x="78718" y="268817"/>
                    <a:pt x="128816" y="224062"/>
                  </a:cubicBezTo>
                  <a:lnTo>
                    <a:pt x="128816" y="2240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0BACC63E-855C-44A0-A611-307641554325}"/>
                </a:ext>
              </a:extLst>
            </p:cNvPr>
            <p:cNvSpPr/>
            <p:nvPr/>
          </p:nvSpPr>
          <p:spPr>
            <a:xfrm>
              <a:off x="1795248" y="5777735"/>
              <a:ext cx="170526" cy="164906"/>
            </a:xfrm>
            <a:custGeom>
              <a:avLst/>
              <a:gdLst>
                <a:gd name="connsiteX0" fmla="*/ 129089 w 170526"/>
                <a:gd name="connsiteY0" fmla="*/ 150480 h 164906"/>
                <a:gd name="connsiteX1" fmla="*/ 163484 w 170526"/>
                <a:gd name="connsiteY1" fmla="*/ 105223 h 164906"/>
                <a:gd name="connsiteX2" fmla="*/ 158250 w 170526"/>
                <a:gd name="connsiteY2" fmla="*/ 94165 h 164906"/>
                <a:gd name="connsiteX3" fmla="*/ 170115 w 170526"/>
                <a:gd name="connsiteY3" fmla="*/ 60446 h 164906"/>
                <a:gd name="connsiteX4" fmla="*/ 144226 w 170526"/>
                <a:gd name="connsiteY4" fmla="*/ 50981 h 164906"/>
                <a:gd name="connsiteX5" fmla="*/ 142525 w 170526"/>
                <a:gd name="connsiteY5" fmla="*/ 54558 h 164906"/>
                <a:gd name="connsiteX6" fmla="*/ 148697 w 170526"/>
                <a:gd name="connsiteY6" fmla="*/ 32529 h 164906"/>
                <a:gd name="connsiteX7" fmla="*/ 101630 w 170526"/>
                <a:gd name="connsiteY7" fmla="*/ 66793 h 164906"/>
                <a:gd name="connsiteX8" fmla="*/ 91445 w 170526"/>
                <a:gd name="connsiteY8" fmla="*/ 8036 h 164906"/>
                <a:gd name="connsiteX9" fmla="*/ 66341 w 170526"/>
                <a:gd name="connsiteY9" fmla="*/ 69694 h 164906"/>
                <a:gd name="connsiteX10" fmla="*/ 40736 w 170526"/>
                <a:gd name="connsiteY10" fmla="*/ 54296 h 164906"/>
                <a:gd name="connsiteX11" fmla="*/ 2502 w 170526"/>
                <a:gd name="connsiteY11" fmla="*/ 15168 h 164906"/>
                <a:gd name="connsiteX12" fmla="*/ 4705 w 170526"/>
                <a:gd name="connsiteY12" fmla="*/ 76804 h 164906"/>
                <a:gd name="connsiteX13" fmla="*/ 8107 w 170526"/>
                <a:gd name="connsiteY13" fmla="*/ 85027 h 164906"/>
                <a:gd name="connsiteX14" fmla="*/ 16308 w 170526"/>
                <a:gd name="connsiteY14" fmla="*/ 105070 h 164906"/>
                <a:gd name="connsiteX15" fmla="*/ 129089 w 170526"/>
                <a:gd name="connsiteY15" fmla="*/ 150480 h 164906"/>
                <a:gd name="connsiteX16" fmla="*/ 129089 w 170526"/>
                <a:gd name="connsiteY16" fmla="*/ 150480 h 16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0526" h="164906">
                  <a:moveTo>
                    <a:pt x="129089" y="150480"/>
                  </a:moveTo>
                  <a:cubicBezTo>
                    <a:pt x="143048" y="138026"/>
                    <a:pt x="153779" y="121908"/>
                    <a:pt x="163484" y="105223"/>
                  </a:cubicBezTo>
                  <a:cubicBezTo>
                    <a:pt x="168370" y="96826"/>
                    <a:pt x="174499" y="81515"/>
                    <a:pt x="158250" y="94165"/>
                  </a:cubicBezTo>
                  <a:cubicBezTo>
                    <a:pt x="163376" y="83391"/>
                    <a:pt x="167279" y="72071"/>
                    <a:pt x="170115" y="60446"/>
                  </a:cubicBezTo>
                  <a:cubicBezTo>
                    <a:pt x="173844" y="45267"/>
                    <a:pt x="151183" y="36651"/>
                    <a:pt x="144226" y="50981"/>
                  </a:cubicBezTo>
                  <a:cubicBezTo>
                    <a:pt x="143659" y="52137"/>
                    <a:pt x="143092" y="53336"/>
                    <a:pt x="142525" y="54558"/>
                  </a:cubicBezTo>
                  <a:cubicBezTo>
                    <a:pt x="144706" y="47273"/>
                    <a:pt x="146778" y="39945"/>
                    <a:pt x="148697" y="32529"/>
                  </a:cubicBezTo>
                  <a:cubicBezTo>
                    <a:pt x="164684" y="-28933"/>
                    <a:pt x="103550" y="63129"/>
                    <a:pt x="101630" y="66793"/>
                  </a:cubicBezTo>
                  <a:cubicBezTo>
                    <a:pt x="103310" y="56826"/>
                    <a:pt x="132470" y="-15759"/>
                    <a:pt x="91445" y="8036"/>
                  </a:cubicBezTo>
                  <a:cubicBezTo>
                    <a:pt x="66908" y="22235"/>
                    <a:pt x="66363" y="44874"/>
                    <a:pt x="66341" y="69694"/>
                  </a:cubicBezTo>
                  <a:cubicBezTo>
                    <a:pt x="59798" y="54012"/>
                    <a:pt x="42262" y="-57570"/>
                    <a:pt x="40736" y="54296"/>
                  </a:cubicBezTo>
                  <a:cubicBezTo>
                    <a:pt x="39580" y="54492"/>
                    <a:pt x="12622" y="-34734"/>
                    <a:pt x="2502" y="15168"/>
                  </a:cubicBezTo>
                  <a:cubicBezTo>
                    <a:pt x="-1620" y="35430"/>
                    <a:pt x="-486" y="56870"/>
                    <a:pt x="4705" y="76804"/>
                  </a:cubicBezTo>
                  <a:cubicBezTo>
                    <a:pt x="5904" y="79770"/>
                    <a:pt x="7061" y="82519"/>
                    <a:pt x="8107" y="85027"/>
                  </a:cubicBezTo>
                  <a:cubicBezTo>
                    <a:pt x="10768" y="91504"/>
                    <a:pt x="13429" y="98309"/>
                    <a:pt x="16308" y="105070"/>
                  </a:cubicBezTo>
                  <a:cubicBezTo>
                    <a:pt x="39405" y="146641"/>
                    <a:pt x="87781" y="187383"/>
                    <a:pt x="129089" y="150480"/>
                  </a:cubicBezTo>
                  <a:lnTo>
                    <a:pt x="129089" y="15048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41729894-45AF-4F19-BBCD-CA2E48522404}"/>
                </a:ext>
              </a:extLst>
            </p:cNvPr>
            <p:cNvSpPr/>
            <p:nvPr/>
          </p:nvSpPr>
          <p:spPr>
            <a:xfrm>
              <a:off x="1900973" y="5802821"/>
              <a:ext cx="219594" cy="192469"/>
            </a:xfrm>
            <a:custGeom>
              <a:avLst/>
              <a:gdLst>
                <a:gd name="connsiteX0" fmla="*/ 179265 w 219594"/>
                <a:gd name="connsiteY0" fmla="*/ 43060 h 192469"/>
                <a:gd name="connsiteX1" fmla="*/ 169690 w 219594"/>
                <a:gd name="connsiteY1" fmla="*/ 74816 h 192469"/>
                <a:gd name="connsiteX2" fmla="*/ 160006 w 219594"/>
                <a:gd name="connsiteY2" fmla="*/ 88753 h 192469"/>
                <a:gd name="connsiteX3" fmla="*/ 176102 w 219594"/>
                <a:gd name="connsiteY3" fmla="*/ 94663 h 192469"/>
                <a:gd name="connsiteX4" fmla="*/ 208338 w 219594"/>
                <a:gd name="connsiteY4" fmla="*/ 118262 h 192469"/>
                <a:gd name="connsiteX5" fmla="*/ 195819 w 219594"/>
                <a:gd name="connsiteY5" fmla="*/ 182123 h 192469"/>
                <a:gd name="connsiteX6" fmla="*/ 54640 w 219594"/>
                <a:gd name="connsiteY6" fmla="*/ 184653 h 192469"/>
                <a:gd name="connsiteX7" fmla="*/ 1401 w 219594"/>
                <a:gd name="connsiteY7" fmla="*/ 145307 h 192469"/>
                <a:gd name="connsiteX8" fmla="*/ 22950 w 219594"/>
                <a:gd name="connsiteY8" fmla="*/ 80661 h 192469"/>
                <a:gd name="connsiteX9" fmla="*/ 73986 w 219594"/>
                <a:gd name="connsiteY9" fmla="*/ 29080 h 192469"/>
                <a:gd name="connsiteX10" fmla="*/ 137803 w 219594"/>
                <a:gd name="connsiteY10" fmla="*/ 94 h 192469"/>
                <a:gd name="connsiteX11" fmla="*/ 179265 w 219594"/>
                <a:gd name="connsiteY11" fmla="*/ 43060 h 192469"/>
                <a:gd name="connsiteX12" fmla="*/ 179265 w 219594"/>
                <a:gd name="connsiteY12" fmla="*/ 43060 h 19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94" h="192469">
                  <a:moveTo>
                    <a:pt x="179265" y="43060"/>
                  </a:moveTo>
                  <a:cubicBezTo>
                    <a:pt x="179308" y="54031"/>
                    <a:pt x="175121" y="65438"/>
                    <a:pt x="169690" y="74816"/>
                  </a:cubicBezTo>
                  <a:cubicBezTo>
                    <a:pt x="166876" y="79701"/>
                    <a:pt x="163496" y="84325"/>
                    <a:pt x="160006" y="88753"/>
                  </a:cubicBezTo>
                  <a:cubicBezTo>
                    <a:pt x="165982" y="91108"/>
                    <a:pt x="172831" y="93115"/>
                    <a:pt x="176102" y="94663"/>
                  </a:cubicBezTo>
                  <a:cubicBezTo>
                    <a:pt x="188360" y="100465"/>
                    <a:pt x="199527" y="107902"/>
                    <a:pt x="208338" y="118262"/>
                  </a:cubicBezTo>
                  <a:cubicBezTo>
                    <a:pt x="227029" y="140247"/>
                    <a:pt x="222166" y="169255"/>
                    <a:pt x="195819" y="182123"/>
                  </a:cubicBezTo>
                  <a:cubicBezTo>
                    <a:pt x="164979" y="197216"/>
                    <a:pt x="86309" y="193770"/>
                    <a:pt x="54640" y="184653"/>
                  </a:cubicBezTo>
                  <a:cubicBezTo>
                    <a:pt x="33353" y="178524"/>
                    <a:pt x="7791" y="169080"/>
                    <a:pt x="1401" y="145307"/>
                  </a:cubicBezTo>
                  <a:cubicBezTo>
                    <a:pt x="-4662" y="122711"/>
                    <a:pt x="10147" y="98044"/>
                    <a:pt x="22950" y="80661"/>
                  </a:cubicBezTo>
                  <a:cubicBezTo>
                    <a:pt x="37432" y="61032"/>
                    <a:pt x="54945" y="44216"/>
                    <a:pt x="73986" y="29080"/>
                  </a:cubicBezTo>
                  <a:cubicBezTo>
                    <a:pt x="92263" y="14554"/>
                    <a:pt x="113332" y="-1368"/>
                    <a:pt x="137803" y="94"/>
                  </a:cubicBezTo>
                  <a:cubicBezTo>
                    <a:pt x="160813" y="1446"/>
                    <a:pt x="179178" y="19919"/>
                    <a:pt x="179265" y="43060"/>
                  </a:cubicBezTo>
                  <a:lnTo>
                    <a:pt x="179265" y="4306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E63B461A-A3C9-49AC-9A67-5725BFF6297B}"/>
                </a:ext>
              </a:extLst>
            </p:cNvPr>
            <p:cNvSpPr/>
            <p:nvPr/>
          </p:nvSpPr>
          <p:spPr>
            <a:xfrm>
              <a:off x="1900995" y="5847286"/>
              <a:ext cx="145263" cy="148169"/>
            </a:xfrm>
            <a:custGeom>
              <a:avLst/>
              <a:gdLst>
                <a:gd name="connsiteX0" fmla="*/ 105240 w 145263"/>
                <a:gd name="connsiteY0" fmla="*/ 148149 h 148169"/>
                <a:gd name="connsiteX1" fmla="*/ 54640 w 145263"/>
                <a:gd name="connsiteY1" fmla="*/ 140166 h 148169"/>
                <a:gd name="connsiteX2" fmla="*/ 1401 w 145263"/>
                <a:gd name="connsiteY2" fmla="*/ 100820 h 148169"/>
                <a:gd name="connsiteX3" fmla="*/ 22950 w 145263"/>
                <a:gd name="connsiteY3" fmla="*/ 36174 h 148169"/>
                <a:gd name="connsiteX4" fmla="*/ 35905 w 145263"/>
                <a:gd name="connsiteY4" fmla="*/ 53579 h 148169"/>
                <a:gd name="connsiteX5" fmla="*/ 77956 w 145263"/>
                <a:gd name="connsiteY5" fmla="*/ 9326 h 148169"/>
                <a:gd name="connsiteX6" fmla="*/ 76756 w 145263"/>
                <a:gd name="connsiteY6" fmla="*/ 51900 h 148169"/>
                <a:gd name="connsiteX7" fmla="*/ 122623 w 145263"/>
                <a:gd name="connsiteY7" fmla="*/ 32118 h 148169"/>
                <a:gd name="connsiteX8" fmla="*/ 117738 w 145263"/>
                <a:gd name="connsiteY8" fmla="*/ 59664 h 148169"/>
                <a:gd name="connsiteX9" fmla="*/ 121445 w 145263"/>
                <a:gd name="connsiteY9" fmla="*/ 97440 h 148169"/>
                <a:gd name="connsiteX10" fmla="*/ 128337 w 145263"/>
                <a:gd name="connsiteY10" fmla="*/ 96022 h 148169"/>
                <a:gd name="connsiteX11" fmla="*/ 138414 w 145263"/>
                <a:gd name="connsiteY11" fmla="*/ 118836 h 148169"/>
                <a:gd name="connsiteX12" fmla="*/ 103605 w 145263"/>
                <a:gd name="connsiteY12" fmla="*/ 132772 h 148169"/>
                <a:gd name="connsiteX13" fmla="*/ 120595 w 145263"/>
                <a:gd name="connsiteY13" fmla="*/ 135804 h 148169"/>
                <a:gd name="connsiteX14" fmla="*/ 105240 w 145263"/>
                <a:gd name="connsiteY14" fmla="*/ 148149 h 148169"/>
                <a:gd name="connsiteX15" fmla="*/ 105240 w 145263"/>
                <a:gd name="connsiteY15" fmla="*/ 148149 h 14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63" h="148169">
                  <a:moveTo>
                    <a:pt x="105240" y="148149"/>
                  </a:moveTo>
                  <a:cubicBezTo>
                    <a:pt x="87705" y="147451"/>
                    <a:pt x="71085" y="145030"/>
                    <a:pt x="54640" y="140166"/>
                  </a:cubicBezTo>
                  <a:cubicBezTo>
                    <a:pt x="33353" y="134037"/>
                    <a:pt x="7791" y="124593"/>
                    <a:pt x="1401" y="100820"/>
                  </a:cubicBezTo>
                  <a:cubicBezTo>
                    <a:pt x="-4662" y="78225"/>
                    <a:pt x="10147" y="53557"/>
                    <a:pt x="22950" y="36174"/>
                  </a:cubicBezTo>
                  <a:cubicBezTo>
                    <a:pt x="71238" y="-14513"/>
                    <a:pt x="42885" y="40035"/>
                    <a:pt x="35905" y="53579"/>
                  </a:cubicBezTo>
                  <a:cubicBezTo>
                    <a:pt x="47792" y="37047"/>
                    <a:pt x="61729" y="21867"/>
                    <a:pt x="77956" y="9326"/>
                  </a:cubicBezTo>
                  <a:cubicBezTo>
                    <a:pt x="118501" y="-22387"/>
                    <a:pt x="91805" y="35629"/>
                    <a:pt x="76756" y="51900"/>
                  </a:cubicBezTo>
                  <a:cubicBezTo>
                    <a:pt x="87792" y="45335"/>
                    <a:pt x="115927" y="18530"/>
                    <a:pt x="122623" y="32118"/>
                  </a:cubicBezTo>
                  <a:cubicBezTo>
                    <a:pt x="125502" y="37984"/>
                    <a:pt x="124957" y="48715"/>
                    <a:pt x="117738" y="59664"/>
                  </a:cubicBezTo>
                  <a:cubicBezTo>
                    <a:pt x="128534" y="48955"/>
                    <a:pt x="171675" y="67494"/>
                    <a:pt x="121445" y="97440"/>
                  </a:cubicBezTo>
                  <a:cubicBezTo>
                    <a:pt x="123735" y="96960"/>
                    <a:pt x="126047" y="96545"/>
                    <a:pt x="128337" y="96022"/>
                  </a:cubicBezTo>
                  <a:cubicBezTo>
                    <a:pt x="141533" y="93034"/>
                    <a:pt x="151456" y="111616"/>
                    <a:pt x="138414" y="118836"/>
                  </a:cubicBezTo>
                  <a:cubicBezTo>
                    <a:pt x="127203" y="125052"/>
                    <a:pt x="115535" y="129632"/>
                    <a:pt x="103605" y="132772"/>
                  </a:cubicBezTo>
                  <a:cubicBezTo>
                    <a:pt x="109253" y="133798"/>
                    <a:pt x="114924" y="134801"/>
                    <a:pt x="120595" y="135804"/>
                  </a:cubicBezTo>
                  <a:cubicBezTo>
                    <a:pt x="148185" y="140755"/>
                    <a:pt x="116952" y="148628"/>
                    <a:pt x="105240" y="148149"/>
                  </a:cubicBezTo>
                  <a:lnTo>
                    <a:pt x="105240" y="1481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DB0548F5-0CF8-4E40-B189-F8A41BC9CB97}"/>
                </a:ext>
              </a:extLst>
            </p:cNvPr>
            <p:cNvSpPr/>
            <p:nvPr/>
          </p:nvSpPr>
          <p:spPr>
            <a:xfrm>
              <a:off x="1626795" y="5750023"/>
              <a:ext cx="246597" cy="213285"/>
            </a:xfrm>
            <a:custGeom>
              <a:avLst/>
              <a:gdLst>
                <a:gd name="connsiteX0" fmla="*/ 229733 w 246597"/>
                <a:gd name="connsiteY0" fmla="*/ 127069 h 213285"/>
                <a:gd name="connsiteX1" fmla="*/ 241533 w 246597"/>
                <a:gd name="connsiteY1" fmla="*/ 196666 h 213285"/>
                <a:gd name="connsiteX2" fmla="*/ 41117 w 246597"/>
                <a:gd name="connsiteY2" fmla="*/ 182271 h 213285"/>
                <a:gd name="connsiteX3" fmla="*/ 3691 w 246597"/>
                <a:gd name="connsiteY3" fmla="*/ 110776 h 213285"/>
                <a:gd name="connsiteX4" fmla="*/ 53222 w 246597"/>
                <a:gd name="connsiteY4" fmla="*/ 80394 h 213285"/>
                <a:gd name="connsiteX5" fmla="*/ 48947 w 246597"/>
                <a:gd name="connsiteY5" fmla="*/ 64124 h 213285"/>
                <a:gd name="connsiteX6" fmla="*/ 57257 w 246597"/>
                <a:gd name="connsiteY6" fmla="*/ 29031 h 213285"/>
                <a:gd name="connsiteX7" fmla="*/ 121728 w 246597"/>
                <a:gd name="connsiteY7" fmla="*/ 1506 h 213285"/>
                <a:gd name="connsiteX8" fmla="*/ 182645 w 246597"/>
                <a:gd name="connsiteY8" fmla="*/ 53917 h 213285"/>
                <a:gd name="connsiteX9" fmla="*/ 229733 w 246597"/>
                <a:gd name="connsiteY9" fmla="*/ 127069 h 213285"/>
                <a:gd name="connsiteX10" fmla="*/ 229733 w 246597"/>
                <a:gd name="connsiteY10" fmla="*/ 127069 h 21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597" h="213285">
                  <a:moveTo>
                    <a:pt x="229733" y="127069"/>
                  </a:moveTo>
                  <a:cubicBezTo>
                    <a:pt x="240159" y="147876"/>
                    <a:pt x="254292" y="173634"/>
                    <a:pt x="241533" y="196666"/>
                  </a:cubicBezTo>
                  <a:cubicBezTo>
                    <a:pt x="220268" y="235030"/>
                    <a:pt x="65589" y="196949"/>
                    <a:pt x="41117" y="182271"/>
                  </a:cubicBezTo>
                  <a:cubicBezTo>
                    <a:pt x="17671" y="168225"/>
                    <a:pt x="-10137" y="140373"/>
                    <a:pt x="3691" y="110776"/>
                  </a:cubicBezTo>
                  <a:cubicBezTo>
                    <a:pt x="13004" y="90842"/>
                    <a:pt x="33309" y="85237"/>
                    <a:pt x="53222" y="80394"/>
                  </a:cubicBezTo>
                  <a:cubicBezTo>
                    <a:pt x="51281" y="75029"/>
                    <a:pt x="49384" y="69598"/>
                    <a:pt x="48947" y="64124"/>
                  </a:cubicBezTo>
                  <a:cubicBezTo>
                    <a:pt x="48009" y="52172"/>
                    <a:pt x="51019" y="39326"/>
                    <a:pt x="57257" y="29031"/>
                  </a:cubicBezTo>
                  <a:cubicBezTo>
                    <a:pt x="70474" y="7243"/>
                    <a:pt x="96734" y="-4339"/>
                    <a:pt x="121728" y="1506"/>
                  </a:cubicBezTo>
                  <a:cubicBezTo>
                    <a:pt x="148817" y="7831"/>
                    <a:pt x="166440" y="33371"/>
                    <a:pt x="182645" y="53917"/>
                  </a:cubicBezTo>
                  <a:cubicBezTo>
                    <a:pt x="200682" y="76731"/>
                    <a:pt x="216713" y="101071"/>
                    <a:pt x="229733" y="127069"/>
                  </a:cubicBezTo>
                  <a:lnTo>
                    <a:pt x="229733" y="1270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A81459E6-C68C-4439-AEEC-32A39FB1197F}"/>
                </a:ext>
              </a:extLst>
            </p:cNvPr>
            <p:cNvSpPr/>
            <p:nvPr/>
          </p:nvSpPr>
          <p:spPr>
            <a:xfrm>
              <a:off x="1691300" y="5800365"/>
              <a:ext cx="182102" cy="167311"/>
            </a:xfrm>
            <a:custGeom>
              <a:avLst/>
              <a:gdLst>
                <a:gd name="connsiteX0" fmla="*/ 165228 w 182102"/>
                <a:gd name="connsiteY0" fmla="*/ 76727 h 167311"/>
                <a:gd name="connsiteX1" fmla="*/ 177028 w 182102"/>
                <a:gd name="connsiteY1" fmla="*/ 146324 h 167311"/>
                <a:gd name="connsiteX2" fmla="*/ 144618 w 182102"/>
                <a:gd name="connsiteY2" fmla="*/ 164775 h 167311"/>
                <a:gd name="connsiteX3" fmla="*/ 139339 w 182102"/>
                <a:gd name="connsiteY3" fmla="*/ 167131 h 167311"/>
                <a:gd name="connsiteX4" fmla="*/ 7539 w 182102"/>
                <a:gd name="connsiteY4" fmla="*/ 142725 h 167311"/>
                <a:gd name="connsiteX5" fmla="*/ 10462 w 182102"/>
                <a:gd name="connsiteY5" fmla="*/ 115091 h 167311"/>
                <a:gd name="connsiteX6" fmla="*/ 44573 w 182102"/>
                <a:gd name="connsiteY6" fmla="*/ 116945 h 167311"/>
                <a:gd name="connsiteX7" fmla="*/ 13363 w 182102"/>
                <a:gd name="connsiteY7" fmla="*/ 86716 h 167311"/>
                <a:gd name="connsiteX8" fmla="*/ 28063 w 182102"/>
                <a:gd name="connsiteY8" fmla="*/ 71122 h 167311"/>
                <a:gd name="connsiteX9" fmla="*/ 57616 w 182102"/>
                <a:gd name="connsiteY9" fmla="*/ 84862 h 167311"/>
                <a:gd name="connsiteX10" fmla="*/ 46820 w 182102"/>
                <a:gd name="connsiteY10" fmla="*/ 44840 h 167311"/>
                <a:gd name="connsiteX11" fmla="*/ 76307 w 182102"/>
                <a:gd name="connsiteY11" fmla="*/ 43684 h 167311"/>
                <a:gd name="connsiteX12" fmla="*/ 66253 w 182102"/>
                <a:gd name="connsiteY12" fmla="*/ 24513 h 167311"/>
                <a:gd name="connsiteX13" fmla="*/ 88390 w 182102"/>
                <a:gd name="connsiteY13" fmla="*/ 6585 h 167311"/>
                <a:gd name="connsiteX14" fmla="*/ 105751 w 182102"/>
                <a:gd name="connsiteY14" fmla="*/ 18013 h 167311"/>
                <a:gd name="connsiteX15" fmla="*/ 127736 w 182102"/>
                <a:gd name="connsiteY15" fmla="*/ 16050 h 167311"/>
                <a:gd name="connsiteX16" fmla="*/ 165228 w 182102"/>
                <a:gd name="connsiteY16" fmla="*/ 76727 h 167311"/>
                <a:gd name="connsiteX17" fmla="*/ 165228 w 182102"/>
                <a:gd name="connsiteY17" fmla="*/ 76727 h 16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2102" h="167311">
                  <a:moveTo>
                    <a:pt x="165228" y="76727"/>
                  </a:moveTo>
                  <a:cubicBezTo>
                    <a:pt x="175654" y="97534"/>
                    <a:pt x="189809" y="123292"/>
                    <a:pt x="177028" y="146324"/>
                  </a:cubicBezTo>
                  <a:cubicBezTo>
                    <a:pt x="169612" y="159694"/>
                    <a:pt x="157660" y="164339"/>
                    <a:pt x="144618" y="164775"/>
                  </a:cubicBezTo>
                  <a:cubicBezTo>
                    <a:pt x="142284" y="164557"/>
                    <a:pt x="141433" y="167785"/>
                    <a:pt x="139339" y="167131"/>
                  </a:cubicBezTo>
                  <a:cubicBezTo>
                    <a:pt x="120146" y="169203"/>
                    <a:pt x="25009" y="152976"/>
                    <a:pt x="7539" y="142725"/>
                  </a:cubicBezTo>
                  <a:cubicBezTo>
                    <a:pt x="-2646" y="136749"/>
                    <a:pt x="-3300" y="117512"/>
                    <a:pt x="10462" y="115091"/>
                  </a:cubicBezTo>
                  <a:cubicBezTo>
                    <a:pt x="22174" y="113019"/>
                    <a:pt x="33254" y="115026"/>
                    <a:pt x="44573" y="116945"/>
                  </a:cubicBezTo>
                  <a:cubicBezTo>
                    <a:pt x="32687" y="109399"/>
                    <a:pt x="22000" y="99911"/>
                    <a:pt x="13363" y="86716"/>
                  </a:cubicBezTo>
                  <a:cubicBezTo>
                    <a:pt x="6907" y="76880"/>
                    <a:pt x="18575" y="66999"/>
                    <a:pt x="28063" y="71122"/>
                  </a:cubicBezTo>
                  <a:cubicBezTo>
                    <a:pt x="38030" y="75462"/>
                    <a:pt x="47867" y="80108"/>
                    <a:pt x="57616" y="84862"/>
                  </a:cubicBezTo>
                  <a:cubicBezTo>
                    <a:pt x="45424" y="73172"/>
                    <a:pt x="34584" y="57861"/>
                    <a:pt x="46820" y="44840"/>
                  </a:cubicBezTo>
                  <a:cubicBezTo>
                    <a:pt x="54715" y="36443"/>
                    <a:pt x="65620" y="38297"/>
                    <a:pt x="76307" y="43684"/>
                  </a:cubicBezTo>
                  <a:cubicBezTo>
                    <a:pt x="72534" y="37686"/>
                    <a:pt x="69154" y="31340"/>
                    <a:pt x="66253" y="24513"/>
                  </a:cubicBezTo>
                  <a:cubicBezTo>
                    <a:pt x="60931" y="11994"/>
                    <a:pt x="77638" y="478"/>
                    <a:pt x="88390" y="6585"/>
                  </a:cubicBezTo>
                  <a:cubicBezTo>
                    <a:pt x="94563" y="10118"/>
                    <a:pt x="100342" y="13935"/>
                    <a:pt x="105751" y="18013"/>
                  </a:cubicBezTo>
                  <a:cubicBezTo>
                    <a:pt x="94781" y="-8181"/>
                    <a:pt x="113581" y="-3121"/>
                    <a:pt x="127736" y="16050"/>
                  </a:cubicBezTo>
                  <a:cubicBezTo>
                    <a:pt x="141870" y="35243"/>
                    <a:pt x="154563" y="55440"/>
                    <a:pt x="165228" y="76727"/>
                  </a:cubicBezTo>
                  <a:lnTo>
                    <a:pt x="165228" y="7672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3CD74C8F-CE0C-4C8A-A411-C1A16208C3E8}"/>
                </a:ext>
              </a:extLst>
            </p:cNvPr>
            <p:cNvSpPr/>
            <p:nvPr/>
          </p:nvSpPr>
          <p:spPr>
            <a:xfrm>
              <a:off x="2008736" y="5620359"/>
              <a:ext cx="319" cy="332"/>
            </a:xfrm>
            <a:custGeom>
              <a:avLst/>
              <a:gdLst>
                <a:gd name="connsiteX0" fmla="*/ 247 w 319"/>
                <a:gd name="connsiteY0" fmla="*/ 308 h 332"/>
                <a:gd name="connsiteX1" fmla="*/ 72 w 319"/>
                <a:gd name="connsiteY1" fmla="*/ 25 h 332"/>
                <a:gd name="connsiteX2" fmla="*/ 247 w 319"/>
                <a:gd name="connsiteY2" fmla="*/ 308 h 332"/>
                <a:gd name="connsiteX3" fmla="*/ 247 w 319"/>
                <a:gd name="connsiteY3" fmla="*/ 308 h 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" h="332">
                  <a:moveTo>
                    <a:pt x="247" y="308"/>
                  </a:moveTo>
                  <a:cubicBezTo>
                    <a:pt x="72" y="417"/>
                    <a:pt x="-102" y="134"/>
                    <a:pt x="72" y="25"/>
                  </a:cubicBezTo>
                  <a:cubicBezTo>
                    <a:pt x="247" y="-85"/>
                    <a:pt x="421" y="199"/>
                    <a:pt x="247" y="308"/>
                  </a:cubicBezTo>
                  <a:lnTo>
                    <a:pt x="247" y="308"/>
                  </a:lnTo>
                  <a:close/>
                </a:path>
              </a:pathLst>
            </a:custGeom>
            <a:solidFill>
              <a:srgbClr val="856B6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D4440583-E7D8-466E-8D4F-ACB3022CC334}"/>
                </a:ext>
              </a:extLst>
            </p:cNvPr>
            <p:cNvSpPr/>
            <p:nvPr/>
          </p:nvSpPr>
          <p:spPr>
            <a:xfrm>
              <a:off x="1848968" y="6040235"/>
              <a:ext cx="12765" cy="12822"/>
            </a:xfrm>
            <a:custGeom>
              <a:avLst/>
              <a:gdLst>
                <a:gd name="connsiteX0" fmla="*/ 12359 w 12765"/>
                <a:gd name="connsiteY0" fmla="*/ 8657 h 12822"/>
                <a:gd name="connsiteX1" fmla="*/ 4136 w 12765"/>
                <a:gd name="connsiteY1" fmla="*/ 12386 h 12822"/>
                <a:gd name="connsiteX2" fmla="*/ 406 w 12765"/>
                <a:gd name="connsiteY2" fmla="*/ 4164 h 12822"/>
                <a:gd name="connsiteX3" fmla="*/ 8629 w 12765"/>
                <a:gd name="connsiteY3" fmla="*/ 434 h 12822"/>
                <a:gd name="connsiteX4" fmla="*/ 12359 w 12765"/>
                <a:gd name="connsiteY4" fmla="*/ 8657 h 12822"/>
                <a:gd name="connsiteX5" fmla="*/ 12359 w 12765"/>
                <a:gd name="connsiteY5" fmla="*/ 8657 h 1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5" h="12822">
                  <a:moveTo>
                    <a:pt x="12359" y="8657"/>
                  </a:moveTo>
                  <a:cubicBezTo>
                    <a:pt x="11181" y="11797"/>
                    <a:pt x="7299" y="13738"/>
                    <a:pt x="4136" y="12386"/>
                  </a:cubicBezTo>
                  <a:cubicBezTo>
                    <a:pt x="952" y="11012"/>
                    <a:pt x="-858" y="7501"/>
                    <a:pt x="406" y="4164"/>
                  </a:cubicBezTo>
                  <a:cubicBezTo>
                    <a:pt x="1584" y="1045"/>
                    <a:pt x="5467" y="-918"/>
                    <a:pt x="8629" y="434"/>
                  </a:cubicBezTo>
                  <a:cubicBezTo>
                    <a:pt x="11813" y="1808"/>
                    <a:pt x="13624" y="5320"/>
                    <a:pt x="12359" y="8657"/>
                  </a:cubicBezTo>
                  <a:lnTo>
                    <a:pt x="12359" y="86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D6F7A08C-1377-45F9-888F-E45EDBE680D2}"/>
                </a:ext>
              </a:extLst>
            </p:cNvPr>
            <p:cNvSpPr/>
            <p:nvPr/>
          </p:nvSpPr>
          <p:spPr>
            <a:xfrm>
              <a:off x="1876851" y="6043415"/>
              <a:ext cx="8706" cy="8466"/>
            </a:xfrm>
            <a:custGeom>
              <a:avLst/>
              <a:gdLst>
                <a:gd name="connsiteX0" fmla="*/ 8402 w 8706"/>
                <a:gd name="connsiteY0" fmla="*/ 5760 h 8466"/>
                <a:gd name="connsiteX1" fmla="*/ 310 w 8706"/>
                <a:gd name="connsiteY1" fmla="*/ 2707 h 8466"/>
                <a:gd name="connsiteX2" fmla="*/ 8402 w 8706"/>
                <a:gd name="connsiteY2" fmla="*/ 5760 h 8466"/>
                <a:gd name="connsiteX3" fmla="*/ 8402 w 8706"/>
                <a:gd name="connsiteY3" fmla="*/ 5760 h 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466">
                  <a:moveTo>
                    <a:pt x="8402" y="5760"/>
                  </a:moveTo>
                  <a:cubicBezTo>
                    <a:pt x="6439" y="10973"/>
                    <a:pt x="-1674" y="7941"/>
                    <a:pt x="310" y="2707"/>
                  </a:cubicBezTo>
                  <a:cubicBezTo>
                    <a:pt x="2273" y="-2506"/>
                    <a:pt x="10365" y="526"/>
                    <a:pt x="8402" y="5760"/>
                  </a:cubicBezTo>
                  <a:lnTo>
                    <a:pt x="8402" y="57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49470E93-7979-4CCE-B483-9A95D55949F8}"/>
                </a:ext>
              </a:extLst>
            </p:cNvPr>
            <p:cNvSpPr/>
            <p:nvPr/>
          </p:nvSpPr>
          <p:spPr>
            <a:xfrm>
              <a:off x="1890208" y="6033713"/>
              <a:ext cx="7299" cy="7085"/>
            </a:xfrm>
            <a:custGeom>
              <a:avLst/>
              <a:gdLst>
                <a:gd name="connsiteX0" fmla="*/ 7041 w 7299"/>
                <a:gd name="connsiteY0" fmla="*/ 4819 h 7085"/>
                <a:gd name="connsiteX1" fmla="*/ 258 w 7299"/>
                <a:gd name="connsiteY1" fmla="*/ 2267 h 7085"/>
                <a:gd name="connsiteX2" fmla="*/ 7041 w 7299"/>
                <a:gd name="connsiteY2" fmla="*/ 4819 h 7085"/>
                <a:gd name="connsiteX3" fmla="*/ 7041 w 7299"/>
                <a:gd name="connsiteY3" fmla="*/ 4819 h 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5">
                  <a:moveTo>
                    <a:pt x="7041" y="4819"/>
                  </a:moveTo>
                  <a:cubicBezTo>
                    <a:pt x="5405" y="9181"/>
                    <a:pt x="-1399" y="6651"/>
                    <a:pt x="258" y="2267"/>
                  </a:cubicBezTo>
                  <a:cubicBezTo>
                    <a:pt x="1915" y="-2095"/>
                    <a:pt x="8699" y="435"/>
                    <a:pt x="7041" y="4819"/>
                  </a:cubicBezTo>
                  <a:lnTo>
                    <a:pt x="7041" y="48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3C6EE793-9F5D-473E-91A3-57DB260F593D}"/>
                </a:ext>
              </a:extLst>
            </p:cNvPr>
            <p:cNvSpPr/>
            <p:nvPr/>
          </p:nvSpPr>
          <p:spPr>
            <a:xfrm>
              <a:off x="1862846" y="6026390"/>
              <a:ext cx="7037" cy="6848"/>
            </a:xfrm>
            <a:custGeom>
              <a:avLst/>
              <a:gdLst>
                <a:gd name="connsiteX0" fmla="*/ 6791 w 7037"/>
                <a:gd name="connsiteY0" fmla="*/ 4661 h 6848"/>
                <a:gd name="connsiteX1" fmla="*/ 248 w 7037"/>
                <a:gd name="connsiteY1" fmla="*/ 2197 h 6848"/>
                <a:gd name="connsiteX2" fmla="*/ 6791 w 7037"/>
                <a:gd name="connsiteY2" fmla="*/ 4661 h 6848"/>
                <a:gd name="connsiteX3" fmla="*/ 6791 w 7037"/>
                <a:gd name="connsiteY3" fmla="*/ 4661 h 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37" h="6848">
                  <a:moveTo>
                    <a:pt x="6791" y="4661"/>
                  </a:moveTo>
                  <a:cubicBezTo>
                    <a:pt x="5199" y="8871"/>
                    <a:pt x="-1344" y="6428"/>
                    <a:pt x="248" y="2197"/>
                  </a:cubicBezTo>
                  <a:cubicBezTo>
                    <a:pt x="1818" y="-2034"/>
                    <a:pt x="8383" y="430"/>
                    <a:pt x="6791" y="4661"/>
                  </a:cubicBezTo>
                  <a:lnTo>
                    <a:pt x="6791" y="46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5E1A6148-407B-47D8-9CF0-E7AA70BC3C64}"/>
                </a:ext>
              </a:extLst>
            </p:cNvPr>
            <p:cNvSpPr/>
            <p:nvPr/>
          </p:nvSpPr>
          <p:spPr>
            <a:xfrm>
              <a:off x="1821697" y="6026311"/>
              <a:ext cx="10127" cy="9828"/>
            </a:xfrm>
            <a:custGeom>
              <a:avLst/>
              <a:gdLst>
                <a:gd name="connsiteX0" fmla="*/ 9772 w 10127"/>
                <a:gd name="connsiteY0" fmla="*/ 6681 h 9828"/>
                <a:gd name="connsiteX1" fmla="*/ 350 w 10127"/>
                <a:gd name="connsiteY1" fmla="*/ 3147 h 9828"/>
                <a:gd name="connsiteX2" fmla="*/ 9772 w 10127"/>
                <a:gd name="connsiteY2" fmla="*/ 6681 h 9828"/>
                <a:gd name="connsiteX3" fmla="*/ 9772 w 10127"/>
                <a:gd name="connsiteY3" fmla="*/ 6681 h 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7" h="9828">
                  <a:moveTo>
                    <a:pt x="9772" y="6681"/>
                  </a:moveTo>
                  <a:cubicBezTo>
                    <a:pt x="7503" y="12744"/>
                    <a:pt x="-1919" y="9211"/>
                    <a:pt x="350" y="3147"/>
                  </a:cubicBezTo>
                  <a:cubicBezTo>
                    <a:pt x="2640" y="-2916"/>
                    <a:pt x="12062" y="618"/>
                    <a:pt x="9772" y="6681"/>
                  </a:cubicBezTo>
                  <a:lnTo>
                    <a:pt x="9772" y="66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D29BF714-8836-41C7-BF99-80D87CCE196E}"/>
                </a:ext>
              </a:extLst>
            </p:cNvPr>
            <p:cNvSpPr/>
            <p:nvPr/>
          </p:nvSpPr>
          <p:spPr>
            <a:xfrm>
              <a:off x="1835617" y="6019942"/>
              <a:ext cx="6055" cy="5876"/>
            </a:xfrm>
            <a:custGeom>
              <a:avLst/>
              <a:gdLst>
                <a:gd name="connsiteX0" fmla="*/ 5841 w 6055"/>
                <a:gd name="connsiteY0" fmla="*/ 3999 h 5876"/>
                <a:gd name="connsiteX1" fmla="*/ 214 w 6055"/>
                <a:gd name="connsiteY1" fmla="*/ 1883 h 5876"/>
                <a:gd name="connsiteX2" fmla="*/ 5841 w 6055"/>
                <a:gd name="connsiteY2" fmla="*/ 3999 h 5876"/>
                <a:gd name="connsiteX3" fmla="*/ 5841 w 6055"/>
                <a:gd name="connsiteY3" fmla="*/ 3999 h 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5" h="5876">
                  <a:moveTo>
                    <a:pt x="5841" y="3999"/>
                  </a:moveTo>
                  <a:cubicBezTo>
                    <a:pt x="4488" y="7619"/>
                    <a:pt x="-1160" y="5504"/>
                    <a:pt x="214" y="1883"/>
                  </a:cubicBezTo>
                  <a:cubicBezTo>
                    <a:pt x="1588" y="-1737"/>
                    <a:pt x="7215" y="356"/>
                    <a:pt x="5841" y="3999"/>
                  </a:cubicBezTo>
                  <a:lnTo>
                    <a:pt x="5841" y="39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9C55C572-809A-4067-A01E-37C51944798B}"/>
                </a:ext>
              </a:extLst>
            </p:cNvPr>
            <p:cNvSpPr/>
            <p:nvPr/>
          </p:nvSpPr>
          <p:spPr>
            <a:xfrm>
              <a:off x="1795993" y="6021757"/>
              <a:ext cx="9197" cy="9322"/>
            </a:xfrm>
            <a:custGeom>
              <a:avLst/>
              <a:gdLst>
                <a:gd name="connsiteX0" fmla="*/ 7340 w 9197"/>
                <a:gd name="connsiteY0" fmla="*/ 854 h 9322"/>
                <a:gd name="connsiteX1" fmla="*/ 7537 w 9197"/>
                <a:gd name="connsiteY1" fmla="*/ 8182 h 9322"/>
                <a:gd name="connsiteX2" fmla="*/ 7362 w 9197"/>
                <a:gd name="connsiteY2" fmla="*/ 8335 h 9322"/>
                <a:gd name="connsiteX3" fmla="*/ 100 w 9197"/>
                <a:gd name="connsiteY3" fmla="*/ 5608 h 9322"/>
                <a:gd name="connsiteX4" fmla="*/ 56 w 9197"/>
                <a:gd name="connsiteY4" fmla="*/ 5390 h 9322"/>
                <a:gd name="connsiteX5" fmla="*/ 5029 w 9197"/>
                <a:gd name="connsiteY5" fmla="*/ 3 h 9322"/>
                <a:gd name="connsiteX6" fmla="*/ 7340 w 9197"/>
                <a:gd name="connsiteY6" fmla="*/ 854 h 9322"/>
                <a:gd name="connsiteX7" fmla="*/ 7340 w 9197"/>
                <a:gd name="connsiteY7" fmla="*/ 854 h 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" h="9322">
                  <a:moveTo>
                    <a:pt x="7340" y="854"/>
                  </a:moveTo>
                  <a:cubicBezTo>
                    <a:pt x="9543" y="2882"/>
                    <a:pt x="10001" y="6045"/>
                    <a:pt x="7537" y="8182"/>
                  </a:cubicBezTo>
                  <a:cubicBezTo>
                    <a:pt x="7471" y="8247"/>
                    <a:pt x="7428" y="8291"/>
                    <a:pt x="7362" y="8335"/>
                  </a:cubicBezTo>
                  <a:cubicBezTo>
                    <a:pt x="4832" y="10494"/>
                    <a:pt x="557" y="8902"/>
                    <a:pt x="100" y="5608"/>
                  </a:cubicBezTo>
                  <a:cubicBezTo>
                    <a:pt x="78" y="5543"/>
                    <a:pt x="78" y="5456"/>
                    <a:pt x="56" y="5390"/>
                  </a:cubicBezTo>
                  <a:cubicBezTo>
                    <a:pt x="-402" y="2162"/>
                    <a:pt x="2019" y="90"/>
                    <a:pt x="5029" y="3"/>
                  </a:cubicBezTo>
                  <a:cubicBezTo>
                    <a:pt x="5726" y="-40"/>
                    <a:pt x="6861" y="396"/>
                    <a:pt x="7340" y="854"/>
                  </a:cubicBezTo>
                  <a:lnTo>
                    <a:pt x="7340" y="8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6963D0C2-FE17-4DA8-99B7-0F79F6022AE3}"/>
                </a:ext>
              </a:extLst>
            </p:cNvPr>
            <p:cNvSpPr/>
            <p:nvPr/>
          </p:nvSpPr>
          <p:spPr>
            <a:xfrm>
              <a:off x="1822317" y="6009409"/>
              <a:ext cx="10860" cy="10553"/>
            </a:xfrm>
            <a:custGeom>
              <a:avLst/>
              <a:gdLst>
                <a:gd name="connsiteX0" fmla="*/ 10482 w 10860"/>
                <a:gd name="connsiteY0" fmla="*/ 7182 h 10553"/>
                <a:gd name="connsiteX1" fmla="*/ 384 w 10860"/>
                <a:gd name="connsiteY1" fmla="*/ 3387 h 10553"/>
                <a:gd name="connsiteX2" fmla="*/ 10482 w 10860"/>
                <a:gd name="connsiteY2" fmla="*/ 7182 h 10553"/>
                <a:gd name="connsiteX3" fmla="*/ 10482 w 10860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60" h="10553">
                  <a:moveTo>
                    <a:pt x="10482" y="7182"/>
                  </a:moveTo>
                  <a:cubicBezTo>
                    <a:pt x="8039" y="13681"/>
                    <a:pt x="-2081" y="9886"/>
                    <a:pt x="384" y="3387"/>
                  </a:cubicBezTo>
                  <a:cubicBezTo>
                    <a:pt x="2826" y="-3135"/>
                    <a:pt x="12925" y="660"/>
                    <a:pt x="10482" y="7182"/>
                  </a:cubicBezTo>
                  <a:lnTo>
                    <a:pt x="10482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A233B0FD-A40C-43E3-91F8-8329CF3C5324}"/>
                </a:ext>
              </a:extLst>
            </p:cNvPr>
            <p:cNvSpPr/>
            <p:nvPr/>
          </p:nvSpPr>
          <p:spPr>
            <a:xfrm>
              <a:off x="1808121" y="6013383"/>
              <a:ext cx="8963" cy="8692"/>
            </a:xfrm>
            <a:custGeom>
              <a:avLst/>
              <a:gdLst>
                <a:gd name="connsiteX0" fmla="*/ 8647 w 8963"/>
                <a:gd name="connsiteY0" fmla="*/ 5912 h 8692"/>
                <a:gd name="connsiteX1" fmla="*/ 316 w 8963"/>
                <a:gd name="connsiteY1" fmla="*/ 2771 h 8692"/>
                <a:gd name="connsiteX2" fmla="*/ 8647 w 8963"/>
                <a:gd name="connsiteY2" fmla="*/ 5912 h 8692"/>
                <a:gd name="connsiteX3" fmla="*/ 8647 w 8963"/>
                <a:gd name="connsiteY3" fmla="*/ 5912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3" h="8692">
                  <a:moveTo>
                    <a:pt x="8647" y="5912"/>
                  </a:moveTo>
                  <a:cubicBezTo>
                    <a:pt x="6619" y="11277"/>
                    <a:pt x="-1713" y="8136"/>
                    <a:pt x="316" y="2771"/>
                  </a:cubicBezTo>
                  <a:cubicBezTo>
                    <a:pt x="2344" y="-2572"/>
                    <a:pt x="10676" y="546"/>
                    <a:pt x="8647" y="5912"/>
                  </a:cubicBezTo>
                  <a:lnTo>
                    <a:pt x="8647" y="59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7D609793-7CC7-4CE9-A71B-F2E59A7A16CC}"/>
                </a:ext>
              </a:extLst>
            </p:cNvPr>
            <p:cNvSpPr/>
            <p:nvPr/>
          </p:nvSpPr>
          <p:spPr>
            <a:xfrm>
              <a:off x="1809584" y="5995331"/>
              <a:ext cx="10792" cy="10474"/>
            </a:xfrm>
            <a:custGeom>
              <a:avLst/>
              <a:gdLst>
                <a:gd name="connsiteX0" fmla="*/ 10412 w 10792"/>
                <a:gd name="connsiteY0" fmla="*/ 7126 h 10474"/>
                <a:gd name="connsiteX1" fmla="*/ 380 w 10792"/>
                <a:gd name="connsiteY1" fmla="*/ 3353 h 10474"/>
                <a:gd name="connsiteX2" fmla="*/ 10412 w 10792"/>
                <a:gd name="connsiteY2" fmla="*/ 7126 h 10474"/>
                <a:gd name="connsiteX3" fmla="*/ 10412 w 10792"/>
                <a:gd name="connsiteY3" fmla="*/ 7126 h 1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92" h="10474">
                  <a:moveTo>
                    <a:pt x="10412" y="7126"/>
                  </a:moveTo>
                  <a:cubicBezTo>
                    <a:pt x="7991" y="13583"/>
                    <a:pt x="-2063" y="9809"/>
                    <a:pt x="380" y="3353"/>
                  </a:cubicBezTo>
                  <a:cubicBezTo>
                    <a:pt x="2822" y="-3102"/>
                    <a:pt x="12855" y="649"/>
                    <a:pt x="10412" y="7126"/>
                  </a:cubicBezTo>
                  <a:lnTo>
                    <a:pt x="10412" y="71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92719F39-985F-4FCE-AD8C-AE3ECE633C08}"/>
                </a:ext>
              </a:extLst>
            </p:cNvPr>
            <p:cNvSpPr/>
            <p:nvPr/>
          </p:nvSpPr>
          <p:spPr>
            <a:xfrm>
              <a:off x="1793354" y="6001009"/>
              <a:ext cx="8377" cy="8130"/>
            </a:xfrm>
            <a:custGeom>
              <a:avLst/>
              <a:gdLst>
                <a:gd name="connsiteX0" fmla="*/ 8082 w 8377"/>
                <a:gd name="connsiteY0" fmla="*/ 5527 h 8130"/>
                <a:gd name="connsiteX1" fmla="*/ 296 w 8377"/>
                <a:gd name="connsiteY1" fmla="*/ 2604 h 8130"/>
                <a:gd name="connsiteX2" fmla="*/ 8082 w 8377"/>
                <a:gd name="connsiteY2" fmla="*/ 5527 h 8130"/>
                <a:gd name="connsiteX3" fmla="*/ 8082 w 8377"/>
                <a:gd name="connsiteY3" fmla="*/ 5527 h 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7" h="8130">
                  <a:moveTo>
                    <a:pt x="8082" y="5527"/>
                  </a:moveTo>
                  <a:cubicBezTo>
                    <a:pt x="6184" y="10543"/>
                    <a:pt x="-1602" y="7621"/>
                    <a:pt x="296" y="2604"/>
                  </a:cubicBezTo>
                  <a:cubicBezTo>
                    <a:pt x="2193" y="-2412"/>
                    <a:pt x="9979" y="510"/>
                    <a:pt x="8082" y="5527"/>
                  </a:cubicBezTo>
                  <a:lnTo>
                    <a:pt x="8082" y="5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195A2C64-7344-44B6-9A1D-9041EDF3027B}"/>
                </a:ext>
              </a:extLst>
            </p:cNvPr>
            <p:cNvSpPr/>
            <p:nvPr/>
          </p:nvSpPr>
          <p:spPr>
            <a:xfrm>
              <a:off x="1799006" y="5986582"/>
              <a:ext cx="7215" cy="6996"/>
            </a:xfrm>
            <a:custGeom>
              <a:avLst/>
              <a:gdLst>
                <a:gd name="connsiteX0" fmla="*/ 6967 w 7215"/>
                <a:gd name="connsiteY0" fmla="*/ 4752 h 6996"/>
                <a:gd name="connsiteX1" fmla="*/ 249 w 7215"/>
                <a:gd name="connsiteY1" fmla="*/ 2244 h 6996"/>
                <a:gd name="connsiteX2" fmla="*/ 6967 w 7215"/>
                <a:gd name="connsiteY2" fmla="*/ 4752 h 6996"/>
                <a:gd name="connsiteX3" fmla="*/ 6967 w 7215"/>
                <a:gd name="connsiteY3" fmla="*/ 4752 h 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5" h="6996">
                  <a:moveTo>
                    <a:pt x="6967" y="4752"/>
                  </a:moveTo>
                  <a:cubicBezTo>
                    <a:pt x="5331" y="9071"/>
                    <a:pt x="-1365" y="6563"/>
                    <a:pt x="249" y="2244"/>
                  </a:cubicBezTo>
                  <a:cubicBezTo>
                    <a:pt x="1885" y="-2074"/>
                    <a:pt x="8581" y="434"/>
                    <a:pt x="6967" y="4752"/>
                  </a:cubicBezTo>
                  <a:lnTo>
                    <a:pt x="6967" y="47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798B88AA-53F3-42E7-B076-051C5FEA39DF}"/>
                </a:ext>
              </a:extLst>
            </p:cNvPr>
            <p:cNvSpPr/>
            <p:nvPr/>
          </p:nvSpPr>
          <p:spPr>
            <a:xfrm>
              <a:off x="1784413" y="5987660"/>
              <a:ext cx="6635" cy="6453"/>
            </a:xfrm>
            <a:custGeom>
              <a:avLst/>
              <a:gdLst>
                <a:gd name="connsiteX0" fmla="*/ 6401 w 6635"/>
                <a:gd name="connsiteY0" fmla="*/ 4393 h 6453"/>
                <a:gd name="connsiteX1" fmla="*/ 228 w 6635"/>
                <a:gd name="connsiteY1" fmla="*/ 2060 h 6453"/>
                <a:gd name="connsiteX2" fmla="*/ 6401 w 6635"/>
                <a:gd name="connsiteY2" fmla="*/ 4393 h 6453"/>
                <a:gd name="connsiteX3" fmla="*/ 6401 w 6635"/>
                <a:gd name="connsiteY3" fmla="*/ 4393 h 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" h="6453">
                  <a:moveTo>
                    <a:pt x="6401" y="4393"/>
                  </a:moveTo>
                  <a:cubicBezTo>
                    <a:pt x="4918" y="8363"/>
                    <a:pt x="-1255" y="6051"/>
                    <a:pt x="228" y="2060"/>
                  </a:cubicBezTo>
                  <a:cubicBezTo>
                    <a:pt x="1733" y="-1910"/>
                    <a:pt x="7906" y="402"/>
                    <a:pt x="6401" y="4393"/>
                  </a:cubicBezTo>
                  <a:lnTo>
                    <a:pt x="6401" y="43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6A8D69F5-4070-4E80-B012-857956A3DC07}"/>
                </a:ext>
              </a:extLst>
            </p:cNvPr>
            <p:cNvSpPr/>
            <p:nvPr/>
          </p:nvSpPr>
          <p:spPr>
            <a:xfrm>
              <a:off x="1800552" y="5965602"/>
              <a:ext cx="7126" cy="6927"/>
            </a:xfrm>
            <a:custGeom>
              <a:avLst/>
              <a:gdLst>
                <a:gd name="connsiteX0" fmla="*/ 6882 w 7126"/>
                <a:gd name="connsiteY0" fmla="*/ 4707 h 6927"/>
                <a:gd name="connsiteX1" fmla="*/ 251 w 7126"/>
                <a:gd name="connsiteY1" fmla="*/ 2220 h 6927"/>
                <a:gd name="connsiteX2" fmla="*/ 6882 w 7126"/>
                <a:gd name="connsiteY2" fmla="*/ 4707 h 6927"/>
                <a:gd name="connsiteX3" fmla="*/ 6882 w 7126"/>
                <a:gd name="connsiteY3" fmla="*/ 4707 h 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6" h="6927">
                  <a:moveTo>
                    <a:pt x="6882" y="4707"/>
                  </a:moveTo>
                  <a:cubicBezTo>
                    <a:pt x="5268" y="8982"/>
                    <a:pt x="-1363" y="6495"/>
                    <a:pt x="251" y="2220"/>
                  </a:cubicBezTo>
                  <a:cubicBezTo>
                    <a:pt x="1844" y="-2054"/>
                    <a:pt x="8474" y="432"/>
                    <a:pt x="6882" y="4707"/>
                  </a:cubicBezTo>
                  <a:lnTo>
                    <a:pt x="6882" y="47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3FEA74C0-01C7-4A83-BAF4-F1AAFE5C1B6B}"/>
                </a:ext>
              </a:extLst>
            </p:cNvPr>
            <p:cNvSpPr/>
            <p:nvPr/>
          </p:nvSpPr>
          <p:spPr>
            <a:xfrm>
              <a:off x="1792830" y="5974570"/>
              <a:ext cx="8371" cy="8135"/>
            </a:xfrm>
            <a:custGeom>
              <a:avLst/>
              <a:gdLst>
                <a:gd name="connsiteX0" fmla="*/ 8082 w 8371"/>
                <a:gd name="connsiteY0" fmla="*/ 5532 h 8135"/>
                <a:gd name="connsiteX1" fmla="*/ 296 w 8371"/>
                <a:gd name="connsiteY1" fmla="*/ 2588 h 8135"/>
                <a:gd name="connsiteX2" fmla="*/ 8082 w 8371"/>
                <a:gd name="connsiteY2" fmla="*/ 5532 h 8135"/>
                <a:gd name="connsiteX3" fmla="*/ 8082 w 8371"/>
                <a:gd name="connsiteY3" fmla="*/ 5532 h 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35">
                  <a:moveTo>
                    <a:pt x="8082" y="5532"/>
                  </a:moveTo>
                  <a:cubicBezTo>
                    <a:pt x="6184" y="10549"/>
                    <a:pt x="-1602" y="7626"/>
                    <a:pt x="296" y="2588"/>
                  </a:cubicBezTo>
                  <a:cubicBezTo>
                    <a:pt x="2171" y="-2407"/>
                    <a:pt x="9957" y="516"/>
                    <a:pt x="8082" y="5532"/>
                  </a:cubicBezTo>
                  <a:lnTo>
                    <a:pt x="8082" y="55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0CD7B485-B692-4796-A446-6FD24BEF5A63}"/>
                </a:ext>
              </a:extLst>
            </p:cNvPr>
            <p:cNvSpPr/>
            <p:nvPr/>
          </p:nvSpPr>
          <p:spPr>
            <a:xfrm>
              <a:off x="1783956" y="5966771"/>
              <a:ext cx="7718" cy="7483"/>
            </a:xfrm>
            <a:custGeom>
              <a:avLst/>
              <a:gdLst>
                <a:gd name="connsiteX0" fmla="*/ 7447 w 7718"/>
                <a:gd name="connsiteY0" fmla="*/ 5087 h 7483"/>
                <a:gd name="connsiteX1" fmla="*/ 271 w 7718"/>
                <a:gd name="connsiteY1" fmla="*/ 2382 h 7483"/>
                <a:gd name="connsiteX2" fmla="*/ 7447 w 7718"/>
                <a:gd name="connsiteY2" fmla="*/ 5087 h 7483"/>
                <a:gd name="connsiteX3" fmla="*/ 7447 w 7718"/>
                <a:gd name="connsiteY3" fmla="*/ 5087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8" h="7483">
                  <a:moveTo>
                    <a:pt x="7447" y="5087"/>
                  </a:moveTo>
                  <a:cubicBezTo>
                    <a:pt x="5702" y="9710"/>
                    <a:pt x="-1473" y="7006"/>
                    <a:pt x="271" y="2382"/>
                  </a:cubicBezTo>
                  <a:cubicBezTo>
                    <a:pt x="2016" y="-2220"/>
                    <a:pt x="9192" y="484"/>
                    <a:pt x="7447" y="5087"/>
                  </a:cubicBezTo>
                  <a:lnTo>
                    <a:pt x="7447" y="50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6E0786A5-357F-4607-B8F3-1AD64EB2ECB0}"/>
                </a:ext>
              </a:extLst>
            </p:cNvPr>
            <p:cNvSpPr/>
            <p:nvPr/>
          </p:nvSpPr>
          <p:spPr>
            <a:xfrm>
              <a:off x="1774968" y="5960324"/>
              <a:ext cx="8956" cy="9049"/>
            </a:xfrm>
            <a:custGeom>
              <a:avLst/>
              <a:gdLst>
                <a:gd name="connsiteX0" fmla="*/ 8452 w 8956"/>
                <a:gd name="connsiteY0" fmla="*/ 2438 h 9049"/>
                <a:gd name="connsiteX1" fmla="*/ 8561 w 8956"/>
                <a:gd name="connsiteY1" fmla="*/ 2678 h 9049"/>
                <a:gd name="connsiteX2" fmla="*/ 6336 w 8956"/>
                <a:gd name="connsiteY2" fmla="*/ 8589 h 9049"/>
                <a:gd name="connsiteX3" fmla="*/ 5857 w 8956"/>
                <a:gd name="connsiteY3" fmla="*/ 8764 h 9049"/>
                <a:gd name="connsiteX4" fmla="*/ 687 w 8956"/>
                <a:gd name="connsiteY4" fmla="*/ 6801 h 9049"/>
                <a:gd name="connsiteX5" fmla="*/ 426 w 8956"/>
                <a:gd name="connsiteY5" fmla="*/ 6343 h 9049"/>
                <a:gd name="connsiteX6" fmla="*/ 2650 w 8956"/>
                <a:gd name="connsiteY6" fmla="*/ 410 h 9049"/>
                <a:gd name="connsiteX7" fmla="*/ 2890 w 8956"/>
                <a:gd name="connsiteY7" fmla="*/ 323 h 9049"/>
                <a:gd name="connsiteX8" fmla="*/ 8452 w 8956"/>
                <a:gd name="connsiteY8" fmla="*/ 2438 h 9049"/>
                <a:gd name="connsiteX9" fmla="*/ 8452 w 8956"/>
                <a:gd name="connsiteY9" fmla="*/ 2438 h 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6" h="9049">
                  <a:moveTo>
                    <a:pt x="8452" y="2438"/>
                  </a:moveTo>
                  <a:cubicBezTo>
                    <a:pt x="8495" y="2526"/>
                    <a:pt x="8539" y="2591"/>
                    <a:pt x="8561" y="2678"/>
                  </a:cubicBezTo>
                  <a:cubicBezTo>
                    <a:pt x="9586" y="4707"/>
                    <a:pt x="8539" y="7804"/>
                    <a:pt x="6336" y="8589"/>
                  </a:cubicBezTo>
                  <a:cubicBezTo>
                    <a:pt x="6162" y="8654"/>
                    <a:pt x="6009" y="8698"/>
                    <a:pt x="5857" y="8764"/>
                  </a:cubicBezTo>
                  <a:cubicBezTo>
                    <a:pt x="3741" y="9505"/>
                    <a:pt x="1778" y="8785"/>
                    <a:pt x="687" y="6801"/>
                  </a:cubicBezTo>
                  <a:cubicBezTo>
                    <a:pt x="600" y="6648"/>
                    <a:pt x="513" y="6495"/>
                    <a:pt x="426" y="6343"/>
                  </a:cubicBezTo>
                  <a:cubicBezTo>
                    <a:pt x="-708" y="4292"/>
                    <a:pt x="556" y="1261"/>
                    <a:pt x="2650" y="410"/>
                  </a:cubicBezTo>
                  <a:cubicBezTo>
                    <a:pt x="2738" y="388"/>
                    <a:pt x="2803" y="345"/>
                    <a:pt x="2890" y="323"/>
                  </a:cubicBezTo>
                  <a:cubicBezTo>
                    <a:pt x="5071" y="-528"/>
                    <a:pt x="7383" y="345"/>
                    <a:pt x="8452" y="2438"/>
                  </a:cubicBezTo>
                  <a:lnTo>
                    <a:pt x="8452" y="24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BDFE1E6B-17AF-49B8-AA9D-82C8CF75C359}"/>
                </a:ext>
              </a:extLst>
            </p:cNvPr>
            <p:cNvSpPr/>
            <p:nvPr/>
          </p:nvSpPr>
          <p:spPr>
            <a:xfrm>
              <a:off x="1789705" y="5935245"/>
              <a:ext cx="7299" cy="7074"/>
            </a:xfrm>
            <a:custGeom>
              <a:avLst/>
              <a:gdLst>
                <a:gd name="connsiteX0" fmla="*/ 7041 w 7299"/>
                <a:gd name="connsiteY0" fmla="*/ 4813 h 7074"/>
                <a:gd name="connsiteX1" fmla="*/ 258 w 7299"/>
                <a:gd name="connsiteY1" fmla="*/ 2261 h 7074"/>
                <a:gd name="connsiteX2" fmla="*/ 7041 w 7299"/>
                <a:gd name="connsiteY2" fmla="*/ 4813 h 7074"/>
                <a:gd name="connsiteX3" fmla="*/ 7041 w 7299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74">
                  <a:moveTo>
                    <a:pt x="7041" y="4813"/>
                  </a:moveTo>
                  <a:cubicBezTo>
                    <a:pt x="5405" y="9175"/>
                    <a:pt x="-1399" y="6623"/>
                    <a:pt x="258" y="2261"/>
                  </a:cubicBezTo>
                  <a:cubicBezTo>
                    <a:pt x="1894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1E5370D0-EEF2-4BE0-ACD3-F003313E65C2}"/>
                </a:ext>
              </a:extLst>
            </p:cNvPr>
            <p:cNvSpPr/>
            <p:nvPr/>
          </p:nvSpPr>
          <p:spPr>
            <a:xfrm>
              <a:off x="1803445" y="5941579"/>
              <a:ext cx="9291" cy="9018"/>
            </a:xfrm>
            <a:custGeom>
              <a:avLst/>
              <a:gdLst>
                <a:gd name="connsiteX0" fmla="*/ 8962 w 9291"/>
                <a:gd name="connsiteY0" fmla="*/ 6134 h 9018"/>
                <a:gd name="connsiteX1" fmla="*/ 325 w 9291"/>
                <a:gd name="connsiteY1" fmla="*/ 2884 h 9018"/>
                <a:gd name="connsiteX2" fmla="*/ 8962 w 9291"/>
                <a:gd name="connsiteY2" fmla="*/ 6134 h 9018"/>
                <a:gd name="connsiteX3" fmla="*/ 8962 w 9291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1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77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187B8795-19F2-4F03-A0BE-D3313F552498}"/>
                </a:ext>
              </a:extLst>
            </p:cNvPr>
            <p:cNvSpPr/>
            <p:nvPr/>
          </p:nvSpPr>
          <p:spPr>
            <a:xfrm>
              <a:off x="1787479" y="5948384"/>
              <a:ext cx="9286" cy="9024"/>
            </a:xfrm>
            <a:custGeom>
              <a:avLst/>
              <a:gdLst>
                <a:gd name="connsiteX0" fmla="*/ 8962 w 9286"/>
                <a:gd name="connsiteY0" fmla="*/ 6134 h 9024"/>
                <a:gd name="connsiteX1" fmla="*/ 325 w 9286"/>
                <a:gd name="connsiteY1" fmla="*/ 2884 h 9024"/>
                <a:gd name="connsiteX2" fmla="*/ 8962 w 9286"/>
                <a:gd name="connsiteY2" fmla="*/ 6134 h 9024"/>
                <a:gd name="connsiteX3" fmla="*/ 8962 w 9286"/>
                <a:gd name="connsiteY3" fmla="*/ 6134 h 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24">
                  <a:moveTo>
                    <a:pt x="8962" y="6134"/>
                  </a:moveTo>
                  <a:cubicBezTo>
                    <a:pt x="6868" y="11696"/>
                    <a:pt x="-1769" y="8468"/>
                    <a:pt x="325" y="2884"/>
                  </a:cubicBezTo>
                  <a:cubicBezTo>
                    <a:pt x="2418" y="-2677"/>
                    <a:pt x="11055" y="573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CA782CFC-978D-44F7-810F-F0448268D2B6}"/>
                </a:ext>
              </a:extLst>
            </p:cNvPr>
            <p:cNvSpPr/>
            <p:nvPr/>
          </p:nvSpPr>
          <p:spPr>
            <a:xfrm>
              <a:off x="1793611" y="5920331"/>
              <a:ext cx="5552" cy="5392"/>
            </a:xfrm>
            <a:custGeom>
              <a:avLst/>
              <a:gdLst>
                <a:gd name="connsiteX0" fmla="*/ 5361 w 5552"/>
                <a:gd name="connsiteY0" fmla="*/ 3674 h 5392"/>
                <a:gd name="connsiteX1" fmla="*/ 191 w 5552"/>
                <a:gd name="connsiteY1" fmla="*/ 1733 h 5392"/>
                <a:gd name="connsiteX2" fmla="*/ 5361 w 5552"/>
                <a:gd name="connsiteY2" fmla="*/ 3674 h 5392"/>
                <a:gd name="connsiteX3" fmla="*/ 5361 w 5552"/>
                <a:gd name="connsiteY3" fmla="*/ 3674 h 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2" h="5392">
                  <a:moveTo>
                    <a:pt x="5361" y="3674"/>
                  </a:moveTo>
                  <a:cubicBezTo>
                    <a:pt x="4117" y="6990"/>
                    <a:pt x="-1052" y="5049"/>
                    <a:pt x="191" y="1733"/>
                  </a:cubicBezTo>
                  <a:cubicBezTo>
                    <a:pt x="1435" y="-1604"/>
                    <a:pt x="6604" y="337"/>
                    <a:pt x="5361" y="3674"/>
                  </a:cubicBezTo>
                  <a:lnTo>
                    <a:pt x="5361" y="3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9A07E323-1C69-4875-BAFE-B2C2A00F06F5}"/>
                </a:ext>
              </a:extLst>
            </p:cNvPr>
            <p:cNvSpPr/>
            <p:nvPr/>
          </p:nvSpPr>
          <p:spPr>
            <a:xfrm>
              <a:off x="1813348" y="5917339"/>
              <a:ext cx="7300" cy="7074"/>
            </a:xfrm>
            <a:custGeom>
              <a:avLst/>
              <a:gdLst>
                <a:gd name="connsiteX0" fmla="*/ 7041 w 7300"/>
                <a:gd name="connsiteY0" fmla="*/ 4813 h 7074"/>
                <a:gd name="connsiteX1" fmla="*/ 258 w 7300"/>
                <a:gd name="connsiteY1" fmla="*/ 2261 h 7074"/>
                <a:gd name="connsiteX2" fmla="*/ 7041 w 7300"/>
                <a:gd name="connsiteY2" fmla="*/ 4813 h 7074"/>
                <a:gd name="connsiteX3" fmla="*/ 7041 w 7300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0" h="7074">
                  <a:moveTo>
                    <a:pt x="7041" y="4813"/>
                  </a:moveTo>
                  <a:cubicBezTo>
                    <a:pt x="5406" y="9175"/>
                    <a:pt x="-1399" y="6623"/>
                    <a:pt x="258" y="2261"/>
                  </a:cubicBezTo>
                  <a:cubicBezTo>
                    <a:pt x="1916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65FF856E-64A9-4F1A-806D-D0233297079A}"/>
                </a:ext>
              </a:extLst>
            </p:cNvPr>
            <p:cNvSpPr/>
            <p:nvPr/>
          </p:nvSpPr>
          <p:spPr>
            <a:xfrm>
              <a:off x="1825369" y="5889663"/>
              <a:ext cx="9133" cy="9187"/>
            </a:xfrm>
            <a:custGeom>
              <a:avLst/>
              <a:gdLst>
                <a:gd name="connsiteX0" fmla="*/ 8847 w 9133"/>
                <a:gd name="connsiteY0" fmla="*/ 6208 h 9187"/>
                <a:gd name="connsiteX1" fmla="*/ 2958 w 9133"/>
                <a:gd name="connsiteY1" fmla="*/ 8868 h 9187"/>
                <a:gd name="connsiteX2" fmla="*/ 297 w 9133"/>
                <a:gd name="connsiteY2" fmla="*/ 2980 h 9187"/>
                <a:gd name="connsiteX3" fmla="*/ 6186 w 9133"/>
                <a:gd name="connsiteY3" fmla="*/ 319 h 9187"/>
                <a:gd name="connsiteX4" fmla="*/ 8847 w 9133"/>
                <a:gd name="connsiteY4" fmla="*/ 6208 h 9187"/>
                <a:gd name="connsiteX5" fmla="*/ 8847 w 9133"/>
                <a:gd name="connsiteY5" fmla="*/ 6208 h 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3" h="9187">
                  <a:moveTo>
                    <a:pt x="8847" y="6208"/>
                  </a:moveTo>
                  <a:cubicBezTo>
                    <a:pt x="7997" y="8454"/>
                    <a:pt x="5227" y="9850"/>
                    <a:pt x="2958" y="8868"/>
                  </a:cubicBezTo>
                  <a:cubicBezTo>
                    <a:pt x="668" y="7887"/>
                    <a:pt x="-618" y="5379"/>
                    <a:pt x="297" y="2980"/>
                  </a:cubicBezTo>
                  <a:cubicBezTo>
                    <a:pt x="1148" y="733"/>
                    <a:pt x="3918" y="-663"/>
                    <a:pt x="6186" y="319"/>
                  </a:cubicBezTo>
                  <a:cubicBezTo>
                    <a:pt x="8454" y="1300"/>
                    <a:pt x="9741" y="3809"/>
                    <a:pt x="8847" y="6208"/>
                  </a:cubicBezTo>
                  <a:lnTo>
                    <a:pt x="8847" y="62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16278EF6-C91D-4E56-9063-24DD77BDF799}"/>
                </a:ext>
              </a:extLst>
            </p:cNvPr>
            <p:cNvSpPr/>
            <p:nvPr/>
          </p:nvSpPr>
          <p:spPr>
            <a:xfrm>
              <a:off x="1801994" y="5898925"/>
              <a:ext cx="7844" cy="7504"/>
            </a:xfrm>
            <a:custGeom>
              <a:avLst/>
              <a:gdLst>
                <a:gd name="connsiteX0" fmla="*/ 6748 w 7844"/>
                <a:gd name="connsiteY0" fmla="*/ 1351 h 7504"/>
                <a:gd name="connsiteX1" fmla="*/ 7054 w 7844"/>
                <a:gd name="connsiteY1" fmla="*/ 1700 h 7504"/>
                <a:gd name="connsiteX2" fmla="*/ 4894 w 7844"/>
                <a:gd name="connsiteY2" fmla="*/ 7436 h 7504"/>
                <a:gd name="connsiteX3" fmla="*/ 4437 w 7844"/>
                <a:gd name="connsiteY3" fmla="*/ 7480 h 7504"/>
                <a:gd name="connsiteX4" fmla="*/ 249 w 7844"/>
                <a:gd name="connsiteY4" fmla="*/ 2420 h 7504"/>
                <a:gd name="connsiteX5" fmla="*/ 6748 w 7844"/>
                <a:gd name="connsiteY5" fmla="*/ 1351 h 7504"/>
                <a:gd name="connsiteX6" fmla="*/ 6748 w 7844"/>
                <a:gd name="connsiteY6" fmla="*/ 1351 h 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4" h="7504">
                  <a:moveTo>
                    <a:pt x="6748" y="1351"/>
                  </a:moveTo>
                  <a:cubicBezTo>
                    <a:pt x="6857" y="1482"/>
                    <a:pt x="6967" y="1591"/>
                    <a:pt x="7054" y="1700"/>
                  </a:cubicBezTo>
                  <a:cubicBezTo>
                    <a:pt x="8799" y="3619"/>
                    <a:pt x="7468" y="7153"/>
                    <a:pt x="4894" y="7436"/>
                  </a:cubicBezTo>
                  <a:cubicBezTo>
                    <a:pt x="4742" y="7458"/>
                    <a:pt x="4589" y="7458"/>
                    <a:pt x="4437" y="7480"/>
                  </a:cubicBezTo>
                  <a:cubicBezTo>
                    <a:pt x="1623" y="7785"/>
                    <a:pt x="-798" y="5212"/>
                    <a:pt x="249" y="2420"/>
                  </a:cubicBezTo>
                  <a:cubicBezTo>
                    <a:pt x="1296" y="-415"/>
                    <a:pt x="4829" y="-743"/>
                    <a:pt x="6748" y="1351"/>
                  </a:cubicBezTo>
                  <a:lnTo>
                    <a:pt x="6748" y="13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059AFA7F-2FD2-4116-B069-DD08F18270C4}"/>
                </a:ext>
              </a:extLst>
            </p:cNvPr>
            <p:cNvSpPr/>
            <p:nvPr/>
          </p:nvSpPr>
          <p:spPr>
            <a:xfrm>
              <a:off x="1841595" y="5893010"/>
              <a:ext cx="9218" cy="8939"/>
            </a:xfrm>
            <a:custGeom>
              <a:avLst/>
              <a:gdLst>
                <a:gd name="connsiteX0" fmla="*/ 8892 w 9218"/>
                <a:gd name="connsiteY0" fmla="*/ 6089 h 8939"/>
                <a:gd name="connsiteX1" fmla="*/ 321 w 9218"/>
                <a:gd name="connsiteY1" fmla="*/ 2861 h 8939"/>
                <a:gd name="connsiteX2" fmla="*/ 8892 w 9218"/>
                <a:gd name="connsiteY2" fmla="*/ 6089 h 8939"/>
                <a:gd name="connsiteX3" fmla="*/ 8892 w 9218"/>
                <a:gd name="connsiteY3" fmla="*/ 608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8" h="8939">
                  <a:moveTo>
                    <a:pt x="8892" y="6089"/>
                  </a:moveTo>
                  <a:cubicBezTo>
                    <a:pt x="6820" y="11585"/>
                    <a:pt x="-1752" y="8379"/>
                    <a:pt x="321" y="2861"/>
                  </a:cubicBezTo>
                  <a:cubicBezTo>
                    <a:pt x="2414" y="-2657"/>
                    <a:pt x="10986" y="571"/>
                    <a:pt x="8892" y="6089"/>
                  </a:cubicBezTo>
                  <a:lnTo>
                    <a:pt x="8892" y="60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A5377D0A-F684-4086-80B3-52218749F40A}"/>
                </a:ext>
              </a:extLst>
            </p:cNvPr>
            <p:cNvSpPr/>
            <p:nvPr/>
          </p:nvSpPr>
          <p:spPr>
            <a:xfrm>
              <a:off x="1847464" y="5877890"/>
              <a:ext cx="4716" cy="4588"/>
            </a:xfrm>
            <a:custGeom>
              <a:avLst/>
              <a:gdLst>
                <a:gd name="connsiteX0" fmla="*/ 4550 w 4716"/>
                <a:gd name="connsiteY0" fmla="*/ 3128 h 4588"/>
                <a:gd name="connsiteX1" fmla="*/ 167 w 4716"/>
                <a:gd name="connsiteY1" fmla="*/ 1470 h 4588"/>
                <a:gd name="connsiteX2" fmla="*/ 4550 w 4716"/>
                <a:gd name="connsiteY2" fmla="*/ 3128 h 4588"/>
                <a:gd name="connsiteX3" fmla="*/ 4550 w 4716"/>
                <a:gd name="connsiteY3" fmla="*/ 3128 h 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6" h="4588">
                  <a:moveTo>
                    <a:pt x="4550" y="3128"/>
                  </a:moveTo>
                  <a:cubicBezTo>
                    <a:pt x="3482" y="5941"/>
                    <a:pt x="-902" y="4305"/>
                    <a:pt x="167" y="1470"/>
                  </a:cubicBezTo>
                  <a:cubicBezTo>
                    <a:pt x="1213" y="-1365"/>
                    <a:pt x="5619" y="292"/>
                    <a:pt x="4550" y="3128"/>
                  </a:cubicBezTo>
                  <a:lnTo>
                    <a:pt x="4550" y="3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4BBC213A-E788-4D5F-9009-8AB541BFE676}"/>
                </a:ext>
              </a:extLst>
            </p:cNvPr>
            <p:cNvSpPr/>
            <p:nvPr/>
          </p:nvSpPr>
          <p:spPr>
            <a:xfrm>
              <a:off x="1829044" y="5903194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1" y="-2896"/>
                    <a:pt x="11955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6C858B64-9B24-4A22-B7CB-5DE1C20D4DBA}"/>
                </a:ext>
              </a:extLst>
            </p:cNvPr>
            <p:cNvSpPr/>
            <p:nvPr/>
          </p:nvSpPr>
          <p:spPr>
            <a:xfrm>
              <a:off x="1856358" y="5888886"/>
              <a:ext cx="10368" cy="10069"/>
            </a:xfrm>
            <a:custGeom>
              <a:avLst/>
              <a:gdLst>
                <a:gd name="connsiteX0" fmla="*/ 10007 w 10368"/>
                <a:gd name="connsiteY0" fmla="*/ 6853 h 10069"/>
                <a:gd name="connsiteX1" fmla="*/ 367 w 10368"/>
                <a:gd name="connsiteY1" fmla="*/ 3211 h 10069"/>
                <a:gd name="connsiteX2" fmla="*/ 10007 w 10368"/>
                <a:gd name="connsiteY2" fmla="*/ 6853 h 10069"/>
                <a:gd name="connsiteX3" fmla="*/ 10007 w 10368"/>
                <a:gd name="connsiteY3" fmla="*/ 6853 h 1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8" h="10069">
                  <a:moveTo>
                    <a:pt x="10007" y="6853"/>
                  </a:moveTo>
                  <a:cubicBezTo>
                    <a:pt x="7674" y="13047"/>
                    <a:pt x="-1988" y="9449"/>
                    <a:pt x="367" y="3211"/>
                  </a:cubicBezTo>
                  <a:cubicBezTo>
                    <a:pt x="2701" y="-2983"/>
                    <a:pt x="12341" y="637"/>
                    <a:pt x="10007" y="6853"/>
                  </a:cubicBezTo>
                  <a:lnTo>
                    <a:pt x="10007" y="68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B0B2007C-623E-46DE-ACE6-F7E01F19141D}"/>
                </a:ext>
              </a:extLst>
            </p:cNvPr>
            <p:cNvSpPr/>
            <p:nvPr/>
          </p:nvSpPr>
          <p:spPr>
            <a:xfrm>
              <a:off x="1872475" y="5882830"/>
              <a:ext cx="8041" cy="7820"/>
            </a:xfrm>
            <a:custGeom>
              <a:avLst/>
              <a:gdLst>
                <a:gd name="connsiteX0" fmla="*/ 7761 w 8041"/>
                <a:gd name="connsiteY0" fmla="*/ 5320 h 7820"/>
                <a:gd name="connsiteX1" fmla="*/ 280 w 8041"/>
                <a:gd name="connsiteY1" fmla="*/ 2506 h 7820"/>
                <a:gd name="connsiteX2" fmla="*/ 7761 w 8041"/>
                <a:gd name="connsiteY2" fmla="*/ 5320 h 7820"/>
                <a:gd name="connsiteX3" fmla="*/ 7761 w 8041"/>
                <a:gd name="connsiteY3" fmla="*/ 5320 h 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1" h="7820">
                  <a:moveTo>
                    <a:pt x="7761" y="5320"/>
                  </a:moveTo>
                  <a:cubicBezTo>
                    <a:pt x="5951" y="10140"/>
                    <a:pt x="-1530" y="7326"/>
                    <a:pt x="280" y="2506"/>
                  </a:cubicBezTo>
                  <a:cubicBezTo>
                    <a:pt x="2091" y="-2314"/>
                    <a:pt x="9571" y="478"/>
                    <a:pt x="7761" y="5320"/>
                  </a:cubicBezTo>
                  <a:lnTo>
                    <a:pt x="7761" y="53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334537C9-A9D5-426C-9003-ADDF2E2A1361}"/>
                </a:ext>
              </a:extLst>
            </p:cNvPr>
            <p:cNvSpPr/>
            <p:nvPr/>
          </p:nvSpPr>
          <p:spPr>
            <a:xfrm>
              <a:off x="1895052" y="5898325"/>
              <a:ext cx="9960" cy="9664"/>
            </a:xfrm>
            <a:custGeom>
              <a:avLst/>
              <a:gdLst>
                <a:gd name="connsiteX0" fmla="*/ 9612 w 9960"/>
                <a:gd name="connsiteY0" fmla="*/ 6574 h 9664"/>
                <a:gd name="connsiteX1" fmla="*/ 343 w 9960"/>
                <a:gd name="connsiteY1" fmla="*/ 3085 h 9664"/>
                <a:gd name="connsiteX2" fmla="*/ 9612 w 9960"/>
                <a:gd name="connsiteY2" fmla="*/ 6574 h 9664"/>
                <a:gd name="connsiteX3" fmla="*/ 9612 w 9960"/>
                <a:gd name="connsiteY3" fmla="*/ 6574 h 9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0" h="9664">
                  <a:moveTo>
                    <a:pt x="9612" y="6574"/>
                  </a:moveTo>
                  <a:cubicBezTo>
                    <a:pt x="7366" y="12529"/>
                    <a:pt x="-1882" y="9061"/>
                    <a:pt x="343" y="3085"/>
                  </a:cubicBezTo>
                  <a:cubicBezTo>
                    <a:pt x="2589" y="-2869"/>
                    <a:pt x="11859" y="620"/>
                    <a:pt x="9612" y="6574"/>
                  </a:cubicBezTo>
                  <a:lnTo>
                    <a:pt x="9612" y="65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024EF917-7EA7-4CAF-ADFE-A1CC7719E30E}"/>
                </a:ext>
              </a:extLst>
            </p:cNvPr>
            <p:cNvSpPr/>
            <p:nvPr/>
          </p:nvSpPr>
          <p:spPr>
            <a:xfrm>
              <a:off x="1880141" y="5862231"/>
              <a:ext cx="17399" cy="17485"/>
            </a:xfrm>
            <a:custGeom>
              <a:avLst/>
              <a:gdLst>
                <a:gd name="connsiteX0" fmla="*/ 16846 w 17399"/>
                <a:gd name="connsiteY0" fmla="*/ 11807 h 17485"/>
                <a:gd name="connsiteX1" fmla="*/ 5636 w 17399"/>
                <a:gd name="connsiteY1" fmla="*/ 16889 h 17485"/>
                <a:gd name="connsiteX2" fmla="*/ 554 w 17399"/>
                <a:gd name="connsiteY2" fmla="*/ 5678 h 17485"/>
                <a:gd name="connsiteX3" fmla="*/ 11764 w 17399"/>
                <a:gd name="connsiteY3" fmla="*/ 596 h 17485"/>
                <a:gd name="connsiteX4" fmla="*/ 16846 w 17399"/>
                <a:gd name="connsiteY4" fmla="*/ 11807 h 17485"/>
                <a:gd name="connsiteX5" fmla="*/ 16846 w 17399"/>
                <a:gd name="connsiteY5" fmla="*/ 11807 h 1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99" h="17485">
                  <a:moveTo>
                    <a:pt x="16846" y="11807"/>
                  </a:moveTo>
                  <a:cubicBezTo>
                    <a:pt x="15232" y="16060"/>
                    <a:pt x="9954" y="18743"/>
                    <a:pt x="5636" y="16889"/>
                  </a:cubicBezTo>
                  <a:cubicBezTo>
                    <a:pt x="1295" y="15035"/>
                    <a:pt x="-1169" y="10237"/>
                    <a:pt x="554" y="5678"/>
                  </a:cubicBezTo>
                  <a:cubicBezTo>
                    <a:pt x="2146" y="1425"/>
                    <a:pt x="7446" y="-1257"/>
                    <a:pt x="11764" y="596"/>
                  </a:cubicBezTo>
                  <a:cubicBezTo>
                    <a:pt x="16104" y="2451"/>
                    <a:pt x="18569" y="7249"/>
                    <a:pt x="16846" y="11807"/>
                  </a:cubicBezTo>
                  <a:lnTo>
                    <a:pt x="16846" y="11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19D4C4A2-9E09-4E77-943B-44928FA91DEC}"/>
                </a:ext>
              </a:extLst>
            </p:cNvPr>
            <p:cNvSpPr/>
            <p:nvPr/>
          </p:nvSpPr>
          <p:spPr>
            <a:xfrm>
              <a:off x="1883067" y="5889297"/>
              <a:ext cx="9453" cy="9176"/>
            </a:xfrm>
            <a:custGeom>
              <a:avLst/>
              <a:gdLst>
                <a:gd name="connsiteX0" fmla="*/ 9122 w 9453"/>
                <a:gd name="connsiteY0" fmla="*/ 6246 h 9176"/>
                <a:gd name="connsiteX1" fmla="*/ 332 w 9453"/>
                <a:gd name="connsiteY1" fmla="*/ 2931 h 9176"/>
                <a:gd name="connsiteX2" fmla="*/ 9122 w 9453"/>
                <a:gd name="connsiteY2" fmla="*/ 6246 h 9176"/>
                <a:gd name="connsiteX3" fmla="*/ 9122 w 9453"/>
                <a:gd name="connsiteY3" fmla="*/ 6246 h 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3" h="9176">
                  <a:moveTo>
                    <a:pt x="9122" y="6246"/>
                  </a:moveTo>
                  <a:cubicBezTo>
                    <a:pt x="6985" y="11895"/>
                    <a:pt x="-1805" y="8602"/>
                    <a:pt x="332" y="2931"/>
                  </a:cubicBezTo>
                  <a:cubicBezTo>
                    <a:pt x="2448" y="-2718"/>
                    <a:pt x="11259" y="575"/>
                    <a:pt x="9122" y="6246"/>
                  </a:cubicBezTo>
                  <a:lnTo>
                    <a:pt x="9122" y="6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03DA1B78-2B74-462A-B515-97492794A667}"/>
                </a:ext>
              </a:extLst>
            </p:cNvPr>
            <p:cNvSpPr/>
            <p:nvPr/>
          </p:nvSpPr>
          <p:spPr>
            <a:xfrm>
              <a:off x="1903548" y="5884228"/>
              <a:ext cx="11278" cy="10962"/>
            </a:xfrm>
            <a:custGeom>
              <a:avLst/>
              <a:gdLst>
                <a:gd name="connsiteX0" fmla="*/ 10888 w 11278"/>
                <a:gd name="connsiteY0" fmla="*/ 7455 h 10962"/>
                <a:gd name="connsiteX1" fmla="*/ 397 w 11278"/>
                <a:gd name="connsiteY1" fmla="*/ 3507 h 10962"/>
                <a:gd name="connsiteX2" fmla="*/ 10888 w 11278"/>
                <a:gd name="connsiteY2" fmla="*/ 7455 h 10962"/>
                <a:gd name="connsiteX3" fmla="*/ 10888 w 11278"/>
                <a:gd name="connsiteY3" fmla="*/ 7455 h 1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8" h="10962">
                  <a:moveTo>
                    <a:pt x="10888" y="7455"/>
                  </a:moveTo>
                  <a:cubicBezTo>
                    <a:pt x="8336" y="14216"/>
                    <a:pt x="-2155" y="10269"/>
                    <a:pt x="397" y="3507"/>
                  </a:cubicBezTo>
                  <a:cubicBezTo>
                    <a:pt x="2927" y="-3254"/>
                    <a:pt x="13418" y="694"/>
                    <a:pt x="10888" y="7455"/>
                  </a:cubicBezTo>
                  <a:lnTo>
                    <a:pt x="10888" y="74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FD4C4495-93D7-42C8-AE95-FEB53131C6EB}"/>
                </a:ext>
              </a:extLst>
            </p:cNvPr>
            <p:cNvSpPr/>
            <p:nvPr/>
          </p:nvSpPr>
          <p:spPr>
            <a:xfrm>
              <a:off x="1891918" y="5878832"/>
              <a:ext cx="10791" cy="10484"/>
            </a:xfrm>
            <a:custGeom>
              <a:avLst/>
              <a:gdLst>
                <a:gd name="connsiteX0" fmla="*/ 10412 w 10791"/>
                <a:gd name="connsiteY0" fmla="*/ 7136 h 10484"/>
                <a:gd name="connsiteX1" fmla="*/ 380 w 10791"/>
                <a:gd name="connsiteY1" fmla="*/ 3363 h 10484"/>
                <a:gd name="connsiteX2" fmla="*/ 10412 w 10791"/>
                <a:gd name="connsiteY2" fmla="*/ 7136 h 10484"/>
                <a:gd name="connsiteX3" fmla="*/ 10412 w 10791"/>
                <a:gd name="connsiteY3" fmla="*/ 7136 h 1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91" h="10484">
                  <a:moveTo>
                    <a:pt x="10412" y="7136"/>
                  </a:moveTo>
                  <a:cubicBezTo>
                    <a:pt x="7991" y="13592"/>
                    <a:pt x="-2063" y="9819"/>
                    <a:pt x="380" y="3363"/>
                  </a:cubicBezTo>
                  <a:cubicBezTo>
                    <a:pt x="2800" y="-3115"/>
                    <a:pt x="12855" y="658"/>
                    <a:pt x="10412" y="7136"/>
                  </a:cubicBezTo>
                  <a:lnTo>
                    <a:pt x="10412" y="71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099838BC-3E7E-4CF2-80A2-C78D55F0248A}"/>
                </a:ext>
              </a:extLst>
            </p:cNvPr>
            <p:cNvSpPr/>
            <p:nvPr/>
          </p:nvSpPr>
          <p:spPr>
            <a:xfrm>
              <a:off x="1909312" y="5863274"/>
              <a:ext cx="6708" cy="6522"/>
            </a:xfrm>
            <a:custGeom>
              <a:avLst/>
              <a:gdLst>
                <a:gd name="connsiteX0" fmla="*/ 6476 w 6708"/>
                <a:gd name="connsiteY0" fmla="*/ 4439 h 6522"/>
                <a:gd name="connsiteX1" fmla="*/ 238 w 6708"/>
                <a:gd name="connsiteY1" fmla="*/ 2084 h 6522"/>
                <a:gd name="connsiteX2" fmla="*/ 6476 w 6708"/>
                <a:gd name="connsiteY2" fmla="*/ 4439 h 6522"/>
                <a:gd name="connsiteX3" fmla="*/ 6476 w 6708"/>
                <a:gd name="connsiteY3" fmla="*/ 4439 h 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8" h="6522">
                  <a:moveTo>
                    <a:pt x="6476" y="4439"/>
                  </a:moveTo>
                  <a:cubicBezTo>
                    <a:pt x="4971" y="8452"/>
                    <a:pt x="-1289" y="6118"/>
                    <a:pt x="238" y="2084"/>
                  </a:cubicBezTo>
                  <a:cubicBezTo>
                    <a:pt x="1743" y="-1929"/>
                    <a:pt x="7981" y="404"/>
                    <a:pt x="6476" y="4439"/>
                  </a:cubicBezTo>
                  <a:lnTo>
                    <a:pt x="6476" y="44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1DADF89C-0424-43AE-92C7-D635DFB61B5C}"/>
                </a:ext>
              </a:extLst>
            </p:cNvPr>
            <p:cNvSpPr/>
            <p:nvPr/>
          </p:nvSpPr>
          <p:spPr>
            <a:xfrm>
              <a:off x="1940696" y="5895954"/>
              <a:ext cx="11027" cy="10715"/>
            </a:xfrm>
            <a:custGeom>
              <a:avLst/>
              <a:gdLst>
                <a:gd name="connsiteX0" fmla="*/ 10642 w 11027"/>
                <a:gd name="connsiteY0" fmla="*/ 7288 h 10715"/>
                <a:gd name="connsiteX1" fmla="*/ 391 w 11027"/>
                <a:gd name="connsiteY1" fmla="*/ 3428 h 10715"/>
                <a:gd name="connsiteX2" fmla="*/ 10642 w 11027"/>
                <a:gd name="connsiteY2" fmla="*/ 7288 h 10715"/>
                <a:gd name="connsiteX3" fmla="*/ 10642 w 11027"/>
                <a:gd name="connsiteY3" fmla="*/ 7288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7" h="10715">
                  <a:moveTo>
                    <a:pt x="10642" y="7288"/>
                  </a:moveTo>
                  <a:cubicBezTo>
                    <a:pt x="8156" y="13897"/>
                    <a:pt x="-2117" y="10036"/>
                    <a:pt x="391" y="3428"/>
                  </a:cubicBezTo>
                  <a:cubicBezTo>
                    <a:pt x="2856" y="-3181"/>
                    <a:pt x="13129" y="679"/>
                    <a:pt x="10642" y="7288"/>
                  </a:cubicBezTo>
                  <a:lnTo>
                    <a:pt x="10642" y="7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26F86ECD-E5A7-4A77-AFFC-2C0BC9513572}"/>
                </a:ext>
              </a:extLst>
            </p:cNvPr>
            <p:cNvSpPr/>
            <p:nvPr/>
          </p:nvSpPr>
          <p:spPr>
            <a:xfrm>
              <a:off x="1916466" y="5912510"/>
              <a:ext cx="9770" cy="9569"/>
            </a:xfrm>
            <a:custGeom>
              <a:avLst/>
              <a:gdLst>
                <a:gd name="connsiteX0" fmla="*/ 8875 w 9770"/>
                <a:gd name="connsiteY0" fmla="*/ 7308 h 9569"/>
                <a:gd name="connsiteX1" fmla="*/ 8657 w 9770"/>
                <a:gd name="connsiteY1" fmla="*/ 7569 h 9569"/>
                <a:gd name="connsiteX2" fmla="*/ 3095 w 9770"/>
                <a:gd name="connsiteY2" fmla="*/ 9227 h 9569"/>
                <a:gd name="connsiteX3" fmla="*/ 2855 w 9770"/>
                <a:gd name="connsiteY3" fmla="*/ 9118 h 9569"/>
                <a:gd name="connsiteX4" fmla="*/ 238 w 9770"/>
                <a:gd name="connsiteY4" fmla="*/ 3338 h 9569"/>
                <a:gd name="connsiteX5" fmla="*/ 325 w 9770"/>
                <a:gd name="connsiteY5" fmla="*/ 3077 h 9569"/>
                <a:gd name="connsiteX6" fmla="*/ 5232 w 9770"/>
                <a:gd name="connsiteY6" fmla="*/ 1 h 9569"/>
                <a:gd name="connsiteX7" fmla="*/ 5582 w 9770"/>
                <a:gd name="connsiteY7" fmla="*/ 23 h 9569"/>
                <a:gd name="connsiteX8" fmla="*/ 8875 w 9770"/>
                <a:gd name="connsiteY8" fmla="*/ 7308 h 9569"/>
                <a:gd name="connsiteX9" fmla="*/ 8875 w 9770"/>
                <a:gd name="connsiteY9" fmla="*/ 7308 h 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0" h="9569">
                  <a:moveTo>
                    <a:pt x="8875" y="7308"/>
                  </a:moveTo>
                  <a:cubicBezTo>
                    <a:pt x="8809" y="7395"/>
                    <a:pt x="8722" y="7482"/>
                    <a:pt x="8657" y="7569"/>
                  </a:cubicBezTo>
                  <a:cubicBezTo>
                    <a:pt x="7392" y="9096"/>
                    <a:pt x="5080" y="10143"/>
                    <a:pt x="3095" y="9227"/>
                  </a:cubicBezTo>
                  <a:cubicBezTo>
                    <a:pt x="3008" y="9184"/>
                    <a:pt x="2920" y="9162"/>
                    <a:pt x="2855" y="9118"/>
                  </a:cubicBezTo>
                  <a:cubicBezTo>
                    <a:pt x="521" y="8050"/>
                    <a:pt x="-504" y="5803"/>
                    <a:pt x="238" y="3338"/>
                  </a:cubicBezTo>
                  <a:cubicBezTo>
                    <a:pt x="260" y="3251"/>
                    <a:pt x="281" y="3164"/>
                    <a:pt x="325" y="3077"/>
                  </a:cubicBezTo>
                  <a:cubicBezTo>
                    <a:pt x="936" y="983"/>
                    <a:pt x="3226" y="-42"/>
                    <a:pt x="5232" y="1"/>
                  </a:cubicBezTo>
                  <a:cubicBezTo>
                    <a:pt x="5342" y="1"/>
                    <a:pt x="5451" y="23"/>
                    <a:pt x="5582" y="23"/>
                  </a:cubicBezTo>
                  <a:cubicBezTo>
                    <a:pt x="8984" y="89"/>
                    <a:pt x="11056" y="4691"/>
                    <a:pt x="8875" y="7308"/>
                  </a:cubicBezTo>
                  <a:lnTo>
                    <a:pt x="8875" y="73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FCEADA86-F0FD-43F8-9C09-72C5E13CB432}"/>
                </a:ext>
              </a:extLst>
            </p:cNvPr>
            <p:cNvSpPr/>
            <p:nvPr/>
          </p:nvSpPr>
          <p:spPr>
            <a:xfrm>
              <a:off x="1916345" y="5898029"/>
              <a:ext cx="10396" cy="10594"/>
            </a:xfrm>
            <a:custGeom>
              <a:avLst/>
              <a:gdLst>
                <a:gd name="connsiteX0" fmla="*/ 10304 w 10396"/>
                <a:gd name="connsiteY0" fmla="*/ 4232 h 10594"/>
                <a:gd name="connsiteX1" fmla="*/ 10347 w 10396"/>
                <a:gd name="connsiteY1" fmla="*/ 4472 h 10594"/>
                <a:gd name="connsiteX2" fmla="*/ 3324 w 10396"/>
                <a:gd name="connsiteY2" fmla="*/ 10252 h 10594"/>
                <a:gd name="connsiteX3" fmla="*/ 1863 w 10396"/>
                <a:gd name="connsiteY3" fmla="*/ 1288 h 10594"/>
                <a:gd name="connsiteX4" fmla="*/ 2037 w 10396"/>
                <a:gd name="connsiteY4" fmla="*/ 1135 h 10594"/>
                <a:gd name="connsiteX5" fmla="*/ 10304 w 10396"/>
                <a:gd name="connsiteY5" fmla="*/ 4232 h 10594"/>
                <a:gd name="connsiteX6" fmla="*/ 10304 w 10396"/>
                <a:gd name="connsiteY6" fmla="*/ 4232 h 1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" h="10594">
                  <a:moveTo>
                    <a:pt x="10304" y="4232"/>
                  </a:moveTo>
                  <a:cubicBezTo>
                    <a:pt x="10304" y="4319"/>
                    <a:pt x="10325" y="4384"/>
                    <a:pt x="10347" y="4472"/>
                  </a:cubicBezTo>
                  <a:cubicBezTo>
                    <a:pt x="10871" y="8376"/>
                    <a:pt x="7163" y="11691"/>
                    <a:pt x="3324" y="10252"/>
                  </a:cubicBezTo>
                  <a:cubicBezTo>
                    <a:pt x="-493" y="8812"/>
                    <a:pt x="-1081" y="3861"/>
                    <a:pt x="1863" y="1288"/>
                  </a:cubicBezTo>
                  <a:cubicBezTo>
                    <a:pt x="1928" y="1244"/>
                    <a:pt x="1972" y="1178"/>
                    <a:pt x="2037" y="1135"/>
                  </a:cubicBezTo>
                  <a:cubicBezTo>
                    <a:pt x="4895" y="-1352"/>
                    <a:pt x="9824" y="502"/>
                    <a:pt x="10304" y="4232"/>
                  </a:cubicBezTo>
                  <a:lnTo>
                    <a:pt x="10304" y="42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49749963-E046-456F-A5B5-702D80D49B45}"/>
                </a:ext>
              </a:extLst>
            </p:cNvPr>
            <p:cNvSpPr/>
            <p:nvPr/>
          </p:nvSpPr>
          <p:spPr>
            <a:xfrm>
              <a:off x="1930425" y="5908632"/>
              <a:ext cx="8751" cy="8805"/>
            </a:xfrm>
            <a:custGeom>
              <a:avLst/>
              <a:gdLst>
                <a:gd name="connsiteX0" fmla="*/ 8482 w 8751"/>
                <a:gd name="connsiteY0" fmla="*/ 5951 h 8805"/>
                <a:gd name="connsiteX1" fmla="*/ 2833 w 8751"/>
                <a:gd name="connsiteY1" fmla="*/ 8503 h 8805"/>
                <a:gd name="connsiteX2" fmla="*/ 281 w 8751"/>
                <a:gd name="connsiteY2" fmla="*/ 2854 h 8805"/>
                <a:gd name="connsiteX3" fmla="*/ 5930 w 8751"/>
                <a:gd name="connsiteY3" fmla="*/ 302 h 8805"/>
                <a:gd name="connsiteX4" fmla="*/ 8482 w 8751"/>
                <a:gd name="connsiteY4" fmla="*/ 5951 h 8805"/>
                <a:gd name="connsiteX5" fmla="*/ 8482 w 8751"/>
                <a:gd name="connsiteY5" fmla="*/ 5951 h 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51" h="8805">
                  <a:moveTo>
                    <a:pt x="8482" y="5951"/>
                  </a:moveTo>
                  <a:cubicBezTo>
                    <a:pt x="7675" y="8089"/>
                    <a:pt x="5014" y="9441"/>
                    <a:pt x="2833" y="8503"/>
                  </a:cubicBezTo>
                  <a:cubicBezTo>
                    <a:pt x="652" y="7565"/>
                    <a:pt x="-591" y="5166"/>
                    <a:pt x="281" y="2854"/>
                  </a:cubicBezTo>
                  <a:cubicBezTo>
                    <a:pt x="1088" y="717"/>
                    <a:pt x="3749" y="-635"/>
                    <a:pt x="5930" y="302"/>
                  </a:cubicBezTo>
                  <a:cubicBezTo>
                    <a:pt x="8089" y="1240"/>
                    <a:pt x="9333" y="3661"/>
                    <a:pt x="8482" y="5951"/>
                  </a:cubicBezTo>
                  <a:lnTo>
                    <a:pt x="8482" y="59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AD540D9A-C1D0-4B96-8FC9-E13ABE757B25}"/>
                </a:ext>
              </a:extLst>
            </p:cNvPr>
            <p:cNvSpPr/>
            <p:nvPr/>
          </p:nvSpPr>
          <p:spPr>
            <a:xfrm>
              <a:off x="1924462" y="5892596"/>
              <a:ext cx="7623" cy="7415"/>
            </a:xfrm>
            <a:custGeom>
              <a:avLst/>
              <a:gdLst>
                <a:gd name="connsiteX0" fmla="*/ 7356 w 7623"/>
                <a:gd name="connsiteY0" fmla="*/ 5041 h 7415"/>
                <a:gd name="connsiteX1" fmla="*/ 268 w 7623"/>
                <a:gd name="connsiteY1" fmla="*/ 2380 h 7415"/>
                <a:gd name="connsiteX2" fmla="*/ 7356 w 7623"/>
                <a:gd name="connsiteY2" fmla="*/ 5041 h 7415"/>
                <a:gd name="connsiteX3" fmla="*/ 7356 w 7623"/>
                <a:gd name="connsiteY3" fmla="*/ 5041 h 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5">
                  <a:moveTo>
                    <a:pt x="7356" y="5041"/>
                  </a:moveTo>
                  <a:cubicBezTo>
                    <a:pt x="5633" y="9621"/>
                    <a:pt x="-1455" y="6938"/>
                    <a:pt x="268" y="2380"/>
                  </a:cubicBezTo>
                  <a:cubicBezTo>
                    <a:pt x="1969" y="-2200"/>
                    <a:pt x="9079" y="461"/>
                    <a:pt x="7356" y="5041"/>
                  </a:cubicBezTo>
                  <a:lnTo>
                    <a:pt x="7356" y="50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8571AA59-BE29-427F-BF92-04D06971EDC4}"/>
                </a:ext>
              </a:extLst>
            </p:cNvPr>
            <p:cNvSpPr/>
            <p:nvPr/>
          </p:nvSpPr>
          <p:spPr>
            <a:xfrm>
              <a:off x="1930294" y="5881221"/>
              <a:ext cx="6211" cy="6038"/>
            </a:xfrm>
            <a:custGeom>
              <a:avLst/>
              <a:gdLst>
                <a:gd name="connsiteX0" fmla="*/ 5995 w 6211"/>
                <a:gd name="connsiteY0" fmla="*/ 4115 h 6038"/>
                <a:gd name="connsiteX1" fmla="*/ 216 w 6211"/>
                <a:gd name="connsiteY1" fmla="*/ 1934 h 6038"/>
                <a:gd name="connsiteX2" fmla="*/ 5995 w 6211"/>
                <a:gd name="connsiteY2" fmla="*/ 4115 h 6038"/>
                <a:gd name="connsiteX3" fmla="*/ 5995 w 6211"/>
                <a:gd name="connsiteY3" fmla="*/ 411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5" y="4115"/>
                  </a:moveTo>
                  <a:cubicBezTo>
                    <a:pt x="4600" y="7822"/>
                    <a:pt x="-1180" y="5663"/>
                    <a:pt x="216" y="1934"/>
                  </a:cubicBezTo>
                  <a:cubicBezTo>
                    <a:pt x="1612" y="-1796"/>
                    <a:pt x="7391" y="385"/>
                    <a:pt x="5995" y="4115"/>
                  </a:cubicBezTo>
                  <a:lnTo>
                    <a:pt x="5995" y="41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FE57272E-F533-4D6C-97FC-9E5CDF95444D}"/>
                </a:ext>
              </a:extLst>
            </p:cNvPr>
            <p:cNvSpPr/>
            <p:nvPr/>
          </p:nvSpPr>
          <p:spPr>
            <a:xfrm>
              <a:off x="1931071" y="5953990"/>
              <a:ext cx="9826" cy="9635"/>
            </a:xfrm>
            <a:custGeom>
              <a:avLst/>
              <a:gdLst>
                <a:gd name="connsiteX0" fmla="*/ 9755 w 9826"/>
                <a:gd name="connsiteY0" fmla="*/ 4716 h 9635"/>
                <a:gd name="connsiteX1" fmla="*/ 9318 w 9826"/>
                <a:gd name="connsiteY1" fmla="*/ 6570 h 9635"/>
                <a:gd name="connsiteX2" fmla="*/ 1052 w 9826"/>
                <a:gd name="connsiteY2" fmla="*/ 7922 h 9635"/>
                <a:gd name="connsiteX3" fmla="*/ 3997 w 9826"/>
                <a:gd name="connsiteY3" fmla="*/ 114 h 9635"/>
                <a:gd name="connsiteX4" fmla="*/ 4673 w 9826"/>
                <a:gd name="connsiteY4" fmla="*/ 27 h 9635"/>
                <a:gd name="connsiteX5" fmla="*/ 9755 w 9826"/>
                <a:gd name="connsiteY5" fmla="*/ 4716 h 9635"/>
                <a:gd name="connsiteX6" fmla="*/ 9755 w 9826"/>
                <a:gd name="connsiteY6" fmla="*/ 4716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6" h="9635">
                  <a:moveTo>
                    <a:pt x="9755" y="4716"/>
                  </a:moveTo>
                  <a:cubicBezTo>
                    <a:pt x="9646" y="5327"/>
                    <a:pt x="9493" y="5959"/>
                    <a:pt x="9318" y="6570"/>
                  </a:cubicBezTo>
                  <a:cubicBezTo>
                    <a:pt x="8337" y="10212"/>
                    <a:pt x="3190" y="10539"/>
                    <a:pt x="1052" y="7922"/>
                  </a:cubicBezTo>
                  <a:cubicBezTo>
                    <a:pt x="-1238" y="5108"/>
                    <a:pt x="420" y="724"/>
                    <a:pt x="3997" y="114"/>
                  </a:cubicBezTo>
                  <a:cubicBezTo>
                    <a:pt x="4215" y="70"/>
                    <a:pt x="4455" y="27"/>
                    <a:pt x="4673" y="27"/>
                  </a:cubicBezTo>
                  <a:cubicBezTo>
                    <a:pt x="7203" y="-257"/>
                    <a:pt x="10344" y="1750"/>
                    <a:pt x="9755" y="4716"/>
                  </a:cubicBezTo>
                  <a:lnTo>
                    <a:pt x="9755" y="47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10271C22-C5DB-4319-8FB1-675EC246AF8B}"/>
                </a:ext>
              </a:extLst>
            </p:cNvPr>
            <p:cNvSpPr/>
            <p:nvPr/>
          </p:nvSpPr>
          <p:spPr>
            <a:xfrm>
              <a:off x="1943980" y="5950464"/>
              <a:ext cx="10295" cy="9995"/>
            </a:xfrm>
            <a:custGeom>
              <a:avLst/>
              <a:gdLst>
                <a:gd name="connsiteX0" fmla="*/ 9932 w 10295"/>
                <a:gd name="connsiteY0" fmla="*/ 6802 h 9995"/>
                <a:gd name="connsiteX1" fmla="*/ 357 w 10295"/>
                <a:gd name="connsiteY1" fmla="*/ 3203 h 9995"/>
                <a:gd name="connsiteX2" fmla="*/ 9932 w 10295"/>
                <a:gd name="connsiteY2" fmla="*/ 6802 h 9995"/>
                <a:gd name="connsiteX3" fmla="*/ 9932 w 10295"/>
                <a:gd name="connsiteY3" fmla="*/ 6802 h 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95">
                  <a:moveTo>
                    <a:pt x="9932" y="6802"/>
                  </a:moveTo>
                  <a:cubicBezTo>
                    <a:pt x="7620" y="12953"/>
                    <a:pt x="-1955" y="9376"/>
                    <a:pt x="357" y="3203"/>
                  </a:cubicBezTo>
                  <a:cubicBezTo>
                    <a:pt x="2691" y="-2969"/>
                    <a:pt x="12266" y="630"/>
                    <a:pt x="9932" y="6802"/>
                  </a:cubicBezTo>
                  <a:lnTo>
                    <a:pt x="9932" y="6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B6DE3025-90F5-49FA-BB6A-EEF2C481EABA}"/>
                </a:ext>
              </a:extLst>
            </p:cNvPr>
            <p:cNvSpPr/>
            <p:nvPr/>
          </p:nvSpPr>
          <p:spPr>
            <a:xfrm>
              <a:off x="1926047" y="5933618"/>
              <a:ext cx="10860" cy="10553"/>
            </a:xfrm>
            <a:custGeom>
              <a:avLst/>
              <a:gdLst>
                <a:gd name="connsiteX0" fmla="*/ 10482 w 10860"/>
                <a:gd name="connsiteY0" fmla="*/ 7182 h 10553"/>
                <a:gd name="connsiteX1" fmla="*/ 384 w 10860"/>
                <a:gd name="connsiteY1" fmla="*/ 3387 h 10553"/>
                <a:gd name="connsiteX2" fmla="*/ 10482 w 10860"/>
                <a:gd name="connsiteY2" fmla="*/ 7182 h 10553"/>
                <a:gd name="connsiteX3" fmla="*/ 10482 w 10860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60" h="10553">
                  <a:moveTo>
                    <a:pt x="10482" y="7182"/>
                  </a:moveTo>
                  <a:cubicBezTo>
                    <a:pt x="8039" y="13681"/>
                    <a:pt x="-2081" y="9886"/>
                    <a:pt x="384" y="3387"/>
                  </a:cubicBezTo>
                  <a:cubicBezTo>
                    <a:pt x="2826" y="-3135"/>
                    <a:pt x="12925" y="660"/>
                    <a:pt x="10482" y="7182"/>
                  </a:cubicBezTo>
                  <a:lnTo>
                    <a:pt x="10482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14BB5F5E-C433-48FA-A621-8D7CE4384294}"/>
                </a:ext>
              </a:extLst>
            </p:cNvPr>
            <p:cNvSpPr/>
            <p:nvPr/>
          </p:nvSpPr>
          <p:spPr>
            <a:xfrm>
              <a:off x="1938516" y="5931214"/>
              <a:ext cx="9286" cy="9024"/>
            </a:xfrm>
            <a:custGeom>
              <a:avLst/>
              <a:gdLst>
                <a:gd name="connsiteX0" fmla="*/ 8962 w 9286"/>
                <a:gd name="connsiteY0" fmla="*/ 6140 h 9024"/>
                <a:gd name="connsiteX1" fmla="*/ 325 w 9286"/>
                <a:gd name="connsiteY1" fmla="*/ 2890 h 9024"/>
                <a:gd name="connsiteX2" fmla="*/ 8962 w 9286"/>
                <a:gd name="connsiteY2" fmla="*/ 6140 h 9024"/>
                <a:gd name="connsiteX3" fmla="*/ 8962 w 9286"/>
                <a:gd name="connsiteY3" fmla="*/ 6140 h 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24">
                  <a:moveTo>
                    <a:pt x="8962" y="6140"/>
                  </a:moveTo>
                  <a:cubicBezTo>
                    <a:pt x="6868" y="11701"/>
                    <a:pt x="-1769" y="8452"/>
                    <a:pt x="325" y="2890"/>
                  </a:cubicBezTo>
                  <a:cubicBezTo>
                    <a:pt x="2418" y="-2672"/>
                    <a:pt x="11055" y="556"/>
                    <a:pt x="8962" y="6140"/>
                  </a:cubicBezTo>
                  <a:lnTo>
                    <a:pt x="8962" y="6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98E4DEE2-38FB-4C5A-8AE7-27A5AF1628DC}"/>
                </a:ext>
              </a:extLst>
            </p:cNvPr>
            <p:cNvSpPr/>
            <p:nvPr/>
          </p:nvSpPr>
          <p:spPr>
            <a:xfrm>
              <a:off x="1954313" y="5920703"/>
              <a:ext cx="7989" cy="8478"/>
            </a:xfrm>
            <a:custGeom>
              <a:avLst/>
              <a:gdLst>
                <a:gd name="connsiteX0" fmla="*/ 7930 w 7989"/>
                <a:gd name="connsiteY0" fmla="*/ 3216 h 8478"/>
                <a:gd name="connsiteX1" fmla="*/ 6316 w 7989"/>
                <a:gd name="connsiteY1" fmla="*/ 7578 h 8478"/>
                <a:gd name="connsiteX2" fmla="*/ 13 w 7989"/>
                <a:gd name="connsiteY2" fmla="*/ 5201 h 8478"/>
                <a:gd name="connsiteX3" fmla="*/ 1671 w 7989"/>
                <a:gd name="connsiteY3" fmla="*/ 860 h 8478"/>
                <a:gd name="connsiteX4" fmla="*/ 7930 w 7989"/>
                <a:gd name="connsiteY4" fmla="*/ 3216 h 8478"/>
                <a:gd name="connsiteX5" fmla="*/ 7930 w 7989"/>
                <a:gd name="connsiteY5" fmla="*/ 3216 h 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9" h="8478">
                  <a:moveTo>
                    <a:pt x="7930" y="3216"/>
                  </a:moveTo>
                  <a:cubicBezTo>
                    <a:pt x="8192" y="5070"/>
                    <a:pt x="7581" y="6269"/>
                    <a:pt x="6316" y="7578"/>
                  </a:cubicBezTo>
                  <a:cubicBezTo>
                    <a:pt x="4397" y="9585"/>
                    <a:pt x="144" y="7992"/>
                    <a:pt x="13" y="5201"/>
                  </a:cubicBezTo>
                  <a:cubicBezTo>
                    <a:pt x="-74" y="3390"/>
                    <a:pt x="253" y="2082"/>
                    <a:pt x="1671" y="860"/>
                  </a:cubicBezTo>
                  <a:cubicBezTo>
                    <a:pt x="3874" y="-1015"/>
                    <a:pt x="7538" y="359"/>
                    <a:pt x="7930" y="3216"/>
                  </a:cubicBezTo>
                  <a:lnTo>
                    <a:pt x="7930" y="3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B3F51696-9AF1-451E-B9B2-8DEC03586DB7}"/>
                </a:ext>
              </a:extLst>
            </p:cNvPr>
            <p:cNvSpPr/>
            <p:nvPr/>
          </p:nvSpPr>
          <p:spPr>
            <a:xfrm>
              <a:off x="1937165" y="5916728"/>
              <a:ext cx="7299" cy="7080"/>
            </a:xfrm>
            <a:custGeom>
              <a:avLst/>
              <a:gdLst>
                <a:gd name="connsiteX0" fmla="*/ 7041 w 7299"/>
                <a:gd name="connsiteY0" fmla="*/ 4813 h 7080"/>
                <a:gd name="connsiteX1" fmla="*/ 258 w 7299"/>
                <a:gd name="connsiteY1" fmla="*/ 2261 h 7080"/>
                <a:gd name="connsiteX2" fmla="*/ 7041 w 7299"/>
                <a:gd name="connsiteY2" fmla="*/ 4813 h 7080"/>
                <a:gd name="connsiteX3" fmla="*/ 7041 w 7299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894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957751F1-B4DC-4642-B13F-2211EB13902C}"/>
                </a:ext>
              </a:extLst>
            </p:cNvPr>
            <p:cNvSpPr/>
            <p:nvPr/>
          </p:nvSpPr>
          <p:spPr>
            <a:xfrm>
              <a:off x="1951373" y="5935714"/>
              <a:ext cx="8465" cy="8214"/>
            </a:xfrm>
            <a:custGeom>
              <a:avLst/>
              <a:gdLst>
                <a:gd name="connsiteX0" fmla="*/ 8166 w 8465"/>
                <a:gd name="connsiteY0" fmla="*/ 5588 h 8214"/>
                <a:gd name="connsiteX1" fmla="*/ 293 w 8465"/>
                <a:gd name="connsiteY1" fmla="*/ 2621 h 8214"/>
                <a:gd name="connsiteX2" fmla="*/ 8166 w 8465"/>
                <a:gd name="connsiteY2" fmla="*/ 5588 h 8214"/>
                <a:gd name="connsiteX3" fmla="*/ 8166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6" y="5588"/>
                  </a:moveTo>
                  <a:cubicBezTo>
                    <a:pt x="6269" y="10648"/>
                    <a:pt x="-1605" y="7703"/>
                    <a:pt x="293" y="2621"/>
                  </a:cubicBezTo>
                  <a:cubicBezTo>
                    <a:pt x="2212" y="-2439"/>
                    <a:pt x="10086" y="528"/>
                    <a:pt x="8166" y="5588"/>
                  </a:cubicBezTo>
                  <a:lnTo>
                    <a:pt x="8166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A331BBA1-8D75-41DF-B2B1-9B3B3DBB7552}"/>
                </a:ext>
              </a:extLst>
            </p:cNvPr>
            <p:cNvSpPr/>
            <p:nvPr/>
          </p:nvSpPr>
          <p:spPr>
            <a:xfrm>
              <a:off x="1926204" y="5965896"/>
              <a:ext cx="6473" cy="6285"/>
            </a:xfrm>
            <a:custGeom>
              <a:avLst/>
              <a:gdLst>
                <a:gd name="connsiteX0" fmla="*/ 6247 w 6473"/>
                <a:gd name="connsiteY0" fmla="*/ 4282 h 6285"/>
                <a:gd name="connsiteX1" fmla="*/ 227 w 6473"/>
                <a:gd name="connsiteY1" fmla="*/ 2013 h 6285"/>
                <a:gd name="connsiteX2" fmla="*/ 6247 w 6473"/>
                <a:gd name="connsiteY2" fmla="*/ 4282 h 6285"/>
                <a:gd name="connsiteX3" fmla="*/ 6247 w 6473"/>
                <a:gd name="connsiteY3" fmla="*/ 4282 h 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3" h="6285">
                  <a:moveTo>
                    <a:pt x="6247" y="4282"/>
                  </a:moveTo>
                  <a:cubicBezTo>
                    <a:pt x="4785" y="8142"/>
                    <a:pt x="-1234" y="5896"/>
                    <a:pt x="227" y="2013"/>
                  </a:cubicBezTo>
                  <a:cubicBezTo>
                    <a:pt x="1688" y="-1869"/>
                    <a:pt x="7708" y="400"/>
                    <a:pt x="6247" y="4282"/>
                  </a:cubicBezTo>
                  <a:lnTo>
                    <a:pt x="6247" y="42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EAA766AF-89DF-4D0B-BF08-21182D9C4CDA}"/>
                </a:ext>
              </a:extLst>
            </p:cNvPr>
            <p:cNvSpPr/>
            <p:nvPr/>
          </p:nvSpPr>
          <p:spPr>
            <a:xfrm>
              <a:off x="1947396" y="5972097"/>
              <a:ext cx="10457" cy="10163"/>
            </a:xfrm>
            <a:custGeom>
              <a:avLst/>
              <a:gdLst>
                <a:gd name="connsiteX0" fmla="*/ 10093 w 10457"/>
                <a:gd name="connsiteY0" fmla="*/ 6914 h 10163"/>
                <a:gd name="connsiteX1" fmla="*/ 365 w 10457"/>
                <a:gd name="connsiteY1" fmla="*/ 3250 h 10163"/>
                <a:gd name="connsiteX2" fmla="*/ 10093 w 10457"/>
                <a:gd name="connsiteY2" fmla="*/ 6914 h 10163"/>
                <a:gd name="connsiteX3" fmla="*/ 10093 w 10457"/>
                <a:gd name="connsiteY3" fmla="*/ 6914 h 1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163">
                  <a:moveTo>
                    <a:pt x="10093" y="6914"/>
                  </a:moveTo>
                  <a:cubicBezTo>
                    <a:pt x="7737" y="13173"/>
                    <a:pt x="-1991" y="9531"/>
                    <a:pt x="365" y="3250"/>
                  </a:cubicBezTo>
                  <a:cubicBezTo>
                    <a:pt x="2721" y="-3010"/>
                    <a:pt x="12448" y="633"/>
                    <a:pt x="10093" y="6914"/>
                  </a:cubicBezTo>
                  <a:lnTo>
                    <a:pt x="10093" y="69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88DAE73D-2EC8-4472-8AEE-505EEF1B17F8}"/>
                </a:ext>
              </a:extLst>
            </p:cNvPr>
            <p:cNvSpPr/>
            <p:nvPr/>
          </p:nvSpPr>
          <p:spPr>
            <a:xfrm>
              <a:off x="1931754" y="5989362"/>
              <a:ext cx="11033" cy="10721"/>
            </a:xfrm>
            <a:custGeom>
              <a:avLst/>
              <a:gdLst>
                <a:gd name="connsiteX0" fmla="*/ 10642 w 11033"/>
                <a:gd name="connsiteY0" fmla="*/ 7294 h 10721"/>
                <a:gd name="connsiteX1" fmla="*/ 391 w 11033"/>
                <a:gd name="connsiteY1" fmla="*/ 3433 h 10721"/>
                <a:gd name="connsiteX2" fmla="*/ 10642 w 11033"/>
                <a:gd name="connsiteY2" fmla="*/ 7294 h 10721"/>
                <a:gd name="connsiteX3" fmla="*/ 10642 w 11033"/>
                <a:gd name="connsiteY3" fmla="*/ 7294 h 1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3" h="10721">
                  <a:moveTo>
                    <a:pt x="10642" y="7294"/>
                  </a:moveTo>
                  <a:cubicBezTo>
                    <a:pt x="8156" y="13902"/>
                    <a:pt x="-2117" y="10042"/>
                    <a:pt x="391" y="3433"/>
                  </a:cubicBezTo>
                  <a:cubicBezTo>
                    <a:pt x="2878" y="-3175"/>
                    <a:pt x="13150" y="663"/>
                    <a:pt x="10642" y="7294"/>
                  </a:cubicBezTo>
                  <a:lnTo>
                    <a:pt x="10642" y="72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FB62A3AE-0D27-4FEC-AB27-BB1930C78E0D}"/>
                </a:ext>
              </a:extLst>
            </p:cNvPr>
            <p:cNvSpPr/>
            <p:nvPr/>
          </p:nvSpPr>
          <p:spPr>
            <a:xfrm>
              <a:off x="1924522" y="5978455"/>
              <a:ext cx="10461" cy="10512"/>
            </a:xfrm>
            <a:custGeom>
              <a:avLst/>
              <a:gdLst>
                <a:gd name="connsiteX0" fmla="*/ 10131 w 10461"/>
                <a:gd name="connsiteY0" fmla="*/ 7099 h 10512"/>
                <a:gd name="connsiteX1" fmla="*/ 3392 w 10461"/>
                <a:gd name="connsiteY1" fmla="*/ 10153 h 10512"/>
                <a:gd name="connsiteX2" fmla="*/ 338 w 10461"/>
                <a:gd name="connsiteY2" fmla="*/ 3413 h 10512"/>
                <a:gd name="connsiteX3" fmla="*/ 7078 w 10461"/>
                <a:gd name="connsiteY3" fmla="*/ 360 h 10512"/>
                <a:gd name="connsiteX4" fmla="*/ 10131 w 10461"/>
                <a:gd name="connsiteY4" fmla="*/ 7099 h 10512"/>
                <a:gd name="connsiteX5" fmla="*/ 10131 w 10461"/>
                <a:gd name="connsiteY5" fmla="*/ 7099 h 1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61" h="10512">
                  <a:moveTo>
                    <a:pt x="10131" y="7099"/>
                  </a:moveTo>
                  <a:cubicBezTo>
                    <a:pt x="9172" y="9673"/>
                    <a:pt x="5988" y="11265"/>
                    <a:pt x="3392" y="10153"/>
                  </a:cubicBezTo>
                  <a:cubicBezTo>
                    <a:pt x="775" y="9040"/>
                    <a:pt x="-708" y="6161"/>
                    <a:pt x="338" y="3413"/>
                  </a:cubicBezTo>
                  <a:cubicBezTo>
                    <a:pt x="1298" y="840"/>
                    <a:pt x="4482" y="-753"/>
                    <a:pt x="7078" y="360"/>
                  </a:cubicBezTo>
                  <a:cubicBezTo>
                    <a:pt x="9695" y="1494"/>
                    <a:pt x="11157" y="4373"/>
                    <a:pt x="10131" y="7099"/>
                  </a:cubicBezTo>
                  <a:lnTo>
                    <a:pt x="10131" y="7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A03B3869-CD15-4ACC-9F8B-B3B2B786C96D}"/>
                </a:ext>
              </a:extLst>
            </p:cNvPr>
            <p:cNvSpPr/>
            <p:nvPr/>
          </p:nvSpPr>
          <p:spPr>
            <a:xfrm>
              <a:off x="1912377" y="6000360"/>
              <a:ext cx="10295" cy="9975"/>
            </a:xfrm>
            <a:custGeom>
              <a:avLst/>
              <a:gdLst>
                <a:gd name="connsiteX0" fmla="*/ 9932 w 10295"/>
                <a:gd name="connsiteY0" fmla="*/ 6787 h 9975"/>
                <a:gd name="connsiteX1" fmla="*/ 357 w 10295"/>
                <a:gd name="connsiteY1" fmla="*/ 3188 h 9975"/>
                <a:gd name="connsiteX2" fmla="*/ 9932 w 10295"/>
                <a:gd name="connsiteY2" fmla="*/ 6787 h 9975"/>
                <a:gd name="connsiteX3" fmla="*/ 9932 w 10295"/>
                <a:gd name="connsiteY3" fmla="*/ 6787 h 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75">
                  <a:moveTo>
                    <a:pt x="9932" y="6787"/>
                  </a:moveTo>
                  <a:cubicBezTo>
                    <a:pt x="7620" y="12938"/>
                    <a:pt x="-1955" y="9339"/>
                    <a:pt x="357" y="3188"/>
                  </a:cubicBezTo>
                  <a:cubicBezTo>
                    <a:pt x="2691" y="-2962"/>
                    <a:pt x="12266" y="637"/>
                    <a:pt x="9932" y="6787"/>
                  </a:cubicBezTo>
                  <a:lnTo>
                    <a:pt x="9932" y="67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27501B3C-6A39-4A96-BF41-8BD2071BAFD0}"/>
                </a:ext>
              </a:extLst>
            </p:cNvPr>
            <p:cNvSpPr/>
            <p:nvPr/>
          </p:nvSpPr>
          <p:spPr>
            <a:xfrm>
              <a:off x="1915604" y="5990458"/>
              <a:ext cx="8465" cy="8214"/>
            </a:xfrm>
            <a:custGeom>
              <a:avLst/>
              <a:gdLst>
                <a:gd name="connsiteX0" fmla="*/ 8166 w 8465"/>
                <a:gd name="connsiteY0" fmla="*/ 5588 h 8214"/>
                <a:gd name="connsiteX1" fmla="*/ 293 w 8465"/>
                <a:gd name="connsiteY1" fmla="*/ 2621 h 8214"/>
                <a:gd name="connsiteX2" fmla="*/ 8166 w 8465"/>
                <a:gd name="connsiteY2" fmla="*/ 5588 h 8214"/>
                <a:gd name="connsiteX3" fmla="*/ 8166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6" y="5588"/>
                  </a:moveTo>
                  <a:cubicBezTo>
                    <a:pt x="6269" y="10647"/>
                    <a:pt x="-1605" y="7703"/>
                    <a:pt x="293" y="2621"/>
                  </a:cubicBezTo>
                  <a:cubicBezTo>
                    <a:pt x="2212" y="-2439"/>
                    <a:pt x="10086" y="527"/>
                    <a:pt x="8166" y="5588"/>
                  </a:cubicBezTo>
                  <a:lnTo>
                    <a:pt x="8166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9A9F5B0C-30CE-4E82-8489-BF378F48E89D}"/>
                </a:ext>
              </a:extLst>
            </p:cNvPr>
            <p:cNvSpPr/>
            <p:nvPr/>
          </p:nvSpPr>
          <p:spPr>
            <a:xfrm>
              <a:off x="1901620" y="6013363"/>
              <a:ext cx="7790" cy="7567"/>
            </a:xfrm>
            <a:custGeom>
              <a:avLst/>
              <a:gdLst>
                <a:gd name="connsiteX0" fmla="*/ 7516 w 7790"/>
                <a:gd name="connsiteY0" fmla="*/ 5147 h 7567"/>
                <a:gd name="connsiteX1" fmla="*/ 275 w 7790"/>
                <a:gd name="connsiteY1" fmla="*/ 2421 h 7567"/>
                <a:gd name="connsiteX2" fmla="*/ 7516 w 7790"/>
                <a:gd name="connsiteY2" fmla="*/ 5147 h 7567"/>
                <a:gd name="connsiteX3" fmla="*/ 7516 w 7790"/>
                <a:gd name="connsiteY3" fmla="*/ 5147 h 7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0" h="7567">
                  <a:moveTo>
                    <a:pt x="7516" y="5147"/>
                  </a:moveTo>
                  <a:cubicBezTo>
                    <a:pt x="5771" y="9814"/>
                    <a:pt x="-1492" y="7088"/>
                    <a:pt x="275" y="2421"/>
                  </a:cubicBezTo>
                  <a:cubicBezTo>
                    <a:pt x="2019" y="-2246"/>
                    <a:pt x="9283" y="480"/>
                    <a:pt x="7516" y="5147"/>
                  </a:cubicBezTo>
                  <a:lnTo>
                    <a:pt x="7516" y="51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B7B88B6A-B56C-4FB1-82E3-2E1A6359DD9A}"/>
                </a:ext>
              </a:extLst>
            </p:cNvPr>
            <p:cNvSpPr/>
            <p:nvPr/>
          </p:nvSpPr>
          <p:spPr>
            <a:xfrm>
              <a:off x="1919150" y="6026528"/>
              <a:ext cx="7299" cy="7095"/>
            </a:xfrm>
            <a:custGeom>
              <a:avLst/>
              <a:gdLst>
                <a:gd name="connsiteX0" fmla="*/ 7041 w 7299"/>
                <a:gd name="connsiteY0" fmla="*/ 4828 h 7095"/>
                <a:gd name="connsiteX1" fmla="*/ 258 w 7299"/>
                <a:gd name="connsiteY1" fmla="*/ 2277 h 7095"/>
                <a:gd name="connsiteX2" fmla="*/ 7041 w 7299"/>
                <a:gd name="connsiteY2" fmla="*/ 4828 h 7095"/>
                <a:gd name="connsiteX3" fmla="*/ 7041 w 7299"/>
                <a:gd name="connsiteY3" fmla="*/ 4828 h 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95">
                  <a:moveTo>
                    <a:pt x="7041" y="4828"/>
                  </a:moveTo>
                  <a:cubicBezTo>
                    <a:pt x="5406" y="9190"/>
                    <a:pt x="-1399" y="6660"/>
                    <a:pt x="258" y="2277"/>
                  </a:cubicBezTo>
                  <a:cubicBezTo>
                    <a:pt x="1894" y="-2107"/>
                    <a:pt x="8699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67E7D716-3505-4160-99F3-8E2301CF5DB0}"/>
                </a:ext>
              </a:extLst>
            </p:cNvPr>
            <p:cNvSpPr/>
            <p:nvPr/>
          </p:nvSpPr>
          <p:spPr>
            <a:xfrm>
              <a:off x="1928976" y="6010181"/>
              <a:ext cx="8672" cy="8662"/>
            </a:xfrm>
            <a:custGeom>
              <a:avLst/>
              <a:gdLst>
                <a:gd name="connsiteX0" fmla="*/ 8186 w 8672"/>
                <a:gd name="connsiteY0" fmla="*/ 2375 h 8662"/>
                <a:gd name="connsiteX1" fmla="*/ 8273 w 8672"/>
                <a:gd name="connsiteY1" fmla="*/ 2549 h 8662"/>
                <a:gd name="connsiteX2" fmla="*/ 6114 w 8672"/>
                <a:gd name="connsiteY2" fmla="*/ 8285 h 8662"/>
                <a:gd name="connsiteX3" fmla="*/ 5939 w 8672"/>
                <a:gd name="connsiteY3" fmla="*/ 8351 h 8662"/>
                <a:gd name="connsiteX4" fmla="*/ 487 w 8672"/>
                <a:gd name="connsiteY4" fmla="*/ 6301 h 8662"/>
                <a:gd name="connsiteX5" fmla="*/ 399 w 8672"/>
                <a:gd name="connsiteY5" fmla="*/ 6126 h 8662"/>
                <a:gd name="connsiteX6" fmla="*/ 2559 w 8672"/>
                <a:gd name="connsiteY6" fmla="*/ 390 h 8662"/>
                <a:gd name="connsiteX7" fmla="*/ 2733 w 8672"/>
                <a:gd name="connsiteY7" fmla="*/ 325 h 8662"/>
                <a:gd name="connsiteX8" fmla="*/ 8186 w 8672"/>
                <a:gd name="connsiteY8" fmla="*/ 2375 h 8662"/>
                <a:gd name="connsiteX9" fmla="*/ 8186 w 8672"/>
                <a:gd name="connsiteY9" fmla="*/ 2375 h 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72" h="8662">
                  <a:moveTo>
                    <a:pt x="8186" y="2375"/>
                  </a:moveTo>
                  <a:cubicBezTo>
                    <a:pt x="8229" y="2440"/>
                    <a:pt x="8251" y="2484"/>
                    <a:pt x="8273" y="2549"/>
                  </a:cubicBezTo>
                  <a:cubicBezTo>
                    <a:pt x="9320" y="4512"/>
                    <a:pt x="8207" y="7500"/>
                    <a:pt x="6114" y="8285"/>
                  </a:cubicBezTo>
                  <a:cubicBezTo>
                    <a:pt x="6048" y="8307"/>
                    <a:pt x="6005" y="8329"/>
                    <a:pt x="5939" y="8351"/>
                  </a:cubicBezTo>
                  <a:cubicBezTo>
                    <a:pt x="3736" y="9158"/>
                    <a:pt x="1599" y="8372"/>
                    <a:pt x="487" y="6301"/>
                  </a:cubicBezTo>
                  <a:cubicBezTo>
                    <a:pt x="465" y="6257"/>
                    <a:pt x="421" y="6191"/>
                    <a:pt x="399" y="6126"/>
                  </a:cubicBezTo>
                  <a:cubicBezTo>
                    <a:pt x="-647" y="4163"/>
                    <a:pt x="465" y="1175"/>
                    <a:pt x="2559" y="390"/>
                  </a:cubicBezTo>
                  <a:cubicBezTo>
                    <a:pt x="2624" y="368"/>
                    <a:pt x="2689" y="346"/>
                    <a:pt x="2733" y="325"/>
                  </a:cubicBezTo>
                  <a:cubicBezTo>
                    <a:pt x="4936" y="-504"/>
                    <a:pt x="7073" y="281"/>
                    <a:pt x="8186" y="2375"/>
                  </a:cubicBezTo>
                  <a:lnTo>
                    <a:pt x="8186" y="23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5BE6D49E-E6AB-4EFC-B750-F32165AF455F}"/>
                </a:ext>
              </a:extLst>
            </p:cNvPr>
            <p:cNvSpPr/>
            <p:nvPr/>
          </p:nvSpPr>
          <p:spPr>
            <a:xfrm>
              <a:off x="1907154" y="6022961"/>
              <a:ext cx="8047" cy="7820"/>
            </a:xfrm>
            <a:custGeom>
              <a:avLst/>
              <a:gdLst>
                <a:gd name="connsiteX0" fmla="*/ 7761 w 8047"/>
                <a:gd name="connsiteY0" fmla="*/ 5320 h 7820"/>
                <a:gd name="connsiteX1" fmla="*/ 280 w 8047"/>
                <a:gd name="connsiteY1" fmla="*/ 2506 h 7820"/>
                <a:gd name="connsiteX2" fmla="*/ 7761 w 8047"/>
                <a:gd name="connsiteY2" fmla="*/ 5320 h 7820"/>
                <a:gd name="connsiteX3" fmla="*/ 7761 w 8047"/>
                <a:gd name="connsiteY3" fmla="*/ 5320 h 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7" h="7820">
                  <a:moveTo>
                    <a:pt x="7761" y="5320"/>
                  </a:moveTo>
                  <a:cubicBezTo>
                    <a:pt x="5951" y="10140"/>
                    <a:pt x="-1530" y="7326"/>
                    <a:pt x="280" y="2506"/>
                  </a:cubicBezTo>
                  <a:cubicBezTo>
                    <a:pt x="2091" y="-2314"/>
                    <a:pt x="9593" y="478"/>
                    <a:pt x="7761" y="5320"/>
                  </a:cubicBezTo>
                  <a:lnTo>
                    <a:pt x="7761" y="53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09603E4A-30D4-4D30-8612-9249861386BF}"/>
                </a:ext>
              </a:extLst>
            </p:cNvPr>
            <p:cNvSpPr/>
            <p:nvPr/>
          </p:nvSpPr>
          <p:spPr>
            <a:xfrm>
              <a:off x="1903949" y="6045676"/>
              <a:ext cx="6767" cy="7133"/>
            </a:xfrm>
            <a:custGeom>
              <a:avLst/>
              <a:gdLst>
                <a:gd name="connsiteX0" fmla="*/ 6473 w 6767"/>
                <a:gd name="connsiteY0" fmla="*/ 1842 h 7133"/>
                <a:gd name="connsiteX1" fmla="*/ 4597 w 6767"/>
                <a:gd name="connsiteY1" fmla="*/ 6836 h 7133"/>
                <a:gd name="connsiteX2" fmla="*/ 693 w 6767"/>
                <a:gd name="connsiteY2" fmla="*/ 5920 h 7133"/>
                <a:gd name="connsiteX3" fmla="*/ 584 w 6767"/>
                <a:gd name="connsiteY3" fmla="*/ 1929 h 7133"/>
                <a:gd name="connsiteX4" fmla="*/ 1020 w 6767"/>
                <a:gd name="connsiteY4" fmla="*/ 1384 h 7133"/>
                <a:gd name="connsiteX5" fmla="*/ 1020 w 6767"/>
                <a:gd name="connsiteY5" fmla="*/ 1318 h 7133"/>
                <a:gd name="connsiteX6" fmla="*/ 6473 w 6767"/>
                <a:gd name="connsiteY6" fmla="*/ 1842 h 7133"/>
                <a:gd name="connsiteX7" fmla="*/ 6473 w 6767"/>
                <a:gd name="connsiteY7" fmla="*/ 1842 h 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7" h="7133">
                  <a:moveTo>
                    <a:pt x="6473" y="1842"/>
                  </a:moveTo>
                  <a:cubicBezTo>
                    <a:pt x="7192" y="3892"/>
                    <a:pt x="6604" y="5811"/>
                    <a:pt x="4597" y="6836"/>
                  </a:cubicBezTo>
                  <a:cubicBezTo>
                    <a:pt x="3310" y="7491"/>
                    <a:pt x="1587" y="7011"/>
                    <a:pt x="693" y="5920"/>
                  </a:cubicBezTo>
                  <a:cubicBezTo>
                    <a:pt x="-310" y="4699"/>
                    <a:pt x="-114" y="3216"/>
                    <a:pt x="584" y="1929"/>
                  </a:cubicBezTo>
                  <a:cubicBezTo>
                    <a:pt x="671" y="1711"/>
                    <a:pt x="824" y="1515"/>
                    <a:pt x="1020" y="1384"/>
                  </a:cubicBezTo>
                  <a:cubicBezTo>
                    <a:pt x="1413" y="991"/>
                    <a:pt x="1413" y="969"/>
                    <a:pt x="1020" y="1318"/>
                  </a:cubicBezTo>
                  <a:cubicBezTo>
                    <a:pt x="2198" y="-688"/>
                    <a:pt x="5709" y="-317"/>
                    <a:pt x="6473" y="1842"/>
                  </a:cubicBezTo>
                  <a:lnTo>
                    <a:pt x="6473" y="18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50435CEF-4037-4E91-BF53-2595DBAA1C50}"/>
                </a:ext>
              </a:extLst>
            </p:cNvPr>
            <p:cNvSpPr/>
            <p:nvPr/>
          </p:nvSpPr>
          <p:spPr>
            <a:xfrm>
              <a:off x="1890669" y="6057591"/>
              <a:ext cx="7974" cy="7726"/>
            </a:xfrm>
            <a:custGeom>
              <a:avLst/>
              <a:gdLst>
                <a:gd name="connsiteX0" fmla="*/ 7692 w 7974"/>
                <a:gd name="connsiteY0" fmla="*/ 5259 h 7726"/>
                <a:gd name="connsiteX1" fmla="*/ 276 w 7974"/>
                <a:gd name="connsiteY1" fmla="*/ 2467 h 7726"/>
                <a:gd name="connsiteX2" fmla="*/ 7692 w 7974"/>
                <a:gd name="connsiteY2" fmla="*/ 5259 h 7726"/>
                <a:gd name="connsiteX3" fmla="*/ 7692 w 7974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74" h="7726">
                  <a:moveTo>
                    <a:pt x="7692" y="5259"/>
                  </a:moveTo>
                  <a:cubicBezTo>
                    <a:pt x="5903" y="10014"/>
                    <a:pt x="-1512" y="7244"/>
                    <a:pt x="276" y="2467"/>
                  </a:cubicBezTo>
                  <a:cubicBezTo>
                    <a:pt x="2086" y="-2287"/>
                    <a:pt x="9502" y="483"/>
                    <a:pt x="7692" y="5259"/>
                  </a:cubicBezTo>
                  <a:lnTo>
                    <a:pt x="7692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E19FF76D-60C1-490B-9BFC-5FF9E3424043}"/>
                </a:ext>
              </a:extLst>
            </p:cNvPr>
            <p:cNvSpPr/>
            <p:nvPr/>
          </p:nvSpPr>
          <p:spPr>
            <a:xfrm>
              <a:off x="1889703" y="6048213"/>
              <a:ext cx="6891" cy="6680"/>
            </a:xfrm>
            <a:custGeom>
              <a:avLst/>
              <a:gdLst>
                <a:gd name="connsiteX0" fmla="*/ 6652 w 6891"/>
                <a:gd name="connsiteY0" fmla="*/ 4540 h 6680"/>
                <a:gd name="connsiteX1" fmla="*/ 239 w 6891"/>
                <a:gd name="connsiteY1" fmla="*/ 2141 h 6680"/>
                <a:gd name="connsiteX2" fmla="*/ 6652 w 6891"/>
                <a:gd name="connsiteY2" fmla="*/ 4540 h 6680"/>
                <a:gd name="connsiteX3" fmla="*/ 6652 w 6891"/>
                <a:gd name="connsiteY3" fmla="*/ 4540 h 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91" h="6680">
                  <a:moveTo>
                    <a:pt x="6652" y="4540"/>
                  </a:moveTo>
                  <a:cubicBezTo>
                    <a:pt x="5103" y="8662"/>
                    <a:pt x="-1309" y="6263"/>
                    <a:pt x="239" y="2141"/>
                  </a:cubicBezTo>
                  <a:cubicBezTo>
                    <a:pt x="1788" y="-1981"/>
                    <a:pt x="8200" y="418"/>
                    <a:pt x="6652" y="4540"/>
                  </a:cubicBezTo>
                  <a:lnTo>
                    <a:pt x="6652" y="45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5AB1EEEF-F241-45AC-B080-A8F25D4EF239}"/>
                </a:ext>
              </a:extLst>
            </p:cNvPr>
            <p:cNvSpPr/>
            <p:nvPr/>
          </p:nvSpPr>
          <p:spPr>
            <a:xfrm>
              <a:off x="1867114" y="6059794"/>
              <a:ext cx="7968" cy="7726"/>
            </a:xfrm>
            <a:custGeom>
              <a:avLst/>
              <a:gdLst>
                <a:gd name="connsiteX0" fmla="*/ 7692 w 7968"/>
                <a:gd name="connsiteY0" fmla="*/ 5259 h 7726"/>
                <a:gd name="connsiteX1" fmla="*/ 276 w 7968"/>
                <a:gd name="connsiteY1" fmla="*/ 2467 h 7726"/>
                <a:gd name="connsiteX2" fmla="*/ 7692 w 7968"/>
                <a:gd name="connsiteY2" fmla="*/ 5259 h 7726"/>
                <a:gd name="connsiteX3" fmla="*/ 7692 w 7968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8" h="7726">
                  <a:moveTo>
                    <a:pt x="7692" y="5259"/>
                  </a:moveTo>
                  <a:cubicBezTo>
                    <a:pt x="5903" y="10014"/>
                    <a:pt x="-1512" y="7244"/>
                    <a:pt x="276" y="2467"/>
                  </a:cubicBezTo>
                  <a:cubicBezTo>
                    <a:pt x="2087" y="-2287"/>
                    <a:pt x="9480" y="483"/>
                    <a:pt x="7692" y="5259"/>
                  </a:cubicBezTo>
                  <a:lnTo>
                    <a:pt x="7692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3C0F2CD6-A497-49EF-9F53-EBA8352E2615}"/>
                </a:ext>
              </a:extLst>
            </p:cNvPr>
            <p:cNvSpPr/>
            <p:nvPr/>
          </p:nvSpPr>
          <p:spPr>
            <a:xfrm>
              <a:off x="1869662" y="6047641"/>
              <a:ext cx="4966" cy="4820"/>
            </a:xfrm>
            <a:custGeom>
              <a:avLst/>
              <a:gdLst>
                <a:gd name="connsiteX0" fmla="*/ 4795 w 4966"/>
                <a:gd name="connsiteY0" fmla="*/ 3280 h 4820"/>
                <a:gd name="connsiteX1" fmla="*/ 171 w 4966"/>
                <a:gd name="connsiteY1" fmla="*/ 1535 h 4820"/>
                <a:gd name="connsiteX2" fmla="*/ 4795 w 4966"/>
                <a:gd name="connsiteY2" fmla="*/ 3280 h 4820"/>
                <a:gd name="connsiteX3" fmla="*/ 4795 w 4966"/>
                <a:gd name="connsiteY3" fmla="*/ 3280 h 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6" h="4820">
                  <a:moveTo>
                    <a:pt x="4795" y="3280"/>
                  </a:moveTo>
                  <a:cubicBezTo>
                    <a:pt x="3683" y="6246"/>
                    <a:pt x="-941" y="4523"/>
                    <a:pt x="171" y="1535"/>
                  </a:cubicBezTo>
                  <a:cubicBezTo>
                    <a:pt x="1284" y="-1431"/>
                    <a:pt x="5908" y="313"/>
                    <a:pt x="4795" y="3280"/>
                  </a:cubicBezTo>
                  <a:lnTo>
                    <a:pt x="4795" y="32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01A6C7FB-4B61-4AAA-BC75-98ED2DDAC518}"/>
                </a:ext>
              </a:extLst>
            </p:cNvPr>
            <p:cNvSpPr/>
            <p:nvPr/>
          </p:nvSpPr>
          <p:spPr>
            <a:xfrm>
              <a:off x="1848134" y="6056075"/>
              <a:ext cx="6216" cy="6048"/>
            </a:xfrm>
            <a:custGeom>
              <a:avLst/>
              <a:gdLst>
                <a:gd name="connsiteX0" fmla="*/ 5996 w 6216"/>
                <a:gd name="connsiteY0" fmla="*/ 4115 h 6048"/>
                <a:gd name="connsiteX1" fmla="*/ 216 w 6216"/>
                <a:gd name="connsiteY1" fmla="*/ 1934 h 6048"/>
                <a:gd name="connsiteX2" fmla="*/ 5996 w 6216"/>
                <a:gd name="connsiteY2" fmla="*/ 4115 h 6048"/>
                <a:gd name="connsiteX3" fmla="*/ 5996 w 6216"/>
                <a:gd name="connsiteY3" fmla="*/ 4115 h 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6" h="6048">
                  <a:moveTo>
                    <a:pt x="5996" y="4115"/>
                  </a:moveTo>
                  <a:cubicBezTo>
                    <a:pt x="4600" y="7844"/>
                    <a:pt x="-1180" y="5663"/>
                    <a:pt x="216" y="1934"/>
                  </a:cubicBezTo>
                  <a:cubicBezTo>
                    <a:pt x="1612" y="-1796"/>
                    <a:pt x="7413" y="385"/>
                    <a:pt x="5996" y="4115"/>
                  </a:cubicBezTo>
                  <a:lnTo>
                    <a:pt x="5996" y="41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2EB7C8FB-2D5D-4A59-8D47-5419C75FCA91}"/>
                </a:ext>
              </a:extLst>
            </p:cNvPr>
            <p:cNvSpPr/>
            <p:nvPr/>
          </p:nvSpPr>
          <p:spPr>
            <a:xfrm>
              <a:off x="1827734" y="6053385"/>
              <a:ext cx="5134" cy="4977"/>
            </a:xfrm>
            <a:custGeom>
              <a:avLst/>
              <a:gdLst>
                <a:gd name="connsiteX0" fmla="*/ 4955 w 5134"/>
                <a:gd name="connsiteY0" fmla="*/ 3380 h 4977"/>
                <a:gd name="connsiteX1" fmla="*/ 179 w 5134"/>
                <a:gd name="connsiteY1" fmla="*/ 1592 h 4977"/>
                <a:gd name="connsiteX2" fmla="*/ 4955 w 5134"/>
                <a:gd name="connsiteY2" fmla="*/ 3380 h 4977"/>
                <a:gd name="connsiteX3" fmla="*/ 4955 w 5134"/>
                <a:gd name="connsiteY3" fmla="*/ 3380 h 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4" h="4977">
                  <a:moveTo>
                    <a:pt x="4955" y="3380"/>
                  </a:moveTo>
                  <a:cubicBezTo>
                    <a:pt x="3800" y="6456"/>
                    <a:pt x="-977" y="4667"/>
                    <a:pt x="179" y="1592"/>
                  </a:cubicBezTo>
                  <a:cubicBezTo>
                    <a:pt x="1335" y="-1483"/>
                    <a:pt x="6111" y="327"/>
                    <a:pt x="4955" y="3380"/>
                  </a:cubicBezTo>
                  <a:lnTo>
                    <a:pt x="4955" y="33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92F8A4FD-824E-4A03-8C83-B94834DA7891}"/>
                </a:ext>
              </a:extLst>
            </p:cNvPr>
            <p:cNvSpPr/>
            <p:nvPr/>
          </p:nvSpPr>
          <p:spPr>
            <a:xfrm>
              <a:off x="1836257" y="6039615"/>
              <a:ext cx="5385" cy="5239"/>
            </a:xfrm>
            <a:custGeom>
              <a:avLst/>
              <a:gdLst>
                <a:gd name="connsiteX0" fmla="*/ 5201 w 5385"/>
                <a:gd name="connsiteY0" fmla="*/ 3562 h 5239"/>
                <a:gd name="connsiteX1" fmla="*/ 185 w 5385"/>
                <a:gd name="connsiteY1" fmla="*/ 1687 h 5239"/>
                <a:gd name="connsiteX2" fmla="*/ 5201 w 5385"/>
                <a:gd name="connsiteY2" fmla="*/ 3562 h 5239"/>
                <a:gd name="connsiteX3" fmla="*/ 5201 w 5385"/>
                <a:gd name="connsiteY3" fmla="*/ 3562 h 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5" h="5239">
                  <a:moveTo>
                    <a:pt x="5201" y="3562"/>
                  </a:moveTo>
                  <a:cubicBezTo>
                    <a:pt x="3980" y="6790"/>
                    <a:pt x="-1015" y="4915"/>
                    <a:pt x="185" y="1687"/>
                  </a:cubicBezTo>
                  <a:cubicBezTo>
                    <a:pt x="1406" y="-1563"/>
                    <a:pt x="6400" y="335"/>
                    <a:pt x="5201" y="3562"/>
                  </a:cubicBezTo>
                  <a:lnTo>
                    <a:pt x="5201" y="35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834FFF91-3CDD-4D21-B7E0-ADE83693233B}"/>
                </a:ext>
              </a:extLst>
            </p:cNvPr>
            <p:cNvSpPr/>
            <p:nvPr/>
          </p:nvSpPr>
          <p:spPr>
            <a:xfrm>
              <a:off x="1818126" y="6043865"/>
              <a:ext cx="7388" cy="7158"/>
            </a:xfrm>
            <a:custGeom>
              <a:avLst/>
              <a:gdLst>
                <a:gd name="connsiteX0" fmla="*/ 7126 w 7388"/>
                <a:gd name="connsiteY0" fmla="*/ 4874 h 7158"/>
                <a:gd name="connsiteX1" fmla="*/ 256 w 7388"/>
                <a:gd name="connsiteY1" fmla="*/ 2300 h 7158"/>
                <a:gd name="connsiteX2" fmla="*/ 7126 w 7388"/>
                <a:gd name="connsiteY2" fmla="*/ 4874 h 7158"/>
                <a:gd name="connsiteX3" fmla="*/ 7126 w 7388"/>
                <a:gd name="connsiteY3" fmla="*/ 4874 h 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8" h="7158">
                  <a:moveTo>
                    <a:pt x="7126" y="4874"/>
                  </a:moveTo>
                  <a:cubicBezTo>
                    <a:pt x="5469" y="9279"/>
                    <a:pt x="-1402" y="6706"/>
                    <a:pt x="256" y="2300"/>
                  </a:cubicBezTo>
                  <a:cubicBezTo>
                    <a:pt x="1935" y="-2127"/>
                    <a:pt x="8806" y="446"/>
                    <a:pt x="7126" y="4874"/>
                  </a:cubicBezTo>
                  <a:lnTo>
                    <a:pt x="7126" y="4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C20DA98A-F67D-42B8-9B07-3B063A8166B2}"/>
                </a:ext>
              </a:extLst>
            </p:cNvPr>
            <p:cNvSpPr/>
            <p:nvPr/>
          </p:nvSpPr>
          <p:spPr>
            <a:xfrm>
              <a:off x="1841218" y="6026085"/>
              <a:ext cx="8135" cy="7903"/>
            </a:xfrm>
            <a:custGeom>
              <a:avLst/>
              <a:gdLst>
                <a:gd name="connsiteX0" fmla="*/ 7852 w 8135"/>
                <a:gd name="connsiteY0" fmla="*/ 5381 h 7903"/>
                <a:gd name="connsiteX1" fmla="*/ 284 w 8135"/>
                <a:gd name="connsiteY1" fmla="*/ 2523 h 7903"/>
                <a:gd name="connsiteX2" fmla="*/ 7852 w 8135"/>
                <a:gd name="connsiteY2" fmla="*/ 5381 h 7903"/>
                <a:gd name="connsiteX3" fmla="*/ 7852 w 8135"/>
                <a:gd name="connsiteY3" fmla="*/ 5381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903">
                  <a:moveTo>
                    <a:pt x="7852" y="5381"/>
                  </a:moveTo>
                  <a:cubicBezTo>
                    <a:pt x="6020" y="10244"/>
                    <a:pt x="-1548" y="7409"/>
                    <a:pt x="284" y="2523"/>
                  </a:cubicBezTo>
                  <a:cubicBezTo>
                    <a:pt x="2116" y="-2340"/>
                    <a:pt x="9684" y="495"/>
                    <a:pt x="7852" y="5381"/>
                  </a:cubicBezTo>
                  <a:lnTo>
                    <a:pt x="7852" y="53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6D8AB52B-ED0B-492E-ADC7-5766BC9EA889}"/>
                </a:ext>
              </a:extLst>
            </p:cNvPr>
            <p:cNvSpPr/>
            <p:nvPr/>
          </p:nvSpPr>
          <p:spPr>
            <a:xfrm>
              <a:off x="1886769" y="6016309"/>
              <a:ext cx="9880" cy="9940"/>
            </a:xfrm>
            <a:custGeom>
              <a:avLst/>
              <a:gdLst>
                <a:gd name="connsiteX0" fmla="*/ 9564 w 9880"/>
                <a:gd name="connsiteY0" fmla="*/ 6715 h 9940"/>
                <a:gd name="connsiteX1" fmla="*/ 3195 w 9880"/>
                <a:gd name="connsiteY1" fmla="*/ 9594 h 9940"/>
                <a:gd name="connsiteX2" fmla="*/ 316 w 9880"/>
                <a:gd name="connsiteY2" fmla="*/ 3226 h 9940"/>
                <a:gd name="connsiteX3" fmla="*/ 6685 w 9880"/>
                <a:gd name="connsiteY3" fmla="*/ 347 h 9940"/>
                <a:gd name="connsiteX4" fmla="*/ 9564 w 9880"/>
                <a:gd name="connsiteY4" fmla="*/ 6715 h 9940"/>
                <a:gd name="connsiteX5" fmla="*/ 9564 w 9880"/>
                <a:gd name="connsiteY5" fmla="*/ 6715 h 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0" h="9940">
                  <a:moveTo>
                    <a:pt x="9564" y="6715"/>
                  </a:moveTo>
                  <a:cubicBezTo>
                    <a:pt x="8648" y="9136"/>
                    <a:pt x="5660" y="10663"/>
                    <a:pt x="3195" y="9594"/>
                  </a:cubicBezTo>
                  <a:cubicBezTo>
                    <a:pt x="731" y="8525"/>
                    <a:pt x="-665" y="5821"/>
                    <a:pt x="316" y="3226"/>
                  </a:cubicBezTo>
                  <a:cubicBezTo>
                    <a:pt x="1233" y="805"/>
                    <a:pt x="4242" y="-722"/>
                    <a:pt x="6685" y="347"/>
                  </a:cubicBezTo>
                  <a:cubicBezTo>
                    <a:pt x="9150" y="1415"/>
                    <a:pt x="10545" y="4120"/>
                    <a:pt x="9564" y="6715"/>
                  </a:cubicBezTo>
                  <a:lnTo>
                    <a:pt x="9564" y="67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C59811E2-C239-4B37-BB9C-BF9A8EE08B3D}"/>
                </a:ext>
              </a:extLst>
            </p:cNvPr>
            <p:cNvSpPr/>
            <p:nvPr/>
          </p:nvSpPr>
          <p:spPr>
            <a:xfrm>
              <a:off x="1904456" y="6031967"/>
              <a:ext cx="9615" cy="9334"/>
            </a:xfrm>
            <a:custGeom>
              <a:avLst/>
              <a:gdLst>
                <a:gd name="connsiteX0" fmla="*/ 9282 w 9615"/>
                <a:gd name="connsiteY0" fmla="*/ 6347 h 9334"/>
                <a:gd name="connsiteX1" fmla="*/ 339 w 9615"/>
                <a:gd name="connsiteY1" fmla="*/ 2988 h 9334"/>
                <a:gd name="connsiteX2" fmla="*/ 9282 w 9615"/>
                <a:gd name="connsiteY2" fmla="*/ 6347 h 9334"/>
                <a:gd name="connsiteX3" fmla="*/ 9282 w 9615"/>
                <a:gd name="connsiteY3" fmla="*/ 634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5" h="9334">
                  <a:moveTo>
                    <a:pt x="9282" y="6347"/>
                  </a:moveTo>
                  <a:cubicBezTo>
                    <a:pt x="7122" y="12105"/>
                    <a:pt x="-1842" y="8746"/>
                    <a:pt x="339" y="2988"/>
                  </a:cubicBezTo>
                  <a:cubicBezTo>
                    <a:pt x="2499" y="-2770"/>
                    <a:pt x="11441" y="589"/>
                    <a:pt x="9282" y="6347"/>
                  </a:cubicBezTo>
                  <a:lnTo>
                    <a:pt x="9282" y="63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AE29D985-3EBC-4ABE-AF40-5F7D0F62E823}"/>
                </a:ext>
              </a:extLst>
            </p:cNvPr>
            <p:cNvSpPr/>
            <p:nvPr/>
          </p:nvSpPr>
          <p:spPr>
            <a:xfrm>
              <a:off x="1860334" y="5874423"/>
              <a:ext cx="9118" cy="8856"/>
            </a:xfrm>
            <a:custGeom>
              <a:avLst/>
              <a:gdLst>
                <a:gd name="connsiteX0" fmla="*/ 8801 w 9118"/>
                <a:gd name="connsiteY0" fmla="*/ 6028 h 8856"/>
                <a:gd name="connsiteX1" fmla="*/ 317 w 9118"/>
                <a:gd name="connsiteY1" fmla="*/ 2843 h 8856"/>
                <a:gd name="connsiteX2" fmla="*/ 8801 w 9118"/>
                <a:gd name="connsiteY2" fmla="*/ 6028 h 8856"/>
                <a:gd name="connsiteX3" fmla="*/ 8801 w 9118"/>
                <a:gd name="connsiteY3" fmla="*/ 6028 h 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18" h="8856">
                  <a:moveTo>
                    <a:pt x="8801" y="6028"/>
                  </a:moveTo>
                  <a:cubicBezTo>
                    <a:pt x="6751" y="11480"/>
                    <a:pt x="-1733" y="8296"/>
                    <a:pt x="317" y="2843"/>
                  </a:cubicBezTo>
                  <a:cubicBezTo>
                    <a:pt x="2367" y="-2631"/>
                    <a:pt x="10851" y="553"/>
                    <a:pt x="8801" y="6028"/>
                  </a:cubicBezTo>
                  <a:lnTo>
                    <a:pt x="8801" y="60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89FDC82E-A445-43FA-9FE0-5865D5F7D2BF}"/>
                </a:ext>
              </a:extLst>
            </p:cNvPr>
            <p:cNvSpPr/>
            <p:nvPr/>
          </p:nvSpPr>
          <p:spPr>
            <a:xfrm>
              <a:off x="1828635" y="5876989"/>
              <a:ext cx="5464" cy="5308"/>
            </a:xfrm>
            <a:custGeom>
              <a:avLst/>
              <a:gdLst>
                <a:gd name="connsiteX0" fmla="*/ 5276 w 5464"/>
                <a:gd name="connsiteY0" fmla="*/ 3614 h 5308"/>
                <a:gd name="connsiteX1" fmla="*/ 194 w 5464"/>
                <a:gd name="connsiteY1" fmla="*/ 1694 h 5308"/>
                <a:gd name="connsiteX2" fmla="*/ 5276 w 5464"/>
                <a:gd name="connsiteY2" fmla="*/ 3614 h 5308"/>
                <a:gd name="connsiteX3" fmla="*/ 5276 w 5464"/>
                <a:gd name="connsiteY3" fmla="*/ 3614 h 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4" h="5308">
                  <a:moveTo>
                    <a:pt x="5276" y="3614"/>
                  </a:moveTo>
                  <a:cubicBezTo>
                    <a:pt x="4033" y="6885"/>
                    <a:pt x="-1049" y="4966"/>
                    <a:pt x="194" y="1694"/>
                  </a:cubicBezTo>
                  <a:cubicBezTo>
                    <a:pt x="1416" y="-1577"/>
                    <a:pt x="6498" y="342"/>
                    <a:pt x="5276" y="3614"/>
                  </a:cubicBezTo>
                  <a:lnTo>
                    <a:pt x="5276" y="36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BFBC22ED-0C39-490D-B439-99FE7D76DA2D}"/>
                </a:ext>
              </a:extLst>
            </p:cNvPr>
            <p:cNvSpPr/>
            <p:nvPr/>
          </p:nvSpPr>
          <p:spPr>
            <a:xfrm>
              <a:off x="1947322" y="5999548"/>
              <a:ext cx="11544" cy="11590"/>
            </a:xfrm>
            <a:custGeom>
              <a:avLst/>
              <a:gdLst>
                <a:gd name="connsiteX0" fmla="*/ 11170 w 11544"/>
                <a:gd name="connsiteY0" fmla="*/ 7817 h 11590"/>
                <a:gd name="connsiteX1" fmla="*/ 3733 w 11544"/>
                <a:gd name="connsiteY1" fmla="*/ 11198 h 11590"/>
                <a:gd name="connsiteX2" fmla="*/ 374 w 11544"/>
                <a:gd name="connsiteY2" fmla="*/ 3761 h 11590"/>
                <a:gd name="connsiteX3" fmla="*/ 7811 w 11544"/>
                <a:gd name="connsiteY3" fmla="*/ 402 h 11590"/>
                <a:gd name="connsiteX4" fmla="*/ 11170 w 11544"/>
                <a:gd name="connsiteY4" fmla="*/ 7817 h 11590"/>
                <a:gd name="connsiteX5" fmla="*/ 11170 w 11544"/>
                <a:gd name="connsiteY5" fmla="*/ 7817 h 1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44" h="11590">
                  <a:moveTo>
                    <a:pt x="11170" y="7817"/>
                  </a:moveTo>
                  <a:cubicBezTo>
                    <a:pt x="10101" y="10653"/>
                    <a:pt x="6612" y="12419"/>
                    <a:pt x="3733" y="11198"/>
                  </a:cubicBezTo>
                  <a:cubicBezTo>
                    <a:pt x="854" y="9955"/>
                    <a:pt x="-782" y="6792"/>
                    <a:pt x="374" y="3761"/>
                  </a:cubicBezTo>
                  <a:cubicBezTo>
                    <a:pt x="1443" y="947"/>
                    <a:pt x="4932" y="-841"/>
                    <a:pt x="7811" y="402"/>
                  </a:cubicBezTo>
                  <a:cubicBezTo>
                    <a:pt x="10690" y="1623"/>
                    <a:pt x="12326" y="4786"/>
                    <a:pt x="11170" y="7817"/>
                  </a:cubicBezTo>
                  <a:lnTo>
                    <a:pt x="11170" y="78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A9E2987A-B9C7-4A7E-A4E9-175A815F88F7}"/>
                </a:ext>
              </a:extLst>
            </p:cNvPr>
            <p:cNvSpPr/>
            <p:nvPr/>
          </p:nvSpPr>
          <p:spPr>
            <a:xfrm>
              <a:off x="1931612" y="5970461"/>
              <a:ext cx="9710" cy="9423"/>
            </a:xfrm>
            <a:custGeom>
              <a:avLst/>
              <a:gdLst>
                <a:gd name="connsiteX0" fmla="*/ 9367 w 9710"/>
                <a:gd name="connsiteY0" fmla="*/ 6413 h 9423"/>
                <a:gd name="connsiteX1" fmla="*/ 337 w 9710"/>
                <a:gd name="connsiteY1" fmla="*/ 3011 h 9423"/>
                <a:gd name="connsiteX2" fmla="*/ 9367 w 9710"/>
                <a:gd name="connsiteY2" fmla="*/ 6413 h 9423"/>
                <a:gd name="connsiteX3" fmla="*/ 9367 w 9710"/>
                <a:gd name="connsiteY3" fmla="*/ 6413 h 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10" h="9423">
                  <a:moveTo>
                    <a:pt x="9367" y="6413"/>
                  </a:moveTo>
                  <a:cubicBezTo>
                    <a:pt x="7186" y="12215"/>
                    <a:pt x="-1844" y="8834"/>
                    <a:pt x="337" y="3011"/>
                  </a:cubicBezTo>
                  <a:cubicBezTo>
                    <a:pt x="2540" y="-2791"/>
                    <a:pt x="11570" y="589"/>
                    <a:pt x="9367" y="6413"/>
                  </a:cubicBezTo>
                  <a:lnTo>
                    <a:pt x="9367" y="64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EB26A61A-AADC-44A8-B8DD-9B53003B1451}"/>
                </a:ext>
              </a:extLst>
            </p:cNvPr>
            <p:cNvSpPr/>
            <p:nvPr/>
          </p:nvSpPr>
          <p:spPr>
            <a:xfrm>
              <a:off x="1959720" y="5960202"/>
              <a:ext cx="9212" cy="8954"/>
            </a:xfrm>
            <a:custGeom>
              <a:avLst/>
              <a:gdLst>
                <a:gd name="connsiteX0" fmla="*/ 8892 w 9212"/>
                <a:gd name="connsiteY0" fmla="*/ 6094 h 8954"/>
                <a:gd name="connsiteX1" fmla="*/ 321 w 9212"/>
                <a:gd name="connsiteY1" fmla="*/ 2866 h 8954"/>
                <a:gd name="connsiteX2" fmla="*/ 8892 w 9212"/>
                <a:gd name="connsiteY2" fmla="*/ 6094 h 8954"/>
                <a:gd name="connsiteX3" fmla="*/ 8892 w 9212"/>
                <a:gd name="connsiteY3" fmla="*/ 6094 h 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54">
                  <a:moveTo>
                    <a:pt x="8892" y="6094"/>
                  </a:moveTo>
                  <a:cubicBezTo>
                    <a:pt x="6820" y="11612"/>
                    <a:pt x="-1751" y="8384"/>
                    <a:pt x="321" y="2866"/>
                  </a:cubicBezTo>
                  <a:cubicBezTo>
                    <a:pt x="2393" y="-2652"/>
                    <a:pt x="10964" y="554"/>
                    <a:pt x="8892" y="6094"/>
                  </a:cubicBezTo>
                  <a:lnTo>
                    <a:pt x="8892" y="60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4E504C45-BA02-4972-9368-1A39E5F9669D}"/>
                </a:ext>
              </a:extLst>
            </p:cNvPr>
            <p:cNvSpPr/>
            <p:nvPr/>
          </p:nvSpPr>
          <p:spPr>
            <a:xfrm>
              <a:off x="1801265" y="5925400"/>
              <a:ext cx="6049" cy="5870"/>
            </a:xfrm>
            <a:custGeom>
              <a:avLst/>
              <a:gdLst>
                <a:gd name="connsiteX0" fmla="*/ 5841 w 6049"/>
                <a:gd name="connsiteY0" fmla="*/ 3993 h 5870"/>
                <a:gd name="connsiteX1" fmla="*/ 214 w 6049"/>
                <a:gd name="connsiteY1" fmla="*/ 1878 h 5870"/>
                <a:gd name="connsiteX2" fmla="*/ 5841 w 6049"/>
                <a:gd name="connsiteY2" fmla="*/ 3993 h 5870"/>
                <a:gd name="connsiteX3" fmla="*/ 5841 w 6049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49" h="5870">
                  <a:moveTo>
                    <a:pt x="5841" y="3993"/>
                  </a:moveTo>
                  <a:cubicBezTo>
                    <a:pt x="4467" y="7614"/>
                    <a:pt x="-1160" y="5498"/>
                    <a:pt x="214" y="1878"/>
                  </a:cubicBezTo>
                  <a:cubicBezTo>
                    <a:pt x="1567" y="-1743"/>
                    <a:pt x="7194" y="373"/>
                    <a:pt x="5841" y="3993"/>
                  </a:cubicBezTo>
                  <a:lnTo>
                    <a:pt x="5841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97EDA0CE-E205-48A3-8381-82712E9CB947}"/>
                </a:ext>
              </a:extLst>
            </p:cNvPr>
            <p:cNvSpPr/>
            <p:nvPr/>
          </p:nvSpPr>
          <p:spPr>
            <a:xfrm>
              <a:off x="1768218" y="5938814"/>
              <a:ext cx="11189" cy="10868"/>
            </a:xfrm>
            <a:custGeom>
              <a:avLst/>
              <a:gdLst>
                <a:gd name="connsiteX0" fmla="*/ 10797 w 11189"/>
                <a:gd name="connsiteY0" fmla="*/ 7394 h 10868"/>
                <a:gd name="connsiteX1" fmla="*/ 393 w 11189"/>
                <a:gd name="connsiteY1" fmla="*/ 3468 h 10868"/>
                <a:gd name="connsiteX2" fmla="*/ 10797 w 11189"/>
                <a:gd name="connsiteY2" fmla="*/ 7394 h 10868"/>
                <a:gd name="connsiteX3" fmla="*/ 10797 w 11189"/>
                <a:gd name="connsiteY3" fmla="*/ 7394 h 1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9" h="10868">
                  <a:moveTo>
                    <a:pt x="10797" y="7394"/>
                  </a:moveTo>
                  <a:cubicBezTo>
                    <a:pt x="8267" y="14090"/>
                    <a:pt x="-2137" y="10186"/>
                    <a:pt x="393" y="3468"/>
                  </a:cubicBezTo>
                  <a:cubicBezTo>
                    <a:pt x="2901" y="-3227"/>
                    <a:pt x="13327" y="698"/>
                    <a:pt x="10797" y="7394"/>
                  </a:cubicBezTo>
                  <a:lnTo>
                    <a:pt x="10797" y="73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E605FF5C-11DC-4519-9574-EC4F24482D31}"/>
                </a:ext>
              </a:extLst>
            </p:cNvPr>
            <p:cNvSpPr/>
            <p:nvPr/>
          </p:nvSpPr>
          <p:spPr>
            <a:xfrm>
              <a:off x="1778077" y="5916634"/>
              <a:ext cx="8135" cy="7888"/>
            </a:xfrm>
            <a:custGeom>
              <a:avLst/>
              <a:gdLst>
                <a:gd name="connsiteX0" fmla="*/ 7852 w 8135"/>
                <a:gd name="connsiteY0" fmla="*/ 5365 h 7888"/>
                <a:gd name="connsiteX1" fmla="*/ 284 w 8135"/>
                <a:gd name="connsiteY1" fmla="*/ 2508 h 7888"/>
                <a:gd name="connsiteX2" fmla="*/ 7852 w 8135"/>
                <a:gd name="connsiteY2" fmla="*/ 5365 h 7888"/>
                <a:gd name="connsiteX3" fmla="*/ 7852 w 8135"/>
                <a:gd name="connsiteY3" fmla="*/ 5365 h 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888">
                  <a:moveTo>
                    <a:pt x="7852" y="5365"/>
                  </a:moveTo>
                  <a:cubicBezTo>
                    <a:pt x="6020" y="10229"/>
                    <a:pt x="-1548" y="7394"/>
                    <a:pt x="284" y="2508"/>
                  </a:cubicBezTo>
                  <a:cubicBezTo>
                    <a:pt x="2116" y="-2334"/>
                    <a:pt x="9684" y="502"/>
                    <a:pt x="7852" y="5365"/>
                  </a:cubicBezTo>
                  <a:lnTo>
                    <a:pt x="7852" y="53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62691B15-DD00-427D-B781-F8CBA484A716}"/>
                </a:ext>
              </a:extLst>
            </p:cNvPr>
            <p:cNvSpPr/>
            <p:nvPr/>
          </p:nvSpPr>
          <p:spPr>
            <a:xfrm>
              <a:off x="1778393" y="5930640"/>
              <a:ext cx="7000" cy="7119"/>
            </a:xfrm>
            <a:custGeom>
              <a:avLst/>
              <a:gdLst>
                <a:gd name="connsiteX0" fmla="*/ 5682 w 7000"/>
                <a:gd name="connsiteY0" fmla="*/ 1261 h 7119"/>
                <a:gd name="connsiteX1" fmla="*/ 6096 w 7000"/>
                <a:gd name="connsiteY1" fmla="*/ 6102 h 7119"/>
                <a:gd name="connsiteX2" fmla="*/ 1232 w 7000"/>
                <a:gd name="connsiteY2" fmla="*/ 5928 h 7119"/>
                <a:gd name="connsiteX3" fmla="*/ 229 w 7000"/>
                <a:gd name="connsiteY3" fmla="*/ 4205 h 7119"/>
                <a:gd name="connsiteX4" fmla="*/ 796 w 7000"/>
                <a:gd name="connsiteY4" fmla="*/ 955 h 7119"/>
                <a:gd name="connsiteX5" fmla="*/ 3980 w 7000"/>
                <a:gd name="connsiteY5" fmla="*/ 214 h 7119"/>
                <a:gd name="connsiteX6" fmla="*/ 5682 w 7000"/>
                <a:gd name="connsiteY6" fmla="*/ 1261 h 7119"/>
                <a:gd name="connsiteX7" fmla="*/ 5682 w 7000"/>
                <a:gd name="connsiteY7" fmla="*/ 1261 h 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" h="7119">
                  <a:moveTo>
                    <a:pt x="5682" y="1261"/>
                  </a:moveTo>
                  <a:cubicBezTo>
                    <a:pt x="7208" y="2460"/>
                    <a:pt x="7492" y="4663"/>
                    <a:pt x="6096" y="6102"/>
                  </a:cubicBezTo>
                  <a:cubicBezTo>
                    <a:pt x="4875" y="7389"/>
                    <a:pt x="2323" y="7586"/>
                    <a:pt x="1232" y="5928"/>
                  </a:cubicBezTo>
                  <a:cubicBezTo>
                    <a:pt x="861" y="5383"/>
                    <a:pt x="447" y="4837"/>
                    <a:pt x="229" y="4205"/>
                  </a:cubicBezTo>
                  <a:cubicBezTo>
                    <a:pt x="-164" y="3071"/>
                    <a:pt x="-98" y="1871"/>
                    <a:pt x="796" y="955"/>
                  </a:cubicBezTo>
                  <a:cubicBezTo>
                    <a:pt x="1581" y="148"/>
                    <a:pt x="2890" y="-288"/>
                    <a:pt x="3980" y="214"/>
                  </a:cubicBezTo>
                  <a:cubicBezTo>
                    <a:pt x="4613" y="497"/>
                    <a:pt x="5158" y="824"/>
                    <a:pt x="5682" y="1261"/>
                  </a:cubicBezTo>
                  <a:lnTo>
                    <a:pt x="5682" y="12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1B855B01-2027-43A9-A479-80B7BEF12717}"/>
                </a:ext>
              </a:extLst>
            </p:cNvPr>
            <p:cNvSpPr/>
            <p:nvPr/>
          </p:nvSpPr>
          <p:spPr>
            <a:xfrm>
              <a:off x="1757666" y="5983228"/>
              <a:ext cx="7293" cy="7074"/>
            </a:xfrm>
            <a:custGeom>
              <a:avLst/>
              <a:gdLst>
                <a:gd name="connsiteX0" fmla="*/ 7041 w 7293"/>
                <a:gd name="connsiteY0" fmla="*/ 4813 h 7074"/>
                <a:gd name="connsiteX1" fmla="*/ 258 w 7293"/>
                <a:gd name="connsiteY1" fmla="*/ 2261 h 7074"/>
                <a:gd name="connsiteX2" fmla="*/ 7041 w 7293"/>
                <a:gd name="connsiteY2" fmla="*/ 4813 h 7074"/>
                <a:gd name="connsiteX3" fmla="*/ 7041 w 7293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74">
                  <a:moveTo>
                    <a:pt x="7041" y="4813"/>
                  </a:moveTo>
                  <a:cubicBezTo>
                    <a:pt x="5405" y="9175"/>
                    <a:pt x="-1399" y="6623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19BDA534-12B7-4699-97E6-E89808CFBE19}"/>
                </a:ext>
              </a:extLst>
            </p:cNvPr>
            <p:cNvSpPr/>
            <p:nvPr/>
          </p:nvSpPr>
          <p:spPr>
            <a:xfrm>
              <a:off x="1772260" y="5999808"/>
              <a:ext cx="9212" cy="8934"/>
            </a:xfrm>
            <a:custGeom>
              <a:avLst/>
              <a:gdLst>
                <a:gd name="connsiteX0" fmla="*/ 8892 w 9212"/>
                <a:gd name="connsiteY0" fmla="*/ 6073 h 8934"/>
                <a:gd name="connsiteX1" fmla="*/ 321 w 9212"/>
                <a:gd name="connsiteY1" fmla="*/ 2867 h 8934"/>
                <a:gd name="connsiteX2" fmla="*/ 8892 w 9212"/>
                <a:gd name="connsiteY2" fmla="*/ 6073 h 8934"/>
                <a:gd name="connsiteX3" fmla="*/ 8892 w 9212"/>
                <a:gd name="connsiteY3" fmla="*/ 6073 h 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4">
                  <a:moveTo>
                    <a:pt x="8892" y="6073"/>
                  </a:moveTo>
                  <a:cubicBezTo>
                    <a:pt x="6820" y="11591"/>
                    <a:pt x="-1751" y="8363"/>
                    <a:pt x="321" y="2867"/>
                  </a:cubicBezTo>
                  <a:cubicBezTo>
                    <a:pt x="2392" y="-2651"/>
                    <a:pt x="10964" y="555"/>
                    <a:pt x="8892" y="6073"/>
                  </a:cubicBezTo>
                  <a:lnTo>
                    <a:pt x="8892" y="60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DAA211EA-BE95-439F-A53A-E833BCB96F86}"/>
                </a:ext>
              </a:extLst>
            </p:cNvPr>
            <p:cNvSpPr/>
            <p:nvPr/>
          </p:nvSpPr>
          <p:spPr>
            <a:xfrm>
              <a:off x="1773275" y="5975461"/>
              <a:ext cx="10039" cy="9749"/>
            </a:xfrm>
            <a:custGeom>
              <a:avLst/>
              <a:gdLst>
                <a:gd name="connsiteX0" fmla="*/ 9687 w 10039"/>
                <a:gd name="connsiteY0" fmla="*/ 6626 h 9749"/>
                <a:gd name="connsiteX1" fmla="*/ 352 w 10039"/>
                <a:gd name="connsiteY1" fmla="*/ 3114 h 9749"/>
                <a:gd name="connsiteX2" fmla="*/ 9687 w 10039"/>
                <a:gd name="connsiteY2" fmla="*/ 6626 h 9749"/>
                <a:gd name="connsiteX3" fmla="*/ 9687 w 10039"/>
                <a:gd name="connsiteY3" fmla="*/ 6626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26"/>
                  </a:moveTo>
                  <a:cubicBezTo>
                    <a:pt x="7419" y="12645"/>
                    <a:pt x="-1916" y="9134"/>
                    <a:pt x="352" y="3114"/>
                  </a:cubicBezTo>
                  <a:cubicBezTo>
                    <a:pt x="2621" y="-2884"/>
                    <a:pt x="11956" y="606"/>
                    <a:pt x="9687" y="6626"/>
                  </a:cubicBezTo>
                  <a:lnTo>
                    <a:pt x="9687" y="66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19A6D428-03EF-465F-8A19-7CD431E35CC4}"/>
                </a:ext>
              </a:extLst>
            </p:cNvPr>
            <p:cNvSpPr/>
            <p:nvPr/>
          </p:nvSpPr>
          <p:spPr>
            <a:xfrm>
              <a:off x="1764766" y="5991631"/>
              <a:ext cx="7623" cy="7410"/>
            </a:xfrm>
            <a:custGeom>
              <a:avLst/>
              <a:gdLst>
                <a:gd name="connsiteX0" fmla="*/ 7356 w 7623"/>
                <a:gd name="connsiteY0" fmla="*/ 5046 h 7410"/>
                <a:gd name="connsiteX1" fmla="*/ 268 w 7623"/>
                <a:gd name="connsiteY1" fmla="*/ 2364 h 7410"/>
                <a:gd name="connsiteX2" fmla="*/ 7356 w 7623"/>
                <a:gd name="connsiteY2" fmla="*/ 5046 h 7410"/>
                <a:gd name="connsiteX3" fmla="*/ 7356 w 7623"/>
                <a:gd name="connsiteY3" fmla="*/ 5046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6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69" y="-2195"/>
                    <a:pt x="9079" y="466"/>
                    <a:pt x="7356" y="5046"/>
                  </a:cubicBezTo>
                  <a:lnTo>
                    <a:pt x="7356" y="50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B5CDEFF0-5155-4860-9358-63AA5CF8C1E4}"/>
                </a:ext>
              </a:extLst>
            </p:cNvPr>
            <p:cNvSpPr/>
            <p:nvPr/>
          </p:nvSpPr>
          <p:spPr>
            <a:xfrm>
              <a:off x="1787213" y="5896707"/>
              <a:ext cx="8298" cy="8036"/>
            </a:xfrm>
            <a:custGeom>
              <a:avLst/>
              <a:gdLst>
                <a:gd name="connsiteX0" fmla="*/ 8007 w 8298"/>
                <a:gd name="connsiteY0" fmla="*/ 5466 h 8036"/>
                <a:gd name="connsiteX1" fmla="*/ 286 w 8298"/>
                <a:gd name="connsiteY1" fmla="*/ 2565 h 8036"/>
                <a:gd name="connsiteX2" fmla="*/ 8007 w 8298"/>
                <a:gd name="connsiteY2" fmla="*/ 5466 h 8036"/>
                <a:gd name="connsiteX3" fmla="*/ 8007 w 8298"/>
                <a:gd name="connsiteY3" fmla="*/ 5466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36">
                  <a:moveTo>
                    <a:pt x="8007" y="5466"/>
                  </a:moveTo>
                  <a:cubicBezTo>
                    <a:pt x="6131" y="10417"/>
                    <a:pt x="-1568" y="7538"/>
                    <a:pt x="286" y="2565"/>
                  </a:cubicBezTo>
                  <a:cubicBezTo>
                    <a:pt x="2161" y="-2386"/>
                    <a:pt x="9882" y="515"/>
                    <a:pt x="8007" y="5466"/>
                  </a:cubicBezTo>
                  <a:lnTo>
                    <a:pt x="8007" y="54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C80906C8-F6DC-4B20-8ED4-2A02D5757F86}"/>
                </a:ext>
              </a:extLst>
            </p:cNvPr>
            <p:cNvSpPr/>
            <p:nvPr/>
          </p:nvSpPr>
          <p:spPr>
            <a:xfrm>
              <a:off x="1810918" y="5880548"/>
              <a:ext cx="6379" cy="6202"/>
            </a:xfrm>
            <a:custGeom>
              <a:avLst/>
              <a:gdLst>
                <a:gd name="connsiteX0" fmla="*/ 6156 w 6379"/>
                <a:gd name="connsiteY0" fmla="*/ 4221 h 6202"/>
                <a:gd name="connsiteX1" fmla="*/ 223 w 6379"/>
                <a:gd name="connsiteY1" fmla="*/ 1996 h 6202"/>
                <a:gd name="connsiteX2" fmla="*/ 6156 w 6379"/>
                <a:gd name="connsiteY2" fmla="*/ 4221 h 6202"/>
                <a:gd name="connsiteX3" fmla="*/ 6156 w 6379"/>
                <a:gd name="connsiteY3" fmla="*/ 4221 h 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9" h="6202">
                  <a:moveTo>
                    <a:pt x="6156" y="4221"/>
                  </a:moveTo>
                  <a:cubicBezTo>
                    <a:pt x="4716" y="8038"/>
                    <a:pt x="-1216" y="5813"/>
                    <a:pt x="223" y="1996"/>
                  </a:cubicBezTo>
                  <a:cubicBezTo>
                    <a:pt x="1663" y="-1842"/>
                    <a:pt x="7595" y="382"/>
                    <a:pt x="6156" y="4221"/>
                  </a:cubicBezTo>
                  <a:lnTo>
                    <a:pt x="6156" y="4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F87EA9B5-97AF-4152-9C1E-2A4748BEE549}"/>
                </a:ext>
              </a:extLst>
            </p:cNvPr>
            <p:cNvSpPr/>
            <p:nvPr/>
          </p:nvSpPr>
          <p:spPr>
            <a:xfrm>
              <a:off x="1842514" y="5867356"/>
              <a:ext cx="8371" cy="8150"/>
            </a:xfrm>
            <a:custGeom>
              <a:avLst/>
              <a:gdLst>
                <a:gd name="connsiteX0" fmla="*/ 8082 w 8371"/>
                <a:gd name="connsiteY0" fmla="*/ 5547 h 8150"/>
                <a:gd name="connsiteX1" fmla="*/ 296 w 8371"/>
                <a:gd name="connsiteY1" fmla="*/ 2603 h 8150"/>
                <a:gd name="connsiteX2" fmla="*/ 8082 w 8371"/>
                <a:gd name="connsiteY2" fmla="*/ 5547 h 8150"/>
                <a:gd name="connsiteX3" fmla="*/ 8082 w 8371"/>
                <a:gd name="connsiteY3" fmla="*/ 5547 h 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50">
                  <a:moveTo>
                    <a:pt x="8082" y="5547"/>
                  </a:moveTo>
                  <a:cubicBezTo>
                    <a:pt x="6185" y="10564"/>
                    <a:pt x="-1602" y="7641"/>
                    <a:pt x="296" y="2603"/>
                  </a:cubicBezTo>
                  <a:cubicBezTo>
                    <a:pt x="2171" y="-2413"/>
                    <a:pt x="9958" y="509"/>
                    <a:pt x="8082" y="5547"/>
                  </a:cubicBezTo>
                  <a:lnTo>
                    <a:pt x="8082" y="55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5C06003C-F5E6-4512-851B-35FDA6167607}"/>
                </a:ext>
              </a:extLst>
            </p:cNvPr>
            <p:cNvSpPr/>
            <p:nvPr/>
          </p:nvSpPr>
          <p:spPr>
            <a:xfrm>
              <a:off x="1794759" y="5879724"/>
              <a:ext cx="8297" cy="8051"/>
            </a:xfrm>
            <a:custGeom>
              <a:avLst/>
              <a:gdLst>
                <a:gd name="connsiteX0" fmla="*/ 8007 w 8297"/>
                <a:gd name="connsiteY0" fmla="*/ 5481 h 8051"/>
                <a:gd name="connsiteX1" fmla="*/ 286 w 8297"/>
                <a:gd name="connsiteY1" fmla="*/ 2580 h 8051"/>
                <a:gd name="connsiteX2" fmla="*/ 8007 w 8297"/>
                <a:gd name="connsiteY2" fmla="*/ 5481 h 8051"/>
                <a:gd name="connsiteX3" fmla="*/ 8007 w 8297"/>
                <a:gd name="connsiteY3" fmla="*/ 5481 h 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7" h="8051">
                  <a:moveTo>
                    <a:pt x="8007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2" y="-2392"/>
                    <a:pt x="9882" y="509"/>
                    <a:pt x="8007" y="5481"/>
                  </a:cubicBezTo>
                  <a:lnTo>
                    <a:pt x="8007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2549F795-79F5-49B7-8F1E-8AF6A074BB7E}"/>
                </a:ext>
              </a:extLst>
            </p:cNvPr>
            <p:cNvSpPr/>
            <p:nvPr/>
          </p:nvSpPr>
          <p:spPr>
            <a:xfrm>
              <a:off x="1812182" y="5868153"/>
              <a:ext cx="4549" cy="4420"/>
            </a:xfrm>
            <a:custGeom>
              <a:avLst/>
              <a:gdLst>
                <a:gd name="connsiteX0" fmla="*/ 4390 w 4549"/>
                <a:gd name="connsiteY0" fmla="*/ 3006 h 4420"/>
                <a:gd name="connsiteX1" fmla="*/ 159 w 4549"/>
                <a:gd name="connsiteY1" fmla="*/ 1414 h 4420"/>
                <a:gd name="connsiteX2" fmla="*/ 4390 w 4549"/>
                <a:gd name="connsiteY2" fmla="*/ 3006 h 4420"/>
                <a:gd name="connsiteX3" fmla="*/ 4390 w 4549"/>
                <a:gd name="connsiteY3" fmla="*/ 3006 h 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9" h="4420">
                  <a:moveTo>
                    <a:pt x="4390" y="3006"/>
                  </a:moveTo>
                  <a:cubicBezTo>
                    <a:pt x="3365" y="5733"/>
                    <a:pt x="-866" y="4140"/>
                    <a:pt x="159" y="1414"/>
                  </a:cubicBezTo>
                  <a:cubicBezTo>
                    <a:pt x="1184" y="-1312"/>
                    <a:pt x="5415" y="280"/>
                    <a:pt x="4390" y="3006"/>
                  </a:cubicBezTo>
                  <a:lnTo>
                    <a:pt x="4390" y="30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C169275A-3DC6-4755-9E42-D26F4B7EEF76}"/>
                </a:ext>
              </a:extLst>
            </p:cNvPr>
            <p:cNvSpPr/>
            <p:nvPr/>
          </p:nvSpPr>
          <p:spPr>
            <a:xfrm>
              <a:off x="1811195" y="5906051"/>
              <a:ext cx="113057" cy="111709"/>
            </a:xfrm>
            <a:custGeom>
              <a:avLst/>
              <a:gdLst>
                <a:gd name="connsiteX0" fmla="*/ 79270 w 113057"/>
                <a:gd name="connsiteY0" fmla="*/ 5086 h 111709"/>
                <a:gd name="connsiteX1" fmla="*/ 90961 w 113057"/>
                <a:gd name="connsiteY1" fmla="*/ 11782 h 111709"/>
                <a:gd name="connsiteX2" fmla="*/ 108169 w 113057"/>
                <a:gd name="connsiteY2" fmla="*/ 79329 h 111709"/>
                <a:gd name="connsiteX3" fmla="*/ 7994 w 113057"/>
                <a:gd name="connsiteY3" fmla="*/ 84280 h 111709"/>
                <a:gd name="connsiteX4" fmla="*/ 7558 w 113057"/>
                <a:gd name="connsiteY4" fmla="*/ 83189 h 111709"/>
                <a:gd name="connsiteX5" fmla="*/ 3065 w 113057"/>
                <a:gd name="connsiteY5" fmla="*/ 73178 h 111709"/>
                <a:gd name="connsiteX6" fmla="*/ 2956 w 113057"/>
                <a:gd name="connsiteY6" fmla="*/ 72590 h 111709"/>
                <a:gd name="connsiteX7" fmla="*/ 5857 w 113057"/>
                <a:gd name="connsiteY7" fmla="*/ 32524 h 111709"/>
                <a:gd name="connsiteX8" fmla="*/ 30699 w 113057"/>
                <a:gd name="connsiteY8" fmla="*/ 7551 h 111709"/>
                <a:gd name="connsiteX9" fmla="*/ 60273 w 113057"/>
                <a:gd name="connsiteY9" fmla="*/ 92 h 111709"/>
                <a:gd name="connsiteX10" fmla="*/ 79270 w 113057"/>
                <a:gd name="connsiteY10" fmla="*/ 5086 h 111709"/>
                <a:gd name="connsiteX11" fmla="*/ 79270 w 113057"/>
                <a:gd name="connsiteY11" fmla="*/ 5086 h 11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057" h="111709">
                  <a:moveTo>
                    <a:pt x="79270" y="5086"/>
                  </a:moveTo>
                  <a:cubicBezTo>
                    <a:pt x="83327" y="6788"/>
                    <a:pt x="87253" y="8990"/>
                    <a:pt x="90961" y="11782"/>
                  </a:cubicBezTo>
                  <a:cubicBezTo>
                    <a:pt x="115236" y="30146"/>
                    <a:pt x="117046" y="56450"/>
                    <a:pt x="108169" y="79329"/>
                  </a:cubicBezTo>
                  <a:cubicBezTo>
                    <a:pt x="93033" y="118304"/>
                    <a:pt x="26184" y="124651"/>
                    <a:pt x="7994" y="84280"/>
                  </a:cubicBezTo>
                  <a:cubicBezTo>
                    <a:pt x="7841" y="83931"/>
                    <a:pt x="7710" y="83560"/>
                    <a:pt x="7558" y="83189"/>
                  </a:cubicBezTo>
                  <a:cubicBezTo>
                    <a:pt x="5529" y="80354"/>
                    <a:pt x="3959" y="77061"/>
                    <a:pt x="3065" y="73178"/>
                  </a:cubicBezTo>
                  <a:cubicBezTo>
                    <a:pt x="3021" y="72982"/>
                    <a:pt x="2999" y="72786"/>
                    <a:pt x="2956" y="72590"/>
                  </a:cubicBezTo>
                  <a:cubicBezTo>
                    <a:pt x="-1537" y="60354"/>
                    <a:pt x="-1166" y="46352"/>
                    <a:pt x="5857" y="32524"/>
                  </a:cubicBezTo>
                  <a:cubicBezTo>
                    <a:pt x="11484" y="21444"/>
                    <a:pt x="20361" y="12960"/>
                    <a:pt x="30699" y="7551"/>
                  </a:cubicBezTo>
                  <a:cubicBezTo>
                    <a:pt x="39597" y="2316"/>
                    <a:pt x="49783" y="-563"/>
                    <a:pt x="60273" y="92"/>
                  </a:cubicBezTo>
                  <a:cubicBezTo>
                    <a:pt x="67296" y="506"/>
                    <a:pt x="73665" y="2273"/>
                    <a:pt x="79270" y="5086"/>
                  </a:cubicBezTo>
                  <a:lnTo>
                    <a:pt x="79270" y="5086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58DB5C6F-F1B7-4937-B1BA-F68F1EFF4C50}"/>
                </a:ext>
              </a:extLst>
            </p:cNvPr>
            <p:cNvSpPr/>
            <p:nvPr/>
          </p:nvSpPr>
          <p:spPr>
            <a:xfrm>
              <a:off x="1872798" y="6026352"/>
              <a:ext cx="15419" cy="14399"/>
            </a:xfrm>
            <a:custGeom>
              <a:avLst/>
              <a:gdLst>
                <a:gd name="connsiteX0" fmla="*/ 12040 w 15419"/>
                <a:gd name="connsiteY0" fmla="*/ 1493 h 14399"/>
                <a:gd name="connsiteX1" fmla="*/ 14832 w 15419"/>
                <a:gd name="connsiteY1" fmla="*/ 4786 h 14399"/>
                <a:gd name="connsiteX2" fmla="*/ 15377 w 15419"/>
                <a:gd name="connsiteY2" fmla="*/ 8342 h 14399"/>
                <a:gd name="connsiteX3" fmla="*/ 12869 w 15419"/>
                <a:gd name="connsiteY3" fmla="*/ 12965 h 14399"/>
                <a:gd name="connsiteX4" fmla="*/ 8267 w 15419"/>
                <a:gd name="connsiteY4" fmla="*/ 14361 h 14399"/>
                <a:gd name="connsiteX5" fmla="*/ 5214 w 15419"/>
                <a:gd name="connsiteY5" fmla="*/ 13205 h 14399"/>
                <a:gd name="connsiteX6" fmla="*/ 612 w 15419"/>
                <a:gd name="connsiteY6" fmla="*/ 9258 h 14399"/>
                <a:gd name="connsiteX7" fmla="*/ 2400 w 15419"/>
                <a:gd name="connsiteY7" fmla="*/ 1668 h 14399"/>
                <a:gd name="connsiteX8" fmla="*/ 12040 w 15419"/>
                <a:gd name="connsiteY8" fmla="*/ 1493 h 14399"/>
                <a:gd name="connsiteX9" fmla="*/ 12040 w 15419"/>
                <a:gd name="connsiteY9" fmla="*/ 149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9" h="14399">
                  <a:moveTo>
                    <a:pt x="12040" y="1493"/>
                  </a:moveTo>
                  <a:cubicBezTo>
                    <a:pt x="13284" y="2344"/>
                    <a:pt x="14221" y="3369"/>
                    <a:pt x="14832" y="4786"/>
                  </a:cubicBezTo>
                  <a:cubicBezTo>
                    <a:pt x="15334" y="5942"/>
                    <a:pt x="15508" y="7098"/>
                    <a:pt x="15377" y="8342"/>
                  </a:cubicBezTo>
                  <a:cubicBezTo>
                    <a:pt x="15159" y="10348"/>
                    <a:pt x="14199" y="11548"/>
                    <a:pt x="12869" y="12965"/>
                  </a:cubicBezTo>
                  <a:cubicBezTo>
                    <a:pt x="11888" y="13990"/>
                    <a:pt x="9619" y="14557"/>
                    <a:pt x="8267" y="14361"/>
                  </a:cubicBezTo>
                  <a:cubicBezTo>
                    <a:pt x="7177" y="14209"/>
                    <a:pt x="6108" y="13816"/>
                    <a:pt x="5214" y="13205"/>
                  </a:cubicBezTo>
                  <a:cubicBezTo>
                    <a:pt x="3032" y="12551"/>
                    <a:pt x="1811" y="11199"/>
                    <a:pt x="612" y="9258"/>
                  </a:cubicBezTo>
                  <a:cubicBezTo>
                    <a:pt x="-762" y="6989"/>
                    <a:pt x="328" y="3172"/>
                    <a:pt x="2400" y="1668"/>
                  </a:cubicBezTo>
                  <a:cubicBezTo>
                    <a:pt x="5345" y="-470"/>
                    <a:pt x="9009" y="-579"/>
                    <a:pt x="12040" y="1493"/>
                  </a:cubicBezTo>
                  <a:lnTo>
                    <a:pt x="12040" y="14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39847ACC-9CD1-407E-832B-40CE40C851FF}"/>
                </a:ext>
              </a:extLst>
            </p:cNvPr>
            <p:cNvSpPr/>
            <p:nvPr/>
          </p:nvSpPr>
          <p:spPr>
            <a:xfrm>
              <a:off x="1843928" y="5942707"/>
              <a:ext cx="46835" cy="42170"/>
            </a:xfrm>
            <a:custGeom>
              <a:avLst/>
              <a:gdLst>
                <a:gd name="connsiteX0" fmla="*/ 44379 w 46835"/>
                <a:gd name="connsiteY0" fmla="*/ 9347 h 42170"/>
                <a:gd name="connsiteX1" fmla="*/ 44728 w 46835"/>
                <a:gd name="connsiteY1" fmla="*/ 29631 h 42170"/>
                <a:gd name="connsiteX2" fmla="*/ 39275 w 46835"/>
                <a:gd name="connsiteY2" fmla="*/ 36305 h 42170"/>
                <a:gd name="connsiteX3" fmla="*/ 27781 w 46835"/>
                <a:gd name="connsiteY3" fmla="*/ 42019 h 42170"/>
                <a:gd name="connsiteX4" fmla="*/ 20736 w 46835"/>
                <a:gd name="connsiteY4" fmla="*/ 41757 h 42170"/>
                <a:gd name="connsiteX5" fmla="*/ 8610 w 46835"/>
                <a:gd name="connsiteY5" fmla="*/ 37264 h 42170"/>
                <a:gd name="connsiteX6" fmla="*/ 8435 w 46835"/>
                <a:gd name="connsiteY6" fmla="*/ 37090 h 42170"/>
                <a:gd name="connsiteX7" fmla="*/ 4182 w 46835"/>
                <a:gd name="connsiteY7" fmla="*/ 32771 h 42170"/>
                <a:gd name="connsiteX8" fmla="*/ 3419 w 46835"/>
                <a:gd name="connsiteY8" fmla="*/ 31964 h 42170"/>
                <a:gd name="connsiteX9" fmla="*/ 147 w 46835"/>
                <a:gd name="connsiteY9" fmla="*/ 22739 h 42170"/>
                <a:gd name="connsiteX10" fmla="*/ 8152 w 46835"/>
                <a:gd name="connsiteY10" fmla="*/ 4462 h 42170"/>
                <a:gd name="connsiteX11" fmla="*/ 27781 w 46835"/>
                <a:gd name="connsiteY11" fmla="*/ 688 h 42170"/>
                <a:gd name="connsiteX12" fmla="*/ 44379 w 46835"/>
                <a:gd name="connsiteY12" fmla="*/ 9347 h 42170"/>
                <a:gd name="connsiteX13" fmla="*/ 44379 w 46835"/>
                <a:gd name="connsiteY13" fmla="*/ 9347 h 4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835" h="42170">
                  <a:moveTo>
                    <a:pt x="44379" y="9347"/>
                  </a:moveTo>
                  <a:cubicBezTo>
                    <a:pt x="47650" y="15258"/>
                    <a:pt x="47541" y="23524"/>
                    <a:pt x="44728" y="29631"/>
                  </a:cubicBezTo>
                  <a:cubicBezTo>
                    <a:pt x="43441" y="32423"/>
                    <a:pt x="41543" y="34625"/>
                    <a:pt x="39275" y="36305"/>
                  </a:cubicBezTo>
                  <a:cubicBezTo>
                    <a:pt x="36440" y="39314"/>
                    <a:pt x="32579" y="41452"/>
                    <a:pt x="27781" y="42019"/>
                  </a:cubicBezTo>
                  <a:cubicBezTo>
                    <a:pt x="25404" y="42302"/>
                    <a:pt x="23048" y="42172"/>
                    <a:pt x="20736" y="41757"/>
                  </a:cubicBezTo>
                  <a:cubicBezTo>
                    <a:pt x="16418" y="41605"/>
                    <a:pt x="12165" y="40209"/>
                    <a:pt x="8610" y="37264"/>
                  </a:cubicBezTo>
                  <a:cubicBezTo>
                    <a:pt x="8544" y="37199"/>
                    <a:pt x="8501" y="37133"/>
                    <a:pt x="8435" y="37090"/>
                  </a:cubicBezTo>
                  <a:cubicBezTo>
                    <a:pt x="6777" y="35825"/>
                    <a:pt x="5360" y="34363"/>
                    <a:pt x="4182" y="32771"/>
                  </a:cubicBezTo>
                  <a:cubicBezTo>
                    <a:pt x="3942" y="32510"/>
                    <a:pt x="3659" y="32270"/>
                    <a:pt x="3419" y="31964"/>
                  </a:cubicBezTo>
                  <a:cubicBezTo>
                    <a:pt x="1085" y="29042"/>
                    <a:pt x="60" y="25814"/>
                    <a:pt x="147" y="22739"/>
                  </a:cubicBezTo>
                  <a:cubicBezTo>
                    <a:pt x="-660" y="16065"/>
                    <a:pt x="1827" y="9107"/>
                    <a:pt x="8152" y="4462"/>
                  </a:cubicBezTo>
                  <a:cubicBezTo>
                    <a:pt x="13910" y="230"/>
                    <a:pt x="21216" y="-904"/>
                    <a:pt x="27781" y="688"/>
                  </a:cubicBezTo>
                  <a:cubicBezTo>
                    <a:pt x="34717" y="928"/>
                    <a:pt x="41172" y="3567"/>
                    <a:pt x="44379" y="9347"/>
                  </a:cubicBezTo>
                  <a:lnTo>
                    <a:pt x="44379" y="93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77916669-F44A-4B32-A8A5-FB11C98A387A}"/>
                </a:ext>
              </a:extLst>
            </p:cNvPr>
            <p:cNvSpPr/>
            <p:nvPr/>
          </p:nvSpPr>
          <p:spPr>
            <a:xfrm>
              <a:off x="1879361" y="5984924"/>
              <a:ext cx="12819" cy="12896"/>
            </a:xfrm>
            <a:custGeom>
              <a:avLst/>
              <a:gdLst>
                <a:gd name="connsiteX0" fmla="*/ 12414 w 12819"/>
                <a:gd name="connsiteY0" fmla="*/ 8722 h 12896"/>
                <a:gd name="connsiteX1" fmla="*/ 4147 w 12819"/>
                <a:gd name="connsiteY1" fmla="*/ 12451 h 12896"/>
                <a:gd name="connsiteX2" fmla="*/ 418 w 12819"/>
                <a:gd name="connsiteY2" fmla="*/ 4185 h 12896"/>
                <a:gd name="connsiteX3" fmla="*/ 8684 w 12819"/>
                <a:gd name="connsiteY3" fmla="*/ 434 h 12896"/>
                <a:gd name="connsiteX4" fmla="*/ 12414 w 12819"/>
                <a:gd name="connsiteY4" fmla="*/ 8722 h 12896"/>
                <a:gd name="connsiteX5" fmla="*/ 12414 w 12819"/>
                <a:gd name="connsiteY5" fmla="*/ 8722 h 1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19" h="12896">
                  <a:moveTo>
                    <a:pt x="12414" y="8722"/>
                  </a:moveTo>
                  <a:cubicBezTo>
                    <a:pt x="11236" y="11862"/>
                    <a:pt x="7332" y="13825"/>
                    <a:pt x="4147" y="12451"/>
                  </a:cubicBezTo>
                  <a:cubicBezTo>
                    <a:pt x="941" y="11077"/>
                    <a:pt x="-869" y="7566"/>
                    <a:pt x="418" y="4185"/>
                  </a:cubicBezTo>
                  <a:cubicBezTo>
                    <a:pt x="1595" y="1045"/>
                    <a:pt x="5500" y="-918"/>
                    <a:pt x="8684" y="434"/>
                  </a:cubicBezTo>
                  <a:cubicBezTo>
                    <a:pt x="11868" y="1830"/>
                    <a:pt x="13678" y="5341"/>
                    <a:pt x="12414" y="8722"/>
                  </a:cubicBezTo>
                  <a:lnTo>
                    <a:pt x="12414" y="8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08EA01E5-272C-40F9-9F92-9FF47D97953A}"/>
                </a:ext>
              </a:extLst>
            </p:cNvPr>
            <p:cNvSpPr/>
            <p:nvPr/>
          </p:nvSpPr>
          <p:spPr>
            <a:xfrm>
              <a:off x="1891101" y="5976056"/>
              <a:ext cx="10571" cy="10272"/>
            </a:xfrm>
            <a:custGeom>
              <a:avLst/>
              <a:gdLst>
                <a:gd name="connsiteX0" fmla="*/ 10204 w 10571"/>
                <a:gd name="connsiteY0" fmla="*/ 6990 h 10272"/>
                <a:gd name="connsiteX1" fmla="*/ 368 w 10571"/>
                <a:gd name="connsiteY1" fmla="*/ 3282 h 10272"/>
                <a:gd name="connsiteX2" fmla="*/ 10204 w 10571"/>
                <a:gd name="connsiteY2" fmla="*/ 6990 h 10272"/>
                <a:gd name="connsiteX3" fmla="*/ 10204 w 10571"/>
                <a:gd name="connsiteY3" fmla="*/ 6990 h 10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1" h="10272">
                  <a:moveTo>
                    <a:pt x="10204" y="6990"/>
                  </a:moveTo>
                  <a:cubicBezTo>
                    <a:pt x="7827" y="13315"/>
                    <a:pt x="-2010" y="9629"/>
                    <a:pt x="368" y="3282"/>
                  </a:cubicBezTo>
                  <a:cubicBezTo>
                    <a:pt x="2745" y="-3043"/>
                    <a:pt x="12581" y="643"/>
                    <a:pt x="10204" y="6990"/>
                  </a:cubicBezTo>
                  <a:lnTo>
                    <a:pt x="10204" y="69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F7A7A635-39DB-4BC7-B1AF-A17DA4EEA862}"/>
                </a:ext>
              </a:extLst>
            </p:cNvPr>
            <p:cNvSpPr/>
            <p:nvPr/>
          </p:nvSpPr>
          <p:spPr>
            <a:xfrm>
              <a:off x="1896509" y="5967905"/>
              <a:ext cx="6098" cy="5799"/>
            </a:xfrm>
            <a:custGeom>
              <a:avLst/>
              <a:gdLst>
                <a:gd name="connsiteX0" fmla="*/ 5887 w 6098"/>
                <a:gd name="connsiteY0" fmla="*/ 3953 h 5799"/>
                <a:gd name="connsiteX1" fmla="*/ 848 w 6098"/>
                <a:gd name="connsiteY1" fmla="*/ 4781 h 5799"/>
                <a:gd name="connsiteX2" fmla="*/ 652 w 6098"/>
                <a:gd name="connsiteY2" fmla="*/ 4607 h 5799"/>
                <a:gd name="connsiteX3" fmla="*/ 2375 w 6098"/>
                <a:gd name="connsiteY3" fmla="*/ 27 h 5799"/>
                <a:gd name="connsiteX4" fmla="*/ 2637 w 6098"/>
                <a:gd name="connsiteY4" fmla="*/ 5 h 5799"/>
                <a:gd name="connsiteX5" fmla="*/ 5887 w 6098"/>
                <a:gd name="connsiteY5" fmla="*/ 3953 h 5799"/>
                <a:gd name="connsiteX6" fmla="*/ 5887 w 6098"/>
                <a:gd name="connsiteY6" fmla="*/ 3953 h 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8" h="5799">
                  <a:moveTo>
                    <a:pt x="5887" y="3953"/>
                  </a:moveTo>
                  <a:cubicBezTo>
                    <a:pt x="5036" y="6243"/>
                    <a:pt x="2397" y="6264"/>
                    <a:pt x="848" y="4781"/>
                  </a:cubicBezTo>
                  <a:cubicBezTo>
                    <a:pt x="783" y="4716"/>
                    <a:pt x="718" y="4650"/>
                    <a:pt x="652" y="4607"/>
                  </a:cubicBezTo>
                  <a:cubicBezTo>
                    <a:pt x="-809" y="3211"/>
                    <a:pt x="369" y="114"/>
                    <a:pt x="2375" y="27"/>
                  </a:cubicBezTo>
                  <a:cubicBezTo>
                    <a:pt x="2462" y="27"/>
                    <a:pt x="2550" y="27"/>
                    <a:pt x="2637" y="5"/>
                  </a:cubicBezTo>
                  <a:cubicBezTo>
                    <a:pt x="4796" y="-104"/>
                    <a:pt x="6759" y="1662"/>
                    <a:pt x="5887" y="3953"/>
                  </a:cubicBezTo>
                  <a:lnTo>
                    <a:pt x="5887" y="39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E5EBA6B3-1FFC-44D7-BAF4-60DB4D411C31}"/>
                </a:ext>
              </a:extLst>
            </p:cNvPr>
            <p:cNvSpPr/>
            <p:nvPr/>
          </p:nvSpPr>
          <p:spPr>
            <a:xfrm>
              <a:off x="1905443" y="5960420"/>
              <a:ext cx="7623" cy="7390"/>
            </a:xfrm>
            <a:custGeom>
              <a:avLst/>
              <a:gdLst>
                <a:gd name="connsiteX0" fmla="*/ 7356 w 7623"/>
                <a:gd name="connsiteY0" fmla="*/ 5026 h 7390"/>
                <a:gd name="connsiteX1" fmla="*/ 268 w 7623"/>
                <a:gd name="connsiteY1" fmla="*/ 2365 h 7390"/>
                <a:gd name="connsiteX2" fmla="*/ 7356 w 7623"/>
                <a:gd name="connsiteY2" fmla="*/ 5026 h 7390"/>
                <a:gd name="connsiteX3" fmla="*/ 7356 w 7623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390">
                  <a:moveTo>
                    <a:pt x="7356" y="5026"/>
                  </a:moveTo>
                  <a:cubicBezTo>
                    <a:pt x="5633" y="9584"/>
                    <a:pt x="-1455" y="6923"/>
                    <a:pt x="268" y="2365"/>
                  </a:cubicBezTo>
                  <a:cubicBezTo>
                    <a:pt x="1991" y="-2193"/>
                    <a:pt x="9079" y="467"/>
                    <a:pt x="7356" y="5026"/>
                  </a:cubicBezTo>
                  <a:lnTo>
                    <a:pt x="7356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58EB06E1-D807-434F-BB5F-2331D636DE84}"/>
                </a:ext>
              </a:extLst>
            </p:cNvPr>
            <p:cNvSpPr/>
            <p:nvPr/>
          </p:nvSpPr>
          <p:spPr>
            <a:xfrm>
              <a:off x="1898692" y="5946375"/>
              <a:ext cx="7320" cy="7104"/>
            </a:xfrm>
            <a:custGeom>
              <a:avLst/>
              <a:gdLst>
                <a:gd name="connsiteX0" fmla="*/ 7063 w 7320"/>
                <a:gd name="connsiteY0" fmla="*/ 4828 h 7104"/>
                <a:gd name="connsiteX1" fmla="*/ 258 w 7320"/>
                <a:gd name="connsiteY1" fmla="*/ 2277 h 7104"/>
                <a:gd name="connsiteX2" fmla="*/ 7063 w 7320"/>
                <a:gd name="connsiteY2" fmla="*/ 4828 h 7104"/>
                <a:gd name="connsiteX3" fmla="*/ 7063 w 7320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4">
                  <a:moveTo>
                    <a:pt x="7063" y="4828"/>
                  </a:moveTo>
                  <a:cubicBezTo>
                    <a:pt x="5406" y="9212"/>
                    <a:pt x="-1399" y="6660"/>
                    <a:pt x="258" y="2277"/>
                  </a:cubicBezTo>
                  <a:cubicBezTo>
                    <a:pt x="1916" y="-2107"/>
                    <a:pt x="8720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E6AFE89B-9324-4601-838C-370C4F29AC1E}"/>
                </a:ext>
              </a:extLst>
            </p:cNvPr>
            <p:cNvSpPr/>
            <p:nvPr/>
          </p:nvSpPr>
          <p:spPr>
            <a:xfrm>
              <a:off x="1894703" y="5955266"/>
              <a:ext cx="9197" cy="8929"/>
            </a:xfrm>
            <a:custGeom>
              <a:avLst/>
              <a:gdLst>
                <a:gd name="connsiteX0" fmla="*/ 8871 w 9197"/>
                <a:gd name="connsiteY0" fmla="*/ 6079 h 8929"/>
                <a:gd name="connsiteX1" fmla="*/ 321 w 9197"/>
                <a:gd name="connsiteY1" fmla="*/ 2851 h 8929"/>
                <a:gd name="connsiteX2" fmla="*/ 8871 w 9197"/>
                <a:gd name="connsiteY2" fmla="*/ 6079 h 8929"/>
                <a:gd name="connsiteX3" fmla="*/ 8871 w 9197"/>
                <a:gd name="connsiteY3" fmla="*/ 6079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7" h="8929">
                  <a:moveTo>
                    <a:pt x="8871" y="6079"/>
                  </a:moveTo>
                  <a:cubicBezTo>
                    <a:pt x="6799" y="11575"/>
                    <a:pt x="-1751" y="8369"/>
                    <a:pt x="321" y="2851"/>
                  </a:cubicBezTo>
                  <a:cubicBezTo>
                    <a:pt x="2393" y="-2645"/>
                    <a:pt x="10965" y="561"/>
                    <a:pt x="8871" y="6079"/>
                  </a:cubicBezTo>
                  <a:lnTo>
                    <a:pt x="887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FBB16EFF-2F92-4F6C-9DEC-B5FC16DB1781}"/>
                </a:ext>
              </a:extLst>
            </p:cNvPr>
            <p:cNvSpPr/>
            <p:nvPr/>
          </p:nvSpPr>
          <p:spPr>
            <a:xfrm>
              <a:off x="1891289" y="5938100"/>
              <a:ext cx="10384" cy="10333"/>
            </a:xfrm>
            <a:custGeom>
              <a:avLst/>
              <a:gdLst>
                <a:gd name="connsiteX0" fmla="*/ 8751 w 10384"/>
                <a:gd name="connsiteY0" fmla="*/ 1369 h 10333"/>
                <a:gd name="connsiteX1" fmla="*/ 10060 w 10384"/>
                <a:gd name="connsiteY1" fmla="*/ 6931 h 10333"/>
                <a:gd name="connsiteX2" fmla="*/ 4738 w 10384"/>
                <a:gd name="connsiteY2" fmla="*/ 10268 h 10333"/>
                <a:gd name="connsiteX3" fmla="*/ 4542 w 10384"/>
                <a:gd name="connsiteY3" fmla="*/ 10225 h 10333"/>
                <a:gd name="connsiteX4" fmla="*/ 114 w 10384"/>
                <a:gd name="connsiteY4" fmla="*/ 6146 h 10333"/>
                <a:gd name="connsiteX5" fmla="*/ 92 w 10384"/>
                <a:gd name="connsiteY5" fmla="*/ 5971 h 10333"/>
                <a:gd name="connsiteX6" fmla="*/ 8751 w 10384"/>
                <a:gd name="connsiteY6" fmla="*/ 1369 h 10333"/>
                <a:gd name="connsiteX7" fmla="*/ 8751 w 10384"/>
                <a:gd name="connsiteY7" fmla="*/ 1369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4" h="10333">
                  <a:moveTo>
                    <a:pt x="8751" y="1369"/>
                  </a:moveTo>
                  <a:cubicBezTo>
                    <a:pt x="10234" y="2787"/>
                    <a:pt x="10801" y="4968"/>
                    <a:pt x="10060" y="6931"/>
                  </a:cubicBezTo>
                  <a:cubicBezTo>
                    <a:pt x="9318" y="8894"/>
                    <a:pt x="6941" y="10704"/>
                    <a:pt x="4738" y="10268"/>
                  </a:cubicBezTo>
                  <a:cubicBezTo>
                    <a:pt x="4672" y="10246"/>
                    <a:pt x="4607" y="10246"/>
                    <a:pt x="4542" y="10225"/>
                  </a:cubicBezTo>
                  <a:cubicBezTo>
                    <a:pt x="2339" y="9767"/>
                    <a:pt x="572" y="8458"/>
                    <a:pt x="114" y="6146"/>
                  </a:cubicBezTo>
                  <a:lnTo>
                    <a:pt x="92" y="5971"/>
                  </a:lnTo>
                  <a:cubicBezTo>
                    <a:pt x="-824" y="1108"/>
                    <a:pt x="5305" y="-1902"/>
                    <a:pt x="8751" y="1369"/>
                  </a:cubicBezTo>
                  <a:lnTo>
                    <a:pt x="8751" y="13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44C270D5-73D1-4BE7-A60D-EC8BCAC5D89C}"/>
                </a:ext>
              </a:extLst>
            </p:cNvPr>
            <p:cNvSpPr/>
            <p:nvPr/>
          </p:nvSpPr>
          <p:spPr>
            <a:xfrm>
              <a:off x="1886404" y="5925341"/>
              <a:ext cx="7816" cy="7617"/>
            </a:xfrm>
            <a:custGeom>
              <a:avLst/>
              <a:gdLst>
                <a:gd name="connsiteX0" fmla="*/ 6483 w 7816"/>
                <a:gd name="connsiteY0" fmla="*/ 6560 h 7617"/>
                <a:gd name="connsiteX1" fmla="*/ 6156 w 7816"/>
                <a:gd name="connsiteY1" fmla="*/ 6821 h 7617"/>
                <a:gd name="connsiteX2" fmla="*/ 332 w 7816"/>
                <a:gd name="connsiteY2" fmla="*/ 5447 h 7617"/>
                <a:gd name="connsiteX3" fmla="*/ 3146 w 7816"/>
                <a:gd name="connsiteY3" fmla="*/ 169 h 7617"/>
                <a:gd name="connsiteX4" fmla="*/ 3560 w 7816"/>
                <a:gd name="connsiteY4" fmla="*/ 82 h 7617"/>
                <a:gd name="connsiteX5" fmla="*/ 6483 w 7816"/>
                <a:gd name="connsiteY5" fmla="*/ 6560 h 7617"/>
                <a:gd name="connsiteX6" fmla="*/ 6483 w 7816"/>
                <a:gd name="connsiteY6" fmla="*/ 656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6" h="7617">
                  <a:moveTo>
                    <a:pt x="6483" y="6560"/>
                  </a:moveTo>
                  <a:lnTo>
                    <a:pt x="6156" y="6821"/>
                  </a:lnTo>
                  <a:cubicBezTo>
                    <a:pt x="4215" y="8261"/>
                    <a:pt x="1357" y="7716"/>
                    <a:pt x="332" y="5447"/>
                  </a:cubicBezTo>
                  <a:cubicBezTo>
                    <a:pt x="-693" y="3179"/>
                    <a:pt x="769" y="649"/>
                    <a:pt x="3146" y="169"/>
                  </a:cubicBezTo>
                  <a:cubicBezTo>
                    <a:pt x="3277" y="126"/>
                    <a:pt x="3408" y="104"/>
                    <a:pt x="3560" y="82"/>
                  </a:cubicBezTo>
                  <a:cubicBezTo>
                    <a:pt x="7115" y="-703"/>
                    <a:pt x="9405" y="4357"/>
                    <a:pt x="6483" y="6560"/>
                  </a:cubicBezTo>
                  <a:lnTo>
                    <a:pt x="6483" y="65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2A72202A-97BC-4D58-A4F9-F3C5FC22FE36}"/>
                </a:ext>
              </a:extLst>
            </p:cNvPr>
            <p:cNvSpPr/>
            <p:nvPr/>
          </p:nvSpPr>
          <p:spPr>
            <a:xfrm>
              <a:off x="1858728" y="5930616"/>
              <a:ext cx="7508" cy="7302"/>
            </a:xfrm>
            <a:custGeom>
              <a:avLst/>
              <a:gdLst>
                <a:gd name="connsiteX0" fmla="*/ 7244 w 7508"/>
                <a:gd name="connsiteY0" fmla="*/ 4971 h 7302"/>
                <a:gd name="connsiteX1" fmla="*/ 265 w 7508"/>
                <a:gd name="connsiteY1" fmla="*/ 2331 h 7302"/>
                <a:gd name="connsiteX2" fmla="*/ 7244 w 7508"/>
                <a:gd name="connsiteY2" fmla="*/ 4971 h 7302"/>
                <a:gd name="connsiteX3" fmla="*/ 7244 w 7508"/>
                <a:gd name="connsiteY3" fmla="*/ 4971 h 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8" h="7302">
                  <a:moveTo>
                    <a:pt x="7244" y="4971"/>
                  </a:moveTo>
                  <a:cubicBezTo>
                    <a:pt x="5543" y="9463"/>
                    <a:pt x="-1436" y="6846"/>
                    <a:pt x="265" y="2331"/>
                  </a:cubicBezTo>
                  <a:cubicBezTo>
                    <a:pt x="1944" y="-2161"/>
                    <a:pt x="8946" y="456"/>
                    <a:pt x="7244" y="4971"/>
                  </a:cubicBezTo>
                  <a:lnTo>
                    <a:pt x="7244" y="49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0866F34F-8E8C-4B80-980C-C6F008B46092}"/>
                </a:ext>
              </a:extLst>
            </p:cNvPr>
            <p:cNvSpPr/>
            <p:nvPr/>
          </p:nvSpPr>
          <p:spPr>
            <a:xfrm>
              <a:off x="1865207" y="5920050"/>
              <a:ext cx="5740" cy="5554"/>
            </a:xfrm>
            <a:custGeom>
              <a:avLst/>
              <a:gdLst>
                <a:gd name="connsiteX0" fmla="*/ 5542 w 5740"/>
                <a:gd name="connsiteY0" fmla="*/ 3781 h 5554"/>
                <a:gd name="connsiteX1" fmla="*/ 198 w 5740"/>
                <a:gd name="connsiteY1" fmla="*/ 1774 h 5554"/>
                <a:gd name="connsiteX2" fmla="*/ 5542 w 5740"/>
                <a:gd name="connsiteY2" fmla="*/ 3781 h 5554"/>
                <a:gd name="connsiteX3" fmla="*/ 5542 w 5740"/>
                <a:gd name="connsiteY3" fmla="*/ 3781 h 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0" h="5554">
                  <a:moveTo>
                    <a:pt x="5542" y="3781"/>
                  </a:moveTo>
                  <a:cubicBezTo>
                    <a:pt x="4255" y="7205"/>
                    <a:pt x="-1088" y="5198"/>
                    <a:pt x="198" y="1774"/>
                  </a:cubicBezTo>
                  <a:cubicBezTo>
                    <a:pt x="1485" y="-1650"/>
                    <a:pt x="6829" y="356"/>
                    <a:pt x="5542" y="3781"/>
                  </a:cubicBezTo>
                  <a:lnTo>
                    <a:pt x="5542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47EEBC55-E0E7-4D17-9B04-0F7772AD5CFE}"/>
                </a:ext>
              </a:extLst>
            </p:cNvPr>
            <p:cNvSpPr/>
            <p:nvPr/>
          </p:nvSpPr>
          <p:spPr>
            <a:xfrm>
              <a:off x="1843142" y="5925390"/>
              <a:ext cx="13261" cy="13327"/>
            </a:xfrm>
            <a:custGeom>
              <a:avLst/>
              <a:gdLst>
                <a:gd name="connsiteX0" fmla="*/ 12841 w 13261"/>
                <a:gd name="connsiteY0" fmla="*/ 8997 h 13327"/>
                <a:gd name="connsiteX1" fmla="*/ 4292 w 13261"/>
                <a:gd name="connsiteY1" fmla="*/ 12880 h 13327"/>
                <a:gd name="connsiteX2" fmla="*/ 431 w 13261"/>
                <a:gd name="connsiteY2" fmla="*/ 4330 h 13327"/>
                <a:gd name="connsiteX3" fmla="*/ 8981 w 13261"/>
                <a:gd name="connsiteY3" fmla="*/ 448 h 13327"/>
                <a:gd name="connsiteX4" fmla="*/ 12841 w 13261"/>
                <a:gd name="connsiteY4" fmla="*/ 8997 h 13327"/>
                <a:gd name="connsiteX5" fmla="*/ 12841 w 13261"/>
                <a:gd name="connsiteY5" fmla="*/ 8997 h 1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61" h="13327">
                  <a:moveTo>
                    <a:pt x="12841" y="8997"/>
                  </a:moveTo>
                  <a:cubicBezTo>
                    <a:pt x="11620" y="12247"/>
                    <a:pt x="7585" y="14276"/>
                    <a:pt x="4292" y="12880"/>
                  </a:cubicBezTo>
                  <a:cubicBezTo>
                    <a:pt x="977" y="11462"/>
                    <a:pt x="-899" y="7819"/>
                    <a:pt x="431" y="4330"/>
                  </a:cubicBezTo>
                  <a:cubicBezTo>
                    <a:pt x="1653" y="1080"/>
                    <a:pt x="5688" y="-948"/>
                    <a:pt x="8981" y="448"/>
                  </a:cubicBezTo>
                  <a:cubicBezTo>
                    <a:pt x="12274" y="1887"/>
                    <a:pt x="14150" y="5530"/>
                    <a:pt x="12841" y="8997"/>
                  </a:cubicBezTo>
                  <a:lnTo>
                    <a:pt x="12841" y="89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614071A9-F69C-4572-BB89-BCC8C45ACF12}"/>
                </a:ext>
              </a:extLst>
            </p:cNvPr>
            <p:cNvSpPr/>
            <p:nvPr/>
          </p:nvSpPr>
          <p:spPr>
            <a:xfrm>
              <a:off x="1835280" y="5939058"/>
              <a:ext cx="10624" cy="10832"/>
            </a:xfrm>
            <a:custGeom>
              <a:avLst/>
              <a:gdLst>
                <a:gd name="connsiteX0" fmla="*/ 8707 w 10624"/>
                <a:gd name="connsiteY0" fmla="*/ 9506 h 10832"/>
                <a:gd name="connsiteX1" fmla="*/ 8511 w 10624"/>
                <a:gd name="connsiteY1" fmla="*/ 9680 h 10832"/>
                <a:gd name="connsiteX2" fmla="*/ 92 w 10624"/>
                <a:gd name="connsiteY2" fmla="*/ 6518 h 10832"/>
                <a:gd name="connsiteX3" fmla="*/ 49 w 10624"/>
                <a:gd name="connsiteY3" fmla="*/ 6256 h 10832"/>
                <a:gd name="connsiteX4" fmla="*/ 7203 w 10624"/>
                <a:gd name="connsiteY4" fmla="*/ 346 h 10832"/>
                <a:gd name="connsiteX5" fmla="*/ 8707 w 10624"/>
                <a:gd name="connsiteY5" fmla="*/ 9506 h 10832"/>
                <a:gd name="connsiteX6" fmla="*/ 8707 w 10624"/>
                <a:gd name="connsiteY6" fmla="*/ 9506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4" h="10832">
                  <a:moveTo>
                    <a:pt x="8707" y="9506"/>
                  </a:moveTo>
                  <a:cubicBezTo>
                    <a:pt x="8642" y="9571"/>
                    <a:pt x="8577" y="9615"/>
                    <a:pt x="8511" y="9680"/>
                  </a:cubicBezTo>
                  <a:cubicBezTo>
                    <a:pt x="5632" y="12210"/>
                    <a:pt x="594" y="10313"/>
                    <a:pt x="92" y="6518"/>
                  </a:cubicBezTo>
                  <a:cubicBezTo>
                    <a:pt x="92" y="6430"/>
                    <a:pt x="71" y="6343"/>
                    <a:pt x="49" y="6256"/>
                  </a:cubicBezTo>
                  <a:cubicBezTo>
                    <a:pt x="-475" y="2286"/>
                    <a:pt x="3299" y="-1116"/>
                    <a:pt x="7203" y="346"/>
                  </a:cubicBezTo>
                  <a:cubicBezTo>
                    <a:pt x="11128" y="1807"/>
                    <a:pt x="11739" y="6845"/>
                    <a:pt x="8707" y="9506"/>
                  </a:cubicBezTo>
                  <a:lnTo>
                    <a:pt x="8707" y="95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A1842773-EDC8-483B-835A-78B77D85A0FB}"/>
                </a:ext>
              </a:extLst>
            </p:cNvPr>
            <p:cNvSpPr/>
            <p:nvPr/>
          </p:nvSpPr>
          <p:spPr>
            <a:xfrm>
              <a:off x="1827060" y="5950074"/>
              <a:ext cx="13196" cy="16812"/>
            </a:xfrm>
            <a:custGeom>
              <a:avLst/>
              <a:gdLst>
                <a:gd name="connsiteX0" fmla="*/ 7941 w 13196"/>
                <a:gd name="connsiteY0" fmla="*/ 5426 h 16812"/>
                <a:gd name="connsiteX1" fmla="*/ 6437 w 13196"/>
                <a:gd name="connsiteY1" fmla="*/ 7367 h 16812"/>
                <a:gd name="connsiteX2" fmla="*/ 12849 w 13196"/>
                <a:gd name="connsiteY2" fmla="*/ 13714 h 16812"/>
                <a:gd name="connsiteX3" fmla="*/ 3558 w 13196"/>
                <a:gd name="connsiteY3" fmla="*/ 10202 h 16812"/>
                <a:gd name="connsiteX4" fmla="*/ 5477 w 13196"/>
                <a:gd name="connsiteY4" fmla="*/ 7782 h 16812"/>
                <a:gd name="connsiteX5" fmla="*/ 286 w 13196"/>
                <a:gd name="connsiteY5" fmla="*/ 2547 h 16812"/>
                <a:gd name="connsiteX6" fmla="*/ 7941 w 13196"/>
                <a:gd name="connsiteY6" fmla="*/ 5426 h 16812"/>
                <a:gd name="connsiteX7" fmla="*/ 7941 w 13196"/>
                <a:gd name="connsiteY7" fmla="*/ 5426 h 1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" h="16812">
                  <a:moveTo>
                    <a:pt x="7941" y="5426"/>
                  </a:moveTo>
                  <a:cubicBezTo>
                    <a:pt x="7592" y="6320"/>
                    <a:pt x="7069" y="6953"/>
                    <a:pt x="6437" y="7367"/>
                  </a:cubicBezTo>
                  <a:cubicBezTo>
                    <a:pt x="9883" y="6255"/>
                    <a:pt x="14506" y="9286"/>
                    <a:pt x="12849" y="13714"/>
                  </a:cubicBezTo>
                  <a:cubicBezTo>
                    <a:pt x="10602" y="19690"/>
                    <a:pt x="1311" y="16200"/>
                    <a:pt x="3558" y="10202"/>
                  </a:cubicBezTo>
                  <a:cubicBezTo>
                    <a:pt x="3994" y="9068"/>
                    <a:pt x="4670" y="8283"/>
                    <a:pt x="5477" y="7782"/>
                  </a:cubicBezTo>
                  <a:cubicBezTo>
                    <a:pt x="2663" y="8610"/>
                    <a:pt x="-1066" y="6146"/>
                    <a:pt x="286" y="2547"/>
                  </a:cubicBezTo>
                  <a:cubicBezTo>
                    <a:pt x="2162" y="-2360"/>
                    <a:pt x="9795" y="497"/>
                    <a:pt x="7941" y="5426"/>
                  </a:cubicBezTo>
                  <a:lnTo>
                    <a:pt x="7941" y="54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3257C991-0833-4385-A173-F0F86D960431}"/>
                </a:ext>
              </a:extLst>
            </p:cNvPr>
            <p:cNvSpPr/>
            <p:nvPr/>
          </p:nvSpPr>
          <p:spPr>
            <a:xfrm>
              <a:off x="1825736" y="5967247"/>
              <a:ext cx="7320" cy="7104"/>
            </a:xfrm>
            <a:custGeom>
              <a:avLst/>
              <a:gdLst>
                <a:gd name="connsiteX0" fmla="*/ 7063 w 7320"/>
                <a:gd name="connsiteY0" fmla="*/ 4828 h 7104"/>
                <a:gd name="connsiteX1" fmla="*/ 258 w 7320"/>
                <a:gd name="connsiteY1" fmla="*/ 2276 h 7104"/>
                <a:gd name="connsiteX2" fmla="*/ 7063 w 7320"/>
                <a:gd name="connsiteY2" fmla="*/ 4828 h 7104"/>
                <a:gd name="connsiteX3" fmla="*/ 7063 w 7320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4">
                  <a:moveTo>
                    <a:pt x="7063" y="4828"/>
                  </a:moveTo>
                  <a:cubicBezTo>
                    <a:pt x="5405" y="9212"/>
                    <a:pt x="-1400" y="6660"/>
                    <a:pt x="258" y="2276"/>
                  </a:cubicBezTo>
                  <a:cubicBezTo>
                    <a:pt x="1894" y="-2107"/>
                    <a:pt x="8721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9872B8ED-08CD-45B6-AD74-F554093DBE62}"/>
                </a:ext>
              </a:extLst>
            </p:cNvPr>
            <p:cNvSpPr/>
            <p:nvPr/>
          </p:nvSpPr>
          <p:spPr>
            <a:xfrm>
              <a:off x="1836760" y="5972923"/>
              <a:ext cx="2181" cy="2121"/>
            </a:xfrm>
            <a:custGeom>
              <a:avLst/>
              <a:gdLst>
                <a:gd name="connsiteX0" fmla="*/ 2102 w 2181"/>
                <a:gd name="connsiteY0" fmla="*/ 1442 h 2121"/>
                <a:gd name="connsiteX1" fmla="*/ 74 w 2181"/>
                <a:gd name="connsiteY1" fmla="*/ 679 h 2121"/>
                <a:gd name="connsiteX2" fmla="*/ 2102 w 2181"/>
                <a:gd name="connsiteY2" fmla="*/ 1442 h 2121"/>
                <a:gd name="connsiteX3" fmla="*/ 2102 w 2181"/>
                <a:gd name="connsiteY3" fmla="*/ 1442 h 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1" h="2121">
                  <a:moveTo>
                    <a:pt x="2102" y="1442"/>
                  </a:moveTo>
                  <a:cubicBezTo>
                    <a:pt x="1600" y="2751"/>
                    <a:pt x="-406" y="1988"/>
                    <a:pt x="74" y="679"/>
                  </a:cubicBezTo>
                  <a:cubicBezTo>
                    <a:pt x="575" y="-630"/>
                    <a:pt x="2604" y="134"/>
                    <a:pt x="2102" y="1442"/>
                  </a:cubicBezTo>
                  <a:lnTo>
                    <a:pt x="2102" y="14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1A16D1F1-8B9B-4669-AC22-498FB463BB6D}"/>
                </a:ext>
              </a:extLst>
            </p:cNvPr>
            <p:cNvSpPr/>
            <p:nvPr/>
          </p:nvSpPr>
          <p:spPr>
            <a:xfrm>
              <a:off x="1828169" y="5979040"/>
              <a:ext cx="7624" cy="7396"/>
            </a:xfrm>
            <a:custGeom>
              <a:avLst/>
              <a:gdLst>
                <a:gd name="connsiteX0" fmla="*/ 7356 w 7624"/>
                <a:gd name="connsiteY0" fmla="*/ 5031 h 7396"/>
                <a:gd name="connsiteX1" fmla="*/ 268 w 7624"/>
                <a:gd name="connsiteY1" fmla="*/ 2370 h 7396"/>
                <a:gd name="connsiteX2" fmla="*/ 7356 w 7624"/>
                <a:gd name="connsiteY2" fmla="*/ 5031 h 7396"/>
                <a:gd name="connsiteX3" fmla="*/ 7356 w 7624"/>
                <a:gd name="connsiteY3" fmla="*/ 5031 h 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7396">
                  <a:moveTo>
                    <a:pt x="7356" y="5031"/>
                  </a:moveTo>
                  <a:cubicBezTo>
                    <a:pt x="5633" y="9590"/>
                    <a:pt x="-1455" y="6929"/>
                    <a:pt x="268" y="2370"/>
                  </a:cubicBezTo>
                  <a:cubicBezTo>
                    <a:pt x="1991" y="-2188"/>
                    <a:pt x="9079" y="451"/>
                    <a:pt x="7356" y="5031"/>
                  </a:cubicBezTo>
                  <a:lnTo>
                    <a:pt x="7356" y="50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6148A5C3-2079-4015-B96D-2A29020F910B}"/>
                </a:ext>
              </a:extLst>
            </p:cNvPr>
            <p:cNvSpPr/>
            <p:nvPr/>
          </p:nvSpPr>
          <p:spPr>
            <a:xfrm>
              <a:off x="1840809" y="5979834"/>
              <a:ext cx="12267" cy="11900"/>
            </a:xfrm>
            <a:custGeom>
              <a:avLst/>
              <a:gdLst>
                <a:gd name="connsiteX0" fmla="*/ 11837 w 12267"/>
                <a:gd name="connsiteY0" fmla="*/ 8098 h 11900"/>
                <a:gd name="connsiteX1" fmla="*/ 430 w 12267"/>
                <a:gd name="connsiteY1" fmla="*/ 3802 h 11900"/>
                <a:gd name="connsiteX2" fmla="*/ 11837 w 12267"/>
                <a:gd name="connsiteY2" fmla="*/ 8098 h 11900"/>
                <a:gd name="connsiteX3" fmla="*/ 11837 w 12267"/>
                <a:gd name="connsiteY3" fmla="*/ 8098 h 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7" h="11900">
                  <a:moveTo>
                    <a:pt x="11837" y="8098"/>
                  </a:moveTo>
                  <a:cubicBezTo>
                    <a:pt x="9067" y="15427"/>
                    <a:pt x="-2340" y="11152"/>
                    <a:pt x="430" y="3802"/>
                  </a:cubicBezTo>
                  <a:cubicBezTo>
                    <a:pt x="3200" y="-3527"/>
                    <a:pt x="14607" y="748"/>
                    <a:pt x="11837" y="8098"/>
                  </a:cubicBezTo>
                  <a:lnTo>
                    <a:pt x="11837" y="80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BC683B60-F478-4EAD-9E51-BF0FBA5B34F8}"/>
                </a:ext>
              </a:extLst>
            </p:cNvPr>
            <p:cNvSpPr/>
            <p:nvPr/>
          </p:nvSpPr>
          <p:spPr>
            <a:xfrm>
              <a:off x="1845369" y="5991692"/>
              <a:ext cx="8512" cy="8254"/>
            </a:xfrm>
            <a:custGeom>
              <a:avLst/>
              <a:gdLst>
                <a:gd name="connsiteX0" fmla="*/ 8215 w 8512"/>
                <a:gd name="connsiteY0" fmla="*/ 5618 h 8254"/>
                <a:gd name="connsiteX1" fmla="*/ 298 w 8512"/>
                <a:gd name="connsiteY1" fmla="*/ 2652 h 8254"/>
                <a:gd name="connsiteX2" fmla="*/ 8215 w 8512"/>
                <a:gd name="connsiteY2" fmla="*/ 5618 h 8254"/>
                <a:gd name="connsiteX3" fmla="*/ 8215 w 8512"/>
                <a:gd name="connsiteY3" fmla="*/ 5618 h 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2" h="8254">
                  <a:moveTo>
                    <a:pt x="8215" y="5618"/>
                  </a:moveTo>
                  <a:cubicBezTo>
                    <a:pt x="6296" y="10700"/>
                    <a:pt x="-1622" y="7733"/>
                    <a:pt x="298" y="2652"/>
                  </a:cubicBezTo>
                  <a:cubicBezTo>
                    <a:pt x="2217" y="-2452"/>
                    <a:pt x="10134" y="514"/>
                    <a:pt x="8215" y="5618"/>
                  </a:cubicBezTo>
                  <a:lnTo>
                    <a:pt x="8215" y="56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412D7228-68BA-451B-A6E2-A17A1D70D19E}"/>
                </a:ext>
              </a:extLst>
            </p:cNvPr>
            <p:cNvSpPr/>
            <p:nvPr/>
          </p:nvSpPr>
          <p:spPr>
            <a:xfrm>
              <a:off x="1858928" y="5989112"/>
              <a:ext cx="6122" cy="5955"/>
            </a:xfrm>
            <a:custGeom>
              <a:avLst/>
              <a:gdLst>
                <a:gd name="connsiteX0" fmla="*/ 5911 w 6122"/>
                <a:gd name="connsiteY0" fmla="*/ 4054 h 5955"/>
                <a:gd name="connsiteX1" fmla="*/ 218 w 6122"/>
                <a:gd name="connsiteY1" fmla="*/ 1916 h 5955"/>
                <a:gd name="connsiteX2" fmla="*/ 5911 w 6122"/>
                <a:gd name="connsiteY2" fmla="*/ 4054 h 5955"/>
                <a:gd name="connsiteX3" fmla="*/ 5911 w 6122"/>
                <a:gd name="connsiteY3" fmla="*/ 4054 h 5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2" h="5955">
                  <a:moveTo>
                    <a:pt x="5911" y="4054"/>
                  </a:moveTo>
                  <a:cubicBezTo>
                    <a:pt x="4537" y="7718"/>
                    <a:pt x="-1178" y="5581"/>
                    <a:pt x="218" y="1916"/>
                  </a:cubicBezTo>
                  <a:cubicBezTo>
                    <a:pt x="1592" y="-1769"/>
                    <a:pt x="7285" y="368"/>
                    <a:pt x="5911" y="4054"/>
                  </a:cubicBezTo>
                  <a:lnTo>
                    <a:pt x="5911" y="40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1A8AD6E5-CA5E-4EEF-8020-419557640F8C}"/>
                </a:ext>
              </a:extLst>
            </p:cNvPr>
            <p:cNvSpPr/>
            <p:nvPr/>
          </p:nvSpPr>
          <p:spPr>
            <a:xfrm>
              <a:off x="1863982" y="5994824"/>
              <a:ext cx="10677" cy="10360"/>
            </a:xfrm>
            <a:custGeom>
              <a:avLst/>
              <a:gdLst>
                <a:gd name="connsiteX0" fmla="*/ 10301 w 10677"/>
                <a:gd name="connsiteY0" fmla="*/ 7045 h 10360"/>
                <a:gd name="connsiteX1" fmla="*/ 377 w 10677"/>
                <a:gd name="connsiteY1" fmla="*/ 3315 h 10360"/>
                <a:gd name="connsiteX2" fmla="*/ 10301 w 10677"/>
                <a:gd name="connsiteY2" fmla="*/ 7045 h 10360"/>
                <a:gd name="connsiteX3" fmla="*/ 10301 w 10677"/>
                <a:gd name="connsiteY3" fmla="*/ 7045 h 1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7" h="10360">
                  <a:moveTo>
                    <a:pt x="10301" y="7045"/>
                  </a:moveTo>
                  <a:cubicBezTo>
                    <a:pt x="7901" y="13436"/>
                    <a:pt x="-2044" y="9706"/>
                    <a:pt x="377" y="3315"/>
                  </a:cubicBezTo>
                  <a:cubicBezTo>
                    <a:pt x="2776" y="-3075"/>
                    <a:pt x="12722" y="655"/>
                    <a:pt x="10301" y="7045"/>
                  </a:cubicBezTo>
                  <a:lnTo>
                    <a:pt x="10301" y="70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772AB6AF-0ABF-45C2-9009-5773DE1F3443}"/>
                </a:ext>
              </a:extLst>
            </p:cNvPr>
            <p:cNvSpPr/>
            <p:nvPr/>
          </p:nvSpPr>
          <p:spPr>
            <a:xfrm>
              <a:off x="1878293" y="6001687"/>
              <a:ext cx="5746" cy="5554"/>
            </a:xfrm>
            <a:custGeom>
              <a:avLst/>
              <a:gdLst>
                <a:gd name="connsiteX0" fmla="*/ 5542 w 5746"/>
                <a:gd name="connsiteY0" fmla="*/ 3781 h 5554"/>
                <a:gd name="connsiteX1" fmla="*/ 198 w 5746"/>
                <a:gd name="connsiteY1" fmla="*/ 1774 h 5554"/>
                <a:gd name="connsiteX2" fmla="*/ 5542 w 5746"/>
                <a:gd name="connsiteY2" fmla="*/ 3781 h 5554"/>
                <a:gd name="connsiteX3" fmla="*/ 5542 w 5746"/>
                <a:gd name="connsiteY3" fmla="*/ 3781 h 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6" h="5554">
                  <a:moveTo>
                    <a:pt x="5542" y="3781"/>
                  </a:moveTo>
                  <a:cubicBezTo>
                    <a:pt x="4255" y="7205"/>
                    <a:pt x="-1088" y="5198"/>
                    <a:pt x="198" y="1774"/>
                  </a:cubicBezTo>
                  <a:cubicBezTo>
                    <a:pt x="1507" y="-1650"/>
                    <a:pt x="6851" y="356"/>
                    <a:pt x="5542" y="3781"/>
                  </a:cubicBezTo>
                  <a:lnTo>
                    <a:pt x="5542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5B071D98-1170-40A3-A0E6-2B000D0A47AE}"/>
                </a:ext>
              </a:extLst>
            </p:cNvPr>
            <p:cNvSpPr/>
            <p:nvPr/>
          </p:nvSpPr>
          <p:spPr>
            <a:xfrm>
              <a:off x="1889168" y="6002333"/>
              <a:ext cx="2489" cy="2320"/>
            </a:xfrm>
            <a:custGeom>
              <a:avLst/>
              <a:gdLst>
                <a:gd name="connsiteX0" fmla="*/ 731 w 2489"/>
                <a:gd name="connsiteY0" fmla="*/ 2066 h 2320"/>
                <a:gd name="connsiteX1" fmla="*/ 77 w 2489"/>
                <a:gd name="connsiteY1" fmla="*/ 1281 h 2320"/>
                <a:gd name="connsiteX2" fmla="*/ 491 w 2489"/>
                <a:gd name="connsiteY2" fmla="*/ 169 h 2320"/>
                <a:gd name="connsiteX3" fmla="*/ 1494 w 2489"/>
                <a:gd name="connsiteY3" fmla="*/ 16 h 2320"/>
                <a:gd name="connsiteX4" fmla="*/ 731 w 2489"/>
                <a:gd name="connsiteY4" fmla="*/ 2066 h 2320"/>
                <a:gd name="connsiteX5" fmla="*/ 731 w 2489"/>
                <a:gd name="connsiteY5" fmla="*/ 2066 h 2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" h="2320">
                  <a:moveTo>
                    <a:pt x="731" y="2066"/>
                  </a:moveTo>
                  <a:cubicBezTo>
                    <a:pt x="426" y="1826"/>
                    <a:pt x="229" y="1630"/>
                    <a:pt x="77" y="1281"/>
                  </a:cubicBezTo>
                  <a:cubicBezTo>
                    <a:pt x="-120" y="867"/>
                    <a:pt x="77" y="365"/>
                    <a:pt x="491" y="169"/>
                  </a:cubicBezTo>
                  <a:cubicBezTo>
                    <a:pt x="840" y="16"/>
                    <a:pt x="1123" y="-28"/>
                    <a:pt x="1494" y="16"/>
                  </a:cubicBezTo>
                  <a:cubicBezTo>
                    <a:pt x="3392" y="190"/>
                    <a:pt x="2258" y="3200"/>
                    <a:pt x="731" y="2066"/>
                  </a:cubicBezTo>
                  <a:lnTo>
                    <a:pt x="731" y="20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7093BC68-372E-4598-91FC-8CBA8EC7D050}"/>
                </a:ext>
              </a:extLst>
            </p:cNvPr>
            <p:cNvSpPr/>
            <p:nvPr/>
          </p:nvSpPr>
          <p:spPr>
            <a:xfrm>
              <a:off x="1901096" y="5994719"/>
              <a:ext cx="1689" cy="1627"/>
            </a:xfrm>
            <a:custGeom>
              <a:avLst/>
              <a:gdLst>
                <a:gd name="connsiteX0" fmla="*/ 1627 w 1689"/>
                <a:gd name="connsiteY0" fmla="*/ 1109 h 1627"/>
                <a:gd name="connsiteX1" fmla="*/ 56 w 1689"/>
                <a:gd name="connsiteY1" fmla="*/ 520 h 1627"/>
                <a:gd name="connsiteX2" fmla="*/ 1627 w 1689"/>
                <a:gd name="connsiteY2" fmla="*/ 1109 h 1627"/>
                <a:gd name="connsiteX3" fmla="*/ 1627 w 1689"/>
                <a:gd name="connsiteY3" fmla="*/ 1109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9" h="1627">
                  <a:moveTo>
                    <a:pt x="1627" y="1109"/>
                  </a:moveTo>
                  <a:cubicBezTo>
                    <a:pt x="1256" y="2112"/>
                    <a:pt x="-314" y="1523"/>
                    <a:pt x="56" y="520"/>
                  </a:cubicBezTo>
                  <a:cubicBezTo>
                    <a:pt x="449" y="-484"/>
                    <a:pt x="2019" y="105"/>
                    <a:pt x="1627" y="1109"/>
                  </a:cubicBezTo>
                  <a:lnTo>
                    <a:pt x="1627" y="11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9B420511-C2D9-412C-ABC3-367E941247B7}"/>
                </a:ext>
              </a:extLst>
            </p:cNvPr>
            <p:cNvSpPr/>
            <p:nvPr/>
          </p:nvSpPr>
          <p:spPr>
            <a:xfrm>
              <a:off x="1903303" y="5984603"/>
              <a:ext cx="5928" cy="5762"/>
            </a:xfrm>
            <a:custGeom>
              <a:avLst/>
              <a:gdLst>
                <a:gd name="connsiteX0" fmla="*/ 5723 w 5928"/>
                <a:gd name="connsiteY0" fmla="*/ 3917 h 5762"/>
                <a:gd name="connsiteX1" fmla="*/ 205 w 5928"/>
                <a:gd name="connsiteY1" fmla="*/ 1845 h 5762"/>
                <a:gd name="connsiteX2" fmla="*/ 5723 w 5928"/>
                <a:gd name="connsiteY2" fmla="*/ 3917 h 5762"/>
                <a:gd name="connsiteX3" fmla="*/ 5723 w 5928"/>
                <a:gd name="connsiteY3" fmla="*/ 3917 h 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8" h="5762">
                  <a:moveTo>
                    <a:pt x="5723" y="3917"/>
                  </a:moveTo>
                  <a:cubicBezTo>
                    <a:pt x="4393" y="7472"/>
                    <a:pt x="-1125" y="5400"/>
                    <a:pt x="205" y="1845"/>
                  </a:cubicBezTo>
                  <a:cubicBezTo>
                    <a:pt x="1536" y="-1710"/>
                    <a:pt x="7054" y="362"/>
                    <a:pt x="5723" y="3917"/>
                  </a:cubicBezTo>
                  <a:lnTo>
                    <a:pt x="5723" y="39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609E7847-23EA-4BD8-839D-E66C6754CC77}"/>
                </a:ext>
              </a:extLst>
            </p:cNvPr>
            <p:cNvSpPr/>
            <p:nvPr/>
          </p:nvSpPr>
          <p:spPr>
            <a:xfrm>
              <a:off x="1910474" y="5977984"/>
              <a:ext cx="4736" cy="4613"/>
            </a:xfrm>
            <a:custGeom>
              <a:avLst/>
              <a:gdLst>
                <a:gd name="connsiteX0" fmla="*/ 4571 w 4736"/>
                <a:gd name="connsiteY0" fmla="*/ 3143 h 4613"/>
                <a:gd name="connsiteX1" fmla="*/ 166 w 4736"/>
                <a:gd name="connsiteY1" fmla="*/ 1485 h 4613"/>
                <a:gd name="connsiteX2" fmla="*/ 4571 w 4736"/>
                <a:gd name="connsiteY2" fmla="*/ 3143 h 4613"/>
                <a:gd name="connsiteX3" fmla="*/ 4571 w 4736"/>
                <a:gd name="connsiteY3" fmla="*/ 3143 h 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6" h="4613">
                  <a:moveTo>
                    <a:pt x="4571" y="3143"/>
                  </a:moveTo>
                  <a:cubicBezTo>
                    <a:pt x="3503" y="5978"/>
                    <a:pt x="-903" y="4321"/>
                    <a:pt x="166" y="1485"/>
                  </a:cubicBezTo>
                  <a:cubicBezTo>
                    <a:pt x="1213" y="-1372"/>
                    <a:pt x="5640" y="286"/>
                    <a:pt x="4571" y="3143"/>
                  </a:cubicBezTo>
                  <a:lnTo>
                    <a:pt x="4571" y="3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3F19DBE6-297D-4BDF-BDDB-DEABF08C1413}"/>
                </a:ext>
              </a:extLst>
            </p:cNvPr>
            <p:cNvSpPr/>
            <p:nvPr/>
          </p:nvSpPr>
          <p:spPr>
            <a:xfrm>
              <a:off x="1913501" y="5960704"/>
              <a:ext cx="6034" cy="5846"/>
            </a:xfrm>
            <a:custGeom>
              <a:avLst/>
              <a:gdLst>
                <a:gd name="connsiteX0" fmla="*/ 5820 w 6034"/>
                <a:gd name="connsiteY0" fmla="*/ 3978 h 5846"/>
                <a:gd name="connsiteX1" fmla="*/ 214 w 6034"/>
                <a:gd name="connsiteY1" fmla="*/ 1863 h 5846"/>
                <a:gd name="connsiteX2" fmla="*/ 5820 w 6034"/>
                <a:gd name="connsiteY2" fmla="*/ 3978 h 5846"/>
                <a:gd name="connsiteX3" fmla="*/ 5820 w 6034"/>
                <a:gd name="connsiteY3" fmla="*/ 3978 h 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4" h="5846">
                  <a:moveTo>
                    <a:pt x="5820" y="3978"/>
                  </a:moveTo>
                  <a:cubicBezTo>
                    <a:pt x="4468" y="7577"/>
                    <a:pt x="-1160" y="5483"/>
                    <a:pt x="214" y="1863"/>
                  </a:cubicBezTo>
                  <a:cubicBezTo>
                    <a:pt x="1588" y="-1736"/>
                    <a:pt x="7194" y="379"/>
                    <a:pt x="5820" y="3978"/>
                  </a:cubicBezTo>
                  <a:lnTo>
                    <a:pt x="5820" y="39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872B5AD1-5730-46AB-B8BE-1050781B7939}"/>
                </a:ext>
              </a:extLst>
            </p:cNvPr>
            <p:cNvSpPr/>
            <p:nvPr/>
          </p:nvSpPr>
          <p:spPr>
            <a:xfrm>
              <a:off x="1909588" y="5950911"/>
              <a:ext cx="5840" cy="5658"/>
            </a:xfrm>
            <a:custGeom>
              <a:avLst/>
              <a:gdLst>
                <a:gd name="connsiteX0" fmla="*/ 5633 w 5840"/>
                <a:gd name="connsiteY0" fmla="*/ 3847 h 5658"/>
                <a:gd name="connsiteX1" fmla="*/ 202 w 5840"/>
                <a:gd name="connsiteY1" fmla="*/ 1797 h 5658"/>
                <a:gd name="connsiteX2" fmla="*/ 5633 w 5840"/>
                <a:gd name="connsiteY2" fmla="*/ 3847 h 5658"/>
                <a:gd name="connsiteX3" fmla="*/ 5633 w 5840"/>
                <a:gd name="connsiteY3" fmla="*/ 3847 h 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0" h="5658">
                  <a:moveTo>
                    <a:pt x="5633" y="3847"/>
                  </a:moveTo>
                  <a:cubicBezTo>
                    <a:pt x="4324" y="7337"/>
                    <a:pt x="-1107" y="5308"/>
                    <a:pt x="202" y="1797"/>
                  </a:cubicBezTo>
                  <a:cubicBezTo>
                    <a:pt x="1532" y="-1671"/>
                    <a:pt x="6963" y="357"/>
                    <a:pt x="5633" y="3847"/>
                  </a:cubicBezTo>
                  <a:lnTo>
                    <a:pt x="5633" y="38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D76A2A25-B175-4B63-AA96-9B82FE06746A}"/>
                </a:ext>
              </a:extLst>
            </p:cNvPr>
            <p:cNvSpPr/>
            <p:nvPr/>
          </p:nvSpPr>
          <p:spPr>
            <a:xfrm>
              <a:off x="1859103" y="6006845"/>
              <a:ext cx="7414" cy="7203"/>
            </a:xfrm>
            <a:custGeom>
              <a:avLst/>
              <a:gdLst>
                <a:gd name="connsiteX0" fmla="*/ 7153 w 7414"/>
                <a:gd name="connsiteY0" fmla="*/ 4904 h 7203"/>
                <a:gd name="connsiteX1" fmla="*/ 262 w 7414"/>
                <a:gd name="connsiteY1" fmla="*/ 2309 h 7203"/>
                <a:gd name="connsiteX2" fmla="*/ 7153 w 7414"/>
                <a:gd name="connsiteY2" fmla="*/ 4904 h 7203"/>
                <a:gd name="connsiteX3" fmla="*/ 7153 w 7414"/>
                <a:gd name="connsiteY3" fmla="*/ 4904 h 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4" h="7203">
                  <a:moveTo>
                    <a:pt x="7153" y="4904"/>
                  </a:moveTo>
                  <a:cubicBezTo>
                    <a:pt x="5474" y="9332"/>
                    <a:pt x="-1418" y="6758"/>
                    <a:pt x="262" y="2309"/>
                  </a:cubicBezTo>
                  <a:cubicBezTo>
                    <a:pt x="1919" y="-2141"/>
                    <a:pt x="8833" y="455"/>
                    <a:pt x="7153" y="4904"/>
                  </a:cubicBezTo>
                  <a:lnTo>
                    <a:pt x="7153" y="49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E030139D-3EFD-4B9E-83E9-FA4018063639}"/>
                </a:ext>
              </a:extLst>
            </p:cNvPr>
            <p:cNvSpPr/>
            <p:nvPr/>
          </p:nvSpPr>
          <p:spPr>
            <a:xfrm>
              <a:off x="1848030" y="6003913"/>
              <a:ext cx="5437" cy="5269"/>
            </a:xfrm>
            <a:custGeom>
              <a:avLst/>
              <a:gdLst>
                <a:gd name="connsiteX0" fmla="*/ 5249 w 5437"/>
                <a:gd name="connsiteY0" fmla="*/ 3583 h 5269"/>
                <a:gd name="connsiteX1" fmla="*/ 189 w 5437"/>
                <a:gd name="connsiteY1" fmla="*/ 1686 h 5269"/>
                <a:gd name="connsiteX2" fmla="*/ 5249 w 5437"/>
                <a:gd name="connsiteY2" fmla="*/ 3583 h 5269"/>
                <a:gd name="connsiteX3" fmla="*/ 5249 w 5437"/>
                <a:gd name="connsiteY3" fmla="*/ 3583 h 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" h="5269">
                  <a:moveTo>
                    <a:pt x="5249" y="3583"/>
                  </a:moveTo>
                  <a:cubicBezTo>
                    <a:pt x="4027" y="6833"/>
                    <a:pt x="-1033" y="4936"/>
                    <a:pt x="189" y="1686"/>
                  </a:cubicBezTo>
                  <a:cubicBezTo>
                    <a:pt x="1410" y="-1564"/>
                    <a:pt x="6470" y="334"/>
                    <a:pt x="5249" y="3583"/>
                  </a:cubicBezTo>
                  <a:lnTo>
                    <a:pt x="5249" y="35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1C1B26E0-8705-4DC3-8F4B-5C79F1B9DE30}"/>
                </a:ext>
              </a:extLst>
            </p:cNvPr>
            <p:cNvSpPr/>
            <p:nvPr/>
          </p:nvSpPr>
          <p:spPr>
            <a:xfrm>
              <a:off x="1833142" y="5998192"/>
              <a:ext cx="5834" cy="5664"/>
            </a:xfrm>
            <a:custGeom>
              <a:avLst/>
              <a:gdLst>
                <a:gd name="connsiteX0" fmla="*/ 5633 w 5834"/>
                <a:gd name="connsiteY0" fmla="*/ 3851 h 5664"/>
                <a:gd name="connsiteX1" fmla="*/ 202 w 5834"/>
                <a:gd name="connsiteY1" fmla="*/ 1823 h 5664"/>
                <a:gd name="connsiteX2" fmla="*/ 5633 w 5834"/>
                <a:gd name="connsiteY2" fmla="*/ 3851 h 5664"/>
                <a:gd name="connsiteX3" fmla="*/ 5633 w 5834"/>
                <a:gd name="connsiteY3" fmla="*/ 3851 h 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4" h="5664">
                  <a:moveTo>
                    <a:pt x="5633" y="3851"/>
                  </a:moveTo>
                  <a:cubicBezTo>
                    <a:pt x="4324" y="7341"/>
                    <a:pt x="-1107" y="5312"/>
                    <a:pt x="202" y="1823"/>
                  </a:cubicBezTo>
                  <a:cubicBezTo>
                    <a:pt x="1510" y="-1689"/>
                    <a:pt x="6941" y="361"/>
                    <a:pt x="5633" y="3851"/>
                  </a:cubicBezTo>
                  <a:lnTo>
                    <a:pt x="5633" y="38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FE424A7A-C105-4D4E-92C1-E23DC05625A6}"/>
                </a:ext>
              </a:extLst>
            </p:cNvPr>
            <p:cNvSpPr/>
            <p:nvPr/>
          </p:nvSpPr>
          <p:spPr>
            <a:xfrm>
              <a:off x="1818164" y="5968324"/>
              <a:ext cx="5033" cy="4834"/>
            </a:xfrm>
            <a:custGeom>
              <a:avLst/>
              <a:gdLst>
                <a:gd name="connsiteX0" fmla="*/ 4755 w 5033"/>
                <a:gd name="connsiteY0" fmla="*/ 1418 h 4834"/>
                <a:gd name="connsiteX1" fmla="*/ 4842 w 5033"/>
                <a:gd name="connsiteY1" fmla="*/ 1614 h 4834"/>
                <a:gd name="connsiteX2" fmla="*/ 3730 w 5033"/>
                <a:gd name="connsiteY2" fmla="*/ 4537 h 4834"/>
                <a:gd name="connsiteX3" fmla="*/ 3533 w 5033"/>
                <a:gd name="connsiteY3" fmla="*/ 4624 h 4834"/>
                <a:gd name="connsiteX4" fmla="*/ 1113 w 5033"/>
                <a:gd name="connsiteY4" fmla="*/ 4362 h 4834"/>
                <a:gd name="connsiteX5" fmla="*/ 894 w 5033"/>
                <a:gd name="connsiteY5" fmla="*/ 4166 h 4834"/>
                <a:gd name="connsiteX6" fmla="*/ 2465 w 5033"/>
                <a:gd name="connsiteY6" fmla="*/ 0 h 4834"/>
                <a:gd name="connsiteX7" fmla="*/ 2748 w 5033"/>
                <a:gd name="connsiteY7" fmla="*/ 0 h 4834"/>
                <a:gd name="connsiteX8" fmla="*/ 4755 w 5033"/>
                <a:gd name="connsiteY8" fmla="*/ 1418 h 4834"/>
                <a:gd name="connsiteX9" fmla="*/ 4755 w 5033"/>
                <a:gd name="connsiteY9" fmla="*/ 1418 h 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" h="4834">
                  <a:moveTo>
                    <a:pt x="4755" y="1418"/>
                  </a:moveTo>
                  <a:lnTo>
                    <a:pt x="4842" y="1614"/>
                  </a:lnTo>
                  <a:cubicBezTo>
                    <a:pt x="5344" y="2683"/>
                    <a:pt x="4820" y="4079"/>
                    <a:pt x="3730" y="4537"/>
                  </a:cubicBezTo>
                  <a:lnTo>
                    <a:pt x="3533" y="4624"/>
                  </a:lnTo>
                  <a:cubicBezTo>
                    <a:pt x="2792" y="4929"/>
                    <a:pt x="1745" y="4951"/>
                    <a:pt x="1113" y="4362"/>
                  </a:cubicBezTo>
                  <a:cubicBezTo>
                    <a:pt x="1047" y="4297"/>
                    <a:pt x="960" y="4231"/>
                    <a:pt x="894" y="4166"/>
                  </a:cubicBezTo>
                  <a:cubicBezTo>
                    <a:pt x="-850" y="2596"/>
                    <a:pt x="109" y="44"/>
                    <a:pt x="2465" y="0"/>
                  </a:cubicBezTo>
                  <a:cubicBezTo>
                    <a:pt x="2552" y="0"/>
                    <a:pt x="2661" y="0"/>
                    <a:pt x="2748" y="0"/>
                  </a:cubicBezTo>
                  <a:cubicBezTo>
                    <a:pt x="3621" y="0"/>
                    <a:pt x="4406" y="698"/>
                    <a:pt x="4755" y="1418"/>
                  </a:cubicBezTo>
                  <a:lnTo>
                    <a:pt x="4755" y="1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93FD5C27-2482-4C51-A72C-6A82F02BE93D}"/>
                </a:ext>
              </a:extLst>
            </p:cNvPr>
            <p:cNvSpPr/>
            <p:nvPr/>
          </p:nvSpPr>
          <p:spPr>
            <a:xfrm>
              <a:off x="1818878" y="5959669"/>
              <a:ext cx="4672" cy="4445"/>
            </a:xfrm>
            <a:custGeom>
              <a:avLst/>
              <a:gdLst>
                <a:gd name="connsiteX0" fmla="*/ 4499 w 4672"/>
                <a:gd name="connsiteY0" fmla="*/ 1850 h 4445"/>
                <a:gd name="connsiteX1" fmla="*/ 4499 w 4672"/>
                <a:gd name="connsiteY1" fmla="*/ 1698 h 4445"/>
                <a:gd name="connsiteX2" fmla="*/ 3583 w 4672"/>
                <a:gd name="connsiteY2" fmla="*/ 4097 h 4445"/>
                <a:gd name="connsiteX3" fmla="*/ 3692 w 4672"/>
                <a:gd name="connsiteY3" fmla="*/ 3988 h 4445"/>
                <a:gd name="connsiteX4" fmla="*/ 159 w 4672"/>
                <a:gd name="connsiteY4" fmla="*/ 1436 h 4445"/>
                <a:gd name="connsiteX5" fmla="*/ 4499 w 4672"/>
                <a:gd name="connsiteY5" fmla="*/ 1850 h 4445"/>
                <a:gd name="connsiteX6" fmla="*/ 4499 w 4672"/>
                <a:gd name="connsiteY6" fmla="*/ 1850 h 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" h="4445">
                  <a:moveTo>
                    <a:pt x="4499" y="1850"/>
                  </a:moveTo>
                  <a:cubicBezTo>
                    <a:pt x="4499" y="1807"/>
                    <a:pt x="4499" y="1741"/>
                    <a:pt x="4499" y="1698"/>
                  </a:cubicBezTo>
                  <a:cubicBezTo>
                    <a:pt x="4957" y="2483"/>
                    <a:pt x="4456" y="3835"/>
                    <a:pt x="3583" y="4097"/>
                  </a:cubicBezTo>
                  <a:cubicBezTo>
                    <a:pt x="3627" y="4053"/>
                    <a:pt x="3649" y="4031"/>
                    <a:pt x="3692" y="3988"/>
                  </a:cubicBezTo>
                  <a:cubicBezTo>
                    <a:pt x="1926" y="5296"/>
                    <a:pt x="-670" y="3595"/>
                    <a:pt x="159" y="1436"/>
                  </a:cubicBezTo>
                  <a:cubicBezTo>
                    <a:pt x="966" y="-745"/>
                    <a:pt x="4019" y="-309"/>
                    <a:pt x="4499" y="1850"/>
                  </a:cubicBezTo>
                  <a:lnTo>
                    <a:pt x="4499" y="18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182111EC-05F1-492A-A290-CD17143EBFD5}"/>
                </a:ext>
              </a:extLst>
            </p:cNvPr>
            <p:cNvSpPr/>
            <p:nvPr/>
          </p:nvSpPr>
          <p:spPr>
            <a:xfrm>
              <a:off x="1829034" y="5933852"/>
              <a:ext cx="6729" cy="6532"/>
            </a:xfrm>
            <a:custGeom>
              <a:avLst/>
              <a:gdLst>
                <a:gd name="connsiteX0" fmla="*/ 6491 w 6729"/>
                <a:gd name="connsiteY0" fmla="*/ 4439 h 6532"/>
                <a:gd name="connsiteX1" fmla="*/ 232 w 6729"/>
                <a:gd name="connsiteY1" fmla="*/ 2084 h 6532"/>
                <a:gd name="connsiteX2" fmla="*/ 6491 w 6729"/>
                <a:gd name="connsiteY2" fmla="*/ 4439 h 6532"/>
                <a:gd name="connsiteX3" fmla="*/ 6491 w 6729"/>
                <a:gd name="connsiteY3" fmla="*/ 4439 h 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9" h="6532">
                  <a:moveTo>
                    <a:pt x="6491" y="4439"/>
                  </a:moveTo>
                  <a:cubicBezTo>
                    <a:pt x="4986" y="8474"/>
                    <a:pt x="-1273" y="6118"/>
                    <a:pt x="232" y="2084"/>
                  </a:cubicBezTo>
                  <a:cubicBezTo>
                    <a:pt x="1758" y="-1929"/>
                    <a:pt x="8018" y="404"/>
                    <a:pt x="6491" y="4439"/>
                  </a:cubicBezTo>
                  <a:lnTo>
                    <a:pt x="6491" y="44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267DFD3D-1BB9-40B9-9774-572EC4F11416}"/>
                </a:ext>
              </a:extLst>
            </p:cNvPr>
            <p:cNvSpPr/>
            <p:nvPr/>
          </p:nvSpPr>
          <p:spPr>
            <a:xfrm>
              <a:off x="1836490" y="5926647"/>
              <a:ext cx="3566" cy="3463"/>
            </a:xfrm>
            <a:custGeom>
              <a:avLst/>
              <a:gdLst>
                <a:gd name="connsiteX0" fmla="*/ 3441 w 3566"/>
                <a:gd name="connsiteY0" fmla="*/ 2353 h 3463"/>
                <a:gd name="connsiteX1" fmla="*/ 126 w 3566"/>
                <a:gd name="connsiteY1" fmla="*/ 1110 h 3463"/>
                <a:gd name="connsiteX2" fmla="*/ 3441 w 3566"/>
                <a:gd name="connsiteY2" fmla="*/ 2353 h 3463"/>
                <a:gd name="connsiteX3" fmla="*/ 3441 w 3566"/>
                <a:gd name="connsiteY3" fmla="*/ 2353 h 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" h="3463">
                  <a:moveTo>
                    <a:pt x="3441" y="2353"/>
                  </a:moveTo>
                  <a:cubicBezTo>
                    <a:pt x="2634" y="4491"/>
                    <a:pt x="-681" y="3248"/>
                    <a:pt x="126" y="1110"/>
                  </a:cubicBezTo>
                  <a:cubicBezTo>
                    <a:pt x="933" y="-1027"/>
                    <a:pt x="4248" y="216"/>
                    <a:pt x="3441" y="2353"/>
                  </a:cubicBezTo>
                  <a:lnTo>
                    <a:pt x="3441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F708CB83-6D14-40C4-939B-7CC4F1BCC596}"/>
                </a:ext>
              </a:extLst>
            </p:cNvPr>
            <p:cNvSpPr/>
            <p:nvPr/>
          </p:nvSpPr>
          <p:spPr>
            <a:xfrm>
              <a:off x="1901849" y="5932501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3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83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5BA05447-574C-4D79-87F5-3449445B30D1}"/>
                </a:ext>
              </a:extLst>
            </p:cNvPr>
            <p:cNvSpPr/>
            <p:nvPr/>
          </p:nvSpPr>
          <p:spPr>
            <a:xfrm>
              <a:off x="1911587" y="5935291"/>
              <a:ext cx="200" cy="187"/>
            </a:xfrm>
            <a:custGeom>
              <a:avLst/>
              <a:gdLst>
                <a:gd name="connsiteX0" fmla="*/ 188 w 200"/>
                <a:gd name="connsiteY0" fmla="*/ 121 h 187"/>
                <a:gd name="connsiteX1" fmla="*/ 13 w 200"/>
                <a:gd name="connsiteY1" fmla="*/ 56 h 187"/>
                <a:gd name="connsiteX2" fmla="*/ 188 w 200"/>
                <a:gd name="connsiteY2" fmla="*/ 121 h 187"/>
                <a:gd name="connsiteX3" fmla="*/ 188 w 200"/>
                <a:gd name="connsiteY3" fmla="*/ 121 h 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" h="187">
                  <a:moveTo>
                    <a:pt x="188" y="121"/>
                  </a:moveTo>
                  <a:cubicBezTo>
                    <a:pt x="144" y="252"/>
                    <a:pt x="-52" y="165"/>
                    <a:pt x="13" y="56"/>
                  </a:cubicBezTo>
                  <a:cubicBezTo>
                    <a:pt x="57" y="-53"/>
                    <a:pt x="253" y="13"/>
                    <a:pt x="188" y="121"/>
                  </a:cubicBezTo>
                  <a:lnTo>
                    <a:pt x="188" y="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EB04A0A3-6411-4977-932A-E884F5CB1A40}"/>
                </a:ext>
              </a:extLst>
            </p:cNvPr>
            <p:cNvSpPr/>
            <p:nvPr/>
          </p:nvSpPr>
          <p:spPr>
            <a:xfrm>
              <a:off x="1869199" y="5926130"/>
              <a:ext cx="10380" cy="10335"/>
            </a:xfrm>
            <a:custGeom>
              <a:avLst/>
              <a:gdLst>
                <a:gd name="connsiteX0" fmla="*/ 8747 w 10380"/>
                <a:gd name="connsiteY0" fmla="*/ 1366 h 10335"/>
                <a:gd name="connsiteX1" fmla="*/ 10056 w 10380"/>
                <a:gd name="connsiteY1" fmla="*/ 6927 h 10335"/>
                <a:gd name="connsiteX2" fmla="*/ 4734 w 10380"/>
                <a:gd name="connsiteY2" fmla="*/ 10264 h 10335"/>
                <a:gd name="connsiteX3" fmla="*/ 4538 w 10380"/>
                <a:gd name="connsiteY3" fmla="*/ 10221 h 10335"/>
                <a:gd name="connsiteX4" fmla="*/ 110 w 10380"/>
                <a:gd name="connsiteY4" fmla="*/ 6142 h 10335"/>
                <a:gd name="connsiteX5" fmla="*/ 88 w 10380"/>
                <a:gd name="connsiteY5" fmla="*/ 5967 h 10335"/>
                <a:gd name="connsiteX6" fmla="*/ 8747 w 10380"/>
                <a:gd name="connsiteY6" fmla="*/ 1366 h 10335"/>
                <a:gd name="connsiteX7" fmla="*/ 8747 w 10380"/>
                <a:gd name="connsiteY7" fmla="*/ 1366 h 1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0" h="10335">
                  <a:moveTo>
                    <a:pt x="8747" y="1366"/>
                  </a:moveTo>
                  <a:cubicBezTo>
                    <a:pt x="10230" y="2783"/>
                    <a:pt x="10797" y="4964"/>
                    <a:pt x="10056" y="6927"/>
                  </a:cubicBezTo>
                  <a:cubicBezTo>
                    <a:pt x="9314" y="8890"/>
                    <a:pt x="6937" y="10722"/>
                    <a:pt x="4734" y="10264"/>
                  </a:cubicBezTo>
                  <a:cubicBezTo>
                    <a:pt x="4668" y="10243"/>
                    <a:pt x="4603" y="10243"/>
                    <a:pt x="4538" y="10221"/>
                  </a:cubicBezTo>
                  <a:cubicBezTo>
                    <a:pt x="2335" y="9762"/>
                    <a:pt x="568" y="8454"/>
                    <a:pt x="110" y="6142"/>
                  </a:cubicBezTo>
                  <a:lnTo>
                    <a:pt x="88" y="5967"/>
                  </a:lnTo>
                  <a:cubicBezTo>
                    <a:pt x="-806" y="1126"/>
                    <a:pt x="5301" y="-1906"/>
                    <a:pt x="8747" y="1366"/>
                  </a:cubicBezTo>
                  <a:lnTo>
                    <a:pt x="8747" y="13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83DF7906-CC73-4BF7-A0C6-A7675B2DB433}"/>
                </a:ext>
              </a:extLst>
            </p:cNvPr>
            <p:cNvSpPr/>
            <p:nvPr/>
          </p:nvSpPr>
          <p:spPr>
            <a:xfrm>
              <a:off x="1878010" y="5920026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3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83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8A824091-F633-4296-BCB3-584C27FFB09D}"/>
                </a:ext>
              </a:extLst>
            </p:cNvPr>
            <p:cNvSpPr/>
            <p:nvPr/>
          </p:nvSpPr>
          <p:spPr>
            <a:xfrm>
              <a:off x="5372724" y="5691933"/>
              <a:ext cx="384393" cy="306462"/>
            </a:xfrm>
            <a:custGeom>
              <a:avLst/>
              <a:gdLst>
                <a:gd name="connsiteX0" fmla="*/ 39266 w 384393"/>
                <a:gd name="connsiteY0" fmla="*/ 160055 h 306462"/>
                <a:gd name="connsiteX1" fmla="*/ 3367 w 384393"/>
                <a:gd name="connsiteY1" fmla="*/ 261277 h 306462"/>
                <a:gd name="connsiteX2" fmla="*/ 307469 w 384393"/>
                <a:gd name="connsiteY2" fmla="*/ 292161 h 306462"/>
                <a:gd name="connsiteX3" fmla="*/ 382256 w 384393"/>
                <a:gd name="connsiteY3" fmla="*/ 194799 h 306462"/>
                <a:gd name="connsiteX4" fmla="*/ 315974 w 384393"/>
                <a:gd name="connsiteY4" fmla="*/ 136325 h 306462"/>
                <a:gd name="connsiteX5" fmla="*/ 326640 w 384393"/>
                <a:gd name="connsiteY5" fmla="*/ 113032 h 306462"/>
                <a:gd name="connsiteX6" fmla="*/ 323368 w 384393"/>
                <a:gd name="connsiteY6" fmla="*/ 58266 h 306462"/>
                <a:gd name="connsiteX7" fmla="*/ 233946 w 384393"/>
                <a:gd name="connsiteY7" fmla="*/ 141 h 306462"/>
                <a:gd name="connsiteX8" fmla="*/ 128929 w 384393"/>
                <a:gd name="connsiteY8" fmla="*/ 62759 h 306462"/>
                <a:gd name="connsiteX9" fmla="*/ 39266 w 384393"/>
                <a:gd name="connsiteY9" fmla="*/ 160055 h 306462"/>
                <a:gd name="connsiteX10" fmla="*/ 39266 w 384393"/>
                <a:gd name="connsiteY10" fmla="*/ 160055 h 30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393" h="306462">
                  <a:moveTo>
                    <a:pt x="39266" y="160055"/>
                  </a:moveTo>
                  <a:cubicBezTo>
                    <a:pt x="18219" y="188496"/>
                    <a:pt x="-9741" y="223414"/>
                    <a:pt x="3367" y="261277"/>
                  </a:cubicBezTo>
                  <a:cubicBezTo>
                    <a:pt x="25199" y="324353"/>
                    <a:pt x="266967" y="307733"/>
                    <a:pt x="307469" y="292161"/>
                  </a:cubicBezTo>
                  <a:cubicBezTo>
                    <a:pt x="346291" y="277242"/>
                    <a:pt x="395255" y="242804"/>
                    <a:pt x="382256" y="194799"/>
                  </a:cubicBezTo>
                  <a:cubicBezTo>
                    <a:pt x="373510" y="162498"/>
                    <a:pt x="344546" y="148757"/>
                    <a:pt x="315974" y="136325"/>
                  </a:cubicBezTo>
                  <a:cubicBezTo>
                    <a:pt x="320271" y="128779"/>
                    <a:pt x="324546" y="121167"/>
                    <a:pt x="326640" y="113032"/>
                  </a:cubicBezTo>
                  <a:cubicBezTo>
                    <a:pt x="331176" y="95365"/>
                    <a:pt x="330021" y="75300"/>
                    <a:pt x="323368" y="58266"/>
                  </a:cubicBezTo>
                  <a:cubicBezTo>
                    <a:pt x="309279" y="22148"/>
                    <a:pt x="272943" y="-2083"/>
                    <a:pt x="233946" y="141"/>
                  </a:cubicBezTo>
                  <a:cubicBezTo>
                    <a:pt x="191699" y="2540"/>
                    <a:pt x="158613" y="36216"/>
                    <a:pt x="128929" y="62759"/>
                  </a:cubicBezTo>
                  <a:cubicBezTo>
                    <a:pt x="95995" y="92203"/>
                    <a:pt x="65592" y="124482"/>
                    <a:pt x="39266" y="160055"/>
                  </a:cubicBezTo>
                  <a:lnTo>
                    <a:pt x="39266" y="16005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593095B7-4D1D-4A9D-92FA-FD79118048F5}"/>
                </a:ext>
              </a:extLst>
            </p:cNvPr>
            <p:cNvSpPr/>
            <p:nvPr/>
          </p:nvSpPr>
          <p:spPr>
            <a:xfrm>
              <a:off x="5372723" y="5757276"/>
              <a:ext cx="273733" cy="241594"/>
            </a:xfrm>
            <a:custGeom>
              <a:avLst/>
              <a:gdLst>
                <a:gd name="connsiteX0" fmla="*/ 39268 w 273733"/>
                <a:gd name="connsiteY0" fmla="*/ 94711 h 241594"/>
                <a:gd name="connsiteX1" fmla="*/ 3368 w 273733"/>
                <a:gd name="connsiteY1" fmla="*/ 195933 h 241594"/>
                <a:gd name="connsiteX2" fmla="*/ 47098 w 273733"/>
                <a:gd name="connsiteY2" fmla="*/ 232073 h 241594"/>
                <a:gd name="connsiteX3" fmla="*/ 57501 w 273733"/>
                <a:gd name="connsiteY3" fmla="*/ 231877 h 241594"/>
                <a:gd name="connsiteX4" fmla="*/ 65593 w 273733"/>
                <a:gd name="connsiteY4" fmla="*/ 234298 h 241594"/>
                <a:gd name="connsiteX5" fmla="*/ 164372 w 273733"/>
                <a:gd name="connsiteY5" fmla="*/ 241103 h 241594"/>
                <a:gd name="connsiteX6" fmla="*/ 246009 w 273733"/>
                <a:gd name="connsiteY6" fmla="*/ 239161 h 241594"/>
                <a:gd name="connsiteX7" fmla="*/ 258310 w 273733"/>
                <a:gd name="connsiteY7" fmla="*/ 234865 h 241594"/>
                <a:gd name="connsiteX8" fmla="*/ 261167 w 273733"/>
                <a:gd name="connsiteY8" fmla="*/ 192684 h 241594"/>
                <a:gd name="connsiteX9" fmla="*/ 209564 w 273733"/>
                <a:gd name="connsiteY9" fmla="*/ 186533 h 241594"/>
                <a:gd name="connsiteX10" fmla="*/ 264242 w 273733"/>
                <a:gd name="connsiteY10" fmla="*/ 149412 h 241594"/>
                <a:gd name="connsiteX11" fmla="*/ 246292 w 273733"/>
                <a:gd name="connsiteY11" fmla="*/ 122192 h 241594"/>
                <a:gd name="connsiteX12" fmla="*/ 198397 w 273733"/>
                <a:gd name="connsiteY12" fmla="*/ 135060 h 241594"/>
                <a:gd name="connsiteX13" fmla="*/ 225049 w 273733"/>
                <a:gd name="connsiteY13" fmla="*/ 77917 h 241594"/>
                <a:gd name="connsiteX14" fmla="*/ 181167 w 273733"/>
                <a:gd name="connsiteY14" fmla="*/ 68473 h 241594"/>
                <a:gd name="connsiteX15" fmla="*/ 201276 w 273733"/>
                <a:gd name="connsiteY15" fmla="*/ 42345 h 241594"/>
                <a:gd name="connsiteX16" fmla="*/ 145812 w 273733"/>
                <a:gd name="connsiteY16" fmla="*/ 35692 h 241594"/>
                <a:gd name="connsiteX17" fmla="*/ 111330 w 273733"/>
                <a:gd name="connsiteY17" fmla="*/ 13598 h 241594"/>
                <a:gd name="connsiteX18" fmla="*/ 39268 w 273733"/>
                <a:gd name="connsiteY18" fmla="*/ 94711 h 241594"/>
                <a:gd name="connsiteX19" fmla="*/ 39268 w 273733"/>
                <a:gd name="connsiteY19" fmla="*/ 94711 h 24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733" h="241594">
                  <a:moveTo>
                    <a:pt x="39268" y="94711"/>
                  </a:moveTo>
                  <a:cubicBezTo>
                    <a:pt x="18199" y="123152"/>
                    <a:pt x="-9740" y="158049"/>
                    <a:pt x="3368" y="195933"/>
                  </a:cubicBezTo>
                  <a:cubicBezTo>
                    <a:pt x="10980" y="217918"/>
                    <a:pt x="27665" y="227994"/>
                    <a:pt x="47098" y="232073"/>
                  </a:cubicBezTo>
                  <a:cubicBezTo>
                    <a:pt x="50653" y="232357"/>
                    <a:pt x="54165" y="232335"/>
                    <a:pt x="57501" y="231877"/>
                  </a:cubicBezTo>
                  <a:cubicBezTo>
                    <a:pt x="60206" y="232662"/>
                    <a:pt x="62910" y="233469"/>
                    <a:pt x="65593" y="234298"/>
                  </a:cubicBezTo>
                  <a:cubicBezTo>
                    <a:pt x="100751" y="235890"/>
                    <a:pt x="131155" y="239358"/>
                    <a:pt x="164372" y="241103"/>
                  </a:cubicBezTo>
                  <a:cubicBezTo>
                    <a:pt x="189629" y="242433"/>
                    <a:pt x="220163" y="240819"/>
                    <a:pt x="246009" y="239161"/>
                  </a:cubicBezTo>
                  <a:cubicBezTo>
                    <a:pt x="250131" y="237831"/>
                    <a:pt x="254231" y="236392"/>
                    <a:pt x="258310" y="234865"/>
                  </a:cubicBezTo>
                  <a:cubicBezTo>
                    <a:pt x="275125" y="228583"/>
                    <a:pt x="281145" y="199925"/>
                    <a:pt x="261167" y="192684"/>
                  </a:cubicBezTo>
                  <a:cubicBezTo>
                    <a:pt x="244155" y="186511"/>
                    <a:pt x="227033" y="186620"/>
                    <a:pt x="209564" y="186533"/>
                  </a:cubicBezTo>
                  <a:cubicBezTo>
                    <a:pt x="229345" y="178332"/>
                    <a:pt x="247841" y="166904"/>
                    <a:pt x="264242" y="149412"/>
                  </a:cubicBezTo>
                  <a:cubicBezTo>
                    <a:pt x="276478" y="136347"/>
                    <a:pt x="261581" y="118485"/>
                    <a:pt x="246292" y="122192"/>
                  </a:cubicBezTo>
                  <a:cubicBezTo>
                    <a:pt x="230218" y="126096"/>
                    <a:pt x="214275" y="130459"/>
                    <a:pt x="198397" y="135060"/>
                  </a:cubicBezTo>
                  <a:cubicBezTo>
                    <a:pt x="219749" y="120753"/>
                    <a:pt x="239989" y="100622"/>
                    <a:pt x="225049" y="77917"/>
                  </a:cubicBezTo>
                  <a:cubicBezTo>
                    <a:pt x="215409" y="63261"/>
                    <a:pt x="198593" y="63195"/>
                    <a:pt x="181167" y="68473"/>
                  </a:cubicBezTo>
                  <a:cubicBezTo>
                    <a:pt x="188385" y="60447"/>
                    <a:pt x="195125" y="51832"/>
                    <a:pt x="201276" y="42345"/>
                  </a:cubicBezTo>
                  <a:cubicBezTo>
                    <a:pt x="242628" y="-21516"/>
                    <a:pt x="148560" y="34297"/>
                    <a:pt x="145812" y="35692"/>
                  </a:cubicBezTo>
                  <a:cubicBezTo>
                    <a:pt x="169105" y="-687"/>
                    <a:pt x="137546" y="-11418"/>
                    <a:pt x="111330" y="13598"/>
                  </a:cubicBezTo>
                  <a:cubicBezTo>
                    <a:pt x="85157" y="38637"/>
                    <a:pt x="60838" y="65573"/>
                    <a:pt x="39268" y="94711"/>
                  </a:cubicBezTo>
                  <a:lnTo>
                    <a:pt x="39268" y="94711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48FEFEF1-B54D-4DBE-9EB1-B3C018EF7243}"/>
                </a:ext>
              </a:extLst>
            </p:cNvPr>
            <p:cNvSpPr/>
            <p:nvPr/>
          </p:nvSpPr>
          <p:spPr>
            <a:xfrm>
              <a:off x="5169034" y="6010788"/>
              <a:ext cx="255386" cy="314037"/>
            </a:xfrm>
            <a:custGeom>
              <a:avLst/>
              <a:gdLst>
                <a:gd name="connsiteX0" fmla="*/ 72661 w 255386"/>
                <a:gd name="connsiteY0" fmla="*/ 293220 h 314037"/>
                <a:gd name="connsiteX1" fmla="*/ 109390 w 255386"/>
                <a:gd name="connsiteY1" fmla="*/ 267614 h 314037"/>
                <a:gd name="connsiteX2" fmla="*/ 123589 w 255386"/>
                <a:gd name="connsiteY2" fmla="*/ 248530 h 314037"/>
                <a:gd name="connsiteX3" fmla="*/ 136697 w 255386"/>
                <a:gd name="connsiteY3" fmla="*/ 269381 h 314037"/>
                <a:gd name="connsiteX4" fmla="*/ 177787 w 255386"/>
                <a:gd name="connsiteY4" fmla="*/ 306742 h 314037"/>
                <a:gd name="connsiteX5" fmla="*/ 254058 w 255386"/>
                <a:gd name="connsiteY5" fmla="*/ 264888 h 314037"/>
                <a:gd name="connsiteX6" fmla="*/ 207755 w 255386"/>
                <a:gd name="connsiteY6" fmla="*/ 61572 h 314037"/>
                <a:gd name="connsiteX7" fmla="*/ 139423 w 255386"/>
                <a:gd name="connsiteY7" fmla="*/ 1 h 314037"/>
                <a:gd name="connsiteX8" fmla="*/ 65355 w 255386"/>
                <a:gd name="connsiteY8" fmla="*/ 55116 h 314037"/>
                <a:gd name="connsiteX9" fmla="*/ 18092 w 255386"/>
                <a:gd name="connsiteY9" fmla="*/ 147614 h 314037"/>
                <a:gd name="connsiteX10" fmla="*/ 3850 w 255386"/>
                <a:gd name="connsiteY10" fmla="*/ 249948 h 314037"/>
                <a:gd name="connsiteX11" fmla="*/ 72661 w 255386"/>
                <a:gd name="connsiteY11" fmla="*/ 293220 h 314037"/>
                <a:gd name="connsiteX12" fmla="*/ 72661 w 255386"/>
                <a:gd name="connsiteY12" fmla="*/ 293220 h 31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5386" h="314037">
                  <a:moveTo>
                    <a:pt x="72661" y="293220"/>
                  </a:moveTo>
                  <a:cubicBezTo>
                    <a:pt x="86533" y="289185"/>
                    <a:pt x="99445" y="278890"/>
                    <a:pt x="109390" y="267614"/>
                  </a:cubicBezTo>
                  <a:cubicBezTo>
                    <a:pt x="114559" y="261748"/>
                    <a:pt x="119227" y="255183"/>
                    <a:pt x="123589" y="248530"/>
                  </a:cubicBezTo>
                  <a:cubicBezTo>
                    <a:pt x="128670" y="256229"/>
                    <a:pt x="133600" y="265281"/>
                    <a:pt x="136697" y="269381"/>
                  </a:cubicBezTo>
                  <a:cubicBezTo>
                    <a:pt x="148322" y="284757"/>
                    <a:pt x="161626" y="297996"/>
                    <a:pt x="177787" y="306742"/>
                  </a:cubicBezTo>
                  <a:cubicBezTo>
                    <a:pt x="212117" y="325281"/>
                    <a:pt x="247014" y="307462"/>
                    <a:pt x="254058" y="264888"/>
                  </a:cubicBezTo>
                  <a:cubicBezTo>
                    <a:pt x="262303" y="215008"/>
                    <a:pt x="230372" y="103557"/>
                    <a:pt x="207755" y="61572"/>
                  </a:cubicBezTo>
                  <a:cubicBezTo>
                    <a:pt x="192553" y="33349"/>
                    <a:pt x="171681" y="241"/>
                    <a:pt x="139423" y="1"/>
                  </a:cubicBezTo>
                  <a:cubicBezTo>
                    <a:pt x="108758" y="-217"/>
                    <a:pt x="82804" y="30252"/>
                    <a:pt x="65355" y="55116"/>
                  </a:cubicBezTo>
                  <a:cubicBezTo>
                    <a:pt x="45639" y="83229"/>
                    <a:pt x="30546" y="114636"/>
                    <a:pt x="18092" y="147614"/>
                  </a:cubicBezTo>
                  <a:cubicBezTo>
                    <a:pt x="6140" y="179261"/>
                    <a:pt x="-6554" y="215400"/>
                    <a:pt x="3850" y="249948"/>
                  </a:cubicBezTo>
                  <a:cubicBezTo>
                    <a:pt x="13642" y="282336"/>
                    <a:pt x="43414" y="301770"/>
                    <a:pt x="72661" y="293220"/>
                  </a:cubicBezTo>
                  <a:lnTo>
                    <a:pt x="72661" y="29322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B111C347-D4E8-488D-86A1-EF6046484DC7}"/>
                </a:ext>
              </a:extLst>
            </p:cNvPr>
            <p:cNvSpPr/>
            <p:nvPr/>
          </p:nvSpPr>
          <p:spPr>
            <a:xfrm>
              <a:off x="5213565" y="6010766"/>
              <a:ext cx="194075" cy="219046"/>
            </a:xfrm>
            <a:custGeom>
              <a:avLst/>
              <a:gdLst>
                <a:gd name="connsiteX0" fmla="*/ 191031 w 194075"/>
                <a:gd name="connsiteY0" fmla="*/ 131125 h 219046"/>
                <a:gd name="connsiteX1" fmla="*/ 163223 w 194075"/>
                <a:gd name="connsiteY1" fmla="*/ 61572 h 219046"/>
                <a:gd name="connsiteX2" fmla="*/ 94892 w 194075"/>
                <a:gd name="connsiteY2" fmla="*/ 1 h 219046"/>
                <a:gd name="connsiteX3" fmla="*/ 20824 w 194075"/>
                <a:gd name="connsiteY3" fmla="*/ 55116 h 219046"/>
                <a:gd name="connsiteX4" fmla="*/ 46909 w 194075"/>
                <a:gd name="connsiteY4" fmla="*/ 67003 h 219046"/>
                <a:gd name="connsiteX5" fmla="*/ 6189 w 194075"/>
                <a:gd name="connsiteY5" fmla="*/ 144015 h 219046"/>
                <a:gd name="connsiteX6" fmla="*/ 59537 w 194075"/>
                <a:gd name="connsiteY6" fmla="*/ 126371 h 219046"/>
                <a:gd name="connsiteX7" fmla="*/ 44750 w 194075"/>
                <a:gd name="connsiteY7" fmla="*/ 180199 h 219046"/>
                <a:gd name="connsiteX8" fmla="*/ 78447 w 194075"/>
                <a:gd name="connsiteY8" fmla="*/ 201115 h 219046"/>
                <a:gd name="connsiteX9" fmla="*/ 79101 w 194075"/>
                <a:gd name="connsiteY9" fmla="*/ 201616 h 219046"/>
                <a:gd name="connsiteX10" fmla="*/ 132732 w 194075"/>
                <a:gd name="connsiteY10" fmla="*/ 173394 h 219046"/>
                <a:gd name="connsiteX11" fmla="*/ 133365 w 194075"/>
                <a:gd name="connsiteY11" fmla="*/ 183819 h 219046"/>
                <a:gd name="connsiteX12" fmla="*/ 165710 w 194075"/>
                <a:gd name="connsiteY12" fmla="*/ 189730 h 219046"/>
                <a:gd name="connsiteX13" fmla="*/ 171119 w 194075"/>
                <a:gd name="connsiteY13" fmla="*/ 134593 h 219046"/>
                <a:gd name="connsiteX14" fmla="*/ 180912 w 194075"/>
                <a:gd name="connsiteY14" fmla="*/ 157799 h 219046"/>
                <a:gd name="connsiteX15" fmla="*/ 191031 w 194075"/>
                <a:gd name="connsiteY15" fmla="*/ 131125 h 219046"/>
                <a:gd name="connsiteX16" fmla="*/ 191031 w 194075"/>
                <a:gd name="connsiteY16" fmla="*/ 131125 h 219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075" h="219046">
                  <a:moveTo>
                    <a:pt x="191031" y="131125"/>
                  </a:moveTo>
                  <a:cubicBezTo>
                    <a:pt x="184009" y="106262"/>
                    <a:pt x="175110" y="83317"/>
                    <a:pt x="163223" y="61572"/>
                  </a:cubicBezTo>
                  <a:cubicBezTo>
                    <a:pt x="148021" y="33349"/>
                    <a:pt x="127149" y="241"/>
                    <a:pt x="94892" y="1"/>
                  </a:cubicBezTo>
                  <a:cubicBezTo>
                    <a:pt x="64226" y="-238"/>
                    <a:pt x="38272" y="30252"/>
                    <a:pt x="20824" y="55116"/>
                  </a:cubicBezTo>
                  <a:cubicBezTo>
                    <a:pt x="-26287" y="143012"/>
                    <a:pt x="17159" y="97123"/>
                    <a:pt x="46909" y="67003"/>
                  </a:cubicBezTo>
                  <a:cubicBezTo>
                    <a:pt x="30376" y="100220"/>
                    <a:pt x="16331" y="116054"/>
                    <a:pt x="6189" y="144015"/>
                  </a:cubicBezTo>
                  <a:cubicBezTo>
                    <a:pt x="-19635" y="214027"/>
                    <a:pt x="44270" y="154004"/>
                    <a:pt x="59537" y="126371"/>
                  </a:cubicBezTo>
                  <a:cubicBezTo>
                    <a:pt x="55153" y="144517"/>
                    <a:pt x="50617" y="162619"/>
                    <a:pt x="44750" y="180199"/>
                  </a:cubicBezTo>
                  <a:cubicBezTo>
                    <a:pt x="37225" y="204037"/>
                    <a:pt x="65513" y="216535"/>
                    <a:pt x="78447" y="201115"/>
                  </a:cubicBezTo>
                  <a:cubicBezTo>
                    <a:pt x="78664" y="201289"/>
                    <a:pt x="78883" y="201464"/>
                    <a:pt x="79101" y="201616"/>
                  </a:cubicBezTo>
                  <a:cubicBezTo>
                    <a:pt x="91664" y="242969"/>
                    <a:pt x="125928" y="201377"/>
                    <a:pt x="132732" y="173394"/>
                  </a:cubicBezTo>
                  <a:cubicBezTo>
                    <a:pt x="132951" y="176862"/>
                    <a:pt x="133234" y="180329"/>
                    <a:pt x="133365" y="183819"/>
                  </a:cubicBezTo>
                  <a:cubicBezTo>
                    <a:pt x="134194" y="203863"/>
                    <a:pt x="161151" y="211104"/>
                    <a:pt x="165710" y="189730"/>
                  </a:cubicBezTo>
                  <a:cubicBezTo>
                    <a:pt x="169636" y="171300"/>
                    <a:pt x="171315" y="152870"/>
                    <a:pt x="171119" y="134593"/>
                  </a:cubicBezTo>
                  <a:cubicBezTo>
                    <a:pt x="174412" y="142314"/>
                    <a:pt x="177662" y="150057"/>
                    <a:pt x="180912" y="157799"/>
                  </a:cubicBezTo>
                  <a:cubicBezTo>
                    <a:pt x="196746" y="195466"/>
                    <a:pt x="195743" y="147745"/>
                    <a:pt x="191031" y="131125"/>
                  </a:cubicBezTo>
                  <a:lnTo>
                    <a:pt x="191031" y="131125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C46372BD-871F-4508-A300-720736DCC014}"/>
                </a:ext>
              </a:extLst>
            </p:cNvPr>
            <p:cNvSpPr/>
            <p:nvPr/>
          </p:nvSpPr>
          <p:spPr>
            <a:xfrm>
              <a:off x="5334376" y="5917817"/>
              <a:ext cx="391577" cy="365708"/>
            </a:xfrm>
            <a:custGeom>
              <a:avLst/>
              <a:gdLst>
                <a:gd name="connsiteX0" fmla="*/ 114845 w 391577"/>
                <a:gd name="connsiteY0" fmla="*/ 1500 h 365708"/>
                <a:gd name="connsiteX1" fmla="*/ 256481 w 391577"/>
                <a:gd name="connsiteY1" fmla="*/ 63747 h 365708"/>
                <a:gd name="connsiteX2" fmla="*/ 374650 w 391577"/>
                <a:gd name="connsiteY2" fmla="*/ 142962 h 365708"/>
                <a:gd name="connsiteX3" fmla="*/ 334780 w 391577"/>
                <a:gd name="connsiteY3" fmla="*/ 251272 h 365708"/>
                <a:gd name="connsiteX4" fmla="*/ 261825 w 391577"/>
                <a:gd name="connsiteY4" fmla="*/ 249222 h 365708"/>
                <a:gd name="connsiteX5" fmla="*/ 199774 w 391577"/>
                <a:gd name="connsiteY5" fmla="*/ 364752 h 365708"/>
                <a:gd name="connsiteX6" fmla="*/ 77113 w 391577"/>
                <a:gd name="connsiteY6" fmla="*/ 312494 h 365708"/>
                <a:gd name="connsiteX7" fmla="*/ 7734 w 391577"/>
                <a:gd name="connsiteY7" fmla="*/ 204882 h 365708"/>
                <a:gd name="connsiteX8" fmla="*/ 114845 w 391577"/>
                <a:gd name="connsiteY8" fmla="*/ 1500 h 365708"/>
                <a:gd name="connsiteX9" fmla="*/ 114845 w 391577"/>
                <a:gd name="connsiteY9" fmla="*/ 1500 h 36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1577" h="365708">
                  <a:moveTo>
                    <a:pt x="114845" y="1500"/>
                  </a:moveTo>
                  <a:cubicBezTo>
                    <a:pt x="165117" y="9919"/>
                    <a:pt x="211879" y="40540"/>
                    <a:pt x="256481" y="63747"/>
                  </a:cubicBezTo>
                  <a:cubicBezTo>
                    <a:pt x="297441" y="85055"/>
                    <a:pt x="345184" y="105928"/>
                    <a:pt x="374650" y="142962"/>
                  </a:cubicBezTo>
                  <a:cubicBezTo>
                    <a:pt x="409001" y="186146"/>
                    <a:pt x="388761" y="240760"/>
                    <a:pt x="334780" y="251272"/>
                  </a:cubicBezTo>
                  <a:cubicBezTo>
                    <a:pt x="310811" y="255940"/>
                    <a:pt x="285707" y="252930"/>
                    <a:pt x="261825" y="249222"/>
                  </a:cubicBezTo>
                  <a:cubicBezTo>
                    <a:pt x="273144" y="302832"/>
                    <a:pt x="262414" y="355439"/>
                    <a:pt x="199774" y="364752"/>
                  </a:cubicBezTo>
                  <a:cubicBezTo>
                    <a:pt x="154321" y="371513"/>
                    <a:pt x="109479" y="341196"/>
                    <a:pt x="77113" y="312494"/>
                  </a:cubicBezTo>
                  <a:cubicBezTo>
                    <a:pt x="45008" y="284010"/>
                    <a:pt x="19992" y="246125"/>
                    <a:pt x="7734" y="204882"/>
                  </a:cubicBezTo>
                  <a:cubicBezTo>
                    <a:pt x="-14491" y="130115"/>
                    <a:pt x="8214" y="-16385"/>
                    <a:pt x="114845" y="1500"/>
                  </a:cubicBezTo>
                  <a:lnTo>
                    <a:pt x="114845" y="150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5F7546C9-B149-4B76-BCC6-AC689888B8BD}"/>
                </a:ext>
              </a:extLst>
            </p:cNvPr>
            <p:cNvSpPr/>
            <p:nvPr/>
          </p:nvSpPr>
          <p:spPr>
            <a:xfrm>
              <a:off x="5327192" y="5917448"/>
              <a:ext cx="261687" cy="311196"/>
            </a:xfrm>
            <a:custGeom>
              <a:avLst/>
              <a:gdLst>
                <a:gd name="connsiteX0" fmla="*/ 122029 w 261687"/>
                <a:gd name="connsiteY0" fmla="*/ 1869 h 311196"/>
                <a:gd name="connsiteX1" fmla="*/ 207722 w 261687"/>
                <a:gd name="connsiteY1" fmla="*/ 33930 h 311196"/>
                <a:gd name="connsiteX2" fmla="*/ 210099 w 261687"/>
                <a:gd name="connsiteY2" fmla="*/ 53472 h 311196"/>
                <a:gd name="connsiteX3" fmla="*/ 255225 w 261687"/>
                <a:gd name="connsiteY3" fmla="*/ 89176 h 311196"/>
                <a:gd name="connsiteX4" fmla="*/ 228136 w 261687"/>
                <a:gd name="connsiteY4" fmla="*/ 124290 h 311196"/>
                <a:gd name="connsiteX5" fmla="*/ 222749 w 261687"/>
                <a:gd name="connsiteY5" fmla="*/ 120888 h 311196"/>
                <a:gd name="connsiteX6" fmla="*/ 250078 w 261687"/>
                <a:gd name="connsiteY6" fmla="*/ 145555 h 311196"/>
                <a:gd name="connsiteX7" fmla="*/ 223883 w 261687"/>
                <a:gd name="connsiteY7" fmla="*/ 179492 h 311196"/>
                <a:gd name="connsiteX8" fmla="*/ 156576 w 261687"/>
                <a:gd name="connsiteY8" fmla="*/ 139318 h 311196"/>
                <a:gd name="connsiteX9" fmla="*/ 206260 w 261687"/>
                <a:gd name="connsiteY9" fmla="*/ 179710 h 311196"/>
                <a:gd name="connsiteX10" fmla="*/ 193152 w 261687"/>
                <a:gd name="connsiteY10" fmla="*/ 228064 h 311196"/>
                <a:gd name="connsiteX11" fmla="*/ 119128 w 261687"/>
                <a:gd name="connsiteY11" fmla="*/ 185904 h 311196"/>
                <a:gd name="connsiteX12" fmla="*/ 106042 w 261687"/>
                <a:gd name="connsiteY12" fmla="*/ 165708 h 311196"/>
                <a:gd name="connsiteX13" fmla="*/ 107547 w 261687"/>
                <a:gd name="connsiteY13" fmla="*/ 178118 h 311196"/>
                <a:gd name="connsiteX14" fmla="*/ 127460 w 261687"/>
                <a:gd name="connsiteY14" fmla="*/ 209416 h 311196"/>
                <a:gd name="connsiteX15" fmla="*/ 101418 w 261687"/>
                <a:gd name="connsiteY15" fmla="*/ 254127 h 311196"/>
                <a:gd name="connsiteX16" fmla="*/ 71625 w 261687"/>
                <a:gd name="connsiteY16" fmla="*/ 233865 h 311196"/>
                <a:gd name="connsiteX17" fmla="*/ 65976 w 261687"/>
                <a:gd name="connsiteY17" fmla="*/ 294716 h 311196"/>
                <a:gd name="connsiteX18" fmla="*/ 10796 w 261687"/>
                <a:gd name="connsiteY18" fmla="*/ 210507 h 311196"/>
                <a:gd name="connsiteX19" fmla="*/ 122029 w 261687"/>
                <a:gd name="connsiteY19" fmla="*/ 1869 h 311196"/>
                <a:gd name="connsiteX20" fmla="*/ 122029 w 261687"/>
                <a:gd name="connsiteY20" fmla="*/ 1869 h 31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1687" h="311196">
                  <a:moveTo>
                    <a:pt x="122029" y="1869"/>
                  </a:moveTo>
                  <a:cubicBezTo>
                    <a:pt x="151713" y="6841"/>
                    <a:pt x="180197" y="19557"/>
                    <a:pt x="207722" y="33930"/>
                  </a:cubicBezTo>
                  <a:cubicBezTo>
                    <a:pt x="221571" y="41149"/>
                    <a:pt x="243077" y="56743"/>
                    <a:pt x="210099" y="53472"/>
                  </a:cubicBezTo>
                  <a:cubicBezTo>
                    <a:pt x="226326" y="63723"/>
                    <a:pt x="241354" y="75806"/>
                    <a:pt x="255225" y="89176"/>
                  </a:cubicBezTo>
                  <a:cubicBezTo>
                    <a:pt x="273327" y="106667"/>
                    <a:pt x="249881" y="137835"/>
                    <a:pt x="228136" y="124290"/>
                  </a:cubicBezTo>
                  <a:cubicBezTo>
                    <a:pt x="226391" y="123200"/>
                    <a:pt x="224581" y="122044"/>
                    <a:pt x="222749" y="120888"/>
                  </a:cubicBezTo>
                  <a:cubicBezTo>
                    <a:pt x="231975" y="128936"/>
                    <a:pt x="241092" y="137137"/>
                    <a:pt x="250078" y="145555"/>
                  </a:cubicBezTo>
                  <a:cubicBezTo>
                    <a:pt x="267918" y="162306"/>
                    <a:pt x="244843" y="192382"/>
                    <a:pt x="223883" y="179492"/>
                  </a:cubicBezTo>
                  <a:cubicBezTo>
                    <a:pt x="201637" y="165817"/>
                    <a:pt x="179128" y="152535"/>
                    <a:pt x="156576" y="139318"/>
                  </a:cubicBezTo>
                  <a:cubicBezTo>
                    <a:pt x="171233" y="155697"/>
                    <a:pt x="187417" y="170026"/>
                    <a:pt x="206260" y="179710"/>
                  </a:cubicBezTo>
                  <a:cubicBezTo>
                    <a:pt x="230230" y="192033"/>
                    <a:pt x="217514" y="227148"/>
                    <a:pt x="193152" y="228064"/>
                  </a:cubicBezTo>
                  <a:cubicBezTo>
                    <a:pt x="160437" y="229307"/>
                    <a:pt x="136773" y="212382"/>
                    <a:pt x="119128" y="185904"/>
                  </a:cubicBezTo>
                  <a:cubicBezTo>
                    <a:pt x="114701" y="179274"/>
                    <a:pt x="110338" y="172513"/>
                    <a:pt x="106042" y="165708"/>
                  </a:cubicBezTo>
                  <a:cubicBezTo>
                    <a:pt x="106478" y="169852"/>
                    <a:pt x="106980" y="174062"/>
                    <a:pt x="107547" y="178118"/>
                  </a:cubicBezTo>
                  <a:cubicBezTo>
                    <a:pt x="112672" y="189176"/>
                    <a:pt x="119128" y="199732"/>
                    <a:pt x="127460" y="209416"/>
                  </a:cubicBezTo>
                  <a:cubicBezTo>
                    <a:pt x="144755" y="229569"/>
                    <a:pt x="128398" y="260278"/>
                    <a:pt x="101418" y="254127"/>
                  </a:cubicBezTo>
                  <a:cubicBezTo>
                    <a:pt x="87307" y="250921"/>
                    <a:pt x="78037" y="243528"/>
                    <a:pt x="71625" y="233865"/>
                  </a:cubicBezTo>
                  <a:cubicBezTo>
                    <a:pt x="69858" y="234585"/>
                    <a:pt x="122574" y="353932"/>
                    <a:pt x="65976" y="294716"/>
                  </a:cubicBezTo>
                  <a:cubicBezTo>
                    <a:pt x="42966" y="270660"/>
                    <a:pt x="20829" y="242110"/>
                    <a:pt x="10796" y="210507"/>
                  </a:cubicBezTo>
                  <a:cubicBezTo>
                    <a:pt x="-16532" y="128151"/>
                    <a:pt x="3664" y="-18197"/>
                    <a:pt x="122029" y="1869"/>
                  </a:cubicBezTo>
                  <a:lnTo>
                    <a:pt x="122029" y="186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BE820B42-302E-443F-AB48-5996B130167A}"/>
                </a:ext>
              </a:extLst>
            </p:cNvPr>
            <p:cNvSpPr/>
            <p:nvPr/>
          </p:nvSpPr>
          <p:spPr>
            <a:xfrm>
              <a:off x="5014592" y="5582288"/>
              <a:ext cx="346727" cy="369665"/>
            </a:xfrm>
            <a:custGeom>
              <a:avLst/>
              <a:gdLst>
                <a:gd name="connsiteX0" fmla="*/ 345097 w 346727"/>
                <a:gd name="connsiteY0" fmla="*/ 259384 h 369665"/>
                <a:gd name="connsiteX1" fmla="*/ 284595 w 346727"/>
                <a:gd name="connsiteY1" fmla="*/ 126232 h 369665"/>
                <a:gd name="connsiteX2" fmla="*/ 208325 w 346727"/>
                <a:gd name="connsiteY2" fmla="*/ 15478 h 369665"/>
                <a:gd name="connsiteX3" fmla="*/ 106426 w 346727"/>
                <a:gd name="connsiteY3" fmla="*/ 54432 h 369665"/>
                <a:gd name="connsiteX4" fmla="*/ 109218 w 346727"/>
                <a:gd name="connsiteY4" fmla="*/ 123374 h 369665"/>
                <a:gd name="connsiteX5" fmla="*/ 755 w 346727"/>
                <a:gd name="connsiteY5" fmla="*/ 183375 h 369665"/>
                <a:gd name="connsiteX6" fmla="*/ 51595 w 346727"/>
                <a:gd name="connsiteY6" fmla="*/ 298708 h 369665"/>
                <a:gd name="connsiteX7" fmla="*/ 154126 w 346727"/>
                <a:gd name="connsiteY7" fmla="*/ 363027 h 369665"/>
                <a:gd name="connsiteX8" fmla="*/ 345097 w 346727"/>
                <a:gd name="connsiteY8" fmla="*/ 259384 h 369665"/>
                <a:gd name="connsiteX9" fmla="*/ 345097 w 346727"/>
                <a:gd name="connsiteY9" fmla="*/ 259384 h 36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6727" h="369665">
                  <a:moveTo>
                    <a:pt x="345097" y="259384"/>
                  </a:moveTo>
                  <a:cubicBezTo>
                    <a:pt x="336547" y="211968"/>
                    <a:pt x="307060" y="168129"/>
                    <a:pt x="284595" y="126232"/>
                  </a:cubicBezTo>
                  <a:cubicBezTo>
                    <a:pt x="263963" y="87758"/>
                    <a:pt x="243679" y="42872"/>
                    <a:pt x="208325" y="15478"/>
                  </a:cubicBezTo>
                  <a:cubicBezTo>
                    <a:pt x="167103" y="-16496"/>
                    <a:pt x="115717" y="3286"/>
                    <a:pt x="106426" y="54432"/>
                  </a:cubicBezTo>
                  <a:cubicBezTo>
                    <a:pt x="102304" y="77136"/>
                    <a:pt x="105445" y="100844"/>
                    <a:pt x="109218" y="123374"/>
                  </a:cubicBezTo>
                  <a:cubicBezTo>
                    <a:pt x="58422" y="113298"/>
                    <a:pt x="8825" y="124072"/>
                    <a:pt x="755" y="183375"/>
                  </a:cubicBezTo>
                  <a:cubicBezTo>
                    <a:pt x="-5090" y="226407"/>
                    <a:pt x="24071" y="268435"/>
                    <a:pt x="51595" y="298708"/>
                  </a:cubicBezTo>
                  <a:cubicBezTo>
                    <a:pt x="78902" y="328719"/>
                    <a:pt x="114998" y="351904"/>
                    <a:pt x="154126" y="363027"/>
                  </a:cubicBezTo>
                  <a:cubicBezTo>
                    <a:pt x="225053" y="383158"/>
                    <a:pt x="363265" y="359973"/>
                    <a:pt x="345097" y="259384"/>
                  </a:cubicBezTo>
                  <a:lnTo>
                    <a:pt x="345097" y="25938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F0D886CF-FA90-4B95-8B26-FD7E9488E27F}"/>
                </a:ext>
              </a:extLst>
            </p:cNvPr>
            <p:cNvSpPr/>
            <p:nvPr/>
          </p:nvSpPr>
          <p:spPr>
            <a:xfrm>
              <a:off x="5069825" y="5704222"/>
              <a:ext cx="291491" cy="247729"/>
            </a:xfrm>
            <a:custGeom>
              <a:avLst/>
              <a:gdLst>
                <a:gd name="connsiteX0" fmla="*/ 289865 w 291491"/>
                <a:gd name="connsiteY0" fmla="*/ 137449 h 247729"/>
                <a:gd name="connsiteX1" fmla="*/ 258567 w 291491"/>
                <a:gd name="connsiteY1" fmla="*/ 56838 h 247729"/>
                <a:gd name="connsiteX2" fmla="*/ 240071 w 291491"/>
                <a:gd name="connsiteY2" fmla="*/ 54832 h 247729"/>
                <a:gd name="connsiteX3" fmla="*/ 205786 w 291491"/>
                <a:gd name="connsiteY3" fmla="*/ 12607 h 247729"/>
                <a:gd name="connsiteX4" fmla="*/ 172917 w 291491"/>
                <a:gd name="connsiteY4" fmla="*/ 38627 h 247729"/>
                <a:gd name="connsiteX5" fmla="*/ 176189 w 291491"/>
                <a:gd name="connsiteY5" fmla="*/ 43687 h 247729"/>
                <a:gd name="connsiteX6" fmla="*/ 152547 w 291491"/>
                <a:gd name="connsiteY6" fmla="*/ 18168 h 247729"/>
                <a:gd name="connsiteX7" fmla="*/ 159548 w 291491"/>
                <a:gd name="connsiteY7" fmla="*/ 106457 h 247729"/>
                <a:gd name="connsiteX8" fmla="*/ 75228 w 291491"/>
                <a:gd name="connsiteY8" fmla="*/ 72913 h 247729"/>
                <a:gd name="connsiteX9" fmla="*/ 135185 w 291491"/>
                <a:gd name="connsiteY9" fmla="*/ 154505 h 247729"/>
                <a:gd name="connsiteX10" fmla="*/ 94858 w 291491"/>
                <a:gd name="connsiteY10" fmla="*/ 175465 h 247729"/>
                <a:gd name="connsiteX11" fmla="*/ 13701 w 291491"/>
                <a:gd name="connsiteY11" fmla="*/ 193895 h 247729"/>
                <a:gd name="connsiteX12" fmla="*/ 95381 w 291491"/>
                <a:gd name="connsiteY12" fmla="*/ 240067 h 247729"/>
                <a:gd name="connsiteX13" fmla="*/ 108751 w 291491"/>
                <a:gd name="connsiteY13" fmla="*/ 242205 h 247729"/>
                <a:gd name="connsiteX14" fmla="*/ 141270 w 291491"/>
                <a:gd name="connsiteY14" fmla="*/ 247504 h 247729"/>
                <a:gd name="connsiteX15" fmla="*/ 289865 w 291491"/>
                <a:gd name="connsiteY15" fmla="*/ 137449 h 247729"/>
                <a:gd name="connsiteX16" fmla="*/ 289865 w 291491"/>
                <a:gd name="connsiteY16" fmla="*/ 137449 h 24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1491" h="247729">
                  <a:moveTo>
                    <a:pt x="289865" y="137449"/>
                  </a:moveTo>
                  <a:cubicBezTo>
                    <a:pt x="284804" y="109445"/>
                    <a:pt x="272460" y="82684"/>
                    <a:pt x="258567" y="56838"/>
                  </a:cubicBezTo>
                  <a:cubicBezTo>
                    <a:pt x="251587" y="43839"/>
                    <a:pt x="236582" y="23686"/>
                    <a:pt x="240071" y="54832"/>
                  </a:cubicBezTo>
                  <a:cubicBezTo>
                    <a:pt x="230191" y="39608"/>
                    <a:pt x="218588" y="25540"/>
                    <a:pt x="205786" y="12607"/>
                  </a:cubicBezTo>
                  <a:cubicBezTo>
                    <a:pt x="189057" y="-4296"/>
                    <a:pt x="159875" y="18234"/>
                    <a:pt x="172917" y="38627"/>
                  </a:cubicBezTo>
                  <a:cubicBezTo>
                    <a:pt x="173964" y="40284"/>
                    <a:pt x="175076" y="41964"/>
                    <a:pt x="176189" y="43687"/>
                  </a:cubicBezTo>
                  <a:cubicBezTo>
                    <a:pt x="168468" y="35071"/>
                    <a:pt x="160616" y="26544"/>
                    <a:pt x="152547" y="18168"/>
                  </a:cubicBezTo>
                  <a:cubicBezTo>
                    <a:pt x="85588" y="-51450"/>
                    <a:pt x="156298" y="101070"/>
                    <a:pt x="159548" y="106457"/>
                  </a:cubicBezTo>
                  <a:cubicBezTo>
                    <a:pt x="147966" y="96337"/>
                    <a:pt x="77061" y="764"/>
                    <a:pt x="75228" y="72913"/>
                  </a:cubicBezTo>
                  <a:cubicBezTo>
                    <a:pt x="74138" y="116010"/>
                    <a:pt x="103058" y="134745"/>
                    <a:pt x="135185" y="154505"/>
                  </a:cubicBezTo>
                  <a:cubicBezTo>
                    <a:pt x="109645" y="150536"/>
                    <a:pt x="-48982" y="84472"/>
                    <a:pt x="94858" y="175465"/>
                  </a:cubicBezTo>
                  <a:cubicBezTo>
                    <a:pt x="94204" y="177144"/>
                    <a:pt x="-42918" y="141092"/>
                    <a:pt x="13701" y="193895"/>
                  </a:cubicBezTo>
                  <a:cubicBezTo>
                    <a:pt x="36711" y="215356"/>
                    <a:pt x="65370" y="230950"/>
                    <a:pt x="95381" y="240067"/>
                  </a:cubicBezTo>
                  <a:cubicBezTo>
                    <a:pt x="100180" y="240852"/>
                    <a:pt x="104694" y="241550"/>
                    <a:pt x="108751" y="242205"/>
                  </a:cubicBezTo>
                  <a:cubicBezTo>
                    <a:pt x="119264" y="243906"/>
                    <a:pt x="130213" y="245869"/>
                    <a:pt x="141270" y="247504"/>
                  </a:cubicBezTo>
                  <a:cubicBezTo>
                    <a:pt x="213528" y="250689"/>
                    <a:pt x="304826" y="220372"/>
                    <a:pt x="289865" y="137449"/>
                  </a:cubicBezTo>
                  <a:lnTo>
                    <a:pt x="289865" y="13744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A2BF1FB3-1290-4C6B-A674-40EAEF0F14BE}"/>
                </a:ext>
              </a:extLst>
            </p:cNvPr>
            <p:cNvSpPr/>
            <p:nvPr/>
          </p:nvSpPr>
          <p:spPr>
            <a:xfrm>
              <a:off x="5271747" y="5564546"/>
              <a:ext cx="299077" cy="323904"/>
            </a:xfrm>
            <a:custGeom>
              <a:avLst/>
              <a:gdLst>
                <a:gd name="connsiteX0" fmla="*/ 105238 w 299077"/>
                <a:gd name="connsiteY0" fmla="*/ 9468 h 323904"/>
                <a:gd name="connsiteX1" fmla="*/ 138804 w 299077"/>
                <a:gd name="connsiteY1" fmla="*/ 47135 h 323904"/>
                <a:gd name="connsiteX2" fmla="*/ 149164 w 299077"/>
                <a:gd name="connsiteY2" fmla="*/ 70755 h 323904"/>
                <a:gd name="connsiteX3" fmla="*/ 169623 w 299077"/>
                <a:gd name="connsiteY3" fmla="*/ 54594 h 323904"/>
                <a:gd name="connsiteX4" fmla="*/ 225850 w 299077"/>
                <a:gd name="connsiteY4" fmla="*/ 31562 h 323904"/>
                <a:gd name="connsiteX5" fmla="*/ 298718 w 299077"/>
                <a:gd name="connsiteY5" fmla="*/ 98607 h 323904"/>
                <a:gd name="connsiteX6" fmla="*/ 189666 w 299077"/>
                <a:gd name="connsiteY6" fmla="*/ 283690 h 323904"/>
                <a:gd name="connsiteX7" fmla="*/ 96296 w 299077"/>
                <a:gd name="connsiteY7" fmla="*/ 321422 h 323904"/>
                <a:gd name="connsiteX8" fmla="*/ 29644 w 299077"/>
                <a:gd name="connsiteY8" fmla="*/ 242032 h 323904"/>
                <a:gd name="connsiteX9" fmla="*/ 3362 w 299077"/>
                <a:gd name="connsiteY9" fmla="*/ 134812 h 323904"/>
                <a:gd name="connsiteX10" fmla="*/ 16536 w 299077"/>
                <a:gd name="connsiteY10" fmla="*/ 29010 h 323904"/>
                <a:gd name="connsiteX11" fmla="*/ 105238 w 299077"/>
                <a:gd name="connsiteY11" fmla="*/ 9468 h 323904"/>
                <a:gd name="connsiteX12" fmla="*/ 105238 w 299077"/>
                <a:gd name="connsiteY12" fmla="*/ 9468 h 323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077" h="323904">
                  <a:moveTo>
                    <a:pt x="105238" y="9468"/>
                  </a:moveTo>
                  <a:cubicBezTo>
                    <a:pt x="119503" y="18149"/>
                    <a:pt x="130931" y="32653"/>
                    <a:pt x="138804" y="47135"/>
                  </a:cubicBezTo>
                  <a:cubicBezTo>
                    <a:pt x="142883" y="54681"/>
                    <a:pt x="146220" y="62729"/>
                    <a:pt x="149164" y="70755"/>
                  </a:cubicBezTo>
                  <a:cubicBezTo>
                    <a:pt x="156994" y="64888"/>
                    <a:pt x="165020" y="57604"/>
                    <a:pt x="169623" y="54594"/>
                  </a:cubicBezTo>
                  <a:cubicBezTo>
                    <a:pt x="186896" y="43318"/>
                    <a:pt x="205413" y="34746"/>
                    <a:pt x="225850" y="31562"/>
                  </a:cubicBezTo>
                  <a:cubicBezTo>
                    <a:pt x="269231" y="24845"/>
                    <a:pt x="302949" y="54201"/>
                    <a:pt x="298718" y="98607"/>
                  </a:cubicBezTo>
                  <a:cubicBezTo>
                    <a:pt x="293745" y="150603"/>
                    <a:pt x="226678" y="249862"/>
                    <a:pt x="189666" y="283690"/>
                  </a:cubicBezTo>
                  <a:cubicBezTo>
                    <a:pt x="164781" y="306417"/>
                    <a:pt x="132196" y="332066"/>
                    <a:pt x="96296" y="321422"/>
                  </a:cubicBezTo>
                  <a:cubicBezTo>
                    <a:pt x="62163" y="311302"/>
                    <a:pt x="41967" y="272458"/>
                    <a:pt x="29644" y="242032"/>
                  </a:cubicBezTo>
                  <a:cubicBezTo>
                    <a:pt x="15707" y="207637"/>
                    <a:pt x="7855" y="171563"/>
                    <a:pt x="3362" y="134812"/>
                  </a:cubicBezTo>
                  <a:cubicBezTo>
                    <a:pt x="-934" y="99545"/>
                    <a:pt x="-4795" y="59567"/>
                    <a:pt x="16536" y="29010"/>
                  </a:cubicBezTo>
                  <a:cubicBezTo>
                    <a:pt x="36579" y="308"/>
                    <a:pt x="75162" y="-8831"/>
                    <a:pt x="105238" y="9468"/>
                  </a:cubicBezTo>
                  <a:lnTo>
                    <a:pt x="105238" y="946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3F2E5287-ABFF-4E18-87BB-9FB6E599D4A3}"/>
                </a:ext>
              </a:extLst>
            </p:cNvPr>
            <p:cNvSpPr/>
            <p:nvPr/>
          </p:nvSpPr>
          <p:spPr>
            <a:xfrm>
              <a:off x="5293142" y="5672967"/>
              <a:ext cx="231625" cy="215504"/>
            </a:xfrm>
            <a:custGeom>
              <a:avLst/>
              <a:gdLst>
                <a:gd name="connsiteX0" fmla="*/ 218871 w 231625"/>
                <a:gd name="connsiteY0" fmla="*/ 116010 h 215504"/>
                <a:gd name="connsiteX1" fmla="*/ 168271 w 231625"/>
                <a:gd name="connsiteY1" fmla="*/ 175291 h 215504"/>
                <a:gd name="connsiteX2" fmla="*/ 74901 w 231625"/>
                <a:gd name="connsiteY2" fmla="*/ 213023 h 215504"/>
                <a:gd name="connsiteX3" fmla="*/ 8249 w 231625"/>
                <a:gd name="connsiteY3" fmla="*/ 133633 h 215504"/>
                <a:gd name="connsiteX4" fmla="*/ 41095 w 231625"/>
                <a:gd name="connsiteY4" fmla="*/ 130688 h 215504"/>
                <a:gd name="connsiteX5" fmla="*/ 17169 w 231625"/>
                <a:gd name="connsiteY5" fmla="*/ 40939 h 215504"/>
                <a:gd name="connsiteX6" fmla="*/ 71433 w 231625"/>
                <a:gd name="connsiteY6" fmla="*/ 76359 h 215504"/>
                <a:gd name="connsiteX7" fmla="*/ 82273 w 231625"/>
                <a:gd name="connsiteY7" fmla="*/ 1157 h 215504"/>
                <a:gd name="connsiteX8" fmla="*/ 114116 w 231625"/>
                <a:gd name="connsiteY8" fmla="*/ 29401 h 215504"/>
                <a:gd name="connsiteX9" fmla="*/ 166046 w 231625"/>
                <a:gd name="connsiteY9" fmla="*/ 54636 h 215504"/>
                <a:gd name="connsiteX10" fmla="*/ 169711 w 231625"/>
                <a:gd name="connsiteY10" fmla="*/ 44559 h 215504"/>
                <a:gd name="connsiteX11" fmla="*/ 207312 w 231625"/>
                <a:gd name="connsiteY11" fmla="*/ 49641 h 215504"/>
                <a:gd name="connsiteX12" fmla="*/ 197693 w 231625"/>
                <a:gd name="connsiteY12" fmla="*/ 105868 h 215504"/>
                <a:gd name="connsiteX13" fmla="*/ 215163 w 231625"/>
                <a:gd name="connsiteY13" fmla="*/ 86261 h 215504"/>
                <a:gd name="connsiteX14" fmla="*/ 218871 w 231625"/>
                <a:gd name="connsiteY14" fmla="*/ 116010 h 215504"/>
                <a:gd name="connsiteX15" fmla="*/ 218871 w 231625"/>
                <a:gd name="connsiteY15" fmla="*/ 116010 h 21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1625" h="215504">
                  <a:moveTo>
                    <a:pt x="218871" y="116010"/>
                  </a:moveTo>
                  <a:cubicBezTo>
                    <a:pt x="204019" y="138191"/>
                    <a:pt x="187639" y="157821"/>
                    <a:pt x="168271" y="175291"/>
                  </a:cubicBezTo>
                  <a:cubicBezTo>
                    <a:pt x="143386" y="198017"/>
                    <a:pt x="110801" y="223666"/>
                    <a:pt x="74901" y="213023"/>
                  </a:cubicBezTo>
                  <a:cubicBezTo>
                    <a:pt x="40768" y="202903"/>
                    <a:pt x="20571" y="164058"/>
                    <a:pt x="8249" y="133633"/>
                  </a:cubicBezTo>
                  <a:cubicBezTo>
                    <a:pt x="-19036" y="30688"/>
                    <a:pt x="29099" y="110841"/>
                    <a:pt x="41095" y="130688"/>
                  </a:cubicBezTo>
                  <a:cubicBezTo>
                    <a:pt x="29121" y="102117"/>
                    <a:pt x="20528" y="71953"/>
                    <a:pt x="17169" y="40939"/>
                  </a:cubicBezTo>
                  <a:cubicBezTo>
                    <a:pt x="8314" y="-36881"/>
                    <a:pt x="62295" y="43927"/>
                    <a:pt x="71433" y="76359"/>
                  </a:cubicBezTo>
                  <a:cubicBezTo>
                    <a:pt x="71695" y="56839"/>
                    <a:pt x="59306" y="-1003"/>
                    <a:pt x="82273" y="1157"/>
                  </a:cubicBezTo>
                  <a:cubicBezTo>
                    <a:pt x="92175" y="2094"/>
                    <a:pt x="105632" y="11320"/>
                    <a:pt x="114116" y="29401"/>
                  </a:cubicBezTo>
                  <a:cubicBezTo>
                    <a:pt x="108838" y="6871"/>
                    <a:pt x="167180" y="-34329"/>
                    <a:pt x="166046" y="54636"/>
                  </a:cubicBezTo>
                  <a:cubicBezTo>
                    <a:pt x="167268" y="51277"/>
                    <a:pt x="168555" y="47962"/>
                    <a:pt x="169711" y="44559"/>
                  </a:cubicBezTo>
                  <a:cubicBezTo>
                    <a:pt x="176319" y="25061"/>
                    <a:pt x="208315" y="27002"/>
                    <a:pt x="207312" y="49641"/>
                  </a:cubicBezTo>
                  <a:cubicBezTo>
                    <a:pt x="206461" y="69140"/>
                    <a:pt x="203102" y="87897"/>
                    <a:pt x="197693" y="105868"/>
                  </a:cubicBezTo>
                  <a:cubicBezTo>
                    <a:pt x="203539" y="99369"/>
                    <a:pt x="209340" y="92804"/>
                    <a:pt x="215163" y="86261"/>
                  </a:cubicBezTo>
                  <a:cubicBezTo>
                    <a:pt x="243451" y="54439"/>
                    <a:pt x="228795" y="101201"/>
                    <a:pt x="218871" y="116010"/>
                  </a:cubicBezTo>
                  <a:lnTo>
                    <a:pt x="218871" y="11601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78BA7243-4AE0-4878-B4F8-8D953EE3F6E2}"/>
                </a:ext>
              </a:extLst>
            </p:cNvPr>
            <p:cNvSpPr/>
            <p:nvPr/>
          </p:nvSpPr>
          <p:spPr>
            <a:xfrm>
              <a:off x="4964996" y="5886788"/>
              <a:ext cx="378239" cy="309286"/>
            </a:xfrm>
            <a:custGeom>
              <a:avLst/>
              <a:gdLst>
                <a:gd name="connsiteX0" fmla="*/ 274453 w 378239"/>
                <a:gd name="connsiteY0" fmla="*/ 2146 h 309286"/>
                <a:gd name="connsiteX1" fmla="*/ 374105 w 378239"/>
                <a:gd name="connsiteY1" fmla="*/ 42234 h 309286"/>
                <a:gd name="connsiteX2" fmla="*/ 195979 w 378239"/>
                <a:gd name="connsiteY2" fmla="*/ 290654 h 309286"/>
                <a:gd name="connsiteX3" fmla="*/ 73492 w 378239"/>
                <a:gd name="connsiteY3" fmla="*/ 282300 h 309286"/>
                <a:gd name="connsiteX4" fmla="*/ 73514 w 378239"/>
                <a:gd name="connsiteY4" fmla="*/ 193903 h 309286"/>
                <a:gd name="connsiteX5" fmla="*/ 48999 w 378239"/>
                <a:gd name="connsiteY5" fmla="*/ 186488 h 309286"/>
                <a:gd name="connsiteX6" fmla="*/ 10111 w 378239"/>
                <a:gd name="connsiteY6" fmla="*/ 147774 h 309286"/>
                <a:gd name="connsiteX7" fmla="*/ 25705 w 378239"/>
                <a:gd name="connsiteY7" fmla="*/ 42277 h 309286"/>
                <a:gd name="connsiteX8" fmla="*/ 142129 w 378239"/>
                <a:gd name="connsiteY8" fmla="*/ 4981 h 309286"/>
                <a:gd name="connsiteX9" fmla="*/ 274453 w 378239"/>
                <a:gd name="connsiteY9" fmla="*/ 2146 h 309286"/>
                <a:gd name="connsiteX10" fmla="*/ 274453 w 378239"/>
                <a:gd name="connsiteY10" fmla="*/ 2146 h 30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239" h="309286">
                  <a:moveTo>
                    <a:pt x="274453" y="2146"/>
                  </a:moveTo>
                  <a:cubicBezTo>
                    <a:pt x="309720" y="5199"/>
                    <a:pt x="354366" y="7337"/>
                    <a:pt x="374105" y="42234"/>
                  </a:cubicBezTo>
                  <a:cubicBezTo>
                    <a:pt x="406951" y="100337"/>
                    <a:pt x="234475" y="270588"/>
                    <a:pt x="195979" y="290654"/>
                  </a:cubicBezTo>
                  <a:cubicBezTo>
                    <a:pt x="159098" y="309869"/>
                    <a:pt x="100886" y="323784"/>
                    <a:pt x="73492" y="282300"/>
                  </a:cubicBezTo>
                  <a:cubicBezTo>
                    <a:pt x="55062" y="254361"/>
                    <a:pt x="63939" y="223565"/>
                    <a:pt x="73514" y="193903"/>
                  </a:cubicBezTo>
                  <a:cubicBezTo>
                    <a:pt x="65008" y="192136"/>
                    <a:pt x="56480" y="190283"/>
                    <a:pt x="48999" y="186488"/>
                  </a:cubicBezTo>
                  <a:cubicBezTo>
                    <a:pt x="32750" y="178200"/>
                    <a:pt x="18486" y="164045"/>
                    <a:pt x="10111" y="147774"/>
                  </a:cubicBezTo>
                  <a:cubicBezTo>
                    <a:pt x="-7642" y="113314"/>
                    <a:pt x="-1754" y="70020"/>
                    <a:pt x="25705" y="42277"/>
                  </a:cubicBezTo>
                  <a:cubicBezTo>
                    <a:pt x="55477" y="12179"/>
                    <a:pt x="102609" y="9671"/>
                    <a:pt x="142129" y="4981"/>
                  </a:cubicBezTo>
                  <a:cubicBezTo>
                    <a:pt x="186055" y="-231"/>
                    <a:pt x="230374" y="-1649"/>
                    <a:pt x="274453" y="2146"/>
                  </a:cubicBezTo>
                  <a:lnTo>
                    <a:pt x="274453" y="214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79A0B812-F3D8-4BB8-8829-8FC16357D84B}"/>
                </a:ext>
              </a:extLst>
            </p:cNvPr>
            <p:cNvSpPr/>
            <p:nvPr/>
          </p:nvSpPr>
          <p:spPr>
            <a:xfrm>
              <a:off x="5076214" y="5886782"/>
              <a:ext cx="270057" cy="261603"/>
            </a:xfrm>
            <a:custGeom>
              <a:avLst/>
              <a:gdLst>
                <a:gd name="connsiteX0" fmla="*/ 163235 w 270057"/>
                <a:gd name="connsiteY0" fmla="*/ 2152 h 261603"/>
                <a:gd name="connsiteX1" fmla="*/ 262887 w 270057"/>
                <a:gd name="connsiteY1" fmla="*/ 42240 h 261603"/>
                <a:gd name="connsiteX2" fmla="*/ 261032 w 270057"/>
                <a:gd name="connsiteY2" fmla="*/ 98947 h 261603"/>
                <a:gd name="connsiteX3" fmla="*/ 259855 w 270057"/>
                <a:gd name="connsiteY3" fmla="*/ 107671 h 261603"/>
                <a:gd name="connsiteX4" fmla="*/ 123343 w 270057"/>
                <a:gd name="connsiteY4" fmla="*/ 259144 h 261603"/>
                <a:gd name="connsiteX5" fmla="*/ 89821 w 270057"/>
                <a:gd name="connsiteY5" fmla="*/ 233386 h 261603"/>
                <a:gd name="connsiteX6" fmla="*/ 119374 w 270057"/>
                <a:gd name="connsiteY6" fmla="*/ 190637 h 261603"/>
                <a:gd name="connsiteX7" fmla="*/ 55361 w 270057"/>
                <a:gd name="connsiteY7" fmla="*/ 207061 h 261603"/>
                <a:gd name="connsiteX8" fmla="*/ 46833 w 270057"/>
                <a:gd name="connsiteY8" fmla="*/ 175588 h 261603"/>
                <a:gd name="connsiteX9" fmla="*/ 88185 w 270057"/>
                <a:gd name="connsiteY9" fmla="*/ 148194 h 261603"/>
                <a:gd name="connsiteX10" fmla="*/ 27705 w 270057"/>
                <a:gd name="connsiteY10" fmla="*/ 130353 h 261603"/>
                <a:gd name="connsiteX11" fmla="*/ 49668 w 270057"/>
                <a:gd name="connsiteY11" fmla="*/ 91226 h 261603"/>
                <a:gd name="connsiteX12" fmla="*/ 16800 w 270057"/>
                <a:gd name="connsiteY12" fmla="*/ 89001 h 261603"/>
                <a:gd name="connsiteX13" fmla="*/ 11195 w 270057"/>
                <a:gd name="connsiteY13" fmla="*/ 46035 h 261603"/>
                <a:gd name="connsiteX14" fmla="*/ 39832 w 270057"/>
                <a:gd name="connsiteY14" fmla="*/ 32599 h 261603"/>
                <a:gd name="connsiteX15" fmla="*/ 54772 w 270057"/>
                <a:gd name="connsiteY15" fmla="*/ 2545 h 261603"/>
                <a:gd name="connsiteX16" fmla="*/ 163235 w 270057"/>
                <a:gd name="connsiteY16" fmla="*/ 2152 h 261603"/>
                <a:gd name="connsiteX17" fmla="*/ 163235 w 270057"/>
                <a:gd name="connsiteY17" fmla="*/ 2152 h 26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0057" h="261603">
                  <a:moveTo>
                    <a:pt x="163235" y="2152"/>
                  </a:moveTo>
                  <a:cubicBezTo>
                    <a:pt x="198502" y="5205"/>
                    <a:pt x="243148" y="7343"/>
                    <a:pt x="262887" y="42240"/>
                  </a:cubicBezTo>
                  <a:cubicBezTo>
                    <a:pt x="274337" y="62501"/>
                    <a:pt x="270847" y="81673"/>
                    <a:pt x="261032" y="98947"/>
                  </a:cubicBezTo>
                  <a:cubicBezTo>
                    <a:pt x="258895" y="101782"/>
                    <a:pt x="262428" y="105468"/>
                    <a:pt x="259855" y="107671"/>
                  </a:cubicBezTo>
                  <a:cubicBezTo>
                    <a:pt x="247270" y="134192"/>
                    <a:pt x="150541" y="244662"/>
                    <a:pt x="123343" y="259144"/>
                  </a:cubicBezTo>
                  <a:cubicBezTo>
                    <a:pt x="107488" y="267584"/>
                    <a:pt x="82035" y="253146"/>
                    <a:pt x="89821" y="233386"/>
                  </a:cubicBezTo>
                  <a:cubicBezTo>
                    <a:pt x="96473" y="216548"/>
                    <a:pt x="107858" y="203767"/>
                    <a:pt x="119374" y="190637"/>
                  </a:cubicBezTo>
                  <a:cubicBezTo>
                    <a:pt x="100137" y="200038"/>
                    <a:pt x="79330" y="206341"/>
                    <a:pt x="55361" y="207061"/>
                  </a:cubicBezTo>
                  <a:cubicBezTo>
                    <a:pt x="37476" y="207606"/>
                    <a:pt x="33943" y="184596"/>
                    <a:pt x="46833" y="175588"/>
                  </a:cubicBezTo>
                  <a:cubicBezTo>
                    <a:pt x="60399" y="166122"/>
                    <a:pt x="74227" y="157071"/>
                    <a:pt x="88185" y="148194"/>
                  </a:cubicBezTo>
                  <a:cubicBezTo>
                    <a:pt x="63322" y="154716"/>
                    <a:pt x="34837" y="156569"/>
                    <a:pt x="27705" y="130353"/>
                  </a:cubicBezTo>
                  <a:cubicBezTo>
                    <a:pt x="23103" y="113429"/>
                    <a:pt x="34183" y="100779"/>
                    <a:pt x="49668" y="91226"/>
                  </a:cubicBezTo>
                  <a:cubicBezTo>
                    <a:pt x="38872" y="91335"/>
                    <a:pt x="27967" y="90680"/>
                    <a:pt x="16800" y="89001"/>
                  </a:cubicBezTo>
                  <a:cubicBezTo>
                    <a:pt x="-3658" y="85947"/>
                    <a:pt x="-5316" y="55108"/>
                    <a:pt x="11195" y="46035"/>
                  </a:cubicBezTo>
                  <a:cubicBezTo>
                    <a:pt x="20682" y="40822"/>
                    <a:pt x="30235" y="36394"/>
                    <a:pt x="39832" y="32599"/>
                  </a:cubicBezTo>
                  <a:cubicBezTo>
                    <a:pt x="-2851" y="25991"/>
                    <a:pt x="18653" y="5642"/>
                    <a:pt x="54772" y="2545"/>
                  </a:cubicBezTo>
                  <a:cubicBezTo>
                    <a:pt x="90824" y="-574"/>
                    <a:pt x="127117" y="-967"/>
                    <a:pt x="163235" y="2152"/>
                  </a:cubicBezTo>
                  <a:lnTo>
                    <a:pt x="163235" y="215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9508BEFB-9670-4C4E-BB9A-044CACFCC86A}"/>
                </a:ext>
              </a:extLst>
            </p:cNvPr>
            <p:cNvSpPr/>
            <p:nvPr/>
          </p:nvSpPr>
          <p:spPr>
            <a:xfrm>
              <a:off x="5027736" y="5486986"/>
              <a:ext cx="501" cy="490"/>
            </a:xfrm>
            <a:custGeom>
              <a:avLst/>
              <a:gdLst>
                <a:gd name="connsiteX0" fmla="*/ 502 w 501"/>
                <a:gd name="connsiteY0" fmla="*/ 245 h 490"/>
                <a:gd name="connsiteX1" fmla="*/ 0 w 501"/>
                <a:gd name="connsiteY1" fmla="*/ 245 h 490"/>
                <a:gd name="connsiteX2" fmla="*/ 502 w 501"/>
                <a:gd name="connsiteY2" fmla="*/ 245 h 490"/>
                <a:gd name="connsiteX3" fmla="*/ 502 w 501"/>
                <a:gd name="connsiteY3" fmla="*/ 245 h 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1" h="490">
                  <a:moveTo>
                    <a:pt x="502" y="245"/>
                  </a:moveTo>
                  <a:cubicBezTo>
                    <a:pt x="502" y="573"/>
                    <a:pt x="0" y="573"/>
                    <a:pt x="0" y="245"/>
                  </a:cubicBezTo>
                  <a:cubicBezTo>
                    <a:pt x="0" y="-82"/>
                    <a:pt x="502" y="-82"/>
                    <a:pt x="502" y="245"/>
                  </a:cubicBezTo>
                  <a:lnTo>
                    <a:pt x="502" y="245"/>
                  </a:lnTo>
                  <a:close/>
                </a:path>
              </a:pathLst>
            </a:custGeom>
            <a:solidFill>
              <a:srgbClr val="78607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C7446315-9B61-429D-B765-5F1822E7BFEA}"/>
                </a:ext>
              </a:extLst>
            </p:cNvPr>
            <p:cNvSpPr/>
            <p:nvPr/>
          </p:nvSpPr>
          <p:spPr>
            <a:xfrm>
              <a:off x="5448676" y="6015734"/>
              <a:ext cx="19344" cy="19278"/>
            </a:xfrm>
            <a:custGeom>
              <a:avLst/>
              <a:gdLst>
                <a:gd name="connsiteX0" fmla="*/ 17361 w 19344"/>
                <a:gd name="connsiteY0" fmla="*/ 3671 h 19278"/>
                <a:gd name="connsiteX1" fmla="*/ 15638 w 19344"/>
                <a:gd name="connsiteY1" fmla="*/ 17324 h 19278"/>
                <a:gd name="connsiteX2" fmla="*/ 1984 w 19344"/>
                <a:gd name="connsiteY2" fmla="*/ 15601 h 19278"/>
                <a:gd name="connsiteX3" fmla="*/ 3707 w 19344"/>
                <a:gd name="connsiteY3" fmla="*/ 1947 h 19278"/>
                <a:gd name="connsiteX4" fmla="*/ 17361 w 19344"/>
                <a:gd name="connsiteY4" fmla="*/ 3671 h 19278"/>
                <a:gd name="connsiteX5" fmla="*/ 17361 w 19344"/>
                <a:gd name="connsiteY5" fmla="*/ 3671 h 19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44" h="19278">
                  <a:moveTo>
                    <a:pt x="17361" y="3671"/>
                  </a:moveTo>
                  <a:cubicBezTo>
                    <a:pt x="20479" y="7684"/>
                    <a:pt x="19934" y="14270"/>
                    <a:pt x="15638" y="17324"/>
                  </a:cubicBezTo>
                  <a:cubicBezTo>
                    <a:pt x="11341" y="20356"/>
                    <a:pt x="5343" y="19919"/>
                    <a:pt x="1984" y="15601"/>
                  </a:cubicBezTo>
                  <a:cubicBezTo>
                    <a:pt x="-1134" y="11588"/>
                    <a:pt x="-589" y="5001"/>
                    <a:pt x="3707" y="1947"/>
                  </a:cubicBezTo>
                  <a:cubicBezTo>
                    <a:pt x="8026" y="-1084"/>
                    <a:pt x="14024" y="-626"/>
                    <a:pt x="17361" y="3671"/>
                  </a:cubicBezTo>
                  <a:lnTo>
                    <a:pt x="17361" y="36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59B6CB66-E5CE-4A8A-B5A5-FDDF43B7573D}"/>
                </a:ext>
              </a:extLst>
            </p:cNvPr>
            <p:cNvSpPr/>
            <p:nvPr/>
          </p:nvSpPr>
          <p:spPr>
            <a:xfrm>
              <a:off x="5473608" y="5986077"/>
              <a:ext cx="13232" cy="13101"/>
            </a:xfrm>
            <a:custGeom>
              <a:avLst/>
              <a:gdLst>
                <a:gd name="connsiteX0" fmla="*/ 11818 w 13232"/>
                <a:gd name="connsiteY0" fmla="*/ 2509 h 13101"/>
                <a:gd name="connsiteX1" fmla="*/ 1414 w 13232"/>
                <a:gd name="connsiteY1" fmla="*/ 10579 h 13101"/>
                <a:gd name="connsiteX2" fmla="*/ 11818 w 13232"/>
                <a:gd name="connsiteY2" fmla="*/ 2509 h 13101"/>
                <a:gd name="connsiteX3" fmla="*/ 11818 w 13232"/>
                <a:gd name="connsiteY3" fmla="*/ 2509 h 1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2" h="13101">
                  <a:moveTo>
                    <a:pt x="11818" y="2509"/>
                  </a:moveTo>
                  <a:cubicBezTo>
                    <a:pt x="17009" y="9205"/>
                    <a:pt x="6627" y="17297"/>
                    <a:pt x="1414" y="10579"/>
                  </a:cubicBezTo>
                  <a:cubicBezTo>
                    <a:pt x="-3776" y="3905"/>
                    <a:pt x="6606" y="-4186"/>
                    <a:pt x="11818" y="2509"/>
                  </a:cubicBezTo>
                  <a:lnTo>
                    <a:pt x="11818" y="25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E3C07046-49BF-49C0-ADAA-442250EE53F9}"/>
                </a:ext>
              </a:extLst>
            </p:cNvPr>
            <p:cNvSpPr/>
            <p:nvPr/>
          </p:nvSpPr>
          <p:spPr>
            <a:xfrm>
              <a:off x="5471268" y="5962461"/>
              <a:ext cx="11093" cy="10985"/>
            </a:xfrm>
            <a:custGeom>
              <a:avLst/>
              <a:gdLst>
                <a:gd name="connsiteX0" fmla="*/ 9905 w 11093"/>
                <a:gd name="connsiteY0" fmla="*/ 2112 h 10985"/>
                <a:gd name="connsiteX1" fmla="*/ 1181 w 11093"/>
                <a:gd name="connsiteY1" fmla="*/ 8873 h 10985"/>
                <a:gd name="connsiteX2" fmla="*/ 9905 w 11093"/>
                <a:gd name="connsiteY2" fmla="*/ 2112 h 10985"/>
                <a:gd name="connsiteX3" fmla="*/ 9905 w 11093"/>
                <a:gd name="connsiteY3" fmla="*/ 2112 h 1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85">
                  <a:moveTo>
                    <a:pt x="9905" y="2112"/>
                  </a:moveTo>
                  <a:cubicBezTo>
                    <a:pt x="14267" y="7717"/>
                    <a:pt x="5543" y="14500"/>
                    <a:pt x="1181" y="8873"/>
                  </a:cubicBezTo>
                  <a:cubicBezTo>
                    <a:pt x="-3160" y="3268"/>
                    <a:pt x="5543" y="-3515"/>
                    <a:pt x="9905" y="2112"/>
                  </a:cubicBezTo>
                  <a:lnTo>
                    <a:pt x="9905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C84AAF1F-1927-4098-BBFE-2DBA93AC628A}"/>
                </a:ext>
              </a:extLst>
            </p:cNvPr>
            <p:cNvSpPr/>
            <p:nvPr/>
          </p:nvSpPr>
          <p:spPr>
            <a:xfrm>
              <a:off x="5439917" y="5992393"/>
              <a:ext cx="10713" cy="10607"/>
            </a:xfrm>
            <a:custGeom>
              <a:avLst/>
              <a:gdLst>
                <a:gd name="connsiteX0" fmla="*/ 9566 w 10713"/>
                <a:gd name="connsiteY0" fmla="*/ 2038 h 10607"/>
                <a:gd name="connsiteX1" fmla="*/ 1147 w 10713"/>
                <a:gd name="connsiteY1" fmla="*/ 8582 h 10607"/>
                <a:gd name="connsiteX2" fmla="*/ 9566 w 10713"/>
                <a:gd name="connsiteY2" fmla="*/ 2038 h 10607"/>
                <a:gd name="connsiteX3" fmla="*/ 9566 w 10713"/>
                <a:gd name="connsiteY3" fmla="*/ 2038 h 1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13" h="10607">
                  <a:moveTo>
                    <a:pt x="9566" y="2038"/>
                  </a:moveTo>
                  <a:cubicBezTo>
                    <a:pt x="13775" y="7447"/>
                    <a:pt x="5357" y="13990"/>
                    <a:pt x="1147" y="8582"/>
                  </a:cubicBezTo>
                  <a:cubicBezTo>
                    <a:pt x="-3062" y="3151"/>
                    <a:pt x="5357" y="-3392"/>
                    <a:pt x="9566" y="2038"/>
                  </a:cubicBezTo>
                  <a:lnTo>
                    <a:pt x="9566" y="20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17EBE4AC-2574-4166-8CB4-BA6EE6FD274C}"/>
                </a:ext>
              </a:extLst>
            </p:cNvPr>
            <p:cNvSpPr/>
            <p:nvPr/>
          </p:nvSpPr>
          <p:spPr>
            <a:xfrm>
              <a:off x="5407923" y="6042548"/>
              <a:ext cx="15376" cy="15230"/>
            </a:xfrm>
            <a:custGeom>
              <a:avLst/>
              <a:gdLst>
                <a:gd name="connsiteX0" fmla="*/ 13730 w 15376"/>
                <a:gd name="connsiteY0" fmla="*/ 2920 h 15230"/>
                <a:gd name="connsiteX1" fmla="*/ 1647 w 15376"/>
                <a:gd name="connsiteY1" fmla="*/ 12298 h 15230"/>
                <a:gd name="connsiteX2" fmla="*/ 13730 w 15376"/>
                <a:gd name="connsiteY2" fmla="*/ 2920 h 15230"/>
                <a:gd name="connsiteX3" fmla="*/ 13730 w 15376"/>
                <a:gd name="connsiteY3" fmla="*/ 2920 h 1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76" h="15230">
                  <a:moveTo>
                    <a:pt x="13730" y="2920"/>
                  </a:moveTo>
                  <a:cubicBezTo>
                    <a:pt x="19771" y="10706"/>
                    <a:pt x="7688" y="20106"/>
                    <a:pt x="1647" y="12298"/>
                  </a:cubicBezTo>
                  <a:cubicBezTo>
                    <a:pt x="-4395" y="4534"/>
                    <a:pt x="7688" y="-4867"/>
                    <a:pt x="13730" y="2920"/>
                  </a:cubicBezTo>
                  <a:lnTo>
                    <a:pt x="13730" y="29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FDAD80F5-7815-4E41-993A-6A8284228A2C}"/>
                </a:ext>
              </a:extLst>
            </p:cNvPr>
            <p:cNvSpPr/>
            <p:nvPr/>
          </p:nvSpPr>
          <p:spPr>
            <a:xfrm>
              <a:off x="5409650" y="6023554"/>
              <a:ext cx="9196" cy="9095"/>
            </a:xfrm>
            <a:custGeom>
              <a:avLst/>
              <a:gdLst>
                <a:gd name="connsiteX0" fmla="*/ 8208 w 9196"/>
                <a:gd name="connsiteY0" fmla="*/ 1739 h 9095"/>
                <a:gd name="connsiteX1" fmla="*/ 989 w 9196"/>
                <a:gd name="connsiteY1" fmla="*/ 7344 h 9095"/>
                <a:gd name="connsiteX2" fmla="*/ 8208 w 9196"/>
                <a:gd name="connsiteY2" fmla="*/ 1739 h 9095"/>
                <a:gd name="connsiteX3" fmla="*/ 8208 w 9196"/>
                <a:gd name="connsiteY3" fmla="*/ 1739 h 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6" h="9095">
                  <a:moveTo>
                    <a:pt x="8208" y="1739"/>
                  </a:moveTo>
                  <a:cubicBezTo>
                    <a:pt x="11828" y="6384"/>
                    <a:pt x="4610" y="12012"/>
                    <a:pt x="989" y="7344"/>
                  </a:cubicBezTo>
                  <a:cubicBezTo>
                    <a:pt x="-2632" y="2720"/>
                    <a:pt x="4588" y="-2907"/>
                    <a:pt x="8208" y="1739"/>
                  </a:cubicBezTo>
                  <a:lnTo>
                    <a:pt x="8208" y="17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F7B61C52-2279-45C0-A2CB-E2897DC35A99}"/>
                </a:ext>
              </a:extLst>
            </p:cNvPr>
            <p:cNvSpPr/>
            <p:nvPr/>
          </p:nvSpPr>
          <p:spPr>
            <a:xfrm>
              <a:off x="5381621" y="6073301"/>
              <a:ext cx="13982" cy="14057"/>
            </a:xfrm>
            <a:custGeom>
              <a:avLst/>
              <a:gdLst>
                <a:gd name="connsiteX0" fmla="*/ 4175 w 13982"/>
                <a:gd name="connsiteY0" fmla="*/ 368 h 14057"/>
                <a:gd name="connsiteX1" fmla="*/ 13837 w 13982"/>
                <a:gd name="connsiteY1" fmla="*/ 5951 h 14057"/>
                <a:gd name="connsiteX2" fmla="*/ 13903 w 13982"/>
                <a:gd name="connsiteY2" fmla="*/ 6300 h 14057"/>
                <a:gd name="connsiteX3" fmla="*/ 4590 w 13982"/>
                <a:gd name="connsiteY3" fmla="*/ 13541 h 14057"/>
                <a:gd name="connsiteX4" fmla="*/ 4263 w 13982"/>
                <a:gd name="connsiteY4" fmla="*/ 13389 h 14057"/>
                <a:gd name="connsiteX5" fmla="*/ 1253 w 13982"/>
                <a:gd name="connsiteY5" fmla="*/ 2658 h 14057"/>
                <a:gd name="connsiteX6" fmla="*/ 4175 w 13982"/>
                <a:gd name="connsiteY6" fmla="*/ 368 h 14057"/>
                <a:gd name="connsiteX7" fmla="*/ 4175 w 13982"/>
                <a:gd name="connsiteY7" fmla="*/ 368 h 1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82" h="14057">
                  <a:moveTo>
                    <a:pt x="4175" y="368"/>
                  </a:moveTo>
                  <a:cubicBezTo>
                    <a:pt x="8581" y="-875"/>
                    <a:pt x="13030" y="1044"/>
                    <a:pt x="13837" y="5951"/>
                  </a:cubicBezTo>
                  <a:cubicBezTo>
                    <a:pt x="13859" y="6060"/>
                    <a:pt x="13881" y="6191"/>
                    <a:pt x="13903" y="6300"/>
                  </a:cubicBezTo>
                  <a:cubicBezTo>
                    <a:pt x="14710" y="11295"/>
                    <a:pt x="9214" y="15570"/>
                    <a:pt x="4590" y="13541"/>
                  </a:cubicBezTo>
                  <a:cubicBezTo>
                    <a:pt x="4480" y="13498"/>
                    <a:pt x="4372" y="13454"/>
                    <a:pt x="4263" y="13389"/>
                  </a:cubicBezTo>
                  <a:cubicBezTo>
                    <a:pt x="-274" y="11404"/>
                    <a:pt x="-1038" y="6606"/>
                    <a:pt x="1253" y="2658"/>
                  </a:cubicBezTo>
                  <a:cubicBezTo>
                    <a:pt x="1732" y="1764"/>
                    <a:pt x="3194" y="651"/>
                    <a:pt x="4175" y="368"/>
                  </a:cubicBezTo>
                  <a:lnTo>
                    <a:pt x="4175" y="3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9A711E34-8A46-49C2-BC26-226116B66A5D}"/>
                </a:ext>
              </a:extLst>
            </p:cNvPr>
            <p:cNvSpPr/>
            <p:nvPr/>
          </p:nvSpPr>
          <p:spPr>
            <a:xfrm>
              <a:off x="5386692" y="6027559"/>
              <a:ext cx="16507" cy="16352"/>
            </a:xfrm>
            <a:custGeom>
              <a:avLst/>
              <a:gdLst>
                <a:gd name="connsiteX0" fmla="*/ 14742 w 16507"/>
                <a:gd name="connsiteY0" fmla="*/ 3143 h 16352"/>
                <a:gd name="connsiteX1" fmla="*/ 1765 w 16507"/>
                <a:gd name="connsiteY1" fmla="*/ 13219 h 16352"/>
                <a:gd name="connsiteX2" fmla="*/ 14742 w 16507"/>
                <a:gd name="connsiteY2" fmla="*/ 3143 h 16352"/>
                <a:gd name="connsiteX3" fmla="*/ 14742 w 16507"/>
                <a:gd name="connsiteY3" fmla="*/ 3143 h 1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07" h="16352">
                  <a:moveTo>
                    <a:pt x="14742" y="3143"/>
                  </a:moveTo>
                  <a:cubicBezTo>
                    <a:pt x="21220" y="11496"/>
                    <a:pt x="8265" y="21572"/>
                    <a:pt x="1765" y="13219"/>
                  </a:cubicBezTo>
                  <a:cubicBezTo>
                    <a:pt x="-4712" y="4866"/>
                    <a:pt x="8243" y="-5233"/>
                    <a:pt x="14742" y="3143"/>
                  </a:cubicBezTo>
                  <a:lnTo>
                    <a:pt x="14742" y="3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3BA9F1F3-C106-4529-8708-F232ED25D7C3}"/>
                </a:ext>
              </a:extLst>
            </p:cNvPr>
            <p:cNvSpPr/>
            <p:nvPr/>
          </p:nvSpPr>
          <p:spPr>
            <a:xfrm>
              <a:off x="5380055" y="6051042"/>
              <a:ext cx="13609" cy="13474"/>
            </a:xfrm>
            <a:custGeom>
              <a:avLst/>
              <a:gdLst>
                <a:gd name="connsiteX0" fmla="*/ 12153 w 13609"/>
                <a:gd name="connsiteY0" fmla="*/ 2583 h 13474"/>
                <a:gd name="connsiteX1" fmla="*/ 1466 w 13609"/>
                <a:gd name="connsiteY1" fmla="*/ 10892 h 13474"/>
                <a:gd name="connsiteX2" fmla="*/ 12153 w 13609"/>
                <a:gd name="connsiteY2" fmla="*/ 2583 h 13474"/>
                <a:gd name="connsiteX3" fmla="*/ 12153 w 13609"/>
                <a:gd name="connsiteY3" fmla="*/ 2583 h 1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09" h="13474">
                  <a:moveTo>
                    <a:pt x="12153" y="2583"/>
                  </a:moveTo>
                  <a:cubicBezTo>
                    <a:pt x="17497" y="9453"/>
                    <a:pt x="6810" y="17784"/>
                    <a:pt x="1466" y="10892"/>
                  </a:cubicBezTo>
                  <a:cubicBezTo>
                    <a:pt x="-3899" y="4022"/>
                    <a:pt x="6788" y="-4310"/>
                    <a:pt x="12153" y="2583"/>
                  </a:cubicBezTo>
                  <a:lnTo>
                    <a:pt x="12153" y="25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EA9D72D2-8B56-4F8A-8911-3EACC8578FC4}"/>
                </a:ext>
              </a:extLst>
            </p:cNvPr>
            <p:cNvSpPr/>
            <p:nvPr/>
          </p:nvSpPr>
          <p:spPr>
            <a:xfrm>
              <a:off x="5358296" y="6032917"/>
              <a:ext cx="16385" cy="16223"/>
            </a:xfrm>
            <a:custGeom>
              <a:avLst/>
              <a:gdLst>
                <a:gd name="connsiteX0" fmla="*/ 14632 w 16385"/>
                <a:gd name="connsiteY0" fmla="*/ 3106 h 16223"/>
                <a:gd name="connsiteX1" fmla="*/ 1764 w 16385"/>
                <a:gd name="connsiteY1" fmla="*/ 13117 h 16223"/>
                <a:gd name="connsiteX2" fmla="*/ 14632 w 16385"/>
                <a:gd name="connsiteY2" fmla="*/ 3106 h 16223"/>
                <a:gd name="connsiteX3" fmla="*/ 14632 w 16385"/>
                <a:gd name="connsiteY3" fmla="*/ 3106 h 1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85" h="16223">
                  <a:moveTo>
                    <a:pt x="14632" y="3106"/>
                  </a:moveTo>
                  <a:cubicBezTo>
                    <a:pt x="21066" y="11394"/>
                    <a:pt x="8198" y="21405"/>
                    <a:pt x="1764" y="13117"/>
                  </a:cubicBezTo>
                  <a:cubicBezTo>
                    <a:pt x="-4692" y="4829"/>
                    <a:pt x="8176" y="-5181"/>
                    <a:pt x="14632" y="3106"/>
                  </a:cubicBezTo>
                  <a:lnTo>
                    <a:pt x="14632" y="31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730E3BFA-91B8-428D-84F4-55C240C4B122}"/>
                </a:ext>
              </a:extLst>
            </p:cNvPr>
            <p:cNvSpPr/>
            <p:nvPr/>
          </p:nvSpPr>
          <p:spPr>
            <a:xfrm>
              <a:off x="5352090" y="6060930"/>
              <a:ext cx="12733" cy="12608"/>
            </a:xfrm>
            <a:custGeom>
              <a:avLst/>
              <a:gdLst>
                <a:gd name="connsiteX0" fmla="*/ 11372 w 12733"/>
                <a:gd name="connsiteY0" fmla="*/ 2422 h 12608"/>
                <a:gd name="connsiteX1" fmla="*/ 1361 w 12733"/>
                <a:gd name="connsiteY1" fmla="*/ 10186 h 12608"/>
                <a:gd name="connsiteX2" fmla="*/ 11372 w 12733"/>
                <a:gd name="connsiteY2" fmla="*/ 2422 h 12608"/>
                <a:gd name="connsiteX3" fmla="*/ 11372 w 12733"/>
                <a:gd name="connsiteY3" fmla="*/ 2422 h 1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33" h="12608">
                  <a:moveTo>
                    <a:pt x="11372" y="2422"/>
                  </a:moveTo>
                  <a:cubicBezTo>
                    <a:pt x="16367" y="8856"/>
                    <a:pt x="6378" y="16643"/>
                    <a:pt x="1361" y="10186"/>
                  </a:cubicBezTo>
                  <a:cubicBezTo>
                    <a:pt x="-3634" y="3753"/>
                    <a:pt x="6356" y="-4034"/>
                    <a:pt x="11372" y="2422"/>
                  </a:cubicBezTo>
                  <a:lnTo>
                    <a:pt x="11372" y="24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EFC7F766-D834-42C8-941E-940802200133}"/>
                </a:ext>
              </a:extLst>
            </p:cNvPr>
            <p:cNvSpPr/>
            <p:nvPr/>
          </p:nvSpPr>
          <p:spPr>
            <a:xfrm>
              <a:off x="5337561" y="6043305"/>
              <a:ext cx="10954" cy="10847"/>
            </a:xfrm>
            <a:custGeom>
              <a:avLst/>
              <a:gdLst>
                <a:gd name="connsiteX0" fmla="*/ 9784 w 10954"/>
                <a:gd name="connsiteY0" fmla="*/ 2076 h 10847"/>
                <a:gd name="connsiteX1" fmla="*/ 1169 w 10954"/>
                <a:gd name="connsiteY1" fmla="*/ 8771 h 10847"/>
                <a:gd name="connsiteX2" fmla="*/ 9784 w 10954"/>
                <a:gd name="connsiteY2" fmla="*/ 2076 h 10847"/>
                <a:gd name="connsiteX3" fmla="*/ 9784 w 10954"/>
                <a:gd name="connsiteY3" fmla="*/ 2076 h 1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4" h="10847">
                  <a:moveTo>
                    <a:pt x="9784" y="2076"/>
                  </a:moveTo>
                  <a:cubicBezTo>
                    <a:pt x="14081" y="7616"/>
                    <a:pt x="5487" y="14311"/>
                    <a:pt x="1169" y="8771"/>
                  </a:cubicBezTo>
                  <a:cubicBezTo>
                    <a:pt x="-3128" y="3232"/>
                    <a:pt x="5487" y="-3464"/>
                    <a:pt x="9784" y="2076"/>
                  </a:cubicBezTo>
                  <a:lnTo>
                    <a:pt x="9784" y="20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D5AD9DC7-8F8B-4CE6-9FDA-84B6224ADD67}"/>
                </a:ext>
              </a:extLst>
            </p:cNvPr>
            <p:cNvSpPr/>
            <p:nvPr/>
          </p:nvSpPr>
          <p:spPr>
            <a:xfrm>
              <a:off x="5327220" y="6063683"/>
              <a:ext cx="10077" cy="9981"/>
            </a:xfrm>
            <a:custGeom>
              <a:avLst/>
              <a:gdLst>
                <a:gd name="connsiteX0" fmla="*/ 9001 w 10077"/>
                <a:gd name="connsiteY0" fmla="*/ 1915 h 9981"/>
                <a:gd name="connsiteX1" fmla="*/ 1084 w 10077"/>
                <a:gd name="connsiteY1" fmla="*/ 8066 h 9981"/>
                <a:gd name="connsiteX2" fmla="*/ 9001 w 10077"/>
                <a:gd name="connsiteY2" fmla="*/ 1915 h 9981"/>
                <a:gd name="connsiteX3" fmla="*/ 9001 w 10077"/>
                <a:gd name="connsiteY3" fmla="*/ 1915 h 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7" h="9981">
                  <a:moveTo>
                    <a:pt x="9001" y="1915"/>
                  </a:moveTo>
                  <a:cubicBezTo>
                    <a:pt x="12949" y="7019"/>
                    <a:pt x="5053" y="13169"/>
                    <a:pt x="1084" y="8066"/>
                  </a:cubicBezTo>
                  <a:cubicBezTo>
                    <a:pt x="-2885" y="2962"/>
                    <a:pt x="5032" y="-3188"/>
                    <a:pt x="9001" y="1915"/>
                  </a:cubicBezTo>
                  <a:lnTo>
                    <a:pt x="9001" y="19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3B586D4B-CA4C-49F8-AFBC-B01D4579075D}"/>
                </a:ext>
              </a:extLst>
            </p:cNvPr>
            <p:cNvSpPr/>
            <p:nvPr/>
          </p:nvSpPr>
          <p:spPr>
            <a:xfrm>
              <a:off x="5311584" y="6024714"/>
              <a:ext cx="10834" cy="10732"/>
            </a:xfrm>
            <a:custGeom>
              <a:avLst/>
              <a:gdLst>
                <a:gd name="connsiteX0" fmla="*/ 9675 w 10834"/>
                <a:gd name="connsiteY0" fmla="*/ 2062 h 10732"/>
                <a:gd name="connsiteX1" fmla="*/ 1169 w 10834"/>
                <a:gd name="connsiteY1" fmla="*/ 8671 h 10732"/>
                <a:gd name="connsiteX2" fmla="*/ 9675 w 10834"/>
                <a:gd name="connsiteY2" fmla="*/ 2062 h 10732"/>
                <a:gd name="connsiteX3" fmla="*/ 9675 w 10834"/>
                <a:gd name="connsiteY3" fmla="*/ 2062 h 1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34" h="10732">
                  <a:moveTo>
                    <a:pt x="9675" y="2062"/>
                  </a:moveTo>
                  <a:cubicBezTo>
                    <a:pt x="13928" y="7536"/>
                    <a:pt x="5422" y="14167"/>
                    <a:pt x="1169" y="8671"/>
                  </a:cubicBezTo>
                  <a:cubicBezTo>
                    <a:pt x="-3106" y="3196"/>
                    <a:pt x="5400" y="-3434"/>
                    <a:pt x="9675" y="2062"/>
                  </a:cubicBezTo>
                  <a:lnTo>
                    <a:pt x="9675" y="20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F05C6E4C-4598-483E-96F1-3A00E9DBC7B1}"/>
                </a:ext>
              </a:extLst>
            </p:cNvPr>
            <p:cNvSpPr/>
            <p:nvPr/>
          </p:nvSpPr>
          <p:spPr>
            <a:xfrm>
              <a:off x="5317402" y="6040594"/>
              <a:ext cx="12721" cy="12595"/>
            </a:xfrm>
            <a:custGeom>
              <a:avLst/>
              <a:gdLst>
                <a:gd name="connsiteX0" fmla="*/ 11360 w 12721"/>
                <a:gd name="connsiteY0" fmla="*/ 2409 h 12595"/>
                <a:gd name="connsiteX1" fmla="*/ 1371 w 12721"/>
                <a:gd name="connsiteY1" fmla="*/ 10174 h 12595"/>
                <a:gd name="connsiteX2" fmla="*/ 11360 w 12721"/>
                <a:gd name="connsiteY2" fmla="*/ 2409 h 12595"/>
                <a:gd name="connsiteX3" fmla="*/ 11360 w 12721"/>
                <a:gd name="connsiteY3" fmla="*/ 2409 h 1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1" h="12595">
                  <a:moveTo>
                    <a:pt x="11360" y="2409"/>
                  </a:moveTo>
                  <a:cubicBezTo>
                    <a:pt x="16355" y="8843"/>
                    <a:pt x="6366" y="16630"/>
                    <a:pt x="1371" y="10174"/>
                  </a:cubicBezTo>
                  <a:cubicBezTo>
                    <a:pt x="-3645" y="3762"/>
                    <a:pt x="6344" y="-4025"/>
                    <a:pt x="11360" y="2409"/>
                  </a:cubicBezTo>
                  <a:lnTo>
                    <a:pt x="11360" y="24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6261F00E-324B-4CF3-9535-29157EDED3EC}"/>
                </a:ext>
              </a:extLst>
            </p:cNvPr>
            <p:cNvSpPr/>
            <p:nvPr/>
          </p:nvSpPr>
          <p:spPr>
            <a:xfrm>
              <a:off x="5300060" y="6046539"/>
              <a:ext cx="11722" cy="11601"/>
            </a:xfrm>
            <a:custGeom>
              <a:avLst/>
              <a:gdLst>
                <a:gd name="connsiteX0" fmla="*/ 10468 w 11722"/>
                <a:gd name="connsiteY0" fmla="*/ 2222 h 11601"/>
                <a:gd name="connsiteX1" fmla="*/ 1264 w 11722"/>
                <a:gd name="connsiteY1" fmla="*/ 9376 h 11601"/>
                <a:gd name="connsiteX2" fmla="*/ 10468 w 11722"/>
                <a:gd name="connsiteY2" fmla="*/ 2222 h 11601"/>
                <a:gd name="connsiteX3" fmla="*/ 10468 w 11722"/>
                <a:gd name="connsiteY3" fmla="*/ 2222 h 1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2" h="11601">
                  <a:moveTo>
                    <a:pt x="10468" y="2222"/>
                  </a:moveTo>
                  <a:cubicBezTo>
                    <a:pt x="15070" y="8155"/>
                    <a:pt x="5866" y="15308"/>
                    <a:pt x="1264" y="9376"/>
                  </a:cubicBezTo>
                  <a:cubicBezTo>
                    <a:pt x="-3360" y="3466"/>
                    <a:pt x="5844" y="-3710"/>
                    <a:pt x="10468" y="2222"/>
                  </a:cubicBezTo>
                  <a:lnTo>
                    <a:pt x="10468" y="22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BB71D7F9-ED2B-41C6-BD06-5BF09575B223}"/>
                </a:ext>
              </a:extLst>
            </p:cNvPr>
            <p:cNvSpPr/>
            <p:nvPr/>
          </p:nvSpPr>
          <p:spPr>
            <a:xfrm>
              <a:off x="5285092" y="6051857"/>
              <a:ext cx="13674" cy="13597"/>
            </a:xfrm>
            <a:custGeom>
              <a:avLst/>
              <a:gdLst>
                <a:gd name="connsiteX0" fmla="*/ 7268 w 13674"/>
                <a:gd name="connsiteY0" fmla="*/ 23 h 13597"/>
                <a:gd name="connsiteX1" fmla="*/ 7661 w 13674"/>
                <a:gd name="connsiteY1" fmla="*/ 67 h 13597"/>
                <a:gd name="connsiteX2" fmla="*/ 13572 w 13674"/>
                <a:gd name="connsiteY2" fmla="*/ 7657 h 13597"/>
                <a:gd name="connsiteX3" fmla="*/ 13419 w 13674"/>
                <a:gd name="connsiteY3" fmla="*/ 8420 h 13597"/>
                <a:gd name="connsiteX4" fmla="*/ 6767 w 13674"/>
                <a:gd name="connsiteY4" fmla="*/ 13589 h 13597"/>
                <a:gd name="connsiteX5" fmla="*/ 5982 w 13674"/>
                <a:gd name="connsiteY5" fmla="*/ 13546 h 13597"/>
                <a:gd name="connsiteX6" fmla="*/ 71 w 13674"/>
                <a:gd name="connsiteY6" fmla="*/ 5956 h 13597"/>
                <a:gd name="connsiteX7" fmla="*/ 136 w 13674"/>
                <a:gd name="connsiteY7" fmla="*/ 5563 h 13597"/>
                <a:gd name="connsiteX8" fmla="*/ 7268 w 13674"/>
                <a:gd name="connsiteY8" fmla="*/ 23 h 13597"/>
                <a:gd name="connsiteX9" fmla="*/ 7268 w 13674"/>
                <a:gd name="connsiteY9" fmla="*/ 23 h 1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74" h="13597">
                  <a:moveTo>
                    <a:pt x="7268" y="23"/>
                  </a:moveTo>
                  <a:cubicBezTo>
                    <a:pt x="7399" y="45"/>
                    <a:pt x="7530" y="45"/>
                    <a:pt x="7661" y="67"/>
                  </a:cubicBezTo>
                  <a:cubicBezTo>
                    <a:pt x="11107" y="350"/>
                    <a:pt x="14291" y="4167"/>
                    <a:pt x="13572" y="7657"/>
                  </a:cubicBezTo>
                  <a:cubicBezTo>
                    <a:pt x="13506" y="7919"/>
                    <a:pt x="13463" y="8180"/>
                    <a:pt x="13419" y="8420"/>
                  </a:cubicBezTo>
                  <a:cubicBezTo>
                    <a:pt x="12721" y="11779"/>
                    <a:pt x="10213" y="13742"/>
                    <a:pt x="6767" y="13589"/>
                  </a:cubicBezTo>
                  <a:cubicBezTo>
                    <a:pt x="6505" y="13567"/>
                    <a:pt x="6243" y="13567"/>
                    <a:pt x="5982" y="13546"/>
                  </a:cubicBezTo>
                  <a:cubicBezTo>
                    <a:pt x="2426" y="13393"/>
                    <a:pt x="-496" y="9336"/>
                    <a:pt x="71" y="5956"/>
                  </a:cubicBezTo>
                  <a:cubicBezTo>
                    <a:pt x="93" y="5825"/>
                    <a:pt x="114" y="5694"/>
                    <a:pt x="136" y="5563"/>
                  </a:cubicBezTo>
                  <a:cubicBezTo>
                    <a:pt x="725" y="2073"/>
                    <a:pt x="3692" y="-260"/>
                    <a:pt x="7268" y="23"/>
                  </a:cubicBezTo>
                  <a:lnTo>
                    <a:pt x="7268" y="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FF16EF63-0B69-49B5-AA33-2BFE2066E248}"/>
                </a:ext>
              </a:extLst>
            </p:cNvPr>
            <p:cNvSpPr/>
            <p:nvPr/>
          </p:nvSpPr>
          <p:spPr>
            <a:xfrm>
              <a:off x="5263634" y="6014445"/>
              <a:ext cx="11093" cy="10975"/>
            </a:xfrm>
            <a:custGeom>
              <a:avLst/>
              <a:gdLst>
                <a:gd name="connsiteX0" fmla="*/ 9905 w 11093"/>
                <a:gd name="connsiteY0" fmla="*/ 2103 h 10975"/>
                <a:gd name="connsiteX1" fmla="*/ 1181 w 11093"/>
                <a:gd name="connsiteY1" fmla="*/ 8864 h 10975"/>
                <a:gd name="connsiteX2" fmla="*/ 9905 w 11093"/>
                <a:gd name="connsiteY2" fmla="*/ 2103 h 10975"/>
                <a:gd name="connsiteX3" fmla="*/ 9905 w 11093"/>
                <a:gd name="connsiteY3" fmla="*/ 2103 h 1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75">
                  <a:moveTo>
                    <a:pt x="9905" y="2103"/>
                  </a:moveTo>
                  <a:cubicBezTo>
                    <a:pt x="14267" y="7708"/>
                    <a:pt x="5543" y="14491"/>
                    <a:pt x="1181" y="8864"/>
                  </a:cubicBezTo>
                  <a:cubicBezTo>
                    <a:pt x="-3160" y="3258"/>
                    <a:pt x="5543" y="-3503"/>
                    <a:pt x="9905" y="2103"/>
                  </a:cubicBezTo>
                  <a:lnTo>
                    <a:pt x="9905" y="21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F029783B-281A-46D4-9A32-0CC0D1A85071}"/>
                </a:ext>
              </a:extLst>
            </p:cNvPr>
            <p:cNvSpPr/>
            <p:nvPr/>
          </p:nvSpPr>
          <p:spPr>
            <a:xfrm>
              <a:off x="5283305" y="5999632"/>
              <a:ext cx="14121" cy="13970"/>
            </a:xfrm>
            <a:custGeom>
              <a:avLst/>
              <a:gdLst>
                <a:gd name="connsiteX0" fmla="*/ 12611 w 14121"/>
                <a:gd name="connsiteY0" fmla="*/ 2673 h 13970"/>
                <a:gd name="connsiteX1" fmla="*/ 1510 w 14121"/>
                <a:gd name="connsiteY1" fmla="*/ 11288 h 13970"/>
                <a:gd name="connsiteX2" fmla="*/ 12611 w 14121"/>
                <a:gd name="connsiteY2" fmla="*/ 2673 h 13970"/>
                <a:gd name="connsiteX3" fmla="*/ 12611 w 14121"/>
                <a:gd name="connsiteY3" fmla="*/ 2673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1" h="13970">
                  <a:moveTo>
                    <a:pt x="12611" y="2673"/>
                  </a:moveTo>
                  <a:cubicBezTo>
                    <a:pt x="18151" y="9805"/>
                    <a:pt x="7071" y="18442"/>
                    <a:pt x="1510" y="11288"/>
                  </a:cubicBezTo>
                  <a:cubicBezTo>
                    <a:pt x="-4030" y="4156"/>
                    <a:pt x="7050" y="-4459"/>
                    <a:pt x="12611" y="2673"/>
                  </a:cubicBezTo>
                  <a:lnTo>
                    <a:pt x="12611" y="26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04BDD40F-0596-43C9-BE5D-6EDCF4DCB2AA}"/>
                </a:ext>
              </a:extLst>
            </p:cNvPr>
            <p:cNvSpPr/>
            <p:nvPr/>
          </p:nvSpPr>
          <p:spPr>
            <a:xfrm>
              <a:off x="5279424" y="6025761"/>
              <a:ext cx="14119" cy="13970"/>
            </a:xfrm>
            <a:custGeom>
              <a:avLst/>
              <a:gdLst>
                <a:gd name="connsiteX0" fmla="*/ 12609 w 14119"/>
                <a:gd name="connsiteY0" fmla="*/ 2673 h 13970"/>
                <a:gd name="connsiteX1" fmla="*/ 1508 w 14119"/>
                <a:gd name="connsiteY1" fmla="*/ 11288 h 13970"/>
                <a:gd name="connsiteX2" fmla="*/ 12609 w 14119"/>
                <a:gd name="connsiteY2" fmla="*/ 2673 h 13970"/>
                <a:gd name="connsiteX3" fmla="*/ 12609 w 14119"/>
                <a:gd name="connsiteY3" fmla="*/ 2673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9" h="13970">
                  <a:moveTo>
                    <a:pt x="12609" y="2673"/>
                  </a:moveTo>
                  <a:cubicBezTo>
                    <a:pt x="18149" y="9805"/>
                    <a:pt x="7070" y="18442"/>
                    <a:pt x="1508" y="11288"/>
                  </a:cubicBezTo>
                  <a:cubicBezTo>
                    <a:pt x="-4032" y="4156"/>
                    <a:pt x="7070" y="-4459"/>
                    <a:pt x="12609" y="2673"/>
                  </a:cubicBezTo>
                  <a:lnTo>
                    <a:pt x="12609" y="26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DE64DE9B-8977-4579-A1B0-DBDDDF4F7C60}"/>
                </a:ext>
              </a:extLst>
            </p:cNvPr>
            <p:cNvSpPr/>
            <p:nvPr/>
          </p:nvSpPr>
          <p:spPr>
            <a:xfrm>
              <a:off x="5246920" y="5999286"/>
              <a:ext cx="8437" cy="8350"/>
            </a:xfrm>
            <a:custGeom>
              <a:avLst/>
              <a:gdLst>
                <a:gd name="connsiteX0" fmla="*/ 7534 w 8437"/>
                <a:gd name="connsiteY0" fmla="*/ 1602 h 8350"/>
                <a:gd name="connsiteX1" fmla="*/ 904 w 8437"/>
                <a:gd name="connsiteY1" fmla="*/ 6749 h 8350"/>
                <a:gd name="connsiteX2" fmla="*/ 7534 w 8437"/>
                <a:gd name="connsiteY2" fmla="*/ 1602 h 8350"/>
                <a:gd name="connsiteX3" fmla="*/ 7534 w 8437"/>
                <a:gd name="connsiteY3" fmla="*/ 1602 h 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37" h="8350">
                  <a:moveTo>
                    <a:pt x="7534" y="1602"/>
                  </a:moveTo>
                  <a:cubicBezTo>
                    <a:pt x="10849" y="5855"/>
                    <a:pt x="4219" y="11024"/>
                    <a:pt x="904" y="6749"/>
                  </a:cubicBezTo>
                  <a:cubicBezTo>
                    <a:pt x="-2412" y="2496"/>
                    <a:pt x="4219" y="-2673"/>
                    <a:pt x="7534" y="1602"/>
                  </a:cubicBezTo>
                  <a:lnTo>
                    <a:pt x="7534" y="16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CB9A948D-1C6F-4F14-99E7-661CE0839677}"/>
                </a:ext>
              </a:extLst>
            </p:cNvPr>
            <p:cNvSpPr/>
            <p:nvPr/>
          </p:nvSpPr>
          <p:spPr>
            <a:xfrm>
              <a:off x="5259218" y="5969528"/>
              <a:ext cx="11084" cy="10985"/>
            </a:xfrm>
            <a:custGeom>
              <a:avLst/>
              <a:gdLst>
                <a:gd name="connsiteX0" fmla="*/ 9893 w 11084"/>
                <a:gd name="connsiteY0" fmla="*/ 2112 h 10985"/>
                <a:gd name="connsiteX1" fmla="*/ 1191 w 11084"/>
                <a:gd name="connsiteY1" fmla="*/ 8873 h 10985"/>
                <a:gd name="connsiteX2" fmla="*/ 9893 w 11084"/>
                <a:gd name="connsiteY2" fmla="*/ 2112 h 10985"/>
                <a:gd name="connsiteX3" fmla="*/ 9893 w 11084"/>
                <a:gd name="connsiteY3" fmla="*/ 2112 h 1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4" h="10985">
                  <a:moveTo>
                    <a:pt x="9893" y="2112"/>
                  </a:moveTo>
                  <a:cubicBezTo>
                    <a:pt x="14255" y="7717"/>
                    <a:pt x="5553" y="14500"/>
                    <a:pt x="1191" y="8873"/>
                  </a:cubicBezTo>
                  <a:cubicBezTo>
                    <a:pt x="-3171" y="3268"/>
                    <a:pt x="5531" y="-3515"/>
                    <a:pt x="9893" y="2112"/>
                  </a:cubicBezTo>
                  <a:lnTo>
                    <a:pt x="9893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A74D6D94-F365-4D81-94C4-9A389089AE35}"/>
                </a:ext>
              </a:extLst>
            </p:cNvPr>
            <p:cNvSpPr/>
            <p:nvPr/>
          </p:nvSpPr>
          <p:spPr>
            <a:xfrm>
              <a:off x="5233643" y="5930170"/>
              <a:ext cx="13835" cy="13799"/>
            </a:xfrm>
            <a:custGeom>
              <a:avLst/>
              <a:gdLst>
                <a:gd name="connsiteX0" fmla="*/ 12414 w 13835"/>
                <a:gd name="connsiteY0" fmla="*/ 2625 h 13799"/>
                <a:gd name="connsiteX1" fmla="*/ 11193 w 13835"/>
                <a:gd name="connsiteY1" fmla="*/ 12396 h 13799"/>
                <a:gd name="connsiteX2" fmla="*/ 1422 w 13835"/>
                <a:gd name="connsiteY2" fmla="*/ 11174 h 13799"/>
                <a:gd name="connsiteX3" fmla="*/ 2643 w 13835"/>
                <a:gd name="connsiteY3" fmla="*/ 1403 h 13799"/>
                <a:gd name="connsiteX4" fmla="*/ 12414 w 13835"/>
                <a:gd name="connsiteY4" fmla="*/ 2625 h 13799"/>
                <a:gd name="connsiteX5" fmla="*/ 12414 w 13835"/>
                <a:gd name="connsiteY5" fmla="*/ 2625 h 1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5" h="13799">
                  <a:moveTo>
                    <a:pt x="12414" y="2625"/>
                  </a:moveTo>
                  <a:cubicBezTo>
                    <a:pt x="14639" y="5504"/>
                    <a:pt x="14268" y="10215"/>
                    <a:pt x="11193" y="12396"/>
                  </a:cubicBezTo>
                  <a:cubicBezTo>
                    <a:pt x="8118" y="14577"/>
                    <a:pt x="3821" y="14250"/>
                    <a:pt x="1422" y="11174"/>
                  </a:cubicBezTo>
                  <a:cubicBezTo>
                    <a:pt x="-803" y="8295"/>
                    <a:pt x="-432" y="3584"/>
                    <a:pt x="2643" y="1403"/>
                  </a:cubicBezTo>
                  <a:cubicBezTo>
                    <a:pt x="5718" y="-778"/>
                    <a:pt x="10015" y="-451"/>
                    <a:pt x="12414" y="2625"/>
                  </a:cubicBezTo>
                  <a:lnTo>
                    <a:pt x="12414" y="26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C1FFF88F-17C2-4D79-BB55-CF1E9E418A65}"/>
                </a:ext>
              </a:extLst>
            </p:cNvPr>
            <p:cNvSpPr/>
            <p:nvPr/>
          </p:nvSpPr>
          <p:spPr>
            <a:xfrm>
              <a:off x="5226464" y="5969138"/>
              <a:ext cx="11844" cy="11666"/>
            </a:xfrm>
            <a:custGeom>
              <a:avLst/>
              <a:gdLst>
                <a:gd name="connsiteX0" fmla="*/ 5002 w 11844"/>
                <a:gd name="connsiteY0" fmla="*/ 212 h 11666"/>
                <a:gd name="connsiteX1" fmla="*/ 5700 w 11844"/>
                <a:gd name="connsiteY1" fmla="*/ 81 h 11666"/>
                <a:gd name="connsiteX2" fmla="*/ 11414 w 11844"/>
                <a:gd name="connsiteY2" fmla="*/ 7431 h 11666"/>
                <a:gd name="connsiteX3" fmla="*/ 11109 w 11844"/>
                <a:gd name="connsiteY3" fmla="*/ 8085 h 11666"/>
                <a:gd name="connsiteX4" fmla="*/ 1207 w 11844"/>
                <a:gd name="connsiteY4" fmla="*/ 9481 h 11666"/>
                <a:gd name="connsiteX5" fmla="*/ 5002 w 11844"/>
                <a:gd name="connsiteY5" fmla="*/ 212 h 11666"/>
                <a:gd name="connsiteX6" fmla="*/ 5002 w 11844"/>
                <a:gd name="connsiteY6" fmla="*/ 21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44" h="11666">
                  <a:moveTo>
                    <a:pt x="5002" y="212"/>
                  </a:moveTo>
                  <a:cubicBezTo>
                    <a:pt x="5242" y="168"/>
                    <a:pt x="5460" y="124"/>
                    <a:pt x="5700" y="81"/>
                  </a:cubicBezTo>
                  <a:cubicBezTo>
                    <a:pt x="9582" y="-661"/>
                    <a:pt x="13094" y="3854"/>
                    <a:pt x="11414" y="7431"/>
                  </a:cubicBezTo>
                  <a:cubicBezTo>
                    <a:pt x="11305" y="7649"/>
                    <a:pt x="11218" y="7867"/>
                    <a:pt x="11109" y="8085"/>
                  </a:cubicBezTo>
                  <a:cubicBezTo>
                    <a:pt x="9277" y="11968"/>
                    <a:pt x="3999" y="13080"/>
                    <a:pt x="1207" y="9481"/>
                  </a:cubicBezTo>
                  <a:cubicBezTo>
                    <a:pt x="-1585" y="5861"/>
                    <a:pt x="793" y="1019"/>
                    <a:pt x="5002" y="212"/>
                  </a:cubicBezTo>
                  <a:lnTo>
                    <a:pt x="5002" y="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FCD54740-FA76-49F6-9928-93AF0EE11361}"/>
                </a:ext>
              </a:extLst>
            </p:cNvPr>
            <p:cNvSpPr/>
            <p:nvPr/>
          </p:nvSpPr>
          <p:spPr>
            <a:xfrm>
              <a:off x="5250674" y="5911597"/>
              <a:ext cx="13980" cy="13854"/>
            </a:xfrm>
            <a:custGeom>
              <a:avLst/>
              <a:gdLst>
                <a:gd name="connsiteX0" fmla="*/ 12482 w 13980"/>
                <a:gd name="connsiteY0" fmla="*/ 2659 h 13854"/>
                <a:gd name="connsiteX1" fmla="*/ 1490 w 13980"/>
                <a:gd name="connsiteY1" fmla="*/ 11208 h 13854"/>
                <a:gd name="connsiteX2" fmla="*/ 12482 w 13980"/>
                <a:gd name="connsiteY2" fmla="*/ 2659 h 13854"/>
                <a:gd name="connsiteX3" fmla="*/ 12482 w 13980"/>
                <a:gd name="connsiteY3" fmla="*/ 2659 h 1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0" h="13854">
                  <a:moveTo>
                    <a:pt x="12482" y="2659"/>
                  </a:moveTo>
                  <a:cubicBezTo>
                    <a:pt x="17979" y="9725"/>
                    <a:pt x="6986" y="18275"/>
                    <a:pt x="1490" y="11208"/>
                  </a:cubicBezTo>
                  <a:cubicBezTo>
                    <a:pt x="-3985" y="4120"/>
                    <a:pt x="6986" y="-4429"/>
                    <a:pt x="12482" y="2659"/>
                  </a:cubicBezTo>
                  <a:lnTo>
                    <a:pt x="12482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57F937B4-6024-4058-A353-F8819B319D70}"/>
                </a:ext>
              </a:extLst>
            </p:cNvPr>
            <p:cNvSpPr/>
            <p:nvPr/>
          </p:nvSpPr>
          <p:spPr>
            <a:xfrm>
              <a:off x="5234516" y="5896543"/>
              <a:ext cx="7160" cy="7103"/>
            </a:xfrm>
            <a:custGeom>
              <a:avLst/>
              <a:gdLst>
                <a:gd name="connsiteX0" fmla="*/ 6394 w 7160"/>
                <a:gd name="connsiteY0" fmla="*/ 1355 h 7103"/>
                <a:gd name="connsiteX1" fmla="*/ 767 w 7160"/>
                <a:gd name="connsiteY1" fmla="*/ 5739 h 7103"/>
                <a:gd name="connsiteX2" fmla="*/ 6394 w 7160"/>
                <a:gd name="connsiteY2" fmla="*/ 1355 h 7103"/>
                <a:gd name="connsiteX3" fmla="*/ 6394 w 7160"/>
                <a:gd name="connsiteY3" fmla="*/ 1355 h 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0" h="7103">
                  <a:moveTo>
                    <a:pt x="6394" y="1355"/>
                  </a:moveTo>
                  <a:cubicBezTo>
                    <a:pt x="9207" y="4976"/>
                    <a:pt x="3580" y="9381"/>
                    <a:pt x="767" y="5739"/>
                  </a:cubicBezTo>
                  <a:cubicBezTo>
                    <a:pt x="-2047" y="2119"/>
                    <a:pt x="3580" y="-2265"/>
                    <a:pt x="6394" y="1355"/>
                  </a:cubicBezTo>
                  <a:lnTo>
                    <a:pt x="6394" y="13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C64927F7-CB7D-45ED-AB50-5F23ACB00DAB}"/>
                </a:ext>
              </a:extLst>
            </p:cNvPr>
            <p:cNvSpPr/>
            <p:nvPr/>
          </p:nvSpPr>
          <p:spPr>
            <a:xfrm>
              <a:off x="5254093" y="5935137"/>
              <a:ext cx="15258" cy="15101"/>
            </a:xfrm>
            <a:custGeom>
              <a:avLst/>
              <a:gdLst>
                <a:gd name="connsiteX0" fmla="*/ 13622 w 15258"/>
                <a:gd name="connsiteY0" fmla="*/ 2893 h 15101"/>
                <a:gd name="connsiteX1" fmla="*/ 1626 w 15258"/>
                <a:gd name="connsiteY1" fmla="*/ 12206 h 15101"/>
                <a:gd name="connsiteX2" fmla="*/ 13622 w 15258"/>
                <a:gd name="connsiteY2" fmla="*/ 2893 h 15101"/>
                <a:gd name="connsiteX3" fmla="*/ 13622 w 15258"/>
                <a:gd name="connsiteY3" fmla="*/ 2893 h 1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58" h="15101">
                  <a:moveTo>
                    <a:pt x="13622" y="2893"/>
                  </a:moveTo>
                  <a:cubicBezTo>
                    <a:pt x="19620" y="10613"/>
                    <a:pt x="7646" y="19927"/>
                    <a:pt x="1626" y="12206"/>
                  </a:cubicBezTo>
                  <a:cubicBezTo>
                    <a:pt x="-4350" y="4507"/>
                    <a:pt x="7624" y="-4828"/>
                    <a:pt x="13622" y="2893"/>
                  </a:cubicBezTo>
                  <a:lnTo>
                    <a:pt x="13622" y="2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53E246FC-93DC-4CF3-BEE0-6A1A5119F4BE}"/>
                </a:ext>
              </a:extLst>
            </p:cNvPr>
            <p:cNvSpPr/>
            <p:nvPr/>
          </p:nvSpPr>
          <p:spPr>
            <a:xfrm>
              <a:off x="5257376" y="5888014"/>
              <a:ext cx="15756" cy="15603"/>
            </a:xfrm>
            <a:custGeom>
              <a:avLst/>
              <a:gdLst>
                <a:gd name="connsiteX0" fmla="*/ 14069 w 15756"/>
                <a:gd name="connsiteY0" fmla="*/ 2993 h 15603"/>
                <a:gd name="connsiteX1" fmla="*/ 1680 w 15756"/>
                <a:gd name="connsiteY1" fmla="*/ 12611 h 15603"/>
                <a:gd name="connsiteX2" fmla="*/ 14069 w 15756"/>
                <a:gd name="connsiteY2" fmla="*/ 2993 h 15603"/>
                <a:gd name="connsiteX3" fmla="*/ 14069 w 15756"/>
                <a:gd name="connsiteY3" fmla="*/ 2993 h 1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56" h="15603">
                  <a:moveTo>
                    <a:pt x="14069" y="2993"/>
                  </a:moveTo>
                  <a:cubicBezTo>
                    <a:pt x="20262" y="10954"/>
                    <a:pt x="7874" y="20594"/>
                    <a:pt x="1680" y="12611"/>
                  </a:cubicBezTo>
                  <a:cubicBezTo>
                    <a:pt x="-4492" y="4650"/>
                    <a:pt x="7874" y="-4990"/>
                    <a:pt x="14069" y="2993"/>
                  </a:cubicBezTo>
                  <a:lnTo>
                    <a:pt x="14069" y="2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248CB968-913C-419A-AEBE-C2AB342A9E1F}"/>
                </a:ext>
              </a:extLst>
            </p:cNvPr>
            <p:cNvSpPr/>
            <p:nvPr/>
          </p:nvSpPr>
          <p:spPr>
            <a:xfrm>
              <a:off x="5261716" y="5864649"/>
              <a:ext cx="12213" cy="12103"/>
            </a:xfrm>
            <a:custGeom>
              <a:avLst/>
              <a:gdLst>
                <a:gd name="connsiteX0" fmla="*/ 10906 w 12213"/>
                <a:gd name="connsiteY0" fmla="*/ 2322 h 12103"/>
                <a:gd name="connsiteX1" fmla="*/ 1310 w 12213"/>
                <a:gd name="connsiteY1" fmla="*/ 9781 h 12103"/>
                <a:gd name="connsiteX2" fmla="*/ 10906 w 12213"/>
                <a:gd name="connsiteY2" fmla="*/ 2322 h 12103"/>
                <a:gd name="connsiteX3" fmla="*/ 10906 w 12213"/>
                <a:gd name="connsiteY3" fmla="*/ 2322 h 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" h="12103">
                  <a:moveTo>
                    <a:pt x="10906" y="2322"/>
                  </a:moveTo>
                  <a:cubicBezTo>
                    <a:pt x="15705" y="8495"/>
                    <a:pt x="6108" y="15975"/>
                    <a:pt x="1310" y="9781"/>
                  </a:cubicBezTo>
                  <a:cubicBezTo>
                    <a:pt x="-3489" y="3609"/>
                    <a:pt x="6086" y="-3872"/>
                    <a:pt x="10906" y="2322"/>
                  </a:cubicBezTo>
                  <a:lnTo>
                    <a:pt x="10906" y="23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E3B2226D-BD33-4E60-AB10-51ED3B5C76C1}"/>
                </a:ext>
              </a:extLst>
            </p:cNvPr>
            <p:cNvSpPr/>
            <p:nvPr/>
          </p:nvSpPr>
          <p:spPr>
            <a:xfrm>
              <a:off x="5300299" y="5845778"/>
              <a:ext cx="15117" cy="14981"/>
            </a:xfrm>
            <a:custGeom>
              <a:avLst/>
              <a:gdLst>
                <a:gd name="connsiteX0" fmla="*/ 13501 w 15117"/>
                <a:gd name="connsiteY0" fmla="*/ 2873 h 14981"/>
                <a:gd name="connsiteX1" fmla="*/ 1615 w 15117"/>
                <a:gd name="connsiteY1" fmla="*/ 12099 h 14981"/>
                <a:gd name="connsiteX2" fmla="*/ 13501 w 15117"/>
                <a:gd name="connsiteY2" fmla="*/ 2873 h 14981"/>
                <a:gd name="connsiteX3" fmla="*/ 13501 w 15117"/>
                <a:gd name="connsiteY3" fmla="*/ 2873 h 1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17" h="14981">
                  <a:moveTo>
                    <a:pt x="13501" y="2873"/>
                  </a:moveTo>
                  <a:cubicBezTo>
                    <a:pt x="19434" y="10528"/>
                    <a:pt x="7569" y="19776"/>
                    <a:pt x="1615" y="12099"/>
                  </a:cubicBezTo>
                  <a:cubicBezTo>
                    <a:pt x="-4318" y="4443"/>
                    <a:pt x="7569" y="-4782"/>
                    <a:pt x="13501" y="2873"/>
                  </a:cubicBezTo>
                  <a:lnTo>
                    <a:pt x="13501" y="28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9EB2D3AB-8ED8-421D-808E-298D3B51E2C1}"/>
                </a:ext>
              </a:extLst>
            </p:cNvPr>
            <p:cNvSpPr/>
            <p:nvPr/>
          </p:nvSpPr>
          <p:spPr>
            <a:xfrm>
              <a:off x="5244047" y="5829042"/>
              <a:ext cx="26331" cy="26246"/>
            </a:xfrm>
            <a:custGeom>
              <a:avLst/>
              <a:gdLst>
                <a:gd name="connsiteX0" fmla="*/ 23624 w 26331"/>
                <a:gd name="connsiteY0" fmla="*/ 4996 h 26246"/>
                <a:gd name="connsiteX1" fmla="*/ 21290 w 26331"/>
                <a:gd name="connsiteY1" fmla="*/ 23578 h 26246"/>
                <a:gd name="connsiteX2" fmla="*/ 2708 w 26331"/>
                <a:gd name="connsiteY2" fmla="*/ 21244 h 26246"/>
                <a:gd name="connsiteX3" fmla="*/ 5042 w 26331"/>
                <a:gd name="connsiteY3" fmla="*/ 2662 h 26246"/>
                <a:gd name="connsiteX4" fmla="*/ 23624 w 26331"/>
                <a:gd name="connsiteY4" fmla="*/ 4996 h 26246"/>
                <a:gd name="connsiteX5" fmla="*/ 23624 w 26331"/>
                <a:gd name="connsiteY5" fmla="*/ 4996 h 2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31" h="26246">
                  <a:moveTo>
                    <a:pt x="23624" y="4996"/>
                  </a:moveTo>
                  <a:cubicBezTo>
                    <a:pt x="27877" y="10470"/>
                    <a:pt x="27135" y="19434"/>
                    <a:pt x="21290" y="23578"/>
                  </a:cubicBezTo>
                  <a:cubicBezTo>
                    <a:pt x="15423" y="27722"/>
                    <a:pt x="7266" y="27111"/>
                    <a:pt x="2708" y="21244"/>
                  </a:cubicBezTo>
                  <a:cubicBezTo>
                    <a:pt x="-1545" y="15770"/>
                    <a:pt x="-804" y="6806"/>
                    <a:pt x="5042" y="2662"/>
                  </a:cubicBezTo>
                  <a:cubicBezTo>
                    <a:pt x="10909" y="-1482"/>
                    <a:pt x="19066" y="-850"/>
                    <a:pt x="23624" y="4996"/>
                  </a:cubicBezTo>
                  <a:lnTo>
                    <a:pt x="23624" y="49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06404EC9-10E0-42AF-AD1B-F751C1B180CD}"/>
                </a:ext>
              </a:extLst>
            </p:cNvPr>
            <p:cNvSpPr/>
            <p:nvPr/>
          </p:nvSpPr>
          <p:spPr>
            <a:xfrm>
              <a:off x="5278911" y="5854652"/>
              <a:ext cx="14380" cy="14223"/>
            </a:xfrm>
            <a:custGeom>
              <a:avLst/>
              <a:gdLst>
                <a:gd name="connsiteX0" fmla="*/ 12839 w 14380"/>
                <a:gd name="connsiteY0" fmla="*/ 2723 h 14223"/>
                <a:gd name="connsiteX1" fmla="*/ 1542 w 14380"/>
                <a:gd name="connsiteY1" fmla="*/ 11491 h 14223"/>
                <a:gd name="connsiteX2" fmla="*/ 12839 w 14380"/>
                <a:gd name="connsiteY2" fmla="*/ 2723 h 14223"/>
                <a:gd name="connsiteX3" fmla="*/ 12839 w 14380"/>
                <a:gd name="connsiteY3" fmla="*/ 2723 h 14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0" h="14223">
                  <a:moveTo>
                    <a:pt x="12839" y="2723"/>
                  </a:moveTo>
                  <a:cubicBezTo>
                    <a:pt x="18488" y="9986"/>
                    <a:pt x="7212" y="18776"/>
                    <a:pt x="1542" y="11491"/>
                  </a:cubicBezTo>
                  <a:cubicBezTo>
                    <a:pt x="-4108" y="4228"/>
                    <a:pt x="7169" y="-4540"/>
                    <a:pt x="12839" y="2723"/>
                  </a:cubicBezTo>
                  <a:lnTo>
                    <a:pt x="12839" y="27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5806BE6C-0030-4314-9CBC-0E96C654316B}"/>
                </a:ext>
              </a:extLst>
            </p:cNvPr>
            <p:cNvSpPr/>
            <p:nvPr/>
          </p:nvSpPr>
          <p:spPr>
            <a:xfrm>
              <a:off x="5289114" y="5822192"/>
              <a:ext cx="17146" cy="16974"/>
            </a:xfrm>
            <a:custGeom>
              <a:avLst/>
              <a:gdLst>
                <a:gd name="connsiteX0" fmla="*/ 15307 w 17146"/>
                <a:gd name="connsiteY0" fmla="*/ 3253 h 16974"/>
                <a:gd name="connsiteX1" fmla="*/ 1829 w 17146"/>
                <a:gd name="connsiteY1" fmla="*/ 13722 h 16974"/>
                <a:gd name="connsiteX2" fmla="*/ 15307 w 17146"/>
                <a:gd name="connsiteY2" fmla="*/ 3253 h 16974"/>
                <a:gd name="connsiteX3" fmla="*/ 15307 w 17146"/>
                <a:gd name="connsiteY3" fmla="*/ 3253 h 1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6" h="16974">
                  <a:moveTo>
                    <a:pt x="15307" y="3253"/>
                  </a:moveTo>
                  <a:cubicBezTo>
                    <a:pt x="22047" y="11912"/>
                    <a:pt x="8590" y="22402"/>
                    <a:pt x="1829" y="13722"/>
                  </a:cubicBezTo>
                  <a:cubicBezTo>
                    <a:pt x="-4889" y="5063"/>
                    <a:pt x="8568" y="-5428"/>
                    <a:pt x="15307" y="3253"/>
                  </a:cubicBezTo>
                  <a:lnTo>
                    <a:pt x="15307" y="32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81679C1C-F844-4C15-9194-406003898DC1}"/>
                </a:ext>
              </a:extLst>
            </p:cNvPr>
            <p:cNvSpPr/>
            <p:nvPr/>
          </p:nvSpPr>
          <p:spPr>
            <a:xfrm>
              <a:off x="5272756" y="5833483"/>
              <a:ext cx="16385" cy="16223"/>
            </a:xfrm>
            <a:custGeom>
              <a:avLst/>
              <a:gdLst>
                <a:gd name="connsiteX0" fmla="*/ 14632 w 16385"/>
                <a:gd name="connsiteY0" fmla="*/ 3106 h 16223"/>
                <a:gd name="connsiteX1" fmla="*/ 1764 w 16385"/>
                <a:gd name="connsiteY1" fmla="*/ 13117 h 16223"/>
                <a:gd name="connsiteX2" fmla="*/ 14632 w 16385"/>
                <a:gd name="connsiteY2" fmla="*/ 3106 h 16223"/>
                <a:gd name="connsiteX3" fmla="*/ 14632 w 16385"/>
                <a:gd name="connsiteY3" fmla="*/ 3106 h 1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85" h="16223">
                  <a:moveTo>
                    <a:pt x="14632" y="3106"/>
                  </a:moveTo>
                  <a:cubicBezTo>
                    <a:pt x="21066" y="11394"/>
                    <a:pt x="8198" y="21405"/>
                    <a:pt x="1764" y="13117"/>
                  </a:cubicBezTo>
                  <a:cubicBezTo>
                    <a:pt x="-4692" y="4829"/>
                    <a:pt x="8176" y="-5182"/>
                    <a:pt x="14632" y="3106"/>
                  </a:cubicBezTo>
                  <a:lnTo>
                    <a:pt x="14632" y="31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89AC1BA4-E79F-487B-9A30-4BF75B9580E5}"/>
                </a:ext>
              </a:extLst>
            </p:cNvPr>
            <p:cNvSpPr/>
            <p:nvPr/>
          </p:nvSpPr>
          <p:spPr>
            <a:xfrm>
              <a:off x="5265299" y="5802677"/>
              <a:ext cx="10205" cy="10105"/>
            </a:xfrm>
            <a:custGeom>
              <a:avLst/>
              <a:gdLst>
                <a:gd name="connsiteX0" fmla="*/ 9112 w 10205"/>
                <a:gd name="connsiteY0" fmla="*/ 1938 h 10105"/>
                <a:gd name="connsiteX1" fmla="*/ 1086 w 10205"/>
                <a:gd name="connsiteY1" fmla="*/ 8176 h 10105"/>
                <a:gd name="connsiteX2" fmla="*/ 9112 w 10205"/>
                <a:gd name="connsiteY2" fmla="*/ 1938 h 10105"/>
                <a:gd name="connsiteX3" fmla="*/ 9112 w 10205"/>
                <a:gd name="connsiteY3" fmla="*/ 1938 h 1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05" h="10105">
                  <a:moveTo>
                    <a:pt x="9112" y="1938"/>
                  </a:moveTo>
                  <a:cubicBezTo>
                    <a:pt x="13125" y="7107"/>
                    <a:pt x="5099" y="13323"/>
                    <a:pt x="1086" y="8176"/>
                  </a:cubicBezTo>
                  <a:cubicBezTo>
                    <a:pt x="-2906" y="3007"/>
                    <a:pt x="5099" y="-3231"/>
                    <a:pt x="9112" y="1938"/>
                  </a:cubicBezTo>
                  <a:lnTo>
                    <a:pt x="9112" y="19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7D89BEB7-5A08-4DB4-8333-DE67A2D0A544}"/>
                </a:ext>
              </a:extLst>
            </p:cNvPr>
            <p:cNvSpPr/>
            <p:nvPr/>
          </p:nvSpPr>
          <p:spPr>
            <a:xfrm>
              <a:off x="5333814" y="5783617"/>
              <a:ext cx="16765" cy="16592"/>
            </a:xfrm>
            <a:custGeom>
              <a:avLst/>
              <a:gdLst>
                <a:gd name="connsiteX0" fmla="*/ 14971 w 16765"/>
                <a:gd name="connsiteY0" fmla="*/ 3180 h 16592"/>
                <a:gd name="connsiteX1" fmla="*/ 1797 w 16765"/>
                <a:gd name="connsiteY1" fmla="*/ 13409 h 16592"/>
                <a:gd name="connsiteX2" fmla="*/ 14971 w 16765"/>
                <a:gd name="connsiteY2" fmla="*/ 3180 h 16592"/>
                <a:gd name="connsiteX3" fmla="*/ 14971 w 16765"/>
                <a:gd name="connsiteY3" fmla="*/ 3180 h 1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5" h="16592">
                  <a:moveTo>
                    <a:pt x="14971" y="3180"/>
                  </a:moveTo>
                  <a:cubicBezTo>
                    <a:pt x="21557" y="11664"/>
                    <a:pt x="8384" y="21893"/>
                    <a:pt x="1797" y="13409"/>
                  </a:cubicBezTo>
                  <a:cubicBezTo>
                    <a:pt x="-4790" y="4947"/>
                    <a:pt x="8362" y="-5304"/>
                    <a:pt x="14971" y="3180"/>
                  </a:cubicBezTo>
                  <a:lnTo>
                    <a:pt x="14971" y="3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DF28E34D-7221-4CA4-8062-41BDBB854388}"/>
                </a:ext>
              </a:extLst>
            </p:cNvPr>
            <p:cNvSpPr/>
            <p:nvPr/>
          </p:nvSpPr>
          <p:spPr>
            <a:xfrm>
              <a:off x="5335765" y="5829401"/>
              <a:ext cx="14453" cy="14890"/>
            </a:xfrm>
            <a:custGeom>
              <a:avLst/>
              <a:gdLst>
                <a:gd name="connsiteX0" fmla="*/ 13848 w 14453"/>
                <a:gd name="connsiteY0" fmla="*/ 4309 h 14890"/>
                <a:gd name="connsiteX1" fmla="*/ 14001 w 14453"/>
                <a:gd name="connsiteY1" fmla="*/ 4789 h 14890"/>
                <a:gd name="connsiteX2" fmla="*/ 11732 w 14453"/>
                <a:gd name="connsiteY2" fmla="*/ 13317 h 14890"/>
                <a:gd name="connsiteX3" fmla="*/ 11383 w 14453"/>
                <a:gd name="connsiteY3" fmla="*/ 13535 h 14890"/>
                <a:gd name="connsiteX4" fmla="*/ 1787 w 14453"/>
                <a:gd name="connsiteY4" fmla="*/ 12336 h 14890"/>
                <a:gd name="connsiteX5" fmla="*/ 1503 w 14453"/>
                <a:gd name="connsiteY5" fmla="*/ 12030 h 14890"/>
                <a:gd name="connsiteX6" fmla="*/ 1416 w 14453"/>
                <a:gd name="connsiteY6" fmla="*/ 3219 h 14890"/>
                <a:gd name="connsiteX7" fmla="*/ 1700 w 14453"/>
                <a:gd name="connsiteY7" fmla="*/ 2783 h 14890"/>
                <a:gd name="connsiteX8" fmla="*/ 13848 w 14453"/>
                <a:gd name="connsiteY8" fmla="*/ 4309 h 14890"/>
                <a:gd name="connsiteX9" fmla="*/ 13848 w 14453"/>
                <a:gd name="connsiteY9" fmla="*/ 4309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53" h="14890">
                  <a:moveTo>
                    <a:pt x="13848" y="4309"/>
                  </a:moveTo>
                  <a:cubicBezTo>
                    <a:pt x="13891" y="4462"/>
                    <a:pt x="13957" y="4637"/>
                    <a:pt x="14001" y="4789"/>
                  </a:cubicBezTo>
                  <a:cubicBezTo>
                    <a:pt x="14960" y="7668"/>
                    <a:pt x="14480" y="11485"/>
                    <a:pt x="11732" y="13317"/>
                  </a:cubicBezTo>
                  <a:cubicBezTo>
                    <a:pt x="11623" y="13383"/>
                    <a:pt x="11493" y="13470"/>
                    <a:pt x="11383" y="13535"/>
                  </a:cubicBezTo>
                  <a:cubicBezTo>
                    <a:pt x="8134" y="15694"/>
                    <a:pt x="4426" y="15258"/>
                    <a:pt x="1787" y="12336"/>
                  </a:cubicBezTo>
                  <a:cubicBezTo>
                    <a:pt x="1700" y="12227"/>
                    <a:pt x="1591" y="12140"/>
                    <a:pt x="1503" y="12030"/>
                  </a:cubicBezTo>
                  <a:cubicBezTo>
                    <a:pt x="-721" y="9544"/>
                    <a:pt x="-242" y="5771"/>
                    <a:pt x="1416" y="3219"/>
                  </a:cubicBezTo>
                  <a:cubicBezTo>
                    <a:pt x="1503" y="3066"/>
                    <a:pt x="1612" y="2935"/>
                    <a:pt x="1700" y="2783"/>
                  </a:cubicBezTo>
                  <a:cubicBezTo>
                    <a:pt x="4556" y="-1579"/>
                    <a:pt x="12168" y="-620"/>
                    <a:pt x="13848" y="4309"/>
                  </a:cubicBezTo>
                  <a:lnTo>
                    <a:pt x="13848" y="4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7C08E213-005A-4D63-BF49-C327F131DA89}"/>
                </a:ext>
              </a:extLst>
            </p:cNvPr>
            <p:cNvSpPr/>
            <p:nvPr/>
          </p:nvSpPr>
          <p:spPr>
            <a:xfrm>
              <a:off x="5317171" y="5817434"/>
              <a:ext cx="15994" cy="16109"/>
            </a:xfrm>
            <a:custGeom>
              <a:avLst/>
              <a:gdLst>
                <a:gd name="connsiteX0" fmla="*/ 10719 w 15994"/>
                <a:gd name="connsiteY0" fmla="*/ 595 h 16109"/>
                <a:gd name="connsiteX1" fmla="*/ 11046 w 15994"/>
                <a:gd name="connsiteY1" fmla="*/ 747 h 16109"/>
                <a:gd name="connsiteX2" fmla="*/ 12965 w 15994"/>
                <a:gd name="connsiteY2" fmla="*/ 14444 h 16109"/>
                <a:gd name="connsiteX3" fmla="*/ 162 w 15994"/>
                <a:gd name="connsiteY3" fmla="*/ 9188 h 16109"/>
                <a:gd name="connsiteX4" fmla="*/ 97 w 15994"/>
                <a:gd name="connsiteY4" fmla="*/ 8839 h 16109"/>
                <a:gd name="connsiteX5" fmla="*/ 10719 w 15994"/>
                <a:gd name="connsiteY5" fmla="*/ 595 h 16109"/>
                <a:gd name="connsiteX6" fmla="*/ 10719 w 15994"/>
                <a:gd name="connsiteY6" fmla="*/ 595 h 1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94" h="16109">
                  <a:moveTo>
                    <a:pt x="10719" y="595"/>
                  </a:moveTo>
                  <a:cubicBezTo>
                    <a:pt x="10828" y="638"/>
                    <a:pt x="10937" y="682"/>
                    <a:pt x="11046" y="747"/>
                  </a:cubicBezTo>
                  <a:cubicBezTo>
                    <a:pt x="16520" y="3168"/>
                    <a:pt x="17873" y="10627"/>
                    <a:pt x="12965" y="14444"/>
                  </a:cubicBezTo>
                  <a:cubicBezTo>
                    <a:pt x="8058" y="18261"/>
                    <a:pt x="1166" y="15099"/>
                    <a:pt x="162" y="9188"/>
                  </a:cubicBezTo>
                  <a:cubicBezTo>
                    <a:pt x="141" y="9057"/>
                    <a:pt x="119" y="8948"/>
                    <a:pt x="97" y="8839"/>
                  </a:cubicBezTo>
                  <a:cubicBezTo>
                    <a:pt x="-863" y="3168"/>
                    <a:pt x="5463" y="-1739"/>
                    <a:pt x="10719" y="595"/>
                  </a:cubicBezTo>
                  <a:lnTo>
                    <a:pt x="10719" y="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C477AB47-90C9-477C-B900-984FDBD4206F}"/>
                </a:ext>
              </a:extLst>
            </p:cNvPr>
            <p:cNvSpPr/>
            <p:nvPr/>
          </p:nvSpPr>
          <p:spPr>
            <a:xfrm>
              <a:off x="5341709" y="5809438"/>
              <a:ext cx="13256" cy="13226"/>
            </a:xfrm>
            <a:custGeom>
              <a:avLst/>
              <a:gdLst>
                <a:gd name="connsiteX0" fmla="*/ 11896 w 13256"/>
                <a:gd name="connsiteY0" fmla="*/ 2527 h 13226"/>
                <a:gd name="connsiteX1" fmla="*/ 10718 w 13256"/>
                <a:gd name="connsiteY1" fmla="*/ 11884 h 13226"/>
                <a:gd name="connsiteX2" fmla="*/ 1361 w 13256"/>
                <a:gd name="connsiteY2" fmla="*/ 10706 h 13226"/>
                <a:gd name="connsiteX3" fmla="*/ 2539 w 13256"/>
                <a:gd name="connsiteY3" fmla="*/ 1349 h 13226"/>
                <a:gd name="connsiteX4" fmla="*/ 11896 w 13256"/>
                <a:gd name="connsiteY4" fmla="*/ 2527 h 13226"/>
                <a:gd name="connsiteX5" fmla="*/ 11896 w 13256"/>
                <a:gd name="connsiteY5" fmla="*/ 2527 h 1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6" h="13226">
                  <a:moveTo>
                    <a:pt x="11896" y="2527"/>
                  </a:moveTo>
                  <a:cubicBezTo>
                    <a:pt x="14033" y="5275"/>
                    <a:pt x="13662" y="9812"/>
                    <a:pt x="10718" y="11884"/>
                  </a:cubicBezTo>
                  <a:cubicBezTo>
                    <a:pt x="7773" y="13978"/>
                    <a:pt x="3651" y="13650"/>
                    <a:pt x="1361" y="10706"/>
                  </a:cubicBezTo>
                  <a:cubicBezTo>
                    <a:pt x="-776" y="7958"/>
                    <a:pt x="-406" y="3422"/>
                    <a:pt x="2539" y="1349"/>
                  </a:cubicBezTo>
                  <a:cubicBezTo>
                    <a:pt x="5484" y="-744"/>
                    <a:pt x="9584" y="-439"/>
                    <a:pt x="11896" y="2527"/>
                  </a:cubicBezTo>
                  <a:lnTo>
                    <a:pt x="11896" y="2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D16D3AB2-E865-4EE6-88BA-F95847BA865A}"/>
                </a:ext>
              </a:extLst>
            </p:cNvPr>
            <p:cNvSpPr/>
            <p:nvPr/>
          </p:nvSpPr>
          <p:spPr>
            <a:xfrm>
              <a:off x="5315633" y="5805448"/>
              <a:ext cx="11601" cy="11468"/>
            </a:xfrm>
            <a:custGeom>
              <a:avLst/>
              <a:gdLst>
                <a:gd name="connsiteX0" fmla="*/ 10359 w 11601"/>
                <a:gd name="connsiteY0" fmla="*/ 2199 h 11468"/>
                <a:gd name="connsiteX1" fmla="*/ 1242 w 11601"/>
                <a:gd name="connsiteY1" fmla="*/ 9266 h 11468"/>
                <a:gd name="connsiteX2" fmla="*/ 10359 w 11601"/>
                <a:gd name="connsiteY2" fmla="*/ 2199 h 11468"/>
                <a:gd name="connsiteX3" fmla="*/ 10359 w 11601"/>
                <a:gd name="connsiteY3" fmla="*/ 2199 h 1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1" h="11468">
                  <a:moveTo>
                    <a:pt x="10359" y="2199"/>
                  </a:moveTo>
                  <a:cubicBezTo>
                    <a:pt x="14917" y="8066"/>
                    <a:pt x="5801" y="15133"/>
                    <a:pt x="1242" y="9266"/>
                  </a:cubicBezTo>
                  <a:cubicBezTo>
                    <a:pt x="-3316" y="3420"/>
                    <a:pt x="5801" y="-3668"/>
                    <a:pt x="10359" y="2199"/>
                  </a:cubicBezTo>
                  <a:lnTo>
                    <a:pt x="10359" y="21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E200BE38-793A-479D-A246-0CC3209555FA}"/>
                </a:ext>
              </a:extLst>
            </p:cNvPr>
            <p:cNvSpPr/>
            <p:nvPr/>
          </p:nvSpPr>
          <p:spPr>
            <a:xfrm>
              <a:off x="5305148" y="5790273"/>
              <a:ext cx="9444" cy="9361"/>
            </a:xfrm>
            <a:custGeom>
              <a:avLst/>
              <a:gdLst>
                <a:gd name="connsiteX0" fmla="*/ 8434 w 9444"/>
                <a:gd name="connsiteY0" fmla="*/ 1802 h 9361"/>
                <a:gd name="connsiteX1" fmla="*/ 1019 w 9444"/>
                <a:gd name="connsiteY1" fmla="*/ 7560 h 9361"/>
                <a:gd name="connsiteX2" fmla="*/ 8434 w 9444"/>
                <a:gd name="connsiteY2" fmla="*/ 1802 h 9361"/>
                <a:gd name="connsiteX3" fmla="*/ 8434 w 9444"/>
                <a:gd name="connsiteY3" fmla="*/ 1802 h 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4" h="9361">
                  <a:moveTo>
                    <a:pt x="8434" y="1802"/>
                  </a:moveTo>
                  <a:cubicBezTo>
                    <a:pt x="12142" y="6578"/>
                    <a:pt x="4726" y="12358"/>
                    <a:pt x="1019" y="7560"/>
                  </a:cubicBezTo>
                  <a:cubicBezTo>
                    <a:pt x="-2711" y="2783"/>
                    <a:pt x="4726" y="-2997"/>
                    <a:pt x="8434" y="1802"/>
                  </a:cubicBezTo>
                  <a:lnTo>
                    <a:pt x="8434" y="1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C44C894A-BC75-4BDD-9377-ABA8800D4A6A}"/>
                </a:ext>
              </a:extLst>
            </p:cNvPr>
            <p:cNvSpPr/>
            <p:nvPr/>
          </p:nvSpPr>
          <p:spPr>
            <a:xfrm>
              <a:off x="5401216" y="5843141"/>
              <a:ext cx="14811" cy="15299"/>
            </a:xfrm>
            <a:custGeom>
              <a:avLst/>
              <a:gdLst>
                <a:gd name="connsiteX0" fmla="*/ 11101 w 14811"/>
                <a:gd name="connsiteY0" fmla="*/ 1409 h 15299"/>
                <a:gd name="connsiteX1" fmla="*/ 13151 w 14811"/>
                <a:gd name="connsiteY1" fmla="*/ 3438 h 15299"/>
                <a:gd name="connsiteX2" fmla="*/ 8310 w 14811"/>
                <a:gd name="connsiteY2" fmla="*/ 15237 h 15299"/>
                <a:gd name="connsiteX3" fmla="*/ 524 w 14811"/>
                <a:gd name="connsiteY3" fmla="*/ 5205 h 15299"/>
                <a:gd name="connsiteX4" fmla="*/ 938 w 14811"/>
                <a:gd name="connsiteY4" fmla="*/ 4245 h 15299"/>
                <a:gd name="connsiteX5" fmla="*/ 11101 w 14811"/>
                <a:gd name="connsiteY5" fmla="*/ 1409 h 15299"/>
                <a:gd name="connsiteX6" fmla="*/ 11101 w 14811"/>
                <a:gd name="connsiteY6" fmla="*/ 1409 h 1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11" h="15299">
                  <a:moveTo>
                    <a:pt x="11101" y="1409"/>
                  </a:moveTo>
                  <a:cubicBezTo>
                    <a:pt x="11799" y="2064"/>
                    <a:pt x="12498" y="2740"/>
                    <a:pt x="13151" y="3438"/>
                  </a:cubicBezTo>
                  <a:cubicBezTo>
                    <a:pt x="17099" y="7604"/>
                    <a:pt x="13413" y="14561"/>
                    <a:pt x="8310" y="15237"/>
                  </a:cubicBezTo>
                  <a:cubicBezTo>
                    <a:pt x="2835" y="15957"/>
                    <a:pt x="-1549" y="10330"/>
                    <a:pt x="524" y="5205"/>
                  </a:cubicBezTo>
                  <a:cubicBezTo>
                    <a:pt x="632" y="4877"/>
                    <a:pt x="785" y="4550"/>
                    <a:pt x="938" y="4245"/>
                  </a:cubicBezTo>
                  <a:cubicBezTo>
                    <a:pt x="2639" y="799"/>
                    <a:pt x="7743" y="-1688"/>
                    <a:pt x="11101" y="1409"/>
                  </a:cubicBezTo>
                  <a:lnTo>
                    <a:pt x="11101" y="14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09959EE3-FB00-40EB-AF38-EBC05271129B}"/>
                </a:ext>
              </a:extLst>
            </p:cNvPr>
            <p:cNvSpPr/>
            <p:nvPr/>
          </p:nvSpPr>
          <p:spPr>
            <a:xfrm>
              <a:off x="5406932" y="5823456"/>
              <a:ext cx="15627" cy="15470"/>
            </a:xfrm>
            <a:custGeom>
              <a:avLst/>
              <a:gdLst>
                <a:gd name="connsiteX0" fmla="*/ 13958 w 15627"/>
                <a:gd name="connsiteY0" fmla="*/ 2970 h 15470"/>
                <a:gd name="connsiteX1" fmla="*/ 1678 w 15627"/>
                <a:gd name="connsiteY1" fmla="*/ 12501 h 15470"/>
                <a:gd name="connsiteX2" fmla="*/ 13958 w 15627"/>
                <a:gd name="connsiteY2" fmla="*/ 2970 h 15470"/>
                <a:gd name="connsiteX3" fmla="*/ 13958 w 15627"/>
                <a:gd name="connsiteY3" fmla="*/ 2970 h 1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7" h="15470">
                  <a:moveTo>
                    <a:pt x="13958" y="2970"/>
                  </a:moveTo>
                  <a:cubicBezTo>
                    <a:pt x="20086" y="10865"/>
                    <a:pt x="7829" y="20418"/>
                    <a:pt x="1678" y="12501"/>
                  </a:cubicBezTo>
                  <a:cubicBezTo>
                    <a:pt x="-4472" y="4605"/>
                    <a:pt x="7807" y="-4948"/>
                    <a:pt x="13958" y="2970"/>
                  </a:cubicBezTo>
                  <a:lnTo>
                    <a:pt x="13958" y="29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15704AE8-3E38-4AC7-8B5D-98327634339C}"/>
                </a:ext>
              </a:extLst>
            </p:cNvPr>
            <p:cNvSpPr/>
            <p:nvPr/>
          </p:nvSpPr>
          <p:spPr>
            <a:xfrm>
              <a:off x="5370959" y="5832758"/>
              <a:ext cx="16515" cy="16342"/>
            </a:xfrm>
            <a:custGeom>
              <a:avLst/>
              <a:gdLst>
                <a:gd name="connsiteX0" fmla="*/ 14751 w 16515"/>
                <a:gd name="connsiteY0" fmla="*/ 3133 h 16342"/>
                <a:gd name="connsiteX1" fmla="*/ 1773 w 16515"/>
                <a:gd name="connsiteY1" fmla="*/ 13210 h 16342"/>
                <a:gd name="connsiteX2" fmla="*/ 14751 w 16515"/>
                <a:gd name="connsiteY2" fmla="*/ 3133 h 16342"/>
                <a:gd name="connsiteX3" fmla="*/ 14751 w 16515"/>
                <a:gd name="connsiteY3" fmla="*/ 3133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5" h="16342">
                  <a:moveTo>
                    <a:pt x="14751" y="3133"/>
                  </a:moveTo>
                  <a:cubicBezTo>
                    <a:pt x="21228" y="11487"/>
                    <a:pt x="8273" y="21563"/>
                    <a:pt x="1773" y="13210"/>
                  </a:cubicBezTo>
                  <a:cubicBezTo>
                    <a:pt x="-4726" y="4856"/>
                    <a:pt x="8251" y="-5220"/>
                    <a:pt x="14751" y="3133"/>
                  </a:cubicBezTo>
                  <a:lnTo>
                    <a:pt x="14751" y="31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45776D46-AAF1-4CF2-B7CE-372E7594A22A}"/>
                </a:ext>
              </a:extLst>
            </p:cNvPr>
            <p:cNvSpPr/>
            <p:nvPr/>
          </p:nvSpPr>
          <p:spPr>
            <a:xfrm>
              <a:off x="5377329" y="5816259"/>
              <a:ext cx="14120" cy="13983"/>
            </a:xfrm>
            <a:custGeom>
              <a:avLst/>
              <a:gdLst>
                <a:gd name="connsiteX0" fmla="*/ 12611 w 14120"/>
                <a:gd name="connsiteY0" fmla="*/ 2686 h 13983"/>
                <a:gd name="connsiteX1" fmla="*/ 1510 w 14120"/>
                <a:gd name="connsiteY1" fmla="*/ 11301 h 13983"/>
                <a:gd name="connsiteX2" fmla="*/ 12611 w 14120"/>
                <a:gd name="connsiteY2" fmla="*/ 2686 h 13983"/>
                <a:gd name="connsiteX3" fmla="*/ 12611 w 14120"/>
                <a:gd name="connsiteY3" fmla="*/ 2686 h 1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0" h="13983">
                  <a:moveTo>
                    <a:pt x="12611" y="2686"/>
                  </a:moveTo>
                  <a:cubicBezTo>
                    <a:pt x="18151" y="9818"/>
                    <a:pt x="7071" y="18455"/>
                    <a:pt x="1510" y="11301"/>
                  </a:cubicBezTo>
                  <a:cubicBezTo>
                    <a:pt x="-4030" y="4147"/>
                    <a:pt x="7049" y="-4468"/>
                    <a:pt x="12611" y="2686"/>
                  </a:cubicBezTo>
                  <a:lnTo>
                    <a:pt x="12611" y="268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8173015F-EBF1-4346-AC67-EC72A1674F42}"/>
                </a:ext>
              </a:extLst>
            </p:cNvPr>
            <p:cNvSpPr/>
            <p:nvPr/>
          </p:nvSpPr>
          <p:spPr>
            <a:xfrm>
              <a:off x="5376156" y="5788650"/>
              <a:ext cx="12633" cy="12813"/>
            </a:xfrm>
            <a:custGeom>
              <a:avLst/>
              <a:gdLst>
                <a:gd name="connsiteX0" fmla="*/ 8114 w 12633"/>
                <a:gd name="connsiteY0" fmla="*/ 437 h 12813"/>
                <a:gd name="connsiteX1" fmla="*/ 12498 w 12633"/>
                <a:gd name="connsiteY1" fmla="*/ 5999 h 12813"/>
                <a:gd name="connsiteX2" fmla="*/ 4384 w 12633"/>
                <a:gd name="connsiteY2" fmla="*/ 12280 h 12813"/>
                <a:gd name="connsiteX3" fmla="*/ 65 w 12633"/>
                <a:gd name="connsiteY3" fmla="*/ 6653 h 12813"/>
                <a:gd name="connsiteX4" fmla="*/ 8114 w 12633"/>
                <a:gd name="connsiteY4" fmla="*/ 437 h 12813"/>
                <a:gd name="connsiteX5" fmla="*/ 8114 w 12633"/>
                <a:gd name="connsiteY5" fmla="*/ 437 h 1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33" h="12813">
                  <a:moveTo>
                    <a:pt x="8114" y="437"/>
                  </a:moveTo>
                  <a:cubicBezTo>
                    <a:pt x="10753" y="1571"/>
                    <a:pt x="11799" y="3338"/>
                    <a:pt x="12498" y="5999"/>
                  </a:cubicBezTo>
                  <a:cubicBezTo>
                    <a:pt x="13566" y="10099"/>
                    <a:pt x="8092" y="14330"/>
                    <a:pt x="4384" y="12280"/>
                  </a:cubicBezTo>
                  <a:cubicBezTo>
                    <a:pt x="1963" y="10949"/>
                    <a:pt x="524" y="9488"/>
                    <a:pt x="65" y="6653"/>
                  </a:cubicBezTo>
                  <a:cubicBezTo>
                    <a:pt x="-611" y="2356"/>
                    <a:pt x="4100" y="-1286"/>
                    <a:pt x="8114" y="437"/>
                  </a:cubicBezTo>
                  <a:lnTo>
                    <a:pt x="8114" y="4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FE807882-5770-4477-80B0-4ADE5193A12A}"/>
                </a:ext>
              </a:extLst>
            </p:cNvPr>
            <p:cNvSpPr/>
            <p:nvPr/>
          </p:nvSpPr>
          <p:spPr>
            <a:xfrm>
              <a:off x="5356939" y="5808502"/>
              <a:ext cx="11093" cy="10984"/>
            </a:xfrm>
            <a:custGeom>
              <a:avLst/>
              <a:gdLst>
                <a:gd name="connsiteX0" fmla="*/ 9905 w 11093"/>
                <a:gd name="connsiteY0" fmla="*/ 2112 h 10984"/>
                <a:gd name="connsiteX1" fmla="*/ 1181 w 11093"/>
                <a:gd name="connsiteY1" fmla="*/ 8873 h 10984"/>
                <a:gd name="connsiteX2" fmla="*/ 9905 w 11093"/>
                <a:gd name="connsiteY2" fmla="*/ 2112 h 10984"/>
                <a:gd name="connsiteX3" fmla="*/ 9905 w 11093"/>
                <a:gd name="connsiteY3" fmla="*/ 2112 h 1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84">
                  <a:moveTo>
                    <a:pt x="9905" y="2112"/>
                  </a:moveTo>
                  <a:cubicBezTo>
                    <a:pt x="14267" y="7717"/>
                    <a:pt x="5543" y="14500"/>
                    <a:pt x="1181" y="8873"/>
                  </a:cubicBezTo>
                  <a:cubicBezTo>
                    <a:pt x="-3160" y="3268"/>
                    <a:pt x="5543" y="-3515"/>
                    <a:pt x="9905" y="2112"/>
                  </a:cubicBezTo>
                  <a:lnTo>
                    <a:pt x="9905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63959F04-9FB5-4C8D-B53C-B3CAD09D479A}"/>
                </a:ext>
              </a:extLst>
            </p:cNvPr>
            <p:cNvSpPr/>
            <p:nvPr/>
          </p:nvSpPr>
          <p:spPr>
            <a:xfrm>
              <a:off x="5393183" y="5804012"/>
              <a:ext cx="12860" cy="12723"/>
            </a:xfrm>
            <a:custGeom>
              <a:avLst/>
              <a:gdLst>
                <a:gd name="connsiteX0" fmla="*/ 11479 w 12860"/>
                <a:gd name="connsiteY0" fmla="*/ 2436 h 12723"/>
                <a:gd name="connsiteX1" fmla="*/ 1381 w 12860"/>
                <a:gd name="connsiteY1" fmla="*/ 10288 h 12723"/>
                <a:gd name="connsiteX2" fmla="*/ 11479 w 12860"/>
                <a:gd name="connsiteY2" fmla="*/ 2436 h 12723"/>
                <a:gd name="connsiteX3" fmla="*/ 11479 w 12860"/>
                <a:gd name="connsiteY3" fmla="*/ 2436 h 1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0" h="12723">
                  <a:moveTo>
                    <a:pt x="11479" y="2436"/>
                  </a:moveTo>
                  <a:cubicBezTo>
                    <a:pt x="16539" y="8935"/>
                    <a:pt x="6441" y="16787"/>
                    <a:pt x="1381" y="10288"/>
                  </a:cubicBezTo>
                  <a:cubicBezTo>
                    <a:pt x="-3679" y="3788"/>
                    <a:pt x="6420" y="-4064"/>
                    <a:pt x="11479" y="2436"/>
                  </a:cubicBezTo>
                  <a:lnTo>
                    <a:pt x="11479" y="24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D52FD4DC-6053-4D3E-BF9E-E617A6E8240F}"/>
                </a:ext>
              </a:extLst>
            </p:cNvPr>
            <p:cNvSpPr/>
            <p:nvPr/>
          </p:nvSpPr>
          <p:spPr>
            <a:xfrm>
              <a:off x="5411767" y="5862663"/>
              <a:ext cx="9825" cy="9728"/>
            </a:xfrm>
            <a:custGeom>
              <a:avLst/>
              <a:gdLst>
                <a:gd name="connsiteX0" fmla="*/ 8773 w 9825"/>
                <a:gd name="connsiteY0" fmla="*/ 1865 h 9728"/>
                <a:gd name="connsiteX1" fmla="*/ 1052 w 9825"/>
                <a:gd name="connsiteY1" fmla="*/ 7863 h 9728"/>
                <a:gd name="connsiteX2" fmla="*/ 8773 w 9825"/>
                <a:gd name="connsiteY2" fmla="*/ 1865 h 9728"/>
                <a:gd name="connsiteX3" fmla="*/ 8773 w 9825"/>
                <a:gd name="connsiteY3" fmla="*/ 1865 h 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25" h="9728">
                  <a:moveTo>
                    <a:pt x="8773" y="1865"/>
                  </a:moveTo>
                  <a:cubicBezTo>
                    <a:pt x="12634" y="6838"/>
                    <a:pt x="4913" y="12836"/>
                    <a:pt x="1052" y="7863"/>
                  </a:cubicBezTo>
                  <a:cubicBezTo>
                    <a:pt x="-2808" y="2890"/>
                    <a:pt x="4913" y="-3107"/>
                    <a:pt x="8773" y="1865"/>
                  </a:cubicBezTo>
                  <a:lnTo>
                    <a:pt x="8773" y="18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6C20986F-934B-43BA-BCAA-55A7D1675C36}"/>
                </a:ext>
              </a:extLst>
            </p:cNvPr>
            <p:cNvSpPr/>
            <p:nvPr/>
          </p:nvSpPr>
          <p:spPr>
            <a:xfrm>
              <a:off x="5437728" y="5836100"/>
              <a:ext cx="15875" cy="15722"/>
            </a:xfrm>
            <a:custGeom>
              <a:avLst/>
              <a:gdLst>
                <a:gd name="connsiteX0" fmla="*/ 14176 w 15875"/>
                <a:gd name="connsiteY0" fmla="*/ 3020 h 15722"/>
                <a:gd name="connsiteX1" fmla="*/ 1700 w 15875"/>
                <a:gd name="connsiteY1" fmla="*/ 12703 h 15722"/>
                <a:gd name="connsiteX2" fmla="*/ 14176 w 15875"/>
                <a:gd name="connsiteY2" fmla="*/ 3020 h 15722"/>
                <a:gd name="connsiteX3" fmla="*/ 14176 w 15875"/>
                <a:gd name="connsiteY3" fmla="*/ 302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75" h="15722">
                  <a:moveTo>
                    <a:pt x="14176" y="3020"/>
                  </a:moveTo>
                  <a:cubicBezTo>
                    <a:pt x="20413" y="11046"/>
                    <a:pt x="7938" y="20751"/>
                    <a:pt x="1700" y="12703"/>
                  </a:cubicBezTo>
                  <a:cubicBezTo>
                    <a:pt x="-4538" y="4677"/>
                    <a:pt x="7938" y="-5028"/>
                    <a:pt x="14176" y="3020"/>
                  </a:cubicBezTo>
                  <a:lnTo>
                    <a:pt x="14176" y="30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4B7D7A76-3858-487E-99BD-782CE89CC8D4}"/>
                </a:ext>
              </a:extLst>
            </p:cNvPr>
            <p:cNvSpPr/>
            <p:nvPr/>
          </p:nvSpPr>
          <p:spPr>
            <a:xfrm>
              <a:off x="5447818" y="5869515"/>
              <a:ext cx="16763" cy="16605"/>
            </a:xfrm>
            <a:custGeom>
              <a:avLst/>
              <a:gdLst>
                <a:gd name="connsiteX0" fmla="*/ 14969 w 16763"/>
                <a:gd name="connsiteY0" fmla="*/ 3193 h 16605"/>
                <a:gd name="connsiteX1" fmla="*/ 1795 w 16763"/>
                <a:gd name="connsiteY1" fmla="*/ 13422 h 16605"/>
                <a:gd name="connsiteX2" fmla="*/ 14969 w 16763"/>
                <a:gd name="connsiteY2" fmla="*/ 3193 h 16605"/>
                <a:gd name="connsiteX3" fmla="*/ 14969 w 16763"/>
                <a:gd name="connsiteY3" fmla="*/ 3193 h 1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3" h="16605">
                  <a:moveTo>
                    <a:pt x="14969" y="3193"/>
                  </a:moveTo>
                  <a:cubicBezTo>
                    <a:pt x="21556" y="11677"/>
                    <a:pt x="8382" y="21906"/>
                    <a:pt x="1795" y="13422"/>
                  </a:cubicBezTo>
                  <a:cubicBezTo>
                    <a:pt x="-4792" y="4938"/>
                    <a:pt x="8382" y="-5313"/>
                    <a:pt x="14969" y="3193"/>
                  </a:cubicBezTo>
                  <a:lnTo>
                    <a:pt x="14969" y="31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1310D3BB-9A0D-46FE-9558-489EDA73C1DF}"/>
                </a:ext>
              </a:extLst>
            </p:cNvPr>
            <p:cNvSpPr/>
            <p:nvPr/>
          </p:nvSpPr>
          <p:spPr>
            <a:xfrm>
              <a:off x="5428073" y="5870922"/>
              <a:ext cx="15818" cy="15774"/>
            </a:xfrm>
            <a:custGeom>
              <a:avLst/>
              <a:gdLst>
                <a:gd name="connsiteX0" fmla="*/ 14190 w 15818"/>
                <a:gd name="connsiteY0" fmla="*/ 3007 h 15774"/>
                <a:gd name="connsiteX1" fmla="*/ 12795 w 15818"/>
                <a:gd name="connsiteY1" fmla="*/ 14174 h 15774"/>
                <a:gd name="connsiteX2" fmla="*/ 1628 w 15818"/>
                <a:gd name="connsiteY2" fmla="*/ 12778 h 15774"/>
                <a:gd name="connsiteX3" fmla="*/ 3024 w 15818"/>
                <a:gd name="connsiteY3" fmla="*/ 1589 h 15774"/>
                <a:gd name="connsiteX4" fmla="*/ 14190 w 15818"/>
                <a:gd name="connsiteY4" fmla="*/ 3007 h 15774"/>
                <a:gd name="connsiteX5" fmla="*/ 14190 w 15818"/>
                <a:gd name="connsiteY5" fmla="*/ 3007 h 1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18" h="15774">
                  <a:moveTo>
                    <a:pt x="14190" y="3007"/>
                  </a:moveTo>
                  <a:cubicBezTo>
                    <a:pt x="16743" y="6300"/>
                    <a:pt x="16306" y="11687"/>
                    <a:pt x="12795" y="14174"/>
                  </a:cubicBezTo>
                  <a:cubicBezTo>
                    <a:pt x="9261" y="16660"/>
                    <a:pt x="4354" y="16289"/>
                    <a:pt x="1628" y="12778"/>
                  </a:cubicBezTo>
                  <a:cubicBezTo>
                    <a:pt x="-924" y="9485"/>
                    <a:pt x="-488" y="4098"/>
                    <a:pt x="3024" y="1589"/>
                  </a:cubicBezTo>
                  <a:cubicBezTo>
                    <a:pt x="6535" y="-875"/>
                    <a:pt x="11442" y="-526"/>
                    <a:pt x="14190" y="3007"/>
                  </a:cubicBezTo>
                  <a:lnTo>
                    <a:pt x="14190" y="30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87FD9341-90B8-4B54-B073-D777D0F17119}"/>
                </a:ext>
              </a:extLst>
            </p:cNvPr>
            <p:cNvSpPr/>
            <p:nvPr/>
          </p:nvSpPr>
          <p:spPr>
            <a:xfrm>
              <a:off x="5446474" y="5904136"/>
              <a:ext cx="15627" cy="15466"/>
            </a:xfrm>
            <a:custGeom>
              <a:avLst/>
              <a:gdLst>
                <a:gd name="connsiteX0" fmla="*/ 13957 w 15627"/>
                <a:gd name="connsiteY0" fmla="*/ 2966 h 15466"/>
                <a:gd name="connsiteX1" fmla="*/ 1678 w 15627"/>
                <a:gd name="connsiteY1" fmla="*/ 12497 h 15466"/>
                <a:gd name="connsiteX2" fmla="*/ 13957 w 15627"/>
                <a:gd name="connsiteY2" fmla="*/ 2966 h 15466"/>
                <a:gd name="connsiteX3" fmla="*/ 13957 w 15627"/>
                <a:gd name="connsiteY3" fmla="*/ 2966 h 1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7" h="15466">
                  <a:moveTo>
                    <a:pt x="13957" y="2966"/>
                  </a:moveTo>
                  <a:cubicBezTo>
                    <a:pt x="20086" y="10862"/>
                    <a:pt x="7829" y="20415"/>
                    <a:pt x="1678" y="12497"/>
                  </a:cubicBezTo>
                  <a:cubicBezTo>
                    <a:pt x="-4472" y="4624"/>
                    <a:pt x="7807" y="-4951"/>
                    <a:pt x="13957" y="2966"/>
                  </a:cubicBezTo>
                  <a:lnTo>
                    <a:pt x="13957" y="29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16366854-E878-40DF-879A-618ADA26F628}"/>
                </a:ext>
              </a:extLst>
            </p:cNvPr>
            <p:cNvSpPr/>
            <p:nvPr/>
          </p:nvSpPr>
          <p:spPr>
            <a:xfrm>
              <a:off x="5435713" y="5893936"/>
              <a:ext cx="12860" cy="12715"/>
            </a:xfrm>
            <a:custGeom>
              <a:avLst/>
              <a:gdLst>
                <a:gd name="connsiteX0" fmla="*/ 11479 w 12860"/>
                <a:gd name="connsiteY0" fmla="*/ 2436 h 12715"/>
                <a:gd name="connsiteX1" fmla="*/ 1381 w 12860"/>
                <a:gd name="connsiteY1" fmla="*/ 10266 h 12715"/>
                <a:gd name="connsiteX2" fmla="*/ 11479 w 12860"/>
                <a:gd name="connsiteY2" fmla="*/ 2436 h 12715"/>
                <a:gd name="connsiteX3" fmla="*/ 11479 w 12860"/>
                <a:gd name="connsiteY3" fmla="*/ 243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0" h="12715">
                  <a:moveTo>
                    <a:pt x="11479" y="2436"/>
                  </a:moveTo>
                  <a:cubicBezTo>
                    <a:pt x="16539" y="8936"/>
                    <a:pt x="6441" y="16788"/>
                    <a:pt x="1381" y="10266"/>
                  </a:cubicBezTo>
                  <a:cubicBezTo>
                    <a:pt x="-3679" y="3789"/>
                    <a:pt x="6420" y="-4063"/>
                    <a:pt x="11479" y="2436"/>
                  </a:cubicBezTo>
                  <a:lnTo>
                    <a:pt x="11479" y="24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29B859E9-8E07-4682-A4A8-C603E1921446}"/>
                </a:ext>
              </a:extLst>
            </p:cNvPr>
            <p:cNvSpPr/>
            <p:nvPr/>
          </p:nvSpPr>
          <p:spPr>
            <a:xfrm>
              <a:off x="5454097" y="5930983"/>
              <a:ext cx="11853" cy="11729"/>
            </a:xfrm>
            <a:custGeom>
              <a:avLst/>
              <a:gdLst>
                <a:gd name="connsiteX0" fmla="*/ 10587 w 11853"/>
                <a:gd name="connsiteY0" fmla="*/ 2249 h 11729"/>
                <a:gd name="connsiteX1" fmla="*/ 1274 w 11853"/>
                <a:gd name="connsiteY1" fmla="*/ 9490 h 11729"/>
                <a:gd name="connsiteX2" fmla="*/ 10587 w 11853"/>
                <a:gd name="connsiteY2" fmla="*/ 2249 h 11729"/>
                <a:gd name="connsiteX3" fmla="*/ 10587 w 11853"/>
                <a:gd name="connsiteY3" fmla="*/ 2249 h 1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53" h="11729">
                  <a:moveTo>
                    <a:pt x="10587" y="2249"/>
                  </a:moveTo>
                  <a:cubicBezTo>
                    <a:pt x="15233" y="8247"/>
                    <a:pt x="5942" y="15466"/>
                    <a:pt x="1274" y="9490"/>
                  </a:cubicBezTo>
                  <a:cubicBezTo>
                    <a:pt x="-3393" y="3492"/>
                    <a:pt x="5920" y="-3749"/>
                    <a:pt x="10587" y="2249"/>
                  </a:cubicBezTo>
                  <a:lnTo>
                    <a:pt x="10587" y="22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406AD190-D1D2-400C-A922-04F7ECC7BD48}"/>
                </a:ext>
              </a:extLst>
            </p:cNvPr>
            <p:cNvSpPr/>
            <p:nvPr/>
          </p:nvSpPr>
          <p:spPr>
            <a:xfrm>
              <a:off x="5484987" y="5919224"/>
              <a:ext cx="11093" cy="10972"/>
            </a:xfrm>
            <a:custGeom>
              <a:avLst/>
              <a:gdLst>
                <a:gd name="connsiteX0" fmla="*/ 9905 w 11093"/>
                <a:gd name="connsiteY0" fmla="*/ 2099 h 10972"/>
                <a:gd name="connsiteX1" fmla="*/ 1181 w 11093"/>
                <a:gd name="connsiteY1" fmla="*/ 8860 h 10972"/>
                <a:gd name="connsiteX2" fmla="*/ 9905 w 11093"/>
                <a:gd name="connsiteY2" fmla="*/ 2099 h 10972"/>
                <a:gd name="connsiteX3" fmla="*/ 9905 w 11093"/>
                <a:gd name="connsiteY3" fmla="*/ 2099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72">
                  <a:moveTo>
                    <a:pt x="9905" y="2099"/>
                  </a:moveTo>
                  <a:cubicBezTo>
                    <a:pt x="14267" y="7704"/>
                    <a:pt x="5543" y="14487"/>
                    <a:pt x="1181" y="8860"/>
                  </a:cubicBezTo>
                  <a:cubicBezTo>
                    <a:pt x="-3160" y="3277"/>
                    <a:pt x="5543" y="-3506"/>
                    <a:pt x="9905" y="2099"/>
                  </a:cubicBezTo>
                  <a:lnTo>
                    <a:pt x="9905" y="2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B0686F8B-949D-407F-8160-BF2B1E515AFC}"/>
                </a:ext>
              </a:extLst>
            </p:cNvPr>
            <p:cNvSpPr/>
            <p:nvPr/>
          </p:nvSpPr>
          <p:spPr>
            <a:xfrm>
              <a:off x="5472097" y="5892128"/>
              <a:ext cx="13245" cy="13130"/>
            </a:xfrm>
            <a:custGeom>
              <a:avLst/>
              <a:gdLst>
                <a:gd name="connsiteX0" fmla="*/ 7157 w 13245"/>
                <a:gd name="connsiteY0" fmla="*/ 12 h 13130"/>
                <a:gd name="connsiteX1" fmla="*/ 7441 w 13245"/>
                <a:gd name="connsiteY1" fmla="*/ 34 h 13130"/>
                <a:gd name="connsiteX2" fmla="*/ 13155 w 13245"/>
                <a:gd name="connsiteY2" fmla="*/ 7384 h 13130"/>
                <a:gd name="connsiteX3" fmla="*/ 13090 w 13245"/>
                <a:gd name="connsiteY3" fmla="*/ 7668 h 13130"/>
                <a:gd name="connsiteX4" fmla="*/ 6088 w 13245"/>
                <a:gd name="connsiteY4" fmla="*/ 13121 h 13130"/>
                <a:gd name="connsiteX5" fmla="*/ 5805 w 13245"/>
                <a:gd name="connsiteY5" fmla="*/ 13099 h 13130"/>
                <a:gd name="connsiteX6" fmla="*/ 91 w 13245"/>
                <a:gd name="connsiteY6" fmla="*/ 5749 h 13130"/>
                <a:gd name="connsiteX7" fmla="*/ 156 w 13245"/>
                <a:gd name="connsiteY7" fmla="*/ 5465 h 13130"/>
                <a:gd name="connsiteX8" fmla="*/ 7157 w 13245"/>
                <a:gd name="connsiteY8" fmla="*/ 12 h 13130"/>
                <a:gd name="connsiteX9" fmla="*/ 7157 w 13245"/>
                <a:gd name="connsiteY9" fmla="*/ 12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45" h="13130">
                  <a:moveTo>
                    <a:pt x="7157" y="12"/>
                  </a:moveTo>
                  <a:cubicBezTo>
                    <a:pt x="7244" y="12"/>
                    <a:pt x="7354" y="12"/>
                    <a:pt x="7441" y="34"/>
                  </a:cubicBezTo>
                  <a:cubicBezTo>
                    <a:pt x="10822" y="230"/>
                    <a:pt x="13809" y="4069"/>
                    <a:pt x="13155" y="7384"/>
                  </a:cubicBezTo>
                  <a:cubicBezTo>
                    <a:pt x="13134" y="7493"/>
                    <a:pt x="13112" y="7581"/>
                    <a:pt x="13090" y="7668"/>
                  </a:cubicBezTo>
                  <a:cubicBezTo>
                    <a:pt x="12392" y="11158"/>
                    <a:pt x="9666" y="13295"/>
                    <a:pt x="6088" y="13121"/>
                  </a:cubicBezTo>
                  <a:cubicBezTo>
                    <a:pt x="6002" y="13099"/>
                    <a:pt x="5892" y="13099"/>
                    <a:pt x="5805" y="13099"/>
                  </a:cubicBezTo>
                  <a:cubicBezTo>
                    <a:pt x="2424" y="12924"/>
                    <a:pt x="-563" y="9064"/>
                    <a:pt x="91" y="5749"/>
                  </a:cubicBezTo>
                  <a:cubicBezTo>
                    <a:pt x="112" y="5661"/>
                    <a:pt x="134" y="5552"/>
                    <a:pt x="156" y="5465"/>
                  </a:cubicBezTo>
                  <a:cubicBezTo>
                    <a:pt x="832" y="1954"/>
                    <a:pt x="3559" y="-184"/>
                    <a:pt x="7157" y="12"/>
                  </a:cubicBezTo>
                  <a:lnTo>
                    <a:pt x="7157" y="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02817038-2611-4565-A809-18E472EE4A6A}"/>
                </a:ext>
              </a:extLst>
            </p:cNvPr>
            <p:cNvSpPr/>
            <p:nvPr/>
          </p:nvSpPr>
          <p:spPr>
            <a:xfrm>
              <a:off x="5471022" y="5931171"/>
              <a:ext cx="12222" cy="12103"/>
            </a:xfrm>
            <a:custGeom>
              <a:avLst/>
              <a:gdLst>
                <a:gd name="connsiteX0" fmla="*/ 10915 w 12222"/>
                <a:gd name="connsiteY0" fmla="*/ 2322 h 12103"/>
                <a:gd name="connsiteX1" fmla="*/ 1318 w 12222"/>
                <a:gd name="connsiteY1" fmla="*/ 9781 h 12103"/>
                <a:gd name="connsiteX2" fmla="*/ 10915 w 12222"/>
                <a:gd name="connsiteY2" fmla="*/ 2322 h 12103"/>
                <a:gd name="connsiteX3" fmla="*/ 10915 w 12222"/>
                <a:gd name="connsiteY3" fmla="*/ 2322 h 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22" h="12103">
                  <a:moveTo>
                    <a:pt x="10915" y="2322"/>
                  </a:moveTo>
                  <a:cubicBezTo>
                    <a:pt x="15713" y="8495"/>
                    <a:pt x="6116" y="15975"/>
                    <a:pt x="1318" y="9781"/>
                  </a:cubicBezTo>
                  <a:cubicBezTo>
                    <a:pt x="-3502" y="3609"/>
                    <a:pt x="6094" y="-3872"/>
                    <a:pt x="10915" y="2322"/>
                  </a:cubicBezTo>
                  <a:lnTo>
                    <a:pt x="10915" y="23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4495F5D1-9675-4442-BF68-B992AFEFCB3D}"/>
                </a:ext>
              </a:extLst>
            </p:cNvPr>
            <p:cNvSpPr/>
            <p:nvPr/>
          </p:nvSpPr>
          <p:spPr>
            <a:xfrm>
              <a:off x="5497825" y="5954568"/>
              <a:ext cx="10485" cy="10853"/>
            </a:xfrm>
            <a:custGeom>
              <a:avLst/>
              <a:gdLst>
                <a:gd name="connsiteX0" fmla="*/ 5486 w 10485"/>
                <a:gd name="connsiteY0" fmla="*/ 81 h 10853"/>
                <a:gd name="connsiteX1" fmla="*/ 10459 w 10485"/>
                <a:gd name="connsiteY1" fmla="*/ 6471 h 10853"/>
                <a:gd name="connsiteX2" fmla="*/ 6162 w 10485"/>
                <a:gd name="connsiteY2" fmla="*/ 10812 h 10853"/>
                <a:gd name="connsiteX3" fmla="*/ 884 w 10485"/>
                <a:gd name="connsiteY3" fmla="*/ 7758 h 10853"/>
                <a:gd name="connsiteX4" fmla="*/ 513 w 10485"/>
                <a:gd name="connsiteY4" fmla="*/ 6777 h 10853"/>
                <a:gd name="connsiteX5" fmla="*/ 426 w 10485"/>
                <a:gd name="connsiteY5" fmla="*/ 6711 h 10853"/>
                <a:gd name="connsiteX6" fmla="*/ 5486 w 10485"/>
                <a:gd name="connsiteY6" fmla="*/ 81 h 10853"/>
                <a:gd name="connsiteX7" fmla="*/ 5486 w 10485"/>
                <a:gd name="connsiteY7" fmla="*/ 81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85" h="10853">
                  <a:moveTo>
                    <a:pt x="5486" y="81"/>
                  </a:moveTo>
                  <a:cubicBezTo>
                    <a:pt x="8736" y="779"/>
                    <a:pt x="10742" y="3069"/>
                    <a:pt x="10459" y="6471"/>
                  </a:cubicBezTo>
                  <a:cubicBezTo>
                    <a:pt x="10285" y="8652"/>
                    <a:pt x="8278" y="10506"/>
                    <a:pt x="6162" y="10812"/>
                  </a:cubicBezTo>
                  <a:cubicBezTo>
                    <a:pt x="3785" y="11117"/>
                    <a:pt x="2018" y="9721"/>
                    <a:pt x="884" y="7758"/>
                  </a:cubicBezTo>
                  <a:cubicBezTo>
                    <a:pt x="666" y="7453"/>
                    <a:pt x="557" y="7126"/>
                    <a:pt x="513" y="6777"/>
                  </a:cubicBezTo>
                  <a:cubicBezTo>
                    <a:pt x="317" y="5948"/>
                    <a:pt x="295" y="5926"/>
                    <a:pt x="426" y="6711"/>
                  </a:cubicBezTo>
                  <a:cubicBezTo>
                    <a:pt x="-1188" y="3592"/>
                    <a:pt x="2062" y="-639"/>
                    <a:pt x="5486" y="81"/>
                  </a:cubicBezTo>
                  <a:lnTo>
                    <a:pt x="5486" y="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C4F14D72-F062-4E8A-8ADF-845B2B5FC619}"/>
                </a:ext>
              </a:extLst>
            </p:cNvPr>
            <p:cNvSpPr/>
            <p:nvPr/>
          </p:nvSpPr>
          <p:spPr>
            <a:xfrm>
              <a:off x="5502778" y="5980180"/>
              <a:ext cx="12101" cy="11970"/>
            </a:xfrm>
            <a:custGeom>
              <a:avLst/>
              <a:gdLst>
                <a:gd name="connsiteX0" fmla="*/ 10805 w 12101"/>
                <a:gd name="connsiteY0" fmla="*/ 2299 h 11970"/>
                <a:gd name="connsiteX1" fmla="*/ 1296 w 12101"/>
                <a:gd name="connsiteY1" fmla="*/ 9671 h 11970"/>
                <a:gd name="connsiteX2" fmla="*/ 10805 w 12101"/>
                <a:gd name="connsiteY2" fmla="*/ 2299 h 11970"/>
                <a:gd name="connsiteX3" fmla="*/ 10805 w 12101"/>
                <a:gd name="connsiteY3" fmla="*/ 2299 h 1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1" h="11970">
                  <a:moveTo>
                    <a:pt x="10805" y="2299"/>
                  </a:moveTo>
                  <a:cubicBezTo>
                    <a:pt x="15560" y="8406"/>
                    <a:pt x="6050" y="15800"/>
                    <a:pt x="1296" y="9671"/>
                  </a:cubicBezTo>
                  <a:cubicBezTo>
                    <a:pt x="-3459" y="3564"/>
                    <a:pt x="6050" y="-3830"/>
                    <a:pt x="10805" y="2299"/>
                  </a:cubicBezTo>
                  <a:lnTo>
                    <a:pt x="10805" y="22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4A498597-973B-4C81-AACE-DEF989A5CA6A}"/>
                </a:ext>
              </a:extLst>
            </p:cNvPr>
            <p:cNvSpPr/>
            <p:nvPr/>
          </p:nvSpPr>
          <p:spPr>
            <a:xfrm>
              <a:off x="5489565" y="5975082"/>
              <a:ext cx="10457" cy="10367"/>
            </a:xfrm>
            <a:custGeom>
              <a:avLst/>
              <a:gdLst>
                <a:gd name="connsiteX0" fmla="*/ 9340 w 10457"/>
                <a:gd name="connsiteY0" fmla="*/ 1988 h 10367"/>
                <a:gd name="connsiteX1" fmla="*/ 1117 w 10457"/>
                <a:gd name="connsiteY1" fmla="*/ 8379 h 10367"/>
                <a:gd name="connsiteX2" fmla="*/ 9340 w 10457"/>
                <a:gd name="connsiteY2" fmla="*/ 1988 h 10367"/>
                <a:gd name="connsiteX3" fmla="*/ 9340 w 10457"/>
                <a:gd name="connsiteY3" fmla="*/ 1988 h 1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367">
                  <a:moveTo>
                    <a:pt x="9340" y="1988"/>
                  </a:moveTo>
                  <a:cubicBezTo>
                    <a:pt x="13440" y="7288"/>
                    <a:pt x="5239" y="13679"/>
                    <a:pt x="1117" y="8379"/>
                  </a:cubicBezTo>
                  <a:cubicBezTo>
                    <a:pt x="-2983" y="3079"/>
                    <a:pt x="5218" y="-3311"/>
                    <a:pt x="9340" y="1988"/>
                  </a:cubicBezTo>
                  <a:lnTo>
                    <a:pt x="9340" y="19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6E92FA23-FDE1-404F-8B0A-EFB51608A8F8}"/>
                </a:ext>
              </a:extLst>
            </p:cNvPr>
            <p:cNvSpPr/>
            <p:nvPr/>
          </p:nvSpPr>
          <p:spPr>
            <a:xfrm>
              <a:off x="5486898" y="6012481"/>
              <a:ext cx="12103" cy="11970"/>
            </a:xfrm>
            <a:custGeom>
              <a:avLst/>
              <a:gdLst>
                <a:gd name="connsiteX0" fmla="*/ 10807 w 12103"/>
                <a:gd name="connsiteY0" fmla="*/ 2299 h 11970"/>
                <a:gd name="connsiteX1" fmla="*/ 1298 w 12103"/>
                <a:gd name="connsiteY1" fmla="*/ 9671 h 11970"/>
                <a:gd name="connsiteX2" fmla="*/ 10807 w 12103"/>
                <a:gd name="connsiteY2" fmla="*/ 2299 h 11970"/>
                <a:gd name="connsiteX3" fmla="*/ 10807 w 12103"/>
                <a:gd name="connsiteY3" fmla="*/ 2299 h 1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3" h="11970">
                  <a:moveTo>
                    <a:pt x="10807" y="2299"/>
                  </a:moveTo>
                  <a:cubicBezTo>
                    <a:pt x="15562" y="8406"/>
                    <a:pt x="6052" y="15800"/>
                    <a:pt x="1298" y="9671"/>
                  </a:cubicBezTo>
                  <a:cubicBezTo>
                    <a:pt x="-3457" y="3564"/>
                    <a:pt x="6030" y="-3830"/>
                    <a:pt x="10807" y="2299"/>
                  </a:cubicBezTo>
                  <a:lnTo>
                    <a:pt x="10807" y="22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AC001B22-70B1-485E-A8F2-DC793B0033C6}"/>
                </a:ext>
              </a:extLst>
            </p:cNvPr>
            <p:cNvSpPr/>
            <p:nvPr/>
          </p:nvSpPr>
          <p:spPr>
            <a:xfrm>
              <a:off x="5472360" y="6002565"/>
              <a:ext cx="7549" cy="7484"/>
            </a:xfrm>
            <a:custGeom>
              <a:avLst/>
              <a:gdLst>
                <a:gd name="connsiteX0" fmla="*/ 6741 w 7549"/>
                <a:gd name="connsiteY0" fmla="*/ 1441 h 7484"/>
                <a:gd name="connsiteX1" fmla="*/ 809 w 7549"/>
                <a:gd name="connsiteY1" fmla="*/ 6043 h 7484"/>
                <a:gd name="connsiteX2" fmla="*/ 6741 w 7549"/>
                <a:gd name="connsiteY2" fmla="*/ 1441 h 7484"/>
                <a:gd name="connsiteX3" fmla="*/ 6741 w 7549"/>
                <a:gd name="connsiteY3" fmla="*/ 1441 h 7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9" h="7484">
                  <a:moveTo>
                    <a:pt x="6741" y="1441"/>
                  </a:moveTo>
                  <a:cubicBezTo>
                    <a:pt x="9707" y="5258"/>
                    <a:pt x="3774" y="9882"/>
                    <a:pt x="809" y="6043"/>
                  </a:cubicBezTo>
                  <a:cubicBezTo>
                    <a:pt x="-2158" y="2227"/>
                    <a:pt x="3774" y="-2397"/>
                    <a:pt x="6741" y="1441"/>
                  </a:cubicBezTo>
                  <a:lnTo>
                    <a:pt x="6741" y="14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068E7028-432D-4B4D-A298-F1B0CEAFFEE2}"/>
                </a:ext>
              </a:extLst>
            </p:cNvPr>
            <p:cNvSpPr/>
            <p:nvPr/>
          </p:nvSpPr>
          <p:spPr>
            <a:xfrm>
              <a:off x="5466509" y="6035914"/>
              <a:ext cx="9436" cy="9348"/>
            </a:xfrm>
            <a:custGeom>
              <a:avLst/>
              <a:gdLst>
                <a:gd name="connsiteX0" fmla="*/ 8426 w 9436"/>
                <a:gd name="connsiteY0" fmla="*/ 1789 h 9348"/>
                <a:gd name="connsiteX1" fmla="*/ 1010 w 9436"/>
                <a:gd name="connsiteY1" fmla="*/ 7547 h 9348"/>
                <a:gd name="connsiteX2" fmla="*/ 8426 w 9436"/>
                <a:gd name="connsiteY2" fmla="*/ 1789 h 9348"/>
                <a:gd name="connsiteX3" fmla="*/ 8426 w 9436"/>
                <a:gd name="connsiteY3" fmla="*/ 1789 h 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9348">
                  <a:moveTo>
                    <a:pt x="8426" y="1789"/>
                  </a:moveTo>
                  <a:cubicBezTo>
                    <a:pt x="12134" y="6565"/>
                    <a:pt x="4718" y="12345"/>
                    <a:pt x="1010" y="7547"/>
                  </a:cubicBezTo>
                  <a:cubicBezTo>
                    <a:pt x="-2697" y="2792"/>
                    <a:pt x="4718" y="-2987"/>
                    <a:pt x="8426" y="1789"/>
                  </a:cubicBezTo>
                  <a:lnTo>
                    <a:pt x="8426" y="17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22270234-F9AF-4447-A89F-8EDFE29874E9}"/>
                </a:ext>
              </a:extLst>
            </p:cNvPr>
            <p:cNvSpPr/>
            <p:nvPr/>
          </p:nvSpPr>
          <p:spPr>
            <a:xfrm>
              <a:off x="5446505" y="6061315"/>
              <a:ext cx="7809" cy="7737"/>
            </a:xfrm>
            <a:custGeom>
              <a:avLst/>
              <a:gdLst>
                <a:gd name="connsiteX0" fmla="*/ 6969 w 7809"/>
                <a:gd name="connsiteY0" fmla="*/ 1491 h 7737"/>
                <a:gd name="connsiteX1" fmla="*/ 840 w 7809"/>
                <a:gd name="connsiteY1" fmla="*/ 6246 h 7737"/>
                <a:gd name="connsiteX2" fmla="*/ 6969 w 7809"/>
                <a:gd name="connsiteY2" fmla="*/ 1491 h 7737"/>
                <a:gd name="connsiteX3" fmla="*/ 6969 w 7809"/>
                <a:gd name="connsiteY3" fmla="*/ 1491 h 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9" h="7737">
                  <a:moveTo>
                    <a:pt x="6969" y="1491"/>
                  </a:moveTo>
                  <a:cubicBezTo>
                    <a:pt x="10044" y="5439"/>
                    <a:pt x="3915" y="10216"/>
                    <a:pt x="840" y="6246"/>
                  </a:cubicBezTo>
                  <a:cubicBezTo>
                    <a:pt x="-2235" y="2298"/>
                    <a:pt x="3893" y="-2478"/>
                    <a:pt x="6969" y="1491"/>
                  </a:cubicBezTo>
                  <a:lnTo>
                    <a:pt x="6969" y="14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D92DB898-4F2C-43AF-A0AF-7578AA76BF72}"/>
                </a:ext>
              </a:extLst>
            </p:cNvPr>
            <p:cNvSpPr/>
            <p:nvPr/>
          </p:nvSpPr>
          <p:spPr>
            <a:xfrm>
              <a:off x="5435479" y="6039071"/>
              <a:ext cx="8181" cy="8104"/>
            </a:xfrm>
            <a:custGeom>
              <a:avLst/>
              <a:gdLst>
                <a:gd name="connsiteX0" fmla="*/ 7308 w 8181"/>
                <a:gd name="connsiteY0" fmla="*/ 1555 h 8104"/>
                <a:gd name="connsiteX1" fmla="*/ 874 w 8181"/>
                <a:gd name="connsiteY1" fmla="*/ 6550 h 8104"/>
                <a:gd name="connsiteX2" fmla="*/ 7308 w 8181"/>
                <a:gd name="connsiteY2" fmla="*/ 1555 h 8104"/>
                <a:gd name="connsiteX3" fmla="*/ 7308 w 8181"/>
                <a:gd name="connsiteY3" fmla="*/ 1555 h 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81" h="8104">
                  <a:moveTo>
                    <a:pt x="7308" y="1555"/>
                  </a:moveTo>
                  <a:cubicBezTo>
                    <a:pt x="10514" y="5699"/>
                    <a:pt x="4102" y="10694"/>
                    <a:pt x="874" y="6550"/>
                  </a:cubicBezTo>
                  <a:cubicBezTo>
                    <a:pt x="-2332" y="2406"/>
                    <a:pt x="4080" y="-2589"/>
                    <a:pt x="7308" y="1555"/>
                  </a:cubicBezTo>
                  <a:lnTo>
                    <a:pt x="7308" y="15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165EB515-F61F-4035-95B5-D88E95C849E9}"/>
                </a:ext>
              </a:extLst>
            </p:cNvPr>
            <p:cNvSpPr/>
            <p:nvPr/>
          </p:nvSpPr>
          <p:spPr>
            <a:xfrm>
              <a:off x="5427104" y="6063909"/>
              <a:ext cx="11212" cy="11099"/>
            </a:xfrm>
            <a:custGeom>
              <a:avLst/>
              <a:gdLst>
                <a:gd name="connsiteX0" fmla="*/ 10012 w 11212"/>
                <a:gd name="connsiteY0" fmla="*/ 2126 h 11099"/>
                <a:gd name="connsiteX1" fmla="*/ 1201 w 11212"/>
                <a:gd name="connsiteY1" fmla="*/ 8974 h 11099"/>
                <a:gd name="connsiteX2" fmla="*/ 10012 w 11212"/>
                <a:gd name="connsiteY2" fmla="*/ 2126 h 11099"/>
                <a:gd name="connsiteX3" fmla="*/ 10012 w 11212"/>
                <a:gd name="connsiteY3" fmla="*/ 2126 h 1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2" h="11099">
                  <a:moveTo>
                    <a:pt x="10012" y="2126"/>
                  </a:moveTo>
                  <a:cubicBezTo>
                    <a:pt x="14418" y="7796"/>
                    <a:pt x="5606" y="14645"/>
                    <a:pt x="1201" y="8974"/>
                  </a:cubicBezTo>
                  <a:cubicBezTo>
                    <a:pt x="-3205" y="3303"/>
                    <a:pt x="5606" y="-3545"/>
                    <a:pt x="10012" y="2126"/>
                  </a:cubicBezTo>
                  <a:lnTo>
                    <a:pt x="10012" y="21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238D4B7C-485D-4EF9-971A-D0B84A63D27D}"/>
                </a:ext>
              </a:extLst>
            </p:cNvPr>
            <p:cNvSpPr/>
            <p:nvPr/>
          </p:nvSpPr>
          <p:spPr>
            <a:xfrm>
              <a:off x="5422625" y="6019084"/>
              <a:ext cx="12342" cy="12222"/>
            </a:xfrm>
            <a:custGeom>
              <a:avLst/>
              <a:gdLst>
                <a:gd name="connsiteX0" fmla="*/ 11023 w 12342"/>
                <a:gd name="connsiteY0" fmla="*/ 2349 h 12222"/>
                <a:gd name="connsiteX1" fmla="*/ 1318 w 12342"/>
                <a:gd name="connsiteY1" fmla="*/ 9874 h 12222"/>
                <a:gd name="connsiteX2" fmla="*/ 11023 w 12342"/>
                <a:gd name="connsiteY2" fmla="*/ 2349 h 12222"/>
                <a:gd name="connsiteX3" fmla="*/ 11023 w 12342"/>
                <a:gd name="connsiteY3" fmla="*/ 2349 h 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42" h="12222">
                  <a:moveTo>
                    <a:pt x="11023" y="2349"/>
                  </a:moveTo>
                  <a:cubicBezTo>
                    <a:pt x="15865" y="8587"/>
                    <a:pt x="6181" y="16133"/>
                    <a:pt x="1318" y="9874"/>
                  </a:cubicBezTo>
                  <a:cubicBezTo>
                    <a:pt x="-3524" y="3636"/>
                    <a:pt x="6181" y="-3910"/>
                    <a:pt x="11023" y="2349"/>
                  </a:cubicBezTo>
                  <a:lnTo>
                    <a:pt x="11023" y="23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71B15276-0804-45F3-9AF7-A86BBE79C890}"/>
                </a:ext>
              </a:extLst>
            </p:cNvPr>
            <p:cNvSpPr/>
            <p:nvPr/>
          </p:nvSpPr>
          <p:spPr>
            <a:xfrm>
              <a:off x="5446921" y="5950566"/>
              <a:ext cx="14960" cy="14911"/>
            </a:xfrm>
            <a:custGeom>
              <a:avLst/>
              <a:gdLst>
                <a:gd name="connsiteX0" fmla="*/ 13423 w 14960"/>
                <a:gd name="connsiteY0" fmla="*/ 2840 h 14911"/>
                <a:gd name="connsiteX1" fmla="*/ 12093 w 14960"/>
                <a:gd name="connsiteY1" fmla="*/ 13396 h 14911"/>
                <a:gd name="connsiteX2" fmla="*/ 1537 w 14960"/>
                <a:gd name="connsiteY2" fmla="*/ 12065 h 14911"/>
                <a:gd name="connsiteX3" fmla="*/ 2868 w 14960"/>
                <a:gd name="connsiteY3" fmla="*/ 1509 h 14911"/>
                <a:gd name="connsiteX4" fmla="*/ 13423 w 14960"/>
                <a:gd name="connsiteY4" fmla="*/ 2840 h 14911"/>
                <a:gd name="connsiteX5" fmla="*/ 13423 w 14960"/>
                <a:gd name="connsiteY5" fmla="*/ 2840 h 1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60" h="14911">
                  <a:moveTo>
                    <a:pt x="13423" y="2840"/>
                  </a:moveTo>
                  <a:cubicBezTo>
                    <a:pt x="15845" y="5937"/>
                    <a:pt x="15409" y="11062"/>
                    <a:pt x="12093" y="13396"/>
                  </a:cubicBezTo>
                  <a:cubicBezTo>
                    <a:pt x="8756" y="15751"/>
                    <a:pt x="4132" y="15402"/>
                    <a:pt x="1537" y="12065"/>
                  </a:cubicBezTo>
                  <a:cubicBezTo>
                    <a:pt x="-884" y="8947"/>
                    <a:pt x="-448" y="3865"/>
                    <a:pt x="2868" y="1509"/>
                  </a:cubicBezTo>
                  <a:cubicBezTo>
                    <a:pt x="6204" y="-846"/>
                    <a:pt x="10828" y="-476"/>
                    <a:pt x="13423" y="2840"/>
                  </a:cubicBezTo>
                  <a:lnTo>
                    <a:pt x="13423" y="28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A303D77E-E58B-4AA0-A024-A8331D6F5E44}"/>
                </a:ext>
              </a:extLst>
            </p:cNvPr>
            <p:cNvSpPr/>
            <p:nvPr/>
          </p:nvSpPr>
          <p:spPr>
            <a:xfrm>
              <a:off x="5480942" y="5940255"/>
              <a:ext cx="14618" cy="14472"/>
            </a:xfrm>
            <a:custGeom>
              <a:avLst/>
              <a:gdLst>
                <a:gd name="connsiteX0" fmla="*/ 13055 w 14618"/>
                <a:gd name="connsiteY0" fmla="*/ 2770 h 14472"/>
                <a:gd name="connsiteX1" fmla="*/ 1561 w 14618"/>
                <a:gd name="connsiteY1" fmla="*/ 11690 h 14472"/>
                <a:gd name="connsiteX2" fmla="*/ 13055 w 14618"/>
                <a:gd name="connsiteY2" fmla="*/ 2770 h 14472"/>
                <a:gd name="connsiteX3" fmla="*/ 13055 w 14618"/>
                <a:gd name="connsiteY3" fmla="*/ 2770 h 14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8" h="14472">
                  <a:moveTo>
                    <a:pt x="13055" y="2770"/>
                  </a:moveTo>
                  <a:cubicBezTo>
                    <a:pt x="18791" y="10163"/>
                    <a:pt x="7319" y="19106"/>
                    <a:pt x="1561" y="11690"/>
                  </a:cubicBezTo>
                  <a:cubicBezTo>
                    <a:pt x="-4175" y="4318"/>
                    <a:pt x="7319" y="-4624"/>
                    <a:pt x="13055" y="2770"/>
                  </a:cubicBezTo>
                  <a:lnTo>
                    <a:pt x="13055" y="27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04B10FA6-6B09-48D7-8422-E0AFBBDD6B74}"/>
                </a:ext>
              </a:extLst>
            </p:cNvPr>
            <p:cNvSpPr/>
            <p:nvPr/>
          </p:nvSpPr>
          <p:spPr>
            <a:xfrm>
              <a:off x="5241450" y="5872627"/>
              <a:ext cx="13849" cy="13727"/>
            </a:xfrm>
            <a:custGeom>
              <a:avLst/>
              <a:gdLst>
                <a:gd name="connsiteX0" fmla="*/ 12372 w 13849"/>
                <a:gd name="connsiteY0" fmla="*/ 2632 h 13727"/>
                <a:gd name="connsiteX1" fmla="*/ 1488 w 13849"/>
                <a:gd name="connsiteY1" fmla="*/ 11095 h 13727"/>
                <a:gd name="connsiteX2" fmla="*/ 12372 w 13849"/>
                <a:gd name="connsiteY2" fmla="*/ 2632 h 13727"/>
                <a:gd name="connsiteX3" fmla="*/ 12372 w 13849"/>
                <a:gd name="connsiteY3" fmla="*/ 2632 h 1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49" h="13727">
                  <a:moveTo>
                    <a:pt x="12372" y="2632"/>
                  </a:moveTo>
                  <a:cubicBezTo>
                    <a:pt x="17802" y="9633"/>
                    <a:pt x="6919" y="18118"/>
                    <a:pt x="1488" y="11095"/>
                  </a:cubicBezTo>
                  <a:cubicBezTo>
                    <a:pt x="-3964" y="4094"/>
                    <a:pt x="6919" y="-4390"/>
                    <a:pt x="12372" y="2632"/>
                  </a:cubicBezTo>
                  <a:lnTo>
                    <a:pt x="12372" y="26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5F2B2BAD-3FD6-4D1A-ABF7-FA02C30DF4E9}"/>
                </a:ext>
              </a:extLst>
            </p:cNvPr>
            <p:cNvSpPr/>
            <p:nvPr/>
          </p:nvSpPr>
          <p:spPr>
            <a:xfrm>
              <a:off x="5218577" y="5919483"/>
              <a:ext cx="8306" cy="8238"/>
            </a:xfrm>
            <a:custGeom>
              <a:avLst/>
              <a:gdLst>
                <a:gd name="connsiteX0" fmla="*/ 7415 w 8306"/>
                <a:gd name="connsiteY0" fmla="*/ 1578 h 8238"/>
                <a:gd name="connsiteX1" fmla="*/ 894 w 8306"/>
                <a:gd name="connsiteY1" fmla="*/ 6660 h 8238"/>
                <a:gd name="connsiteX2" fmla="*/ 7415 w 8306"/>
                <a:gd name="connsiteY2" fmla="*/ 1578 h 8238"/>
                <a:gd name="connsiteX3" fmla="*/ 7415 w 8306"/>
                <a:gd name="connsiteY3" fmla="*/ 1578 h 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6" h="8238">
                  <a:moveTo>
                    <a:pt x="7415" y="1578"/>
                  </a:moveTo>
                  <a:cubicBezTo>
                    <a:pt x="10687" y="5787"/>
                    <a:pt x="4143" y="10869"/>
                    <a:pt x="894" y="6660"/>
                  </a:cubicBezTo>
                  <a:cubicBezTo>
                    <a:pt x="-2378" y="2451"/>
                    <a:pt x="4143" y="-2631"/>
                    <a:pt x="7415" y="1578"/>
                  </a:cubicBezTo>
                  <a:lnTo>
                    <a:pt x="7415" y="15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8F9F6A5D-76C7-4D1B-838F-7249CD258324}"/>
                </a:ext>
              </a:extLst>
            </p:cNvPr>
            <p:cNvSpPr/>
            <p:nvPr/>
          </p:nvSpPr>
          <p:spPr>
            <a:xfrm>
              <a:off x="5473817" y="5857048"/>
              <a:ext cx="17460" cy="17404"/>
            </a:xfrm>
            <a:custGeom>
              <a:avLst/>
              <a:gdLst>
                <a:gd name="connsiteX0" fmla="*/ 15666 w 17460"/>
                <a:gd name="connsiteY0" fmla="*/ 3315 h 17404"/>
                <a:gd name="connsiteX1" fmla="*/ 14118 w 17460"/>
                <a:gd name="connsiteY1" fmla="*/ 15638 h 17404"/>
                <a:gd name="connsiteX2" fmla="*/ 1794 w 17460"/>
                <a:gd name="connsiteY2" fmla="*/ 14090 h 17404"/>
                <a:gd name="connsiteX3" fmla="*/ 3343 w 17460"/>
                <a:gd name="connsiteY3" fmla="*/ 1767 h 17404"/>
                <a:gd name="connsiteX4" fmla="*/ 15666 w 17460"/>
                <a:gd name="connsiteY4" fmla="*/ 3315 h 17404"/>
                <a:gd name="connsiteX5" fmla="*/ 15666 w 17460"/>
                <a:gd name="connsiteY5" fmla="*/ 3315 h 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60" h="17404">
                  <a:moveTo>
                    <a:pt x="15666" y="3315"/>
                  </a:moveTo>
                  <a:cubicBezTo>
                    <a:pt x="18480" y="6936"/>
                    <a:pt x="17999" y="12890"/>
                    <a:pt x="14118" y="15638"/>
                  </a:cubicBezTo>
                  <a:cubicBezTo>
                    <a:pt x="10235" y="18386"/>
                    <a:pt x="4826" y="17972"/>
                    <a:pt x="1794" y="14090"/>
                  </a:cubicBezTo>
                  <a:cubicBezTo>
                    <a:pt x="-1019" y="10469"/>
                    <a:pt x="-539" y="4515"/>
                    <a:pt x="3343" y="1767"/>
                  </a:cubicBezTo>
                  <a:cubicBezTo>
                    <a:pt x="7247" y="-981"/>
                    <a:pt x="12656" y="-567"/>
                    <a:pt x="15666" y="3315"/>
                  </a:cubicBezTo>
                  <a:lnTo>
                    <a:pt x="15666" y="33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2307CD4D-37F4-424E-9D3F-550321F346C0}"/>
                </a:ext>
              </a:extLst>
            </p:cNvPr>
            <p:cNvSpPr/>
            <p:nvPr/>
          </p:nvSpPr>
          <p:spPr>
            <a:xfrm>
              <a:off x="5422861" y="5856009"/>
              <a:ext cx="14747" cy="14609"/>
            </a:xfrm>
            <a:custGeom>
              <a:avLst/>
              <a:gdLst>
                <a:gd name="connsiteX0" fmla="*/ 13165 w 14747"/>
                <a:gd name="connsiteY0" fmla="*/ 2805 h 14609"/>
                <a:gd name="connsiteX1" fmla="*/ 1583 w 14747"/>
                <a:gd name="connsiteY1" fmla="*/ 11813 h 14609"/>
                <a:gd name="connsiteX2" fmla="*/ 13165 w 14747"/>
                <a:gd name="connsiteY2" fmla="*/ 2805 h 14609"/>
                <a:gd name="connsiteX3" fmla="*/ 13165 w 14747"/>
                <a:gd name="connsiteY3" fmla="*/ 2805 h 1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7" h="14609">
                  <a:moveTo>
                    <a:pt x="13165" y="2805"/>
                  </a:moveTo>
                  <a:cubicBezTo>
                    <a:pt x="18966" y="10265"/>
                    <a:pt x="7385" y="19272"/>
                    <a:pt x="1583" y="11813"/>
                  </a:cubicBezTo>
                  <a:cubicBezTo>
                    <a:pt x="-4218" y="4354"/>
                    <a:pt x="7363" y="-4675"/>
                    <a:pt x="13165" y="2805"/>
                  </a:cubicBezTo>
                  <a:lnTo>
                    <a:pt x="13165" y="28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0D2F7BC4-B0F2-4C24-BD21-39E7581BA888}"/>
                </a:ext>
              </a:extLst>
            </p:cNvPr>
            <p:cNvSpPr/>
            <p:nvPr/>
          </p:nvSpPr>
          <p:spPr>
            <a:xfrm>
              <a:off x="5431780" y="5811915"/>
              <a:ext cx="13988" cy="13842"/>
            </a:xfrm>
            <a:custGeom>
              <a:avLst/>
              <a:gdLst>
                <a:gd name="connsiteX0" fmla="*/ 12490 w 13988"/>
                <a:gd name="connsiteY0" fmla="*/ 2646 h 13842"/>
                <a:gd name="connsiteX1" fmla="*/ 1498 w 13988"/>
                <a:gd name="connsiteY1" fmla="*/ 11196 h 13842"/>
                <a:gd name="connsiteX2" fmla="*/ 12490 w 13988"/>
                <a:gd name="connsiteY2" fmla="*/ 2646 h 13842"/>
                <a:gd name="connsiteX3" fmla="*/ 12490 w 13988"/>
                <a:gd name="connsiteY3" fmla="*/ 2646 h 1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8" h="13842">
                  <a:moveTo>
                    <a:pt x="12490" y="2646"/>
                  </a:moveTo>
                  <a:cubicBezTo>
                    <a:pt x="17987" y="9713"/>
                    <a:pt x="6994" y="18262"/>
                    <a:pt x="1498" y="11196"/>
                  </a:cubicBezTo>
                  <a:cubicBezTo>
                    <a:pt x="-3998" y="4129"/>
                    <a:pt x="6994" y="-4420"/>
                    <a:pt x="12490" y="2646"/>
                  </a:cubicBezTo>
                  <a:lnTo>
                    <a:pt x="12490" y="26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65AB0728-6284-413F-98EB-29776A61A152}"/>
                </a:ext>
              </a:extLst>
            </p:cNvPr>
            <p:cNvSpPr/>
            <p:nvPr/>
          </p:nvSpPr>
          <p:spPr>
            <a:xfrm>
              <a:off x="5259725" y="5992886"/>
              <a:ext cx="9196" cy="9107"/>
            </a:xfrm>
            <a:custGeom>
              <a:avLst/>
              <a:gdLst>
                <a:gd name="connsiteX0" fmla="*/ 8208 w 9196"/>
                <a:gd name="connsiteY0" fmla="*/ 1742 h 9107"/>
                <a:gd name="connsiteX1" fmla="*/ 989 w 9196"/>
                <a:gd name="connsiteY1" fmla="*/ 7369 h 9107"/>
                <a:gd name="connsiteX2" fmla="*/ 8208 w 9196"/>
                <a:gd name="connsiteY2" fmla="*/ 1742 h 9107"/>
                <a:gd name="connsiteX3" fmla="*/ 8208 w 9196"/>
                <a:gd name="connsiteY3" fmla="*/ 1742 h 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6" h="9107">
                  <a:moveTo>
                    <a:pt x="8208" y="1742"/>
                  </a:moveTo>
                  <a:cubicBezTo>
                    <a:pt x="11828" y="6388"/>
                    <a:pt x="4610" y="12015"/>
                    <a:pt x="989" y="7369"/>
                  </a:cubicBezTo>
                  <a:cubicBezTo>
                    <a:pt x="-2632" y="2701"/>
                    <a:pt x="4588" y="-2904"/>
                    <a:pt x="8208" y="1742"/>
                  </a:cubicBezTo>
                  <a:lnTo>
                    <a:pt x="8208" y="17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F3449B6C-DFD5-4188-8CA1-FC52EB621B05}"/>
                </a:ext>
              </a:extLst>
            </p:cNvPr>
            <p:cNvSpPr/>
            <p:nvPr/>
          </p:nvSpPr>
          <p:spPr>
            <a:xfrm>
              <a:off x="5252213" y="6041191"/>
              <a:ext cx="17015" cy="16854"/>
            </a:xfrm>
            <a:custGeom>
              <a:avLst/>
              <a:gdLst>
                <a:gd name="connsiteX0" fmla="*/ 15197 w 17015"/>
                <a:gd name="connsiteY0" fmla="*/ 3230 h 16854"/>
                <a:gd name="connsiteX1" fmla="*/ 1827 w 17015"/>
                <a:gd name="connsiteY1" fmla="*/ 13612 h 16854"/>
                <a:gd name="connsiteX2" fmla="*/ 15197 w 17015"/>
                <a:gd name="connsiteY2" fmla="*/ 3230 h 16854"/>
                <a:gd name="connsiteX3" fmla="*/ 15197 w 17015"/>
                <a:gd name="connsiteY3" fmla="*/ 3230 h 1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5" h="16854">
                  <a:moveTo>
                    <a:pt x="15197" y="3230"/>
                  </a:moveTo>
                  <a:cubicBezTo>
                    <a:pt x="21871" y="11845"/>
                    <a:pt x="8522" y="22249"/>
                    <a:pt x="1827" y="13612"/>
                  </a:cubicBezTo>
                  <a:cubicBezTo>
                    <a:pt x="-4869" y="5018"/>
                    <a:pt x="8501" y="-5385"/>
                    <a:pt x="15197" y="3230"/>
                  </a:cubicBezTo>
                  <a:lnTo>
                    <a:pt x="15197" y="32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8AA01B69-443D-4564-8E77-21AB4E02F8E2}"/>
                </a:ext>
              </a:extLst>
            </p:cNvPr>
            <p:cNvSpPr/>
            <p:nvPr/>
          </p:nvSpPr>
          <p:spPr>
            <a:xfrm>
              <a:off x="5230466" y="6013871"/>
              <a:ext cx="12353" cy="12222"/>
            </a:xfrm>
            <a:custGeom>
              <a:avLst/>
              <a:gdLst>
                <a:gd name="connsiteX0" fmla="*/ 11034 w 12353"/>
                <a:gd name="connsiteY0" fmla="*/ 2349 h 12222"/>
                <a:gd name="connsiteX1" fmla="*/ 1328 w 12353"/>
                <a:gd name="connsiteY1" fmla="*/ 9874 h 12222"/>
                <a:gd name="connsiteX2" fmla="*/ 11034 w 12353"/>
                <a:gd name="connsiteY2" fmla="*/ 2349 h 12222"/>
                <a:gd name="connsiteX3" fmla="*/ 11034 w 12353"/>
                <a:gd name="connsiteY3" fmla="*/ 2349 h 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3" h="12222">
                  <a:moveTo>
                    <a:pt x="11034" y="2349"/>
                  </a:moveTo>
                  <a:cubicBezTo>
                    <a:pt x="15876" y="8587"/>
                    <a:pt x="6191" y="16133"/>
                    <a:pt x="1328" y="9874"/>
                  </a:cubicBezTo>
                  <a:cubicBezTo>
                    <a:pt x="-3536" y="3636"/>
                    <a:pt x="6169" y="-3910"/>
                    <a:pt x="11034" y="2349"/>
                  </a:cubicBezTo>
                  <a:lnTo>
                    <a:pt x="11034" y="23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75F115DC-B710-4979-A5D7-2D39B33CC258}"/>
                </a:ext>
              </a:extLst>
            </p:cNvPr>
            <p:cNvSpPr/>
            <p:nvPr/>
          </p:nvSpPr>
          <p:spPr>
            <a:xfrm>
              <a:off x="5248445" y="6026136"/>
              <a:ext cx="11177" cy="9887"/>
            </a:xfrm>
            <a:custGeom>
              <a:avLst/>
              <a:gdLst>
                <a:gd name="connsiteX0" fmla="*/ 4396 w 11177"/>
                <a:gd name="connsiteY0" fmla="*/ 334 h 9887"/>
                <a:gd name="connsiteX1" fmla="*/ 11026 w 11177"/>
                <a:gd name="connsiteY1" fmla="*/ 3650 h 9887"/>
                <a:gd name="connsiteX2" fmla="*/ 6926 w 11177"/>
                <a:gd name="connsiteY2" fmla="*/ 9822 h 9887"/>
                <a:gd name="connsiteX3" fmla="*/ 3894 w 11177"/>
                <a:gd name="connsiteY3" fmla="*/ 9757 h 9887"/>
                <a:gd name="connsiteX4" fmla="*/ 143 w 11177"/>
                <a:gd name="connsiteY4" fmla="*/ 6441 h 9887"/>
                <a:gd name="connsiteX5" fmla="*/ 1691 w 11177"/>
                <a:gd name="connsiteY5" fmla="*/ 1730 h 9887"/>
                <a:gd name="connsiteX6" fmla="*/ 4396 w 11177"/>
                <a:gd name="connsiteY6" fmla="*/ 334 h 9887"/>
                <a:gd name="connsiteX7" fmla="*/ 4396 w 11177"/>
                <a:gd name="connsiteY7" fmla="*/ 334 h 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7" h="9887">
                  <a:moveTo>
                    <a:pt x="4396" y="334"/>
                  </a:moveTo>
                  <a:cubicBezTo>
                    <a:pt x="7166" y="-691"/>
                    <a:pt x="10241" y="705"/>
                    <a:pt x="11026" y="3650"/>
                  </a:cubicBezTo>
                  <a:cubicBezTo>
                    <a:pt x="11724" y="6267"/>
                    <a:pt x="9958" y="9713"/>
                    <a:pt x="6926" y="9822"/>
                  </a:cubicBezTo>
                  <a:cubicBezTo>
                    <a:pt x="5901" y="9865"/>
                    <a:pt x="4897" y="9975"/>
                    <a:pt x="3894" y="9757"/>
                  </a:cubicBezTo>
                  <a:cubicBezTo>
                    <a:pt x="2106" y="9364"/>
                    <a:pt x="601" y="8317"/>
                    <a:pt x="143" y="6441"/>
                  </a:cubicBezTo>
                  <a:cubicBezTo>
                    <a:pt x="-272" y="4784"/>
                    <a:pt x="208" y="2755"/>
                    <a:pt x="1691" y="1730"/>
                  </a:cubicBezTo>
                  <a:cubicBezTo>
                    <a:pt x="2564" y="1098"/>
                    <a:pt x="3436" y="683"/>
                    <a:pt x="4396" y="334"/>
                  </a:cubicBezTo>
                  <a:lnTo>
                    <a:pt x="4396" y="3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97B2E572-DFFD-4F86-9DCB-1BD18E6AFCB6}"/>
                </a:ext>
              </a:extLst>
            </p:cNvPr>
            <p:cNvSpPr/>
            <p:nvPr/>
          </p:nvSpPr>
          <p:spPr>
            <a:xfrm>
              <a:off x="5300352" y="6094174"/>
              <a:ext cx="11084" cy="10985"/>
            </a:xfrm>
            <a:custGeom>
              <a:avLst/>
              <a:gdLst>
                <a:gd name="connsiteX0" fmla="*/ 9893 w 11084"/>
                <a:gd name="connsiteY0" fmla="*/ 2112 h 10985"/>
                <a:gd name="connsiteX1" fmla="*/ 1191 w 11084"/>
                <a:gd name="connsiteY1" fmla="*/ 8873 h 10985"/>
                <a:gd name="connsiteX2" fmla="*/ 9893 w 11084"/>
                <a:gd name="connsiteY2" fmla="*/ 2112 h 10985"/>
                <a:gd name="connsiteX3" fmla="*/ 9893 w 11084"/>
                <a:gd name="connsiteY3" fmla="*/ 2112 h 1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4" h="10985">
                  <a:moveTo>
                    <a:pt x="9893" y="2112"/>
                  </a:moveTo>
                  <a:cubicBezTo>
                    <a:pt x="14255" y="7717"/>
                    <a:pt x="5553" y="14500"/>
                    <a:pt x="1191" y="8873"/>
                  </a:cubicBezTo>
                  <a:cubicBezTo>
                    <a:pt x="-3171" y="3268"/>
                    <a:pt x="5531" y="-3515"/>
                    <a:pt x="9893" y="2112"/>
                  </a:cubicBezTo>
                  <a:lnTo>
                    <a:pt x="9893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FE8CCC2F-70A8-4E9D-A1FE-0F7818CB0C35}"/>
                </a:ext>
              </a:extLst>
            </p:cNvPr>
            <p:cNvSpPr/>
            <p:nvPr/>
          </p:nvSpPr>
          <p:spPr>
            <a:xfrm>
              <a:off x="5333982" y="6086495"/>
              <a:ext cx="13988" cy="13854"/>
            </a:xfrm>
            <a:custGeom>
              <a:avLst/>
              <a:gdLst>
                <a:gd name="connsiteX0" fmla="*/ 12490 w 13988"/>
                <a:gd name="connsiteY0" fmla="*/ 2659 h 13854"/>
                <a:gd name="connsiteX1" fmla="*/ 1498 w 13988"/>
                <a:gd name="connsiteY1" fmla="*/ 11209 h 13854"/>
                <a:gd name="connsiteX2" fmla="*/ 12490 w 13988"/>
                <a:gd name="connsiteY2" fmla="*/ 2659 h 13854"/>
                <a:gd name="connsiteX3" fmla="*/ 12490 w 13988"/>
                <a:gd name="connsiteY3" fmla="*/ 2659 h 1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8" h="13854">
                  <a:moveTo>
                    <a:pt x="12490" y="2659"/>
                  </a:moveTo>
                  <a:cubicBezTo>
                    <a:pt x="17987" y="9725"/>
                    <a:pt x="6994" y="18275"/>
                    <a:pt x="1498" y="11209"/>
                  </a:cubicBezTo>
                  <a:cubicBezTo>
                    <a:pt x="-3998" y="4120"/>
                    <a:pt x="6994" y="-4429"/>
                    <a:pt x="12490" y="2659"/>
                  </a:cubicBezTo>
                  <a:lnTo>
                    <a:pt x="12490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0E4645C7-52B7-4B86-9F55-6AC6BD3961EE}"/>
                </a:ext>
              </a:extLst>
            </p:cNvPr>
            <p:cNvSpPr/>
            <p:nvPr/>
          </p:nvSpPr>
          <p:spPr>
            <a:xfrm>
              <a:off x="5303440" y="6064971"/>
              <a:ext cx="15268" cy="15101"/>
            </a:xfrm>
            <a:custGeom>
              <a:avLst/>
              <a:gdLst>
                <a:gd name="connsiteX0" fmla="*/ 13632 w 15268"/>
                <a:gd name="connsiteY0" fmla="*/ 2896 h 15101"/>
                <a:gd name="connsiteX1" fmla="*/ 1637 w 15268"/>
                <a:gd name="connsiteY1" fmla="*/ 12209 h 15101"/>
                <a:gd name="connsiteX2" fmla="*/ 13632 w 15268"/>
                <a:gd name="connsiteY2" fmla="*/ 2896 h 15101"/>
                <a:gd name="connsiteX3" fmla="*/ 13632 w 15268"/>
                <a:gd name="connsiteY3" fmla="*/ 2896 h 1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68" h="15101">
                  <a:moveTo>
                    <a:pt x="13632" y="2896"/>
                  </a:moveTo>
                  <a:cubicBezTo>
                    <a:pt x="19630" y="10595"/>
                    <a:pt x="7656" y="19930"/>
                    <a:pt x="1637" y="12209"/>
                  </a:cubicBezTo>
                  <a:cubicBezTo>
                    <a:pt x="-4361" y="4488"/>
                    <a:pt x="7613" y="-4825"/>
                    <a:pt x="13632" y="2896"/>
                  </a:cubicBezTo>
                  <a:lnTo>
                    <a:pt x="13632" y="28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2198D6F9-CC59-474B-B9DD-AFBC4205747C}"/>
                </a:ext>
              </a:extLst>
            </p:cNvPr>
            <p:cNvSpPr/>
            <p:nvPr/>
          </p:nvSpPr>
          <p:spPr>
            <a:xfrm>
              <a:off x="5316972" y="6091317"/>
              <a:ext cx="11593" cy="11477"/>
            </a:xfrm>
            <a:custGeom>
              <a:avLst/>
              <a:gdLst>
                <a:gd name="connsiteX0" fmla="*/ 10351 w 11593"/>
                <a:gd name="connsiteY0" fmla="*/ 2199 h 11477"/>
                <a:gd name="connsiteX1" fmla="*/ 1234 w 11593"/>
                <a:gd name="connsiteY1" fmla="*/ 9266 h 11477"/>
                <a:gd name="connsiteX2" fmla="*/ 10351 w 11593"/>
                <a:gd name="connsiteY2" fmla="*/ 2199 h 11477"/>
                <a:gd name="connsiteX3" fmla="*/ 10351 w 11593"/>
                <a:gd name="connsiteY3" fmla="*/ 2199 h 1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3" h="11477">
                  <a:moveTo>
                    <a:pt x="10351" y="2199"/>
                  </a:moveTo>
                  <a:cubicBezTo>
                    <a:pt x="14909" y="8066"/>
                    <a:pt x="5792" y="15155"/>
                    <a:pt x="1234" y="9266"/>
                  </a:cubicBezTo>
                  <a:cubicBezTo>
                    <a:pt x="-3302" y="3421"/>
                    <a:pt x="5792" y="-3668"/>
                    <a:pt x="10351" y="2199"/>
                  </a:cubicBezTo>
                  <a:lnTo>
                    <a:pt x="10351" y="21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4625FB9F-2A30-4E40-9909-6373A2324DE8}"/>
                </a:ext>
              </a:extLst>
            </p:cNvPr>
            <p:cNvSpPr/>
            <p:nvPr/>
          </p:nvSpPr>
          <p:spPr>
            <a:xfrm>
              <a:off x="5211935" y="5985991"/>
              <a:ext cx="12592" cy="12483"/>
            </a:xfrm>
            <a:custGeom>
              <a:avLst/>
              <a:gdLst>
                <a:gd name="connsiteX0" fmla="*/ 11243 w 12592"/>
                <a:gd name="connsiteY0" fmla="*/ 2399 h 12483"/>
                <a:gd name="connsiteX1" fmla="*/ 1341 w 12592"/>
                <a:gd name="connsiteY1" fmla="*/ 10098 h 12483"/>
                <a:gd name="connsiteX2" fmla="*/ 11243 w 12592"/>
                <a:gd name="connsiteY2" fmla="*/ 2399 h 12483"/>
                <a:gd name="connsiteX3" fmla="*/ 11243 w 12592"/>
                <a:gd name="connsiteY3" fmla="*/ 2399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2" h="12483">
                  <a:moveTo>
                    <a:pt x="11243" y="2399"/>
                  </a:moveTo>
                  <a:cubicBezTo>
                    <a:pt x="16194" y="8767"/>
                    <a:pt x="6292" y="16466"/>
                    <a:pt x="1341" y="10098"/>
                  </a:cubicBezTo>
                  <a:cubicBezTo>
                    <a:pt x="-3588" y="3707"/>
                    <a:pt x="6292" y="-3992"/>
                    <a:pt x="11243" y="2399"/>
                  </a:cubicBezTo>
                  <a:lnTo>
                    <a:pt x="11243" y="23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E5505243-90E2-4DDA-B471-927B6D086220}"/>
                </a:ext>
              </a:extLst>
            </p:cNvPr>
            <p:cNvSpPr/>
            <p:nvPr/>
          </p:nvSpPr>
          <p:spPr>
            <a:xfrm>
              <a:off x="5209355" y="5944335"/>
              <a:ext cx="9694" cy="9613"/>
            </a:xfrm>
            <a:custGeom>
              <a:avLst/>
              <a:gdLst>
                <a:gd name="connsiteX0" fmla="*/ 8654 w 9694"/>
                <a:gd name="connsiteY0" fmla="*/ 1852 h 9613"/>
                <a:gd name="connsiteX1" fmla="*/ 1042 w 9694"/>
                <a:gd name="connsiteY1" fmla="*/ 7762 h 9613"/>
                <a:gd name="connsiteX2" fmla="*/ 8654 w 9694"/>
                <a:gd name="connsiteY2" fmla="*/ 1852 h 9613"/>
                <a:gd name="connsiteX3" fmla="*/ 8654 w 9694"/>
                <a:gd name="connsiteY3" fmla="*/ 1852 h 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4" h="9613">
                  <a:moveTo>
                    <a:pt x="8654" y="1852"/>
                  </a:moveTo>
                  <a:cubicBezTo>
                    <a:pt x="12471" y="6759"/>
                    <a:pt x="4837" y="12691"/>
                    <a:pt x="1042" y="7762"/>
                  </a:cubicBezTo>
                  <a:cubicBezTo>
                    <a:pt x="-2774" y="2855"/>
                    <a:pt x="4837" y="-3078"/>
                    <a:pt x="8654" y="1852"/>
                  </a:cubicBezTo>
                  <a:lnTo>
                    <a:pt x="8654" y="18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AD0B755F-C8A4-4D0E-9B35-7874C0D4C7A8}"/>
                </a:ext>
              </a:extLst>
            </p:cNvPr>
            <p:cNvSpPr/>
            <p:nvPr/>
          </p:nvSpPr>
          <p:spPr>
            <a:xfrm>
              <a:off x="5217901" y="5890874"/>
              <a:ext cx="12723" cy="12599"/>
            </a:xfrm>
            <a:custGeom>
              <a:avLst/>
              <a:gdLst>
                <a:gd name="connsiteX0" fmla="*/ 11362 w 12723"/>
                <a:gd name="connsiteY0" fmla="*/ 2422 h 12599"/>
                <a:gd name="connsiteX1" fmla="*/ 1351 w 12723"/>
                <a:gd name="connsiteY1" fmla="*/ 10187 h 12599"/>
                <a:gd name="connsiteX2" fmla="*/ 11362 w 12723"/>
                <a:gd name="connsiteY2" fmla="*/ 2422 h 12599"/>
                <a:gd name="connsiteX3" fmla="*/ 11362 w 12723"/>
                <a:gd name="connsiteY3" fmla="*/ 2422 h 1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3" h="12599">
                  <a:moveTo>
                    <a:pt x="11362" y="2422"/>
                  </a:moveTo>
                  <a:cubicBezTo>
                    <a:pt x="16357" y="8856"/>
                    <a:pt x="6367" y="16621"/>
                    <a:pt x="1351" y="10187"/>
                  </a:cubicBezTo>
                  <a:cubicBezTo>
                    <a:pt x="-3622" y="3753"/>
                    <a:pt x="6367" y="-4034"/>
                    <a:pt x="11362" y="2422"/>
                  </a:cubicBezTo>
                  <a:lnTo>
                    <a:pt x="11362" y="24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071C3389-992E-4556-AD84-D95E5C70FD17}"/>
                </a:ext>
              </a:extLst>
            </p:cNvPr>
            <p:cNvSpPr/>
            <p:nvPr/>
          </p:nvSpPr>
          <p:spPr>
            <a:xfrm>
              <a:off x="5195940" y="5962689"/>
              <a:ext cx="12600" cy="12470"/>
            </a:xfrm>
            <a:custGeom>
              <a:avLst/>
              <a:gdLst>
                <a:gd name="connsiteX0" fmla="*/ 11251 w 12600"/>
                <a:gd name="connsiteY0" fmla="*/ 2386 h 12470"/>
                <a:gd name="connsiteX1" fmla="*/ 1349 w 12600"/>
                <a:gd name="connsiteY1" fmla="*/ 10085 h 12470"/>
                <a:gd name="connsiteX2" fmla="*/ 11251 w 12600"/>
                <a:gd name="connsiteY2" fmla="*/ 2386 h 12470"/>
                <a:gd name="connsiteX3" fmla="*/ 11251 w 12600"/>
                <a:gd name="connsiteY3" fmla="*/ 2386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0" h="12470">
                  <a:moveTo>
                    <a:pt x="11251" y="2386"/>
                  </a:moveTo>
                  <a:cubicBezTo>
                    <a:pt x="16202" y="8755"/>
                    <a:pt x="6300" y="16454"/>
                    <a:pt x="1349" y="10085"/>
                  </a:cubicBezTo>
                  <a:cubicBezTo>
                    <a:pt x="-3602" y="3716"/>
                    <a:pt x="6300" y="-3983"/>
                    <a:pt x="11251" y="2386"/>
                  </a:cubicBezTo>
                  <a:lnTo>
                    <a:pt x="11251" y="238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03F40F05-CFC0-49F4-A967-DB186CD280B4}"/>
                </a:ext>
              </a:extLst>
            </p:cNvPr>
            <p:cNvSpPr/>
            <p:nvPr/>
          </p:nvSpPr>
          <p:spPr>
            <a:xfrm>
              <a:off x="5193776" y="5934705"/>
              <a:ext cx="6919" cy="6855"/>
            </a:xfrm>
            <a:custGeom>
              <a:avLst/>
              <a:gdLst>
                <a:gd name="connsiteX0" fmla="*/ 6174 w 6919"/>
                <a:gd name="connsiteY0" fmla="*/ 1318 h 6855"/>
                <a:gd name="connsiteX1" fmla="*/ 743 w 6919"/>
                <a:gd name="connsiteY1" fmla="*/ 5528 h 6855"/>
                <a:gd name="connsiteX2" fmla="*/ 6174 w 6919"/>
                <a:gd name="connsiteY2" fmla="*/ 1318 h 6855"/>
                <a:gd name="connsiteX3" fmla="*/ 6174 w 6919"/>
                <a:gd name="connsiteY3" fmla="*/ 1318 h 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9" h="6855">
                  <a:moveTo>
                    <a:pt x="6174" y="1318"/>
                  </a:moveTo>
                  <a:cubicBezTo>
                    <a:pt x="8900" y="4808"/>
                    <a:pt x="3469" y="9061"/>
                    <a:pt x="743" y="5528"/>
                  </a:cubicBezTo>
                  <a:cubicBezTo>
                    <a:pt x="-1983" y="2038"/>
                    <a:pt x="3469" y="-2193"/>
                    <a:pt x="6174" y="1318"/>
                  </a:cubicBezTo>
                  <a:lnTo>
                    <a:pt x="6174" y="13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B194C998-8EAD-4801-B06A-D8DAB4991D25}"/>
                </a:ext>
              </a:extLst>
            </p:cNvPr>
            <p:cNvSpPr/>
            <p:nvPr/>
          </p:nvSpPr>
          <p:spPr>
            <a:xfrm>
              <a:off x="5274888" y="5855758"/>
              <a:ext cx="169135" cy="172208"/>
            </a:xfrm>
            <a:custGeom>
              <a:avLst/>
              <a:gdLst>
                <a:gd name="connsiteX0" fmla="*/ 35707 w 169135"/>
                <a:gd name="connsiteY0" fmla="*/ 16230 h 172208"/>
                <a:gd name="connsiteX1" fmla="*/ 53678 w 169135"/>
                <a:gd name="connsiteY1" fmla="*/ 6394 h 172208"/>
                <a:gd name="connsiteX2" fmla="*/ 154944 w 169135"/>
                <a:gd name="connsiteY2" fmla="*/ 37822 h 172208"/>
                <a:gd name="connsiteX3" fmla="*/ 81640 w 169135"/>
                <a:gd name="connsiteY3" fmla="*/ 171651 h 172208"/>
                <a:gd name="connsiteX4" fmla="*/ 79873 w 169135"/>
                <a:gd name="connsiteY4" fmla="*/ 171367 h 172208"/>
                <a:gd name="connsiteX5" fmla="*/ 63319 w 169135"/>
                <a:gd name="connsiteY5" fmla="*/ 169230 h 172208"/>
                <a:gd name="connsiteX6" fmla="*/ 62468 w 169135"/>
                <a:gd name="connsiteY6" fmla="*/ 168903 h 172208"/>
                <a:gd name="connsiteX7" fmla="*/ 12828 w 169135"/>
                <a:gd name="connsiteY7" fmla="*/ 133265 h 172208"/>
                <a:gd name="connsiteX8" fmla="*/ 221 w 169135"/>
                <a:gd name="connsiteY8" fmla="*/ 81181 h 172208"/>
                <a:gd name="connsiteX9" fmla="*/ 14071 w 169135"/>
                <a:gd name="connsiteY9" fmla="*/ 36884 h 172208"/>
                <a:gd name="connsiteX10" fmla="*/ 35707 w 169135"/>
                <a:gd name="connsiteY10" fmla="*/ 16230 h 172208"/>
                <a:gd name="connsiteX11" fmla="*/ 35707 w 169135"/>
                <a:gd name="connsiteY11" fmla="*/ 16230 h 17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135" h="172208">
                  <a:moveTo>
                    <a:pt x="35707" y="16230"/>
                  </a:moveTo>
                  <a:cubicBezTo>
                    <a:pt x="41138" y="12326"/>
                    <a:pt x="47135" y="8989"/>
                    <a:pt x="53678" y="6394"/>
                  </a:cubicBezTo>
                  <a:cubicBezTo>
                    <a:pt x="96819" y="-10466"/>
                    <a:pt x="132371" y="8095"/>
                    <a:pt x="154944" y="37822"/>
                  </a:cubicBezTo>
                  <a:cubicBezTo>
                    <a:pt x="193440" y="88466"/>
                    <a:pt x="148488" y="180200"/>
                    <a:pt x="81640" y="171651"/>
                  </a:cubicBezTo>
                  <a:cubicBezTo>
                    <a:pt x="81051" y="171585"/>
                    <a:pt x="80462" y="171454"/>
                    <a:pt x="79873" y="171367"/>
                  </a:cubicBezTo>
                  <a:cubicBezTo>
                    <a:pt x="74573" y="171760"/>
                    <a:pt x="69055" y="171149"/>
                    <a:pt x="63319" y="169230"/>
                  </a:cubicBezTo>
                  <a:cubicBezTo>
                    <a:pt x="63013" y="169121"/>
                    <a:pt x="62751" y="169012"/>
                    <a:pt x="62468" y="168903"/>
                  </a:cubicBezTo>
                  <a:cubicBezTo>
                    <a:pt x="43013" y="164999"/>
                    <a:pt x="25172" y="153374"/>
                    <a:pt x="12828" y="133265"/>
                  </a:cubicBezTo>
                  <a:cubicBezTo>
                    <a:pt x="2948" y="117147"/>
                    <a:pt x="-1022" y="98891"/>
                    <a:pt x="221" y="81181"/>
                  </a:cubicBezTo>
                  <a:cubicBezTo>
                    <a:pt x="483" y="65478"/>
                    <a:pt x="4888" y="49971"/>
                    <a:pt x="14071" y="36884"/>
                  </a:cubicBezTo>
                  <a:cubicBezTo>
                    <a:pt x="20221" y="28138"/>
                    <a:pt x="27593" y="21290"/>
                    <a:pt x="35707" y="16230"/>
                  </a:cubicBezTo>
                  <a:lnTo>
                    <a:pt x="35707" y="16230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4B3E42CD-869C-4ABE-9F69-41755CDBEEBD}"/>
                </a:ext>
              </a:extLst>
            </p:cNvPr>
            <p:cNvSpPr/>
            <p:nvPr/>
          </p:nvSpPr>
          <p:spPr>
            <a:xfrm>
              <a:off x="5449961" y="5971037"/>
              <a:ext cx="23156" cy="22129"/>
            </a:xfrm>
            <a:custGeom>
              <a:avLst/>
              <a:gdLst>
                <a:gd name="connsiteX0" fmla="*/ 7482 w 23156"/>
                <a:gd name="connsiteY0" fmla="*/ 1126 h 22129"/>
                <a:gd name="connsiteX1" fmla="*/ 13960 w 23156"/>
                <a:gd name="connsiteY1" fmla="*/ 123 h 22129"/>
                <a:gd name="connsiteX2" fmla="*/ 19020 w 23156"/>
                <a:gd name="connsiteY2" fmla="*/ 2238 h 22129"/>
                <a:gd name="connsiteX3" fmla="*/ 23011 w 23156"/>
                <a:gd name="connsiteY3" fmla="*/ 9174 h 22129"/>
                <a:gd name="connsiteX4" fmla="*/ 21157 w 23156"/>
                <a:gd name="connsiteY4" fmla="*/ 16262 h 22129"/>
                <a:gd name="connsiteX5" fmla="*/ 17232 w 23156"/>
                <a:gd name="connsiteY5" fmla="*/ 19316 h 22129"/>
                <a:gd name="connsiteX6" fmla="*/ 8442 w 23156"/>
                <a:gd name="connsiteY6" fmla="*/ 22129 h 22129"/>
                <a:gd name="connsiteX7" fmla="*/ 45 w 23156"/>
                <a:gd name="connsiteY7" fmla="*/ 13776 h 22129"/>
                <a:gd name="connsiteX8" fmla="*/ 7482 w 23156"/>
                <a:gd name="connsiteY8" fmla="*/ 1126 h 22129"/>
                <a:gd name="connsiteX9" fmla="*/ 7482 w 23156"/>
                <a:gd name="connsiteY9" fmla="*/ 1126 h 2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56" h="22129">
                  <a:moveTo>
                    <a:pt x="7482" y="1126"/>
                  </a:moveTo>
                  <a:cubicBezTo>
                    <a:pt x="9576" y="188"/>
                    <a:pt x="11670" y="-226"/>
                    <a:pt x="13960" y="123"/>
                  </a:cubicBezTo>
                  <a:cubicBezTo>
                    <a:pt x="15836" y="406"/>
                    <a:pt x="17515" y="1082"/>
                    <a:pt x="19020" y="2238"/>
                  </a:cubicBezTo>
                  <a:cubicBezTo>
                    <a:pt x="21463" y="4114"/>
                    <a:pt x="22248" y="6317"/>
                    <a:pt x="23011" y="9174"/>
                  </a:cubicBezTo>
                  <a:cubicBezTo>
                    <a:pt x="23557" y="11268"/>
                    <a:pt x="22488" y="14648"/>
                    <a:pt x="21157" y="16262"/>
                  </a:cubicBezTo>
                  <a:cubicBezTo>
                    <a:pt x="20089" y="17571"/>
                    <a:pt x="18737" y="18618"/>
                    <a:pt x="17232" y="19316"/>
                  </a:cubicBezTo>
                  <a:cubicBezTo>
                    <a:pt x="14658" y="21628"/>
                    <a:pt x="11910" y="22151"/>
                    <a:pt x="8442" y="22129"/>
                  </a:cubicBezTo>
                  <a:cubicBezTo>
                    <a:pt x="4407" y="22107"/>
                    <a:pt x="329" y="17680"/>
                    <a:pt x="45" y="13776"/>
                  </a:cubicBezTo>
                  <a:cubicBezTo>
                    <a:pt x="-391" y="8236"/>
                    <a:pt x="2357" y="3416"/>
                    <a:pt x="7482" y="1126"/>
                  </a:cubicBezTo>
                  <a:lnTo>
                    <a:pt x="7482" y="11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F9E1E3C1-725B-4D3F-9664-E011254B707A}"/>
                </a:ext>
              </a:extLst>
            </p:cNvPr>
            <p:cNvSpPr/>
            <p:nvPr/>
          </p:nvSpPr>
          <p:spPr>
            <a:xfrm>
              <a:off x="5326705" y="5907343"/>
              <a:ext cx="67130" cy="71338"/>
            </a:xfrm>
            <a:custGeom>
              <a:avLst/>
              <a:gdLst>
                <a:gd name="connsiteX0" fmla="*/ 35231 w 67130"/>
                <a:gd name="connsiteY0" fmla="*/ 21 h 71338"/>
                <a:gd name="connsiteX1" fmla="*/ 61796 w 67130"/>
                <a:gd name="connsiteY1" fmla="*/ 15703 h 71338"/>
                <a:gd name="connsiteX2" fmla="*/ 66137 w 67130"/>
                <a:gd name="connsiteY2" fmla="*/ 28091 h 71338"/>
                <a:gd name="connsiteX3" fmla="*/ 64392 w 67130"/>
                <a:gd name="connsiteY3" fmla="*/ 47546 h 71338"/>
                <a:gd name="connsiteX4" fmla="*/ 58437 w 67130"/>
                <a:gd name="connsiteY4" fmla="*/ 56467 h 71338"/>
                <a:gd name="connsiteX5" fmla="*/ 42974 w 67130"/>
                <a:gd name="connsiteY5" fmla="*/ 68615 h 71338"/>
                <a:gd name="connsiteX6" fmla="*/ 42603 w 67130"/>
                <a:gd name="connsiteY6" fmla="*/ 68702 h 71338"/>
                <a:gd name="connsiteX7" fmla="*/ 33617 w 67130"/>
                <a:gd name="connsiteY7" fmla="*/ 70796 h 71338"/>
                <a:gd name="connsiteX8" fmla="*/ 31982 w 67130"/>
                <a:gd name="connsiteY8" fmla="*/ 71145 h 71338"/>
                <a:gd name="connsiteX9" fmla="*/ 17434 w 67130"/>
                <a:gd name="connsiteY9" fmla="*/ 68048 h 71338"/>
                <a:gd name="connsiteX10" fmla="*/ 116 w 67130"/>
                <a:gd name="connsiteY10" fmla="*/ 43119 h 71338"/>
                <a:gd name="connsiteX11" fmla="*/ 10825 w 67130"/>
                <a:gd name="connsiteY11" fmla="*/ 14656 h 71338"/>
                <a:gd name="connsiteX12" fmla="*/ 35231 w 67130"/>
                <a:gd name="connsiteY12" fmla="*/ 21 h 71338"/>
                <a:gd name="connsiteX13" fmla="*/ 35231 w 67130"/>
                <a:gd name="connsiteY13" fmla="*/ 21 h 7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130" h="71338">
                  <a:moveTo>
                    <a:pt x="35231" y="21"/>
                  </a:moveTo>
                  <a:cubicBezTo>
                    <a:pt x="45504" y="457"/>
                    <a:pt x="56125" y="7219"/>
                    <a:pt x="61796" y="15703"/>
                  </a:cubicBezTo>
                  <a:cubicBezTo>
                    <a:pt x="64392" y="19585"/>
                    <a:pt x="65744" y="23795"/>
                    <a:pt x="66137" y="28091"/>
                  </a:cubicBezTo>
                  <a:cubicBezTo>
                    <a:pt x="67794" y="34177"/>
                    <a:pt x="67488" y="40894"/>
                    <a:pt x="64392" y="47546"/>
                  </a:cubicBezTo>
                  <a:cubicBezTo>
                    <a:pt x="62865" y="50840"/>
                    <a:pt x="60815" y="53806"/>
                    <a:pt x="58437" y="56467"/>
                  </a:cubicBezTo>
                  <a:cubicBezTo>
                    <a:pt x="54817" y="61941"/>
                    <a:pt x="49604" y="66369"/>
                    <a:pt x="42974" y="68615"/>
                  </a:cubicBezTo>
                  <a:cubicBezTo>
                    <a:pt x="42843" y="68659"/>
                    <a:pt x="42712" y="68680"/>
                    <a:pt x="42603" y="68702"/>
                  </a:cubicBezTo>
                  <a:cubicBezTo>
                    <a:pt x="39637" y="69836"/>
                    <a:pt x="36627" y="70513"/>
                    <a:pt x="33617" y="70796"/>
                  </a:cubicBezTo>
                  <a:cubicBezTo>
                    <a:pt x="33072" y="70905"/>
                    <a:pt x="32527" y="71079"/>
                    <a:pt x="31982" y="71145"/>
                  </a:cubicBezTo>
                  <a:cubicBezTo>
                    <a:pt x="26311" y="71843"/>
                    <a:pt x="21338" y="70622"/>
                    <a:pt x="17434" y="68048"/>
                  </a:cubicBezTo>
                  <a:cubicBezTo>
                    <a:pt x="8143" y="63773"/>
                    <a:pt x="1098" y="55027"/>
                    <a:pt x="116" y="43119"/>
                  </a:cubicBezTo>
                  <a:cubicBezTo>
                    <a:pt x="-778" y="32301"/>
                    <a:pt x="3541" y="21897"/>
                    <a:pt x="10825" y="14656"/>
                  </a:cubicBezTo>
                  <a:cubicBezTo>
                    <a:pt x="16627" y="5867"/>
                    <a:pt x="25177" y="-415"/>
                    <a:pt x="35231" y="21"/>
                  </a:cubicBezTo>
                  <a:lnTo>
                    <a:pt x="35231" y="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5C37BFEB-595F-47B5-914D-C46F3E7187F4}"/>
                </a:ext>
              </a:extLst>
            </p:cNvPr>
            <p:cNvSpPr/>
            <p:nvPr/>
          </p:nvSpPr>
          <p:spPr>
            <a:xfrm>
              <a:off x="5401210" y="5932264"/>
              <a:ext cx="19373" cy="19332"/>
            </a:xfrm>
            <a:custGeom>
              <a:avLst/>
              <a:gdLst>
                <a:gd name="connsiteX0" fmla="*/ 17389 w 19373"/>
                <a:gd name="connsiteY0" fmla="*/ 3693 h 19332"/>
                <a:gd name="connsiteX1" fmla="*/ 15666 w 19373"/>
                <a:gd name="connsiteY1" fmla="*/ 17368 h 19332"/>
                <a:gd name="connsiteX2" fmla="*/ 1991 w 19373"/>
                <a:gd name="connsiteY2" fmla="*/ 15645 h 19332"/>
                <a:gd name="connsiteX3" fmla="*/ 3714 w 19373"/>
                <a:gd name="connsiteY3" fmla="*/ 1970 h 19332"/>
                <a:gd name="connsiteX4" fmla="*/ 17389 w 19373"/>
                <a:gd name="connsiteY4" fmla="*/ 3693 h 19332"/>
                <a:gd name="connsiteX5" fmla="*/ 17389 w 19373"/>
                <a:gd name="connsiteY5" fmla="*/ 3693 h 19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3" h="19332">
                  <a:moveTo>
                    <a:pt x="17389" y="3693"/>
                  </a:moveTo>
                  <a:cubicBezTo>
                    <a:pt x="20508" y="7728"/>
                    <a:pt x="19963" y="14337"/>
                    <a:pt x="15666" y="17368"/>
                  </a:cubicBezTo>
                  <a:cubicBezTo>
                    <a:pt x="11348" y="20422"/>
                    <a:pt x="5328" y="19964"/>
                    <a:pt x="1991" y="15645"/>
                  </a:cubicBezTo>
                  <a:cubicBezTo>
                    <a:pt x="-1128" y="11611"/>
                    <a:pt x="-604" y="5002"/>
                    <a:pt x="3714" y="1970"/>
                  </a:cubicBezTo>
                  <a:cubicBezTo>
                    <a:pt x="8033" y="-1083"/>
                    <a:pt x="14030" y="-647"/>
                    <a:pt x="17389" y="3693"/>
                  </a:cubicBezTo>
                  <a:lnTo>
                    <a:pt x="17389" y="36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FEE42C3B-874C-4FDE-955A-5F4CF9354590}"/>
                </a:ext>
              </a:extLst>
            </p:cNvPr>
            <p:cNvSpPr/>
            <p:nvPr/>
          </p:nvSpPr>
          <p:spPr>
            <a:xfrm>
              <a:off x="5398095" y="5912121"/>
              <a:ext cx="16071" cy="15917"/>
            </a:xfrm>
            <a:custGeom>
              <a:avLst/>
              <a:gdLst>
                <a:gd name="connsiteX0" fmla="*/ 14354 w 16071"/>
                <a:gd name="connsiteY0" fmla="*/ 3051 h 15917"/>
                <a:gd name="connsiteX1" fmla="*/ 1726 w 16071"/>
                <a:gd name="connsiteY1" fmla="*/ 12866 h 15917"/>
                <a:gd name="connsiteX2" fmla="*/ 14354 w 16071"/>
                <a:gd name="connsiteY2" fmla="*/ 3051 h 15917"/>
                <a:gd name="connsiteX3" fmla="*/ 14354 w 16071"/>
                <a:gd name="connsiteY3" fmla="*/ 3051 h 15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1" h="15917">
                  <a:moveTo>
                    <a:pt x="14354" y="3051"/>
                  </a:moveTo>
                  <a:cubicBezTo>
                    <a:pt x="20657" y="11187"/>
                    <a:pt x="8051" y="21001"/>
                    <a:pt x="1726" y="12866"/>
                  </a:cubicBezTo>
                  <a:cubicBezTo>
                    <a:pt x="-4599" y="4731"/>
                    <a:pt x="8029" y="-5084"/>
                    <a:pt x="14354" y="3051"/>
                  </a:cubicBezTo>
                  <a:lnTo>
                    <a:pt x="14354" y="30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5BCF8E9E-92CE-44A1-951A-994C1B6BD9DF}"/>
                </a:ext>
              </a:extLst>
            </p:cNvPr>
            <p:cNvSpPr/>
            <p:nvPr/>
          </p:nvSpPr>
          <p:spPr>
            <a:xfrm>
              <a:off x="5390537" y="5903126"/>
              <a:ext cx="9252" cy="9115"/>
            </a:xfrm>
            <a:custGeom>
              <a:avLst/>
              <a:gdLst>
                <a:gd name="connsiteX0" fmla="*/ 8281 w 9252"/>
                <a:gd name="connsiteY0" fmla="*/ 1708 h 9115"/>
                <a:gd name="connsiteX1" fmla="*/ 5336 w 9252"/>
                <a:gd name="connsiteY1" fmla="*/ 8906 h 9115"/>
                <a:gd name="connsiteX2" fmla="*/ 4943 w 9252"/>
                <a:gd name="connsiteY2" fmla="*/ 9015 h 9115"/>
                <a:gd name="connsiteX3" fmla="*/ 385 w 9252"/>
                <a:gd name="connsiteY3" fmla="*/ 3148 h 9115"/>
                <a:gd name="connsiteX4" fmla="*/ 581 w 9252"/>
                <a:gd name="connsiteY4" fmla="*/ 2799 h 9115"/>
                <a:gd name="connsiteX5" fmla="*/ 8281 w 9252"/>
                <a:gd name="connsiteY5" fmla="*/ 1708 h 9115"/>
                <a:gd name="connsiteX6" fmla="*/ 8281 w 9252"/>
                <a:gd name="connsiteY6" fmla="*/ 1708 h 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52" h="9115">
                  <a:moveTo>
                    <a:pt x="8281" y="1708"/>
                  </a:moveTo>
                  <a:cubicBezTo>
                    <a:pt x="10571" y="4653"/>
                    <a:pt x="8499" y="8077"/>
                    <a:pt x="5336" y="8906"/>
                  </a:cubicBezTo>
                  <a:cubicBezTo>
                    <a:pt x="5205" y="8950"/>
                    <a:pt x="5074" y="8971"/>
                    <a:pt x="4943" y="9015"/>
                  </a:cubicBezTo>
                  <a:cubicBezTo>
                    <a:pt x="1978" y="9800"/>
                    <a:pt x="-1098" y="5830"/>
                    <a:pt x="385" y="3148"/>
                  </a:cubicBezTo>
                  <a:cubicBezTo>
                    <a:pt x="450" y="3017"/>
                    <a:pt x="516" y="2908"/>
                    <a:pt x="581" y="2799"/>
                  </a:cubicBezTo>
                  <a:cubicBezTo>
                    <a:pt x="2152" y="-80"/>
                    <a:pt x="5990" y="-1214"/>
                    <a:pt x="8281" y="1708"/>
                  </a:cubicBezTo>
                  <a:lnTo>
                    <a:pt x="8281" y="17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41CBBC72-21C1-4AB4-9184-1D10852A8A58}"/>
                </a:ext>
              </a:extLst>
            </p:cNvPr>
            <p:cNvSpPr/>
            <p:nvPr/>
          </p:nvSpPr>
          <p:spPr>
            <a:xfrm>
              <a:off x="5388444" y="5884071"/>
              <a:ext cx="11565" cy="11468"/>
            </a:xfrm>
            <a:custGeom>
              <a:avLst/>
              <a:gdLst>
                <a:gd name="connsiteX0" fmla="*/ 10329 w 11565"/>
                <a:gd name="connsiteY0" fmla="*/ 2202 h 11468"/>
                <a:gd name="connsiteX1" fmla="*/ 1234 w 11565"/>
                <a:gd name="connsiteY1" fmla="*/ 9269 h 11468"/>
                <a:gd name="connsiteX2" fmla="*/ 10329 w 11565"/>
                <a:gd name="connsiteY2" fmla="*/ 2202 h 11468"/>
                <a:gd name="connsiteX3" fmla="*/ 10329 w 11565"/>
                <a:gd name="connsiteY3" fmla="*/ 2202 h 1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5" h="11468">
                  <a:moveTo>
                    <a:pt x="10329" y="2202"/>
                  </a:moveTo>
                  <a:cubicBezTo>
                    <a:pt x="14866" y="8048"/>
                    <a:pt x="5792" y="15136"/>
                    <a:pt x="1234" y="9269"/>
                  </a:cubicBezTo>
                  <a:cubicBezTo>
                    <a:pt x="-3302" y="3402"/>
                    <a:pt x="5792" y="-3664"/>
                    <a:pt x="10329" y="2202"/>
                  </a:cubicBezTo>
                  <a:lnTo>
                    <a:pt x="10329" y="22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5C61C65A-164F-40F6-8447-BD5E03A217BF}"/>
                </a:ext>
              </a:extLst>
            </p:cNvPr>
            <p:cNvSpPr/>
            <p:nvPr/>
          </p:nvSpPr>
          <p:spPr>
            <a:xfrm>
              <a:off x="5364782" y="5881941"/>
              <a:ext cx="11101" cy="11002"/>
            </a:xfrm>
            <a:custGeom>
              <a:avLst/>
              <a:gdLst>
                <a:gd name="connsiteX0" fmla="*/ 9913 w 11101"/>
                <a:gd name="connsiteY0" fmla="*/ 2108 h 11002"/>
                <a:gd name="connsiteX1" fmla="*/ 1189 w 11101"/>
                <a:gd name="connsiteY1" fmla="*/ 8891 h 11002"/>
                <a:gd name="connsiteX2" fmla="*/ 9913 w 11101"/>
                <a:gd name="connsiteY2" fmla="*/ 2108 h 11002"/>
                <a:gd name="connsiteX3" fmla="*/ 9913 w 11101"/>
                <a:gd name="connsiteY3" fmla="*/ 2108 h 1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01" h="11002">
                  <a:moveTo>
                    <a:pt x="9913" y="2108"/>
                  </a:moveTo>
                  <a:cubicBezTo>
                    <a:pt x="14275" y="7735"/>
                    <a:pt x="5551" y="14518"/>
                    <a:pt x="1189" y="8891"/>
                  </a:cubicBezTo>
                  <a:cubicBezTo>
                    <a:pt x="-3173" y="3286"/>
                    <a:pt x="5551" y="-3519"/>
                    <a:pt x="9913" y="2108"/>
                  </a:cubicBezTo>
                  <a:lnTo>
                    <a:pt x="9913" y="2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FA2C480C-35F8-4099-B289-4569D9EFED16}"/>
                </a:ext>
              </a:extLst>
            </p:cNvPr>
            <p:cNvSpPr/>
            <p:nvPr/>
          </p:nvSpPr>
          <p:spPr>
            <a:xfrm>
              <a:off x="5373653" y="5892295"/>
              <a:ext cx="13962" cy="13837"/>
            </a:xfrm>
            <a:custGeom>
              <a:avLst/>
              <a:gdLst>
                <a:gd name="connsiteX0" fmla="*/ 12471 w 13962"/>
                <a:gd name="connsiteY0" fmla="*/ 2659 h 13837"/>
                <a:gd name="connsiteX1" fmla="*/ 1500 w 13962"/>
                <a:gd name="connsiteY1" fmla="*/ 11187 h 13837"/>
                <a:gd name="connsiteX2" fmla="*/ 12471 w 13962"/>
                <a:gd name="connsiteY2" fmla="*/ 2659 h 13837"/>
                <a:gd name="connsiteX3" fmla="*/ 12471 w 13962"/>
                <a:gd name="connsiteY3" fmla="*/ 2659 h 1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2" h="13837">
                  <a:moveTo>
                    <a:pt x="12471" y="2659"/>
                  </a:moveTo>
                  <a:cubicBezTo>
                    <a:pt x="17945" y="9726"/>
                    <a:pt x="6996" y="18254"/>
                    <a:pt x="1500" y="11187"/>
                  </a:cubicBezTo>
                  <a:cubicBezTo>
                    <a:pt x="-3996" y="4120"/>
                    <a:pt x="6974" y="-4429"/>
                    <a:pt x="12471" y="2659"/>
                  </a:cubicBezTo>
                  <a:lnTo>
                    <a:pt x="12471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7F6B7FE2-3FF3-4434-AED1-386E8B32C9D6}"/>
                </a:ext>
              </a:extLst>
            </p:cNvPr>
            <p:cNvSpPr/>
            <p:nvPr/>
          </p:nvSpPr>
          <p:spPr>
            <a:xfrm>
              <a:off x="5349195" y="5881881"/>
              <a:ext cx="15645" cy="15746"/>
            </a:xfrm>
            <a:custGeom>
              <a:avLst/>
              <a:gdLst>
                <a:gd name="connsiteX0" fmla="*/ 5740 w 15645"/>
                <a:gd name="connsiteY0" fmla="*/ 270 h 15746"/>
                <a:gd name="connsiteX1" fmla="*/ 13984 w 15645"/>
                <a:gd name="connsiteY1" fmla="*/ 2997 h 15746"/>
                <a:gd name="connsiteX2" fmla="*/ 14072 w 15645"/>
                <a:gd name="connsiteY2" fmla="*/ 12550 h 15746"/>
                <a:gd name="connsiteX3" fmla="*/ 13876 w 15645"/>
                <a:gd name="connsiteY3" fmla="*/ 12768 h 15746"/>
                <a:gd name="connsiteX4" fmla="*/ 5064 w 15645"/>
                <a:gd name="connsiteY4" fmla="*/ 15232 h 15746"/>
                <a:gd name="connsiteX5" fmla="*/ 4824 w 15645"/>
                <a:gd name="connsiteY5" fmla="*/ 15145 h 15746"/>
                <a:gd name="connsiteX6" fmla="*/ 5740 w 15645"/>
                <a:gd name="connsiteY6" fmla="*/ 270 h 15746"/>
                <a:gd name="connsiteX7" fmla="*/ 5740 w 15645"/>
                <a:gd name="connsiteY7" fmla="*/ 270 h 15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5" h="15746">
                  <a:moveTo>
                    <a:pt x="5740" y="270"/>
                  </a:moveTo>
                  <a:cubicBezTo>
                    <a:pt x="8750" y="-537"/>
                    <a:pt x="12043" y="488"/>
                    <a:pt x="13984" y="2997"/>
                  </a:cubicBezTo>
                  <a:cubicBezTo>
                    <a:pt x="15947" y="5527"/>
                    <a:pt x="16405" y="10063"/>
                    <a:pt x="14072" y="12550"/>
                  </a:cubicBezTo>
                  <a:cubicBezTo>
                    <a:pt x="14006" y="12615"/>
                    <a:pt x="13941" y="12702"/>
                    <a:pt x="13876" y="12768"/>
                  </a:cubicBezTo>
                  <a:cubicBezTo>
                    <a:pt x="11520" y="15276"/>
                    <a:pt x="8423" y="16519"/>
                    <a:pt x="5064" y="15232"/>
                  </a:cubicBezTo>
                  <a:lnTo>
                    <a:pt x="4824" y="15145"/>
                  </a:lnTo>
                  <a:cubicBezTo>
                    <a:pt x="-2199" y="12462"/>
                    <a:pt x="-1261" y="2124"/>
                    <a:pt x="5740" y="270"/>
                  </a:cubicBezTo>
                  <a:lnTo>
                    <a:pt x="5740" y="2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B81A49FB-4864-4F5D-8C45-CD1BBB043EC6}"/>
                </a:ext>
              </a:extLst>
            </p:cNvPr>
            <p:cNvSpPr/>
            <p:nvPr/>
          </p:nvSpPr>
          <p:spPr>
            <a:xfrm>
              <a:off x="5328078" y="5880619"/>
              <a:ext cx="11442" cy="11917"/>
            </a:xfrm>
            <a:custGeom>
              <a:avLst/>
              <a:gdLst>
                <a:gd name="connsiteX0" fmla="*/ 11349 w 11442"/>
                <a:gd name="connsiteY0" fmla="*/ 4782 h 11917"/>
                <a:gd name="connsiteX1" fmla="*/ 11415 w 11442"/>
                <a:gd name="connsiteY1" fmla="*/ 5415 h 11917"/>
                <a:gd name="connsiteX2" fmla="*/ 4981 w 11442"/>
                <a:gd name="connsiteY2" fmla="*/ 11871 h 11917"/>
                <a:gd name="connsiteX3" fmla="*/ 357 w 11442"/>
                <a:gd name="connsiteY3" fmla="*/ 4019 h 11917"/>
                <a:gd name="connsiteX4" fmla="*/ 575 w 11442"/>
                <a:gd name="connsiteY4" fmla="*/ 3430 h 11917"/>
                <a:gd name="connsiteX5" fmla="*/ 11349 w 11442"/>
                <a:gd name="connsiteY5" fmla="*/ 4782 h 11917"/>
                <a:gd name="connsiteX6" fmla="*/ 11349 w 11442"/>
                <a:gd name="connsiteY6" fmla="*/ 4782 h 1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42" h="11917">
                  <a:moveTo>
                    <a:pt x="11349" y="4782"/>
                  </a:moveTo>
                  <a:lnTo>
                    <a:pt x="11415" y="5415"/>
                  </a:lnTo>
                  <a:cubicBezTo>
                    <a:pt x="11764" y="9079"/>
                    <a:pt x="8754" y="12351"/>
                    <a:pt x="4981" y="11871"/>
                  </a:cubicBezTo>
                  <a:cubicBezTo>
                    <a:pt x="1229" y="11391"/>
                    <a:pt x="-886" y="7487"/>
                    <a:pt x="357" y="4019"/>
                  </a:cubicBezTo>
                  <a:cubicBezTo>
                    <a:pt x="422" y="3823"/>
                    <a:pt x="488" y="3626"/>
                    <a:pt x="575" y="3430"/>
                  </a:cubicBezTo>
                  <a:cubicBezTo>
                    <a:pt x="2451" y="-1826"/>
                    <a:pt x="10848" y="-779"/>
                    <a:pt x="11349" y="4782"/>
                  </a:cubicBezTo>
                  <a:lnTo>
                    <a:pt x="11349" y="47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8CACA4CB-925C-433C-89DB-C750F6D708D9}"/>
                </a:ext>
              </a:extLst>
            </p:cNvPr>
            <p:cNvSpPr/>
            <p:nvPr/>
          </p:nvSpPr>
          <p:spPr>
            <a:xfrm>
              <a:off x="5312598" y="5921041"/>
              <a:ext cx="11406" cy="11313"/>
            </a:xfrm>
            <a:custGeom>
              <a:avLst/>
              <a:gdLst>
                <a:gd name="connsiteX0" fmla="*/ 10188 w 11406"/>
                <a:gd name="connsiteY0" fmla="*/ 2180 h 11313"/>
                <a:gd name="connsiteX1" fmla="*/ 1225 w 11406"/>
                <a:gd name="connsiteY1" fmla="*/ 9137 h 11313"/>
                <a:gd name="connsiteX2" fmla="*/ 10188 w 11406"/>
                <a:gd name="connsiteY2" fmla="*/ 2180 h 11313"/>
                <a:gd name="connsiteX3" fmla="*/ 10188 w 11406"/>
                <a:gd name="connsiteY3" fmla="*/ 2180 h 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6" h="11313">
                  <a:moveTo>
                    <a:pt x="10188" y="2180"/>
                  </a:moveTo>
                  <a:cubicBezTo>
                    <a:pt x="14660" y="7938"/>
                    <a:pt x="5718" y="14939"/>
                    <a:pt x="1225" y="9137"/>
                  </a:cubicBezTo>
                  <a:cubicBezTo>
                    <a:pt x="-3268" y="3358"/>
                    <a:pt x="5718" y="-3622"/>
                    <a:pt x="10188" y="2180"/>
                  </a:cubicBezTo>
                  <a:lnTo>
                    <a:pt x="10188" y="2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50B446AA-232D-48B3-909A-39871A6168C1}"/>
                </a:ext>
              </a:extLst>
            </p:cNvPr>
            <p:cNvSpPr/>
            <p:nvPr/>
          </p:nvSpPr>
          <p:spPr>
            <a:xfrm>
              <a:off x="5303576" y="5906040"/>
              <a:ext cx="8714" cy="8624"/>
            </a:xfrm>
            <a:custGeom>
              <a:avLst/>
              <a:gdLst>
                <a:gd name="connsiteX0" fmla="*/ 7782 w 8714"/>
                <a:gd name="connsiteY0" fmla="*/ 1651 h 8624"/>
                <a:gd name="connsiteX1" fmla="*/ 933 w 8714"/>
                <a:gd name="connsiteY1" fmla="*/ 6973 h 8624"/>
                <a:gd name="connsiteX2" fmla="*/ 7782 w 8714"/>
                <a:gd name="connsiteY2" fmla="*/ 1651 h 8624"/>
                <a:gd name="connsiteX3" fmla="*/ 7782 w 8714"/>
                <a:gd name="connsiteY3" fmla="*/ 1651 h 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14" h="8624">
                  <a:moveTo>
                    <a:pt x="7782" y="1651"/>
                  </a:moveTo>
                  <a:cubicBezTo>
                    <a:pt x="11206" y="6057"/>
                    <a:pt x="4358" y="11379"/>
                    <a:pt x="933" y="6973"/>
                  </a:cubicBezTo>
                  <a:cubicBezTo>
                    <a:pt x="-2491" y="2567"/>
                    <a:pt x="4358" y="-2754"/>
                    <a:pt x="7782" y="1651"/>
                  </a:cubicBezTo>
                  <a:lnTo>
                    <a:pt x="7782" y="16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22DDA2E3-771A-4B20-92CE-5F2AF6B259B9}"/>
                </a:ext>
              </a:extLst>
            </p:cNvPr>
            <p:cNvSpPr/>
            <p:nvPr/>
          </p:nvSpPr>
          <p:spPr>
            <a:xfrm>
              <a:off x="5295318" y="5931418"/>
              <a:ext cx="20041" cy="20006"/>
            </a:xfrm>
            <a:custGeom>
              <a:avLst/>
              <a:gdLst>
                <a:gd name="connsiteX0" fmla="*/ 17981 w 20041"/>
                <a:gd name="connsiteY0" fmla="*/ 3820 h 20006"/>
                <a:gd name="connsiteX1" fmla="*/ 16214 w 20041"/>
                <a:gd name="connsiteY1" fmla="*/ 17975 h 20006"/>
                <a:gd name="connsiteX2" fmla="*/ 2059 w 20041"/>
                <a:gd name="connsiteY2" fmla="*/ 16187 h 20006"/>
                <a:gd name="connsiteX3" fmla="*/ 3848 w 20041"/>
                <a:gd name="connsiteY3" fmla="*/ 2032 h 20006"/>
                <a:gd name="connsiteX4" fmla="*/ 17981 w 20041"/>
                <a:gd name="connsiteY4" fmla="*/ 3820 h 20006"/>
                <a:gd name="connsiteX5" fmla="*/ 17981 w 20041"/>
                <a:gd name="connsiteY5" fmla="*/ 3820 h 2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41" h="20006">
                  <a:moveTo>
                    <a:pt x="17981" y="3820"/>
                  </a:moveTo>
                  <a:cubicBezTo>
                    <a:pt x="21209" y="7986"/>
                    <a:pt x="20664" y="14834"/>
                    <a:pt x="16214" y="17975"/>
                  </a:cubicBezTo>
                  <a:cubicBezTo>
                    <a:pt x="11743" y="21138"/>
                    <a:pt x="5527" y="20658"/>
                    <a:pt x="2059" y="16187"/>
                  </a:cubicBezTo>
                  <a:cubicBezTo>
                    <a:pt x="-1169" y="12021"/>
                    <a:pt x="-623" y="5172"/>
                    <a:pt x="3848" y="2032"/>
                  </a:cubicBezTo>
                  <a:cubicBezTo>
                    <a:pt x="8297" y="-1131"/>
                    <a:pt x="14513" y="-651"/>
                    <a:pt x="17981" y="3820"/>
                  </a:cubicBezTo>
                  <a:lnTo>
                    <a:pt x="17981" y="38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C753CE32-6962-4B96-86EF-94D6751433A2}"/>
                </a:ext>
              </a:extLst>
            </p:cNvPr>
            <p:cNvSpPr/>
            <p:nvPr/>
          </p:nvSpPr>
          <p:spPr>
            <a:xfrm>
              <a:off x="5305975" y="5954994"/>
              <a:ext cx="16322" cy="16442"/>
            </a:xfrm>
            <a:custGeom>
              <a:avLst/>
              <a:gdLst>
                <a:gd name="connsiteX0" fmla="*/ 16157 w 16322"/>
                <a:gd name="connsiteY0" fmla="*/ 7049 h 16442"/>
                <a:gd name="connsiteX1" fmla="*/ 16222 w 16322"/>
                <a:gd name="connsiteY1" fmla="*/ 7441 h 16442"/>
                <a:gd name="connsiteX2" fmla="*/ 5426 w 16322"/>
                <a:gd name="connsiteY2" fmla="*/ 15838 h 16442"/>
                <a:gd name="connsiteX3" fmla="*/ 5055 w 16322"/>
                <a:gd name="connsiteY3" fmla="*/ 15686 h 16442"/>
                <a:gd name="connsiteX4" fmla="*/ 3092 w 16322"/>
                <a:gd name="connsiteY4" fmla="*/ 1705 h 16442"/>
                <a:gd name="connsiteX5" fmla="*/ 16157 w 16322"/>
                <a:gd name="connsiteY5" fmla="*/ 7049 h 16442"/>
                <a:gd name="connsiteX6" fmla="*/ 16157 w 16322"/>
                <a:gd name="connsiteY6" fmla="*/ 7049 h 1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22" h="16442">
                  <a:moveTo>
                    <a:pt x="16157" y="7049"/>
                  </a:moveTo>
                  <a:cubicBezTo>
                    <a:pt x="16179" y="7180"/>
                    <a:pt x="16200" y="7311"/>
                    <a:pt x="16222" y="7441"/>
                  </a:cubicBezTo>
                  <a:cubicBezTo>
                    <a:pt x="17204" y="13199"/>
                    <a:pt x="10770" y="18216"/>
                    <a:pt x="5426" y="15838"/>
                  </a:cubicBezTo>
                  <a:cubicBezTo>
                    <a:pt x="5317" y="15795"/>
                    <a:pt x="5186" y="15729"/>
                    <a:pt x="5055" y="15686"/>
                  </a:cubicBezTo>
                  <a:cubicBezTo>
                    <a:pt x="-529" y="13199"/>
                    <a:pt x="-1924" y="5588"/>
                    <a:pt x="3092" y="1705"/>
                  </a:cubicBezTo>
                  <a:cubicBezTo>
                    <a:pt x="8108" y="-2199"/>
                    <a:pt x="15132" y="1029"/>
                    <a:pt x="16157" y="7049"/>
                  </a:cubicBezTo>
                  <a:lnTo>
                    <a:pt x="16157" y="70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A08F54CD-6D77-4B6F-858A-1D193BA752F7}"/>
                </a:ext>
              </a:extLst>
            </p:cNvPr>
            <p:cNvSpPr/>
            <p:nvPr/>
          </p:nvSpPr>
          <p:spPr>
            <a:xfrm>
              <a:off x="5312853" y="5976571"/>
              <a:ext cx="27433" cy="15024"/>
            </a:xfrm>
            <a:custGeom>
              <a:avLst/>
              <a:gdLst>
                <a:gd name="connsiteX0" fmla="*/ 11132 w 27433"/>
                <a:gd name="connsiteY0" fmla="*/ 2659 h 15024"/>
                <a:gd name="connsiteX1" fmla="*/ 12463 w 27433"/>
                <a:gd name="connsiteY1" fmla="*/ 6149 h 15024"/>
                <a:gd name="connsiteX2" fmla="*/ 25811 w 27433"/>
                <a:gd name="connsiteY2" fmla="*/ 2877 h 15024"/>
                <a:gd name="connsiteX3" fmla="*/ 13881 w 27433"/>
                <a:gd name="connsiteY3" fmla="*/ 12147 h 15024"/>
                <a:gd name="connsiteX4" fmla="*/ 12267 w 27433"/>
                <a:gd name="connsiteY4" fmla="*/ 7719 h 15024"/>
                <a:gd name="connsiteX5" fmla="*/ 1340 w 27433"/>
                <a:gd name="connsiteY5" fmla="*/ 10271 h 15024"/>
                <a:gd name="connsiteX6" fmla="*/ 11132 w 27433"/>
                <a:gd name="connsiteY6" fmla="*/ 2659 h 15024"/>
                <a:gd name="connsiteX7" fmla="*/ 11132 w 27433"/>
                <a:gd name="connsiteY7" fmla="*/ 2659 h 1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33" h="15024">
                  <a:moveTo>
                    <a:pt x="11132" y="2659"/>
                  </a:moveTo>
                  <a:cubicBezTo>
                    <a:pt x="12027" y="3815"/>
                    <a:pt x="12419" y="5014"/>
                    <a:pt x="12463" y="6149"/>
                  </a:cubicBezTo>
                  <a:cubicBezTo>
                    <a:pt x="13750" y="783"/>
                    <a:pt x="21383" y="-2794"/>
                    <a:pt x="25811" y="2877"/>
                  </a:cubicBezTo>
                  <a:cubicBezTo>
                    <a:pt x="31765" y="10554"/>
                    <a:pt x="19857" y="19824"/>
                    <a:pt x="13881" y="12147"/>
                  </a:cubicBezTo>
                  <a:cubicBezTo>
                    <a:pt x="12746" y="10685"/>
                    <a:pt x="12267" y="9158"/>
                    <a:pt x="12267" y="7719"/>
                  </a:cubicBezTo>
                  <a:cubicBezTo>
                    <a:pt x="11111" y="12037"/>
                    <a:pt x="4939" y="14895"/>
                    <a:pt x="1340" y="10271"/>
                  </a:cubicBezTo>
                  <a:cubicBezTo>
                    <a:pt x="-3568" y="3968"/>
                    <a:pt x="6225" y="-3644"/>
                    <a:pt x="11132" y="2659"/>
                  </a:cubicBezTo>
                  <a:lnTo>
                    <a:pt x="11132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F630D040-5F8D-4C04-BFEC-E2ED58BAD6EA}"/>
                </a:ext>
              </a:extLst>
            </p:cNvPr>
            <p:cNvSpPr/>
            <p:nvPr/>
          </p:nvSpPr>
          <p:spPr>
            <a:xfrm>
              <a:off x="5333789" y="5993170"/>
              <a:ext cx="11123" cy="11006"/>
            </a:xfrm>
            <a:custGeom>
              <a:avLst/>
              <a:gdLst>
                <a:gd name="connsiteX0" fmla="*/ 9935 w 11123"/>
                <a:gd name="connsiteY0" fmla="*/ 2112 h 11006"/>
                <a:gd name="connsiteX1" fmla="*/ 1189 w 11123"/>
                <a:gd name="connsiteY1" fmla="*/ 8895 h 11006"/>
                <a:gd name="connsiteX2" fmla="*/ 9935 w 11123"/>
                <a:gd name="connsiteY2" fmla="*/ 2112 h 11006"/>
                <a:gd name="connsiteX3" fmla="*/ 9935 w 11123"/>
                <a:gd name="connsiteY3" fmla="*/ 2112 h 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3" h="11006">
                  <a:moveTo>
                    <a:pt x="9935" y="2112"/>
                  </a:moveTo>
                  <a:cubicBezTo>
                    <a:pt x="14297" y="7739"/>
                    <a:pt x="5573" y="14522"/>
                    <a:pt x="1189" y="8895"/>
                  </a:cubicBezTo>
                  <a:cubicBezTo>
                    <a:pt x="-3173" y="3267"/>
                    <a:pt x="5551" y="-3516"/>
                    <a:pt x="9935" y="2112"/>
                  </a:cubicBezTo>
                  <a:lnTo>
                    <a:pt x="9935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EC11646D-1AD4-4385-AC03-FAA8243BF60A}"/>
                </a:ext>
              </a:extLst>
            </p:cNvPr>
            <p:cNvSpPr/>
            <p:nvPr/>
          </p:nvSpPr>
          <p:spPr>
            <a:xfrm>
              <a:off x="5348567" y="5988589"/>
              <a:ext cx="3302" cy="3269"/>
            </a:xfrm>
            <a:custGeom>
              <a:avLst/>
              <a:gdLst>
                <a:gd name="connsiteX0" fmla="*/ 2944 w 3302"/>
                <a:gd name="connsiteY0" fmla="*/ 630 h 3269"/>
                <a:gd name="connsiteX1" fmla="*/ 349 w 3302"/>
                <a:gd name="connsiteY1" fmla="*/ 2636 h 3269"/>
                <a:gd name="connsiteX2" fmla="*/ 2944 w 3302"/>
                <a:gd name="connsiteY2" fmla="*/ 630 h 3269"/>
                <a:gd name="connsiteX3" fmla="*/ 2944 w 3302"/>
                <a:gd name="connsiteY3" fmla="*/ 630 h 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2" h="3269">
                  <a:moveTo>
                    <a:pt x="2944" y="630"/>
                  </a:moveTo>
                  <a:cubicBezTo>
                    <a:pt x="4252" y="2309"/>
                    <a:pt x="1657" y="4316"/>
                    <a:pt x="349" y="2636"/>
                  </a:cubicBezTo>
                  <a:cubicBezTo>
                    <a:pt x="-938" y="979"/>
                    <a:pt x="1657" y="-1050"/>
                    <a:pt x="2944" y="630"/>
                  </a:cubicBezTo>
                  <a:lnTo>
                    <a:pt x="2944" y="6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820DF01D-A38D-485F-878B-4CBC1FA90A24}"/>
                </a:ext>
              </a:extLst>
            </p:cNvPr>
            <p:cNvSpPr/>
            <p:nvPr/>
          </p:nvSpPr>
          <p:spPr>
            <a:xfrm>
              <a:off x="5351105" y="5999068"/>
              <a:ext cx="11565" cy="11446"/>
            </a:xfrm>
            <a:custGeom>
              <a:avLst/>
              <a:gdLst>
                <a:gd name="connsiteX0" fmla="*/ 10329 w 11565"/>
                <a:gd name="connsiteY0" fmla="*/ 2190 h 11446"/>
                <a:gd name="connsiteX1" fmla="*/ 1234 w 11565"/>
                <a:gd name="connsiteY1" fmla="*/ 9256 h 11446"/>
                <a:gd name="connsiteX2" fmla="*/ 10329 w 11565"/>
                <a:gd name="connsiteY2" fmla="*/ 2190 h 11446"/>
                <a:gd name="connsiteX3" fmla="*/ 10329 w 11565"/>
                <a:gd name="connsiteY3" fmla="*/ 2190 h 1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5" h="11446">
                  <a:moveTo>
                    <a:pt x="10329" y="2190"/>
                  </a:moveTo>
                  <a:cubicBezTo>
                    <a:pt x="14866" y="8035"/>
                    <a:pt x="5793" y="15101"/>
                    <a:pt x="1234" y="9256"/>
                  </a:cubicBezTo>
                  <a:cubicBezTo>
                    <a:pt x="-3302" y="3411"/>
                    <a:pt x="5793" y="-3655"/>
                    <a:pt x="10329" y="2190"/>
                  </a:cubicBezTo>
                  <a:lnTo>
                    <a:pt x="10329" y="21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0119DA21-43F0-4115-9045-BC83504BEFF1}"/>
                </a:ext>
              </a:extLst>
            </p:cNvPr>
            <p:cNvSpPr/>
            <p:nvPr/>
          </p:nvSpPr>
          <p:spPr>
            <a:xfrm>
              <a:off x="5363448" y="5978599"/>
              <a:ext cx="18625" cy="18438"/>
            </a:xfrm>
            <a:custGeom>
              <a:avLst/>
              <a:gdLst>
                <a:gd name="connsiteX0" fmla="*/ 16634 w 18625"/>
                <a:gd name="connsiteY0" fmla="*/ 3531 h 18438"/>
                <a:gd name="connsiteX1" fmla="*/ 1999 w 18625"/>
                <a:gd name="connsiteY1" fmla="*/ 14894 h 18438"/>
                <a:gd name="connsiteX2" fmla="*/ 16634 w 18625"/>
                <a:gd name="connsiteY2" fmla="*/ 3531 h 18438"/>
                <a:gd name="connsiteX3" fmla="*/ 16634 w 18625"/>
                <a:gd name="connsiteY3" fmla="*/ 3531 h 18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25" h="18438">
                  <a:moveTo>
                    <a:pt x="16634" y="3531"/>
                  </a:moveTo>
                  <a:cubicBezTo>
                    <a:pt x="23941" y="12953"/>
                    <a:pt x="9328" y="24338"/>
                    <a:pt x="1999" y="14894"/>
                  </a:cubicBezTo>
                  <a:cubicBezTo>
                    <a:pt x="-5329" y="5494"/>
                    <a:pt x="9306" y="-5891"/>
                    <a:pt x="16634" y="3531"/>
                  </a:cubicBezTo>
                  <a:lnTo>
                    <a:pt x="16634" y="35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1DD9DE63-A09F-4E3B-A208-ACFF19447722}"/>
                </a:ext>
              </a:extLst>
            </p:cNvPr>
            <p:cNvSpPr/>
            <p:nvPr/>
          </p:nvSpPr>
          <p:spPr>
            <a:xfrm>
              <a:off x="5381443" y="5985936"/>
              <a:ext cx="12916" cy="12802"/>
            </a:xfrm>
            <a:custGeom>
              <a:avLst/>
              <a:gdLst>
                <a:gd name="connsiteX0" fmla="*/ 11529 w 12916"/>
                <a:gd name="connsiteY0" fmla="*/ 2454 h 12802"/>
                <a:gd name="connsiteX1" fmla="*/ 1387 w 12916"/>
                <a:gd name="connsiteY1" fmla="*/ 10349 h 12802"/>
                <a:gd name="connsiteX2" fmla="*/ 11529 w 12916"/>
                <a:gd name="connsiteY2" fmla="*/ 2454 h 12802"/>
                <a:gd name="connsiteX3" fmla="*/ 11529 w 12916"/>
                <a:gd name="connsiteY3" fmla="*/ 2454 h 1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16" h="12802">
                  <a:moveTo>
                    <a:pt x="11529" y="2454"/>
                  </a:moveTo>
                  <a:cubicBezTo>
                    <a:pt x="16611" y="8997"/>
                    <a:pt x="6469" y="16892"/>
                    <a:pt x="1387" y="10349"/>
                  </a:cubicBezTo>
                  <a:cubicBezTo>
                    <a:pt x="-3695" y="3806"/>
                    <a:pt x="6447" y="-4089"/>
                    <a:pt x="11529" y="2454"/>
                  </a:cubicBezTo>
                  <a:lnTo>
                    <a:pt x="11529" y="24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B9BBA7C9-A615-4BCC-904D-44D606B1C7E0}"/>
                </a:ext>
              </a:extLst>
            </p:cNvPr>
            <p:cNvSpPr/>
            <p:nvPr/>
          </p:nvSpPr>
          <p:spPr>
            <a:xfrm>
              <a:off x="5388230" y="5968740"/>
              <a:ext cx="9317" cy="9223"/>
            </a:xfrm>
            <a:custGeom>
              <a:avLst/>
              <a:gdLst>
                <a:gd name="connsiteX0" fmla="*/ 8319 w 9317"/>
                <a:gd name="connsiteY0" fmla="*/ 1765 h 9223"/>
                <a:gd name="connsiteX1" fmla="*/ 991 w 9317"/>
                <a:gd name="connsiteY1" fmla="*/ 7458 h 9223"/>
                <a:gd name="connsiteX2" fmla="*/ 8319 w 9317"/>
                <a:gd name="connsiteY2" fmla="*/ 1765 h 9223"/>
                <a:gd name="connsiteX3" fmla="*/ 8319 w 9317"/>
                <a:gd name="connsiteY3" fmla="*/ 1765 h 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7" h="9223">
                  <a:moveTo>
                    <a:pt x="8319" y="1765"/>
                  </a:moveTo>
                  <a:cubicBezTo>
                    <a:pt x="11983" y="6476"/>
                    <a:pt x="4655" y="12169"/>
                    <a:pt x="991" y="7458"/>
                  </a:cubicBezTo>
                  <a:cubicBezTo>
                    <a:pt x="-2652" y="2747"/>
                    <a:pt x="4655" y="-2946"/>
                    <a:pt x="8319" y="1765"/>
                  </a:cubicBezTo>
                  <a:lnTo>
                    <a:pt x="8319" y="17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E8B5A4B9-13C7-4BB9-9BC5-A08F06D44048}"/>
                </a:ext>
              </a:extLst>
            </p:cNvPr>
            <p:cNvSpPr/>
            <p:nvPr/>
          </p:nvSpPr>
          <p:spPr>
            <a:xfrm>
              <a:off x="5400877" y="5962109"/>
              <a:ext cx="16230" cy="16060"/>
            </a:xfrm>
            <a:custGeom>
              <a:avLst/>
              <a:gdLst>
                <a:gd name="connsiteX0" fmla="*/ 14495 w 16230"/>
                <a:gd name="connsiteY0" fmla="*/ 3074 h 16060"/>
                <a:gd name="connsiteX1" fmla="*/ 1736 w 16230"/>
                <a:gd name="connsiteY1" fmla="*/ 12976 h 16060"/>
                <a:gd name="connsiteX2" fmla="*/ 14495 w 16230"/>
                <a:gd name="connsiteY2" fmla="*/ 3074 h 16060"/>
                <a:gd name="connsiteX3" fmla="*/ 14495 w 16230"/>
                <a:gd name="connsiteY3" fmla="*/ 3074 h 1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30" h="16060">
                  <a:moveTo>
                    <a:pt x="14495" y="3074"/>
                  </a:moveTo>
                  <a:cubicBezTo>
                    <a:pt x="20863" y="11275"/>
                    <a:pt x="8126" y="21199"/>
                    <a:pt x="1736" y="12976"/>
                  </a:cubicBezTo>
                  <a:cubicBezTo>
                    <a:pt x="-4633" y="4776"/>
                    <a:pt x="8104" y="-5126"/>
                    <a:pt x="14495" y="3074"/>
                  </a:cubicBezTo>
                  <a:lnTo>
                    <a:pt x="14495" y="30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8FB36B17-CD17-4944-8A14-DFADBB4C6C1E}"/>
                </a:ext>
              </a:extLst>
            </p:cNvPr>
            <p:cNvSpPr/>
            <p:nvPr/>
          </p:nvSpPr>
          <p:spPr>
            <a:xfrm>
              <a:off x="5419855" y="5954001"/>
              <a:ext cx="8706" cy="8624"/>
            </a:xfrm>
            <a:custGeom>
              <a:avLst/>
              <a:gdLst>
                <a:gd name="connsiteX0" fmla="*/ 7773 w 8706"/>
                <a:gd name="connsiteY0" fmla="*/ 1651 h 8624"/>
                <a:gd name="connsiteX1" fmla="*/ 925 w 8706"/>
                <a:gd name="connsiteY1" fmla="*/ 6973 h 8624"/>
                <a:gd name="connsiteX2" fmla="*/ 7773 w 8706"/>
                <a:gd name="connsiteY2" fmla="*/ 1651 h 8624"/>
                <a:gd name="connsiteX3" fmla="*/ 7773 w 8706"/>
                <a:gd name="connsiteY3" fmla="*/ 1651 h 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624">
                  <a:moveTo>
                    <a:pt x="7773" y="1651"/>
                  </a:moveTo>
                  <a:cubicBezTo>
                    <a:pt x="11198" y="6057"/>
                    <a:pt x="4349" y="11379"/>
                    <a:pt x="925" y="6973"/>
                  </a:cubicBezTo>
                  <a:cubicBezTo>
                    <a:pt x="-2477" y="2567"/>
                    <a:pt x="4349" y="-2754"/>
                    <a:pt x="7773" y="1651"/>
                  </a:cubicBezTo>
                  <a:lnTo>
                    <a:pt x="7773" y="16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1D479C62-C390-4E1C-B5D4-C1B6535E686B}"/>
                </a:ext>
              </a:extLst>
            </p:cNvPr>
            <p:cNvSpPr/>
            <p:nvPr/>
          </p:nvSpPr>
          <p:spPr>
            <a:xfrm>
              <a:off x="5428405" y="5943605"/>
              <a:ext cx="3738" cy="3606"/>
            </a:xfrm>
            <a:custGeom>
              <a:avLst/>
              <a:gdLst>
                <a:gd name="connsiteX0" fmla="*/ 2670 w 3738"/>
                <a:gd name="connsiteY0" fmla="*/ 3345 h 3606"/>
                <a:gd name="connsiteX1" fmla="*/ 1122 w 3738"/>
                <a:gd name="connsiteY1" fmla="*/ 3585 h 3606"/>
                <a:gd name="connsiteX2" fmla="*/ 10 w 3738"/>
                <a:gd name="connsiteY2" fmla="*/ 2167 h 3606"/>
                <a:gd name="connsiteX3" fmla="*/ 620 w 3738"/>
                <a:gd name="connsiteY3" fmla="*/ 728 h 3606"/>
                <a:gd name="connsiteX4" fmla="*/ 2670 w 3738"/>
                <a:gd name="connsiteY4" fmla="*/ 3345 h 3606"/>
                <a:gd name="connsiteX5" fmla="*/ 2670 w 3738"/>
                <a:gd name="connsiteY5" fmla="*/ 3345 h 3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8" h="3606">
                  <a:moveTo>
                    <a:pt x="2670" y="3345"/>
                  </a:moveTo>
                  <a:cubicBezTo>
                    <a:pt x="2125" y="3563"/>
                    <a:pt x="1711" y="3650"/>
                    <a:pt x="1122" y="3585"/>
                  </a:cubicBezTo>
                  <a:cubicBezTo>
                    <a:pt x="446" y="3498"/>
                    <a:pt x="-78" y="2844"/>
                    <a:pt x="10" y="2167"/>
                  </a:cubicBezTo>
                  <a:cubicBezTo>
                    <a:pt x="75" y="1578"/>
                    <a:pt x="271" y="1208"/>
                    <a:pt x="620" y="728"/>
                  </a:cubicBezTo>
                  <a:cubicBezTo>
                    <a:pt x="2343" y="-1584"/>
                    <a:pt x="5353" y="2255"/>
                    <a:pt x="2670" y="3345"/>
                  </a:cubicBezTo>
                  <a:lnTo>
                    <a:pt x="2670" y="33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8939C2D0-88DD-4D08-8EED-476B4FFAD277}"/>
                </a:ext>
              </a:extLst>
            </p:cNvPr>
            <p:cNvSpPr/>
            <p:nvPr/>
          </p:nvSpPr>
          <p:spPr>
            <a:xfrm>
              <a:off x="5427857" y="5923011"/>
              <a:ext cx="2553" cy="2533"/>
            </a:xfrm>
            <a:custGeom>
              <a:avLst/>
              <a:gdLst>
                <a:gd name="connsiteX0" fmla="*/ 2280 w 2553"/>
                <a:gd name="connsiteY0" fmla="*/ 493 h 2533"/>
                <a:gd name="connsiteX1" fmla="*/ 273 w 2553"/>
                <a:gd name="connsiteY1" fmla="*/ 2041 h 2533"/>
                <a:gd name="connsiteX2" fmla="*/ 2280 w 2553"/>
                <a:gd name="connsiteY2" fmla="*/ 493 h 2533"/>
                <a:gd name="connsiteX3" fmla="*/ 2280 w 2553"/>
                <a:gd name="connsiteY3" fmla="*/ 493 h 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3" h="2533">
                  <a:moveTo>
                    <a:pt x="2280" y="493"/>
                  </a:moveTo>
                  <a:cubicBezTo>
                    <a:pt x="3284" y="1779"/>
                    <a:pt x="1277" y="3350"/>
                    <a:pt x="273" y="2041"/>
                  </a:cubicBezTo>
                  <a:cubicBezTo>
                    <a:pt x="-730" y="754"/>
                    <a:pt x="1277" y="-816"/>
                    <a:pt x="2280" y="493"/>
                  </a:cubicBezTo>
                  <a:lnTo>
                    <a:pt x="2280" y="4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1C1C53F1-5647-4420-ADF1-C83B85AD3DA4}"/>
                </a:ext>
              </a:extLst>
            </p:cNvPr>
            <p:cNvSpPr/>
            <p:nvPr/>
          </p:nvSpPr>
          <p:spPr>
            <a:xfrm>
              <a:off x="5417638" y="5907813"/>
              <a:ext cx="9012" cy="8925"/>
            </a:xfrm>
            <a:custGeom>
              <a:avLst/>
              <a:gdLst>
                <a:gd name="connsiteX0" fmla="*/ 8049 w 9012"/>
                <a:gd name="connsiteY0" fmla="*/ 1710 h 8925"/>
                <a:gd name="connsiteX1" fmla="*/ 961 w 9012"/>
                <a:gd name="connsiteY1" fmla="*/ 7206 h 8925"/>
                <a:gd name="connsiteX2" fmla="*/ 8049 w 9012"/>
                <a:gd name="connsiteY2" fmla="*/ 1710 h 8925"/>
                <a:gd name="connsiteX3" fmla="*/ 8049 w 9012"/>
                <a:gd name="connsiteY3" fmla="*/ 1710 h 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12" h="8925">
                  <a:moveTo>
                    <a:pt x="8049" y="1710"/>
                  </a:moveTo>
                  <a:cubicBezTo>
                    <a:pt x="11582" y="6268"/>
                    <a:pt x="4516" y="11787"/>
                    <a:pt x="961" y="7206"/>
                  </a:cubicBezTo>
                  <a:cubicBezTo>
                    <a:pt x="-2573" y="2648"/>
                    <a:pt x="4516" y="-2848"/>
                    <a:pt x="8049" y="1710"/>
                  </a:cubicBezTo>
                  <a:lnTo>
                    <a:pt x="8049" y="171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ADDD8662-394C-4D24-8C3F-052E576BFEA9}"/>
                </a:ext>
              </a:extLst>
            </p:cNvPr>
            <p:cNvSpPr/>
            <p:nvPr/>
          </p:nvSpPr>
          <p:spPr>
            <a:xfrm>
              <a:off x="5414446" y="5894463"/>
              <a:ext cx="7216" cy="7133"/>
            </a:xfrm>
            <a:custGeom>
              <a:avLst/>
              <a:gdLst>
                <a:gd name="connsiteX0" fmla="*/ 6444 w 7216"/>
                <a:gd name="connsiteY0" fmla="*/ 1364 h 7133"/>
                <a:gd name="connsiteX1" fmla="*/ 773 w 7216"/>
                <a:gd name="connsiteY1" fmla="*/ 5770 h 7133"/>
                <a:gd name="connsiteX2" fmla="*/ 6444 w 7216"/>
                <a:gd name="connsiteY2" fmla="*/ 1364 h 7133"/>
                <a:gd name="connsiteX3" fmla="*/ 6444 w 7216"/>
                <a:gd name="connsiteY3" fmla="*/ 1364 h 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6" h="7133">
                  <a:moveTo>
                    <a:pt x="6444" y="1364"/>
                  </a:moveTo>
                  <a:cubicBezTo>
                    <a:pt x="9279" y="5006"/>
                    <a:pt x="3608" y="9412"/>
                    <a:pt x="773" y="5770"/>
                  </a:cubicBezTo>
                  <a:cubicBezTo>
                    <a:pt x="-2063" y="2128"/>
                    <a:pt x="3608" y="-2278"/>
                    <a:pt x="6444" y="1364"/>
                  </a:cubicBezTo>
                  <a:lnTo>
                    <a:pt x="6444" y="13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BD3AF598-5678-420D-BF37-6B0CD5DC620F}"/>
                </a:ext>
              </a:extLst>
            </p:cNvPr>
            <p:cNvSpPr/>
            <p:nvPr/>
          </p:nvSpPr>
          <p:spPr>
            <a:xfrm>
              <a:off x="5394805" y="5875445"/>
              <a:ext cx="9158" cy="9062"/>
            </a:xfrm>
            <a:custGeom>
              <a:avLst/>
              <a:gdLst>
                <a:gd name="connsiteX0" fmla="*/ 8178 w 9158"/>
                <a:gd name="connsiteY0" fmla="*/ 1733 h 9062"/>
                <a:gd name="connsiteX1" fmla="*/ 981 w 9158"/>
                <a:gd name="connsiteY1" fmla="*/ 7317 h 9062"/>
                <a:gd name="connsiteX2" fmla="*/ 8178 w 9158"/>
                <a:gd name="connsiteY2" fmla="*/ 1733 h 9062"/>
                <a:gd name="connsiteX3" fmla="*/ 8178 w 9158"/>
                <a:gd name="connsiteY3" fmla="*/ 1733 h 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8" h="9062">
                  <a:moveTo>
                    <a:pt x="8178" y="1733"/>
                  </a:moveTo>
                  <a:cubicBezTo>
                    <a:pt x="11777" y="6379"/>
                    <a:pt x="4579" y="11962"/>
                    <a:pt x="981" y="7317"/>
                  </a:cubicBezTo>
                  <a:cubicBezTo>
                    <a:pt x="-2618" y="2693"/>
                    <a:pt x="4579" y="-2890"/>
                    <a:pt x="8178" y="1733"/>
                  </a:cubicBezTo>
                  <a:lnTo>
                    <a:pt x="8178" y="17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011DE5D9-EB81-452E-B2B6-F31C56CC7DBA}"/>
                </a:ext>
              </a:extLst>
            </p:cNvPr>
            <p:cNvSpPr/>
            <p:nvPr/>
          </p:nvSpPr>
          <p:spPr>
            <a:xfrm>
              <a:off x="5378955" y="5872940"/>
              <a:ext cx="8863" cy="8779"/>
            </a:xfrm>
            <a:custGeom>
              <a:avLst/>
              <a:gdLst>
                <a:gd name="connsiteX0" fmla="*/ 7911 w 8863"/>
                <a:gd name="connsiteY0" fmla="*/ 1687 h 8779"/>
                <a:gd name="connsiteX1" fmla="*/ 953 w 8863"/>
                <a:gd name="connsiteY1" fmla="*/ 7096 h 8779"/>
                <a:gd name="connsiteX2" fmla="*/ 7911 w 8863"/>
                <a:gd name="connsiteY2" fmla="*/ 1687 h 8779"/>
                <a:gd name="connsiteX3" fmla="*/ 7911 w 8863"/>
                <a:gd name="connsiteY3" fmla="*/ 1687 h 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63" h="8779">
                  <a:moveTo>
                    <a:pt x="7911" y="1687"/>
                  </a:moveTo>
                  <a:cubicBezTo>
                    <a:pt x="11401" y="6158"/>
                    <a:pt x="4443" y="11589"/>
                    <a:pt x="953" y="7096"/>
                  </a:cubicBezTo>
                  <a:cubicBezTo>
                    <a:pt x="-2537" y="2603"/>
                    <a:pt x="4421" y="-2806"/>
                    <a:pt x="7911" y="1687"/>
                  </a:cubicBezTo>
                  <a:lnTo>
                    <a:pt x="7911" y="16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C3086180-9BC3-41CA-9618-A9A6EBBD5307}"/>
                </a:ext>
              </a:extLst>
            </p:cNvPr>
            <p:cNvSpPr/>
            <p:nvPr/>
          </p:nvSpPr>
          <p:spPr>
            <a:xfrm>
              <a:off x="5411722" y="5981317"/>
              <a:ext cx="11268" cy="11158"/>
            </a:xfrm>
            <a:custGeom>
              <a:avLst/>
              <a:gdLst>
                <a:gd name="connsiteX0" fmla="*/ 10062 w 11268"/>
                <a:gd name="connsiteY0" fmla="*/ 2144 h 11158"/>
                <a:gd name="connsiteX1" fmla="*/ 1207 w 11268"/>
                <a:gd name="connsiteY1" fmla="*/ 9014 h 11158"/>
                <a:gd name="connsiteX2" fmla="*/ 10062 w 11268"/>
                <a:gd name="connsiteY2" fmla="*/ 2144 h 11158"/>
                <a:gd name="connsiteX3" fmla="*/ 10062 w 11268"/>
                <a:gd name="connsiteY3" fmla="*/ 2144 h 11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68" h="11158">
                  <a:moveTo>
                    <a:pt x="10062" y="2144"/>
                  </a:moveTo>
                  <a:cubicBezTo>
                    <a:pt x="14489" y="7836"/>
                    <a:pt x="5634" y="14729"/>
                    <a:pt x="1207" y="9014"/>
                  </a:cubicBezTo>
                  <a:cubicBezTo>
                    <a:pt x="-3221" y="3322"/>
                    <a:pt x="5634" y="-3570"/>
                    <a:pt x="10062" y="2144"/>
                  </a:cubicBezTo>
                  <a:lnTo>
                    <a:pt x="10062" y="21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78562E85-21B9-4C6E-BF93-3A893B6E9CD1}"/>
                </a:ext>
              </a:extLst>
            </p:cNvPr>
            <p:cNvSpPr/>
            <p:nvPr/>
          </p:nvSpPr>
          <p:spPr>
            <a:xfrm>
              <a:off x="5398564" y="5995348"/>
              <a:ext cx="8270" cy="8180"/>
            </a:xfrm>
            <a:custGeom>
              <a:avLst/>
              <a:gdLst>
                <a:gd name="connsiteX0" fmla="*/ 7385 w 8270"/>
                <a:gd name="connsiteY0" fmla="*/ 1570 h 8180"/>
                <a:gd name="connsiteX1" fmla="*/ 886 w 8270"/>
                <a:gd name="connsiteY1" fmla="*/ 6608 h 8180"/>
                <a:gd name="connsiteX2" fmla="*/ 7385 w 8270"/>
                <a:gd name="connsiteY2" fmla="*/ 1570 h 8180"/>
                <a:gd name="connsiteX3" fmla="*/ 7385 w 8270"/>
                <a:gd name="connsiteY3" fmla="*/ 1570 h 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0" h="8180">
                  <a:moveTo>
                    <a:pt x="7385" y="1570"/>
                  </a:moveTo>
                  <a:cubicBezTo>
                    <a:pt x="10635" y="5757"/>
                    <a:pt x="4135" y="10795"/>
                    <a:pt x="886" y="6608"/>
                  </a:cubicBezTo>
                  <a:cubicBezTo>
                    <a:pt x="-2364" y="2442"/>
                    <a:pt x="4135" y="-2618"/>
                    <a:pt x="7385" y="1570"/>
                  </a:cubicBezTo>
                  <a:lnTo>
                    <a:pt x="7385" y="15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BD5B551C-2CAB-45FE-8C8A-099AFC94D8C9}"/>
                </a:ext>
              </a:extLst>
            </p:cNvPr>
            <p:cNvSpPr/>
            <p:nvPr/>
          </p:nvSpPr>
          <p:spPr>
            <a:xfrm>
              <a:off x="5379423" y="6009682"/>
              <a:ext cx="8853" cy="8770"/>
            </a:xfrm>
            <a:custGeom>
              <a:avLst/>
              <a:gdLst>
                <a:gd name="connsiteX0" fmla="*/ 7901 w 8853"/>
                <a:gd name="connsiteY0" fmla="*/ 1674 h 8770"/>
                <a:gd name="connsiteX1" fmla="*/ 943 w 8853"/>
                <a:gd name="connsiteY1" fmla="*/ 7083 h 8770"/>
                <a:gd name="connsiteX2" fmla="*/ 7901 w 8853"/>
                <a:gd name="connsiteY2" fmla="*/ 1674 h 8770"/>
                <a:gd name="connsiteX3" fmla="*/ 7901 w 8853"/>
                <a:gd name="connsiteY3" fmla="*/ 1674 h 8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3" h="8770">
                  <a:moveTo>
                    <a:pt x="7901" y="1674"/>
                  </a:moveTo>
                  <a:cubicBezTo>
                    <a:pt x="11390" y="6167"/>
                    <a:pt x="4432" y="11576"/>
                    <a:pt x="943" y="7083"/>
                  </a:cubicBezTo>
                  <a:cubicBezTo>
                    <a:pt x="-2525" y="2612"/>
                    <a:pt x="4432" y="-2797"/>
                    <a:pt x="7901" y="1674"/>
                  </a:cubicBezTo>
                  <a:lnTo>
                    <a:pt x="7901" y="1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A1CCD5D7-F2AB-4E36-9D3A-6DF9FA929792}"/>
                </a:ext>
              </a:extLst>
            </p:cNvPr>
            <p:cNvSpPr/>
            <p:nvPr/>
          </p:nvSpPr>
          <p:spPr>
            <a:xfrm>
              <a:off x="5328599" y="6006210"/>
              <a:ext cx="7518" cy="7381"/>
            </a:xfrm>
            <a:custGeom>
              <a:avLst/>
              <a:gdLst>
                <a:gd name="connsiteX0" fmla="*/ 4242 w 7518"/>
                <a:gd name="connsiteY0" fmla="*/ 21 h 7381"/>
                <a:gd name="connsiteX1" fmla="*/ 4569 w 7518"/>
                <a:gd name="connsiteY1" fmla="*/ 43 h 7381"/>
                <a:gd name="connsiteX2" fmla="*/ 7491 w 7518"/>
                <a:gd name="connsiteY2" fmla="*/ 3816 h 7381"/>
                <a:gd name="connsiteX3" fmla="*/ 7448 w 7518"/>
                <a:gd name="connsiteY3" fmla="*/ 4121 h 7381"/>
                <a:gd name="connsiteX4" fmla="*/ 5201 w 7518"/>
                <a:gd name="connsiteY4" fmla="*/ 7066 h 7381"/>
                <a:gd name="connsiteX5" fmla="*/ 4765 w 7518"/>
                <a:gd name="connsiteY5" fmla="*/ 7197 h 7381"/>
                <a:gd name="connsiteX6" fmla="*/ 599 w 7518"/>
                <a:gd name="connsiteY6" fmla="*/ 1853 h 7381"/>
                <a:gd name="connsiteX7" fmla="*/ 839 w 7518"/>
                <a:gd name="connsiteY7" fmla="*/ 1461 h 7381"/>
                <a:gd name="connsiteX8" fmla="*/ 4242 w 7518"/>
                <a:gd name="connsiteY8" fmla="*/ 21 h 7381"/>
                <a:gd name="connsiteX9" fmla="*/ 4242 w 7518"/>
                <a:gd name="connsiteY9" fmla="*/ 21 h 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18" h="7381">
                  <a:moveTo>
                    <a:pt x="4242" y="21"/>
                  </a:moveTo>
                  <a:lnTo>
                    <a:pt x="4569" y="43"/>
                  </a:lnTo>
                  <a:cubicBezTo>
                    <a:pt x="6357" y="239"/>
                    <a:pt x="7731" y="2028"/>
                    <a:pt x="7491" y="3816"/>
                  </a:cubicBezTo>
                  <a:lnTo>
                    <a:pt x="7448" y="4121"/>
                  </a:lnTo>
                  <a:cubicBezTo>
                    <a:pt x="7273" y="5321"/>
                    <a:pt x="6444" y="6695"/>
                    <a:pt x="5201" y="7066"/>
                  </a:cubicBezTo>
                  <a:cubicBezTo>
                    <a:pt x="5049" y="7109"/>
                    <a:pt x="4918" y="7153"/>
                    <a:pt x="4765" y="7197"/>
                  </a:cubicBezTo>
                  <a:cubicBezTo>
                    <a:pt x="1341" y="8200"/>
                    <a:pt x="-1211" y="4928"/>
                    <a:pt x="599" y="1853"/>
                  </a:cubicBezTo>
                  <a:cubicBezTo>
                    <a:pt x="665" y="1722"/>
                    <a:pt x="752" y="1592"/>
                    <a:pt x="839" y="1461"/>
                  </a:cubicBezTo>
                  <a:cubicBezTo>
                    <a:pt x="1493" y="370"/>
                    <a:pt x="3042" y="-110"/>
                    <a:pt x="4242" y="21"/>
                  </a:cubicBezTo>
                  <a:lnTo>
                    <a:pt x="4242" y="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F0CF3A99-B870-4234-9040-B252D4A651FC}"/>
                </a:ext>
              </a:extLst>
            </p:cNvPr>
            <p:cNvSpPr/>
            <p:nvPr/>
          </p:nvSpPr>
          <p:spPr>
            <a:xfrm>
              <a:off x="5317789" y="5998878"/>
              <a:ext cx="6965" cy="6821"/>
            </a:xfrm>
            <a:custGeom>
              <a:avLst/>
              <a:gdLst>
                <a:gd name="connsiteX0" fmla="*/ 4735 w 6965"/>
                <a:gd name="connsiteY0" fmla="*/ 199 h 6821"/>
                <a:gd name="connsiteX1" fmla="*/ 4517 w 6965"/>
                <a:gd name="connsiteY1" fmla="*/ 90 h 6821"/>
                <a:gd name="connsiteX2" fmla="*/ 6916 w 6965"/>
                <a:gd name="connsiteY2" fmla="*/ 3187 h 6821"/>
                <a:gd name="connsiteX3" fmla="*/ 6851 w 6965"/>
                <a:gd name="connsiteY3" fmla="*/ 2947 h 6821"/>
                <a:gd name="connsiteX4" fmla="*/ 722 w 6965"/>
                <a:gd name="connsiteY4" fmla="*/ 5521 h 6821"/>
                <a:gd name="connsiteX5" fmla="*/ 4735 w 6965"/>
                <a:gd name="connsiteY5" fmla="*/ 199 h 6821"/>
                <a:gd name="connsiteX6" fmla="*/ 4735 w 6965"/>
                <a:gd name="connsiteY6" fmla="*/ 199 h 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5" h="6821">
                  <a:moveTo>
                    <a:pt x="4735" y="199"/>
                  </a:moveTo>
                  <a:cubicBezTo>
                    <a:pt x="4670" y="155"/>
                    <a:pt x="4604" y="112"/>
                    <a:pt x="4517" y="90"/>
                  </a:cubicBezTo>
                  <a:cubicBezTo>
                    <a:pt x="5891" y="112"/>
                    <a:pt x="7243" y="1835"/>
                    <a:pt x="6916" y="3187"/>
                  </a:cubicBezTo>
                  <a:cubicBezTo>
                    <a:pt x="6894" y="3121"/>
                    <a:pt x="6873" y="3034"/>
                    <a:pt x="6851" y="2947"/>
                  </a:cubicBezTo>
                  <a:cubicBezTo>
                    <a:pt x="7135" y="6262"/>
                    <a:pt x="2881" y="8291"/>
                    <a:pt x="722" y="5521"/>
                  </a:cubicBezTo>
                  <a:cubicBezTo>
                    <a:pt x="-1415" y="2729"/>
                    <a:pt x="1573" y="-892"/>
                    <a:pt x="4735" y="199"/>
                  </a:cubicBezTo>
                  <a:lnTo>
                    <a:pt x="4735" y="1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02E6F5DA-E752-40CC-90BD-6F4659881BD3}"/>
                </a:ext>
              </a:extLst>
            </p:cNvPr>
            <p:cNvSpPr/>
            <p:nvPr/>
          </p:nvSpPr>
          <p:spPr>
            <a:xfrm>
              <a:off x="5292968" y="5962918"/>
              <a:ext cx="10213" cy="10114"/>
            </a:xfrm>
            <a:custGeom>
              <a:avLst/>
              <a:gdLst>
                <a:gd name="connsiteX0" fmla="*/ 9120 w 10213"/>
                <a:gd name="connsiteY0" fmla="*/ 1938 h 10114"/>
                <a:gd name="connsiteX1" fmla="*/ 1094 w 10213"/>
                <a:gd name="connsiteY1" fmla="*/ 8176 h 10114"/>
                <a:gd name="connsiteX2" fmla="*/ 9120 w 10213"/>
                <a:gd name="connsiteY2" fmla="*/ 1938 h 10114"/>
                <a:gd name="connsiteX3" fmla="*/ 9120 w 10213"/>
                <a:gd name="connsiteY3" fmla="*/ 1938 h 1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13" h="10114">
                  <a:moveTo>
                    <a:pt x="9120" y="1938"/>
                  </a:moveTo>
                  <a:cubicBezTo>
                    <a:pt x="13133" y="7107"/>
                    <a:pt x="5107" y="13345"/>
                    <a:pt x="1094" y="8176"/>
                  </a:cubicBezTo>
                  <a:cubicBezTo>
                    <a:pt x="-2920" y="3007"/>
                    <a:pt x="5107" y="-3231"/>
                    <a:pt x="9120" y="1938"/>
                  </a:cubicBezTo>
                  <a:lnTo>
                    <a:pt x="9120" y="19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745C1173-FC3D-4476-88B1-A7E08CFD1B91}"/>
                </a:ext>
              </a:extLst>
            </p:cNvPr>
            <p:cNvSpPr/>
            <p:nvPr/>
          </p:nvSpPr>
          <p:spPr>
            <a:xfrm>
              <a:off x="5288709" y="5950727"/>
              <a:ext cx="5405" cy="5346"/>
            </a:xfrm>
            <a:custGeom>
              <a:avLst/>
              <a:gdLst>
                <a:gd name="connsiteX0" fmla="*/ 4829 w 5405"/>
                <a:gd name="connsiteY0" fmla="*/ 1022 h 5346"/>
                <a:gd name="connsiteX1" fmla="*/ 576 w 5405"/>
                <a:gd name="connsiteY1" fmla="*/ 4315 h 5346"/>
                <a:gd name="connsiteX2" fmla="*/ 4829 w 5405"/>
                <a:gd name="connsiteY2" fmla="*/ 1022 h 5346"/>
                <a:gd name="connsiteX3" fmla="*/ 4829 w 5405"/>
                <a:gd name="connsiteY3" fmla="*/ 1022 h 5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5" h="5346">
                  <a:moveTo>
                    <a:pt x="4829" y="1022"/>
                  </a:moveTo>
                  <a:cubicBezTo>
                    <a:pt x="6945" y="3748"/>
                    <a:pt x="2714" y="7063"/>
                    <a:pt x="576" y="4315"/>
                  </a:cubicBezTo>
                  <a:cubicBezTo>
                    <a:pt x="-1539" y="1589"/>
                    <a:pt x="2692" y="-1705"/>
                    <a:pt x="4829" y="1022"/>
                  </a:cubicBezTo>
                  <a:lnTo>
                    <a:pt x="4829" y="10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63934CCD-840A-4B91-8D26-5F367A3D9CF7}"/>
                </a:ext>
              </a:extLst>
            </p:cNvPr>
            <p:cNvSpPr/>
            <p:nvPr/>
          </p:nvSpPr>
          <p:spPr>
            <a:xfrm>
              <a:off x="5348325" y="5870453"/>
              <a:ext cx="5717" cy="5643"/>
            </a:xfrm>
            <a:custGeom>
              <a:avLst/>
              <a:gdLst>
                <a:gd name="connsiteX0" fmla="*/ 5105 w 5717"/>
                <a:gd name="connsiteY0" fmla="*/ 1077 h 5643"/>
                <a:gd name="connsiteX1" fmla="*/ 612 w 5717"/>
                <a:gd name="connsiteY1" fmla="*/ 4567 h 5643"/>
                <a:gd name="connsiteX2" fmla="*/ 5105 w 5717"/>
                <a:gd name="connsiteY2" fmla="*/ 1077 h 5643"/>
                <a:gd name="connsiteX3" fmla="*/ 5105 w 5717"/>
                <a:gd name="connsiteY3" fmla="*/ 1077 h 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5643">
                  <a:moveTo>
                    <a:pt x="5105" y="1077"/>
                  </a:moveTo>
                  <a:cubicBezTo>
                    <a:pt x="7352" y="3956"/>
                    <a:pt x="2859" y="7446"/>
                    <a:pt x="612" y="4567"/>
                  </a:cubicBezTo>
                  <a:cubicBezTo>
                    <a:pt x="-1634" y="1688"/>
                    <a:pt x="2859" y="-1802"/>
                    <a:pt x="5105" y="1077"/>
                  </a:cubicBezTo>
                  <a:lnTo>
                    <a:pt x="5105" y="10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2B2C99B1-0FF4-4C39-B7F9-1DF293A40CA2}"/>
                </a:ext>
              </a:extLst>
            </p:cNvPr>
            <p:cNvSpPr/>
            <p:nvPr/>
          </p:nvSpPr>
          <p:spPr>
            <a:xfrm>
              <a:off x="5358767" y="5863623"/>
              <a:ext cx="297" cy="297"/>
            </a:xfrm>
            <a:custGeom>
              <a:avLst/>
              <a:gdLst>
                <a:gd name="connsiteX0" fmla="*/ 268 w 297"/>
                <a:gd name="connsiteY0" fmla="*/ 55 h 297"/>
                <a:gd name="connsiteX1" fmla="*/ 28 w 297"/>
                <a:gd name="connsiteY1" fmla="*/ 252 h 297"/>
                <a:gd name="connsiteX2" fmla="*/ 268 w 297"/>
                <a:gd name="connsiteY2" fmla="*/ 55 h 297"/>
                <a:gd name="connsiteX3" fmla="*/ 268 w 297"/>
                <a:gd name="connsiteY3" fmla="*/ 55 h 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" h="297">
                  <a:moveTo>
                    <a:pt x="268" y="55"/>
                  </a:moveTo>
                  <a:cubicBezTo>
                    <a:pt x="377" y="208"/>
                    <a:pt x="159" y="382"/>
                    <a:pt x="28" y="252"/>
                  </a:cubicBezTo>
                  <a:cubicBezTo>
                    <a:pt x="-81" y="99"/>
                    <a:pt x="159" y="-97"/>
                    <a:pt x="268" y="55"/>
                  </a:cubicBezTo>
                  <a:lnTo>
                    <a:pt x="268" y="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1EC83CA1-60D5-4364-8F79-38CAB712567F}"/>
                </a:ext>
              </a:extLst>
            </p:cNvPr>
            <p:cNvSpPr/>
            <p:nvPr/>
          </p:nvSpPr>
          <p:spPr>
            <a:xfrm>
              <a:off x="5316116" y="5900987"/>
              <a:ext cx="15637" cy="15754"/>
            </a:xfrm>
            <a:custGeom>
              <a:avLst/>
              <a:gdLst>
                <a:gd name="connsiteX0" fmla="*/ 5732 w 15637"/>
                <a:gd name="connsiteY0" fmla="*/ 270 h 15754"/>
                <a:gd name="connsiteX1" fmla="*/ 13977 w 15637"/>
                <a:gd name="connsiteY1" fmla="*/ 2997 h 15754"/>
                <a:gd name="connsiteX2" fmla="*/ 14064 w 15637"/>
                <a:gd name="connsiteY2" fmla="*/ 12550 h 15754"/>
                <a:gd name="connsiteX3" fmla="*/ 13867 w 15637"/>
                <a:gd name="connsiteY3" fmla="*/ 12768 h 15754"/>
                <a:gd name="connsiteX4" fmla="*/ 5056 w 15637"/>
                <a:gd name="connsiteY4" fmla="*/ 15254 h 15754"/>
                <a:gd name="connsiteX5" fmla="*/ 4816 w 15637"/>
                <a:gd name="connsiteY5" fmla="*/ 15167 h 15754"/>
                <a:gd name="connsiteX6" fmla="*/ 5732 w 15637"/>
                <a:gd name="connsiteY6" fmla="*/ 270 h 15754"/>
                <a:gd name="connsiteX7" fmla="*/ 5732 w 15637"/>
                <a:gd name="connsiteY7" fmla="*/ 270 h 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37" h="15754">
                  <a:moveTo>
                    <a:pt x="5732" y="270"/>
                  </a:moveTo>
                  <a:cubicBezTo>
                    <a:pt x="8742" y="-537"/>
                    <a:pt x="12036" y="489"/>
                    <a:pt x="13977" y="2997"/>
                  </a:cubicBezTo>
                  <a:cubicBezTo>
                    <a:pt x="15939" y="5527"/>
                    <a:pt x="16398" y="10064"/>
                    <a:pt x="14064" y="12550"/>
                  </a:cubicBezTo>
                  <a:cubicBezTo>
                    <a:pt x="13998" y="12615"/>
                    <a:pt x="13933" y="12702"/>
                    <a:pt x="13867" y="12768"/>
                  </a:cubicBezTo>
                  <a:cubicBezTo>
                    <a:pt x="11512" y="15276"/>
                    <a:pt x="8415" y="16519"/>
                    <a:pt x="5056" y="15254"/>
                  </a:cubicBezTo>
                  <a:lnTo>
                    <a:pt x="4816" y="15167"/>
                  </a:lnTo>
                  <a:cubicBezTo>
                    <a:pt x="-2207" y="12484"/>
                    <a:pt x="-1247" y="2146"/>
                    <a:pt x="5732" y="270"/>
                  </a:cubicBezTo>
                  <a:lnTo>
                    <a:pt x="5732" y="2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C7535111-EEA2-48CB-B81F-7C947912B144}"/>
                </a:ext>
              </a:extLst>
            </p:cNvPr>
            <p:cNvSpPr/>
            <p:nvPr/>
          </p:nvSpPr>
          <p:spPr>
            <a:xfrm>
              <a:off x="5313196" y="5891413"/>
              <a:ext cx="5709" cy="5643"/>
            </a:xfrm>
            <a:custGeom>
              <a:avLst/>
              <a:gdLst>
                <a:gd name="connsiteX0" fmla="*/ 5097 w 5709"/>
                <a:gd name="connsiteY0" fmla="*/ 1077 h 5643"/>
                <a:gd name="connsiteX1" fmla="*/ 604 w 5709"/>
                <a:gd name="connsiteY1" fmla="*/ 4567 h 5643"/>
                <a:gd name="connsiteX2" fmla="*/ 5097 w 5709"/>
                <a:gd name="connsiteY2" fmla="*/ 1077 h 5643"/>
                <a:gd name="connsiteX3" fmla="*/ 5097 w 5709"/>
                <a:gd name="connsiteY3" fmla="*/ 1077 h 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9" h="5643">
                  <a:moveTo>
                    <a:pt x="5097" y="1077"/>
                  </a:moveTo>
                  <a:cubicBezTo>
                    <a:pt x="7344" y="3956"/>
                    <a:pt x="2851" y="7446"/>
                    <a:pt x="604" y="4567"/>
                  </a:cubicBezTo>
                  <a:cubicBezTo>
                    <a:pt x="-1621" y="1688"/>
                    <a:pt x="2851" y="-1802"/>
                    <a:pt x="5097" y="1077"/>
                  </a:cubicBezTo>
                  <a:lnTo>
                    <a:pt x="5097" y="10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</p:grpSp>
      <p:grpSp>
        <p:nvGrpSpPr>
          <p:cNvPr id="43" name="Graphic 1943">
            <a:extLst>
              <a:ext uri="{FF2B5EF4-FFF2-40B4-BE49-F238E27FC236}">
                <a16:creationId xmlns:a16="http://schemas.microsoft.com/office/drawing/2014/main" id="{4F0FA423-6903-4870-9310-F1E5C0C7F8B1}"/>
              </a:ext>
            </a:extLst>
          </p:cNvPr>
          <p:cNvGrpSpPr/>
          <p:nvPr/>
        </p:nvGrpSpPr>
        <p:grpSpPr>
          <a:xfrm flipV="1">
            <a:off x="-1981200" y="4152900"/>
            <a:ext cx="21653034" cy="6794352"/>
            <a:chOff x="-1028639" y="4241122"/>
            <a:chExt cx="12192544" cy="3825812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4290D44-048E-4137-9DCC-EF2B419EDEDC}"/>
                </a:ext>
              </a:extLst>
            </p:cNvPr>
            <p:cNvSpPr/>
            <p:nvPr/>
          </p:nvSpPr>
          <p:spPr>
            <a:xfrm>
              <a:off x="1396969" y="4683064"/>
              <a:ext cx="316590" cy="1319072"/>
            </a:xfrm>
            <a:custGeom>
              <a:avLst/>
              <a:gdLst>
                <a:gd name="connsiteX0" fmla="*/ 316418 w 316590"/>
                <a:gd name="connsiteY0" fmla="*/ 4490 h 1319072"/>
                <a:gd name="connsiteX1" fmla="*/ 254826 w 316590"/>
                <a:gd name="connsiteY1" fmla="*/ 130336 h 1319072"/>
                <a:gd name="connsiteX2" fmla="*/ 189787 w 316590"/>
                <a:gd name="connsiteY2" fmla="*/ 261525 h 1319072"/>
                <a:gd name="connsiteX3" fmla="*/ 78641 w 316590"/>
                <a:gd name="connsiteY3" fmla="*/ 536511 h 1319072"/>
                <a:gd name="connsiteX4" fmla="*/ 22894 w 316590"/>
                <a:gd name="connsiteY4" fmla="*/ 1043362 h 1319072"/>
                <a:gd name="connsiteX5" fmla="*/ 103723 w 316590"/>
                <a:gd name="connsiteY5" fmla="*/ 1314007 h 1319072"/>
                <a:gd name="connsiteX6" fmla="*/ 98096 w 316590"/>
                <a:gd name="connsiteY6" fmla="*/ 1317453 h 1319072"/>
                <a:gd name="connsiteX7" fmla="*/ 2938 w 316590"/>
                <a:gd name="connsiteY7" fmla="*/ 835007 h 1319072"/>
                <a:gd name="connsiteX8" fmla="*/ 153582 w 316590"/>
                <a:gd name="connsiteY8" fmla="*/ 299824 h 1319072"/>
                <a:gd name="connsiteX9" fmla="*/ 227410 w 316590"/>
                <a:gd name="connsiteY9" fmla="*/ 148613 h 1319072"/>
                <a:gd name="connsiteX10" fmla="*/ 310311 w 316590"/>
                <a:gd name="connsiteY10" fmla="*/ 1131 h 1319072"/>
                <a:gd name="connsiteX11" fmla="*/ 316418 w 316590"/>
                <a:gd name="connsiteY11" fmla="*/ 4490 h 1319072"/>
                <a:gd name="connsiteX12" fmla="*/ 316418 w 316590"/>
                <a:gd name="connsiteY12" fmla="*/ 4490 h 131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590" h="1319072">
                  <a:moveTo>
                    <a:pt x="316418" y="4490"/>
                  </a:moveTo>
                  <a:cubicBezTo>
                    <a:pt x="301063" y="48154"/>
                    <a:pt x="275916" y="89201"/>
                    <a:pt x="254826" y="130336"/>
                  </a:cubicBezTo>
                  <a:cubicBezTo>
                    <a:pt x="232535" y="173760"/>
                    <a:pt x="210725" y="217446"/>
                    <a:pt x="189787" y="261525"/>
                  </a:cubicBezTo>
                  <a:cubicBezTo>
                    <a:pt x="147344" y="350861"/>
                    <a:pt x="108870" y="442290"/>
                    <a:pt x="78641" y="536511"/>
                  </a:cubicBezTo>
                  <a:cubicBezTo>
                    <a:pt x="26340" y="699521"/>
                    <a:pt x="538" y="872652"/>
                    <a:pt x="22894" y="1043362"/>
                  </a:cubicBezTo>
                  <a:cubicBezTo>
                    <a:pt x="35217" y="1137408"/>
                    <a:pt x="63156" y="1228401"/>
                    <a:pt x="103723" y="1314007"/>
                  </a:cubicBezTo>
                  <a:cubicBezTo>
                    <a:pt x="105490" y="1317758"/>
                    <a:pt x="100299" y="1321204"/>
                    <a:pt x="98096" y="1317453"/>
                  </a:cubicBezTo>
                  <a:cubicBezTo>
                    <a:pt x="13319" y="1173526"/>
                    <a:pt x="-8862" y="999370"/>
                    <a:pt x="2938" y="835007"/>
                  </a:cubicBezTo>
                  <a:cubicBezTo>
                    <a:pt x="16329" y="648311"/>
                    <a:pt x="76438" y="469204"/>
                    <a:pt x="153582" y="299824"/>
                  </a:cubicBezTo>
                  <a:cubicBezTo>
                    <a:pt x="176832" y="248766"/>
                    <a:pt x="201630" y="198428"/>
                    <a:pt x="227410" y="148613"/>
                  </a:cubicBezTo>
                  <a:cubicBezTo>
                    <a:pt x="252928" y="99300"/>
                    <a:pt x="276832" y="45559"/>
                    <a:pt x="310311" y="1131"/>
                  </a:cubicBezTo>
                  <a:cubicBezTo>
                    <a:pt x="312427" y="-1661"/>
                    <a:pt x="317596" y="1197"/>
                    <a:pt x="316418" y="4490"/>
                  </a:cubicBezTo>
                  <a:lnTo>
                    <a:pt x="316418" y="4490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9A69F4B-AAD3-4B6F-B522-56AB1825B51D}"/>
                </a:ext>
              </a:extLst>
            </p:cNvPr>
            <p:cNvSpPr/>
            <p:nvPr/>
          </p:nvSpPr>
          <p:spPr>
            <a:xfrm>
              <a:off x="1620970" y="4625757"/>
              <a:ext cx="114616" cy="107855"/>
            </a:xfrm>
            <a:custGeom>
              <a:avLst/>
              <a:gdLst>
                <a:gd name="connsiteX0" fmla="*/ 14424 w 114616"/>
                <a:gd name="connsiteY0" fmla="*/ 27009 h 107855"/>
                <a:gd name="connsiteX1" fmla="*/ 71349 w 114616"/>
                <a:gd name="connsiteY1" fmla="*/ 95 h 107855"/>
                <a:gd name="connsiteX2" fmla="*/ 114577 w 114616"/>
                <a:gd name="connsiteY2" fmla="*/ 38176 h 107855"/>
                <a:gd name="connsiteX3" fmla="*/ 101185 w 114616"/>
                <a:gd name="connsiteY3" fmla="*/ 68187 h 107855"/>
                <a:gd name="connsiteX4" fmla="*/ 62472 w 114616"/>
                <a:gd name="connsiteY4" fmla="*/ 104894 h 107855"/>
                <a:gd name="connsiteX5" fmla="*/ 7292 w 114616"/>
                <a:gd name="connsiteY5" fmla="*/ 86900 h 107855"/>
                <a:gd name="connsiteX6" fmla="*/ 14424 w 114616"/>
                <a:gd name="connsiteY6" fmla="*/ 27009 h 107855"/>
                <a:gd name="connsiteX7" fmla="*/ 14424 w 114616"/>
                <a:gd name="connsiteY7" fmla="*/ 27009 h 1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616" h="107855">
                  <a:moveTo>
                    <a:pt x="14424" y="27009"/>
                  </a:moveTo>
                  <a:cubicBezTo>
                    <a:pt x="28688" y="11523"/>
                    <a:pt x="50345" y="1360"/>
                    <a:pt x="71349" y="95"/>
                  </a:cubicBezTo>
                  <a:cubicBezTo>
                    <a:pt x="94795" y="-1323"/>
                    <a:pt x="115646" y="13246"/>
                    <a:pt x="114577" y="38176"/>
                  </a:cubicBezTo>
                  <a:cubicBezTo>
                    <a:pt x="114054" y="50041"/>
                    <a:pt x="108841" y="60095"/>
                    <a:pt x="101185" y="68187"/>
                  </a:cubicBezTo>
                  <a:cubicBezTo>
                    <a:pt x="92505" y="83868"/>
                    <a:pt x="78939" y="98590"/>
                    <a:pt x="62472" y="104894"/>
                  </a:cubicBezTo>
                  <a:cubicBezTo>
                    <a:pt x="42537" y="112505"/>
                    <a:pt x="18873" y="105068"/>
                    <a:pt x="7292" y="86900"/>
                  </a:cubicBezTo>
                  <a:cubicBezTo>
                    <a:pt x="-5206" y="67249"/>
                    <a:pt x="-865" y="43628"/>
                    <a:pt x="14424" y="27009"/>
                  </a:cubicBezTo>
                  <a:lnTo>
                    <a:pt x="14424" y="2700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345F7A1-C9A4-4442-AF74-DF9E786FCF1F}"/>
                </a:ext>
              </a:extLst>
            </p:cNvPr>
            <p:cNvSpPr/>
            <p:nvPr/>
          </p:nvSpPr>
          <p:spPr>
            <a:xfrm>
              <a:off x="1590861" y="4573786"/>
              <a:ext cx="138108" cy="100411"/>
            </a:xfrm>
            <a:custGeom>
              <a:avLst/>
              <a:gdLst>
                <a:gd name="connsiteX0" fmla="*/ 78448 w 138108"/>
                <a:gd name="connsiteY0" fmla="*/ 92197 h 100411"/>
                <a:gd name="connsiteX1" fmla="*/ 138012 w 138108"/>
                <a:gd name="connsiteY1" fmla="*/ 33679 h 100411"/>
                <a:gd name="connsiteX2" fmla="*/ 78448 w 138108"/>
                <a:gd name="connsiteY2" fmla="*/ 549 h 100411"/>
                <a:gd name="connsiteX3" fmla="*/ 28218 w 138108"/>
                <a:gd name="connsiteY3" fmla="*/ 12785 h 100411"/>
                <a:gd name="connsiteX4" fmla="*/ 5383 w 138108"/>
                <a:gd name="connsiteY4" fmla="*/ 80419 h 100411"/>
                <a:gd name="connsiteX5" fmla="*/ 78448 w 138108"/>
                <a:gd name="connsiteY5" fmla="*/ 92197 h 100411"/>
                <a:gd name="connsiteX6" fmla="*/ 78448 w 138108"/>
                <a:gd name="connsiteY6" fmla="*/ 92197 h 10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108" h="100411">
                  <a:moveTo>
                    <a:pt x="78448" y="92197"/>
                  </a:moveTo>
                  <a:cubicBezTo>
                    <a:pt x="101239" y="83276"/>
                    <a:pt x="140302" y="64606"/>
                    <a:pt x="138012" y="33679"/>
                  </a:cubicBezTo>
                  <a:cubicBezTo>
                    <a:pt x="136049" y="7311"/>
                    <a:pt x="107761" y="-2548"/>
                    <a:pt x="78448" y="549"/>
                  </a:cubicBezTo>
                  <a:cubicBezTo>
                    <a:pt x="60694" y="1225"/>
                    <a:pt x="42395" y="5653"/>
                    <a:pt x="28218" y="12785"/>
                  </a:cubicBezTo>
                  <a:cubicBezTo>
                    <a:pt x="3573" y="25173"/>
                    <a:pt x="-7420" y="58281"/>
                    <a:pt x="5383" y="80419"/>
                  </a:cubicBezTo>
                  <a:cubicBezTo>
                    <a:pt x="20781" y="107093"/>
                    <a:pt x="51490" y="102753"/>
                    <a:pt x="78448" y="92197"/>
                  </a:cubicBezTo>
                  <a:lnTo>
                    <a:pt x="78448" y="92197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017074B-5A8F-404E-AD89-CC8F050FA5F8}"/>
                </a:ext>
              </a:extLst>
            </p:cNvPr>
            <p:cNvSpPr/>
            <p:nvPr/>
          </p:nvSpPr>
          <p:spPr>
            <a:xfrm>
              <a:off x="1602776" y="4617465"/>
              <a:ext cx="19502" cy="35864"/>
            </a:xfrm>
            <a:custGeom>
              <a:avLst/>
              <a:gdLst>
                <a:gd name="connsiteX0" fmla="*/ 16347 w 19502"/>
                <a:gd name="connsiteY0" fmla="*/ 32727 h 35864"/>
                <a:gd name="connsiteX1" fmla="*/ 19008 w 19502"/>
                <a:gd name="connsiteY1" fmla="*/ 12814 h 35864"/>
                <a:gd name="connsiteX2" fmla="*/ 9324 w 19502"/>
                <a:gd name="connsiteY2" fmla="*/ 99 h 35864"/>
                <a:gd name="connsiteX3" fmla="*/ 1145 w 19502"/>
                <a:gd name="connsiteY3" fmla="*/ 22716 h 35864"/>
                <a:gd name="connsiteX4" fmla="*/ 3130 w 19502"/>
                <a:gd name="connsiteY4" fmla="*/ 29587 h 35864"/>
                <a:gd name="connsiteX5" fmla="*/ 16347 w 19502"/>
                <a:gd name="connsiteY5" fmla="*/ 32727 h 35864"/>
                <a:gd name="connsiteX6" fmla="*/ 16347 w 19502"/>
                <a:gd name="connsiteY6" fmla="*/ 32727 h 3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2" h="35864">
                  <a:moveTo>
                    <a:pt x="16347" y="32727"/>
                  </a:moveTo>
                  <a:cubicBezTo>
                    <a:pt x="20251" y="27449"/>
                    <a:pt x="19706" y="18485"/>
                    <a:pt x="19008" y="12814"/>
                  </a:cubicBezTo>
                  <a:cubicBezTo>
                    <a:pt x="18310" y="7166"/>
                    <a:pt x="16325" y="-992"/>
                    <a:pt x="9324" y="99"/>
                  </a:cubicBezTo>
                  <a:cubicBezTo>
                    <a:pt x="752" y="1408"/>
                    <a:pt x="-1734" y="14516"/>
                    <a:pt x="1145" y="22716"/>
                  </a:cubicBezTo>
                  <a:cubicBezTo>
                    <a:pt x="1538" y="25246"/>
                    <a:pt x="2236" y="27646"/>
                    <a:pt x="3130" y="29587"/>
                  </a:cubicBezTo>
                  <a:cubicBezTo>
                    <a:pt x="5376" y="34516"/>
                    <a:pt x="11592" y="39140"/>
                    <a:pt x="16347" y="32727"/>
                  </a:cubicBezTo>
                  <a:lnTo>
                    <a:pt x="16347" y="32727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6C2B3A9-E72C-4DDD-8340-FB800C6E9E9C}"/>
                </a:ext>
              </a:extLst>
            </p:cNvPr>
            <p:cNvSpPr/>
            <p:nvPr/>
          </p:nvSpPr>
          <p:spPr>
            <a:xfrm>
              <a:off x="1749679" y="4685906"/>
              <a:ext cx="99286" cy="139850"/>
            </a:xfrm>
            <a:custGeom>
              <a:avLst/>
              <a:gdLst>
                <a:gd name="connsiteX0" fmla="*/ 10339 w 99286"/>
                <a:gd name="connsiteY0" fmla="*/ 51746 h 139850"/>
                <a:gd name="connsiteX1" fmla="*/ 70077 w 99286"/>
                <a:gd name="connsiteY1" fmla="*/ 1168 h 139850"/>
                <a:gd name="connsiteX2" fmla="*/ 97907 w 99286"/>
                <a:gd name="connsiteY2" fmla="*/ 68977 h 139850"/>
                <a:gd name="connsiteX3" fmla="*/ 82989 w 99286"/>
                <a:gd name="connsiteY3" fmla="*/ 118617 h 139850"/>
                <a:gd name="connsiteX4" fmla="*/ 16882 w 99286"/>
                <a:gd name="connsiteY4" fmla="*/ 129500 h 139850"/>
                <a:gd name="connsiteX5" fmla="*/ 10339 w 99286"/>
                <a:gd name="connsiteY5" fmla="*/ 51746 h 139850"/>
                <a:gd name="connsiteX6" fmla="*/ 10339 w 99286"/>
                <a:gd name="connsiteY6" fmla="*/ 51746 h 13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286" h="139850">
                  <a:moveTo>
                    <a:pt x="10339" y="51746"/>
                  </a:moveTo>
                  <a:cubicBezTo>
                    <a:pt x="20328" y="29871"/>
                    <a:pt x="40655" y="-7033"/>
                    <a:pt x="70077" y="1168"/>
                  </a:cubicBezTo>
                  <a:cubicBezTo>
                    <a:pt x="95159" y="8147"/>
                    <a:pt x="102749" y="39271"/>
                    <a:pt x="97907" y="68977"/>
                  </a:cubicBezTo>
                  <a:cubicBezTo>
                    <a:pt x="96119" y="87210"/>
                    <a:pt x="90710" y="105313"/>
                    <a:pt x="82989" y="118617"/>
                  </a:cubicBezTo>
                  <a:cubicBezTo>
                    <a:pt x="69554" y="141780"/>
                    <a:pt x="37231" y="146883"/>
                    <a:pt x="16882" y="129500"/>
                  </a:cubicBezTo>
                  <a:cubicBezTo>
                    <a:pt x="-7589" y="108584"/>
                    <a:pt x="-1483" y="77635"/>
                    <a:pt x="10339" y="51746"/>
                  </a:cubicBezTo>
                  <a:lnTo>
                    <a:pt x="10339" y="5174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AAC5077-F0E4-4A3C-BFC2-F075F7EA935D}"/>
                </a:ext>
              </a:extLst>
            </p:cNvPr>
            <p:cNvSpPr/>
            <p:nvPr/>
          </p:nvSpPr>
          <p:spPr>
            <a:xfrm>
              <a:off x="1768531" y="4791026"/>
              <a:ext cx="34269" cy="22051"/>
            </a:xfrm>
            <a:custGeom>
              <a:avLst/>
              <a:gdLst>
                <a:gd name="connsiteX0" fmla="*/ 3352 w 34269"/>
                <a:gd name="connsiteY0" fmla="*/ 1501 h 22051"/>
                <a:gd name="connsiteX1" fmla="*/ 22545 w 34269"/>
                <a:gd name="connsiteY1" fmla="*/ 2482 h 22051"/>
                <a:gd name="connsiteX2" fmla="*/ 34083 w 34269"/>
                <a:gd name="connsiteY2" fmla="*/ 14892 h 22051"/>
                <a:gd name="connsiteX3" fmla="*/ 11945 w 34269"/>
                <a:gd name="connsiteY3" fmla="*/ 19080 h 22051"/>
                <a:gd name="connsiteX4" fmla="*/ 5511 w 34269"/>
                <a:gd name="connsiteY4" fmla="*/ 15743 h 22051"/>
                <a:gd name="connsiteX5" fmla="*/ 3352 w 34269"/>
                <a:gd name="connsiteY5" fmla="*/ 1501 h 22051"/>
                <a:gd name="connsiteX6" fmla="*/ 3352 w 34269"/>
                <a:gd name="connsiteY6" fmla="*/ 1501 h 2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69" h="22051">
                  <a:moveTo>
                    <a:pt x="3352" y="1501"/>
                  </a:moveTo>
                  <a:cubicBezTo>
                    <a:pt x="8652" y="-1553"/>
                    <a:pt x="17180" y="715"/>
                    <a:pt x="22545" y="2482"/>
                  </a:cubicBezTo>
                  <a:cubicBezTo>
                    <a:pt x="27910" y="4270"/>
                    <a:pt x="35566" y="7847"/>
                    <a:pt x="34083" y="14892"/>
                  </a:cubicBezTo>
                  <a:cubicBezTo>
                    <a:pt x="32272" y="23507"/>
                    <a:pt x="19601" y="23616"/>
                    <a:pt x="11945" y="19080"/>
                  </a:cubicBezTo>
                  <a:cubicBezTo>
                    <a:pt x="9546" y="18207"/>
                    <a:pt x="7300" y="17029"/>
                    <a:pt x="5511" y="15743"/>
                  </a:cubicBezTo>
                  <a:cubicBezTo>
                    <a:pt x="931" y="12493"/>
                    <a:pt x="-3082" y="5208"/>
                    <a:pt x="3352" y="1501"/>
                  </a:cubicBezTo>
                  <a:lnTo>
                    <a:pt x="3352" y="1501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5C7B5B4-829A-4D5E-933B-B2FA571F76FB}"/>
                </a:ext>
              </a:extLst>
            </p:cNvPr>
            <p:cNvSpPr/>
            <p:nvPr/>
          </p:nvSpPr>
          <p:spPr>
            <a:xfrm>
              <a:off x="1630371" y="4687802"/>
              <a:ext cx="26842" cy="28587"/>
            </a:xfrm>
            <a:custGeom>
              <a:avLst/>
              <a:gdLst>
                <a:gd name="connsiteX0" fmla="*/ 748 w 26842"/>
                <a:gd name="connsiteY0" fmla="*/ 3263 h 28587"/>
                <a:gd name="connsiteX1" fmla="*/ 13441 w 26842"/>
                <a:gd name="connsiteY1" fmla="*/ 2107 h 28587"/>
                <a:gd name="connsiteX2" fmla="*/ 26833 w 26842"/>
                <a:gd name="connsiteY2" fmla="*/ 20842 h 28587"/>
                <a:gd name="connsiteX3" fmla="*/ 16408 w 26842"/>
                <a:gd name="connsiteY3" fmla="*/ 28367 h 28587"/>
                <a:gd name="connsiteX4" fmla="*/ 4957 w 26842"/>
                <a:gd name="connsiteY4" fmla="*/ 17876 h 28587"/>
                <a:gd name="connsiteX5" fmla="*/ 748 w 26842"/>
                <a:gd name="connsiteY5" fmla="*/ 3263 h 28587"/>
                <a:gd name="connsiteX6" fmla="*/ 748 w 26842"/>
                <a:gd name="connsiteY6" fmla="*/ 3263 h 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42" h="28587">
                  <a:moveTo>
                    <a:pt x="748" y="3263"/>
                  </a:moveTo>
                  <a:cubicBezTo>
                    <a:pt x="3387" y="-1688"/>
                    <a:pt x="9581" y="-96"/>
                    <a:pt x="13441" y="2107"/>
                  </a:cubicBezTo>
                  <a:cubicBezTo>
                    <a:pt x="20028" y="5902"/>
                    <a:pt x="27138" y="12533"/>
                    <a:pt x="26833" y="20842"/>
                  </a:cubicBezTo>
                  <a:cubicBezTo>
                    <a:pt x="26637" y="26142"/>
                    <a:pt x="21424" y="29501"/>
                    <a:pt x="16408" y="28367"/>
                  </a:cubicBezTo>
                  <a:cubicBezTo>
                    <a:pt x="11217" y="27189"/>
                    <a:pt x="7662" y="22085"/>
                    <a:pt x="4957" y="17876"/>
                  </a:cubicBezTo>
                  <a:cubicBezTo>
                    <a:pt x="2493" y="14016"/>
                    <a:pt x="-1717" y="7909"/>
                    <a:pt x="748" y="3263"/>
                  </a:cubicBezTo>
                  <a:lnTo>
                    <a:pt x="748" y="326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B8D0A86-2BC5-4F3B-9268-7713E982FE5A}"/>
                </a:ext>
              </a:extLst>
            </p:cNvPr>
            <p:cNvSpPr/>
            <p:nvPr/>
          </p:nvSpPr>
          <p:spPr>
            <a:xfrm>
              <a:off x="1679451" y="4654774"/>
              <a:ext cx="105678" cy="132191"/>
            </a:xfrm>
            <a:custGeom>
              <a:avLst/>
              <a:gdLst>
                <a:gd name="connsiteX0" fmla="*/ 10730 w 105678"/>
                <a:gd name="connsiteY0" fmla="*/ 42224 h 132191"/>
                <a:gd name="connsiteX1" fmla="*/ 46717 w 105678"/>
                <a:gd name="connsiteY1" fmla="*/ 5692 h 132191"/>
                <a:gd name="connsiteX2" fmla="*/ 97340 w 105678"/>
                <a:gd name="connsiteY2" fmla="*/ 12496 h 132191"/>
                <a:gd name="connsiteX3" fmla="*/ 104057 w 105678"/>
                <a:gd name="connsiteY3" fmla="*/ 45168 h 132191"/>
                <a:gd name="connsiteX4" fmla="*/ 105584 w 105678"/>
                <a:gd name="connsiteY4" fmla="*/ 51668 h 132191"/>
                <a:gd name="connsiteX5" fmla="*/ 49662 w 105678"/>
                <a:gd name="connsiteY5" fmla="*/ 132192 h 132191"/>
                <a:gd name="connsiteX6" fmla="*/ 959 w 105678"/>
                <a:gd name="connsiteY6" fmla="*/ 65517 h 132191"/>
                <a:gd name="connsiteX7" fmla="*/ 10730 w 105678"/>
                <a:gd name="connsiteY7" fmla="*/ 42224 h 132191"/>
                <a:gd name="connsiteX8" fmla="*/ 10730 w 105678"/>
                <a:gd name="connsiteY8" fmla="*/ 42224 h 1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678" h="132191">
                  <a:moveTo>
                    <a:pt x="10730" y="42224"/>
                  </a:moveTo>
                  <a:cubicBezTo>
                    <a:pt x="19389" y="26302"/>
                    <a:pt x="32890" y="12584"/>
                    <a:pt x="46717" y="5692"/>
                  </a:cubicBezTo>
                  <a:cubicBezTo>
                    <a:pt x="63206" y="-2531"/>
                    <a:pt x="84929" y="-3120"/>
                    <a:pt x="97340" y="12496"/>
                  </a:cubicBezTo>
                  <a:cubicBezTo>
                    <a:pt x="105060" y="22224"/>
                    <a:pt x="106761" y="34089"/>
                    <a:pt x="104057" y="45168"/>
                  </a:cubicBezTo>
                  <a:cubicBezTo>
                    <a:pt x="105300" y="47022"/>
                    <a:pt x="105933" y="49312"/>
                    <a:pt x="105584" y="51668"/>
                  </a:cubicBezTo>
                  <a:cubicBezTo>
                    <a:pt x="101571" y="78495"/>
                    <a:pt x="83381" y="132279"/>
                    <a:pt x="49662" y="132192"/>
                  </a:cubicBezTo>
                  <a:cubicBezTo>
                    <a:pt x="16030" y="132104"/>
                    <a:pt x="-4820" y="95790"/>
                    <a:pt x="959" y="65517"/>
                  </a:cubicBezTo>
                  <a:cubicBezTo>
                    <a:pt x="2508" y="57338"/>
                    <a:pt x="5954" y="49421"/>
                    <a:pt x="10730" y="42224"/>
                  </a:cubicBezTo>
                  <a:lnTo>
                    <a:pt x="10730" y="4222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ED631D0-9064-47AA-841A-E3790F2234A0}"/>
                </a:ext>
              </a:extLst>
            </p:cNvPr>
            <p:cNvSpPr/>
            <p:nvPr/>
          </p:nvSpPr>
          <p:spPr>
            <a:xfrm>
              <a:off x="1703348" y="4756256"/>
              <a:ext cx="29941" cy="22357"/>
            </a:xfrm>
            <a:custGeom>
              <a:avLst/>
              <a:gdLst>
                <a:gd name="connsiteX0" fmla="*/ 6724 w 29941"/>
                <a:gd name="connsiteY0" fmla="*/ 43 h 22357"/>
                <a:gd name="connsiteX1" fmla="*/ 29887 w 29941"/>
                <a:gd name="connsiteY1" fmla="*/ 16096 h 22357"/>
                <a:gd name="connsiteX2" fmla="*/ 8033 w 29941"/>
                <a:gd name="connsiteY2" fmla="*/ 18081 h 22357"/>
                <a:gd name="connsiteX3" fmla="*/ 312 w 29941"/>
                <a:gd name="connsiteY3" fmla="*/ 8484 h 22357"/>
                <a:gd name="connsiteX4" fmla="*/ 6724 w 29941"/>
                <a:gd name="connsiteY4" fmla="*/ 43 h 22357"/>
                <a:gd name="connsiteX5" fmla="*/ 6724 w 29941"/>
                <a:gd name="connsiteY5" fmla="*/ 43 h 2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41" h="22357">
                  <a:moveTo>
                    <a:pt x="6724" y="43"/>
                  </a:moveTo>
                  <a:cubicBezTo>
                    <a:pt x="12330" y="-698"/>
                    <a:pt x="31087" y="8179"/>
                    <a:pt x="29887" y="16096"/>
                  </a:cubicBezTo>
                  <a:cubicBezTo>
                    <a:pt x="28338" y="26325"/>
                    <a:pt x="13333" y="21789"/>
                    <a:pt x="8033" y="18081"/>
                  </a:cubicBezTo>
                  <a:cubicBezTo>
                    <a:pt x="4805" y="15834"/>
                    <a:pt x="1512" y="12301"/>
                    <a:pt x="312" y="8484"/>
                  </a:cubicBezTo>
                  <a:cubicBezTo>
                    <a:pt x="-1084" y="3904"/>
                    <a:pt x="2406" y="611"/>
                    <a:pt x="6724" y="43"/>
                  </a:cubicBezTo>
                  <a:lnTo>
                    <a:pt x="6724" y="43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ED3A4B0-A686-45DB-9238-82CB8F3C998D}"/>
                </a:ext>
              </a:extLst>
            </p:cNvPr>
            <p:cNvSpPr/>
            <p:nvPr/>
          </p:nvSpPr>
          <p:spPr>
            <a:xfrm>
              <a:off x="1656186" y="4520092"/>
              <a:ext cx="139668" cy="101730"/>
            </a:xfrm>
            <a:custGeom>
              <a:avLst/>
              <a:gdLst>
                <a:gd name="connsiteX0" fmla="*/ 61476 w 139668"/>
                <a:gd name="connsiteY0" fmla="*/ 4233 h 101730"/>
                <a:gd name="connsiteX1" fmla="*/ 137812 w 139668"/>
                <a:gd name="connsiteY1" fmla="*/ 21485 h 101730"/>
                <a:gd name="connsiteX2" fmla="*/ 97027 w 139668"/>
                <a:gd name="connsiteY2" fmla="*/ 83775 h 101730"/>
                <a:gd name="connsiteX3" fmla="*/ 47059 w 139668"/>
                <a:gd name="connsiteY3" fmla="*/ 101442 h 101730"/>
                <a:gd name="connsiteX4" fmla="*/ 254 w 139668"/>
                <a:gd name="connsiteY4" fmla="*/ 55574 h 101730"/>
                <a:gd name="connsiteX5" fmla="*/ 61476 w 139668"/>
                <a:gd name="connsiteY5" fmla="*/ 4233 h 101730"/>
                <a:gd name="connsiteX6" fmla="*/ 61476 w 139668"/>
                <a:gd name="connsiteY6" fmla="*/ 4233 h 10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8" h="101730">
                  <a:moveTo>
                    <a:pt x="61476" y="4233"/>
                  </a:moveTo>
                  <a:cubicBezTo>
                    <a:pt x="85445" y="-849"/>
                    <a:pt x="127888" y="-6672"/>
                    <a:pt x="137812" y="21485"/>
                  </a:cubicBezTo>
                  <a:cubicBezTo>
                    <a:pt x="146274" y="45476"/>
                    <a:pt x="124617" y="69969"/>
                    <a:pt x="97027" y="83775"/>
                  </a:cubicBezTo>
                  <a:cubicBezTo>
                    <a:pt x="80778" y="93175"/>
                    <a:pt x="62588" y="99653"/>
                    <a:pt x="47059" y="101442"/>
                  </a:cubicBezTo>
                  <a:cubicBezTo>
                    <a:pt x="20036" y="104560"/>
                    <a:pt x="-2668" y="82009"/>
                    <a:pt x="254" y="55574"/>
                  </a:cubicBezTo>
                  <a:cubicBezTo>
                    <a:pt x="3766" y="23797"/>
                    <a:pt x="33100" y="10252"/>
                    <a:pt x="61476" y="4233"/>
                  </a:cubicBezTo>
                  <a:lnTo>
                    <a:pt x="61476" y="423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9825486-4953-4031-AE82-CF94DEADB086}"/>
                </a:ext>
              </a:extLst>
            </p:cNvPr>
            <p:cNvSpPr/>
            <p:nvPr/>
          </p:nvSpPr>
          <p:spPr>
            <a:xfrm>
              <a:off x="1669285" y="4572642"/>
              <a:ext cx="17927" cy="27347"/>
            </a:xfrm>
            <a:custGeom>
              <a:avLst/>
              <a:gdLst>
                <a:gd name="connsiteX0" fmla="*/ 8682 w 17927"/>
                <a:gd name="connsiteY0" fmla="*/ 516 h 27347"/>
                <a:gd name="connsiteX1" fmla="*/ 16883 w 17927"/>
                <a:gd name="connsiteY1" fmla="*/ 13318 h 27347"/>
                <a:gd name="connsiteX2" fmla="*/ 13807 w 17927"/>
                <a:gd name="connsiteY2" fmla="*/ 26710 h 27347"/>
                <a:gd name="connsiteX3" fmla="*/ 721 w 17927"/>
                <a:gd name="connsiteY3" fmla="*/ 14518 h 27347"/>
                <a:gd name="connsiteX4" fmla="*/ 1 w 17927"/>
                <a:gd name="connsiteY4" fmla="*/ 8782 h 27347"/>
                <a:gd name="connsiteX5" fmla="*/ 8682 w 17927"/>
                <a:gd name="connsiteY5" fmla="*/ 516 h 27347"/>
                <a:gd name="connsiteX6" fmla="*/ 8682 w 17927"/>
                <a:gd name="connsiteY6" fmla="*/ 516 h 2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27" h="27347">
                  <a:moveTo>
                    <a:pt x="8682" y="516"/>
                  </a:moveTo>
                  <a:cubicBezTo>
                    <a:pt x="13197" y="2457"/>
                    <a:pt x="15618" y="9000"/>
                    <a:pt x="16883" y="13318"/>
                  </a:cubicBezTo>
                  <a:cubicBezTo>
                    <a:pt x="18148" y="17615"/>
                    <a:pt x="19282" y="24245"/>
                    <a:pt x="13807" y="26710"/>
                  </a:cubicBezTo>
                  <a:cubicBezTo>
                    <a:pt x="7134" y="29698"/>
                    <a:pt x="1201" y="21606"/>
                    <a:pt x="721" y="14518"/>
                  </a:cubicBezTo>
                  <a:cubicBezTo>
                    <a:pt x="198" y="12555"/>
                    <a:pt x="-20" y="10548"/>
                    <a:pt x="1" y="8782"/>
                  </a:cubicBezTo>
                  <a:cubicBezTo>
                    <a:pt x="110" y="4267"/>
                    <a:pt x="3208" y="-1818"/>
                    <a:pt x="8682" y="516"/>
                  </a:cubicBezTo>
                  <a:lnTo>
                    <a:pt x="8682" y="516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AD264DF-2D97-4E59-9EFA-632496547562}"/>
                </a:ext>
              </a:extLst>
            </p:cNvPr>
            <p:cNvSpPr/>
            <p:nvPr/>
          </p:nvSpPr>
          <p:spPr>
            <a:xfrm>
              <a:off x="1824346" y="4648559"/>
              <a:ext cx="69557" cy="107258"/>
            </a:xfrm>
            <a:custGeom>
              <a:avLst/>
              <a:gdLst>
                <a:gd name="connsiteX0" fmla="*/ 5290 w 69557"/>
                <a:gd name="connsiteY0" fmla="*/ 41132 h 107258"/>
                <a:gd name="connsiteX1" fmla="*/ 31485 w 69557"/>
                <a:gd name="connsiteY1" fmla="*/ 3988 h 107258"/>
                <a:gd name="connsiteX2" fmla="*/ 66272 w 69557"/>
                <a:gd name="connsiteY2" fmla="*/ 12953 h 107258"/>
                <a:gd name="connsiteX3" fmla="*/ 64963 w 69557"/>
                <a:gd name="connsiteY3" fmla="*/ 58798 h 107258"/>
                <a:gd name="connsiteX4" fmla="*/ 56697 w 69557"/>
                <a:gd name="connsiteY4" fmla="*/ 83160 h 107258"/>
                <a:gd name="connsiteX5" fmla="*/ 33120 w 69557"/>
                <a:gd name="connsiteY5" fmla="*/ 106279 h 107258"/>
                <a:gd name="connsiteX6" fmla="*/ 5290 w 69557"/>
                <a:gd name="connsiteY6" fmla="*/ 41132 h 107258"/>
                <a:gd name="connsiteX7" fmla="*/ 5290 w 69557"/>
                <a:gd name="connsiteY7" fmla="*/ 41132 h 10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57" h="107258">
                  <a:moveTo>
                    <a:pt x="5290" y="41132"/>
                  </a:moveTo>
                  <a:cubicBezTo>
                    <a:pt x="10372" y="27893"/>
                    <a:pt x="18769" y="11862"/>
                    <a:pt x="31485" y="3988"/>
                  </a:cubicBezTo>
                  <a:cubicBezTo>
                    <a:pt x="44026" y="-3754"/>
                    <a:pt x="60122" y="63"/>
                    <a:pt x="66272" y="12953"/>
                  </a:cubicBezTo>
                  <a:cubicBezTo>
                    <a:pt x="72597" y="26213"/>
                    <a:pt x="68453" y="44927"/>
                    <a:pt x="64963" y="58798"/>
                  </a:cubicBezTo>
                  <a:cubicBezTo>
                    <a:pt x="62957" y="66781"/>
                    <a:pt x="60580" y="75461"/>
                    <a:pt x="56697" y="83160"/>
                  </a:cubicBezTo>
                  <a:cubicBezTo>
                    <a:pt x="52553" y="93935"/>
                    <a:pt x="45901" y="103444"/>
                    <a:pt x="33120" y="106279"/>
                  </a:cubicBezTo>
                  <a:cubicBezTo>
                    <a:pt x="-5811" y="114960"/>
                    <a:pt x="-3347" y="63662"/>
                    <a:pt x="5290" y="41132"/>
                  </a:cubicBezTo>
                  <a:lnTo>
                    <a:pt x="5290" y="41132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26692B6-BE1E-4ABA-813B-1BC1D9824DB2}"/>
                </a:ext>
              </a:extLst>
            </p:cNvPr>
            <p:cNvSpPr/>
            <p:nvPr/>
          </p:nvSpPr>
          <p:spPr>
            <a:xfrm>
              <a:off x="1836128" y="4733571"/>
              <a:ext cx="24833" cy="16153"/>
            </a:xfrm>
            <a:custGeom>
              <a:avLst/>
              <a:gdLst>
                <a:gd name="connsiteX0" fmla="*/ 5984 w 24833"/>
                <a:gd name="connsiteY0" fmla="*/ 329 h 16153"/>
                <a:gd name="connsiteX1" fmla="*/ 18787 w 24833"/>
                <a:gd name="connsiteY1" fmla="*/ 2336 h 16153"/>
                <a:gd name="connsiteX2" fmla="*/ 24763 w 24833"/>
                <a:gd name="connsiteY2" fmla="*/ 9468 h 16153"/>
                <a:gd name="connsiteX3" fmla="*/ 21360 w 24833"/>
                <a:gd name="connsiteY3" fmla="*/ 14920 h 16153"/>
                <a:gd name="connsiteX4" fmla="*/ 270 w 24833"/>
                <a:gd name="connsiteY4" fmla="*/ 8094 h 16153"/>
                <a:gd name="connsiteX5" fmla="*/ 5984 w 24833"/>
                <a:gd name="connsiteY5" fmla="*/ 329 h 16153"/>
                <a:gd name="connsiteX6" fmla="*/ 5984 w 24833"/>
                <a:gd name="connsiteY6" fmla="*/ 329 h 1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3" h="16153">
                  <a:moveTo>
                    <a:pt x="5984" y="329"/>
                  </a:moveTo>
                  <a:cubicBezTo>
                    <a:pt x="10215" y="-652"/>
                    <a:pt x="14795" y="722"/>
                    <a:pt x="18787" y="2336"/>
                  </a:cubicBezTo>
                  <a:cubicBezTo>
                    <a:pt x="22254" y="3753"/>
                    <a:pt x="25068" y="6458"/>
                    <a:pt x="24763" y="9468"/>
                  </a:cubicBezTo>
                  <a:cubicBezTo>
                    <a:pt x="25112" y="11540"/>
                    <a:pt x="24196" y="13568"/>
                    <a:pt x="21360" y="14920"/>
                  </a:cubicBezTo>
                  <a:cubicBezTo>
                    <a:pt x="14621" y="18126"/>
                    <a:pt x="2473" y="14811"/>
                    <a:pt x="270" y="8094"/>
                  </a:cubicBezTo>
                  <a:cubicBezTo>
                    <a:pt x="-886" y="4539"/>
                    <a:pt x="1796" y="1311"/>
                    <a:pt x="5984" y="329"/>
                  </a:cubicBezTo>
                  <a:lnTo>
                    <a:pt x="5984" y="329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1BB439D-9967-443C-8517-500D187D4E2C}"/>
                </a:ext>
              </a:extLst>
            </p:cNvPr>
            <p:cNvSpPr/>
            <p:nvPr/>
          </p:nvSpPr>
          <p:spPr>
            <a:xfrm>
              <a:off x="1765471" y="4601183"/>
              <a:ext cx="101724" cy="129433"/>
            </a:xfrm>
            <a:custGeom>
              <a:avLst/>
              <a:gdLst>
                <a:gd name="connsiteX0" fmla="*/ 14089 w 101724"/>
                <a:gd name="connsiteY0" fmla="*/ 40263 h 129433"/>
                <a:gd name="connsiteX1" fmla="*/ 51232 w 101724"/>
                <a:gd name="connsiteY1" fmla="*/ 5127 h 129433"/>
                <a:gd name="connsiteX2" fmla="*/ 96816 w 101724"/>
                <a:gd name="connsiteY2" fmla="*/ 12848 h 129433"/>
                <a:gd name="connsiteX3" fmla="*/ 99237 w 101724"/>
                <a:gd name="connsiteY3" fmla="*/ 45084 h 129433"/>
                <a:gd name="connsiteX4" fmla="*/ 99891 w 101724"/>
                <a:gd name="connsiteY4" fmla="*/ 51496 h 129433"/>
                <a:gd name="connsiteX5" fmla="*/ 39433 w 101724"/>
                <a:gd name="connsiteY5" fmla="*/ 129424 h 129433"/>
                <a:gd name="connsiteX6" fmla="*/ 2486 w 101724"/>
                <a:gd name="connsiteY6" fmla="*/ 62946 h 129433"/>
                <a:gd name="connsiteX7" fmla="*/ 14089 w 101724"/>
                <a:gd name="connsiteY7" fmla="*/ 40263 h 129433"/>
                <a:gd name="connsiteX8" fmla="*/ 14089 w 101724"/>
                <a:gd name="connsiteY8" fmla="*/ 40263 h 12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24" h="129433">
                  <a:moveTo>
                    <a:pt x="14089" y="40263"/>
                  </a:moveTo>
                  <a:cubicBezTo>
                    <a:pt x="23839" y="24800"/>
                    <a:pt x="37797" y="11605"/>
                    <a:pt x="51232" y="5127"/>
                  </a:cubicBezTo>
                  <a:cubicBezTo>
                    <a:pt x="67285" y="-2616"/>
                    <a:pt x="87263" y="-2747"/>
                    <a:pt x="96816" y="12848"/>
                  </a:cubicBezTo>
                  <a:cubicBezTo>
                    <a:pt x="102770" y="22553"/>
                    <a:pt x="102966" y="34244"/>
                    <a:pt x="99237" y="45084"/>
                  </a:cubicBezTo>
                  <a:cubicBezTo>
                    <a:pt x="100153" y="46937"/>
                    <a:pt x="100480" y="49184"/>
                    <a:pt x="99891" y="51496"/>
                  </a:cubicBezTo>
                  <a:cubicBezTo>
                    <a:pt x="93130" y="77756"/>
                    <a:pt x="70316" y="130209"/>
                    <a:pt x="39433" y="129424"/>
                  </a:cubicBezTo>
                  <a:cubicBezTo>
                    <a:pt x="8637" y="128639"/>
                    <a:pt x="-6282" y="92543"/>
                    <a:pt x="2486" y="62946"/>
                  </a:cubicBezTo>
                  <a:cubicBezTo>
                    <a:pt x="4820" y="54920"/>
                    <a:pt x="8898" y="47221"/>
                    <a:pt x="14089" y="40263"/>
                  </a:cubicBezTo>
                  <a:lnTo>
                    <a:pt x="14089" y="4026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03CA747-CCF2-492C-B64E-AAEE611E8BDD}"/>
                </a:ext>
              </a:extLst>
            </p:cNvPr>
            <p:cNvSpPr/>
            <p:nvPr/>
          </p:nvSpPr>
          <p:spPr>
            <a:xfrm>
              <a:off x="1784511" y="4700224"/>
              <a:ext cx="27676" cy="20639"/>
            </a:xfrm>
            <a:custGeom>
              <a:avLst/>
              <a:gdLst>
                <a:gd name="connsiteX0" fmla="*/ 5888 w 27676"/>
                <a:gd name="connsiteY0" fmla="*/ 132 h 20639"/>
                <a:gd name="connsiteX1" fmla="*/ 27655 w 27676"/>
                <a:gd name="connsiteY1" fmla="*/ 13545 h 20639"/>
                <a:gd name="connsiteX2" fmla="*/ 7786 w 27676"/>
                <a:gd name="connsiteY2" fmla="*/ 17733 h 20639"/>
                <a:gd name="connsiteX3" fmla="*/ 370 w 27676"/>
                <a:gd name="connsiteY3" fmla="*/ 9074 h 20639"/>
                <a:gd name="connsiteX4" fmla="*/ 5888 w 27676"/>
                <a:gd name="connsiteY4" fmla="*/ 132 h 20639"/>
                <a:gd name="connsiteX5" fmla="*/ 5888 w 27676"/>
                <a:gd name="connsiteY5" fmla="*/ 132 h 2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76" h="20639">
                  <a:moveTo>
                    <a:pt x="5888" y="132"/>
                  </a:moveTo>
                  <a:cubicBezTo>
                    <a:pt x="10708" y="-1089"/>
                    <a:pt x="28375" y="6370"/>
                    <a:pt x="27655" y="13545"/>
                  </a:cubicBezTo>
                  <a:cubicBezTo>
                    <a:pt x="26630" y="23753"/>
                    <a:pt x="12758" y="20830"/>
                    <a:pt x="7786" y="17733"/>
                  </a:cubicBezTo>
                  <a:cubicBezTo>
                    <a:pt x="4754" y="15857"/>
                    <a:pt x="1613" y="12717"/>
                    <a:pt x="370" y="9074"/>
                  </a:cubicBezTo>
                  <a:cubicBezTo>
                    <a:pt x="-1091" y="4756"/>
                    <a:pt x="1984" y="1135"/>
                    <a:pt x="5888" y="132"/>
                  </a:cubicBezTo>
                  <a:lnTo>
                    <a:pt x="5888" y="132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1C0FE78-E59D-426B-910E-A79AE350CEE1}"/>
                </a:ext>
              </a:extLst>
            </p:cNvPr>
            <p:cNvSpPr/>
            <p:nvPr/>
          </p:nvSpPr>
          <p:spPr>
            <a:xfrm>
              <a:off x="1701328" y="4567765"/>
              <a:ext cx="115933" cy="113929"/>
            </a:xfrm>
            <a:custGeom>
              <a:avLst/>
              <a:gdLst>
                <a:gd name="connsiteX0" fmla="*/ 21743 w 115933"/>
                <a:gd name="connsiteY0" fmla="*/ 21860 h 113929"/>
                <a:gd name="connsiteX1" fmla="*/ 115877 w 115933"/>
                <a:gd name="connsiteY1" fmla="*/ 27727 h 113929"/>
                <a:gd name="connsiteX2" fmla="*/ 72256 w 115933"/>
                <a:gd name="connsiteY2" fmla="*/ 99679 h 113929"/>
                <a:gd name="connsiteX3" fmla="*/ 31863 w 115933"/>
                <a:gd name="connsiteY3" fmla="*/ 112743 h 113929"/>
                <a:gd name="connsiteX4" fmla="*/ 21743 w 115933"/>
                <a:gd name="connsiteY4" fmla="*/ 21860 h 113929"/>
                <a:gd name="connsiteX5" fmla="*/ 21743 w 115933"/>
                <a:gd name="connsiteY5" fmla="*/ 21860 h 1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933" h="113929">
                  <a:moveTo>
                    <a:pt x="21743" y="21860"/>
                  </a:moveTo>
                  <a:cubicBezTo>
                    <a:pt x="44404" y="2165"/>
                    <a:pt x="113543" y="-17944"/>
                    <a:pt x="115877" y="27727"/>
                  </a:cubicBezTo>
                  <a:cubicBezTo>
                    <a:pt x="117142" y="52307"/>
                    <a:pt x="97185" y="83169"/>
                    <a:pt x="72256" y="99679"/>
                  </a:cubicBezTo>
                  <a:cubicBezTo>
                    <a:pt x="60806" y="110562"/>
                    <a:pt x="47130" y="116648"/>
                    <a:pt x="31863" y="112743"/>
                  </a:cubicBezTo>
                  <a:cubicBezTo>
                    <a:pt x="-10362" y="101947"/>
                    <a:pt x="-7330" y="47116"/>
                    <a:pt x="21743" y="21860"/>
                  </a:cubicBezTo>
                  <a:lnTo>
                    <a:pt x="21743" y="21860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875B363-877A-4B76-BB76-3481DD486075}"/>
                </a:ext>
              </a:extLst>
            </p:cNvPr>
            <p:cNvSpPr/>
            <p:nvPr/>
          </p:nvSpPr>
          <p:spPr>
            <a:xfrm>
              <a:off x="1715991" y="4648807"/>
              <a:ext cx="26471" cy="21560"/>
            </a:xfrm>
            <a:custGeom>
              <a:avLst/>
              <a:gdLst>
                <a:gd name="connsiteX0" fmla="*/ 3961 w 26471"/>
                <a:gd name="connsiteY0" fmla="*/ 120 h 21560"/>
                <a:gd name="connsiteX1" fmla="*/ 26448 w 26471"/>
                <a:gd name="connsiteY1" fmla="*/ 16369 h 21560"/>
                <a:gd name="connsiteX2" fmla="*/ 7582 w 26471"/>
                <a:gd name="connsiteY2" fmla="*/ 16980 h 21560"/>
                <a:gd name="connsiteX3" fmla="*/ 3961 w 26471"/>
                <a:gd name="connsiteY3" fmla="*/ 120 h 21560"/>
                <a:gd name="connsiteX4" fmla="*/ 3961 w 26471"/>
                <a:gd name="connsiteY4" fmla="*/ 120 h 2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71" h="21560">
                  <a:moveTo>
                    <a:pt x="3961" y="120"/>
                  </a:moveTo>
                  <a:cubicBezTo>
                    <a:pt x="10526" y="-1254"/>
                    <a:pt x="27189" y="9455"/>
                    <a:pt x="26448" y="16369"/>
                  </a:cubicBezTo>
                  <a:cubicBezTo>
                    <a:pt x="25597" y="24308"/>
                    <a:pt x="13056" y="22018"/>
                    <a:pt x="7582" y="16980"/>
                  </a:cubicBezTo>
                  <a:cubicBezTo>
                    <a:pt x="3525" y="13250"/>
                    <a:pt x="-5025" y="1996"/>
                    <a:pt x="3961" y="120"/>
                  </a:cubicBezTo>
                  <a:lnTo>
                    <a:pt x="3961" y="120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E1504D1-3E81-4DC9-8142-54662335F338}"/>
                </a:ext>
              </a:extLst>
            </p:cNvPr>
            <p:cNvSpPr/>
            <p:nvPr/>
          </p:nvSpPr>
          <p:spPr>
            <a:xfrm>
              <a:off x="1849072" y="4553870"/>
              <a:ext cx="82569" cy="131892"/>
            </a:xfrm>
            <a:custGeom>
              <a:avLst/>
              <a:gdLst>
                <a:gd name="connsiteX0" fmla="*/ 11906 w 82569"/>
                <a:gd name="connsiteY0" fmla="*/ 46202 h 131892"/>
                <a:gd name="connsiteX1" fmla="*/ 61372 w 82569"/>
                <a:gd name="connsiteY1" fmla="*/ 1294 h 131892"/>
                <a:gd name="connsiteX2" fmla="*/ 81067 w 82569"/>
                <a:gd name="connsiteY2" fmla="*/ 65438 h 131892"/>
                <a:gd name="connsiteX3" fmla="*/ 48395 w 82569"/>
                <a:gd name="connsiteY3" fmla="*/ 130564 h 131892"/>
                <a:gd name="connsiteX4" fmla="*/ 9442 w 82569"/>
                <a:gd name="connsiteY4" fmla="*/ 114097 h 131892"/>
                <a:gd name="connsiteX5" fmla="*/ 11906 w 82569"/>
                <a:gd name="connsiteY5" fmla="*/ 46202 h 131892"/>
                <a:gd name="connsiteX6" fmla="*/ 11906 w 82569"/>
                <a:gd name="connsiteY6" fmla="*/ 46202 h 13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69" h="131892">
                  <a:moveTo>
                    <a:pt x="11906" y="46202"/>
                  </a:moveTo>
                  <a:cubicBezTo>
                    <a:pt x="20085" y="29081"/>
                    <a:pt x="38209" y="-7299"/>
                    <a:pt x="61372" y="1294"/>
                  </a:cubicBezTo>
                  <a:cubicBezTo>
                    <a:pt x="85516" y="10236"/>
                    <a:pt x="83771" y="44304"/>
                    <a:pt x="81067" y="65438"/>
                  </a:cubicBezTo>
                  <a:cubicBezTo>
                    <a:pt x="78101" y="88492"/>
                    <a:pt x="74655" y="123476"/>
                    <a:pt x="48395" y="130564"/>
                  </a:cubicBezTo>
                  <a:cubicBezTo>
                    <a:pt x="30532" y="135384"/>
                    <a:pt x="20674" y="126442"/>
                    <a:pt x="9442" y="114097"/>
                  </a:cubicBezTo>
                  <a:cubicBezTo>
                    <a:pt x="-7963" y="95013"/>
                    <a:pt x="2222" y="66507"/>
                    <a:pt x="11906" y="46202"/>
                  </a:cubicBezTo>
                  <a:lnTo>
                    <a:pt x="11906" y="4620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457B3E70-4315-4B64-895F-71938DE70C79}"/>
                </a:ext>
              </a:extLst>
            </p:cNvPr>
            <p:cNvSpPr/>
            <p:nvPr/>
          </p:nvSpPr>
          <p:spPr>
            <a:xfrm>
              <a:off x="1868252" y="4658401"/>
              <a:ext cx="21783" cy="16126"/>
            </a:xfrm>
            <a:custGeom>
              <a:avLst/>
              <a:gdLst>
                <a:gd name="connsiteX0" fmla="*/ 4569 w 21783"/>
                <a:gd name="connsiteY0" fmla="*/ 35 h 16126"/>
                <a:gd name="connsiteX1" fmla="*/ 19749 w 21783"/>
                <a:gd name="connsiteY1" fmla="*/ 5793 h 16126"/>
                <a:gd name="connsiteX2" fmla="*/ 21777 w 21783"/>
                <a:gd name="connsiteY2" fmla="*/ 9675 h 16126"/>
                <a:gd name="connsiteX3" fmla="*/ 19727 w 21783"/>
                <a:gd name="connsiteY3" fmla="*/ 14234 h 16126"/>
                <a:gd name="connsiteX4" fmla="*/ 15474 w 21783"/>
                <a:gd name="connsiteY4" fmla="*/ 16022 h 16126"/>
                <a:gd name="connsiteX5" fmla="*/ 15452 w 21783"/>
                <a:gd name="connsiteY5" fmla="*/ 16022 h 16126"/>
                <a:gd name="connsiteX6" fmla="*/ 403 w 21783"/>
                <a:gd name="connsiteY6" fmla="*/ 7058 h 16126"/>
                <a:gd name="connsiteX7" fmla="*/ 4569 w 21783"/>
                <a:gd name="connsiteY7" fmla="*/ 35 h 16126"/>
                <a:gd name="connsiteX8" fmla="*/ 4569 w 21783"/>
                <a:gd name="connsiteY8" fmla="*/ 35 h 1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83" h="16126">
                  <a:moveTo>
                    <a:pt x="4569" y="35"/>
                  </a:moveTo>
                  <a:cubicBezTo>
                    <a:pt x="9018" y="602"/>
                    <a:pt x="16586" y="1998"/>
                    <a:pt x="19749" y="5793"/>
                  </a:cubicBezTo>
                  <a:cubicBezTo>
                    <a:pt x="20926" y="6731"/>
                    <a:pt x="21690" y="8105"/>
                    <a:pt x="21777" y="9675"/>
                  </a:cubicBezTo>
                  <a:cubicBezTo>
                    <a:pt x="21864" y="11638"/>
                    <a:pt x="21014" y="13165"/>
                    <a:pt x="19727" y="14234"/>
                  </a:cubicBezTo>
                  <a:cubicBezTo>
                    <a:pt x="18702" y="15608"/>
                    <a:pt x="17110" y="16153"/>
                    <a:pt x="15474" y="16022"/>
                  </a:cubicBezTo>
                  <a:cubicBezTo>
                    <a:pt x="15474" y="16022"/>
                    <a:pt x="15474" y="16022"/>
                    <a:pt x="15452" y="16022"/>
                  </a:cubicBezTo>
                  <a:cubicBezTo>
                    <a:pt x="9171" y="16807"/>
                    <a:pt x="2889" y="13078"/>
                    <a:pt x="403" y="7058"/>
                  </a:cubicBezTo>
                  <a:cubicBezTo>
                    <a:pt x="-840" y="4092"/>
                    <a:pt x="861" y="-445"/>
                    <a:pt x="4569" y="35"/>
                  </a:cubicBezTo>
                  <a:lnTo>
                    <a:pt x="4569" y="3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A0B6663-BA83-4888-8E23-DAC4A00F4F69}"/>
                </a:ext>
              </a:extLst>
            </p:cNvPr>
            <p:cNvSpPr/>
            <p:nvPr/>
          </p:nvSpPr>
          <p:spPr>
            <a:xfrm>
              <a:off x="1794799" y="4528478"/>
              <a:ext cx="101729" cy="112820"/>
            </a:xfrm>
            <a:custGeom>
              <a:avLst/>
              <a:gdLst>
                <a:gd name="connsiteX0" fmla="*/ 16975 w 101729"/>
                <a:gd name="connsiteY0" fmla="*/ 36414 h 112820"/>
                <a:gd name="connsiteX1" fmla="*/ 99768 w 101729"/>
                <a:gd name="connsiteY1" fmla="*/ 17919 h 112820"/>
                <a:gd name="connsiteX2" fmla="*/ 77674 w 101729"/>
                <a:gd name="connsiteY2" fmla="*/ 87756 h 112820"/>
                <a:gd name="connsiteX3" fmla="*/ 38153 w 101729"/>
                <a:gd name="connsiteY3" fmla="*/ 112816 h 112820"/>
                <a:gd name="connsiteX4" fmla="*/ 1119 w 101729"/>
                <a:gd name="connsiteY4" fmla="*/ 83306 h 112820"/>
                <a:gd name="connsiteX5" fmla="*/ 16975 w 101729"/>
                <a:gd name="connsiteY5" fmla="*/ 36414 h 112820"/>
                <a:gd name="connsiteX6" fmla="*/ 16975 w 101729"/>
                <a:gd name="connsiteY6" fmla="*/ 36414 h 11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9" h="112820">
                  <a:moveTo>
                    <a:pt x="16975" y="36414"/>
                  </a:moveTo>
                  <a:cubicBezTo>
                    <a:pt x="33333" y="18377"/>
                    <a:pt x="82166" y="-24001"/>
                    <a:pt x="99768" y="17919"/>
                  </a:cubicBezTo>
                  <a:cubicBezTo>
                    <a:pt x="107903" y="37330"/>
                    <a:pt x="88819" y="71572"/>
                    <a:pt x="77674" y="87756"/>
                  </a:cubicBezTo>
                  <a:cubicBezTo>
                    <a:pt x="68600" y="100929"/>
                    <a:pt x="55471" y="112532"/>
                    <a:pt x="38153" y="112816"/>
                  </a:cubicBezTo>
                  <a:cubicBezTo>
                    <a:pt x="20051" y="113099"/>
                    <a:pt x="5219" y="100449"/>
                    <a:pt x="1119" y="83306"/>
                  </a:cubicBezTo>
                  <a:cubicBezTo>
                    <a:pt x="-3156" y="65400"/>
                    <a:pt x="5394" y="49173"/>
                    <a:pt x="16975" y="36414"/>
                  </a:cubicBezTo>
                  <a:lnTo>
                    <a:pt x="16975" y="364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7959BDC-3D84-4B18-8137-96115B941689}"/>
                </a:ext>
              </a:extLst>
            </p:cNvPr>
            <p:cNvSpPr/>
            <p:nvPr/>
          </p:nvSpPr>
          <p:spPr>
            <a:xfrm>
              <a:off x="1811178" y="4611288"/>
              <a:ext cx="24928" cy="24466"/>
            </a:xfrm>
            <a:custGeom>
              <a:avLst/>
              <a:gdLst>
                <a:gd name="connsiteX0" fmla="*/ 6746 w 24928"/>
                <a:gd name="connsiteY0" fmla="*/ 17 h 24466"/>
                <a:gd name="connsiteX1" fmla="*/ 24914 w 24928"/>
                <a:gd name="connsiteY1" fmla="*/ 17443 h 24466"/>
                <a:gd name="connsiteX2" fmla="*/ 15841 w 24928"/>
                <a:gd name="connsiteY2" fmla="*/ 24444 h 24466"/>
                <a:gd name="connsiteX3" fmla="*/ 4652 w 24928"/>
                <a:gd name="connsiteY3" fmla="*/ 18206 h 24466"/>
                <a:gd name="connsiteX4" fmla="*/ 6 w 24928"/>
                <a:gd name="connsiteY4" fmla="*/ 7541 h 24466"/>
                <a:gd name="connsiteX5" fmla="*/ 6746 w 24928"/>
                <a:gd name="connsiteY5" fmla="*/ 17 h 24466"/>
                <a:gd name="connsiteX6" fmla="*/ 6746 w 24928"/>
                <a:gd name="connsiteY6" fmla="*/ 17 h 2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28" h="24466">
                  <a:moveTo>
                    <a:pt x="6746" y="17"/>
                  </a:moveTo>
                  <a:cubicBezTo>
                    <a:pt x="13180" y="453"/>
                    <a:pt x="25415" y="9809"/>
                    <a:pt x="24914" y="17443"/>
                  </a:cubicBezTo>
                  <a:cubicBezTo>
                    <a:pt x="24630" y="21871"/>
                    <a:pt x="20181" y="24750"/>
                    <a:pt x="15841" y="24444"/>
                  </a:cubicBezTo>
                  <a:cubicBezTo>
                    <a:pt x="11588" y="24139"/>
                    <a:pt x="7618" y="21085"/>
                    <a:pt x="4652" y="18206"/>
                  </a:cubicBezTo>
                  <a:cubicBezTo>
                    <a:pt x="1773" y="15415"/>
                    <a:pt x="-124" y="11489"/>
                    <a:pt x="6" y="7541"/>
                  </a:cubicBezTo>
                  <a:cubicBezTo>
                    <a:pt x="159" y="3681"/>
                    <a:pt x="2253" y="-289"/>
                    <a:pt x="6746" y="17"/>
                  </a:cubicBezTo>
                  <a:lnTo>
                    <a:pt x="6746" y="1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A98C472-3309-43C6-BDE1-08937ACBEB62}"/>
                </a:ext>
              </a:extLst>
            </p:cNvPr>
            <p:cNvSpPr/>
            <p:nvPr/>
          </p:nvSpPr>
          <p:spPr>
            <a:xfrm>
              <a:off x="1737710" y="4492629"/>
              <a:ext cx="125306" cy="93217"/>
            </a:xfrm>
            <a:custGeom>
              <a:avLst/>
              <a:gdLst>
                <a:gd name="connsiteX0" fmla="*/ 29549 w 125306"/>
                <a:gd name="connsiteY0" fmla="*/ 14204 h 93217"/>
                <a:gd name="connsiteX1" fmla="*/ 94173 w 125306"/>
                <a:gd name="connsiteY1" fmla="*/ 746 h 93217"/>
                <a:gd name="connsiteX2" fmla="*/ 122112 w 125306"/>
                <a:gd name="connsiteY2" fmla="*/ 42797 h 93217"/>
                <a:gd name="connsiteX3" fmla="*/ 98383 w 125306"/>
                <a:gd name="connsiteY3" fmla="*/ 67115 h 93217"/>
                <a:gd name="connsiteX4" fmla="*/ 47804 w 125306"/>
                <a:gd name="connsiteY4" fmla="*/ 92699 h 93217"/>
                <a:gd name="connsiteX5" fmla="*/ 1087 w 125306"/>
                <a:gd name="connsiteY5" fmla="*/ 66352 h 93217"/>
                <a:gd name="connsiteX6" fmla="*/ 29549 w 125306"/>
                <a:gd name="connsiteY6" fmla="*/ 14204 h 93217"/>
                <a:gd name="connsiteX7" fmla="*/ 29549 w 125306"/>
                <a:gd name="connsiteY7" fmla="*/ 14204 h 9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306" h="93217">
                  <a:moveTo>
                    <a:pt x="29549" y="14204"/>
                  </a:moveTo>
                  <a:cubicBezTo>
                    <a:pt x="48895" y="3015"/>
                    <a:pt x="73453" y="-2023"/>
                    <a:pt x="94173" y="746"/>
                  </a:cubicBezTo>
                  <a:cubicBezTo>
                    <a:pt x="117292" y="3844"/>
                    <a:pt x="132167" y="20725"/>
                    <a:pt x="122112" y="42797"/>
                  </a:cubicBezTo>
                  <a:cubicBezTo>
                    <a:pt x="117336" y="53288"/>
                    <a:pt x="108677" y="61314"/>
                    <a:pt x="98383" y="67115"/>
                  </a:cubicBezTo>
                  <a:cubicBezTo>
                    <a:pt x="84358" y="79504"/>
                    <a:pt x="65972" y="90125"/>
                    <a:pt x="47804" y="92699"/>
                  </a:cubicBezTo>
                  <a:cubicBezTo>
                    <a:pt x="25819" y="95796"/>
                    <a:pt x="5710" y="84760"/>
                    <a:pt x="1087" y="66352"/>
                  </a:cubicBezTo>
                  <a:cubicBezTo>
                    <a:pt x="-3908" y="46505"/>
                    <a:pt x="8786" y="26199"/>
                    <a:pt x="29549" y="14204"/>
                  </a:cubicBezTo>
                  <a:lnTo>
                    <a:pt x="29549" y="1420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CDB09E3-0012-42F4-9DE3-7085D507A1AC}"/>
                </a:ext>
              </a:extLst>
            </p:cNvPr>
            <p:cNvSpPr/>
            <p:nvPr/>
          </p:nvSpPr>
          <p:spPr>
            <a:xfrm>
              <a:off x="1749938" y="4542848"/>
              <a:ext cx="16252" cy="25861"/>
            </a:xfrm>
            <a:custGeom>
              <a:avLst/>
              <a:gdLst>
                <a:gd name="connsiteX0" fmla="*/ 12261 w 16252"/>
                <a:gd name="connsiteY0" fmla="*/ 5424 h 25861"/>
                <a:gd name="connsiteX1" fmla="*/ 15249 w 16252"/>
                <a:gd name="connsiteY1" fmla="*/ 23614 h 25861"/>
                <a:gd name="connsiteX2" fmla="*/ 745 w 16252"/>
                <a:gd name="connsiteY2" fmla="*/ 13385 h 25861"/>
                <a:gd name="connsiteX3" fmla="*/ 12261 w 16252"/>
                <a:gd name="connsiteY3" fmla="*/ 5424 h 25861"/>
                <a:gd name="connsiteX4" fmla="*/ 12261 w 16252"/>
                <a:gd name="connsiteY4" fmla="*/ 5424 h 2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2" h="25861">
                  <a:moveTo>
                    <a:pt x="12261" y="5424"/>
                  </a:moveTo>
                  <a:cubicBezTo>
                    <a:pt x="15642" y="10615"/>
                    <a:pt x="17539" y="18511"/>
                    <a:pt x="15249" y="23614"/>
                  </a:cubicBezTo>
                  <a:cubicBezTo>
                    <a:pt x="12021" y="30812"/>
                    <a:pt x="2141" y="18903"/>
                    <a:pt x="745" y="13385"/>
                  </a:cubicBezTo>
                  <a:cubicBezTo>
                    <a:pt x="-2483" y="822"/>
                    <a:pt x="5412" y="-5088"/>
                    <a:pt x="12261" y="5424"/>
                  </a:cubicBezTo>
                  <a:lnTo>
                    <a:pt x="12261" y="5424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93FBAB2-D363-4220-89EA-754AEEEB8EBD}"/>
                </a:ext>
              </a:extLst>
            </p:cNvPr>
            <p:cNvSpPr/>
            <p:nvPr/>
          </p:nvSpPr>
          <p:spPr>
            <a:xfrm>
              <a:off x="1820430" y="4449848"/>
              <a:ext cx="113469" cy="99360"/>
            </a:xfrm>
            <a:custGeom>
              <a:avLst/>
              <a:gdLst>
                <a:gd name="connsiteX0" fmla="*/ 30123 w 113469"/>
                <a:gd name="connsiteY0" fmla="*/ 15022 h 99360"/>
                <a:gd name="connsiteX1" fmla="*/ 113199 w 113469"/>
                <a:gd name="connsiteY1" fmla="*/ 33299 h 99360"/>
                <a:gd name="connsiteX2" fmla="*/ 79240 w 113469"/>
                <a:gd name="connsiteY2" fmla="*/ 82852 h 99360"/>
                <a:gd name="connsiteX3" fmla="*/ 39741 w 113469"/>
                <a:gd name="connsiteY3" fmla="*/ 98970 h 99360"/>
                <a:gd name="connsiteX4" fmla="*/ 657 w 113469"/>
                <a:gd name="connsiteY4" fmla="*/ 61063 h 99360"/>
                <a:gd name="connsiteX5" fmla="*/ 30123 w 113469"/>
                <a:gd name="connsiteY5" fmla="*/ 15022 h 99360"/>
                <a:gd name="connsiteX6" fmla="*/ 30123 w 113469"/>
                <a:gd name="connsiteY6" fmla="*/ 15022 h 9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469" h="99360">
                  <a:moveTo>
                    <a:pt x="30123" y="15022"/>
                  </a:moveTo>
                  <a:cubicBezTo>
                    <a:pt x="51519" y="3179"/>
                    <a:pt x="118237" y="-19221"/>
                    <a:pt x="113199" y="33299"/>
                  </a:cubicBezTo>
                  <a:cubicBezTo>
                    <a:pt x="111127" y="54848"/>
                    <a:pt x="97016" y="72514"/>
                    <a:pt x="79240" y="82852"/>
                  </a:cubicBezTo>
                  <a:cubicBezTo>
                    <a:pt x="68400" y="94128"/>
                    <a:pt x="55096" y="101129"/>
                    <a:pt x="39741" y="98970"/>
                  </a:cubicBezTo>
                  <a:cubicBezTo>
                    <a:pt x="21290" y="96375"/>
                    <a:pt x="4365" y="81805"/>
                    <a:pt x="657" y="61063"/>
                  </a:cubicBezTo>
                  <a:cubicBezTo>
                    <a:pt x="-3618" y="37181"/>
                    <a:pt x="13743" y="24095"/>
                    <a:pt x="30123" y="15022"/>
                  </a:cubicBezTo>
                  <a:lnTo>
                    <a:pt x="30123" y="15022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DCF3351C-F018-4DE3-A2F0-F807E2166947}"/>
                </a:ext>
              </a:extLst>
            </p:cNvPr>
            <p:cNvSpPr/>
            <p:nvPr/>
          </p:nvSpPr>
          <p:spPr>
            <a:xfrm>
              <a:off x="1830776" y="4502167"/>
              <a:ext cx="19357" cy="22777"/>
            </a:xfrm>
            <a:custGeom>
              <a:avLst/>
              <a:gdLst>
                <a:gd name="connsiteX0" fmla="*/ 2067 w 19357"/>
                <a:gd name="connsiteY0" fmla="*/ 1656 h 22777"/>
                <a:gd name="connsiteX1" fmla="*/ 8719 w 19357"/>
                <a:gd name="connsiteY1" fmla="*/ 566 h 22777"/>
                <a:gd name="connsiteX2" fmla="*/ 18948 w 19357"/>
                <a:gd name="connsiteY2" fmla="*/ 12932 h 22777"/>
                <a:gd name="connsiteX3" fmla="*/ 17094 w 19357"/>
                <a:gd name="connsiteY3" fmla="*/ 21002 h 22777"/>
                <a:gd name="connsiteX4" fmla="*/ 13081 w 19357"/>
                <a:gd name="connsiteY4" fmla="*/ 22769 h 22777"/>
                <a:gd name="connsiteX5" fmla="*/ 2329 w 19357"/>
                <a:gd name="connsiteY5" fmla="*/ 15288 h 22777"/>
                <a:gd name="connsiteX6" fmla="*/ 2067 w 19357"/>
                <a:gd name="connsiteY6" fmla="*/ 1656 h 22777"/>
                <a:gd name="connsiteX7" fmla="*/ 2067 w 19357"/>
                <a:gd name="connsiteY7" fmla="*/ 1656 h 2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57" h="22777">
                  <a:moveTo>
                    <a:pt x="2067" y="1656"/>
                  </a:moveTo>
                  <a:cubicBezTo>
                    <a:pt x="3877" y="-89"/>
                    <a:pt x="6364" y="-459"/>
                    <a:pt x="8719" y="566"/>
                  </a:cubicBezTo>
                  <a:cubicBezTo>
                    <a:pt x="11380" y="1722"/>
                    <a:pt x="18010" y="9901"/>
                    <a:pt x="18948" y="12932"/>
                  </a:cubicBezTo>
                  <a:cubicBezTo>
                    <a:pt x="19930" y="16138"/>
                    <a:pt x="19079" y="19061"/>
                    <a:pt x="17094" y="21002"/>
                  </a:cubicBezTo>
                  <a:cubicBezTo>
                    <a:pt x="15982" y="22572"/>
                    <a:pt x="14870" y="22834"/>
                    <a:pt x="13081" y="22769"/>
                  </a:cubicBezTo>
                  <a:cubicBezTo>
                    <a:pt x="8523" y="22616"/>
                    <a:pt x="4859" y="19802"/>
                    <a:pt x="2329" y="15288"/>
                  </a:cubicBezTo>
                  <a:cubicBezTo>
                    <a:pt x="60" y="11231"/>
                    <a:pt x="-1401" y="4993"/>
                    <a:pt x="2067" y="1656"/>
                  </a:cubicBezTo>
                  <a:lnTo>
                    <a:pt x="2067" y="1656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1219649-B859-49D5-BB7A-C441A180D4A3}"/>
                </a:ext>
              </a:extLst>
            </p:cNvPr>
            <p:cNvSpPr/>
            <p:nvPr/>
          </p:nvSpPr>
          <p:spPr>
            <a:xfrm>
              <a:off x="1886010" y="4490552"/>
              <a:ext cx="79298" cy="110199"/>
            </a:xfrm>
            <a:custGeom>
              <a:avLst/>
              <a:gdLst>
                <a:gd name="connsiteX0" fmla="*/ 9145 w 79298"/>
                <a:gd name="connsiteY0" fmla="*/ 36761 h 110199"/>
                <a:gd name="connsiteX1" fmla="*/ 75885 w 79298"/>
                <a:gd name="connsiteY1" fmla="*/ 11722 h 110199"/>
                <a:gd name="connsiteX2" fmla="*/ 76932 w 79298"/>
                <a:gd name="connsiteY2" fmla="*/ 14187 h 110199"/>
                <a:gd name="connsiteX3" fmla="*/ 77084 w 79298"/>
                <a:gd name="connsiteY3" fmla="*/ 15234 h 110199"/>
                <a:gd name="connsiteX4" fmla="*/ 78218 w 79298"/>
                <a:gd name="connsiteY4" fmla="*/ 20054 h 110199"/>
                <a:gd name="connsiteX5" fmla="*/ 78153 w 79298"/>
                <a:gd name="connsiteY5" fmla="*/ 46357 h 110199"/>
                <a:gd name="connsiteX6" fmla="*/ 42013 w 79298"/>
                <a:gd name="connsiteY6" fmla="*/ 109651 h 110199"/>
                <a:gd name="connsiteX7" fmla="*/ 4194 w 79298"/>
                <a:gd name="connsiteY7" fmla="*/ 86314 h 110199"/>
                <a:gd name="connsiteX8" fmla="*/ 9145 w 79298"/>
                <a:gd name="connsiteY8" fmla="*/ 36761 h 110199"/>
                <a:gd name="connsiteX9" fmla="*/ 9145 w 79298"/>
                <a:gd name="connsiteY9" fmla="*/ 36761 h 11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98" h="110199">
                  <a:moveTo>
                    <a:pt x="9145" y="36761"/>
                  </a:moveTo>
                  <a:cubicBezTo>
                    <a:pt x="18654" y="22060"/>
                    <a:pt x="62929" y="-20383"/>
                    <a:pt x="75885" y="11722"/>
                  </a:cubicBezTo>
                  <a:cubicBezTo>
                    <a:pt x="76386" y="12464"/>
                    <a:pt x="76779" y="13293"/>
                    <a:pt x="76932" y="14187"/>
                  </a:cubicBezTo>
                  <a:cubicBezTo>
                    <a:pt x="76997" y="14536"/>
                    <a:pt x="77041" y="14885"/>
                    <a:pt x="77084" y="15234"/>
                  </a:cubicBezTo>
                  <a:cubicBezTo>
                    <a:pt x="77521" y="16717"/>
                    <a:pt x="77913" y="18287"/>
                    <a:pt x="78218" y="20054"/>
                  </a:cubicBezTo>
                  <a:cubicBezTo>
                    <a:pt x="79723" y="28364"/>
                    <a:pt x="79614" y="37371"/>
                    <a:pt x="78153" y="46357"/>
                  </a:cubicBezTo>
                  <a:cubicBezTo>
                    <a:pt x="76103" y="74972"/>
                    <a:pt x="65721" y="104940"/>
                    <a:pt x="42013" y="109651"/>
                  </a:cubicBezTo>
                  <a:cubicBezTo>
                    <a:pt x="26615" y="112704"/>
                    <a:pt x="11348" y="102737"/>
                    <a:pt x="4194" y="86314"/>
                  </a:cubicBezTo>
                  <a:cubicBezTo>
                    <a:pt x="-3483" y="68647"/>
                    <a:pt x="94" y="50741"/>
                    <a:pt x="9145" y="36761"/>
                  </a:cubicBezTo>
                  <a:lnTo>
                    <a:pt x="9145" y="36761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E97882B-2867-4DDB-8345-BADF9AB5929B}"/>
                </a:ext>
              </a:extLst>
            </p:cNvPr>
            <p:cNvSpPr/>
            <p:nvPr/>
          </p:nvSpPr>
          <p:spPr>
            <a:xfrm>
              <a:off x="1902373" y="4574440"/>
              <a:ext cx="22224" cy="18949"/>
            </a:xfrm>
            <a:custGeom>
              <a:avLst/>
              <a:gdLst>
                <a:gd name="connsiteX0" fmla="*/ 11342 w 22224"/>
                <a:gd name="connsiteY0" fmla="*/ 921 h 18949"/>
                <a:gd name="connsiteX1" fmla="*/ 21375 w 22224"/>
                <a:gd name="connsiteY1" fmla="*/ 10321 h 18949"/>
                <a:gd name="connsiteX2" fmla="*/ 21789 w 22224"/>
                <a:gd name="connsiteY2" fmla="*/ 15425 h 18949"/>
                <a:gd name="connsiteX3" fmla="*/ 8834 w 22224"/>
                <a:gd name="connsiteY3" fmla="*/ 16799 h 18949"/>
                <a:gd name="connsiteX4" fmla="*/ 197 w 22224"/>
                <a:gd name="connsiteY4" fmla="*/ 4432 h 18949"/>
                <a:gd name="connsiteX5" fmla="*/ 11342 w 22224"/>
                <a:gd name="connsiteY5" fmla="*/ 921 h 18949"/>
                <a:gd name="connsiteX6" fmla="*/ 11342 w 22224"/>
                <a:gd name="connsiteY6" fmla="*/ 921 h 1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24" h="18949">
                  <a:moveTo>
                    <a:pt x="11342" y="921"/>
                  </a:moveTo>
                  <a:cubicBezTo>
                    <a:pt x="15835" y="2687"/>
                    <a:pt x="18867" y="5806"/>
                    <a:pt x="21375" y="10321"/>
                  </a:cubicBezTo>
                  <a:cubicBezTo>
                    <a:pt x="22247" y="11869"/>
                    <a:pt x="22553" y="13920"/>
                    <a:pt x="21789" y="15425"/>
                  </a:cubicBezTo>
                  <a:cubicBezTo>
                    <a:pt x="19128" y="20659"/>
                    <a:pt x="13436" y="19132"/>
                    <a:pt x="8834" y="16799"/>
                  </a:cubicBezTo>
                  <a:cubicBezTo>
                    <a:pt x="4755" y="14727"/>
                    <a:pt x="-1155" y="9907"/>
                    <a:pt x="197" y="4432"/>
                  </a:cubicBezTo>
                  <a:cubicBezTo>
                    <a:pt x="1440" y="-606"/>
                    <a:pt x="7307" y="-672"/>
                    <a:pt x="11342" y="921"/>
                  </a:cubicBezTo>
                  <a:lnTo>
                    <a:pt x="11342" y="921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B416694-3C11-455B-B243-CD2B1997F7FB}"/>
                </a:ext>
              </a:extLst>
            </p:cNvPr>
            <p:cNvSpPr/>
            <p:nvPr/>
          </p:nvSpPr>
          <p:spPr>
            <a:xfrm>
              <a:off x="1883436" y="4410106"/>
              <a:ext cx="101776" cy="90043"/>
            </a:xfrm>
            <a:custGeom>
              <a:avLst/>
              <a:gdLst>
                <a:gd name="connsiteX0" fmla="*/ 67880 w 101776"/>
                <a:gd name="connsiteY0" fmla="*/ 76857 h 90043"/>
                <a:gd name="connsiteX1" fmla="*/ 59723 w 101776"/>
                <a:gd name="connsiteY1" fmla="*/ 3422 h 90043"/>
                <a:gd name="connsiteX2" fmla="*/ 573 w 101776"/>
                <a:gd name="connsiteY2" fmla="*/ 48984 h 90043"/>
                <a:gd name="connsiteX3" fmla="*/ 21817 w 101776"/>
                <a:gd name="connsiteY3" fmla="*/ 87348 h 90043"/>
                <a:gd name="connsiteX4" fmla="*/ 67880 w 101776"/>
                <a:gd name="connsiteY4" fmla="*/ 76857 h 90043"/>
                <a:gd name="connsiteX5" fmla="*/ 67880 w 101776"/>
                <a:gd name="connsiteY5" fmla="*/ 76857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76" h="90043">
                  <a:moveTo>
                    <a:pt x="67880" y="76857"/>
                  </a:moveTo>
                  <a:cubicBezTo>
                    <a:pt x="109996" y="40739"/>
                    <a:pt x="118873" y="-14288"/>
                    <a:pt x="59723" y="3422"/>
                  </a:cubicBezTo>
                  <a:cubicBezTo>
                    <a:pt x="33136" y="8613"/>
                    <a:pt x="5197" y="22920"/>
                    <a:pt x="573" y="48984"/>
                  </a:cubicBezTo>
                  <a:cubicBezTo>
                    <a:pt x="-2436" y="65909"/>
                    <a:pt x="6659" y="81350"/>
                    <a:pt x="21817" y="87348"/>
                  </a:cubicBezTo>
                  <a:cubicBezTo>
                    <a:pt x="38153" y="93782"/>
                    <a:pt x="54816" y="88068"/>
                    <a:pt x="67880" y="76857"/>
                  </a:cubicBezTo>
                  <a:lnTo>
                    <a:pt x="67880" y="76857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B1A5F17-FB2B-4EDC-B565-5420010C4CF1}"/>
                </a:ext>
              </a:extLst>
            </p:cNvPr>
            <p:cNvSpPr/>
            <p:nvPr/>
          </p:nvSpPr>
          <p:spPr>
            <a:xfrm>
              <a:off x="1901243" y="4457838"/>
              <a:ext cx="17479" cy="23271"/>
            </a:xfrm>
            <a:custGeom>
              <a:avLst/>
              <a:gdLst>
                <a:gd name="connsiteX0" fmla="*/ 16682 w 17479"/>
                <a:gd name="connsiteY0" fmla="*/ 10477 h 23271"/>
                <a:gd name="connsiteX1" fmla="*/ 8067 w 17479"/>
                <a:gd name="connsiteY1" fmla="*/ 619 h 23271"/>
                <a:gd name="connsiteX2" fmla="*/ 3334 w 17479"/>
                <a:gd name="connsiteY2" fmla="*/ 706 h 23271"/>
                <a:gd name="connsiteX3" fmla="*/ 1917 w 17479"/>
                <a:gd name="connsiteY3" fmla="*/ 14817 h 23271"/>
                <a:gd name="connsiteX4" fmla="*/ 13302 w 17479"/>
                <a:gd name="connsiteY4" fmla="*/ 22865 h 23271"/>
                <a:gd name="connsiteX5" fmla="*/ 16682 w 17479"/>
                <a:gd name="connsiteY5" fmla="*/ 10477 h 23271"/>
                <a:gd name="connsiteX6" fmla="*/ 16682 w 17479"/>
                <a:gd name="connsiteY6" fmla="*/ 10477 h 2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9" h="23271">
                  <a:moveTo>
                    <a:pt x="16682" y="10477"/>
                  </a:moveTo>
                  <a:cubicBezTo>
                    <a:pt x="15090" y="5810"/>
                    <a:pt x="12211" y="2887"/>
                    <a:pt x="8067" y="619"/>
                  </a:cubicBezTo>
                  <a:cubicBezTo>
                    <a:pt x="6628" y="-166"/>
                    <a:pt x="4752" y="-275"/>
                    <a:pt x="3334" y="706"/>
                  </a:cubicBezTo>
                  <a:cubicBezTo>
                    <a:pt x="-1551" y="4130"/>
                    <a:pt x="-199" y="10106"/>
                    <a:pt x="1917" y="14817"/>
                  </a:cubicBezTo>
                  <a:cubicBezTo>
                    <a:pt x="3792" y="19005"/>
                    <a:pt x="8198" y="24872"/>
                    <a:pt x="13302" y="22865"/>
                  </a:cubicBezTo>
                  <a:cubicBezTo>
                    <a:pt x="17991" y="20990"/>
                    <a:pt x="18100" y="14643"/>
                    <a:pt x="16682" y="10477"/>
                  </a:cubicBezTo>
                  <a:lnTo>
                    <a:pt x="16682" y="10477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CC6DEEA-E6CC-4668-8801-16274311486E}"/>
                </a:ext>
              </a:extLst>
            </p:cNvPr>
            <p:cNvSpPr/>
            <p:nvPr/>
          </p:nvSpPr>
          <p:spPr>
            <a:xfrm>
              <a:off x="1935006" y="4438307"/>
              <a:ext cx="70007" cy="96588"/>
            </a:xfrm>
            <a:custGeom>
              <a:avLst/>
              <a:gdLst>
                <a:gd name="connsiteX0" fmla="*/ 890 w 70007"/>
                <a:gd name="connsiteY0" fmla="*/ 55854 h 96588"/>
                <a:gd name="connsiteX1" fmla="*/ 32406 w 70007"/>
                <a:gd name="connsiteY1" fmla="*/ 7457 h 96588"/>
                <a:gd name="connsiteX2" fmla="*/ 68546 w 70007"/>
                <a:gd name="connsiteY2" fmla="*/ 16421 h 96588"/>
                <a:gd name="connsiteX3" fmla="*/ 61240 w 70007"/>
                <a:gd name="connsiteY3" fmla="*/ 69922 h 96588"/>
                <a:gd name="connsiteX4" fmla="*/ 20978 w 70007"/>
                <a:gd name="connsiteY4" fmla="*/ 95287 h 96588"/>
                <a:gd name="connsiteX5" fmla="*/ 890 w 70007"/>
                <a:gd name="connsiteY5" fmla="*/ 55854 h 96588"/>
                <a:gd name="connsiteX6" fmla="*/ 890 w 70007"/>
                <a:gd name="connsiteY6" fmla="*/ 55854 h 9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7" h="96588">
                  <a:moveTo>
                    <a:pt x="890" y="55854"/>
                  </a:moveTo>
                  <a:cubicBezTo>
                    <a:pt x="5645" y="38253"/>
                    <a:pt x="19516" y="19540"/>
                    <a:pt x="32406" y="7457"/>
                  </a:cubicBezTo>
                  <a:cubicBezTo>
                    <a:pt x="44795" y="-4168"/>
                    <a:pt x="64489" y="-2947"/>
                    <a:pt x="68546" y="16421"/>
                  </a:cubicBezTo>
                  <a:cubicBezTo>
                    <a:pt x="72166" y="33739"/>
                    <a:pt x="68808" y="54218"/>
                    <a:pt x="61240" y="69922"/>
                  </a:cubicBezTo>
                  <a:cubicBezTo>
                    <a:pt x="53802" y="85342"/>
                    <a:pt x="39058" y="101307"/>
                    <a:pt x="20978" y="95287"/>
                  </a:cubicBezTo>
                  <a:cubicBezTo>
                    <a:pt x="6932" y="90620"/>
                    <a:pt x="-3123" y="70707"/>
                    <a:pt x="890" y="55854"/>
                  </a:cubicBezTo>
                  <a:lnTo>
                    <a:pt x="890" y="55854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F2943B5-597E-4BE2-8467-78D2CAE23C4E}"/>
                </a:ext>
              </a:extLst>
            </p:cNvPr>
            <p:cNvSpPr/>
            <p:nvPr/>
          </p:nvSpPr>
          <p:spPr>
            <a:xfrm>
              <a:off x="1947610" y="4512512"/>
              <a:ext cx="19373" cy="14568"/>
            </a:xfrm>
            <a:custGeom>
              <a:avLst/>
              <a:gdLst>
                <a:gd name="connsiteX0" fmla="*/ 522 w 19373"/>
                <a:gd name="connsiteY0" fmla="*/ 1213 h 14568"/>
                <a:gd name="connsiteX1" fmla="*/ 1765 w 19373"/>
                <a:gd name="connsiteY1" fmla="*/ 166 h 14568"/>
                <a:gd name="connsiteX2" fmla="*/ 3357 w 19373"/>
                <a:gd name="connsiteY2" fmla="*/ 100 h 14568"/>
                <a:gd name="connsiteX3" fmla="*/ 12714 w 19373"/>
                <a:gd name="connsiteY3" fmla="*/ 3939 h 14568"/>
                <a:gd name="connsiteX4" fmla="*/ 19257 w 19373"/>
                <a:gd name="connsiteY4" fmla="*/ 9740 h 14568"/>
                <a:gd name="connsiteX5" fmla="*/ 16422 w 19373"/>
                <a:gd name="connsiteY5" fmla="*/ 14495 h 14568"/>
                <a:gd name="connsiteX6" fmla="*/ 16160 w 19373"/>
                <a:gd name="connsiteY6" fmla="*/ 14539 h 14568"/>
                <a:gd name="connsiteX7" fmla="*/ 522 w 19373"/>
                <a:gd name="connsiteY7" fmla="*/ 1213 h 14568"/>
                <a:gd name="connsiteX8" fmla="*/ 522 w 19373"/>
                <a:gd name="connsiteY8" fmla="*/ 1213 h 1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73" h="14568">
                  <a:moveTo>
                    <a:pt x="522" y="1213"/>
                  </a:moveTo>
                  <a:cubicBezTo>
                    <a:pt x="762" y="711"/>
                    <a:pt x="1241" y="362"/>
                    <a:pt x="1765" y="166"/>
                  </a:cubicBezTo>
                  <a:cubicBezTo>
                    <a:pt x="2289" y="-31"/>
                    <a:pt x="2877" y="-52"/>
                    <a:pt x="3357" y="100"/>
                  </a:cubicBezTo>
                  <a:cubicBezTo>
                    <a:pt x="6585" y="1103"/>
                    <a:pt x="9682" y="2390"/>
                    <a:pt x="12714" y="3939"/>
                  </a:cubicBezTo>
                  <a:cubicBezTo>
                    <a:pt x="15375" y="5291"/>
                    <a:pt x="18385" y="6556"/>
                    <a:pt x="19257" y="9740"/>
                  </a:cubicBezTo>
                  <a:cubicBezTo>
                    <a:pt x="19802" y="11747"/>
                    <a:pt x="18363" y="14081"/>
                    <a:pt x="16422" y="14495"/>
                  </a:cubicBezTo>
                  <a:cubicBezTo>
                    <a:pt x="16334" y="14517"/>
                    <a:pt x="16247" y="14539"/>
                    <a:pt x="16160" y="14539"/>
                  </a:cubicBezTo>
                  <a:cubicBezTo>
                    <a:pt x="13804" y="15062"/>
                    <a:pt x="-3164" y="8715"/>
                    <a:pt x="522" y="1213"/>
                  </a:cubicBezTo>
                  <a:lnTo>
                    <a:pt x="522" y="121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C865189-DE27-47DA-8362-AD736F64631C}"/>
                </a:ext>
              </a:extLst>
            </p:cNvPr>
            <p:cNvSpPr/>
            <p:nvPr/>
          </p:nvSpPr>
          <p:spPr>
            <a:xfrm>
              <a:off x="1968864" y="4381265"/>
              <a:ext cx="59511" cy="72867"/>
            </a:xfrm>
            <a:custGeom>
              <a:avLst/>
              <a:gdLst>
                <a:gd name="connsiteX0" fmla="*/ 3478 w 59511"/>
                <a:gd name="connsiteY0" fmla="*/ 21707 h 72867"/>
                <a:gd name="connsiteX1" fmla="*/ 28756 w 59511"/>
                <a:gd name="connsiteY1" fmla="*/ 703 h 72867"/>
                <a:gd name="connsiteX2" fmla="*/ 58702 w 59511"/>
                <a:gd name="connsiteY2" fmla="*/ 16494 h 72867"/>
                <a:gd name="connsiteX3" fmla="*/ 31002 w 59511"/>
                <a:gd name="connsiteY3" fmla="*/ 71783 h 72867"/>
                <a:gd name="connsiteX4" fmla="*/ 6619 w 59511"/>
                <a:gd name="connsiteY4" fmla="*/ 66156 h 72867"/>
                <a:gd name="connsiteX5" fmla="*/ 3478 w 59511"/>
                <a:gd name="connsiteY5" fmla="*/ 21707 h 72867"/>
                <a:gd name="connsiteX6" fmla="*/ 3478 w 59511"/>
                <a:gd name="connsiteY6" fmla="*/ 21707 h 7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11" h="72867">
                  <a:moveTo>
                    <a:pt x="3478" y="21707"/>
                  </a:moveTo>
                  <a:cubicBezTo>
                    <a:pt x="8429" y="11041"/>
                    <a:pt x="17546" y="3212"/>
                    <a:pt x="28756" y="703"/>
                  </a:cubicBezTo>
                  <a:cubicBezTo>
                    <a:pt x="40883" y="-2001"/>
                    <a:pt x="55343" y="3059"/>
                    <a:pt x="58702" y="16494"/>
                  </a:cubicBezTo>
                  <a:cubicBezTo>
                    <a:pt x="63195" y="34444"/>
                    <a:pt x="48298" y="66462"/>
                    <a:pt x="31002" y="71783"/>
                  </a:cubicBezTo>
                  <a:cubicBezTo>
                    <a:pt x="23631" y="74052"/>
                    <a:pt x="11526" y="73027"/>
                    <a:pt x="6619" y="66156"/>
                  </a:cubicBezTo>
                  <a:cubicBezTo>
                    <a:pt x="-1081" y="55404"/>
                    <a:pt x="-1975" y="33484"/>
                    <a:pt x="3478" y="21707"/>
                  </a:cubicBezTo>
                  <a:lnTo>
                    <a:pt x="3478" y="2170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5176797-7E07-4DB9-96E0-6F5C6DD4EC18}"/>
                </a:ext>
              </a:extLst>
            </p:cNvPr>
            <p:cNvSpPr/>
            <p:nvPr/>
          </p:nvSpPr>
          <p:spPr>
            <a:xfrm>
              <a:off x="1976570" y="4430879"/>
              <a:ext cx="15588" cy="14687"/>
            </a:xfrm>
            <a:custGeom>
              <a:avLst/>
              <a:gdLst>
                <a:gd name="connsiteX0" fmla="*/ 4714 w 15588"/>
                <a:gd name="connsiteY0" fmla="*/ 119 h 14687"/>
                <a:gd name="connsiteX1" fmla="*/ 13373 w 15588"/>
                <a:gd name="connsiteY1" fmla="*/ 4481 h 14687"/>
                <a:gd name="connsiteX2" fmla="*/ 12828 w 15588"/>
                <a:gd name="connsiteY2" fmla="*/ 14252 h 14687"/>
                <a:gd name="connsiteX3" fmla="*/ 330 w 15588"/>
                <a:gd name="connsiteY3" fmla="*/ 2583 h 14687"/>
                <a:gd name="connsiteX4" fmla="*/ 4714 w 15588"/>
                <a:gd name="connsiteY4" fmla="*/ 119 h 14687"/>
                <a:gd name="connsiteX5" fmla="*/ 4714 w 15588"/>
                <a:gd name="connsiteY5" fmla="*/ 119 h 1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8" h="14687">
                  <a:moveTo>
                    <a:pt x="4714" y="119"/>
                  </a:moveTo>
                  <a:cubicBezTo>
                    <a:pt x="7898" y="926"/>
                    <a:pt x="10930" y="2104"/>
                    <a:pt x="13373" y="4481"/>
                  </a:cubicBezTo>
                  <a:cubicBezTo>
                    <a:pt x="16317" y="7382"/>
                    <a:pt x="16513" y="11875"/>
                    <a:pt x="12828" y="14252"/>
                  </a:cubicBezTo>
                  <a:cubicBezTo>
                    <a:pt x="9272" y="16520"/>
                    <a:pt x="-2069" y="9519"/>
                    <a:pt x="330" y="2583"/>
                  </a:cubicBezTo>
                  <a:cubicBezTo>
                    <a:pt x="984" y="642"/>
                    <a:pt x="2795" y="-361"/>
                    <a:pt x="4714" y="119"/>
                  </a:cubicBezTo>
                  <a:lnTo>
                    <a:pt x="4714" y="119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1F2D7AE9-BC52-4F47-B832-A707072773A1}"/>
                </a:ext>
              </a:extLst>
            </p:cNvPr>
            <p:cNvSpPr/>
            <p:nvPr/>
          </p:nvSpPr>
          <p:spPr>
            <a:xfrm>
              <a:off x="1503522" y="5069297"/>
              <a:ext cx="295426" cy="1121061"/>
            </a:xfrm>
            <a:custGeom>
              <a:avLst/>
              <a:gdLst>
                <a:gd name="connsiteX0" fmla="*/ 294751 w 295426"/>
                <a:gd name="connsiteY0" fmla="*/ 4475 h 1121061"/>
                <a:gd name="connsiteX1" fmla="*/ 157651 w 295426"/>
                <a:gd name="connsiteY1" fmla="*/ 195076 h 1121061"/>
                <a:gd name="connsiteX2" fmla="*/ 63735 w 295426"/>
                <a:gd name="connsiteY2" fmla="*/ 405895 h 1121061"/>
                <a:gd name="connsiteX3" fmla="*/ 18893 w 295426"/>
                <a:gd name="connsiteY3" fmla="*/ 860467 h 1121061"/>
                <a:gd name="connsiteX4" fmla="*/ 77934 w 295426"/>
                <a:gd name="connsiteY4" fmla="*/ 1118048 h 1121061"/>
                <a:gd name="connsiteX5" fmla="*/ 73572 w 295426"/>
                <a:gd name="connsiteY5" fmla="*/ 1119596 h 1121061"/>
                <a:gd name="connsiteX6" fmla="*/ 134968 w 295426"/>
                <a:gd name="connsiteY6" fmla="*/ 212699 h 1121061"/>
                <a:gd name="connsiteX7" fmla="*/ 290585 w 295426"/>
                <a:gd name="connsiteY7" fmla="*/ 833 h 1121061"/>
                <a:gd name="connsiteX8" fmla="*/ 294751 w 295426"/>
                <a:gd name="connsiteY8" fmla="*/ 4475 h 1121061"/>
                <a:gd name="connsiteX9" fmla="*/ 294751 w 295426"/>
                <a:gd name="connsiteY9" fmla="*/ 4475 h 11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26" h="1121061">
                  <a:moveTo>
                    <a:pt x="294751" y="4475"/>
                  </a:moveTo>
                  <a:cubicBezTo>
                    <a:pt x="245895" y="66460"/>
                    <a:pt x="197193" y="126330"/>
                    <a:pt x="157651" y="195076"/>
                  </a:cubicBezTo>
                  <a:cubicBezTo>
                    <a:pt x="119221" y="261925"/>
                    <a:pt x="87530" y="332547"/>
                    <a:pt x="63735" y="405895"/>
                  </a:cubicBezTo>
                  <a:cubicBezTo>
                    <a:pt x="16385" y="552025"/>
                    <a:pt x="1379" y="707925"/>
                    <a:pt x="18893" y="860467"/>
                  </a:cubicBezTo>
                  <a:cubicBezTo>
                    <a:pt x="28991" y="948363"/>
                    <a:pt x="49733" y="1034274"/>
                    <a:pt x="77934" y="1118048"/>
                  </a:cubicBezTo>
                  <a:cubicBezTo>
                    <a:pt x="78893" y="1120883"/>
                    <a:pt x="74706" y="1122344"/>
                    <a:pt x="73572" y="1119596"/>
                  </a:cubicBezTo>
                  <a:cubicBezTo>
                    <a:pt x="-45949" y="829365"/>
                    <a:pt x="-15873" y="485547"/>
                    <a:pt x="134968" y="212699"/>
                  </a:cubicBezTo>
                  <a:cubicBezTo>
                    <a:pt x="176669" y="137278"/>
                    <a:pt x="227531" y="60201"/>
                    <a:pt x="290585" y="833"/>
                  </a:cubicBezTo>
                  <a:cubicBezTo>
                    <a:pt x="293137" y="-1545"/>
                    <a:pt x="296997" y="1640"/>
                    <a:pt x="294751" y="4475"/>
                  </a:cubicBezTo>
                  <a:lnTo>
                    <a:pt x="294751" y="4475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22C5034-AA78-44DC-8A90-4A5AA5AB020F}"/>
                </a:ext>
              </a:extLst>
            </p:cNvPr>
            <p:cNvSpPr/>
            <p:nvPr/>
          </p:nvSpPr>
          <p:spPr>
            <a:xfrm>
              <a:off x="1994304" y="4759808"/>
              <a:ext cx="407" cy="420"/>
            </a:xfrm>
            <a:custGeom>
              <a:avLst/>
              <a:gdLst>
                <a:gd name="connsiteX0" fmla="*/ 241 w 407"/>
                <a:gd name="connsiteY0" fmla="*/ 3 h 420"/>
                <a:gd name="connsiteX1" fmla="*/ 176 w 407"/>
                <a:gd name="connsiteY1" fmla="*/ 418 h 420"/>
                <a:gd name="connsiteX2" fmla="*/ 241 w 407"/>
                <a:gd name="connsiteY2" fmla="*/ 3 h 420"/>
                <a:gd name="connsiteX3" fmla="*/ 241 w 407"/>
                <a:gd name="connsiteY3" fmla="*/ 3 h 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" h="420">
                  <a:moveTo>
                    <a:pt x="241" y="3"/>
                  </a:moveTo>
                  <a:cubicBezTo>
                    <a:pt x="503" y="47"/>
                    <a:pt x="437" y="461"/>
                    <a:pt x="176" y="418"/>
                  </a:cubicBezTo>
                  <a:cubicBezTo>
                    <a:pt x="-108" y="374"/>
                    <a:pt x="-21" y="-40"/>
                    <a:pt x="241" y="3"/>
                  </a:cubicBezTo>
                  <a:lnTo>
                    <a:pt x="241" y="3"/>
                  </a:lnTo>
                  <a:close/>
                </a:path>
              </a:pathLst>
            </a:custGeom>
            <a:solidFill>
              <a:srgbClr val="6B8585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7CC7787-3D66-4BC6-A438-0B60C74CE60E}"/>
                </a:ext>
              </a:extLst>
            </p:cNvPr>
            <p:cNvSpPr/>
            <p:nvPr/>
          </p:nvSpPr>
          <p:spPr>
            <a:xfrm>
              <a:off x="1768502" y="5027993"/>
              <a:ext cx="81271" cy="115133"/>
            </a:xfrm>
            <a:custGeom>
              <a:avLst/>
              <a:gdLst>
                <a:gd name="connsiteX0" fmla="*/ 43489 w 81271"/>
                <a:gd name="connsiteY0" fmla="*/ 1307 h 115133"/>
                <a:gd name="connsiteX1" fmla="*/ 81243 w 81271"/>
                <a:gd name="connsiteY1" fmla="*/ 38298 h 115133"/>
                <a:gd name="connsiteX2" fmla="*/ 73937 w 81271"/>
                <a:gd name="connsiteY2" fmla="*/ 80043 h 115133"/>
                <a:gd name="connsiteX3" fmla="*/ 64885 w 81271"/>
                <a:gd name="connsiteY3" fmla="*/ 97469 h 115133"/>
                <a:gd name="connsiteX4" fmla="*/ 15681 w 81271"/>
                <a:gd name="connsiteY4" fmla="*/ 109574 h 115133"/>
                <a:gd name="connsiteX5" fmla="*/ 43489 w 81271"/>
                <a:gd name="connsiteY5" fmla="*/ 1307 h 115133"/>
                <a:gd name="connsiteX6" fmla="*/ 43489 w 81271"/>
                <a:gd name="connsiteY6" fmla="*/ 1307 h 11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71" h="115133">
                  <a:moveTo>
                    <a:pt x="43489" y="1307"/>
                  </a:moveTo>
                  <a:cubicBezTo>
                    <a:pt x="67612" y="-5737"/>
                    <a:pt x="80851" y="16989"/>
                    <a:pt x="81243" y="38298"/>
                  </a:cubicBezTo>
                  <a:cubicBezTo>
                    <a:pt x="81527" y="52933"/>
                    <a:pt x="79738" y="67567"/>
                    <a:pt x="73937" y="80043"/>
                  </a:cubicBezTo>
                  <a:cubicBezTo>
                    <a:pt x="71647" y="86411"/>
                    <a:pt x="68702" y="92366"/>
                    <a:pt x="64885" y="97469"/>
                  </a:cubicBezTo>
                  <a:cubicBezTo>
                    <a:pt x="54002" y="112039"/>
                    <a:pt x="33217" y="121831"/>
                    <a:pt x="15681" y="109574"/>
                  </a:cubicBezTo>
                  <a:cubicBezTo>
                    <a:pt x="-19957" y="84667"/>
                    <a:pt x="12017" y="10490"/>
                    <a:pt x="43489" y="1307"/>
                  </a:cubicBezTo>
                  <a:lnTo>
                    <a:pt x="43489" y="1307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8F967AB6-9C07-402A-BEA1-DC26E4468594}"/>
                </a:ext>
              </a:extLst>
            </p:cNvPr>
            <p:cNvSpPr/>
            <p:nvPr/>
          </p:nvSpPr>
          <p:spPr>
            <a:xfrm>
              <a:off x="1778089" y="5113843"/>
              <a:ext cx="27493" cy="20488"/>
            </a:xfrm>
            <a:custGeom>
              <a:avLst/>
              <a:gdLst>
                <a:gd name="connsiteX0" fmla="*/ 6073 w 27493"/>
                <a:gd name="connsiteY0" fmla="*/ 169 h 20488"/>
                <a:gd name="connsiteX1" fmla="*/ 24961 w 27493"/>
                <a:gd name="connsiteY1" fmla="*/ 7279 h 20488"/>
                <a:gd name="connsiteX2" fmla="*/ 24023 w 27493"/>
                <a:gd name="connsiteY2" fmla="*/ 19319 h 20488"/>
                <a:gd name="connsiteX3" fmla="*/ 11439 w 27493"/>
                <a:gd name="connsiteY3" fmla="*/ 19166 h 20488"/>
                <a:gd name="connsiteX4" fmla="*/ 730 w 27493"/>
                <a:gd name="connsiteY4" fmla="*/ 11292 h 20488"/>
                <a:gd name="connsiteX5" fmla="*/ 6073 w 27493"/>
                <a:gd name="connsiteY5" fmla="*/ 169 h 20488"/>
                <a:gd name="connsiteX6" fmla="*/ 6073 w 27493"/>
                <a:gd name="connsiteY6" fmla="*/ 169 h 2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493" h="20488">
                  <a:moveTo>
                    <a:pt x="6073" y="169"/>
                  </a:moveTo>
                  <a:cubicBezTo>
                    <a:pt x="11613" y="-856"/>
                    <a:pt x="21319" y="2939"/>
                    <a:pt x="24961" y="7279"/>
                  </a:cubicBezTo>
                  <a:cubicBezTo>
                    <a:pt x="28080" y="10987"/>
                    <a:pt x="28909" y="16614"/>
                    <a:pt x="24023" y="19319"/>
                  </a:cubicBezTo>
                  <a:cubicBezTo>
                    <a:pt x="20381" y="21347"/>
                    <a:pt x="15168" y="20365"/>
                    <a:pt x="11439" y="19166"/>
                  </a:cubicBezTo>
                  <a:cubicBezTo>
                    <a:pt x="7295" y="17857"/>
                    <a:pt x="2605" y="15458"/>
                    <a:pt x="730" y="11292"/>
                  </a:cubicBezTo>
                  <a:cubicBezTo>
                    <a:pt x="-1299" y="6843"/>
                    <a:pt x="1035" y="1107"/>
                    <a:pt x="6073" y="169"/>
                  </a:cubicBezTo>
                  <a:lnTo>
                    <a:pt x="6073" y="169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25DA4AA-0157-4DF1-8CC7-9B35142D346C}"/>
                </a:ext>
              </a:extLst>
            </p:cNvPr>
            <p:cNvSpPr/>
            <p:nvPr/>
          </p:nvSpPr>
          <p:spPr>
            <a:xfrm>
              <a:off x="1828871" y="5049934"/>
              <a:ext cx="83581" cy="113487"/>
            </a:xfrm>
            <a:custGeom>
              <a:avLst/>
              <a:gdLst>
                <a:gd name="connsiteX0" fmla="*/ 5738 w 83581"/>
                <a:gd name="connsiteY0" fmla="*/ 48200 h 113487"/>
                <a:gd name="connsiteX1" fmla="*/ 51933 w 83581"/>
                <a:gd name="connsiteY1" fmla="*/ 414 h 113487"/>
                <a:gd name="connsiteX2" fmla="*/ 83427 w 83581"/>
                <a:gd name="connsiteY2" fmla="*/ 43380 h 113487"/>
                <a:gd name="connsiteX3" fmla="*/ 68421 w 83581"/>
                <a:gd name="connsiteY3" fmla="*/ 93915 h 113487"/>
                <a:gd name="connsiteX4" fmla="*/ 15291 w 83581"/>
                <a:gd name="connsiteY4" fmla="*/ 107132 h 113487"/>
                <a:gd name="connsiteX5" fmla="*/ 5738 w 83581"/>
                <a:gd name="connsiteY5" fmla="*/ 48200 h 113487"/>
                <a:gd name="connsiteX6" fmla="*/ 5738 w 83581"/>
                <a:gd name="connsiteY6" fmla="*/ 48200 h 11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581" h="113487">
                  <a:moveTo>
                    <a:pt x="5738" y="48200"/>
                  </a:moveTo>
                  <a:cubicBezTo>
                    <a:pt x="13132" y="30097"/>
                    <a:pt x="31038" y="3838"/>
                    <a:pt x="51933" y="414"/>
                  </a:cubicBezTo>
                  <a:cubicBezTo>
                    <a:pt x="76971" y="-3709"/>
                    <a:pt x="84823" y="23882"/>
                    <a:pt x="83427" y="43380"/>
                  </a:cubicBezTo>
                  <a:cubicBezTo>
                    <a:pt x="81878" y="57775"/>
                    <a:pt x="76491" y="82551"/>
                    <a:pt x="68421" y="93915"/>
                  </a:cubicBezTo>
                  <a:cubicBezTo>
                    <a:pt x="56382" y="110927"/>
                    <a:pt x="33743" y="120632"/>
                    <a:pt x="15291" y="107132"/>
                  </a:cubicBezTo>
                  <a:cubicBezTo>
                    <a:pt x="-4055" y="92999"/>
                    <a:pt x="-2375" y="68113"/>
                    <a:pt x="5738" y="48200"/>
                  </a:cubicBezTo>
                  <a:lnTo>
                    <a:pt x="5738" y="48200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476D4BC-FB36-4B35-8B59-852E0C015C3E}"/>
                </a:ext>
              </a:extLst>
            </p:cNvPr>
            <p:cNvSpPr/>
            <p:nvPr/>
          </p:nvSpPr>
          <p:spPr>
            <a:xfrm>
              <a:off x="1708303" y="4996663"/>
              <a:ext cx="103864" cy="94696"/>
            </a:xfrm>
            <a:custGeom>
              <a:avLst/>
              <a:gdLst>
                <a:gd name="connsiteX0" fmla="*/ 20569 w 103864"/>
                <a:gd name="connsiteY0" fmla="*/ 15996 h 94696"/>
                <a:gd name="connsiteX1" fmla="*/ 79981 w 103864"/>
                <a:gd name="connsiteY1" fmla="*/ 2102 h 94696"/>
                <a:gd name="connsiteX2" fmla="*/ 97713 w 103864"/>
                <a:gd name="connsiteY2" fmla="*/ 51045 h 94696"/>
                <a:gd name="connsiteX3" fmla="*/ 6589 w 103864"/>
                <a:gd name="connsiteY3" fmla="*/ 74993 h 94696"/>
                <a:gd name="connsiteX4" fmla="*/ 20569 w 103864"/>
                <a:gd name="connsiteY4" fmla="*/ 15996 h 94696"/>
                <a:gd name="connsiteX5" fmla="*/ 20569 w 103864"/>
                <a:gd name="connsiteY5" fmla="*/ 15996 h 9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864" h="94696">
                  <a:moveTo>
                    <a:pt x="20569" y="15996"/>
                  </a:moveTo>
                  <a:cubicBezTo>
                    <a:pt x="36011" y="4327"/>
                    <a:pt x="60810" y="-4114"/>
                    <a:pt x="79981" y="2102"/>
                  </a:cubicBezTo>
                  <a:cubicBezTo>
                    <a:pt x="105303" y="10325"/>
                    <a:pt x="109207" y="34185"/>
                    <a:pt x="97713" y="51045"/>
                  </a:cubicBezTo>
                  <a:cubicBezTo>
                    <a:pt x="78389" y="79355"/>
                    <a:pt x="32543" y="119093"/>
                    <a:pt x="6589" y="74993"/>
                  </a:cubicBezTo>
                  <a:cubicBezTo>
                    <a:pt x="-6475" y="52790"/>
                    <a:pt x="766" y="30979"/>
                    <a:pt x="20569" y="15996"/>
                  </a:cubicBezTo>
                  <a:lnTo>
                    <a:pt x="20569" y="15996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B7C50-66C2-4FCE-B9D1-6C8DE0562841}"/>
                </a:ext>
              </a:extLst>
            </p:cNvPr>
            <p:cNvSpPr/>
            <p:nvPr/>
          </p:nvSpPr>
          <p:spPr>
            <a:xfrm>
              <a:off x="1841535" y="5137188"/>
              <a:ext cx="29586" cy="21009"/>
            </a:xfrm>
            <a:custGeom>
              <a:avLst/>
              <a:gdLst>
                <a:gd name="connsiteX0" fmla="*/ 4262 w 29586"/>
                <a:gd name="connsiteY0" fmla="*/ 641 h 21009"/>
                <a:gd name="connsiteX1" fmla="*/ 15822 w 29586"/>
                <a:gd name="connsiteY1" fmla="*/ 1295 h 21009"/>
                <a:gd name="connsiteX2" fmla="*/ 29519 w 29586"/>
                <a:gd name="connsiteY2" fmla="*/ 14163 h 21009"/>
                <a:gd name="connsiteX3" fmla="*/ 10348 w 29586"/>
                <a:gd name="connsiteY3" fmla="*/ 18438 h 21009"/>
                <a:gd name="connsiteX4" fmla="*/ 4262 w 29586"/>
                <a:gd name="connsiteY4" fmla="*/ 641 h 21009"/>
                <a:gd name="connsiteX5" fmla="*/ 4262 w 29586"/>
                <a:gd name="connsiteY5" fmla="*/ 641 h 2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86" h="21009">
                  <a:moveTo>
                    <a:pt x="4262" y="641"/>
                  </a:moveTo>
                  <a:cubicBezTo>
                    <a:pt x="7621" y="-668"/>
                    <a:pt x="12507" y="270"/>
                    <a:pt x="15822" y="1295"/>
                  </a:cubicBezTo>
                  <a:cubicBezTo>
                    <a:pt x="20947" y="2888"/>
                    <a:pt x="30479" y="7729"/>
                    <a:pt x="29519" y="14163"/>
                  </a:cubicBezTo>
                  <a:cubicBezTo>
                    <a:pt x="28101" y="23433"/>
                    <a:pt x="16171" y="21601"/>
                    <a:pt x="10348" y="18438"/>
                  </a:cubicBezTo>
                  <a:cubicBezTo>
                    <a:pt x="5222" y="15668"/>
                    <a:pt x="-6185" y="4720"/>
                    <a:pt x="4262" y="641"/>
                  </a:cubicBezTo>
                  <a:lnTo>
                    <a:pt x="4262" y="641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2CF8D90-E173-4ADF-8162-84C1E23E6597}"/>
                </a:ext>
              </a:extLst>
            </p:cNvPr>
            <p:cNvSpPr/>
            <p:nvPr/>
          </p:nvSpPr>
          <p:spPr>
            <a:xfrm>
              <a:off x="1717340" y="5057696"/>
              <a:ext cx="27688" cy="23184"/>
            </a:xfrm>
            <a:custGeom>
              <a:avLst/>
              <a:gdLst>
                <a:gd name="connsiteX0" fmla="*/ 5121 w 27688"/>
                <a:gd name="connsiteY0" fmla="*/ 198 h 23184"/>
                <a:gd name="connsiteX1" fmla="*/ 16266 w 27688"/>
                <a:gd name="connsiteY1" fmla="*/ 2641 h 23184"/>
                <a:gd name="connsiteX2" fmla="*/ 27367 w 27688"/>
                <a:gd name="connsiteY2" fmla="*/ 17603 h 23184"/>
                <a:gd name="connsiteX3" fmla="*/ 7912 w 27688"/>
                <a:gd name="connsiteY3" fmla="*/ 18868 h 23184"/>
                <a:gd name="connsiteX4" fmla="*/ 5121 w 27688"/>
                <a:gd name="connsiteY4" fmla="*/ 198 h 23184"/>
                <a:gd name="connsiteX5" fmla="*/ 5121 w 27688"/>
                <a:gd name="connsiteY5" fmla="*/ 198 h 2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88" h="23184">
                  <a:moveTo>
                    <a:pt x="5121" y="198"/>
                  </a:moveTo>
                  <a:cubicBezTo>
                    <a:pt x="8632" y="-587"/>
                    <a:pt x="13212" y="1114"/>
                    <a:pt x="16266" y="2641"/>
                  </a:cubicBezTo>
                  <a:cubicBezTo>
                    <a:pt x="20999" y="5040"/>
                    <a:pt x="29439" y="11343"/>
                    <a:pt x="27367" y="17603"/>
                  </a:cubicBezTo>
                  <a:cubicBezTo>
                    <a:pt x="24379" y="26632"/>
                    <a:pt x="13060" y="22924"/>
                    <a:pt x="7912" y="18868"/>
                  </a:cubicBezTo>
                  <a:cubicBezTo>
                    <a:pt x="3441" y="15334"/>
                    <a:pt x="-5785" y="2641"/>
                    <a:pt x="5121" y="198"/>
                  </a:cubicBezTo>
                  <a:lnTo>
                    <a:pt x="5121" y="198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BE1885C-F807-4786-9B12-B2542D1691DB}"/>
                </a:ext>
              </a:extLst>
            </p:cNvPr>
            <p:cNvSpPr/>
            <p:nvPr/>
          </p:nvSpPr>
          <p:spPr>
            <a:xfrm>
              <a:off x="1850787" y="4978103"/>
              <a:ext cx="93875" cy="126664"/>
            </a:xfrm>
            <a:custGeom>
              <a:avLst/>
              <a:gdLst>
                <a:gd name="connsiteX0" fmla="*/ 78458 w 93875"/>
                <a:gd name="connsiteY0" fmla="*/ 5897 h 126664"/>
                <a:gd name="connsiteX1" fmla="*/ 84216 w 93875"/>
                <a:gd name="connsiteY1" fmla="*/ 98525 h 126664"/>
                <a:gd name="connsiteX2" fmla="*/ 7007 w 93875"/>
                <a:gd name="connsiteY2" fmla="*/ 106246 h 126664"/>
                <a:gd name="connsiteX3" fmla="*/ 78458 w 93875"/>
                <a:gd name="connsiteY3" fmla="*/ 5897 h 126664"/>
                <a:gd name="connsiteX4" fmla="*/ 78458 w 93875"/>
                <a:gd name="connsiteY4" fmla="*/ 5897 h 12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875" h="126664">
                  <a:moveTo>
                    <a:pt x="78458" y="5897"/>
                  </a:moveTo>
                  <a:cubicBezTo>
                    <a:pt x="100835" y="25155"/>
                    <a:pt x="95274" y="75210"/>
                    <a:pt x="84216" y="98525"/>
                  </a:cubicBezTo>
                  <a:cubicBezTo>
                    <a:pt x="69101" y="130434"/>
                    <a:pt x="27291" y="138155"/>
                    <a:pt x="7007" y="106246"/>
                  </a:cubicBezTo>
                  <a:cubicBezTo>
                    <a:pt x="-21695" y="61099"/>
                    <a:pt x="44892" y="-22958"/>
                    <a:pt x="78458" y="5897"/>
                  </a:cubicBezTo>
                  <a:lnTo>
                    <a:pt x="78458" y="589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A8FAE1B-4E48-4C38-BC2C-C8AED14CCBA1}"/>
                </a:ext>
              </a:extLst>
            </p:cNvPr>
            <p:cNvSpPr/>
            <p:nvPr/>
          </p:nvSpPr>
          <p:spPr>
            <a:xfrm>
              <a:off x="1867301" y="5076837"/>
              <a:ext cx="30138" cy="21971"/>
            </a:xfrm>
            <a:custGeom>
              <a:avLst/>
              <a:gdLst>
                <a:gd name="connsiteX0" fmla="*/ 9576 w 30138"/>
                <a:gd name="connsiteY0" fmla="*/ 10 h 21971"/>
                <a:gd name="connsiteX1" fmla="*/ 29293 w 30138"/>
                <a:gd name="connsiteY1" fmla="*/ 17088 h 21971"/>
                <a:gd name="connsiteX2" fmla="*/ 5411 w 30138"/>
                <a:gd name="connsiteY2" fmla="*/ 15888 h 21971"/>
                <a:gd name="connsiteX3" fmla="*/ 263 w 30138"/>
                <a:gd name="connsiteY3" fmla="*/ 5594 h 21971"/>
                <a:gd name="connsiteX4" fmla="*/ 9576 w 30138"/>
                <a:gd name="connsiteY4" fmla="*/ 10 h 21971"/>
                <a:gd name="connsiteX5" fmla="*/ 9576 w 30138"/>
                <a:gd name="connsiteY5" fmla="*/ 10 h 2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38" h="21971">
                  <a:moveTo>
                    <a:pt x="9576" y="10"/>
                  </a:moveTo>
                  <a:cubicBezTo>
                    <a:pt x="17406" y="294"/>
                    <a:pt x="34070" y="7273"/>
                    <a:pt x="29293" y="17088"/>
                  </a:cubicBezTo>
                  <a:cubicBezTo>
                    <a:pt x="24778" y="26335"/>
                    <a:pt x="11125" y="20425"/>
                    <a:pt x="5411" y="15888"/>
                  </a:cubicBezTo>
                  <a:cubicBezTo>
                    <a:pt x="2292" y="13402"/>
                    <a:pt x="-958" y="9912"/>
                    <a:pt x="263" y="5594"/>
                  </a:cubicBezTo>
                  <a:cubicBezTo>
                    <a:pt x="1441" y="1406"/>
                    <a:pt x="5585" y="-142"/>
                    <a:pt x="9576" y="10"/>
                  </a:cubicBezTo>
                  <a:lnTo>
                    <a:pt x="9576" y="10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3226D85-C9F1-44E7-85E6-79E2ECE1F01A}"/>
                </a:ext>
              </a:extLst>
            </p:cNvPr>
            <p:cNvSpPr/>
            <p:nvPr/>
          </p:nvSpPr>
          <p:spPr>
            <a:xfrm>
              <a:off x="1806970" y="4969185"/>
              <a:ext cx="96159" cy="106055"/>
            </a:xfrm>
            <a:custGeom>
              <a:avLst/>
              <a:gdLst>
                <a:gd name="connsiteX0" fmla="*/ 59526 w 96159"/>
                <a:gd name="connsiteY0" fmla="*/ 268 h 106055"/>
                <a:gd name="connsiteX1" fmla="*/ 95775 w 96159"/>
                <a:gd name="connsiteY1" fmla="*/ 40638 h 106055"/>
                <a:gd name="connsiteX2" fmla="*/ 81554 w 96159"/>
                <a:gd name="connsiteY2" fmla="*/ 78785 h 106055"/>
                <a:gd name="connsiteX3" fmla="*/ 68992 w 96159"/>
                <a:gd name="connsiteY3" fmla="*/ 93834 h 106055"/>
                <a:gd name="connsiteX4" fmla="*/ 12852 w 96159"/>
                <a:gd name="connsiteY4" fmla="*/ 97913 h 106055"/>
                <a:gd name="connsiteX5" fmla="*/ 59526 w 96159"/>
                <a:gd name="connsiteY5" fmla="*/ 268 h 106055"/>
                <a:gd name="connsiteX6" fmla="*/ 59526 w 96159"/>
                <a:gd name="connsiteY6" fmla="*/ 268 h 10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159" h="106055">
                  <a:moveTo>
                    <a:pt x="59526" y="268"/>
                  </a:moveTo>
                  <a:cubicBezTo>
                    <a:pt x="87203" y="-2764"/>
                    <a:pt x="98457" y="20551"/>
                    <a:pt x="95775" y="40638"/>
                  </a:cubicBezTo>
                  <a:cubicBezTo>
                    <a:pt x="93921" y="54444"/>
                    <a:pt x="89798" y="67945"/>
                    <a:pt x="81554" y="78785"/>
                  </a:cubicBezTo>
                  <a:cubicBezTo>
                    <a:pt x="78086" y="84412"/>
                    <a:pt x="73964" y="89581"/>
                    <a:pt x="68992" y="93834"/>
                  </a:cubicBezTo>
                  <a:cubicBezTo>
                    <a:pt x="54815" y="105917"/>
                    <a:pt x="30431" y="112024"/>
                    <a:pt x="12852" y="97913"/>
                  </a:cubicBezTo>
                  <a:cubicBezTo>
                    <a:pt x="-22852" y="69210"/>
                    <a:pt x="23408" y="4237"/>
                    <a:pt x="59526" y="268"/>
                  </a:cubicBezTo>
                  <a:lnTo>
                    <a:pt x="59526" y="26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596443D6-0FCD-4BCB-A970-F6CDB6978AF2}"/>
                </a:ext>
              </a:extLst>
            </p:cNvPr>
            <p:cNvSpPr/>
            <p:nvPr/>
          </p:nvSpPr>
          <p:spPr>
            <a:xfrm>
              <a:off x="1817653" y="5037689"/>
              <a:ext cx="25982" cy="25468"/>
            </a:xfrm>
            <a:custGeom>
              <a:avLst/>
              <a:gdLst>
                <a:gd name="connsiteX0" fmla="*/ 10697 w 25982"/>
                <a:gd name="connsiteY0" fmla="*/ 467 h 25468"/>
                <a:gd name="connsiteX1" fmla="*/ 20490 w 25982"/>
                <a:gd name="connsiteY1" fmla="*/ 7860 h 25468"/>
                <a:gd name="connsiteX2" fmla="*/ 25637 w 25982"/>
                <a:gd name="connsiteY2" fmla="*/ 15930 h 25468"/>
                <a:gd name="connsiteX3" fmla="*/ 18811 w 25982"/>
                <a:gd name="connsiteY3" fmla="*/ 25461 h 25468"/>
                <a:gd name="connsiteX4" fmla="*/ 6596 w 25982"/>
                <a:gd name="connsiteY4" fmla="*/ 18984 h 25468"/>
                <a:gd name="connsiteX5" fmla="*/ 10 w 25982"/>
                <a:gd name="connsiteY5" fmla="*/ 7032 h 25468"/>
                <a:gd name="connsiteX6" fmla="*/ 10697 w 25982"/>
                <a:gd name="connsiteY6" fmla="*/ 467 h 25468"/>
                <a:gd name="connsiteX7" fmla="*/ 10697 w 25982"/>
                <a:gd name="connsiteY7" fmla="*/ 467 h 2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82" h="25468">
                  <a:moveTo>
                    <a:pt x="10697" y="467"/>
                  </a:moveTo>
                  <a:cubicBezTo>
                    <a:pt x="14623" y="1754"/>
                    <a:pt x="18025" y="4742"/>
                    <a:pt x="20490" y="7860"/>
                  </a:cubicBezTo>
                  <a:cubicBezTo>
                    <a:pt x="22976" y="10107"/>
                    <a:pt x="24852" y="12986"/>
                    <a:pt x="25637" y="15930"/>
                  </a:cubicBezTo>
                  <a:cubicBezTo>
                    <a:pt x="26858" y="20598"/>
                    <a:pt x="24895" y="25680"/>
                    <a:pt x="18811" y="25461"/>
                  </a:cubicBezTo>
                  <a:cubicBezTo>
                    <a:pt x="14252" y="25309"/>
                    <a:pt x="9650" y="21863"/>
                    <a:pt x="6596" y="18984"/>
                  </a:cubicBezTo>
                  <a:cubicBezTo>
                    <a:pt x="3194" y="15799"/>
                    <a:pt x="-208" y="11437"/>
                    <a:pt x="10" y="7032"/>
                  </a:cubicBezTo>
                  <a:cubicBezTo>
                    <a:pt x="250" y="2277"/>
                    <a:pt x="5332" y="-1322"/>
                    <a:pt x="10697" y="467"/>
                  </a:cubicBezTo>
                  <a:lnTo>
                    <a:pt x="10697" y="46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19435BAF-AF67-48C7-A825-96D57A1AE51F}"/>
                </a:ext>
              </a:extLst>
            </p:cNvPr>
            <p:cNvSpPr/>
            <p:nvPr/>
          </p:nvSpPr>
          <p:spPr>
            <a:xfrm>
              <a:off x="1761553" y="4932049"/>
              <a:ext cx="106721" cy="92996"/>
            </a:xfrm>
            <a:custGeom>
              <a:avLst/>
              <a:gdLst>
                <a:gd name="connsiteX0" fmla="*/ 27386 w 106721"/>
                <a:gd name="connsiteY0" fmla="*/ 16771 h 92996"/>
                <a:gd name="connsiteX1" fmla="*/ 92446 w 106721"/>
                <a:gd name="connsiteY1" fmla="*/ 3140 h 92996"/>
                <a:gd name="connsiteX2" fmla="*/ 94387 w 106721"/>
                <a:gd name="connsiteY2" fmla="*/ 56379 h 92996"/>
                <a:gd name="connsiteX3" fmla="*/ 53602 w 106721"/>
                <a:gd name="connsiteY3" fmla="*/ 89770 h 92996"/>
                <a:gd name="connsiteX4" fmla="*/ 2216 w 106721"/>
                <a:gd name="connsiteY4" fmla="*/ 70883 h 92996"/>
                <a:gd name="connsiteX5" fmla="*/ 27386 w 106721"/>
                <a:gd name="connsiteY5" fmla="*/ 16771 h 92996"/>
                <a:gd name="connsiteX6" fmla="*/ 27386 w 106721"/>
                <a:gd name="connsiteY6" fmla="*/ 16771 h 9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721" h="92996">
                  <a:moveTo>
                    <a:pt x="27386" y="16771"/>
                  </a:moveTo>
                  <a:cubicBezTo>
                    <a:pt x="43656" y="5931"/>
                    <a:pt x="73231" y="-5737"/>
                    <a:pt x="92446" y="3140"/>
                  </a:cubicBezTo>
                  <a:cubicBezTo>
                    <a:pt x="115478" y="13805"/>
                    <a:pt x="106492" y="41046"/>
                    <a:pt x="94387" y="56379"/>
                  </a:cubicBezTo>
                  <a:cubicBezTo>
                    <a:pt x="84027" y="69508"/>
                    <a:pt x="69327" y="83882"/>
                    <a:pt x="53602" y="89770"/>
                  </a:cubicBezTo>
                  <a:cubicBezTo>
                    <a:pt x="34081" y="97099"/>
                    <a:pt x="9916" y="92409"/>
                    <a:pt x="2216" y="70883"/>
                  </a:cubicBezTo>
                  <a:cubicBezTo>
                    <a:pt x="-5875" y="48352"/>
                    <a:pt x="9479" y="28680"/>
                    <a:pt x="27386" y="16771"/>
                  </a:cubicBezTo>
                  <a:lnTo>
                    <a:pt x="27386" y="1677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EDAB56B-0FC1-4535-8205-B5C2B3A48551}"/>
                </a:ext>
              </a:extLst>
            </p:cNvPr>
            <p:cNvSpPr/>
            <p:nvPr/>
          </p:nvSpPr>
          <p:spPr>
            <a:xfrm>
              <a:off x="1768300" y="4987679"/>
              <a:ext cx="22605" cy="28219"/>
            </a:xfrm>
            <a:custGeom>
              <a:avLst/>
              <a:gdLst>
                <a:gd name="connsiteX0" fmla="*/ 7618 w 22605"/>
                <a:gd name="connsiteY0" fmla="*/ 269 h 28219"/>
                <a:gd name="connsiteX1" fmla="*/ 20922 w 22605"/>
                <a:gd name="connsiteY1" fmla="*/ 25612 h 28219"/>
                <a:gd name="connsiteX2" fmla="*/ 2645 w 22605"/>
                <a:gd name="connsiteY2" fmla="*/ 18393 h 28219"/>
                <a:gd name="connsiteX3" fmla="*/ 7618 w 22605"/>
                <a:gd name="connsiteY3" fmla="*/ 269 h 28219"/>
                <a:gd name="connsiteX4" fmla="*/ 7618 w 22605"/>
                <a:gd name="connsiteY4" fmla="*/ 269 h 2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05" h="28219">
                  <a:moveTo>
                    <a:pt x="7618" y="269"/>
                  </a:moveTo>
                  <a:cubicBezTo>
                    <a:pt x="15382" y="2035"/>
                    <a:pt x="26964" y="19091"/>
                    <a:pt x="20922" y="25612"/>
                  </a:cubicBezTo>
                  <a:cubicBezTo>
                    <a:pt x="14554" y="32483"/>
                    <a:pt x="5699" y="24260"/>
                    <a:pt x="2645" y="18393"/>
                  </a:cubicBezTo>
                  <a:cubicBezTo>
                    <a:pt x="-37" y="13246"/>
                    <a:pt x="-3331" y="-2218"/>
                    <a:pt x="7618" y="269"/>
                  </a:cubicBezTo>
                  <a:lnTo>
                    <a:pt x="7618" y="269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1982CF8-767A-4645-A947-C806C9687229}"/>
                </a:ext>
              </a:extLst>
            </p:cNvPr>
            <p:cNvSpPr/>
            <p:nvPr/>
          </p:nvSpPr>
          <p:spPr>
            <a:xfrm>
              <a:off x="1903968" y="4920719"/>
              <a:ext cx="74537" cy="110168"/>
            </a:xfrm>
            <a:custGeom>
              <a:avLst/>
              <a:gdLst>
                <a:gd name="connsiteX0" fmla="*/ 66629 w 74537"/>
                <a:gd name="connsiteY0" fmla="*/ 10958 h 110168"/>
                <a:gd name="connsiteX1" fmla="*/ 18973 w 74537"/>
                <a:gd name="connsiteY1" fmla="*/ 16999 h 110168"/>
                <a:gd name="connsiteX2" fmla="*/ 2441 w 74537"/>
                <a:gd name="connsiteY2" fmla="*/ 53227 h 110168"/>
                <a:gd name="connsiteX3" fmla="*/ 20 w 74537"/>
                <a:gd name="connsiteY3" fmla="*/ 71874 h 110168"/>
                <a:gd name="connsiteX4" fmla="*/ 30359 w 74537"/>
                <a:gd name="connsiteY4" fmla="*/ 110130 h 110168"/>
                <a:gd name="connsiteX5" fmla="*/ 66629 w 74537"/>
                <a:gd name="connsiteY5" fmla="*/ 10958 h 110168"/>
                <a:gd name="connsiteX6" fmla="*/ 66629 w 74537"/>
                <a:gd name="connsiteY6" fmla="*/ 10958 h 11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37" h="110168">
                  <a:moveTo>
                    <a:pt x="66629" y="10958"/>
                  </a:moveTo>
                  <a:cubicBezTo>
                    <a:pt x="52343" y="-8628"/>
                    <a:pt x="30511" y="947"/>
                    <a:pt x="18973" y="16999"/>
                  </a:cubicBezTo>
                  <a:cubicBezTo>
                    <a:pt x="11056" y="28036"/>
                    <a:pt x="4666" y="40293"/>
                    <a:pt x="2441" y="53227"/>
                  </a:cubicBezTo>
                  <a:cubicBezTo>
                    <a:pt x="805" y="59443"/>
                    <a:pt x="-154" y="65724"/>
                    <a:pt x="20" y="71874"/>
                  </a:cubicBezTo>
                  <a:cubicBezTo>
                    <a:pt x="478" y="89432"/>
                    <a:pt x="10816" y="109170"/>
                    <a:pt x="30359" y="110130"/>
                  </a:cubicBezTo>
                  <a:cubicBezTo>
                    <a:pt x="70053" y="112115"/>
                    <a:pt x="85277" y="36542"/>
                    <a:pt x="66629" y="10958"/>
                  </a:cubicBezTo>
                  <a:lnTo>
                    <a:pt x="66629" y="10958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6570DB0-9E64-49BD-A8F2-6030C1031202}"/>
                </a:ext>
              </a:extLst>
            </p:cNvPr>
            <p:cNvSpPr/>
            <p:nvPr/>
          </p:nvSpPr>
          <p:spPr>
            <a:xfrm>
              <a:off x="1925169" y="5003490"/>
              <a:ext cx="26823" cy="17150"/>
            </a:xfrm>
            <a:custGeom>
              <a:avLst/>
              <a:gdLst>
                <a:gd name="connsiteX0" fmla="*/ 23007 w 26823"/>
                <a:gd name="connsiteY0" fmla="*/ 1318 h 17150"/>
                <a:gd name="connsiteX1" fmla="*/ 12429 w 26823"/>
                <a:gd name="connsiteY1" fmla="*/ 423 h 17150"/>
                <a:gd name="connsiteX2" fmla="*/ 4141 w 26823"/>
                <a:gd name="connsiteY2" fmla="*/ 2953 h 17150"/>
                <a:gd name="connsiteX3" fmla="*/ 1938 w 26823"/>
                <a:gd name="connsiteY3" fmla="*/ 14077 h 17150"/>
                <a:gd name="connsiteX4" fmla="*/ 13345 w 26823"/>
                <a:gd name="connsiteY4" fmla="*/ 17130 h 17150"/>
                <a:gd name="connsiteX5" fmla="*/ 25014 w 26823"/>
                <a:gd name="connsiteY5" fmla="*/ 12725 h 17150"/>
                <a:gd name="connsiteX6" fmla="*/ 23007 w 26823"/>
                <a:gd name="connsiteY6" fmla="*/ 1318 h 17150"/>
                <a:gd name="connsiteX7" fmla="*/ 23007 w 26823"/>
                <a:gd name="connsiteY7" fmla="*/ 1318 h 1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3" h="17150">
                  <a:moveTo>
                    <a:pt x="23007" y="1318"/>
                  </a:moveTo>
                  <a:cubicBezTo>
                    <a:pt x="19866" y="-231"/>
                    <a:pt x="15919" y="-253"/>
                    <a:pt x="12429" y="423"/>
                  </a:cubicBezTo>
                  <a:cubicBezTo>
                    <a:pt x="9506" y="467"/>
                    <a:pt x="6518" y="1339"/>
                    <a:pt x="4141" y="2953"/>
                  </a:cubicBezTo>
                  <a:cubicBezTo>
                    <a:pt x="368" y="5527"/>
                    <a:pt x="-1791" y="10391"/>
                    <a:pt x="1938" y="14077"/>
                  </a:cubicBezTo>
                  <a:cubicBezTo>
                    <a:pt x="4708" y="16825"/>
                    <a:pt x="9681" y="17261"/>
                    <a:pt x="13345" y="17130"/>
                  </a:cubicBezTo>
                  <a:cubicBezTo>
                    <a:pt x="17423" y="16977"/>
                    <a:pt x="22266" y="16018"/>
                    <a:pt x="25014" y="12725"/>
                  </a:cubicBezTo>
                  <a:cubicBezTo>
                    <a:pt x="27958" y="9191"/>
                    <a:pt x="27325" y="3433"/>
                    <a:pt x="23007" y="1318"/>
                  </a:cubicBezTo>
                  <a:lnTo>
                    <a:pt x="23007" y="1318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B684B7-0963-4EFC-981D-33924B41B570}"/>
                </a:ext>
              </a:extLst>
            </p:cNvPr>
            <p:cNvSpPr/>
            <p:nvPr/>
          </p:nvSpPr>
          <p:spPr>
            <a:xfrm>
              <a:off x="1821398" y="4889310"/>
              <a:ext cx="101711" cy="96095"/>
            </a:xfrm>
            <a:custGeom>
              <a:avLst/>
              <a:gdLst>
                <a:gd name="connsiteX0" fmla="*/ 31685 w 101711"/>
                <a:gd name="connsiteY0" fmla="*/ 8866 h 96095"/>
                <a:gd name="connsiteX1" fmla="*/ 32121 w 101711"/>
                <a:gd name="connsiteY1" fmla="*/ 8561 h 96095"/>
                <a:gd name="connsiteX2" fmla="*/ 85971 w 101711"/>
                <a:gd name="connsiteY2" fmla="*/ 3152 h 96095"/>
                <a:gd name="connsiteX3" fmla="*/ 92885 w 101711"/>
                <a:gd name="connsiteY3" fmla="*/ 52487 h 96095"/>
                <a:gd name="connsiteX4" fmla="*/ 67388 w 101711"/>
                <a:gd name="connsiteY4" fmla="*/ 79903 h 96095"/>
                <a:gd name="connsiteX5" fmla="*/ 33517 w 101711"/>
                <a:gd name="connsiteY5" fmla="*/ 95672 h 96095"/>
                <a:gd name="connsiteX6" fmla="*/ 25600 w 101711"/>
                <a:gd name="connsiteY6" fmla="*/ 93207 h 96095"/>
                <a:gd name="connsiteX7" fmla="*/ 1565 w 101711"/>
                <a:gd name="connsiteY7" fmla="*/ 68060 h 96095"/>
                <a:gd name="connsiteX8" fmla="*/ 31685 w 101711"/>
                <a:gd name="connsiteY8" fmla="*/ 8866 h 96095"/>
                <a:gd name="connsiteX9" fmla="*/ 31685 w 101711"/>
                <a:gd name="connsiteY9" fmla="*/ 8866 h 9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711" h="96095">
                  <a:moveTo>
                    <a:pt x="31685" y="8866"/>
                  </a:moveTo>
                  <a:cubicBezTo>
                    <a:pt x="31837" y="8779"/>
                    <a:pt x="31968" y="8670"/>
                    <a:pt x="32121" y="8561"/>
                  </a:cubicBezTo>
                  <a:cubicBezTo>
                    <a:pt x="46559" y="-578"/>
                    <a:pt x="69853" y="-2432"/>
                    <a:pt x="85971" y="3152"/>
                  </a:cubicBezTo>
                  <a:cubicBezTo>
                    <a:pt x="108457" y="10916"/>
                    <a:pt x="103136" y="36871"/>
                    <a:pt x="92885" y="52487"/>
                  </a:cubicBezTo>
                  <a:cubicBezTo>
                    <a:pt x="86080" y="62847"/>
                    <a:pt x="77421" y="72356"/>
                    <a:pt x="67388" y="79903"/>
                  </a:cubicBezTo>
                  <a:cubicBezTo>
                    <a:pt x="58381" y="89957"/>
                    <a:pt x="47017" y="98071"/>
                    <a:pt x="33517" y="95672"/>
                  </a:cubicBezTo>
                  <a:cubicBezTo>
                    <a:pt x="30594" y="95148"/>
                    <a:pt x="27977" y="94298"/>
                    <a:pt x="25600" y="93207"/>
                  </a:cubicBezTo>
                  <a:cubicBezTo>
                    <a:pt x="14084" y="90568"/>
                    <a:pt x="4771" y="81822"/>
                    <a:pt x="1565" y="68060"/>
                  </a:cubicBezTo>
                  <a:cubicBezTo>
                    <a:pt x="-5022" y="39728"/>
                    <a:pt x="9983" y="18114"/>
                    <a:pt x="31685" y="8866"/>
                  </a:cubicBezTo>
                  <a:lnTo>
                    <a:pt x="31685" y="8866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9652891-ECDB-4D1B-A870-1CF137A4AD96}"/>
                </a:ext>
              </a:extLst>
            </p:cNvPr>
            <p:cNvSpPr/>
            <p:nvPr/>
          </p:nvSpPr>
          <p:spPr>
            <a:xfrm>
              <a:off x="1828930" y="4946832"/>
              <a:ext cx="24794" cy="24038"/>
            </a:xfrm>
            <a:custGeom>
              <a:avLst/>
              <a:gdLst>
                <a:gd name="connsiteX0" fmla="*/ 4218 w 24794"/>
                <a:gd name="connsiteY0" fmla="*/ 3 h 24038"/>
                <a:gd name="connsiteX1" fmla="*/ 17915 w 24794"/>
                <a:gd name="connsiteY1" fmla="*/ 4758 h 24038"/>
                <a:gd name="connsiteX2" fmla="*/ 24567 w 24794"/>
                <a:gd name="connsiteY2" fmla="*/ 15576 h 24038"/>
                <a:gd name="connsiteX3" fmla="*/ 20947 w 24794"/>
                <a:gd name="connsiteY3" fmla="*/ 23384 h 24038"/>
                <a:gd name="connsiteX4" fmla="*/ 6508 w 24794"/>
                <a:gd name="connsiteY4" fmla="*/ 19065 h 24038"/>
                <a:gd name="connsiteX5" fmla="*/ 9 w 24794"/>
                <a:gd name="connsiteY5" fmla="*/ 4932 h 24038"/>
                <a:gd name="connsiteX6" fmla="*/ 4218 w 24794"/>
                <a:gd name="connsiteY6" fmla="*/ 3 h 24038"/>
                <a:gd name="connsiteX7" fmla="*/ 4218 w 24794"/>
                <a:gd name="connsiteY7" fmla="*/ 3 h 2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94" h="24038">
                  <a:moveTo>
                    <a:pt x="4218" y="3"/>
                  </a:moveTo>
                  <a:cubicBezTo>
                    <a:pt x="9235" y="199"/>
                    <a:pt x="13902" y="1661"/>
                    <a:pt x="17915" y="4758"/>
                  </a:cubicBezTo>
                  <a:cubicBezTo>
                    <a:pt x="21056" y="7201"/>
                    <a:pt x="24655" y="11301"/>
                    <a:pt x="24567" y="15576"/>
                  </a:cubicBezTo>
                  <a:cubicBezTo>
                    <a:pt x="25265" y="18825"/>
                    <a:pt x="24437" y="21835"/>
                    <a:pt x="20947" y="23384"/>
                  </a:cubicBezTo>
                  <a:cubicBezTo>
                    <a:pt x="16323" y="25456"/>
                    <a:pt x="9911" y="22228"/>
                    <a:pt x="6508" y="19065"/>
                  </a:cubicBezTo>
                  <a:cubicBezTo>
                    <a:pt x="2452" y="15314"/>
                    <a:pt x="423" y="10363"/>
                    <a:pt x="9" y="4932"/>
                  </a:cubicBezTo>
                  <a:cubicBezTo>
                    <a:pt x="-144" y="2686"/>
                    <a:pt x="1710" y="-106"/>
                    <a:pt x="4218" y="3"/>
                  </a:cubicBezTo>
                  <a:lnTo>
                    <a:pt x="4218" y="3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A8F44090-E767-4BC3-BB4F-CFF59BA14A89}"/>
                </a:ext>
              </a:extLst>
            </p:cNvPr>
            <p:cNvSpPr/>
            <p:nvPr/>
          </p:nvSpPr>
          <p:spPr>
            <a:xfrm>
              <a:off x="1860054" y="4914080"/>
              <a:ext cx="87400" cy="94868"/>
            </a:xfrm>
            <a:custGeom>
              <a:avLst/>
              <a:gdLst>
                <a:gd name="connsiteX0" fmla="*/ 19528 w 87400"/>
                <a:gd name="connsiteY0" fmla="*/ 21000 h 94868"/>
                <a:gd name="connsiteX1" fmla="*/ 74861 w 87400"/>
                <a:gd name="connsiteY1" fmla="*/ 3399 h 94868"/>
                <a:gd name="connsiteX2" fmla="*/ 77762 w 87400"/>
                <a:gd name="connsiteY2" fmla="*/ 56856 h 94868"/>
                <a:gd name="connsiteX3" fmla="*/ 33116 w 87400"/>
                <a:gd name="connsiteY3" fmla="*/ 94697 h 94868"/>
                <a:gd name="connsiteX4" fmla="*/ 706 w 87400"/>
                <a:gd name="connsiteY4" fmla="*/ 54217 h 94868"/>
                <a:gd name="connsiteX5" fmla="*/ 19528 w 87400"/>
                <a:gd name="connsiteY5" fmla="*/ 21000 h 94868"/>
                <a:gd name="connsiteX6" fmla="*/ 19528 w 87400"/>
                <a:gd name="connsiteY6" fmla="*/ 21000 h 9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00" h="94868">
                  <a:moveTo>
                    <a:pt x="19528" y="21000"/>
                  </a:moveTo>
                  <a:cubicBezTo>
                    <a:pt x="32658" y="8590"/>
                    <a:pt x="56279" y="-6983"/>
                    <a:pt x="74861" y="3399"/>
                  </a:cubicBezTo>
                  <a:cubicBezTo>
                    <a:pt x="95210" y="14784"/>
                    <a:pt x="86726" y="40825"/>
                    <a:pt x="77762" y="56856"/>
                  </a:cubicBezTo>
                  <a:cubicBezTo>
                    <a:pt x="68907" y="72647"/>
                    <a:pt x="52484" y="92712"/>
                    <a:pt x="33116" y="94697"/>
                  </a:cubicBezTo>
                  <a:cubicBezTo>
                    <a:pt x="9932" y="97074"/>
                    <a:pt x="-3285" y="74239"/>
                    <a:pt x="706" y="54217"/>
                  </a:cubicBezTo>
                  <a:cubicBezTo>
                    <a:pt x="182" y="42047"/>
                    <a:pt x="9343" y="30640"/>
                    <a:pt x="19528" y="21000"/>
                  </a:cubicBezTo>
                  <a:lnTo>
                    <a:pt x="19528" y="21000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3A63241B-F925-4E24-8FE4-1668FC80D729}"/>
                </a:ext>
              </a:extLst>
            </p:cNvPr>
            <p:cNvSpPr/>
            <p:nvPr/>
          </p:nvSpPr>
          <p:spPr>
            <a:xfrm>
              <a:off x="1868979" y="4974116"/>
              <a:ext cx="20411" cy="21783"/>
            </a:xfrm>
            <a:custGeom>
              <a:avLst/>
              <a:gdLst>
                <a:gd name="connsiteX0" fmla="*/ 657 w 20411"/>
                <a:gd name="connsiteY0" fmla="*/ 3406 h 21783"/>
                <a:gd name="connsiteX1" fmla="*/ 10843 w 20411"/>
                <a:gd name="connsiteY1" fmla="*/ 1160 h 21783"/>
                <a:gd name="connsiteX2" fmla="*/ 20396 w 20411"/>
                <a:gd name="connsiteY2" fmla="*/ 15228 h 21783"/>
                <a:gd name="connsiteX3" fmla="*/ 20221 w 20411"/>
                <a:gd name="connsiteY3" fmla="*/ 17081 h 21783"/>
                <a:gd name="connsiteX4" fmla="*/ 20221 w 20411"/>
                <a:gd name="connsiteY4" fmla="*/ 17103 h 21783"/>
                <a:gd name="connsiteX5" fmla="*/ 14202 w 20411"/>
                <a:gd name="connsiteY5" fmla="*/ 21771 h 21783"/>
                <a:gd name="connsiteX6" fmla="*/ 10996 w 20411"/>
                <a:gd name="connsiteY6" fmla="*/ 20484 h 21783"/>
                <a:gd name="connsiteX7" fmla="*/ 2489 w 20411"/>
                <a:gd name="connsiteY7" fmla="*/ 13265 h 21783"/>
                <a:gd name="connsiteX8" fmla="*/ 657 w 20411"/>
                <a:gd name="connsiteY8" fmla="*/ 3406 h 21783"/>
                <a:gd name="connsiteX9" fmla="*/ 657 w 20411"/>
                <a:gd name="connsiteY9" fmla="*/ 3406 h 2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411" h="21783">
                  <a:moveTo>
                    <a:pt x="657" y="3406"/>
                  </a:moveTo>
                  <a:cubicBezTo>
                    <a:pt x="2642" y="-716"/>
                    <a:pt x="7288" y="-607"/>
                    <a:pt x="10843" y="1160"/>
                  </a:cubicBezTo>
                  <a:cubicBezTo>
                    <a:pt x="15794" y="3624"/>
                    <a:pt x="20549" y="9382"/>
                    <a:pt x="20396" y="15228"/>
                  </a:cubicBezTo>
                  <a:cubicBezTo>
                    <a:pt x="20439" y="15838"/>
                    <a:pt x="20396" y="16449"/>
                    <a:pt x="20221" y="17081"/>
                  </a:cubicBezTo>
                  <a:cubicBezTo>
                    <a:pt x="20221" y="17103"/>
                    <a:pt x="20221" y="17103"/>
                    <a:pt x="20221" y="17103"/>
                  </a:cubicBezTo>
                  <a:cubicBezTo>
                    <a:pt x="19611" y="19917"/>
                    <a:pt x="17103" y="21967"/>
                    <a:pt x="14202" y="21771"/>
                  </a:cubicBezTo>
                  <a:cubicBezTo>
                    <a:pt x="12915" y="21683"/>
                    <a:pt x="11868" y="21182"/>
                    <a:pt x="10996" y="20484"/>
                  </a:cubicBezTo>
                  <a:cubicBezTo>
                    <a:pt x="7462" y="18892"/>
                    <a:pt x="4016" y="15598"/>
                    <a:pt x="2489" y="13265"/>
                  </a:cubicBezTo>
                  <a:cubicBezTo>
                    <a:pt x="636" y="10451"/>
                    <a:pt x="-935" y="6721"/>
                    <a:pt x="657" y="3406"/>
                  </a:cubicBezTo>
                  <a:lnTo>
                    <a:pt x="657" y="3406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2F67999-BEEF-4A97-9B97-D8B082F8CECF}"/>
                </a:ext>
              </a:extLst>
            </p:cNvPr>
            <p:cNvSpPr/>
            <p:nvPr/>
          </p:nvSpPr>
          <p:spPr>
            <a:xfrm>
              <a:off x="1928779" y="4858745"/>
              <a:ext cx="77915" cy="109871"/>
            </a:xfrm>
            <a:custGeom>
              <a:avLst/>
              <a:gdLst>
                <a:gd name="connsiteX0" fmla="*/ 3650 w 77915"/>
                <a:gd name="connsiteY0" fmla="*/ 52082 h 109871"/>
                <a:gd name="connsiteX1" fmla="*/ 72985 w 77915"/>
                <a:gd name="connsiteY1" fmla="*/ 10271 h 109871"/>
                <a:gd name="connsiteX2" fmla="*/ 77390 w 77915"/>
                <a:gd name="connsiteY2" fmla="*/ 39017 h 109871"/>
                <a:gd name="connsiteX3" fmla="*/ 73901 w 77915"/>
                <a:gd name="connsiteY3" fmla="*/ 64732 h 109871"/>
                <a:gd name="connsiteX4" fmla="*/ 53290 w 77915"/>
                <a:gd name="connsiteY4" fmla="*/ 104470 h 109871"/>
                <a:gd name="connsiteX5" fmla="*/ 11872 w 77915"/>
                <a:gd name="connsiteY5" fmla="*/ 100261 h 109871"/>
                <a:gd name="connsiteX6" fmla="*/ 3650 w 77915"/>
                <a:gd name="connsiteY6" fmla="*/ 52082 h 109871"/>
                <a:gd name="connsiteX7" fmla="*/ 3650 w 77915"/>
                <a:gd name="connsiteY7" fmla="*/ 52082 h 10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915" h="109871">
                  <a:moveTo>
                    <a:pt x="3650" y="52082"/>
                  </a:moveTo>
                  <a:cubicBezTo>
                    <a:pt x="11022" y="32496"/>
                    <a:pt x="50716" y="-22684"/>
                    <a:pt x="72985" y="10271"/>
                  </a:cubicBezTo>
                  <a:cubicBezTo>
                    <a:pt x="78089" y="17818"/>
                    <a:pt x="78546" y="28592"/>
                    <a:pt x="77390" y="39017"/>
                  </a:cubicBezTo>
                  <a:cubicBezTo>
                    <a:pt x="77347" y="47567"/>
                    <a:pt x="75798" y="56247"/>
                    <a:pt x="73901" y="64732"/>
                  </a:cubicBezTo>
                  <a:cubicBezTo>
                    <a:pt x="70607" y="79454"/>
                    <a:pt x="66485" y="95484"/>
                    <a:pt x="53290" y="104470"/>
                  </a:cubicBezTo>
                  <a:cubicBezTo>
                    <a:pt x="40357" y="113303"/>
                    <a:pt x="23039" y="110882"/>
                    <a:pt x="11872" y="100261"/>
                  </a:cubicBezTo>
                  <a:cubicBezTo>
                    <a:pt x="-1476" y="87545"/>
                    <a:pt x="-2566" y="68592"/>
                    <a:pt x="3650" y="52082"/>
                  </a:cubicBezTo>
                  <a:lnTo>
                    <a:pt x="3650" y="52082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E633CC67-4AD5-4BDC-814B-BD1064BEA371}"/>
                </a:ext>
              </a:extLst>
            </p:cNvPr>
            <p:cNvSpPr/>
            <p:nvPr/>
          </p:nvSpPr>
          <p:spPr>
            <a:xfrm>
              <a:off x="1944480" y="4942952"/>
              <a:ext cx="26889" cy="17371"/>
            </a:xfrm>
            <a:custGeom>
              <a:avLst/>
              <a:gdLst>
                <a:gd name="connsiteX0" fmla="*/ 24961 w 26889"/>
                <a:gd name="connsiteY0" fmla="*/ 3970 h 17371"/>
                <a:gd name="connsiteX1" fmla="*/ 21210 w 26889"/>
                <a:gd name="connsiteY1" fmla="*/ 16424 h 17371"/>
                <a:gd name="connsiteX2" fmla="*/ 1079 w 26889"/>
                <a:gd name="connsiteY2" fmla="*/ 7569 h 17371"/>
                <a:gd name="connsiteX3" fmla="*/ 24961 w 26889"/>
                <a:gd name="connsiteY3" fmla="*/ 3970 h 17371"/>
                <a:gd name="connsiteX4" fmla="*/ 24961 w 26889"/>
                <a:gd name="connsiteY4" fmla="*/ 3970 h 1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89" h="17371">
                  <a:moveTo>
                    <a:pt x="24961" y="3970"/>
                  </a:moveTo>
                  <a:cubicBezTo>
                    <a:pt x="29171" y="8136"/>
                    <a:pt x="25834" y="14287"/>
                    <a:pt x="21210" y="16424"/>
                  </a:cubicBezTo>
                  <a:cubicBezTo>
                    <a:pt x="14012" y="19761"/>
                    <a:pt x="4612" y="13676"/>
                    <a:pt x="1079" y="7569"/>
                  </a:cubicBezTo>
                  <a:cubicBezTo>
                    <a:pt x="-5661" y="-4100"/>
                    <a:pt x="21232" y="263"/>
                    <a:pt x="24961" y="3970"/>
                  </a:cubicBezTo>
                  <a:lnTo>
                    <a:pt x="24961" y="3970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321FE5C-F7AD-4529-A8BA-D74E1051E26C}"/>
                </a:ext>
              </a:extLst>
            </p:cNvPr>
            <p:cNvSpPr/>
            <p:nvPr/>
          </p:nvSpPr>
          <p:spPr>
            <a:xfrm>
              <a:off x="1875323" y="4841609"/>
              <a:ext cx="99902" cy="81495"/>
            </a:xfrm>
            <a:custGeom>
              <a:avLst/>
              <a:gdLst>
                <a:gd name="connsiteX0" fmla="*/ 71326 w 99902"/>
                <a:gd name="connsiteY0" fmla="*/ 68258 h 81495"/>
                <a:gd name="connsiteX1" fmla="*/ 98458 w 99902"/>
                <a:gd name="connsiteY1" fmla="*/ 16938 h 81495"/>
                <a:gd name="connsiteX2" fmla="*/ 46375 w 99902"/>
                <a:gd name="connsiteY2" fmla="*/ 4615 h 81495"/>
                <a:gd name="connsiteX3" fmla="*/ 1228 w 99902"/>
                <a:gd name="connsiteY3" fmla="*/ 41846 h 81495"/>
                <a:gd name="connsiteX4" fmla="*/ 35296 w 99902"/>
                <a:gd name="connsiteY4" fmla="*/ 80930 h 81495"/>
                <a:gd name="connsiteX5" fmla="*/ 71326 w 99902"/>
                <a:gd name="connsiteY5" fmla="*/ 68258 h 81495"/>
                <a:gd name="connsiteX6" fmla="*/ 71326 w 99902"/>
                <a:gd name="connsiteY6" fmla="*/ 68258 h 8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902" h="81495">
                  <a:moveTo>
                    <a:pt x="71326" y="68258"/>
                  </a:moveTo>
                  <a:cubicBezTo>
                    <a:pt x="85874" y="57549"/>
                    <a:pt x="105394" y="37047"/>
                    <a:pt x="98458" y="16938"/>
                  </a:cubicBezTo>
                  <a:cubicBezTo>
                    <a:pt x="90868" y="-5112"/>
                    <a:pt x="63736" y="-1383"/>
                    <a:pt x="46375" y="4615"/>
                  </a:cubicBezTo>
                  <a:cubicBezTo>
                    <a:pt x="29254" y="10526"/>
                    <a:pt x="6615" y="23132"/>
                    <a:pt x="1228" y="41846"/>
                  </a:cubicBezTo>
                  <a:cubicBezTo>
                    <a:pt x="-5228" y="64245"/>
                    <a:pt x="14903" y="81300"/>
                    <a:pt x="35296" y="80930"/>
                  </a:cubicBezTo>
                  <a:cubicBezTo>
                    <a:pt x="47160" y="83569"/>
                    <a:pt x="60028" y="76568"/>
                    <a:pt x="71326" y="68258"/>
                  </a:cubicBezTo>
                  <a:lnTo>
                    <a:pt x="71326" y="68258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D221020-6841-4B50-B36E-5653F76E4025}"/>
                </a:ext>
              </a:extLst>
            </p:cNvPr>
            <p:cNvSpPr/>
            <p:nvPr/>
          </p:nvSpPr>
          <p:spPr>
            <a:xfrm>
              <a:off x="1887373" y="4890430"/>
              <a:ext cx="20197" cy="21942"/>
            </a:xfrm>
            <a:custGeom>
              <a:avLst/>
              <a:gdLst>
                <a:gd name="connsiteX0" fmla="*/ 15721 w 20197"/>
                <a:gd name="connsiteY0" fmla="*/ 21705 h 21942"/>
                <a:gd name="connsiteX1" fmla="*/ 19734 w 20197"/>
                <a:gd name="connsiteY1" fmla="*/ 12065 h 21942"/>
                <a:gd name="connsiteX2" fmla="*/ 7586 w 20197"/>
                <a:gd name="connsiteY2" fmla="*/ 178 h 21942"/>
                <a:gd name="connsiteX3" fmla="*/ 5732 w 20197"/>
                <a:gd name="connsiteY3" fmla="*/ 25 h 21942"/>
                <a:gd name="connsiteX4" fmla="*/ 5710 w 20197"/>
                <a:gd name="connsiteY4" fmla="*/ 25 h 21942"/>
                <a:gd name="connsiteX5" fmla="*/ 39 w 20197"/>
                <a:gd name="connsiteY5" fmla="*/ 5129 h 21942"/>
                <a:gd name="connsiteX6" fmla="*/ 737 w 20197"/>
                <a:gd name="connsiteY6" fmla="*/ 8510 h 21942"/>
                <a:gd name="connsiteX7" fmla="*/ 6343 w 20197"/>
                <a:gd name="connsiteY7" fmla="*/ 18150 h 21942"/>
                <a:gd name="connsiteX8" fmla="*/ 15721 w 20197"/>
                <a:gd name="connsiteY8" fmla="*/ 21705 h 21942"/>
                <a:gd name="connsiteX9" fmla="*/ 15721 w 20197"/>
                <a:gd name="connsiteY9" fmla="*/ 21705 h 21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197" h="21942">
                  <a:moveTo>
                    <a:pt x="15721" y="21705"/>
                  </a:moveTo>
                  <a:cubicBezTo>
                    <a:pt x="20127" y="20483"/>
                    <a:pt x="20846" y="15903"/>
                    <a:pt x="19734" y="12065"/>
                  </a:cubicBezTo>
                  <a:cubicBezTo>
                    <a:pt x="18185" y="6743"/>
                    <a:pt x="13365" y="1050"/>
                    <a:pt x="7586" y="178"/>
                  </a:cubicBezTo>
                  <a:cubicBezTo>
                    <a:pt x="6997" y="25"/>
                    <a:pt x="6386" y="-40"/>
                    <a:pt x="5732" y="25"/>
                  </a:cubicBezTo>
                  <a:cubicBezTo>
                    <a:pt x="5732" y="25"/>
                    <a:pt x="5710" y="25"/>
                    <a:pt x="5710" y="25"/>
                  </a:cubicBezTo>
                  <a:cubicBezTo>
                    <a:pt x="2831" y="134"/>
                    <a:pt x="367" y="2228"/>
                    <a:pt x="39" y="5129"/>
                  </a:cubicBezTo>
                  <a:cubicBezTo>
                    <a:pt x="-114" y="6416"/>
                    <a:pt x="192" y="7528"/>
                    <a:pt x="737" y="8510"/>
                  </a:cubicBezTo>
                  <a:cubicBezTo>
                    <a:pt x="1675" y="12283"/>
                    <a:pt x="4314" y="16230"/>
                    <a:pt x="6343" y="18150"/>
                  </a:cubicBezTo>
                  <a:cubicBezTo>
                    <a:pt x="8807" y="20462"/>
                    <a:pt x="12188" y="22686"/>
                    <a:pt x="15721" y="21705"/>
                  </a:cubicBezTo>
                  <a:lnTo>
                    <a:pt x="15721" y="2170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A5E3B728-F57D-45F2-B4C1-34E8215CFBFE}"/>
                </a:ext>
              </a:extLst>
            </p:cNvPr>
            <p:cNvSpPr/>
            <p:nvPr/>
          </p:nvSpPr>
          <p:spPr>
            <a:xfrm>
              <a:off x="1962464" y="4810402"/>
              <a:ext cx="71465" cy="79542"/>
            </a:xfrm>
            <a:custGeom>
              <a:avLst/>
              <a:gdLst>
                <a:gd name="connsiteX0" fmla="*/ 2287 w 71465"/>
                <a:gd name="connsiteY0" fmla="*/ 35495 h 79542"/>
                <a:gd name="connsiteX1" fmla="*/ 60325 w 71465"/>
                <a:gd name="connsiteY1" fmla="*/ 1536 h 79542"/>
                <a:gd name="connsiteX2" fmla="*/ 24469 w 71465"/>
                <a:gd name="connsiteY2" fmla="*/ 79203 h 79542"/>
                <a:gd name="connsiteX3" fmla="*/ 2287 w 71465"/>
                <a:gd name="connsiteY3" fmla="*/ 35495 h 79542"/>
                <a:gd name="connsiteX4" fmla="*/ 2287 w 71465"/>
                <a:gd name="connsiteY4" fmla="*/ 35495 h 7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65" h="79542">
                  <a:moveTo>
                    <a:pt x="2287" y="35495"/>
                  </a:moveTo>
                  <a:cubicBezTo>
                    <a:pt x="9507" y="17174"/>
                    <a:pt x="41328" y="-6250"/>
                    <a:pt x="60325" y="1536"/>
                  </a:cubicBezTo>
                  <a:cubicBezTo>
                    <a:pt x="87152" y="12507"/>
                    <a:pt x="61721" y="85092"/>
                    <a:pt x="24469" y="79203"/>
                  </a:cubicBezTo>
                  <a:cubicBezTo>
                    <a:pt x="4447" y="76041"/>
                    <a:pt x="-4605" y="52965"/>
                    <a:pt x="2287" y="35495"/>
                  </a:cubicBezTo>
                  <a:lnTo>
                    <a:pt x="2287" y="3549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17C1FDB2-CDC6-424D-AA47-80BAABA4B7A5}"/>
                </a:ext>
              </a:extLst>
            </p:cNvPr>
            <p:cNvSpPr/>
            <p:nvPr/>
          </p:nvSpPr>
          <p:spPr>
            <a:xfrm>
              <a:off x="1982757" y="4857795"/>
              <a:ext cx="20528" cy="18144"/>
            </a:xfrm>
            <a:custGeom>
              <a:avLst/>
              <a:gdLst>
                <a:gd name="connsiteX0" fmla="*/ 1712 w 20528"/>
                <a:gd name="connsiteY0" fmla="*/ 2082 h 18144"/>
                <a:gd name="connsiteX1" fmla="*/ 13402 w 20528"/>
                <a:gd name="connsiteY1" fmla="*/ 2824 h 18144"/>
                <a:gd name="connsiteX2" fmla="*/ 20337 w 20528"/>
                <a:gd name="connsiteY2" fmla="*/ 14361 h 18144"/>
                <a:gd name="connsiteX3" fmla="*/ 4133 w 20528"/>
                <a:gd name="connsiteY3" fmla="*/ 14470 h 18144"/>
                <a:gd name="connsiteX4" fmla="*/ 1712 w 20528"/>
                <a:gd name="connsiteY4" fmla="*/ 2082 h 18144"/>
                <a:gd name="connsiteX5" fmla="*/ 1712 w 20528"/>
                <a:gd name="connsiteY5" fmla="*/ 2082 h 1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28" h="18144">
                  <a:moveTo>
                    <a:pt x="1712" y="2082"/>
                  </a:moveTo>
                  <a:cubicBezTo>
                    <a:pt x="5070" y="-1626"/>
                    <a:pt x="10087" y="250"/>
                    <a:pt x="13402" y="2824"/>
                  </a:cubicBezTo>
                  <a:cubicBezTo>
                    <a:pt x="16652" y="5310"/>
                    <a:pt x="21559" y="9847"/>
                    <a:pt x="20337" y="14361"/>
                  </a:cubicBezTo>
                  <a:cubicBezTo>
                    <a:pt x="18484" y="21210"/>
                    <a:pt x="7731" y="17197"/>
                    <a:pt x="4133" y="14470"/>
                  </a:cubicBezTo>
                  <a:cubicBezTo>
                    <a:pt x="512" y="11679"/>
                    <a:pt x="-1735" y="5899"/>
                    <a:pt x="1712" y="2082"/>
                  </a:cubicBezTo>
                  <a:lnTo>
                    <a:pt x="1712" y="2082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20BBC61-0436-4CFD-927E-E6BB1FBF5AAC}"/>
                </a:ext>
              </a:extLst>
            </p:cNvPr>
            <p:cNvSpPr/>
            <p:nvPr/>
          </p:nvSpPr>
          <p:spPr>
            <a:xfrm>
              <a:off x="7669459" y="4651992"/>
              <a:ext cx="316590" cy="1319086"/>
            </a:xfrm>
            <a:custGeom>
              <a:avLst/>
              <a:gdLst>
                <a:gd name="connsiteX0" fmla="*/ 316418 w 316590"/>
                <a:gd name="connsiteY0" fmla="*/ 4482 h 1319086"/>
                <a:gd name="connsiteX1" fmla="*/ 254825 w 316590"/>
                <a:gd name="connsiteY1" fmla="*/ 130328 h 1319086"/>
                <a:gd name="connsiteX2" fmla="*/ 189787 w 316590"/>
                <a:gd name="connsiteY2" fmla="*/ 261517 h 1319086"/>
                <a:gd name="connsiteX3" fmla="*/ 78641 w 316590"/>
                <a:gd name="connsiteY3" fmla="*/ 536503 h 1319086"/>
                <a:gd name="connsiteX4" fmla="*/ 22894 w 316590"/>
                <a:gd name="connsiteY4" fmla="*/ 1043354 h 1319086"/>
                <a:gd name="connsiteX5" fmla="*/ 103723 w 316590"/>
                <a:gd name="connsiteY5" fmla="*/ 1314021 h 1319086"/>
                <a:gd name="connsiteX6" fmla="*/ 98096 w 316590"/>
                <a:gd name="connsiteY6" fmla="*/ 1317467 h 1319086"/>
                <a:gd name="connsiteX7" fmla="*/ 2937 w 316590"/>
                <a:gd name="connsiteY7" fmla="*/ 835021 h 1319086"/>
                <a:gd name="connsiteX8" fmla="*/ 153582 w 316590"/>
                <a:gd name="connsiteY8" fmla="*/ 299838 h 1319086"/>
                <a:gd name="connsiteX9" fmla="*/ 227410 w 316590"/>
                <a:gd name="connsiteY9" fmla="*/ 148627 h 1319086"/>
                <a:gd name="connsiteX10" fmla="*/ 310311 w 316590"/>
                <a:gd name="connsiteY10" fmla="*/ 1145 h 1319086"/>
                <a:gd name="connsiteX11" fmla="*/ 316418 w 316590"/>
                <a:gd name="connsiteY11" fmla="*/ 4482 h 1319086"/>
                <a:gd name="connsiteX12" fmla="*/ 316418 w 316590"/>
                <a:gd name="connsiteY12" fmla="*/ 4482 h 131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590" h="1319086">
                  <a:moveTo>
                    <a:pt x="316418" y="4482"/>
                  </a:moveTo>
                  <a:cubicBezTo>
                    <a:pt x="301064" y="48146"/>
                    <a:pt x="275916" y="89193"/>
                    <a:pt x="254825" y="130328"/>
                  </a:cubicBezTo>
                  <a:cubicBezTo>
                    <a:pt x="232535" y="173752"/>
                    <a:pt x="210725" y="217438"/>
                    <a:pt x="189787" y="261517"/>
                  </a:cubicBezTo>
                  <a:cubicBezTo>
                    <a:pt x="147344" y="350831"/>
                    <a:pt x="108871" y="442282"/>
                    <a:pt x="78641" y="536503"/>
                  </a:cubicBezTo>
                  <a:cubicBezTo>
                    <a:pt x="26340" y="699513"/>
                    <a:pt x="539" y="872644"/>
                    <a:pt x="22894" y="1043354"/>
                  </a:cubicBezTo>
                  <a:cubicBezTo>
                    <a:pt x="35217" y="1137400"/>
                    <a:pt x="63156" y="1228393"/>
                    <a:pt x="103723" y="1314021"/>
                  </a:cubicBezTo>
                  <a:cubicBezTo>
                    <a:pt x="105490" y="1317772"/>
                    <a:pt x="100299" y="1321218"/>
                    <a:pt x="98096" y="1317467"/>
                  </a:cubicBezTo>
                  <a:cubicBezTo>
                    <a:pt x="13319" y="1173540"/>
                    <a:pt x="-8862" y="999384"/>
                    <a:pt x="2937" y="835021"/>
                  </a:cubicBezTo>
                  <a:cubicBezTo>
                    <a:pt x="16329" y="648324"/>
                    <a:pt x="76438" y="469217"/>
                    <a:pt x="153582" y="299838"/>
                  </a:cubicBezTo>
                  <a:cubicBezTo>
                    <a:pt x="176832" y="248780"/>
                    <a:pt x="201630" y="198442"/>
                    <a:pt x="227410" y="148627"/>
                  </a:cubicBezTo>
                  <a:cubicBezTo>
                    <a:pt x="252928" y="99313"/>
                    <a:pt x="276832" y="45573"/>
                    <a:pt x="310311" y="1145"/>
                  </a:cubicBezTo>
                  <a:cubicBezTo>
                    <a:pt x="312427" y="-1669"/>
                    <a:pt x="317596" y="1189"/>
                    <a:pt x="316418" y="4482"/>
                  </a:cubicBezTo>
                  <a:lnTo>
                    <a:pt x="316418" y="4482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C6D74E-7542-43E4-964A-7B105D91A1F8}"/>
                </a:ext>
              </a:extLst>
            </p:cNvPr>
            <p:cNvSpPr/>
            <p:nvPr/>
          </p:nvSpPr>
          <p:spPr>
            <a:xfrm>
              <a:off x="7893459" y="4594677"/>
              <a:ext cx="114616" cy="107855"/>
            </a:xfrm>
            <a:custGeom>
              <a:avLst/>
              <a:gdLst>
                <a:gd name="connsiteX0" fmla="*/ 14424 w 114616"/>
                <a:gd name="connsiteY0" fmla="*/ 27009 h 107855"/>
                <a:gd name="connsiteX1" fmla="*/ 71349 w 114616"/>
                <a:gd name="connsiteY1" fmla="*/ 95 h 107855"/>
                <a:gd name="connsiteX2" fmla="*/ 114577 w 114616"/>
                <a:gd name="connsiteY2" fmla="*/ 38176 h 107855"/>
                <a:gd name="connsiteX3" fmla="*/ 101186 w 114616"/>
                <a:gd name="connsiteY3" fmla="*/ 68187 h 107855"/>
                <a:gd name="connsiteX4" fmla="*/ 62473 w 114616"/>
                <a:gd name="connsiteY4" fmla="*/ 104894 h 107855"/>
                <a:gd name="connsiteX5" fmla="*/ 7292 w 114616"/>
                <a:gd name="connsiteY5" fmla="*/ 86900 h 107855"/>
                <a:gd name="connsiteX6" fmla="*/ 14424 w 114616"/>
                <a:gd name="connsiteY6" fmla="*/ 27009 h 107855"/>
                <a:gd name="connsiteX7" fmla="*/ 14424 w 114616"/>
                <a:gd name="connsiteY7" fmla="*/ 27009 h 1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616" h="107855">
                  <a:moveTo>
                    <a:pt x="14424" y="27009"/>
                  </a:moveTo>
                  <a:cubicBezTo>
                    <a:pt x="28688" y="11523"/>
                    <a:pt x="50346" y="1360"/>
                    <a:pt x="71349" y="95"/>
                  </a:cubicBezTo>
                  <a:cubicBezTo>
                    <a:pt x="94795" y="-1323"/>
                    <a:pt x="115646" y="13246"/>
                    <a:pt x="114577" y="38176"/>
                  </a:cubicBezTo>
                  <a:cubicBezTo>
                    <a:pt x="114054" y="50041"/>
                    <a:pt x="108841" y="60095"/>
                    <a:pt x="101186" y="68187"/>
                  </a:cubicBezTo>
                  <a:cubicBezTo>
                    <a:pt x="92505" y="83847"/>
                    <a:pt x="78939" y="98590"/>
                    <a:pt x="62473" y="104894"/>
                  </a:cubicBezTo>
                  <a:cubicBezTo>
                    <a:pt x="42538" y="112505"/>
                    <a:pt x="18873" y="105068"/>
                    <a:pt x="7292" y="86900"/>
                  </a:cubicBezTo>
                  <a:cubicBezTo>
                    <a:pt x="-5206" y="67249"/>
                    <a:pt x="-865" y="43628"/>
                    <a:pt x="14424" y="27009"/>
                  </a:cubicBezTo>
                  <a:lnTo>
                    <a:pt x="14424" y="2700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25477A51-1E68-4D5F-B8F5-7F1EC5F4B427}"/>
                </a:ext>
              </a:extLst>
            </p:cNvPr>
            <p:cNvSpPr/>
            <p:nvPr/>
          </p:nvSpPr>
          <p:spPr>
            <a:xfrm>
              <a:off x="7863350" y="4542706"/>
              <a:ext cx="138107" cy="100414"/>
            </a:xfrm>
            <a:custGeom>
              <a:avLst/>
              <a:gdLst>
                <a:gd name="connsiteX0" fmla="*/ 78448 w 138107"/>
                <a:gd name="connsiteY0" fmla="*/ 92197 h 100414"/>
                <a:gd name="connsiteX1" fmla="*/ 138011 w 138107"/>
                <a:gd name="connsiteY1" fmla="*/ 33680 h 100414"/>
                <a:gd name="connsiteX2" fmla="*/ 78448 w 138107"/>
                <a:gd name="connsiteY2" fmla="*/ 550 h 100414"/>
                <a:gd name="connsiteX3" fmla="*/ 28218 w 138107"/>
                <a:gd name="connsiteY3" fmla="*/ 12786 h 100414"/>
                <a:gd name="connsiteX4" fmla="*/ 5383 w 138107"/>
                <a:gd name="connsiteY4" fmla="*/ 80442 h 100414"/>
                <a:gd name="connsiteX5" fmla="*/ 78448 w 138107"/>
                <a:gd name="connsiteY5" fmla="*/ 92197 h 100414"/>
                <a:gd name="connsiteX6" fmla="*/ 78448 w 138107"/>
                <a:gd name="connsiteY6" fmla="*/ 92197 h 10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107" h="100414">
                  <a:moveTo>
                    <a:pt x="78448" y="92197"/>
                  </a:moveTo>
                  <a:cubicBezTo>
                    <a:pt x="101239" y="83277"/>
                    <a:pt x="140302" y="64607"/>
                    <a:pt x="138011" y="33680"/>
                  </a:cubicBezTo>
                  <a:cubicBezTo>
                    <a:pt x="136049" y="7290"/>
                    <a:pt x="107761" y="-2547"/>
                    <a:pt x="78448" y="550"/>
                  </a:cubicBezTo>
                  <a:cubicBezTo>
                    <a:pt x="60694" y="1226"/>
                    <a:pt x="42395" y="5654"/>
                    <a:pt x="28218" y="12786"/>
                  </a:cubicBezTo>
                  <a:cubicBezTo>
                    <a:pt x="3573" y="25174"/>
                    <a:pt x="-7420" y="58282"/>
                    <a:pt x="5383" y="80442"/>
                  </a:cubicBezTo>
                  <a:cubicBezTo>
                    <a:pt x="20781" y="107094"/>
                    <a:pt x="51490" y="102754"/>
                    <a:pt x="78448" y="92197"/>
                  </a:cubicBezTo>
                  <a:lnTo>
                    <a:pt x="78448" y="92197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84128A9-A491-4340-926E-A689972D5AE8}"/>
                </a:ext>
              </a:extLst>
            </p:cNvPr>
            <p:cNvSpPr/>
            <p:nvPr/>
          </p:nvSpPr>
          <p:spPr>
            <a:xfrm>
              <a:off x="7875265" y="4586385"/>
              <a:ext cx="19502" cy="35864"/>
            </a:xfrm>
            <a:custGeom>
              <a:avLst/>
              <a:gdLst>
                <a:gd name="connsiteX0" fmla="*/ 16347 w 19502"/>
                <a:gd name="connsiteY0" fmla="*/ 32727 h 35864"/>
                <a:gd name="connsiteX1" fmla="*/ 19008 w 19502"/>
                <a:gd name="connsiteY1" fmla="*/ 12814 h 35864"/>
                <a:gd name="connsiteX2" fmla="*/ 9324 w 19502"/>
                <a:gd name="connsiteY2" fmla="*/ 99 h 35864"/>
                <a:gd name="connsiteX3" fmla="*/ 1145 w 19502"/>
                <a:gd name="connsiteY3" fmla="*/ 22716 h 35864"/>
                <a:gd name="connsiteX4" fmla="*/ 3130 w 19502"/>
                <a:gd name="connsiteY4" fmla="*/ 29587 h 35864"/>
                <a:gd name="connsiteX5" fmla="*/ 16347 w 19502"/>
                <a:gd name="connsiteY5" fmla="*/ 32727 h 35864"/>
                <a:gd name="connsiteX6" fmla="*/ 16347 w 19502"/>
                <a:gd name="connsiteY6" fmla="*/ 32727 h 3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2" h="35864">
                  <a:moveTo>
                    <a:pt x="16347" y="32727"/>
                  </a:moveTo>
                  <a:cubicBezTo>
                    <a:pt x="20251" y="27449"/>
                    <a:pt x="19706" y="18485"/>
                    <a:pt x="19008" y="12814"/>
                  </a:cubicBezTo>
                  <a:cubicBezTo>
                    <a:pt x="18310" y="7166"/>
                    <a:pt x="16325" y="-992"/>
                    <a:pt x="9324" y="99"/>
                  </a:cubicBezTo>
                  <a:cubicBezTo>
                    <a:pt x="753" y="1408"/>
                    <a:pt x="-1734" y="14516"/>
                    <a:pt x="1145" y="22716"/>
                  </a:cubicBezTo>
                  <a:cubicBezTo>
                    <a:pt x="1538" y="25246"/>
                    <a:pt x="2236" y="27646"/>
                    <a:pt x="3130" y="29587"/>
                  </a:cubicBezTo>
                  <a:cubicBezTo>
                    <a:pt x="5376" y="34516"/>
                    <a:pt x="11592" y="39140"/>
                    <a:pt x="16347" y="32727"/>
                  </a:cubicBezTo>
                  <a:lnTo>
                    <a:pt x="16347" y="32727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6E31187-1C28-4CFC-96C9-93C92E558483}"/>
                </a:ext>
              </a:extLst>
            </p:cNvPr>
            <p:cNvSpPr/>
            <p:nvPr/>
          </p:nvSpPr>
          <p:spPr>
            <a:xfrm>
              <a:off x="8022169" y="4654826"/>
              <a:ext cx="99286" cy="139859"/>
            </a:xfrm>
            <a:custGeom>
              <a:avLst/>
              <a:gdLst>
                <a:gd name="connsiteX0" fmla="*/ 10339 w 99286"/>
                <a:gd name="connsiteY0" fmla="*/ 51746 h 139859"/>
                <a:gd name="connsiteX1" fmla="*/ 70078 w 99286"/>
                <a:gd name="connsiteY1" fmla="*/ 1168 h 139859"/>
                <a:gd name="connsiteX2" fmla="*/ 97907 w 99286"/>
                <a:gd name="connsiteY2" fmla="*/ 68977 h 139859"/>
                <a:gd name="connsiteX3" fmla="*/ 82989 w 99286"/>
                <a:gd name="connsiteY3" fmla="*/ 118617 h 139859"/>
                <a:gd name="connsiteX4" fmla="*/ 16882 w 99286"/>
                <a:gd name="connsiteY4" fmla="*/ 129500 h 139859"/>
                <a:gd name="connsiteX5" fmla="*/ 10339 w 99286"/>
                <a:gd name="connsiteY5" fmla="*/ 51746 h 139859"/>
                <a:gd name="connsiteX6" fmla="*/ 10339 w 99286"/>
                <a:gd name="connsiteY6" fmla="*/ 51746 h 13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286" h="139859">
                  <a:moveTo>
                    <a:pt x="10339" y="51746"/>
                  </a:moveTo>
                  <a:cubicBezTo>
                    <a:pt x="20328" y="29871"/>
                    <a:pt x="40677" y="-7033"/>
                    <a:pt x="70078" y="1168"/>
                  </a:cubicBezTo>
                  <a:cubicBezTo>
                    <a:pt x="95160" y="8147"/>
                    <a:pt x="102750" y="39271"/>
                    <a:pt x="97907" y="68977"/>
                  </a:cubicBezTo>
                  <a:cubicBezTo>
                    <a:pt x="96119" y="87210"/>
                    <a:pt x="90710" y="105291"/>
                    <a:pt x="82989" y="118617"/>
                  </a:cubicBezTo>
                  <a:cubicBezTo>
                    <a:pt x="69554" y="141780"/>
                    <a:pt x="37231" y="146905"/>
                    <a:pt x="16882" y="129500"/>
                  </a:cubicBezTo>
                  <a:cubicBezTo>
                    <a:pt x="-7590" y="108584"/>
                    <a:pt x="-1482" y="77613"/>
                    <a:pt x="10339" y="51746"/>
                  </a:cubicBezTo>
                  <a:lnTo>
                    <a:pt x="10339" y="5174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EF09565-A651-46EB-BAFA-11FD4F1AADC4}"/>
                </a:ext>
              </a:extLst>
            </p:cNvPr>
            <p:cNvSpPr/>
            <p:nvPr/>
          </p:nvSpPr>
          <p:spPr>
            <a:xfrm>
              <a:off x="8041020" y="4759947"/>
              <a:ext cx="34269" cy="22051"/>
            </a:xfrm>
            <a:custGeom>
              <a:avLst/>
              <a:gdLst>
                <a:gd name="connsiteX0" fmla="*/ 3352 w 34269"/>
                <a:gd name="connsiteY0" fmla="*/ 1501 h 22051"/>
                <a:gd name="connsiteX1" fmla="*/ 22545 w 34269"/>
                <a:gd name="connsiteY1" fmla="*/ 2482 h 22051"/>
                <a:gd name="connsiteX2" fmla="*/ 34083 w 34269"/>
                <a:gd name="connsiteY2" fmla="*/ 14892 h 22051"/>
                <a:gd name="connsiteX3" fmla="*/ 11945 w 34269"/>
                <a:gd name="connsiteY3" fmla="*/ 19080 h 22051"/>
                <a:gd name="connsiteX4" fmla="*/ 5512 w 34269"/>
                <a:gd name="connsiteY4" fmla="*/ 15743 h 22051"/>
                <a:gd name="connsiteX5" fmla="*/ 3352 w 34269"/>
                <a:gd name="connsiteY5" fmla="*/ 1501 h 22051"/>
                <a:gd name="connsiteX6" fmla="*/ 3352 w 34269"/>
                <a:gd name="connsiteY6" fmla="*/ 1501 h 2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69" h="22051">
                  <a:moveTo>
                    <a:pt x="3352" y="1501"/>
                  </a:moveTo>
                  <a:cubicBezTo>
                    <a:pt x="8652" y="-1553"/>
                    <a:pt x="17179" y="715"/>
                    <a:pt x="22545" y="2482"/>
                  </a:cubicBezTo>
                  <a:cubicBezTo>
                    <a:pt x="27911" y="4270"/>
                    <a:pt x="35566" y="7847"/>
                    <a:pt x="34083" y="14892"/>
                  </a:cubicBezTo>
                  <a:cubicBezTo>
                    <a:pt x="32273" y="23507"/>
                    <a:pt x="19601" y="23616"/>
                    <a:pt x="11945" y="19080"/>
                  </a:cubicBezTo>
                  <a:cubicBezTo>
                    <a:pt x="9546" y="18207"/>
                    <a:pt x="7300" y="17029"/>
                    <a:pt x="5512" y="15743"/>
                  </a:cubicBezTo>
                  <a:cubicBezTo>
                    <a:pt x="931" y="12493"/>
                    <a:pt x="-3082" y="5208"/>
                    <a:pt x="3352" y="1501"/>
                  </a:cubicBezTo>
                  <a:lnTo>
                    <a:pt x="3352" y="1501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3CFA2F98-BDC4-4599-94B6-DB66396C327F}"/>
                </a:ext>
              </a:extLst>
            </p:cNvPr>
            <p:cNvSpPr/>
            <p:nvPr/>
          </p:nvSpPr>
          <p:spPr>
            <a:xfrm>
              <a:off x="7902860" y="4656722"/>
              <a:ext cx="26842" cy="28587"/>
            </a:xfrm>
            <a:custGeom>
              <a:avLst/>
              <a:gdLst>
                <a:gd name="connsiteX0" fmla="*/ 748 w 26842"/>
                <a:gd name="connsiteY0" fmla="*/ 3263 h 28587"/>
                <a:gd name="connsiteX1" fmla="*/ 13441 w 26842"/>
                <a:gd name="connsiteY1" fmla="*/ 2107 h 28587"/>
                <a:gd name="connsiteX2" fmla="*/ 26833 w 26842"/>
                <a:gd name="connsiteY2" fmla="*/ 20842 h 28587"/>
                <a:gd name="connsiteX3" fmla="*/ 16408 w 26842"/>
                <a:gd name="connsiteY3" fmla="*/ 28367 h 28587"/>
                <a:gd name="connsiteX4" fmla="*/ 4957 w 26842"/>
                <a:gd name="connsiteY4" fmla="*/ 17876 h 28587"/>
                <a:gd name="connsiteX5" fmla="*/ 748 w 26842"/>
                <a:gd name="connsiteY5" fmla="*/ 3263 h 28587"/>
                <a:gd name="connsiteX6" fmla="*/ 748 w 26842"/>
                <a:gd name="connsiteY6" fmla="*/ 3263 h 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42" h="28587">
                  <a:moveTo>
                    <a:pt x="748" y="3263"/>
                  </a:moveTo>
                  <a:cubicBezTo>
                    <a:pt x="3387" y="-1688"/>
                    <a:pt x="9582" y="-96"/>
                    <a:pt x="13441" y="2107"/>
                  </a:cubicBezTo>
                  <a:cubicBezTo>
                    <a:pt x="20028" y="5902"/>
                    <a:pt x="27138" y="12533"/>
                    <a:pt x="26833" y="20842"/>
                  </a:cubicBezTo>
                  <a:cubicBezTo>
                    <a:pt x="26637" y="26142"/>
                    <a:pt x="21424" y="29501"/>
                    <a:pt x="16408" y="28367"/>
                  </a:cubicBezTo>
                  <a:cubicBezTo>
                    <a:pt x="11217" y="27189"/>
                    <a:pt x="7661" y="22086"/>
                    <a:pt x="4957" y="17876"/>
                  </a:cubicBezTo>
                  <a:cubicBezTo>
                    <a:pt x="2493" y="14016"/>
                    <a:pt x="-1717" y="7909"/>
                    <a:pt x="748" y="3263"/>
                  </a:cubicBezTo>
                  <a:lnTo>
                    <a:pt x="748" y="326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052533B-DFC5-4A79-819B-CAA2C5BE6050}"/>
                </a:ext>
              </a:extLst>
            </p:cNvPr>
            <p:cNvSpPr/>
            <p:nvPr/>
          </p:nvSpPr>
          <p:spPr>
            <a:xfrm>
              <a:off x="7951940" y="4623694"/>
              <a:ext cx="105678" cy="132191"/>
            </a:xfrm>
            <a:custGeom>
              <a:avLst/>
              <a:gdLst>
                <a:gd name="connsiteX0" fmla="*/ 10730 w 105678"/>
                <a:gd name="connsiteY0" fmla="*/ 42224 h 132191"/>
                <a:gd name="connsiteX1" fmla="*/ 46717 w 105678"/>
                <a:gd name="connsiteY1" fmla="*/ 5692 h 132191"/>
                <a:gd name="connsiteX2" fmla="*/ 97339 w 105678"/>
                <a:gd name="connsiteY2" fmla="*/ 12496 h 132191"/>
                <a:gd name="connsiteX3" fmla="*/ 104057 w 105678"/>
                <a:gd name="connsiteY3" fmla="*/ 45168 h 132191"/>
                <a:gd name="connsiteX4" fmla="*/ 105583 w 105678"/>
                <a:gd name="connsiteY4" fmla="*/ 51668 h 132191"/>
                <a:gd name="connsiteX5" fmla="*/ 49662 w 105678"/>
                <a:gd name="connsiteY5" fmla="*/ 132192 h 132191"/>
                <a:gd name="connsiteX6" fmla="*/ 959 w 105678"/>
                <a:gd name="connsiteY6" fmla="*/ 65517 h 132191"/>
                <a:gd name="connsiteX7" fmla="*/ 10730 w 105678"/>
                <a:gd name="connsiteY7" fmla="*/ 42224 h 132191"/>
                <a:gd name="connsiteX8" fmla="*/ 10730 w 105678"/>
                <a:gd name="connsiteY8" fmla="*/ 42224 h 1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678" h="132191">
                  <a:moveTo>
                    <a:pt x="10730" y="42224"/>
                  </a:moveTo>
                  <a:cubicBezTo>
                    <a:pt x="19389" y="26302"/>
                    <a:pt x="32890" y="12584"/>
                    <a:pt x="46717" y="5692"/>
                  </a:cubicBezTo>
                  <a:cubicBezTo>
                    <a:pt x="63206" y="-2531"/>
                    <a:pt x="84929" y="-3120"/>
                    <a:pt x="97339" y="12496"/>
                  </a:cubicBezTo>
                  <a:cubicBezTo>
                    <a:pt x="105060" y="22224"/>
                    <a:pt x="106761" y="34089"/>
                    <a:pt x="104057" y="45168"/>
                  </a:cubicBezTo>
                  <a:cubicBezTo>
                    <a:pt x="105300" y="47022"/>
                    <a:pt x="105932" y="49312"/>
                    <a:pt x="105583" y="51668"/>
                  </a:cubicBezTo>
                  <a:cubicBezTo>
                    <a:pt x="101570" y="78495"/>
                    <a:pt x="83381" y="132279"/>
                    <a:pt x="49662" y="132192"/>
                  </a:cubicBezTo>
                  <a:cubicBezTo>
                    <a:pt x="16031" y="132104"/>
                    <a:pt x="-4820" y="95790"/>
                    <a:pt x="959" y="65517"/>
                  </a:cubicBezTo>
                  <a:cubicBezTo>
                    <a:pt x="2508" y="57338"/>
                    <a:pt x="5954" y="49421"/>
                    <a:pt x="10730" y="42224"/>
                  </a:cubicBezTo>
                  <a:lnTo>
                    <a:pt x="10730" y="4222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A35E0C3E-3845-4A15-8F38-C2D3F59725B1}"/>
                </a:ext>
              </a:extLst>
            </p:cNvPr>
            <p:cNvSpPr/>
            <p:nvPr/>
          </p:nvSpPr>
          <p:spPr>
            <a:xfrm>
              <a:off x="7975837" y="4725177"/>
              <a:ext cx="29941" cy="22349"/>
            </a:xfrm>
            <a:custGeom>
              <a:avLst/>
              <a:gdLst>
                <a:gd name="connsiteX0" fmla="*/ 6724 w 29941"/>
                <a:gd name="connsiteY0" fmla="*/ 43 h 22349"/>
                <a:gd name="connsiteX1" fmla="*/ 29886 w 29941"/>
                <a:gd name="connsiteY1" fmla="*/ 16096 h 22349"/>
                <a:gd name="connsiteX2" fmla="*/ 8033 w 29941"/>
                <a:gd name="connsiteY2" fmla="*/ 18081 h 22349"/>
                <a:gd name="connsiteX3" fmla="*/ 312 w 29941"/>
                <a:gd name="connsiteY3" fmla="*/ 8484 h 22349"/>
                <a:gd name="connsiteX4" fmla="*/ 6724 w 29941"/>
                <a:gd name="connsiteY4" fmla="*/ 43 h 22349"/>
                <a:gd name="connsiteX5" fmla="*/ 6724 w 29941"/>
                <a:gd name="connsiteY5" fmla="*/ 43 h 22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41" h="22349">
                  <a:moveTo>
                    <a:pt x="6724" y="43"/>
                  </a:moveTo>
                  <a:cubicBezTo>
                    <a:pt x="12329" y="-698"/>
                    <a:pt x="31086" y="8179"/>
                    <a:pt x="29886" y="16096"/>
                  </a:cubicBezTo>
                  <a:cubicBezTo>
                    <a:pt x="28338" y="26325"/>
                    <a:pt x="13332" y="21767"/>
                    <a:pt x="8033" y="18081"/>
                  </a:cubicBezTo>
                  <a:cubicBezTo>
                    <a:pt x="4804" y="15834"/>
                    <a:pt x="1511" y="12301"/>
                    <a:pt x="312" y="8484"/>
                  </a:cubicBezTo>
                  <a:cubicBezTo>
                    <a:pt x="-1084" y="3904"/>
                    <a:pt x="2406" y="611"/>
                    <a:pt x="6724" y="43"/>
                  </a:cubicBezTo>
                  <a:lnTo>
                    <a:pt x="6724" y="43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0AB9D2E-B0D0-42C4-81B3-EDA00B3CCACE}"/>
                </a:ext>
              </a:extLst>
            </p:cNvPr>
            <p:cNvSpPr/>
            <p:nvPr/>
          </p:nvSpPr>
          <p:spPr>
            <a:xfrm>
              <a:off x="7928675" y="4489012"/>
              <a:ext cx="139669" cy="101731"/>
            </a:xfrm>
            <a:custGeom>
              <a:avLst/>
              <a:gdLst>
                <a:gd name="connsiteX0" fmla="*/ 61476 w 139669"/>
                <a:gd name="connsiteY0" fmla="*/ 4233 h 101731"/>
                <a:gd name="connsiteX1" fmla="*/ 137813 w 139669"/>
                <a:gd name="connsiteY1" fmla="*/ 21485 h 101731"/>
                <a:gd name="connsiteX2" fmla="*/ 97027 w 139669"/>
                <a:gd name="connsiteY2" fmla="*/ 83775 h 101731"/>
                <a:gd name="connsiteX3" fmla="*/ 47059 w 139669"/>
                <a:gd name="connsiteY3" fmla="*/ 101442 h 101731"/>
                <a:gd name="connsiteX4" fmla="*/ 254 w 139669"/>
                <a:gd name="connsiteY4" fmla="*/ 55596 h 101731"/>
                <a:gd name="connsiteX5" fmla="*/ 61476 w 139669"/>
                <a:gd name="connsiteY5" fmla="*/ 4233 h 101731"/>
                <a:gd name="connsiteX6" fmla="*/ 61476 w 139669"/>
                <a:gd name="connsiteY6" fmla="*/ 4233 h 10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9" h="101731">
                  <a:moveTo>
                    <a:pt x="61476" y="4233"/>
                  </a:moveTo>
                  <a:cubicBezTo>
                    <a:pt x="85445" y="-849"/>
                    <a:pt x="127888" y="-6672"/>
                    <a:pt x="137813" y="21485"/>
                  </a:cubicBezTo>
                  <a:cubicBezTo>
                    <a:pt x="146275" y="45476"/>
                    <a:pt x="124617" y="69969"/>
                    <a:pt x="97027" y="83775"/>
                  </a:cubicBezTo>
                  <a:cubicBezTo>
                    <a:pt x="80779" y="93175"/>
                    <a:pt x="62588" y="99653"/>
                    <a:pt x="47059" y="101442"/>
                  </a:cubicBezTo>
                  <a:cubicBezTo>
                    <a:pt x="20037" y="104560"/>
                    <a:pt x="-2668" y="82030"/>
                    <a:pt x="254" y="55596"/>
                  </a:cubicBezTo>
                  <a:cubicBezTo>
                    <a:pt x="3766" y="23797"/>
                    <a:pt x="33101" y="10252"/>
                    <a:pt x="61476" y="4233"/>
                  </a:cubicBezTo>
                  <a:lnTo>
                    <a:pt x="61476" y="423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82F7A4D8-31CB-4D41-BAAB-B360E0EDD225}"/>
                </a:ext>
              </a:extLst>
            </p:cNvPr>
            <p:cNvSpPr/>
            <p:nvPr/>
          </p:nvSpPr>
          <p:spPr>
            <a:xfrm>
              <a:off x="7941775" y="4541577"/>
              <a:ext cx="17927" cy="27355"/>
            </a:xfrm>
            <a:custGeom>
              <a:avLst/>
              <a:gdLst>
                <a:gd name="connsiteX0" fmla="*/ 8682 w 17927"/>
                <a:gd name="connsiteY0" fmla="*/ 523 h 27355"/>
                <a:gd name="connsiteX1" fmla="*/ 16883 w 17927"/>
                <a:gd name="connsiteY1" fmla="*/ 13326 h 27355"/>
                <a:gd name="connsiteX2" fmla="*/ 13808 w 17927"/>
                <a:gd name="connsiteY2" fmla="*/ 26717 h 27355"/>
                <a:gd name="connsiteX3" fmla="*/ 721 w 17927"/>
                <a:gd name="connsiteY3" fmla="*/ 14525 h 27355"/>
                <a:gd name="connsiteX4" fmla="*/ 1 w 17927"/>
                <a:gd name="connsiteY4" fmla="*/ 8789 h 27355"/>
                <a:gd name="connsiteX5" fmla="*/ 8682 w 17927"/>
                <a:gd name="connsiteY5" fmla="*/ 523 h 27355"/>
                <a:gd name="connsiteX6" fmla="*/ 8682 w 17927"/>
                <a:gd name="connsiteY6" fmla="*/ 523 h 2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27" h="27355">
                  <a:moveTo>
                    <a:pt x="8682" y="523"/>
                  </a:moveTo>
                  <a:cubicBezTo>
                    <a:pt x="13197" y="2464"/>
                    <a:pt x="15618" y="9007"/>
                    <a:pt x="16883" y="13326"/>
                  </a:cubicBezTo>
                  <a:cubicBezTo>
                    <a:pt x="18147" y="17622"/>
                    <a:pt x="19281" y="24274"/>
                    <a:pt x="13808" y="26717"/>
                  </a:cubicBezTo>
                  <a:cubicBezTo>
                    <a:pt x="7133" y="29705"/>
                    <a:pt x="1202" y="21614"/>
                    <a:pt x="721" y="14525"/>
                  </a:cubicBezTo>
                  <a:cubicBezTo>
                    <a:pt x="197" y="12562"/>
                    <a:pt x="-20" y="10556"/>
                    <a:pt x="1" y="8789"/>
                  </a:cubicBezTo>
                  <a:cubicBezTo>
                    <a:pt x="111" y="4274"/>
                    <a:pt x="3208" y="-1833"/>
                    <a:pt x="8682" y="523"/>
                  </a:cubicBezTo>
                  <a:lnTo>
                    <a:pt x="8682" y="523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A171FE2-7441-40B0-A1B7-FB9BF99FE6F1}"/>
                </a:ext>
              </a:extLst>
            </p:cNvPr>
            <p:cNvSpPr/>
            <p:nvPr/>
          </p:nvSpPr>
          <p:spPr>
            <a:xfrm>
              <a:off x="8096836" y="4617480"/>
              <a:ext cx="69557" cy="107240"/>
            </a:xfrm>
            <a:custGeom>
              <a:avLst/>
              <a:gdLst>
                <a:gd name="connsiteX0" fmla="*/ 5290 w 69557"/>
                <a:gd name="connsiteY0" fmla="*/ 41132 h 107240"/>
                <a:gd name="connsiteX1" fmla="*/ 31485 w 69557"/>
                <a:gd name="connsiteY1" fmla="*/ 3988 h 107240"/>
                <a:gd name="connsiteX2" fmla="*/ 66272 w 69557"/>
                <a:gd name="connsiteY2" fmla="*/ 12953 h 107240"/>
                <a:gd name="connsiteX3" fmla="*/ 64963 w 69557"/>
                <a:gd name="connsiteY3" fmla="*/ 58776 h 107240"/>
                <a:gd name="connsiteX4" fmla="*/ 56697 w 69557"/>
                <a:gd name="connsiteY4" fmla="*/ 83138 h 107240"/>
                <a:gd name="connsiteX5" fmla="*/ 33121 w 69557"/>
                <a:gd name="connsiteY5" fmla="*/ 106257 h 107240"/>
                <a:gd name="connsiteX6" fmla="*/ 5290 w 69557"/>
                <a:gd name="connsiteY6" fmla="*/ 41132 h 107240"/>
                <a:gd name="connsiteX7" fmla="*/ 5290 w 69557"/>
                <a:gd name="connsiteY7" fmla="*/ 41132 h 10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57" h="107240">
                  <a:moveTo>
                    <a:pt x="5290" y="41132"/>
                  </a:moveTo>
                  <a:cubicBezTo>
                    <a:pt x="10372" y="27893"/>
                    <a:pt x="18769" y="11862"/>
                    <a:pt x="31485" y="3988"/>
                  </a:cubicBezTo>
                  <a:cubicBezTo>
                    <a:pt x="44026" y="-3754"/>
                    <a:pt x="60122" y="63"/>
                    <a:pt x="66272" y="12953"/>
                  </a:cubicBezTo>
                  <a:cubicBezTo>
                    <a:pt x="72597" y="26213"/>
                    <a:pt x="68453" y="44927"/>
                    <a:pt x="64963" y="58776"/>
                  </a:cubicBezTo>
                  <a:cubicBezTo>
                    <a:pt x="62957" y="66759"/>
                    <a:pt x="60580" y="75439"/>
                    <a:pt x="56697" y="83138"/>
                  </a:cubicBezTo>
                  <a:cubicBezTo>
                    <a:pt x="52553" y="93913"/>
                    <a:pt x="45901" y="103422"/>
                    <a:pt x="33121" y="106257"/>
                  </a:cubicBezTo>
                  <a:cubicBezTo>
                    <a:pt x="-5811" y="114960"/>
                    <a:pt x="-3347" y="63662"/>
                    <a:pt x="5290" y="41132"/>
                  </a:cubicBezTo>
                  <a:lnTo>
                    <a:pt x="5290" y="41132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34FD4B7-A523-4ECB-ADA6-AA2458BD91E0}"/>
                </a:ext>
              </a:extLst>
            </p:cNvPr>
            <p:cNvSpPr/>
            <p:nvPr/>
          </p:nvSpPr>
          <p:spPr>
            <a:xfrm>
              <a:off x="8108617" y="4702489"/>
              <a:ext cx="24833" cy="16156"/>
            </a:xfrm>
            <a:custGeom>
              <a:avLst/>
              <a:gdLst>
                <a:gd name="connsiteX0" fmla="*/ 5984 w 24833"/>
                <a:gd name="connsiteY0" fmla="*/ 332 h 16156"/>
                <a:gd name="connsiteX1" fmla="*/ 18786 w 24833"/>
                <a:gd name="connsiteY1" fmla="*/ 2338 h 16156"/>
                <a:gd name="connsiteX2" fmla="*/ 24763 w 24833"/>
                <a:gd name="connsiteY2" fmla="*/ 9470 h 16156"/>
                <a:gd name="connsiteX3" fmla="*/ 21360 w 24833"/>
                <a:gd name="connsiteY3" fmla="*/ 14923 h 16156"/>
                <a:gd name="connsiteX4" fmla="*/ 270 w 24833"/>
                <a:gd name="connsiteY4" fmla="*/ 8096 h 16156"/>
                <a:gd name="connsiteX5" fmla="*/ 5984 w 24833"/>
                <a:gd name="connsiteY5" fmla="*/ 332 h 16156"/>
                <a:gd name="connsiteX6" fmla="*/ 5984 w 24833"/>
                <a:gd name="connsiteY6" fmla="*/ 332 h 1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3" h="16156">
                  <a:moveTo>
                    <a:pt x="5984" y="332"/>
                  </a:moveTo>
                  <a:cubicBezTo>
                    <a:pt x="10216" y="-650"/>
                    <a:pt x="14796" y="703"/>
                    <a:pt x="18786" y="2338"/>
                  </a:cubicBezTo>
                  <a:cubicBezTo>
                    <a:pt x="22255" y="3756"/>
                    <a:pt x="25069" y="6461"/>
                    <a:pt x="24763" y="9470"/>
                  </a:cubicBezTo>
                  <a:cubicBezTo>
                    <a:pt x="25112" y="11542"/>
                    <a:pt x="24195" y="13571"/>
                    <a:pt x="21360" y="14923"/>
                  </a:cubicBezTo>
                  <a:cubicBezTo>
                    <a:pt x="14621" y="18129"/>
                    <a:pt x="2472" y="14814"/>
                    <a:pt x="270" y="8096"/>
                  </a:cubicBezTo>
                  <a:cubicBezTo>
                    <a:pt x="-887" y="4541"/>
                    <a:pt x="1796" y="1313"/>
                    <a:pt x="5984" y="332"/>
                  </a:cubicBezTo>
                  <a:lnTo>
                    <a:pt x="5984" y="332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7E5ADC6C-FAD5-4090-8C17-40EB2CD7C6F8}"/>
                </a:ext>
              </a:extLst>
            </p:cNvPr>
            <p:cNvSpPr/>
            <p:nvPr/>
          </p:nvSpPr>
          <p:spPr>
            <a:xfrm>
              <a:off x="8037961" y="4570103"/>
              <a:ext cx="101724" cy="129433"/>
            </a:xfrm>
            <a:custGeom>
              <a:avLst/>
              <a:gdLst>
                <a:gd name="connsiteX0" fmla="*/ 14089 w 101724"/>
                <a:gd name="connsiteY0" fmla="*/ 40263 h 129433"/>
                <a:gd name="connsiteX1" fmla="*/ 51231 w 101724"/>
                <a:gd name="connsiteY1" fmla="*/ 5127 h 129433"/>
                <a:gd name="connsiteX2" fmla="*/ 96816 w 101724"/>
                <a:gd name="connsiteY2" fmla="*/ 12848 h 129433"/>
                <a:gd name="connsiteX3" fmla="*/ 99237 w 101724"/>
                <a:gd name="connsiteY3" fmla="*/ 45084 h 129433"/>
                <a:gd name="connsiteX4" fmla="*/ 99891 w 101724"/>
                <a:gd name="connsiteY4" fmla="*/ 51496 h 129433"/>
                <a:gd name="connsiteX5" fmla="*/ 39433 w 101724"/>
                <a:gd name="connsiteY5" fmla="*/ 129424 h 129433"/>
                <a:gd name="connsiteX6" fmla="*/ 2486 w 101724"/>
                <a:gd name="connsiteY6" fmla="*/ 62946 h 129433"/>
                <a:gd name="connsiteX7" fmla="*/ 14089 w 101724"/>
                <a:gd name="connsiteY7" fmla="*/ 40263 h 129433"/>
                <a:gd name="connsiteX8" fmla="*/ 14089 w 101724"/>
                <a:gd name="connsiteY8" fmla="*/ 40263 h 12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24" h="129433">
                  <a:moveTo>
                    <a:pt x="14089" y="40263"/>
                  </a:moveTo>
                  <a:cubicBezTo>
                    <a:pt x="23839" y="24800"/>
                    <a:pt x="37797" y="11605"/>
                    <a:pt x="51231" y="5127"/>
                  </a:cubicBezTo>
                  <a:cubicBezTo>
                    <a:pt x="67285" y="-2616"/>
                    <a:pt x="87262" y="-2747"/>
                    <a:pt x="96816" y="12848"/>
                  </a:cubicBezTo>
                  <a:cubicBezTo>
                    <a:pt x="102770" y="22553"/>
                    <a:pt x="102966" y="34244"/>
                    <a:pt x="99237" y="45084"/>
                  </a:cubicBezTo>
                  <a:cubicBezTo>
                    <a:pt x="100153" y="46937"/>
                    <a:pt x="100479" y="49184"/>
                    <a:pt x="99891" y="51496"/>
                  </a:cubicBezTo>
                  <a:cubicBezTo>
                    <a:pt x="93130" y="77756"/>
                    <a:pt x="70316" y="130209"/>
                    <a:pt x="39433" y="129424"/>
                  </a:cubicBezTo>
                  <a:cubicBezTo>
                    <a:pt x="8636" y="128639"/>
                    <a:pt x="-6282" y="92565"/>
                    <a:pt x="2486" y="62946"/>
                  </a:cubicBezTo>
                  <a:cubicBezTo>
                    <a:pt x="4819" y="54920"/>
                    <a:pt x="8898" y="47243"/>
                    <a:pt x="14089" y="40263"/>
                  </a:cubicBezTo>
                  <a:lnTo>
                    <a:pt x="14089" y="40263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1BFCF45-9B2D-4D05-8CE8-D49E396B360C}"/>
                </a:ext>
              </a:extLst>
            </p:cNvPr>
            <p:cNvSpPr/>
            <p:nvPr/>
          </p:nvSpPr>
          <p:spPr>
            <a:xfrm>
              <a:off x="8057001" y="4669144"/>
              <a:ext cx="27676" cy="20669"/>
            </a:xfrm>
            <a:custGeom>
              <a:avLst/>
              <a:gdLst>
                <a:gd name="connsiteX0" fmla="*/ 5889 w 27676"/>
                <a:gd name="connsiteY0" fmla="*/ 132 h 20669"/>
                <a:gd name="connsiteX1" fmla="*/ 27656 w 27676"/>
                <a:gd name="connsiteY1" fmla="*/ 13567 h 20669"/>
                <a:gd name="connsiteX2" fmla="*/ 7786 w 27676"/>
                <a:gd name="connsiteY2" fmla="*/ 17755 h 20669"/>
                <a:gd name="connsiteX3" fmla="*/ 370 w 27676"/>
                <a:gd name="connsiteY3" fmla="*/ 9096 h 20669"/>
                <a:gd name="connsiteX4" fmla="*/ 5889 w 27676"/>
                <a:gd name="connsiteY4" fmla="*/ 132 h 20669"/>
                <a:gd name="connsiteX5" fmla="*/ 5889 w 27676"/>
                <a:gd name="connsiteY5" fmla="*/ 132 h 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76" h="20669">
                  <a:moveTo>
                    <a:pt x="5889" y="132"/>
                  </a:moveTo>
                  <a:cubicBezTo>
                    <a:pt x="10709" y="-1089"/>
                    <a:pt x="28374" y="6370"/>
                    <a:pt x="27656" y="13567"/>
                  </a:cubicBezTo>
                  <a:cubicBezTo>
                    <a:pt x="26630" y="23796"/>
                    <a:pt x="12759" y="20852"/>
                    <a:pt x="7786" y="17755"/>
                  </a:cubicBezTo>
                  <a:cubicBezTo>
                    <a:pt x="4755" y="15879"/>
                    <a:pt x="1613" y="12739"/>
                    <a:pt x="370" y="9096"/>
                  </a:cubicBezTo>
                  <a:cubicBezTo>
                    <a:pt x="-1091" y="4756"/>
                    <a:pt x="1985" y="1136"/>
                    <a:pt x="5889" y="132"/>
                  </a:cubicBezTo>
                  <a:lnTo>
                    <a:pt x="5889" y="132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37342FF-B5EA-4AC7-90E8-3AE8C0391306}"/>
                </a:ext>
              </a:extLst>
            </p:cNvPr>
            <p:cNvSpPr/>
            <p:nvPr/>
          </p:nvSpPr>
          <p:spPr>
            <a:xfrm>
              <a:off x="7973817" y="4536685"/>
              <a:ext cx="115933" cy="113929"/>
            </a:xfrm>
            <a:custGeom>
              <a:avLst/>
              <a:gdLst>
                <a:gd name="connsiteX0" fmla="*/ 21743 w 115933"/>
                <a:gd name="connsiteY0" fmla="*/ 21860 h 113929"/>
                <a:gd name="connsiteX1" fmla="*/ 115876 w 115933"/>
                <a:gd name="connsiteY1" fmla="*/ 27727 h 113929"/>
                <a:gd name="connsiteX2" fmla="*/ 72255 w 115933"/>
                <a:gd name="connsiteY2" fmla="*/ 99679 h 113929"/>
                <a:gd name="connsiteX3" fmla="*/ 31864 w 115933"/>
                <a:gd name="connsiteY3" fmla="*/ 112744 h 113929"/>
                <a:gd name="connsiteX4" fmla="*/ 21743 w 115933"/>
                <a:gd name="connsiteY4" fmla="*/ 21860 h 113929"/>
                <a:gd name="connsiteX5" fmla="*/ 21743 w 115933"/>
                <a:gd name="connsiteY5" fmla="*/ 21860 h 1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933" h="113929">
                  <a:moveTo>
                    <a:pt x="21743" y="21860"/>
                  </a:moveTo>
                  <a:cubicBezTo>
                    <a:pt x="44405" y="2165"/>
                    <a:pt x="113543" y="-17944"/>
                    <a:pt x="115876" y="27727"/>
                  </a:cubicBezTo>
                  <a:cubicBezTo>
                    <a:pt x="117141" y="52307"/>
                    <a:pt x="97185" y="83169"/>
                    <a:pt x="72255" y="99679"/>
                  </a:cubicBezTo>
                  <a:cubicBezTo>
                    <a:pt x="60805" y="110562"/>
                    <a:pt x="47131" y="116648"/>
                    <a:pt x="31864" y="112744"/>
                  </a:cubicBezTo>
                  <a:cubicBezTo>
                    <a:pt x="-10362" y="101947"/>
                    <a:pt x="-7330" y="47116"/>
                    <a:pt x="21743" y="21860"/>
                  </a:cubicBezTo>
                  <a:lnTo>
                    <a:pt x="21743" y="21860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DC19B290-DED0-4938-9695-EA82633C48AE}"/>
                </a:ext>
              </a:extLst>
            </p:cNvPr>
            <p:cNvSpPr/>
            <p:nvPr/>
          </p:nvSpPr>
          <p:spPr>
            <a:xfrm>
              <a:off x="7988480" y="4617731"/>
              <a:ext cx="26471" cy="21573"/>
            </a:xfrm>
            <a:custGeom>
              <a:avLst/>
              <a:gdLst>
                <a:gd name="connsiteX0" fmla="*/ 3961 w 26471"/>
                <a:gd name="connsiteY0" fmla="*/ 117 h 21573"/>
                <a:gd name="connsiteX1" fmla="*/ 26448 w 26471"/>
                <a:gd name="connsiteY1" fmla="*/ 16366 h 21573"/>
                <a:gd name="connsiteX2" fmla="*/ 7582 w 26471"/>
                <a:gd name="connsiteY2" fmla="*/ 16976 h 21573"/>
                <a:gd name="connsiteX3" fmla="*/ 3961 w 26471"/>
                <a:gd name="connsiteY3" fmla="*/ 117 h 21573"/>
                <a:gd name="connsiteX4" fmla="*/ 3961 w 26471"/>
                <a:gd name="connsiteY4" fmla="*/ 117 h 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71" h="21573">
                  <a:moveTo>
                    <a:pt x="3961" y="117"/>
                  </a:moveTo>
                  <a:cubicBezTo>
                    <a:pt x="10504" y="-1235"/>
                    <a:pt x="27189" y="9452"/>
                    <a:pt x="26448" y="16366"/>
                  </a:cubicBezTo>
                  <a:cubicBezTo>
                    <a:pt x="25597" y="24326"/>
                    <a:pt x="13056" y="22036"/>
                    <a:pt x="7582" y="16976"/>
                  </a:cubicBezTo>
                  <a:cubicBezTo>
                    <a:pt x="3526" y="13247"/>
                    <a:pt x="-5025" y="1993"/>
                    <a:pt x="3961" y="117"/>
                  </a:cubicBezTo>
                  <a:lnTo>
                    <a:pt x="3961" y="11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A72B9B-D586-45D8-9FFC-5575DFAC7381}"/>
                </a:ext>
              </a:extLst>
            </p:cNvPr>
            <p:cNvSpPr/>
            <p:nvPr/>
          </p:nvSpPr>
          <p:spPr>
            <a:xfrm>
              <a:off x="8121566" y="4522791"/>
              <a:ext cx="82586" cy="131892"/>
            </a:xfrm>
            <a:custGeom>
              <a:avLst/>
              <a:gdLst>
                <a:gd name="connsiteX0" fmla="*/ 11901 w 82586"/>
                <a:gd name="connsiteY0" fmla="*/ 46202 h 131892"/>
                <a:gd name="connsiteX1" fmla="*/ 61389 w 82586"/>
                <a:gd name="connsiteY1" fmla="*/ 1294 h 131892"/>
                <a:gd name="connsiteX2" fmla="*/ 81083 w 82586"/>
                <a:gd name="connsiteY2" fmla="*/ 65438 h 131892"/>
                <a:gd name="connsiteX3" fmla="*/ 48411 w 82586"/>
                <a:gd name="connsiteY3" fmla="*/ 130564 h 131892"/>
                <a:gd name="connsiteX4" fmla="*/ 9458 w 82586"/>
                <a:gd name="connsiteY4" fmla="*/ 114097 h 131892"/>
                <a:gd name="connsiteX5" fmla="*/ 11901 w 82586"/>
                <a:gd name="connsiteY5" fmla="*/ 46202 h 131892"/>
                <a:gd name="connsiteX6" fmla="*/ 11901 w 82586"/>
                <a:gd name="connsiteY6" fmla="*/ 46202 h 13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86" h="131892">
                  <a:moveTo>
                    <a:pt x="11901" y="46202"/>
                  </a:moveTo>
                  <a:cubicBezTo>
                    <a:pt x="20080" y="29081"/>
                    <a:pt x="38205" y="-7299"/>
                    <a:pt x="61389" y="1294"/>
                  </a:cubicBezTo>
                  <a:cubicBezTo>
                    <a:pt x="85533" y="10236"/>
                    <a:pt x="83788" y="44304"/>
                    <a:pt x="81083" y="65438"/>
                  </a:cubicBezTo>
                  <a:cubicBezTo>
                    <a:pt x="78117" y="88492"/>
                    <a:pt x="74671" y="123476"/>
                    <a:pt x="48411" y="130564"/>
                  </a:cubicBezTo>
                  <a:cubicBezTo>
                    <a:pt x="30549" y="135384"/>
                    <a:pt x="20690" y="126442"/>
                    <a:pt x="9458" y="114097"/>
                  </a:cubicBezTo>
                  <a:cubicBezTo>
                    <a:pt x="-7968" y="94992"/>
                    <a:pt x="2218" y="66485"/>
                    <a:pt x="11901" y="46202"/>
                  </a:cubicBezTo>
                  <a:lnTo>
                    <a:pt x="11901" y="4620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607A026-4445-46D4-87E1-4BC03D7AA08E}"/>
                </a:ext>
              </a:extLst>
            </p:cNvPr>
            <p:cNvSpPr/>
            <p:nvPr/>
          </p:nvSpPr>
          <p:spPr>
            <a:xfrm>
              <a:off x="8140751" y="4627322"/>
              <a:ext cx="21774" cy="16126"/>
            </a:xfrm>
            <a:custGeom>
              <a:avLst/>
              <a:gdLst>
                <a:gd name="connsiteX0" fmla="*/ 4559 w 21774"/>
                <a:gd name="connsiteY0" fmla="*/ 35 h 16126"/>
                <a:gd name="connsiteX1" fmla="*/ 19740 w 21774"/>
                <a:gd name="connsiteY1" fmla="*/ 5793 h 16126"/>
                <a:gd name="connsiteX2" fmla="*/ 21768 w 21774"/>
                <a:gd name="connsiteY2" fmla="*/ 9675 h 16126"/>
                <a:gd name="connsiteX3" fmla="*/ 19718 w 21774"/>
                <a:gd name="connsiteY3" fmla="*/ 14234 h 16126"/>
                <a:gd name="connsiteX4" fmla="*/ 15465 w 21774"/>
                <a:gd name="connsiteY4" fmla="*/ 16022 h 16126"/>
                <a:gd name="connsiteX5" fmla="*/ 15443 w 21774"/>
                <a:gd name="connsiteY5" fmla="*/ 16022 h 16126"/>
                <a:gd name="connsiteX6" fmla="*/ 394 w 21774"/>
                <a:gd name="connsiteY6" fmla="*/ 7058 h 16126"/>
                <a:gd name="connsiteX7" fmla="*/ 4559 w 21774"/>
                <a:gd name="connsiteY7" fmla="*/ 35 h 16126"/>
                <a:gd name="connsiteX8" fmla="*/ 4559 w 21774"/>
                <a:gd name="connsiteY8" fmla="*/ 35 h 1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74" h="16126">
                  <a:moveTo>
                    <a:pt x="4559" y="35"/>
                  </a:moveTo>
                  <a:cubicBezTo>
                    <a:pt x="9009" y="602"/>
                    <a:pt x="16577" y="1976"/>
                    <a:pt x="19740" y="5793"/>
                  </a:cubicBezTo>
                  <a:cubicBezTo>
                    <a:pt x="20917" y="6731"/>
                    <a:pt x="21681" y="8105"/>
                    <a:pt x="21768" y="9675"/>
                  </a:cubicBezTo>
                  <a:cubicBezTo>
                    <a:pt x="21855" y="11638"/>
                    <a:pt x="21004" y="13165"/>
                    <a:pt x="19718" y="14234"/>
                  </a:cubicBezTo>
                  <a:cubicBezTo>
                    <a:pt x="18694" y="15608"/>
                    <a:pt x="17100" y="16153"/>
                    <a:pt x="15465" y="16022"/>
                  </a:cubicBezTo>
                  <a:cubicBezTo>
                    <a:pt x="15465" y="16022"/>
                    <a:pt x="15465" y="16022"/>
                    <a:pt x="15443" y="16022"/>
                  </a:cubicBezTo>
                  <a:cubicBezTo>
                    <a:pt x="9162" y="16807"/>
                    <a:pt x="2881" y="13078"/>
                    <a:pt x="394" y="7058"/>
                  </a:cubicBezTo>
                  <a:cubicBezTo>
                    <a:pt x="-827" y="4092"/>
                    <a:pt x="852" y="-445"/>
                    <a:pt x="4559" y="35"/>
                  </a:cubicBezTo>
                  <a:lnTo>
                    <a:pt x="4559" y="3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72E83D-4386-42BD-84B1-A4942F29C5F5}"/>
                </a:ext>
              </a:extLst>
            </p:cNvPr>
            <p:cNvSpPr/>
            <p:nvPr/>
          </p:nvSpPr>
          <p:spPr>
            <a:xfrm>
              <a:off x="8067288" y="4497410"/>
              <a:ext cx="101729" cy="112830"/>
            </a:xfrm>
            <a:custGeom>
              <a:avLst/>
              <a:gdLst>
                <a:gd name="connsiteX0" fmla="*/ 16975 w 101729"/>
                <a:gd name="connsiteY0" fmla="*/ 36424 h 112830"/>
                <a:gd name="connsiteX1" fmla="*/ 99767 w 101729"/>
                <a:gd name="connsiteY1" fmla="*/ 17929 h 112830"/>
                <a:gd name="connsiteX2" fmla="*/ 77674 w 101729"/>
                <a:gd name="connsiteY2" fmla="*/ 87765 h 112830"/>
                <a:gd name="connsiteX3" fmla="*/ 38153 w 101729"/>
                <a:gd name="connsiteY3" fmla="*/ 112826 h 112830"/>
                <a:gd name="connsiteX4" fmla="*/ 1119 w 101729"/>
                <a:gd name="connsiteY4" fmla="*/ 83316 h 112830"/>
                <a:gd name="connsiteX5" fmla="*/ 16975 w 101729"/>
                <a:gd name="connsiteY5" fmla="*/ 36424 h 112830"/>
                <a:gd name="connsiteX6" fmla="*/ 16975 w 101729"/>
                <a:gd name="connsiteY6" fmla="*/ 36424 h 11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9" h="112830">
                  <a:moveTo>
                    <a:pt x="16975" y="36424"/>
                  </a:moveTo>
                  <a:cubicBezTo>
                    <a:pt x="33333" y="18387"/>
                    <a:pt x="82167" y="-24013"/>
                    <a:pt x="99767" y="17929"/>
                  </a:cubicBezTo>
                  <a:cubicBezTo>
                    <a:pt x="107903" y="37340"/>
                    <a:pt x="88818" y="71582"/>
                    <a:pt x="77674" y="87765"/>
                  </a:cubicBezTo>
                  <a:cubicBezTo>
                    <a:pt x="68600" y="100939"/>
                    <a:pt x="55470" y="112542"/>
                    <a:pt x="38153" y="112826"/>
                  </a:cubicBezTo>
                  <a:cubicBezTo>
                    <a:pt x="20051" y="113109"/>
                    <a:pt x="5219" y="100459"/>
                    <a:pt x="1119" y="83316"/>
                  </a:cubicBezTo>
                  <a:cubicBezTo>
                    <a:pt x="-3156" y="65388"/>
                    <a:pt x="5394" y="49161"/>
                    <a:pt x="16975" y="36424"/>
                  </a:cubicBezTo>
                  <a:lnTo>
                    <a:pt x="16975" y="3642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3A10E15-7311-45EA-A792-8BCEDF2CE2B4}"/>
                </a:ext>
              </a:extLst>
            </p:cNvPr>
            <p:cNvSpPr/>
            <p:nvPr/>
          </p:nvSpPr>
          <p:spPr>
            <a:xfrm>
              <a:off x="8083668" y="4580208"/>
              <a:ext cx="24928" cy="24469"/>
            </a:xfrm>
            <a:custGeom>
              <a:avLst/>
              <a:gdLst>
                <a:gd name="connsiteX0" fmla="*/ 6745 w 24928"/>
                <a:gd name="connsiteY0" fmla="*/ 17 h 24469"/>
                <a:gd name="connsiteX1" fmla="*/ 24914 w 24928"/>
                <a:gd name="connsiteY1" fmla="*/ 17443 h 24469"/>
                <a:gd name="connsiteX2" fmla="*/ 15840 w 24928"/>
                <a:gd name="connsiteY2" fmla="*/ 24444 h 24469"/>
                <a:gd name="connsiteX3" fmla="*/ 4652 w 24928"/>
                <a:gd name="connsiteY3" fmla="*/ 18206 h 24469"/>
                <a:gd name="connsiteX4" fmla="*/ 6 w 24928"/>
                <a:gd name="connsiteY4" fmla="*/ 7541 h 24469"/>
                <a:gd name="connsiteX5" fmla="*/ 6745 w 24928"/>
                <a:gd name="connsiteY5" fmla="*/ 17 h 24469"/>
                <a:gd name="connsiteX6" fmla="*/ 6745 w 24928"/>
                <a:gd name="connsiteY6" fmla="*/ 17 h 2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28" h="24469">
                  <a:moveTo>
                    <a:pt x="6745" y="17"/>
                  </a:moveTo>
                  <a:cubicBezTo>
                    <a:pt x="13180" y="453"/>
                    <a:pt x="25415" y="9809"/>
                    <a:pt x="24914" y="17443"/>
                  </a:cubicBezTo>
                  <a:cubicBezTo>
                    <a:pt x="24630" y="21871"/>
                    <a:pt x="20181" y="24771"/>
                    <a:pt x="15840" y="24444"/>
                  </a:cubicBezTo>
                  <a:cubicBezTo>
                    <a:pt x="11588" y="24139"/>
                    <a:pt x="7619" y="21085"/>
                    <a:pt x="4652" y="18206"/>
                  </a:cubicBezTo>
                  <a:cubicBezTo>
                    <a:pt x="1773" y="15415"/>
                    <a:pt x="-125" y="11489"/>
                    <a:pt x="6" y="7541"/>
                  </a:cubicBezTo>
                  <a:cubicBezTo>
                    <a:pt x="159" y="3681"/>
                    <a:pt x="2252" y="-289"/>
                    <a:pt x="6745" y="17"/>
                  </a:cubicBezTo>
                  <a:lnTo>
                    <a:pt x="6745" y="17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E828D44-231E-4E2E-AF58-072F3FA8E8EC}"/>
                </a:ext>
              </a:extLst>
            </p:cNvPr>
            <p:cNvSpPr/>
            <p:nvPr/>
          </p:nvSpPr>
          <p:spPr>
            <a:xfrm>
              <a:off x="8010199" y="4461549"/>
              <a:ext cx="125306" cy="93217"/>
            </a:xfrm>
            <a:custGeom>
              <a:avLst/>
              <a:gdLst>
                <a:gd name="connsiteX0" fmla="*/ 29549 w 125306"/>
                <a:gd name="connsiteY0" fmla="*/ 14204 h 93217"/>
                <a:gd name="connsiteX1" fmla="*/ 94174 w 125306"/>
                <a:gd name="connsiteY1" fmla="*/ 746 h 93217"/>
                <a:gd name="connsiteX2" fmla="*/ 122112 w 125306"/>
                <a:gd name="connsiteY2" fmla="*/ 42797 h 93217"/>
                <a:gd name="connsiteX3" fmla="*/ 98382 w 125306"/>
                <a:gd name="connsiteY3" fmla="*/ 67115 h 93217"/>
                <a:gd name="connsiteX4" fmla="*/ 47804 w 125306"/>
                <a:gd name="connsiteY4" fmla="*/ 92699 h 93217"/>
                <a:gd name="connsiteX5" fmla="*/ 1087 w 125306"/>
                <a:gd name="connsiteY5" fmla="*/ 66374 h 93217"/>
                <a:gd name="connsiteX6" fmla="*/ 29549 w 125306"/>
                <a:gd name="connsiteY6" fmla="*/ 14204 h 93217"/>
                <a:gd name="connsiteX7" fmla="*/ 29549 w 125306"/>
                <a:gd name="connsiteY7" fmla="*/ 14204 h 9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306" h="93217">
                  <a:moveTo>
                    <a:pt x="29549" y="14204"/>
                  </a:moveTo>
                  <a:cubicBezTo>
                    <a:pt x="48895" y="3015"/>
                    <a:pt x="73454" y="-2023"/>
                    <a:pt x="94174" y="746"/>
                  </a:cubicBezTo>
                  <a:cubicBezTo>
                    <a:pt x="117292" y="3844"/>
                    <a:pt x="132167" y="20725"/>
                    <a:pt x="122112" y="42797"/>
                  </a:cubicBezTo>
                  <a:cubicBezTo>
                    <a:pt x="117335" y="53288"/>
                    <a:pt x="108677" y="61314"/>
                    <a:pt x="98382" y="67115"/>
                  </a:cubicBezTo>
                  <a:cubicBezTo>
                    <a:pt x="84359" y="79504"/>
                    <a:pt x="65972" y="90125"/>
                    <a:pt x="47804" y="92699"/>
                  </a:cubicBezTo>
                  <a:cubicBezTo>
                    <a:pt x="25819" y="95796"/>
                    <a:pt x="5711" y="84760"/>
                    <a:pt x="1087" y="66374"/>
                  </a:cubicBezTo>
                  <a:cubicBezTo>
                    <a:pt x="-3908" y="46505"/>
                    <a:pt x="8785" y="26199"/>
                    <a:pt x="29549" y="14204"/>
                  </a:cubicBezTo>
                  <a:lnTo>
                    <a:pt x="29549" y="1420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EE0B744-F03D-4605-A835-B90F8C5AF740}"/>
                </a:ext>
              </a:extLst>
            </p:cNvPr>
            <p:cNvSpPr/>
            <p:nvPr/>
          </p:nvSpPr>
          <p:spPr>
            <a:xfrm>
              <a:off x="8022414" y="4511768"/>
              <a:ext cx="16265" cy="25861"/>
            </a:xfrm>
            <a:custGeom>
              <a:avLst/>
              <a:gdLst>
                <a:gd name="connsiteX0" fmla="*/ 12274 w 16265"/>
                <a:gd name="connsiteY0" fmla="*/ 5424 h 25861"/>
                <a:gd name="connsiteX1" fmla="*/ 15262 w 16265"/>
                <a:gd name="connsiteY1" fmla="*/ 23614 h 25861"/>
                <a:gd name="connsiteX2" fmla="*/ 736 w 16265"/>
                <a:gd name="connsiteY2" fmla="*/ 13385 h 25861"/>
                <a:gd name="connsiteX3" fmla="*/ 12274 w 16265"/>
                <a:gd name="connsiteY3" fmla="*/ 5424 h 25861"/>
                <a:gd name="connsiteX4" fmla="*/ 12274 w 16265"/>
                <a:gd name="connsiteY4" fmla="*/ 5424 h 2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65" h="25861">
                  <a:moveTo>
                    <a:pt x="12274" y="5424"/>
                  </a:moveTo>
                  <a:cubicBezTo>
                    <a:pt x="15654" y="10615"/>
                    <a:pt x="17552" y="18511"/>
                    <a:pt x="15262" y="23614"/>
                  </a:cubicBezTo>
                  <a:cubicBezTo>
                    <a:pt x="12035" y="30812"/>
                    <a:pt x="2154" y="18903"/>
                    <a:pt x="736" y="13385"/>
                  </a:cubicBezTo>
                  <a:cubicBezTo>
                    <a:pt x="-2470" y="822"/>
                    <a:pt x="5425" y="-5088"/>
                    <a:pt x="12274" y="5424"/>
                  </a:cubicBezTo>
                  <a:lnTo>
                    <a:pt x="12274" y="5424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C8AE72B4-260E-4435-98F8-D5AE7AC3C6D2}"/>
                </a:ext>
              </a:extLst>
            </p:cNvPr>
            <p:cNvSpPr/>
            <p:nvPr/>
          </p:nvSpPr>
          <p:spPr>
            <a:xfrm>
              <a:off x="8092903" y="4418768"/>
              <a:ext cx="113485" cy="99360"/>
            </a:xfrm>
            <a:custGeom>
              <a:avLst/>
              <a:gdLst>
                <a:gd name="connsiteX0" fmla="*/ 30139 w 113485"/>
                <a:gd name="connsiteY0" fmla="*/ 15022 h 99360"/>
                <a:gd name="connsiteX1" fmla="*/ 113215 w 113485"/>
                <a:gd name="connsiteY1" fmla="*/ 33299 h 99360"/>
                <a:gd name="connsiteX2" fmla="*/ 79256 w 113485"/>
                <a:gd name="connsiteY2" fmla="*/ 82852 h 99360"/>
                <a:gd name="connsiteX3" fmla="*/ 39736 w 113485"/>
                <a:gd name="connsiteY3" fmla="*/ 98970 h 99360"/>
                <a:gd name="connsiteX4" fmla="*/ 651 w 113485"/>
                <a:gd name="connsiteY4" fmla="*/ 61063 h 99360"/>
                <a:gd name="connsiteX5" fmla="*/ 30139 w 113485"/>
                <a:gd name="connsiteY5" fmla="*/ 15022 h 99360"/>
                <a:gd name="connsiteX6" fmla="*/ 30139 w 113485"/>
                <a:gd name="connsiteY6" fmla="*/ 15022 h 9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485" h="99360">
                  <a:moveTo>
                    <a:pt x="30139" y="15022"/>
                  </a:moveTo>
                  <a:cubicBezTo>
                    <a:pt x="51513" y="3179"/>
                    <a:pt x="118253" y="-19221"/>
                    <a:pt x="113215" y="33299"/>
                  </a:cubicBezTo>
                  <a:cubicBezTo>
                    <a:pt x="111143" y="54848"/>
                    <a:pt x="97032" y="72514"/>
                    <a:pt x="79256" y="82852"/>
                  </a:cubicBezTo>
                  <a:cubicBezTo>
                    <a:pt x="68416" y="94128"/>
                    <a:pt x="55112" y="101129"/>
                    <a:pt x="39736" y="98970"/>
                  </a:cubicBezTo>
                  <a:cubicBezTo>
                    <a:pt x="21284" y="96396"/>
                    <a:pt x="4359" y="81805"/>
                    <a:pt x="651" y="61063"/>
                  </a:cubicBezTo>
                  <a:cubicBezTo>
                    <a:pt x="-3602" y="37181"/>
                    <a:pt x="13759" y="24095"/>
                    <a:pt x="30139" y="15022"/>
                  </a:cubicBezTo>
                  <a:lnTo>
                    <a:pt x="30139" y="15022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32DB6A7-1804-4DB8-B0F8-C96FEAEC2C3C}"/>
                </a:ext>
              </a:extLst>
            </p:cNvPr>
            <p:cNvSpPr/>
            <p:nvPr/>
          </p:nvSpPr>
          <p:spPr>
            <a:xfrm>
              <a:off x="8103265" y="4471087"/>
              <a:ext cx="19357" cy="22778"/>
            </a:xfrm>
            <a:custGeom>
              <a:avLst/>
              <a:gdLst>
                <a:gd name="connsiteX0" fmla="*/ 2068 w 19357"/>
                <a:gd name="connsiteY0" fmla="*/ 1656 h 22778"/>
                <a:gd name="connsiteX1" fmla="*/ 8719 w 19357"/>
                <a:gd name="connsiteY1" fmla="*/ 566 h 22778"/>
                <a:gd name="connsiteX2" fmla="*/ 18948 w 19357"/>
                <a:gd name="connsiteY2" fmla="*/ 12932 h 22778"/>
                <a:gd name="connsiteX3" fmla="*/ 17094 w 19357"/>
                <a:gd name="connsiteY3" fmla="*/ 21002 h 22778"/>
                <a:gd name="connsiteX4" fmla="*/ 13082 w 19357"/>
                <a:gd name="connsiteY4" fmla="*/ 22769 h 22778"/>
                <a:gd name="connsiteX5" fmla="*/ 2329 w 19357"/>
                <a:gd name="connsiteY5" fmla="*/ 15288 h 22778"/>
                <a:gd name="connsiteX6" fmla="*/ 2068 w 19357"/>
                <a:gd name="connsiteY6" fmla="*/ 1656 h 22778"/>
                <a:gd name="connsiteX7" fmla="*/ 2068 w 19357"/>
                <a:gd name="connsiteY7" fmla="*/ 1656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57" h="22778">
                  <a:moveTo>
                    <a:pt x="2068" y="1656"/>
                  </a:moveTo>
                  <a:cubicBezTo>
                    <a:pt x="3877" y="-89"/>
                    <a:pt x="6364" y="-459"/>
                    <a:pt x="8719" y="566"/>
                  </a:cubicBezTo>
                  <a:cubicBezTo>
                    <a:pt x="11381" y="1722"/>
                    <a:pt x="18011" y="9901"/>
                    <a:pt x="18948" y="12932"/>
                  </a:cubicBezTo>
                  <a:cubicBezTo>
                    <a:pt x="19930" y="16138"/>
                    <a:pt x="19079" y="19061"/>
                    <a:pt x="17094" y="21002"/>
                  </a:cubicBezTo>
                  <a:cubicBezTo>
                    <a:pt x="15960" y="22594"/>
                    <a:pt x="14870" y="22834"/>
                    <a:pt x="13082" y="22769"/>
                  </a:cubicBezTo>
                  <a:cubicBezTo>
                    <a:pt x="8545" y="22616"/>
                    <a:pt x="4859" y="19802"/>
                    <a:pt x="2329" y="15288"/>
                  </a:cubicBezTo>
                  <a:cubicBezTo>
                    <a:pt x="60" y="11231"/>
                    <a:pt x="-1401" y="4993"/>
                    <a:pt x="2068" y="1656"/>
                  </a:cubicBezTo>
                  <a:lnTo>
                    <a:pt x="2068" y="1656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E3EAB8-F15B-47AB-B559-E01C89E8A697}"/>
                </a:ext>
              </a:extLst>
            </p:cNvPr>
            <p:cNvSpPr/>
            <p:nvPr/>
          </p:nvSpPr>
          <p:spPr>
            <a:xfrm>
              <a:off x="8158499" y="4459472"/>
              <a:ext cx="79298" cy="110199"/>
            </a:xfrm>
            <a:custGeom>
              <a:avLst/>
              <a:gdLst>
                <a:gd name="connsiteX0" fmla="*/ 9145 w 79298"/>
                <a:gd name="connsiteY0" fmla="*/ 36761 h 110199"/>
                <a:gd name="connsiteX1" fmla="*/ 75885 w 79298"/>
                <a:gd name="connsiteY1" fmla="*/ 11722 h 110199"/>
                <a:gd name="connsiteX2" fmla="*/ 76932 w 79298"/>
                <a:gd name="connsiteY2" fmla="*/ 14187 h 110199"/>
                <a:gd name="connsiteX3" fmla="*/ 77084 w 79298"/>
                <a:gd name="connsiteY3" fmla="*/ 15234 h 110199"/>
                <a:gd name="connsiteX4" fmla="*/ 78218 w 79298"/>
                <a:gd name="connsiteY4" fmla="*/ 20054 h 110199"/>
                <a:gd name="connsiteX5" fmla="*/ 78153 w 79298"/>
                <a:gd name="connsiteY5" fmla="*/ 46357 h 110199"/>
                <a:gd name="connsiteX6" fmla="*/ 42013 w 79298"/>
                <a:gd name="connsiteY6" fmla="*/ 109651 h 110199"/>
                <a:gd name="connsiteX7" fmla="*/ 4194 w 79298"/>
                <a:gd name="connsiteY7" fmla="*/ 86314 h 110199"/>
                <a:gd name="connsiteX8" fmla="*/ 9145 w 79298"/>
                <a:gd name="connsiteY8" fmla="*/ 36761 h 110199"/>
                <a:gd name="connsiteX9" fmla="*/ 9145 w 79298"/>
                <a:gd name="connsiteY9" fmla="*/ 36761 h 11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98" h="110199">
                  <a:moveTo>
                    <a:pt x="9145" y="36761"/>
                  </a:moveTo>
                  <a:cubicBezTo>
                    <a:pt x="18654" y="22060"/>
                    <a:pt x="62930" y="-20383"/>
                    <a:pt x="75885" y="11722"/>
                  </a:cubicBezTo>
                  <a:cubicBezTo>
                    <a:pt x="76387" y="12464"/>
                    <a:pt x="76778" y="13293"/>
                    <a:pt x="76932" y="14187"/>
                  </a:cubicBezTo>
                  <a:cubicBezTo>
                    <a:pt x="76997" y="14536"/>
                    <a:pt x="77040" y="14885"/>
                    <a:pt x="77084" y="15234"/>
                  </a:cubicBezTo>
                  <a:cubicBezTo>
                    <a:pt x="77521" y="16717"/>
                    <a:pt x="77913" y="18309"/>
                    <a:pt x="78218" y="20054"/>
                  </a:cubicBezTo>
                  <a:cubicBezTo>
                    <a:pt x="79723" y="28364"/>
                    <a:pt x="79614" y="37371"/>
                    <a:pt x="78153" y="46357"/>
                  </a:cubicBezTo>
                  <a:cubicBezTo>
                    <a:pt x="76103" y="74972"/>
                    <a:pt x="65721" y="104940"/>
                    <a:pt x="42013" y="109651"/>
                  </a:cubicBezTo>
                  <a:cubicBezTo>
                    <a:pt x="26615" y="112704"/>
                    <a:pt x="11347" y="102737"/>
                    <a:pt x="4194" y="86314"/>
                  </a:cubicBezTo>
                  <a:cubicBezTo>
                    <a:pt x="-3483" y="68647"/>
                    <a:pt x="94" y="50741"/>
                    <a:pt x="9145" y="36761"/>
                  </a:cubicBezTo>
                  <a:lnTo>
                    <a:pt x="9145" y="36761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BAABADB-B579-431D-9D06-051EA5D49AFB}"/>
                </a:ext>
              </a:extLst>
            </p:cNvPr>
            <p:cNvSpPr/>
            <p:nvPr/>
          </p:nvSpPr>
          <p:spPr>
            <a:xfrm>
              <a:off x="8174863" y="4543361"/>
              <a:ext cx="22224" cy="18949"/>
            </a:xfrm>
            <a:custGeom>
              <a:avLst/>
              <a:gdLst>
                <a:gd name="connsiteX0" fmla="*/ 11342 w 22224"/>
                <a:gd name="connsiteY0" fmla="*/ 921 h 18949"/>
                <a:gd name="connsiteX1" fmla="*/ 21375 w 22224"/>
                <a:gd name="connsiteY1" fmla="*/ 10321 h 18949"/>
                <a:gd name="connsiteX2" fmla="*/ 21789 w 22224"/>
                <a:gd name="connsiteY2" fmla="*/ 15425 h 18949"/>
                <a:gd name="connsiteX3" fmla="*/ 8834 w 22224"/>
                <a:gd name="connsiteY3" fmla="*/ 16799 h 18949"/>
                <a:gd name="connsiteX4" fmla="*/ 197 w 22224"/>
                <a:gd name="connsiteY4" fmla="*/ 4432 h 18949"/>
                <a:gd name="connsiteX5" fmla="*/ 11342 w 22224"/>
                <a:gd name="connsiteY5" fmla="*/ 921 h 18949"/>
                <a:gd name="connsiteX6" fmla="*/ 11342 w 22224"/>
                <a:gd name="connsiteY6" fmla="*/ 921 h 1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24" h="18949">
                  <a:moveTo>
                    <a:pt x="11342" y="921"/>
                  </a:moveTo>
                  <a:cubicBezTo>
                    <a:pt x="15835" y="2687"/>
                    <a:pt x="18867" y="5806"/>
                    <a:pt x="21375" y="10321"/>
                  </a:cubicBezTo>
                  <a:cubicBezTo>
                    <a:pt x="22247" y="11869"/>
                    <a:pt x="22553" y="13920"/>
                    <a:pt x="21789" y="15425"/>
                  </a:cubicBezTo>
                  <a:cubicBezTo>
                    <a:pt x="19106" y="20659"/>
                    <a:pt x="13437" y="19132"/>
                    <a:pt x="8834" y="16799"/>
                  </a:cubicBezTo>
                  <a:cubicBezTo>
                    <a:pt x="4756" y="14727"/>
                    <a:pt x="-1156" y="9907"/>
                    <a:pt x="197" y="4432"/>
                  </a:cubicBezTo>
                  <a:cubicBezTo>
                    <a:pt x="1441" y="-606"/>
                    <a:pt x="7308" y="-672"/>
                    <a:pt x="11342" y="921"/>
                  </a:cubicBezTo>
                  <a:lnTo>
                    <a:pt x="11342" y="921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2F44D74-0699-4FEE-8E0A-C175C95FD883}"/>
                </a:ext>
              </a:extLst>
            </p:cNvPr>
            <p:cNvSpPr/>
            <p:nvPr/>
          </p:nvSpPr>
          <p:spPr>
            <a:xfrm>
              <a:off x="8155926" y="4379026"/>
              <a:ext cx="101776" cy="90043"/>
            </a:xfrm>
            <a:custGeom>
              <a:avLst/>
              <a:gdLst>
                <a:gd name="connsiteX0" fmla="*/ 67880 w 101776"/>
                <a:gd name="connsiteY0" fmla="*/ 76857 h 90043"/>
                <a:gd name="connsiteX1" fmla="*/ 59723 w 101776"/>
                <a:gd name="connsiteY1" fmla="*/ 3422 h 90043"/>
                <a:gd name="connsiteX2" fmla="*/ 574 w 101776"/>
                <a:gd name="connsiteY2" fmla="*/ 48984 h 90043"/>
                <a:gd name="connsiteX3" fmla="*/ 21816 w 101776"/>
                <a:gd name="connsiteY3" fmla="*/ 87348 h 90043"/>
                <a:gd name="connsiteX4" fmla="*/ 67880 w 101776"/>
                <a:gd name="connsiteY4" fmla="*/ 76857 h 90043"/>
                <a:gd name="connsiteX5" fmla="*/ 67880 w 101776"/>
                <a:gd name="connsiteY5" fmla="*/ 76857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76" h="90043">
                  <a:moveTo>
                    <a:pt x="67880" y="76857"/>
                  </a:moveTo>
                  <a:cubicBezTo>
                    <a:pt x="109996" y="40739"/>
                    <a:pt x="118873" y="-14288"/>
                    <a:pt x="59723" y="3422"/>
                  </a:cubicBezTo>
                  <a:cubicBezTo>
                    <a:pt x="33136" y="8613"/>
                    <a:pt x="5197" y="22920"/>
                    <a:pt x="574" y="48984"/>
                  </a:cubicBezTo>
                  <a:cubicBezTo>
                    <a:pt x="-2437" y="65909"/>
                    <a:pt x="6659" y="81350"/>
                    <a:pt x="21816" y="87348"/>
                  </a:cubicBezTo>
                  <a:cubicBezTo>
                    <a:pt x="38153" y="93782"/>
                    <a:pt x="54815" y="88068"/>
                    <a:pt x="67880" y="76857"/>
                  </a:cubicBezTo>
                  <a:lnTo>
                    <a:pt x="67880" y="76857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1104658F-71A5-4B5D-867F-4082ABAAB20E}"/>
                </a:ext>
              </a:extLst>
            </p:cNvPr>
            <p:cNvSpPr/>
            <p:nvPr/>
          </p:nvSpPr>
          <p:spPr>
            <a:xfrm>
              <a:off x="8173732" y="4426759"/>
              <a:ext cx="17478" cy="23271"/>
            </a:xfrm>
            <a:custGeom>
              <a:avLst/>
              <a:gdLst>
                <a:gd name="connsiteX0" fmla="*/ 16682 w 17478"/>
                <a:gd name="connsiteY0" fmla="*/ 10477 h 23271"/>
                <a:gd name="connsiteX1" fmla="*/ 8068 w 17478"/>
                <a:gd name="connsiteY1" fmla="*/ 619 h 23271"/>
                <a:gd name="connsiteX2" fmla="*/ 3334 w 17478"/>
                <a:gd name="connsiteY2" fmla="*/ 706 h 23271"/>
                <a:gd name="connsiteX3" fmla="*/ 1916 w 17478"/>
                <a:gd name="connsiteY3" fmla="*/ 14817 h 23271"/>
                <a:gd name="connsiteX4" fmla="*/ 13302 w 17478"/>
                <a:gd name="connsiteY4" fmla="*/ 22865 h 23271"/>
                <a:gd name="connsiteX5" fmla="*/ 16682 w 17478"/>
                <a:gd name="connsiteY5" fmla="*/ 10477 h 23271"/>
                <a:gd name="connsiteX6" fmla="*/ 16682 w 17478"/>
                <a:gd name="connsiteY6" fmla="*/ 10477 h 2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8" h="23271">
                  <a:moveTo>
                    <a:pt x="16682" y="10477"/>
                  </a:moveTo>
                  <a:cubicBezTo>
                    <a:pt x="15090" y="5810"/>
                    <a:pt x="12211" y="2887"/>
                    <a:pt x="8068" y="619"/>
                  </a:cubicBezTo>
                  <a:cubicBezTo>
                    <a:pt x="6628" y="-166"/>
                    <a:pt x="4752" y="-275"/>
                    <a:pt x="3334" y="706"/>
                  </a:cubicBezTo>
                  <a:cubicBezTo>
                    <a:pt x="-1551" y="4130"/>
                    <a:pt x="-199" y="10085"/>
                    <a:pt x="1916" y="14817"/>
                  </a:cubicBezTo>
                  <a:cubicBezTo>
                    <a:pt x="3792" y="19005"/>
                    <a:pt x="8220" y="24872"/>
                    <a:pt x="13302" y="22865"/>
                  </a:cubicBezTo>
                  <a:cubicBezTo>
                    <a:pt x="17991" y="20990"/>
                    <a:pt x="18099" y="14643"/>
                    <a:pt x="16682" y="10477"/>
                  </a:cubicBezTo>
                  <a:lnTo>
                    <a:pt x="16682" y="10477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F7D06ABF-0C0F-4C02-9500-FFE4F8B1BA40}"/>
                </a:ext>
              </a:extLst>
            </p:cNvPr>
            <p:cNvSpPr/>
            <p:nvPr/>
          </p:nvSpPr>
          <p:spPr>
            <a:xfrm>
              <a:off x="8207496" y="4407249"/>
              <a:ext cx="70007" cy="96588"/>
            </a:xfrm>
            <a:custGeom>
              <a:avLst/>
              <a:gdLst>
                <a:gd name="connsiteX0" fmla="*/ 891 w 70007"/>
                <a:gd name="connsiteY0" fmla="*/ 55854 h 96588"/>
                <a:gd name="connsiteX1" fmla="*/ 32406 w 70007"/>
                <a:gd name="connsiteY1" fmla="*/ 7457 h 96588"/>
                <a:gd name="connsiteX2" fmla="*/ 68546 w 70007"/>
                <a:gd name="connsiteY2" fmla="*/ 16421 h 96588"/>
                <a:gd name="connsiteX3" fmla="*/ 61240 w 70007"/>
                <a:gd name="connsiteY3" fmla="*/ 69922 h 96588"/>
                <a:gd name="connsiteX4" fmla="*/ 20978 w 70007"/>
                <a:gd name="connsiteY4" fmla="*/ 95287 h 96588"/>
                <a:gd name="connsiteX5" fmla="*/ 891 w 70007"/>
                <a:gd name="connsiteY5" fmla="*/ 55854 h 96588"/>
                <a:gd name="connsiteX6" fmla="*/ 891 w 70007"/>
                <a:gd name="connsiteY6" fmla="*/ 55854 h 9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7" h="96588">
                  <a:moveTo>
                    <a:pt x="891" y="55854"/>
                  </a:moveTo>
                  <a:cubicBezTo>
                    <a:pt x="5645" y="38253"/>
                    <a:pt x="19517" y="19540"/>
                    <a:pt x="32406" y="7457"/>
                  </a:cubicBezTo>
                  <a:cubicBezTo>
                    <a:pt x="44816" y="-4168"/>
                    <a:pt x="64489" y="-2947"/>
                    <a:pt x="68546" y="16421"/>
                  </a:cubicBezTo>
                  <a:cubicBezTo>
                    <a:pt x="72166" y="33739"/>
                    <a:pt x="68807" y="54218"/>
                    <a:pt x="61240" y="69922"/>
                  </a:cubicBezTo>
                  <a:cubicBezTo>
                    <a:pt x="53802" y="85342"/>
                    <a:pt x="39059" y="101307"/>
                    <a:pt x="20978" y="95287"/>
                  </a:cubicBezTo>
                  <a:cubicBezTo>
                    <a:pt x="6932" y="90598"/>
                    <a:pt x="-3123" y="70685"/>
                    <a:pt x="891" y="55854"/>
                  </a:cubicBezTo>
                  <a:lnTo>
                    <a:pt x="891" y="55854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096E40-C7D2-4A77-BE9E-2112DE9789A7}"/>
                </a:ext>
              </a:extLst>
            </p:cNvPr>
            <p:cNvSpPr/>
            <p:nvPr/>
          </p:nvSpPr>
          <p:spPr>
            <a:xfrm>
              <a:off x="8220100" y="4481432"/>
              <a:ext cx="19373" cy="14588"/>
            </a:xfrm>
            <a:custGeom>
              <a:avLst/>
              <a:gdLst>
                <a:gd name="connsiteX0" fmla="*/ 522 w 19373"/>
                <a:gd name="connsiteY0" fmla="*/ 1213 h 14588"/>
                <a:gd name="connsiteX1" fmla="*/ 1765 w 19373"/>
                <a:gd name="connsiteY1" fmla="*/ 166 h 14588"/>
                <a:gd name="connsiteX2" fmla="*/ 3357 w 19373"/>
                <a:gd name="connsiteY2" fmla="*/ 100 h 14588"/>
                <a:gd name="connsiteX3" fmla="*/ 12713 w 19373"/>
                <a:gd name="connsiteY3" fmla="*/ 3939 h 14588"/>
                <a:gd name="connsiteX4" fmla="*/ 19257 w 19373"/>
                <a:gd name="connsiteY4" fmla="*/ 9740 h 14588"/>
                <a:gd name="connsiteX5" fmla="*/ 16422 w 19373"/>
                <a:gd name="connsiteY5" fmla="*/ 14495 h 14588"/>
                <a:gd name="connsiteX6" fmla="*/ 16160 w 19373"/>
                <a:gd name="connsiteY6" fmla="*/ 14560 h 14588"/>
                <a:gd name="connsiteX7" fmla="*/ 522 w 19373"/>
                <a:gd name="connsiteY7" fmla="*/ 1213 h 14588"/>
                <a:gd name="connsiteX8" fmla="*/ 522 w 19373"/>
                <a:gd name="connsiteY8" fmla="*/ 1213 h 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73" h="14588">
                  <a:moveTo>
                    <a:pt x="522" y="1213"/>
                  </a:moveTo>
                  <a:cubicBezTo>
                    <a:pt x="761" y="711"/>
                    <a:pt x="1242" y="362"/>
                    <a:pt x="1765" y="166"/>
                  </a:cubicBezTo>
                  <a:cubicBezTo>
                    <a:pt x="2289" y="-31"/>
                    <a:pt x="2877" y="-52"/>
                    <a:pt x="3357" y="100"/>
                  </a:cubicBezTo>
                  <a:cubicBezTo>
                    <a:pt x="6585" y="1103"/>
                    <a:pt x="9683" y="2412"/>
                    <a:pt x="12713" y="3939"/>
                  </a:cubicBezTo>
                  <a:cubicBezTo>
                    <a:pt x="15375" y="5291"/>
                    <a:pt x="18384" y="6556"/>
                    <a:pt x="19257" y="9740"/>
                  </a:cubicBezTo>
                  <a:cubicBezTo>
                    <a:pt x="19802" y="11747"/>
                    <a:pt x="18363" y="14081"/>
                    <a:pt x="16422" y="14495"/>
                  </a:cubicBezTo>
                  <a:cubicBezTo>
                    <a:pt x="16334" y="14517"/>
                    <a:pt x="16247" y="14539"/>
                    <a:pt x="16160" y="14560"/>
                  </a:cubicBezTo>
                  <a:cubicBezTo>
                    <a:pt x="13804" y="15062"/>
                    <a:pt x="-3164" y="8715"/>
                    <a:pt x="522" y="1213"/>
                  </a:cubicBezTo>
                  <a:lnTo>
                    <a:pt x="522" y="121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EAC7F6D-87D4-4030-8574-740CB71FB75D}"/>
                </a:ext>
              </a:extLst>
            </p:cNvPr>
            <p:cNvSpPr/>
            <p:nvPr/>
          </p:nvSpPr>
          <p:spPr>
            <a:xfrm>
              <a:off x="8241354" y="4350185"/>
              <a:ext cx="59511" cy="72867"/>
            </a:xfrm>
            <a:custGeom>
              <a:avLst/>
              <a:gdLst>
                <a:gd name="connsiteX0" fmla="*/ 3478 w 59511"/>
                <a:gd name="connsiteY0" fmla="*/ 21707 h 72867"/>
                <a:gd name="connsiteX1" fmla="*/ 28756 w 59511"/>
                <a:gd name="connsiteY1" fmla="*/ 703 h 72867"/>
                <a:gd name="connsiteX2" fmla="*/ 58702 w 59511"/>
                <a:gd name="connsiteY2" fmla="*/ 16494 h 72867"/>
                <a:gd name="connsiteX3" fmla="*/ 31002 w 59511"/>
                <a:gd name="connsiteY3" fmla="*/ 71783 h 72867"/>
                <a:gd name="connsiteX4" fmla="*/ 6619 w 59511"/>
                <a:gd name="connsiteY4" fmla="*/ 66156 h 72867"/>
                <a:gd name="connsiteX5" fmla="*/ 3478 w 59511"/>
                <a:gd name="connsiteY5" fmla="*/ 21707 h 72867"/>
                <a:gd name="connsiteX6" fmla="*/ 3478 w 59511"/>
                <a:gd name="connsiteY6" fmla="*/ 21707 h 7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11" h="72867">
                  <a:moveTo>
                    <a:pt x="3478" y="21707"/>
                  </a:moveTo>
                  <a:cubicBezTo>
                    <a:pt x="8429" y="11041"/>
                    <a:pt x="17545" y="3212"/>
                    <a:pt x="28756" y="703"/>
                  </a:cubicBezTo>
                  <a:cubicBezTo>
                    <a:pt x="40883" y="-2001"/>
                    <a:pt x="55343" y="3059"/>
                    <a:pt x="58702" y="16494"/>
                  </a:cubicBezTo>
                  <a:cubicBezTo>
                    <a:pt x="63195" y="34444"/>
                    <a:pt x="48298" y="66462"/>
                    <a:pt x="31002" y="71783"/>
                  </a:cubicBezTo>
                  <a:cubicBezTo>
                    <a:pt x="23630" y="74052"/>
                    <a:pt x="11526" y="73027"/>
                    <a:pt x="6619" y="66156"/>
                  </a:cubicBezTo>
                  <a:cubicBezTo>
                    <a:pt x="-1081" y="55404"/>
                    <a:pt x="-1975" y="33484"/>
                    <a:pt x="3478" y="21707"/>
                  </a:cubicBezTo>
                  <a:lnTo>
                    <a:pt x="3478" y="2170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46807E8-9E1D-4742-9D34-25B96CD8668B}"/>
                </a:ext>
              </a:extLst>
            </p:cNvPr>
            <p:cNvSpPr/>
            <p:nvPr/>
          </p:nvSpPr>
          <p:spPr>
            <a:xfrm>
              <a:off x="8249059" y="4399812"/>
              <a:ext cx="15588" cy="14696"/>
            </a:xfrm>
            <a:custGeom>
              <a:avLst/>
              <a:gdLst>
                <a:gd name="connsiteX0" fmla="*/ 4715 w 15588"/>
                <a:gd name="connsiteY0" fmla="*/ 128 h 14696"/>
                <a:gd name="connsiteX1" fmla="*/ 13373 w 15588"/>
                <a:gd name="connsiteY1" fmla="*/ 4490 h 14696"/>
                <a:gd name="connsiteX2" fmla="*/ 12828 w 15588"/>
                <a:gd name="connsiteY2" fmla="*/ 14261 h 14696"/>
                <a:gd name="connsiteX3" fmla="*/ 330 w 15588"/>
                <a:gd name="connsiteY3" fmla="*/ 2571 h 14696"/>
                <a:gd name="connsiteX4" fmla="*/ 4715 w 15588"/>
                <a:gd name="connsiteY4" fmla="*/ 128 h 14696"/>
                <a:gd name="connsiteX5" fmla="*/ 4715 w 15588"/>
                <a:gd name="connsiteY5" fmla="*/ 128 h 1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8" h="14696">
                  <a:moveTo>
                    <a:pt x="4715" y="128"/>
                  </a:moveTo>
                  <a:cubicBezTo>
                    <a:pt x="7899" y="935"/>
                    <a:pt x="10930" y="2113"/>
                    <a:pt x="13373" y="4490"/>
                  </a:cubicBezTo>
                  <a:cubicBezTo>
                    <a:pt x="16317" y="7391"/>
                    <a:pt x="16513" y="11884"/>
                    <a:pt x="12828" y="14261"/>
                  </a:cubicBezTo>
                  <a:cubicBezTo>
                    <a:pt x="9273" y="16530"/>
                    <a:pt x="-2069" y="9528"/>
                    <a:pt x="330" y="2571"/>
                  </a:cubicBezTo>
                  <a:cubicBezTo>
                    <a:pt x="984" y="630"/>
                    <a:pt x="2795" y="-373"/>
                    <a:pt x="4715" y="128"/>
                  </a:cubicBezTo>
                  <a:lnTo>
                    <a:pt x="4715" y="128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AF0D556-B9BF-4EC9-B62C-EA5AA057F05D}"/>
                </a:ext>
              </a:extLst>
            </p:cNvPr>
            <p:cNvSpPr/>
            <p:nvPr/>
          </p:nvSpPr>
          <p:spPr>
            <a:xfrm>
              <a:off x="7673965" y="4980615"/>
              <a:ext cx="470194" cy="1048855"/>
            </a:xfrm>
            <a:custGeom>
              <a:avLst/>
              <a:gdLst>
                <a:gd name="connsiteX0" fmla="*/ 469100 w 470194"/>
                <a:gd name="connsiteY0" fmla="*/ 4890 h 1048855"/>
                <a:gd name="connsiteX1" fmla="*/ 294421 w 470194"/>
                <a:gd name="connsiteY1" fmla="*/ 161772 h 1048855"/>
                <a:gd name="connsiteX2" fmla="*/ 157582 w 470194"/>
                <a:gd name="connsiteY2" fmla="*/ 347640 h 1048855"/>
                <a:gd name="connsiteX3" fmla="*/ 16556 w 470194"/>
                <a:gd name="connsiteY3" fmla="*/ 782103 h 1048855"/>
                <a:gd name="connsiteX4" fmla="*/ 19130 w 470194"/>
                <a:gd name="connsiteY4" fmla="*/ 1046336 h 1048855"/>
                <a:gd name="connsiteX5" fmla="*/ 14528 w 470194"/>
                <a:gd name="connsiteY5" fmla="*/ 1046903 h 1048855"/>
                <a:gd name="connsiteX6" fmla="*/ 268466 w 470194"/>
                <a:gd name="connsiteY6" fmla="*/ 174139 h 1048855"/>
                <a:gd name="connsiteX7" fmla="*/ 465784 w 470194"/>
                <a:gd name="connsiteY7" fmla="*/ 463 h 1048855"/>
                <a:gd name="connsiteX8" fmla="*/ 469100 w 470194"/>
                <a:gd name="connsiteY8" fmla="*/ 4890 h 1048855"/>
                <a:gd name="connsiteX9" fmla="*/ 469100 w 470194"/>
                <a:gd name="connsiteY9" fmla="*/ 4890 h 10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194" h="1048855">
                  <a:moveTo>
                    <a:pt x="469100" y="4890"/>
                  </a:moveTo>
                  <a:cubicBezTo>
                    <a:pt x="408118" y="54989"/>
                    <a:pt x="347725" y="103059"/>
                    <a:pt x="294421" y="161772"/>
                  </a:cubicBezTo>
                  <a:cubicBezTo>
                    <a:pt x="242599" y="218850"/>
                    <a:pt x="196513" y="281053"/>
                    <a:pt x="157582" y="347640"/>
                  </a:cubicBezTo>
                  <a:cubicBezTo>
                    <a:pt x="80068" y="480248"/>
                    <a:pt x="32085" y="629343"/>
                    <a:pt x="16556" y="782103"/>
                  </a:cubicBezTo>
                  <a:cubicBezTo>
                    <a:pt x="7614" y="870130"/>
                    <a:pt x="9489" y="958484"/>
                    <a:pt x="19130" y="1046336"/>
                  </a:cubicBezTo>
                  <a:cubicBezTo>
                    <a:pt x="19457" y="1049302"/>
                    <a:pt x="15051" y="1049848"/>
                    <a:pt x="14528" y="1046903"/>
                  </a:cubicBezTo>
                  <a:cubicBezTo>
                    <a:pt x="-40151" y="737828"/>
                    <a:pt x="62772" y="408404"/>
                    <a:pt x="268466" y="174139"/>
                  </a:cubicBezTo>
                  <a:cubicBezTo>
                    <a:pt x="325326" y="109384"/>
                    <a:pt x="391498" y="44978"/>
                    <a:pt x="465784" y="463"/>
                  </a:cubicBezTo>
                  <a:cubicBezTo>
                    <a:pt x="468816" y="-1347"/>
                    <a:pt x="471891" y="2579"/>
                    <a:pt x="469100" y="4890"/>
                  </a:cubicBezTo>
                  <a:lnTo>
                    <a:pt x="469100" y="4890"/>
                  </a:lnTo>
                  <a:close/>
                </a:path>
              </a:pathLst>
            </a:custGeom>
            <a:solidFill>
              <a:srgbClr val="0AA37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56CF159-5613-4036-A52F-FE2790961E16}"/>
                </a:ext>
              </a:extLst>
            </p:cNvPr>
            <p:cNvSpPr/>
            <p:nvPr/>
          </p:nvSpPr>
          <p:spPr>
            <a:xfrm>
              <a:off x="8401659" y="4720773"/>
              <a:ext cx="413" cy="425"/>
            </a:xfrm>
            <a:custGeom>
              <a:avLst/>
              <a:gdLst>
                <a:gd name="connsiteX0" fmla="*/ 294 w 413"/>
                <a:gd name="connsiteY0" fmla="*/ 20 h 425"/>
                <a:gd name="connsiteX1" fmla="*/ 120 w 413"/>
                <a:gd name="connsiteY1" fmla="*/ 412 h 425"/>
                <a:gd name="connsiteX2" fmla="*/ 294 w 413"/>
                <a:gd name="connsiteY2" fmla="*/ 20 h 425"/>
                <a:gd name="connsiteX3" fmla="*/ 294 w 413"/>
                <a:gd name="connsiteY3" fmla="*/ 20 h 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3" h="425">
                  <a:moveTo>
                    <a:pt x="294" y="20"/>
                  </a:moveTo>
                  <a:cubicBezTo>
                    <a:pt x="534" y="129"/>
                    <a:pt x="382" y="500"/>
                    <a:pt x="120" y="412"/>
                  </a:cubicBezTo>
                  <a:cubicBezTo>
                    <a:pt x="-120" y="282"/>
                    <a:pt x="32" y="-89"/>
                    <a:pt x="294" y="20"/>
                  </a:cubicBezTo>
                  <a:lnTo>
                    <a:pt x="294" y="20"/>
                  </a:lnTo>
                  <a:close/>
                </a:path>
              </a:pathLst>
            </a:custGeom>
            <a:solidFill>
              <a:srgbClr val="6B8585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EBB3F0A-4D20-4A96-BBC0-792006A97375}"/>
                </a:ext>
              </a:extLst>
            </p:cNvPr>
            <p:cNvSpPr/>
            <p:nvPr/>
          </p:nvSpPr>
          <p:spPr>
            <a:xfrm>
              <a:off x="8106369" y="4944897"/>
              <a:ext cx="89636" cy="109756"/>
            </a:xfrm>
            <a:custGeom>
              <a:avLst/>
              <a:gdLst>
                <a:gd name="connsiteX0" fmla="*/ 59619 w 89636"/>
                <a:gd name="connsiteY0" fmla="*/ 84 h 109756"/>
                <a:gd name="connsiteX1" fmla="*/ 88604 w 89636"/>
                <a:gd name="connsiteY1" fmla="*/ 44294 h 109756"/>
                <a:gd name="connsiteX2" fmla="*/ 72551 w 89636"/>
                <a:gd name="connsiteY2" fmla="*/ 83509 h 109756"/>
                <a:gd name="connsiteX3" fmla="*/ 59989 w 89636"/>
                <a:gd name="connsiteY3" fmla="*/ 98602 h 109756"/>
                <a:gd name="connsiteX4" fmla="*/ 9324 w 89636"/>
                <a:gd name="connsiteY4" fmla="*/ 99910 h 109756"/>
                <a:gd name="connsiteX5" fmla="*/ 59619 w 89636"/>
                <a:gd name="connsiteY5" fmla="*/ 84 h 109756"/>
                <a:gd name="connsiteX6" fmla="*/ 59619 w 89636"/>
                <a:gd name="connsiteY6" fmla="*/ 84 h 10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36" h="109756">
                  <a:moveTo>
                    <a:pt x="59619" y="84"/>
                  </a:moveTo>
                  <a:cubicBezTo>
                    <a:pt x="84678" y="-1639"/>
                    <a:pt x="92748" y="23400"/>
                    <a:pt x="88604" y="44294"/>
                  </a:cubicBezTo>
                  <a:cubicBezTo>
                    <a:pt x="85747" y="58667"/>
                    <a:pt x="80884" y="72582"/>
                    <a:pt x="72551" y="83509"/>
                  </a:cubicBezTo>
                  <a:cubicBezTo>
                    <a:pt x="68953" y="89223"/>
                    <a:pt x="64809" y="94436"/>
                    <a:pt x="59989" y="98602"/>
                  </a:cubicBezTo>
                  <a:cubicBezTo>
                    <a:pt x="46227" y="110510"/>
                    <a:pt x="23849" y="115636"/>
                    <a:pt x="9324" y="99910"/>
                  </a:cubicBezTo>
                  <a:cubicBezTo>
                    <a:pt x="-20186" y="67936"/>
                    <a:pt x="26903" y="2331"/>
                    <a:pt x="59619" y="84"/>
                  </a:cubicBezTo>
                  <a:lnTo>
                    <a:pt x="59619" y="84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799A977-EB1C-403B-AC68-2D1CE1B84AEF}"/>
                </a:ext>
              </a:extLst>
            </p:cNvPr>
            <p:cNvSpPr/>
            <p:nvPr/>
          </p:nvSpPr>
          <p:spPr>
            <a:xfrm>
              <a:off x="8112896" y="5021793"/>
              <a:ext cx="25986" cy="22910"/>
            </a:xfrm>
            <a:custGeom>
              <a:avLst/>
              <a:gdLst>
                <a:gd name="connsiteX0" fmla="*/ 7769 w 25986"/>
                <a:gd name="connsiteY0" fmla="*/ 4 h 22910"/>
                <a:gd name="connsiteX1" fmla="*/ 24695 w 25986"/>
                <a:gd name="connsiteY1" fmla="*/ 10997 h 22910"/>
                <a:gd name="connsiteX2" fmla="*/ 21205 w 25986"/>
                <a:gd name="connsiteY2" fmla="*/ 22556 h 22910"/>
                <a:gd name="connsiteX3" fmla="*/ 8947 w 25986"/>
                <a:gd name="connsiteY3" fmla="*/ 19721 h 22910"/>
                <a:gd name="connsiteX4" fmla="*/ 179 w 25986"/>
                <a:gd name="connsiteY4" fmla="*/ 9732 h 22910"/>
                <a:gd name="connsiteX5" fmla="*/ 7769 w 25986"/>
                <a:gd name="connsiteY5" fmla="*/ 4 h 22910"/>
                <a:gd name="connsiteX6" fmla="*/ 7769 w 25986"/>
                <a:gd name="connsiteY6" fmla="*/ 4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86" h="22910">
                  <a:moveTo>
                    <a:pt x="7769" y="4"/>
                  </a:moveTo>
                  <a:cubicBezTo>
                    <a:pt x="13396" y="179"/>
                    <a:pt x="22054" y="5980"/>
                    <a:pt x="24695" y="10997"/>
                  </a:cubicBezTo>
                  <a:cubicBezTo>
                    <a:pt x="26941" y="15293"/>
                    <a:pt x="26548" y="20942"/>
                    <a:pt x="21205" y="22556"/>
                  </a:cubicBezTo>
                  <a:cubicBezTo>
                    <a:pt x="17213" y="23756"/>
                    <a:pt x="12327" y="21684"/>
                    <a:pt x="8947" y="19721"/>
                  </a:cubicBezTo>
                  <a:cubicBezTo>
                    <a:pt x="5174" y="17540"/>
                    <a:pt x="1117" y="14203"/>
                    <a:pt x="179" y="9732"/>
                  </a:cubicBezTo>
                  <a:cubicBezTo>
                    <a:pt x="-846" y="4933"/>
                    <a:pt x="2643" y="-170"/>
                    <a:pt x="7769" y="4"/>
                  </a:cubicBezTo>
                  <a:lnTo>
                    <a:pt x="7769" y="4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27ED78F-278C-4451-A355-C50BEDF0BF3B}"/>
                </a:ext>
              </a:extLst>
            </p:cNvPr>
            <p:cNvSpPr/>
            <p:nvPr/>
          </p:nvSpPr>
          <p:spPr>
            <a:xfrm>
              <a:off x="8160853" y="4980250"/>
              <a:ext cx="91967" cy="107492"/>
            </a:xfrm>
            <a:custGeom>
              <a:avLst/>
              <a:gdLst>
                <a:gd name="connsiteX0" fmla="*/ 12483 w 91967"/>
                <a:gd name="connsiteY0" fmla="*/ 36837 h 107492"/>
                <a:gd name="connsiteX1" fmla="*/ 67817 w 91967"/>
                <a:gd name="connsiteY1" fmla="*/ 42 h 107492"/>
                <a:gd name="connsiteX2" fmla="*/ 89387 w 91967"/>
                <a:gd name="connsiteY2" fmla="*/ 48745 h 107492"/>
                <a:gd name="connsiteX3" fmla="*/ 63935 w 91967"/>
                <a:gd name="connsiteY3" fmla="*/ 94918 h 107492"/>
                <a:gd name="connsiteX4" fmla="*/ 9212 w 91967"/>
                <a:gd name="connsiteY4" fmla="*/ 96466 h 107492"/>
                <a:gd name="connsiteX5" fmla="*/ 12483 w 91967"/>
                <a:gd name="connsiteY5" fmla="*/ 36837 h 107492"/>
                <a:gd name="connsiteX6" fmla="*/ 12483 w 91967"/>
                <a:gd name="connsiteY6" fmla="*/ 36837 h 10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967" h="107492">
                  <a:moveTo>
                    <a:pt x="12483" y="36837"/>
                  </a:moveTo>
                  <a:cubicBezTo>
                    <a:pt x="23563" y="20719"/>
                    <a:pt x="46682" y="-1092"/>
                    <a:pt x="67817" y="42"/>
                  </a:cubicBezTo>
                  <a:cubicBezTo>
                    <a:pt x="93160" y="1373"/>
                    <a:pt x="94927" y="30010"/>
                    <a:pt x="89387" y="48745"/>
                  </a:cubicBezTo>
                  <a:cubicBezTo>
                    <a:pt x="84807" y="62486"/>
                    <a:pt x="74229" y="85517"/>
                    <a:pt x="63935" y="94918"/>
                  </a:cubicBezTo>
                  <a:cubicBezTo>
                    <a:pt x="48514" y="108964"/>
                    <a:pt x="24348" y="113587"/>
                    <a:pt x="9212" y="96466"/>
                  </a:cubicBezTo>
                  <a:cubicBezTo>
                    <a:pt x="-6644" y="78494"/>
                    <a:pt x="313" y="54525"/>
                    <a:pt x="12483" y="36837"/>
                  </a:cubicBezTo>
                  <a:lnTo>
                    <a:pt x="12483" y="36837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AB0649A-7F52-4D14-ACB2-F58943C82911}"/>
                </a:ext>
              </a:extLst>
            </p:cNvPr>
            <p:cNvSpPr/>
            <p:nvPr/>
          </p:nvSpPr>
          <p:spPr>
            <a:xfrm>
              <a:off x="8059535" y="4903602"/>
              <a:ext cx="107502" cy="88394"/>
            </a:xfrm>
            <a:custGeom>
              <a:avLst/>
              <a:gdLst>
                <a:gd name="connsiteX0" fmla="*/ 28807 w 107502"/>
                <a:gd name="connsiteY0" fmla="*/ 7356 h 88394"/>
                <a:gd name="connsiteX1" fmla="*/ 89810 w 107502"/>
                <a:gd name="connsiteY1" fmla="*/ 6483 h 88394"/>
                <a:gd name="connsiteX2" fmla="*/ 96659 w 107502"/>
                <a:gd name="connsiteY2" fmla="*/ 58087 h 88394"/>
                <a:gd name="connsiteX3" fmla="*/ 2504 w 107502"/>
                <a:gd name="connsiteY3" fmla="*/ 61969 h 88394"/>
                <a:gd name="connsiteX4" fmla="*/ 28807 w 107502"/>
                <a:gd name="connsiteY4" fmla="*/ 7356 h 88394"/>
                <a:gd name="connsiteX5" fmla="*/ 28807 w 107502"/>
                <a:gd name="connsiteY5" fmla="*/ 7356 h 8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502" h="88394">
                  <a:moveTo>
                    <a:pt x="28807" y="7356"/>
                  </a:moveTo>
                  <a:cubicBezTo>
                    <a:pt x="46386" y="-736"/>
                    <a:pt x="72405" y="-3680"/>
                    <a:pt x="89810" y="6483"/>
                  </a:cubicBezTo>
                  <a:cubicBezTo>
                    <a:pt x="112798" y="19918"/>
                    <a:pt x="111512" y="44084"/>
                    <a:pt x="96659" y="58087"/>
                  </a:cubicBezTo>
                  <a:cubicBezTo>
                    <a:pt x="71708" y="81598"/>
                    <a:pt x="18447" y="110628"/>
                    <a:pt x="2504" y="61969"/>
                  </a:cubicBezTo>
                  <a:cubicBezTo>
                    <a:pt x="-5479" y="37519"/>
                    <a:pt x="6254" y="17759"/>
                    <a:pt x="28807" y="7356"/>
                  </a:cubicBezTo>
                  <a:lnTo>
                    <a:pt x="28807" y="7356"/>
                  </a:lnTo>
                  <a:close/>
                </a:path>
              </a:pathLst>
            </a:custGeom>
            <a:solidFill>
              <a:srgbClr val="FFD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96419F9-AC5E-4516-885D-B09A37B256A1}"/>
                </a:ext>
              </a:extLst>
            </p:cNvPr>
            <p:cNvSpPr/>
            <p:nvPr/>
          </p:nvSpPr>
          <p:spPr>
            <a:xfrm>
              <a:off x="8170412" y="5058143"/>
              <a:ext cx="27540" cy="23768"/>
            </a:xfrm>
            <a:custGeom>
              <a:avLst/>
              <a:gdLst>
                <a:gd name="connsiteX0" fmla="*/ 5368 w 27540"/>
                <a:gd name="connsiteY0" fmla="*/ 100 h 23768"/>
                <a:gd name="connsiteX1" fmla="*/ 16512 w 27540"/>
                <a:gd name="connsiteY1" fmla="*/ 3219 h 23768"/>
                <a:gd name="connsiteX2" fmla="*/ 27134 w 27540"/>
                <a:gd name="connsiteY2" fmla="*/ 18704 h 23768"/>
                <a:gd name="connsiteX3" fmla="*/ 7484 w 27540"/>
                <a:gd name="connsiteY3" fmla="*/ 18769 h 23768"/>
                <a:gd name="connsiteX4" fmla="*/ 5368 w 27540"/>
                <a:gd name="connsiteY4" fmla="*/ 100 h 23768"/>
                <a:gd name="connsiteX5" fmla="*/ 5368 w 27540"/>
                <a:gd name="connsiteY5" fmla="*/ 100 h 23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40" h="23768">
                  <a:moveTo>
                    <a:pt x="5368" y="100"/>
                  </a:moveTo>
                  <a:cubicBezTo>
                    <a:pt x="8922" y="-467"/>
                    <a:pt x="13503" y="1496"/>
                    <a:pt x="16512" y="3219"/>
                  </a:cubicBezTo>
                  <a:cubicBezTo>
                    <a:pt x="21180" y="5858"/>
                    <a:pt x="29468" y="12641"/>
                    <a:pt x="27134" y="18704"/>
                  </a:cubicBezTo>
                  <a:cubicBezTo>
                    <a:pt x="23775" y="27450"/>
                    <a:pt x="12500" y="23110"/>
                    <a:pt x="7484" y="18769"/>
                  </a:cubicBezTo>
                  <a:cubicBezTo>
                    <a:pt x="3099" y="14974"/>
                    <a:pt x="-5712" y="1844"/>
                    <a:pt x="5368" y="100"/>
                  </a:cubicBezTo>
                  <a:lnTo>
                    <a:pt x="5368" y="100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58C65DD3-06F6-413C-B901-4F1CB270677F}"/>
                </a:ext>
              </a:extLst>
            </p:cNvPr>
            <p:cNvSpPr/>
            <p:nvPr/>
          </p:nvSpPr>
          <p:spPr>
            <a:xfrm>
              <a:off x="8066080" y="4953771"/>
              <a:ext cx="25225" cy="25781"/>
            </a:xfrm>
            <a:custGeom>
              <a:avLst/>
              <a:gdLst>
                <a:gd name="connsiteX0" fmla="*/ 6319 w 25225"/>
                <a:gd name="connsiteY0" fmla="*/ 0 h 25781"/>
                <a:gd name="connsiteX1" fmla="*/ 16678 w 25225"/>
                <a:gd name="connsiteY1" fmla="*/ 4777 h 25781"/>
                <a:gd name="connsiteX2" fmla="*/ 24333 w 25225"/>
                <a:gd name="connsiteY2" fmla="*/ 21767 h 25781"/>
                <a:gd name="connsiteX3" fmla="*/ 5075 w 25225"/>
                <a:gd name="connsiteY3" fmla="*/ 18844 h 25781"/>
                <a:gd name="connsiteX4" fmla="*/ 6319 w 25225"/>
                <a:gd name="connsiteY4" fmla="*/ 0 h 25781"/>
                <a:gd name="connsiteX5" fmla="*/ 6319 w 25225"/>
                <a:gd name="connsiteY5" fmla="*/ 0 h 2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25" h="25781">
                  <a:moveTo>
                    <a:pt x="6319" y="0"/>
                  </a:moveTo>
                  <a:cubicBezTo>
                    <a:pt x="9917" y="-22"/>
                    <a:pt x="14039" y="2617"/>
                    <a:pt x="16678" y="4777"/>
                  </a:cubicBezTo>
                  <a:cubicBezTo>
                    <a:pt x="20779" y="8114"/>
                    <a:pt x="27692" y="16096"/>
                    <a:pt x="24333" y="21767"/>
                  </a:cubicBezTo>
                  <a:cubicBezTo>
                    <a:pt x="19492" y="29946"/>
                    <a:pt x="9197" y="23904"/>
                    <a:pt x="5075" y="18844"/>
                  </a:cubicBezTo>
                  <a:cubicBezTo>
                    <a:pt x="1455" y="14417"/>
                    <a:pt x="-4849" y="44"/>
                    <a:pt x="6319" y="0"/>
                  </a:cubicBezTo>
                  <a:lnTo>
                    <a:pt x="6319" y="0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334DD28-6446-484B-A20C-36860F53BE16}"/>
                </a:ext>
              </a:extLst>
            </p:cNvPr>
            <p:cNvSpPr/>
            <p:nvPr/>
          </p:nvSpPr>
          <p:spPr>
            <a:xfrm>
              <a:off x="8196331" y="4916010"/>
              <a:ext cx="101625" cy="121007"/>
            </a:xfrm>
            <a:custGeom>
              <a:avLst/>
              <a:gdLst>
                <a:gd name="connsiteX0" fmla="*/ 93865 w 101625"/>
                <a:gd name="connsiteY0" fmla="*/ 9822 h 121007"/>
                <a:gd name="connsiteX1" fmla="*/ 79689 w 101625"/>
                <a:gd name="connsiteY1" fmla="*/ 101557 h 121007"/>
                <a:gd name="connsiteX2" fmla="*/ 2632 w 101625"/>
                <a:gd name="connsiteY2" fmla="*/ 92571 h 121007"/>
                <a:gd name="connsiteX3" fmla="*/ 93865 w 101625"/>
                <a:gd name="connsiteY3" fmla="*/ 9822 h 121007"/>
                <a:gd name="connsiteX4" fmla="*/ 93865 w 101625"/>
                <a:gd name="connsiteY4" fmla="*/ 9822 h 12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25" h="121007">
                  <a:moveTo>
                    <a:pt x="93865" y="9822"/>
                  </a:moveTo>
                  <a:cubicBezTo>
                    <a:pt x="111619" y="33421"/>
                    <a:pt x="95480" y="81120"/>
                    <a:pt x="79689" y="101557"/>
                  </a:cubicBezTo>
                  <a:cubicBezTo>
                    <a:pt x="58118" y="129474"/>
                    <a:pt x="15610" y="128078"/>
                    <a:pt x="2632" y="92571"/>
                  </a:cubicBezTo>
                  <a:cubicBezTo>
                    <a:pt x="-15753" y="42320"/>
                    <a:pt x="67257" y="-25576"/>
                    <a:pt x="93865" y="9822"/>
                  </a:cubicBezTo>
                  <a:lnTo>
                    <a:pt x="93865" y="982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9B63C05-9CF6-4660-B2ED-5A6A64A57192}"/>
                </a:ext>
              </a:extLst>
            </p:cNvPr>
            <p:cNvSpPr/>
            <p:nvPr/>
          </p:nvSpPr>
          <p:spPr>
            <a:xfrm>
              <a:off x="8208057" y="5004894"/>
              <a:ext cx="28453" cy="24581"/>
            </a:xfrm>
            <a:custGeom>
              <a:avLst/>
              <a:gdLst>
                <a:gd name="connsiteX0" fmla="*/ 11125 w 28453"/>
                <a:gd name="connsiteY0" fmla="*/ 415 h 24581"/>
                <a:gd name="connsiteX1" fmla="*/ 26719 w 28453"/>
                <a:gd name="connsiteY1" fmla="*/ 21309 h 24581"/>
                <a:gd name="connsiteX2" fmla="*/ 3644 w 28453"/>
                <a:gd name="connsiteY2" fmla="*/ 15027 h 24581"/>
                <a:gd name="connsiteX3" fmla="*/ 808 w 28453"/>
                <a:gd name="connsiteY3" fmla="*/ 3882 h 24581"/>
                <a:gd name="connsiteX4" fmla="*/ 11125 w 28453"/>
                <a:gd name="connsiteY4" fmla="*/ 415 h 24581"/>
                <a:gd name="connsiteX5" fmla="*/ 11125 w 28453"/>
                <a:gd name="connsiteY5" fmla="*/ 415 h 2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53" h="24581">
                  <a:moveTo>
                    <a:pt x="11125" y="415"/>
                  </a:moveTo>
                  <a:cubicBezTo>
                    <a:pt x="18715" y="2356"/>
                    <a:pt x="33503" y="12737"/>
                    <a:pt x="26719" y="21309"/>
                  </a:cubicBezTo>
                  <a:cubicBezTo>
                    <a:pt x="20329" y="29379"/>
                    <a:pt x="8267" y="20676"/>
                    <a:pt x="3644" y="15027"/>
                  </a:cubicBezTo>
                  <a:cubicBezTo>
                    <a:pt x="1114" y="11930"/>
                    <a:pt x="-1307" y="7830"/>
                    <a:pt x="808" y="3882"/>
                  </a:cubicBezTo>
                  <a:cubicBezTo>
                    <a:pt x="2881" y="44"/>
                    <a:pt x="7264" y="-567"/>
                    <a:pt x="11125" y="415"/>
                  </a:cubicBezTo>
                  <a:lnTo>
                    <a:pt x="11125" y="415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B9B8C49-67FF-4488-AE37-862C7AB97CEC}"/>
                </a:ext>
              </a:extLst>
            </p:cNvPr>
            <p:cNvSpPr/>
            <p:nvPr/>
          </p:nvSpPr>
          <p:spPr>
            <a:xfrm>
              <a:off x="8157913" y="4897979"/>
              <a:ext cx="103501" cy="99661"/>
            </a:xfrm>
            <a:custGeom>
              <a:avLst/>
              <a:gdLst>
                <a:gd name="connsiteX0" fmla="*/ 74093 w 103501"/>
                <a:gd name="connsiteY0" fmla="*/ 198 h 99661"/>
                <a:gd name="connsiteX1" fmla="*/ 100877 w 103501"/>
                <a:gd name="connsiteY1" fmla="*/ 47395 h 99661"/>
                <a:gd name="connsiteX2" fmla="*/ 78827 w 103501"/>
                <a:gd name="connsiteY2" fmla="*/ 81616 h 99661"/>
                <a:gd name="connsiteX3" fmla="*/ 63342 w 103501"/>
                <a:gd name="connsiteY3" fmla="*/ 93611 h 99661"/>
                <a:gd name="connsiteX4" fmla="*/ 7638 w 103501"/>
                <a:gd name="connsiteY4" fmla="*/ 85585 h 99661"/>
                <a:gd name="connsiteX5" fmla="*/ 74093 w 103501"/>
                <a:gd name="connsiteY5" fmla="*/ 198 h 99661"/>
                <a:gd name="connsiteX6" fmla="*/ 74093 w 103501"/>
                <a:gd name="connsiteY6" fmla="*/ 198 h 9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01" h="99661">
                  <a:moveTo>
                    <a:pt x="74093" y="198"/>
                  </a:moveTo>
                  <a:cubicBezTo>
                    <a:pt x="101772" y="3142"/>
                    <a:pt x="107791" y="28333"/>
                    <a:pt x="100877" y="47395"/>
                  </a:cubicBezTo>
                  <a:cubicBezTo>
                    <a:pt x="96122" y="60481"/>
                    <a:pt x="89208" y="72782"/>
                    <a:pt x="78827" y="81616"/>
                  </a:cubicBezTo>
                  <a:cubicBezTo>
                    <a:pt x="74247" y="86370"/>
                    <a:pt x="69100" y="90536"/>
                    <a:pt x="63342" y="93611"/>
                  </a:cubicBezTo>
                  <a:cubicBezTo>
                    <a:pt x="46896" y="102379"/>
                    <a:pt x="21771" y="103142"/>
                    <a:pt x="7638" y="85585"/>
                  </a:cubicBezTo>
                  <a:cubicBezTo>
                    <a:pt x="-21109" y="49925"/>
                    <a:pt x="37976" y="-3663"/>
                    <a:pt x="74093" y="198"/>
                  </a:cubicBezTo>
                  <a:lnTo>
                    <a:pt x="74093" y="19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EF7CCEF-70AF-4FE0-BC07-4C3589183DA5}"/>
                </a:ext>
              </a:extLst>
            </p:cNvPr>
            <p:cNvSpPr/>
            <p:nvPr/>
          </p:nvSpPr>
          <p:spPr>
            <a:xfrm>
              <a:off x="8167913" y="4955884"/>
              <a:ext cx="23469" cy="27667"/>
            </a:xfrm>
            <a:custGeom>
              <a:avLst/>
              <a:gdLst>
                <a:gd name="connsiteX0" fmla="*/ 12164 w 23469"/>
                <a:gd name="connsiteY0" fmla="*/ 1246 h 27667"/>
                <a:gd name="connsiteX1" fmla="*/ 20168 w 23469"/>
                <a:gd name="connsiteY1" fmla="*/ 10559 h 27667"/>
                <a:gd name="connsiteX2" fmla="*/ 23461 w 23469"/>
                <a:gd name="connsiteY2" fmla="*/ 19523 h 27667"/>
                <a:gd name="connsiteX3" fmla="*/ 14737 w 23469"/>
                <a:gd name="connsiteY3" fmla="*/ 27374 h 27667"/>
                <a:gd name="connsiteX4" fmla="*/ 4181 w 23469"/>
                <a:gd name="connsiteY4" fmla="*/ 18432 h 27667"/>
                <a:gd name="connsiteX5" fmla="*/ 298 w 23469"/>
                <a:gd name="connsiteY5" fmla="*/ 5346 h 27667"/>
                <a:gd name="connsiteX6" fmla="*/ 12164 w 23469"/>
                <a:gd name="connsiteY6" fmla="*/ 1246 h 27667"/>
                <a:gd name="connsiteX7" fmla="*/ 12164 w 23469"/>
                <a:gd name="connsiteY7" fmla="*/ 1246 h 2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69" h="27667">
                  <a:moveTo>
                    <a:pt x="12164" y="1246"/>
                  </a:moveTo>
                  <a:cubicBezTo>
                    <a:pt x="15718" y="3361"/>
                    <a:pt x="18401" y="6982"/>
                    <a:pt x="20168" y="10559"/>
                  </a:cubicBezTo>
                  <a:cubicBezTo>
                    <a:pt x="22108" y="13263"/>
                    <a:pt x="23330" y="16491"/>
                    <a:pt x="23461" y="19523"/>
                  </a:cubicBezTo>
                  <a:cubicBezTo>
                    <a:pt x="23658" y="24343"/>
                    <a:pt x="20647" y="28879"/>
                    <a:pt x="14737" y="27374"/>
                  </a:cubicBezTo>
                  <a:cubicBezTo>
                    <a:pt x="10331" y="26240"/>
                    <a:pt x="6558" y="21900"/>
                    <a:pt x="4181" y="18432"/>
                  </a:cubicBezTo>
                  <a:cubicBezTo>
                    <a:pt x="1542" y="14593"/>
                    <a:pt x="-858" y="9599"/>
                    <a:pt x="298" y="5346"/>
                  </a:cubicBezTo>
                  <a:cubicBezTo>
                    <a:pt x="1542" y="787"/>
                    <a:pt x="7278" y="-1633"/>
                    <a:pt x="12164" y="1246"/>
                  </a:cubicBezTo>
                  <a:lnTo>
                    <a:pt x="12164" y="1246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89735C8-EF29-49B9-A25E-CB4877229077}"/>
                </a:ext>
              </a:extLst>
            </p:cNvPr>
            <p:cNvSpPr/>
            <p:nvPr/>
          </p:nvSpPr>
          <p:spPr>
            <a:xfrm>
              <a:off x="8124178" y="4854203"/>
              <a:ext cx="112849" cy="84710"/>
            </a:xfrm>
            <a:custGeom>
              <a:avLst/>
              <a:gdLst>
                <a:gd name="connsiteX0" fmla="*/ 36486 w 112849"/>
                <a:gd name="connsiteY0" fmla="*/ 7245 h 84710"/>
                <a:gd name="connsiteX1" fmla="*/ 102943 w 112849"/>
                <a:gd name="connsiteY1" fmla="*/ 7855 h 84710"/>
                <a:gd name="connsiteX2" fmla="*/ 93455 w 112849"/>
                <a:gd name="connsiteY2" fmla="*/ 60287 h 84710"/>
                <a:gd name="connsiteX3" fmla="*/ 46476 w 112849"/>
                <a:gd name="connsiteY3" fmla="*/ 84191 h 84710"/>
                <a:gd name="connsiteX4" fmla="*/ 326 w 112849"/>
                <a:gd name="connsiteY4" fmla="*/ 54747 h 84710"/>
                <a:gd name="connsiteX5" fmla="*/ 36486 w 112849"/>
                <a:gd name="connsiteY5" fmla="*/ 7245 h 84710"/>
                <a:gd name="connsiteX6" fmla="*/ 36486 w 112849"/>
                <a:gd name="connsiteY6" fmla="*/ 7245 h 8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849" h="84710">
                  <a:moveTo>
                    <a:pt x="36486" y="7245"/>
                  </a:moveTo>
                  <a:cubicBezTo>
                    <a:pt x="54698" y="134"/>
                    <a:pt x="86084" y="-4926"/>
                    <a:pt x="102943" y="7855"/>
                  </a:cubicBezTo>
                  <a:cubicBezTo>
                    <a:pt x="123161" y="23188"/>
                    <a:pt x="108570" y="47877"/>
                    <a:pt x="93455" y="60287"/>
                  </a:cubicBezTo>
                  <a:cubicBezTo>
                    <a:pt x="80523" y="70909"/>
                    <a:pt x="63074" y="81814"/>
                    <a:pt x="46476" y="84191"/>
                  </a:cubicBezTo>
                  <a:cubicBezTo>
                    <a:pt x="25843" y="87158"/>
                    <a:pt x="3226" y="77409"/>
                    <a:pt x="326" y="54747"/>
                  </a:cubicBezTo>
                  <a:cubicBezTo>
                    <a:pt x="-2750" y="30974"/>
                    <a:pt x="16465" y="15053"/>
                    <a:pt x="36486" y="7245"/>
                  </a:cubicBezTo>
                  <a:lnTo>
                    <a:pt x="36486" y="724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C32A5BF-160B-4469-A8E8-A22E092440B0}"/>
                </a:ext>
              </a:extLst>
            </p:cNvPr>
            <p:cNvSpPr/>
            <p:nvPr/>
          </p:nvSpPr>
          <p:spPr>
            <a:xfrm>
              <a:off x="8130134" y="4896003"/>
              <a:ext cx="19966" cy="30031"/>
            </a:xfrm>
            <a:custGeom>
              <a:avLst/>
              <a:gdLst>
                <a:gd name="connsiteX0" fmla="*/ 9440 w 19966"/>
                <a:gd name="connsiteY0" fmla="*/ 887 h 30031"/>
                <a:gd name="connsiteX1" fmla="*/ 17009 w 19966"/>
                <a:gd name="connsiteY1" fmla="*/ 28499 h 30031"/>
                <a:gd name="connsiteX2" fmla="*/ 695 w 19966"/>
                <a:gd name="connsiteY2" fmla="*/ 17528 h 30031"/>
                <a:gd name="connsiteX3" fmla="*/ 9440 w 19966"/>
                <a:gd name="connsiteY3" fmla="*/ 887 h 30031"/>
                <a:gd name="connsiteX4" fmla="*/ 9440 w 19966"/>
                <a:gd name="connsiteY4" fmla="*/ 887 h 3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66" h="30031">
                  <a:moveTo>
                    <a:pt x="9440" y="887"/>
                  </a:moveTo>
                  <a:cubicBezTo>
                    <a:pt x="16659" y="4267"/>
                    <a:pt x="24315" y="23395"/>
                    <a:pt x="17009" y="28499"/>
                  </a:cubicBezTo>
                  <a:cubicBezTo>
                    <a:pt x="9331" y="33864"/>
                    <a:pt x="2418" y="23919"/>
                    <a:pt x="695" y="17528"/>
                  </a:cubicBezTo>
                  <a:cubicBezTo>
                    <a:pt x="-789" y="11923"/>
                    <a:pt x="-723" y="-3890"/>
                    <a:pt x="9440" y="887"/>
                  </a:cubicBezTo>
                  <a:lnTo>
                    <a:pt x="9440" y="887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AA4B77B-ED8E-4FE2-8098-5F4DA12AFE89}"/>
                </a:ext>
              </a:extLst>
            </p:cNvPr>
            <p:cNvSpPr/>
            <p:nvPr/>
          </p:nvSpPr>
          <p:spPr>
            <a:xfrm>
              <a:off x="8262777" y="4868129"/>
              <a:ext cx="81912" cy="105606"/>
            </a:xfrm>
            <a:custGeom>
              <a:avLst/>
              <a:gdLst>
                <a:gd name="connsiteX0" fmla="*/ 79001 w 81912"/>
                <a:gd name="connsiteY0" fmla="*/ 15412 h 105606"/>
                <a:gd name="connsiteX1" fmla="*/ 31149 w 81912"/>
                <a:gd name="connsiteY1" fmla="*/ 11137 h 105606"/>
                <a:gd name="connsiteX2" fmla="*/ 7245 w 81912"/>
                <a:gd name="connsiteY2" fmla="*/ 43002 h 105606"/>
                <a:gd name="connsiteX3" fmla="*/ 876 w 81912"/>
                <a:gd name="connsiteY3" fmla="*/ 60712 h 105606"/>
                <a:gd name="connsiteX4" fmla="*/ 22337 w 81912"/>
                <a:gd name="connsiteY4" fmla="*/ 104573 h 105606"/>
                <a:gd name="connsiteX5" fmla="*/ 79001 w 81912"/>
                <a:gd name="connsiteY5" fmla="*/ 15412 h 105606"/>
                <a:gd name="connsiteX6" fmla="*/ 79001 w 81912"/>
                <a:gd name="connsiteY6" fmla="*/ 15412 h 10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2" h="105606">
                  <a:moveTo>
                    <a:pt x="79001" y="15412"/>
                  </a:moveTo>
                  <a:cubicBezTo>
                    <a:pt x="69230" y="-6769"/>
                    <a:pt x="45849" y="-2080"/>
                    <a:pt x="31149" y="11137"/>
                  </a:cubicBezTo>
                  <a:cubicBezTo>
                    <a:pt x="21051" y="20232"/>
                    <a:pt x="12196" y="30810"/>
                    <a:pt x="7245" y="43002"/>
                  </a:cubicBezTo>
                  <a:cubicBezTo>
                    <a:pt x="4322" y="48717"/>
                    <a:pt x="2054" y="54671"/>
                    <a:pt x="876" y="60712"/>
                  </a:cubicBezTo>
                  <a:cubicBezTo>
                    <a:pt x="-2439" y="77964"/>
                    <a:pt x="3428" y="99448"/>
                    <a:pt x="22337" y="104573"/>
                  </a:cubicBezTo>
                  <a:cubicBezTo>
                    <a:pt x="60724" y="114955"/>
                    <a:pt x="91760" y="44376"/>
                    <a:pt x="79001" y="15412"/>
                  </a:cubicBezTo>
                  <a:lnTo>
                    <a:pt x="79001" y="15412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F577B2C0-4C0C-43FF-A1B1-00589722F1D5}"/>
                </a:ext>
              </a:extLst>
            </p:cNvPr>
            <p:cNvSpPr/>
            <p:nvPr/>
          </p:nvSpPr>
          <p:spPr>
            <a:xfrm>
              <a:off x="8279842" y="4946733"/>
              <a:ext cx="26957" cy="17280"/>
            </a:xfrm>
            <a:custGeom>
              <a:avLst/>
              <a:gdLst>
                <a:gd name="connsiteX0" fmla="*/ 24401 w 26957"/>
                <a:gd name="connsiteY0" fmla="*/ 3461 h 17280"/>
                <a:gd name="connsiteX1" fmla="*/ 14259 w 26957"/>
                <a:gd name="connsiteY1" fmla="*/ 320 h 17280"/>
                <a:gd name="connsiteX2" fmla="*/ 5623 w 26957"/>
                <a:gd name="connsiteY2" fmla="*/ 1018 h 17280"/>
                <a:gd name="connsiteX3" fmla="*/ 1086 w 26957"/>
                <a:gd name="connsiteY3" fmla="*/ 11400 h 17280"/>
                <a:gd name="connsiteX4" fmla="*/ 11577 w 26957"/>
                <a:gd name="connsiteY4" fmla="*/ 16831 h 17280"/>
                <a:gd name="connsiteX5" fmla="*/ 23922 w 26957"/>
                <a:gd name="connsiteY5" fmla="*/ 15020 h 17280"/>
                <a:gd name="connsiteX6" fmla="*/ 24401 w 26957"/>
                <a:gd name="connsiteY6" fmla="*/ 3461 h 17280"/>
                <a:gd name="connsiteX7" fmla="*/ 24401 w 26957"/>
                <a:gd name="connsiteY7" fmla="*/ 3461 h 1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57" h="17280">
                  <a:moveTo>
                    <a:pt x="24401" y="3461"/>
                  </a:moveTo>
                  <a:cubicBezTo>
                    <a:pt x="21653" y="1280"/>
                    <a:pt x="17793" y="407"/>
                    <a:pt x="14259" y="320"/>
                  </a:cubicBezTo>
                  <a:cubicBezTo>
                    <a:pt x="11402" y="-269"/>
                    <a:pt x="8284" y="-51"/>
                    <a:pt x="5623" y="1018"/>
                  </a:cubicBezTo>
                  <a:cubicBezTo>
                    <a:pt x="1391" y="2719"/>
                    <a:pt x="-1749" y="7016"/>
                    <a:pt x="1086" y="11400"/>
                  </a:cubicBezTo>
                  <a:cubicBezTo>
                    <a:pt x="3202" y="14671"/>
                    <a:pt x="7956" y="16155"/>
                    <a:pt x="11577" y="16831"/>
                  </a:cubicBezTo>
                  <a:cubicBezTo>
                    <a:pt x="15589" y="17572"/>
                    <a:pt x="20540" y="17659"/>
                    <a:pt x="23922" y="15020"/>
                  </a:cubicBezTo>
                  <a:cubicBezTo>
                    <a:pt x="27564" y="12229"/>
                    <a:pt x="28174" y="6449"/>
                    <a:pt x="24401" y="3461"/>
                  </a:cubicBezTo>
                  <a:lnTo>
                    <a:pt x="24401" y="3461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D8A63D9-C6EB-47C7-A1DF-F0AD02BDE6A3}"/>
                </a:ext>
              </a:extLst>
            </p:cNvPr>
            <p:cNvSpPr/>
            <p:nvPr/>
          </p:nvSpPr>
          <p:spPr>
            <a:xfrm>
              <a:off x="8192067" y="4822537"/>
              <a:ext cx="107621" cy="90402"/>
            </a:xfrm>
            <a:custGeom>
              <a:avLst/>
              <a:gdLst>
                <a:gd name="connsiteX0" fmla="*/ 42099 w 107621"/>
                <a:gd name="connsiteY0" fmla="*/ 3163 h 90402"/>
                <a:gd name="connsiteX1" fmla="*/ 42579 w 107621"/>
                <a:gd name="connsiteY1" fmla="*/ 2967 h 90402"/>
                <a:gd name="connsiteX2" fmla="*/ 96342 w 107621"/>
                <a:gd name="connsiteY2" fmla="*/ 9205 h 90402"/>
                <a:gd name="connsiteX3" fmla="*/ 92546 w 107621"/>
                <a:gd name="connsiteY3" fmla="*/ 58867 h 90402"/>
                <a:gd name="connsiteX4" fmla="*/ 61772 w 107621"/>
                <a:gd name="connsiteY4" fmla="*/ 80197 h 90402"/>
                <a:gd name="connsiteX5" fmla="*/ 25304 w 107621"/>
                <a:gd name="connsiteY5" fmla="*/ 88354 h 90402"/>
                <a:gd name="connsiteX6" fmla="*/ 18107 w 107621"/>
                <a:gd name="connsiteY6" fmla="*/ 84254 h 90402"/>
                <a:gd name="connsiteX7" fmla="*/ 5 w 107621"/>
                <a:gd name="connsiteY7" fmla="*/ 54548 h 90402"/>
                <a:gd name="connsiteX8" fmla="*/ 42099 w 107621"/>
                <a:gd name="connsiteY8" fmla="*/ 3163 h 90402"/>
                <a:gd name="connsiteX9" fmla="*/ 42099 w 107621"/>
                <a:gd name="connsiteY9" fmla="*/ 3163 h 90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621" h="90402">
                  <a:moveTo>
                    <a:pt x="42099" y="3163"/>
                  </a:moveTo>
                  <a:cubicBezTo>
                    <a:pt x="42251" y="3098"/>
                    <a:pt x="42426" y="3010"/>
                    <a:pt x="42579" y="2967"/>
                  </a:cubicBezTo>
                  <a:cubicBezTo>
                    <a:pt x="58653" y="-2878"/>
                    <a:pt x="81772" y="284"/>
                    <a:pt x="96342" y="9205"/>
                  </a:cubicBezTo>
                  <a:cubicBezTo>
                    <a:pt x="116647" y="21593"/>
                    <a:pt x="105894" y="45802"/>
                    <a:pt x="92546" y="58867"/>
                  </a:cubicBezTo>
                  <a:cubicBezTo>
                    <a:pt x="83691" y="67547"/>
                    <a:pt x="73200" y="74985"/>
                    <a:pt x="61772" y="80197"/>
                  </a:cubicBezTo>
                  <a:cubicBezTo>
                    <a:pt x="50823" y="88093"/>
                    <a:pt x="37976" y="93567"/>
                    <a:pt x="25304" y="88354"/>
                  </a:cubicBezTo>
                  <a:cubicBezTo>
                    <a:pt x="22557" y="87220"/>
                    <a:pt x="20180" y="85824"/>
                    <a:pt x="18107" y="84254"/>
                  </a:cubicBezTo>
                  <a:cubicBezTo>
                    <a:pt x="7421" y="79216"/>
                    <a:pt x="201" y="68682"/>
                    <a:pt x="5" y="54548"/>
                  </a:cubicBezTo>
                  <a:cubicBezTo>
                    <a:pt x="-366" y="25431"/>
                    <a:pt x="18936" y="7547"/>
                    <a:pt x="42099" y="3163"/>
                  </a:cubicBezTo>
                  <a:lnTo>
                    <a:pt x="42099" y="3163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A9B9249-6333-4B3F-B2D5-D8DFBFF5335A}"/>
                </a:ext>
              </a:extLst>
            </p:cNvPr>
            <p:cNvSpPr/>
            <p:nvPr/>
          </p:nvSpPr>
          <p:spPr>
            <a:xfrm>
              <a:off x="8198857" y="4868845"/>
              <a:ext cx="22179" cy="26665"/>
            </a:xfrm>
            <a:custGeom>
              <a:avLst/>
              <a:gdLst>
                <a:gd name="connsiteX0" fmla="*/ 5408 w 22179"/>
                <a:gd name="connsiteY0" fmla="*/ 105 h 26665"/>
                <a:gd name="connsiteX1" fmla="*/ 17774 w 22179"/>
                <a:gd name="connsiteY1" fmla="*/ 7673 h 26665"/>
                <a:gd name="connsiteX2" fmla="*/ 21961 w 22179"/>
                <a:gd name="connsiteY2" fmla="*/ 19669 h 26665"/>
                <a:gd name="connsiteX3" fmla="*/ 16749 w 22179"/>
                <a:gd name="connsiteY3" fmla="*/ 26518 h 26665"/>
                <a:gd name="connsiteX4" fmla="*/ 3576 w 22179"/>
                <a:gd name="connsiteY4" fmla="*/ 19211 h 26665"/>
                <a:gd name="connsiteX5" fmla="*/ 261 w 22179"/>
                <a:gd name="connsiteY5" fmla="*/ 4009 h 26665"/>
                <a:gd name="connsiteX6" fmla="*/ 5408 w 22179"/>
                <a:gd name="connsiteY6" fmla="*/ 105 h 26665"/>
                <a:gd name="connsiteX7" fmla="*/ 5408 w 22179"/>
                <a:gd name="connsiteY7" fmla="*/ 105 h 2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79" h="26665">
                  <a:moveTo>
                    <a:pt x="5408" y="105"/>
                  </a:moveTo>
                  <a:cubicBezTo>
                    <a:pt x="10271" y="1370"/>
                    <a:pt x="14525" y="3791"/>
                    <a:pt x="17774" y="7673"/>
                  </a:cubicBezTo>
                  <a:cubicBezTo>
                    <a:pt x="20326" y="10727"/>
                    <a:pt x="22965" y="15503"/>
                    <a:pt x="21961" y="19669"/>
                  </a:cubicBezTo>
                  <a:cubicBezTo>
                    <a:pt x="21961" y="22984"/>
                    <a:pt x="20500" y="25754"/>
                    <a:pt x="16749" y="26518"/>
                  </a:cubicBezTo>
                  <a:cubicBezTo>
                    <a:pt x="11798" y="27543"/>
                    <a:pt x="6215" y="23050"/>
                    <a:pt x="3576" y="19211"/>
                  </a:cubicBezTo>
                  <a:cubicBezTo>
                    <a:pt x="434" y="14675"/>
                    <a:pt x="-525" y="9418"/>
                    <a:pt x="261" y="4009"/>
                  </a:cubicBezTo>
                  <a:cubicBezTo>
                    <a:pt x="588" y="1806"/>
                    <a:pt x="2987" y="-527"/>
                    <a:pt x="5408" y="105"/>
                  </a:cubicBezTo>
                  <a:lnTo>
                    <a:pt x="5408" y="105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CC3F5359-949B-4E28-94B1-508882F6DE5E}"/>
                </a:ext>
              </a:extLst>
            </p:cNvPr>
            <p:cNvSpPr/>
            <p:nvPr/>
          </p:nvSpPr>
          <p:spPr>
            <a:xfrm>
              <a:off x="8223506" y="4855056"/>
              <a:ext cx="94688" cy="87424"/>
            </a:xfrm>
            <a:custGeom>
              <a:avLst/>
              <a:gdLst>
                <a:gd name="connsiteX0" fmla="*/ 28653 w 94688"/>
                <a:gd name="connsiteY0" fmla="*/ 12346 h 87424"/>
                <a:gd name="connsiteX1" fmla="*/ 86451 w 94688"/>
                <a:gd name="connsiteY1" fmla="*/ 6980 h 87424"/>
                <a:gd name="connsiteX2" fmla="*/ 77835 w 94688"/>
                <a:gd name="connsiteY2" fmla="*/ 59805 h 87424"/>
                <a:gd name="connsiteX3" fmla="*/ 26123 w 94688"/>
                <a:gd name="connsiteY3" fmla="*/ 87221 h 87424"/>
                <a:gd name="connsiteX4" fmla="*/ 3113 w 94688"/>
                <a:gd name="connsiteY4" fmla="*/ 40765 h 87424"/>
                <a:gd name="connsiteX5" fmla="*/ 28653 w 94688"/>
                <a:gd name="connsiteY5" fmla="*/ 12346 h 87424"/>
                <a:gd name="connsiteX6" fmla="*/ 28653 w 94688"/>
                <a:gd name="connsiteY6" fmla="*/ 12346 h 8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88" h="87424">
                  <a:moveTo>
                    <a:pt x="28653" y="12346"/>
                  </a:moveTo>
                  <a:cubicBezTo>
                    <a:pt x="44116" y="3011"/>
                    <a:pt x="70530" y="-7131"/>
                    <a:pt x="86451" y="6980"/>
                  </a:cubicBezTo>
                  <a:cubicBezTo>
                    <a:pt x="103899" y="22444"/>
                    <a:pt x="90049" y="46086"/>
                    <a:pt x="77835" y="59805"/>
                  </a:cubicBezTo>
                  <a:cubicBezTo>
                    <a:pt x="65796" y="73349"/>
                    <a:pt x="45469" y="89424"/>
                    <a:pt x="26123" y="87221"/>
                  </a:cubicBezTo>
                  <a:cubicBezTo>
                    <a:pt x="2961" y="84582"/>
                    <a:pt x="-5066" y="59456"/>
                    <a:pt x="3113" y="40765"/>
                  </a:cubicBezTo>
                  <a:cubicBezTo>
                    <a:pt x="5251" y="28769"/>
                    <a:pt x="16636" y="19587"/>
                    <a:pt x="28653" y="12346"/>
                  </a:cubicBezTo>
                  <a:lnTo>
                    <a:pt x="28653" y="12346"/>
                  </a:lnTo>
                  <a:close/>
                </a:path>
              </a:pathLst>
            </a:custGeom>
            <a:solidFill>
              <a:srgbClr val="FFE2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0C7865D-A11A-4F9C-B6A9-E0EF664CAFD3}"/>
                </a:ext>
              </a:extLst>
            </p:cNvPr>
            <p:cNvSpPr/>
            <p:nvPr/>
          </p:nvSpPr>
          <p:spPr>
            <a:xfrm>
              <a:off x="8231895" y="4904438"/>
              <a:ext cx="18561" cy="23347"/>
            </a:xfrm>
            <a:custGeom>
              <a:avLst/>
              <a:gdLst>
                <a:gd name="connsiteX0" fmla="*/ 1464 w 18561"/>
                <a:gd name="connsiteY0" fmla="*/ 2310 h 23347"/>
                <a:gd name="connsiteX1" fmla="*/ 11911 w 18561"/>
                <a:gd name="connsiteY1" fmla="*/ 2288 h 23347"/>
                <a:gd name="connsiteX2" fmla="*/ 18236 w 18561"/>
                <a:gd name="connsiteY2" fmla="*/ 18057 h 23347"/>
                <a:gd name="connsiteX3" fmla="*/ 17669 w 18561"/>
                <a:gd name="connsiteY3" fmla="*/ 19824 h 23347"/>
                <a:gd name="connsiteX4" fmla="*/ 17669 w 18561"/>
                <a:gd name="connsiteY4" fmla="*/ 19846 h 23347"/>
                <a:gd name="connsiteX5" fmla="*/ 10799 w 18561"/>
                <a:gd name="connsiteY5" fmla="*/ 23117 h 23347"/>
                <a:gd name="connsiteX6" fmla="*/ 7942 w 18561"/>
                <a:gd name="connsiteY6" fmla="*/ 21176 h 23347"/>
                <a:gd name="connsiteX7" fmla="*/ 1181 w 18561"/>
                <a:gd name="connsiteY7" fmla="*/ 12299 h 23347"/>
                <a:gd name="connsiteX8" fmla="*/ 1464 w 18561"/>
                <a:gd name="connsiteY8" fmla="*/ 2310 h 23347"/>
                <a:gd name="connsiteX9" fmla="*/ 1464 w 18561"/>
                <a:gd name="connsiteY9" fmla="*/ 2310 h 2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61" h="23347">
                  <a:moveTo>
                    <a:pt x="1464" y="2310"/>
                  </a:moveTo>
                  <a:cubicBezTo>
                    <a:pt x="4277" y="-1289"/>
                    <a:pt x="8793" y="-198"/>
                    <a:pt x="11911" y="2288"/>
                  </a:cubicBezTo>
                  <a:cubicBezTo>
                    <a:pt x="16230" y="5756"/>
                    <a:pt x="19654" y="12387"/>
                    <a:pt x="18236" y="18057"/>
                  </a:cubicBezTo>
                  <a:cubicBezTo>
                    <a:pt x="18149" y="18668"/>
                    <a:pt x="17975" y="19257"/>
                    <a:pt x="17669" y="19824"/>
                  </a:cubicBezTo>
                  <a:cubicBezTo>
                    <a:pt x="17669" y="19824"/>
                    <a:pt x="17669" y="19846"/>
                    <a:pt x="17669" y="19846"/>
                  </a:cubicBezTo>
                  <a:cubicBezTo>
                    <a:pt x="16469" y="22463"/>
                    <a:pt x="13591" y="23946"/>
                    <a:pt x="10799" y="23117"/>
                  </a:cubicBezTo>
                  <a:cubicBezTo>
                    <a:pt x="9555" y="22746"/>
                    <a:pt x="8640" y="22049"/>
                    <a:pt x="7942" y="21176"/>
                  </a:cubicBezTo>
                  <a:cubicBezTo>
                    <a:pt x="4823" y="18864"/>
                    <a:pt x="2184" y="14917"/>
                    <a:pt x="1181" y="12299"/>
                  </a:cubicBezTo>
                  <a:cubicBezTo>
                    <a:pt x="-62" y="9180"/>
                    <a:pt x="-804" y="5189"/>
                    <a:pt x="1464" y="2310"/>
                  </a:cubicBezTo>
                  <a:lnTo>
                    <a:pt x="1464" y="2310"/>
                  </a:lnTo>
                  <a:close/>
                </a:path>
              </a:pathLst>
            </a:custGeom>
            <a:solidFill>
              <a:srgbClr val="DDB34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C3C8202B-090B-49F0-B828-7675435BB639}"/>
                </a:ext>
              </a:extLst>
            </p:cNvPr>
            <p:cNvSpPr/>
            <p:nvPr/>
          </p:nvSpPr>
          <p:spPr>
            <a:xfrm>
              <a:off x="8300228" y="4814905"/>
              <a:ext cx="87175" cy="104158"/>
            </a:xfrm>
            <a:custGeom>
              <a:avLst/>
              <a:gdLst>
                <a:gd name="connsiteX0" fmla="*/ 8726 w 87175"/>
                <a:gd name="connsiteY0" fmla="*/ 40108 h 104158"/>
                <a:gd name="connsiteX1" fmla="*/ 85389 w 87175"/>
                <a:gd name="connsiteY1" fmla="*/ 14089 h 104158"/>
                <a:gd name="connsiteX2" fmla="*/ 83557 w 87175"/>
                <a:gd name="connsiteY2" fmla="*/ 43118 h 104158"/>
                <a:gd name="connsiteX3" fmla="*/ 74659 w 87175"/>
                <a:gd name="connsiteY3" fmla="*/ 67502 h 104158"/>
                <a:gd name="connsiteX4" fmla="*/ 46022 w 87175"/>
                <a:gd name="connsiteY4" fmla="*/ 101919 h 104158"/>
                <a:gd name="connsiteX5" fmla="*/ 6479 w 87175"/>
                <a:gd name="connsiteY5" fmla="*/ 88942 h 104158"/>
                <a:gd name="connsiteX6" fmla="*/ 8726 w 87175"/>
                <a:gd name="connsiteY6" fmla="*/ 40108 h 104158"/>
                <a:gd name="connsiteX7" fmla="*/ 8726 w 87175"/>
                <a:gd name="connsiteY7" fmla="*/ 40108 h 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75" h="104158">
                  <a:moveTo>
                    <a:pt x="8726" y="40108"/>
                  </a:moveTo>
                  <a:cubicBezTo>
                    <a:pt x="20133" y="22551"/>
                    <a:pt x="70711" y="-22858"/>
                    <a:pt x="85389" y="14089"/>
                  </a:cubicBezTo>
                  <a:cubicBezTo>
                    <a:pt x="88770" y="22573"/>
                    <a:pt x="86894" y="33173"/>
                    <a:pt x="83557" y="43118"/>
                  </a:cubicBezTo>
                  <a:cubicBezTo>
                    <a:pt x="81682" y="51450"/>
                    <a:pt x="78323" y="59607"/>
                    <a:pt x="74659" y="67502"/>
                  </a:cubicBezTo>
                  <a:cubicBezTo>
                    <a:pt x="68290" y="81177"/>
                    <a:pt x="60852" y="95943"/>
                    <a:pt x="46022" y="101919"/>
                  </a:cubicBezTo>
                  <a:cubicBezTo>
                    <a:pt x="31496" y="107764"/>
                    <a:pt x="15094" y="101723"/>
                    <a:pt x="6479" y="88942"/>
                  </a:cubicBezTo>
                  <a:cubicBezTo>
                    <a:pt x="-3859" y="73653"/>
                    <a:pt x="-871" y="54918"/>
                    <a:pt x="8726" y="40108"/>
                  </a:cubicBezTo>
                  <a:lnTo>
                    <a:pt x="8726" y="40108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79CCAFE-F5AC-4E02-8004-836345FBC385}"/>
                </a:ext>
              </a:extLst>
            </p:cNvPr>
            <p:cNvSpPr/>
            <p:nvPr/>
          </p:nvSpPr>
          <p:spPr>
            <a:xfrm>
              <a:off x="8312850" y="4890297"/>
              <a:ext cx="25622" cy="19502"/>
            </a:xfrm>
            <a:custGeom>
              <a:avLst/>
              <a:gdLst>
                <a:gd name="connsiteX0" fmla="*/ 24544 w 25622"/>
                <a:gd name="connsiteY0" fmla="*/ 7901 h 19502"/>
                <a:gd name="connsiteX1" fmla="*/ 18220 w 25622"/>
                <a:gd name="connsiteY1" fmla="*/ 19264 h 19502"/>
                <a:gd name="connsiteX2" fmla="*/ 443 w 25622"/>
                <a:gd name="connsiteY2" fmla="*/ 6309 h 19502"/>
                <a:gd name="connsiteX3" fmla="*/ 24544 w 25622"/>
                <a:gd name="connsiteY3" fmla="*/ 7901 h 19502"/>
                <a:gd name="connsiteX4" fmla="*/ 24544 w 25622"/>
                <a:gd name="connsiteY4" fmla="*/ 7901 h 1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2" h="19502">
                  <a:moveTo>
                    <a:pt x="24544" y="7901"/>
                  </a:moveTo>
                  <a:cubicBezTo>
                    <a:pt x="27772" y="12874"/>
                    <a:pt x="23192" y="18152"/>
                    <a:pt x="18220" y="19264"/>
                  </a:cubicBezTo>
                  <a:cubicBezTo>
                    <a:pt x="10455" y="20987"/>
                    <a:pt x="2581" y="13027"/>
                    <a:pt x="443" y="6309"/>
                  </a:cubicBezTo>
                  <a:cubicBezTo>
                    <a:pt x="-3634" y="-6537"/>
                    <a:pt x="21687" y="3495"/>
                    <a:pt x="24544" y="7901"/>
                  </a:cubicBezTo>
                  <a:lnTo>
                    <a:pt x="24544" y="7901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D810416-688B-4338-810C-0F84B0557C13}"/>
                </a:ext>
              </a:extLst>
            </p:cNvPr>
            <p:cNvSpPr/>
            <p:nvPr/>
          </p:nvSpPr>
          <p:spPr>
            <a:xfrm>
              <a:off x="8256602" y="4788943"/>
              <a:ext cx="104135" cy="75182"/>
            </a:xfrm>
            <a:custGeom>
              <a:avLst/>
              <a:gdLst>
                <a:gd name="connsiteX0" fmla="*/ 66463 w 104135"/>
                <a:gd name="connsiteY0" fmla="*/ 68164 h 75182"/>
                <a:gd name="connsiteX1" fmla="*/ 103956 w 104135"/>
                <a:gd name="connsiteY1" fmla="*/ 23824 h 75182"/>
                <a:gd name="connsiteX2" fmla="*/ 55711 w 104135"/>
                <a:gd name="connsiteY2" fmla="*/ 639 h 75182"/>
                <a:gd name="connsiteX3" fmla="*/ 3628 w 104135"/>
                <a:gd name="connsiteY3" fmla="*/ 27357 h 75182"/>
                <a:gd name="connsiteX4" fmla="*/ 28557 w 104135"/>
                <a:gd name="connsiteY4" fmla="*/ 72832 h 75182"/>
                <a:gd name="connsiteX5" fmla="*/ 66463 w 104135"/>
                <a:gd name="connsiteY5" fmla="*/ 68164 h 75182"/>
                <a:gd name="connsiteX6" fmla="*/ 66463 w 104135"/>
                <a:gd name="connsiteY6" fmla="*/ 68164 h 7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35" h="75182">
                  <a:moveTo>
                    <a:pt x="66463" y="68164"/>
                  </a:moveTo>
                  <a:cubicBezTo>
                    <a:pt x="82974" y="60814"/>
                    <a:pt x="106420" y="44980"/>
                    <a:pt x="103956" y="23824"/>
                  </a:cubicBezTo>
                  <a:cubicBezTo>
                    <a:pt x="101251" y="661"/>
                    <a:pt x="73944" y="-1498"/>
                    <a:pt x="55711" y="639"/>
                  </a:cubicBezTo>
                  <a:cubicBezTo>
                    <a:pt x="37717" y="2755"/>
                    <a:pt x="12897" y="10236"/>
                    <a:pt x="3628" y="27357"/>
                  </a:cubicBezTo>
                  <a:cubicBezTo>
                    <a:pt x="-7452" y="47859"/>
                    <a:pt x="8557" y="68819"/>
                    <a:pt x="28557" y="72832"/>
                  </a:cubicBezTo>
                  <a:cubicBezTo>
                    <a:pt x="39593" y="77979"/>
                    <a:pt x="53639" y="73879"/>
                    <a:pt x="66463" y="68164"/>
                  </a:cubicBezTo>
                  <a:lnTo>
                    <a:pt x="66463" y="68164"/>
                  </a:lnTo>
                  <a:close/>
                </a:path>
              </a:pathLst>
            </a:custGeom>
            <a:solidFill>
              <a:srgbClr val="FFE83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25C409D-8FD0-4C87-B4B8-20854199708E}"/>
                </a:ext>
              </a:extLst>
            </p:cNvPr>
            <p:cNvSpPr/>
            <p:nvPr/>
          </p:nvSpPr>
          <p:spPr>
            <a:xfrm>
              <a:off x="8268008" y="4826586"/>
              <a:ext cx="18049" cy="23442"/>
            </a:xfrm>
            <a:custGeom>
              <a:avLst/>
              <a:gdLst>
                <a:gd name="connsiteX0" fmla="*/ 12025 w 18049"/>
                <a:gd name="connsiteY0" fmla="*/ 23433 h 23442"/>
                <a:gd name="connsiteX1" fmla="*/ 18023 w 18049"/>
                <a:gd name="connsiteY1" fmla="*/ 14883 h 23442"/>
                <a:gd name="connsiteX2" fmla="*/ 8710 w 18049"/>
                <a:gd name="connsiteY2" fmla="*/ 663 h 23442"/>
                <a:gd name="connsiteX3" fmla="*/ 6944 w 18049"/>
                <a:gd name="connsiteY3" fmla="*/ 117 h 23442"/>
                <a:gd name="connsiteX4" fmla="*/ 6922 w 18049"/>
                <a:gd name="connsiteY4" fmla="*/ 96 h 23442"/>
                <a:gd name="connsiteX5" fmla="*/ 291 w 18049"/>
                <a:gd name="connsiteY5" fmla="*/ 3869 h 23442"/>
                <a:gd name="connsiteX6" fmla="*/ 248 w 18049"/>
                <a:gd name="connsiteY6" fmla="*/ 7337 h 23442"/>
                <a:gd name="connsiteX7" fmla="*/ 3650 w 18049"/>
                <a:gd name="connsiteY7" fmla="*/ 17958 h 23442"/>
                <a:gd name="connsiteX8" fmla="*/ 12025 w 18049"/>
                <a:gd name="connsiteY8" fmla="*/ 23433 h 23442"/>
                <a:gd name="connsiteX9" fmla="*/ 12025 w 18049"/>
                <a:gd name="connsiteY9" fmla="*/ 23433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49" h="23442">
                  <a:moveTo>
                    <a:pt x="12025" y="23433"/>
                  </a:moveTo>
                  <a:cubicBezTo>
                    <a:pt x="16584" y="23171"/>
                    <a:pt x="18285" y="18874"/>
                    <a:pt x="18023" y="14883"/>
                  </a:cubicBezTo>
                  <a:cubicBezTo>
                    <a:pt x="17652" y="9365"/>
                    <a:pt x="14163" y="2756"/>
                    <a:pt x="8710" y="663"/>
                  </a:cubicBezTo>
                  <a:cubicBezTo>
                    <a:pt x="8165" y="401"/>
                    <a:pt x="7577" y="183"/>
                    <a:pt x="6944" y="117"/>
                  </a:cubicBezTo>
                  <a:cubicBezTo>
                    <a:pt x="6944" y="117"/>
                    <a:pt x="6922" y="96"/>
                    <a:pt x="6922" y="96"/>
                  </a:cubicBezTo>
                  <a:cubicBezTo>
                    <a:pt x="4087" y="-406"/>
                    <a:pt x="1230" y="1099"/>
                    <a:pt x="291" y="3869"/>
                  </a:cubicBezTo>
                  <a:cubicBezTo>
                    <a:pt x="-123" y="5090"/>
                    <a:pt x="-57" y="6246"/>
                    <a:pt x="248" y="7337"/>
                  </a:cubicBezTo>
                  <a:cubicBezTo>
                    <a:pt x="379" y="11219"/>
                    <a:pt x="2081" y="15646"/>
                    <a:pt x="3650" y="17958"/>
                  </a:cubicBezTo>
                  <a:cubicBezTo>
                    <a:pt x="5526" y="20750"/>
                    <a:pt x="8362" y="23629"/>
                    <a:pt x="12025" y="23433"/>
                  </a:cubicBezTo>
                  <a:lnTo>
                    <a:pt x="12025" y="23433"/>
                  </a:lnTo>
                  <a:close/>
                </a:path>
              </a:pathLst>
            </a:custGeom>
            <a:solidFill>
              <a:srgbClr val="DEC33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C104C7F2-37A7-41EF-98CF-2D2E46ABAF84}"/>
                </a:ext>
              </a:extLst>
            </p:cNvPr>
            <p:cNvSpPr/>
            <p:nvPr/>
          </p:nvSpPr>
          <p:spPr>
            <a:xfrm>
              <a:off x="8348738" y="4773761"/>
              <a:ext cx="76837" cy="74055"/>
            </a:xfrm>
            <a:custGeom>
              <a:avLst/>
              <a:gdLst>
                <a:gd name="connsiteX0" fmla="*/ 5690 w 76837"/>
                <a:gd name="connsiteY0" fmla="*/ 24742 h 74055"/>
                <a:gd name="connsiteX1" fmla="*/ 69660 w 76837"/>
                <a:gd name="connsiteY1" fmla="*/ 3978 h 74055"/>
                <a:gd name="connsiteX2" fmla="*/ 18013 w 76837"/>
                <a:gd name="connsiteY2" fmla="*/ 72179 h 74055"/>
                <a:gd name="connsiteX3" fmla="*/ 5690 w 76837"/>
                <a:gd name="connsiteY3" fmla="*/ 24742 h 74055"/>
                <a:gd name="connsiteX4" fmla="*/ 5690 w 76837"/>
                <a:gd name="connsiteY4" fmla="*/ 24742 h 7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37" h="74055">
                  <a:moveTo>
                    <a:pt x="5690" y="24742"/>
                  </a:moveTo>
                  <a:cubicBezTo>
                    <a:pt x="16660" y="8384"/>
                    <a:pt x="52757" y="-7669"/>
                    <a:pt x="69660" y="3978"/>
                  </a:cubicBezTo>
                  <a:cubicBezTo>
                    <a:pt x="93521" y="20423"/>
                    <a:pt x="53149" y="85898"/>
                    <a:pt x="18013" y="72179"/>
                  </a:cubicBezTo>
                  <a:cubicBezTo>
                    <a:pt x="-875" y="64807"/>
                    <a:pt x="-4779" y="40336"/>
                    <a:pt x="5690" y="24742"/>
                  </a:cubicBezTo>
                  <a:lnTo>
                    <a:pt x="5690" y="2474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8062121F-026E-43CC-8225-231B7FDC9FAF}"/>
                </a:ext>
              </a:extLst>
            </p:cNvPr>
            <p:cNvSpPr/>
            <p:nvPr/>
          </p:nvSpPr>
          <p:spPr>
            <a:xfrm>
              <a:off x="8367882" y="4815198"/>
              <a:ext cx="19045" cy="19853"/>
            </a:xfrm>
            <a:custGeom>
              <a:avLst/>
              <a:gdLst>
                <a:gd name="connsiteX0" fmla="*/ 2817 w 19045"/>
                <a:gd name="connsiteY0" fmla="*/ 1190 h 19853"/>
                <a:gd name="connsiteX1" fmla="*/ 14093 w 19045"/>
                <a:gd name="connsiteY1" fmla="*/ 4418 h 19853"/>
                <a:gd name="connsiteX2" fmla="*/ 18412 w 19045"/>
                <a:gd name="connsiteY2" fmla="*/ 17155 h 19853"/>
                <a:gd name="connsiteX3" fmla="*/ 2578 w 19045"/>
                <a:gd name="connsiteY3" fmla="*/ 13796 h 19853"/>
                <a:gd name="connsiteX4" fmla="*/ 2817 w 19045"/>
                <a:gd name="connsiteY4" fmla="*/ 1190 h 19853"/>
                <a:gd name="connsiteX5" fmla="*/ 2817 w 19045"/>
                <a:gd name="connsiteY5" fmla="*/ 1190 h 1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45" h="19853">
                  <a:moveTo>
                    <a:pt x="2817" y="1190"/>
                  </a:moveTo>
                  <a:cubicBezTo>
                    <a:pt x="6896" y="-1711"/>
                    <a:pt x="11367" y="1211"/>
                    <a:pt x="14093" y="4418"/>
                  </a:cubicBezTo>
                  <a:cubicBezTo>
                    <a:pt x="16732" y="7536"/>
                    <a:pt x="20571" y="13033"/>
                    <a:pt x="18412" y="17155"/>
                  </a:cubicBezTo>
                  <a:cubicBezTo>
                    <a:pt x="15140" y="23436"/>
                    <a:pt x="5478" y="17242"/>
                    <a:pt x="2578" y="13796"/>
                  </a:cubicBezTo>
                  <a:cubicBezTo>
                    <a:pt x="-410" y="10306"/>
                    <a:pt x="-1370" y="4178"/>
                    <a:pt x="2817" y="1190"/>
                  </a:cubicBezTo>
                  <a:lnTo>
                    <a:pt x="2817" y="1190"/>
                  </a:lnTo>
                  <a:close/>
                </a:path>
              </a:pathLst>
            </a:custGeom>
            <a:solidFill>
              <a:srgbClr val="E0CD4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197" name="Graphic 1943">
              <a:extLst>
                <a:ext uri="{FF2B5EF4-FFF2-40B4-BE49-F238E27FC236}">
                  <a16:creationId xmlns:a16="http://schemas.microsoft.com/office/drawing/2014/main" id="{87F89C12-DC69-41A1-B65F-F5D88DC143D2}"/>
                </a:ext>
              </a:extLst>
            </p:cNvPr>
            <p:cNvGrpSpPr/>
            <p:nvPr/>
          </p:nvGrpSpPr>
          <p:grpSpPr>
            <a:xfrm>
              <a:off x="8937699" y="4463499"/>
              <a:ext cx="1166869" cy="2010599"/>
              <a:chOff x="8937699" y="4463499"/>
              <a:chExt cx="1166869" cy="2010599"/>
            </a:xfrm>
          </p:grpSpPr>
          <p:sp>
            <p:nvSpPr>
              <p:cNvPr id="2034" name="Freeform: Shape 2033">
                <a:extLst>
                  <a:ext uri="{FF2B5EF4-FFF2-40B4-BE49-F238E27FC236}">
                    <a16:creationId xmlns:a16="http://schemas.microsoft.com/office/drawing/2014/main" id="{008650E1-6401-40FE-AE42-0E1C74C6FE86}"/>
                  </a:ext>
                </a:extLst>
              </p:cNvPr>
              <p:cNvSpPr/>
              <p:nvPr/>
            </p:nvSpPr>
            <p:spPr>
              <a:xfrm>
                <a:off x="9740412" y="4526896"/>
                <a:ext cx="120287" cy="125615"/>
              </a:xfrm>
              <a:custGeom>
                <a:avLst/>
                <a:gdLst>
                  <a:gd name="connsiteX0" fmla="*/ 63011 w 120287"/>
                  <a:gd name="connsiteY0" fmla="*/ 1420 h 125615"/>
                  <a:gd name="connsiteX1" fmla="*/ 88093 w 120287"/>
                  <a:gd name="connsiteY1" fmla="*/ 45542 h 125615"/>
                  <a:gd name="connsiteX2" fmla="*/ 97013 w 120287"/>
                  <a:gd name="connsiteY2" fmla="*/ 44277 h 125615"/>
                  <a:gd name="connsiteX3" fmla="*/ 120284 w 120287"/>
                  <a:gd name="connsiteY3" fmla="*/ 64277 h 125615"/>
                  <a:gd name="connsiteX4" fmla="*/ 28093 w 120287"/>
                  <a:gd name="connsiteY4" fmla="*/ 125346 h 125615"/>
                  <a:gd name="connsiteX5" fmla="*/ 1026 w 120287"/>
                  <a:gd name="connsiteY5" fmla="*/ 107592 h 125615"/>
                  <a:gd name="connsiteX6" fmla="*/ 63011 w 120287"/>
                  <a:gd name="connsiteY6" fmla="*/ 1420 h 125615"/>
                  <a:gd name="connsiteX7" fmla="*/ 63011 w 120287"/>
                  <a:gd name="connsiteY7" fmla="*/ 1420 h 12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287" h="125615">
                    <a:moveTo>
                      <a:pt x="63011" y="1420"/>
                    </a:moveTo>
                    <a:cubicBezTo>
                      <a:pt x="84886" y="6938"/>
                      <a:pt x="90798" y="26567"/>
                      <a:pt x="88093" y="45542"/>
                    </a:cubicBezTo>
                    <a:cubicBezTo>
                      <a:pt x="90994" y="44975"/>
                      <a:pt x="93959" y="44517"/>
                      <a:pt x="97013" y="44277"/>
                    </a:cubicBezTo>
                    <a:cubicBezTo>
                      <a:pt x="110099" y="43252"/>
                      <a:pt x="120502" y="51060"/>
                      <a:pt x="120284" y="64277"/>
                    </a:cubicBezTo>
                    <a:cubicBezTo>
                      <a:pt x="119696" y="102118"/>
                      <a:pt x="59433" y="120700"/>
                      <a:pt x="28093" y="125346"/>
                    </a:cubicBezTo>
                    <a:cubicBezTo>
                      <a:pt x="16075" y="127134"/>
                      <a:pt x="2923" y="119893"/>
                      <a:pt x="1026" y="107592"/>
                    </a:cubicBezTo>
                    <a:cubicBezTo>
                      <a:pt x="-4187" y="74048"/>
                      <a:pt x="9575" y="-12059"/>
                      <a:pt x="63011" y="1420"/>
                    </a:cubicBezTo>
                    <a:lnTo>
                      <a:pt x="63011" y="1420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35" name="Freeform: Shape 2034">
                <a:extLst>
                  <a:ext uri="{FF2B5EF4-FFF2-40B4-BE49-F238E27FC236}">
                    <a16:creationId xmlns:a16="http://schemas.microsoft.com/office/drawing/2014/main" id="{4EAE1361-A302-409B-AA82-A5CEA0DB296A}"/>
                  </a:ext>
                </a:extLst>
              </p:cNvPr>
              <p:cNvSpPr/>
              <p:nvPr/>
            </p:nvSpPr>
            <p:spPr>
              <a:xfrm>
                <a:off x="8937699" y="4572135"/>
                <a:ext cx="1038177" cy="1901963"/>
              </a:xfrm>
              <a:custGeom>
                <a:avLst/>
                <a:gdLst>
                  <a:gd name="connsiteX0" fmla="*/ 96036 w 1038177"/>
                  <a:gd name="connsiteY0" fmla="*/ 654789 h 1901963"/>
                  <a:gd name="connsiteX1" fmla="*/ 119177 w 1038177"/>
                  <a:gd name="connsiteY1" fmla="*/ 666261 h 1901963"/>
                  <a:gd name="connsiteX2" fmla="*/ 88511 w 1038177"/>
                  <a:gd name="connsiteY2" fmla="*/ 780002 h 1901963"/>
                  <a:gd name="connsiteX3" fmla="*/ 90257 w 1038177"/>
                  <a:gd name="connsiteY3" fmla="*/ 836906 h 1901963"/>
                  <a:gd name="connsiteX4" fmla="*/ 94509 w 1038177"/>
                  <a:gd name="connsiteY4" fmla="*/ 818999 h 1901963"/>
                  <a:gd name="connsiteX5" fmla="*/ 135469 w 1038177"/>
                  <a:gd name="connsiteY5" fmla="*/ 688159 h 1901963"/>
                  <a:gd name="connsiteX6" fmla="*/ 194684 w 1038177"/>
                  <a:gd name="connsiteY6" fmla="*/ 565868 h 1901963"/>
                  <a:gd name="connsiteX7" fmla="*/ 213812 w 1038177"/>
                  <a:gd name="connsiteY7" fmla="*/ 575356 h 1901963"/>
                  <a:gd name="connsiteX8" fmla="*/ 166614 w 1038177"/>
                  <a:gd name="connsiteY8" fmla="*/ 693633 h 1901963"/>
                  <a:gd name="connsiteX9" fmla="*/ 159504 w 1038177"/>
                  <a:gd name="connsiteY9" fmla="*/ 713066 h 1901963"/>
                  <a:gd name="connsiteX10" fmla="*/ 205371 w 1038177"/>
                  <a:gd name="connsiteY10" fmla="*/ 649380 h 1901963"/>
                  <a:gd name="connsiteX11" fmla="*/ 212568 w 1038177"/>
                  <a:gd name="connsiteY11" fmla="*/ 652913 h 1901963"/>
                  <a:gd name="connsiteX12" fmla="*/ 184499 w 1038177"/>
                  <a:gd name="connsiteY12" fmla="*/ 725738 h 1901963"/>
                  <a:gd name="connsiteX13" fmla="*/ 137650 w 1038177"/>
                  <a:gd name="connsiteY13" fmla="*/ 786393 h 1901963"/>
                  <a:gd name="connsiteX14" fmla="*/ 135360 w 1038177"/>
                  <a:gd name="connsiteY14" fmla="*/ 787134 h 1901963"/>
                  <a:gd name="connsiteX15" fmla="*/ 127661 w 1038177"/>
                  <a:gd name="connsiteY15" fmla="*/ 814855 h 1901963"/>
                  <a:gd name="connsiteX16" fmla="*/ 101227 w 1038177"/>
                  <a:gd name="connsiteY16" fmla="*/ 944976 h 1901963"/>
                  <a:gd name="connsiteX17" fmla="*/ 94902 w 1038177"/>
                  <a:gd name="connsiteY17" fmla="*/ 999284 h 1901963"/>
                  <a:gd name="connsiteX18" fmla="*/ 95011 w 1038177"/>
                  <a:gd name="connsiteY18" fmla="*/ 1020549 h 1901963"/>
                  <a:gd name="connsiteX19" fmla="*/ 95512 w 1038177"/>
                  <a:gd name="connsiteY19" fmla="*/ 1019131 h 1901963"/>
                  <a:gd name="connsiteX20" fmla="*/ 269472 w 1038177"/>
                  <a:gd name="connsiteY20" fmla="*/ 673699 h 1901963"/>
                  <a:gd name="connsiteX21" fmla="*/ 261271 w 1038177"/>
                  <a:gd name="connsiteY21" fmla="*/ 656163 h 1901963"/>
                  <a:gd name="connsiteX22" fmla="*/ 346331 w 1038177"/>
                  <a:gd name="connsiteY22" fmla="*/ 451037 h 1901963"/>
                  <a:gd name="connsiteX23" fmla="*/ 381097 w 1038177"/>
                  <a:gd name="connsiteY23" fmla="*/ 390229 h 1901963"/>
                  <a:gd name="connsiteX24" fmla="*/ 377499 w 1038177"/>
                  <a:gd name="connsiteY24" fmla="*/ 381003 h 1901963"/>
                  <a:gd name="connsiteX25" fmla="*/ 413464 w 1038177"/>
                  <a:gd name="connsiteY25" fmla="*/ 287502 h 1901963"/>
                  <a:gd name="connsiteX26" fmla="*/ 420138 w 1038177"/>
                  <a:gd name="connsiteY26" fmla="*/ 290774 h 1901963"/>
                  <a:gd name="connsiteX27" fmla="*/ 409517 w 1038177"/>
                  <a:gd name="connsiteY27" fmla="*/ 331603 h 1901963"/>
                  <a:gd name="connsiteX28" fmla="*/ 405612 w 1038177"/>
                  <a:gd name="connsiteY28" fmla="*/ 351843 h 1901963"/>
                  <a:gd name="connsiteX29" fmla="*/ 475951 w 1038177"/>
                  <a:gd name="connsiteY29" fmla="*/ 270774 h 1901963"/>
                  <a:gd name="connsiteX30" fmla="*/ 487139 w 1038177"/>
                  <a:gd name="connsiteY30" fmla="*/ 280632 h 1901963"/>
                  <a:gd name="connsiteX31" fmla="*/ 426332 w 1038177"/>
                  <a:gd name="connsiteY31" fmla="*/ 366718 h 1901963"/>
                  <a:gd name="connsiteX32" fmla="*/ 367051 w 1038177"/>
                  <a:gd name="connsiteY32" fmla="*/ 466631 h 1901963"/>
                  <a:gd name="connsiteX33" fmla="*/ 301730 w 1038177"/>
                  <a:gd name="connsiteY33" fmla="*/ 626872 h 1901963"/>
                  <a:gd name="connsiteX34" fmla="*/ 514556 w 1038177"/>
                  <a:gd name="connsiteY34" fmla="*/ 382486 h 1901963"/>
                  <a:gd name="connsiteX35" fmla="*/ 512833 w 1038177"/>
                  <a:gd name="connsiteY35" fmla="*/ 370055 h 1901963"/>
                  <a:gd name="connsiteX36" fmla="*/ 569910 w 1038177"/>
                  <a:gd name="connsiteY36" fmla="*/ 256968 h 1901963"/>
                  <a:gd name="connsiteX37" fmla="*/ 646748 w 1038177"/>
                  <a:gd name="connsiteY37" fmla="*/ 169094 h 1901963"/>
                  <a:gd name="connsiteX38" fmla="*/ 651241 w 1038177"/>
                  <a:gd name="connsiteY38" fmla="*/ 172998 h 1901963"/>
                  <a:gd name="connsiteX39" fmla="*/ 593356 w 1038177"/>
                  <a:gd name="connsiteY39" fmla="*/ 267044 h 1901963"/>
                  <a:gd name="connsiteX40" fmla="*/ 552658 w 1038177"/>
                  <a:gd name="connsiteY40" fmla="*/ 347524 h 1901963"/>
                  <a:gd name="connsiteX41" fmla="*/ 589758 w 1038177"/>
                  <a:gd name="connsiteY41" fmla="*/ 315420 h 1901963"/>
                  <a:gd name="connsiteX42" fmla="*/ 623520 w 1038177"/>
                  <a:gd name="connsiteY42" fmla="*/ 288113 h 1901963"/>
                  <a:gd name="connsiteX43" fmla="*/ 624436 w 1038177"/>
                  <a:gd name="connsiteY43" fmla="*/ 281112 h 1901963"/>
                  <a:gd name="connsiteX44" fmla="*/ 699747 w 1038177"/>
                  <a:gd name="connsiteY44" fmla="*/ 173979 h 1901963"/>
                  <a:gd name="connsiteX45" fmla="*/ 795931 w 1038177"/>
                  <a:gd name="connsiteY45" fmla="*/ 97490 h 1901963"/>
                  <a:gd name="connsiteX46" fmla="*/ 798156 w 1038177"/>
                  <a:gd name="connsiteY46" fmla="*/ 100042 h 1901963"/>
                  <a:gd name="connsiteX47" fmla="*/ 716847 w 1038177"/>
                  <a:gd name="connsiteY47" fmla="*/ 190991 h 1901963"/>
                  <a:gd name="connsiteX48" fmla="*/ 674403 w 1038177"/>
                  <a:gd name="connsiteY48" fmla="*/ 249923 h 1901963"/>
                  <a:gd name="connsiteX49" fmla="*/ 790064 w 1038177"/>
                  <a:gd name="connsiteY49" fmla="*/ 174285 h 1901963"/>
                  <a:gd name="connsiteX50" fmla="*/ 829213 w 1038177"/>
                  <a:gd name="connsiteY50" fmla="*/ 131035 h 1901963"/>
                  <a:gd name="connsiteX51" fmla="*/ 885310 w 1038177"/>
                  <a:gd name="connsiteY51" fmla="*/ 81852 h 1901963"/>
                  <a:gd name="connsiteX52" fmla="*/ 995561 w 1038177"/>
                  <a:gd name="connsiteY52" fmla="*/ 151 h 1901963"/>
                  <a:gd name="connsiteX53" fmla="*/ 997612 w 1038177"/>
                  <a:gd name="connsiteY53" fmla="*/ 3226 h 1901963"/>
                  <a:gd name="connsiteX54" fmla="*/ 903260 w 1038177"/>
                  <a:gd name="connsiteY54" fmla="*/ 94786 h 1901963"/>
                  <a:gd name="connsiteX55" fmla="*/ 864001 w 1038177"/>
                  <a:gd name="connsiteY55" fmla="*/ 132234 h 1901963"/>
                  <a:gd name="connsiteX56" fmla="*/ 1031331 w 1038177"/>
                  <a:gd name="connsiteY56" fmla="*/ 49049 h 1901963"/>
                  <a:gd name="connsiteX57" fmla="*/ 1034384 w 1038177"/>
                  <a:gd name="connsiteY57" fmla="*/ 53630 h 1901963"/>
                  <a:gd name="connsiteX58" fmla="*/ 830631 w 1038177"/>
                  <a:gd name="connsiteY58" fmla="*/ 174176 h 1901963"/>
                  <a:gd name="connsiteX59" fmla="*/ 776323 w 1038177"/>
                  <a:gd name="connsiteY59" fmla="*/ 209748 h 1901963"/>
                  <a:gd name="connsiteX60" fmla="*/ 888887 w 1038177"/>
                  <a:gd name="connsiteY60" fmla="*/ 179388 h 1901963"/>
                  <a:gd name="connsiteX61" fmla="*/ 1033206 w 1038177"/>
                  <a:gd name="connsiteY61" fmla="*/ 103292 h 1901963"/>
                  <a:gd name="connsiteX62" fmla="*/ 1037633 w 1038177"/>
                  <a:gd name="connsiteY62" fmla="*/ 107196 h 1901963"/>
                  <a:gd name="connsiteX63" fmla="*/ 906771 w 1038177"/>
                  <a:gd name="connsiteY63" fmla="*/ 196466 h 1901963"/>
                  <a:gd name="connsiteX64" fmla="*/ 727599 w 1038177"/>
                  <a:gd name="connsiteY64" fmla="*/ 250883 h 1901963"/>
                  <a:gd name="connsiteX65" fmla="*/ 718875 w 1038177"/>
                  <a:gd name="connsiteY65" fmla="*/ 249901 h 1901963"/>
                  <a:gd name="connsiteX66" fmla="*/ 659136 w 1038177"/>
                  <a:gd name="connsiteY66" fmla="*/ 295245 h 1901963"/>
                  <a:gd name="connsiteX67" fmla="*/ 551894 w 1038177"/>
                  <a:gd name="connsiteY67" fmla="*/ 387786 h 1901963"/>
                  <a:gd name="connsiteX68" fmla="*/ 587140 w 1038177"/>
                  <a:gd name="connsiteY68" fmla="*/ 382159 h 1901963"/>
                  <a:gd name="connsiteX69" fmla="*/ 692527 w 1038177"/>
                  <a:gd name="connsiteY69" fmla="*/ 349138 h 1901963"/>
                  <a:gd name="connsiteX70" fmla="*/ 784786 w 1038177"/>
                  <a:gd name="connsiteY70" fmla="*/ 307502 h 1901963"/>
                  <a:gd name="connsiteX71" fmla="*/ 870958 w 1038177"/>
                  <a:gd name="connsiteY71" fmla="*/ 262966 h 1901963"/>
                  <a:gd name="connsiteX72" fmla="*/ 874667 w 1038177"/>
                  <a:gd name="connsiteY72" fmla="*/ 268527 h 1901963"/>
                  <a:gd name="connsiteX73" fmla="*/ 798963 w 1038177"/>
                  <a:gd name="connsiteY73" fmla="*/ 326805 h 1901963"/>
                  <a:gd name="connsiteX74" fmla="*/ 700794 w 1038177"/>
                  <a:gd name="connsiteY74" fmla="*/ 375442 h 1901963"/>
                  <a:gd name="connsiteX75" fmla="*/ 600924 w 1038177"/>
                  <a:gd name="connsiteY75" fmla="*/ 408441 h 1901963"/>
                  <a:gd name="connsiteX76" fmla="*/ 513508 w 1038177"/>
                  <a:gd name="connsiteY76" fmla="*/ 424799 h 1901963"/>
                  <a:gd name="connsiteX77" fmla="*/ 381839 w 1038177"/>
                  <a:gd name="connsiteY77" fmla="*/ 571604 h 1901963"/>
                  <a:gd name="connsiteX78" fmla="*/ 408818 w 1038177"/>
                  <a:gd name="connsiteY78" fmla="*/ 562836 h 1901963"/>
                  <a:gd name="connsiteX79" fmla="*/ 421011 w 1038177"/>
                  <a:gd name="connsiteY79" fmla="*/ 588573 h 1901963"/>
                  <a:gd name="connsiteX80" fmla="*/ 352635 w 1038177"/>
                  <a:gd name="connsiteY80" fmla="*/ 609336 h 1901963"/>
                  <a:gd name="connsiteX81" fmla="*/ 241337 w 1038177"/>
                  <a:gd name="connsiteY81" fmla="*/ 778956 h 1901963"/>
                  <a:gd name="connsiteX82" fmla="*/ 275622 w 1038177"/>
                  <a:gd name="connsiteY82" fmla="*/ 767876 h 1901963"/>
                  <a:gd name="connsiteX83" fmla="*/ 335884 w 1038177"/>
                  <a:gd name="connsiteY83" fmla="*/ 728181 h 1901963"/>
                  <a:gd name="connsiteX84" fmla="*/ 389320 w 1038177"/>
                  <a:gd name="connsiteY84" fmla="*/ 672739 h 1901963"/>
                  <a:gd name="connsiteX85" fmla="*/ 439244 w 1038177"/>
                  <a:gd name="connsiteY85" fmla="*/ 634004 h 1901963"/>
                  <a:gd name="connsiteX86" fmla="*/ 443475 w 1038177"/>
                  <a:gd name="connsiteY86" fmla="*/ 637646 h 1901963"/>
                  <a:gd name="connsiteX87" fmla="*/ 401817 w 1038177"/>
                  <a:gd name="connsiteY87" fmla="*/ 697428 h 1901963"/>
                  <a:gd name="connsiteX88" fmla="*/ 397629 w 1038177"/>
                  <a:gd name="connsiteY88" fmla="*/ 702096 h 1901963"/>
                  <a:gd name="connsiteX89" fmla="*/ 405612 w 1038177"/>
                  <a:gd name="connsiteY89" fmla="*/ 700046 h 1901963"/>
                  <a:gd name="connsiteX90" fmla="*/ 445329 w 1038177"/>
                  <a:gd name="connsiteY90" fmla="*/ 684080 h 1901963"/>
                  <a:gd name="connsiteX91" fmla="*/ 450890 w 1038177"/>
                  <a:gd name="connsiteY91" fmla="*/ 690362 h 1901963"/>
                  <a:gd name="connsiteX92" fmla="*/ 376212 w 1038177"/>
                  <a:gd name="connsiteY92" fmla="*/ 733612 h 1901963"/>
                  <a:gd name="connsiteX93" fmla="*/ 369538 w 1038177"/>
                  <a:gd name="connsiteY93" fmla="*/ 733219 h 1901963"/>
                  <a:gd name="connsiteX94" fmla="*/ 348186 w 1038177"/>
                  <a:gd name="connsiteY94" fmla="*/ 755269 h 1901963"/>
                  <a:gd name="connsiteX95" fmla="*/ 292198 w 1038177"/>
                  <a:gd name="connsiteY95" fmla="*/ 792085 h 1901963"/>
                  <a:gd name="connsiteX96" fmla="*/ 222231 w 1038177"/>
                  <a:gd name="connsiteY96" fmla="*/ 813307 h 1901963"/>
                  <a:gd name="connsiteX97" fmla="*/ 78151 w 1038177"/>
                  <a:gd name="connsiteY97" fmla="*/ 1185872 h 1901963"/>
                  <a:gd name="connsiteX98" fmla="*/ 92022 w 1038177"/>
                  <a:gd name="connsiteY98" fmla="*/ 1165392 h 1901963"/>
                  <a:gd name="connsiteX99" fmla="*/ 192939 w 1038177"/>
                  <a:gd name="connsiteY99" fmla="*/ 1080179 h 1901963"/>
                  <a:gd name="connsiteX100" fmla="*/ 160071 w 1038177"/>
                  <a:gd name="connsiteY100" fmla="*/ 1126940 h 1901963"/>
                  <a:gd name="connsiteX101" fmla="*/ 120115 w 1038177"/>
                  <a:gd name="connsiteY101" fmla="*/ 1178740 h 1901963"/>
                  <a:gd name="connsiteX102" fmla="*/ 62120 w 1038177"/>
                  <a:gd name="connsiteY102" fmla="*/ 1297999 h 1901963"/>
                  <a:gd name="connsiteX103" fmla="*/ 52917 w 1038177"/>
                  <a:gd name="connsiteY103" fmla="*/ 1307574 h 1901963"/>
                  <a:gd name="connsiteX104" fmla="*/ 40158 w 1038177"/>
                  <a:gd name="connsiteY104" fmla="*/ 1400486 h 1901963"/>
                  <a:gd name="connsiteX105" fmla="*/ 32699 w 1038177"/>
                  <a:gd name="connsiteY105" fmla="*/ 1639092 h 1901963"/>
                  <a:gd name="connsiteX106" fmla="*/ 59198 w 1038177"/>
                  <a:gd name="connsiteY106" fmla="*/ 1890521 h 1901963"/>
                  <a:gd name="connsiteX107" fmla="*/ 38936 w 1038177"/>
                  <a:gd name="connsiteY107" fmla="*/ 1894251 h 1901963"/>
                  <a:gd name="connsiteX108" fmla="*/ 3582 w 1038177"/>
                  <a:gd name="connsiteY108" fmla="*/ 1671742 h 1901963"/>
                  <a:gd name="connsiteX109" fmla="*/ 3865 w 1038177"/>
                  <a:gd name="connsiteY109" fmla="*/ 1455666 h 1901963"/>
                  <a:gd name="connsiteX110" fmla="*/ 78609 w 1038177"/>
                  <a:gd name="connsiteY110" fmla="*/ 1068925 h 1901963"/>
                  <a:gd name="connsiteX111" fmla="*/ 70692 w 1038177"/>
                  <a:gd name="connsiteY111" fmla="*/ 1062447 h 1901963"/>
                  <a:gd name="connsiteX112" fmla="*/ 68576 w 1038177"/>
                  <a:gd name="connsiteY112" fmla="*/ 952566 h 1901963"/>
                  <a:gd name="connsiteX113" fmla="*/ 75795 w 1038177"/>
                  <a:gd name="connsiteY113" fmla="*/ 907092 h 1901963"/>
                  <a:gd name="connsiteX114" fmla="*/ 57715 w 1038177"/>
                  <a:gd name="connsiteY114" fmla="*/ 782053 h 1901963"/>
                  <a:gd name="connsiteX115" fmla="*/ 96036 w 1038177"/>
                  <a:gd name="connsiteY115" fmla="*/ 654789 h 1901963"/>
                  <a:gd name="connsiteX116" fmla="*/ 96036 w 1038177"/>
                  <a:gd name="connsiteY116" fmla="*/ 654789 h 1901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1038177" h="1901963">
                    <a:moveTo>
                      <a:pt x="96036" y="654789"/>
                    </a:moveTo>
                    <a:cubicBezTo>
                      <a:pt x="104848" y="642968"/>
                      <a:pt x="123495" y="652652"/>
                      <a:pt x="119177" y="666261"/>
                    </a:cubicBezTo>
                    <a:cubicBezTo>
                      <a:pt x="106919" y="704822"/>
                      <a:pt x="91477" y="738977"/>
                      <a:pt x="88511" y="780002"/>
                    </a:cubicBezTo>
                    <a:cubicBezTo>
                      <a:pt x="87137" y="799065"/>
                      <a:pt x="87791" y="818105"/>
                      <a:pt x="90257" y="836906"/>
                    </a:cubicBezTo>
                    <a:cubicBezTo>
                      <a:pt x="91674" y="830930"/>
                      <a:pt x="93004" y="824954"/>
                      <a:pt x="94509" y="818999"/>
                    </a:cubicBezTo>
                    <a:cubicBezTo>
                      <a:pt x="105654" y="774702"/>
                      <a:pt x="119329" y="731016"/>
                      <a:pt x="135469" y="688159"/>
                    </a:cubicBezTo>
                    <a:cubicBezTo>
                      <a:pt x="150649" y="647832"/>
                      <a:pt x="166920" y="599980"/>
                      <a:pt x="194684" y="565868"/>
                    </a:cubicBezTo>
                    <a:cubicBezTo>
                      <a:pt x="202536" y="556206"/>
                      <a:pt x="216647" y="563992"/>
                      <a:pt x="213812" y="575356"/>
                    </a:cubicBezTo>
                    <a:cubicBezTo>
                      <a:pt x="203692" y="615639"/>
                      <a:pt x="181488" y="654615"/>
                      <a:pt x="166614" y="693633"/>
                    </a:cubicBezTo>
                    <a:cubicBezTo>
                      <a:pt x="164171" y="700067"/>
                      <a:pt x="161859" y="706589"/>
                      <a:pt x="159504" y="713066"/>
                    </a:cubicBezTo>
                    <a:cubicBezTo>
                      <a:pt x="173942" y="691387"/>
                      <a:pt x="186439" y="667221"/>
                      <a:pt x="205371" y="649380"/>
                    </a:cubicBezTo>
                    <a:cubicBezTo>
                      <a:pt x="208206" y="646697"/>
                      <a:pt x="212699" y="649511"/>
                      <a:pt x="212568" y="652913"/>
                    </a:cubicBezTo>
                    <a:cubicBezTo>
                      <a:pt x="211544" y="678802"/>
                      <a:pt x="197323" y="703470"/>
                      <a:pt x="184499" y="725738"/>
                    </a:cubicBezTo>
                    <a:cubicBezTo>
                      <a:pt x="173114" y="745542"/>
                      <a:pt x="159220" y="775662"/>
                      <a:pt x="137650" y="786393"/>
                    </a:cubicBezTo>
                    <a:cubicBezTo>
                      <a:pt x="136931" y="786764"/>
                      <a:pt x="136146" y="786982"/>
                      <a:pt x="135360" y="787134"/>
                    </a:cubicBezTo>
                    <a:cubicBezTo>
                      <a:pt x="132699" y="796360"/>
                      <a:pt x="130104" y="805586"/>
                      <a:pt x="127661" y="814855"/>
                    </a:cubicBezTo>
                    <a:cubicBezTo>
                      <a:pt x="116363" y="857735"/>
                      <a:pt x="107551" y="901159"/>
                      <a:pt x="101227" y="944976"/>
                    </a:cubicBezTo>
                    <a:cubicBezTo>
                      <a:pt x="98631" y="962992"/>
                      <a:pt x="96145" y="981116"/>
                      <a:pt x="94902" y="999284"/>
                    </a:cubicBezTo>
                    <a:cubicBezTo>
                      <a:pt x="94422" y="1006438"/>
                      <a:pt x="94619" y="1013526"/>
                      <a:pt x="95011" y="1020549"/>
                    </a:cubicBezTo>
                    <a:cubicBezTo>
                      <a:pt x="95185" y="1020069"/>
                      <a:pt x="95337" y="1019611"/>
                      <a:pt x="95512" y="1019131"/>
                    </a:cubicBezTo>
                    <a:cubicBezTo>
                      <a:pt x="139112" y="897735"/>
                      <a:pt x="197825" y="781725"/>
                      <a:pt x="269472" y="673699"/>
                    </a:cubicBezTo>
                    <a:cubicBezTo>
                      <a:pt x="263408" y="670667"/>
                      <a:pt x="258981" y="664255"/>
                      <a:pt x="261271" y="656163"/>
                    </a:cubicBezTo>
                    <a:cubicBezTo>
                      <a:pt x="281599" y="584734"/>
                      <a:pt x="310017" y="516315"/>
                      <a:pt x="346331" y="451037"/>
                    </a:cubicBezTo>
                    <a:cubicBezTo>
                      <a:pt x="357280" y="431364"/>
                      <a:pt x="368753" y="410731"/>
                      <a:pt x="381097" y="390229"/>
                    </a:cubicBezTo>
                    <a:cubicBezTo>
                      <a:pt x="378764" y="388092"/>
                      <a:pt x="377280" y="384995"/>
                      <a:pt x="377499" y="381003"/>
                    </a:cubicBezTo>
                    <a:cubicBezTo>
                      <a:pt x="379113" y="351210"/>
                      <a:pt x="386027" y="306063"/>
                      <a:pt x="413464" y="287502"/>
                    </a:cubicBezTo>
                    <a:cubicBezTo>
                      <a:pt x="416322" y="285561"/>
                      <a:pt x="420268" y="287241"/>
                      <a:pt x="420138" y="290774"/>
                    </a:cubicBezTo>
                    <a:cubicBezTo>
                      <a:pt x="419658" y="304798"/>
                      <a:pt x="412875" y="318015"/>
                      <a:pt x="409517" y="331603"/>
                    </a:cubicBezTo>
                    <a:cubicBezTo>
                      <a:pt x="407858" y="338299"/>
                      <a:pt x="406616" y="345060"/>
                      <a:pt x="405612" y="351843"/>
                    </a:cubicBezTo>
                    <a:cubicBezTo>
                      <a:pt x="426201" y="321657"/>
                      <a:pt x="449211" y="293347"/>
                      <a:pt x="475951" y="270774"/>
                    </a:cubicBezTo>
                    <a:cubicBezTo>
                      <a:pt x="482843" y="264950"/>
                      <a:pt x="491239" y="273675"/>
                      <a:pt x="487139" y="280632"/>
                    </a:cubicBezTo>
                    <a:cubicBezTo>
                      <a:pt x="469385" y="310730"/>
                      <a:pt x="445983" y="337732"/>
                      <a:pt x="426332" y="366718"/>
                    </a:cubicBezTo>
                    <a:cubicBezTo>
                      <a:pt x="404522" y="398866"/>
                      <a:pt x="384500" y="432083"/>
                      <a:pt x="367051" y="466631"/>
                    </a:cubicBezTo>
                    <a:cubicBezTo>
                      <a:pt x="340945" y="518300"/>
                      <a:pt x="319309" y="571997"/>
                      <a:pt x="301730" y="626872"/>
                    </a:cubicBezTo>
                    <a:cubicBezTo>
                      <a:pt x="364347" y="539129"/>
                      <a:pt x="435667" y="457143"/>
                      <a:pt x="514556" y="382486"/>
                    </a:cubicBezTo>
                    <a:cubicBezTo>
                      <a:pt x="511959" y="379324"/>
                      <a:pt x="510869" y="375027"/>
                      <a:pt x="512833" y="370055"/>
                    </a:cubicBezTo>
                    <a:cubicBezTo>
                      <a:pt x="528339" y="330709"/>
                      <a:pt x="547074" y="292868"/>
                      <a:pt x="569910" y="256968"/>
                    </a:cubicBezTo>
                    <a:cubicBezTo>
                      <a:pt x="588907" y="227109"/>
                      <a:pt x="613465" y="185561"/>
                      <a:pt x="646748" y="169094"/>
                    </a:cubicBezTo>
                    <a:cubicBezTo>
                      <a:pt x="649387" y="167785"/>
                      <a:pt x="652026" y="170490"/>
                      <a:pt x="651241" y="172998"/>
                    </a:cubicBezTo>
                    <a:cubicBezTo>
                      <a:pt x="640838" y="206193"/>
                      <a:pt x="611263" y="236946"/>
                      <a:pt x="593356" y="267044"/>
                    </a:cubicBezTo>
                    <a:cubicBezTo>
                      <a:pt x="577914" y="292977"/>
                      <a:pt x="564458" y="319912"/>
                      <a:pt x="552658" y="347524"/>
                    </a:cubicBezTo>
                    <a:cubicBezTo>
                      <a:pt x="564872" y="336663"/>
                      <a:pt x="577217" y="325932"/>
                      <a:pt x="589758" y="315420"/>
                    </a:cubicBezTo>
                    <a:cubicBezTo>
                      <a:pt x="600880" y="306085"/>
                      <a:pt x="612157" y="297033"/>
                      <a:pt x="623520" y="288113"/>
                    </a:cubicBezTo>
                    <a:cubicBezTo>
                      <a:pt x="622996" y="285954"/>
                      <a:pt x="623192" y="283576"/>
                      <a:pt x="624436" y="281112"/>
                    </a:cubicBezTo>
                    <a:cubicBezTo>
                      <a:pt x="643868" y="242377"/>
                      <a:pt x="670413" y="206324"/>
                      <a:pt x="699747" y="173979"/>
                    </a:cubicBezTo>
                    <a:cubicBezTo>
                      <a:pt x="725723" y="145342"/>
                      <a:pt x="757588" y="109769"/>
                      <a:pt x="795931" y="97490"/>
                    </a:cubicBezTo>
                    <a:cubicBezTo>
                      <a:pt x="797610" y="96945"/>
                      <a:pt x="799115" y="98472"/>
                      <a:pt x="798156" y="100042"/>
                    </a:cubicBezTo>
                    <a:cubicBezTo>
                      <a:pt x="777567" y="133870"/>
                      <a:pt x="742190" y="160239"/>
                      <a:pt x="716847" y="190991"/>
                    </a:cubicBezTo>
                    <a:cubicBezTo>
                      <a:pt x="701252" y="209923"/>
                      <a:pt x="687489" y="229683"/>
                      <a:pt x="674403" y="249923"/>
                    </a:cubicBezTo>
                    <a:cubicBezTo>
                      <a:pt x="711940" y="223031"/>
                      <a:pt x="750522" y="197905"/>
                      <a:pt x="790064" y="174285"/>
                    </a:cubicBezTo>
                    <a:cubicBezTo>
                      <a:pt x="798549" y="156727"/>
                      <a:pt x="814535" y="144099"/>
                      <a:pt x="829213" y="131035"/>
                    </a:cubicBezTo>
                    <a:cubicBezTo>
                      <a:pt x="847774" y="114502"/>
                      <a:pt x="866619" y="98232"/>
                      <a:pt x="885310" y="81852"/>
                    </a:cubicBezTo>
                    <a:cubicBezTo>
                      <a:pt x="918658" y="52605"/>
                      <a:pt x="952485" y="15701"/>
                      <a:pt x="995561" y="151"/>
                    </a:cubicBezTo>
                    <a:cubicBezTo>
                      <a:pt x="997677" y="-613"/>
                      <a:pt x="999073" y="1699"/>
                      <a:pt x="997612" y="3226"/>
                    </a:cubicBezTo>
                    <a:cubicBezTo>
                      <a:pt x="967426" y="34764"/>
                      <a:pt x="934907" y="64600"/>
                      <a:pt x="903260" y="94786"/>
                    </a:cubicBezTo>
                    <a:cubicBezTo>
                      <a:pt x="890173" y="107261"/>
                      <a:pt x="877087" y="119737"/>
                      <a:pt x="864001" y="132234"/>
                    </a:cubicBezTo>
                    <a:cubicBezTo>
                      <a:pt x="918418" y="102725"/>
                      <a:pt x="974318" y="75309"/>
                      <a:pt x="1031331" y="49049"/>
                    </a:cubicBezTo>
                    <a:cubicBezTo>
                      <a:pt x="1034144" y="47763"/>
                      <a:pt x="1037131" y="51841"/>
                      <a:pt x="1034384" y="53630"/>
                    </a:cubicBezTo>
                    <a:cubicBezTo>
                      <a:pt x="968037" y="96356"/>
                      <a:pt x="897174" y="131842"/>
                      <a:pt x="830631" y="174176"/>
                    </a:cubicBezTo>
                    <a:cubicBezTo>
                      <a:pt x="812354" y="185800"/>
                      <a:pt x="794251" y="197665"/>
                      <a:pt x="776323" y="209748"/>
                    </a:cubicBezTo>
                    <a:cubicBezTo>
                      <a:pt x="813946" y="200043"/>
                      <a:pt x="851940" y="191428"/>
                      <a:pt x="888887" y="179388"/>
                    </a:cubicBezTo>
                    <a:cubicBezTo>
                      <a:pt x="942541" y="161896"/>
                      <a:pt x="987993" y="135877"/>
                      <a:pt x="1033206" y="103292"/>
                    </a:cubicBezTo>
                    <a:cubicBezTo>
                      <a:pt x="1035910" y="101351"/>
                      <a:pt x="1039574" y="104339"/>
                      <a:pt x="1037633" y="107196"/>
                    </a:cubicBezTo>
                    <a:cubicBezTo>
                      <a:pt x="1007579" y="150708"/>
                      <a:pt x="955692" y="177229"/>
                      <a:pt x="906771" y="196466"/>
                    </a:cubicBezTo>
                    <a:cubicBezTo>
                      <a:pt x="848952" y="219170"/>
                      <a:pt x="787359" y="233827"/>
                      <a:pt x="727599" y="250883"/>
                    </a:cubicBezTo>
                    <a:cubicBezTo>
                      <a:pt x="724306" y="251820"/>
                      <a:pt x="721339" y="251275"/>
                      <a:pt x="718875" y="249901"/>
                    </a:cubicBezTo>
                    <a:cubicBezTo>
                      <a:pt x="698635" y="264601"/>
                      <a:pt x="678700" y="279672"/>
                      <a:pt x="659136" y="295245"/>
                    </a:cubicBezTo>
                    <a:cubicBezTo>
                      <a:pt x="622124" y="324733"/>
                      <a:pt x="586355" y="355616"/>
                      <a:pt x="551894" y="387786"/>
                    </a:cubicBezTo>
                    <a:cubicBezTo>
                      <a:pt x="564435" y="386042"/>
                      <a:pt x="576824" y="384646"/>
                      <a:pt x="587140" y="382159"/>
                    </a:cubicBezTo>
                    <a:cubicBezTo>
                      <a:pt x="622996" y="373501"/>
                      <a:pt x="658242" y="362465"/>
                      <a:pt x="692527" y="349138"/>
                    </a:cubicBezTo>
                    <a:cubicBezTo>
                      <a:pt x="724000" y="336903"/>
                      <a:pt x="754862" y="322966"/>
                      <a:pt x="784786" y="307502"/>
                    </a:cubicBezTo>
                    <a:cubicBezTo>
                      <a:pt x="812899" y="292955"/>
                      <a:pt x="840402" y="272039"/>
                      <a:pt x="870958" y="262966"/>
                    </a:cubicBezTo>
                    <a:cubicBezTo>
                      <a:pt x="874209" y="262006"/>
                      <a:pt x="876324" y="266128"/>
                      <a:pt x="874667" y="268527"/>
                    </a:cubicBezTo>
                    <a:cubicBezTo>
                      <a:pt x="857021" y="293915"/>
                      <a:pt x="825462" y="310970"/>
                      <a:pt x="798963" y="326805"/>
                    </a:cubicBezTo>
                    <a:cubicBezTo>
                      <a:pt x="767599" y="345518"/>
                      <a:pt x="734797" y="361745"/>
                      <a:pt x="700794" y="375442"/>
                    </a:cubicBezTo>
                    <a:cubicBezTo>
                      <a:pt x="668296" y="388550"/>
                      <a:pt x="634927" y="399608"/>
                      <a:pt x="600924" y="408441"/>
                    </a:cubicBezTo>
                    <a:cubicBezTo>
                      <a:pt x="577303" y="414570"/>
                      <a:pt x="540292" y="428572"/>
                      <a:pt x="513508" y="424799"/>
                    </a:cubicBezTo>
                    <a:cubicBezTo>
                      <a:pt x="466746" y="471233"/>
                      <a:pt x="422755" y="520241"/>
                      <a:pt x="381839" y="571604"/>
                    </a:cubicBezTo>
                    <a:cubicBezTo>
                      <a:pt x="391130" y="569183"/>
                      <a:pt x="400443" y="566021"/>
                      <a:pt x="408818" y="562836"/>
                    </a:cubicBezTo>
                    <a:cubicBezTo>
                      <a:pt x="415820" y="553742"/>
                      <a:pt x="542756" y="532062"/>
                      <a:pt x="421011" y="588573"/>
                    </a:cubicBezTo>
                    <a:cubicBezTo>
                      <a:pt x="401839" y="596403"/>
                      <a:pt x="375056" y="609183"/>
                      <a:pt x="352635" y="609336"/>
                    </a:cubicBezTo>
                    <a:cubicBezTo>
                      <a:pt x="311849" y="663709"/>
                      <a:pt x="274728" y="720395"/>
                      <a:pt x="241337" y="778956"/>
                    </a:cubicBezTo>
                    <a:cubicBezTo>
                      <a:pt x="252765" y="774964"/>
                      <a:pt x="264869" y="772020"/>
                      <a:pt x="275622" y="767876"/>
                    </a:cubicBezTo>
                    <a:cubicBezTo>
                      <a:pt x="299156" y="758759"/>
                      <a:pt x="318022" y="745368"/>
                      <a:pt x="335884" y="728181"/>
                    </a:cubicBezTo>
                    <a:cubicBezTo>
                      <a:pt x="354379" y="710340"/>
                      <a:pt x="371457" y="691147"/>
                      <a:pt x="389320" y="672739"/>
                    </a:cubicBezTo>
                    <a:cubicBezTo>
                      <a:pt x="403802" y="657821"/>
                      <a:pt x="417979" y="638977"/>
                      <a:pt x="439244" y="634004"/>
                    </a:cubicBezTo>
                    <a:cubicBezTo>
                      <a:pt x="441404" y="633502"/>
                      <a:pt x="443781" y="635487"/>
                      <a:pt x="443475" y="637646"/>
                    </a:cubicBezTo>
                    <a:cubicBezTo>
                      <a:pt x="440247" y="661136"/>
                      <a:pt x="417369" y="680307"/>
                      <a:pt x="401817" y="697428"/>
                    </a:cubicBezTo>
                    <a:cubicBezTo>
                      <a:pt x="400422" y="698977"/>
                      <a:pt x="399026" y="700547"/>
                      <a:pt x="397629" y="702096"/>
                    </a:cubicBezTo>
                    <a:cubicBezTo>
                      <a:pt x="400356" y="701529"/>
                      <a:pt x="403061" y="700896"/>
                      <a:pt x="405612" y="700046"/>
                    </a:cubicBezTo>
                    <a:cubicBezTo>
                      <a:pt x="419200" y="695465"/>
                      <a:pt x="431240" y="687243"/>
                      <a:pt x="445329" y="684080"/>
                    </a:cubicBezTo>
                    <a:cubicBezTo>
                      <a:pt x="449190" y="683230"/>
                      <a:pt x="451851" y="687047"/>
                      <a:pt x="450890" y="690362"/>
                    </a:cubicBezTo>
                    <a:cubicBezTo>
                      <a:pt x="442122" y="720111"/>
                      <a:pt x="402711" y="727505"/>
                      <a:pt x="376212" y="733612"/>
                    </a:cubicBezTo>
                    <a:cubicBezTo>
                      <a:pt x="373813" y="734157"/>
                      <a:pt x="371567" y="733961"/>
                      <a:pt x="369538" y="733219"/>
                    </a:cubicBezTo>
                    <a:cubicBezTo>
                      <a:pt x="362581" y="740744"/>
                      <a:pt x="355557" y="748159"/>
                      <a:pt x="348186" y="755269"/>
                    </a:cubicBezTo>
                    <a:cubicBezTo>
                      <a:pt x="331850" y="770973"/>
                      <a:pt x="313441" y="783383"/>
                      <a:pt x="292198" y="792085"/>
                    </a:cubicBezTo>
                    <a:cubicBezTo>
                      <a:pt x="271217" y="800679"/>
                      <a:pt x="245458" y="813896"/>
                      <a:pt x="222231" y="813307"/>
                    </a:cubicBezTo>
                    <a:cubicBezTo>
                      <a:pt x="158697" y="931323"/>
                      <a:pt x="110321" y="1056558"/>
                      <a:pt x="78151" y="1185872"/>
                    </a:cubicBezTo>
                    <a:cubicBezTo>
                      <a:pt x="82601" y="1178936"/>
                      <a:pt x="87181" y="1172088"/>
                      <a:pt x="92022" y="1165392"/>
                    </a:cubicBezTo>
                    <a:cubicBezTo>
                      <a:pt x="99133" y="1155577"/>
                      <a:pt x="209952" y="1035424"/>
                      <a:pt x="192939" y="1080179"/>
                    </a:cubicBezTo>
                    <a:cubicBezTo>
                      <a:pt x="186112" y="1098107"/>
                      <a:pt x="172219" y="1112109"/>
                      <a:pt x="160071" y="1126940"/>
                    </a:cubicBezTo>
                    <a:cubicBezTo>
                      <a:pt x="146221" y="1143843"/>
                      <a:pt x="132764" y="1161008"/>
                      <a:pt x="120115" y="1178740"/>
                    </a:cubicBezTo>
                    <a:cubicBezTo>
                      <a:pt x="93768" y="1215665"/>
                      <a:pt x="73483" y="1254378"/>
                      <a:pt x="62120" y="1297999"/>
                    </a:cubicBezTo>
                    <a:cubicBezTo>
                      <a:pt x="60682" y="1303561"/>
                      <a:pt x="57104" y="1306549"/>
                      <a:pt x="52917" y="1307574"/>
                    </a:cubicBezTo>
                    <a:cubicBezTo>
                      <a:pt x="47770" y="1338392"/>
                      <a:pt x="43452" y="1369363"/>
                      <a:pt x="40158" y="1400486"/>
                    </a:cubicBezTo>
                    <a:cubicBezTo>
                      <a:pt x="31783" y="1479788"/>
                      <a:pt x="29536" y="1559484"/>
                      <a:pt x="32699" y="1639092"/>
                    </a:cubicBezTo>
                    <a:cubicBezTo>
                      <a:pt x="36035" y="1723737"/>
                      <a:pt x="50322" y="1806486"/>
                      <a:pt x="59198" y="1890521"/>
                    </a:cubicBezTo>
                    <a:cubicBezTo>
                      <a:pt x="60551" y="1903390"/>
                      <a:pt x="42775" y="1906465"/>
                      <a:pt x="38936" y="1894251"/>
                    </a:cubicBezTo>
                    <a:cubicBezTo>
                      <a:pt x="16624" y="1822844"/>
                      <a:pt x="8641" y="1745941"/>
                      <a:pt x="3582" y="1671742"/>
                    </a:cubicBezTo>
                    <a:cubicBezTo>
                      <a:pt x="-1326" y="1599811"/>
                      <a:pt x="-1151" y="1527618"/>
                      <a:pt x="3865" y="1455666"/>
                    </a:cubicBezTo>
                    <a:cubicBezTo>
                      <a:pt x="12982" y="1324651"/>
                      <a:pt x="38085" y="1194400"/>
                      <a:pt x="78609" y="1068925"/>
                    </a:cubicBezTo>
                    <a:cubicBezTo>
                      <a:pt x="75338" y="1067943"/>
                      <a:pt x="72415" y="1065827"/>
                      <a:pt x="70692" y="1062447"/>
                    </a:cubicBezTo>
                    <a:cubicBezTo>
                      <a:pt x="54553" y="1030778"/>
                      <a:pt x="64018" y="986001"/>
                      <a:pt x="68576" y="952566"/>
                    </a:cubicBezTo>
                    <a:cubicBezTo>
                      <a:pt x="70671" y="937364"/>
                      <a:pt x="73135" y="922206"/>
                      <a:pt x="75795" y="907092"/>
                    </a:cubicBezTo>
                    <a:cubicBezTo>
                      <a:pt x="61706" y="866742"/>
                      <a:pt x="55076" y="824779"/>
                      <a:pt x="57715" y="782053"/>
                    </a:cubicBezTo>
                    <a:cubicBezTo>
                      <a:pt x="60332" y="739959"/>
                      <a:pt x="70126" y="689598"/>
                      <a:pt x="96036" y="654789"/>
                    </a:cubicBezTo>
                    <a:lnTo>
                      <a:pt x="96036" y="654789"/>
                    </a:lnTo>
                    <a:close/>
                  </a:path>
                </a:pathLst>
              </a:custGeom>
              <a:solidFill>
                <a:srgbClr val="20845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36" name="Freeform: Shape 2035">
                <a:extLst>
                  <a:ext uri="{FF2B5EF4-FFF2-40B4-BE49-F238E27FC236}">
                    <a16:creationId xmlns:a16="http://schemas.microsoft.com/office/drawing/2014/main" id="{95E2F8A1-D9EA-452C-B520-14E39CB7C5CC}"/>
                  </a:ext>
                </a:extLst>
              </p:cNvPr>
              <p:cNvSpPr/>
              <p:nvPr/>
            </p:nvSpPr>
            <p:spPr>
              <a:xfrm>
                <a:off x="9902654" y="4463499"/>
                <a:ext cx="139597" cy="146682"/>
              </a:xfrm>
              <a:custGeom>
                <a:avLst/>
                <a:gdLst>
                  <a:gd name="connsiteX0" fmla="*/ 51849 w 139597"/>
                  <a:gd name="connsiteY0" fmla="*/ 2352 h 146682"/>
                  <a:gd name="connsiteX1" fmla="*/ 84390 w 139597"/>
                  <a:gd name="connsiteY1" fmla="*/ 15570 h 146682"/>
                  <a:gd name="connsiteX2" fmla="*/ 81358 w 139597"/>
                  <a:gd name="connsiteY2" fmla="*/ 48830 h 146682"/>
                  <a:gd name="connsiteX3" fmla="*/ 117717 w 139597"/>
                  <a:gd name="connsiteY3" fmla="*/ 41088 h 146682"/>
                  <a:gd name="connsiteX4" fmla="*/ 136168 w 139597"/>
                  <a:gd name="connsiteY4" fmla="*/ 78558 h 146682"/>
                  <a:gd name="connsiteX5" fmla="*/ 15469 w 139597"/>
                  <a:gd name="connsiteY5" fmla="*/ 143902 h 146682"/>
                  <a:gd name="connsiteX6" fmla="*/ 1184 w 139597"/>
                  <a:gd name="connsiteY6" fmla="*/ 114894 h 146682"/>
                  <a:gd name="connsiteX7" fmla="*/ 2405 w 139597"/>
                  <a:gd name="connsiteY7" fmla="*/ 111186 h 146682"/>
                  <a:gd name="connsiteX8" fmla="*/ 5742 w 139597"/>
                  <a:gd name="connsiteY8" fmla="*/ 101132 h 146682"/>
                  <a:gd name="connsiteX9" fmla="*/ 22361 w 139597"/>
                  <a:gd name="connsiteY9" fmla="*/ 46388 h 146682"/>
                  <a:gd name="connsiteX10" fmla="*/ 51849 w 139597"/>
                  <a:gd name="connsiteY10" fmla="*/ 2352 h 146682"/>
                  <a:gd name="connsiteX11" fmla="*/ 51849 w 139597"/>
                  <a:gd name="connsiteY11" fmla="*/ 2352 h 14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597" h="146682">
                    <a:moveTo>
                      <a:pt x="51849" y="2352"/>
                    </a:moveTo>
                    <a:cubicBezTo>
                      <a:pt x="64696" y="-3515"/>
                      <a:pt x="80398" y="1851"/>
                      <a:pt x="84390" y="15570"/>
                    </a:cubicBezTo>
                    <a:cubicBezTo>
                      <a:pt x="87531" y="26344"/>
                      <a:pt x="85437" y="38012"/>
                      <a:pt x="81358" y="48830"/>
                    </a:cubicBezTo>
                    <a:cubicBezTo>
                      <a:pt x="92656" y="43879"/>
                      <a:pt x="104674" y="41764"/>
                      <a:pt x="117717" y="41088"/>
                    </a:cubicBezTo>
                    <a:cubicBezTo>
                      <a:pt x="138764" y="39975"/>
                      <a:pt x="143954" y="64774"/>
                      <a:pt x="136168" y="78558"/>
                    </a:cubicBezTo>
                    <a:cubicBezTo>
                      <a:pt x="112242" y="120826"/>
                      <a:pt x="68272" y="157184"/>
                      <a:pt x="15469" y="143902"/>
                    </a:cubicBezTo>
                    <a:cubicBezTo>
                      <a:pt x="3038" y="140783"/>
                      <a:pt x="-2656" y="125734"/>
                      <a:pt x="1184" y="114894"/>
                    </a:cubicBezTo>
                    <a:cubicBezTo>
                      <a:pt x="1620" y="113673"/>
                      <a:pt x="1991" y="112429"/>
                      <a:pt x="2405" y="111186"/>
                    </a:cubicBezTo>
                    <a:cubicBezTo>
                      <a:pt x="2841" y="107697"/>
                      <a:pt x="3975" y="104251"/>
                      <a:pt x="5742" y="101132"/>
                    </a:cubicBezTo>
                    <a:cubicBezTo>
                      <a:pt x="11521" y="82964"/>
                      <a:pt x="16451" y="64512"/>
                      <a:pt x="22361" y="46388"/>
                    </a:cubicBezTo>
                    <a:cubicBezTo>
                      <a:pt x="27574" y="30401"/>
                      <a:pt x="34881" y="10073"/>
                      <a:pt x="51849" y="2352"/>
                    </a:cubicBezTo>
                    <a:lnTo>
                      <a:pt x="51849" y="2352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37" name="Freeform: Shape 2036">
                <a:extLst>
                  <a:ext uri="{FF2B5EF4-FFF2-40B4-BE49-F238E27FC236}">
                    <a16:creationId xmlns:a16="http://schemas.microsoft.com/office/drawing/2014/main" id="{8CC1DB21-9E42-425C-A1A2-BF9E3B0A8A92}"/>
                  </a:ext>
                </a:extLst>
              </p:cNvPr>
              <p:cNvSpPr/>
              <p:nvPr/>
            </p:nvSpPr>
            <p:spPr>
              <a:xfrm>
                <a:off x="9944772" y="4630481"/>
                <a:ext cx="140452" cy="113050"/>
              </a:xfrm>
              <a:custGeom>
                <a:avLst/>
                <a:gdLst>
                  <a:gd name="connsiteX0" fmla="*/ 45653 w 140452"/>
                  <a:gd name="connsiteY0" fmla="*/ 19341 h 113050"/>
                  <a:gd name="connsiteX1" fmla="*/ 106744 w 140452"/>
                  <a:gd name="connsiteY1" fmla="*/ 2002 h 113050"/>
                  <a:gd name="connsiteX2" fmla="*/ 123625 w 140452"/>
                  <a:gd name="connsiteY2" fmla="*/ 50093 h 113050"/>
                  <a:gd name="connsiteX3" fmla="*/ 122687 w 140452"/>
                  <a:gd name="connsiteY3" fmla="*/ 51686 h 113050"/>
                  <a:gd name="connsiteX4" fmla="*/ 124999 w 140452"/>
                  <a:gd name="connsiteY4" fmla="*/ 52863 h 113050"/>
                  <a:gd name="connsiteX5" fmla="*/ 128598 w 140452"/>
                  <a:gd name="connsiteY5" fmla="*/ 101740 h 113050"/>
                  <a:gd name="connsiteX6" fmla="*/ 71019 w 140452"/>
                  <a:gd name="connsiteY6" fmla="*/ 111032 h 113050"/>
                  <a:gd name="connsiteX7" fmla="*/ 6110 w 140452"/>
                  <a:gd name="connsiteY7" fmla="*/ 87062 h 113050"/>
                  <a:gd name="connsiteX8" fmla="*/ 1617 w 140452"/>
                  <a:gd name="connsiteY8" fmla="*/ 62983 h 113050"/>
                  <a:gd name="connsiteX9" fmla="*/ 45653 w 140452"/>
                  <a:gd name="connsiteY9" fmla="*/ 19341 h 113050"/>
                  <a:gd name="connsiteX10" fmla="*/ 45653 w 140452"/>
                  <a:gd name="connsiteY10" fmla="*/ 19341 h 11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0452" h="113050">
                    <a:moveTo>
                      <a:pt x="45653" y="19341"/>
                    </a:moveTo>
                    <a:cubicBezTo>
                      <a:pt x="62294" y="8610"/>
                      <a:pt x="86003" y="-5218"/>
                      <a:pt x="106744" y="2002"/>
                    </a:cubicBezTo>
                    <a:cubicBezTo>
                      <a:pt x="127682" y="9264"/>
                      <a:pt x="133112" y="32493"/>
                      <a:pt x="123625" y="50093"/>
                    </a:cubicBezTo>
                    <a:cubicBezTo>
                      <a:pt x="123341" y="50639"/>
                      <a:pt x="122993" y="51162"/>
                      <a:pt x="122687" y="51686"/>
                    </a:cubicBezTo>
                    <a:cubicBezTo>
                      <a:pt x="123451" y="52078"/>
                      <a:pt x="124257" y="52427"/>
                      <a:pt x="124999" y="52863"/>
                    </a:cubicBezTo>
                    <a:cubicBezTo>
                      <a:pt x="144127" y="63921"/>
                      <a:pt x="145697" y="87804"/>
                      <a:pt x="128598" y="101740"/>
                    </a:cubicBezTo>
                    <a:cubicBezTo>
                      <a:pt x="112916" y="114543"/>
                      <a:pt x="90080" y="114587"/>
                      <a:pt x="71019" y="111032"/>
                    </a:cubicBezTo>
                    <a:cubicBezTo>
                      <a:pt x="49513" y="107019"/>
                      <a:pt x="22228" y="102089"/>
                      <a:pt x="6110" y="87062"/>
                    </a:cubicBezTo>
                    <a:cubicBezTo>
                      <a:pt x="222" y="81566"/>
                      <a:pt x="-1698" y="70115"/>
                      <a:pt x="1617" y="62983"/>
                    </a:cubicBezTo>
                    <a:cubicBezTo>
                      <a:pt x="9949" y="45077"/>
                      <a:pt x="29077" y="30028"/>
                      <a:pt x="45653" y="19341"/>
                    </a:cubicBezTo>
                    <a:lnTo>
                      <a:pt x="45653" y="19341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38" name="Freeform: Shape 2037">
                <a:extLst>
                  <a:ext uri="{FF2B5EF4-FFF2-40B4-BE49-F238E27FC236}">
                    <a16:creationId xmlns:a16="http://schemas.microsoft.com/office/drawing/2014/main" id="{74B5EF64-D76B-4281-AEFF-7714E0CCF7CA}"/>
                  </a:ext>
                </a:extLst>
              </p:cNvPr>
              <p:cNvSpPr/>
              <p:nvPr/>
            </p:nvSpPr>
            <p:spPr>
              <a:xfrm>
                <a:off x="9861469" y="4738336"/>
                <a:ext cx="130971" cy="122945"/>
              </a:xfrm>
              <a:custGeom>
                <a:avLst/>
                <a:gdLst>
                  <a:gd name="connsiteX0" fmla="*/ 55825 w 130971"/>
                  <a:gd name="connsiteY0" fmla="*/ 6230 h 122945"/>
                  <a:gd name="connsiteX1" fmla="*/ 81627 w 130971"/>
                  <a:gd name="connsiteY1" fmla="*/ 1672 h 122945"/>
                  <a:gd name="connsiteX2" fmla="*/ 83371 w 130971"/>
                  <a:gd name="connsiteY2" fmla="*/ 2457 h 122945"/>
                  <a:gd name="connsiteX3" fmla="*/ 97962 w 130971"/>
                  <a:gd name="connsiteY3" fmla="*/ 34889 h 122945"/>
                  <a:gd name="connsiteX4" fmla="*/ 95367 w 130971"/>
                  <a:gd name="connsiteY4" fmla="*/ 46427 h 122945"/>
                  <a:gd name="connsiteX5" fmla="*/ 116829 w 130971"/>
                  <a:gd name="connsiteY5" fmla="*/ 53973 h 122945"/>
                  <a:gd name="connsiteX6" fmla="*/ 125335 w 130971"/>
                  <a:gd name="connsiteY6" fmla="*/ 96830 h 122945"/>
                  <a:gd name="connsiteX7" fmla="*/ 81059 w 130971"/>
                  <a:gd name="connsiteY7" fmla="*/ 121105 h 122945"/>
                  <a:gd name="connsiteX8" fmla="*/ 623 w 130971"/>
                  <a:gd name="connsiteY8" fmla="*/ 84268 h 122945"/>
                  <a:gd name="connsiteX9" fmla="*/ 55825 w 130971"/>
                  <a:gd name="connsiteY9" fmla="*/ 6230 h 122945"/>
                  <a:gd name="connsiteX10" fmla="*/ 55825 w 130971"/>
                  <a:gd name="connsiteY10" fmla="*/ 6230 h 1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971" h="122945">
                    <a:moveTo>
                      <a:pt x="55825" y="6230"/>
                    </a:moveTo>
                    <a:cubicBezTo>
                      <a:pt x="62608" y="1083"/>
                      <a:pt x="73274" y="-2145"/>
                      <a:pt x="81627" y="1672"/>
                    </a:cubicBezTo>
                    <a:lnTo>
                      <a:pt x="83371" y="2457"/>
                    </a:lnTo>
                    <a:cubicBezTo>
                      <a:pt x="98661" y="9458"/>
                      <a:pt x="102696" y="23657"/>
                      <a:pt x="97962" y="34889"/>
                    </a:cubicBezTo>
                    <a:cubicBezTo>
                      <a:pt x="97592" y="38749"/>
                      <a:pt x="96698" y="42632"/>
                      <a:pt x="95367" y="46427"/>
                    </a:cubicBezTo>
                    <a:cubicBezTo>
                      <a:pt x="102653" y="47168"/>
                      <a:pt x="109828" y="49415"/>
                      <a:pt x="116829" y="53973"/>
                    </a:cubicBezTo>
                    <a:cubicBezTo>
                      <a:pt x="131616" y="63657"/>
                      <a:pt x="135412" y="82545"/>
                      <a:pt x="125335" y="96830"/>
                    </a:cubicBezTo>
                    <a:cubicBezTo>
                      <a:pt x="115433" y="110855"/>
                      <a:pt x="98116" y="118881"/>
                      <a:pt x="81059" y="121105"/>
                    </a:cubicBezTo>
                    <a:cubicBezTo>
                      <a:pt x="51398" y="124966"/>
                      <a:pt x="-6640" y="126689"/>
                      <a:pt x="623" y="84268"/>
                    </a:cubicBezTo>
                    <a:cubicBezTo>
                      <a:pt x="5684" y="54431"/>
                      <a:pt x="31682" y="24529"/>
                      <a:pt x="55825" y="6230"/>
                    </a:cubicBezTo>
                    <a:lnTo>
                      <a:pt x="55825" y="6230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39" name="Freeform: Shape 2038">
                <a:extLst>
                  <a:ext uri="{FF2B5EF4-FFF2-40B4-BE49-F238E27FC236}">
                    <a16:creationId xmlns:a16="http://schemas.microsoft.com/office/drawing/2014/main" id="{7E529EED-0702-420D-9507-46578372B95C}"/>
                  </a:ext>
                </a:extLst>
              </p:cNvPr>
              <p:cNvSpPr/>
              <p:nvPr/>
            </p:nvSpPr>
            <p:spPr>
              <a:xfrm>
                <a:off x="9939234" y="4538978"/>
                <a:ext cx="165334" cy="133970"/>
              </a:xfrm>
              <a:custGeom>
                <a:avLst/>
                <a:gdLst>
                  <a:gd name="connsiteX0" fmla="*/ 14986 w 165334"/>
                  <a:gd name="connsiteY0" fmla="*/ 65936 h 133970"/>
                  <a:gd name="connsiteX1" fmla="*/ 76513 w 165334"/>
                  <a:gd name="connsiteY1" fmla="*/ 7964 h 133970"/>
                  <a:gd name="connsiteX2" fmla="*/ 131976 w 165334"/>
                  <a:gd name="connsiteY2" fmla="*/ 16012 h 133970"/>
                  <a:gd name="connsiteX3" fmla="*/ 122794 w 165334"/>
                  <a:gd name="connsiteY3" fmla="*/ 49949 h 133970"/>
                  <a:gd name="connsiteX4" fmla="*/ 164845 w 165334"/>
                  <a:gd name="connsiteY4" fmla="*/ 81792 h 133970"/>
                  <a:gd name="connsiteX5" fmla="*/ 23928 w 165334"/>
                  <a:gd name="connsiteY5" fmla="*/ 126460 h 133970"/>
                  <a:gd name="connsiteX6" fmla="*/ 14986 w 165334"/>
                  <a:gd name="connsiteY6" fmla="*/ 65936 h 133970"/>
                  <a:gd name="connsiteX7" fmla="*/ 14986 w 165334"/>
                  <a:gd name="connsiteY7" fmla="*/ 65936 h 13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334" h="133970">
                    <a:moveTo>
                      <a:pt x="14986" y="65936"/>
                    </a:moveTo>
                    <a:cubicBezTo>
                      <a:pt x="31539" y="45499"/>
                      <a:pt x="52805" y="20832"/>
                      <a:pt x="76513" y="7964"/>
                    </a:cubicBezTo>
                    <a:cubicBezTo>
                      <a:pt x="93612" y="-1306"/>
                      <a:pt x="123165" y="-6627"/>
                      <a:pt x="131976" y="16012"/>
                    </a:cubicBezTo>
                    <a:cubicBezTo>
                      <a:pt x="136469" y="27571"/>
                      <a:pt x="131518" y="40243"/>
                      <a:pt x="122794" y="49949"/>
                    </a:cubicBezTo>
                    <a:cubicBezTo>
                      <a:pt x="142598" y="51257"/>
                      <a:pt x="161813" y="60243"/>
                      <a:pt x="164845" y="81792"/>
                    </a:cubicBezTo>
                    <a:cubicBezTo>
                      <a:pt x="173678" y="144410"/>
                      <a:pt x="60482" y="138041"/>
                      <a:pt x="23928" y="126460"/>
                    </a:cubicBezTo>
                    <a:cubicBezTo>
                      <a:pt x="-9464" y="115903"/>
                      <a:pt x="-3466" y="88728"/>
                      <a:pt x="14986" y="65936"/>
                    </a:cubicBezTo>
                    <a:lnTo>
                      <a:pt x="14986" y="65936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AD7FA62-D18B-481E-BAB3-8C220B9F6E48}"/>
                </a:ext>
              </a:extLst>
            </p:cNvPr>
            <p:cNvSpPr/>
            <p:nvPr/>
          </p:nvSpPr>
          <p:spPr>
            <a:xfrm>
              <a:off x="9701347" y="4610460"/>
              <a:ext cx="156347" cy="122197"/>
            </a:xfrm>
            <a:custGeom>
              <a:avLst/>
              <a:gdLst>
                <a:gd name="connsiteX0" fmla="*/ 20919 w 156347"/>
                <a:gd name="connsiteY0" fmla="*/ 44988 h 122197"/>
                <a:gd name="connsiteX1" fmla="*/ 83515 w 156347"/>
                <a:gd name="connsiteY1" fmla="*/ 779 h 122197"/>
                <a:gd name="connsiteX2" fmla="*/ 124257 w 156347"/>
                <a:gd name="connsiteY2" fmla="*/ 27584 h 122197"/>
                <a:gd name="connsiteX3" fmla="*/ 118935 w 156347"/>
                <a:gd name="connsiteY3" fmla="*/ 50223 h 122197"/>
                <a:gd name="connsiteX4" fmla="*/ 128444 w 156347"/>
                <a:gd name="connsiteY4" fmla="*/ 52360 h 122197"/>
                <a:gd name="connsiteX5" fmla="*/ 150167 w 156347"/>
                <a:gd name="connsiteY5" fmla="*/ 99776 h 122197"/>
                <a:gd name="connsiteX6" fmla="*/ 79502 w 156347"/>
                <a:gd name="connsiteY6" fmla="*/ 122197 h 122197"/>
                <a:gd name="connsiteX7" fmla="*/ 10799 w 156347"/>
                <a:gd name="connsiteY7" fmla="*/ 101455 h 122197"/>
                <a:gd name="connsiteX8" fmla="*/ 20919 w 156347"/>
                <a:gd name="connsiteY8" fmla="*/ 44988 h 122197"/>
                <a:gd name="connsiteX9" fmla="*/ 20919 w 156347"/>
                <a:gd name="connsiteY9" fmla="*/ 44988 h 12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347" h="122197">
                  <a:moveTo>
                    <a:pt x="20919" y="44988"/>
                  </a:moveTo>
                  <a:cubicBezTo>
                    <a:pt x="37277" y="28827"/>
                    <a:pt x="59567" y="5599"/>
                    <a:pt x="83515" y="779"/>
                  </a:cubicBezTo>
                  <a:cubicBezTo>
                    <a:pt x="102512" y="-3060"/>
                    <a:pt x="123297" y="7518"/>
                    <a:pt x="124257" y="27584"/>
                  </a:cubicBezTo>
                  <a:cubicBezTo>
                    <a:pt x="124627" y="35348"/>
                    <a:pt x="122577" y="43091"/>
                    <a:pt x="118935" y="50223"/>
                  </a:cubicBezTo>
                  <a:cubicBezTo>
                    <a:pt x="122119" y="50681"/>
                    <a:pt x="125282" y="51379"/>
                    <a:pt x="128444" y="52360"/>
                  </a:cubicBezTo>
                  <a:cubicBezTo>
                    <a:pt x="149143" y="58816"/>
                    <a:pt x="165850" y="79645"/>
                    <a:pt x="150167" y="99776"/>
                  </a:cubicBezTo>
                  <a:cubicBezTo>
                    <a:pt x="135817" y="118206"/>
                    <a:pt x="101378" y="122197"/>
                    <a:pt x="79502" y="122197"/>
                  </a:cubicBezTo>
                  <a:cubicBezTo>
                    <a:pt x="57190" y="122219"/>
                    <a:pt x="27746" y="116395"/>
                    <a:pt x="10799" y="101455"/>
                  </a:cubicBezTo>
                  <a:cubicBezTo>
                    <a:pt x="-11055" y="82197"/>
                    <a:pt x="4366" y="61346"/>
                    <a:pt x="20919" y="44988"/>
                  </a:cubicBezTo>
                  <a:lnTo>
                    <a:pt x="20919" y="4498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FEFFBDE-DC3B-4534-A321-4276FFBD451B}"/>
                </a:ext>
              </a:extLst>
            </p:cNvPr>
            <p:cNvSpPr/>
            <p:nvPr/>
          </p:nvSpPr>
          <p:spPr>
            <a:xfrm>
              <a:off x="9779198" y="4750232"/>
              <a:ext cx="148659" cy="132348"/>
            </a:xfrm>
            <a:custGeom>
              <a:avLst/>
              <a:gdLst>
                <a:gd name="connsiteX0" fmla="*/ 3091 w 148659"/>
                <a:gd name="connsiteY0" fmla="*/ 86723 h 132348"/>
                <a:gd name="connsiteX1" fmla="*/ 49482 w 148659"/>
                <a:gd name="connsiteY1" fmla="*/ 15861 h 132348"/>
                <a:gd name="connsiteX2" fmla="*/ 95937 w 148659"/>
                <a:gd name="connsiteY2" fmla="*/ 7071 h 132348"/>
                <a:gd name="connsiteX3" fmla="*/ 104618 w 148659"/>
                <a:gd name="connsiteY3" fmla="*/ 45457 h 132348"/>
                <a:gd name="connsiteX4" fmla="*/ 148544 w 148659"/>
                <a:gd name="connsiteY4" fmla="*/ 79089 h 132348"/>
                <a:gd name="connsiteX5" fmla="*/ 32098 w 148659"/>
                <a:gd name="connsiteY5" fmla="*/ 129318 h 132348"/>
                <a:gd name="connsiteX6" fmla="*/ 3091 w 148659"/>
                <a:gd name="connsiteY6" fmla="*/ 86723 h 132348"/>
                <a:gd name="connsiteX7" fmla="*/ 3091 w 148659"/>
                <a:gd name="connsiteY7" fmla="*/ 86723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59" h="132348">
                  <a:moveTo>
                    <a:pt x="3091" y="86723"/>
                  </a:moveTo>
                  <a:cubicBezTo>
                    <a:pt x="14432" y="62644"/>
                    <a:pt x="33080" y="37060"/>
                    <a:pt x="49482" y="15861"/>
                  </a:cubicBezTo>
                  <a:cubicBezTo>
                    <a:pt x="60714" y="1357"/>
                    <a:pt x="80278" y="-6626"/>
                    <a:pt x="95937" y="7071"/>
                  </a:cubicBezTo>
                  <a:cubicBezTo>
                    <a:pt x="107257" y="16973"/>
                    <a:pt x="107737" y="31651"/>
                    <a:pt x="104618" y="45457"/>
                  </a:cubicBezTo>
                  <a:cubicBezTo>
                    <a:pt x="129743" y="42557"/>
                    <a:pt x="150398" y="48794"/>
                    <a:pt x="148544" y="79089"/>
                  </a:cubicBezTo>
                  <a:cubicBezTo>
                    <a:pt x="145578" y="127072"/>
                    <a:pt x="69045" y="138806"/>
                    <a:pt x="32098" y="129318"/>
                  </a:cubicBezTo>
                  <a:cubicBezTo>
                    <a:pt x="10877" y="123866"/>
                    <a:pt x="-7509" y="109187"/>
                    <a:pt x="3091" y="86723"/>
                  </a:cubicBezTo>
                  <a:lnTo>
                    <a:pt x="3091" y="8672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00" name="Graphic 1943">
              <a:extLst>
                <a:ext uri="{FF2B5EF4-FFF2-40B4-BE49-F238E27FC236}">
                  <a16:creationId xmlns:a16="http://schemas.microsoft.com/office/drawing/2014/main" id="{91B29643-1F9E-4FFF-84E0-D0720E50A6D4}"/>
                </a:ext>
              </a:extLst>
            </p:cNvPr>
            <p:cNvGrpSpPr/>
            <p:nvPr/>
          </p:nvGrpSpPr>
          <p:grpSpPr>
            <a:xfrm>
              <a:off x="-1028639" y="4463499"/>
              <a:ext cx="10686428" cy="2010599"/>
              <a:chOff x="-1028639" y="4463499"/>
              <a:chExt cx="10686428" cy="2010599"/>
            </a:xfrm>
          </p:grpSpPr>
          <p:sp>
            <p:nvSpPr>
              <p:cNvPr id="2028" name="Freeform: Shape 2027">
                <a:extLst>
                  <a:ext uri="{FF2B5EF4-FFF2-40B4-BE49-F238E27FC236}">
                    <a16:creationId xmlns:a16="http://schemas.microsoft.com/office/drawing/2014/main" id="{FFD37C12-E33B-4F89-9362-56A7313A355E}"/>
                  </a:ext>
                </a:extLst>
              </p:cNvPr>
              <p:cNvSpPr/>
              <p:nvPr/>
            </p:nvSpPr>
            <p:spPr>
              <a:xfrm>
                <a:off x="9520870" y="4632290"/>
                <a:ext cx="136918" cy="154641"/>
              </a:xfrm>
              <a:custGeom>
                <a:avLst/>
                <a:gdLst>
                  <a:gd name="connsiteX0" fmla="*/ 32888 w 136918"/>
                  <a:gd name="connsiteY0" fmla="*/ 2897 h 154641"/>
                  <a:gd name="connsiteX1" fmla="*/ 78887 w 136918"/>
                  <a:gd name="connsiteY1" fmla="*/ 42047 h 154641"/>
                  <a:gd name="connsiteX2" fmla="*/ 127088 w 136918"/>
                  <a:gd name="connsiteY2" fmla="*/ 85820 h 154641"/>
                  <a:gd name="connsiteX3" fmla="*/ 101133 w 136918"/>
                  <a:gd name="connsiteY3" fmla="*/ 117532 h 154641"/>
                  <a:gd name="connsiteX4" fmla="*/ 17906 w 136918"/>
                  <a:gd name="connsiteY4" fmla="*/ 137991 h 154641"/>
                  <a:gd name="connsiteX5" fmla="*/ 32888 w 136918"/>
                  <a:gd name="connsiteY5" fmla="*/ 2897 h 154641"/>
                  <a:gd name="connsiteX6" fmla="*/ 32888 w 136918"/>
                  <a:gd name="connsiteY6" fmla="*/ 2897 h 154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918" h="154641">
                    <a:moveTo>
                      <a:pt x="32888" y="2897"/>
                    </a:moveTo>
                    <a:cubicBezTo>
                      <a:pt x="62856" y="-8205"/>
                      <a:pt x="75245" y="14260"/>
                      <a:pt x="78887" y="42047"/>
                    </a:cubicBezTo>
                    <a:cubicBezTo>
                      <a:pt x="140414" y="14696"/>
                      <a:pt x="146521" y="50226"/>
                      <a:pt x="127088" y="85820"/>
                    </a:cubicBezTo>
                    <a:cubicBezTo>
                      <a:pt x="120916" y="97140"/>
                      <a:pt x="111079" y="108045"/>
                      <a:pt x="101133" y="117532"/>
                    </a:cubicBezTo>
                    <a:cubicBezTo>
                      <a:pt x="85561" y="132429"/>
                      <a:pt x="32257" y="179365"/>
                      <a:pt x="17906" y="137991"/>
                    </a:cubicBezTo>
                    <a:cubicBezTo>
                      <a:pt x="5080" y="101000"/>
                      <a:pt x="-21528" y="23050"/>
                      <a:pt x="32888" y="2897"/>
                    </a:cubicBezTo>
                    <a:lnTo>
                      <a:pt x="32888" y="2897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29" name="Freeform: Shape 2028">
                <a:extLst>
                  <a:ext uri="{FF2B5EF4-FFF2-40B4-BE49-F238E27FC236}">
                    <a16:creationId xmlns:a16="http://schemas.microsoft.com/office/drawing/2014/main" id="{B775E580-DE3B-4823-ACE8-91B83075CB76}"/>
                  </a:ext>
                </a:extLst>
              </p:cNvPr>
              <p:cNvSpPr/>
              <p:nvPr/>
            </p:nvSpPr>
            <p:spPr>
              <a:xfrm>
                <a:off x="-1028639" y="4572135"/>
                <a:ext cx="1038156" cy="1901963"/>
              </a:xfrm>
              <a:custGeom>
                <a:avLst/>
                <a:gdLst>
                  <a:gd name="connsiteX0" fmla="*/ 95992 w 1038156"/>
                  <a:gd name="connsiteY0" fmla="*/ 654789 h 1901963"/>
                  <a:gd name="connsiteX1" fmla="*/ 119133 w 1038156"/>
                  <a:gd name="connsiteY1" fmla="*/ 666261 h 1901963"/>
                  <a:gd name="connsiteX2" fmla="*/ 88468 w 1038156"/>
                  <a:gd name="connsiteY2" fmla="*/ 780002 h 1901963"/>
                  <a:gd name="connsiteX3" fmla="*/ 90212 w 1038156"/>
                  <a:gd name="connsiteY3" fmla="*/ 836906 h 1901963"/>
                  <a:gd name="connsiteX4" fmla="*/ 94465 w 1038156"/>
                  <a:gd name="connsiteY4" fmla="*/ 818999 h 1901963"/>
                  <a:gd name="connsiteX5" fmla="*/ 135425 w 1038156"/>
                  <a:gd name="connsiteY5" fmla="*/ 688159 h 1901963"/>
                  <a:gd name="connsiteX6" fmla="*/ 194641 w 1038156"/>
                  <a:gd name="connsiteY6" fmla="*/ 565868 h 1901963"/>
                  <a:gd name="connsiteX7" fmla="*/ 213768 w 1038156"/>
                  <a:gd name="connsiteY7" fmla="*/ 575356 h 1901963"/>
                  <a:gd name="connsiteX8" fmla="*/ 166571 w 1038156"/>
                  <a:gd name="connsiteY8" fmla="*/ 693633 h 1901963"/>
                  <a:gd name="connsiteX9" fmla="*/ 159460 w 1038156"/>
                  <a:gd name="connsiteY9" fmla="*/ 713066 h 1901963"/>
                  <a:gd name="connsiteX10" fmla="*/ 205328 w 1038156"/>
                  <a:gd name="connsiteY10" fmla="*/ 649380 h 1901963"/>
                  <a:gd name="connsiteX11" fmla="*/ 212525 w 1038156"/>
                  <a:gd name="connsiteY11" fmla="*/ 652913 h 1901963"/>
                  <a:gd name="connsiteX12" fmla="*/ 184477 w 1038156"/>
                  <a:gd name="connsiteY12" fmla="*/ 725738 h 1901963"/>
                  <a:gd name="connsiteX13" fmla="*/ 137628 w 1038156"/>
                  <a:gd name="connsiteY13" fmla="*/ 786393 h 1901963"/>
                  <a:gd name="connsiteX14" fmla="*/ 135338 w 1038156"/>
                  <a:gd name="connsiteY14" fmla="*/ 787134 h 1901963"/>
                  <a:gd name="connsiteX15" fmla="*/ 127639 w 1038156"/>
                  <a:gd name="connsiteY15" fmla="*/ 814855 h 1901963"/>
                  <a:gd name="connsiteX16" fmla="*/ 101205 w 1038156"/>
                  <a:gd name="connsiteY16" fmla="*/ 944976 h 1901963"/>
                  <a:gd name="connsiteX17" fmla="*/ 94880 w 1038156"/>
                  <a:gd name="connsiteY17" fmla="*/ 999284 h 1901963"/>
                  <a:gd name="connsiteX18" fmla="*/ 94989 w 1038156"/>
                  <a:gd name="connsiteY18" fmla="*/ 1020549 h 1901963"/>
                  <a:gd name="connsiteX19" fmla="*/ 95491 w 1038156"/>
                  <a:gd name="connsiteY19" fmla="*/ 1019131 h 1901963"/>
                  <a:gd name="connsiteX20" fmla="*/ 269450 w 1038156"/>
                  <a:gd name="connsiteY20" fmla="*/ 673699 h 1901963"/>
                  <a:gd name="connsiteX21" fmla="*/ 261249 w 1038156"/>
                  <a:gd name="connsiteY21" fmla="*/ 656163 h 1901963"/>
                  <a:gd name="connsiteX22" fmla="*/ 346310 w 1038156"/>
                  <a:gd name="connsiteY22" fmla="*/ 451037 h 1901963"/>
                  <a:gd name="connsiteX23" fmla="*/ 381076 w 1038156"/>
                  <a:gd name="connsiteY23" fmla="*/ 390229 h 1901963"/>
                  <a:gd name="connsiteX24" fmla="*/ 377477 w 1038156"/>
                  <a:gd name="connsiteY24" fmla="*/ 381003 h 1901963"/>
                  <a:gd name="connsiteX25" fmla="*/ 413442 w 1038156"/>
                  <a:gd name="connsiteY25" fmla="*/ 287502 h 1901963"/>
                  <a:gd name="connsiteX26" fmla="*/ 420116 w 1038156"/>
                  <a:gd name="connsiteY26" fmla="*/ 290774 h 1901963"/>
                  <a:gd name="connsiteX27" fmla="*/ 409495 w 1038156"/>
                  <a:gd name="connsiteY27" fmla="*/ 331603 h 1901963"/>
                  <a:gd name="connsiteX28" fmla="*/ 405590 w 1038156"/>
                  <a:gd name="connsiteY28" fmla="*/ 351843 h 1901963"/>
                  <a:gd name="connsiteX29" fmla="*/ 475929 w 1038156"/>
                  <a:gd name="connsiteY29" fmla="*/ 270774 h 1901963"/>
                  <a:gd name="connsiteX30" fmla="*/ 487118 w 1038156"/>
                  <a:gd name="connsiteY30" fmla="*/ 280632 h 1901963"/>
                  <a:gd name="connsiteX31" fmla="*/ 426310 w 1038156"/>
                  <a:gd name="connsiteY31" fmla="*/ 366718 h 1901963"/>
                  <a:gd name="connsiteX32" fmla="*/ 367030 w 1038156"/>
                  <a:gd name="connsiteY32" fmla="*/ 466631 h 1901963"/>
                  <a:gd name="connsiteX33" fmla="*/ 301708 w 1038156"/>
                  <a:gd name="connsiteY33" fmla="*/ 626872 h 1901963"/>
                  <a:gd name="connsiteX34" fmla="*/ 514533 w 1038156"/>
                  <a:gd name="connsiteY34" fmla="*/ 382486 h 1901963"/>
                  <a:gd name="connsiteX35" fmla="*/ 512810 w 1038156"/>
                  <a:gd name="connsiteY35" fmla="*/ 370055 h 1901963"/>
                  <a:gd name="connsiteX36" fmla="*/ 569888 w 1038156"/>
                  <a:gd name="connsiteY36" fmla="*/ 256968 h 1901963"/>
                  <a:gd name="connsiteX37" fmla="*/ 646726 w 1038156"/>
                  <a:gd name="connsiteY37" fmla="*/ 169094 h 1901963"/>
                  <a:gd name="connsiteX38" fmla="*/ 651219 w 1038156"/>
                  <a:gd name="connsiteY38" fmla="*/ 172998 h 1901963"/>
                  <a:gd name="connsiteX39" fmla="*/ 593334 w 1038156"/>
                  <a:gd name="connsiteY39" fmla="*/ 267044 h 1901963"/>
                  <a:gd name="connsiteX40" fmla="*/ 552636 w 1038156"/>
                  <a:gd name="connsiteY40" fmla="*/ 347524 h 1901963"/>
                  <a:gd name="connsiteX41" fmla="*/ 589736 w 1038156"/>
                  <a:gd name="connsiteY41" fmla="*/ 315420 h 1901963"/>
                  <a:gd name="connsiteX42" fmla="*/ 623498 w 1038156"/>
                  <a:gd name="connsiteY42" fmla="*/ 288113 h 1901963"/>
                  <a:gd name="connsiteX43" fmla="*/ 624414 w 1038156"/>
                  <a:gd name="connsiteY43" fmla="*/ 281112 h 1901963"/>
                  <a:gd name="connsiteX44" fmla="*/ 699725 w 1038156"/>
                  <a:gd name="connsiteY44" fmla="*/ 173979 h 1901963"/>
                  <a:gd name="connsiteX45" fmla="*/ 795909 w 1038156"/>
                  <a:gd name="connsiteY45" fmla="*/ 97490 h 1901963"/>
                  <a:gd name="connsiteX46" fmla="*/ 798134 w 1038156"/>
                  <a:gd name="connsiteY46" fmla="*/ 100042 h 1901963"/>
                  <a:gd name="connsiteX47" fmla="*/ 716825 w 1038156"/>
                  <a:gd name="connsiteY47" fmla="*/ 190991 h 1901963"/>
                  <a:gd name="connsiteX48" fmla="*/ 674382 w 1038156"/>
                  <a:gd name="connsiteY48" fmla="*/ 249923 h 1901963"/>
                  <a:gd name="connsiteX49" fmla="*/ 790042 w 1038156"/>
                  <a:gd name="connsiteY49" fmla="*/ 174285 h 1901963"/>
                  <a:gd name="connsiteX50" fmla="*/ 829192 w 1038156"/>
                  <a:gd name="connsiteY50" fmla="*/ 131035 h 1901963"/>
                  <a:gd name="connsiteX51" fmla="*/ 885288 w 1038156"/>
                  <a:gd name="connsiteY51" fmla="*/ 81852 h 1901963"/>
                  <a:gd name="connsiteX52" fmla="*/ 995539 w 1038156"/>
                  <a:gd name="connsiteY52" fmla="*/ 151 h 1901963"/>
                  <a:gd name="connsiteX53" fmla="*/ 997590 w 1038156"/>
                  <a:gd name="connsiteY53" fmla="*/ 3226 h 1901963"/>
                  <a:gd name="connsiteX54" fmla="*/ 903238 w 1038156"/>
                  <a:gd name="connsiteY54" fmla="*/ 94786 h 1901963"/>
                  <a:gd name="connsiteX55" fmla="*/ 863979 w 1038156"/>
                  <a:gd name="connsiteY55" fmla="*/ 132234 h 1901963"/>
                  <a:gd name="connsiteX56" fmla="*/ 1031308 w 1038156"/>
                  <a:gd name="connsiteY56" fmla="*/ 49049 h 1901963"/>
                  <a:gd name="connsiteX57" fmla="*/ 1034362 w 1038156"/>
                  <a:gd name="connsiteY57" fmla="*/ 53630 h 1901963"/>
                  <a:gd name="connsiteX58" fmla="*/ 830609 w 1038156"/>
                  <a:gd name="connsiteY58" fmla="*/ 174176 h 1901963"/>
                  <a:gd name="connsiteX59" fmla="*/ 776301 w 1038156"/>
                  <a:gd name="connsiteY59" fmla="*/ 209748 h 1901963"/>
                  <a:gd name="connsiteX60" fmla="*/ 888865 w 1038156"/>
                  <a:gd name="connsiteY60" fmla="*/ 179388 h 1901963"/>
                  <a:gd name="connsiteX61" fmla="*/ 1033184 w 1038156"/>
                  <a:gd name="connsiteY61" fmla="*/ 103292 h 1901963"/>
                  <a:gd name="connsiteX62" fmla="*/ 1037612 w 1038156"/>
                  <a:gd name="connsiteY62" fmla="*/ 107196 h 1901963"/>
                  <a:gd name="connsiteX63" fmla="*/ 906749 w 1038156"/>
                  <a:gd name="connsiteY63" fmla="*/ 196466 h 1901963"/>
                  <a:gd name="connsiteX64" fmla="*/ 727577 w 1038156"/>
                  <a:gd name="connsiteY64" fmla="*/ 250883 h 1901963"/>
                  <a:gd name="connsiteX65" fmla="*/ 718853 w 1038156"/>
                  <a:gd name="connsiteY65" fmla="*/ 249901 h 1901963"/>
                  <a:gd name="connsiteX66" fmla="*/ 659114 w 1038156"/>
                  <a:gd name="connsiteY66" fmla="*/ 295245 h 1901963"/>
                  <a:gd name="connsiteX67" fmla="*/ 551873 w 1038156"/>
                  <a:gd name="connsiteY67" fmla="*/ 387786 h 1901963"/>
                  <a:gd name="connsiteX68" fmla="*/ 587118 w 1038156"/>
                  <a:gd name="connsiteY68" fmla="*/ 382159 h 1901963"/>
                  <a:gd name="connsiteX69" fmla="*/ 692506 w 1038156"/>
                  <a:gd name="connsiteY69" fmla="*/ 349138 h 1901963"/>
                  <a:gd name="connsiteX70" fmla="*/ 784764 w 1038156"/>
                  <a:gd name="connsiteY70" fmla="*/ 307502 h 1901963"/>
                  <a:gd name="connsiteX71" fmla="*/ 870937 w 1038156"/>
                  <a:gd name="connsiteY71" fmla="*/ 262966 h 1901963"/>
                  <a:gd name="connsiteX72" fmla="*/ 874644 w 1038156"/>
                  <a:gd name="connsiteY72" fmla="*/ 268527 h 1901963"/>
                  <a:gd name="connsiteX73" fmla="*/ 798941 w 1038156"/>
                  <a:gd name="connsiteY73" fmla="*/ 326805 h 1901963"/>
                  <a:gd name="connsiteX74" fmla="*/ 700772 w 1038156"/>
                  <a:gd name="connsiteY74" fmla="*/ 375442 h 1901963"/>
                  <a:gd name="connsiteX75" fmla="*/ 600902 w 1038156"/>
                  <a:gd name="connsiteY75" fmla="*/ 408441 h 1901963"/>
                  <a:gd name="connsiteX76" fmla="*/ 513486 w 1038156"/>
                  <a:gd name="connsiteY76" fmla="*/ 424799 h 1901963"/>
                  <a:gd name="connsiteX77" fmla="*/ 381817 w 1038156"/>
                  <a:gd name="connsiteY77" fmla="*/ 571604 h 1901963"/>
                  <a:gd name="connsiteX78" fmla="*/ 408797 w 1038156"/>
                  <a:gd name="connsiteY78" fmla="*/ 562836 h 1901963"/>
                  <a:gd name="connsiteX79" fmla="*/ 420989 w 1038156"/>
                  <a:gd name="connsiteY79" fmla="*/ 588573 h 1901963"/>
                  <a:gd name="connsiteX80" fmla="*/ 352613 w 1038156"/>
                  <a:gd name="connsiteY80" fmla="*/ 609336 h 1901963"/>
                  <a:gd name="connsiteX81" fmla="*/ 241315 w 1038156"/>
                  <a:gd name="connsiteY81" fmla="*/ 778956 h 1901963"/>
                  <a:gd name="connsiteX82" fmla="*/ 275601 w 1038156"/>
                  <a:gd name="connsiteY82" fmla="*/ 767876 h 1901963"/>
                  <a:gd name="connsiteX83" fmla="*/ 335885 w 1038156"/>
                  <a:gd name="connsiteY83" fmla="*/ 728181 h 1901963"/>
                  <a:gd name="connsiteX84" fmla="*/ 389320 w 1038156"/>
                  <a:gd name="connsiteY84" fmla="*/ 672739 h 1901963"/>
                  <a:gd name="connsiteX85" fmla="*/ 439244 w 1038156"/>
                  <a:gd name="connsiteY85" fmla="*/ 634004 h 1901963"/>
                  <a:gd name="connsiteX86" fmla="*/ 443475 w 1038156"/>
                  <a:gd name="connsiteY86" fmla="*/ 637646 h 1901963"/>
                  <a:gd name="connsiteX87" fmla="*/ 401817 w 1038156"/>
                  <a:gd name="connsiteY87" fmla="*/ 697428 h 1901963"/>
                  <a:gd name="connsiteX88" fmla="*/ 397630 w 1038156"/>
                  <a:gd name="connsiteY88" fmla="*/ 702096 h 1901963"/>
                  <a:gd name="connsiteX89" fmla="*/ 405612 w 1038156"/>
                  <a:gd name="connsiteY89" fmla="*/ 700046 h 1901963"/>
                  <a:gd name="connsiteX90" fmla="*/ 445329 w 1038156"/>
                  <a:gd name="connsiteY90" fmla="*/ 684080 h 1901963"/>
                  <a:gd name="connsiteX91" fmla="*/ 450891 w 1038156"/>
                  <a:gd name="connsiteY91" fmla="*/ 690362 h 1901963"/>
                  <a:gd name="connsiteX92" fmla="*/ 376212 w 1038156"/>
                  <a:gd name="connsiteY92" fmla="*/ 733612 h 1901963"/>
                  <a:gd name="connsiteX93" fmla="*/ 369538 w 1038156"/>
                  <a:gd name="connsiteY93" fmla="*/ 733219 h 1901963"/>
                  <a:gd name="connsiteX94" fmla="*/ 348186 w 1038156"/>
                  <a:gd name="connsiteY94" fmla="*/ 755269 h 1901963"/>
                  <a:gd name="connsiteX95" fmla="*/ 292198 w 1038156"/>
                  <a:gd name="connsiteY95" fmla="*/ 792085 h 1901963"/>
                  <a:gd name="connsiteX96" fmla="*/ 222231 w 1038156"/>
                  <a:gd name="connsiteY96" fmla="*/ 813307 h 1901963"/>
                  <a:gd name="connsiteX97" fmla="*/ 78151 w 1038156"/>
                  <a:gd name="connsiteY97" fmla="*/ 1185872 h 1901963"/>
                  <a:gd name="connsiteX98" fmla="*/ 92023 w 1038156"/>
                  <a:gd name="connsiteY98" fmla="*/ 1165392 h 1901963"/>
                  <a:gd name="connsiteX99" fmla="*/ 192939 w 1038156"/>
                  <a:gd name="connsiteY99" fmla="*/ 1080179 h 1901963"/>
                  <a:gd name="connsiteX100" fmla="*/ 160071 w 1038156"/>
                  <a:gd name="connsiteY100" fmla="*/ 1126940 h 1901963"/>
                  <a:gd name="connsiteX101" fmla="*/ 120114 w 1038156"/>
                  <a:gd name="connsiteY101" fmla="*/ 1178740 h 1901963"/>
                  <a:gd name="connsiteX102" fmla="*/ 62121 w 1038156"/>
                  <a:gd name="connsiteY102" fmla="*/ 1297999 h 1901963"/>
                  <a:gd name="connsiteX103" fmla="*/ 52917 w 1038156"/>
                  <a:gd name="connsiteY103" fmla="*/ 1307574 h 1901963"/>
                  <a:gd name="connsiteX104" fmla="*/ 40158 w 1038156"/>
                  <a:gd name="connsiteY104" fmla="*/ 1400486 h 1901963"/>
                  <a:gd name="connsiteX105" fmla="*/ 32698 w 1038156"/>
                  <a:gd name="connsiteY105" fmla="*/ 1639092 h 1901963"/>
                  <a:gd name="connsiteX106" fmla="*/ 59198 w 1038156"/>
                  <a:gd name="connsiteY106" fmla="*/ 1890521 h 1901963"/>
                  <a:gd name="connsiteX107" fmla="*/ 38936 w 1038156"/>
                  <a:gd name="connsiteY107" fmla="*/ 1894251 h 1901963"/>
                  <a:gd name="connsiteX108" fmla="*/ 3582 w 1038156"/>
                  <a:gd name="connsiteY108" fmla="*/ 1671742 h 1901963"/>
                  <a:gd name="connsiteX109" fmla="*/ 3865 w 1038156"/>
                  <a:gd name="connsiteY109" fmla="*/ 1455666 h 1901963"/>
                  <a:gd name="connsiteX110" fmla="*/ 78609 w 1038156"/>
                  <a:gd name="connsiteY110" fmla="*/ 1068925 h 1901963"/>
                  <a:gd name="connsiteX111" fmla="*/ 70692 w 1038156"/>
                  <a:gd name="connsiteY111" fmla="*/ 1062447 h 1901963"/>
                  <a:gd name="connsiteX112" fmla="*/ 68577 w 1038156"/>
                  <a:gd name="connsiteY112" fmla="*/ 952566 h 1901963"/>
                  <a:gd name="connsiteX113" fmla="*/ 75796 w 1038156"/>
                  <a:gd name="connsiteY113" fmla="*/ 907092 h 1901963"/>
                  <a:gd name="connsiteX114" fmla="*/ 57715 w 1038156"/>
                  <a:gd name="connsiteY114" fmla="*/ 782053 h 1901963"/>
                  <a:gd name="connsiteX115" fmla="*/ 95992 w 1038156"/>
                  <a:gd name="connsiteY115" fmla="*/ 654789 h 1901963"/>
                  <a:gd name="connsiteX116" fmla="*/ 95992 w 1038156"/>
                  <a:gd name="connsiteY116" fmla="*/ 654789 h 1901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1038156" h="1901963">
                    <a:moveTo>
                      <a:pt x="95992" y="654789"/>
                    </a:moveTo>
                    <a:cubicBezTo>
                      <a:pt x="104782" y="642968"/>
                      <a:pt x="123451" y="652652"/>
                      <a:pt x="119133" y="666261"/>
                    </a:cubicBezTo>
                    <a:cubicBezTo>
                      <a:pt x="106876" y="704822"/>
                      <a:pt x="91434" y="738977"/>
                      <a:pt x="88468" y="780002"/>
                    </a:cubicBezTo>
                    <a:cubicBezTo>
                      <a:pt x="87094" y="799065"/>
                      <a:pt x="87748" y="818105"/>
                      <a:pt x="90212" y="836906"/>
                    </a:cubicBezTo>
                    <a:cubicBezTo>
                      <a:pt x="91630" y="830930"/>
                      <a:pt x="92961" y="824954"/>
                      <a:pt x="94465" y="818999"/>
                    </a:cubicBezTo>
                    <a:cubicBezTo>
                      <a:pt x="105611" y="774702"/>
                      <a:pt x="119286" y="731016"/>
                      <a:pt x="135425" y="688159"/>
                    </a:cubicBezTo>
                    <a:cubicBezTo>
                      <a:pt x="150605" y="647832"/>
                      <a:pt x="166876" y="599980"/>
                      <a:pt x="194641" y="565868"/>
                    </a:cubicBezTo>
                    <a:cubicBezTo>
                      <a:pt x="202492" y="556206"/>
                      <a:pt x="216604" y="563992"/>
                      <a:pt x="213768" y="575356"/>
                    </a:cubicBezTo>
                    <a:cubicBezTo>
                      <a:pt x="203648" y="615639"/>
                      <a:pt x="181445" y="654615"/>
                      <a:pt x="166571" y="693633"/>
                    </a:cubicBezTo>
                    <a:cubicBezTo>
                      <a:pt x="164128" y="700067"/>
                      <a:pt x="161816" y="706589"/>
                      <a:pt x="159460" y="713066"/>
                    </a:cubicBezTo>
                    <a:cubicBezTo>
                      <a:pt x="173899" y="691387"/>
                      <a:pt x="186396" y="667221"/>
                      <a:pt x="205328" y="649380"/>
                    </a:cubicBezTo>
                    <a:cubicBezTo>
                      <a:pt x="208163" y="646697"/>
                      <a:pt x="212656" y="649511"/>
                      <a:pt x="212525" y="652913"/>
                    </a:cubicBezTo>
                    <a:cubicBezTo>
                      <a:pt x="211500" y="678802"/>
                      <a:pt x="197280" y="703470"/>
                      <a:pt x="184477" y="725738"/>
                    </a:cubicBezTo>
                    <a:cubicBezTo>
                      <a:pt x="173092" y="745542"/>
                      <a:pt x="159199" y="775662"/>
                      <a:pt x="137628" y="786393"/>
                    </a:cubicBezTo>
                    <a:cubicBezTo>
                      <a:pt x="136908" y="786764"/>
                      <a:pt x="136123" y="786982"/>
                      <a:pt x="135338" y="787134"/>
                    </a:cubicBezTo>
                    <a:cubicBezTo>
                      <a:pt x="132677" y="796360"/>
                      <a:pt x="130082" y="805586"/>
                      <a:pt x="127639" y="814855"/>
                    </a:cubicBezTo>
                    <a:cubicBezTo>
                      <a:pt x="116341" y="857735"/>
                      <a:pt x="107530" y="901159"/>
                      <a:pt x="101205" y="944976"/>
                    </a:cubicBezTo>
                    <a:cubicBezTo>
                      <a:pt x="98609" y="962992"/>
                      <a:pt x="96123" y="981116"/>
                      <a:pt x="94880" y="999284"/>
                    </a:cubicBezTo>
                    <a:cubicBezTo>
                      <a:pt x="94400" y="1006438"/>
                      <a:pt x="94596" y="1013526"/>
                      <a:pt x="94989" y="1020549"/>
                    </a:cubicBezTo>
                    <a:cubicBezTo>
                      <a:pt x="95163" y="1020069"/>
                      <a:pt x="95316" y="1019611"/>
                      <a:pt x="95491" y="1019131"/>
                    </a:cubicBezTo>
                    <a:cubicBezTo>
                      <a:pt x="139089" y="897735"/>
                      <a:pt x="197803" y="781725"/>
                      <a:pt x="269450" y="673699"/>
                    </a:cubicBezTo>
                    <a:cubicBezTo>
                      <a:pt x="263387" y="670667"/>
                      <a:pt x="258959" y="664255"/>
                      <a:pt x="261249" y="656163"/>
                    </a:cubicBezTo>
                    <a:cubicBezTo>
                      <a:pt x="281577" y="584734"/>
                      <a:pt x="309996" y="516315"/>
                      <a:pt x="346310" y="451037"/>
                    </a:cubicBezTo>
                    <a:cubicBezTo>
                      <a:pt x="357259" y="431364"/>
                      <a:pt x="368731" y="410731"/>
                      <a:pt x="381076" y="390229"/>
                    </a:cubicBezTo>
                    <a:cubicBezTo>
                      <a:pt x="378742" y="388092"/>
                      <a:pt x="377259" y="384995"/>
                      <a:pt x="377477" y="381003"/>
                    </a:cubicBezTo>
                    <a:cubicBezTo>
                      <a:pt x="379091" y="351210"/>
                      <a:pt x="386005" y="306063"/>
                      <a:pt x="413442" y="287502"/>
                    </a:cubicBezTo>
                    <a:cubicBezTo>
                      <a:pt x="416299" y="285561"/>
                      <a:pt x="420247" y="287241"/>
                      <a:pt x="420116" y="290774"/>
                    </a:cubicBezTo>
                    <a:cubicBezTo>
                      <a:pt x="419636" y="304798"/>
                      <a:pt x="412853" y="318015"/>
                      <a:pt x="409495" y="331603"/>
                    </a:cubicBezTo>
                    <a:cubicBezTo>
                      <a:pt x="407837" y="338299"/>
                      <a:pt x="406594" y="345060"/>
                      <a:pt x="405590" y="351843"/>
                    </a:cubicBezTo>
                    <a:cubicBezTo>
                      <a:pt x="426158" y="321657"/>
                      <a:pt x="449189" y="293347"/>
                      <a:pt x="475929" y="270774"/>
                    </a:cubicBezTo>
                    <a:cubicBezTo>
                      <a:pt x="482821" y="264950"/>
                      <a:pt x="491218" y="273675"/>
                      <a:pt x="487118" y="280632"/>
                    </a:cubicBezTo>
                    <a:cubicBezTo>
                      <a:pt x="469364" y="310730"/>
                      <a:pt x="445961" y="337732"/>
                      <a:pt x="426310" y="366718"/>
                    </a:cubicBezTo>
                    <a:cubicBezTo>
                      <a:pt x="404500" y="398866"/>
                      <a:pt x="384478" y="432083"/>
                      <a:pt x="367030" y="466631"/>
                    </a:cubicBezTo>
                    <a:cubicBezTo>
                      <a:pt x="340923" y="518300"/>
                      <a:pt x="319287" y="571997"/>
                      <a:pt x="301708" y="626872"/>
                    </a:cubicBezTo>
                    <a:cubicBezTo>
                      <a:pt x="364325" y="539129"/>
                      <a:pt x="435645" y="457143"/>
                      <a:pt x="514533" y="382486"/>
                    </a:cubicBezTo>
                    <a:cubicBezTo>
                      <a:pt x="511938" y="379324"/>
                      <a:pt x="510847" y="375027"/>
                      <a:pt x="512810" y="370055"/>
                    </a:cubicBezTo>
                    <a:cubicBezTo>
                      <a:pt x="528317" y="330709"/>
                      <a:pt x="547053" y="292868"/>
                      <a:pt x="569888" y="256968"/>
                    </a:cubicBezTo>
                    <a:cubicBezTo>
                      <a:pt x="588885" y="227109"/>
                      <a:pt x="613443" y="185561"/>
                      <a:pt x="646726" y="169094"/>
                    </a:cubicBezTo>
                    <a:cubicBezTo>
                      <a:pt x="649365" y="167785"/>
                      <a:pt x="652004" y="170490"/>
                      <a:pt x="651219" y="172998"/>
                    </a:cubicBezTo>
                    <a:cubicBezTo>
                      <a:pt x="640815" y="206193"/>
                      <a:pt x="611241" y="236946"/>
                      <a:pt x="593334" y="267044"/>
                    </a:cubicBezTo>
                    <a:cubicBezTo>
                      <a:pt x="577914" y="292977"/>
                      <a:pt x="564435" y="319912"/>
                      <a:pt x="552636" y="347524"/>
                    </a:cubicBezTo>
                    <a:cubicBezTo>
                      <a:pt x="564850" y="336663"/>
                      <a:pt x="577195" y="325932"/>
                      <a:pt x="589736" y="315420"/>
                    </a:cubicBezTo>
                    <a:cubicBezTo>
                      <a:pt x="600859" y="306085"/>
                      <a:pt x="612135" y="297033"/>
                      <a:pt x="623498" y="288113"/>
                    </a:cubicBezTo>
                    <a:cubicBezTo>
                      <a:pt x="622975" y="285954"/>
                      <a:pt x="623171" y="283576"/>
                      <a:pt x="624414" y="281112"/>
                    </a:cubicBezTo>
                    <a:cubicBezTo>
                      <a:pt x="643847" y="242377"/>
                      <a:pt x="670390" y="206324"/>
                      <a:pt x="699725" y="173979"/>
                    </a:cubicBezTo>
                    <a:cubicBezTo>
                      <a:pt x="725701" y="145342"/>
                      <a:pt x="757566" y="109769"/>
                      <a:pt x="795909" y="97490"/>
                    </a:cubicBezTo>
                    <a:cubicBezTo>
                      <a:pt x="797588" y="96945"/>
                      <a:pt x="799093" y="98472"/>
                      <a:pt x="798134" y="100042"/>
                    </a:cubicBezTo>
                    <a:cubicBezTo>
                      <a:pt x="777545" y="133870"/>
                      <a:pt x="742168" y="160239"/>
                      <a:pt x="716825" y="190991"/>
                    </a:cubicBezTo>
                    <a:cubicBezTo>
                      <a:pt x="701230" y="209923"/>
                      <a:pt x="687468" y="229683"/>
                      <a:pt x="674382" y="249923"/>
                    </a:cubicBezTo>
                    <a:cubicBezTo>
                      <a:pt x="711917" y="223031"/>
                      <a:pt x="750500" y="197905"/>
                      <a:pt x="790042" y="174285"/>
                    </a:cubicBezTo>
                    <a:cubicBezTo>
                      <a:pt x="798526" y="156727"/>
                      <a:pt x="814513" y="144099"/>
                      <a:pt x="829192" y="131035"/>
                    </a:cubicBezTo>
                    <a:cubicBezTo>
                      <a:pt x="847752" y="114502"/>
                      <a:pt x="866575" y="98232"/>
                      <a:pt x="885288" y="81852"/>
                    </a:cubicBezTo>
                    <a:cubicBezTo>
                      <a:pt x="918636" y="52605"/>
                      <a:pt x="952464" y="15701"/>
                      <a:pt x="995539" y="151"/>
                    </a:cubicBezTo>
                    <a:cubicBezTo>
                      <a:pt x="997655" y="-613"/>
                      <a:pt x="999051" y="1699"/>
                      <a:pt x="997590" y="3226"/>
                    </a:cubicBezTo>
                    <a:cubicBezTo>
                      <a:pt x="967404" y="34764"/>
                      <a:pt x="934885" y="64600"/>
                      <a:pt x="903238" y="94786"/>
                    </a:cubicBezTo>
                    <a:cubicBezTo>
                      <a:pt x="890152" y="107261"/>
                      <a:pt x="877065" y="119737"/>
                      <a:pt x="863979" y="132234"/>
                    </a:cubicBezTo>
                    <a:cubicBezTo>
                      <a:pt x="918396" y="102725"/>
                      <a:pt x="974296" y="75309"/>
                      <a:pt x="1031308" y="49049"/>
                    </a:cubicBezTo>
                    <a:cubicBezTo>
                      <a:pt x="1034122" y="47763"/>
                      <a:pt x="1037110" y="51841"/>
                      <a:pt x="1034362" y="53630"/>
                    </a:cubicBezTo>
                    <a:cubicBezTo>
                      <a:pt x="968015" y="96356"/>
                      <a:pt x="897153" y="131842"/>
                      <a:pt x="830609" y="174176"/>
                    </a:cubicBezTo>
                    <a:cubicBezTo>
                      <a:pt x="812332" y="185800"/>
                      <a:pt x="794230" y="197665"/>
                      <a:pt x="776301" y="209748"/>
                    </a:cubicBezTo>
                    <a:cubicBezTo>
                      <a:pt x="813924" y="200043"/>
                      <a:pt x="851918" y="191428"/>
                      <a:pt x="888865" y="179388"/>
                    </a:cubicBezTo>
                    <a:cubicBezTo>
                      <a:pt x="942518" y="161896"/>
                      <a:pt x="987971" y="135877"/>
                      <a:pt x="1033184" y="103292"/>
                    </a:cubicBezTo>
                    <a:cubicBezTo>
                      <a:pt x="1035889" y="101351"/>
                      <a:pt x="1039553" y="104339"/>
                      <a:pt x="1037612" y="107196"/>
                    </a:cubicBezTo>
                    <a:cubicBezTo>
                      <a:pt x="1007557" y="150708"/>
                      <a:pt x="955670" y="177229"/>
                      <a:pt x="906749" y="196466"/>
                    </a:cubicBezTo>
                    <a:cubicBezTo>
                      <a:pt x="848930" y="219170"/>
                      <a:pt x="787359" y="233827"/>
                      <a:pt x="727577" y="250883"/>
                    </a:cubicBezTo>
                    <a:cubicBezTo>
                      <a:pt x="724284" y="251820"/>
                      <a:pt x="721317" y="251275"/>
                      <a:pt x="718853" y="249901"/>
                    </a:cubicBezTo>
                    <a:cubicBezTo>
                      <a:pt x="698613" y="264601"/>
                      <a:pt x="678678" y="279672"/>
                      <a:pt x="659114" y="295245"/>
                    </a:cubicBezTo>
                    <a:cubicBezTo>
                      <a:pt x="622102" y="324733"/>
                      <a:pt x="586333" y="355616"/>
                      <a:pt x="551873" y="387786"/>
                    </a:cubicBezTo>
                    <a:cubicBezTo>
                      <a:pt x="564414" y="386042"/>
                      <a:pt x="576802" y="384646"/>
                      <a:pt x="587118" y="382159"/>
                    </a:cubicBezTo>
                    <a:cubicBezTo>
                      <a:pt x="622975" y="373501"/>
                      <a:pt x="658220" y="362465"/>
                      <a:pt x="692506" y="349138"/>
                    </a:cubicBezTo>
                    <a:cubicBezTo>
                      <a:pt x="723978" y="336903"/>
                      <a:pt x="754840" y="322966"/>
                      <a:pt x="784764" y="307502"/>
                    </a:cubicBezTo>
                    <a:cubicBezTo>
                      <a:pt x="812877" y="292955"/>
                      <a:pt x="840380" y="272039"/>
                      <a:pt x="870937" y="262966"/>
                    </a:cubicBezTo>
                    <a:cubicBezTo>
                      <a:pt x="874186" y="262006"/>
                      <a:pt x="876302" y="266128"/>
                      <a:pt x="874644" y="268527"/>
                    </a:cubicBezTo>
                    <a:cubicBezTo>
                      <a:pt x="857000" y="293915"/>
                      <a:pt x="825440" y="310970"/>
                      <a:pt x="798941" y="326805"/>
                    </a:cubicBezTo>
                    <a:cubicBezTo>
                      <a:pt x="767577" y="345518"/>
                      <a:pt x="734775" y="361745"/>
                      <a:pt x="700772" y="375442"/>
                    </a:cubicBezTo>
                    <a:cubicBezTo>
                      <a:pt x="668275" y="388550"/>
                      <a:pt x="634905" y="399608"/>
                      <a:pt x="600902" y="408441"/>
                    </a:cubicBezTo>
                    <a:cubicBezTo>
                      <a:pt x="577282" y="414570"/>
                      <a:pt x="540270" y="428572"/>
                      <a:pt x="513486" y="424799"/>
                    </a:cubicBezTo>
                    <a:cubicBezTo>
                      <a:pt x="466725" y="471233"/>
                      <a:pt x="422733" y="520241"/>
                      <a:pt x="381817" y="571604"/>
                    </a:cubicBezTo>
                    <a:cubicBezTo>
                      <a:pt x="391108" y="569183"/>
                      <a:pt x="400421" y="566021"/>
                      <a:pt x="408797" y="562836"/>
                    </a:cubicBezTo>
                    <a:cubicBezTo>
                      <a:pt x="415798" y="553742"/>
                      <a:pt x="542734" y="532062"/>
                      <a:pt x="420989" y="588573"/>
                    </a:cubicBezTo>
                    <a:cubicBezTo>
                      <a:pt x="401817" y="596403"/>
                      <a:pt x="375034" y="609183"/>
                      <a:pt x="352613" y="609336"/>
                    </a:cubicBezTo>
                    <a:cubicBezTo>
                      <a:pt x="311828" y="663709"/>
                      <a:pt x="274706" y="720395"/>
                      <a:pt x="241315" y="778956"/>
                    </a:cubicBezTo>
                    <a:cubicBezTo>
                      <a:pt x="252743" y="774964"/>
                      <a:pt x="264848" y="772020"/>
                      <a:pt x="275601" y="767876"/>
                    </a:cubicBezTo>
                    <a:cubicBezTo>
                      <a:pt x="299134" y="758759"/>
                      <a:pt x="318000" y="745368"/>
                      <a:pt x="335885" y="728181"/>
                    </a:cubicBezTo>
                    <a:cubicBezTo>
                      <a:pt x="354380" y="710340"/>
                      <a:pt x="371457" y="691147"/>
                      <a:pt x="389320" y="672739"/>
                    </a:cubicBezTo>
                    <a:cubicBezTo>
                      <a:pt x="403802" y="657821"/>
                      <a:pt x="417979" y="638977"/>
                      <a:pt x="439244" y="634004"/>
                    </a:cubicBezTo>
                    <a:cubicBezTo>
                      <a:pt x="441403" y="633502"/>
                      <a:pt x="443780" y="635487"/>
                      <a:pt x="443475" y="637646"/>
                    </a:cubicBezTo>
                    <a:cubicBezTo>
                      <a:pt x="440247" y="661136"/>
                      <a:pt x="417368" y="680307"/>
                      <a:pt x="401817" y="697428"/>
                    </a:cubicBezTo>
                    <a:cubicBezTo>
                      <a:pt x="400421" y="698977"/>
                      <a:pt x="399026" y="700547"/>
                      <a:pt x="397630" y="702096"/>
                    </a:cubicBezTo>
                    <a:cubicBezTo>
                      <a:pt x="400378" y="701529"/>
                      <a:pt x="403060" y="700896"/>
                      <a:pt x="405612" y="700046"/>
                    </a:cubicBezTo>
                    <a:cubicBezTo>
                      <a:pt x="419200" y="695465"/>
                      <a:pt x="431239" y="687243"/>
                      <a:pt x="445329" y="684080"/>
                    </a:cubicBezTo>
                    <a:cubicBezTo>
                      <a:pt x="449189" y="683230"/>
                      <a:pt x="451850" y="687047"/>
                      <a:pt x="450891" y="690362"/>
                    </a:cubicBezTo>
                    <a:cubicBezTo>
                      <a:pt x="442123" y="720111"/>
                      <a:pt x="402711" y="727505"/>
                      <a:pt x="376212" y="733612"/>
                    </a:cubicBezTo>
                    <a:cubicBezTo>
                      <a:pt x="373813" y="734157"/>
                      <a:pt x="371566" y="733961"/>
                      <a:pt x="369538" y="733219"/>
                    </a:cubicBezTo>
                    <a:cubicBezTo>
                      <a:pt x="362580" y="740744"/>
                      <a:pt x="355557" y="748159"/>
                      <a:pt x="348186" y="755269"/>
                    </a:cubicBezTo>
                    <a:cubicBezTo>
                      <a:pt x="331850" y="770973"/>
                      <a:pt x="313442" y="783383"/>
                      <a:pt x="292198" y="792085"/>
                    </a:cubicBezTo>
                    <a:cubicBezTo>
                      <a:pt x="271217" y="800679"/>
                      <a:pt x="245459" y="813896"/>
                      <a:pt x="222231" y="813307"/>
                    </a:cubicBezTo>
                    <a:cubicBezTo>
                      <a:pt x="158697" y="931323"/>
                      <a:pt x="110322" y="1056558"/>
                      <a:pt x="78151" y="1185872"/>
                    </a:cubicBezTo>
                    <a:cubicBezTo>
                      <a:pt x="82601" y="1178936"/>
                      <a:pt x="87181" y="1172088"/>
                      <a:pt x="92023" y="1165392"/>
                    </a:cubicBezTo>
                    <a:cubicBezTo>
                      <a:pt x="99133" y="1155577"/>
                      <a:pt x="209951" y="1035424"/>
                      <a:pt x="192939" y="1080179"/>
                    </a:cubicBezTo>
                    <a:cubicBezTo>
                      <a:pt x="186113" y="1098107"/>
                      <a:pt x="172219" y="1112109"/>
                      <a:pt x="160071" y="1126940"/>
                    </a:cubicBezTo>
                    <a:cubicBezTo>
                      <a:pt x="146221" y="1143843"/>
                      <a:pt x="132764" y="1161008"/>
                      <a:pt x="120114" y="1178740"/>
                    </a:cubicBezTo>
                    <a:cubicBezTo>
                      <a:pt x="93768" y="1215665"/>
                      <a:pt x="73484" y="1254378"/>
                      <a:pt x="62121" y="1297999"/>
                    </a:cubicBezTo>
                    <a:cubicBezTo>
                      <a:pt x="60681" y="1303561"/>
                      <a:pt x="57104" y="1306549"/>
                      <a:pt x="52917" y="1307574"/>
                    </a:cubicBezTo>
                    <a:cubicBezTo>
                      <a:pt x="47769" y="1338392"/>
                      <a:pt x="43451" y="1369363"/>
                      <a:pt x="40158" y="1400486"/>
                    </a:cubicBezTo>
                    <a:cubicBezTo>
                      <a:pt x="31782" y="1479788"/>
                      <a:pt x="29536" y="1559484"/>
                      <a:pt x="32698" y="1639092"/>
                    </a:cubicBezTo>
                    <a:cubicBezTo>
                      <a:pt x="36035" y="1723737"/>
                      <a:pt x="50321" y="1806486"/>
                      <a:pt x="59198" y="1890521"/>
                    </a:cubicBezTo>
                    <a:cubicBezTo>
                      <a:pt x="60550" y="1903390"/>
                      <a:pt x="42775" y="1906465"/>
                      <a:pt x="38936" y="1894251"/>
                    </a:cubicBezTo>
                    <a:cubicBezTo>
                      <a:pt x="16624" y="1822844"/>
                      <a:pt x="8642" y="1745941"/>
                      <a:pt x="3582" y="1671742"/>
                    </a:cubicBezTo>
                    <a:cubicBezTo>
                      <a:pt x="-1326" y="1599811"/>
                      <a:pt x="-1151" y="1527618"/>
                      <a:pt x="3865" y="1455666"/>
                    </a:cubicBezTo>
                    <a:cubicBezTo>
                      <a:pt x="12982" y="1324651"/>
                      <a:pt x="38086" y="1194400"/>
                      <a:pt x="78609" y="1068925"/>
                    </a:cubicBezTo>
                    <a:cubicBezTo>
                      <a:pt x="75338" y="1067943"/>
                      <a:pt x="72415" y="1065827"/>
                      <a:pt x="70692" y="1062447"/>
                    </a:cubicBezTo>
                    <a:cubicBezTo>
                      <a:pt x="54552" y="1030778"/>
                      <a:pt x="64018" y="986001"/>
                      <a:pt x="68577" y="952566"/>
                    </a:cubicBezTo>
                    <a:cubicBezTo>
                      <a:pt x="70649" y="937364"/>
                      <a:pt x="73135" y="922206"/>
                      <a:pt x="75796" y="907092"/>
                    </a:cubicBezTo>
                    <a:cubicBezTo>
                      <a:pt x="61706" y="866742"/>
                      <a:pt x="55076" y="824779"/>
                      <a:pt x="57715" y="782053"/>
                    </a:cubicBezTo>
                    <a:cubicBezTo>
                      <a:pt x="60289" y="739959"/>
                      <a:pt x="70081" y="689598"/>
                      <a:pt x="95992" y="654789"/>
                    </a:cubicBezTo>
                    <a:lnTo>
                      <a:pt x="95992" y="654789"/>
                    </a:lnTo>
                    <a:close/>
                  </a:path>
                </a:pathLst>
              </a:custGeom>
              <a:solidFill>
                <a:srgbClr val="20845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30" name="Freeform: Shape 2029">
                <a:extLst>
                  <a:ext uri="{FF2B5EF4-FFF2-40B4-BE49-F238E27FC236}">
                    <a16:creationId xmlns:a16="http://schemas.microsoft.com/office/drawing/2014/main" id="{8EB0AC64-AF73-4414-BD52-4E0A6CF0E6DD}"/>
                  </a:ext>
                </a:extLst>
              </p:cNvPr>
              <p:cNvSpPr/>
              <p:nvPr/>
            </p:nvSpPr>
            <p:spPr>
              <a:xfrm>
                <a:off x="-63727" y="4463499"/>
                <a:ext cx="139593" cy="146682"/>
              </a:xfrm>
              <a:custGeom>
                <a:avLst/>
                <a:gdLst>
                  <a:gd name="connsiteX0" fmla="*/ 51849 w 139593"/>
                  <a:gd name="connsiteY0" fmla="*/ 2352 h 146682"/>
                  <a:gd name="connsiteX1" fmla="*/ 84390 w 139593"/>
                  <a:gd name="connsiteY1" fmla="*/ 15570 h 146682"/>
                  <a:gd name="connsiteX2" fmla="*/ 81358 w 139593"/>
                  <a:gd name="connsiteY2" fmla="*/ 48830 h 146682"/>
                  <a:gd name="connsiteX3" fmla="*/ 117716 w 139593"/>
                  <a:gd name="connsiteY3" fmla="*/ 41088 h 146682"/>
                  <a:gd name="connsiteX4" fmla="*/ 136168 w 139593"/>
                  <a:gd name="connsiteY4" fmla="*/ 78558 h 146682"/>
                  <a:gd name="connsiteX5" fmla="*/ 15469 w 139593"/>
                  <a:gd name="connsiteY5" fmla="*/ 143902 h 146682"/>
                  <a:gd name="connsiteX6" fmla="*/ 1183 w 139593"/>
                  <a:gd name="connsiteY6" fmla="*/ 114894 h 146682"/>
                  <a:gd name="connsiteX7" fmla="*/ 2405 w 139593"/>
                  <a:gd name="connsiteY7" fmla="*/ 111186 h 146682"/>
                  <a:gd name="connsiteX8" fmla="*/ 5742 w 139593"/>
                  <a:gd name="connsiteY8" fmla="*/ 101132 h 146682"/>
                  <a:gd name="connsiteX9" fmla="*/ 22361 w 139593"/>
                  <a:gd name="connsiteY9" fmla="*/ 46388 h 146682"/>
                  <a:gd name="connsiteX10" fmla="*/ 51849 w 139593"/>
                  <a:gd name="connsiteY10" fmla="*/ 2352 h 146682"/>
                  <a:gd name="connsiteX11" fmla="*/ 51849 w 139593"/>
                  <a:gd name="connsiteY11" fmla="*/ 2352 h 14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593" h="146682">
                    <a:moveTo>
                      <a:pt x="51849" y="2352"/>
                    </a:moveTo>
                    <a:cubicBezTo>
                      <a:pt x="64695" y="-3515"/>
                      <a:pt x="80399" y="1851"/>
                      <a:pt x="84390" y="15570"/>
                    </a:cubicBezTo>
                    <a:cubicBezTo>
                      <a:pt x="87531" y="26344"/>
                      <a:pt x="85437" y="38012"/>
                      <a:pt x="81358" y="48830"/>
                    </a:cubicBezTo>
                    <a:cubicBezTo>
                      <a:pt x="92656" y="43879"/>
                      <a:pt x="104674" y="41764"/>
                      <a:pt x="117716" y="41088"/>
                    </a:cubicBezTo>
                    <a:cubicBezTo>
                      <a:pt x="138741" y="39975"/>
                      <a:pt x="143954" y="64774"/>
                      <a:pt x="136168" y="78558"/>
                    </a:cubicBezTo>
                    <a:cubicBezTo>
                      <a:pt x="112242" y="120826"/>
                      <a:pt x="68272" y="157184"/>
                      <a:pt x="15469" y="143902"/>
                    </a:cubicBezTo>
                    <a:cubicBezTo>
                      <a:pt x="3037" y="140783"/>
                      <a:pt x="-2655" y="125734"/>
                      <a:pt x="1183" y="114894"/>
                    </a:cubicBezTo>
                    <a:cubicBezTo>
                      <a:pt x="1620" y="113673"/>
                      <a:pt x="1990" y="112429"/>
                      <a:pt x="2405" y="111186"/>
                    </a:cubicBezTo>
                    <a:cubicBezTo>
                      <a:pt x="2841" y="107697"/>
                      <a:pt x="3975" y="104251"/>
                      <a:pt x="5742" y="101132"/>
                    </a:cubicBezTo>
                    <a:cubicBezTo>
                      <a:pt x="11521" y="82964"/>
                      <a:pt x="16451" y="64512"/>
                      <a:pt x="22361" y="46388"/>
                    </a:cubicBezTo>
                    <a:cubicBezTo>
                      <a:pt x="27574" y="30401"/>
                      <a:pt x="34880" y="10073"/>
                      <a:pt x="51849" y="2352"/>
                    </a:cubicBezTo>
                    <a:lnTo>
                      <a:pt x="51849" y="2352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31" name="Freeform: Shape 2030">
                <a:extLst>
                  <a:ext uri="{FF2B5EF4-FFF2-40B4-BE49-F238E27FC236}">
                    <a16:creationId xmlns:a16="http://schemas.microsoft.com/office/drawing/2014/main" id="{475A631C-8171-4657-90E5-516D0FFCBD75}"/>
                  </a:ext>
                </a:extLst>
              </p:cNvPr>
              <p:cNvSpPr/>
              <p:nvPr/>
            </p:nvSpPr>
            <p:spPr>
              <a:xfrm>
                <a:off x="-21587" y="4630481"/>
                <a:ext cx="140430" cy="113050"/>
              </a:xfrm>
              <a:custGeom>
                <a:avLst/>
                <a:gdLst>
                  <a:gd name="connsiteX0" fmla="*/ 45631 w 140430"/>
                  <a:gd name="connsiteY0" fmla="*/ 19341 h 113050"/>
                  <a:gd name="connsiteX1" fmla="*/ 106722 w 140430"/>
                  <a:gd name="connsiteY1" fmla="*/ 2002 h 113050"/>
                  <a:gd name="connsiteX2" fmla="*/ 123603 w 140430"/>
                  <a:gd name="connsiteY2" fmla="*/ 50093 h 113050"/>
                  <a:gd name="connsiteX3" fmla="*/ 122665 w 140430"/>
                  <a:gd name="connsiteY3" fmla="*/ 51686 h 113050"/>
                  <a:gd name="connsiteX4" fmla="*/ 124977 w 140430"/>
                  <a:gd name="connsiteY4" fmla="*/ 52863 h 113050"/>
                  <a:gd name="connsiteX5" fmla="*/ 128576 w 140430"/>
                  <a:gd name="connsiteY5" fmla="*/ 101740 h 113050"/>
                  <a:gd name="connsiteX6" fmla="*/ 71018 w 140430"/>
                  <a:gd name="connsiteY6" fmla="*/ 111032 h 113050"/>
                  <a:gd name="connsiteX7" fmla="*/ 6110 w 140430"/>
                  <a:gd name="connsiteY7" fmla="*/ 87062 h 113050"/>
                  <a:gd name="connsiteX8" fmla="*/ 1617 w 140430"/>
                  <a:gd name="connsiteY8" fmla="*/ 62983 h 113050"/>
                  <a:gd name="connsiteX9" fmla="*/ 45631 w 140430"/>
                  <a:gd name="connsiteY9" fmla="*/ 19341 h 113050"/>
                  <a:gd name="connsiteX10" fmla="*/ 45631 w 140430"/>
                  <a:gd name="connsiteY10" fmla="*/ 19341 h 11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0430" h="113050">
                    <a:moveTo>
                      <a:pt x="45631" y="19341"/>
                    </a:moveTo>
                    <a:cubicBezTo>
                      <a:pt x="62272" y="8610"/>
                      <a:pt x="85980" y="-5218"/>
                      <a:pt x="106722" y="2002"/>
                    </a:cubicBezTo>
                    <a:cubicBezTo>
                      <a:pt x="127659" y="9264"/>
                      <a:pt x="133090" y="32493"/>
                      <a:pt x="123603" y="50093"/>
                    </a:cubicBezTo>
                    <a:cubicBezTo>
                      <a:pt x="123319" y="50639"/>
                      <a:pt x="122970" y="51162"/>
                      <a:pt x="122665" y="51686"/>
                    </a:cubicBezTo>
                    <a:cubicBezTo>
                      <a:pt x="123428" y="52078"/>
                      <a:pt x="124235" y="52427"/>
                      <a:pt x="124977" y="52863"/>
                    </a:cubicBezTo>
                    <a:cubicBezTo>
                      <a:pt x="144105" y="63921"/>
                      <a:pt x="145675" y="87804"/>
                      <a:pt x="128576" y="101740"/>
                    </a:cubicBezTo>
                    <a:cubicBezTo>
                      <a:pt x="112894" y="114543"/>
                      <a:pt x="90058" y="114587"/>
                      <a:pt x="71018" y="111032"/>
                    </a:cubicBezTo>
                    <a:cubicBezTo>
                      <a:pt x="49513" y="107019"/>
                      <a:pt x="22228" y="102089"/>
                      <a:pt x="6110" y="87062"/>
                    </a:cubicBezTo>
                    <a:cubicBezTo>
                      <a:pt x="221" y="81566"/>
                      <a:pt x="-1698" y="70115"/>
                      <a:pt x="1617" y="62983"/>
                    </a:cubicBezTo>
                    <a:cubicBezTo>
                      <a:pt x="9927" y="45077"/>
                      <a:pt x="29055" y="30028"/>
                      <a:pt x="45631" y="19341"/>
                    </a:cubicBezTo>
                    <a:lnTo>
                      <a:pt x="45631" y="19341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32" name="Freeform: Shape 2031">
                <a:extLst>
                  <a:ext uri="{FF2B5EF4-FFF2-40B4-BE49-F238E27FC236}">
                    <a16:creationId xmlns:a16="http://schemas.microsoft.com/office/drawing/2014/main" id="{8960AD00-DB06-4C0D-8D0E-6DD454401CEE}"/>
                  </a:ext>
                </a:extLst>
              </p:cNvPr>
              <p:cNvSpPr/>
              <p:nvPr/>
            </p:nvSpPr>
            <p:spPr>
              <a:xfrm>
                <a:off x="-104912" y="4738336"/>
                <a:ext cx="130970" cy="122945"/>
              </a:xfrm>
              <a:custGeom>
                <a:avLst/>
                <a:gdLst>
                  <a:gd name="connsiteX0" fmla="*/ 55825 w 130970"/>
                  <a:gd name="connsiteY0" fmla="*/ 6230 h 122945"/>
                  <a:gd name="connsiteX1" fmla="*/ 81627 w 130970"/>
                  <a:gd name="connsiteY1" fmla="*/ 1672 h 122945"/>
                  <a:gd name="connsiteX2" fmla="*/ 83372 w 130970"/>
                  <a:gd name="connsiteY2" fmla="*/ 2457 h 122945"/>
                  <a:gd name="connsiteX3" fmla="*/ 97963 w 130970"/>
                  <a:gd name="connsiteY3" fmla="*/ 34889 h 122945"/>
                  <a:gd name="connsiteX4" fmla="*/ 95367 w 130970"/>
                  <a:gd name="connsiteY4" fmla="*/ 46427 h 122945"/>
                  <a:gd name="connsiteX5" fmla="*/ 116829 w 130970"/>
                  <a:gd name="connsiteY5" fmla="*/ 53973 h 122945"/>
                  <a:gd name="connsiteX6" fmla="*/ 125335 w 130970"/>
                  <a:gd name="connsiteY6" fmla="*/ 96830 h 122945"/>
                  <a:gd name="connsiteX7" fmla="*/ 81060 w 130970"/>
                  <a:gd name="connsiteY7" fmla="*/ 121105 h 122945"/>
                  <a:gd name="connsiteX8" fmla="*/ 623 w 130970"/>
                  <a:gd name="connsiteY8" fmla="*/ 84268 h 122945"/>
                  <a:gd name="connsiteX9" fmla="*/ 55825 w 130970"/>
                  <a:gd name="connsiteY9" fmla="*/ 6230 h 122945"/>
                  <a:gd name="connsiteX10" fmla="*/ 55825 w 130970"/>
                  <a:gd name="connsiteY10" fmla="*/ 6230 h 1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970" h="122945">
                    <a:moveTo>
                      <a:pt x="55825" y="6230"/>
                    </a:moveTo>
                    <a:cubicBezTo>
                      <a:pt x="62608" y="1083"/>
                      <a:pt x="73273" y="-2145"/>
                      <a:pt x="81627" y="1672"/>
                    </a:cubicBezTo>
                    <a:lnTo>
                      <a:pt x="83372" y="2457"/>
                    </a:lnTo>
                    <a:cubicBezTo>
                      <a:pt x="98661" y="9458"/>
                      <a:pt x="102696" y="23657"/>
                      <a:pt x="97963" y="34889"/>
                    </a:cubicBezTo>
                    <a:cubicBezTo>
                      <a:pt x="97592" y="38749"/>
                      <a:pt x="96698" y="42632"/>
                      <a:pt x="95367" y="46427"/>
                    </a:cubicBezTo>
                    <a:cubicBezTo>
                      <a:pt x="102652" y="47168"/>
                      <a:pt x="109828" y="49415"/>
                      <a:pt x="116829" y="53973"/>
                    </a:cubicBezTo>
                    <a:cubicBezTo>
                      <a:pt x="131616" y="63657"/>
                      <a:pt x="135411" y="82545"/>
                      <a:pt x="125335" y="96830"/>
                    </a:cubicBezTo>
                    <a:cubicBezTo>
                      <a:pt x="115433" y="110855"/>
                      <a:pt x="98115" y="118881"/>
                      <a:pt x="81060" y="121105"/>
                    </a:cubicBezTo>
                    <a:cubicBezTo>
                      <a:pt x="51398" y="124966"/>
                      <a:pt x="-6640" y="126689"/>
                      <a:pt x="623" y="84268"/>
                    </a:cubicBezTo>
                    <a:cubicBezTo>
                      <a:pt x="5683" y="54431"/>
                      <a:pt x="31681" y="24529"/>
                      <a:pt x="55825" y="6230"/>
                    </a:cubicBezTo>
                    <a:lnTo>
                      <a:pt x="55825" y="6230"/>
                    </a:lnTo>
                    <a:close/>
                  </a:path>
                </a:pathLst>
              </a:custGeom>
              <a:solidFill>
                <a:srgbClr val="FFB7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33" name="Freeform: Shape 2032">
                <a:extLst>
                  <a:ext uri="{FF2B5EF4-FFF2-40B4-BE49-F238E27FC236}">
                    <a16:creationId xmlns:a16="http://schemas.microsoft.com/office/drawing/2014/main" id="{2FAA4162-CA5F-4F04-B3E4-64169DAB5CB1}"/>
                  </a:ext>
                </a:extLst>
              </p:cNvPr>
              <p:cNvSpPr/>
              <p:nvPr/>
            </p:nvSpPr>
            <p:spPr>
              <a:xfrm>
                <a:off x="-27142" y="4538978"/>
                <a:ext cx="165350" cy="133970"/>
              </a:xfrm>
              <a:custGeom>
                <a:avLst/>
                <a:gdLst>
                  <a:gd name="connsiteX0" fmla="*/ 15002 w 165350"/>
                  <a:gd name="connsiteY0" fmla="*/ 65936 h 133970"/>
                  <a:gd name="connsiteX1" fmla="*/ 76529 w 165350"/>
                  <a:gd name="connsiteY1" fmla="*/ 7964 h 133970"/>
                  <a:gd name="connsiteX2" fmla="*/ 131993 w 165350"/>
                  <a:gd name="connsiteY2" fmla="*/ 16012 h 133970"/>
                  <a:gd name="connsiteX3" fmla="*/ 122811 w 165350"/>
                  <a:gd name="connsiteY3" fmla="*/ 49949 h 133970"/>
                  <a:gd name="connsiteX4" fmla="*/ 164861 w 165350"/>
                  <a:gd name="connsiteY4" fmla="*/ 81792 h 133970"/>
                  <a:gd name="connsiteX5" fmla="*/ 23944 w 165350"/>
                  <a:gd name="connsiteY5" fmla="*/ 126460 h 133970"/>
                  <a:gd name="connsiteX6" fmla="*/ 15002 w 165350"/>
                  <a:gd name="connsiteY6" fmla="*/ 65936 h 133970"/>
                  <a:gd name="connsiteX7" fmla="*/ 15002 w 165350"/>
                  <a:gd name="connsiteY7" fmla="*/ 65936 h 13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350" h="133970">
                    <a:moveTo>
                      <a:pt x="15002" y="65936"/>
                    </a:moveTo>
                    <a:cubicBezTo>
                      <a:pt x="31556" y="45499"/>
                      <a:pt x="52821" y="20832"/>
                      <a:pt x="76529" y="7964"/>
                    </a:cubicBezTo>
                    <a:cubicBezTo>
                      <a:pt x="93629" y="-1306"/>
                      <a:pt x="123182" y="-6627"/>
                      <a:pt x="131993" y="16012"/>
                    </a:cubicBezTo>
                    <a:cubicBezTo>
                      <a:pt x="136486" y="27571"/>
                      <a:pt x="131535" y="40243"/>
                      <a:pt x="122811" y="49949"/>
                    </a:cubicBezTo>
                    <a:cubicBezTo>
                      <a:pt x="142615" y="51257"/>
                      <a:pt x="161830" y="60243"/>
                      <a:pt x="164861" y="81792"/>
                    </a:cubicBezTo>
                    <a:cubicBezTo>
                      <a:pt x="173694" y="144410"/>
                      <a:pt x="60499" y="138041"/>
                      <a:pt x="23944" y="126460"/>
                    </a:cubicBezTo>
                    <a:cubicBezTo>
                      <a:pt x="-9469" y="115903"/>
                      <a:pt x="-3471" y="88728"/>
                      <a:pt x="15002" y="65936"/>
                    </a:cubicBezTo>
                    <a:lnTo>
                      <a:pt x="15002" y="65936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02547DB-29CE-4F75-975D-052E0C05F193}"/>
                </a:ext>
              </a:extLst>
            </p:cNvPr>
            <p:cNvSpPr/>
            <p:nvPr/>
          </p:nvSpPr>
          <p:spPr>
            <a:xfrm>
              <a:off x="1246435" y="4306814"/>
              <a:ext cx="152180" cy="170748"/>
            </a:xfrm>
            <a:custGeom>
              <a:avLst/>
              <a:gdLst>
                <a:gd name="connsiteX0" fmla="*/ 113188 w 152180"/>
                <a:gd name="connsiteY0" fmla="*/ 8218 h 170748"/>
                <a:gd name="connsiteX1" fmla="*/ 625 w 152180"/>
                <a:gd name="connsiteY1" fmla="*/ 161283 h 170748"/>
                <a:gd name="connsiteX2" fmla="*/ 12751 w 152180"/>
                <a:gd name="connsiteY2" fmla="*/ 168175 h 170748"/>
                <a:gd name="connsiteX3" fmla="*/ 77157 w 152180"/>
                <a:gd name="connsiteY3" fmla="*/ 92515 h 170748"/>
                <a:gd name="connsiteX4" fmla="*/ 78378 w 152180"/>
                <a:gd name="connsiteY4" fmla="*/ 92188 h 170748"/>
                <a:gd name="connsiteX5" fmla="*/ 147932 w 152180"/>
                <a:gd name="connsiteY5" fmla="*/ 34369 h 170748"/>
                <a:gd name="connsiteX6" fmla="*/ 113188 w 152180"/>
                <a:gd name="connsiteY6" fmla="*/ 8218 h 170748"/>
                <a:gd name="connsiteX7" fmla="*/ 113188 w 152180"/>
                <a:gd name="connsiteY7" fmla="*/ 8218 h 17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80" h="170748">
                  <a:moveTo>
                    <a:pt x="113188" y="8218"/>
                  </a:moveTo>
                  <a:cubicBezTo>
                    <a:pt x="70810" y="58208"/>
                    <a:pt x="27190" y="100171"/>
                    <a:pt x="625" y="161283"/>
                  </a:cubicBezTo>
                  <a:cubicBezTo>
                    <a:pt x="-2647" y="168830"/>
                    <a:pt x="7756" y="174151"/>
                    <a:pt x="12751" y="168175"/>
                  </a:cubicBezTo>
                  <a:cubicBezTo>
                    <a:pt x="32926" y="144031"/>
                    <a:pt x="53973" y="116899"/>
                    <a:pt x="77157" y="92515"/>
                  </a:cubicBezTo>
                  <a:cubicBezTo>
                    <a:pt x="77571" y="92406"/>
                    <a:pt x="77964" y="92341"/>
                    <a:pt x="78378" y="92188"/>
                  </a:cubicBezTo>
                  <a:cubicBezTo>
                    <a:pt x="107975" y="81937"/>
                    <a:pt x="130483" y="59756"/>
                    <a:pt x="147932" y="34369"/>
                  </a:cubicBezTo>
                  <a:cubicBezTo>
                    <a:pt x="163832" y="11250"/>
                    <a:pt x="131290" y="-13134"/>
                    <a:pt x="113188" y="8218"/>
                  </a:cubicBezTo>
                  <a:lnTo>
                    <a:pt x="113188" y="8218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C6DCDC9-8F39-4EFA-8201-2CACC569C952}"/>
                </a:ext>
              </a:extLst>
            </p:cNvPr>
            <p:cNvSpPr/>
            <p:nvPr/>
          </p:nvSpPr>
          <p:spPr>
            <a:xfrm>
              <a:off x="1449849" y="4241122"/>
              <a:ext cx="132465" cy="83605"/>
            </a:xfrm>
            <a:custGeom>
              <a:avLst/>
              <a:gdLst>
                <a:gd name="connsiteX0" fmla="*/ 96798 w 132465"/>
                <a:gd name="connsiteY0" fmla="*/ 388 h 83605"/>
                <a:gd name="connsiteX1" fmla="*/ 14769 w 132465"/>
                <a:gd name="connsiteY1" fmla="*/ 81086 h 83605"/>
                <a:gd name="connsiteX2" fmla="*/ 28881 w 132465"/>
                <a:gd name="connsiteY2" fmla="*/ 73038 h 83605"/>
                <a:gd name="connsiteX3" fmla="*/ 117474 w 132465"/>
                <a:gd name="connsiteY3" fmla="*/ 40475 h 83605"/>
                <a:gd name="connsiteX4" fmla="*/ 96798 w 132465"/>
                <a:gd name="connsiteY4" fmla="*/ 388 h 83605"/>
                <a:gd name="connsiteX5" fmla="*/ 96798 w 132465"/>
                <a:gd name="connsiteY5" fmla="*/ 388 h 8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465" h="83605">
                  <a:moveTo>
                    <a:pt x="96798" y="388"/>
                  </a:moveTo>
                  <a:cubicBezTo>
                    <a:pt x="-20804" y="57225"/>
                    <a:pt x="-7259" y="93780"/>
                    <a:pt x="14769" y="81086"/>
                  </a:cubicBezTo>
                  <a:cubicBezTo>
                    <a:pt x="19218" y="78534"/>
                    <a:pt x="23951" y="75808"/>
                    <a:pt x="28881" y="73038"/>
                  </a:cubicBezTo>
                  <a:cubicBezTo>
                    <a:pt x="60375" y="69963"/>
                    <a:pt x="89906" y="55437"/>
                    <a:pt x="117474" y="40475"/>
                  </a:cubicBezTo>
                  <a:cubicBezTo>
                    <a:pt x="146329" y="24793"/>
                    <a:pt x="130299" y="-3647"/>
                    <a:pt x="96798" y="388"/>
                  </a:cubicBezTo>
                  <a:lnTo>
                    <a:pt x="96798" y="388"/>
                  </a:lnTo>
                  <a:close/>
                </a:path>
              </a:pathLst>
            </a:custGeom>
            <a:solidFill>
              <a:srgbClr val="94D6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7D522197-8868-46E8-ADBE-92525FE54360}"/>
                </a:ext>
              </a:extLst>
            </p:cNvPr>
            <p:cNvSpPr/>
            <p:nvPr/>
          </p:nvSpPr>
          <p:spPr>
            <a:xfrm>
              <a:off x="1112476" y="4405872"/>
              <a:ext cx="111468" cy="187870"/>
            </a:xfrm>
            <a:custGeom>
              <a:avLst/>
              <a:gdLst>
                <a:gd name="connsiteX0" fmla="*/ 76721 w 111468"/>
                <a:gd name="connsiteY0" fmla="*/ 7721 h 187870"/>
                <a:gd name="connsiteX1" fmla="*/ 51530 w 111468"/>
                <a:gd name="connsiteY1" fmla="*/ 21745 h 187870"/>
                <a:gd name="connsiteX2" fmla="*/ 144 w 111468"/>
                <a:gd name="connsiteY2" fmla="*/ 59521 h 187870"/>
                <a:gd name="connsiteX3" fmla="*/ 22740 w 111468"/>
                <a:gd name="connsiteY3" fmla="*/ 181921 h 187870"/>
                <a:gd name="connsiteX4" fmla="*/ 33318 w 111468"/>
                <a:gd name="connsiteY4" fmla="*/ 186174 h 187870"/>
                <a:gd name="connsiteX5" fmla="*/ 59316 w 111468"/>
                <a:gd name="connsiteY5" fmla="*/ 173436 h 187870"/>
                <a:gd name="connsiteX6" fmla="*/ 60668 w 111468"/>
                <a:gd name="connsiteY6" fmla="*/ 162597 h 187870"/>
                <a:gd name="connsiteX7" fmla="*/ 63874 w 111468"/>
                <a:gd name="connsiteY7" fmla="*/ 154243 h 187870"/>
                <a:gd name="connsiteX8" fmla="*/ 70178 w 111468"/>
                <a:gd name="connsiteY8" fmla="*/ 147220 h 187870"/>
                <a:gd name="connsiteX9" fmla="*/ 111290 w 111468"/>
                <a:gd name="connsiteY9" fmla="*/ 50949 h 187870"/>
                <a:gd name="connsiteX10" fmla="*/ 76721 w 111468"/>
                <a:gd name="connsiteY10" fmla="*/ 7721 h 187870"/>
                <a:gd name="connsiteX11" fmla="*/ 76721 w 111468"/>
                <a:gd name="connsiteY11" fmla="*/ 7721 h 187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68" h="187870">
                  <a:moveTo>
                    <a:pt x="76721" y="7721"/>
                  </a:moveTo>
                  <a:cubicBezTo>
                    <a:pt x="65554" y="7721"/>
                    <a:pt x="57527" y="13544"/>
                    <a:pt x="51530" y="21745"/>
                  </a:cubicBezTo>
                  <a:cubicBezTo>
                    <a:pt x="31115" y="-27219"/>
                    <a:pt x="-2473" y="15791"/>
                    <a:pt x="144" y="59521"/>
                  </a:cubicBezTo>
                  <a:cubicBezTo>
                    <a:pt x="2565" y="100219"/>
                    <a:pt x="11420" y="142836"/>
                    <a:pt x="22740" y="181921"/>
                  </a:cubicBezTo>
                  <a:cubicBezTo>
                    <a:pt x="24049" y="186413"/>
                    <a:pt x="29283" y="187613"/>
                    <a:pt x="33318" y="186174"/>
                  </a:cubicBezTo>
                  <a:cubicBezTo>
                    <a:pt x="42871" y="190667"/>
                    <a:pt x="57658" y="186174"/>
                    <a:pt x="59316" y="173436"/>
                  </a:cubicBezTo>
                  <a:cubicBezTo>
                    <a:pt x="59774" y="169925"/>
                    <a:pt x="60232" y="166282"/>
                    <a:pt x="60668" y="162597"/>
                  </a:cubicBezTo>
                  <a:cubicBezTo>
                    <a:pt x="62457" y="160394"/>
                    <a:pt x="63656" y="157624"/>
                    <a:pt x="63874" y="154243"/>
                  </a:cubicBezTo>
                  <a:cubicBezTo>
                    <a:pt x="66535" y="152498"/>
                    <a:pt x="68782" y="150121"/>
                    <a:pt x="70178" y="147220"/>
                  </a:cubicBezTo>
                  <a:cubicBezTo>
                    <a:pt x="84027" y="118540"/>
                    <a:pt x="108302" y="83316"/>
                    <a:pt x="111290" y="50949"/>
                  </a:cubicBezTo>
                  <a:cubicBezTo>
                    <a:pt x="113231" y="30404"/>
                    <a:pt x="99207" y="7699"/>
                    <a:pt x="76721" y="7721"/>
                  </a:cubicBezTo>
                  <a:lnTo>
                    <a:pt x="76721" y="7721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87BA4CB1-8258-4455-A4D2-4BAF028C6BE0}"/>
                </a:ext>
              </a:extLst>
            </p:cNvPr>
            <p:cNvSpPr/>
            <p:nvPr/>
          </p:nvSpPr>
          <p:spPr>
            <a:xfrm>
              <a:off x="1105556" y="4478893"/>
              <a:ext cx="116308" cy="232769"/>
            </a:xfrm>
            <a:custGeom>
              <a:avLst/>
              <a:gdLst>
                <a:gd name="connsiteX0" fmla="*/ 94873 w 116308"/>
                <a:gd name="connsiteY0" fmla="*/ 8180 h 232769"/>
                <a:gd name="connsiteX1" fmla="*/ 45450 w 116308"/>
                <a:gd name="connsiteY1" fmla="*/ 64865 h 232769"/>
                <a:gd name="connsiteX2" fmla="*/ 17947 w 116308"/>
                <a:gd name="connsiteY2" fmla="*/ 4276 h 232769"/>
                <a:gd name="connsiteX3" fmla="*/ 565 w 116308"/>
                <a:gd name="connsiteY3" fmla="*/ 14483 h 232769"/>
                <a:gd name="connsiteX4" fmla="*/ 21023 w 116308"/>
                <a:gd name="connsiteY4" fmla="*/ 138192 h 232769"/>
                <a:gd name="connsiteX5" fmla="*/ 20412 w 116308"/>
                <a:gd name="connsiteY5" fmla="*/ 221595 h 232769"/>
                <a:gd name="connsiteX6" fmla="*/ 39714 w 116308"/>
                <a:gd name="connsiteY6" fmla="*/ 226742 h 232769"/>
                <a:gd name="connsiteX7" fmla="*/ 58580 w 116308"/>
                <a:gd name="connsiteY7" fmla="*/ 152412 h 232769"/>
                <a:gd name="connsiteX8" fmla="*/ 72190 w 116308"/>
                <a:gd name="connsiteY8" fmla="*/ 105432 h 232769"/>
                <a:gd name="connsiteX9" fmla="*/ 115658 w 116308"/>
                <a:gd name="connsiteY9" fmla="*/ 20001 h 232769"/>
                <a:gd name="connsiteX10" fmla="*/ 94873 w 116308"/>
                <a:gd name="connsiteY10" fmla="*/ 8180 h 232769"/>
                <a:gd name="connsiteX11" fmla="*/ 94873 w 116308"/>
                <a:gd name="connsiteY11" fmla="*/ 8180 h 23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308" h="232769">
                  <a:moveTo>
                    <a:pt x="94873" y="8180"/>
                  </a:moveTo>
                  <a:cubicBezTo>
                    <a:pt x="79235" y="24167"/>
                    <a:pt x="54938" y="44145"/>
                    <a:pt x="45450" y="64865"/>
                  </a:cubicBezTo>
                  <a:cubicBezTo>
                    <a:pt x="38384" y="43447"/>
                    <a:pt x="28984" y="22946"/>
                    <a:pt x="17947" y="4276"/>
                  </a:cubicBezTo>
                  <a:cubicBezTo>
                    <a:pt x="11862" y="-6040"/>
                    <a:pt x="-3078" y="4276"/>
                    <a:pt x="565" y="14483"/>
                  </a:cubicBezTo>
                  <a:cubicBezTo>
                    <a:pt x="15221" y="55705"/>
                    <a:pt x="19889" y="96621"/>
                    <a:pt x="21023" y="138192"/>
                  </a:cubicBezTo>
                  <a:cubicBezTo>
                    <a:pt x="17402" y="160613"/>
                    <a:pt x="20914" y="196600"/>
                    <a:pt x="20412" y="221595"/>
                  </a:cubicBezTo>
                  <a:cubicBezTo>
                    <a:pt x="20194" y="232980"/>
                    <a:pt x="34305" y="237298"/>
                    <a:pt x="39714" y="226742"/>
                  </a:cubicBezTo>
                  <a:cubicBezTo>
                    <a:pt x="51732" y="203274"/>
                    <a:pt x="57511" y="178017"/>
                    <a:pt x="58580" y="152412"/>
                  </a:cubicBezTo>
                  <a:cubicBezTo>
                    <a:pt x="63706" y="136905"/>
                    <a:pt x="67326" y="120743"/>
                    <a:pt x="72190" y="105432"/>
                  </a:cubicBezTo>
                  <a:cubicBezTo>
                    <a:pt x="81328" y="76556"/>
                    <a:pt x="107195" y="49053"/>
                    <a:pt x="115658" y="20001"/>
                  </a:cubicBezTo>
                  <a:cubicBezTo>
                    <a:pt x="119627" y="6435"/>
                    <a:pt x="104535" y="-1700"/>
                    <a:pt x="94873" y="8180"/>
                  </a:cubicBezTo>
                  <a:lnTo>
                    <a:pt x="94873" y="8180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B2ACCBEB-329A-4417-AFF0-F44FEF8A7BC8}"/>
                </a:ext>
              </a:extLst>
            </p:cNvPr>
            <p:cNvSpPr/>
            <p:nvPr/>
          </p:nvSpPr>
          <p:spPr>
            <a:xfrm>
              <a:off x="932983" y="4533532"/>
              <a:ext cx="165802" cy="267628"/>
            </a:xfrm>
            <a:custGeom>
              <a:avLst/>
              <a:gdLst>
                <a:gd name="connsiteX0" fmla="*/ 150957 w 165802"/>
                <a:gd name="connsiteY0" fmla="*/ 25777 h 267628"/>
                <a:gd name="connsiteX1" fmla="*/ 70956 w 165802"/>
                <a:gd name="connsiteY1" fmla="*/ 47173 h 267628"/>
                <a:gd name="connsiteX2" fmla="*/ 28906 w 165802"/>
                <a:gd name="connsiteY2" fmla="*/ 31818 h 267628"/>
                <a:gd name="connsiteX3" fmla="*/ 5503 w 165802"/>
                <a:gd name="connsiteY3" fmla="*/ 109769 h 267628"/>
                <a:gd name="connsiteX4" fmla="*/ 29582 w 165802"/>
                <a:gd name="connsiteY4" fmla="*/ 157839 h 267628"/>
                <a:gd name="connsiteX5" fmla="*/ 95035 w 165802"/>
                <a:gd name="connsiteY5" fmla="*/ 258145 h 267628"/>
                <a:gd name="connsiteX6" fmla="*/ 106507 w 165802"/>
                <a:gd name="connsiteY6" fmla="*/ 265124 h 267628"/>
                <a:gd name="connsiteX7" fmla="*/ 122952 w 165802"/>
                <a:gd name="connsiteY7" fmla="*/ 263641 h 267628"/>
                <a:gd name="connsiteX8" fmla="*/ 130695 w 165802"/>
                <a:gd name="connsiteY8" fmla="*/ 260696 h 267628"/>
                <a:gd name="connsiteX9" fmla="*/ 131414 w 165802"/>
                <a:gd name="connsiteY9" fmla="*/ 261874 h 267628"/>
                <a:gd name="connsiteX10" fmla="*/ 149975 w 165802"/>
                <a:gd name="connsiteY10" fmla="*/ 259279 h 267628"/>
                <a:gd name="connsiteX11" fmla="*/ 156736 w 165802"/>
                <a:gd name="connsiteY11" fmla="*/ 202463 h 267628"/>
                <a:gd name="connsiteX12" fmla="*/ 160095 w 165802"/>
                <a:gd name="connsiteY12" fmla="*/ 152888 h 267628"/>
                <a:gd name="connsiteX13" fmla="*/ 161665 w 165802"/>
                <a:gd name="connsiteY13" fmla="*/ 144796 h 267628"/>
                <a:gd name="connsiteX14" fmla="*/ 150957 w 165802"/>
                <a:gd name="connsiteY14" fmla="*/ 25777 h 267628"/>
                <a:gd name="connsiteX15" fmla="*/ 150957 w 165802"/>
                <a:gd name="connsiteY15" fmla="*/ 25777 h 26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5802" h="267628">
                  <a:moveTo>
                    <a:pt x="150957" y="25777"/>
                  </a:moveTo>
                  <a:cubicBezTo>
                    <a:pt x="125984" y="-25696"/>
                    <a:pt x="82537" y="9681"/>
                    <a:pt x="70956" y="47173"/>
                  </a:cubicBezTo>
                  <a:cubicBezTo>
                    <a:pt x="59876" y="33672"/>
                    <a:pt x="45765" y="25842"/>
                    <a:pt x="28906" y="31818"/>
                  </a:cubicBezTo>
                  <a:cubicBezTo>
                    <a:pt x="-2828" y="43051"/>
                    <a:pt x="-4660" y="82637"/>
                    <a:pt x="5503" y="109769"/>
                  </a:cubicBezTo>
                  <a:cubicBezTo>
                    <a:pt x="10650" y="127195"/>
                    <a:pt x="22254" y="144447"/>
                    <a:pt x="29582" y="157839"/>
                  </a:cubicBezTo>
                  <a:cubicBezTo>
                    <a:pt x="48797" y="192932"/>
                    <a:pt x="70585" y="226476"/>
                    <a:pt x="95035" y="258145"/>
                  </a:cubicBezTo>
                  <a:cubicBezTo>
                    <a:pt x="98328" y="262419"/>
                    <a:pt x="102385" y="264513"/>
                    <a:pt x="106507" y="265124"/>
                  </a:cubicBezTo>
                  <a:cubicBezTo>
                    <a:pt x="111458" y="269028"/>
                    <a:pt x="119593" y="268243"/>
                    <a:pt x="122952" y="263641"/>
                  </a:cubicBezTo>
                  <a:cubicBezTo>
                    <a:pt x="125809" y="263575"/>
                    <a:pt x="128557" y="262638"/>
                    <a:pt x="130695" y="260696"/>
                  </a:cubicBezTo>
                  <a:cubicBezTo>
                    <a:pt x="130935" y="261089"/>
                    <a:pt x="131153" y="261482"/>
                    <a:pt x="131414" y="261874"/>
                  </a:cubicBezTo>
                  <a:cubicBezTo>
                    <a:pt x="136147" y="268875"/>
                    <a:pt x="146922" y="266324"/>
                    <a:pt x="149975" y="259279"/>
                  </a:cubicBezTo>
                  <a:cubicBezTo>
                    <a:pt x="157696" y="241481"/>
                    <a:pt x="155515" y="221569"/>
                    <a:pt x="156736" y="202463"/>
                  </a:cubicBezTo>
                  <a:cubicBezTo>
                    <a:pt x="157805" y="185952"/>
                    <a:pt x="159310" y="169442"/>
                    <a:pt x="160095" y="152888"/>
                  </a:cubicBezTo>
                  <a:cubicBezTo>
                    <a:pt x="160619" y="150183"/>
                    <a:pt x="161208" y="147500"/>
                    <a:pt x="161665" y="144796"/>
                  </a:cubicBezTo>
                  <a:cubicBezTo>
                    <a:pt x="168165" y="105668"/>
                    <a:pt x="168645" y="62244"/>
                    <a:pt x="150957" y="25777"/>
                  </a:cubicBezTo>
                  <a:lnTo>
                    <a:pt x="150957" y="25777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670C692-2BE6-4F32-8DD6-6ABBAEE16B1D}"/>
                </a:ext>
              </a:extLst>
            </p:cNvPr>
            <p:cNvSpPr/>
            <p:nvPr/>
          </p:nvSpPr>
          <p:spPr>
            <a:xfrm>
              <a:off x="938116" y="4533532"/>
              <a:ext cx="149946" cy="130669"/>
            </a:xfrm>
            <a:custGeom>
              <a:avLst/>
              <a:gdLst>
                <a:gd name="connsiteX0" fmla="*/ 145824 w 149946"/>
                <a:gd name="connsiteY0" fmla="*/ 25777 h 130669"/>
                <a:gd name="connsiteX1" fmla="*/ 65824 w 149946"/>
                <a:gd name="connsiteY1" fmla="*/ 47173 h 130669"/>
                <a:gd name="connsiteX2" fmla="*/ 23773 w 149946"/>
                <a:gd name="connsiteY2" fmla="*/ 31818 h 130669"/>
                <a:gd name="connsiteX3" fmla="*/ 0 w 149946"/>
                <a:gd name="connsiteY3" fmla="*/ 53672 h 130669"/>
                <a:gd name="connsiteX4" fmla="*/ 103534 w 149946"/>
                <a:gd name="connsiteY4" fmla="*/ 126759 h 130669"/>
                <a:gd name="connsiteX5" fmla="*/ 149946 w 149946"/>
                <a:gd name="connsiteY5" fmla="*/ 35177 h 130669"/>
                <a:gd name="connsiteX6" fmla="*/ 145824 w 149946"/>
                <a:gd name="connsiteY6" fmla="*/ 25777 h 130669"/>
                <a:gd name="connsiteX7" fmla="*/ 145824 w 149946"/>
                <a:gd name="connsiteY7" fmla="*/ 25777 h 13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946" h="130669">
                  <a:moveTo>
                    <a:pt x="145824" y="25777"/>
                  </a:moveTo>
                  <a:cubicBezTo>
                    <a:pt x="120851" y="-25696"/>
                    <a:pt x="77405" y="9681"/>
                    <a:pt x="65824" y="47173"/>
                  </a:cubicBezTo>
                  <a:cubicBezTo>
                    <a:pt x="54744" y="33672"/>
                    <a:pt x="40633" y="25842"/>
                    <a:pt x="23773" y="31818"/>
                  </a:cubicBezTo>
                  <a:cubicBezTo>
                    <a:pt x="12105" y="35940"/>
                    <a:pt x="4471" y="43923"/>
                    <a:pt x="0" y="53672"/>
                  </a:cubicBezTo>
                  <a:cubicBezTo>
                    <a:pt x="22530" y="110161"/>
                    <a:pt x="66434" y="142310"/>
                    <a:pt x="103534" y="126759"/>
                  </a:cubicBezTo>
                  <a:cubicBezTo>
                    <a:pt x="131735" y="114938"/>
                    <a:pt x="148638" y="78667"/>
                    <a:pt x="149946" y="35177"/>
                  </a:cubicBezTo>
                  <a:cubicBezTo>
                    <a:pt x="148703" y="32015"/>
                    <a:pt x="147329" y="28874"/>
                    <a:pt x="145824" y="25777"/>
                  </a:cubicBezTo>
                  <a:lnTo>
                    <a:pt x="145824" y="25777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84E87D0A-19BA-48C9-91F2-C5487B810EB9}"/>
                </a:ext>
              </a:extLst>
            </p:cNvPr>
            <p:cNvSpPr/>
            <p:nvPr/>
          </p:nvSpPr>
          <p:spPr>
            <a:xfrm>
              <a:off x="970450" y="4660845"/>
              <a:ext cx="128738" cy="337573"/>
            </a:xfrm>
            <a:custGeom>
              <a:avLst/>
              <a:gdLst>
                <a:gd name="connsiteX0" fmla="*/ 97721 w 128738"/>
                <a:gd name="connsiteY0" fmla="*/ 9064 h 337573"/>
                <a:gd name="connsiteX1" fmla="*/ 75060 w 128738"/>
                <a:gd name="connsiteY1" fmla="*/ 110373 h 337573"/>
                <a:gd name="connsiteX2" fmla="*/ 6248 w 128738"/>
                <a:gd name="connsiteY2" fmla="*/ 50809 h 337573"/>
                <a:gd name="connsiteX3" fmla="*/ 10 w 128738"/>
                <a:gd name="connsiteY3" fmla="*/ 57025 h 337573"/>
                <a:gd name="connsiteX4" fmla="*/ 24852 w 128738"/>
                <a:gd name="connsiteY4" fmla="*/ 118508 h 337573"/>
                <a:gd name="connsiteX5" fmla="*/ 52988 w 128738"/>
                <a:gd name="connsiteY5" fmla="*/ 184179 h 337573"/>
                <a:gd name="connsiteX6" fmla="*/ 93642 w 128738"/>
                <a:gd name="connsiteY6" fmla="*/ 329698 h 337573"/>
                <a:gd name="connsiteX7" fmla="*/ 112159 w 128738"/>
                <a:gd name="connsiteY7" fmla="*/ 329742 h 337573"/>
                <a:gd name="connsiteX8" fmla="*/ 119422 w 128738"/>
                <a:gd name="connsiteY8" fmla="*/ 275216 h 337573"/>
                <a:gd name="connsiteX9" fmla="*/ 126074 w 128738"/>
                <a:gd name="connsiteY9" fmla="*/ 265467 h 337573"/>
                <a:gd name="connsiteX10" fmla="*/ 124831 w 128738"/>
                <a:gd name="connsiteY10" fmla="*/ 141017 h 337573"/>
                <a:gd name="connsiteX11" fmla="*/ 127317 w 128738"/>
                <a:gd name="connsiteY11" fmla="*/ 12946 h 337573"/>
                <a:gd name="connsiteX12" fmla="*/ 97721 w 128738"/>
                <a:gd name="connsiteY12" fmla="*/ 9064 h 337573"/>
                <a:gd name="connsiteX13" fmla="*/ 97721 w 128738"/>
                <a:gd name="connsiteY13" fmla="*/ 9064 h 33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738" h="337573">
                  <a:moveTo>
                    <a:pt x="97721" y="9064"/>
                  </a:moveTo>
                  <a:cubicBezTo>
                    <a:pt x="81188" y="40013"/>
                    <a:pt x="76346" y="75367"/>
                    <a:pt x="75060" y="110373"/>
                  </a:cubicBezTo>
                  <a:cubicBezTo>
                    <a:pt x="57415" y="81998"/>
                    <a:pt x="33773" y="56065"/>
                    <a:pt x="6248" y="50809"/>
                  </a:cubicBezTo>
                  <a:cubicBezTo>
                    <a:pt x="2475" y="50089"/>
                    <a:pt x="-186" y="53666"/>
                    <a:pt x="10" y="57025"/>
                  </a:cubicBezTo>
                  <a:cubicBezTo>
                    <a:pt x="1144" y="79053"/>
                    <a:pt x="15648" y="98944"/>
                    <a:pt x="24852" y="118508"/>
                  </a:cubicBezTo>
                  <a:cubicBezTo>
                    <a:pt x="34950" y="140013"/>
                    <a:pt x="44133" y="162129"/>
                    <a:pt x="52988" y="184179"/>
                  </a:cubicBezTo>
                  <a:cubicBezTo>
                    <a:pt x="72246" y="232228"/>
                    <a:pt x="83871" y="278945"/>
                    <a:pt x="93642" y="329698"/>
                  </a:cubicBezTo>
                  <a:cubicBezTo>
                    <a:pt x="95736" y="340538"/>
                    <a:pt x="109585" y="339840"/>
                    <a:pt x="112159" y="329742"/>
                  </a:cubicBezTo>
                  <a:cubicBezTo>
                    <a:pt x="116565" y="312381"/>
                    <a:pt x="118899" y="293929"/>
                    <a:pt x="119422" y="275216"/>
                  </a:cubicBezTo>
                  <a:cubicBezTo>
                    <a:pt x="123043" y="273755"/>
                    <a:pt x="125791" y="270570"/>
                    <a:pt x="126074" y="265467"/>
                  </a:cubicBezTo>
                  <a:cubicBezTo>
                    <a:pt x="128299" y="224550"/>
                    <a:pt x="124940" y="182129"/>
                    <a:pt x="124831" y="141017"/>
                  </a:cubicBezTo>
                  <a:cubicBezTo>
                    <a:pt x="124722" y="98377"/>
                    <a:pt x="131636" y="55455"/>
                    <a:pt x="127317" y="12946"/>
                  </a:cubicBezTo>
                  <a:cubicBezTo>
                    <a:pt x="125594" y="-3673"/>
                    <a:pt x="104438" y="-3543"/>
                    <a:pt x="97721" y="9064"/>
                  </a:cubicBezTo>
                  <a:lnTo>
                    <a:pt x="97721" y="9064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7BB680E-102E-481F-A372-23AA7A6FFDF9}"/>
                </a:ext>
              </a:extLst>
            </p:cNvPr>
            <p:cNvSpPr/>
            <p:nvPr/>
          </p:nvSpPr>
          <p:spPr>
            <a:xfrm>
              <a:off x="781844" y="4814934"/>
              <a:ext cx="241044" cy="343649"/>
            </a:xfrm>
            <a:custGeom>
              <a:avLst/>
              <a:gdLst>
                <a:gd name="connsiteX0" fmla="*/ 133916 w 241044"/>
                <a:gd name="connsiteY0" fmla="*/ 1584 h 343649"/>
                <a:gd name="connsiteX1" fmla="*/ 88092 w 241044"/>
                <a:gd name="connsiteY1" fmla="*/ 69262 h 343649"/>
                <a:gd name="connsiteX2" fmla="*/ 22050 w 241044"/>
                <a:gd name="connsiteY2" fmla="*/ 52795 h 343649"/>
                <a:gd name="connsiteX3" fmla="*/ 130601 w 241044"/>
                <a:gd name="connsiteY3" fmla="*/ 291117 h 343649"/>
                <a:gd name="connsiteX4" fmla="*/ 145454 w 241044"/>
                <a:gd name="connsiteY4" fmla="*/ 289743 h 343649"/>
                <a:gd name="connsiteX5" fmla="*/ 165541 w 241044"/>
                <a:gd name="connsiteY5" fmla="*/ 308107 h 343649"/>
                <a:gd name="connsiteX6" fmla="*/ 193044 w 241044"/>
                <a:gd name="connsiteY6" fmla="*/ 287823 h 343649"/>
                <a:gd name="connsiteX7" fmla="*/ 194243 w 241044"/>
                <a:gd name="connsiteY7" fmla="*/ 287627 h 343649"/>
                <a:gd name="connsiteX8" fmla="*/ 202444 w 241044"/>
                <a:gd name="connsiteY8" fmla="*/ 314846 h 343649"/>
                <a:gd name="connsiteX9" fmla="*/ 207766 w 241044"/>
                <a:gd name="connsiteY9" fmla="*/ 332731 h 343649"/>
                <a:gd name="connsiteX10" fmla="*/ 240242 w 241044"/>
                <a:gd name="connsiteY10" fmla="*/ 319121 h 343649"/>
                <a:gd name="connsiteX11" fmla="*/ 234135 w 241044"/>
                <a:gd name="connsiteY11" fmla="*/ 298423 h 343649"/>
                <a:gd name="connsiteX12" fmla="*/ 206326 w 241044"/>
                <a:gd name="connsiteY12" fmla="*/ 129655 h 343649"/>
                <a:gd name="connsiteX13" fmla="*/ 133916 w 241044"/>
                <a:gd name="connsiteY13" fmla="*/ 1584 h 343649"/>
                <a:gd name="connsiteX14" fmla="*/ 133916 w 241044"/>
                <a:gd name="connsiteY14" fmla="*/ 1584 h 34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1044" h="343649">
                  <a:moveTo>
                    <a:pt x="133916" y="1584"/>
                  </a:moveTo>
                  <a:cubicBezTo>
                    <a:pt x="91866" y="-9016"/>
                    <a:pt x="83861" y="35826"/>
                    <a:pt x="88092" y="69262"/>
                  </a:cubicBezTo>
                  <a:cubicBezTo>
                    <a:pt x="67852" y="52097"/>
                    <a:pt x="43926" y="40559"/>
                    <a:pt x="22050" y="52795"/>
                  </a:cubicBezTo>
                  <a:cubicBezTo>
                    <a:pt x="-55202" y="95957"/>
                    <a:pt x="92345" y="260146"/>
                    <a:pt x="130601" y="291117"/>
                  </a:cubicBezTo>
                  <a:cubicBezTo>
                    <a:pt x="136206" y="295653"/>
                    <a:pt x="142029" y="293887"/>
                    <a:pt x="145454" y="289743"/>
                  </a:cubicBezTo>
                  <a:cubicBezTo>
                    <a:pt x="152040" y="295981"/>
                    <a:pt x="158693" y="302131"/>
                    <a:pt x="165541" y="308107"/>
                  </a:cubicBezTo>
                  <a:cubicBezTo>
                    <a:pt x="179761" y="320517"/>
                    <a:pt x="197668" y="303069"/>
                    <a:pt x="193044" y="287823"/>
                  </a:cubicBezTo>
                  <a:cubicBezTo>
                    <a:pt x="193436" y="287758"/>
                    <a:pt x="193851" y="287736"/>
                    <a:pt x="194243" y="287627"/>
                  </a:cubicBezTo>
                  <a:cubicBezTo>
                    <a:pt x="197013" y="296678"/>
                    <a:pt x="199740" y="305752"/>
                    <a:pt x="202444" y="314846"/>
                  </a:cubicBezTo>
                  <a:cubicBezTo>
                    <a:pt x="204058" y="320844"/>
                    <a:pt x="205803" y="326820"/>
                    <a:pt x="207766" y="332731"/>
                  </a:cubicBezTo>
                  <a:cubicBezTo>
                    <a:pt x="215007" y="354498"/>
                    <a:pt x="246436" y="340452"/>
                    <a:pt x="240242" y="319121"/>
                  </a:cubicBezTo>
                  <a:cubicBezTo>
                    <a:pt x="238235" y="312207"/>
                    <a:pt x="236185" y="305315"/>
                    <a:pt x="234135" y="298423"/>
                  </a:cubicBezTo>
                  <a:cubicBezTo>
                    <a:pt x="219653" y="243178"/>
                    <a:pt x="218497" y="185467"/>
                    <a:pt x="206326" y="129655"/>
                  </a:cubicBezTo>
                  <a:cubicBezTo>
                    <a:pt x="197973" y="91268"/>
                    <a:pt x="179521" y="13078"/>
                    <a:pt x="133916" y="1584"/>
                  </a:cubicBezTo>
                  <a:lnTo>
                    <a:pt x="133916" y="1584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748DF077-FCFF-4858-AFEA-3447709D0CD3}"/>
                </a:ext>
              </a:extLst>
            </p:cNvPr>
            <p:cNvSpPr/>
            <p:nvPr/>
          </p:nvSpPr>
          <p:spPr>
            <a:xfrm>
              <a:off x="786861" y="4814934"/>
              <a:ext cx="190776" cy="182604"/>
            </a:xfrm>
            <a:custGeom>
              <a:avLst/>
              <a:gdLst>
                <a:gd name="connsiteX0" fmla="*/ 128899 w 190776"/>
                <a:gd name="connsiteY0" fmla="*/ 1584 h 182604"/>
                <a:gd name="connsiteX1" fmla="*/ 83076 w 190776"/>
                <a:gd name="connsiteY1" fmla="*/ 69262 h 182604"/>
                <a:gd name="connsiteX2" fmla="*/ 17034 w 190776"/>
                <a:gd name="connsiteY2" fmla="*/ 52795 h 182604"/>
                <a:gd name="connsiteX3" fmla="*/ 0 w 190776"/>
                <a:gd name="connsiteY3" fmla="*/ 69698 h 182604"/>
                <a:gd name="connsiteX4" fmla="*/ 9575 w 190776"/>
                <a:gd name="connsiteY4" fmla="*/ 96874 h 182604"/>
                <a:gd name="connsiteX5" fmla="*/ 144407 w 190776"/>
                <a:gd name="connsiteY5" fmla="*/ 177419 h 182604"/>
                <a:gd name="connsiteX6" fmla="*/ 190666 w 190776"/>
                <a:gd name="connsiteY6" fmla="*/ 87452 h 182604"/>
                <a:gd name="connsiteX7" fmla="*/ 128899 w 190776"/>
                <a:gd name="connsiteY7" fmla="*/ 1584 h 182604"/>
                <a:gd name="connsiteX8" fmla="*/ 128899 w 190776"/>
                <a:gd name="connsiteY8" fmla="*/ 1584 h 18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776" h="182604">
                  <a:moveTo>
                    <a:pt x="128899" y="1584"/>
                  </a:moveTo>
                  <a:cubicBezTo>
                    <a:pt x="86849" y="-9016"/>
                    <a:pt x="78845" y="35826"/>
                    <a:pt x="83076" y="69262"/>
                  </a:cubicBezTo>
                  <a:cubicBezTo>
                    <a:pt x="62836" y="52097"/>
                    <a:pt x="38910" y="40581"/>
                    <a:pt x="17034" y="52795"/>
                  </a:cubicBezTo>
                  <a:cubicBezTo>
                    <a:pt x="9095" y="57244"/>
                    <a:pt x="3555" y="62980"/>
                    <a:pt x="0" y="69698"/>
                  </a:cubicBezTo>
                  <a:cubicBezTo>
                    <a:pt x="2356" y="78749"/>
                    <a:pt x="5540" y="87844"/>
                    <a:pt x="9575" y="96874"/>
                  </a:cubicBezTo>
                  <a:cubicBezTo>
                    <a:pt x="38059" y="160625"/>
                    <a:pt x="98430" y="196678"/>
                    <a:pt x="144407" y="177419"/>
                  </a:cubicBezTo>
                  <a:cubicBezTo>
                    <a:pt x="175748" y="164289"/>
                    <a:pt x="192302" y="128848"/>
                    <a:pt x="190666" y="87452"/>
                  </a:cubicBezTo>
                  <a:cubicBezTo>
                    <a:pt x="179521" y="50527"/>
                    <a:pt x="160895" y="9654"/>
                    <a:pt x="128899" y="1584"/>
                  </a:cubicBezTo>
                  <a:lnTo>
                    <a:pt x="128899" y="1584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E735CC8-F790-42EC-814D-880B2685CD40}"/>
                </a:ext>
              </a:extLst>
            </p:cNvPr>
            <p:cNvSpPr/>
            <p:nvPr/>
          </p:nvSpPr>
          <p:spPr>
            <a:xfrm>
              <a:off x="843828" y="4950438"/>
              <a:ext cx="237434" cy="491992"/>
            </a:xfrm>
            <a:custGeom>
              <a:avLst/>
              <a:gdLst>
                <a:gd name="connsiteX0" fmla="*/ 148814 w 237434"/>
                <a:gd name="connsiteY0" fmla="*/ 9135 h 491992"/>
                <a:gd name="connsiteX1" fmla="*/ 145542 w 237434"/>
                <a:gd name="connsiteY1" fmla="*/ 90553 h 491992"/>
                <a:gd name="connsiteX2" fmla="*/ 150646 w 237434"/>
                <a:gd name="connsiteY2" fmla="*/ 168918 h 491992"/>
                <a:gd name="connsiteX3" fmla="*/ 11474 w 237434"/>
                <a:gd name="connsiteY3" fmla="*/ 99212 h 491992"/>
                <a:gd name="connsiteX4" fmla="*/ 4080 w 237434"/>
                <a:gd name="connsiteY4" fmla="*/ 117249 h 491992"/>
                <a:gd name="connsiteX5" fmla="*/ 131823 w 237434"/>
                <a:gd name="connsiteY5" fmla="*/ 239910 h 491992"/>
                <a:gd name="connsiteX6" fmla="*/ 228988 w 237434"/>
                <a:gd name="connsiteY6" fmla="*/ 490926 h 491992"/>
                <a:gd name="connsiteX7" fmla="*/ 237342 w 237434"/>
                <a:gd name="connsiteY7" fmla="*/ 426062 h 491992"/>
                <a:gd name="connsiteX8" fmla="*/ 226022 w 237434"/>
                <a:gd name="connsiteY8" fmla="*/ 334894 h 491992"/>
                <a:gd name="connsiteX9" fmla="*/ 229032 w 237434"/>
                <a:gd name="connsiteY9" fmla="*/ 328439 h 491992"/>
                <a:gd name="connsiteX10" fmla="*/ 222358 w 237434"/>
                <a:gd name="connsiteY10" fmla="*/ 255679 h 491992"/>
                <a:gd name="connsiteX11" fmla="*/ 200024 w 237434"/>
                <a:gd name="connsiteY11" fmla="*/ 167173 h 491992"/>
                <a:gd name="connsiteX12" fmla="*/ 183317 w 237434"/>
                <a:gd name="connsiteY12" fmla="*/ 85689 h 491992"/>
                <a:gd name="connsiteX13" fmla="*/ 169097 w 237434"/>
                <a:gd name="connsiteY13" fmla="*/ 6430 h 491992"/>
                <a:gd name="connsiteX14" fmla="*/ 148814 w 237434"/>
                <a:gd name="connsiteY14" fmla="*/ 9135 h 491992"/>
                <a:gd name="connsiteX15" fmla="*/ 148814 w 237434"/>
                <a:gd name="connsiteY15" fmla="*/ 9135 h 49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434" h="491992">
                  <a:moveTo>
                    <a:pt x="148814" y="9135"/>
                  </a:moveTo>
                  <a:cubicBezTo>
                    <a:pt x="142183" y="34609"/>
                    <a:pt x="144844" y="64293"/>
                    <a:pt x="145542" y="90553"/>
                  </a:cubicBezTo>
                  <a:cubicBezTo>
                    <a:pt x="146240" y="116682"/>
                    <a:pt x="147854" y="142898"/>
                    <a:pt x="150646" y="168918"/>
                  </a:cubicBezTo>
                  <a:cubicBezTo>
                    <a:pt x="114331" y="129114"/>
                    <a:pt x="66501" y="100760"/>
                    <a:pt x="11474" y="99212"/>
                  </a:cubicBezTo>
                  <a:cubicBezTo>
                    <a:pt x="2030" y="98950"/>
                    <a:pt x="-4688" y="110771"/>
                    <a:pt x="4080" y="117249"/>
                  </a:cubicBezTo>
                  <a:cubicBezTo>
                    <a:pt x="51539" y="152211"/>
                    <a:pt x="100831" y="188634"/>
                    <a:pt x="131823" y="239910"/>
                  </a:cubicBezTo>
                  <a:cubicBezTo>
                    <a:pt x="186654" y="330663"/>
                    <a:pt x="189991" y="413456"/>
                    <a:pt x="228988" y="490926"/>
                  </a:cubicBezTo>
                  <a:cubicBezTo>
                    <a:pt x="233961" y="500784"/>
                    <a:pt x="236927" y="439432"/>
                    <a:pt x="237342" y="426062"/>
                  </a:cubicBezTo>
                  <a:cubicBezTo>
                    <a:pt x="238258" y="395767"/>
                    <a:pt x="232260" y="364949"/>
                    <a:pt x="226022" y="334894"/>
                  </a:cubicBezTo>
                  <a:cubicBezTo>
                    <a:pt x="227462" y="332932"/>
                    <a:pt x="228530" y="330729"/>
                    <a:pt x="229032" y="328439"/>
                  </a:cubicBezTo>
                  <a:cubicBezTo>
                    <a:pt x="234441" y="303706"/>
                    <a:pt x="229032" y="279562"/>
                    <a:pt x="222358" y="255679"/>
                  </a:cubicBezTo>
                  <a:cubicBezTo>
                    <a:pt x="214179" y="226366"/>
                    <a:pt x="206873" y="196813"/>
                    <a:pt x="200024" y="167173"/>
                  </a:cubicBezTo>
                  <a:cubicBezTo>
                    <a:pt x="193765" y="140128"/>
                    <a:pt x="188072" y="113039"/>
                    <a:pt x="183317" y="85689"/>
                  </a:cubicBezTo>
                  <a:cubicBezTo>
                    <a:pt x="178781" y="59517"/>
                    <a:pt x="177690" y="31556"/>
                    <a:pt x="169097" y="6430"/>
                  </a:cubicBezTo>
                  <a:cubicBezTo>
                    <a:pt x="165302" y="-4628"/>
                    <a:pt x="151169" y="105"/>
                    <a:pt x="148814" y="9135"/>
                  </a:cubicBezTo>
                  <a:lnTo>
                    <a:pt x="148814" y="9135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B03AFAAE-09DA-470D-977A-FBA7A77FBE3A}"/>
                </a:ext>
              </a:extLst>
            </p:cNvPr>
            <p:cNvSpPr/>
            <p:nvPr/>
          </p:nvSpPr>
          <p:spPr>
            <a:xfrm>
              <a:off x="1047024" y="4276815"/>
              <a:ext cx="664261" cy="2101431"/>
            </a:xfrm>
            <a:custGeom>
              <a:avLst/>
              <a:gdLst>
                <a:gd name="connsiteX0" fmla="*/ 660737 w 664261"/>
                <a:gd name="connsiteY0" fmla="*/ 32023 h 2101431"/>
                <a:gd name="connsiteX1" fmla="*/ 463614 w 664261"/>
                <a:gd name="connsiteY1" fmla="*/ 15535 h 2101431"/>
                <a:gd name="connsiteX2" fmla="*/ 255914 w 664261"/>
                <a:gd name="connsiteY2" fmla="*/ 122667 h 2101431"/>
                <a:gd name="connsiteX3" fmla="*/ 37549 w 664261"/>
                <a:gd name="connsiteY3" fmla="*/ 536955 h 2101431"/>
                <a:gd name="connsiteX4" fmla="*/ 125990 w 664261"/>
                <a:gd name="connsiteY4" fmla="*/ 1531269 h 2101431"/>
                <a:gd name="connsiteX5" fmla="*/ 254104 w 664261"/>
                <a:gd name="connsiteY5" fmla="*/ 1818206 h 2101431"/>
                <a:gd name="connsiteX6" fmla="*/ 416722 w 664261"/>
                <a:gd name="connsiteY6" fmla="*/ 2094216 h 2101431"/>
                <a:gd name="connsiteX7" fmla="*/ 450419 w 664261"/>
                <a:gd name="connsiteY7" fmla="*/ 2074413 h 2101431"/>
                <a:gd name="connsiteX8" fmla="*/ 313973 w 664261"/>
                <a:gd name="connsiteY8" fmla="*/ 1840038 h 2101431"/>
                <a:gd name="connsiteX9" fmla="*/ 200821 w 664261"/>
                <a:gd name="connsiteY9" fmla="*/ 1605599 h 2101431"/>
                <a:gd name="connsiteX10" fmla="*/ 59926 w 664261"/>
                <a:gd name="connsiteY10" fmla="*/ 1126839 h 2101431"/>
                <a:gd name="connsiteX11" fmla="*/ 48934 w 664261"/>
                <a:gd name="connsiteY11" fmla="*/ 671111 h 2101431"/>
                <a:gd name="connsiteX12" fmla="*/ 192664 w 664261"/>
                <a:gd name="connsiteY12" fmla="*/ 236190 h 2101431"/>
                <a:gd name="connsiteX13" fmla="*/ 391989 w 664261"/>
                <a:gd name="connsiteY13" fmla="*/ 70213 h 2101431"/>
                <a:gd name="connsiteX14" fmla="*/ 649460 w 664261"/>
                <a:gd name="connsiteY14" fmla="*/ 47029 h 2101431"/>
                <a:gd name="connsiteX15" fmla="*/ 660737 w 664261"/>
                <a:gd name="connsiteY15" fmla="*/ 32023 h 2101431"/>
                <a:gd name="connsiteX16" fmla="*/ 660737 w 664261"/>
                <a:gd name="connsiteY16" fmla="*/ 32023 h 210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4261" h="2101431">
                  <a:moveTo>
                    <a:pt x="660737" y="32023"/>
                  </a:moveTo>
                  <a:cubicBezTo>
                    <a:pt x="609133" y="-15458"/>
                    <a:pt x="525229" y="-387"/>
                    <a:pt x="463614" y="15535"/>
                  </a:cubicBezTo>
                  <a:cubicBezTo>
                    <a:pt x="387583" y="35186"/>
                    <a:pt x="316002" y="72089"/>
                    <a:pt x="255914" y="122667"/>
                  </a:cubicBezTo>
                  <a:cubicBezTo>
                    <a:pt x="132053" y="226986"/>
                    <a:pt x="73361" y="383323"/>
                    <a:pt x="37549" y="536955"/>
                  </a:cubicBezTo>
                  <a:cubicBezTo>
                    <a:pt x="-39660" y="868102"/>
                    <a:pt x="8257" y="1215782"/>
                    <a:pt x="125990" y="1531269"/>
                  </a:cubicBezTo>
                  <a:cubicBezTo>
                    <a:pt x="162631" y="1629481"/>
                    <a:pt x="205925" y="1725141"/>
                    <a:pt x="254104" y="1818206"/>
                  </a:cubicBezTo>
                  <a:cubicBezTo>
                    <a:pt x="302850" y="1912405"/>
                    <a:pt x="354606" y="2008065"/>
                    <a:pt x="416722" y="2094216"/>
                  </a:cubicBezTo>
                  <a:cubicBezTo>
                    <a:pt x="429437" y="2111839"/>
                    <a:pt x="461499" y="2094042"/>
                    <a:pt x="450419" y="2074413"/>
                  </a:cubicBezTo>
                  <a:cubicBezTo>
                    <a:pt x="405948" y="1995677"/>
                    <a:pt x="356962" y="1919690"/>
                    <a:pt x="313973" y="1840038"/>
                  </a:cubicBezTo>
                  <a:cubicBezTo>
                    <a:pt x="272752" y="1763658"/>
                    <a:pt x="234692" y="1685533"/>
                    <a:pt x="200821" y="1605599"/>
                  </a:cubicBezTo>
                  <a:cubicBezTo>
                    <a:pt x="135673" y="1451923"/>
                    <a:pt x="86491" y="1291769"/>
                    <a:pt x="59926" y="1126839"/>
                  </a:cubicBezTo>
                  <a:cubicBezTo>
                    <a:pt x="35673" y="976260"/>
                    <a:pt x="29915" y="822628"/>
                    <a:pt x="48934" y="671111"/>
                  </a:cubicBezTo>
                  <a:cubicBezTo>
                    <a:pt x="67625" y="522146"/>
                    <a:pt x="105531" y="361011"/>
                    <a:pt x="192664" y="236190"/>
                  </a:cubicBezTo>
                  <a:cubicBezTo>
                    <a:pt x="242871" y="164260"/>
                    <a:pt x="312294" y="106789"/>
                    <a:pt x="391989" y="70213"/>
                  </a:cubicBezTo>
                  <a:cubicBezTo>
                    <a:pt x="466035" y="36211"/>
                    <a:pt x="573102" y="3016"/>
                    <a:pt x="649460" y="47029"/>
                  </a:cubicBezTo>
                  <a:cubicBezTo>
                    <a:pt x="659842" y="52983"/>
                    <a:pt x="669744" y="40333"/>
                    <a:pt x="660737" y="32023"/>
                  </a:cubicBezTo>
                  <a:lnTo>
                    <a:pt x="660737" y="32023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B2CA27B-B761-4103-B4F6-02803F2306CA}"/>
                </a:ext>
              </a:extLst>
            </p:cNvPr>
            <p:cNvSpPr/>
            <p:nvPr/>
          </p:nvSpPr>
          <p:spPr>
            <a:xfrm>
              <a:off x="1131966" y="4405880"/>
              <a:ext cx="89204" cy="78020"/>
            </a:xfrm>
            <a:custGeom>
              <a:avLst/>
              <a:gdLst>
                <a:gd name="connsiteX0" fmla="*/ 57231 w 89204"/>
                <a:gd name="connsiteY0" fmla="*/ 7714 h 78020"/>
                <a:gd name="connsiteX1" fmla="*/ 32039 w 89204"/>
                <a:gd name="connsiteY1" fmla="*/ 21738 h 78020"/>
                <a:gd name="connsiteX2" fmla="*/ 0 w 89204"/>
                <a:gd name="connsiteY2" fmla="*/ 3897 h 78020"/>
                <a:gd name="connsiteX3" fmla="*/ 131 w 89204"/>
                <a:gd name="connsiteY3" fmla="*/ 6841 h 78020"/>
                <a:gd name="connsiteX4" fmla="*/ 54548 w 89204"/>
                <a:gd name="connsiteY4" fmla="*/ 75631 h 78020"/>
                <a:gd name="connsiteX5" fmla="*/ 89205 w 89204"/>
                <a:gd name="connsiteY5" fmla="*/ 31858 h 78020"/>
                <a:gd name="connsiteX6" fmla="*/ 57231 w 89204"/>
                <a:gd name="connsiteY6" fmla="*/ 7714 h 78020"/>
                <a:gd name="connsiteX7" fmla="*/ 57231 w 89204"/>
                <a:gd name="connsiteY7" fmla="*/ 7714 h 7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04" h="78020">
                  <a:moveTo>
                    <a:pt x="57231" y="7714"/>
                  </a:moveTo>
                  <a:cubicBezTo>
                    <a:pt x="46064" y="7735"/>
                    <a:pt x="38037" y="13537"/>
                    <a:pt x="32039" y="21738"/>
                  </a:cubicBezTo>
                  <a:cubicBezTo>
                    <a:pt x="22552" y="-1010"/>
                    <a:pt x="10229" y="-3889"/>
                    <a:pt x="0" y="3897"/>
                  </a:cubicBezTo>
                  <a:lnTo>
                    <a:pt x="131" y="6841"/>
                  </a:lnTo>
                  <a:cubicBezTo>
                    <a:pt x="2857" y="56264"/>
                    <a:pt x="27219" y="87082"/>
                    <a:pt x="54548" y="75631"/>
                  </a:cubicBezTo>
                  <a:cubicBezTo>
                    <a:pt x="68855" y="69633"/>
                    <a:pt x="81156" y="53232"/>
                    <a:pt x="89205" y="31858"/>
                  </a:cubicBezTo>
                  <a:cubicBezTo>
                    <a:pt x="84166" y="18466"/>
                    <a:pt x="72694" y="7714"/>
                    <a:pt x="57231" y="7714"/>
                  </a:cubicBezTo>
                  <a:lnTo>
                    <a:pt x="57231" y="7714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A326B27-0703-421F-BCDC-772EC3AA4967}"/>
                </a:ext>
              </a:extLst>
            </p:cNvPr>
            <p:cNvSpPr/>
            <p:nvPr/>
          </p:nvSpPr>
          <p:spPr>
            <a:xfrm>
              <a:off x="1583947" y="4279930"/>
              <a:ext cx="167527" cy="71814"/>
            </a:xfrm>
            <a:custGeom>
              <a:avLst/>
              <a:gdLst>
                <a:gd name="connsiteX0" fmla="*/ 3115 w 167527"/>
                <a:gd name="connsiteY0" fmla="*/ 7076 h 71814"/>
                <a:gd name="connsiteX1" fmla="*/ 21174 w 167527"/>
                <a:gd name="connsiteY1" fmla="*/ 13204 h 71814"/>
                <a:gd name="connsiteX2" fmla="*/ 117445 w 167527"/>
                <a:gd name="connsiteY2" fmla="*/ 60991 h 71814"/>
                <a:gd name="connsiteX3" fmla="*/ 3115 w 167527"/>
                <a:gd name="connsiteY3" fmla="*/ 7076 h 71814"/>
                <a:gd name="connsiteX4" fmla="*/ 3115 w 167527"/>
                <a:gd name="connsiteY4" fmla="*/ 7076 h 7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527" h="71814">
                  <a:moveTo>
                    <a:pt x="3115" y="7076"/>
                  </a:moveTo>
                  <a:cubicBezTo>
                    <a:pt x="-7463" y="8820"/>
                    <a:pt x="11512" y="10849"/>
                    <a:pt x="21174" y="13204"/>
                  </a:cubicBezTo>
                  <a:cubicBezTo>
                    <a:pt x="52624" y="20882"/>
                    <a:pt x="96005" y="35756"/>
                    <a:pt x="117445" y="60991"/>
                  </a:cubicBezTo>
                  <a:cubicBezTo>
                    <a:pt x="160259" y="111395"/>
                    <a:pt x="245537" y="-32837"/>
                    <a:pt x="3115" y="7076"/>
                  </a:cubicBezTo>
                  <a:lnTo>
                    <a:pt x="3115" y="7076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1815C5DC-8AFD-4778-880C-E3D83A03951A}"/>
                </a:ext>
              </a:extLst>
            </p:cNvPr>
            <p:cNvSpPr/>
            <p:nvPr/>
          </p:nvSpPr>
          <p:spPr>
            <a:xfrm>
              <a:off x="2673690" y="4382837"/>
              <a:ext cx="110908" cy="128052"/>
            </a:xfrm>
            <a:custGeom>
              <a:avLst/>
              <a:gdLst>
                <a:gd name="connsiteX0" fmla="*/ 44632 w 110908"/>
                <a:gd name="connsiteY0" fmla="*/ 91 h 128052"/>
                <a:gd name="connsiteX1" fmla="*/ 76584 w 110908"/>
                <a:gd name="connsiteY1" fmla="*/ 38281 h 128052"/>
                <a:gd name="connsiteX2" fmla="*/ 84697 w 110908"/>
                <a:gd name="connsiteY2" fmla="*/ 35424 h 128052"/>
                <a:gd name="connsiteX3" fmla="*/ 110324 w 110908"/>
                <a:gd name="connsiteY3" fmla="*/ 50560 h 128052"/>
                <a:gd name="connsiteX4" fmla="*/ 35733 w 110908"/>
                <a:gd name="connsiteY4" fmla="*/ 126678 h 128052"/>
                <a:gd name="connsiteX5" fmla="*/ 6987 w 110908"/>
                <a:gd name="connsiteY5" fmla="*/ 114399 h 128052"/>
                <a:gd name="connsiteX6" fmla="*/ 44632 w 110908"/>
                <a:gd name="connsiteY6" fmla="*/ 91 h 128052"/>
                <a:gd name="connsiteX7" fmla="*/ 44632 w 110908"/>
                <a:gd name="connsiteY7" fmla="*/ 91 h 12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08" h="128052">
                  <a:moveTo>
                    <a:pt x="44632" y="91"/>
                  </a:moveTo>
                  <a:cubicBezTo>
                    <a:pt x="66180" y="1443"/>
                    <a:pt x="75471" y="19393"/>
                    <a:pt x="76584" y="38281"/>
                  </a:cubicBezTo>
                  <a:cubicBezTo>
                    <a:pt x="79201" y="37212"/>
                    <a:pt x="81884" y="36231"/>
                    <a:pt x="84697" y="35424"/>
                  </a:cubicBezTo>
                  <a:cubicBezTo>
                    <a:pt x="96758" y="32021"/>
                    <a:pt x="107991" y="37692"/>
                    <a:pt x="110324" y="50560"/>
                  </a:cubicBezTo>
                  <a:cubicBezTo>
                    <a:pt x="117042" y="87354"/>
                    <a:pt x="64195" y="116427"/>
                    <a:pt x="35733" y="126678"/>
                  </a:cubicBezTo>
                  <a:cubicBezTo>
                    <a:pt x="24828" y="130604"/>
                    <a:pt x="11131" y="126002"/>
                    <a:pt x="6987" y="114399"/>
                  </a:cubicBezTo>
                  <a:cubicBezTo>
                    <a:pt x="-4333" y="82839"/>
                    <a:pt x="-7997" y="-3181"/>
                    <a:pt x="44632" y="91"/>
                  </a:cubicBezTo>
                  <a:lnTo>
                    <a:pt x="44632" y="91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C92E56AC-9B46-4377-9A4C-9C981D5376A9}"/>
                </a:ext>
              </a:extLst>
            </p:cNvPr>
            <p:cNvSpPr/>
            <p:nvPr/>
          </p:nvSpPr>
          <p:spPr>
            <a:xfrm>
              <a:off x="2116944" y="4401404"/>
              <a:ext cx="791508" cy="2017739"/>
            </a:xfrm>
            <a:custGeom>
              <a:avLst/>
              <a:gdLst>
                <a:gd name="connsiteX0" fmla="*/ 14941 w 791508"/>
                <a:gd name="connsiteY0" fmla="*/ 799850 h 2017739"/>
                <a:gd name="connsiteX1" fmla="*/ 38802 w 791508"/>
                <a:gd name="connsiteY1" fmla="*/ 806742 h 2017739"/>
                <a:gd name="connsiteX2" fmla="*/ 31931 w 791508"/>
                <a:gd name="connsiteY2" fmla="*/ 922620 h 2017739"/>
                <a:gd name="connsiteX3" fmla="*/ 44494 w 791508"/>
                <a:gd name="connsiteY3" fmla="*/ 977473 h 2017739"/>
                <a:gd name="connsiteX4" fmla="*/ 45039 w 791508"/>
                <a:gd name="connsiteY4" fmla="*/ 959349 h 2017739"/>
                <a:gd name="connsiteX5" fmla="*/ 58256 w 791508"/>
                <a:gd name="connsiteY5" fmla="*/ 824997 h 2017739"/>
                <a:gd name="connsiteX6" fmla="*/ 90208 w 791508"/>
                <a:gd name="connsiteY6" fmla="*/ 695596 h 2017739"/>
                <a:gd name="connsiteX7" fmla="*/ 109925 w 791508"/>
                <a:gd name="connsiteY7" fmla="*/ 701289 h 2017739"/>
                <a:gd name="connsiteX8" fmla="*/ 88464 w 791508"/>
                <a:gd name="connsiteY8" fmla="*/ 824604 h 2017739"/>
                <a:gd name="connsiteX9" fmla="*/ 85541 w 791508"/>
                <a:gd name="connsiteY9" fmla="*/ 844757 h 2017739"/>
                <a:gd name="connsiteX10" fmla="*/ 116250 w 791508"/>
                <a:gd name="connsiteY10" fmla="*/ 774593 h 2017739"/>
                <a:gd name="connsiteX11" fmla="*/ 123666 w 791508"/>
                <a:gd name="connsiteY11" fmla="*/ 776709 h 2017739"/>
                <a:gd name="connsiteX12" fmla="*/ 111386 w 791508"/>
                <a:gd name="connsiteY12" fmla="*/ 852456 h 2017739"/>
                <a:gd name="connsiteX13" fmla="*/ 79194 w 791508"/>
                <a:gd name="connsiteY13" fmla="*/ 919850 h 2017739"/>
                <a:gd name="connsiteX14" fmla="*/ 77188 w 791508"/>
                <a:gd name="connsiteY14" fmla="*/ 920985 h 2017739"/>
                <a:gd name="connsiteX15" fmla="*/ 75290 w 791508"/>
                <a:gd name="connsiteY15" fmla="*/ 949273 h 2017739"/>
                <a:gd name="connsiteX16" fmla="*/ 75530 w 791508"/>
                <a:gd name="connsiteY16" fmla="*/ 1080244 h 2017739"/>
                <a:gd name="connsiteX17" fmla="*/ 80045 w 791508"/>
                <a:gd name="connsiteY17" fmla="*/ 1134050 h 2017739"/>
                <a:gd name="connsiteX18" fmla="*/ 84232 w 791508"/>
                <a:gd name="connsiteY18" fmla="*/ 1154661 h 2017739"/>
                <a:gd name="connsiteX19" fmla="*/ 84429 w 791508"/>
                <a:gd name="connsiteY19" fmla="*/ 1153200 h 2017739"/>
                <a:gd name="connsiteX20" fmla="*/ 180961 w 791508"/>
                <a:gd name="connsiteY20" fmla="*/ 786414 h 2017739"/>
                <a:gd name="connsiteX21" fmla="*/ 169926 w 791508"/>
                <a:gd name="connsiteY21" fmla="*/ 770929 h 2017739"/>
                <a:gd name="connsiteX22" fmla="*/ 210166 w 791508"/>
                <a:gd name="connsiteY22" fmla="*/ 556468 h 2017739"/>
                <a:gd name="connsiteX23" fmla="*/ 231038 w 791508"/>
                <a:gd name="connsiteY23" fmla="*/ 491146 h 2017739"/>
                <a:gd name="connsiteX24" fmla="*/ 225891 w 791508"/>
                <a:gd name="connsiteY24" fmla="*/ 482858 h 2017739"/>
                <a:gd name="connsiteX25" fmla="*/ 241594 w 791508"/>
                <a:gd name="connsiteY25" fmla="*/ 385605 h 2017739"/>
                <a:gd name="connsiteX26" fmla="*/ 248486 w 791508"/>
                <a:gd name="connsiteY26" fmla="*/ 387568 h 2017739"/>
                <a:gd name="connsiteX27" fmla="*/ 246371 w 791508"/>
                <a:gd name="connsiteY27" fmla="*/ 429095 h 2017739"/>
                <a:gd name="connsiteX28" fmla="*/ 246589 w 791508"/>
                <a:gd name="connsiteY28" fmla="*/ 449444 h 2017739"/>
                <a:gd name="connsiteX29" fmla="*/ 296862 w 791508"/>
                <a:gd name="connsiteY29" fmla="*/ 357950 h 2017739"/>
                <a:gd name="connsiteX30" fmla="*/ 309228 w 791508"/>
                <a:gd name="connsiteY30" fmla="*/ 365452 h 2017739"/>
                <a:gd name="connsiteX31" fmla="*/ 268814 w 791508"/>
                <a:gd name="connsiteY31" fmla="*/ 460044 h 2017739"/>
                <a:gd name="connsiteX32" fmla="*/ 232499 w 791508"/>
                <a:gd name="connsiteY32" fmla="*/ 567765 h 2017739"/>
                <a:gd name="connsiteX33" fmla="*/ 202117 w 791508"/>
                <a:gd name="connsiteY33" fmla="*/ 735095 h 2017739"/>
                <a:gd name="connsiteX34" fmla="*/ 354441 w 791508"/>
                <a:gd name="connsiteY34" fmla="*/ 459171 h 2017739"/>
                <a:gd name="connsiteX35" fmla="*/ 350428 w 791508"/>
                <a:gd name="connsiteY35" fmla="*/ 447416 h 2017739"/>
                <a:gd name="connsiteX36" fmla="*/ 382162 w 791508"/>
                <a:gd name="connsiteY36" fmla="*/ 327306 h 2017739"/>
                <a:gd name="connsiteX37" fmla="*/ 437233 w 791508"/>
                <a:gd name="connsiteY37" fmla="*/ 228025 h 2017739"/>
                <a:gd name="connsiteX38" fmla="*/ 442184 w 791508"/>
                <a:gd name="connsiteY38" fmla="*/ 230991 h 2017739"/>
                <a:gd name="connsiteX39" fmla="*/ 406044 w 791508"/>
                <a:gd name="connsiteY39" fmla="*/ 332780 h 2017739"/>
                <a:gd name="connsiteX40" fmla="*/ 383405 w 791508"/>
                <a:gd name="connsiteY40" fmla="*/ 418255 h 2017739"/>
                <a:gd name="connsiteX41" fmla="*/ 411977 w 791508"/>
                <a:gd name="connsiteY41" fmla="*/ 380327 h 2017739"/>
                <a:gd name="connsiteX42" fmla="*/ 438324 w 791508"/>
                <a:gd name="connsiteY42" fmla="*/ 347677 h 2017739"/>
                <a:gd name="connsiteX43" fmla="*/ 437822 w 791508"/>
                <a:gd name="connsiteY43" fmla="*/ 340697 h 2017739"/>
                <a:gd name="connsiteX44" fmla="*/ 487768 w 791508"/>
                <a:gd name="connsiteY44" fmla="*/ 223052 h 2017739"/>
                <a:gd name="connsiteX45" fmla="*/ 563123 w 791508"/>
                <a:gd name="connsiteY45" fmla="*/ 131274 h 2017739"/>
                <a:gd name="connsiteX46" fmla="*/ 565697 w 791508"/>
                <a:gd name="connsiteY46" fmla="*/ 133346 h 2017739"/>
                <a:gd name="connsiteX47" fmla="*/ 507048 w 791508"/>
                <a:gd name="connsiteY47" fmla="*/ 236422 h 2017739"/>
                <a:gd name="connsiteX48" fmla="*/ 478629 w 791508"/>
                <a:gd name="connsiteY48" fmla="*/ 301330 h 2017739"/>
                <a:gd name="connsiteX49" fmla="*/ 572392 w 791508"/>
                <a:gd name="connsiteY49" fmla="*/ 206804 h 2017739"/>
                <a:gd name="connsiteX50" fmla="*/ 600724 w 791508"/>
                <a:gd name="connsiteY50" fmla="*/ 157687 h 2017739"/>
                <a:gd name="connsiteX51" fmla="*/ 643799 w 791508"/>
                <a:gd name="connsiteY51" fmla="*/ 99736 h 2017739"/>
                <a:gd name="connsiteX52" fmla="*/ 731324 w 791508"/>
                <a:gd name="connsiteY52" fmla="*/ 325 h 2017739"/>
                <a:gd name="connsiteX53" fmla="*/ 733833 w 791508"/>
                <a:gd name="connsiteY53" fmla="*/ 2920 h 2017739"/>
                <a:gd name="connsiteX54" fmla="*/ 663102 w 791508"/>
                <a:gd name="connsiteY54" fmla="*/ 108984 h 2017739"/>
                <a:gd name="connsiteX55" fmla="*/ 633527 w 791508"/>
                <a:gd name="connsiteY55" fmla="*/ 152496 h 2017739"/>
                <a:gd name="connsiteX56" fmla="*/ 774204 w 791508"/>
                <a:gd name="connsiteY56" fmla="*/ 41219 h 2017739"/>
                <a:gd name="connsiteX57" fmla="*/ 777933 w 791508"/>
                <a:gd name="connsiteY57" fmla="*/ 45080 h 2017739"/>
                <a:gd name="connsiteX58" fmla="*/ 610342 w 791508"/>
                <a:gd name="connsiteY58" fmla="*/ 199257 h 2017739"/>
                <a:gd name="connsiteX59" fmla="*/ 566329 w 791508"/>
                <a:gd name="connsiteY59" fmla="*/ 243685 h 2017739"/>
                <a:gd name="connsiteX60" fmla="*/ 665871 w 791508"/>
                <a:gd name="connsiteY60" fmla="*/ 193630 h 2017739"/>
                <a:gd name="connsiteX61" fmla="*/ 786374 w 791508"/>
                <a:gd name="connsiteY61" fmla="*/ 93411 h 2017739"/>
                <a:gd name="connsiteX62" fmla="*/ 791260 w 791508"/>
                <a:gd name="connsiteY62" fmla="*/ 96378 h 2017739"/>
                <a:gd name="connsiteX63" fmla="*/ 685893 w 791508"/>
                <a:gd name="connsiteY63" fmla="*/ 206891 h 2017739"/>
                <a:gd name="connsiteX64" fmla="*/ 528597 w 791508"/>
                <a:gd name="connsiteY64" fmla="*/ 292475 h 2017739"/>
                <a:gd name="connsiteX65" fmla="*/ 520244 w 791508"/>
                <a:gd name="connsiteY65" fmla="*/ 293129 h 2017739"/>
                <a:gd name="connsiteX66" fmla="*/ 473024 w 791508"/>
                <a:gd name="connsiteY66" fmla="*/ 348048 h 2017739"/>
                <a:gd name="connsiteX67" fmla="*/ 390407 w 791508"/>
                <a:gd name="connsiteY67" fmla="*/ 457405 h 2017739"/>
                <a:gd name="connsiteX68" fmla="*/ 422315 w 791508"/>
                <a:gd name="connsiteY68" fmla="*/ 445475 h 2017739"/>
                <a:gd name="connsiteX69" fmla="*/ 514638 w 791508"/>
                <a:gd name="connsiteY69" fmla="*/ 394155 h 2017739"/>
                <a:gd name="connsiteX70" fmla="*/ 593003 w 791508"/>
                <a:gd name="connsiteY70" fmla="*/ 336881 h 2017739"/>
                <a:gd name="connsiteX71" fmla="*/ 665130 w 791508"/>
                <a:gd name="connsiteY71" fmla="*/ 277927 h 2017739"/>
                <a:gd name="connsiteX72" fmla="*/ 669688 w 791508"/>
                <a:gd name="connsiteY72" fmla="*/ 282638 h 2017739"/>
                <a:gd name="connsiteX73" fmla="*/ 610015 w 791508"/>
                <a:gd name="connsiteY73" fmla="*/ 352999 h 2017739"/>
                <a:gd name="connsiteX74" fmla="*/ 527441 w 791508"/>
                <a:gd name="connsiteY74" fmla="*/ 418146 h 2017739"/>
                <a:gd name="connsiteX75" fmla="*/ 440287 w 791508"/>
                <a:gd name="connsiteY75" fmla="*/ 468441 h 2017739"/>
                <a:gd name="connsiteX76" fmla="*/ 361595 w 791508"/>
                <a:gd name="connsiteY76" fmla="*/ 500306 h 2017739"/>
                <a:gd name="connsiteX77" fmla="*/ 266502 w 791508"/>
                <a:gd name="connsiteY77" fmla="*/ 666763 h 2017739"/>
                <a:gd name="connsiteX78" fmla="*/ 290144 w 791508"/>
                <a:gd name="connsiteY78" fmla="*/ 654113 h 2017739"/>
                <a:gd name="connsiteX79" fmla="*/ 351693 w 791508"/>
                <a:gd name="connsiteY79" fmla="*/ 606173 h 2017739"/>
                <a:gd name="connsiteX80" fmla="*/ 404387 w 791508"/>
                <a:gd name="connsiteY80" fmla="*/ 547591 h 2017739"/>
                <a:gd name="connsiteX81" fmla="*/ 451432 w 791508"/>
                <a:gd name="connsiteY81" fmla="*/ 497994 h 2017739"/>
                <a:gd name="connsiteX82" fmla="*/ 454834 w 791508"/>
                <a:gd name="connsiteY82" fmla="*/ 501527 h 2017739"/>
                <a:gd name="connsiteX83" fmla="*/ 363580 w 791508"/>
                <a:gd name="connsiteY83" fmla="*/ 629750 h 2017739"/>
                <a:gd name="connsiteX84" fmla="*/ 306437 w 791508"/>
                <a:gd name="connsiteY84" fmla="*/ 676054 h 2017739"/>
                <a:gd name="connsiteX85" fmla="*/ 246414 w 791508"/>
                <a:gd name="connsiteY85" fmla="*/ 708704 h 2017739"/>
                <a:gd name="connsiteX86" fmla="*/ 174789 w 791508"/>
                <a:gd name="connsiteY86" fmla="*/ 893547 h 2017739"/>
                <a:gd name="connsiteX87" fmla="*/ 204757 w 791508"/>
                <a:gd name="connsiteY87" fmla="*/ 876535 h 2017739"/>
                <a:gd name="connsiteX88" fmla="*/ 253568 w 791508"/>
                <a:gd name="connsiteY88" fmla="*/ 827004 h 2017739"/>
                <a:gd name="connsiteX89" fmla="*/ 292936 w 791508"/>
                <a:gd name="connsiteY89" fmla="*/ 763470 h 2017739"/>
                <a:gd name="connsiteX90" fmla="*/ 332216 w 791508"/>
                <a:gd name="connsiteY90" fmla="*/ 716774 h 2017739"/>
                <a:gd name="connsiteX91" fmla="*/ 336884 w 791508"/>
                <a:gd name="connsiteY91" fmla="*/ 719522 h 2017739"/>
                <a:gd name="connsiteX92" fmla="*/ 309359 w 791508"/>
                <a:gd name="connsiteY92" fmla="*/ 785128 h 2017739"/>
                <a:gd name="connsiteX93" fmla="*/ 306327 w 791508"/>
                <a:gd name="connsiteY93" fmla="*/ 790428 h 2017739"/>
                <a:gd name="connsiteX94" fmla="*/ 313416 w 791508"/>
                <a:gd name="connsiteY94" fmla="*/ 786960 h 2017739"/>
                <a:gd name="connsiteX95" fmla="*/ 347527 w 791508"/>
                <a:gd name="connsiteY95" fmla="*/ 764212 h 2017739"/>
                <a:gd name="connsiteX96" fmla="*/ 353940 w 791508"/>
                <a:gd name="connsiteY96" fmla="*/ 769271 h 2017739"/>
                <a:gd name="connsiteX97" fmla="*/ 292347 w 791508"/>
                <a:gd name="connsiteY97" fmla="*/ 824888 h 2017739"/>
                <a:gd name="connsiteX98" fmla="*/ 286022 w 791508"/>
                <a:gd name="connsiteY98" fmla="*/ 825717 h 2017739"/>
                <a:gd name="connsiteX99" fmla="*/ 270253 w 791508"/>
                <a:gd name="connsiteY99" fmla="*/ 851017 h 2017739"/>
                <a:gd name="connsiteX100" fmla="*/ 224909 w 791508"/>
                <a:gd name="connsiteY100" fmla="*/ 896971 h 2017739"/>
                <a:gd name="connsiteX101" fmla="*/ 163491 w 791508"/>
                <a:gd name="connsiteY101" fmla="*/ 930363 h 2017739"/>
                <a:gd name="connsiteX102" fmla="*/ 100132 w 791508"/>
                <a:gd name="connsiteY102" fmla="*/ 1317977 h 2017739"/>
                <a:gd name="connsiteX103" fmla="*/ 109183 w 791508"/>
                <a:gd name="connsiteY103" fmla="*/ 1295599 h 2017739"/>
                <a:gd name="connsiteX104" fmla="*/ 187286 w 791508"/>
                <a:gd name="connsiteY104" fmla="*/ 1194487 h 2017739"/>
                <a:gd name="connsiteX105" fmla="*/ 165498 w 791508"/>
                <a:gd name="connsiteY105" fmla="*/ 1245850 h 2017739"/>
                <a:gd name="connsiteX106" fmla="*/ 138039 w 791508"/>
                <a:gd name="connsiteY106" fmla="*/ 1303386 h 2017739"/>
                <a:gd name="connsiteX107" fmla="*/ 106632 w 791508"/>
                <a:gd name="connsiteY107" fmla="*/ 1429624 h 2017739"/>
                <a:gd name="connsiteX108" fmla="*/ 99871 w 791508"/>
                <a:gd name="connsiteY108" fmla="*/ 1440595 h 2017739"/>
                <a:gd name="connsiteX109" fmla="*/ 105759 w 791508"/>
                <a:gd name="connsiteY109" fmla="*/ 1533006 h 2017739"/>
                <a:gd name="connsiteX110" fmla="*/ 144582 w 791508"/>
                <a:gd name="connsiteY110" fmla="*/ 1765700 h 2017739"/>
                <a:gd name="connsiteX111" fmla="*/ 217668 w 791508"/>
                <a:gd name="connsiteY111" fmla="*/ 2004611 h 2017739"/>
                <a:gd name="connsiteX112" fmla="*/ 199435 w 791508"/>
                <a:gd name="connsiteY112" fmla="*/ 2011940 h 2017739"/>
                <a:gd name="connsiteX113" fmla="*/ 123600 w 791508"/>
                <a:gd name="connsiteY113" fmla="*/ 1802669 h 2017739"/>
                <a:gd name="connsiteX114" fmla="*/ 82379 w 791508"/>
                <a:gd name="connsiteY114" fmla="*/ 1593115 h 2017739"/>
                <a:gd name="connsiteX115" fmla="*/ 78082 w 791508"/>
                <a:gd name="connsiteY115" fmla="*/ 1204476 h 2017739"/>
                <a:gd name="connsiteX116" fmla="*/ 69445 w 791508"/>
                <a:gd name="connsiteY116" fmla="*/ 1199634 h 2017739"/>
                <a:gd name="connsiteX117" fmla="*/ 46370 w 791508"/>
                <a:gd name="connsiteY117" fmla="*/ 1093483 h 2017739"/>
                <a:gd name="connsiteX118" fmla="*/ 44407 w 791508"/>
                <a:gd name="connsiteY118" fmla="*/ 1048074 h 2017739"/>
                <a:gd name="connsiteX119" fmla="*/ 3469 w 791508"/>
                <a:gd name="connsiteY119" fmla="*/ 930145 h 2017739"/>
                <a:gd name="connsiteX120" fmla="*/ 14941 w 791508"/>
                <a:gd name="connsiteY120" fmla="*/ 799850 h 2017739"/>
                <a:gd name="connsiteX121" fmla="*/ 14941 w 791508"/>
                <a:gd name="connsiteY121" fmla="*/ 799850 h 201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791508" h="2017739">
                  <a:moveTo>
                    <a:pt x="14941" y="799850"/>
                  </a:moveTo>
                  <a:cubicBezTo>
                    <a:pt x="20917" y="786785"/>
                    <a:pt x="40241" y="792761"/>
                    <a:pt x="38802" y="806742"/>
                  </a:cubicBezTo>
                  <a:cubicBezTo>
                    <a:pt x="34723" y="846371"/>
                    <a:pt x="26827" y="882315"/>
                    <a:pt x="31931" y="922620"/>
                  </a:cubicBezTo>
                  <a:cubicBezTo>
                    <a:pt x="34308" y="941355"/>
                    <a:pt x="38583" y="959698"/>
                    <a:pt x="44494" y="977473"/>
                  </a:cubicBezTo>
                  <a:cubicBezTo>
                    <a:pt x="44668" y="971432"/>
                    <a:pt x="44778" y="965390"/>
                    <a:pt x="45039" y="959349"/>
                  </a:cubicBezTo>
                  <a:cubicBezTo>
                    <a:pt x="46959" y="914354"/>
                    <a:pt x="51386" y="869490"/>
                    <a:pt x="58256" y="824997"/>
                  </a:cubicBezTo>
                  <a:cubicBezTo>
                    <a:pt x="64734" y="783121"/>
                    <a:pt x="70775" y="733742"/>
                    <a:pt x="90208" y="695596"/>
                  </a:cubicBezTo>
                  <a:cubicBezTo>
                    <a:pt x="95705" y="684800"/>
                    <a:pt x="110427" y="689751"/>
                    <a:pt x="109925" y="701289"/>
                  </a:cubicBezTo>
                  <a:cubicBezTo>
                    <a:pt x="108180" y="742205"/>
                    <a:pt x="94876" y="784059"/>
                    <a:pt x="88464" y="824604"/>
                  </a:cubicBezTo>
                  <a:cubicBezTo>
                    <a:pt x="87395" y="831300"/>
                    <a:pt x="86501" y="838040"/>
                    <a:pt x="85541" y="844757"/>
                  </a:cubicBezTo>
                  <a:cubicBezTo>
                    <a:pt x="94898" y="821093"/>
                    <a:pt x="101964" y="795379"/>
                    <a:pt x="116250" y="774593"/>
                  </a:cubicBezTo>
                  <a:cubicBezTo>
                    <a:pt x="118388" y="771474"/>
                    <a:pt x="123120" y="773372"/>
                    <a:pt x="123666" y="776709"/>
                  </a:cubicBezTo>
                  <a:cubicBezTo>
                    <a:pt x="127679" y="801987"/>
                    <a:pt x="119107" y="828508"/>
                    <a:pt x="111386" y="852456"/>
                  </a:cubicBezTo>
                  <a:cubicBezTo>
                    <a:pt x="104516" y="873743"/>
                    <a:pt x="97319" y="905477"/>
                    <a:pt x="79194" y="919850"/>
                  </a:cubicBezTo>
                  <a:cubicBezTo>
                    <a:pt x="78584" y="920330"/>
                    <a:pt x="77907" y="920679"/>
                    <a:pt x="77188" y="920985"/>
                  </a:cubicBezTo>
                  <a:cubicBezTo>
                    <a:pt x="76468" y="930406"/>
                    <a:pt x="75814" y="939829"/>
                    <a:pt x="75290" y="949273"/>
                  </a:cubicBezTo>
                  <a:cubicBezTo>
                    <a:pt x="72935" y="992893"/>
                    <a:pt x="73044" y="1036623"/>
                    <a:pt x="75530" y="1080244"/>
                  </a:cubicBezTo>
                  <a:cubicBezTo>
                    <a:pt x="76555" y="1098194"/>
                    <a:pt x="77711" y="1116209"/>
                    <a:pt x="80045" y="1134050"/>
                  </a:cubicBezTo>
                  <a:cubicBezTo>
                    <a:pt x="80961" y="1141073"/>
                    <a:pt x="82509" y="1147900"/>
                    <a:pt x="84232" y="1154661"/>
                  </a:cubicBezTo>
                  <a:cubicBezTo>
                    <a:pt x="84298" y="1154181"/>
                    <a:pt x="84363" y="1153679"/>
                    <a:pt x="84429" y="1153200"/>
                  </a:cubicBezTo>
                  <a:cubicBezTo>
                    <a:pt x="101942" y="1027528"/>
                    <a:pt x="134636" y="904300"/>
                    <a:pt x="180961" y="786414"/>
                  </a:cubicBezTo>
                  <a:cubicBezTo>
                    <a:pt x="174702" y="784582"/>
                    <a:pt x="169337" y="779173"/>
                    <a:pt x="169926" y="770929"/>
                  </a:cubicBezTo>
                  <a:cubicBezTo>
                    <a:pt x="175247" y="697952"/>
                    <a:pt x="188704" y="626413"/>
                    <a:pt x="210166" y="556468"/>
                  </a:cubicBezTo>
                  <a:cubicBezTo>
                    <a:pt x="216621" y="535399"/>
                    <a:pt x="223426" y="513283"/>
                    <a:pt x="231038" y="491146"/>
                  </a:cubicBezTo>
                  <a:cubicBezTo>
                    <a:pt x="228421" y="489488"/>
                    <a:pt x="226458" y="486762"/>
                    <a:pt x="225891" y="482858"/>
                  </a:cubicBezTo>
                  <a:cubicBezTo>
                    <a:pt x="221681" y="453654"/>
                    <a:pt x="219479" y="408637"/>
                    <a:pt x="241594" y="385605"/>
                  </a:cubicBezTo>
                  <a:cubicBezTo>
                    <a:pt x="243906" y="383206"/>
                    <a:pt x="247919" y="384100"/>
                    <a:pt x="248486" y="387568"/>
                  </a:cubicBezTo>
                  <a:cubicBezTo>
                    <a:pt x="250711" y="401265"/>
                    <a:pt x="246916" y="415289"/>
                    <a:pt x="246371" y="429095"/>
                  </a:cubicBezTo>
                  <a:cubicBezTo>
                    <a:pt x="246109" y="435878"/>
                    <a:pt x="246240" y="442661"/>
                    <a:pt x="246589" y="449444"/>
                  </a:cubicBezTo>
                  <a:cubicBezTo>
                    <a:pt x="260068" y="416423"/>
                    <a:pt x="276186" y="384754"/>
                    <a:pt x="296862" y="357950"/>
                  </a:cubicBezTo>
                  <a:cubicBezTo>
                    <a:pt x="302205" y="351036"/>
                    <a:pt x="311736" y="357971"/>
                    <a:pt x="309228" y="365452"/>
                  </a:cubicBezTo>
                  <a:cubicBezTo>
                    <a:pt x="298388" y="397884"/>
                    <a:pt x="281660" y="428353"/>
                    <a:pt x="268814" y="460044"/>
                  </a:cubicBezTo>
                  <a:cubicBezTo>
                    <a:pt x="254571" y="495202"/>
                    <a:pt x="242205" y="531059"/>
                    <a:pt x="232499" y="567765"/>
                  </a:cubicBezTo>
                  <a:cubicBezTo>
                    <a:pt x="217974" y="622640"/>
                    <a:pt x="208050" y="678649"/>
                    <a:pt x="202117" y="735095"/>
                  </a:cubicBezTo>
                  <a:cubicBezTo>
                    <a:pt x="243884" y="638562"/>
                    <a:pt x="294921" y="545999"/>
                    <a:pt x="354441" y="459171"/>
                  </a:cubicBezTo>
                  <a:cubicBezTo>
                    <a:pt x="351388" y="456576"/>
                    <a:pt x="349556" y="452607"/>
                    <a:pt x="350428" y="447416"/>
                  </a:cubicBezTo>
                  <a:cubicBezTo>
                    <a:pt x="357386" y="406412"/>
                    <a:pt x="367658" y="366303"/>
                    <a:pt x="382162" y="327306"/>
                  </a:cubicBezTo>
                  <a:cubicBezTo>
                    <a:pt x="394223" y="294874"/>
                    <a:pt x="409229" y="250075"/>
                    <a:pt x="437233" y="228025"/>
                  </a:cubicBezTo>
                  <a:cubicBezTo>
                    <a:pt x="439458" y="226280"/>
                    <a:pt x="442424" y="228396"/>
                    <a:pt x="442184" y="230991"/>
                  </a:cubicBezTo>
                  <a:cubicBezTo>
                    <a:pt x="438825" y="265059"/>
                    <a:pt x="417015" y="300305"/>
                    <a:pt x="406044" y="332780"/>
                  </a:cubicBezTo>
                  <a:cubicBezTo>
                    <a:pt x="396579" y="360741"/>
                    <a:pt x="389141" y="389335"/>
                    <a:pt x="383405" y="418255"/>
                  </a:cubicBezTo>
                  <a:cubicBezTo>
                    <a:pt x="392740" y="405474"/>
                    <a:pt x="402249" y="392824"/>
                    <a:pt x="411977" y="380327"/>
                  </a:cubicBezTo>
                  <a:cubicBezTo>
                    <a:pt x="420592" y="369247"/>
                    <a:pt x="429425" y="358408"/>
                    <a:pt x="438324" y="347677"/>
                  </a:cubicBezTo>
                  <a:cubicBezTo>
                    <a:pt x="437408" y="345670"/>
                    <a:pt x="437146" y="343315"/>
                    <a:pt x="437822" y="340697"/>
                  </a:cubicBezTo>
                  <a:cubicBezTo>
                    <a:pt x="448575" y="299585"/>
                    <a:pt x="466503" y="259759"/>
                    <a:pt x="487768" y="223052"/>
                  </a:cubicBezTo>
                  <a:cubicBezTo>
                    <a:pt x="506590" y="190533"/>
                    <a:pt x="529578" y="150206"/>
                    <a:pt x="563123" y="131274"/>
                  </a:cubicBezTo>
                  <a:cubicBezTo>
                    <a:pt x="564606" y="130446"/>
                    <a:pt x="566285" y="131645"/>
                    <a:pt x="565697" y="133346"/>
                  </a:cubicBezTo>
                  <a:cubicBezTo>
                    <a:pt x="552916" y="169900"/>
                    <a:pt x="524868" y="201962"/>
                    <a:pt x="507048" y="236422"/>
                  </a:cubicBezTo>
                  <a:cubicBezTo>
                    <a:pt x="496078" y="257622"/>
                    <a:pt x="487005" y="279301"/>
                    <a:pt x="478629" y="301330"/>
                  </a:cubicBezTo>
                  <a:cubicBezTo>
                    <a:pt x="508597" y="268374"/>
                    <a:pt x="539917" y="236967"/>
                    <a:pt x="572392" y="206804"/>
                  </a:cubicBezTo>
                  <a:cubicBezTo>
                    <a:pt x="576951" y="188221"/>
                    <a:pt x="589492" y="173063"/>
                    <a:pt x="600724" y="157687"/>
                  </a:cubicBezTo>
                  <a:cubicBezTo>
                    <a:pt x="614944" y="138254"/>
                    <a:pt x="629426" y="119039"/>
                    <a:pt x="643799" y="99736"/>
                  </a:cubicBezTo>
                  <a:cubicBezTo>
                    <a:pt x="669405" y="65276"/>
                    <a:pt x="694007" y="23291"/>
                    <a:pt x="731324" y="325"/>
                  </a:cubicBezTo>
                  <a:cubicBezTo>
                    <a:pt x="733157" y="-788"/>
                    <a:pt x="734923" y="1175"/>
                    <a:pt x="733833" y="2920"/>
                  </a:cubicBezTo>
                  <a:cubicBezTo>
                    <a:pt x="711652" y="39038"/>
                    <a:pt x="686918" y="73913"/>
                    <a:pt x="663102" y="108984"/>
                  </a:cubicBezTo>
                  <a:cubicBezTo>
                    <a:pt x="653243" y="123488"/>
                    <a:pt x="643385" y="137992"/>
                    <a:pt x="633527" y="152496"/>
                  </a:cubicBezTo>
                  <a:cubicBezTo>
                    <a:pt x="678805" y="113935"/>
                    <a:pt x="725872" y="77119"/>
                    <a:pt x="774204" y="41219"/>
                  </a:cubicBezTo>
                  <a:cubicBezTo>
                    <a:pt x="776581" y="39453"/>
                    <a:pt x="780180" y="42855"/>
                    <a:pt x="777933" y="45080"/>
                  </a:cubicBezTo>
                  <a:cubicBezTo>
                    <a:pt x="724040" y="98668"/>
                    <a:pt x="664497" y="146040"/>
                    <a:pt x="610342" y="199257"/>
                  </a:cubicBezTo>
                  <a:cubicBezTo>
                    <a:pt x="595468" y="213870"/>
                    <a:pt x="580789" y="228701"/>
                    <a:pt x="566329" y="243685"/>
                  </a:cubicBezTo>
                  <a:cubicBezTo>
                    <a:pt x="599699" y="227371"/>
                    <a:pt x="633592" y="212082"/>
                    <a:pt x="665871" y="193630"/>
                  </a:cubicBezTo>
                  <a:cubicBezTo>
                    <a:pt x="712742" y="166847"/>
                    <a:pt x="750278" y="133281"/>
                    <a:pt x="786374" y="93411"/>
                  </a:cubicBezTo>
                  <a:cubicBezTo>
                    <a:pt x="788533" y="91034"/>
                    <a:pt x="792546" y="93259"/>
                    <a:pt x="791260" y="96378"/>
                  </a:cubicBezTo>
                  <a:cubicBezTo>
                    <a:pt x="771477" y="144055"/>
                    <a:pt x="728009" y="179301"/>
                    <a:pt x="685893" y="206891"/>
                  </a:cubicBezTo>
                  <a:cubicBezTo>
                    <a:pt x="636122" y="239519"/>
                    <a:pt x="581291" y="264994"/>
                    <a:pt x="528597" y="292475"/>
                  </a:cubicBezTo>
                  <a:cubicBezTo>
                    <a:pt x="525696" y="294002"/>
                    <a:pt x="522817" y="294002"/>
                    <a:pt x="520244" y="293129"/>
                  </a:cubicBezTo>
                  <a:cubicBezTo>
                    <a:pt x="504126" y="311079"/>
                    <a:pt x="488357" y="329356"/>
                    <a:pt x="473024" y="348048"/>
                  </a:cubicBezTo>
                  <a:cubicBezTo>
                    <a:pt x="444038" y="383402"/>
                    <a:pt x="416470" y="419913"/>
                    <a:pt x="390407" y="457405"/>
                  </a:cubicBezTo>
                  <a:cubicBezTo>
                    <a:pt x="401813" y="453414"/>
                    <a:pt x="413133" y="449793"/>
                    <a:pt x="422315" y="445475"/>
                  </a:cubicBezTo>
                  <a:cubicBezTo>
                    <a:pt x="454202" y="430513"/>
                    <a:pt x="485085" y="413370"/>
                    <a:pt x="514638" y="394155"/>
                  </a:cubicBezTo>
                  <a:cubicBezTo>
                    <a:pt x="541749" y="376510"/>
                    <a:pt x="567965" y="357361"/>
                    <a:pt x="593003" y="336881"/>
                  </a:cubicBezTo>
                  <a:cubicBezTo>
                    <a:pt x="616536" y="317644"/>
                    <a:pt x="638260" y="292322"/>
                    <a:pt x="665130" y="277927"/>
                  </a:cubicBezTo>
                  <a:cubicBezTo>
                    <a:pt x="667987" y="276401"/>
                    <a:pt x="670757" y="280021"/>
                    <a:pt x="669688" y="282638"/>
                  </a:cubicBezTo>
                  <a:cubicBezTo>
                    <a:pt x="658042" y="310468"/>
                    <a:pt x="631782" y="332802"/>
                    <a:pt x="610015" y="352999"/>
                  </a:cubicBezTo>
                  <a:cubicBezTo>
                    <a:pt x="584257" y="376881"/>
                    <a:pt x="556645" y="398626"/>
                    <a:pt x="527441" y="418146"/>
                  </a:cubicBezTo>
                  <a:cubicBezTo>
                    <a:pt x="499524" y="436794"/>
                    <a:pt x="470407" y="453654"/>
                    <a:pt x="440287" y="468441"/>
                  </a:cubicBezTo>
                  <a:cubicBezTo>
                    <a:pt x="419349" y="478714"/>
                    <a:pt x="387397" y="499063"/>
                    <a:pt x="361595" y="500306"/>
                  </a:cubicBezTo>
                  <a:cubicBezTo>
                    <a:pt x="326742" y="553894"/>
                    <a:pt x="294964" y="609445"/>
                    <a:pt x="266502" y="666763"/>
                  </a:cubicBezTo>
                  <a:cubicBezTo>
                    <a:pt x="274746" y="662728"/>
                    <a:pt x="282925" y="658736"/>
                    <a:pt x="290144" y="654113"/>
                  </a:cubicBezTo>
                  <a:cubicBezTo>
                    <a:pt x="312085" y="640045"/>
                    <a:pt x="332609" y="623927"/>
                    <a:pt x="351693" y="606173"/>
                  </a:cubicBezTo>
                  <a:cubicBezTo>
                    <a:pt x="370908" y="588289"/>
                    <a:pt x="388553" y="568529"/>
                    <a:pt x="404387" y="547591"/>
                  </a:cubicBezTo>
                  <a:cubicBezTo>
                    <a:pt x="417648" y="530055"/>
                    <a:pt x="429556" y="505606"/>
                    <a:pt x="451432" y="497994"/>
                  </a:cubicBezTo>
                  <a:cubicBezTo>
                    <a:pt x="453526" y="497252"/>
                    <a:pt x="455881" y="499346"/>
                    <a:pt x="454834" y="501527"/>
                  </a:cubicBezTo>
                  <a:cubicBezTo>
                    <a:pt x="432544" y="548834"/>
                    <a:pt x="401290" y="593502"/>
                    <a:pt x="363580" y="629750"/>
                  </a:cubicBezTo>
                  <a:cubicBezTo>
                    <a:pt x="345870" y="646763"/>
                    <a:pt x="326764" y="662313"/>
                    <a:pt x="306437" y="676054"/>
                  </a:cubicBezTo>
                  <a:cubicBezTo>
                    <a:pt x="289991" y="687155"/>
                    <a:pt x="267374" y="704451"/>
                    <a:pt x="246414" y="708704"/>
                  </a:cubicBezTo>
                  <a:cubicBezTo>
                    <a:pt x="218672" y="768901"/>
                    <a:pt x="194811" y="830646"/>
                    <a:pt x="174789" y="893547"/>
                  </a:cubicBezTo>
                  <a:cubicBezTo>
                    <a:pt x="184713" y="887593"/>
                    <a:pt x="195509" y="882533"/>
                    <a:pt x="204757" y="876535"/>
                  </a:cubicBezTo>
                  <a:cubicBezTo>
                    <a:pt x="225040" y="863405"/>
                    <a:pt x="240133" y="846960"/>
                    <a:pt x="253568" y="827004"/>
                  </a:cubicBezTo>
                  <a:cubicBezTo>
                    <a:pt x="267461" y="806349"/>
                    <a:pt x="279763" y="784582"/>
                    <a:pt x="292936" y="763470"/>
                  </a:cubicBezTo>
                  <a:cubicBezTo>
                    <a:pt x="303623" y="746349"/>
                    <a:pt x="313285" y="725498"/>
                    <a:pt x="332216" y="716774"/>
                  </a:cubicBezTo>
                  <a:cubicBezTo>
                    <a:pt x="334136" y="715880"/>
                    <a:pt x="336731" y="717385"/>
                    <a:pt x="336884" y="719522"/>
                  </a:cubicBezTo>
                  <a:cubicBezTo>
                    <a:pt x="338367" y="742881"/>
                    <a:pt x="320613" y="765651"/>
                    <a:pt x="309359" y="785128"/>
                  </a:cubicBezTo>
                  <a:cubicBezTo>
                    <a:pt x="308334" y="786872"/>
                    <a:pt x="307352" y="788661"/>
                    <a:pt x="306327" y="790428"/>
                  </a:cubicBezTo>
                  <a:cubicBezTo>
                    <a:pt x="308792" y="789381"/>
                    <a:pt x="311191" y="788268"/>
                    <a:pt x="313416" y="786960"/>
                  </a:cubicBezTo>
                  <a:cubicBezTo>
                    <a:pt x="325259" y="780024"/>
                    <a:pt x="334964" y="769839"/>
                    <a:pt x="347527" y="764212"/>
                  </a:cubicBezTo>
                  <a:cubicBezTo>
                    <a:pt x="350973" y="762663"/>
                    <a:pt x="354201" y="765891"/>
                    <a:pt x="353940" y="769271"/>
                  </a:cubicBezTo>
                  <a:cubicBezTo>
                    <a:pt x="351453" y="799719"/>
                    <a:pt x="315968" y="814114"/>
                    <a:pt x="292347" y="824888"/>
                  </a:cubicBezTo>
                  <a:cubicBezTo>
                    <a:pt x="290231" y="825869"/>
                    <a:pt x="288072" y="826066"/>
                    <a:pt x="286022" y="825717"/>
                  </a:cubicBezTo>
                  <a:cubicBezTo>
                    <a:pt x="280962" y="834288"/>
                    <a:pt x="275793" y="842772"/>
                    <a:pt x="270253" y="851017"/>
                  </a:cubicBezTo>
                  <a:cubicBezTo>
                    <a:pt x="257974" y="869228"/>
                    <a:pt x="243121" y="884648"/>
                    <a:pt x="224909" y="896971"/>
                  </a:cubicBezTo>
                  <a:cubicBezTo>
                    <a:pt x="206916" y="909141"/>
                    <a:pt x="185323" y="926677"/>
                    <a:pt x="163491" y="930363"/>
                  </a:cubicBezTo>
                  <a:cubicBezTo>
                    <a:pt x="126654" y="1056405"/>
                    <a:pt x="105432" y="1186700"/>
                    <a:pt x="100132" y="1317977"/>
                  </a:cubicBezTo>
                  <a:cubicBezTo>
                    <a:pt x="102967" y="1310452"/>
                    <a:pt x="105934" y="1302971"/>
                    <a:pt x="109183" y="1295599"/>
                  </a:cubicBezTo>
                  <a:cubicBezTo>
                    <a:pt x="113960" y="1284782"/>
                    <a:pt x="194637" y="1147987"/>
                    <a:pt x="187286" y="1194487"/>
                  </a:cubicBezTo>
                  <a:cubicBezTo>
                    <a:pt x="184342" y="1213134"/>
                    <a:pt x="174026" y="1229252"/>
                    <a:pt x="165498" y="1245850"/>
                  </a:cubicBezTo>
                  <a:cubicBezTo>
                    <a:pt x="155770" y="1264760"/>
                    <a:pt x="146479" y="1283865"/>
                    <a:pt x="138039" y="1303386"/>
                  </a:cubicBezTo>
                  <a:cubicBezTo>
                    <a:pt x="120459" y="1344019"/>
                    <a:pt x="108900" y="1385262"/>
                    <a:pt x="106632" y="1429624"/>
                  </a:cubicBezTo>
                  <a:cubicBezTo>
                    <a:pt x="106348" y="1435273"/>
                    <a:pt x="103578" y="1438828"/>
                    <a:pt x="99871" y="1440595"/>
                  </a:cubicBezTo>
                  <a:cubicBezTo>
                    <a:pt x="100983" y="1471413"/>
                    <a:pt x="102859" y="1502231"/>
                    <a:pt x="105759" y="1533006"/>
                  </a:cubicBezTo>
                  <a:cubicBezTo>
                    <a:pt x="113131" y="1611414"/>
                    <a:pt x="126348" y="1689102"/>
                    <a:pt x="144582" y="1765700"/>
                  </a:cubicBezTo>
                  <a:cubicBezTo>
                    <a:pt x="163971" y="1847140"/>
                    <a:pt x="193241" y="1924785"/>
                    <a:pt x="217668" y="2004611"/>
                  </a:cubicBezTo>
                  <a:cubicBezTo>
                    <a:pt x="221420" y="2016847"/>
                    <a:pt x="205346" y="2023063"/>
                    <a:pt x="199435" y="2011940"/>
                  </a:cubicBezTo>
                  <a:cubicBezTo>
                    <a:pt x="164822" y="1946814"/>
                    <a:pt x="142575" y="1873705"/>
                    <a:pt x="123600" y="1802669"/>
                  </a:cubicBezTo>
                  <a:cubicBezTo>
                    <a:pt x="105192" y="1733814"/>
                    <a:pt x="91495" y="1663802"/>
                    <a:pt x="82379" y="1593115"/>
                  </a:cubicBezTo>
                  <a:cubicBezTo>
                    <a:pt x="65759" y="1464412"/>
                    <a:pt x="64254" y="1333550"/>
                    <a:pt x="78082" y="1204476"/>
                  </a:cubicBezTo>
                  <a:cubicBezTo>
                    <a:pt x="74832" y="1204105"/>
                    <a:pt x="71691" y="1202600"/>
                    <a:pt x="69445" y="1199634"/>
                  </a:cubicBezTo>
                  <a:cubicBezTo>
                    <a:pt x="48245" y="1171891"/>
                    <a:pt x="48507" y="1126744"/>
                    <a:pt x="46370" y="1093483"/>
                  </a:cubicBezTo>
                  <a:cubicBezTo>
                    <a:pt x="45388" y="1078368"/>
                    <a:pt x="44821" y="1063210"/>
                    <a:pt x="44407" y="1048074"/>
                  </a:cubicBezTo>
                  <a:cubicBezTo>
                    <a:pt x="23469" y="1011519"/>
                    <a:pt x="9183" y="972064"/>
                    <a:pt x="3469" y="930145"/>
                  </a:cubicBezTo>
                  <a:cubicBezTo>
                    <a:pt x="-2137" y="888967"/>
                    <a:pt x="-2638" y="838323"/>
                    <a:pt x="14941" y="799850"/>
                  </a:cubicBezTo>
                  <a:lnTo>
                    <a:pt x="14941" y="799850"/>
                  </a:lnTo>
                  <a:close/>
                </a:path>
              </a:pathLst>
            </a:custGeom>
            <a:solidFill>
              <a:srgbClr val="7FD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6364783-6F9C-4A7F-80A1-C98DAF9D303A}"/>
                </a:ext>
              </a:extLst>
            </p:cNvPr>
            <p:cNvSpPr/>
            <p:nvPr/>
          </p:nvSpPr>
          <p:spPr>
            <a:xfrm>
              <a:off x="2821766" y="4290026"/>
              <a:ext cx="120720" cy="148751"/>
            </a:xfrm>
            <a:custGeom>
              <a:avLst/>
              <a:gdLst>
                <a:gd name="connsiteX0" fmla="*/ 25979 w 120720"/>
                <a:gd name="connsiteY0" fmla="*/ 4679 h 148751"/>
                <a:gd name="connsiteX1" fmla="*/ 59000 w 120720"/>
                <a:gd name="connsiteY1" fmla="*/ 11527 h 148751"/>
                <a:gd name="connsiteX2" fmla="*/ 62555 w 120720"/>
                <a:gd name="connsiteY2" fmla="*/ 44330 h 148751"/>
                <a:gd name="connsiteX3" fmla="*/ 95096 w 120720"/>
                <a:gd name="connsiteY3" fmla="*/ 30153 h 148751"/>
                <a:gd name="connsiteX4" fmla="*/ 119567 w 120720"/>
                <a:gd name="connsiteY4" fmla="*/ 63109 h 148751"/>
                <a:gd name="connsiteX5" fmla="*/ 19130 w 120720"/>
                <a:gd name="connsiteY5" fmla="*/ 148584 h 148751"/>
                <a:gd name="connsiteX6" fmla="*/ 177 w 120720"/>
                <a:gd name="connsiteY6" fmla="*/ 123065 h 148751"/>
                <a:gd name="connsiteX7" fmla="*/ 613 w 120720"/>
                <a:gd name="connsiteY7" fmla="*/ 119270 h 148751"/>
                <a:gd name="connsiteX8" fmla="*/ 1791 w 120720"/>
                <a:gd name="connsiteY8" fmla="*/ 108910 h 148751"/>
                <a:gd name="connsiteX9" fmla="*/ 6851 w 120720"/>
                <a:gd name="connsiteY9" fmla="*/ 52771 h 148751"/>
                <a:gd name="connsiteX10" fmla="*/ 25979 w 120720"/>
                <a:gd name="connsiteY10" fmla="*/ 4679 h 148751"/>
                <a:gd name="connsiteX11" fmla="*/ 25979 w 120720"/>
                <a:gd name="connsiteY11" fmla="*/ 4679 h 14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720" h="148751">
                  <a:moveTo>
                    <a:pt x="25979" y="4679"/>
                  </a:moveTo>
                  <a:cubicBezTo>
                    <a:pt x="36884" y="-3348"/>
                    <a:pt x="52610" y="-1036"/>
                    <a:pt x="59000" y="11527"/>
                  </a:cubicBezTo>
                  <a:cubicBezTo>
                    <a:pt x="64016" y="21407"/>
                    <a:pt x="64300" y="33098"/>
                    <a:pt x="62555" y="44330"/>
                  </a:cubicBezTo>
                  <a:cubicBezTo>
                    <a:pt x="72173" y="37460"/>
                    <a:pt x="83035" y="33207"/>
                    <a:pt x="95096" y="30153"/>
                  </a:cubicBezTo>
                  <a:cubicBezTo>
                    <a:pt x="114573" y="25202"/>
                    <a:pt x="124213" y="48321"/>
                    <a:pt x="119567" y="63109"/>
                  </a:cubicBezTo>
                  <a:cubicBezTo>
                    <a:pt x="105281" y="108474"/>
                    <a:pt x="71105" y="151790"/>
                    <a:pt x="19130" y="148584"/>
                  </a:cubicBezTo>
                  <a:cubicBezTo>
                    <a:pt x="6895" y="147820"/>
                    <a:pt x="-1328" y="134298"/>
                    <a:pt x="177" y="123065"/>
                  </a:cubicBezTo>
                  <a:cubicBezTo>
                    <a:pt x="352" y="121800"/>
                    <a:pt x="461" y="120535"/>
                    <a:pt x="613" y="119270"/>
                  </a:cubicBezTo>
                  <a:cubicBezTo>
                    <a:pt x="352" y="115803"/>
                    <a:pt x="766" y="112247"/>
                    <a:pt x="1791" y="108910"/>
                  </a:cubicBezTo>
                  <a:cubicBezTo>
                    <a:pt x="3711" y="90241"/>
                    <a:pt x="4779" y="71440"/>
                    <a:pt x="6851" y="52771"/>
                  </a:cubicBezTo>
                  <a:cubicBezTo>
                    <a:pt x="8662" y="36325"/>
                    <a:pt x="11584" y="15278"/>
                    <a:pt x="25979" y="4679"/>
                  </a:cubicBezTo>
                  <a:lnTo>
                    <a:pt x="25979" y="467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E7F87633-EB68-4A56-868E-8AC9BE1B6C85}"/>
                </a:ext>
              </a:extLst>
            </p:cNvPr>
            <p:cNvSpPr/>
            <p:nvPr/>
          </p:nvSpPr>
          <p:spPr>
            <a:xfrm>
              <a:off x="2883476" y="4438103"/>
              <a:ext cx="133825" cy="112623"/>
            </a:xfrm>
            <a:custGeom>
              <a:avLst/>
              <a:gdLst>
                <a:gd name="connsiteX0" fmla="*/ 33233 w 133825"/>
                <a:gd name="connsiteY0" fmla="*/ 28380 h 112623"/>
                <a:gd name="connsiteX1" fmla="*/ 87105 w 133825"/>
                <a:gd name="connsiteY1" fmla="*/ 376 h 112623"/>
                <a:gd name="connsiteX2" fmla="*/ 112143 w 133825"/>
                <a:gd name="connsiteY2" fmla="*/ 43909 h 112623"/>
                <a:gd name="connsiteX3" fmla="*/ 111576 w 133825"/>
                <a:gd name="connsiteY3" fmla="*/ 45632 h 112623"/>
                <a:gd name="connsiteX4" fmla="*/ 113953 w 133825"/>
                <a:gd name="connsiteY4" fmla="*/ 46330 h 112623"/>
                <a:gd name="connsiteX5" fmla="*/ 126712 w 133825"/>
                <a:gd name="connsiteY5" fmla="*/ 93070 h 112623"/>
                <a:gd name="connsiteX6" fmla="*/ 74607 w 133825"/>
                <a:gd name="connsiteY6" fmla="*/ 112612 h 112623"/>
                <a:gd name="connsiteX7" fmla="*/ 9242 w 133825"/>
                <a:gd name="connsiteY7" fmla="*/ 101270 h 112623"/>
                <a:gd name="connsiteX8" fmla="*/ 409 w 133825"/>
                <a:gd name="connsiteY8" fmla="*/ 78762 h 112623"/>
                <a:gd name="connsiteX9" fmla="*/ 33233 w 133825"/>
                <a:gd name="connsiteY9" fmla="*/ 28380 h 112623"/>
                <a:gd name="connsiteX10" fmla="*/ 33233 w 133825"/>
                <a:gd name="connsiteY10" fmla="*/ 28380 h 11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825" h="112623">
                  <a:moveTo>
                    <a:pt x="33233" y="28380"/>
                  </a:moveTo>
                  <a:cubicBezTo>
                    <a:pt x="46734" y="14923"/>
                    <a:pt x="66298" y="-2809"/>
                    <a:pt x="87105" y="376"/>
                  </a:cubicBezTo>
                  <a:cubicBezTo>
                    <a:pt x="108108" y="3582"/>
                    <a:pt x="117661" y="25109"/>
                    <a:pt x="112143" y="43909"/>
                  </a:cubicBezTo>
                  <a:cubicBezTo>
                    <a:pt x="111969" y="44476"/>
                    <a:pt x="111750" y="45043"/>
                    <a:pt x="111576" y="45632"/>
                  </a:cubicBezTo>
                  <a:cubicBezTo>
                    <a:pt x="112361" y="45872"/>
                    <a:pt x="113190" y="46068"/>
                    <a:pt x="113953" y="46330"/>
                  </a:cubicBezTo>
                  <a:cubicBezTo>
                    <a:pt x="133997" y="53571"/>
                    <a:pt x="140039" y="76428"/>
                    <a:pt x="126712" y="93070"/>
                  </a:cubicBezTo>
                  <a:cubicBezTo>
                    <a:pt x="114498" y="108359"/>
                    <a:pt x="93124" y="112568"/>
                    <a:pt x="74607" y="112612"/>
                  </a:cubicBezTo>
                  <a:cubicBezTo>
                    <a:pt x="53691" y="112677"/>
                    <a:pt x="27213" y="112873"/>
                    <a:pt x="9242" y="101270"/>
                  </a:cubicBezTo>
                  <a:cubicBezTo>
                    <a:pt x="2677" y="97039"/>
                    <a:pt x="-1336" y="86287"/>
                    <a:pt x="409" y="78762"/>
                  </a:cubicBezTo>
                  <a:cubicBezTo>
                    <a:pt x="4749" y="59896"/>
                    <a:pt x="19776" y="41793"/>
                    <a:pt x="33233" y="28380"/>
                  </a:cubicBezTo>
                  <a:lnTo>
                    <a:pt x="33233" y="2838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B8D42781-C713-4D87-9E6B-52A71BA733CC}"/>
                </a:ext>
              </a:extLst>
            </p:cNvPr>
            <p:cNvSpPr/>
            <p:nvPr/>
          </p:nvSpPr>
          <p:spPr>
            <a:xfrm>
              <a:off x="2829672" y="4562110"/>
              <a:ext cx="121712" cy="125425"/>
            </a:xfrm>
            <a:custGeom>
              <a:avLst/>
              <a:gdLst>
                <a:gd name="connsiteX0" fmla="*/ 36764 w 121712"/>
                <a:gd name="connsiteY0" fmla="*/ 9653 h 125425"/>
                <a:gd name="connsiteX1" fmla="*/ 60036 w 121712"/>
                <a:gd name="connsiteY1" fmla="*/ 514 h 125425"/>
                <a:gd name="connsiteX2" fmla="*/ 61803 w 121712"/>
                <a:gd name="connsiteY2" fmla="*/ 972 h 125425"/>
                <a:gd name="connsiteX3" fmla="*/ 81694 w 121712"/>
                <a:gd name="connsiteY3" fmla="*/ 29740 h 125425"/>
                <a:gd name="connsiteX4" fmla="*/ 81476 w 121712"/>
                <a:gd name="connsiteY4" fmla="*/ 41387 h 125425"/>
                <a:gd name="connsiteX5" fmla="*/ 103024 w 121712"/>
                <a:gd name="connsiteY5" fmla="*/ 44767 h 125425"/>
                <a:gd name="connsiteX6" fmla="*/ 119208 w 121712"/>
                <a:gd name="connsiteY6" fmla="*/ 84768 h 125425"/>
                <a:gd name="connsiteX7" fmla="*/ 82413 w 121712"/>
                <a:gd name="connsiteY7" fmla="*/ 116415 h 125425"/>
                <a:gd name="connsiteX8" fmla="*/ 36 w 121712"/>
                <a:gd name="connsiteY8" fmla="*/ 95433 h 125425"/>
                <a:gd name="connsiteX9" fmla="*/ 36764 w 121712"/>
                <a:gd name="connsiteY9" fmla="*/ 9653 h 125425"/>
                <a:gd name="connsiteX10" fmla="*/ 36764 w 121712"/>
                <a:gd name="connsiteY10" fmla="*/ 9653 h 12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12" h="125425">
                  <a:moveTo>
                    <a:pt x="36764" y="9653"/>
                  </a:moveTo>
                  <a:cubicBezTo>
                    <a:pt x="42130" y="3415"/>
                    <a:pt x="51508" y="-1667"/>
                    <a:pt x="60036" y="514"/>
                  </a:cubicBezTo>
                  <a:lnTo>
                    <a:pt x="61803" y="972"/>
                  </a:lnTo>
                  <a:cubicBezTo>
                    <a:pt x="77462" y="4963"/>
                    <a:pt x="83962" y="17984"/>
                    <a:pt x="81694" y="29740"/>
                  </a:cubicBezTo>
                  <a:cubicBezTo>
                    <a:pt x="82086" y="33557"/>
                    <a:pt x="81999" y="37483"/>
                    <a:pt x="81476" y="41387"/>
                  </a:cubicBezTo>
                  <a:cubicBezTo>
                    <a:pt x="88433" y="40776"/>
                    <a:pt x="95587" y="41627"/>
                    <a:pt x="103024" y="44767"/>
                  </a:cubicBezTo>
                  <a:cubicBezTo>
                    <a:pt x="118728" y="51441"/>
                    <a:pt x="125903" y="69064"/>
                    <a:pt x="119208" y="84768"/>
                  </a:cubicBezTo>
                  <a:cubicBezTo>
                    <a:pt x="112621" y="100188"/>
                    <a:pt x="97964" y="111136"/>
                    <a:pt x="82413" y="116415"/>
                  </a:cubicBezTo>
                  <a:cubicBezTo>
                    <a:pt x="55390" y="125597"/>
                    <a:pt x="1366" y="137876"/>
                    <a:pt x="36" y="95433"/>
                  </a:cubicBezTo>
                  <a:cubicBezTo>
                    <a:pt x="-924" y="65575"/>
                    <a:pt x="17680" y="31812"/>
                    <a:pt x="36764" y="9653"/>
                  </a:cubicBezTo>
                  <a:lnTo>
                    <a:pt x="36764" y="965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8200A2DC-AC71-4912-A2DF-C009B4827D38}"/>
                </a:ext>
              </a:extLst>
            </p:cNvPr>
            <p:cNvSpPr/>
            <p:nvPr/>
          </p:nvSpPr>
          <p:spPr>
            <a:xfrm>
              <a:off x="2866063" y="4348300"/>
              <a:ext cx="154007" cy="139107"/>
            </a:xfrm>
            <a:custGeom>
              <a:avLst/>
              <a:gdLst>
                <a:gd name="connsiteX0" fmla="*/ 8138 w 154007"/>
                <a:gd name="connsiteY0" fmla="*/ 81281 h 139107"/>
                <a:gd name="connsiteX1" fmla="*/ 54616 w 154007"/>
                <a:gd name="connsiteY1" fmla="*/ 13799 h 139107"/>
                <a:gd name="connsiteX2" fmla="*/ 108073 w 154007"/>
                <a:gd name="connsiteY2" fmla="*/ 11466 h 139107"/>
                <a:gd name="connsiteX3" fmla="*/ 106001 w 154007"/>
                <a:gd name="connsiteY3" fmla="*/ 46057 h 139107"/>
                <a:gd name="connsiteX4" fmla="*/ 151476 w 154007"/>
                <a:gd name="connsiteY4" fmla="*/ 69220 h 139107"/>
                <a:gd name="connsiteX5" fmla="*/ 28138 w 154007"/>
                <a:gd name="connsiteY5" fmla="*/ 138337 h 139107"/>
                <a:gd name="connsiteX6" fmla="*/ 8138 w 154007"/>
                <a:gd name="connsiteY6" fmla="*/ 81281 h 139107"/>
                <a:gd name="connsiteX7" fmla="*/ 8138 w 154007"/>
                <a:gd name="connsiteY7" fmla="*/ 81281 h 13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07" h="139107">
                  <a:moveTo>
                    <a:pt x="8138" y="81281"/>
                  </a:moveTo>
                  <a:cubicBezTo>
                    <a:pt x="19720" y="58424"/>
                    <a:pt x="34878" y="30615"/>
                    <a:pt x="54616" y="13799"/>
                  </a:cubicBezTo>
                  <a:cubicBezTo>
                    <a:pt x="68837" y="1673"/>
                    <a:pt x="95489" y="-8883"/>
                    <a:pt x="108073" y="11466"/>
                  </a:cubicBezTo>
                  <a:cubicBezTo>
                    <a:pt x="114486" y="21848"/>
                    <a:pt x="112283" y="35043"/>
                    <a:pt x="106001" y="46057"/>
                  </a:cubicBezTo>
                  <a:cubicBezTo>
                    <a:pt x="124802" y="43680"/>
                    <a:pt x="144497" y="48892"/>
                    <a:pt x="151476" y="69220"/>
                  </a:cubicBezTo>
                  <a:cubicBezTo>
                    <a:pt x="171760" y="128326"/>
                    <a:pt x="64583" y="142873"/>
                    <a:pt x="28138" y="138337"/>
                  </a:cubicBezTo>
                  <a:cubicBezTo>
                    <a:pt x="-5166" y="134215"/>
                    <a:pt x="-4773" y="106755"/>
                    <a:pt x="8138" y="81281"/>
                  </a:cubicBezTo>
                  <a:lnTo>
                    <a:pt x="8138" y="8128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827F7D1-81F2-4C5E-9A1E-21562538947E}"/>
                </a:ext>
              </a:extLst>
            </p:cNvPr>
            <p:cNvSpPr/>
            <p:nvPr/>
          </p:nvSpPr>
          <p:spPr>
            <a:xfrm>
              <a:off x="2653530" y="4463884"/>
              <a:ext cx="147798" cy="123775"/>
            </a:xfrm>
            <a:custGeom>
              <a:avLst/>
              <a:gdLst>
                <a:gd name="connsiteX0" fmla="*/ 13232 w 147798"/>
                <a:gd name="connsiteY0" fmla="*/ 57191 h 123775"/>
                <a:gd name="connsiteX1" fmla="*/ 63331 w 147798"/>
                <a:gd name="connsiteY1" fmla="*/ 2861 h 123775"/>
                <a:gd name="connsiteX2" fmla="*/ 106625 w 147798"/>
                <a:gd name="connsiteY2" fmla="*/ 21400 h 123775"/>
                <a:gd name="connsiteX3" fmla="*/ 105970 w 147798"/>
                <a:gd name="connsiteY3" fmla="*/ 44323 h 123775"/>
                <a:gd name="connsiteX4" fmla="*/ 115283 w 147798"/>
                <a:gd name="connsiteY4" fmla="*/ 44672 h 123775"/>
                <a:gd name="connsiteX5" fmla="*/ 144727 w 147798"/>
                <a:gd name="connsiteY5" fmla="*/ 86656 h 123775"/>
                <a:gd name="connsiteX6" fmla="*/ 82873 w 147798"/>
                <a:gd name="connsiteY6" fmla="*/ 121357 h 123775"/>
                <a:gd name="connsiteX7" fmla="*/ 14563 w 147798"/>
                <a:gd name="connsiteY7" fmla="*/ 113832 h 123775"/>
                <a:gd name="connsiteX8" fmla="*/ 13232 w 147798"/>
                <a:gd name="connsiteY8" fmla="*/ 57191 h 123775"/>
                <a:gd name="connsiteX9" fmla="*/ 13232 w 147798"/>
                <a:gd name="connsiteY9" fmla="*/ 57191 h 12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798" h="123775">
                  <a:moveTo>
                    <a:pt x="13232" y="57191"/>
                  </a:moveTo>
                  <a:cubicBezTo>
                    <a:pt x="25446" y="38543"/>
                    <a:pt x="41848" y="11934"/>
                    <a:pt x="63331" y="2861"/>
                  </a:cubicBezTo>
                  <a:cubicBezTo>
                    <a:pt x="80365" y="-4336"/>
                    <a:pt x="101870" y="2119"/>
                    <a:pt x="106625" y="21400"/>
                  </a:cubicBezTo>
                  <a:cubicBezTo>
                    <a:pt x="108456" y="28859"/>
                    <a:pt x="108020" y="36732"/>
                    <a:pt x="105970" y="44323"/>
                  </a:cubicBezTo>
                  <a:cubicBezTo>
                    <a:pt x="109024" y="44192"/>
                    <a:pt x="112142" y="44279"/>
                    <a:pt x="115283" y="44672"/>
                  </a:cubicBezTo>
                  <a:cubicBezTo>
                    <a:pt x="135894" y="47136"/>
                    <a:pt x="155545" y="64279"/>
                    <a:pt x="144727" y="86656"/>
                  </a:cubicBezTo>
                  <a:cubicBezTo>
                    <a:pt x="134825" y="107158"/>
                    <a:pt x="103353" y="117322"/>
                    <a:pt x="82873" y="121357"/>
                  </a:cubicBezTo>
                  <a:cubicBezTo>
                    <a:pt x="62000" y="125457"/>
                    <a:pt x="33298" y="125195"/>
                    <a:pt x="14563" y="113832"/>
                  </a:cubicBezTo>
                  <a:cubicBezTo>
                    <a:pt x="-9581" y="99110"/>
                    <a:pt x="866" y="76078"/>
                    <a:pt x="13232" y="57191"/>
                  </a:cubicBezTo>
                  <a:lnTo>
                    <a:pt x="13232" y="5719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5ADB94-BB26-44CB-9A56-156F4BED6391}"/>
                </a:ext>
              </a:extLst>
            </p:cNvPr>
            <p:cNvSpPr/>
            <p:nvPr/>
          </p:nvSpPr>
          <p:spPr>
            <a:xfrm>
              <a:off x="2756843" y="4587815"/>
              <a:ext cx="136077" cy="134401"/>
            </a:xfrm>
            <a:custGeom>
              <a:avLst/>
              <a:gdLst>
                <a:gd name="connsiteX0" fmla="*/ 955 w 136077"/>
                <a:gd name="connsiteY0" fmla="*/ 98234 h 134401"/>
                <a:gd name="connsiteX1" fmla="*/ 30770 w 136077"/>
                <a:gd name="connsiteY1" fmla="*/ 21047 h 134401"/>
                <a:gd name="connsiteX2" fmla="*/ 72559 w 136077"/>
                <a:gd name="connsiteY2" fmla="*/ 4013 h 134401"/>
                <a:gd name="connsiteX3" fmla="*/ 88066 w 136077"/>
                <a:gd name="connsiteY3" fmla="*/ 39651 h 134401"/>
                <a:gd name="connsiteX4" fmla="*/ 135656 w 136077"/>
                <a:gd name="connsiteY4" fmla="*/ 64210 h 134401"/>
                <a:gd name="connsiteX5" fmla="*/ 36288 w 136077"/>
                <a:gd name="connsiteY5" fmla="*/ 134243 h 134401"/>
                <a:gd name="connsiteX6" fmla="*/ 955 w 136077"/>
                <a:gd name="connsiteY6" fmla="*/ 98234 h 134401"/>
                <a:gd name="connsiteX7" fmla="*/ 955 w 136077"/>
                <a:gd name="connsiteY7" fmla="*/ 98234 h 13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077" h="134401">
                  <a:moveTo>
                    <a:pt x="955" y="98234"/>
                  </a:moveTo>
                  <a:cubicBezTo>
                    <a:pt x="6953" y="72825"/>
                    <a:pt x="19494" y="44602"/>
                    <a:pt x="30770" y="21047"/>
                  </a:cubicBezTo>
                  <a:cubicBezTo>
                    <a:pt x="38491" y="4907"/>
                    <a:pt x="55263" y="-6391"/>
                    <a:pt x="72559" y="4013"/>
                  </a:cubicBezTo>
                  <a:cubicBezTo>
                    <a:pt x="85056" y="11538"/>
                    <a:pt x="88328" y="25693"/>
                    <a:pt x="88066" y="39651"/>
                  </a:cubicBezTo>
                  <a:cubicBezTo>
                    <a:pt x="111032" y="32236"/>
                    <a:pt x="131578" y="34504"/>
                    <a:pt x="135656" y="64210"/>
                  </a:cubicBezTo>
                  <a:cubicBezTo>
                    <a:pt x="142112" y="111276"/>
                    <a:pt x="72712" y="136664"/>
                    <a:pt x="36288" y="134243"/>
                  </a:cubicBezTo>
                  <a:cubicBezTo>
                    <a:pt x="15350" y="132825"/>
                    <a:pt x="-4650" y="121964"/>
                    <a:pt x="955" y="98234"/>
                  </a:cubicBezTo>
                  <a:lnTo>
                    <a:pt x="955" y="9823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4C59B2A7-C517-41CE-96BA-F898CA2E2673}"/>
                </a:ext>
              </a:extLst>
            </p:cNvPr>
            <p:cNvSpPr/>
            <p:nvPr/>
          </p:nvSpPr>
          <p:spPr>
            <a:xfrm>
              <a:off x="2543995" y="4804617"/>
              <a:ext cx="124787" cy="139731"/>
            </a:xfrm>
            <a:custGeom>
              <a:avLst/>
              <a:gdLst>
                <a:gd name="connsiteX0" fmla="*/ 5274 w 124787"/>
                <a:gd name="connsiteY0" fmla="*/ 69219 h 139731"/>
                <a:gd name="connsiteX1" fmla="*/ 33868 w 124787"/>
                <a:gd name="connsiteY1" fmla="*/ 4856 h 139731"/>
                <a:gd name="connsiteX2" fmla="*/ 77728 w 124787"/>
                <a:gd name="connsiteY2" fmla="*/ 44530 h 139731"/>
                <a:gd name="connsiteX3" fmla="*/ 94108 w 124787"/>
                <a:gd name="connsiteY3" fmla="*/ 40582 h 139731"/>
                <a:gd name="connsiteX4" fmla="*/ 123443 w 124787"/>
                <a:gd name="connsiteY4" fmla="*/ 83614 h 139731"/>
                <a:gd name="connsiteX5" fmla="*/ 11447 w 124787"/>
                <a:gd name="connsiteY5" fmla="*/ 131422 h 139731"/>
                <a:gd name="connsiteX6" fmla="*/ 5274 w 124787"/>
                <a:gd name="connsiteY6" fmla="*/ 69219 h 139731"/>
                <a:gd name="connsiteX7" fmla="*/ 5274 w 124787"/>
                <a:gd name="connsiteY7" fmla="*/ 69219 h 13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787" h="139731">
                  <a:moveTo>
                    <a:pt x="5274" y="69219"/>
                  </a:moveTo>
                  <a:cubicBezTo>
                    <a:pt x="9484" y="48215"/>
                    <a:pt x="14195" y="17506"/>
                    <a:pt x="33868" y="4856"/>
                  </a:cubicBezTo>
                  <a:cubicBezTo>
                    <a:pt x="60258" y="-12112"/>
                    <a:pt x="80019" y="18837"/>
                    <a:pt x="77728" y="44530"/>
                  </a:cubicBezTo>
                  <a:cubicBezTo>
                    <a:pt x="83116" y="42021"/>
                    <a:pt x="88612" y="40495"/>
                    <a:pt x="94108" y="40582"/>
                  </a:cubicBezTo>
                  <a:cubicBezTo>
                    <a:pt x="116136" y="40931"/>
                    <a:pt x="129157" y="63832"/>
                    <a:pt x="123443" y="83614"/>
                  </a:cubicBezTo>
                  <a:cubicBezTo>
                    <a:pt x="113650" y="117551"/>
                    <a:pt x="43203" y="157289"/>
                    <a:pt x="11447" y="131422"/>
                  </a:cubicBezTo>
                  <a:cubicBezTo>
                    <a:pt x="-6896" y="116504"/>
                    <a:pt x="1370" y="88805"/>
                    <a:pt x="5274" y="69219"/>
                  </a:cubicBezTo>
                  <a:lnTo>
                    <a:pt x="5274" y="6921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23" name="Graphic 1943">
              <a:extLst>
                <a:ext uri="{FF2B5EF4-FFF2-40B4-BE49-F238E27FC236}">
                  <a16:creationId xmlns:a16="http://schemas.microsoft.com/office/drawing/2014/main" id="{1B7053A3-923E-4740-9CCC-F901A7808E69}"/>
                </a:ext>
              </a:extLst>
            </p:cNvPr>
            <p:cNvGrpSpPr/>
            <p:nvPr/>
          </p:nvGrpSpPr>
          <p:grpSpPr>
            <a:xfrm>
              <a:off x="-448253" y="4526352"/>
              <a:ext cx="10691155" cy="3477317"/>
              <a:chOff x="-448253" y="4526352"/>
              <a:chExt cx="10691155" cy="3477317"/>
            </a:xfrm>
          </p:grpSpPr>
          <p:sp>
            <p:nvSpPr>
              <p:cNvPr id="1949" name="Freeform: Shape 1948">
                <a:extLst>
                  <a:ext uri="{FF2B5EF4-FFF2-40B4-BE49-F238E27FC236}">
                    <a16:creationId xmlns:a16="http://schemas.microsoft.com/office/drawing/2014/main" id="{971F30CB-9FA3-4512-9624-740AAE9EE792}"/>
                  </a:ext>
                </a:extLst>
              </p:cNvPr>
              <p:cNvSpPr/>
              <p:nvPr/>
            </p:nvSpPr>
            <p:spPr>
              <a:xfrm>
                <a:off x="2483011" y="4526352"/>
                <a:ext cx="130072" cy="152450"/>
              </a:xfrm>
              <a:custGeom>
                <a:avLst/>
                <a:gdLst>
                  <a:gd name="connsiteX0" fmla="*/ 22093 w 130072"/>
                  <a:gd name="connsiteY0" fmla="*/ 5934 h 152450"/>
                  <a:gd name="connsiteX1" fmla="*/ 72672 w 130072"/>
                  <a:gd name="connsiteY1" fmla="*/ 35487 h 152450"/>
                  <a:gd name="connsiteX2" fmla="*/ 126216 w 130072"/>
                  <a:gd name="connsiteY2" fmla="*/ 69097 h 152450"/>
                  <a:gd name="connsiteX3" fmla="*/ 108004 w 130072"/>
                  <a:gd name="connsiteY3" fmla="*/ 104604 h 152450"/>
                  <a:gd name="connsiteX4" fmla="*/ 34023 w 130072"/>
                  <a:gd name="connsiteY4" fmla="*/ 139675 h 152450"/>
                  <a:gd name="connsiteX5" fmla="*/ 22093 w 130072"/>
                  <a:gd name="connsiteY5" fmla="*/ 5934 h 152450"/>
                  <a:gd name="connsiteX6" fmla="*/ 22093 w 130072"/>
                  <a:gd name="connsiteY6" fmla="*/ 5934 h 1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072" h="152450">
                    <a:moveTo>
                      <a:pt x="22093" y="5934"/>
                    </a:moveTo>
                    <a:cubicBezTo>
                      <a:pt x="48026" y="-10315"/>
                      <a:pt x="63926" y="9205"/>
                      <a:pt x="72672" y="35487"/>
                    </a:cubicBezTo>
                    <a:cubicBezTo>
                      <a:pt x="125016" y="-2310"/>
                      <a:pt x="137579" y="31038"/>
                      <a:pt x="126216" y="69097"/>
                    </a:cubicBezTo>
                    <a:cubicBezTo>
                      <a:pt x="122595" y="81202"/>
                      <a:pt x="115485" y="93568"/>
                      <a:pt x="108004" y="104604"/>
                    </a:cubicBezTo>
                    <a:cubicBezTo>
                      <a:pt x="96270" y="121900"/>
                      <a:pt x="55398" y="177167"/>
                      <a:pt x="34023" y="139675"/>
                    </a:cubicBezTo>
                    <a:cubicBezTo>
                      <a:pt x="14896" y="106153"/>
                      <a:pt x="-24974" y="35443"/>
                      <a:pt x="22093" y="5934"/>
                    </a:cubicBezTo>
                    <a:lnTo>
                      <a:pt x="22093" y="593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50" name="Freeform: Shape 1949">
                <a:extLst>
                  <a:ext uri="{FF2B5EF4-FFF2-40B4-BE49-F238E27FC236}">
                    <a16:creationId xmlns:a16="http://schemas.microsoft.com/office/drawing/2014/main" id="{39778ACC-0643-4E42-91DE-AC6122E93942}"/>
                  </a:ext>
                </a:extLst>
              </p:cNvPr>
              <p:cNvSpPr/>
              <p:nvPr/>
            </p:nvSpPr>
            <p:spPr>
              <a:xfrm>
                <a:off x="-322043" y="6205774"/>
                <a:ext cx="10564945" cy="1083888"/>
              </a:xfrm>
              <a:custGeom>
                <a:avLst/>
                <a:gdLst>
                  <a:gd name="connsiteX0" fmla="*/ 10564946 w 10564945"/>
                  <a:gd name="connsiteY0" fmla="*/ 0 h 1083888"/>
                  <a:gd name="connsiteX1" fmla="*/ 0 w 10564945"/>
                  <a:gd name="connsiteY1" fmla="*/ 0 h 1083888"/>
                  <a:gd name="connsiteX2" fmla="*/ 0 w 10564945"/>
                  <a:gd name="connsiteY2" fmla="*/ 1083888 h 1083888"/>
                  <a:gd name="connsiteX3" fmla="*/ 10564946 w 10564945"/>
                  <a:gd name="connsiteY3" fmla="*/ 1083888 h 1083888"/>
                  <a:gd name="connsiteX4" fmla="*/ 10564946 w 10564945"/>
                  <a:gd name="connsiteY4" fmla="*/ 0 h 1083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4945" h="1083888">
                    <a:moveTo>
                      <a:pt x="10564946" y="0"/>
                    </a:moveTo>
                    <a:lnTo>
                      <a:pt x="0" y="0"/>
                    </a:lnTo>
                    <a:lnTo>
                      <a:pt x="0" y="1083888"/>
                    </a:lnTo>
                    <a:lnTo>
                      <a:pt x="10564946" y="1083888"/>
                    </a:lnTo>
                    <a:lnTo>
                      <a:pt x="10564946" y="0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51" name="Freeform: Shape 1950">
                <a:extLst>
                  <a:ext uri="{FF2B5EF4-FFF2-40B4-BE49-F238E27FC236}">
                    <a16:creationId xmlns:a16="http://schemas.microsoft.com/office/drawing/2014/main" id="{58D38285-F4B8-4DE0-BB48-D75ABE96DDC9}"/>
                  </a:ext>
                </a:extLst>
              </p:cNvPr>
              <p:cNvSpPr/>
              <p:nvPr/>
            </p:nvSpPr>
            <p:spPr>
              <a:xfrm>
                <a:off x="2415240" y="5550397"/>
                <a:ext cx="1139848" cy="2453250"/>
              </a:xfrm>
              <a:custGeom>
                <a:avLst/>
                <a:gdLst>
                  <a:gd name="connsiteX0" fmla="*/ 1139205 w 1139848"/>
                  <a:gd name="connsiteY0" fmla="*/ 1631915 h 2453250"/>
                  <a:gd name="connsiteX1" fmla="*/ 1008451 w 1139848"/>
                  <a:gd name="connsiteY1" fmla="*/ 1066786 h 2453250"/>
                  <a:gd name="connsiteX2" fmla="*/ 576868 w 1139848"/>
                  <a:gd name="connsiteY2" fmla="*/ 556794 h 2453250"/>
                  <a:gd name="connsiteX3" fmla="*/ 282449 w 1139848"/>
                  <a:gd name="connsiteY3" fmla="*/ 299454 h 2453250"/>
                  <a:gd name="connsiteX4" fmla="*/ 33942 w 1139848"/>
                  <a:gd name="connsiteY4" fmla="*/ 14174 h 2453250"/>
                  <a:gd name="connsiteX5" fmla="*/ 130976 w 1139848"/>
                  <a:gd name="connsiteY5" fmla="*/ 582683 h 2453250"/>
                  <a:gd name="connsiteX6" fmla="*/ 342341 w 1139848"/>
                  <a:gd name="connsiteY6" fmla="*/ 912936 h 2453250"/>
                  <a:gd name="connsiteX7" fmla="*/ 560575 w 1139848"/>
                  <a:gd name="connsiteY7" fmla="*/ 1215489 h 2453250"/>
                  <a:gd name="connsiteX8" fmla="*/ 670914 w 1139848"/>
                  <a:gd name="connsiteY8" fmla="*/ 2290436 h 2453250"/>
                  <a:gd name="connsiteX9" fmla="*/ 760729 w 1139848"/>
                  <a:gd name="connsiteY9" fmla="*/ 2453250 h 2453250"/>
                  <a:gd name="connsiteX10" fmla="*/ 1139205 w 1139848"/>
                  <a:gd name="connsiteY10" fmla="*/ 1631915 h 2453250"/>
                  <a:gd name="connsiteX11" fmla="*/ 1139205 w 1139848"/>
                  <a:gd name="connsiteY11" fmla="*/ 1631915 h 245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9848" h="2453250">
                    <a:moveTo>
                      <a:pt x="1139205" y="1631915"/>
                    </a:moveTo>
                    <a:cubicBezTo>
                      <a:pt x="1145944" y="1440747"/>
                      <a:pt x="1099575" y="1244759"/>
                      <a:pt x="1008451" y="1066786"/>
                    </a:cubicBezTo>
                    <a:cubicBezTo>
                      <a:pt x="907993" y="870602"/>
                      <a:pt x="745135" y="707155"/>
                      <a:pt x="576868" y="556794"/>
                    </a:cubicBezTo>
                    <a:cubicBezTo>
                      <a:pt x="479746" y="470011"/>
                      <a:pt x="378764" y="387022"/>
                      <a:pt x="282449" y="299454"/>
                    </a:cubicBezTo>
                    <a:cubicBezTo>
                      <a:pt x="186920" y="212583"/>
                      <a:pt x="85981" y="129987"/>
                      <a:pt x="33942" y="14174"/>
                    </a:cubicBezTo>
                    <a:cubicBezTo>
                      <a:pt x="-5884" y="-74420"/>
                      <a:pt x="-45012" y="268875"/>
                      <a:pt x="130976" y="582683"/>
                    </a:cubicBezTo>
                    <a:cubicBezTo>
                      <a:pt x="194706" y="696337"/>
                      <a:pt x="265001" y="806174"/>
                      <a:pt x="342341" y="912936"/>
                    </a:cubicBezTo>
                    <a:cubicBezTo>
                      <a:pt x="415318" y="1013700"/>
                      <a:pt x="493465" y="1111410"/>
                      <a:pt x="560575" y="1215489"/>
                    </a:cubicBezTo>
                    <a:cubicBezTo>
                      <a:pt x="777000" y="1551151"/>
                      <a:pt x="820904" y="1952331"/>
                      <a:pt x="670914" y="2290436"/>
                    </a:cubicBezTo>
                    <a:lnTo>
                      <a:pt x="760729" y="2453250"/>
                    </a:lnTo>
                    <a:cubicBezTo>
                      <a:pt x="969541" y="2220992"/>
                      <a:pt x="1127950" y="1951023"/>
                      <a:pt x="1139205" y="1631915"/>
                    </a:cubicBezTo>
                    <a:lnTo>
                      <a:pt x="1139205" y="1631915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52" name="Freeform: Shape 1951">
                <a:extLst>
                  <a:ext uri="{FF2B5EF4-FFF2-40B4-BE49-F238E27FC236}">
                    <a16:creationId xmlns:a16="http://schemas.microsoft.com/office/drawing/2014/main" id="{62C1C34D-4ABB-4AE4-A3A8-99872BD83BCC}"/>
                  </a:ext>
                </a:extLst>
              </p:cNvPr>
              <p:cNvSpPr/>
              <p:nvPr/>
            </p:nvSpPr>
            <p:spPr>
              <a:xfrm>
                <a:off x="2438211" y="5550677"/>
                <a:ext cx="1116880" cy="2452991"/>
              </a:xfrm>
              <a:custGeom>
                <a:avLst/>
                <a:gdLst>
                  <a:gd name="connsiteX0" fmla="*/ 1116234 w 1116880"/>
                  <a:gd name="connsiteY0" fmla="*/ 1631613 h 2452991"/>
                  <a:gd name="connsiteX1" fmla="*/ 985458 w 1116880"/>
                  <a:gd name="connsiteY1" fmla="*/ 1066506 h 2452991"/>
                  <a:gd name="connsiteX2" fmla="*/ 553875 w 1116880"/>
                  <a:gd name="connsiteY2" fmla="*/ 556514 h 2452991"/>
                  <a:gd name="connsiteX3" fmla="*/ 259478 w 1116880"/>
                  <a:gd name="connsiteY3" fmla="*/ 299173 h 2452991"/>
                  <a:gd name="connsiteX4" fmla="*/ 93087 w 1116880"/>
                  <a:gd name="connsiteY4" fmla="*/ 138998 h 2452991"/>
                  <a:gd name="connsiteX5" fmla="*/ 560985 w 1116880"/>
                  <a:gd name="connsiteY5" fmla="*/ 764149 h 2452991"/>
                  <a:gd name="connsiteX6" fmla="*/ 907181 w 1116880"/>
                  <a:gd name="connsiteY6" fmla="*/ 2047209 h 2452991"/>
                  <a:gd name="connsiteX7" fmla="*/ 718128 w 1116880"/>
                  <a:gd name="connsiteY7" fmla="*/ 2417440 h 2452991"/>
                  <a:gd name="connsiteX8" fmla="*/ 737736 w 1116880"/>
                  <a:gd name="connsiteY8" fmla="*/ 2452991 h 2452991"/>
                  <a:gd name="connsiteX9" fmla="*/ 1116234 w 1116880"/>
                  <a:gd name="connsiteY9" fmla="*/ 1631613 h 2452991"/>
                  <a:gd name="connsiteX10" fmla="*/ 1116234 w 1116880"/>
                  <a:gd name="connsiteY10" fmla="*/ 1631613 h 2452991"/>
                  <a:gd name="connsiteX11" fmla="*/ 15202 w 1116880"/>
                  <a:gd name="connsiteY11" fmla="*/ 23010 h 2452991"/>
                  <a:gd name="connsiteX12" fmla="*/ 10971 w 1116880"/>
                  <a:gd name="connsiteY12" fmla="*/ 13893 h 2452991"/>
                  <a:gd name="connsiteX13" fmla="*/ 0 w 1116880"/>
                  <a:gd name="connsiteY13" fmla="*/ 0 h 2452991"/>
                  <a:gd name="connsiteX14" fmla="*/ 15202 w 1116880"/>
                  <a:gd name="connsiteY14" fmla="*/ 23010 h 2452991"/>
                  <a:gd name="connsiteX15" fmla="*/ 15202 w 1116880"/>
                  <a:gd name="connsiteY15" fmla="*/ 23010 h 245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16880" h="2452991">
                    <a:moveTo>
                      <a:pt x="1116234" y="1631613"/>
                    </a:moveTo>
                    <a:cubicBezTo>
                      <a:pt x="1122995" y="1440466"/>
                      <a:pt x="1076626" y="1244500"/>
                      <a:pt x="985458" y="1066506"/>
                    </a:cubicBezTo>
                    <a:cubicBezTo>
                      <a:pt x="885022" y="870321"/>
                      <a:pt x="722164" y="706874"/>
                      <a:pt x="553875" y="556514"/>
                    </a:cubicBezTo>
                    <a:cubicBezTo>
                      <a:pt x="456731" y="469774"/>
                      <a:pt x="355793" y="386763"/>
                      <a:pt x="259478" y="299173"/>
                    </a:cubicBezTo>
                    <a:cubicBezTo>
                      <a:pt x="202030" y="246981"/>
                      <a:pt x="142662" y="196293"/>
                      <a:pt x="93087" y="138998"/>
                    </a:cubicBezTo>
                    <a:cubicBezTo>
                      <a:pt x="211277" y="312783"/>
                      <a:pt x="406567" y="590538"/>
                      <a:pt x="560985" y="764149"/>
                    </a:cubicBezTo>
                    <a:cubicBezTo>
                      <a:pt x="799089" y="1031805"/>
                      <a:pt x="1117782" y="1364523"/>
                      <a:pt x="907181" y="2047209"/>
                    </a:cubicBezTo>
                    <a:cubicBezTo>
                      <a:pt x="863320" y="2189348"/>
                      <a:pt x="795097" y="2312293"/>
                      <a:pt x="718128" y="2417440"/>
                    </a:cubicBezTo>
                    <a:lnTo>
                      <a:pt x="737736" y="2452991"/>
                    </a:lnTo>
                    <a:cubicBezTo>
                      <a:pt x="946592" y="2220733"/>
                      <a:pt x="1104979" y="1950742"/>
                      <a:pt x="1116234" y="1631613"/>
                    </a:cubicBezTo>
                    <a:lnTo>
                      <a:pt x="1116234" y="1631613"/>
                    </a:lnTo>
                    <a:close/>
                    <a:moveTo>
                      <a:pt x="15202" y="23010"/>
                    </a:moveTo>
                    <a:lnTo>
                      <a:pt x="10971" y="13893"/>
                    </a:lnTo>
                    <a:cubicBezTo>
                      <a:pt x="7241" y="5605"/>
                      <a:pt x="3533" y="1112"/>
                      <a:pt x="0" y="0"/>
                    </a:cubicBezTo>
                    <a:lnTo>
                      <a:pt x="15202" y="23010"/>
                    </a:lnTo>
                    <a:lnTo>
                      <a:pt x="15202" y="23010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53" name="Freeform: Shape 1952">
                <a:extLst>
                  <a:ext uri="{FF2B5EF4-FFF2-40B4-BE49-F238E27FC236}">
                    <a16:creationId xmlns:a16="http://schemas.microsoft.com/office/drawing/2014/main" id="{1453CAAB-5AC2-49CF-A6C9-6D52B3E5D4F4}"/>
                  </a:ext>
                </a:extLst>
              </p:cNvPr>
              <p:cNvSpPr/>
              <p:nvPr/>
            </p:nvSpPr>
            <p:spPr>
              <a:xfrm>
                <a:off x="2419149" y="5552143"/>
                <a:ext cx="1105798" cy="2422779"/>
              </a:xfrm>
              <a:custGeom>
                <a:avLst/>
                <a:gdLst>
                  <a:gd name="connsiteX0" fmla="*/ 803538 w 1105798"/>
                  <a:gd name="connsiteY0" fmla="*/ 780916 h 2422779"/>
                  <a:gd name="connsiteX1" fmla="*/ 619873 w 1105798"/>
                  <a:gd name="connsiteY1" fmla="*/ 597491 h 2422779"/>
                  <a:gd name="connsiteX2" fmla="*/ 981380 w 1105798"/>
                  <a:gd name="connsiteY2" fmla="*/ 1125040 h 2422779"/>
                  <a:gd name="connsiteX3" fmla="*/ 848358 w 1105798"/>
                  <a:gd name="connsiteY3" fmla="*/ 2342779 h 2422779"/>
                  <a:gd name="connsiteX4" fmla="*/ 991958 w 1105798"/>
                  <a:gd name="connsiteY4" fmla="*/ 2127532 h 2422779"/>
                  <a:gd name="connsiteX5" fmla="*/ 1081380 w 1105798"/>
                  <a:gd name="connsiteY5" fmla="*/ 1840093 h 2422779"/>
                  <a:gd name="connsiteX6" fmla="*/ 1054554 w 1105798"/>
                  <a:gd name="connsiteY6" fmla="*/ 1241268 h 2422779"/>
                  <a:gd name="connsiteX7" fmla="*/ 803538 w 1105798"/>
                  <a:gd name="connsiteY7" fmla="*/ 780916 h 2422779"/>
                  <a:gd name="connsiteX8" fmla="*/ 803538 w 1105798"/>
                  <a:gd name="connsiteY8" fmla="*/ 780916 h 2422779"/>
                  <a:gd name="connsiteX9" fmla="*/ 137515 w 1105798"/>
                  <a:gd name="connsiteY9" fmla="*/ 165449 h 2422779"/>
                  <a:gd name="connsiteX10" fmla="*/ 40655 w 1105798"/>
                  <a:gd name="connsiteY10" fmla="*/ 34303 h 2422779"/>
                  <a:gd name="connsiteX11" fmla="*/ 19281 w 1105798"/>
                  <a:gd name="connsiteY11" fmla="*/ 1173 h 2422779"/>
                  <a:gd name="connsiteX12" fmla="*/ 15158 w 1105798"/>
                  <a:gd name="connsiteY12" fmla="*/ 3005 h 2422779"/>
                  <a:gd name="connsiteX13" fmla="*/ 816013 w 1105798"/>
                  <a:gd name="connsiteY13" fmla="*/ 1156011 h 2422779"/>
                  <a:gd name="connsiteX14" fmla="*/ 699284 w 1105798"/>
                  <a:gd name="connsiteY14" fmla="*/ 2347207 h 2422779"/>
                  <a:gd name="connsiteX15" fmla="*/ 714552 w 1105798"/>
                  <a:gd name="connsiteY15" fmla="*/ 2374884 h 2422779"/>
                  <a:gd name="connsiteX16" fmla="*/ 916014 w 1105798"/>
                  <a:gd name="connsiteY16" fmla="*/ 1871086 h 2422779"/>
                  <a:gd name="connsiteX17" fmla="*/ 889187 w 1105798"/>
                  <a:gd name="connsiteY17" fmla="*/ 1272260 h 2422779"/>
                  <a:gd name="connsiteX18" fmla="*/ 548509 w 1105798"/>
                  <a:gd name="connsiteY18" fmla="*/ 697993 h 2422779"/>
                  <a:gd name="connsiteX19" fmla="*/ 281594 w 1105798"/>
                  <a:gd name="connsiteY19" fmla="*/ 377228 h 2422779"/>
                  <a:gd name="connsiteX20" fmla="*/ 225825 w 1105798"/>
                  <a:gd name="connsiteY20" fmla="*/ 305123 h 2422779"/>
                  <a:gd name="connsiteX21" fmla="*/ 505129 w 1105798"/>
                  <a:gd name="connsiteY21" fmla="*/ 588200 h 2422779"/>
                  <a:gd name="connsiteX22" fmla="*/ 892284 w 1105798"/>
                  <a:gd name="connsiteY22" fmla="*/ 1140984 h 2422779"/>
                  <a:gd name="connsiteX23" fmla="*/ 765828 w 1105798"/>
                  <a:gd name="connsiteY23" fmla="*/ 2328101 h 2422779"/>
                  <a:gd name="connsiteX24" fmla="*/ 723494 w 1105798"/>
                  <a:gd name="connsiteY24" fmla="*/ 2391111 h 2422779"/>
                  <a:gd name="connsiteX25" fmla="*/ 740964 w 1105798"/>
                  <a:gd name="connsiteY25" fmla="*/ 2422779 h 2422779"/>
                  <a:gd name="connsiteX26" fmla="*/ 995600 w 1105798"/>
                  <a:gd name="connsiteY26" fmla="*/ 1825459 h 2422779"/>
                  <a:gd name="connsiteX27" fmla="*/ 644017 w 1105798"/>
                  <a:gd name="connsiteY27" fmla="*/ 687568 h 2422779"/>
                  <a:gd name="connsiteX28" fmla="*/ 137515 w 1105798"/>
                  <a:gd name="connsiteY28" fmla="*/ 165449 h 2422779"/>
                  <a:gd name="connsiteX29" fmla="*/ 137515 w 1105798"/>
                  <a:gd name="connsiteY29" fmla="*/ 165449 h 2422779"/>
                  <a:gd name="connsiteX30" fmla="*/ 2988 w 1105798"/>
                  <a:gd name="connsiteY30" fmla="*/ 22482 h 2422779"/>
                  <a:gd name="connsiteX31" fmla="*/ 0 w 1105798"/>
                  <a:gd name="connsiteY31" fmla="*/ 38098 h 2422779"/>
                  <a:gd name="connsiteX32" fmla="*/ 348246 w 1105798"/>
                  <a:gd name="connsiteY32" fmla="*/ 644383 h 2422779"/>
                  <a:gd name="connsiteX33" fmla="*/ 683079 w 1105798"/>
                  <a:gd name="connsiteY33" fmla="*/ 1222227 h 2422779"/>
                  <a:gd name="connsiteX34" fmla="*/ 779307 w 1105798"/>
                  <a:gd name="connsiteY34" fmla="*/ 1820486 h 2422779"/>
                  <a:gd name="connsiteX35" fmla="*/ 745893 w 1105798"/>
                  <a:gd name="connsiteY35" fmla="*/ 2008317 h 2422779"/>
                  <a:gd name="connsiteX36" fmla="*/ 667027 w 1105798"/>
                  <a:gd name="connsiteY36" fmla="*/ 2288733 h 2422779"/>
                  <a:gd name="connsiteX37" fmla="*/ 671738 w 1105798"/>
                  <a:gd name="connsiteY37" fmla="*/ 2297283 h 2422779"/>
                  <a:gd name="connsiteX38" fmla="*/ 797278 w 1105798"/>
                  <a:gd name="connsiteY38" fmla="*/ 1926855 h 2422779"/>
                  <a:gd name="connsiteX39" fmla="*/ 460570 w 1105798"/>
                  <a:gd name="connsiteY39" fmla="*/ 751515 h 2422779"/>
                  <a:gd name="connsiteX40" fmla="*/ 2988 w 1105798"/>
                  <a:gd name="connsiteY40" fmla="*/ 22482 h 2422779"/>
                  <a:gd name="connsiteX41" fmla="*/ 2988 w 1105798"/>
                  <a:gd name="connsiteY41" fmla="*/ 22482 h 242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05798" h="2422779">
                    <a:moveTo>
                      <a:pt x="803538" y="780916"/>
                    </a:moveTo>
                    <a:cubicBezTo>
                      <a:pt x="746046" y="716859"/>
                      <a:pt x="683733" y="656074"/>
                      <a:pt x="619873" y="597491"/>
                    </a:cubicBezTo>
                    <a:cubicBezTo>
                      <a:pt x="757125" y="764667"/>
                      <a:pt x="890801" y="933611"/>
                      <a:pt x="981380" y="1125040"/>
                    </a:cubicBezTo>
                    <a:cubicBezTo>
                      <a:pt x="1174140" y="1532327"/>
                      <a:pt x="1071740" y="1987095"/>
                      <a:pt x="848358" y="2342779"/>
                    </a:cubicBezTo>
                    <a:cubicBezTo>
                      <a:pt x="902077" y="2274229"/>
                      <a:pt x="950671" y="2202560"/>
                      <a:pt x="991958" y="2127532"/>
                    </a:cubicBezTo>
                    <a:cubicBezTo>
                      <a:pt x="1031522" y="2035013"/>
                      <a:pt x="1061947" y="1939112"/>
                      <a:pt x="1081380" y="1840093"/>
                    </a:cubicBezTo>
                    <a:cubicBezTo>
                      <a:pt x="1119810" y="1644105"/>
                      <a:pt x="1114336" y="1438783"/>
                      <a:pt x="1054554" y="1241268"/>
                    </a:cubicBezTo>
                    <a:cubicBezTo>
                      <a:pt x="1004128" y="1074593"/>
                      <a:pt x="911259" y="923927"/>
                      <a:pt x="803538" y="780916"/>
                    </a:cubicBezTo>
                    <a:lnTo>
                      <a:pt x="803538" y="780916"/>
                    </a:lnTo>
                    <a:close/>
                    <a:moveTo>
                      <a:pt x="137515" y="165449"/>
                    </a:moveTo>
                    <a:cubicBezTo>
                      <a:pt x="99630" y="125492"/>
                      <a:pt x="65846" y="82809"/>
                      <a:pt x="40655" y="34303"/>
                    </a:cubicBezTo>
                    <a:lnTo>
                      <a:pt x="19281" y="1173"/>
                    </a:lnTo>
                    <a:cubicBezTo>
                      <a:pt x="17688" y="-1270"/>
                      <a:pt x="13981" y="475"/>
                      <a:pt x="15158" y="3005"/>
                    </a:cubicBezTo>
                    <a:cubicBezTo>
                      <a:pt x="211801" y="424774"/>
                      <a:pt x="617408" y="736357"/>
                      <a:pt x="816013" y="1156011"/>
                    </a:cubicBezTo>
                    <a:cubicBezTo>
                      <a:pt x="1004019" y="1553265"/>
                      <a:pt x="911238" y="1995601"/>
                      <a:pt x="699284" y="2347207"/>
                    </a:cubicBezTo>
                    <a:lnTo>
                      <a:pt x="714552" y="2374884"/>
                    </a:lnTo>
                    <a:cubicBezTo>
                      <a:pt x="810125" y="2218198"/>
                      <a:pt x="880987" y="2049691"/>
                      <a:pt x="916014" y="1871086"/>
                    </a:cubicBezTo>
                    <a:cubicBezTo>
                      <a:pt x="954466" y="1675098"/>
                      <a:pt x="948970" y="1469775"/>
                      <a:pt x="889187" y="1272260"/>
                    </a:cubicBezTo>
                    <a:cubicBezTo>
                      <a:pt x="825174" y="1060743"/>
                      <a:pt x="692872" y="874962"/>
                      <a:pt x="548509" y="697993"/>
                    </a:cubicBezTo>
                    <a:cubicBezTo>
                      <a:pt x="460679" y="590315"/>
                      <a:pt x="368530" y="485516"/>
                      <a:pt x="281594" y="377228"/>
                    </a:cubicBezTo>
                    <a:cubicBezTo>
                      <a:pt x="262488" y="353411"/>
                      <a:pt x="243927" y="329376"/>
                      <a:pt x="225825" y="305123"/>
                    </a:cubicBezTo>
                    <a:cubicBezTo>
                      <a:pt x="313524" y="403967"/>
                      <a:pt x="412413" y="495156"/>
                      <a:pt x="505129" y="588200"/>
                    </a:cubicBezTo>
                    <a:cubicBezTo>
                      <a:pt x="668663" y="752301"/>
                      <a:pt x="812197" y="927460"/>
                      <a:pt x="892284" y="1140984"/>
                    </a:cubicBezTo>
                    <a:cubicBezTo>
                      <a:pt x="1040508" y="1536166"/>
                      <a:pt x="988839" y="1978153"/>
                      <a:pt x="765828" y="2328101"/>
                    </a:cubicBezTo>
                    <a:cubicBezTo>
                      <a:pt x="752196" y="2349497"/>
                      <a:pt x="738085" y="2370478"/>
                      <a:pt x="723494" y="2391111"/>
                    </a:cubicBezTo>
                    <a:lnTo>
                      <a:pt x="740964" y="2422779"/>
                    </a:lnTo>
                    <a:cubicBezTo>
                      <a:pt x="868446" y="2245767"/>
                      <a:pt x="960529" y="2047685"/>
                      <a:pt x="995600" y="1825459"/>
                    </a:cubicBezTo>
                    <a:cubicBezTo>
                      <a:pt x="1060246" y="1415598"/>
                      <a:pt x="935622" y="1007002"/>
                      <a:pt x="644017" y="687568"/>
                    </a:cubicBezTo>
                    <a:cubicBezTo>
                      <a:pt x="480068" y="507937"/>
                      <a:pt x="292543" y="351012"/>
                      <a:pt x="137515" y="165449"/>
                    </a:cubicBezTo>
                    <a:lnTo>
                      <a:pt x="137515" y="165449"/>
                    </a:lnTo>
                    <a:close/>
                    <a:moveTo>
                      <a:pt x="2988" y="22482"/>
                    </a:moveTo>
                    <a:cubicBezTo>
                      <a:pt x="1876" y="27084"/>
                      <a:pt x="872" y="32297"/>
                      <a:pt x="0" y="38098"/>
                    </a:cubicBezTo>
                    <a:cubicBezTo>
                      <a:pt x="106478" y="336595"/>
                      <a:pt x="160917" y="383553"/>
                      <a:pt x="348246" y="644383"/>
                    </a:cubicBezTo>
                    <a:cubicBezTo>
                      <a:pt x="479959" y="827808"/>
                      <a:pt x="601683" y="1018017"/>
                      <a:pt x="683079" y="1222227"/>
                    </a:cubicBezTo>
                    <a:cubicBezTo>
                      <a:pt x="760528" y="1416601"/>
                      <a:pt x="798783" y="1619569"/>
                      <a:pt x="779307" y="1820486"/>
                    </a:cubicBezTo>
                    <a:cubicBezTo>
                      <a:pt x="773156" y="1884041"/>
                      <a:pt x="761793" y="1946768"/>
                      <a:pt x="745893" y="2008317"/>
                    </a:cubicBezTo>
                    <a:cubicBezTo>
                      <a:pt x="733025" y="2104631"/>
                      <a:pt x="706896" y="2198918"/>
                      <a:pt x="667027" y="2288733"/>
                    </a:cubicBezTo>
                    <a:lnTo>
                      <a:pt x="671738" y="2297283"/>
                    </a:lnTo>
                    <a:cubicBezTo>
                      <a:pt x="730190" y="2179747"/>
                      <a:pt x="773767" y="2055667"/>
                      <a:pt x="797278" y="1926855"/>
                    </a:cubicBezTo>
                    <a:cubicBezTo>
                      <a:pt x="872393" y="1515533"/>
                      <a:pt x="705282" y="1113044"/>
                      <a:pt x="460570" y="751515"/>
                    </a:cubicBezTo>
                    <a:cubicBezTo>
                      <a:pt x="269707" y="469464"/>
                      <a:pt x="155988" y="339518"/>
                      <a:pt x="2988" y="22482"/>
                    </a:cubicBezTo>
                    <a:lnTo>
                      <a:pt x="2988" y="22482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54" name="Freeform: Shape 1953">
                <a:extLst>
                  <a:ext uri="{FF2B5EF4-FFF2-40B4-BE49-F238E27FC236}">
                    <a16:creationId xmlns:a16="http://schemas.microsoft.com/office/drawing/2014/main" id="{EE133C5A-02B1-4D78-8DFC-9056D2E47DB1}"/>
                  </a:ext>
                </a:extLst>
              </p:cNvPr>
              <p:cNvSpPr/>
              <p:nvPr/>
            </p:nvSpPr>
            <p:spPr>
              <a:xfrm>
                <a:off x="2715055" y="5173470"/>
                <a:ext cx="757964" cy="2090674"/>
              </a:xfrm>
              <a:custGeom>
                <a:avLst/>
                <a:gdLst>
                  <a:gd name="connsiteX0" fmla="*/ 15547 w 757964"/>
                  <a:gd name="connsiteY0" fmla="*/ 1469558 h 2090674"/>
                  <a:gd name="connsiteX1" fmla="*/ 50836 w 757964"/>
                  <a:gd name="connsiteY1" fmla="*/ 992958 h 2090674"/>
                  <a:gd name="connsiteX2" fmla="*/ 338035 w 757964"/>
                  <a:gd name="connsiteY2" fmla="*/ 523359 h 2090674"/>
                  <a:gd name="connsiteX3" fmla="*/ 545364 w 757964"/>
                  <a:gd name="connsiteY3" fmla="*/ 276771 h 2090674"/>
                  <a:gd name="connsiteX4" fmla="*/ 711777 w 757964"/>
                  <a:gd name="connsiteY4" fmla="*/ 13192 h 2090674"/>
                  <a:gd name="connsiteX5" fmla="*/ 704362 w 757964"/>
                  <a:gd name="connsiteY5" fmla="*/ 488309 h 2090674"/>
                  <a:gd name="connsiteX6" fmla="*/ 573849 w 757964"/>
                  <a:gd name="connsiteY6" fmla="*/ 783818 h 2090674"/>
                  <a:gd name="connsiteX7" fmla="*/ 434240 w 757964"/>
                  <a:gd name="connsiteY7" fmla="*/ 1057648 h 2090674"/>
                  <a:gd name="connsiteX8" fmla="*/ 479759 w 757964"/>
                  <a:gd name="connsiteY8" fmla="*/ 1946791 h 2090674"/>
                  <a:gd name="connsiteX9" fmla="*/ 427130 w 757964"/>
                  <a:gd name="connsiteY9" fmla="*/ 2090674 h 2090674"/>
                  <a:gd name="connsiteX10" fmla="*/ 15547 w 757964"/>
                  <a:gd name="connsiteY10" fmla="*/ 1469558 h 2090674"/>
                  <a:gd name="connsiteX11" fmla="*/ 15547 w 757964"/>
                  <a:gd name="connsiteY11" fmla="*/ 1469558 h 2090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7964" h="2090674">
                    <a:moveTo>
                      <a:pt x="15547" y="1469558"/>
                    </a:moveTo>
                    <a:cubicBezTo>
                      <a:pt x="-14028" y="1314770"/>
                      <a:pt x="-942" y="1149360"/>
                      <a:pt x="50836" y="992958"/>
                    </a:cubicBezTo>
                    <a:cubicBezTo>
                      <a:pt x="107935" y="820569"/>
                      <a:pt x="219953" y="666980"/>
                      <a:pt x="338035" y="523359"/>
                    </a:cubicBezTo>
                    <a:cubicBezTo>
                      <a:pt x="406192" y="440479"/>
                      <a:pt x="477948" y="360173"/>
                      <a:pt x="545364" y="276771"/>
                    </a:cubicBezTo>
                    <a:cubicBezTo>
                      <a:pt x="612213" y="194022"/>
                      <a:pt x="683991" y="114043"/>
                      <a:pt x="711777" y="13192"/>
                    </a:cubicBezTo>
                    <a:cubicBezTo>
                      <a:pt x="733043" y="-63951"/>
                      <a:pt x="808136" y="210620"/>
                      <a:pt x="704362" y="488309"/>
                    </a:cubicBezTo>
                    <a:cubicBezTo>
                      <a:pt x="666783" y="588877"/>
                      <a:pt x="623380" y="687155"/>
                      <a:pt x="573849" y="783818"/>
                    </a:cubicBezTo>
                    <a:cubicBezTo>
                      <a:pt x="527109" y="875051"/>
                      <a:pt x="475789" y="964452"/>
                      <a:pt x="434240" y="1057648"/>
                    </a:cubicBezTo>
                    <a:cubicBezTo>
                      <a:pt x="300303" y="1358216"/>
                      <a:pt x="315047" y="1690367"/>
                      <a:pt x="479759" y="1946791"/>
                    </a:cubicBezTo>
                    <a:lnTo>
                      <a:pt x="427130" y="2090674"/>
                    </a:lnTo>
                    <a:cubicBezTo>
                      <a:pt x="227871" y="1927838"/>
                      <a:pt x="64904" y="1727968"/>
                      <a:pt x="15547" y="1469558"/>
                    </a:cubicBezTo>
                    <a:lnTo>
                      <a:pt x="15547" y="1469558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55" name="Freeform: Shape 1954">
                <a:extLst>
                  <a:ext uri="{FF2B5EF4-FFF2-40B4-BE49-F238E27FC236}">
                    <a16:creationId xmlns:a16="http://schemas.microsoft.com/office/drawing/2014/main" id="{0C6159AB-A2B7-4AFC-8BF1-90F4957CBD9F}"/>
                  </a:ext>
                </a:extLst>
              </p:cNvPr>
              <p:cNvSpPr/>
              <p:nvPr/>
            </p:nvSpPr>
            <p:spPr>
              <a:xfrm>
                <a:off x="2715056" y="5173947"/>
                <a:ext cx="718930" cy="2090175"/>
              </a:xfrm>
              <a:custGeom>
                <a:avLst/>
                <a:gdLst>
                  <a:gd name="connsiteX0" fmla="*/ 15546 w 718930"/>
                  <a:gd name="connsiteY0" fmla="*/ 1469082 h 2090175"/>
                  <a:gd name="connsiteX1" fmla="*/ 50857 w 718930"/>
                  <a:gd name="connsiteY1" fmla="*/ 992481 h 2090175"/>
                  <a:gd name="connsiteX2" fmla="*/ 338034 w 718930"/>
                  <a:gd name="connsiteY2" fmla="*/ 522882 h 2090175"/>
                  <a:gd name="connsiteX3" fmla="*/ 545342 w 718930"/>
                  <a:gd name="connsiteY3" fmla="*/ 276272 h 2090175"/>
                  <a:gd name="connsiteX4" fmla="*/ 660631 w 718930"/>
                  <a:gd name="connsiteY4" fmla="*/ 124886 h 2090175"/>
                  <a:gd name="connsiteX5" fmla="*/ 358383 w 718930"/>
                  <a:gd name="connsiteY5" fmla="*/ 692829 h 2090175"/>
                  <a:gd name="connsiteX6" fmla="*/ 238077 w 718930"/>
                  <a:gd name="connsiteY6" fmla="*/ 1781123 h 2090175"/>
                  <a:gd name="connsiteX7" fmla="*/ 438623 w 718930"/>
                  <a:gd name="connsiteY7" fmla="*/ 2058769 h 2090175"/>
                  <a:gd name="connsiteX8" fmla="*/ 427129 w 718930"/>
                  <a:gd name="connsiteY8" fmla="*/ 2090176 h 2090175"/>
                  <a:gd name="connsiteX9" fmla="*/ 15546 w 718930"/>
                  <a:gd name="connsiteY9" fmla="*/ 1469082 h 2090175"/>
                  <a:gd name="connsiteX10" fmla="*/ 15546 w 718930"/>
                  <a:gd name="connsiteY10" fmla="*/ 1469082 h 2090175"/>
                  <a:gd name="connsiteX11" fmla="*/ 709465 w 718930"/>
                  <a:gd name="connsiteY11" fmla="*/ 20654 h 2090175"/>
                  <a:gd name="connsiteX12" fmla="*/ 711755 w 718930"/>
                  <a:gd name="connsiteY12" fmla="*/ 12694 h 2090175"/>
                  <a:gd name="connsiteX13" fmla="*/ 718930 w 718930"/>
                  <a:gd name="connsiteY13" fmla="*/ 0 h 2090175"/>
                  <a:gd name="connsiteX14" fmla="*/ 709465 w 718930"/>
                  <a:gd name="connsiteY14" fmla="*/ 20654 h 2090175"/>
                  <a:gd name="connsiteX15" fmla="*/ 709465 w 718930"/>
                  <a:gd name="connsiteY15" fmla="*/ 20654 h 209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8930" h="2090175">
                    <a:moveTo>
                      <a:pt x="15546" y="1469082"/>
                    </a:moveTo>
                    <a:cubicBezTo>
                      <a:pt x="-14029" y="1314293"/>
                      <a:pt x="-943" y="1148905"/>
                      <a:pt x="50857" y="992481"/>
                    </a:cubicBezTo>
                    <a:cubicBezTo>
                      <a:pt x="107934" y="820092"/>
                      <a:pt x="219952" y="666525"/>
                      <a:pt x="338034" y="522882"/>
                    </a:cubicBezTo>
                    <a:cubicBezTo>
                      <a:pt x="406191" y="440024"/>
                      <a:pt x="477948" y="359719"/>
                      <a:pt x="545342" y="276272"/>
                    </a:cubicBezTo>
                    <a:cubicBezTo>
                      <a:pt x="585538" y="226545"/>
                      <a:pt x="627501" y="177798"/>
                      <a:pt x="660631" y="124886"/>
                    </a:cubicBezTo>
                    <a:cubicBezTo>
                      <a:pt x="586280" y="281267"/>
                      <a:pt x="462244" y="532021"/>
                      <a:pt x="358383" y="692829"/>
                    </a:cubicBezTo>
                    <a:cubicBezTo>
                      <a:pt x="198229" y="940747"/>
                      <a:pt x="-19351" y="1251785"/>
                      <a:pt x="238077" y="1781123"/>
                    </a:cubicBezTo>
                    <a:cubicBezTo>
                      <a:pt x="291687" y="1891331"/>
                      <a:pt x="362723" y="1982847"/>
                      <a:pt x="438623" y="2058769"/>
                    </a:cubicBezTo>
                    <a:lnTo>
                      <a:pt x="427129" y="2090176"/>
                    </a:lnTo>
                    <a:cubicBezTo>
                      <a:pt x="227848" y="1927383"/>
                      <a:pt x="64903" y="1727491"/>
                      <a:pt x="15546" y="1469082"/>
                    </a:cubicBezTo>
                    <a:lnTo>
                      <a:pt x="15546" y="1469082"/>
                    </a:lnTo>
                    <a:close/>
                    <a:moveTo>
                      <a:pt x="709465" y="20654"/>
                    </a:moveTo>
                    <a:lnTo>
                      <a:pt x="711755" y="12694"/>
                    </a:lnTo>
                    <a:cubicBezTo>
                      <a:pt x="713761" y="5474"/>
                      <a:pt x="716204" y="1352"/>
                      <a:pt x="718930" y="0"/>
                    </a:cubicBezTo>
                    <a:lnTo>
                      <a:pt x="709465" y="20654"/>
                    </a:lnTo>
                    <a:lnTo>
                      <a:pt x="709465" y="20654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56" name="Freeform: Shape 1955">
                <a:extLst>
                  <a:ext uri="{FF2B5EF4-FFF2-40B4-BE49-F238E27FC236}">
                    <a16:creationId xmlns:a16="http://schemas.microsoft.com/office/drawing/2014/main" id="{8CC2B3EF-6737-4673-A138-C8CE4F410E65}"/>
                  </a:ext>
                </a:extLst>
              </p:cNvPr>
              <p:cNvSpPr/>
              <p:nvPr/>
            </p:nvSpPr>
            <p:spPr>
              <a:xfrm>
                <a:off x="2737751" y="5174903"/>
                <a:ext cx="716758" cy="2063832"/>
              </a:xfrm>
              <a:custGeom>
                <a:avLst/>
                <a:gdLst>
                  <a:gd name="connsiteX0" fmla="*/ 156035 w 716758"/>
                  <a:gd name="connsiteY0" fmla="*/ 734883 h 2063832"/>
                  <a:gd name="connsiteX1" fmla="*/ 282470 w 716758"/>
                  <a:gd name="connsiteY1" fmla="*/ 562406 h 2063832"/>
                  <a:gd name="connsiteX2" fmla="*/ 54552 w 716758"/>
                  <a:gd name="connsiteY2" fmla="*/ 1037458 h 2063832"/>
                  <a:gd name="connsiteX3" fmla="*/ 316211 w 716758"/>
                  <a:gd name="connsiteY3" fmla="*/ 2012208 h 2063832"/>
                  <a:gd name="connsiteX4" fmla="*/ 172175 w 716758"/>
                  <a:gd name="connsiteY4" fmla="*/ 1855020 h 2063832"/>
                  <a:gd name="connsiteX5" fmla="*/ 63167 w 716758"/>
                  <a:gd name="connsiteY5" fmla="*/ 1632249 h 2063832"/>
                  <a:gd name="connsiteX6" fmla="*/ 9600 w 716758"/>
                  <a:gd name="connsiteY6" fmla="*/ 1141297 h 2063832"/>
                  <a:gd name="connsiteX7" fmla="*/ 156035 w 716758"/>
                  <a:gd name="connsiteY7" fmla="*/ 734883 h 2063832"/>
                  <a:gd name="connsiteX8" fmla="*/ 156035 w 716758"/>
                  <a:gd name="connsiteY8" fmla="*/ 734883 h 2063832"/>
                  <a:gd name="connsiteX9" fmla="*/ 620814 w 716758"/>
                  <a:gd name="connsiteY9" fmla="*/ 149885 h 2063832"/>
                  <a:gd name="connsiteX10" fmla="*/ 683170 w 716758"/>
                  <a:gd name="connsiteY10" fmla="*/ 30909 h 2063832"/>
                  <a:gd name="connsiteX11" fmla="*/ 696387 w 716758"/>
                  <a:gd name="connsiteY11" fmla="*/ 1247 h 2063832"/>
                  <a:gd name="connsiteX12" fmla="*/ 699964 w 716758"/>
                  <a:gd name="connsiteY12" fmla="*/ 2229 h 2063832"/>
                  <a:gd name="connsiteX13" fmla="*/ 193091 w 716758"/>
                  <a:gd name="connsiteY13" fmla="*/ 1041886 h 2063832"/>
                  <a:gd name="connsiteX14" fmla="*/ 438152 w 716758"/>
                  <a:gd name="connsiteY14" fmla="*/ 1997071 h 2063832"/>
                  <a:gd name="connsiteX15" fmla="*/ 429210 w 716758"/>
                  <a:gd name="connsiteY15" fmla="*/ 2021521 h 2063832"/>
                  <a:gd name="connsiteX16" fmla="*/ 201728 w 716758"/>
                  <a:gd name="connsiteY16" fmla="*/ 1636676 h 2063832"/>
                  <a:gd name="connsiteX17" fmla="*/ 148162 w 716758"/>
                  <a:gd name="connsiteY17" fmla="*/ 1145725 h 2063832"/>
                  <a:gd name="connsiteX18" fmla="*/ 353223 w 716758"/>
                  <a:gd name="connsiteY18" fmla="*/ 635231 h 2063832"/>
                  <a:gd name="connsiteX19" fmla="*/ 530148 w 716758"/>
                  <a:gd name="connsiteY19" fmla="*/ 340442 h 2063832"/>
                  <a:gd name="connsiteX20" fmla="*/ 566485 w 716758"/>
                  <a:gd name="connsiteY20" fmla="*/ 274706 h 2063832"/>
                  <a:gd name="connsiteX21" fmla="*/ 374706 w 716758"/>
                  <a:gd name="connsiteY21" fmla="*/ 540378 h 2063832"/>
                  <a:gd name="connsiteX22" fmla="*/ 129077 w 716758"/>
                  <a:gd name="connsiteY22" fmla="*/ 1039225 h 2063832"/>
                  <a:gd name="connsiteX23" fmla="*/ 381533 w 716758"/>
                  <a:gd name="connsiteY23" fmla="*/ 1989874 h 2063832"/>
                  <a:gd name="connsiteX24" fmla="*/ 423932 w 716758"/>
                  <a:gd name="connsiteY24" fmla="*/ 2035850 h 2063832"/>
                  <a:gd name="connsiteX25" fmla="*/ 413703 w 716758"/>
                  <a:gd name="connsiteY25" fmla="*/ 2063833 h 2063832"/>
                  <a:gd name="connsiteX26" fmla="*/ 131150 w 716758"/>
                  <a:gd name="connsiteY26" fmla="*/ 1609544 h 2063832"/>
                  <a:gd name="connsiteX27" fmla="*/ 274138 w 716758"/>
                  <a:gd name="connsiteY27" fmla="*/ 638765 h 2063832"/>
                  <a:gd name="connsiteX28" fmla="*/ 620814 w 716758"/>
                  <a:gd name="connsiteY28" fmla="*/ 149885 h 2063832"/>
                  <a:gd name="connsiteX29" fmla="*/ 620814 w 716758"/>
                  <a:gd name="connsiteY29" fmla="*/ 149885 h 2063832"/>
                  <a:gd name="connsiteX30" fmla="*/ 712352 w 716758"/>
                  <a:gd name="connsiteY30" fmla="*/ 16514 h 2063832"/>
                  <a:gd name="connsiteX31" fmla="*/ 716758 w 716758"/>
                  <a:gd name="connsiteY31" fmla="*/ 28859 h 2063832"/>
                  <a:gd name="connsiteX32" fmla="*/ 509560 w 716758"/>
                  <a:gd name="connsiteY32" fmla="*/ 566354 h 2063832"/>
                  <a:gd name="connsiteX33" fmla="*/ 309689 w 716758"/>
                  <a:gd name="connsiteY33" fmla="*/ 1079007 h 2063832"/>
                  <a:gd name="connsiteX34" fmla="*/ 306679 w 716758"/>
                  <a:gd name="connsiteY34" fmla="*/ 1578247 h 2063832"/>
                  <a:gd name="connsiteX35" fmla="*/ 357541 w 716758"/>
                  <a:gd name="connsiteY35" fmla="*/ 1726971 h 2063832"/>
                  <a:gd name="connsiteX36" fmla="*/ 457062 w 716758"/>
                  <a:gd name="connsiteY36" fmla="*/ 1945359 h 2063832"/>
                  <a:gd name="connsiteX37" fmla="*/ 454314 w 716758"/>
                  <a:gd name="connsiteY37" fmla="*/ 1952905 h 2063832"/>
                  <a:gd name="connsiteX38" fmla="*/ 305436 w 716758"/>
                  <a:gd name="connsiteY38" fmla="*/ 1667102 h 2063832"/>
                  <a:gd name="connsiteX39" fmla="*/ 431588 w 716758"/>
                  <a:gd name="connsiteY39" fmla="*/ 667707 h 2063832"/>
                  <a:gd name="connsiteX40" fmla="*/ 712352 w 716758"/>
                  <a:gd name="connsiteY40" fmla="*/ 16514 h 2063832"/>
                  <a:gd name="connsiteX41" fmla="*/ 712352 w 716758"/>
                  <a:gd name="connsiteY41" fmla="*/ 16514 h 206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16758" h="2063832">
                    <a:moveTo>
                      <a:pt x="156035" y="734883"/>
                    </a:moveTo>
                    <a:cubicBezTo>
                      <a:pt x="194770" y="675493"/>
                      <a:pt x="237868" y="618154"/>
                      <a:pt x="282470" y="562406"/>
                    </a:cubicBezTo>
                    <a:cubicBezTo>
                      <a:pt x="191760" y="715820"/>
                      <a:pt x="104192" y="870194"/>
                      <a:pt x="54552" y="1037458"/>
                    </a:cubicBezTo>
                    <a:cubicBezTo>
                      <a:pt x="-51120" y="1393360"/>
                      <a:pt x="89535" y="1750745"/>
                      <a:pt x="316211" y="2012208"/>
                    </a:cubicBezTo>
                    <a:cubicBezTo>
                      <a:pt x="263844" y="1963156"/>
                      <a:pt x="215250" y="1910920"/>
                      <a:pt x="172175" y="1855020"/>
                    </a:cubicBezTo>
                    <a:cubicBezTo>
                      <a:pt x="128314" y="1784682"/>
                      <a:pt x="91455" y="1710417"/>
                      <a:pt x="63167" y="1632249"/>
                    </a:cubicBezTo>
                    <a:cubicBezTo>
                      <a:pt x="7201" y="1477526"/>
                      <a:pt x="-14195" y="1309652"/>
                      <a:pt x="9600" y="1141297"/>
                    </a:cubicBezTo>
                    <a:cubicBezTo>
                      <a:pt x="29688" y="999268"/>
                      <a:pt x="86329" y="864873"/>
                      <a:pt x="156035" y="734883"/>
                    </a:cubicBezTo>
                    <a:lnTo>
                      <a:pt x="156035" y="734883"/>
                    </a:lnTo>
                    <a:close/>
                    <a:moveTo>
                      <a:pt x="620814" y="149885"/>
                    </a:moveTo>
                    <a:cubicBezTo>
                      <a:pt x="646638" y="112589"/>
                      <a:pt x="668775" y="73570"/>
                      <a:pt x="683170" y="30909"/>
                    </a:cubicBezTo>
                    <a:lnTo>
                      <a:pt x="696387" y="1247"/>
                    </a:lnTo>
                    <a:cubicBezTo>
                      <a:pt x="697369" y="-956"/>
                      <a:pt x="700596" y="4"/>
                      <a:pt x="699964" y="2229"/>
                    </a:cubicBezTo>
                    <a:cubicBezTo>
                      <a:pt x="592962" y="370410"/>
                      <a:pt x="301946" y="675188"/>
                      <a:pt x="193091" y="1041886"/>
                    </a:cubicBezTo>
                    <a:cubicBezTo>
                      <a:pt x="90037" y="1388998"/>
                      <a:pt x="221292" y="1737484"/>
                      <a:pt x="438152" y="1997071"/>
                    </a:cubicBezTo>
                    <a:lnTo>
                      <a:pt x="429210" y="2021521"/>
                    </a:lnTo>
                    <a:cubicBezTo>
                      <a:pt x="331652" y="1905969"/>
                      <a:pt x="252742" y="1777702"/>
                      <a:pt x="201728" y="1636676"/>
                    </a:cubicBezTo>
                    <a:cubicBezTo>
                      <a:pt x="145741" y="1481932"/>
                      <a:pt x="124367" y="1314079"/>
                      <a:pt x="148162" y="1145725"/>
                    </a:cubicBezTo>
                    <a:cubicBezTo>
                      <a:pt x="173636" y="965440"/>
                      <a:pt x="257977" y="797501"/>
                      <a:pt x="353223" y="635231"/>
                    </a:cubicBezTo>
                    <a:cubicBezTo>
                      <a:pt x="411173" y="536496"/>
                      <a:pt x="473027" y="439570"/>
                      <a:pt x="530148" y="340442"/>
                    </a:cubicBezTo>
                    <a:cubicBezTo>
                      <a:pt x="542711" y="318632"/>
                      <a:pt x="554794" y="296734"/>
                      <a:pt x="566485" y="274706"/>
                    </a:cubicBezTo>
                    <a:cubicBezTo>
                      <a:pt x="507531" y="366244"/>
                      <a:pt x="438479" y="452940"/>
                      <a:pt x="374706" y="540378"/>
                    </a:cubicBezTo>
                    <a:cubicBezTo>
                      <a:pt x="262208" y="694599"/>
                      <a:pt x="167398" y="855276"/>
                      <a:pt x="129077" y="1039225"/>
                    </a:cubicBezTo>
                    <a:cubicBezTo>
                      <a:pt x="58150" y="1379663"/>
                      <a:pt x="155882" y="1733035"/>
                      <a:pt x="381533" y="1989874"/>
                    </a:cubicBezTo>
                    <a:cubicBezTo>
                      <a:pt x="395317" y="2005577"/>
                      <a:pt x="409450" y="2020888"/>
                      <a:pt x="423932" y="2035850"/>
                    </a:cubicBezTo>
                    <a:lnTo>
                      <a:pt x="413703" y="2063833"/>
                    </a:lnTo>
                    <a:cubicBezTo>
                      <a:pt x="287617" y="1935740"/>
                      <a:pt x="187704" y="1786077"/>
                      <a:pt x="131150" y="1609544"/>
                    </a:cubicBezTo>
                    <a:cubicBezTo>
                      <a:pt x="26896" y="1283959"/>
                      <a:pt x="76929" y="935582"/>
                      <a:pt x="274138" y="638765"/>
                    </a:cubicBezTo>
                    <a:cubicBezTo>
                      <a:pt x="385022" y="471871"/>
                      <a:pt x="517957" y="320486"/>
                      <a:pt x="620814" y="149885"/>
                    </a:cubicBezTo>
                    <a:lnTo>
                      <a:pt x="620814" y="149885"/>
                    </a:lnTo>
                    <a:close/>
                    <a:moveTo>
                      <a:pt x="712352" y="16514"/>
                    </a:moveTo>
                    <a:cubicBezTo>
                      <a:pt x="713835" y="20113"/>
                      <a:pt x="715318" y="24235"/>
                      <a:pt x="716758" y="28859"/>
                    </a:cubicBezTo>
                    <a:cubicBezTo>
                      <a:pt x="667641" y="285305"/>
                      <a:pt x="629233" y="330388"/>
                      <a:pt x="509560" y="566354"/>
                    </a:cubicBezTo>
                    <a:cubicBezTo>
                      <a:pt x="425415" y="732287"/>
                      <a:pt x="350257" y="902474"/>
                      <a:pt x="309689" y="1079007"/>
                    </a:cubicBezTo>
                    <a:cubicBezTo>
                      <a:pt x="271107" y="1247012"/>
                      <a:pt x="265523" y="1417090"/>
                      <a:pt x="306679" y="1578247"/>
                    </a:cubicBezTo>
                    <a:cubicBezTo>
                      <a:pt x="319700" y="1629217"/>
                      <a:pt x="336843" y="1678858"/>
                      <a:pt x="357541" y="1726971"/>
                    </a:cubicBezTo>
                    <a:cubicBezTo>
                      <a:pt x="380137" y="1803766"/>
                      <a:pt x="413310" y="1877245"/>
                      <a:pt x="457062" y="1945359"/>
                    </a:cubicBezTo>
                    <a:lnTo>
                      <a:pt x="454314" y="1952905"/>
                    </a:lnTo>
                    <a:cubicBezTo>
                      <a:pt x="391914" y="1864551"/>
                      <a:pt x="340813" y="1769022"/>
                      <a:pt x="305436" y="1667102"/>
                    </a:cubicBezTo>
                    <a:cubicBezTo>
                      <a:pt x="192480" y="1341648"/>
                      <a:pt x="277868" y="992900"/>
                      <a:pt x="431588" y="667707"/>
                    </a:cubicBezTo>
                    <a:cubicBezTo>
                      <a:pt x="551479" y="414074"/>
                      <a:pt x="627706" y="293921"/>
                      <a:pt x="712352" y="16514"/>
                    </a:cubicBezTo>
                    <a:lnTo>
                      <a:pt x="712352" y="16514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57" name="Freeform: Shape 1956">
                <a:extLst>
                  <a:ext uri="{FF2B5EF4-FFF2-40B4-BE49-F238E27FC236}">
                    <a16:creationId xmlns:a16="http://schemas.microsoft.com/office/drawing/2014/main" id="{B451B858-0146-4A8D-893B-09CBBECFAC7E}"/>
                  </a:ext>
                </a:extLst>
              </p:cNvPr>
              <p:cNvSpPr/>
              <p:nvPr/>
            </p:nvSpPr>
            <p:spPr>
              <a:xfrm>
                <a:off x="2876015" y="5478636"/>
                <a:ext cx="792219" cy="2067429"/>
              </a:xfrm>
              <a:custGeom>
                <a:avLst/>
                <a:gdLst>
                  <a:gd name="connsiteX0" fmla="*/ 37096 w 792219"/>
                  <a:gd name="connsiteY0" fmla="*/ 1185461 h 2067429"/>
                  <a:gd name="connsiteX1" fmla="*/ 196900 w 792219"/>
                  <a:gd name="connsiteY1" fmla="*/ 777346 h 2067429"/>
                  <a:gd name="connsiteX2" fmla="*/ 489399 w 792219"/>
                  <a:gd name="connsiteY2" fmla="*/ 425195 h 2067429"/>
                  <a:gd name="connsiteX3" fmla="*/ 644558 w 792219"/>
                  <a:gd name="connsiteY3" fmla="*/ 225347 h 2067429"/>
                  <a:gd name="connsiteX4" fmla="*/ 767831 w 792219"/>
                  <a:gd name="connsiteY4" fmla="*/ 3688 h 2067429"/>
                  <a:gd name="connsiteX5" fmla="*/ 785737 w 792219"/>
                  <a:gd name="connsiteY5" fmla="*/ 9860 h 2067429"/>
                  <a:gd name="connsiteX6" fmla="*/ 784886 w 792219"/>
                  <a:gd name="connsiteY6" fmla="*/ 30122 h 2067429"/>
                  <a:gd name="connsiteX7" fmla="*/ 753217 w 792219"/>
                  <a:gd name="connsiteY7" fmla="*/ 522033 h 2067429"/>
                  <a:gd name="connsiteX8" fmla="*/ 537775 w 792219"/>
                  <a:gd name="connsiteY8" fmla="*/ 1004654 h 2067429"/>
                  <a:gd name="connsiteX9" fmla="*/ 268504 w 792219"/>
                  <a:gd name="connsiteY9" fmla="*/ 1462737 h 2067429"/>
                  <a:gd name="connsiteX10" fmla="*/ 162243 w 792219"/>
                  <a:gd name="connsiteY10" fmla="*/ 1951573 h 2067429"/>
                  <a:gd name="connsiteX11" fmla="*/ 160651 w 792219"/>
                  <a:gd name="connsiteY11" fmla="*/ 2019360 h 2067429"/>
                  <a:gd name="connsiteX12" fmla="*/ 57510 w 792219"/>
                  <a:gd name="connsiteY12" fmla="*/ 2067429 h 2067429"/>
                  <a:gd name="connsiteX13" fmla="*/ 37096 w 792219"/>
                  <a:gd name="connsiteY13" fmla="*/ 1185461 h 2067429"/>
                  <a:gd name="connsiteX14" fmla="*/ 37096 w 792219"/>
                  <a:gd name="connsiteY14" fmla="*/ 1185461 h 2067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2219" h="2067429">
                    <a:moveTo>
                      <a:pt x="37096" y="1185461"/>
                    </a:moveTo>
                    <a:cubicBezTo>
                      <a:pt x="71774" y="1043323"/>
                      <a:pt x="125471" y="906005"/>
                      <a:pt x="196900" y="777346"/>
                    </a:cubicBezTo>
                    <a:cubicBezTo>
                      <a:pt x="272059" y="642012"/>
                      <a:pt x="382986" y="538827"/>
                      <a:pt x="489399" y="425195"/>
                    </a:cubicBezTo>
                    <a:cubicBezTo>
                      <a:pt x="547480" y="363188"/>
                      <a:pt x="600021" y="296427"/>
                      <a:pt x="644558" y="225347"/>
                    </a:cubicBezTo>
                    <a:cubicBezTo>
                      <a:pt x="689531" y="153547"/>
                      <a:pt x="719739" y="73176"/>
                      <a:pt x="767831" y="3688"/>
                    </a:cubicBezTo>
                    <a:cubicBezTo>
                      <a:pt x="773130" y="-3989"/>
                      <a:pt x="785737" y="1420"/>
                      <a:pt x="785737" y="9860"/>
                    </a:cubicBezTo>
                    <a:cubicBezTo>
                      <a:pt x="785737" y="16621"/>
                      <a:pt x="785409" y="23361"/>
                      <a:pt x="784886" y="30122"/>
                    </a:cubicBezTo>
                    <a:cubicBezTo>
                      <a:pt x="800197" y="197386"/>
                      <a:pt x="792411" y="353090"/>
                      <a:pt x="753217" y="522033"/>
                    </a:cubicBezTo>
                    <a:cubicBezTo>
                      <a:pt x="712955" y="695622"/>
                      <a:pt x="638561" y="855710"/>
                      <a:pt x="537775" y="1004654"/>
                    </a:cubicBezTo>
                    <a:cubicBezTo>
                      <a:pt x="436967" y="1153684"/>
                      <a:pt x="332779" y="1295102"/>
                      <a:pt x="268504" y="1462737"/>
                    </a:cubicBezTo>
                    <a:cubicBezTo>
                      <a:pt x="208438" y="1619401"/>
                      <a:pt x="170401" y="1783371"/>
                      <a:pt x="162243" y="1951573"/>
                    </a:cubicBezTo>
                    <a:cubicBezTo>
                      <a:pt x="161153" y="1974190"/>
                      <a:pt x="160651" y="1996807"/>
                      <a:pt x="160651" y="2019360"/>
                    </a:cubicBezTo>
                    <a:lnTo>
                      <a:pt x="57510" y="2067429"/>
                    </a:lnTo>
                    <a:cubicBezTo>
                      <a:pt x="-7070" y="1763131"/>
                      <a:pt x="-21967" y="1427513"/>
                      <a:pt x="37096" y="1185461"/>
                    </a:cubicBezTo>
                    <a:lnTo>
                      <a:pt x="37096" y="1185461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58" name="Freeform: Shape 1957">
                <a:extLst>
                  <a:ext uri="{FF2B5EF4-FFF2-40B4-BE49-F238E27FC236}">
                    <a16:creationId xmlns:a16="http://schemas.microsoft.com/office/drawing/2014/main" id="{70ED0D56-8BB4-40C7-9D2A-99834278058A}"/>
                  </a:ext>
                </a:extLst>
              </p:cNvPr>
              <p:cNvSpPr/>
              <p:nvPr/>
            </p:nvSpPr>
            <p:spPr>
              <a:xfrm>
                <a:off x="2876010" y="5478641"/>
                <a:ext cx="789994" cy="2067424"/>
              </a:xfrm>
              <a:custGeom>
                <a:avLst/>
                <a:gdLst>
                  <a:gd name="connsiteX0" fmla="*/ 37101 w 789994"/>
                  <a:gd name="connsiteY0" fmla="*/ 1185478 h 2067424"/>
                  <a:gd name="connsiteX1" fmla="*/ 196905 w 789994"/>
                  <a:gd name="connsiteY1" fmla="*/ 777341 h 2067424"/>
                  <a:gd name="connsiteX2" fmla="*/ 489404 w 789994"/>
                  <a:gd name="connsiteY2" fmla="*/ 425190 h 2067424"/>
                  <a:gd name="connsiteX3" fmla="*/ 644542 w 789994"/>
                  <a:gd name="connsiteY3" fmla="*/ 225364 h 2067424"/>
                  <a:gd name="connsiteX4" fmla="*/ 767792 w 789994"/>
                  <a:gd name="connsiteY4" fmla="*/ 3683 h 2067424"/>
                  <a:gd name="connsiteX5" fmla="*/ 785720 w 789994"/>
                  <a:gd name="connsiteY5" fmla="*/ 9855 h 2067424"/>
                  <a:gd name="connsiteX6" fmla="*/ 784847 w 789994"/>
                  <a:gd name="connsiteY6" fmla="*/ 30117 h 2067424"/>
                  <a:gd name="connsiteX7" fmla="*/ 789973 w 789994"/>
                  <a:gd name="connsiteY7" fmla="*/ 100979 h 2067424"/>
                  <a:gd name="connsiteX8" fmla="*/ 789995 w 789994"/>
                  <a:gd name="connsiteY8" fmla="*/ 101154 h 2067424"/>
                  <a:gd name="connsiteX9" fmla="*/ 789973 w 789994"/>
                  <a:gd name="connsiteY9" fmla="*/ 101219 h 2067424"/>
                  <a:gd name="connsiteX10" fmla="*/ 435205 w 789994"/>
                  <a:gd name="connsiteY10" fmla="*/ 837516 h 2067424"/>
                  <a:gd name="connsiteX11" fmla="*/ 164975 w 789994"/>
                  <a:gd name="connsiteY11" fmla="*/ 1417802 h 2067424"/>
                  <a:gd name="connsiteX12" fmla="*/ 91103 w 789994"/>
                  <a:gd name="connsiteY12" fmla="*/ 2051787 h 2067424"/>
                  <a:gd name="connsiteX13" fmla="*/ 57537 w 789994"/>
                  <a:gd name="connsiteY13" fmla="*/ 2067425 h 2067424"/>
                  <a:gd name="connsiteX14" fmla="*/ 37101 w 789994"/>
                  <a:gd name="connsiteY14" fmla="*/ 1185478 h 2067424"/>
                  <a:gd name="connsiteX15" fmla="*/ 37101 w 789994"/>
                  <a:gd name="connsiteY15" fmla="*/ 1185478 h 2067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9994" h="2067424">
                    <a:moveTo>
                      <a:pt x="37101" y="1185478"/>
                    </a:moveTo>
                    <a:cubicBezTo>
                      <a:pt x="71757" y="1043340"/>
                      <a:pt x="125476" y="906022"/>
                      <a:pt x="196905" y="777341"/>
                    </a:cubicBezTo>
                    <a:cubicBezTo>
                      <a:pt x="272064" y="642029"/>
                      <a:pt x="382992" y="538822"/>
                      <a:pt x="489404" y="425190"/>
                    </a:cubicBezTo>
                    <a:cubicBezTo>
                      <a:pt x="547464" y="363183"/>
                      <a:pt x="600005" y="296444"/>
                      <a:pt x="644542" y="225364"/>
                    </a:cubicBezTo>
                    <a:cubicBezTo>
                      <a:pt x="689514" y="153564"/>
                      <a:pt x="719744" y="73171"/>
                      <a:pt x="767792" y="3683"/>
                    </a:cubicBezTo>
                    <a:cubicBezTo>
                      <a:pt x="773114" y="-3994"/>
                      <a:pt x="785720" y="1437"/>
                      <a:pt x="785720" y="9855"/>
                    </a:cubicBezTo>
                    <a:cubicBezTo>
                      <a:pt x="785720" y="16617"/>
                      <a:pt x="785393" y="23356"/>
                      <a:pt x="784847" y="30117"/>
                    </a:cubicBezTo>
                    <a:cubicBezTo>
                      <a:pt x="787029" y="53956"/>
                      <a:pt x="788773" y="77533"/>
                      <a:pt x="789973" y="100979"/>
                    </a:cubicBezTo>
                    <a:lnTo>
                      <a:pt x="789995" y="101154"/>
                    </a:lnTo>
                    <a:lnTo>
                      <a:pt x="789973" y="101219"/>
                    </a:lnTo>
                    <a:cubicBezTo>
                      <a:pt x="789929" y="108984"/>
                      <a:pt x="729144" y="438189"/>
                      <a:pt x="435205" y="837516"/>
                    </a:cubicBezTo>
                    <a:cubicBezTo>
                      <a:pt x="317277" y="997691"/>
                      <a:pt x="241595" y="1148859"/>
                      <a:pt x="164975" y="1417802"/>
                    </a:cubicBezTo>
                    <a:cubicBezTo>
                      <a:pt x="105433" y="1626724"/>
                      <a:pt x="75029" y="1846224"/>
                      <a:pt x="91103" y="2051787"/>
                    </a:cubicBezTo>
                    <a:lnTo>
                      <a:pt x="57537" y="2067425"/>
                    </a:lnTo>
                    <a:cubicBezTo>
                      <a:pt x="-7087" y="1763126"/>
                      <a:pt x="-21962" y="1427508"/>
                      <a:pt x="37101" y="1185478"/>
                    </a:cubicBezTo>
                    <a:lnTo>
                      <a:pt x="37101" y="1185478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59" name="Freeform: Shape 1958">
                <a:extLst>
                  <a:ext uri="{FF2B5EF4-FFF2-40B4-BE49-F238E27FC236}">
                    <a16:creationId xmlns:a16="http://schemas.microsoft.com/office/drawing/2014/main" id="{D2073728-7AF4-4D93-9AA5-4CE6EE5D72C7}"/>
                  </a:ext>
                </a:extLst>
              </p:cNvPr>
              <p:cNvSpPr/>
              <p:nvPr/>
            </p:nvSpPr>
            <p:spPr>
              <a:xfrm>
                <a:off x="2963056" y="5577113"/>
                <a:ext cx="704825" cy="1953030"/>
              </a:xfrm>
              <a:custGeom>
                <a:avLst/>
                <a:gdLst>
                  <a:gd name="connsiteX0" fmla="*/ 702840 w 704825"/>
                  <a:gd name="connsiteY0" fmla="*/ 2986 h 1953030"/>
                  <a:gd name="connsiteX1" fmla="*/ 704825 w 704825"/>
                  <a:gd name="connsiteY1" fmla="*/ 71188 h 1953030"/>
                  <a:gd name="connsiteX2" fmla="*/ 333612 w 704825"/>
                  <a:gd name="connsiteY2" fmla="*/ 780810 h 1953030"/>
                  <a:gd name="connsiteX3" fmla="*/ 95901 w 704825"/>
                  <a:gd name="connsiteY3" fmla="*/ 1254706 h 1953030"/>
                  <a:gd name="connsiteX4" fmla="*/ 25824 w 704825"/>
                  <a:gd name="connsiteY4" fmla="*/ 1791961 h 1953030"/>
                  <a:gd name="connsiteX5" fmla="*/ 29619 w 704825"/>
                  <a:gd name="connsiteY5" fmla="*/ 1941427 h 1953030"/>
                  <a:gd name="connsiteX6" fmla="*/ 4712 w 704825"/>
                  <a:gd name="connsiteY6" fmla="*/ 1953031 h 1953030"/>
                  <a:gd name="connsiteX7" fmla="*/ 45868 w 704825"/>
                  <a:gd name="connsiteY7" fmla="*/ 1347378 h 1953030"/>
                  <a:gd name="connsiteX8" fmla="*/ 523319 w 704825"/>
                  <a:gd name="connsiteY8" fmla="*/ 440546 h 1953030"/>
                  <a:gd name="connsiteX9" fmla="*/ 702840 w 704825"/>
                  <a:gd name="connsiteY9" fmla="*/ 2986 h 1953030"/>
                  <a:gd name="connsiteX10" fmla="*/ 702840 w 704825"/>
                  <a:gd name="connsiteY10" fmla="*/ 2986 h 195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4825" h="1953030">
                    <a:moveTo>
                      <a:pt x="702840" y="2986"/>
                    </a:moveTo>
                    <a:cubicBezTo>
                      <a:pt x="703974" y="25800"/>
                      <a:pt x="704650" y="48527"/>
                      <a:pt x="704825" y="71188"/>
                    </a:cubicBezTo>
                    <a:cubicBezTo>
                      <a:pt x="646853" y="329662"/>
                      <a:pt x="477212" y="559587"/>
                      <a:pt x="333612" y="780810"/>
                    </a:cubicBezTo>
                    <a:cubicBezTo>
                      <a:pt x="236469" y="930473"/>
                      <a:pt x="147504" y="1084803"/>
                      <a:pt x="95901" y="1254706"/>
                    </a:cubicBezTo>
                    <a:cubicBezTo>
                      <a:pt x="43229" y="1428077"/>
                      <a:pt x="25868" y="1610171"/>
                      <a:pt x="25824" y="1791961"/>
                    </a:cubicBezTo>
                    <a:cubicBezTo>
                      <a:pt x="25802" y="1841776"/>
                      <a:pt x="27242" y="1891613"/>
                      <a:pt x="29619" y="1941427"/>
                    </a:cubicBezTo>
                    <a:lnTo>
                      <a:pt x="4712" y="1953031"/>
                    </a:lnTo>
                    <a:cubicBezTo>
                      <a:pt x="-6761" y="1748558"/>
                      <a:pt x="1157" y="1544282"/>
                      <a:pt x="45868" y="1347378"/>
                    </a:cubicBezTo>
                    <a:cubicBezTo>
                      <a:pt x="123207" y="1006526"/>
                      <a:pt x="347985" y="738171"/>
                      <a:pt x="523319" y="440546"/>
                    </a:cubicBezTo>
                    <a:cubicBezTo>
                      <a:pt x="583821" y="337841"/>
                      <a:pt x="716973" y="-37101"/>
                      <a:pt x="702840" y="2986"/>
                    </a:cubicBezTo>
                    <a:lnTo>
                      <a:pt x="702840" y="2986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60" name="Freeform: Shape 1959">
                <a:extLst>
                  <a:ext uri="{FF2B5EF4-FFF2-40B4-BE49-F238E27FC236}">
                    <a16:creationId xmlns:a16="http://schemas.microsoft.com/office/drawing/2014/main" id="{3E8094FD-52F9-4C78-9AD5-0C9F0953833B}"/>
                  </a:ext>
                </a:extLst>
              </p:cNvPr>
              <p:cNvSpPr/>
              <p:nvPr/>
            </p:nvSpPr>
            <p:spPr>
              <a:xfrm>
                <a:off x="2925374" y="5478703"/>
                <a:ext cx="730990" cy="2065747"/>
              </a:xfrm>
              <a:custGeom>
                <a:avLst/>
                <a:gdLst>
                  <a:gd name="connsiteX0" fmla="*/ 726563 w 730990"/>
                  <a:gd name="connsiteY0" fmla="*/ 0 h 2065747"/>
                  <a:gd name="connsiteX1" fmla="*/ 730990 w 730990"/>
                  <a:gd name="connsiteY1" fmla="*/ 1418 h 2065747"/>
                  <a:gd name="connsiteX2" fmla="*/ 582047 w 730990"/>
                  <a:gd name="connsiteY2" fmla="*/ 315531 h 2065747"/>
                  <a:gd name="connsiteX3" fmla="*/ 320104 w 730990"/>
                  <a:gd name="connsiteY3" fmla="*/ 640505 h 2065747"/>
                  <a:gd name="connsiteX4" fmla="*/ 141150 w 730990"/>
                  <a:gd name="connsiteY4" fmla="*/ 1035753 h 2065747"/>
                  <a:gd name="connsiteX5" fmla="*/ 34345 w 730990"/>
                  <a:gd name="connsiteY5" fmla="*/ 2055170 h 2065747"/>
                  <a:gd name="connsiteX6" fmla="*/ 11662 w 730990"/>
                  <a:gd name="connsiteY6" fmla="*/ 2065748 h 2065747"/>
                  <a:gd name="connsiteX7" fmla="*/ 65206 w 730990"/>
                  <a:gd name="connsiteY7" fmla="*/ 1174424 h 2065747"/>
                  <a:gd name="connsiteX8" fmla="*/ 245644 w 730990"/>
                  <a:gd name="connsiteY8" fmla="*/ 718630 h 2065747"/>
                  <a:gd name="connsiteX9" fmla="*/ 489266 w 730990"/>
                  <a:gd name="connsiteY9" fmla="*/ 391453 h 2065747"/>
                  <a:gd name="connsiteX10" fmla="*/ 726563 w 730990"/>
                  <a:gd name="connsiteY10" fmla="*/ 0 h 2065747"/>
                  <a:gd name="connsiteX11" fmla="*/ 726563 w 730990"/>
                  <a:gd name="connsiteY11" fmla="*/ 0 h 206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0990" h="2065747">
                    <a:moveTo>
                      <a:pt x="726563" y="0"/>
                    </a:moveTo>
                    <a:cubicBezTo>
                      <a:pt x="728089" y="153"/>
                      <a:pt x="729616" y="654"/>
                      <a:pt x="730990" y="1418"/>
                    </a:cubicBezTo>
                    <a:cubicBezTo>
                      <a:pt x="705232" y="116904"/>
                      <a:pt x="653105" y="218976"/>
                      <a:pt x="582047" y="315531"/>
                    </a:cubicBezTo>
                    <a:cubicBezTo>
                      <a:pt x="499778" y="427309"/>
                      <a:pt x="394696" y="523667"/>
                      <a:pt x="320104" y="640505"/>
                    </a:cubicBezTo>
                    <a:cubicBezTo>
                      <a:pt x="242329" y="762294"/>
                      <a:pt x="192099" y="901968"/>
                      <a:pt x="141150" y="1035753"/>
                    </a:cubicBezTo>
                    <a:cubicBezTo>
                      <a:pt x="6297" y="1389888"/>
                      <a:pt x="-835" y="1704895"/>
                      <a:pt x="34345" y="2055170"/>
                    </a:cubicBezTo>
                    <a:lnTo>
                      <a:pt x="11662" y="2065748"/>
                    </a:lnTo>
                    <a:cubicBezTo>
                      <a:pt x="-13289" y="1753271"/>
                      <a:pt x="561" y="1364632"/>
                      <a:pt x="65206" y="1174424"/>
                    </a:cubicBezTo>
                    <a:cubicBezTo>
                      <a:pt x="112557" y="1035121"/>
                      <a:pt x="179624" y="850605"/>
                      <a:pt x="245644" y="718630"/>
                    </a:cubicBezTo>
                    <a:cubicBezTo>
                      <a:pt x="307389" y="595183"/>
                      <a:pt x="399625" y="496862"/>
                      <a:pt x="489266" y="391453"/>
                    </a:cubicBezTo>
                    <a:cubicBezTo>
                      <a:pt x="588045" y="275334"/>
                      <a:pt x="683116" y="145759"/>
                      <a:pt x="726563" y="0"/>
                    </a:cubicBezTo>
                    <a:lnTo>
                      <a:pt x="726563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61" name="Freeform: Shape 1960">
                <a:extLst>
                  <a:ext uri="{FF2B5EF4-FFF2-40B4-BE49-F238E27FC236}">
                    <a16:creationId xmlns:a16="http://schemas.microsoft.com/office/drawing/2014/main" id="{0127BC78-B68A-4A47-9408-C74870F6B8EE}"/>
                  </a:ext>
                </a:extLst>
              </p:cNvPr>
              <p:cNvSpPr/>
              <p:nvPr/>
            </p:nvSpPr>
            <p:spPr>
              <a:xfrm>
                <a:off x="3030289" y="5659053"/>
                <a:ext cx="637635" cy="1841450"/>
              </a:xfrm>
              <a:custGeom>
                <a:avLst/>
                <a:gdLst>
                  <a:gd name="connsiteX0" fmla="*/ 637635 w 637635"/>
                  <a:gd name="connsiteY0" fmla="*/ 0 h 1841450"/>
                  <a:gd name="connsiteX1" fmla="*/ 631441 w 637635"/>
                  <a:gd name="connsiteY1" fmla="*/ 139455 h 1841450"/>
                  <a:gd name="connsiteX2" fmla="*/ 331439 w 637635"/>
                  <a:gd name="connsiteY2" fmla="*/ 720877 h 1841450"/>
                  <a:gd name="connsiteX3" fmla="*/ 64480 w 637635"/>
                  <a:gd name="connsiteY3" fmla="*/ 1431808 h 1841450"/>
                  <a:gd name="connsiteX4" fmla="*/ 7991 w 637635"/>
                  <a:gd name="connsiteY4" fmla="*/ 1771155 h 1841450"/>
                  <a:gd name="connsiteX5" fmla="*/ 6399 w 637635"/>
                  <a:gd name="connsiteY5" fmla="*/ 1838942 h 1841450"/>
                  <a:gd name="connsiteX6" fmla="*/ 1034 w 637635"/>
                  <a:gd name="connsiteY6" fmla="*/ 1841450 h 1841450"/>
                  <a:gd name="connsiteX7" fmla="*/ 77567 w 637635"/>
                  <a:gd name="connsiteY7" fmla="*/ 1228142 h 1841450"/>
                  <a:gd name="connsiteX8" fmla="*/ 241210 w 637635"/>
                  <a:gd name="connsiteY8" fmla="*/ 815774 h 1841450"/>
                  <a:gd name="connsiteX9" fmla="*/ 491004 w 637635"/>
                  <a:gd name="connsiteY9" fmla="*/ 391845 h 1841450"/>
                  <a:gd name="connsiteX10" fmla="*/ 637635 w 637635"/>
                  <a:gd name="connsiteY10" fmla="*/ 0 h 1841450"/>
                  <a:gd name="connsiteX11" fmla="*/ 637635 w 637635"/>
                  <a:gd name="connsiteY11" fmla="*/ 0 h 184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7635" h="1841450">
                    <a:moveTo>
                      <a:pt x="637635" y="0"/>
                    </a:moveTo>
                    <a:cubicBezTo>
                      <a:pt x="637679" y="46718"/>
                      <a:pt x="635650" y="93152"/>
                      <a:pt x="631441" y="139455"/>
                    </a:cubicBezTo>
                    <a:cubicBezTo>
                      <a:pt x="573011" y="348181"/>
                      <a:pt x="439074" y="538804"/>
                      <a:pt x="331439" y="720877"/>
                    </a:cubicBezTo>
                    <a:cubicBezTo>
                      <a:pt x="200991" y="941554"/>
                      <a:pt x="109301" y="1180072"/>
                      <a:pt x="64480" y="1431808"/>
                    </a:cubicBezTo>
                    <a:cubicBezTo>
                      <a:pt x="33270" y="1542277"/>
                      <a:pt x="13597" y="1655735"/>
                      <a:pt x="7991" y="1771155"/>
                    </a:cubicBezTo>
                    <a:cubicBezTo>
                      <a:pt x="6901" y="1793773"/>
                      <a:pt x="6399" y="1816390"/>
                      <a:pt x="6399" y="1838942"/>
                    </a:cubicBezTo>
                    <a:lnTo>
                      <a:pt x="1034" y="1841450"/>
                    </a:lnTo>
                    <a:cubicBezTo>
                      <a:pt x="-6054" y="1632463"/>
                      <a:pt x="23717" y="1423433"/>
                      <a:pt x="77567" y="1228142"/>
                    </a:cubicBezTo>
                    <a:cubicBezTo>
                      <a:pt x="116978" y="1085110"/>
                      <a:pt x="171875" y="946854"/>
                      <a:pt x="241210" y="815774"/>
                    </a:cubicBezTo>
                    <a:cubicBezTo>
                      <a:pt x="317852" y="670887"/>
                      <a:pt x="411266" y="535096"/>
                      <a:pt x="491004" y="391845"/>
                    </a:cubicBezTo>
                    <a:cubicBezTo>
                      <a:pt x="560034" y="267940"/>
                      <a:pt x="612902" y="138256"/>
                      <a:pt x="637635" y="0"/>
                    </a:cubicBezTo>
                    <a:lnTo>
                      <a:pt x="637635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62" name="Freeform: Shape 1961">
                <a:extLst>
                  <a:ext uri="{FF2B5EF4-FFF2-40B4-BE49-F238E27FC236}">
                    <a16:creationId xmlns:a16="http://schemas.microsoft.com/office/drawing/2014/main" id="{4C896A05-A190-43D0-A411-205D0A4B91FF}"/>
                  </a:ext>
                </a:extLst>
              </p:cNvPr>
              <p:cNvSpPr/>
              <p:nvPr/>
            </p:nvSpPr>
            <p:spPr>
              <a:xfrm>
                <a:off x="2374405" y="5357103"/>
                <a:ext cx="679934" cy="1827010"/>
              </a:xfrm>
              <a:custGeom>
                <a:avLst/>
                <a:gdLst>
                  <a:gd name="connsiteX0" fmla="*/ 367058 w 679934"/>
                  <a:gd name="connsiteY0" fmla="*/ 1823530 h 1827010"/>
                  <a:gd name="connsiteX1" fmla="*/ 569283 w 679934"/>
                  <a:gd name="connsiteY1" fmla="*/ 980100 h 1827010"/>
                  <a:gd name="connsiteX2" fmla="*/ 501933 w 679934"/>
                  <a:gd name="connsiteY2" fmla="*/ 470937 h 1827010"/>
                  <a:gd name="connsiteX3" fmla="*/ 671727 w 679934"/>
                  <a:gd name="connsiteY3" fmla="*/ 23366 h 1827010"/>
                  <a:gd name="connsiteX4" fmla="*/ 487407 w 679934"/>
                  <a:gd name="connsiteY4" fmla="*/ 153923 h 1827010"/>
                  <a:gd name="connsiteX5" fmla="*/ 353862 w 679934"/>
                  <a:gd name="connsiteY5" fmla="*/ 328079 h 1827010"/>
                  <a:gd name="connsiteX6" fmla="*/ 139619 w 679934"/>
                  <a:gd name="connsiteY6" fmla="*/ 735781 h 1827010"/>
                  <a:gd name="connsiteX7" fmla="*/ 3435 w 679934"/>
                  <a:gd name="connsiteY7" fmla="*/ 1174693 h 1827010"/>
                  <a:gd name="connsiteX8" fmla="*/ 84112 w 679934"/>
                  <a:gd name="connsiteY8" fmla="*/ 1609068 h 1827010"/>
                  <a:gd name="connsiteX9" fmla="*/ 229783 w 679934"/>
                  <a:gd name="connsiteY9" fmla="*/ 1795503 h 1827010"/>
                  <a:gd name="connsiteX10" fmla="*/ 335324 w 679934"/>
                  <a:gd name="connsiteY10" fmla="*/ 1820629 h 1827010"/>
                  <a:gd name="connsiteX11" fmla="*/ 367058 w 679934"/>
                  <a:gd name="connsiteY11" fmla="*/ 1823530 h 1827010"/>
                  <a:gd name="connsiteX12" fmla="*/ 367058 w 679934"/>
                  <a:gd name="connsiteY12" fmla="*/ 1823530 h 1827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9934" h="1827010">
                    <a:moveTo>
                      <a:pt x="367058" y="1823530"/>
                    </a:moveTo>
                    <a:cubicBezTo>
                      <a:pt x="624398" y="1884533"/>
                      <a:pt x="594474" y="1125336"/>
                      <a:pt x="569283" y="980100"/>
                    </a:cubicBezTo>
                    <a:cubicBezTo>
                      <a:pt x="540297" y="813033"/>
                      <a:pt x="492598" y="641778"/>
                      <a:pt x="501933" y="470937"/>
                    </a:cubicBezTo>
                    <a:cubicBezTo>
                      <a:pt x="510744" y="310086"/>
                      <a:pt x="591159" y="159332"/>
                      <a:pt x="671727" y="23366"/>
                    </a:cubicBezTo>
                    <a:cubicBezTo>
                      <a:pt x="721258" y="-60233"/>
                      <a:pt x="532271" y="103520"/>
                      <a:pt x="487407" y="153923"/>
                    </a:cubicBezTo>
                    <a:cubicBezTo>
                      <a:pt x="438792" y="208558"/>
                      <a:pt x="394495" y="267316"/>
                      <a:pt x="353862" y="328079"/>
                    </a:cubicBezTo>
                    <a:cubicBezTo>
                      <a:pt x="268300" y="455997"/>
                      <a:pt x="199597" y="594297"/>
                      <a:pt x="139619" y="735781"/>
                    </a:cubicBezTo>
                    <a:cubicBezTo>
                      <a:pt x="80207" y="875912"/>
                      <a:pt x="17852" y="1021780"/>
                      <a:pt x="3435" y="1174693"/>
                    </a:cubicBezTo>
                    <a:cubicBezTo>
                      <a:pt x="-10567" y="1323025"/>
                      <a:pt x="18615" y="1475436"/>
                      <a:pt x="84112" y="1609068"/>
                    </a:cubicBezTo>
                    <a:cubicBezTo>
                      <a:pt x="117700" y="1677596"/>
                      <a:pt x="162738" y="1754980"/>
                      <a:pt x="229783" y="1795503"/>
                    </a:cubicBezTo>
                    <a:cubicBezTo>
                      <a:pt x="259118" y="1813214"/>
                      <a:pt x="298420" y="1823137"/>
                      <a:pt x="335324" y="1820629"/>
                    </a:cubicBezTo>
                    <a:lnTo>
                      <a:pt x="367058" y="1823530"/>
                    </a:lnTo>
                    <a:lnTo>
                      <a:pt x="367058" y="1823530"/>
                    </a:lnTo>
                    <a:close/>
                  </a:path>
                </a:pathLst>
              </a:custGeom>
              <a:solidFill>
                <a:srgbClr val="46958D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63" name="Freeform: Shape 1962">
                <a:extLst>
                  <a:ext uri="{FF2B5EF4-FFF2-40B4-BE49-F238E27FC236}">
                    <a16:creationId xmlns:a16="http://schemas.microsoft.com/office/drawing/2014/main" id="{47AD17D2-26ED-46DC-8FDC-D9053C4BE9F9}"/>
                  </a:ext>
                </a:extLst>
              </p:cNvPr>
              <p:cNvSpPr/>
              <p:nvPr/>
            </p:nvSpPr>
            <p:spPr>
              <a:xfrm>
                <a:off x="2374392" y="5357110"/>
                <a:ext cx="678151" cy="1823064"/>
              </a:xfrm>
              <a:custGeom>
                <a:avLst/>
                <a:gdLst>
                  <a:gd name="connsiteX0" fmla="*/ 678152 w 678151"/>
                  <a:gd name="connsiteY0" fmla="*/ 393 h 1823064"/>
                  <a:gd name="connsiteX1" fmla="*/ 678064 w 678151"/>
                  <a:gd name="connsiteY1" fmla="*/ 350 h 1823064"/>
                  <a:gd name="connsiteX2" fmla="*/ 487420 w 678151"/>
                  <a:gd name="connsiteY2" fmla="*/ 153938 h 1823064"/>
                  <a:gd name="connsiteX3" fmla="*/ 353853 w 678151"/>
                  <a:gd name="connsiteY3" fmla="*/ 328094 h 1823064"/>
                  <a:gd name="connsiteX4" fmla="*/ 139610 w 678151"/>
                  <a:gd name="connsiteY4" fmla="*/ 735796 h 1823064"/>
                  <a:gd name="connsiteX5" fmla="*/ 3426 w 678151"/>
                  <a:gd name="connsiteY5" fmla="*/ 1174730 h 1823064"/>
                  <a:gd name="connsiteX6" fmla="*/ 84103 w 678151"/>
                  <a:gd name="connsiteY6" fmla="*/ 1609105 h 1823064"/>
                  <a:gd name="connsiteX7" fmla="*/ 229774 w 678151"/>
                  <a:gd name="connsiteY7" fmla="*/ 1795540 h 1823064"/>
                  <a:gd name="connsiteX8" fmla="*/ 335293 w 678151"/>
                  <a:gd name="connsiteY8" fmla="*/ 1820666 h 1823064"/>
                  <a:gd name="connsiteX9" fmla="*/ 362032 w 678151"/>
                  <a:gd name="connsiteY9" fmla="*/ 1823065 h 1823064"/>
                  <a:gd name="connsiteX10" fmla="*/ 285478 w 678151"/>
                  <a:gd name="connsiteY10" fmla="*/ 1562714 h 1823064"/>
                  <a:gd name="connsiteX11" fmla="*/ 678152 w 678151"/>
                  <a:gd name="connsiteY11" fmla="*/ 393 h 1823064"/>
                  <a:gd name="connsiteX12" fmla="*/ 678152 w 678151"/>
                  <a:gd name="connsiteY12" fmla="*/ 393 h 182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151" h="1823064">
                    <a:moveTo>
                      <a:pt x="678152" y="393"/>
                    </a:moveTo>
                    <a:lnTo>
                      <a:pt x="678064" y="350"/>
                    </a:lnTo>
                    <a:cubicBezTo>
                      <a:pt x="660551" y="-7284"/>
                      <a:pt x="524585" y="112193"/>
                      <a:pt x="487420" y="153938"/>
                    </a:cubicBezTo>
                    <a:cubicBezTo>
                      <a:pt x="438805" y="208595"/>
                      <a:pt x="394530" y="267309"/>
                      <a:pt x="353853" y="328094"/>
                    </a:cubicBezTo>
                    <a:cubicBezTo>
                      <a:pt x="268313" y="456012"/>
                      <a:pt x="199588" y="594312"/>
                      <a:pt x="139610" y="735796"/>
                    </a:cubicBezTo>
                    <a:cubicBezTo>
                      <a:pt x="80220" y="875927"/>
                      <a:pt x="17886" y="1021817"/>
                      <a:pt x="3426" y="1174730"/>
                    </a:cubicBezTo>
                    <a:cubicBezTo>
                      <a:pt x="-10555" y="1323062"/>
                      <a:pt x="18628" y="1475473"/>
                      <a:pt x="84103" y="1609105"/>
                    </a:cubicBezTo>
                    <a:cubicBezTo>
                      <a:pt x="117691" y="1677655"/>
                      <a:pt x="162707" y="1755016"/>
                      <a:pt x="229774" y="1795540"/>
                    </a:cubicBezTo>
                    <a:cubicBezTo>
                      <a:pt x="259065" y="1813272"/>
                      <a:pt x="298390" y="1823196"/>
                      <a:pt x="335293" y="1820666"/>
                    </a:cubicBezTo>
                    <a:lnTo>
                      <a:pt x="362032" y="1823065"/>
                    </a:lnTo>
                    <a:cubicBezTo>
                      <a:pt x="335903" y="1749629"/>
                      <a:pt x="310320" y="1663718"/>
                      <a:pt x="285478" y="1562714"/>
                    </a:cubicBezTo>
                    <a:cubicBezTo>
                      <a:pt x="82314" y="737213"/>
                      <a:pt x="678152" y="393"/>
                      <a:pt x="678152" y="393"/>
                    </a:cubicBezTo>
                    <a:lnTo>
                      <a:pt x="678152" y="393"/>
                    </a:lnTo>
                    <a:close/>
                  </a:path>
                </a:pathLst>
              </a:custGeom>
              <a:solidFill>
                <a:srgbClr val="448C8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64" name="Freeform: Shape 1963">
                <a:extLst>
                  <a:ext uri="{FF2B5EF4-FFF2-40B4-BE49-F238E27FC236}">
                    <a16:creationId xmlns:a16="http://schemas.microsoft.com/office/drawing/2014/main" id="{1E9AD953-6E39-4DF8-8F52-0C0A98F60BEA}"/>
                  </a:ext>
                </a:extLst>
              </p:cNvPr>
              <p:cNvSpPr/>
              <p:nvPr/>
            </p:nvSpPr>
            <p:spPr>
              <a:xfrm>
                <a:off x="2392095" y="5406470"/>
                <a:ext cx="620150" cy="2132671"/>
              </a:xfrm>
              <a:custGeom>
                <a:avLst/>
                <a:gdLst>
                  <a:gd name="connsiteX0" fmla="*/ 531572 w 620150"/>
                  <a:gd name="connsiteY0" fmla="*/ 2058242 h 2132671"/>
                  <a:gd name="connsiteX1" fmla="*/ 320884 w 620150"/>
                  <a:gd name="connsiteY1" fmla="*/ 1701054 h 2132671"/>
                  <a:gd name="connsiteX2" fmla="*/ 357831 w 620150"/>
                  <a:gd name="connsiteY2" fmla="*/ 1522710 h 2132671"/>
                  <a:gd name="connsiteX3" fmla="*/ 502346 w 620150"/>
                  <a:gd name="connsiteY3" fmla="*/ 1273439 h 2132671"/>
                  <a:gd name="connsiteX4" fmla="*/ 487537 w 620150"/>
                  <a:gd name="connsiteY4" fmla="*/ 1264366 h 2132671"/>
                  <a:gd name="connsiteX5" fmla="*/ 320622 w 620150"/>
                  <a:gd name="connsiteY5" fmla="*/ 1543910 h 2132671"/>
                  <a:gd name="connsiteX6" fmla="*/ 296173 w 620150"/>
                  <a:gd name="connsiteY6" fmla="*/ 1626506 h 2132671"/>
                  <a:gd name="connsiteX7" fmla="*/ 255540 w 620150"/>
                  <a:gd name="connsiteY7" fmla="*/ 1397301 h 2132671"/>
                  <a:gd name="connsiteX8" fmla="*/ 289281 w 620150"/>
                  <a:gd name="connsiteY8" fmla="*/ 1247878 h 2132671"/>
                  <a:gd name="connsiteX9" fmla="*/ 429783 w 620150"/>
                  <a:gd name="connsiteY9" fmla="*/ 957320 h 2132671"/>
                  <a:gd name="connsiteX10" fmla="*/ 418289 w 620150"/>
                  <a:gd name="connsiteY10" fmla="*/ 950275 h 2132671"/>
                  <a:gd name="connsiteX11" fmla="*/ 268016 w 620150"/>
                  <a:gd name="connsiteY11" fmla="*/ 1233461 h 2132671"/>
                  <a:gd name="connsiteX12" fmla="*/ 237983 w 620150"/>
                  <a:gd name="connsiteY12" fmla="*/ 1315076 h 2132671"/>
                  <a:gd name="connsiteX13" fmla="*/ 235671 w 620150"/>
                  <a:gd name="connsiteY13" fmla="*/ 1275664 h 2132671"/>
                  <a:gd name="connsiteX14" fmla="*/ 234515 w 620150"/>
                  <a:gd name="connsiteY14" fmla="*/ 1229731 h 2132671"/>
                  <a:gd name="connsiteX15" fmla="*/ 253359 w 620150"/>
                  <a:gd name="connsiteY15" fmla="*/ 1178521 h 2132671"/>
                  <a:gd name="connsiteX16" fmla="*/ 299182 w 620150"/>
                  <a:gd name="connsiteY16" fmla="*/ 1052871 h 2132671"/>
                  <a:gd name="connsiteX17" fmla="*/ 447995 w 620150"/>
                  <a:gd name="connsiteY17" fmla="*/ 817733 h 2132671"/>
                  <a:gd name="connsiteX18" fmla="*/ 441386 w 620150"/>
                  <a:gd name="connsiteY18" fmla="*/ 810776 h 2132671"/>
                  <a:gd name="connsiteX19" fmla="*/ 272137 w 620150"/>
                  <a:gd name="connsiteY19" fmla="*/ 1060090 h 2132671"/>
                  <a:gd name="connsiteX20" fmla="*/ 235147 w 620150"/>
                  <a:gd name="connsiteY20" fmla="*/ 1160549 h 2132671"/>
                  <a:gd name="connsiteX21" fmla="*/ 396217 w 620150"/>
                  <a:gd name="connsiteY21" fmla="*/ 453805 h 2132671"/>
                  <a:gd name="connsiteX22" fmla="*/ 620013 w 620150"/>
                  <a:gd name="connsiteY22" fmla="*/ 368 h 2132671"/>
                  <a:gd name="connsiteX23" fmla="*/ 230000 w 620150"/>
                  <a:gd name="connsiteY23" fmla="*/ 843186 h 2132671"/>
                  <a:gd name="connsiteX24" fmla="*/ 199051 w 620150"/>
                  <a:gd name="connsiteY24" fmla="*/ 590622 h 2132671"/>
                  <a:gd name="connsiteX25" fmla="*/ 185747 w 620150"/>
                  <a:gd name="connsiteY25" fmla="*/ 591843 h 2132671"/>
                  <a:gd name="connsiteX26" fmla="*/ 216150 w 620150"/>
                  <a:gd name="connsiteY26" fmla="*/ 917712 h 2132671"/>
                  <a:gd name="connsiteX27" fmla="*/ 202453 w 620150"/>
                  <a:gd name="connsiteY27" fmla="*/ 1016120 h 2132671"/>
                  <a:gd name="connsiteX28" fmla="*/ 173358 w 620150"/>
                  <a:gd name="connsiteY28" fmla="*/ 912456 h 2132671"/>
                  <a:gd name="connsiteX29" fmla="*/ 135801 w 620150"/>
                  <a:gd name="connsiteY29" fmla="*/ 718758 h 2132671"/>
                  <a:gd name="connsiteX30" fmla="*/ 127098 w 620150"/>
                  <a:gd name="connsiteY30" fmla="*/ 722008 h 2132671"/>
                  <a:gd name="connsiteX31" fmla="*/ 154100 w 620150"/>
                  <a:gd name="connsiteY31" fmla="*/ 925259 h 2132671"/>
                  <a:gd name="connsiteX32" fmla="*/ 196543 w 620150"/>
                  <a:gd name="connsiteY32" fmla="*/ 1079043 h 2132671"/>
                  <a:gd name="connsiteX33" fmla="*/ 206379 w 620150"/>
                  <a:gd name="connsiteY33" fmla="*/ 1422666 h 2132671"/>
                  <a:gd name="connsiteX34" fmla="*/ 101449 w 620150"/>
                  <a:gd name="connsiteY34" fmla="*/ 1252458 h 2132671"/>
                  <a:gd name="connsiteX35" fmla="*/ 24503 w 620150"/>
                  <a:gd name="connsiteY35" fmla="*/ 1056208 h 2132671"/>
                  <a:gd name="connsiteX36" fmla="*/ 13445 w 620150"/>
                  <a:gd name="connsiteY36" fmla="*/ 1057233 h 2132671"/>
                  <a:gd name="connsiteX37" fmla="*/ 214711 w 620150"/>
                  <a:gd name="connsiteY37" fmla="*/ 1475163 h 2132671"/>
                  <a:gd name="connsiteX38" fmla="*/ 259858 w 620150"/>
                  <a:gd name="connsiteY38" fmla="*/ 1659570 h 2132671"/>
                  <a:gd name="connsiteX39" fmla="*/ 15408 w 620150"/>
                  <a:gd name="connsiteY39" fmla="*/ 1264999 h 2132671"/>
                  <a:gd name="connsiteX40" fmla="*/ 337 w 620150"/>
                  <a:gd name="connsiteY40" fmla="*/ 1270626 h 2132671"/>
                  <a:gd name="connsiteX41" fmla="*/ 298288 w 620150"/>
                  <a:gd name="connsiteY41" fmla="*/ 1719876 h 2132671"/>
                  <a:gd name="connsiteX42" fmla="*/ 488562 w 620150"/>
                  <a:gd name="connsiteY42" fmla="*/ 2090652 h 2132671"/>
                  <a:gd name="connsiteX43" fmla="*/ 531572 w 620150"/>
                  <a:gd name="connsiteY43" fmla="*/ 2058242 h 2132671"/>
                  <a:gd name="connsiteX44" fmla="*/ 531572 w 620150"/>
                  <a:gd name="connsiteY44" fmla="*/ 2058242 h 213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20150" h="2132671">
                    <a:moveTo>
                      <a:pt x="531572" y="2058242"/>
                    </a:moveTo>
                    <a:cubicBezTo>
                      <a:pt x="443087" y="1934534"/>
                      <a:pt x="370633" y="1833246"/>
                      <a:pt x="320884" y="1701054"/>
                    </a:cubicBezTo>
                    <a:cubicBezTo>
                      <a:pt x="316914" y="1640704"/>
                      <a:pt x="329651" y="1581664"/>
                      <a:pt x="357831" y="1522710"/>
                    </a:cubicBezTo>
                    <a:cubicBezTo>
                      <a:pt x="399401" y="1435840"/>
                      <a:pt x="460994" y="1360550"/>
                      <a:pt x="502346" y="1273439"/>
                    </a:cubicBezTo>
                    <a:cubicBezTo>
                      <a:pt x="507014" y="1263603"/>
                      <a:pt x="493229" y="1254443"/>
                      <a:pt x="487537" y="1264366"/>
                    </a:cubicBezTo>
                    <a:cubicBezTo>
                      <a:pt x="433796" y="1358391"/>
                      <a:pt x="361691" y="1442950"/>
                      <a:pt x="320622" y="1543910"/>
                    </a:cubicBezTo>
                    <a:cubicBezTo>
                      <a:pt x="310219" y="1569493"/>
                      <a:pt x="301516" y="1597651"/>
                      <a:pt x="296173" y="1626506"/>
                    </a:cubicBezTo>
                    <a:cubicBezTo>
                      <a:pt x="270524" y="1541925"/>
                      <a:pt x="259509" y="1484346"/>
                      <a:pt x="255540" y="1397301"/>
                    </a:cubicBezTo>
                    <a:cubicBezTo>
                      <a:pt x="253119" y="1344280"/>
                      <a:pt x="269913" y="1296362"/>
                      <a:pt x="289281" y="1247878"/>
                    </a:cubicBezTo>
                    <a:cubicBezTo>
                      <a:pt x="329128" y="1148117"/>
                      <a:pt x="370088" y="1047135"/>
                      <a:pt x="429783" y="957320"/>
                    </a:cubicBezTo>
                    <a:cubicBezTo>
                      <a:pt x="434625" y="950035"/>
                      <a:pt x="423327" y="943296"/>
                      <a:pt x="418289" y="950275"/>
                    </a:cubicBezTo>
                    <a:cubicBezTo>
                      <a:pt x="355148" y="1037844"/>
                      <a:pt x="310742" y="1134791"/>
                      <a:pt x="268016" y="1233461"/>
                    </a:cubicBezTo>
                    <a:cubicBezTo>
                      <a:pt x="256521" y="1260026"/>
                      <a:pt x="245507" y="1287114"/>
                      <a:pt x="237983" y="1315076"/>
                    </a:cubicBezTo>
                    <a:cubicBezTo>
                      <a:pt x="237045" y="1301967"/>
                      <a:pt x="236238" y="1288838"/>
                      <a:pt x="235671" y="1275664"/>
                    </a:cubicBezTo>
                    <a:cubicBezTo>
                      <a:pt x="235016" y="1260331"/>
                      <a:pt x="234711" y="1245021"/>
                      <a:pt x="234515" y="1229731"/>
                    </a:cubicBezTo>
                    <a:cubicBezTo>
                      <a:pt x="241363" y="1210451"/>
                      <a:pt x="248910" y="1192305"/>
                      <a:pt x="253359" y="1178521"/>
                    </a:cubicBezTo>
                    <a:cubicBezTo>
                      <a:pt x="267078" y="1136121"/>
                      <a:pt x="281800" y="1093940"/>
                      <a:pt x="299182" y="1052871"/>
                    </a:cubicBezTo>
                    <a:cubicBezTo>
                      <a:pt x="335780" y="966393"/>
                      <a:pt x="383959" y="886763"/>
                      <a:pt x="447995" y="817733"/>
                    </a:cubicBezTo>
                    <a:cubicBezTo>
                      <a:pt x="452204" y="813197"/>
                      <a:pt x="446141" y="806828"/>
                      <a:pt x="441386" y="810776"/>
                    </a:cubicBezTo>
                    <a:cubicBezTo>
                      <a:pt x="361844" y="876600"/>
                      <a:pt x="311069" y="965629"/>
                      <a:pt x="272137" y="1060090"/>
                    </a:cubicBezTo>
                    <a:cubicBezTo>
                      <a:pt x="258528" y="1093089"/>
                      <a:pt x="246488" y="1126699"/>
                      <a:pt x="235147" y="1160549"/>
                    </a:cubicBezTo>
                    <a:cubicBezTo>
                      <a:pt x="242519" y="917538"/>
                      <a:pt x="304090" y="678539"/>
                      <a:pt x="396217" y="453805"/>
                    </a:cubicBezTo>
                    <a:cubicBezTo>
                      <a:pt x="460209" y="297687"/>
                      <a:pt x="540492" y="148962"/>
                      <a:pt x="620013" y="368"/>
                    </a:cubicBezTo>
                    <a:cubicBezTo>
                      <a:pt x="627516" y="-13656"/>
                      <a:pt x="326315" y="375462"/>
                      <a:pt x="230000" y="843186"/>
                    </a:cubicBezTo>
                    <a:cubicBezTo>
                      <a:pt x="218855" y="758933"/>
                      <a:pt x="217655" y="673610"/>
                      <a:pt x="199051" y="590622"/>
                    </a:cubicBezTo>
                    <a:cubicBezTo>
                      <a:pt x="197350" y="583010"/>
                      <a:pt x="186336" y="584319"/>
                      <a:pt x="185747" y="591843"/>
                    </a:cubicBezTo>
                    <a:cubicBezTo>
                      <a:pt x="177568" y="696141"/>
                      <a:pt x="191330" y="814222"/>
                      <a:pt x="216150" y="917712"/>
                    </a:cubicBezTo>
                    <a:cubicBezTo>
                      <a:pt x="210720" y="950449"/>
                      <a:pt x="206118" y="983252"/>
                      <a:pt x="202453" y="1016120"/>
                    </a:cubicBezTo>
                    <a:cubicBezTo>
                      <a:pt x="192617" y="981595"/>
                      <a:pt x="182584" y="947134"/>
                      <a:pt x="173358" y="912456"/>
                    </a:cubicBezTo>
                    <a:cubicBezTo>
                      <a:pt x="156499" y="849206"/>
                      <a:pt x="162257" y="778540"/>
                      <a:pt x="135801" y="718758"/>
                    </a:cubicBezTo>
                    <a:cubicBezTo>
                      <a:pt x="133598" y="713807"/>
                      <a:pt x="126095" y="716991"/>
                      <a:pt x="127098" y="722008"/>
                    </a:cubicBezTo>
                    <a:cubicBezTo>
                      <a:pt x="140687" y="789772"/>
                      <a:pt x="136564" y="857450"/>
                      <a:pt x="154100" y="925259"/>
                    </a:cubicBezTo>
                    <a:cubicBezTo>
                      <a:pt x="167382" y="976578"/>
                      <a:pt x="181254" y="1028094"/>
                      <a:pt x="196543" y="1079043"/>
                    </a:cubicBezTo>
                    <a:cubicBezTo>
                      <a:pt x="187862" y="1193766"/>
                      <a:pt x="190523" y="1308838"/>
                      <a:pt x="206379" y="1422666"/>
                    </a:cubicBezTo>
                    <a:cubicBezTo>
                      <a:pt x="164940" y="1371128"/>
                      <a:pt x="133336" y="1309230"/>
                      <a:pt x="101449" y="1252458"/>
                    </a:cubicBezTo>
                    <a:cubicBezTo>
                      <a:pt x="54644" y="1169120"/>
                      <a:pt x="47578" y="1149207"/>
                      <a:pt x="24503" y="1056208"/>
                    </a:cubicBezTo>
                    <a:cubicBezTo>
                      <a:pt x="22998" y="1050145"/>
                      <a:pt x="13597" y="1050755"/>
                      <a:pt x="13445" y="1057233"/>
                    </a:cubicBezTo>
                    <a:cubicBezTo>
                      <a:pt x="11482" y="1145936"/>
                      <a:pt x="172333" y="1472023"/>
                      <a:pt x="214711" y="1475163"/>
                    </a:cubicBezTo>
                    <a:cubicBezTo>
                      <a:pt x="225638" y="1537192"/>
                      <a:pt x="240556" y="1598741"/>
                      <a:pt x="259858" y="1659570"/>
                    </a:cubicBezTo>
                    <a:cubicBezTo>
                      <a:pt x="147775" y="1552329"/>
                      <a:pt x="83761" y="1409318"/>
                      <a:pt x="15408" y="1264999"/>
                    </a:cubicBezTo>
                    <a:cubicBezTo>
                      <a:pt x="11547" y="1256842"/>
                      <a:pt x="-2324" y="1261814"/>
                      <a:pt x="337" y="1270626"/>
                    </a:cubicBezTo>
                    <a:cubicBezTo>
                      <a:pt x="28058" y="1362164"/>
                      <a:pt x="190196" y="1729058"/>
                      <a:pt x="298288" y="1719876"/>
                    </a:cubicBezTo>
                    <a:cubicBezTo>
                      <a:pt x="347667" y="1854010"/>
                      <a:pt x="402389" y="1979310"/>
                      <a:pt x="488562" y="2090652"/>
                    </a:cubicBezTo>
                    <a:cubicBezTo>
                      <a:pt x="553448" y="2174470"/>
                      <a:pt x="573295" y="2116585"/>
                      <a:pt x="531572" y="2058242"/>
                    </a:cubicBezTo>
                    <a:lnTo>
                      <a:pt x="531572" y="2058242"/>
                    </a:lnTo>
                    <a:close/>
                  </a:path>
                </a:pathLst>
              </a:custGeom>
              <a:solidFill>
                <a:srgbClr val="427D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65" name="Freeform: Shape 1964">
                <a:extLst>
                  <a:ext uri="{FF2B5EF4-FFF2-40B4-BE49-F238E27FC236}">
                    <a16:creationId xmlns:a16="http://schemas.microsoft.com/office/drawing/2014/main" id="{DE7FF34C-F995-47F0-8766-1801250B25B9}"/>
                  </a:ext>
                </a:extLst>
              </p:cNvPr>
              <p:cNvSpPr/>
              <p:nvPr/>
            </p:nvSpPr>
            <p:spPr>
              <a:xfrm>
                <a:off x="3997434" y="5127827"/>
                <a:ext cx="808492" cy="2075531"/>
              </a:xfrm>
              <a:custGeom>
                <a:avLst/>
                <a:gdLst>
                  <a:gd name="connsiteX0" fmla="*/ 9031 w 808492"/>
                  <a:gd name="connsiteY0" fmla="*/ 1436793 h 2075531"/>
                  <a:gd name="connsiteX1" fmla="*/ 65454 w 808492"/>
                  <a:gd name="connsiteY1" fmla="*/ 962221 h 2075531"/>
                  <a:gd name="connsiteX2" fmla="*/ 373221 w 808492"/>
                  <a:gd name="connsiteY2" fmla="*/ 505838 h 2075531"/>
                  <a:gd name="connsiteX3" fmla="*/ 591302 w 808492"/>
                  <a:gd name="connsiteY3" fmla="*/ 268694 h 2075531"/>
                  <a:gd name="connsiteX4" fmla="*/ 769253 w 808492"/>
                  <a:gd name="connsiteY4" fmla="*/ 12771 h 2075531"/>
                  <a:gd name="connsiteX5" fmla="*/ 740725 w 808492"/>
                  <a:gd name="connsiteY5" fmla="*/ 487082 h 2075531"/>
                  <a:gd name="connsiteX6" fmla="*/ 597213 w 808492"/>
                  <a:gd name="connsiteY6" fmla="*/ 776505 h 2075531"/>
                  <a:gd name="connsiteX7" fmla="*/ 445587 w 808492"/>
                  <a:gd name="connsiteY7" fmla="*/ 1043857 h 2075531"/>
                  <a:gd name="connsiteX8" fmla="*/ 451563 w 808492"/>
                  <a:gd name="connsiteY8" fmla="*/ 1934135 h 2075531"/>
                  <a:gd name="connsiteX9" fmla="*/ 392610 w 808492"/>
                  <a:gd name="connsiteY9" fmla="*/ 2075531 h 2075531"/>
                  <a:gd name="connsiteX10" fmla="*/ 9031 w 808492"/>
                  <a:gd name="connsiteY10" fmla="*/ 1436793 h 2075531"/>
                  <a:gd name="connsiteX11" fmla="*/ 9031 w 808492"/>
                  <a:gd name="connsiteY11" fmla="*/ 1436793 h 207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8492" h="2075531">
                    <a:moveTo>
                      <a:pt x="9031" y="1436793"/>
                    </a:moveTo>
                    <a:cubicBezTo>
                      <a:pt x="-13630" y="1280827"/>
                      <a:pt x="6784" y="1116158"/>
                      <a:pt x="65454" y="962221"/>
                    </a:cubicBezTo>
                    <a:cubicBezTo>
                      <a:pt x="130143" y="792536"/>
                      <a:pt x="248880" y="644073"/>
                      <a:pt x="373221" y="505838"/>
                    </a:cubicBezTo>
                    <a:cubicBezTo>
                      <a:pt x="444998" y="426078"/>
                      <a:pt x="520244" y="349044"/>
                      <a:pt x="591302" y="268694"/>
                    </a:cubicBezTo>
                    <a:cubicBezTo>
                      <a:pt x="661750" y="188999"/>
                      <a:pt x="737039" y="112292"/>
                      <a:pt x="769253" y="12771"/>
                    </a:cubicBezTo>
                    <a:cubicBezTo>
                      <a:pt x="793921" y="-63347"/>
                      <a:pt x="856756" y="214299"/>
                      <a:pt x="740725" y="487082"/>
                    </a:cubicBezTo>
                    <a:cubicBezTo>
                      <a:pt x="698719" y="585883"/>
                      <a:pt x="650975" y="682132"/>
                      <a:pt x="597213" y="776505"/>
                    </a:cubicBezTo>
                    <a:cubicBezTo>
                      <a:pt x="546482" y="865557"/>
                      <a:pt x="491236" y="952602"/>
                      <a:pt x="445587" y="1043857"/>
                    </a:cubicBezTo>
                    <a:cubicBezTo>
                      <a:pt x="298411" y="1338166"/>
                      <a:pt x="298411" y="1670665"/>
                      <a:pt x="451563" y="1934135"/>
                    </a:cubicBezTo>
                    <a:lnTo>
                      <a:pt x="392610" y="2075531"/>
                    </a:lnTo>
                    <a:cubicBezTo>
                      <a:pt x="200788" y="1904058"/>
                      <a:pt x="46850" y="1697143"/>
                      <a:pt x="9031" y="1436793"/>
                    </a:cubicBezTo>
                    <a:lnTo>
                      <a:pt x="9031" y="1436793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66" name="Freeform: Shape 1965">
                <a:extLst>
                  <a:ext uri="{FF2B5EF4-FFF2-40B4-BE49-F238E27FC236}">
                    <a16:creationId xmlns:a16="http://schemas.microsoft.com/office/drawing/2014/main" id="{086FEE1F-38B2-4404-B6E1-C9EED912386B}"/>
                  </a:ext>
                </a:extLst>
              </p:cNvPr>
              <p:cNvSpPr/>
              <p:nvPr/>
            </p:nvSpPr>
            <p:spPr>
              <a:xfrm>
                <a:off x="3997425" y="5128276"/>
                <a:ext cx="777004" cy="2075126"/>
              </a:xfrm>
              <a:custGeom>
                <a:avLst/>
                <a:gdLst>
                  <a:gd name="connsiteX0" fmla="*/ 9040 w 777004"/>
                  <a:gd name="connsiteY0" fmla="*/ 1436344 h 2075126"/>
                  <a:gd name="connsiteX1" fmla="*/ 65485 w 777004"/>
                  <a:gd name="connsiteY1" fmla="*/ 961794 h 2075126"/>
                  <a:gd name="connsiteX2" fmla="*/ 373251 w 777004"/>
                  <a:gd name="connsiteY2" fmla="*/ 505412 h 2075126"/>
                  <a:gd name="connsiteX3" fmla="*/ 591311 w 777004"/>
                  <a:gd name="connsiteY3" fmla="*/ 268268 h 2075126"/>
                  <a:gd name="connsiteX4" fmla="*/ 713231 w 777004"/>
                  <a:gd name="connsiteY4" fmla="*/ 122160 h 2075126"/>
                  <a:gd name="connsiteX5" fmla="*/ 386032 w 777004"/>
                  <a:gd name="connsiteY5" fmla="*/ 676100 h 2075126"/>
                  <a:gd name="connsiteX6" fmla="*/ 217503 w 777004"/>
                  <a:gd name="connsiteY6" fmla="*/ 1757982 h 2075126"/>
                  <a:gd name="connsiteX7" fmla="*/ 405508 w 777004"/>
                  <a:gd name="connsiteY7" fmla="*/ 2044265 h 2075126"/>
                  <a:gd name="connsiteX8" fmla="*/ 392641 w 777004"/>
                  <a:gd name="connsiteY8" fmla="*/ 2075126 h 2075126"/>
                  <a:gd name="connsiteX9" fmla="*/ 9040 w 777004"/>
                  <a:gd name="connsiteY9" fmla="*/ 1436344 h 2075126"/>
                  <a:gd name="connsiteX10" fmla="*/ 9040 w 777004"/>
                  <a:gd name="connsiteY10" fmla="*/ 1436344 h 2075126"/>
                  <a:gd name="connsiteX11" fmla="*/ 766623 w 777004"/>
                  <a:gd name="connsiteY11" fmla="*/ 20196 h 2075126"/>
                  <a:gd name="connsiteX12" fmla="*/ 769262 w 777004"/>
                  <a:gd name="connsiteY12" fmla="*/ 12366 h 2075126"/>
                  <a:gd name="connsiteX13" fmla="*/ 777005 w 777004"/>
                  <a:gd name="connsiteY13" fmla="*/ 0 h 2075126"/>
                  <a:gd name="connsiteX14" fmla="*/ 766623 w 777004"/>
                  <a:gd name="connsiteY14" fmla="*/ 20196 h 2075126"/>
                  <a:gd name="connsiteX15" fmla="*/ 766623 w 777004"/>
                  <a:gd name="connsiteY15" fmla="*/ 20196 h 2075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7004" h="2075126">
                    <a:moveTo>
                      <a:pt x="9040" y="1436344"/>
                    </a:moveTo>
                    <a:cubicBezTo>
                      <a:pt x="-13643" y="1280400"/>
                      <a:pt x="6793" y="1115753"/>
                      <a:pt x="65485" y="961794"/>
                    </a:cubicBezTo>
                    <a:cubicBezTo>
                      <a:pt x="130152" y="792109"/>
                      <a:pt x="248889" y="643668"/>
                      <a:pt x="373251" y="505412"/>
                    </a:cubicBezTo>
                    <a:cubicBezTo>
                      <a:pt x="445029" y="425673"/>
                      <a:pt x="520275" y="348617"/>
                      <a:pt x="591311" y="268268"/>
                    </a:cubicBezTo>
                    <a:cubicBezTo>
                      <a:pt x="633689" y="220372"/>
                      <a:pt x="677768" y="173545"/>
                      <a:pt x="713231" y="122160"/>
                    </a:cubicBezTo>
                    <a:cubicBezTo>
                      <a:pt x="631988" y="275072"/>
                      <a:pt x="496960" y="520068"/>
                      <a:pt x="386032" y="676100"/>
                    </a:cubicBezTo>
                    <a:cubicBezTo>
                      <a:pt x="215017" y="916668"/>
                      <a:pt x="-16173" y="1217717"/>
                      <a:pt x="217503" y="1757982"/>
                    </a:cubicBezTo>
                    <a:cubicBezTo>
                      <a:pt x="266162" y="1870458"/>
                      <a:pt x="333076" y="1965050"/>
                      <a:pt x="405508" y="2044265"/>
                    </a:cubicBezTo>
                    <a:lnTo>
                      <a:pt x="392641" y="2075126"/>
                    </a:lnTo>
                    <a:cubicBezTo>
                      <a:pt x="200775" y="1903631"/>
                      <a:pt x="46859" y="1696695"/>
                      <a:pt x="9040" y="1436344"/>
                    </a:cubicBezTo>
                    <a:lnTo>
                      <a:pt x="9040" y="1436344"/>
                    </a:lnTo>
                    <a:close/>
                    <a:moveTo>
                      <a:pt x="766623" y="20196"/>
                    </a:moveTo>
                    <a:lnTo>
                      <a:pt x="769262" y="12366"/>
                    </a:lnTo>
                    <a:cubicBezTo>
                      <a:pt x="771574" y="5234"/>
                      <a:pt x="774213" y="1243"/>
                      <a:pt x="777005" y="0"/>
                    </a:cubicBezTo>
                    <a:lnTo>
                      <a:pt x="766623" y="20196"/>
                    </a:lnTo>
                    <a:lnTo>
                      <a:pt x="766623" y="20196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67" name="Freeform: Shape 1966">
                <a:extLst>
                  <a:ext uri="{FF2B5EF4-FFF2-40B4-BE49-F238E27FC236}">
                    <a16:creationId xmlns:a16="http://schemas.microsoft.com/office/drawing/2014/main" id="{BB939430-5D08-40FD-AF01-396C0FE6AB90}"/>
                  </a:ext>
                </a:extLst>
              </p:cNvPr>
              <p:cNvSpPr/>
              <p:nvPr/>
            </p:nvSpPr>
            <p:spPr>
              <a:xfrm>
                <a:off x="4021100" y="5129264"/>
                <a:ext cx="772500" cy="2049143"/>
              </a:xfrm>
              <a:custGeom>
                <a:avLst/>
                <a:gdLst>
                  <a:gd name="connsiteX0" fmla="*/ 180982 w 772500"/>
                  <a:gd name="connsiteY0" fmla="*/ 710074 h 2049143"/>
                  <a:gd name="connsiteX1" fmla="*/ 314963 w 772500"/>
                  <a:gd name="connsiteY1" fmla="*/ 543399 h 2049143"/>
                  <a:gd name="connsiteX2" fmla="*/ 66150 w 772500"/>
                  <a:gd name="connsiteY2" fmla="*/ 1007873 h 2049143"/>
                  <a:gd name="connsiteX3" fmla="*/ 284253 w 772500"/>
                  <a:gd name="connsiteY3" fmla="*/ 1993287 h 2049143"/>
                  <a:gd name="connsiteX4" fmla="*/ 147350 w 772500"/>
                  <a:gd name="connsiteY4" fmla="*/ 1829862 h 2049143"/>
                  <a:gd name="connsiteX5" fmla="*/ 48353 w 772500"/>
                  <a:gd name="connsiteY5" fmla="*/ 1602467 h 2049143"/>
                  <a:gd name="connsiteX6" fmla="*/ 16662 w 772500"/>
                  <a:gd name="connsiteY6" fmla="*/ 1109618 h 2049143"/>
                  <a:gd name="connsiteX7" fmla="*/ 180982 w 772500"/>
                  <a:gd name="connsiteY7" fmla="*/ 710074 h 2049143"/>
                  <a:gd name="connsiteX8" fmla="*/ 180982 w 772500"/>
                  <a:gd name="connsiteY8" fmla="*/ 710074 h 2049143"/>
                  <a:gd name="connsiteX9" fmla="*/ 671279 w 772500"/>
                  <a:gd name="connsiteY9" fmla="*/ 146319 h 2049143"/>
                  <a:gd name="connsiteX10" fmla="*/ 738869 w 772500"/>
                  <a:gd name="connsiteY10" fmla="*/ 30222 h 2049143"/>
                  <a:gd name="connsiteX11" fmla="*/ 753395 w 772500"/>
                  <a:gd name="connsiteY11" fmla="*/ 1171 h 2049143"/>
                  <a:gd name="connsiteX12" fmla="*/ 756928 w 772500"/>
                  <a:gd name="connsiteY12" fmla="*/ 2305 h 2049143"/>
                  <a:gd name="connsiteX13" fmla="*/ 204362 w 772500"/>
                  <a:gd name="connsiteY13" fmla="*/ 1018407 h 2049143"/>
                  <a:gd name="connsiteX14" fmla="*/ 406741 w 772500"/>
                  <a:gd name="connsiteY14" fmla="*/ 1983538 h 2049143"/>
                  <a:gd name="connsiteX15" fmla="*/ 396708 w 772500"/>
                  <a:gd name="connsiteY15" fmla="*/ 2007573 h 2049143"/>
                  <a:gd name="connsiteX16" fmla="*/ 186543 w 772500"/>
                  <a:gd name="connsiteY16" fmla="*/ 1613002 h 2049143"/>
                  <a:gd name="connsiteX17" fmla="*/ 154853 w 772500"/>
                  <a:gd name="connsiteY17" fmla="*/ 1120152 h 2049143"/>
                  <a:gd name="connsiteX18" fmla="*/ 382400 w 772500"/>
                  <a:gd name="connsiteY18" fmla="*/ 619277 h 2049143"/>
                  <a:gd name="connsiteX19" fmla="*/ 572259 w 772500"/>
                  <a:gd name="connsiteY19" fmla="*/ 332645 h 2049143"/>
                  <a:gd name="connsiteX20" fmla="*/ 611474 w 772500"/>
                  <a:gd name="connsiteY20" fmla="*/ 268588 h 2049143"/>
                  <a:gd name="connsiteX21" fmla="*/ 408093 w 772500"/>
                  <a:gd name="connsiteY21" fmla="*/ 525471 h 2049143"/>
                  <a:gd name="connsiteX22" fmla="*/ 140545 w 772500"/>
                  <a:gd name="connsiteY22" fmla="*/ 1012911 h 2049143"/>
                  <a:gd name="connsiteX23" fmla="*/ 350514 w 772500"/>
                  <a:gd name="connsiteY23" fmla="*/ 1973832 h 2049143"/>
                  <a:gd name="connsiteX24" fmla="*/ 390841 w 772500"/>
                  <a:gd name="connsiteY24" fmla="*/ 2021641 h 2049143"/>
                  <a:gd name="connsiteX25" fmla="*/ 379369 w 772500"/>
                  <a:gd name="connsiteY25" fmla="*/ 2049144 h 2049143"/>
                  <a:gd name="connsiteX26" fmla="*/ 117295 w 772500"/>
                  <a:gd name="connsiteY26" fmla="*/ 1582751 h 2049143"/>
                  <a:gd name="connsiteX27" fmla="*/ 303272 w 772500"/>
                  <a:gd name="connsiteY27" fmla="*/ 619299 h 2049143"/>
                  <a:gd name="connsiteX28" fmla="*/ 671279 w 772500"/>
                  <a:gd name="connsiteY28" fmla="*/ 146319 h 2049143"/>
                  <a:gd name="connsiteX29" fmla="*/ 671279 w 772500"/>
                  <a:gd name="connsiteY29" fmla="*/ 146319 h 2049143"/>
                  <a:gd name="connsiteX30" fmla="*/ 768662 w 772500"/>
                  <a:gd name="connsiteY30" fmla="*/ 17158 h 2049143"/>
                  <a:gd name="connsiteX31" fmla="*/ 772501 w 772500"/>
                  <a:gd name="connsiteY31" fmla="*/ 29677 h 2049143"/>
                  <a:gd name="connsiteX32" fmla="*/ 541616 w 772500"/>
                  <a:gd name="connsiteY32" fmla="*/ 557445 h 2049143"/>
                  <a:gd name="connsiteX33" fmla="*/ 319172 w 772500"/>
                  <a:gd name="connsiteY33" fmla="*/ 1060719 h 2049143"/>
                  <a:gd name="connsiteX34" fmla="*/ 293981 w 772500"/>
                  <a:gd name="connsiteY34" fmla="*/ 1559326 h 2049143"/>
                  <a:gd name="connsiteX35" fmla="*/ 338190 w 772500"/>
                  <a:gd name="connsiteY35" fmla="*/ 1710167 h 2049143"/>
                  <a:gd name="connsiteX36" fmla="*/ 427919 w 772500"/>
                  <a:gd name="connsiteY36" fmla="*/ 1932764 h 2049143"/>
                  <a:gd name="connsiteX37" fmla="*/ 424822 w 772500"/>
                  <a:gd name="connsiteY37" fmla="*/ 1940179 h 2049143"/>
                  <a:gd name="connsiteX38" fmla="*/ 288812 w 772500"/>
                  <a:gd name="connsiteY38" fmla="*/ 1648051 h 2049143"/>
                  <a:gd name="connsiteX39" fmla="*/ 459238 w 772500"/>
                  <a:gd name="connsiteY39" fmla="*/ 655264 h 2049143"/>
                  <a:gd name="connsiteX40" fmla="*/ 768662 w 772500"/>
                  <a:gd name="connsiteY40" fmla="*/ 17158 h 2049143"/>
                  <a:gd name="connsiteX41" fmla="*/ 768662 w 772500"/>
                  <a:gd name="connsiteY41" fmla="*/ 17158 h 204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72500" h="2049143">
                    <a:moveTo>
                      <a:pt x="180982" y="710074"/>
                    </a:moveTo>
                    <a:cubicBezTo>
                      <a:pt x="222334" y="652473"/>
                      <a:pt x="267917" y="597096"/>
                      <a:pt x="314963" y="543399"/>
                    </a:cubicBezTo>
                    <a:cubicBezTo>
                      <a:pt x="217536" y="692625"/>
                      <a:pt x="123184" y="842964"/>
                      <a:pt x="66150" y="1007873"/>
                    </a:cubicBezTo>
                    <a:cubicBezTo>
                      <a:pt x="-55225" y="1358714"/>
                      <a:pt x="69399" y="1722010"/>
                      <a:pt x="284253" y="1993287"/>
                    </a:cubicBezTo>
                    <a:cubicBezTo>
                      <a:pt x="234111" y="1941946"/>
                      <a:pt x="187895" y="1887616"/>
                      <a:pt x="147350" y="1829862"/>
                    </a:cubicBezTo>
                    <a:cubicBezTo>
                      <a:pt x="106652" y="1757648"/>
                      <a:pt x="73129" y="1681813"/>
                      <a:pt x="48353" y="1602467"/>
                    </a:cubicBezTo>
                    <a:cubicBezTo>
                      <a:pt x="-677" y="1445389"/>
                      <a:pt x="-14592" y="1276751"/>
                      <a:pt x="16662" y="1109618"/>
                    </a:cubicBezTo>
                    <a:cubicBezTo>
                      <a:pt x="43009" y="968592"/>
                      <a:pt x="105561" y="836858"/>
                      <a:pt x="180982" y="710074"/>
                    </a:cubicBezTo>
                    <a:lnTo>
                      <a:pt x="180982" y="710074"/>
                    </a:lnTo>
                    <a:close/>
                    <a:moveTo>
                      <a:pt x="671279" y="146319"/>
                    </a:moveTo>
                    <a:cubicBezTo>
                      <a:pt x="698716" y="110201"/>
                      <a:pt x="722577" y="72207"/>
                      <a:pt x="738869" y="30222"/>
                    </a:cubicBezTo>
                    <a:lnTo>
                      <a:pt x="753395" y="1171"/>
                    </a:lnTo>
                    <a:cubicBezTo>
                      <a:pt x="754485" y="-988"/>
                      <a:pt x="757670" y="102"/>
                      <a:pt x="756928" y="2305"/>
                    </a:cubicBezTo>
                    <a:cubicBezTo>
                      <a:pt x="633678" y="365361"/>
                      <a:pt x="329401" y="656922"/>
                      <a:pt x="204362" y="1018407"/>
                    </a:cubicBezTo>
                    <a:cubicBezTo>
                      <a:pt x="85997" y="1360612"/>
                      <a:pt x="201636" y="1714572"/>
                      <a:pt x="406741" y="1983538"/>
                    </a:cubicBezTo>
                    <a:lnTo>
                      <a:pt x="396708" y="2007573"/>
                    </a:lnTo>
                    <a:cubicBezTo>
                      <a:pt x="304384" y="1887812"/>
                      <a:pt x="231255" y="1756165"/>
                      <a:pt x="186543" y="1613002"/>
                    </a:cubicBezTo>
                    <a:cubicBezTo>
                      <a:pt x="137492" y="1455923"/>
                      <a:pt x="123576" y="1287285"/>
                      <a:pt x="154853" y="1120152"/>
                    </a:cubicBezTo>
                    <a:cubicBezTo>
                      <a:pt x="188331" y="941198"/>
                      <a:pt x="280022" y="777163"/>
                      <a:pt x="382400" y="619277"/>
                    </a:cubicBezTo>
                    <a:cubicBezTo>
                      <a:pt x="444691" y="523202"/>
                      <a:pt x="510776" y="429134"/>
                      <a:pt x="572259" y="332645"/>
                    </a:cubicBezTo>
                    <a:cubicBezTo>
                      <a:pt x="585782" y="311424"/>
                      <a:pt x="598824" y="290071"/>
                      <a:pt x="611474" y="268588"/>
                    </a:cubicBezTo>
                    <a:cubicBezTo>
                      <a:pt x="548508" y="357400"/>
                      <a:pt x="475683" y="440955"/>
                      <a:pt x="408093" y="525471"/>
                    </a:cubicBezTo>
                    <a:cubicBezTo>
                      <a:pt x="288856" y="674545"/>
                      <a:pt x="187001" y="830860"/>
                      <a:pt x="140545" y="1012911"/>
                    </a:cubicBezTo>
                    <a:cubicBezTo>
                      <a:pt x="54569" y="1349859"/>
                      <a:pt x="136488" y="1707222"/>
                      <a:pt x="350514" y="1973832"/>
                    </a:cubicBezTo>
                    <a:cubicBezTo>
                      <a:pt x="363600" y="1990125"/>
                      <a:pt x="377035" y="2006068"/>
                      <a:pt x="390841" y="2021641"/>
                    </a:cubicBezTo>
                    <a:lnTo>
                      <a:pt x="379369" y="2049144"/>
                    </a:lnTo>
                    <a:cubicBezTo>
                      <a:pt x="259085" y="1915577"/>
                      <a:pt x="165932" y="1761618"/>
                      <a:pt x="117295" y="1582751"/>
                    </a:cubicBezTo>
                    <a:cubicBezTo>
                      <a:pt x="27611" y="1252869"/>
                      <a:pt x="93064" y="907043"/>
                      <a:pt x="303272" y="619299"/>
                    </a:cubicBezTo>
                    <a:cubicBezTo>
                      <a:pt x="421419" y="457510"/>
                      <a:pt x="560962" y="312187"/>
                      <a:pt x="671279" y="146319"/>
                    </a:cubicBezTo>
                    <a:lnTo>
                      <a:pt x="671279" y="146319"/>
                    </a:lnTo>
                    <a:close/>
                    <a:moveTo>
                      <a:pt x="768662" y="17158"/>
                    </a:moveTo>
                    <a:cubicBezTo>
                      <a:pt x="769971" y="20822"/>
                      <a:pt x="771279" y="25010"/>
                      <a:pt x="772501" y="29677"/>
                    </a:cubicBezTo>
                    <a:cubicBezTo>
                      <a:pt x="712042" y="283681"/>
                      <a:pt x="671650" y="327018"/>
                      <a:pt x="541616" y="557445"/>
                    </a:cubicBezTo>
                    <a:cubicBezTo>
                      <a:pt x="450187" y="719474"/>
                      <a:pt x="367526" y="886171"/>
                      <a:pt x="319172" y="1060719"/>
                    </a:cubicBezTo>
                    <a:cubicBezTo>
                      <a:pt x="273152" y="1226849"/>
                      <a:pt x="260022" y="1396512"/>
                      <a:pt x="293981" y="1559326"/>
                    </a:cubicBezTo>
                    <a:cubicBezTo>
                      <a:pt x="304712" y="1610842"/>
                      <a:pt x="319652" y="1661181"/>
                      <a:pt x="338190" y="1710167"/>
                    </a:cubicBezTo>
                    <a:cubicBezTo>
                      <a:pt x="357362" y="1787899"/>
                      <a:pt x="387221" y="1862774"/>
                      <a:pt x="427919" y="1932764"/>
                    </a:cubicBezTo>
                    <a:lnTo>
                      <a:pt x="424822" y="1940179"/>
                    </a:lnTo>
                    <a:cubicBezTo>
                      <a:pt x="366413" y="1849143"/>
                      <a:pt x="319608" y="1751432"/>
                      <a:pt x="288812" y="1648051"/>
                    </a:cubicBezTo>
                    <a:cubicBezTo>
                      <a:pt x="190425" y="1317907"/>
                      <a:pt x="291211" y="973303"/>
                      <a:pt x="459238" y="655264"/>
                    </a:cubicBezTo>
                    <a:cubicBezTo>
                      <a:pt x="590275" y="407149"/>
                      <a:pt x="671759" y="290529"/>
                      <a:pt x="768662" y="17158"/>
                    </a:cubicBezTo>
                    <a:lnTo>
                      <a:pt x="768662" y="17158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68" name="Freeform: Shape 1967">
                <a:extLst>
                  <a:ext uri="{FF2B5EF4-FFF2-40B4-BE49-F238E27FC236}">
                    <a16:creationId xmlns:a16="http://schemas.microsoft.com/office/drawing/2014/main" id="{C8531A8B-BA77-40D0-9F08-940D35BFBD3B}"/>
                  </a:ext>
                </a:extLst>
              </p:cNvPr>
              <p:cNvSpPr/>
              <p:nvPr/>
            </p:nvSpPr>
            <p:spPr>
              <a:xfrm>
                <a:off x="3724583" y="5149155"/>
                <a:ext cx="506942" cy="2175469"/>
              </a:xfrm>
              <a:custGeom>
                <a:avLst/>
                <a:gdLst>
                  <a:gd name="connsiteX0" fmla="*/ 35184 w 506942"/>
                  <a:gd name="connsiteY0" fmla="*/ 1388944 h 2175469"/>
                  <a:gd name="connsiteX1" fmla="*/ 2970 w 506942"/>
                  <a:gd name="connsiteY1" fmla="*/ 951842 h 2175469"/>
                  <a:gd name="connsiteX2" fmla="*/ 114596 w 506942"/>
                  <a:gd name="connsiteY2" fmla="*/ 507870 h 2175469"/>
                  <a:gd name="connsiteX3" fmla="*/ 168162 w 506942"/>
                  <a:gd name="connsiteY3" fmla="*/ 260605 h 2175469"/>
                  <a:gd name="connsiteX4" fmla="*/ 183539 w 506942"/>
                  <a:gd name="connsiteY4" fmla="*/ 7430 h 2175469"/>
                  <a:gd name="connsiteX5" fmla="*/ 202361 w 506942"/>
                  <a:gd name="connsiteY5" fmla="*/ 5249 h 2175469"/>
                  <a:gd name="connsiteX6" fmla="*/ 210344 w 506942"/>
                  <a:gd name="connsiteY6" fmla="*/ 23875 h 2175469"/>
                  <a:gd name="connsiteX7" fmla="*/ 394336 w 506942"/>
                  <a:gd name="connsiteY7" fmla="*/ 481174 h 2175469"/>
                  <a:gd name="connsiteX8" fmla="*/ 408578 w 506942"/>
                  <a:gd name="connsiteY8" fmla="*/ 1009486 h 2175469"/>
                  <a:gd name="connsiteX9" fmla="*/ 363671 w 506942"/>
                  <a:gd name="connsiteY9" fmla="*/ 1538955 h 2175469"/>
                  <a:gd name="connsiteX10" fmla="*/ 479069 w 506942"/>
                  <a:gd name="connsiteY10" fmla="*/ 2025719 h 2175469"/>
                  <a:gd name="connsiteX11" fmla="*/ 506943 w 506942"/>
                  <a:gd name="connsiteY11" fmla="*/ 2087552 h 2175469"/>
                  <a:gd name="connsiteX12" fmla="*/ 434707 w 506942"/>
                  <a:gd name="connsiteY12" fmla="*/ 2175469 h 2175469"/>
                  <a:gd name="connsiteX13" fmla="*/ 35184 w 506942"/>
                  <a:gd name="connsiteY13" fmla="*/ 1388944 h 2175469"/>
                  <a:gd name="connsiteX14" fmla="*/ 35184 w 506942"/>
                  <a:gd name="connsiteY14" fmla="*/ 1388944 h 2175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6942" h="2175469">
                    <a:moveTo>
                      <a:pt x="35184" y="1388944"/>
                    </a:moveTo>
                    <a:cubicBezTo>
                      <a:pt x="5042" y="1245780"/>
                      <a:pt x="-5863" y="1098735"/>
                      <a:pt x="2970" y="951842"/>
                    </a:cubicBezTo>
                    <a:cubicBezTo>
                      <a:pt x="12262" y="797315"/>
                      <a:pt x="67725" y="656333"/>
                      <a:pt x="114596" y="507870"/>
                    </a:cubicBezTo>
                    <a:cubicBezTo>
                      <a:pt x="140179" y="426866"/>
                      <a:pt x="158718" y="343943"/>
                      <a:pt x="168162" y="260605"/>
                    </a:cubicBezTo>
                    <a:cubicBezTo>
                      <a:pt x="177694" y="176439"/>
                      <a:pt x="170212" y="90877"/>
                      <a:pt x="183539" y="7430"/>
                    </a:cubicBezTo>
                    <a:cubicBezTo>
                      <a:pt x="185000" y="-1774"/>
                      <a:pt x="198719" y="-2341"/>
                      <a:pt x="202361" y="5249"/>
                    </a:cubicBezTo>
                    <a:cubicBezTo>
                      <a:pt x="205284" y="11334"/>
                      <a:pt x="207879" y="17572"/>
                      <a:pt x="210344" y="23875"/>
                    </a:cubicBezTo>
                    <a:cubicBezTo>
                      <a:pt x="296429" y="168107"/>
                      <a:pt x="356669" y="311903"/>
                      <a:pt x="394336" y="481174"/>
                    </a:cubicBezTo>
                    <a:cubicBezTo>
                      <a:pt x="433049" y="655133"/>
                      <a:pt x="435100" y="831623"/>
                      <a:pt x="408578" y="1009486"/>
                    </a:cubicBezTo>
                    <a:cubicBezTo>
                      <a:pt x="382057" y="1187437"/>
                      <a:pt x="349188" y="1360001"/>
                      <a:pt x="363671" y="1538955"/>
                    </a:cubicBezTo>
                    <a:cubicBezTo>
                      <a:pt x="377193" y="1706175"/>
                      <a:pt x="413747" y="1870495"/>
                      <a:pt x="479069" y="2025719"/>
                    </a:cubicBezTo>
                    <a:cubicBezTo>
                      <a:pt x="487859" y="2046592"/>
                      <a:pt x="497172" y="2067203"/>
                      <a:pt x="506943" y="2087552"/>
                    </a:cubicBezTo>
                    <a:lnTo>
                      <a:pt x="434707" y="2175469"/>
                    </a:lnTo>
                    <a:cubicBezTo>
                      <a:pt x="244956" y="1928968"/>
                      <a:pt x="86504" y="1632740"/>
                      <a:pt x="35184" y="1388944"/>
                    </a:cubicBezTo>
                    <a:lnTo>
                      <a:pt x="35184" y="1388944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69" name="Freeform: Shape 1968">
                <a:extLst>
                  <a:ext uri="{FF2B5EF4-FFF2-40B4-BE49-F238E27FC236}">
                    <a16:creationId xmlns:a16="http://schemas.microsoft.com/office/drawing/2014/main" id="{3944D695-1295-4CB0-94E7-A6D393C53CEA}"/>
                  </a:ext>
                </a:extLst>
              </p:cNvPr>
              <p:cNvSpPr/>
              <p:nvPr/>
            </p:nvSpPr>
            <p:spPr>
              <a:xfrm>
                <a:off x="3724605" y="5149170"/>
                <a:ext cx="458240" cy="2175476"/>
              </a:xfrm>
              <a:custGeom>
                <a:avLst/>
                <a:gdLst>
                  <a:gd name="connsiteX0" fmla="*/ 35184 w 458240"/>
                  <a:gd name="connsiteY0" fmla="*/ 1388929 h 2175476"/>
                  <a:gd name="connsiteX1" fmla="*/ 2970 w 458240"/>
                  <a:gd name="connsiteY1" fmla="*/ 951806 h 2175476"/>
                  <a:gd name="connsiteX2" fmla="*/ 114574 w 458240"/>
                  <a:gd name="connsiteY2" fmla="*/ 507833 h 2175476"/>
                  <a:gd name="connsiteX3" fmla="*/ 168140 w 458240"/>
                  <a:gd name="connsiteY3" fmla="*/ 260613 h 2175476"/>
                  <a:gd name="connsiteX4" fmla="*/ 183517 w 458240"/>
                  <a:gd name="connsiteY4" fmla="*/ 7438 h 2175476"/>
                  <a:gd name="connsiteX5" fmla="*/ 202361 w 458240"/>
                  <a:gd name="connsiteY5" fmla="*/ 5257 h 2175476"/>
                  <a:gd name="connsiteX6" fmla="*/ 210344 w 458240"/>
                  <a:gd name="connsiteY6" fmla="*/ 23905 h 2175476"/>
                  <a:gd name="connsiteX7" fmla="*/ 245589 w 458240"/>
                  <a:gd name="connsiteY7" fmla="*/ 85584 h 2175476"/>
                  <a:gd name="connsiteX8" fmla="*/ 245676 w 458240"/>
                  <a:gd name="connsiteY8" fmla="*/ 85737 h 2175476"/>
                  <a:gd name="connsiteX9" fmla="*/ 245698 w 458240"/>
                  <a:gd name="connsiteY9" fmla="*/ 85803 h 2175476"/>
                  <a:gd name="connsiteX10" fmla="*/ 243910 w 458240"/>
                  <a:gd name="connsiteY10" fmla="*/ 903103 h 2175476"/>
                  <a:gd name="connsiteX11" fmla="*/ 250932 w 458240"/>
                  <a:gd name="connsiteY11" fmla="*/ 1543194 h 2175476"/>
                  <a:gd name="connsiteX12" fmla="*/ 458240 w 458240"/>
                  <a:gd name="connsiteY12" fmla="*/ 2146861 h 2175476"/>
                  <a:gd name="connsiteX13" fmla="*/ 434729 w 458240"/>
                  <a:gd name="connsiteY13" fmla="*/ 2175477 h 2175476"/>
                  <a:gd name="connsiteX14" fmla="*/ 35184 w 458240"/>
                  <a:gd name="connsiteY14" fmla="*/ 1388929 h 2175476"/>
                  <a:gd name="connsiteX15" fmla="*/ 35184 w 458240"/>
                  <a:gd name="connsiteY15" fmla="*/ 1388929 h 217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8240" h="2175476">
                    <a:moveTo>
                      <a:pt x="35184" y="1388929"/>
                    </a:moveTo>
                    <a:cubicBezTo>
                      <a:pt x="5042" y="1245766"/>
                      <a:pt x="-5863" y="1098720"/>
                      <a:pt x="2970" y="951806"/>
                    </a:cubicBezTo>
                    <a:cubicBezTo>
                      <a:pt x="12284" y="797301"/>
                      <a:pt x="67725" y="656297"/>
                      <a:pt x="114574" y="507833"/>
                    </a:cubicBezTo>
                    <a:cubicBezTo>
                      <a:pt x="140157" y="426830"/>
                      <a:pt x="158696" y="343928"/>
                      <a:pt x="168140" y="260613"/>
                    </a:cubicBezTo>
                    <a:cubicBezTo>
                      <a:pt x="177672" y="176425"/>
                      <a:pt x="170212" y="90863"/>
                      <a:pt x="183517" y="7438"/>
                    </a:cubicBezTo>
                    <a:cubicBezTo>
                      <a:pt x="185000" y="-1788"/>
                      <a:pt x="198719" y="-2333"/>
                      <a:pt x="202361" y="5257"/>
                    </a:cubicBezTo>
                    <a:cubicBezTo>
                      <a:pt x="205284" y="11342"/>
                      <a:pt x="207901" y="17580"/>
                      <a:pt x="210344" y="23905"/>
                    </a:cubicBezTo>
                    <a:cubicBezTo>
                      <a:pt x="222623" y="44450"/>
                      <a:pt x="234379" y="64974"/>
                      <a:pt x="245589" y="85584"/>
                    </a:cubicBezTo>
                    <a:lnTo>
                      <a:pt x="245676" y="85737"/>
                    </a:lnTo>
                    <a:lnTo>
                      <a:pt x="245698" y="85803"/>
                    </a:lnTo>
                    <a:cubicBezTo>
                      <a:pt x="249013" y="92826"/>
                      <a:pt x="336451" y="415990"/>
                      <a:pt x="243910" y="903103"/>
                    </a:cubicBezTo>
                    <a:cubicBezTo>
                      <a:pt x="206766" y="1098524"/>
                      <a:pt x="203822" y="1267533"/>
                      <a:pt x="250932" y="1543194"/>
                    </a:cubicBezTo>
                    <a:cubicBezTo>
                      <a:pt x="287509" y="1757328"/>
                      <a:pt x="354925" y="1968409"/>
                      <a:pt x="458240" y="2146861"/>
                    </a:cubicBezTo>
                    <a:lnTo>
                      <a:pt x="434729" y="2175477"/>
                    </a:lnTo>
                    <a:cubicBezTo>
                      <a:pt x="244913" y="1928976"/>
                      <a:pt x="86482" y="1632725"/>
                      <a:pt x="35184" y="1388929"/>
                    </a:cubicBezTo>
                    <a:lnTo>
                      <a:pt x="35184" y="1388929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70" name="Freeform: Shape 1969">
                <a:extLst>
                  <a:ext uri="{FF2B5EF4-FFF2-40B4-BE49-F238E27FC236}">
                    <a16:creationId xmlns:a16="http://schemas.microsoft.com/office/drawing/2014/main" id="{F3261582-083A-442B-9571-185A3ECDCBF3}"/>
                  </a:ext>
                </a:extLst>
              </p:cNvPr>
              <p:cNvSpPr/>
              <p:nvPr/>
            </p:nvSpPr>
            <p:spPr>
              <a:xfrm>
                <a:off x="3927269" y="5232092"/>
                <a:ext cx="273438" cy="2063415"/>
              </a:xfrm>
              <a:custGeom>
                <a:avLst/>
                <a:gdLst>
                  <a:gd name="connsiteX0" fmla="*/ 42990 w 273438"/>
                  <a:gd name="connsiteY0" fmla="*/ 3142 h 2063415"/>
                  <a:gd name="connsiteX1" fmla="*/ 74244 w 273438"/>
                  <a:gd name="connsiteY1" fmla="*/ 63797 h 2063415"/>
                  <a:gd name="connsiteX2" fmla="*/ 46087 w 273438"/>
                  <a:gd name="connsiteY2" fmla="*/ 864150 h 2063415"/>
                  <a:gd name="connsiteX3" fmla="*/ 36491 w 273438"/>
                  <a:gd name="connsiteY3" fmla="*/ 1394230 h 2063415"/>
                  <a:gd name="connsiteX4" fmla="*/ 205434 w 273438"/>
                  <a:gd name="connsiteY4" fmla="*/ 1909020 h 2063415"/>
                  <a:gd name="connsiteX5" fmla="*/ 273438 w 273438"/>
                  <a:gd name="connsiteY5" fmla="*/ 2042172 h 2063415"/>
                  <a:gd name="connsiteX6" fmla="*/ 255990 w 273438"/>
                  <a:gd name="connsiteY6" fmla="*/ 2063416 h 2063415"/>
                  <a:gd name="connsiteX7" fmla="*/ 31409 w 273438"/>
                  <a:gd name="connsiteY7" fmla="*/ 1499443 h 2063415"/>
                  <a:gd name="connsiteX8" fmla="*/ 70166 w 273438"/>
                  <a:gd name="connsiteY8" fmla="*/ 475337 h 2063415"/>
                  <a:gd name="connsiteX9" fmla="*/ 42990 w 273438"/>
                  <a:gd name="connsiteY9" fmla="*/ 3142 h 2063415"/>
                  <a:gd name="connsiteX10" fmla="*/ 42990 w 273438"/>
                  <a:gd name="connsiteY10" fmla="*/ 3142 h 2063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438" h="2063415">
                    <a:moveTo>
                      <a:pt x="42990" y="3142"/>
                    </a:moveTo>
                    <a:cubicBezTo>
                      <a:pt x="53873" y="23230"/>
                      <a:pt x="64299" y="43448"/>
                      <a:pt x="74244" y="63797"/>
                    </a:cubicBezTo>
                    <a:cubicBezTo>
                      <a:pt x="133634" y="321944"/>
                      <a:pt x="80002" y="602600"/>
                      <a:pt x="46087" y="864150"/>
                    </a:cubicBezTo>
                    <a:cubicBezTo>
                      <a:pt x="23142" y="1041098"/>
                      <a:pt x="9598" y="1218722"/>
                      <a:pt x="36491" y="1394230"/>
                    </a:cubicBezTo>
                    <a:cubicBezTo>
                      <a:pt x="63906" y="1573337"/>
                      <a:pt x="126938" y="1745072"/>
                      <a:pt x="205434" y="1909020"/>
                    </a:cubicBezTo>
                    <a:cubicBezTo>
                      <a:pt x="226939" y="1953950"/>
                      <a:pt x="249774" y="1998290"/>
                      <a:pt x="273438" y="2042172"/>
                    </a:cubicBezTo>
                    <a:lnTo>
                      <a:pt x="255990" y="2063416"/>
                    </a:lnTo>
                    <a:cubicBezTo>
                      <a:pt x="157298" y="1883960"/>
                      <a:pt x="76185" y="1696325"/>
                      <a:pt x="31409" y="1499443"/>
                    </a:cubicBezTo>
                    <a:cubicBezTo>
                      <a:pt x="-46127" y="1158634"/>
                      <a:pt x="40656" y="819505"/>
                      <a:pt x="70166" y="475337"/>
                    </a:cubicBezTo>
                    <a:cubicBezTo>
                      <a:pt x="80351" y="356557"/>
                      <a:pt x="38431" y="-39105"/>
                      <a:pt x="42990" y="3142"/>
                    </a:cubicBezTo>
                    <a:lnTo>
                      <a:pt x="42990" y="314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71" name="Freeform: Shape 1970">
                <a:extLst>
                  <a:ext uri="{FF2B5EF4-FFF2-40B4-BE49-F238E27FC236}">
                    <a16:creationId xmlns:a16="http://schemas.microsoft.com/office/drawing/2014/main" id="{6894E115-50DF-4933-A569-7468620E3885}"/>
                  </a:ext>
                </a:extLst>
              </p:cNvPr>
              <p:cNvSpPr/>
              <p:nvPr/>
            </p:nvSpPr>
            <p:spPr>
              <a:xfrm>
                <a:off x="3790451" y="5149172"/>
                <a:ext cx="387159" cy="2172507"/>
              </a:xfrm>
              <a:custGeom>
                <a:avLst/>
                <a:gdLst>
                  <a:gd name="connsiteX0" fmla="*/ 123428 w 387159"/>
                  <a:gd name="connsiteY0" fmla="*/ 652 h 2172507"/>
                  <a:gd name="connsiteX1" fmla="*/ 128031 w 387159"/>
                  <a:gd name="connsiteY1" fmla="*/ 20 h 2172507"/>
                  <a:gd name="connsiteX2" fmla="*/ 129426 w 387159"/>
                  <a:gd name="connsiteY2" fmla="*/ 347656 h 2172507"/>
                  <a:gd name="connsiteX3" fmla="*/ 33592 w 387159"/>
                  <a:gd name="connsiteY3" fmla="*/ 753896 h 2172507"/>
                  <a:gd name="connsiteX4" fmla="*/ 42992 w 387159"/>
                  <a:gd name="connsiteY4" fmla="*/ 1187682 h 2172507"/>
                  <a:gd name="connsiteX5" fmla="*/ 387160 w 387159"/>
                  <a:gd name="connsiteY5" fmla="*/ 2153184 h 2172507"/>
                  <a:gd name="connsiteX6" fmla="*/ 371282 w 387159"/>
                  <a:gd name="connsiteY6" fmla="*/ 2172508 h 2172507"/>
                  <a:gd name="connsiteX7" fmla="*/ 34443 w 387159"/>
                  <a:gd name="connsiteY7" fmla="*/ 1345546 h 2172507"/>
                  <a:gd name="connsiteX8" fmla="*/ 222 w 387159"/>
                  <a:gd name="connsiteY8" fmla="*/ 856535 h 2172507"/>
                  <a:gd name="connsiteX9" fmla="*/ 78565 w 387159"/>
                  <a:gd name="connsiteY9" fmla="*/ 456206 h 2172507"/>
                  <a:gd name="connsiteX10" fmla="*/ 123428 w 387159"/>
                  <a:gd name="connsiteY10" fmla="*/ 652 h 2172507"/>
                  <a:gd name="connsiteX11" fmla="*/ 123428 w 387159"/>
                  <a:gd name="connsiteY11" fmla="*/ 652 h 217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7159" h="2172507">
                    <a:moveTo>
                      <a:pt x="123428" y="652"/>
                    </a:moveTo>
                    <a:cubicBezTo>
                      <a:pt x="124890" y="129"/>
                      <a:pt x="126460" y="-67"/>
                      <a:pt x="128031" y="20"/>
                    </a:cubicBezTo>
                    <a:cubicBezTo>
                      <a:pt x="154705" y="115310"/>
                      <a:pt x="151782" y="229880"/>
                      <a:pt x="129426" y="347656"/>
                    </a:cubicBezTo>
                    <a:cubicBezTo>
                      <a:pt x="103538" y="484014"/>
                      <a:pt x="50386" y="616316"/>
                      <a:pt x="33592" y="753896"/>
                    </a:cubicBezTo>
                    <a:cubicBezTo>
                      <a:pt x="16078" y="897343"/>
                      <a:pt x="31127" y="1044999"/>
                      <a:pt x="42992" y="1187682"/>
                    </a:cubicBezTo>
                    <a:cubicBezTo>
                      <a:pt x="74377" y="1565329"/>
                      <a:pt x="204061" y="1852484"/>
                      <a:pt x="387160" y="2153184"/>
                    </a:cubicBezTo>
                    <a:lnTo>
                      <a:pt x="371282" y="2172508"/>
                    </a:lnTo>
                    <a:cubicBezTo>
                      <a:pt x="213767" y="1901492"/>
                      <a:pt x="58325" y="1545024"/>
                      <a:pt x="34443" y="1345546"/>
                    </a:cubicBezTo>
                    <a:cubicBezTo>
                      <a:pt x="16951" y="1199460"/>
                      <a:pt x="-2286" y="1004083"/>
                      <a:pt x="222" y="856535"/>
                    </a:cubicBezTo>
                    <a:cubicBezTo>
                      <a:pt x="2577" y="718519"/>
                      <a:pt x="43254" y="590013"/>
                      <a:pt x="78565" y="456206"/>
                    </a:cubicBezTo>
                    <a:cubicBezTo>
                      <a:pt x="117452" y="308811"/>
                      <a:pt x="147202" y="150861"/>
                      <a:pt x="123428" y="652"/>
                    </a:cubicBezTo>
                    <a:lnTo>
                      <a:pt x="123428" y="65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72" name="Freeform: Shape 1971">
                <a:extLst>
                  <a:ext uri="{FF2B5EF4-FFF2-40B4-BE49-F238E27FC236}">
                    <a16:creationId xmlns:a16="http://schemas.microsoft.com/office/drawing/2014/main" id="{E2D99046-B15D-4071-B826-882FB39F707A}"/>
                  </a:ext>
                </a:extLst>
              </p:cNvPr>
              <p:cNvSpPr/>
              <p:nvPr/>
            </p:nvSpPr>
            <p:spPr>
              <a:xfrm>
                <a:off x="3999572" y="5305572"/>
                <a:ext cx="231953" cy="1935758"/>
              </a:xfrm>
              <a:custGeom>
                <a:avLst/>
                <a:gdLst>
                  <a:gd name="connsiteX0" fmla="*/ 6631 w 231953"/>
                  <a:gd name="connsiteY0" fmla="*/ 0 h 1935758"/>
                  <a:gd name="connsiteX1" fmla="*/ 61309 w 231953"/>
                  <a:gd name="connsiteY1" fmla="*/ 128441 h 1935758"/>
                  <a:gd name="connsiteX2" fmla="*/ 41985 w 231953"/>
                  <a:gd name="connsiteY2" fmla="*/ 782426 h 1935758"/>
                  <a:gd name="connsiteX3" fmla="*/ 108398 w 231953"/>
                  <a:gd name="connsiteY3" fmla="*/ 1538919 h 1935758"/>
                  <a:gd name="connsiteX4" fmla="*/ 204080 w 231953"/>
                  <a:gd name="connsiteY4" fmla="*/ 1869368 h 1935758"/>
                  <a:gd name="connsiteX5" fmla="*/ 231954 w 231953"/>
                  <a:gd name="connsiteY5" fmla="*/ 1931200 h 1935758"/>
                  <a:gd name="connsiteX6" fmla="*/ 228202 w 231953"/>
                  <a:gd name="connsiteY6" fmla="*/ 1935758 h 1935758"/>
                  <a:gd name="connsiteX7" fmla="*/ 32214 w 231953"/>
                  <a:gd name="connsiteY7" fmla="*/ 1349583 h 1935758"/>
                  <a:gd name="connsiteX8" fmla="*/ 1614 w 231953"/>
                  <a:gd name="connsiteY8" fmla="*/ 906985 h 1935758"/>
                  <a:gd name="connsiteX9" fmla="*/ 43730 w 231953"/>
                  <a:gd name="connsiteY9" fmla="*/ 416753 h 1935758"/>
                  <a:gd name="connsiteX10" fmla="*/ 6631 w 231953"/>
                  <a:gd name="connsiteY10" fmla="*/ 0 h 1935758"/>
                  <a:gd name="connsiteX11" fmla="*/ 6631 w 231953"/>
                  <a:gd name="connsiteY11" fmla="*/ 0 h 193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53" h="1935758">
                    <a:moveTo>
                      <a:pt x="6631" y="0"/>
                    </a:moveTo>
                    <a:cubicBezTo>
                      <a:pt x="26871" y="42116"/>
                      <a:pt x="45104" y="84864"/>
                      <a:pt x="61309" y="128441"/>
                    </a:cubicBezTo>
                    <a:cubicBezTo>
                      <a:pt x="98801" y="341921"/>
                      <a:pt x="60371" y="571694"/>
                      <a:pt x="41985" y="782426"/>
                    </a:cubicBezTo>
                    <a:cubicBezTo>
                      <a:pt x="19695" y="1037803"/>
                      <a:pt x="40044" y="1292527"/>
                      <a:pt x="108398" y="1538919"/>
                    </a:cubicBezTo>
                    <a:cubicBezTo>
                      <a:pt x="127983" y="1652005"/>
                      <a:pt x="159260" y="1762846"/>
                      <a:pt x="204080" y="1869368"/>
                    </a:cubicBezTo>
                    <a:cubicBezTo>
                      <a:pt x="212870" y="1890240"/>
                      <a:pt x="222183" y="1910851"/>
                      <a:pt x="231954" y="1931200"/>
                    </a:cubicBezTo>
                    <a:lnTo>
                      <a:pt x="228202" y="1935758"/>
                    </a:lnTo>
                    <a:cubicBezTo>
                      <a:pt x="131517" y="1750348"/>
                      <a:pt x="68048" y="1548973"/>
                      <a:pt x="32214" y="1349583"/>
                    </a:cubicBezTo>
                    <a:cubicBezTo>
                      <a:pt x="5954" y="1203562"/>
                      <a:pt x="-4275" y="1055164"/>
                      <a:pt x="1614" y="906985"/>
                    </a:cubicBezTo>
                    <a:cubicBezTo>
                      <a:pt x="8114" y="743210"/>
                      <a:pt x="33697" y="580374"/>
                      <a:pt x="43730" y="416753"/>
                    </a:cubicBezTo>
                    <a:cubicBezTo>
                      <a:pt x="52432" y="275160"/>
                      <a:pt x="44057" y="135355"/>
                      <a:pt x="6631" y="0"/>
                    </a:cubicBezTo>
                    <a:lnTo>
                      <a:pt x="6631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73" name="Freeform: Shape 1972">
                <a:extLst>
                  <a:ext uri="{FF2B5EF4-FFF2-40B4-BE49-F238E27FC236}">
                    <a16:creationId xmlns:a16="http://schemas.microsoft.com/office/drawing/2014/main" id="{67A8BA33-2CAA-467A-A290-0CD3FB3AF9A9}"/>
                  </a:ext>
                </a:extLst>
              </p:cNvPr>
              <p:cNvSpPr/>
              <p:nvPr/>
            </p:nvSpPr>
            <p:spPr>
              <a:xfrm>
                <a:off x="577562" y="5785522"/>
                <a:ext cx="1379092" cy="1609354"/>
              </a:xfrm>
              <a:custGeom>
                <a:avLst/>
                <a:gdLst>
                  <a:gd name="connsiteX0" fmla="*/ 1335848 w 1379092"/>
                  <a:gd name="connsiteY0" fmla="*/ 863221 h 1609354"/>
                  <a:gd name="connsiteX1" fmla="*/ 1073033 w 1379092"/>
                  <a:gd name="connsiteY1" fmla="*/ 479467 h 1609354"/>
                  <a:gd name="connsiteX2" fmla="*/ 593532 w 1379092"/>
                  <a:gd name="connsiteY2" fmla="*/ 237067 h 1609354"/>
                  <a:gd name="connsiteX3" fmla="*/ 292352 w 1379092"/>
                  <a:gd name="connsiteY3" fmla="*/ 140164 h 1609354"/>
                  <a:gd name="connsiteX4" fmla="*/ 18654 w 1379092"/>
                  <a:gd name="connsiteY4" fmla="*/ 6902 h 1609354"/>
                  <a:gd name="connsiteX5" fmla="*/ 256409 w 1379092"/>
                  <a:gd name="connsiteY5" fmla="*/ 404396 h 1609354"/>
                  <a:gd name="connsiteX6" fmla="*/ 514273 w 1379092"/>
                  <a:gd name="connsiteY6" fmla="*/ 583939 h 1609354"/>
                  <a:gd name="connsiteX7" fmla="*/ 769541 w 1379092"/>
                  <a:gd name="connsiteY7" fmla="*/ 740276 h 1609354"/>
                  <a:gd name="connsiteX8" fmla="*/ 1162564 w 1379092"/>
                  <a:gd name="connsiteY8" fmla="*/ 1516071 h 1609354"/>
                  <a:gd name="connsiteX9" fmla="*/ 1278574 w 1379092"/>
                  <a:gd name="connsiteY9" fmla="*/ 1609354 h 1609354"/>
                  <a:gd name="connsiteX10" fmla="*/ 1335848 w 1379092"/>
                  <a:gd name="connsiteY10" fmla="*/ 863221 h 1609354"/>
                  <a:gd name="connsiteX11" fmla="*/ 1335848 w 1379092"/>
                  <a:gd name="connsiteY11" fmla="*/ 863221 h 160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9092" h="1609354">
                    <a:moveTo>
                      <a:pt x="1335848" y="863221"/>
                    </a:moveTo>
                    <a:cubicBezTo>
                      <a:pt x="1286338" y="716525"/>
                      <a:pt x="1194386" y="583787"/>
                      <a:pt x="1073033" y="479467"/>
                    </a:cubicBezTo>
                    <a:cubicBezTo>
                      <a:pt x="939248" y="364483"/>
                      <a:pt x="766597" y="294952"/>
                      <a:pt x="593532" y="237067"/>
                    </a:cubicBezTo>
                    <a:cubicBezTo>
                      <a:pt x="493640" y="203675"/>
                      <a:pt x="391851" y="174406"/>
                      <a:pt x="292352" y="140164"/>
                    </a:cubicBezTo>
                    <a:cubicBezTo>
                      <a:pt x="193682" y="106183"/>
                      <a:pt x="92024" y="77197"/>
                      <a:pt x="18654" y="6902"/>
                    </a:cubicBezTo>
                    <a:cubicBezTo>
                      <a:pt x="-37464" y="-46860"/>
                      <a:pt x="30562" y="225551"/>
                      <a:pt x="256409" y="404396"/>
                    </a:cubicBezTo>
                    <a:cubicBezTo>
                      <a:pt x="338176" y="469173"/>
                      <a:pt x="423956" y="528868"/>
                      <a:pt x="514273" y="583939"/>
                    </a:cubicBezTo>
                    <a:cubicBezTo>
                      <a:pt x="599508" y="635913"/>
                      <a:pt x="687861" y="683853"/>
                      <a:pt x="769541" y="740276"/>
                    </a:cubicBezTo>
                    <a:cubicBezTo>
                      <a:pt x="1032858" y="922240"/>
                      <a:pt x="1181648" y="1210857"/>
                      <a:pt x="1162564" y="1516071"/>
                    </a:cubicBezTo>
                    <a:lnTo>
                      <a:pt x="1278574" y="1609354"/>
                    </a:lnTo>
                    <a:cubicBezTo>
                      <a:pt x="1373405" y="1364620"/>
                      <a:pt x="1418509" y="1108108"/>
                      <a:pt x="1335848" y="863221"/>
                    </a:cubicBezTo>
                    <a:lnTo>
                      <a:pt x="1335848" y="863221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74" name="Freeform: Shape 1973">
                <a:extLst>
                  <a:ext uri="{FF2B5EF4-FFF2-40B4-BE49-F238E27FC236}">
                    <a16:creationId xmlns:a16="http://schemas.microsoft.com/office/drawing/2014/main" id="{D6A9EA2A-634A-41F9-8A30-49A6433E2892}"/>
                  </a:ext>
                </a:extLst>
              </p:cNvPr>
              <p:cNvSpPr/>
              <p:nvPr/>
            </p:nvSpPr>
            <p:spPr>
              <a:xfrm>
                <a:off x="583762" y="5785525"/>
                <a:ext cx="1372896" cy="1609350"/>
              </a:xfrm>
              <a:custGeom>
                <a:avLst/>
                <a:gdLst>
                  <a:gd name="connsiteX0" fmla="*/ 1329648 w 1372896"/>
                  <a:gd name="connsiteY0" fmla="*/ 863196 h 1609350"/>
                  <a:gd name="connsiteX1" fmla="*/ 1066811 w 1372896"/>
                  <a:gd name="connsiteY1" fmla="*/ 479464 h 1609350"/>
                  <a:gd name="connsiteX2" fmla="*/ 587310 w 1372896"/>
                  <a:gd name="connsiteY2" fmla="*/ 237042 h 1609350"/>
                  <a:gd name="connsiteX3" fmla="*/ 286152 w 1372896"/>
                  <a:gd name="connsiteY3" fmla="*/ 140116 h 1609350"/>
                  <a:gd name="connsiteX4" fmla="*/ 111735 w 1372896"/>
                  <a:gd name="connsiteY4" fmla="*/ 74205 h 1609350"/>
                  <a:gd name="connsiteX5" fmla="*/ 652261 w 1372896"/>
                  <a:gd name="connsiteY5" fmla="*/ 391590 h 1609350"/>
                  <a:gd name="connsiteX6" fmla="*/ 1287096 w 1372896"/>
                  <a:gd name="connsiteY6" fmla="*/ 1246535 h 1609350"/>
                  <a:gd name="connsiteX7" fmla="*/ 1247030 w 1372896"/>
                  <a:gd name="connsiteY7" fmla="*/ 1588980 h 1609350"/>
                  <a:gd name="connsiteX8" fmla="*/ 1272352 w 1372896"/>
                  <a:gd name="connsiteY8" fmla="*/ 1609351 h 1609350"/>
                  <a:gd name="connsiteX9" fmla="*/ 1329648 w 1372896"/>
                  <a:gd name="connsiteY9" fmla="*/ 863196 h 1609350"/>
                  <a:gd name="connsiteX10" fmla="*/ 1329648 w 1372896"/>
                  <a:gd name="connsiteY10" fmla="*/ 863196 h 1609350"/>
                  <a:gd name="connsiteX11" fmla="*/ 18321 w 1372896"/>
                  <a:gd name="connsiteY11" fmla="*/ 12373 h 1609350"/>
                  <a:gd name="connsiteX12" fmla="*/ 12454 w 1372896"/>
                  <a:gd name="connsiteY12" fmla="*/ 6898 h 1609350"/>
                  <a:gd name="connsiteX13" fmla="*/ 0 w 1372896"/>
                  <a:gd name="connsiteY13" fmla="*/ 28 h 1609350"/>
                  <a:gd name="connsiteX14" fmla="*/ 18321 w 1372896"/>
                  <a:gd name="connsiteY14" fmla="*/ 12373 h 1609350"/>
                  <a:gd name="connsiteX15" fmla="*/ 18321 w 1372896"/>
                  <a:gd name="connsiteY15" fmla="*/ 12373 h 160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2896" h="1609350">
                    <a:moveTo>
                      <a:pt x="1329648" y="863196"/>
                    </a:moveTo>
                    <a:cubicBezTo>
                      <a:pt x="1280138" y="716499"/>
                      <a:pt x="1188207" y="583783"/>
                      <a:pt x="1066811" y="479464"/>
                    </a:cubicBezTo>
                    <a:cubicBezTo>
                      <a:pt x="933026" y="364480"/>
                      <a:pt x="760397" y="294926"/>
                      <a:pt x="587310" y="237042"/>
                    </a:cubicBezTo>
                    <a:cubicBezTo>
                      <a:pt x="487418" y="203672"/>
                      <a:pt x="385651" y="174402"/>
                      <a:pt x="286152" y="140116"/>
                    </a:cubicBezTo>
                    <a:cubicBezTo>
                      <a:pt x="226828" y="119702"/>
                      <a:pt x="166435" y="101076"/>
                      <a:pt x="111735" y="74205"/>
                    </a:cubicBezTo>
                    <a:cubicBezTo>
                      <a:pt x="252826" y="166376"/>
                      <a:pt x="483231" y="311568"/>
                      <a:pt x="652261" y="391590"/>
                    </a:cubicBezTo>
                    <a:cubicBezTo>
                      <a:pt x="912873" y="514971"/>
                      <a:pt x="1254380" y="660817"/>
                      <a:pt x="1287096" y="1246535"/>
                    </a:cubicBezTo>
                    <a:cubicBezTo>
                      <a:pt x="1293901" y="1368477"/>
                      <a:pt x="1276387" y="1484006"/>
                      <a:pt x="1247030" y="1588980"/>
                    </a:cubicBezTo>
                    <a:lnTo>
                      <a:pt x="1272352" y="1609351"/>
                    </a:lnTo>
                    <a:cubicBezTo>
                      <a:pt x="1367227" y="1364617"/>
                      <a:pt x="1412309" y="1108104"/>
                      <a:pt x="1329648" y="863196"/>
                    </a:cubicBezTo>
                    <a:lnTo>
                      <a:pt x="1329648" y="863196"/>
                    </a:lnTo>
                    <a:close/>
                    <a:moveTo>
                      <a:pt x="18321" y="12373"/>
                    </a:moveTo>
                    <a:lnTo>
                      <a:pt x="12454" y="6898"/>
                    </a:lnTo>
                    <a:cubicBezTo>
                      <a:pt x="7197" y="1882"/>
                      <a:pt x="3054" y="-277"/>
                      <a:pt x="0" y="28"/>
                    </a:cubicBezTo>
                    <a:lnTo>
                      <a:pt x="18321" y="12373"/>
                    </a:lnTo>
                    <a:lnTo>
                      <a:pt x="18321" y="12373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75" name="Freeform: Shape 1974">
                <a:extLst>
                  <a:ext uri="{FF2B5EF4-FFF2-40B4-BE49-F238E27FC236}">
                    <a16:creationId xmlns:a16="http://schemas.microsoft.com/office/drawing/2014/main" id="{849DDB8E-7F60-4520-8C2A-13FD056FB0CB}"/>
                  </a:ext>
                </a:extLst>
              </p:cNvPr>
              <p:cNvSpPr/>
              <p:nvPr/>
            </p:nvSpPr>
            <p:spPr>
              <a:xfrm>
                <a:off x="578179" y="5787079"/>
                <a:ext cx="1368413" cy="1591286"/>
              </a:xfrm>
              <a:custGeom>
                <a:avLst/>
                <a:gdLst>
                  <a:gd name="connsiteX0" fmla="*/ 835730 w 1368413"/>
                  <a:gd name="connsiteY0" fmla="*/ 329774 h 1591286"/>
                  <a:gd name="connsiteX1" fmla="*/ 641312 w 1368413"/>
                  <a:gd name="connsiteY1" fmla="*/ 252020 h 1591286"/>
                  <a:gd name="connsiteX2" fmla="*/ 1071696 w 1368413"/>
                  <a:gd name="connsiteY2" fmla="*/ 530909 h 1591286"/>
                  <a:gd name="connsiteX3" fmla="*/ 1317543 w 1368413"/>
                  <a:gd name="connsiteY3" fmla="*/ 1495277 h 1591286"/>
                  <a:gd name="connsiteX4" fmla="*/ 1366878 w 1368413"/>
                  <a:gd name="connsiteY4" fmla="*/ 1285025 h 1591286"/>
                  <a:gd name="connsiteX5" fmla="*/ 1353683 w 1368413"/>
                  <a:gd name="connsiteY5" fmla="*/ 1038175 h 1591286"/>
                  <a:gd name="connsiteX6" fmla="*/ 1161512 w 1368413"/>
                  <a:gd name="connsiteY6" fmla="*/ 594508 h 1591286"/>
                  <a:gd name="connsiteX7" fmla="*/ 835730 w 1368413"/>
                  <a:gd name="connsiteY7" fmla="*/ 329774 h 1591286"/>
                  <a:gd name="connsiteX8" fmla="*/ 835730 w 1368413"/>
                  <a:gd name="connsiteY8" fmla="*/ 329774 h 1591286"/>
                  <a:gd name="connsiteX9" fmla="*/ 144886 w 1368413"/>
                  <a:gd name="connsiteY9" fmla="*/ 85345 h 1591286"/>
                  <a:gd name="connsiteX10" fmla="*/ 32498 w 1368413"/>
                  <a:gd name="connsiteY10" fmla="*/ 18344 h 1591286"/>
                  <a:gd name="connsiteX11" fmla="*/ 6499 w 1368413"/>
                  <a:gd name="connsiteY11" fmla="*/ 372 h 1591286"/>
                  <a:gd name="connsiteX12" fmla="*/ 3839 w 1368413"/>
                  <a:gd name="connsiteY12" fmla="*/ 3120 h 1591286"/>
                  <a:gd name="connsiteX13" fmla="*/ 952764 w 1368413"/>
                  <a:gd name="connsiteY13" fmla="*/ 609099 h 1591286"/>
                  <a:gd name="connsiteX14" fmla="*/ 1203606 w 1368413"/>
                  <a:gd name="connsiteY14" fmla="*/ 1547993 h 1591286"/>
                  <a:gd name="connsiteX15" fmla="*/ 1223322 w 1368413"/>
                  <a:gd name="connsiteY15" fmla="*/ 1563849 h 1591286"/>
                  <a:gd name="connsiteX16" fmla="*/ 1234751 w 1368413"/>
                  <a:gd name="connsiteY16" fmla="*/ 1116365 h 1591286"/>
                  <a:gd name="connsiteX17" fmla="*/ 1042580 w 1368413"/>
                  <a:gd name="connsiteY17" fmla="*/ 672720 h 1591286"/>
                  <a:gd name="connsiteX18" fmla="*/ 614922 w 1368413"/>
                  <a:gd name="connsiteY18" fmla="*/ 351606 h 1591286"/>
                  <a:gd name="connsiteX19" fmla="*/ 316861 w 1368413"/>
                  <a:gd name="connsiteY19" fmla="*/ 197647 h 1591286"/>
                  <a:gd name="connsiteX20" fmla="*/ 253131 w 1368413"/>
                  <a:gd name="connsiteY20" fmla="*/ 161638 h 1591286"/>
                  <a:gd name="connsiteX21" fmla="*/ 549992 w 1368413"/>
                  <a:gd name="connsiteY21" fmla="*/ 283012 h 1591286"/>
                  <a:gd name="connsiteX22" fmla="*/ 1007400 w 1368413"/>
                  <a:gd name="connsiteY22" fmla="*/ 572480 h 1591286"/>
                  <a:gd name="connsiteX23" fmla="*/ 1249560 w 1368413"/>
                  <a:gd name="connsiteY23" fmla="*/ 1511504 h 1591286"/>
                  <a:gd name="connsiteX24" fmla="*/ 1234882 w 1368413"/>
                  <a:gd name="connsiteY24" fmla="*/ 1573140 h 1591286"/>
                  <a:gd name="connsiteX25" fmla="*/ 1257434 w 1368413"/>
                  <a:gd name="connsiteY25" fmla="*/ 1591286 h 1591286"/>
                  <a:gd name="connsiteX26" fmla="*/ 1283170 w 1368413"/>
                  <a:gd name="connsiteY26" fmla="*/ 1055493 h 1591286"/>
                  <a:gd name="connsiteX27" fmla="*/ 685718 w 1368413"/>
                  <a:gd name="connsiteY27" fmla="*/ 312064 h 1591286"/>
                  <a:gd name="connsiteX28" fmla="*/ 144886 w 1368413"/>
                  <a:gd name="connsiteY28" fmla="*/ 85345 h 1591286"/>
                  <a:gd name="connsiteX29" fmla="*/ 144886 w 1368413"/>
                  <a:gd name="connsiteY29" fmla="*/ 85345 h 1591286"/>
                  <a:gd name="connsiteX30" fmla="*/ 0 w 1368413"/>
                  <a:gd name="connsiteY30" fmla="*/ 21877 h 1591286"/>
                  <a:gd name="connsiteX31" fmla="*/ 2159 w 1368413"/>
                  <a:gd name="connsiteY31" fmla="*/ 34679 h 1591286"/>
                  <a:gd name="connsiteX32" fmla="*/ 444823 w 1368413"/>
                  <a:gd name="connsiteY32" fmla="*/ 377473 h 1591286"/>
                  <a:gd name="connsiteX33" fmla="*/ 868991 w 1368413"/>
                  <a:gd name="connsiteY33" fmla="*/ 703211 h 1591286"/>
                  <a:gd name="connsiteX34" fmla="*/ 1114619 w 1368413"/>
                  <a:gd name="connsiteY34" fmla="*/ 1123432 h 1591286"/>
                  <a:gd name="connsiteX35" fmla="*/ 1142558 w 1368413"/>
                  <a:gd name="connsiteY35" fmla="*/ 1276453 h 1591286"/>
                  <a:gd name="connsiteX36" fmla="*/ 1161904 w 1368413"/>
                  <a:gd name="connsiteY36" fmla="*/ 1514514 h 1591286"/>
                  <a:gd name="connsiteX37" fmla="*/ 1167989 w 1368413"/>
                  <a:gd name="connsiteY37" fmla="*/ 1519399 h 1591286"/>
                  <a:gd name="connsiteX38" fmla="*/ 1158938 w 1368413"/>
                  <a:gd name="connsiteY38" fmla="*/ 1197849 h 1591286"/>
                  <a:gd name="connsiteX39" fmla="*/ 562271 w 1368413"/>
                  <a:gd name="connsiteY39" fmla="*/ 421203 h 1591286"/>
                  <a:gd name="connsiteX40" fmla="*/ 0 w 1368413"/>
                  <a:gd name="connsiteY40" fmla="*/ 21877 h 1591286"/>
                  <a:gd name="connsiteX41" fmla="*/ 0 w 1368413"/>
                  <a:gd name="connsiteY41" fmla="*/ 21877 h 159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68413" h="1591286">
                    <a:moveTo>
                      <a:pt x="835730" y="329774"/>
                    </a:moveTo>
                    <a:cubicBezTo>
                      <a:pt x="772960" y="300417"/>
                      <a:pt x="707420" y="275139"/>
                      <a:pt x="641312" y="252020"/>
                    </a:cubicBezTo>
                    <a:cubicBezTo>
                      <a:pt x="795228" y="332893"/>
                      <a:pt x="946898" y="416252"/>
                      <a:pt x="1071696" y="530909"/>
                    </a:cubicBezTo>
                    <a:cubicBezTo>
                      <a:pt x="1337260" y="774836"/>
                      <a:pt x="1388318" y="1152440"/>
                      <a:pt x="1317543" y="1495277"/>
                    </a:cubicBezTo>
                    <a:cubicBezTo>
                      <a:pt x="1339419" y="1425658"/>
                      <a:pt x="1356453" y="1355407"/>
                      <a:pt x="1366878" y="1285025"/>
                    </a:cubicBezTo>
                    <a:cubicBezTo>
                      <a:pt x="1370957" y="1202015"/>
                      <a:pt x="1367031" y="1119440"/>
                      <a:pt x="1353683" y="1038175"/>
                    </a:cubicBezTo>
                    <a:cubicBezTo>
                      <a:pt x="1327271" y="877345"/>
                      <a:pt x="1264239" y="723975"/>
                      <a:pt x="1161512" y="594508"/>
                    </a:cubicBezTo>
                    <a:cubicBezTo>
                      <a:pt x="1074815" y="485260"/>
                      <a:pt x="959918" y="402163"/>
                      <a:pt x="835730" y="329774"/>
                    </a:cubicBezTo>
                    <a:lnTo>
                      <a:pt x="835730" y="329774"/>
                    </a:lnTo>
                    <a:close/>
                    <a:moveTo>
                      <a:pt x="144886" y="85345"/>
                    </a:moveTo>
                    <a:cubicBezTo>
                      <a:pt x="104188" y="67700"/>
                      <a:pt x="65846" y="46632"/>
                      <a:pt x="32498" y="18344"/>
                    </a:cubicBezTo>
                    <a:lnTo>
                      <a:pt x="6499" y="372"/>
                    </a:lnTo>
                    <a:cubicBezTo>
                      <a:pt x="4580" y="-959"/>
                      <a:pt x="2203" y="1593"/>
                      <a:pt x="3839" y="3120"/>
                    </a:cubicBezTo>
                    <a:cubicBezTo>
                      <a:pt x="276534" y="256687"/>
                      <a:pt x="679153" y="357778"/>
                      <a:pt x="952764" y="609099"/>
                    </a:cubicBezTo>
                    <a:cubicBezTo>
                      <a:pt x="1211763" y="847007"/>
                      <a:pt x="1266703" y="1212048"/>
                      <a:pt x="1203606" y="1547993"/>
                    </a:cubicBezTo>
                    <a:lnTo>
                      <a:pt x="1223322" y="1563849"/>
                    </a:lnTo>
                    <a:cubicBezTo>
                      <a:pt x="1252308" y="1413772"/>
                      <a:pt x="1258830" y="1262953"/>
                      <a:pt x="1234751" y="1116365"/>
                    </a:cubicBezTo>
                    <a:cubicBezTo>
                      <a:pt x="1208339" y="955514"/>
                      <a:pt x="1145328" y="802165"/>
                      <a:pt x="1042580" y="672720"/>
                    </a:cubicBezTo>
                    <a:cubicBezTo>
                      <a:pt x="932568" y="534094"/>
                      <a:pt x="777147" y="437517"/>
                      <a:pt x="614922" y="351606"/>
                    </a:cubicBezTo>
                    <a:cubicBezTo>
                      <a:pt x="516230" y="299327"/>
                      <a:pt x="415008" y="250690"/>
                      <a:pt x="316861" y="197647"/>
                    </a:cubicBezTo>
                    <a:cubicBezTo>
                      <a:pt x="295269" y="185978"/>
                      <a:pt x="274047" y="173961"/>
                      <a:pt x="253131" y="161638"/>
                    </a:cubicBezTo>
                    <a:cubicBezTo>
                      <a:pt x="349206" y="207265"/>
                      <a:pt x="451715" y="243427"/>
                      <a:pt x="549992" y="283012"/>
                    </a:cubicBezTo>
                    <a:cubicBezTo>
                      <a:pt x="723341" y="352849"/>
                      <a:pt x="884389" y="437648"/>
                      <a:pt x="1007400" y="572480"/>
                    </a:cubicBezTo>
                    <a:cubicBezTo>
                      <a:pt x="1235078" y="822012"/>
                      <a:pt x="1321687" y="1173159"/>
                      <a:pt x="1249560" y="1511504"/>
                    </a:cubicBezTo>
                    <a:cubicBezTo>
                      <a:pt x="1245154" y="1532180"/>
                      <a:pt x="1240269" y="1552725"/>
                      <a:pt x="1234882" y="1573140"/>
                    </a:cubicBezTo>
                    <a:lnTo>
                      <a:pt x="1257434" y="1591286"/>
                    </a:lnTo>
                    <a:cubicBezTo>
                      <a:pt x="1305264" y="1415255"/>
                      <a:pt x="1319702" y="1235057"/>
                      <a:pt x="1283170" y="1055493"/>
                    </a:cubicBezTo>
                    <a:cubicBezTo>
                      <a:pt x="1215776" y="724324"/>
                      <a:pt x="1002492" y="456841"/>
                      <a:pt x="685718" y="312064"/>
                    </a:cubicBezTo>
                    <a:cubicBezTo>
                      <a:pt x="507637" y="230668"/>
                      <a:pt x="317799" y="174222"/>
                      <a:pt x="144886" y="85345"/>
                    </a:cubicBezTo>
                    <a:lnTo>
                      <a:pt x="144886" y="85345"/>
                    </a:lnTo>
                    <a:close/>
                    <a:moveTo>
                      <a:pt x="0" y="21877"/>
                    </a:moveTo>
                    <a:cubicBezTo>
                      <a:pt x="458" y="25715"/>
                      <a:pt x="1178" y="29990"/>
                      <a:pt x="2159" y="34679"/>
                    </a:cubicBezTo>
                    <a:cubicBezTo>
                      <a:pt x="169903" y="224975"/>
                      <a:pt x="225410" y="242423"/>
                      <a:pt x="444823" y="377473"/>
                    </a:cubicBezTo>
                    <a:cubicBezTo>
                      <a:pt x="599109" y="472457"/>
                      <a:pt x="747616" y="575839"/>
                      <a:pt x="868991" y="703211"/>
                    </a:cubicBezTo>
                    <a:cubicBezTo>
                      <a:pt x="984477" y="824433"/>
                      <a:pt x="1072154" y="965154"/>
                      <a:pt x="1114619" y="1123432"/>
                    </a:cubicBezTo>
                    <a:cubicBezTo>
                      <a:pt x="1128054" y="1173508"/>
                      <a:pt x="1137237" y="1224676"/>
                      <a:pt x="1142558" y="1276453"/>
                    </a:cubicBezTo>
                    <a:cubicBezTo>
                      <a:pt x="1160203" y="1353510"/>
                      <a:pt x="1166986" y="1433423"/>
                      <a:pt x="1161904" y="1514514"/>
                    </a:cubicBezTo>
                    <a:lnTo>
                      <a:pt x="1167989" y="1519399"/>
                    </a:lnTo>
                    <a:cubicBezTo>
                      <a:pt x="1179505" y="1411198"/>
                      <a:pt x="1177651" y="1302997"/>
                      <a:pt x="1158938" y="1197849"/>
                    </a:cubicBezTo>
                    <a:cubicBezTo>
                      <a:pt x="1099221" y="862100"/>
                      <a:pt x="854858" y="613331"/>
                      <a:pt x="562271" y="421203"/>
                    </a:cubicBezTo>
                    <a:cubicBezTo>
                      <a:pt x="334070" y="271300"/>
                      <a:pt x="209009" y="210776"/>
                      <a:pt x="0" y="21877"/>
                    </a:cubicBezTo>
                    <a:lnTo>
                      <a:pt x="0" y="21877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76" name="Freeform: Shape 1975">
                <a:extLst>
                  <a:ext uri="{FF2B5EF4-FFF2-40B4-BE49-F238E27FC236}">
                    <a16:creationId xmlns:a16="http://schemas.microsoft.com/office/drawing/2014/main" id="{3A0ADE8D-5A8B-4C1A-88E7-C5009FF9ECF2}"/>
                  </a:ext>
                </a:extLst>
              </p:cNvPr>
              <p:cNvSpPr/>
              <p:nvPr/>
            </p:nvSpPr>
            <p:spPr>
              <a:xfrm>
                <a:off x="1341493" y="5164887"/>
                <a:ext cx="773513" cy="2077272"/>
              </a:xfrm>
              <a:custGeom>
                <a:avLst/>
                <a:gdLst>
                  <a:gd name="connsiteX0" fmla="*/ 741166 w 773513"/>
                  <a:gd name="connsiteY0" fmla="*/ 1195653 h 2077272"/>
                  <a:gd name="connsiteX1" fmla="*/ 587097 w 773513"/>
                  <a:gd name="connsiteY1" fmla="*/ 785356 h 2077272"/>
                  <a:gd name="connsiteX2" fmla="*/ 299571 w 773513"/>
                  <a:gd name="connsiteY2" fmla="*/ 429127 h 2077272"/>
                  <a:gd name="connsiteX3" fmla="*/ 147225 w 773513"/>
                  <a:gd name="connsiteY3" fmla="*/ 227141 h 2077272"/>
                  <a:gd name="connsiteX4" fmla="*/ 27072 w 773513"/>
                  <a:gd name="connsiteY4" fmla="*/ 3781 h 2077272"/>
                  <a:gd name="connsiteX5" fmla="*/ 9079 w 773513"/>
                  <a:gd name="connsiteY5" fmla="*/ 9714 h 2077272"/>
                  <a:gd name="connsiteX6" fmla="*/ 9646 w 773513"/>
                  <a:gd name="connsiteY6" fmla="*/ 29976 h 2077272"/>
                  <a:gd name="connsiteX7" fmla="*/ 34422 w 773513"/>
                  <a:gd name="connsiteY7" fmla="*/ 522279 h 2077272"/>
                  <a:gd name="connsiteX8" fmla="*/ 243082 w 773513"/>
                  <a:gd name="connsiteY8" fmla="*/ 1007866 h 2077272"/>
                  <a:gd name="connsiteX9" fmla="*/ 505897 w 773513"/>
                  <a:gd name="connsiteY9" fmla="*/ 1469679 h 2077272"/>
                  <a:gd name="connsiteX10" fmla="*/ 605309 w 773513"/>
                  <a:gd name="connsiteY10" fmla="*/ 1959954 h 2077272"/>
                  <a:gd name="connsiteX11" fmla="*/ 605941 w 773513"/>
                  <a:gd name="connsiteY11" fmla="*/ 2027763 h 2077272"/>
                  <a:gd name="connsiteX12" fmla="*/ 708385 w 773513"/>
                  <a:gd name="connsiteY12" fmla="*/ 2077272 h 2077272"/>
                  <a:gd name="connsiteX13" fmla="*/ 741166 w 773513"/>
                  <a:gd name="connsiteY13" fmla="*/ 1195653 h 2077272"/>
                  <a:gd name="connsiteX14" fmla="*/ 741166 w 773513"/>
                  <a:gd name="connsiteY14" fmla="*/ 1195653 h 207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3513" h="2077272">
                    <a:moveTo>
                      <a:pt x="741166" y="1195653"/>
                    </a:moveTo>
                    <a:cubicBezTo>
                      <a:pt x="708472" y="1053057"/>
                      <a:pt x="656716" y="914997"/>
                      <a:pt x="587097" y="785356"/>
                    </a:cubicBezTo>
                    <a:cubicBezTo>
                      <a:pt x="513836" y="648976"/>
                      <a:pt x="404370" y="544242"/>
                      <a:pt x="299571" y="429127"/>
                    </a:cubicBezTo>
                    <a:cubicBezTo>
                      <a:pt x="242362" y="366313"/>
                      <a:pt x="190759" y="298832"/>
                      <a:pt x="147225" y="227141"/>
                    </a:cubicBezTo>
                    <a:cubicBezTo>
                      <a:pt x="103277" y="154731"/>
                      <a:pt x="74182" y="73945"/>
                      <a:pt x="27072" y="3781"/>
                    </a:cubicBezTo>
                    <a:cubicBezTo>
                      <a:pt x="21881" y="-3961"/>
                      <a:pt x="9209" y="1273"/>
                      <a:pt x="9079" y="9714"/>
                    </a:cubicBezTo>
                    <a:cubicBezTo>
                      <a:pt x="8969" y="16475"/>
                      <a:pt x="9231" y="23214"/>
                      <a:pt x="9646" y="29976"/>
                    </a:cubicBezTo>
                    <a:cubicBezTo>
                      <a:pt x="-7999" y="196999"/>
                      <a:pt x="-2394" y="352813"/>
                      <a:pt x="34422" y="522279"/>
                    </a:cubicBezTo>
                    <a:cubicBezTo>
                      <a:pt x="72241" y="696435"/>
                      <a:pt x="144390" y="857527"/>
                      <a:pt x="243082" y="1007866"/>
                    </a:cubicBezTo>
                    <a:cubicBezTo>
                      <a:pt x="341796" y="1158292"/>
                      <a:pt x="443999" y="1301172"/>
                      <a:pt x="505897" y="1469679"/>
                    </a:cubicBezTo>
                    <a:cubicBezTo>
                      <a:pt x="563760" y="1627150"/>
                      <a:pt x="599507" y="1791643"/>
                      <a:pt x="605309" y="1959954"/>
                    </a:cubicBezTo>
                    <a:cubicBezTo>
                      <a:pt x="606094" y="1982593"/>
                      <a:pt x="606268" y="2005189"/>
                      <a:pt x="605941" y="2027763"/>
                    </a:cubicBezTo>
                    <a:lnTo>
                      <a:pt x="708385" y="2077272"/>
                    </a:lnTo>
                    <a:cubicBezTo>
                      <a:pt x="777240" y="1773868"/>
                      <a:pt x="796847" y="1438490"/>
                      <a:pt x="741166" y="1195653"/>
                    </a:cubicBezTo>
                    <a:lnTo>
                      <a:pt x="741166" y="1195653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77" name="Freeform: Shape 1976">
                <a:extLst>
                  <a:ext uri="{FF2B5EF4-FFF2-40B4-BE49-F238E27FC236}">
                    <a16:creationId xmlns:a16="http://schemas.microsoft.com/office/drawing/2014/main" id="{FAFD874E-F534-47EE-A890-B63E4963AD07}"/>
                  </a:ext>
                </a:extLst>
              </p:cNvPr>
              <p:cNvSpPr/>
              <p:nvPr/>
            </p:nvSpPr>
            <p:spPr>
              <a:xfrm>
                <a:off x="1345032" y="5164865"/>
                <a:ext cx="769982" cy="2077294"/>
              </a:xfrm>
              <a:custGeom>
                <a:avLst/>
                <a:gdLst>
                  <a:gd name="connsiteX0" fmla="*/ 737627 w 769982"/>
                  <a:gd name="connsiteY0" fmla="*/ 1195676 h 2077294"/>
                  <a:gd name="connsiteX1" fmla="*/ 583559 w 769982"/>
                  <a:gd name="connsiteY1" fmla="*/ 785357 h 2077294"/>
                  <a:gd name="connsiteX2" fmla="*/ 296032 w 769982"/>
                  <a:gd name="connsiteY2" fmla="*/ 429128 h 2077294"/>
                  <a:gd name="connsiteX3" fmla="*/ 143709 w 769982"/>
                  <a:gd name="connsiteY3" fmla="*/ 227164 h 2077294"/>
                  <a:gd name="connsiteX4" fmla="*/ 23577 w 769982"/>
                  <a:gd name="connsiteY4" fmla="*/ 3782 h 2077294"/>
                  <a:gd name="connsiteX5" fmla="*/ 5562 w 769982"/>
                  <a:gd name="connsiteY5" fmla="*/ 9693 h 2077294"/>
                  <a:gd name="connsiteX6" fmla="*/ 6151 w 769982"/>
                  <a:gd name="connsiteY6" fmla="*/ 29976 h 2077294"/>
                  <a:gd name="connsiteX7" fmla="*/ 22 w 769982"/>
                  <a:gd name="connsiteY7" fmla="*/ 100773 h 2077294"/>
                  <a:gd name="connsiteX8" fmla="*/ 0 w 769982"/>
                  <a:gd name="connsiteY8" fmla="*/ 100947 h 2077294"/>
                  <a:gd name="connsiteX9" fmla="*/ 22 w 769982"/>
                  <a:gd name="connsiteY9" fmla="*/ 101013 h 2077294"/>
                  <a:gd name="connsiteX10" fmla="*/ 344430 w 769982"/>
                  <a:gd name="connsiteY10" fmla="*/ 842217 h 2077294"/>
                  <a:gd name="connsiteX11" fmla="*/ 606525 w 769982"/>
                  <a:gd name="connsiteY11" fmla="*/ 1426233 h 2077294"/>
                  <a:gd name="connsiteX12" fmla="*/ 671520 w 769982"/>
                  <a:gd name="connsiteY12" fmla="*/ 2061177 h 2077294"/>
                  <a:gd name="connsiteX13" fmla="*/ 704868 w 769982"/>
                  <a:gd name="connsiteY13" fmla="*/ 2077295 h 2077294"/>
                  <a:gd name="connsiteX14" fmla="*/ 737627 w 769982"/>
                  <a:gd name="connsiteY14" fmla="*/ 1195676 h 2077294"/>
                  <a:gd name="connsiteX15" fmla="*/ 737627 w 769982"/>
                  <a:gd name="connsiteY15" fmla="*/ 1195676 h 2077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9982" h="2077294">
                    <a:moveTo>
                      <a:pt x="737627" y="1195676"/>
                    </a:moveTo>
                    <a:cubicBezTo>
                      <a:pt x="704955" y="1053058"/>
                      <a:pt x="653177" y="914998"/>
                      <a:pt x="583559" y="785357"/>
                    </a:cubicBezTo>
                    <a:cubicBezTo>
                      <a:pt x="510319" y="648999"/>
                      <a:pt x="400831" y="544243"/>
                      <a:pt x="296032" y="429128"/>
                    </a:cubicBezTo>
                    <a:cubicBezTo>
                      <a:pt x="238845" y="366314"/>
                      <a:pt x="187242" y="298833"/>
                      <a:pt x="143709" y="227164"/>
                    </a:cubicBezTo>
                    <a:cubicBezTo>
                      <a:pt x="99739" y="154754"/>
                      <a:pt x="70644" y="73924"/>
                      <a:pt x="23577" y="3782"/>
                    </a:cubicBezTo>
                    <a:cubicBezTo>
                      <a:pt x="18364" y="-3961"/>
                      <a:pt x="5692" y="1274"/>
                      <a:pt x="5562" y="9693"/>
                    </a:cubicBezTo>
                    <a:cubicBezTo>
                      <a:pt x="5453" y="16454"/>
                      <a:pt x="5714" y="23215"/>
                      <a:pt x="6151" y="29976"/>
                    </a:cubicBezTo>
                    <a:cubicBezTo>
                      <a:pt x="3642" y="53772"/>
                      <a:pt x="1549" y="77327"/>
                      <a:pt x="22" y="100773"/>
                    </a:cubicBezTo>
                    <a:lnTo>
                      <a:pt x="0" y="100947"/>
                    </a:lnTo>
                    <a:lnTo>
                      <a:pt x="22" y="101013"/>
                    </a:lnTo>
                    <a:cubicBezTo>
                      <a:pt x="-44" y="108777"/>
                      <a:pt x="56118" y="438812"/>
                      <a:pt x="344430" y="842217"/>
                    </a:cubicBezTo>
                    <a:cubicBezTo>
                      <a:pt x="460112" y="1004028"/>
                      <a:pt x="533678" y="1156242"/>
                      <a:pt x="606525" y="1426233"/>
                    </a:cubicBezTo>
                    <a:cubicBezTo>
                      <a:pt x="663123" y="1635962"/>
                      <a:pt x="690451" y="1855876"/>
                      <a:pt x="671520" y="2061177"/>
                    </a:cubicBezTo>
                    <a:lnTo>
                      <a:pt x="704868" y="2077295"/>
                    </a:lnTo>
                    <a:cubicBezTo>
                      <a:pt x="773723" y="1773891"/>
                      <a:pt x="793309" y="1438512"/>
                      <a:pt x="737627" y="1195676"/>
                    </a:cubicBezTo>
                    <a:lnTo>
                      <a:pt x="737627" y="1195676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78" name="Freeform: Shape 1977">
                <a:extLst>
                  <a:ext uri="{FF2B5EF4-FFF2-40B4-BE49-F238E27FC236}">
                    <a16:creationId xmlns:a16="http://schemas.microsoft.com/office/drawing/2014/main" id="{70FC02BE-9ED4-41E2-AFEC-989E66CB6D21}"/>
                  </a:ext>
                </a:extLst>
              </p:cNvPr>
              <p:cNvSpPr/>
              <p:nvPr/>
            </p:nvSpPr>
            <p:spPr>
              <a:xfrm>
                <a:off x="1342218" y="5263094"/>
                <a:ext cx="680906" cy="1962620"/>
              </a:xfrm>
              <a:custGeom>
                <a:avLst/>
                <a:gdLst>
                  <a:gd name="connsiteX0" fmla="*/ 2944 w 680906"/>
                  <a:gd name="connsiteY0" fmla="*/ 3001 h 1962620"/>
                  <a:gd name="connsiteX1" fmla="*/ 0 w 680906"/>
                  <a:gd name="connsiteY1" fmla="*/ 71159 h 1962620"/>
                  <a:gd name="connsiteX2" fmla="*/ 361245 w 680906"/>
                  <a:gd name="connsiteY2" fmla="*/ 785907 h 1962620"/>
                  <a:gd name="connsiteX3" fmla="*/ 592282 w 680906"/>
                  <a:gd name="connsiteY3" fmla="*/ 1263096 h 1962620"/>
                  <a:gd name="connsiteX4" fmla="*/ 654835 w 680906"/>
                  <a:gd name="connsiteY4" fmla="*/ 1801267 h 1962620"/>
                  <a:gd name="connsiteX5" fmla="*/ 648946 w 680906"/>
                  <a:gd name="connsiteY5" fmla="*/ 1950668 h 1962620"/>
                  <a:gd name="connsiteX6" fmla="*/ 673679 w 680906"/>
                  <a:gd name="connsiteY6" fmla="*/ 1962620 h 1962620"/>
                  <a:gd name="connsiteX7" fmla="*/ 641029 w 680906"/>
                  <a:gd name="connsiteY7" fmla="*/ 1356466 h 1962620"/>
                  <a:gd name="connsiteX8" fmla="*/ 176315 w 680906"/>
                  <a:gd name="connsiteY8" fmla="*/ 443047 h 1962620"/>
                  <a:gd name="connsiteX9" fmla="*/ 2944 w 680906"/>
                  <a:gd name="connsiteY9" fmla="*/ 3001 h 1962620"/>
                  <a:gd name="connsiteX10" fmla="*/ 2944 w 680906"/>
                  <a:gd name="connsiteY10" fmla="*/ 3001 h 1962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0906" h="1962620">
                    <a:moveTo>
                      <a:pt x="2944" y="3001"/>
                    </a:moveTo>
                    <a:cubicBezTo>
                      <a:pt x="1483" y="25815"/>
                      <a:pt x="502" y="48520"/>
                      <a:pt x="0" y="71159"/>
                    </a:cubicBezTo>
                    <a:cubicBezTo>
                      <a:pt x="54351" y="330419"/>
                      <a:pt x="220743" y="562699"/>
                      <a:pt x="361245" y="785907"/>
                    </a:cubicBezTo>
                    <a:cubicBezTo>
                      <a:pt x="456295" y="936922"/>
                      <a:pt x="543078" y="1092473"/>
                      <a:pt x="592282" y="1263096"/>
                    </a:cubicBezTo>
                    <a:cubicBezTo>
                      <a:pt x="642512" y="1437186"/>
                      <a:pt x="657321" y="1619521"/>
                      <a:pt x="654835" y="1801267"/>
                    </a:cubicBezTo>
                    <a:cubicBezTo>
                      <a:pt x="654158" y="1851082"/>
                      <a:pt x="652021" y="1900875"/>
                      <a:pt x="648946" y="1950668"/>
                    </a:cubicBezTo>
                    <a:lnTo>
                      <a:pt x="673679" y="1962620"/>
                    </a:lnTo>
                    <a:cubicBezTo>
                      <a:pt x="688008" y="1758322"/>
                      <a:pt x="682948" y="1553959"/>
                      <a:pt x="641029" y="1356466"/>
                    </a:cubicBezTo>
                    <a:cubicBezTo>
                      <a:pt x="568465" y="1014567"/>
                      <a:pt x="347461" y="743093"/>
                      <a:pt x="176315" y="443047"/>
                    </a:cubicBezTo>
                    <a:cubicBezTo>
                      <a:pt x="117252" y="339470"/>
                      <a:pt x="-10643" y="-37282"/>
                      <a:pt x="2944" y="3001"/>
                    </a:cubicBezTo>
                    <a:lnTo>
                      <a:pt x="2944" y="3001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79" name="Freeform: Shape 1978">
                <a:extLst>
                  <a:ext uri="{FF2B5EF4-FFF2-40B4-BE49-F238E27FC236}">
                    <a16:creationId xmlns:a16="http://schemas.microsoft.com/office/drawing/2014/main" id="{BEC158A4-2D77-4978-938F-1B01F81E2776}"/>
                  </a:ext>
                </a:extLst>
              </p:cNvPr>
              <p:cNvSpPr/>
              <p:nvPr/>
            </p:nvSpPr>
            <p:spPr>
              <a:xfrm>
                <a:off x="1356068" y="5164895"/>
                <a:ext cx="706652" cy="2075584"/>
              </a:xfrm>
              <a:custGeom>
                <a:avLst/>
                <a:gdLst>
                  <a:gd name="connsiteX0" fmla="*/ 4449 w 706652"/>
                  <a:gd name="connsiteY0" fmla="*/ 0 h 2075584"/>
                  <a:gd name="connsiteX1" fmla="*/ 0 w 706652"/>
                  <a:gd name="connsiteY1" fmla="*/ 1374 h 2075584"/>
                  <a:gd name="connsiteX2" fmla="*/ 144537 w 706652"/>
                  <a:gd name="connsiteY2" fmla="*/ 317559 h 2075584"/>
                  <a:gd name="connsiteX3" fmla="*/ 401921 w 706652"/>
                  <a:gd name="connsiteY3" fmla="*/ 646154 h 2075584"/>
                  <a:gd name="connsiteX4" fmla="*/ 575336 w 706652"/>
                  <a:gd name="connsiteY4" fmla="*/ 1043888 h 2075584"/>
                  <a:gd name="connsiteX5" fmla="*/ 667855 w 706652"/>
                  <a:gd name="connsiteY5" fmla="*/ 2064701 h 2075584"/>
                  <a:gd name="connsiteX6" fmla="*/ 690385 w 706652"/>
                  <a:gd name="connsiteY6" fmla="*/ 2075585 h 2075584"/>
                  <a:gd name="connsiteX7" fmla="*/ 649338 w 706652"/>
                  <a:gd name="connsiteY7" fmla="*/ 1183584 h 2075584"/>
                  <a:gd name="connsiteX8" fmla="*/ 475313 w 706652"/>
                  <a:gd name="connsiteY8" fmla="*/ 725304 h 2075584"/>
                  <a:gd name="connsiteX9" fmla="*/ 236294 w 706652"/>
                  <a:gd name="connsiteY9" fmla="*/ 394746 h 2075584"/>
                  <a:gd name="connsiteX10" fmla="*/ 4449 w 706652"/>
                  <a:gd name="connsiteY10" fmla="*/ 0 h 2075584"/>
                  <a:gd name="connsiteX11" fmla="*/ 4449 w 706652"/>
                  <a:gd name="connsiteY11" fmla="*/ 0 h 2075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6652" h="2075584">
                    <a:moveTo>
                      <a:pt x="4449" y="0"/>
                    </a:moveTo>
                    <a:cubicBezTo>
                      <a:pt x="2923" y="131"/>
                      <a:pt x="1396" y="611"/>
                      <a:pt x="0" y="1374"/>
                    </a:cubicBezTo>
                    <a:cubicBezTo>
                      <a:pt x="24144" y="117209"/>
                      <a:pt x="74831" y="220001"/>
                      <a:pt x="144537" y="317559"/>
                    </a:cubicBezTo>
                    <a:cubicBezTo>
                      <a:pt x="225236" y="430471"/>
                      <a:pt x="328966" y="528313"/>
                      <a:pt x="401921" y="646154"/>
                    </a:cubicBezTo>
                    <a:cubicBezTo>
                      <a:pt x="477996" y="769034"/>
                      <a:pt x="526241" y="909384"/>
                      <a:pt x="575336" y="1043888"/>
                    </a:cubicBezTo>
                    <a:cubicBezTo>
                      <a:pt x="705217" y="1399877"/>
                      <a:pt x="707943" y="1714950"/>
                      <a:pt x="667855" y="2064701"/>
                    </a:cubicBezTo>
                    <a:lnTo>
                      <a:pt x="690385" y="2075585"/>
                    </a:lnTo>
                    <a:cubicBezTo>
                      <a:pt x="719721" y="1763478"/>
                      <a:pt x="711302" y="1374686"/>
                      <a:pt x="649338" y="1183584"/>
                    </a:cubicBezTo>
                    <a:cubicBezTo>
                      <a:pt x="603951" y="1043626"/>
                      <a:pt x="539458" y="858195"/>
                      <a:pt x="475313" y="725304"/>
                    </a:cubicBezTo>
                    <a:cubicBezTo>
                      <a:pt x="415291" y="601007"/>
                      <a:pt x="324473" y="501399"/>
                      <a:pt x="236294" y="394746"/>
                    </a:cubicBezTo>
                    <a:cubicBezTo>
                      <a:pt x="139106" y="277254"/>
                      <a:pt x="45867" y="146348"/>
                      <a:pt x="4449" y="0"/>
                    </a:cubicBezTo>
                    <a:lnTo>
                      <a:pt x="444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80" name="Freeform: Shape 1979">
                <a:extLst>
                  <a:ext uri="{FF2B5EF4-FFF2-40B4-BE49-F238E27FC236}">
                    <a16:creationId xmlns:a16="http://schemas.microsoft.com/office/drawing/2014/main" id="{1C2231C8-52AB-4002-AC26-CC2FAC6FA926}"/>
                  </a:ext>
                </a:extLst>
              </p:cNvPr>
              <p:cNvSpPr/>
              <p:nvPr/>
            </p:nvSpPr>
            <p:spPr>
              <a:xfrm>
                <a:off x="1341846" y="5345006"/>
                <a:ext cx="612960" cy="1850174"/>
              </a:xfrm>
              <a:custGeom>
                <a:avLst/>
                <a:gdLst>
                  <a:gd name="connsiteX0" fmla="*/ 176 w 612960"/>
                  <a:gd name="connsiteY0" fmla="*/ 0 h 1850174"/>
                  <a:gd name="connsiteX1" fmla="*/ 4407 w 612960"/>
                  <a:gd name="connsiteY1" fmla="*/ 139521 h 1850174"/>
                  <a:gd name="connsiteX2" fmla="*/ 296230 w 612960"/>
                  <a:gd name="connsiteY2" fmla="*/ 725086 h 1850174"/>
                  <a:gd name="connsiteX3" fmla="*/ 553200 w 612960"/>
                  <a:gd name="connsiteY3" fmla="*/ 1439681 h 1850174"/>
                  <a:gd name="connsiteX4" fmla="*/ 604934 w 612960"/>
                  <a:gd name="connsiteY4" fmla="*/ 1779792 h 1850174"/>
                  <a:gd name="connsiteX5" fmla="*/ 605567 w 612960"/>
                  <a:gd name="connsiteY5" fmla="*/ 1847601 h 1850174"/>
                  <a:gd name="connsiteX6" fmla="*/ 610888 w 612960"/>
                  <a:gd name="connsiteY6" fmla="*/ 1850174 h 1850174"/>
                  <a:gd name="connsiteX7" fmla="*/ 542949 w 612960"/>
                  <a:gd name="connsiteY7" fmla="*/ 1235863 h 1850174"/>
                  <a:gd name="connsiteX8" fmla="*/ 385085 w 612960"/>
                  <a:gd name="connsiteY8" fmla="*/ 821248 h 1850174"/>
                  <a:gd name="connsiteX9" fmla="*/ 141245 w 612960"/>
                  <a:gd name="connsiteY9" fmla="*/ 393874 h 1850174"/>
                  <a:gd name="connsiteX10" fmla="*/ 176 w 612960"/>
                  <a:gd name="connsiteY10" fmla="*/ 0 h 1850174"/>
                  <a:gd name="connsiteX11" fmla="*/ 176 w 612960"/>
                  <a:gd name="connsiteY11" fmla="*/ 0 h 185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960" h="1850174">
                    <a:moveTo>
                      <a:pt x="176" y="0"/>
                    </a:moveTo>
                    <a:cubicBezTo>
                      <a:pt x="-522" y="46740"/>
                      <a:pt x="852" y="93174"/>
                      <a:pt x="4407" y="139521"/>
                    </a:cubicBezTo>
                    <a:cubicBezTo>
                      <a:pt x="59914" y="349053"/>
                      <a:pt x="191169" y="541508"/>
                      <a:pt x="296230" y="725086"/>
                    </a:cubicBezTo>
                    <a:cubicBezTo>
                      <a:pt x="423581" y="947574"/>
                      <a:pt x="511913" y="1187335"/>
                      <a:pt x="553200" y="1439681"/>
                    </a:cubicBezTo>
                    <a:cubicBezTo>
                      <a:pt x="582862" y="1550565"/>
                      <a:pt x="600943" y="1664306"/>
                      <a:pt x="604934" y="1779792"/>
                    </a:cubicBezTo>
                    <a:cubicBezTo>
                      <a:pt x="605719" y="1802432"/>
                      <a:pt x="605893" y="1825027"/>
                      <a:pt x="605567" y="1847601"/>
                    </a:cubicBezTo>
                    <a:lnTo>
                      <a:pt x="610888" y="1850174"/>
                    </a:lnTo>
                    <a:cubicBezTo>
                      <a:pt x="620899" y="1641318"/>
                      <a:pt x="594051" y="1431895"/>
                      <a:pt x="542949" y="1235863"/>
                    </a:cubicBezTo>
                    <a:cubicBezTo>
                      <a:pt x="505544" y="1092285"/>
                      <a:pt x="452610" y="953288"/>
                      <a:pt x="385085" y="821248"/>
                    </a:cubicBezTo>
                    <a:cubicBezTo>
                      <a:pt x="310494" y="675293"/>
                      <a:pt x="218978" y="538215"/>
                      <a:pt x="141245" y="393874"/>
                    </a:cubicBezTo>
                    <a:cubicBezTo>
                      <a:pt x="74026" y="269009"/>
                      <a:pt x="22968" y="138583"/>
                      <a:pt x="176" y="0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81" name="Freeform: Shape 1980">
                <a:extLst>
                  <a:ext uri="{FF2B5EF4-FFF2-40B4-BE49-F238E27FC236}">
                    <a16:creationId xmlns:a16="http://schemas.microsoft.com/office/drawing/2014/main" id="{D55F56D8-C843-4AA7-942F-EB0290359B1E}"/>
                  </a:ext>
                </a:extLst>
              </p:cNvPr>
              <p:cNvSpPr/>
              <p:nvPr/>
            </p:nvSpPr>
            <p:spPr>
              <a:xfrm>
                <a:off x="608644" y="5377287"/>
                <a:ext cx="1278144" cy="1816069"/>
              </a:xfrm>
              <a:custGeom>
                <a:avLst/>
                <a:gdLst>
                  <a:gd name="connsiteX0" fmla="*/ 1019072 w 1278144"/>
                  <a:gd name="connsiteY0" fmla="*/ 1774316 h 1816069"/>
                  <a:gd name="connsiteX1" fmla="*/ 713857 w 1278144"/>
                  <a:gd name="connsiteY1" fmla="*/ 1118914 h 1816069"/>
                  <a:gd name="connsiteX2" fmla="*/ 569254 w 1278144"/>
                  <a:gd name="connsiteY2" fmla="*/ 683056 h 1816069"/>
                  <a:gd name="connsiteX3" fmla="*/ 348184 w 1278144"/>
                  <a:gd name="connsiteY3" fmla="*/ 345955 h 1816069"/>
                  <a:gd name="connsiteX4" fmla="*/ 182731 w 1278144"/>
                  <a:gd name="connsiteY4" fmla="*/ 180021 h 1816069"/>
                  <a:gd name="connsiteX5" fmla="*/ 11890 w 1278144"/>
                  <a:gd name="connsiteY5" fmla="*/ 26672 h 1816069"/>
                  <a:gd name="connsiteX6" fmla="*/ 277104 w 1278144"/>
                  <a:gd name="connsiteY6" fmla="*/ 81853 h 1816069"/>
                  <a:gd name="connsiteX7" fmla="*/ 485764 w 1278144"/>
                  <a:gd name="connsiteY7" fmla="*/ 183118 h 1816069"/>
                  <a:gd name="connsiteX8" fmla="*/ 847424 w 1278144"/>
                  <a:gd name="connsiteY8" fmla="*/ 482400 h 1816069"/>
                  <a:gd name="connsiteX9" fmla="*/ 1259706 w 1278144"/>
                  <a:gd name="connsiteY9" fmla="*/ 1365393 h 1816069"/>
                  <a:gd name="connsiteX10" fmla="*/ 1277895 w 1278144"/>
                  <a:gd name="connsiteY10" fmla="*/ 1644654 h 1816069"/>
                  <a:gd name="connsiteX11" fmla="*/ 1019072 w 1278144"/>
                  <a:gd name="connsiteY11" fmla="*/ 1774316 h 1816069"/>
                  <a:gd name="connsiteX12" fmla="*/ 1019072 w 1278144"/>
                  <a:gd name="connsiteY12" fmla="*/ 1774316 h 1816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8144" h="1816069">
                    <a:moveTo>
                      <a:pt x="1019072" y="1774316"/>
                    </a:moveTo>
                    <a:cubicBezTo>
                      <a:pt x="822451" y="1625919"/>
                      <a:pt x="776257" y="1344805"/>
                      <a:pt x="713857" y="1118914"/>
                    </a:cubicBezTo>
                    <a:cubicBezTo>
                      <a:pt x="672308" y="971651"/>
                      <a:pt x="636648" y="821094"/>
                      <a:pt x="569254" y="683056"/>
                    </a:cubicBezTo>
                    <a:cubicBezTo>
                      <a:pt x="510257" y="562248"/>
                      <a:pt x="436298" y="447613"/>
                      <a:pt x="348184" y="345955"/>
                    </a:cubicBezTo>
                    <a:cubicBezTo>
                      <a:pt x="296996" y="286892"/>
                      <a:pt x="241379" y="231668"/>
                      <a:pt x="182731" y="180021"/>
                    </a:cubicBezTo>
                    <a:cubicBezTo>
                      <a:pt x="125239" y="129378"/>
                      <a:pt x="64628" y="82267"/>
                      <a:pt x="11890" y="26672"/>
                    </a:cubicBezTo>
                    <a:cubicBezTo>
                      <a:pt x="-59800" y="-48857"/>
                      <a:pt x="213484" y="57512"/>
                      <a:pt x="277104" y="81853"/>
                    </a:cubicBezTo>
                    <a:cubicBezTo>
                      <a:pt x="349319" y="109486"/>
                      <a:pt x="419548" y="143118"/>
                      <a:pt x="485764" y="183118"/>
                    </a:cubicBezTo>
                    <a:cubicBezTo>
                      <a:pt x="620182" y="264340"/>
                      <a:pt x="742167" y="365867"/>
                      <a:pt x="847424" y="482400"/>
                    </a:cubicBezTo>
                    <a:cubicBezTo>
                      <a:pt x="1068407" y="727026"/>
                      <a:pt x="1211788" y="1039655"/>
                      <a:pt x="1259706" y="1365393"/>
                    </a:cubicBezTo>
                    <a:cubicBezTo>
                      <a:pt x="1273272" y="1457630"/>
                      <a:pt x="1279509" y="1551414"/>
                      <a:pt x="1277895" y="1644654"/>
                    </a:cubicBezTo>
                    <a:cubicBezTo>
                      <a:pt x="1254100" y="1783389"/>
                      <a:pt x="1149869" y="1873008"/>
                      <a:pt x="1019072" y="1774316"/>
                    </a:cubicBezTo>
                    <a:lnTo>
                      <a:pt x="1019072" y="1774316"/>
                    </a:lnTo>
                    <a:close/>
                  </a:path>
                </a:pathLst>
              </a:custGeom>
              <a:solidFill>
                <a:srgbClr val="4E889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82" name="Freeform: Shape 1981">
                <a:extLst>
                  <a:ext uri="{FF2B5EF4-FFF2-40B4-BE49-F238E27FC236}">
                    <a16:creationId xmlns:a16="http://schemas.microsoft.com/office/drawing/2014/main" id="{8A17972A-6F7C-4BCF-9EF9-68833B99FC19}"/>
                  </a:ext>
                </a:extLst>
              </p:cNvPr>
              <p:cNvSpPr/>
              <p:nvPr/>
            </p:nvSpPr>
            <p:spPr>
              <a:xfrm>
                <a:off x="611440" y="5377305"/>
                <a:ext cx="1275371" cy="1811745"/>
              </a:xfrm>
              <a:custGeom>
                <a:avLst/>
                <a:gdLst>
                  <a:gd name="connsiteX0" fmla="*/ 0 w 1275371"/>
                  <a:gd name="connsiteY0" fmla="*/ 2444 h 1811745"/>
                  <a:gd name="connsiteX1" fmla="*/ 274353 w 1275371"/>
                  <a:gd name="connsiteY1" fmla="*/ 81834 h 1811745"/>
                  <a:gd name="connsiteX2" fmla="*/ 482991 w 1275371"/>
                  <a:gd name="connsiteY2" fmla="*/ 183100 h 1811745"/>
                  <a:gd name="connsiteX3" fmla="*/ 844650 w 1275371"/>
                  <a:gd name="connsiteY3" fmla="*/ 482382 h 1811745"/>
                  <a:gd name="connsiteX4" fmla="*/ 1256932 w 1275371"/>
                  <a:gd name="connsiteY4" fmla="*/ 1365375 h 1811745"/>
                  <a:gd name="connsiteX5" fmla="*/ 1275122 w 1275371"/>
                  <a:gd name="connsiteY5" fmla="*/ 1644635 h 1811745"/>
                  <a:gd name="connsiteX6" fmla="*/ 1155274 w 1275371"/>
                  <a:gd name="connsiteY6" fmla="*/ 1811746 h 1811745"/>
                  <a:gd name="connsiteX7" fmla="*/ 678390 w 1275371"/>
                  <a:gd name="connsiteY7" fmla="*/ 586657 h 1811745"/>
                  <a:gd name="connsiteX8" fmla="*/ 0 w 1275371"/>
                  <a:gd name="connsiteY8" fmla="*/ 2444 h 1811745"/>
                  <a:gd name="connsiteX9" fmla="*/ 0 w 1275371"/>
                  <a:gd name="connsiteY9" fmla="*/ 2444 h 181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371" h="1811745">
                    <a:moveTo>
                      <a:pt x="0" y="2444"/>
                    </a:moveTo>
                    <a:cubicBezTo>
                      <a:pt x="25649" y="-14524"/>
                      <a:pt x="221724" y="61703"/>
                      <a:pt x="274353" y="81834"/>
                    </a:cubicBezTo>
                    <a:cubicBezTo>
                      <a:pt x="346567" y="109446"/>
                      <a:pt x="416775" y="143099"/>
                      <a:pt x="482991" y="183100"/>
                    </a:cubicBezTo>
                    <a:cubicBezTo>
                      <a:pt x="617408" y="264322"/>
                      <a:pt x="739394" y="365871"/>
                      <a:pt x="844650" y="482382"/>
                    </a:cubicBezTo>
                    <a:cubicBezTo>
                      <a:pt x="1065611" y="727007"/>
                      <a:pt x="1209015" y="1039659"/>
                      <a:pt x="1256932" y="1365375"/>
                    </a:cubicBezTo>
                    <a:cubicBezTo>
                      <a:pt x="1270498" y="1457633"/>
                      <a:pt x="1276736" y="1551396"/>
                      <a:pt x="1275122" y="1644635"/>
                    </a:cubicBezTo>
                    <a:cubicBezTo>
                      <a:pt x="1260705" y="1728692"/>
                      <a:pt x="1216757" y="1794690"/>
                      <a:pt x="1155274" y="1811746"/>
                    </a:cubicBezTo>
                    <a:cubicBezTo>
                      <a:pt x="1110606" y="1482475"/>
                      <a:pt x="971151" y="922711"/>
                      <a:pt x="678390" y="586657"/>
                    </a:cubicBezTo>
                    <a:cubicBezTo>
                      <a:pt x="343470" y="202162"/>
                      <a:pt x="0" y="2444"/>
                      <a:pt x="0" y="2444"/>
                    </a:cubicBezTo>
                    <a:lnTo>
                      <a:pt x="0" y="2444"/>
                    </a:lnTo>
                    <a:close/>
                  </a:path>
                </a:pathLst>
              </a:custGeom>
              <a:solidFill>
                <a:srgbClr val="4E7F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83" name="Freeform: Shape 1982">
                <a:extLst>
                  <a:ext uri="{FF2B5EF4-FFF2-40B4-BE49-F238E27FC236}">
                    <a16:creationId xmlns:a16="http://schemas.microsoft.com/office/drawing/2014/main" id="{2C2F7D60-8047-482A-A045-B08C697558D2}"/>
                  </a:ext>
                </a:extLst>
              </p:cNvPr>
              <p:cNvSpPr/>
              <p:nvPr/>
            </p:nvSpPr>
            <p:spPr>
              <a:xfrm>
                <a:off x="726358" y="5436761"/>
                <a:ext cx="1075475" cy="2020407"/>
              </a:xfrm>
              <a:custGeom>
                <a:avLst/>
                <a:gdLst>
                  <a:gd name="connsiteX0" fmla="*/ 973965 w 1075475"/>
                  <a:gd name="connsiteY0" fmla="*/ 1503499 h 2020407"/>
                  <a:gd name="connsiteX1" fmla="*/ 972351 w 1075475"/>
                  <a:gd name="connsiteY1" fmla="*/ 1498549 h 2020407"/>
                  <a:gd name="connsiteX2" fmla="*/ 675752 w 1075475"/>
                  <a:gd name="connsiteY2" fmla="*/ 1122559 h 2020407"/>
                  <a:gd name="connsiteX3" fmla="*/ 679721 w 1075475"/>
                  <a:gd name="connsiteY3" fmla="*/ 1110804 h 2020407"/>
                  <a:gd name="connsiteX4" fmla="*/ 958327 w 1075475"/>
                  <a:gd name="connsiteY4" fmla="*/ 1424720 h 2020407"/>
                  <a:gd name="connsiteX5" fmla="*/ 958022 w 1075475"/>
                  <a:gd name="connsiteY5" fmla="*/ 1423194 h 2020407"/>
                  <a:gd name="connsiteX6" fmla="*/ 560768 w 1075475"/>
                  <a:gd name="connsiteY6" fmla="*/ 845982 h 2020407"/>
                  <a:gd name="connsiteX7" fmla="*/ 564606 w 1075475"/>
                  <a:gd name="connsiteY7" fmla="*/ 834597 h 2020407"/>
                  <a:gd name="connsiteX8" fmla="*/ 854335 w 1075475"/>
                  <a:gd name="connsiteY8" fmla="*/ 1096190 h 2020407"/>
                  <a:gd name="connsiteX9" fmla="*/ 859897 w 1075475"/>
                  <a:gd name="connsiteY9" fmla="*/ 1102995 h 2020407"/>
                  <a:gd name="connsiteX10" fmla="*/ 532610 w 1075475"/>
                  <a:gd name="connsiteY10" fmla="*/ 770649 h 2020407"/>
                  <a:gd name="connsiteX11" fmla="*/ 537191 w 1075475"/>
                  <a:gd name="connsiteY11" fmla="*/ 757126 h 2020407"/>
                  <a:gd name="connsiteX12" fmla="*/ 809449 w 1075475"/>
                  <a:gd name="connsiteY12" fmla="*/ 985852 h 2020407"/>
                  <a:gd name="connsiteX13" fmla="*/ 462250 w 1075475"/>
                  <a:gd name="connsiteY13" fmla="*/ 455554 h 2020407"/>
                  <a:gd name="connsiteX14" fmla="*/ 3796 w 1075475"/>
                  <a:gd name="connsiteY14" fmla="*/ 18060 h 2020407"/>
                  <a:gd name="connsiteX15" fmla="*/ 14374 w 1075475"/>
                  <a:gd name="connsiteY15" fmla="*/ 1986 h 2020407"/>
                  <a:gd name="connsiteX16" fmla="*/ 753549 w 1075475"/>
                  <a:gd name="connsiteY16" fmla="*/ 802317 h 2020407"/>
                  <a:gd name="connsiteX17" fmla="*/ 685436 w 1075475"/>
                  <a:gd name="connsiteY17" fmla="*/ 597060 h 2020407"/>
                  <a:gd name="connsiteX18" fmla="*/ 556035 w 1075475"/>
                  <a:gd name="connsiteY18" fmla="*/ 334332 h 2020407"/>
                  <a:gd name="connsiteX19" fmla="*/ 572720 w 1075475"/>
                  <a:gd name="connsiteY19" fmla="*/ 326066 h 2020407"/>
                  <a:gd name="connsiteX20" fmla="*/ 786941 w 1075475"/>
                  <a:gd name="connsiteY20" fmla="*/ 861336 h 2020407"/>
                  <a:gd name="connsiteX21" fmla="*/ 927923 w 1075475"/>
                  <a:gd name="connsiteY21" fmla="*/ 1189975 h 2020407"/>
                  <a:gd name="connsiteX22" fmla="*/ 906702 w 1075475"/>
                  <a:gd name="connsiteY22" fmla="*/ 948752 h 2020407"/>
                  <a:gd name="connsiteX23" fmla="*/ 820049 w 1075475"/>
                  <a:gd name="connsiteY23" fmla="*/ 691913 h 2020407"/>
                  <a:gd name="connsiteX24" fmla="*/ 819722 w 1075475"/>
                  <a:gd name="connsiteY24" fmla="*/ 663385 h 2020407"/>
                  <a:gd name="connsiteX25" fmla="*/ 946724 w 1075475"/>
                  <a:gd name="connsiteY25" fmla="*/ 1249605 h 2020407"/>
                  <a:gd name="connsiteX26" fmla="*/ 1016081 w 1075475"/>
                  <a:gd name="connsiteY26" fmla="*/ 1547425 h 2020407"/>
                  <a:gd name="connsiteX27" fmla="*/ 968338 w 1075475"/>
                  <a:gd name="connsiteY27" fmla="*/ 854575 h 2020407"/>
                  <a:gd name="connsiteX28" fmla="*/ 982733 w 1075475"/>
                  <a:gd name="connsiteY28" fmla="*/ 849733 h 2020407"/>
                  <a:gd name="connsiteX29" fmla="*/ 1024129 w 1075475"/>
                  <a:gd name="connsiteY29" fmla="*/ 1597066 h 2020407"/>
                  <a:gd name="connsiteX30" fmla="*/ 1053857 w 1075475"/>
                  <a:gd name="connsiteY30" fmla="*/ 1878856 h 2020407"/>
                  <a:gd name="connsiteX31" fmla="*/ 1051894 w 1075475"/>
                  <a:gd name="connsiteY31" fmla="*/ 1937591 h 2020407"/>
                  <a:gd name="connsiteX32" fmla="*/ 999309 w 1075475"/>
                  <a:gd name="connsiteY32" fmla="*/ 1957417 h 2020407"/>
                  <a:gd name="connsiteX33" fmla="*/ 973965 w 1075475"/>
                  <a:gd name="connsiteY33" fmla="*/ 1503499 h 2020407"/>
                  <a:gd name="connsiteX34" fmla="*/ 973965 w 1075475"/>
                  <a:gd name="connsiteY34" fmla="*/ 1503499 h 202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475" h="2020407">
                    <a:moveTo>
                      <a:pt x="973965" y="1503499"/>
                    </a:moveTo>
                    <a:cubicBezTo>
                      <a:pt x="973180" y="1502060"/>
                      <a:pt x="972591" y="1500446"/>
                      <a:pt x="972351" y="1498549"/>
                    </a:cubicBezTo>
                    <a:cubicBezTo>
                      <a:pt x="967444" y="1459181"/>
                      <a:pt x="712764" y="1143432"/>
                      <a:pt x="675752" y="1122559"/>
                    </a:cubicBezTo>
                    <a:cubicBezTo>
                      <a:pt x="670365" y="1119528"/>
                      <a:pt x="673396" y="1109604"/>
                      <a:pt x="679721" y="1110804"/>
                    </a:cubicBezTo>
                    <a:cubicBezTo>
                      <a:pt x="707857" y="1111763"/>
                      <a:pt x="926833" y="1383499"/>
                      <a:pt x="958327" y="1424720"/>
                    </a:cubicBezTo>
                    <a:cubicBezTo>
                      <a:pt x="958218" y="1424219"/>
                      <a:pt x="958131" y="1423695"/>
                      <a:pt x="958022" y="1423194"/>
                    </a:cubicBezTo>
                    <a:cubicBezTo>
                      <a:pt x="946288" y="1293422"/>
                      <a:pt x="788163" y="1019789"/>
                      <a:pt x="560768" y="845982"/>
                    </a:cubicBezTo>
                    <a:cubicBezTo>
                      <a:pt x="553483" y="843365"/>
                      <a:pt x="557256" y="832198"/>
                      <a:pt x="564606" y="834597"/>
                    </a:cubicBezTo>
                    <a:cubicBezTo>
                      <a:pt x="634596" y="857520"/>
                      <a:pt x="800245" y="1030563"/>
                      <a:pt x="854335" y="1096190"/>
                    </a:cubicBezTo>
                    <a:cubicBezTo>
                      <a:pt x="856189" y="1098437"/>
                      <a:pt x="858043" y="1100705"/>
                      <a:pt x="859897" y="1102995"/>
                    </a:cubicBezTo>
                    <a:cubicBezTo>
                      <a:pt x="811456" y="980508"/>
                      <a:pt x="645610" y="835120"/>
                      <a:pt x="532610" y="770649"/>
                    </a:cubicBezTo>
                    <a:cubicBezTo>
                      <a:pt x="523690" y="768337"/>
                      <a:pt x="528336" y="754836"/>
                      <a:pt x="537191" y="757126"/>
                    </a:cubicBezTo>
                    <a:cubicBezTo>
                      <a:pt x="667071" y="816167"/>
                      <a:pt x="710583" y="865851"/>
                      <a:pt x="809449" y="985852"/>
                    </a:cubicBezTo>
                    <a:cubicBezTo>
                      <a:pt x="720092" y="794837"/>
                      <a:pt x="602774" y="617453"/>
                      <a:pt x="462250" y="455554"/>
                    </a:cubicBezTo>
                    <a:cubicBezTo>
                      <a:pt x="323602" y="295815"/>
                      <a:pt x="168006" y="151125"/>
                      <a:pt x="3796" y="18060"/>
                    </a:cubicBezTo>
                    <a:cubicBezTo>
                      <a:pt x="-5691" y="10383"/>
                      <a:pt x="4407" y="-5583"/>
                      <a:pt x="14374" y="1986"/>
                    </a:cubicBezTo>
                    <a:cubicBezTo>
                      <a:pt x="305346" y="222358"/>
                      <a:pt x="567834" y="486045"/>
                      <a:pt x="753549" y="802317"/>
                    </a:cubicBezTo>
                    <a:cubicBezTo>
                      <a:pt x="737301" y="732044"/>
                      <a:pt x="714313" y="663778"/>
                      <a:pt x="685436" y="597060"/>
                    </a:cubicBezTo>
                    <a:cubicBezTo>
                      <a:pt x="646591" y="507332"/>
                      <a:pt x="597453" y="422773"/>
                      <a:pt x="556035" y="334332"/>
                    </a:cubicBezTo>
                    <a:cubicBezTo>
                      <a:pt x="550844" y="323253"/>
                      <a:pt x="566438" y="316120"/>
                      <a:pt x="572720" y="326066"/>
                    </a:cubicBezTo>
                    <a:cubicBezTo>
                      <a:pt x="673527" y="485151"/>
                      <a:pt x="765371" y="671586"/>
                      <a:pt x="786941" y="861336"/>
                    </a:cubicBezTo>
                    <a:cubicBezTo>
                      <a:pt x="844172" y="967117"/>
                      <a:pt x="890584" y="1077106"/>
                      <a:pt x="927923" y="1189975"/>
                    </a:cubicBezTo>
                    <a:cubicBezTo>
                      <a:pt x="927662" y="1109080"/>
                      <a:pt x="922689" y="1028709"/>
                      <a:pt x="906702" y="948752"/>
                    </a:cubicBezTo>
                    <a:cubicBezTo>
                      <a:pt x="888512" y="857803"/>
                      <a:pt x="854881" y="775905"/>
                      <a:pt x="820049" y="691913"/>
                    </a:cubicBezTo>
                    <a:cubicBezTo>
                      <a:pt x="814815" y="679285"/>
                      <a:pt x="784629" y="609710"/>
                      <a:pt x="819722" y="663385"/>
                    </a:cubicBezTo>
                    <a:cubicBezTo>
                      <a:pt x="920312" y="817236"/>
                      <a:pt x="970650" y="1067706"/>
                      <a:pt x="946724" y="1249605"/>
                    </a:cubicBezTo>
                    <a:cubicBezTo>
                      <a:pt x="976015" y="1347163"/>
                      <a:pt x="998873" y="1446662"/>
                      <a:pt x="1016081" y="1547425"/>
                    </a:cubicBezTo>
                    <a:cubicBezTo>
                      <a:pt x="1102472" y="1243607"/>
                      <a:pt x="1020508" y="975339"/>
                      <a:pt x="968338" y="854575"/>
                    </a:cubicBezTo>
                    <a:cubicBezTo>
                      <a:pt x="966004" y="846244"/>
                      <a:pt x="979178" y="841947"/>
                      <a:pt x="982733" y="849733"/>
                    </a:cubicBezTo>
                    <a:cubicBezTo>
                      <a:pt x="1085307" y="1074664"/>
                      <a:pt x="1108186" y="1367228"/>
                      <a:pt x="1024129" y="1597066"/>
                    </a:cubicBezTo>
                    <a:cubicBezTo>
                      <a:pt x="1038349" y="1690283"/>
                      <a:pt x="1048011" y="1784417"/>
                      <a:pt x="1053857" y="1878856"/>
                    </a:cubicBezTo>
                    <a:cubicBezTo>
                      <a:pt x="1054969" y="1896871"/>
                      <a:pt x="1053529" y="1916937"/>
                      <a:pt x="1051894" y="1937591"/>
                    </a:cubicBezTo>
                    <a:cubicBezTo>
                      <a:pt x="1042297" y="2059446"/>
                      <a:pt x="982842" y="2029849"/>
                      <a:pt x="999309" y="1957417"/>
                    </a:cubicBezTo>
                    <a:cubicBezTo>
                      <a:pt x="1029407" y="1825464"/>
                      <a:pt x="995972" y="1634187"/>
                      <a:pt x="973965" y="1503499"/>
                    </a:cubicBezTo>
                    <a:lnTo>
                      <a:pt x="973965" y="1503499"/>
                    </a:lnTo>
                    <a:close/>
                  </a:path>
                </a:pathLst>
              </a:custGeom>
              <a:solidFill>
                <a:srgbClr val="4D788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84" name="Freeform: Shape 1983">
                <a:extLst>
                  <a:ext uri="{FF2B5EF4-FFF2-40B4-BE49-F238E27FC236}">
                    <a16:creationId xmlns:a16="http://schemas.microsoft.com/office/drawing/2014/main" id="{9CFEF6FC-C870-4410-963A-21A22971C95E}"/>
                  </a:ext>
                </a:extLst>
              </p:cNvPr>
              <p:cNvSpPr/>
              <p:nvPr/>
            </p:nvSpPr>
            <p:spPr>
              <a:xfrm>
                <a:off x="686100" y="5614759"/>
                <a:ext cx="901645" cy="1542853"/>
              </a:xfrm>
              <a:custGeom>
                <a:avLst/>
                <a:gdLst>
                  <a:gd name="connsiteX0" fmla="*/ 686522 w 901645"/>
                  <a:gd name="connsiteY0" fmla="*/ 1530388 h 1542853"/>
                  <a:gd name="connsiteX1" fmla="*/ 318210 w 901645"/>
                  <a:gd name="connsiteY1" fmla="*/ 836099 h 1542853"/>
                  <a:gd name="connsiteX2" fmla="*/ 262071 w 901645"/>
                  <a:gd name="connsiteY2" fmla="*/ 374089 h 1542853"/>
                  <a:gd name="connsiteX3" fmla="*/ 11796 w 901645"/>
                  <a:gd name="connsiteY3" fmla="*/ 19802 h 1542853"/>
                  <a:gd name="connsiteX4" fmla="*/ 203073 w 901645"/>
                  <a:gd name="connsiteY4" fmla="*/ 92648 h 1542853"/>
                  <a:gd name="connsiteX5" fmla="*/ 359672 w 901645"/>
                  <a:gd name="connsiteY5" fmla="*/ 215244 h 1542853"/>
                  <a:gd name="connsiteX6" fmla="*/ 639935 w 901645"/>
                  <a:gd name="connsiteY6" fmla="*/ 524494 h 1542853"/>
                  <a:gd name="connsiteX7" fmla="*/ 858781 w 901645"/>
                  <a:gd name="connsiteY7" fmla="*/ 878782 h 1542853"/>
                  <a:gd name="connsiteX8" fmla="*/ 886305 w 901645"/>
                  <a:gd name="connsiteY8" fmla="*/ 1278173 h 1542853"/>
                  <a:gd name="connsiteX9" fmla="*/ 800678 w 901645"/>
                  <a:gd name="connsiteY9" fmla="*/ 1474728 h 1542853"/>
                  <a:gd name="connsiteX10" fmla="*/ 713763 w 901645"/>
                  <a:gd name="connsiteY10" fmla="*/ 1520661 h 1542853"/>
                  <a:gd name="connsiteX11" fmla="*/ 686522 w 901645"/>
                  <a:gd name="connsiteY11" fmla="*/ 1530388 h 1542853"/>
                  <a:gd name="connsiteX12" fmla="*/ 686522 w 901645"/>
                  <a:gd name="connsiteY12" fmla="*/ 1530388 h 154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45" h="1542853">
                    <a:moveTo>
                      <a:pt x="686522" y="1530388"/>
                    </a:moveTo>
                    <a:cubicBezTo>
                      <a:pt x="474525" y="1642145"/>
                      <a:pt x="328963" y="969229"/>
                      <a:pt x="318210" y="836099"/>
                    </a:cubicBezTo>
                    <a:cubicBezTo>
                      <a:pt x="305844" y="682946"/>
                      <a:pt x="308941" y="521898"/>
                      <a:pt x="262071" y="374089"/>
                    </a:cubicBezTo>
                    <a:cubicBezTo>
                      <a:pt x="217948" y="234939"/>
                      <a:pt x="113258" y="120893"/>
                      <a:pt x="11796" y="19802"/>
                    </a:cubicBezTo>
                    <a:cubicBezTo>
                      <a:pt x="-50581" y="-42336"/>
                      <a:pt x="152299" y="58559"/>
                      <a:pt x="203073" y="92648"/>
                    </a:cubicBezTo>
                    <a:cubicBezTo>
                      <a:pt x="258101" y="129595"/>
                      <a:pt x="310271" y="171122"/>
                      <a:pt x="359672" y="215244"/>
                    </a:cubicBezTo>
                    <a:cubicBezTo>
                      <a:pt x="463686" y="308135"/>
                      <a:pt x="555267" y="413915"/>
                      <a:pt x="639935" y="524494"/>
                    </a:cubicBezTo>
                    <a:cubicBezTo>
                      <a:pt x="723774" y="634004"/>
                      <a:pt x="811496" y="747876"/>
                      <a:pt x="858781" y="878782"/>
                    </a:cubicBezTo>
                    <a:cubicBezTo>
                      <a:pt x="904626" y="1005761"/>
                      <a:pt x="913525" y="1146111"/>
                      <a:pt x="886305" y="1278173"/>
                    </a:cubicBezTo>
                    <a:cubicBezTo>
                      <a:pt x="872347" y="1345895"/>
                      <a:pt x="850340" y="1423976"/>
                      <a:pt x="800678" y="1474728"/>
                    </a:cubicBezTo>
                    <a:cubicBezTo>
                      <a:pt x="778955" y="1496910"/>
                      <a:pt x="746719" y="1514510"/>
                      <a:pt x="713763" y="1520661"/>
                    </a:cubicBezTo>
                    <a:lnTo>
                      <a:pt x="686522" y="1530388"/>
                    </a:lnTo>
                    <a:lnTo>
                      <a:pt x="686522" y="1530388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85" name="Freeform: Shape 1984">
                <a:extLst>
                  <a:ext uri="{FF2B5EF4-FFF2-40B4-BE49-F238E27FC236}">
                    <a16:creationId xmlns:a16="http://schemas.microsoft.com/office/drawing/2014/main" id="{41508ABA-9FFD-4B54-8E33-E04CBB61D411}"/>
                  </a:ext>
                </a:extLst>
              </p:cNvPr>
              <p:cNvSpPr/>
              <p:nvPr/>
            </p:nvSpPr>
            <p:spPr>
              <a:xfrm>
                <a:off x="687056" y="5614761"/>
                <a:ext cx="900630" cy="1528837"/>
              </a:xfrm>
              <a:custGeom>
                <a:avLst/>
                <a:gdLst>
                  <a:gd name="connsiteX0" fmla="*/ 0 w 900630"/>
                  <a:gd name="connsiteY0" fmla="*/ 1107 h 1528837"/>
                  <a:gd name="connsiteX1" fmla="*/ 65 w 900630"/>
                  <a:gd name="connsiteY1" fmla="*/ 1042 h 1528837"/>
                  <a:gd name="connsiteX2" fmla="*/ 202095 w 900630"/>
                  <a:gd name="connsiteY2" fmla="*/ 92667 h 1528837"/>
                  <a:gd name="connsiteX3" fmla="*/ 358694 w 900630"/>
                  <a:gd name="connsiteY3" fmla="*/ 215242 h 1528837"/>
                  <a:gd name="connsiteX4" fmla="*/ 638957 w 900630"/>
                  <a:gd name="connsiteY4" fmla="*/ 524491 h 1528837"/>
                  <a:gd name="connsiteX5" fmla="*/ 857780 w 900630"/>
                  <a:gd name="connsiteY5" fmla="*/ 878801 h 1528837"/>
                  <a:gd name="connsiteX6" fmla="*/ 885283 w 900630"/>
                  <a:gd name="connsiteY6" fmla="*/ 1278192 h 1528837"/>
                  <a:gd name="connsiteX7" fmla="*/ 799656 w 900630"/>
                  <a:gd name="connsiteY7" fmla="*/ 1474747 h 1528837"/>
                  <a:gd name="connsiteX8" fmla="*/ 712763 w 900630"/>
                  <a:gd name="connsiteY8" fmla="*/ 1520680 h 1528837"/>
                  <a:gd name="connsiteX9" fmla="*/ 689840 w 900630"/>
                  <a:gd name="connsiteY9" fmla="*/ 1528837 h 1528837"/>
                  <a:gd name="connsiteX10" fmla="*/ 698107 w 900630"/>
                  <a:gd name="connsiteY10" fmla="*/ 1283056 h 1528837"/>
                  <a:gd name="connsiteX11" fmla="*/ 0 w 900630"/>
                  <a:gd name="connsiteY11" fmla="*/ 1107 h 1528837"/>
                  <a:gd name="connsiteX12" fmla="*/ 0 w 900630"/>
                  <a:gd name="connsiteY12" fmla="*/ 1107 h 15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0" h="1528837">
                    <a:moveTo>
                      <a:pt x="0" y="1107"/>
                    </a:moveTo>
                    <a:lnTo>
                      <a:pt x="65" y="1042"/>
                    </a:lnTo>
                    <a:cubicBezTo>
                      <a:pt x="13697" y="-9623"/>
                      <a:pt x="160045" y="64445"/>
                      <a:pt x="202095" y="92667"/>
                    </a:cubicBezTo>
                    <a:cubicBezTo>
                      <a:pt x="257123" y="129636"/>
                      <a:pt x="309271" y="171119"/>
                      <a:pt x="358694" y="215242"/>
                    </a:cubicBezTo>
                    <a:cubicBezTo>
                      <a:pt x="462685" y="308132"/>
                      <a:pt x="554289" y="413912"/>
                      <a:pt x="638957" y="524491"/>
                    </a:cubicBezTo>
                    <a:cubicBezTo>
                      <a:pt x="722774" y="634023"/>
                      <a:pt x="810496" y="747917"/>
                      <a:pt x="857780" y="878801"/>
                    </a:cubicBezTo>
                    <a:cubicBezTo>
                      <a:pt x="903626" y="1005781"/>
                      <a:pt x="912503" y="1146130"/>
                      <a:pt x="885283" y="1278192"/>
                    </a:cubicBezTo>
                    <a:cubicBezTo>
                      <a:pt x="871325" y="1345935"/>
                      <a:pt x="849318" y="1423995"/>
                      <a:pt x="799656" y="1474747"/>
                    </a:cubicBezTo>
                    <a:cubicBezTo>
                      <a:pt x="777954" y="1496929"/>
                      <a:pt x="745719" y="1514530"/>
                      <a:pt x="712763" y="1520680"/>
                    </a:cubicBezTo>
                    <a:lnTo>
                      <a:pt x="689840" y="1528837"/>
                    </a:lnTo>
                    <a:cubicBezTo>
                      <a:pt x="696165" y="1458499"/>
                      <a:pt x="699153" y="1377299"/>
                      <a:pt x="698107" y="1283056"/>
                    </a:cubicBezTo>
                    <a:cubicBezTo>
                      <a:pt x="689579" y="512757"/>
                      <a:pt x="0" y="1107"/>
                      <a:pt x="0" y="1107"/>
                    </a:cubicBezTo>
                    <a:lnTo>
                      <a:pt x="0" y="1107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86" name="Freeform: Shape 1985">
                <a:extLst>
                  <a:ext uri="{FF2B5EF4-FFF2-40B4-BE49-F238E27FC236}">
                    <a16:creationId xmlns:a16="http://schemas.microsoft.com/office/drawing/2014/main" id="{241C5502-C6F6-438C-ABD9-5D9670BF6301}"/>
                  </a:ext>
                </a:extLst>
              </p:cNvPr>
              <p:cNvSpPr/>
              <p:nvPr/>
            </p:nvSpPr>
            <p:spPr>
              <a:xfrm>
                <a:off x="733511" y="5649724"/>
                <a:ext cx="831354" cy="1853625"/>
              </a:xfrm>
              <a:custGeom>
                <a:avLst/>
                <a:gdLst>
                  <a:gd name="connsiteX0" fmla="*/ 543538 w 831354"/>
                  <a:gd name="connsiteY0" fmla="*/ 1785915 h 1853625"/>
                  <a:gd name="connsiteX1" fmla="*/ 647574 w 831354"/>
                  <a:gd name="connsiteY1" fmla="*/ 1424822 h 1853625"/>
                  <a:gd name="connsiteX2" fmla="*/ 574793 w 831354"/>
                  <a:gd name="connsiteY2" fmla="*/ 1276708 h 1853625"/>
                  <a:gd name="connsiteX3" fmla="*/ 391585 w 831354"/>
                  <a:gd name="connsiteY3" fmla="*/ 1090687 h 1853625"/>
                  <a:gd name="connsiteX4" fmla="*/ 402512 w 831354"/>
                  <a:gd name="connsiteY4" fmla="*/ 1079368 h 1853625"/>
                  <a:gd name="connsiteX5" fmla="*/ 612241 w 831354"/>
                  <a:gd name="connsiteY5" fmla="*/ 1286872 h 1853625"/>
                  <a:gd name="connsiteX6" fmla="*/ 652394 w 831354"/>
                  <a:gd name="connsiteY6" fmla="*/ 1353829 h 1853625"/>
                  <a:gd name="connsiteX7" fmla="*/ 636189 w 831354"/>
                  <a:gd name="connsiteY7" fmla="*/ 1143512 h 1853625"/>
                  <a:gd name="connsiteX8" fmla="*/ 572764 w 831354"/>
                  <a:gd name="connsiteY8" fmla="*/ 1020044 h 1853625"/>
                  <a:gd name="connsiteX9" fmla="*/ 383734 w 831354"/>
                  <a:gd name="connsiteY9" fmla="*/ 796901 h 1853625"/>
                  <a:gd name="connsiteX10" fmla="*/ 392218 w 831354"/>
                  <a:gd name="connsiteY10" fmla="*/ 788112 h 1853625"/>
                  <a:gd name="connsiteX11" fmla="*/ 588162 w 831354"/>
                  <a:gd name="connsiteY11" fmla="*/ 1002573 h 1853625"/>
                  <a:gd name="connsiteX12" fmla="*/ 632983 w 831354"/>
                  <a:gd name="connsiteY12" fmla="*/ 1067372 h 1853625"/>
                  <a:gd name="connsiteX13" fmla="*/ 626091 w 831354"/>
                  <a:gd name="connsiteY13" fmla="*/ 1032279 h 1853625"/>
                  <a:gd name="connsiteX14" fmla="*/ 616712 w 831354"/>
                  <a:gd name="connsiteY14" fmla="*/ 991712 h 1853625"/>
                  <a:gd name="connsiteX15" fmla="*/ 588577 w 831354"/>
                  <a:gd name="connsiteY15" fmla="*/ 951057 h 1853625"/>
                  <a:gd name="connsiteX16" fmla="*/ 519939 w 831354"/>
                  <a:gd name="connsiteY16" fmla="*/ 851187 h 1853625"/>
                  <a:gd name="connsiteX17" fmla="*/ 336143 w 831354"/>
                  <a:gd name="connsiteY17" fmla="*/ 678536 h 1853625"/>
                  <a:gd name="connsiteX18" fmla="*/ 340375 w 831354"/>
                  <a:gd name="connsiteY18" fmla="*/ 670946 h 1853625"/>
                  <a:gd name="connsiteX19" fmla="*/ 545283 w 831354"/>
                  <a:gd name="connsiteY19" fmla="*/ 851406 h 1853625"/>
                  <a:gd name="connsiteX20" fmla="*/ 600463 w 831354"/>
                  <a:gd name="connsiteY20" fmla="*/ 931188 h 1853625"/>
                  <a:gd name="connsiteX21" fmla="*/ 299197 w 831354"/>
                  <a:gd name="connsiteY21" fmla="*/ 347520 h 1853625"/>
                  <a:gd name="connsiteX22" fmla="*/ 198 w 831354"/>
                  <a:gd name="connsiteY22" fmla="*/ 299 h 1853625"/>
                  <a:gd name="connsiteX23" fmla="*/ 533157 w 831354"/>
                  <a:gd name="connsiteY23" fmla="*/ 651535 h 1853625"/>
                  <a:gd name="connsiteX24" fmla="*/ 503146 w 831354"/>
                  <a:gd name="connsiteY24" fmla="*/ 422919 h 1853625"/>
                  <a:gd name="connsiteX25" fmla="*/ 515098 w 831354"/>
                  <a:gd name="connsiteY25" fmla="*/ 421000 h 1853625"/>
                  <a:gd name="connsiteX26" fmla="*/ 562164 w 831354"/>
                  <a:gd name="connsiteY26" fmla="*/ 713804 h 1853625"/>
                  <a:gd name="connsiteX27" fmla="*/ 596450 w 831354"/>
                  <a:gd name="connsiteY27" fmla="*/ 797054 h 1853625"/>
                  <a:gd name="connsiteX28" fmla="*/ 598522 w 831354"/>
                  <a:gd name="connsiteY28" fmla="*/ 699496 h 1853625"/>
                  <a:gd name="connsiteX29" fmla="*/ 587661 w 831354"/>
                  <a:gd name="connsiteY29" fmla="*/ 521044 h 1853625"/>
                  <a:gd name="connsiteX30" fmla="*/ 596036 w 831354"/>
                  <a:gd name="connsiteY30" fmla="*/ 521916 h 1853625"/>
                  <a:gd name="connsiteX31" fmla="*/ 618326 w 831354"/>
                  <a:gd name="connsiteY31" fmla="*/ 706367 h 1853625"/>
                  <a:gd name="connsiteX32" fmla="*/ 615883 w 831354"/>
                  <a:gd name="connsiteY32" fmla="*/ 850904 h 1853625"/>
                  <a:gd name="connsiteX33" fmla="*/ 685022 w 831354"/>
                  <a:gd name="connsiteY33" fmla="*/ 1154635 h 1853625"/>
                  <a:gd name="connsiteX34" fmla="*/ 738567 w 831354"/>
                  <a:gd name="connsiteY34" fmla="*/ 981548 h 1853625"/>
                  <a:gd name="connsiteX35" fmla="*/ 761664 w 831354"/>
                  <a:gd name="connsiteY35" fmla="*/ 791950 h 1853625"/>
                  <a:gd name="connsiteX36" fmla="*/ 771588 w 831354"/>
                  <a:gd name="connsiteY36" fmla="*/ 790358 h 1853625"/>
                  <a:gd name="connsiteX37" fmla="*/ 689559 w 831354"/>
                  <a:gd name="connsiteY37" fmla="*/ 1202596 h 1853625"/>
                  <a:gd name="connsiteX38" fmla="*/ 691674 w 831354"/>
                  <a:gd name="connsiteY38" fmla="*/ 1374637 h 1853625"/>
                  <a:gd name="connsiteX39" fmla="*/ 816866 w 831354"/>
                  <a:gd name="connsiteY39" fmla="*/ 973108 h 1853625"/>
                  <a:gd name="connsiteX40" fmla="*/ 831348 w 831354"/>
                  <a:gd name="connsiteY40" fmla="*/ 974634 h 1853625"/>
                  <a:gd name="connsiteX41" fmla="*/ 671587 w 831354"/>
                  <a:gd name="connsiteY41" fmla="*/ 1436273 h 1853625"/>
                  <a:gd name="connsiteX42" fmla="*/ 588533 w 831354"/>
                  <a:gd name="connsiteY42" fmla="*/ 1804672 h 1853625"/>
                  <a:gd name="connsiteX43" fmla="*/ 543538 w 831354"/>
                  <a:gd name="connsiteY43" fmla="*/ 1785915 h 1853625"/>
                  <a:gd name="connsiteX44" fmla="*/ 543538 w 831354"/>
                  <a:gd name="connsiteY44" fmla="*/ 1785915 h 1853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54" h="1853625">
                    <a:moveTo>
                      <a:pt x="543538" y="1785915"/>
                    </a:moveTo>
                    <a:cubicBezTo>
                      <a:pt x="593179" y="1657343"/>
                      <a:pt x="633833" y="1552086"/>
                      <a:pt x="647574" y="1424822"/>
                    </a:cubicBezTo>
                    <a:cubicBezTo>
                      <a:pt x="637410" y="1370972"/>
                      <a:pt x="612873" y="1322030"/>
                      <a:pt x="574793" y="1276708"/>
                    </a:cubicBezTo>
                    <a:cubicBezTo>
                      <a:pt x="518653" y="1209881"/>
                      <a:pt x="447573" y="1157754"/>
                      <a:pt x="391585" y="1090687"/>
                    </a:cubicBezTo>
                    <a:cubicBezTo>
                      <a:pt x="385260" y="1083097"/>
                      <a:pt x="395293" y="1071952"/>
                      <a:pt x="402512" y="1079368"/>
                    </a:cubicBezTo>
                    <a:cubicBezTo>
                      <a:pt x="470953" y="1149706"/>
                      <a:pt x="553353" y="1207591"/>
                      <a:pt x="612241" y="1286872"/>
                    </a:cubicBezTo>
                    <a:cubicBezTo>
                      <a:pt x="627159" y="1306959"/>
                      <a:pt x="641183" y="1329685"/>
                      <a:pt x="652394" y="1353829"/>
                    </a:cubicBezTo>
                    <a:cubicBezTo>
                      <a:pt x="655753" y="1273807"/>
                      <a:pt x="652394" y="1220786"/>
                      <a:pt x="636189" y="1143512"/>
                    </a:cubicBezTo>
                    <a:cubicBezTo>
                      <a:pt x="626309" y="1096445"/>
                      <a:pt x="600725" y="1058190"/>
                      <a:pt x="572764" y="1020044"/>
                    </a:cubicBezTo>
                    <a:cubicBezTo>
                      <a:pt x="515228" y="941548"/>
                      <a:pt x="456428" y="862202"/>
                      <a:pt x="383734" y="796901"/>
                    </a:cubicBezTo>
                    <a:cubicBezTo>
                      <a:pt x="377845" y="791602"/>
                      <a:pt x="386220" y="783117"/>
                      <a:pt x="392218" y="788112"/>
                    </a:cubicBezTo>
                    <a:cubicBezTo>
                      <a:pt x="467442" y="850664"/>
                      <a:pt x="528358" y="925670"/>
                      <a:pt x="588162" y="1002573"/>
                    </a:cubicBezTo>
                    <a:cubicBezTo>
                      <a:pt x="604258" y="1023293"/>
                      <a:pt x="620071" y="1044558"/>
                      <a:pt x="632983" y="1067372"/>
                    </a:cubicBezTo>
                    <a:cubicBezTo>
                      <a:pt x="630823" y="1055660"/>
                      <a:pt x="628577" y="1043948"/>
                      <a:pt x="626091" y="1032279"/>
                    </a:cubicBezTo>
                    <a:cubicBezTo>
                      <a:pt x="623190" y="1018691"/>
                      <a:pt x="620005" y="1005191"/>
                      <a:pt x="616712" y="991712"/>
                    </a:cubicBezTo>
                    <a:cubicBezTo>
                      <a:pt x="606330" y="976335"/>
                      <a:pt x="595600" y="962137"/>
                      <a:pt x="588577" y="951057"/>
                    </a:cubicBezTo>
                    <a:cubicBezTo>
                      <a:pt x="566941" y="916946"/>
                      <a:pt x="544476" y="883270"/>
                      <a:pt x="519939" y="851187"/>
                    </a:cubicBezTo>
                    <a:cubicBezTo>
                      <a:pt x="468249" y="783597"/>
                      <a:pt x="407965" y="724622"/>
                      <a:pt x="336143" y="678536"/>
                    </a:cubicBezTo>
                    <a:cubicBezTo>
                      <a:pt x="331432" y="675505"/>
                      <a:pt x="335293" y="668547"/>
                      <a:pt x="340375" y="670946"/>
                    </a:cubicBezTo>
                    <a:cubicBezTo>
                      <a:pt x="425064" y="710707"/>
                      <a:pt x="489754" y="777338"/>
                      <a:pt x="545283" y="851406"/>
                    </a:cubicBezTo>
                    <a:cubicBezTo>
                      <a:pt x="564694" y="877294"/>
                      <a:pt x="582862" y="904056"/>
                      <a:pt x="600463" y="931188"/>
                    </a:cubicBezTo>
                    <a:cubicBezTo>
                      <a:pt x="539002" y="719627"/>
                      <a:pt x="430888" y="523857"/>
                      <a:pt x="299197" y="347520"/>
                    </a:cubicBezTo>
                    <a:cubicBezTo>
                      <a:pt x="207724" y="225012"/>
                      <a:pt x="103623" y="112666"/>
                      <a:pt x="198" y="299"/>
                    </a:cubicBezTo>
                    <a:cubicBezTo>
                      <a:pt x="-9551" y="-10322"/>
                      <a:pt x="342796" y="262940"/>
                      <a:pt x="533157" y="651535"/>
                    </a:cubicBezTo>
                    <a:cubicBezTo>
                      <a:pt x="523865" y="575090"/>
                      <a:pt x="505588" y="499953"/>
                      <a:pt x="503146" y="422919"/>
                    </a:cubicBezTo>
                    <a:cubicBezTo>
                      <a:pt x="502906" y="415852"/>
                      <a:pt x="512873" y="414522"/>
                      <a:pt x="515098" y="421000"/>
                    </a:cubicBezTo>
                    <a:cubicBezTo>
                      <a:pt x="545872" y="510662"/>
                      <a:pt x="560528" y="617380"/>
                      <a:pt x="562164" y="713804"/>
                    </a:cubicBezTo>
                    <a:cubicBezTo>
                      <a:pt x="574335" y="741285"/>
                      <a:pt x="585807" y="769050"/>
                      <a:pt x="596450" y="797054"/>
                    </a:cubicBezTo>
                    <a:cubicBezTo>
                      <a:pt x="597257" y="764535"/>
                      <a:pt x="598261" y="732016"/>
                      <a:pt x="598522" y="699496"/>
                    </a:cubicBezTo>
                    <a:cubicBezTo>
                      <a:pt x="599002" y="640172"/>
                      <a:pt x="577955" y="579474"/>
                      <a:pt x="587661" y="521044"/>
                    </a:cubicBezTo>
                    <a:cubicBezTo>
                      <a:pt x="588468" y="516202"/>
                      <a:pt x="595774" y="517292"/>
                      <a:pt x="596036" y="521916"/>
                    </a:cubicBezTo>
                    <a:cubicBezTo>
                      <a:pt x="599438" y="584446"/>
                      <a:pt x="618370" y="642898"/>
                      <a:pt x="618326" y="706367"/>
                    </a:cubicBezTo>
                    <a:cubicBezTo>
                      <a:pt x="618282" y="754393"/>
                      <a:pt x="617781" y="802747"/>
                      <a:pt x="615883" y="850904"/>
                    </a:cubicBezTo>
                    <a:cubicBezTo>
                      <a:pt x="649471" y="949596"/>
                      <a:pt x="673179" y="1051189"/>
                      <a:pt x="685022" y="1154635"/>
                    </a:cubicBezTo>
                    <a:cubicBezTo>
                      <a:pt x="709733" y="1100044"/>
                      <a:pt x="723430" y="1038582"/>
                      <a:pt x="738567" y="981548"/>
                    </a:cubicBezTo>
                    <a:cubicBezTo>
                      <a:pt x="760770" y="897840"/>
                      <a:pt x="762471" y="878778"/>
                      <a:pt x="761664" y="791950"/>
                    </a:cubicBezTo>
                    <a:cubicBezTo>
                      <a:pt x="761620" y="786302"/>
                      <a:pt x="770017" y="784709"/>
                      <a:pt x="771588" y="790358"/>
                    </a:cubicBezTo>
                    <a:cubicBezTo>
                      <a:pt x="793398" y="867741"/>
                      <a:pt x="726047" y="1190252"/>
                      <a:pt x="689559" y="1202596"/>
                    </a:cubicBezTo>
                    <a:cubicBezTo>
                      <a:pt x="694008" y="1259478"/>
                      <a:pt x="694859" y="1316883"/>
                      <a:pt x="691674" y="1374637"/>
                    </a:cubicBezTo>
                    <a:cubicBezTo>
                      <a:pt x="765743" y="1255159"/>
                      <a:pt x="789559" y="1115180"/>
                      <a:pt x="816866" y="973108"/>
                    </a:cubicBezTo>
                    <a:cubicBezTo>
                      <a:pt x="818414" y="965081"/>
                      <a:pt x="831697" y="966303"/>
                      <a:pt x="831348" y="974634"/>
                    </a:cubicBezTo>
                    <a:cubicBezTo>
                      <a:pt x="827727" y="1061222"/>
                      <a:pt x="768512" y="1419849"/>
                      <a:pt x="671587" y="1436273"/>
                    </a:cubicBezTo>
                    <a:cubicBezTo>
                      <a:pt x="658610" y="1565128"/>
                      <a:pt x="638959" y="1687484"/>
                      <a:pt x="588533" y="1804672"/>
                    </a:cubicBezTo>
                    <a:cubicBezTo>
                      <a:pt x="550648" y="1892851"/>
                      <a:pt x="520114" y="1846548"/>
                      <a:pt x="543538" y="1785915"/>
                    </a:cubicBezTo>
                    <a:lnTo>
                      <a:pt x="543538" y="1785915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87" name="Freeform: Shape 1986">
                <a:extLst>
                  <a:ext uri="{FF2B5EF4-FFF2-40B4-BE49-F238E27FC236}">
                    <a16:creationId xmlns:a16="http://schemas.microsoft.com/office/drawing/2014/main" id="{B5568A9B-2A76-4E42-9B23-7A8BD2C5F691}"/>
                  </a:ext>
                </a:extLst>
              </p:cNvPr>
              <p:cNvSpPr/>
              <p:nvPr/>
            </p:nvSpPr>
            <p:spPr>
              <a:xfrm>
                <a:off x="-448235" y="5689349"/>
                <a:ext cx="1574711" cy="1427144"/>
              </a:xfrm>
              <a:custGeom>
                <a:avLst/>
                <a:gdLst>
                  <a:gd name="connsiteX0" fmla="*/ 19189 w 1574711"/>
                  <a:gd name="connsiteY0" fmla="*/ 806 h 1427144"/>
                  <a:gd name="connsiteX1" fmla="*/ 379955 w 1574711"/>
                  <a:gd name="connsiteY1" fmla="*/ 8854 h 1427144"/>
                  <a:gd name="connsiteX2" fmla="*/ 725998 w 1574711"/>
                  <a:gd name="connsiteY2" fmla="*/ 72540 h 1427144"/>
                  <a:gd name="connsiteX3" fmla="*/ 1269906 w 1574711"/>
                  <a:gd name="connsiteY3" fmla="*/ 551845 h 1427144"/>
                  <a:gd name="connsiteX4" fmla="*/ 1574248 w 1574711"/>
                  <a:gd name="connsiteY4" fmla="*/ 1397106 h 1427144"/>
                  <a:gd name="connsiteX5" fmla="*/ 1536821 w 1574711"/>
                  <a:gd name="connsiteY5" fmla="*/ 1414337 h 1427144"/>
                  <a:gd name="connsiteX6" fmla="*/ 1390081 w 1574711"/>
                  <a:gd name="connsiteY6" fmla="*/ 958434 h 1427144"/>
                  <a:gd name="connsiteX7" fmla="*/ 1137604 w 1574711"/>
                  <a:gd name="connsiteY7" fmla="*/ 593328 h 1427144"/>
                  <a:gd name="connsiteX8" fmla="*/ 809140 w 1574711"/>
                  <a:gd name="connsiteY8" fmla="*/ 331779 h 1427144"/>
                  <a:gd name="connsiteX9" fmla="*/ 427262 w 1574711"/>
                  <a:gd name="connsiteY9" fmla="*/ 193915 h 1427144"/>
                  <a:gd name="connsiteX10" fmla="*/ 194894 w 1574711"/>
                  <a:gd name="connsiteY10" fmla="*/ 123446 h 1427144"/>
                  <a:gd name="connsiteX11" fmla="*/ 4337 w 1574711"/>
                  <a:gd name="connsiteY11" fmla="*/ 25822 h 1427144"/>
                  <a:gd name="connsiteX12" fmla="*/ 19189 w 1574711"/>
                  <a:gd name="connsiteY12" fmla="*/ 806 h 1427144"/>
                  <a:gd name="connsiteX13" fmla="*/ 19189 w 1574711"/>
                  <a:gd name="connsiteY13" fmla="*/ 806 h 142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4711" h="1427144">
                    <a:moveTo>
                      <a:pt x="19189" y="806"/>
                    </a:moveTo>
                    <a:cubicBezTo>
                      <a:pt x="35569" y="6804"/>
                      <a:pt x="325713" y="4972"/>
                      <a:pt x="379955" y="8854"/>
                    </a:cubicBezTo>
                    <a:cubicBezTo>
                      <a:pt x="498015" y="17273"/>
                      <a:pt x="615442" y="34808"/>
                      <a:pt x="725998" y="72540"/>
                    </a:cubicBezTo>
                    <a:cubicBezTo>
                      <a:pt x="962401" y="153261"/>
                      <a:pt x="1139741" y="333807"/>
                      <a:pt x="1269906" y="551845"/>
                    </a:cubicBezTo>
                    <a:cubicBezTo>
                      <a:pt x="1410735" y="787746"/>
                      <a:pt x="1519264" y="1116145"/>
                      <a:pt x="1574248" y="1397106"/>
                    </a:cubicBezTo>
                    <a:cubicBezTo>
                      <a:pt x="1579286" y="1422843"/>
                      <a:pt x="1541728" y="1440291"/>
                      <a:pt x="1536821" y="1414337"/>
                    </a:cubicBezTo>
                    <a:cubicBezTo>
                      <a:pt x="1506483" y="1253878"/>
                      <a:pt x="1465196" y="1097454"/>
                      <a:pt x="1390081" y="958434"/>
                    </a:cubicBezTo>
                    <a:cubicBezTo>
                      <a:pt x="1319393" y="827572"/>
                      <a:pt x="1241487" y="695139"/>
                      <a:pt x="1137604" y="593328"/>
                    </a:cubicBezTo>
                    <a:cubicBezTo>
                      <a:pt x="1038388" y="496098"/>
                      <a:pt x="928442" y="400917"/>
                      <a:pt x="809140" y="331779"/>
                    </a:cubicBezTo>
                    <a:cubicBezTo>
                      <a:pt x="691734" y="263730"/>
                      <a:pt x="557448" y="231189"/>
                      <a:pt x="427262" y="193915"/>
                    </a:cubicBezTo>
                    <a:cubicBezTo>
                      <a:pt x="349399" y="171625"/>
                      <a:pt x="271884" y="148222"/>
                      <a:pt x="194894" y="123446"/>
                    </a:cubicBezTo>
                    <a:cubicBezTo>
                      <a:pt x="125602" y="101134"/>
                      <a:pt x="59102" y="75310"/>
                      <a:pt x="4337" y="25822"/>
                    </a:cubicBezTo>
                    <a:cubicBezTo>
                      <a:pt x="-6765" y="15768"/>
                      <a:pt x="5362" y="-4254"/>
                      <a:pt x="19189" y="806"/>
                    </a:cubicBezTo>
                    <a:lnTo>
                      <a:pt x="19189" y="806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88" name="Freeform: Shape 1987">
                <a:extLst>
                  <a:ext uri="{FF2B5EF4-FFF2-40B4-BE49-F238E27FC236}">
                    <a16:creationId xmlns:a16="http://schemas.microsoft.com/office/drawing/2014/main" id="{E80F2751-F667-40B5-A152-BCF5E9BAF8E5}"/>
                  </a:ext>
                </a:extLst>
              </p:cNvPr>
              <p:cNvSpPr/>
              <p:nvPr/>
            </p:nvSpPr>
            <p:spPr>
              <a:xfrm>
                <a:off x="-448253" y="5689358"/>
                <a:ext cx="1574707" cy="1427127"/>
              </a:xfrm>
              <a:custGeom>
                <a:avLst/>
                <a:gdLst>
                  <a:gd name="connsiteX0" fmla="*/ 1547483 w 1574707"/>
                  <a:gd name="connsiteY0" fmla="*/ 1274261 h 1427127"/>
                  <a:gd name="connsiteX1" fmla="*/ 1574244 w 1574707"/>
                  <a:gd name="connsiteY1" fmla="*/ 1397075 h 1427127"/>
                  <a:gd name="connsiteX2" fmla="*/ 1536817 w 1574707"/>
                  <a:gd name="connsiteY2" fmla="*/ 1414305 h 1427127"/>
                  <a:gd name="connsiteX3" fmla="*/ 1390077 w 1574707"/>
                  <a:gd name="connsiteY3" fmla="*/ 958381 h 1427127"/>
                  <a:gd name="connsiteX4" fmla="*/ 1137600 w 1574707"/>
                  <a:gd name="connsiteY4" fmla="*/ 593297 h 1427127"/>
                  <a:gd name="connsiteX5" fmla="*/ 809136 w 1574707"/>
                  <a:gd name="connsiteY5" fmla="*/ 331725 h 1427127"/>
                  <a:gd name="connsiteX6" fmla="*/ 427258 w 1574707"/>
                  <a:gd name="connsiteY6" fmla="*/ 193884 h 1427127"/>
                  <a:gd name="connsiteX7" fmla="*/ 194890 w 1574707"/>
                  <a:gd name="connsiteY7" fmla="*/ 123393 h 1427127"/>
                  <a:gd name="connsiteX8" fmla="*/ 4333 w 1574707"/>
                  <a:gd name="connsiteY8" fmla="*/ 25769 h 1427127"/>
                  <a:gd name="connsiteX9" fmla="*/ 19186 w 1574707"/>
                  <a:gd name="connsiteY9" fmla="*/ 818 h 1427127"/>
                  <a:gd name="connsiteX10" fmla="*/ 407127 w 1574707"/>
                  <a:gd name="connsiteY10" fmla="*/ 85944 h 1427127"/>
                  <a:gd name="connsiteX11" fmla="*/ 1260153 w 1574707"/>
                  <a:gd name="connsiteY11" fmla="*/ 628390 h 1427127"/>
                  <a:gd name="connsiteX12" fmla="*/ 1547483 w 1574707"/>
                  <a:gd name="connsiteY12" fmla="*/ 1274261 h 1427127"/>
                  <a:gd name="connsiteX13" fmla="*/ 1547483 w 1574707"/>
                  <a:gd name="connsiteY13" fmla="*/ 1274261 h 1427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4707" h="1427127">
                    <a:moveTo>
                      <a:pt x="1547483" y="1274261"/>
                    </a:moveTo>
                    <a:cubicBezTo>
                      <a:pt x="1557450" y="1315897"/>
                      <a:pt x="1566392" y="1356966"/>
                      <a:pt x="1574244" y="1397075"/>
                    </a:cubicBezTo>
                    <a:cubicBezTo>
                      <a:pt x="1579282" y="1422833"/>
                      <a:pt x="1541725" y="1440281"/>
                      <a:pt x="1536817" y="1414305"/>
                    </a:cubicBezTo>
                    <a:cubicBezTo>
                      <a:pt x="1506479" y="1253868"/>
                      <a:pt x="1465192" y="1097444"/>
                      <a:pt x="1390077" y="958381"/>
                    </a:cubicBezTo>
                    <a:cubicBezTo>
                      <a:pt x="1319390" y="827541"/>
                      <a:pt x="1241461" y="695108"/>
                      <a:pt x="1137600" y="593297"/>
                    </a:cubicBezTo>
                    <a:cubicBezTo>
                      <a:pt x="1038385" y="496066"/>
                      <a:pt x="928439" y="400908"/>
                      <a:pt x="809136" y="331725"/>
                    </a:cubicBezTo>
                    <a:cubicBezTo>
                      <a:pt x="691709" y="263677"/>
                      <a:pt x="557466" y="231179"/>
                      <a:pt x="427258" y="193884"/>
                    </a:cubicBezTo>
                    <a:cubicBezTo>
                      <a:pt x="349395" y="171572"/>
                      <a:pt x="271881" y="148169"/>
                      <a:pt x="194890" y="123393"/>
                    </a:cubicBezTo>
                    <a:cubicBezTo>
                      <a:pt x="125599" y="101102"/>
                      <a:pt x="59099" y="75279"/>
                      <a:pt x="4333" y="25769"/>
                    </a:cubicBezTo>
                    <a:cubicBezTo>
                      <a:pt x="-6768" y="15758"/>
                      <a:pt x="5380" y="-4285"/>
                      <a:pt x="19186" y="818"/>
                    </a:cubicBezTo>
                    <a:cubicBezTo>
                      <a:pt x="19186" y="818"/>
                      <a:pt x="213102" y="81909"/>
                      <a:pt x="407127" y="85944"/>
                    </a:cubicBezTo>
                    <a:cubicBezTo>
                      <a:pt x="601152" y="89979"/>
                      <a:pt x="1034852" y="243895"/>
                      <a:pt x="1260153" y="628390"/>
                    </a:cubicBezTo>
                    <a:cubicBezTo>
                      <a:pt x="1438169" y="932252"/>
                      <a:pt x="1501855" y="1194849"/>
                      <a:pt x="1547483" y="1274261"/>
                    </a:cubicBezTo>
                    <a:lnTo>
                      <a:pt x="1547483" y="1274261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89" name="Freeform: Shape 1988">
                <a:extLst>
                  <a:ext uri="{FF2B5EF4-FFF2-40B4-BE49-F238E27FC236}">
                    <a16:creationId xmlns:a16="http://schemas.microsoft.com/office/drawing/2014/main" id="{1F73E3D4-0B87-49C9-A996-318137A9187E}"/>
                  </a:ext>
                </a:extLst>
              </p:cNvPr>
              <p:cNvSpPr/>
              <p:nvPr/>
            </p:nvSpPr>
            <p:spPr>
              <a:xfrm>
                <a:off x="-429506" y="5690029"/>
                <a:ext cx="1495074" cy="1201765"/>
              </a:xfrm>
              <a:custGeom>
                <a:avLst/>
                <a:gdLst>
                  <a:gd name="connsiteX0" fmla="*/ 461 w 1495074"/>
                  <a:gd name="connsiteY0" fmla="*/ 126 h 1201765"/>
                  <a:gd name="connsiteX1" fmla="*/ 607902 w 1495074"/>
                  <a:gd name="connsiteY1" fmla="*/ 117728 h 1201765"/>
                  <a:gd name="connsiteX2" fmla="*/ 1221799 w 1495074"/>
                  <a:gd name="connsiteY2" fmla="*/ 570162 h 1201765"/>
                  <a:gd name="connsiteX3" fmla="*/ 1493730 w 1495074"/>
                  <a:gd name="connsiteY3" fmla="*/ 1199828 h 1201765"/>
                  <a:gd name="connsiteX4" fmla="*/ 1236434 w 1495074"/>
                  <a:gd name="connsiteY4" fmla="*/ 631929 h 1201765"/>
                  <a:gd name="connsiteX5" fmla="*/ 955341 w 1495074"/>
                  <a:gd name="connsiteY5" fmla="*/ 330990 h 1201765"/>
                  <a:gd name="connsiteX6" fmla="*/ 619985 w 1495074"/>
                  <a:gd name="connsiteY6" fmla="*/ 154151 h 1201765"/>
                  <a:gd name="connsiteX7" fmla="*/ 259132 w 1495074"/>
                  <a:gd name="connsiteY7" fmla="*/ 82329 h 1201765"/>
                  <a:gd name="connsiteX8" fmla="*/ 461 w 1495074"/>
                  <a:gd name="connsiteY8" fmla="*/ 126 h 1201765"/>
                  <a:gd name="connsiteX9" fmla="*/ 461 w 1495074"/>
                  <a:gd name="connsiteY9" fmla="*/ 126 h 1201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5074" h="1201765">
                    <a:moveTo>
                      <a:pt x="461" y="126"/>
                    </a:moveTo>
                    <a:cubicBezTo>
                      <a:pt x="181684" y="66473"/>
                      <a:pt x="415600" y="65492"/>
                      <a:pt x="607902" y="117728"/>
                    </a:cubicBezTo>
                    <a:cubicBezTo>
                      <a:pt x="862146" y="186823"/>
                      <a:pt x="1064808" y="356551"/>
                      <a:pt x="1221799" y="570162"/>
                    </a:cubicBezTo>
                    <a:cubicBezTo>
                      <a:pt x="1343980" y="736423"/>
                      <a:pt x="1511789" y="1236731"/>
                      <a:pt x="1493730" y="1199828"/>
                    </a:cubicBezTo>
                    <a:cubicBezTo>
                      <a:pt x="1428343" y="1066326"/>
                      <a:pt x="1319575" y="752584"/>
                      <a:pt x="1236434" y="631929"/>
                    </a:cubicBezTo>
                    <a:cubicBezTo>
                      <a:pt x="1157153" y="516923"/>
                      <a:pt x="1062757" y="415658"/>
                      <a:pt x="955341" y="330990"/>
                    </a:cubicBezTo>
                    <a:cubicBezTo>
                      <a:pt x="855123" y="252014"/>
                      <a:pt x="742363" y="190836"/>
                      <a:pt x="619985" y="154151"/>
                    </a:cubicBezTo>
                    <a:cubicBezTo>
                      <a:pt x="502689" y="118971"/>
                      <a:pt x="380682" y="101675"/>
                      <a:pt x="259132" y="82329"/>
                    </a:cubicBezTo>
                    <a:cubicBezTo>
                      <a:pt x="116907" y="59734"/>
                      <a:pt x="-8590" y="-3189"/>
                      <a:pt x="461" y="126"/>
                    </a:cubicBezTo>
                    <a:lnTo>
                      <a:pt x="461" y="126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90" name="Freeform: Shape 1989">
                <a:extLst>
                  <a:ext uri="{FF2B5EF4-FFF2-40B4-BE49-F238E27FC236}">
                    <a16:creationId xmlns:a16="http://schemas.microsoft.com/office/drawing/2014/main" id="{F3E09B84-93B1-4A58-8C00-8DA02B6C9E3B}"/>
                  </a:ext>
                </a:extLst>
              </p:cNvPr>
              <p:cNvSpPr/>
              <p:nvPr/>
            </p:nvSpPr>
            <p:spPr>
              <a:xfrm>
                <a:off x="4690678" y="6458551"/>
                <a:ext cx="1405801" cy="581469"/>
              </a:xfrm>
              <a:custGeom>
                <a:avLst/>
                <a:gdLst>
                  <a:gd name="connsiteX0" fmla="*/ 263513 w 1405801"/>
                  <a:gd name="connsiteY0" fmla="*/ 130911 h 581469"/>
                  <a:gd name="connsiteX1" fmla="*/ 574115 w 1405801"/>
                  <a:gd name="connsiteY1" fmla="*/ 5959 h 581469"/>
                  <a:gd name="connsiteX2" fmla="*/ 958086 w 1405801"/>
                  <a:gd name="connsiteY2" fmla="*/ 41576 h 581469"/>
                  <a:gd name="connsiteX3" fmla="*/ 1177171 w 1405801"/>
                  <a:gd name="connsiteY3" fmla="*/ 95818 h 581469"/>
                  <a:gd name="connsiteX4" fmla="*/ 1394294 w 1405801"/>
                  <a:gd name="connsiteY4" fmla="*/ 119090 h 581469"/>
                  <a:gd name="connsiteX5" fmla="*/ 1093223 w 1405801"/>
                  <a:gd name="connsiteY5" fmla="*/ 261097 h 581469"/>
                  <a:gd name="connsiteX6" fmla="*/ 867093 w 1405801"/>
                  <a:gd name="connsiteY6" fmla="*/ 270258 h 581469"/>
                  <a:gd name="connsiteX7" fmla="*/ 651803 w 1405801"/>
                  <a:gd name="connsiteY7" fmla="*/ 267008 h 581469"/>
                  <a:gd name="connsiteX8" fmla="*/ 106718 w 1405801"/>
                  <a:gd name="connsiteY8" fmla="*/ 570150 h 581469"/>
                  <a:gd name="connsiteX9" fmla="*/ 0 w 1405801"/>
                  <a:gd name="connsiteY9" fmla="*/ 581470 h 581469"/>
                  <a:gd name="connsiteX10" fmla="*/ 263513 w 1405801"/>
                  <a:gd name="connsiteY10" fmla="*/ 130911 h 581469"/>
                  <a:gd name="connsiteX11" fmla="*/ 263513 w 1405801"/>
                  <a:gd name="connsiteY11" fmla="*/ 130911 h 58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5801" h="581469">
                    <a:moveTo>
                      <a:pt x="263513" y="130911"/>
                    </a:moveTo>
                    <a:cubicBezTo>
                      <a:pt x="351736" y="64520"/>
                      <a:pt x="459784" y="21685"/>
                      <a:pt x="574115" y="5959"/>
                    </a:cubicBezTo>
                    <a:cubicBezTo>
                      <a:pt x="700135" y="-11358"/>
                      <a:pt x="831302" y="11674"/>
                      <a:pt x="958086" y="41576"/>
                    </a:cubicBezTo>
                    <a:cubicBezTo>
                      <a:pt x="1031260" y="58849"/>
                      <a:pt x="1103888" y="79177"/>
                      <a:pt x="1177171" y="95818"/>
                    </a:cubicBezTo>
                    <a:cubicBezTo>
                      <a:pt x="1249844" y="112307"/>
                      <a:pt x="1322298" y="132765"/>
                      <a:pt x="1394294" y="119090"/>
                    </a:cubicBezTo>
                    <a:cubicBezTo>
                      <a:pt x="1449365" y="108643"/>
                      <a:pt x="1299877" y="240639"/>
                      <a:pt x="1093223" y="261097"/>
                    </a:cubicBezTo>
                    <a:cubicBezTo>
                      <a:pt x="1018392" y="268513"/>
                      <a:pt x="943168" y="271544"/>
                      <a:pt x="867093" y="270258"/>
                    </a:cubicBezTo>
                    <a:cubicBezTo>
                      <a:pt x="795293" y="269036"/>
                      <a:pt x="723232" y="264347"/>
                      <a:pt x="651803" y="267008"/>
                    </a:cubicBezTo>
                    <a:cubicBezTo>
                      <a:pt x="421442" y="275579"/>
                      <a:pt x="217101" y="387401"/>
                      <a:pt x="106718" y="570150"/>
                    </a:cubicBezTo>
                    <a:lnTo>
                      <a:pt x="0" y="581470"/>
                    </a:lnTo>
                    <a:cubicBezTo>
                      <a:pt x="40873" y="405918"/>
                      <a:pt x="116249" y="241730"/>
                      <a:pt x="263513" y="130911"/>
                    </a:cubicBezTo>
                    <a:lnTo>
                      <a:pt x="263513" y="13091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91" name="Freeform: Shape 1990">
                <a:extLst>
                  <a:ext uri="{FF2B5EF4-FFF2-40B4-BE49-F238E27FC236}">
                    <a16:creationId xmlns:a16="http://schemas.microsoft.com/office/drawing/2014/main" id="{510F938D-3809-4451-A156-0AAC786FAFDC}"/>
                  </a:ext>
                </a:extLst>
              </p:cNvPr>
              <p:cNvSpPr/>
              <p:nvPr/>
            </p:nvSpPr>
            <p:spPr>
              <a:xfrm>
                <a:off x="4690656" y="6458573"/>
                <a:ext cx="1404544" cy="581448"/>
              </a:xfrm>
              <a:custGeom>
                <a:avLst/>
                <a:gdLst>
                  <a:gd name="connsiteX0" fmla="*/ 263534 w 1404544"/>
                  <a:gd name="connsiteY0" fmla="*/ 130889 h 581448"/>
                  <a:gd name="connsiteX1" fmla="*/ 574136 w 1404544"/>
                  <a:gd name="connsiteY1" fmla="*/ 5959 h 581448"/>
                  <a:gd name="connsiteX2" fmla="*/ 958108 w 1404544"/>
                  <a:gd name="connsiteY2" fmla="*/ 41576 h 581448"/>
                  <a:gd name="connsiteX3" fmla="*/ 1177193 w 1404544"/>
                  <a:gd name="connsiteY3" fmla="*/ 95818 h 581448"/>
                  <a:gd name="connsiteX4" fmla="*/ 1307990 w 1404544"/>
                  <a:gd name="connsiteY4" fmla="*/ 121576 h 581448"/>
                  <a:gd name="connsiteX5" fmla="*/ 857518 w 1404544"/>
                  <a:gd name="connsiteY5" fmla="*/ 106832 h 581448"/>
                  <a:gd name="connsiteX6" fmla="*/ 135987 w 1404544"/>
                  <a:gd name="connsiteY6" fmla="*/ 367161 h 581448"/>
                  <a:gd name="connsiteX7" fmla="*/ 23293 w 1404544"/>
                  <a:gd name="connsiteY7" fmla="*/ 578984 h 581448"/>
                  <a:gd name="connsiteX8" fmla="*/ 0 w 1404544"/>
                  <a:gd name="connsiteY8" fmla="*/ 581448 h 581448"/>
                  <a:gd name="connsiteX9" fmla="*/ 263534 w 1404544"/>
                  <a:gd name="connsiteY9" fmla="*/ 130889 h 581448"/>
                  <a:gd name="connsiteX10" fmla="*/ 263534 w 1404544"/>
                  <a:gd name="connsiteY10" fmla="*/ 130889 h 581448"/>
                  <a:gd name="connsiteX11" fmla="*/ 1388623 w 1404544"/>
                  <a:gd name="connsiteY11" fmla="*/ 120093 h 581448"/>
                  <a:gd name="connsiteX12" fmla="*/ 1394337 w 1404544"/>
                  <a:gd name="connsiteY12" fmla="*/ 119090 h 581448"/>
                  <a:gd name="connsiteX13" fmla="*/ 1404545 w 1404544"/>
                  <a:gd name="connsiteY13" fmla="*/ 119679 h 581448"/>
                  <a:gd name="connsiteX14" fmla="*/ 1388623 w 1404544"/>
                  <a:gd name="connsiteY14" fmla="*/ 120093 h 581448"/>
                  <a:gd name="connsiteX15" fmla="*/ 1388623 w 1404544"/>
                  <a:gd name="connsiteY15" fmla="*/ 120093 h 58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04544" h="581448">
                    <a:moveTo>
                      <a:pt x="263534" y="130889"/>
                    </a:moveTo>
                    <a:cubicBezTo>
                      <a:pt x="351736" y="64499"/>
                      <a:pt x="459785" y="21663"/>
                      <a:pt x="574136" y="5959"/>
                    </a:cubicBezTo>
                    <a:cubicBezTo>
                      <a:pt x="700157" y="-11358"/>
                      <a:pt x="831324" y="11674"/>
                      <a:pt x="958108" y="41576"/>
                    </a:cubicBezTo>
                    <a:cubicBezTo>
                      <a:pt x="1031260" y="58849"/>
                      <a:pt x="1103910" y="79177"/>
                      <a:pt x="1177193" y="95818"/>
                    </a:cubicBezTo>
                    <a:cubicBezTo>
                      <a:pt x="1220880" y="105742"/>
                      <a:pt x="1264478" y="117083"/>
                      <a:pt x="1307990" y="121576"/>
                    </a:cubicBezTo>
                    <a:cubicBezTo>
                      <a:pt x="1186702" y="123103"/>
                      <a:pt x="990715" y="122514"/>
                      <a:pt x="857518" y="106832"/>
                    </a:cubicBezTo>
                    <a:cubicBezTo>
                      <a:pt x="652174" y="82645"/>
                      <a:pt x="389403" y="41859"/>
                      <a:pt x="135987" y="367161"/>
                    </a:cubicBezTo>
                    <a:cubicBezTo>
                      <a:pt x="83228" y="434882"/>
                      <a:pt x="47612" y="507816"/>
                      <a:pt x="23293" y="578984"/>
                    </a:cubicBezTo>
                    <a:lnTo>
                      <a:pt x="0" y="581448"/>
                    </a:lnTo>
                    <a:cubicBezTo>
                      <a:pt x="40873" y="405896"/>
                      <a:pt x="116271" y="241708"/>
                      <a:pt x="263534" y="130889"/>
                    </a:cubicBezTo>
                    <a:lnTo>
                      <a:pt x="263534" y="130889"/>
                    </a:lnTo>
                    <a:close/>
                    <a:moveTo>
                      <a:pt x="1388623" y="120093"/>
                    </a:moveTo>
                    <a:lnTo>
                      <a:pt x="1394337" y="119090"/>
                    </a:lnTo>
                    <a:cubicBezTo>
                      <a:pt x="1399484" y="118108"/>
                      <a:pt x="1402843" y="118392"/>
                      <a:pt x="1404545" y="119679"/>
                    </a:cubicBezTo>
                    <a:lnTo>
                      <a:pt x="1388623" y="120093"/>
                    </a:lnTo>
                    <a:lnTo>
                      <a:pt x="1388623" y="120093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92" name="Freeform: Shape 1991">
                <a:extLst>
                  <a:ext uri="{FF2B5EF4-FFF2-40B4-BE49-F238E27FC236}">
                    <a16:creationId xmlns:a16="http://schemas.microsoft.com/office/drawing/2014/main" id="{AD0C3BC2-D8AD-4EF6-96E9-86D6FA29B042}"/>
                  </a:ext>
                </a:extLst>
              </p:cNvPr>
              <p:cNvSpPr/>
              <p:nvPr/>
            </p:nvSpPr>
            <p:spPr>
              <a:xfrm>
                <a:off x="4709544" y="6464727"/>
                <a:ext cx="1385827" cy="573309"/>
              </a:xfrm>
              <a:custGeom>
                <a:avLst/>
                <a:gdLst>
                  <a:gd name="connsiteX0" fmla="*/ 756144 w 1385827"/>
                  <a:gd name="connsiteY0" fmla="*/ 983 h 573309"/>
                  <a:gd name="connsiteX1" fmla="*/ 903648 w 1385827"/>
                  <a:gd name="connsiteY1" fmla="*/ 27243 h 573309"/>
                  <a:gd name="connsiteX2" fmla="*/ 534529 w 1385827"/>
                  <a:gd name="connsiteY2" fmla="*/ 30580 h 573309"/>
                  <a:gd name="connsiteX3" fmla="*/ 2334 w 1385827"/>
                  <a:gd name="connsiteY3" fmla="*/ 496057 h 573309"/>
                  <a:gd name="connsiteX4" fmla="*/ 56707 w 1385827"/>
                  <a:gd name="connsiteY4" fmla="*/ 356950 h 573309"/>
                  <a:gd name="connsiteX5" fmla="*/ 163142 w 1385827"/>
                  <a:gd name="connsiteY5" fmla="*/ 219632 h 573309"/>
                  <a:gd name="connsiteX6" fmla="*/ 455357 w 1385827"/>
                  <a:gd name="connsiteY6" fmla="*/ 34375 h 573309"/>
                  <a:gd name="connsiteX7" fmla="*/ 756144 w 1385827"/>
                  <a:gd name="connsiteY7" fmla="*/ 983 h 573309"/>
                  <a:gd name="connsiteX8" fmla="*/ 756144 w 1385827"/>
                  <a:gd name="connsiteY8" fmla="*/ 983 h 573309"/>
                  <a:gd name="connsiteX9" fmla="*/ 1267510 w 1385827"/>
                  <a:gd name="connsiteY9" fmla="*/ 112652 h 573309"/>
                  <a:gd name="connsiteX10" fmla="*/ 1361578 w 1385827"/>
                  <a:gd name="connsiteY10" fmla="*/ 115139 h 573309"/>
                  <a:gd name="connsiteX11" fmla="*/ 1384326 w 1385827"/>
                  <a:gd name="connsiteY11" fmla="*/ 114288 h 573309"/>
                  <a:gd name="connsiteX12" fmla="*/ 1384828 w 1385827"/>
                  <a:gd name="connsiteY12" fmla="*/ 116840 h 573309"/>
                  <a:gd name="connsiteX13" fmla="*/ 574551 w 1385827"/>
                  <a:gd name="connsiteY13" fmla="*/ 119043 h 573309"/>
                  <a:gd name="connsiteX14" fmla="*/ 49509 w 1385827"/>
                  <a:gd name="connsiteY14" fmla="*/ 568053 h 573309"/>
                  <a:gd name="connsiteX15" fmla="*/ 31364 w 1385827"/>
                  <a:gd name="connsiteY15" fmla="*/ 569972 h 573309"/>
                  <a:gd name="connsiteX16" fmla="*/ 203142 w 1385827"/>
                  <a:gd name="connsiteY16" fmla="*/ 308117 h 573309"/>
                  <a:gd name="connsiteX17" fmla="*/ 495358 w 1385827"/>
                  <a:gd name="connsiteY17" fmla="*/ 122860 h 573309"/>
                  <a:gd name="connsiteX18" fmla="*/ 879700 w 1385827"/>
                  <a:gd name="connsiteY18" fmla="*/ 94223 h 573309"/>
                  <a:gd name="connsiteX19" fmla="*/ 1119701 w 1385827"/>
                  <a:gd name="connsiteY19" fmla="*/ 114485 h 573309"/>
                  <a:gd name="connsiteX20" fmla="*/ 1172242 w 1385827"/>
                  <a:gd name="connsiteY20" fmla="*/ 117036 h 573309"/>
                  <a:gd name="connsiteX21" fmla="*/ 945981 w 1385827"/>
                  <a:gd name="connsiteY21" fmla="*/ 78454 h 573309"/>
                  <a:gd name="connsiteX22" fmla="*/ 556448 w 1385827"/>
                  <a:gd name="connsiteY22" fmla="*/ 77996 h 573309"/>
                  <a:gd name="connsiteX23" fmla="*/ 36576 w 1385827"/>
                  <a:gd name="connsiteY23" fmla="*/ 530256 h 573309"/>
                  <a:gd name="connsiteX24" fmla="*/ 20764 w 1385827"/>
                  <a:gd name="connsiteY24" fmla="*/ 571107 h 573309"/>
                  <a:gd name="connsiteX25" fmla="*/ 0 w 1385827"/>
                  <a:gd name="connsiteY25" fmla="*/ 573309 h 573309"/>
                  <a:gd name="connsiteX26" fmla="*/ 198453 w 1385827"/>
                  <a:gd name="connsiteY26" fmla="*/ 255379 h 573309"/>
                  <a:gd name="connsiteX27" fmla="*/ 853070 w 1385827"/>
                  <a:gd name="connsiteY27" fmla="*/ 45585 h 573309"/>
                  <a:gd name="connsiteX28" fmla="*/ 1267510 w 1385827"/>
                  <a:gd name="connsiteY28" fmla="*/ 112652 h 573309"/>
                  <a:gd name="connsiteX29" fmla="*/ 1267510 w 1385827"/>
                  <a:gd name="connsiteY29" fmla="*/ 112652 h 573309"/>
                  <a:gd name="connsiteX30" fmla="*/ 1379637 w 1385827"/>
                  <a:gd name="connsiteY30" fmla="*/ 129054 h 573309"/>
                  <a:gd name="connsiteX31" fmla="*/ 1373225 w 1385827"/>
                  <a:gd name="connsiteY31" fmla="*/ 135619 h 573309"/>
                  <a:gd name="connsiteX32" fmla="*/ 971260 w 1385827"/>
                  <a:gd name="connsiteY32" fmla="*/ 171257 h 573309"/>
                  <a:gd name="connsiteX33" fmla="*/ 587157 w 1385827"/>
                  <a:gd name="connsiteY33" fmla="*/ 203842 h 573309"/>
                  <a:gd name="connsiteX34" fmla="*/ 272281 w 1385827"/>
                  <a:gd name="connsiteY34" fmla="*/ 356078 h 573309"/>
                  <a:gd name="connsiteX35" fmla="*/ 194461 w 1385827"/>
                  <a:gd name="connsiteY35" fmla="*/ 433985 h 573309"/>
                  <a:gd name="connsiteX36" fmla="*/ 87852 w 1385827"/>
                  <a:gd name="connsiteY36" fmla="*/ 563996 h 573309"/>
                  <a:gd name="connsiteX37" fmla="*/ 82247 w 1385827"/>
                  <a:gd name="connsiteY37" fmla="*/ 564585 h 573309"/>
                  <a:gd name="connsiteX38" fmla="*/ 216010 w 1385827"/>
                  <a:gd name="connsiteY38" fmla="*/ 382730 h 573309"/>
                  <a:gd name="connsiteX39" fmla="*/ 883429 w 1385827"/>
                  <a:gd name="connsiteY39" fmla="*/ 153525 h 573309"/>
                  <a:gd name="connsiteX40" fmla="*/ 1379637 w 1385827"/>
                  <a:gd name="connsiteY40" fmla="*/ 129054 h 573309"/>
                  <a:gd name="connsiteX41" fmla="*/ 1379637 w 1385827"/>
                  <a:gd name="connsiteY41" fmla="*/ 129054 h 57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85827" h="573309">
                    <a:moveTo>
                      <a:pt x="756144" y="983"/>
                    </a:moveTo>
                    <a:cubicBezTo>
                      <a:pt x="805457" y="7003"/>
                      <a:pt x="854814" y="16403"/>
                      <a:pt x="903648" y="27243"/>
                    </a:cubicBezTo>
                    <a:cubicBezTo>
                      <a:pt x="779176" y="17559"/>
                      <a:pt x="655053" y="10165"/>
                      <a:pt x="534529" y="30580"/>
                    </a:cubicBezTo>
                    <a:cubicBezTo>
                      <a:pt x="278104" y="74004"/>
                      <a:pt x="96773" y="272784"/>
                      <a:pt x="2334" y="496057"/>
                    </a:cubicBezTo>
                    <a:cubicBezTo>
                      <a:pt x="17012" y="447965"/>
                      <a:pt x="34853" y="401291"/>
                      <a:pt x="56707" y="356950"/>
                    </a:cubicBezTo>
                    <a:cubicBezTo>
                      <a:pt x="87394" y="307659"/>
                      <a:pt x="122727" y="261552"/>
                      <a:pt x="163142" y="219632"/>
                    </a:cubicBezTo>
                    <a:cubicBezTo>
                      <a:pt x="243164" y="136665"/>
                      <a:pt x="342140" y="71387"/>
                      <a:pt x="455357" y="34375"/>
                    </a:cubicBezTo>
                    <a:cubicBezTo>
                      <a:pt x="550865" y="3142"/>
                      <a:pt x="652872" y="-2724"/>
                      <a:pt x="756144" y="983"/>
                    </a:cubicBezTo>
                    <a:lnTo>
                      <a:pt x="756144" y="983"/>
                    </a:lnTo>
                    <a:close/>
                    <a:moveTo>
                      <a:pt x="1267510" y="112652"/>
                    </a:moveTo>
                    <a:cubicBezTo>
                      <a:pt x="1298939" y="117363"/>
                      <a:pt x="1330302" y="119239"/>
                      <a:pt x="1361578" y="115139"/>
                    </a:cubicBezTo>
                    <a:lnTo>
                      <a:pt x="1384326" y="114288"/>
                    </a:lnTo>
                    <a:cubicBezTo>
                      <a:pt x="1386006" y="114223"/>
                      <a:pt x="1386420" y="116556"/>
                      <a:pt x="1384828" y="116840"/>
                    </a:cubicBezTo>
                    <a:cubicBezTo>
                      <a:pt x="1120268" y="163209"/>
                      <a:pt x="838740" y="74288"/>
                      <a:pt x="574551" y="119043"/>
                    </a:cubicBezTo>
                    <a:cubicBezTo>
                      <a:pt x="324451" y="161399"/>
                      <a:pt x="145824" y="351520"/>
                      <a:pt x="49509" y="568053"/>
                    </a:cubicBezTo>
                    <a:lnTo>
                      <a:pt x="31364" y="569972"/>
                    </a:lnTo>
                    <a:cubicBezTo>
                      <a:pt x="73916" y="472960"/>
                      <a:pt x="130208" y="383734"/>
                      <a:pt x="203142" y="308117"/>
                    </a:cubicBezTo>
                    <a:cubicBezTo>
                      <a:pt x="283164" y="225150"/>
                      <a:pt x="382140" y="159872"/>
                      <a:pt x="495358" y="122860"/>
                    </a:cubicBezTo>
                    <a:cubicBezTo>
                      <a:pt x="616601" y="83230"/>
                      <a:pt x="748227" y="84408"/>
                      <a:pt x="879700" y="94223"/>
                    </a:cubicBezTo>
                    <a:cubicBezTo>
                      <a:pt x="959678" y="100199"/>
                      <a:pt x="1039722" y="109163"/>
                      <a:pt x="1119701" y="114485"/>
                    </a:cubicBezTo>
                    <a:cubicBezTo>
                      <a:pt x="1137280" y="115662"/>
                      <a:pt x="1154794" y="116491"/>
                      <a:pt x="1172242" y="117036"/>
                    </a:cubicBezTo>
                    <a:cubicBezTo>
                      <a:pt x="1096473" y="108203"/>
                      <a:pt x="1020638" y="91562"/>
                      <a:pt x="945981" y="78454"/>
                    </a:cubicBezTo>
                    <a:cubicBezTo>
                      <a:pt x="814269" y="55313"/>
                      <a:pt x="683952" y="45302"/>
                      <a:pt x="556448" y="77996"/>
                    </a:cubicBezTo>
                    <a:cubicBezTo>
                      <a:pt x="320460" y="138498"/>
                      <a:pt x="128420" y="309055"/>
                      <a:pt x="36576" y="530256"/>
                    </a:cubicBezTo>
                    <a:cubicBezTo>
                      <a:pt x="30949" y="543778"/>
                      <a:pt x="25693" y="557388"/>
                      <a:pt x="20764" y="571107"/>
                    </a:cubicBezTo>
                    <a:lnTo>
                      <a:pt x="0" y="573309"/>
                    </a:lnTo>
                    <a:cubicBezTo>
                      <a:pt x="41614" y="454465"/>
                      <a:pt x="104908" y="345435"/>
                      <a:pt x="198453" y="255379"/>
                    </a:cubicBezTo>
                    <a:cubicBezTo>
                      <a:pt x="371017" y="89315"/>
                      <a:pt x="605544" y="13219"/>
                      <a:pt x="853070" y="45585"/>
                    </a:cubicBezTo>
                    <a:cubicBezTo>
                      <a:pt x="992241" y="63797"/>
                      <a:pt x="1128469" y="100657"/>
                      <a:pt x="1267510" y="112652"/>
                    </a:cubicBezTo>
                    <a:lnTo>
                      <a:pt x="1267510" y="112652"/>
                    </a:lnTo>
                    <a:close/>
                    <a:moveTo>
                      <a:pt x="1379637" y="129054"/>
                    </a:moveTo>
                    <a:cubicBezTo>
                      <a:pt x="1377827" y="131104"/>
                      <a:pt x="1375690" y="133307"/>
                      <a:pt x="1373225" y="135619"/>
                    </a:cubicBezTo>
                    <a:cubicBezTo>
                      <a:pt x="1196801" y="183907"/>
                      <a:pt x="1156583" y="173678"/>
                      <a:pt x="971260" y="171257"/>
                    </a:cubicBezTo>
                    <a:cubicBezTo>
                      <a:pt x="840921" y="169578"/>
                      <a:pt x="710691" y="174855"/>
                      <a:pt x="587157" y="203842"/>
                    </a:cubicBezTo>
                    <a:cubicBezTo>
                      <a:pt x="469599" y="231454"/>
                      <a:pt x="360896" y="280440"/>
                      <a:pt x="272281" y="356078"/>
                    </a:cubicBezTo>
                    <a:cubicBezTo>
                      <a:pt x="244233" y="380004"/>
                      <a:pt x="218322" y="406111"/>
                      <a:pt x="194461" y="433985"/>
                    </a:cubicBezTo>
                    <a:cubicBezTo>
                      <a:pt x="153131" y="471913"/>
                      <a:pt x="117165" y="515446"/>
                      <a:pt x="87852" y="563996"/>
                    </a:cubicBezTo>
                    <a:lnTo>
                      <a:pt x="82247" y="564585"/>
                    </a:lnTo>
                    <a:cubicBezTo>
                      <a:pt x="118540" y="498064"/>
                      <a:pt x="162858" y="436449"/>
                      <a:pt x="216010" y="382730"/>
                    </a:cubicBezTo>
                    <a:cubicBezTo>
                      <a:pt x="385804" y="211213"/>
                      <a:pt x="631476" y="157233"/>
                      <a:pt x="883429" y="153525"/>
                    </a:cubicBezTo>
                    <a:cubicBezTo>
                      <a:pt x="1079962" y="150624"/>
                      <a:pt x="1179047" y="161464"/>
                      <a:pt x="1379637" y="129054"/>
                    </a:cubicBezTo>
                    <a:lnTo>
                      <a:pt x="1379637" y="129054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93" name="Freeform: Shape 1992">
                <a:extLst>
                  <a:ext uri="{FF2B5EF4-FFF2-40B4-BE49-F238E27FC236}">
                    <a16:creationId xmlns:a16="http://schemas.microsoft.com/office/drawing/2014/main" id="{8A74A825-3B1B-4012-BADB-740C07B6900D}"/>
                  </a:ext>
                </a:extLst>
              </p:cNvPr>
              <p:cNvSpPr/>
              <p:nvPr/>
            </p:nvSpPr>
            <p:spPr>
              <a:xfrm>
                <a:off x="4320054" y="5348643"/>
                <a:ext cx="1503018" cy="1636896"/>
              </a:xfrm>
              <a:custGeom>
                <a:avLst/>
                <a:gdLst>
                  <a:gd name="connsiteX0" fmla="*/ 237145 w 1503018"/>
                  <a:gd name="connsiteY0" fmla="*/ 1609829 h 1636896"/>
                  <a:gd name="connsiteX1" fmla="*/ 634660 w 1503018"/>
                  <a:gd name="connsiteY1" fmla="*/ 1005943 h 1636896"/>
                  <a:gd name="connsiteX2" fmla="*/ 841270 w 1503018"/>
                  <a:gd name="connsiteY2" fmla="*/ 595843 h 1636896"/>
                  <a:gd name="connsiteX3" fmla="*/ 1109123 w 1503018"/>
                  <a:gd name="connsiteY3" fmla="*/ 294576 h 1636896"/>
                  <a:gd name="connsiteX4" fmla="*/ 1296998 w 1503018"/>
                  <a:gd name="connsiteY4" fmla="*/ 154553 h 1636896"/>
                  <a:gd name="connsiteX5" fmla="*/ 1488384 w 1503018"/>
                  <a:gd name="connsiteY5" fmla="*/ 27770 h 1636896"/>
                  <a:gd name="connsiteX6" fmla="*/ 1217957 w 1503018"/>
                  <a:gd name="connsiteY6" fmla="*/ 43669 h 1636896"/>
                  <a:gd name="connsiteX7" fmla="*/ 996778 w 1503018"/>
                  <a:gd name="connsiteY7" fmla="*/ 113419 h 1636896"/>
                  <a:gd name="connsiteX8" fmla="*/ 595336 w 1503018"/>
                  <a:gd name="connsiteY8" fmla="*/ 356779 h 1636896"/>
                  <a:gd name="connsiteX9" fmla="*/ 58714 w 1503018"/>
                  <a:gd name="connsiteY9" fmla="*/ 1170219 h 1636896"/>
                  <a:gd name="connsiteX10" fmla="*/ 0 w 1503018"/>
                  <a:gd name="connsiteY10" fmla="*/ 1443830 h 1636896"/>
                  <a:gd name="connsiteX11" fmla="*/ 237145 w 1503018"/>
                  <a:gd name="connsiteY11" fmla="*/ 1609829 h 1636896"/>
                  <a:gd name="connsiteX12" fmla="*/ 237145 w 1503018"/>
                  <a:gd name="connsiteY12" fmla="*/ 1609829 h 163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3018" h="1636896">
                    <a:moveTo>
                      <a:pt x="237145" y="1609829"/>
                    </a:moveTo>
                    <a:cubicBezTo>
                      <a:pt x="453285" y="1491682"/>
                      <a:pt x="539981" y="1220317"/>
                      <a:pt x="634660" y="1005943"/>
                    </a:cubicBezTo>
                    <a:cubicBezTo>
                      <a:pt x="697235" y="866313"/>
                      <a:pt x="754465" y="722583"/>
                      <a:pt x="841270" y="595843"/>
                    </a:cubicBezTo>
                    <a:cubicBezTo>
                      <a:pt x="917257" y="484937"/>
                      <a:pt x="1007138" y="382297"/>
                      <a:pt x="1109123" y="294576"/>
                    </a:cubicBezTo>
                    <a:cubicBezTo>
                      <a:pt x="1168382" y="243627"/>
                      <a:pt x="1231458" y="197084"/>
                      <a:pt x="1296998" y="154553"/>
                    </a:cubicBezTo>
                    <a:cubicBezTo>
                      <a:pt x="1361273" y="112830"/>
                      <a:pt x="1428078" y="75054"/>
                      <a:pt x="1488384" y="27770"/>
                    </a:cubicBezTo>
                    <a:cubicBezTo>
                      <a:pt x="1570325" y="-36484"/>
                      <a:pt x="1284435" y="28882"/>
                      <a:pt x="1217957" y="43669"/>
                    </a:cubicBezTo>
                    <a:cubicBezTo>
                      <a:pt x="1142471" y="60463"/>
                      <a:pt x="1068120" y="83495"/>
                      <a:pt x="996778" y="113419"/>
                    </a:cubicBezTo>
                    <a:cubicBezTo>
                      <a:pt x="851957" y="174183"/>
                      <a:pt x="716471" y="256822"/>
                      <a:pt x="595336" y="356779"/>
                    </a:cubicBezTo>
                    <a:cubicBezTo>
                      <a:pt x="341049" y="566573"/>
                      <a:pt x="153611" y="854950"/>
                      <a:pt x="58714" y="1170219"/>
                    </a:cubicBezTo>
                    <a:cubicBezTo>
                      <a:pt x="31843" y="1259489"/>
                      <a:pt x="12018" y="1351354"/>
                      <a:pt x="0" y="1443830"/>
                    </a:cubicBezTo>
                    <a:cubicBezTo>
                      <a:pt x="3293" y="1584551"/>
                      <a:pt x="93370" y="1688412"/>
                      <a:pt x="237145" y="1609829"/>
                    </a:cubicBezTo>
                    <a:lnTo>
                      <a:pt x="237145" y="1609829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94" name="Freeform: Shape 1993">
                <a:extLst>
                  <a:ext uri="{FF2B5EF4-FFF2-40B4-BE49-F238E27FC236}">
                    <a16:creationId xmlns:a16="http://schemas.microsoft.com/office/drawing/2014/main" id="{A2A03FF4-9C99-4AFD-B976-29AF83517861}"/>
                  </a:ext>
                </a:extLst>
              </p:cNvPr>
              <p:cNvSpPr/>
              <p:nvPr/>
            </p:nvSpPr>
            <p:spPr>
              <a:xfrm>
                <a:off x="4320032" y="5348640"/>
                <a:ext cx="1500946" cy="1626625"/>
              </a:xfrm>
              <a:custGeom>
                <a:avLst/>
                <a:gdLst>
                  <a:gd name="connsiteX0" fmla="*/ 1500947 w 1500946"/>
                  <a:gd name="connsiteY0" fmla="*/ 5133 h 1626625"/>
                  <a:gd name="connsiteX1" fmla="*/ 1217957 w 1500946"/>
                  <a:gd name="connsiteY1" fmla="*/ 43672 h 1626625"/>
                  <a:gd name="connsiteX2" fmla="*/ 996800 w 1500946"/>
                  <a:gd name="connsiteY2" fmla="*/ 113422 h 1626625"/>
                  <a:gd name="connsiteX3" fmla="*/ 595358 w 1500946"/>
                  <a:gd name="connsiteY3" fmla="*/ 356782 h 1626625"/>
                  <a:gd name="connsiteX4" fmla="*/ 58736 w 1500946"/>
                  <a:gd name="connsiteY4" fmla="*/ 1170222 h 1626625"/>
                  <a:gd name="connsiteX5" fmla="*/ 0 w 1500946"/>
                  <a:gd name="connsiteY5" fmla="*/ 1443833 h 1626625"/>
                  <a:gd name="connsiteX6" fmla="*/ 94199 w 1500946"/>
                  <a:gd name="connsiteY6" fmla="*/ 1626626 h 1626625"/>
                  <a:gd name="connsiteX7" fmla="*/ 744607 w 1500946"/>
                  <a:gd name="connsiteY7" fmla="*/ 484155 h 1626625"/>
                  <a:gd name="connsiteX8" fmla="*/ 1500947 w 1500946"/>
                  <a:gd name="connsiteY8" fmla="*/ 5133 h 1626625"/>
                  <a:gd name="connsiteX9" fmla="*/ 1500947 w 1500946"/>
                  <a:gd name="connsiteY9" fmla="*/ 5133 h 162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46" h="1626625">
                    <a:moveTo>
                      <a:pt x="1500947" y="5133"/>
                    </a:moveTo>
                    <a:cubicBezTo>
                      <a:pt x="1478046" y="-15390"/>
                      <a:pt x="1272963" y="31437"/>
                      <a:pt x="1217957" y="43672"/>
                    </a:cubicBezTo>
                    <a:cubicBezTo>
                      <a:pt x="1142493" y="60466"/>
                      <a:pt x="1068120" y="83520"/>
                      <a:pt x="996800" y="113422"/>
                    </a:cubicBezTo>
                    <a:cubicBezTo>
                      <a:pt x="851957" y="174186"/>
                      <a:pt x="716493" y="256825"/>
                      <a:pt x="595358" y="356782"/>
                    </a:cubicBezTo>
                    <a:cubicBezTo>
                      <a:pt x="341071" y="566576"/>
                      <a:pt x="153633" y="854953"/>
                      <a:pt x="58736" y="1170222"/>
                    </a:cubicBezTo>
                    <a:cubicBezTo>
                      <a:pt x="31865" y="1259492"/>
                      <a:pt x="12018" y="1351357"/>
                      <a:pt x="0" y="1443833"/>
                    </a:cubicBezTo>
                    <a:cubicBezTo>
                      <a:pt x="2007" y="1529090"/>
                      <a:pt x="35857" y="1600803"/>
                      <a:pt x="94199" y="1626626"/>
                    </a:cubicBezTo>
                    <a:cubicBezTo>
                      <a:pt x="186392" y="1307388"/>
                      <a:pt x="405979" y="773949"/>
                      <a:pt x="744607" y="484155"/>
                    </a:cubicBezTo>
                    <a:cubicBezTo>
                      <a:pt x="1132024" y="152615"/>
                      <a:pt x="1500947" y="5133"/>
                      <a:pt x="1500947" y="5133"/>
                    </a:cubicBezTo>
                    <a:lnTo>
                      <a:pt x="1500947" y="5133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95" name="Freeform: Shape 1994">
                <a:extLst>
                  <a:ext uri="{FF2B5EF4-FFF2-40B4-BE49-F238E27FC236}">
                    <a16:creationId xmlns:a16="http://schemas.microsoft.com/office/drawing/2014/main" id="{B3358300-DB86-4CFC-83F9-D588576B00A2}"/>
                  </a:ext>
                </a:extLst>
              </p:cNvPr>
              <p:cNvSpPr/>
              <p:nvPr/>
            </p:nvSpPr>
            <p:spPr>
              <a:xfrm>
                <a:off x="4374985" y="5392038"/>
                <a:ext cx="1322597" cy="1852031"/>
              </a:xfrm>
              <a:custGeom>
                <a:avLst/>
                <a:gdLst>
                  <a:gd name="connsiteX0" fmla="*/ 141188 w 1322597"/>
                  <a:gd name="connsiteY0" fmla="*/ 1346781 h 1852031"/>
                  <a:gd name="connsiteX1" fmla="*/ 143500 w 1322597"/>
                  <a:gd name="connsiteY1" fmla="*/ 1342135 h 1852031"/>
                  <a:gd name="connsiteX2" fmla="*/ 491746 w 1322597"/>
                  <a:gd name="connsiteY2" fmla="*/ 1013409 h 1852031"/>
                  <a:gd name="connsiteX3" fmla="*/ 489522 w 1322597"/>
                  <a:gd name="connsiteY3" fmla="*/ 1001196 h 1852031"/>
                  <a:gd name="connsiteX4" fmla="*/ 168124 w 1322597"/>
                  <a:gd name="connsiteY4" fmla="*/ 1271121 h 1852031"/>
                  <a:gd name="connsiteX5" fmla="*/ 168647 w 1322597"/>
                  <a:gd name="connsiteY5" fmla="*/ 1269660 h 1852031"/>
                  <a:gd name="connsiteX6" fmla="*/ 645815 w 1322597"/>
                  <a:gd name="connsiteY6" fmla="*/ 756549 h 1852031"/>
                  <a:gd name="connsiteX7" fmla="*/ 643677 w 1322597"/>
                  <a:gd name="connsiteY7" fmla="*/ 744728 h 1852031"/>
                  <a:gd name="connsiteX8" fmla="*/ 318899 w 1322597"/>
                  <a:gd name="connsiteY8" fmla="*/ 961283 h 1852031"/>
                  <a:gd name="connsiteX9" fmla="*/ 312400 w 1322597"/>
                  <a:gd name="connsiteY9" fmla="*/ 967193 h 1852031"/>
                  <a:gd name="connsiteX10" fmla="*/ 684659 w 1322597"/>
                  <a:gd name="connsiteY10" fmla="*/ 686123 h 1852031"/>
                  <a:gd name="connsiteX11" fmla="*/ 682107 w 1322597"/>
                  <a:gd name="connsiteY11" fmla="*/ 672077 h 1852031"/>
                  <a:gd name="connsiteX12" fmla="*/ 379401 w 1322597"/>
                  <a:gd name="connsiteY12" fmla="*/ 858665 h 1852031"/>
                  <a:gd name="connsiteX13" fmla="*/ 800232 w 1322597"/>
                  <a:gd name="connsiteY13" fmla="*/ 384660 h 1852031"/>
                  <a:gd name="connsiteX14" fmla="*/ 1317596 w 1322597"/>
                  <a:gd name="connsiteY14" fmla="*/ 18704 h 1852031"/>
                  <a:gd name="connsiteX15" fmla="*/ 1309461 w 1322597"/>
                  <a:gd name="connsiteY15" fmla="*/ 1255 h 1852031"/>
                  <a:gd name="connsiteX16" fmla="*/ 461495 w 1322597"/>
                  <a:gd name="connsiteY16" fmla="*/ 685251 h 1852031"/>
                  <a:gd name="connsiteX17" fmla="*/ 558813 w 1322597"/>
                  <a:gd name="connsiteY17" fmla="*/ 492120 h 1852031"/>
                  <a:gd name="connsiteX18" fmla="*/ 725139 w 1322597"/>
                  <a:gd name="connsiteY18" fmla="*/ 251071 h 1852031"/>
                  <a:gd name="connsiteX19" fmla="*/ 709828 w 1322597"/>
                  <a:gd name="connsiteY19" fmla="*/ 240471 h 1852031"/>
                  <a:gd name="connsiteX20" fmla="*/ 419860 w 1322597"/>
                  <a:gd name="connsiteY20" fmla="*/ 738795 h 1852031"/>
                  <a:gd name="connsiteX21" fmla="*/ 232443 w 1322597"/>
                  <a:gd name="connsiteY21" fmla="*/ 1043355 h 1852031"/>
                  <a:gd name="connsiteX22" fmla="*/ 288604 w 1322597"/>
                  <a:gd name="connsiteY22" fmla="*/ 807803 h 1852031"/>
                  <a:gd name="connsiteX23" fmla="*/ 411768 w 1322597"/>
                  <a:gd name="connsiteY23" fmla="*/ 566340 h 1852031"/>
                  <a:gd name="connsiteX24" fmla="*/ 416239 w 1322597"/>
                  <a:gd name="connsiteY24" fmla="*/ 538161 h 1852031"/>
                  <a:gd name="connsiteX25" fmla="*/ 205115 w 1322597"/>
                  <a:gd name="connsiteY25" fmla="*/ 1099582 h 1852031"/>
                  <a:gd name="connsiteX26" fmla="*/ 93074 w 1322597"/>
                  <a:gd name="connsiteY26" fmla="*/ 1384099 h 1852031"/>
                  <a:gd name="connsiteX27" fmla="*/ 241320 w 1322597"/>
                  <a:gd name="connsiteY27" fmla="*/ 705621 h 1852031"/>
                  <a:gd name="connsiteX28" fmla="*/ 227797 w 1322597"/>
                  <a:gd name="connsiteY28" fmla="*/ 698729 h 1852031"/>
                  <a:gd name="connsiteX29" fmla="*/ 77873 w 1322597"/>
                  <a:gd name="connsiteY29" fmla="*/ 1432038 h 1852031"/>
                  <a:gd name="connsiteX30" fmla="*/ 7381 w 1322597"/>
                  <a:gd name="connsiteY30" fmla="*/ 1706478 h 1852031"/>
                  <a:gd name="connsiteX31" fmla="*/ 751 w 1322597"/>
                  <a:gd name="connsiteY31" fmla="*/ 1764864 h 1852031"/>
                  <a:gd name="connsiteX32" fmla="*/ 49868 w 1322597"/>
                  <a:gd name="connsiteY32" fmla="*/ 1792149 h 1852031"/>
                  <a:gd name="connsiteX33" fmla="*/ 141188 w 1322597"/>
                  <a:gd name="connsiteY33" fmla="*/ 1346781 h 1852031"/>
                  <a:gd name="connsiteX34" fmla="*/ 141188 w 1322597"/>
                  <a:gd name="connsiteY34" fmla="*/ 1346781 h 18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22597" h="1852031">
                    <a:moveTo>
                      <a:pt x="141188" y="1346781"/>
                    </a:moveTo>
                    <a:cubicBezTo>
                      <a:pt x="142170" y="1345473"/>
                      <a:pt x="142998" y="1343968"/>
                      <a:pt x="143500" y="1342135"/>
                    </a:cubicBezTo>
                    <a:cubicBezTo>
                      <a:pt x="154100" y="1303902"/>
                      <a:pt x="452095" y="1028677"/>
                      <a:pt x="491746" y="1013409"/>
                    </a:cubicBezTo>
                    <a:cubicBezTo>
                      <a:pt x="497526" y="1011185"/>
                      <a:pt x="495956" y="1000934"/>
                      <a:pt x="489522" y="1001196"/>
                    </a:cubicBezTo>
                    <a:cubicBezTo>
                      <a:pt x="461539" y="998055"/>
                      <a:pt x="205289" y="1234938"/>
                      <a:pt x="168124" y="1271121"/>
                    </a:cubicBezTo>
                    <a:cubicBezTo>
                      <a:pt x="168298" y="1270641"/>
                      <a:pt x="168473" y="1270139"/>
                      <a:pt x="168647" y="1269660"/>
                    </a:cubicBezTo>
                    <a:cubicBezTo>
                      <a:pt x="199182" y="1142985"/>
                      <a:pt x="395519" y="895328"/>
                      <a:pt x="645815" y="756549"/>
                    </a:cubicBezTo>
                    <a:cubicBezTo>
                      <a:pt x="653405" y="755022"/>
                      <a:pt x="651311" y="743419"/>
                      <a:pt x="643677" y="744728"/>
                    </a:cubicBezTo>
                    <a:cubicBezTo>
                      <a:pt x="571092" y="757203"/>
                      <a:pt x="381996" y="904249"/>
                      <a:pt x="318899" y="961283"/>
                    </a:cubicBezTo>
                    <a:cubicBezTo>
                      <a:pt x="316740" y="963224"/>
                      <a:pt x="314581" y="965209"/>
                      <a:pt x="312400" y="967193"/>
                    </a:cubicBezTo>
                    <a:cubicBezTo>
                      <a:pt x="378180" y="853081"/>
                      <a:pt x="563459" y="733430"/>
                      <a:pt x="684659" y="686123"/>
                    </a:cubicBezTo>
                    <a:cubicBezTo>
                      <a:pt x="693819" y="685141"/>
                      <a:pt x="691202" y="671118"/>
                      <a:pt x="682107" y="672077"/>
                    </a:cubicBezTo>
                    <a:cubicBezTo>
                      <a:pt x="545007" y="711532"/>
                      <a:pt x="494712" y="754368"/>
                      <a:pt x="379401" y="858665"/>
                    </a:cubicBezTo>
                    <a:cubicBezTo>
                      <a:pt x="495651" y="682721"/>
                      <a:pt x="637592" y="524355"/>
                      <a:pt x="800232" y="384660"/>
                    </a:cubicBezTo>
                    <a:cubicBezTo>
                      <a:pt x="960691" y="246840"/>
                      <a:pt x="1135741" y="126381"/>
                      <a:pt x="1317596" y="18704"/>
                    </a:cubicBezTo>
                    <a:cubicBezTo>
                      <a:pt x="1328109" y="12488"/>
                      <a:pt x="1320432" y="-4764"/>
                      <a:pt x="1309461" y="1255"/>
                    </a:cubicBezTo>
                    <a:cubicBezTo>
                      <a:pt x="989459" y="176851"/>
                      <a:pt x="691333" y="399447"/>
                      <a:pt x="461495" y="685251"/>
                    </a:cubicBezTo>
                    <a:cubicBezTo>
                      <a:pt x="487799" y="618096"/>
                      <a:pt x="520514" y="553930"/>
                      <a:pt x="558813" y="492120"/>
                    </a:cubicBezTo>
                    <a:cubicBezTo>
                      <a:pt x="610329" y="409000"/>
                      <a:pt x="671268" y="332511"/>
                      <a:pt x="725139" y="251071"/>
                    </a:cubicBezTo>
                    <a:cubicBezTo>
                      <a:pt x="731900" y="240864"/>
                      <a:pt x="717506" y="231551"/>
                      <a:pt x="709828" y="240471"/>
                    </a:cubicBezTo>
                    <a:cubicBezTo>
                      <a:pt x="586905" y="383155"/>
                      <a:pt x="468846" y="554214"/>
                      <a:pt x="419860" y="738795"/>
                    </a:cubicBezTo>
                    <a:cubicBezTo>
                      <a:pt x="347820" y="835088"/>
                      <a:pt x="285856" y="937139"/>
                      <a:pt x="232443" y="1043355"/>
                    </a:cubicBezTo>
                    <a:cubicBezTo>
                      <a:pt x="244482" y="963377"/>
                      <a:pt x="261145" y="884598"/>
                      <a:pt x="288604" y="807803"/>
                    </a:cubicBezTo>
                    <a:cubicBezTo>
                      <a:pt x="319859" y="720474"/>
                      <a:pt x="365072" y="644356"/>
                      <a:pt x="411768" y="566340"/>
                    </a:cubicBezTo>
                    <a:cubicBezTo>
                      <a:pt x="418791" y="554606"/>
                      <a:pt x="458791" y="490178"/>
                      <a:pt x="416239" y="538161"/>
                    </a:cubicBezTo>
                    <a:cubicBezTo>
                      <a:pt x="294275" y="675698"/>
                      <a:pt x="207971" y="916157"/>
                      <a:pt x="205115" y="1099582"/>
                    </a:cubicBezTo>
                    <a:cubicBezTo>
                      <a:pt x="161930" y="1191819"/>
                      <a:pt x="124787" y="1286934"/>
                      <a:pt x="93074" y="1384099"/>
                    </a:cubicBezTo>
                    <a:cubicBezTo>
                      <a:pt x="51897" y="1070923"/>
                      <a:pt x="172115" y="817487"/>
                      <a:pt x="241320" y="705621"/>
                    </a:cubicBezTo>
                    <a:cubicBezTo>
                      <a:pt x="244831" y="697704"/>
                      <a:pt x="232443" y="691532"/>
                      <a:pt x="227797" y="698729"/>
                    </a:cubicBezTo>
                    <a:cubicBezTo>
                      <a:pt x="93511" y="906299"/>
                      <a:pt x="28210" y="1192386"/>
                      <a:pt x="77873" y="1432038"/>
                    </a:cubicBezTo>
                    <a:cubicBezTo>
                      <a:pt x="50217" y="1522180"/>
                      <a:pt x="26923" y="1613893"/>
                      <a:pt x="7381" y="1706478"/>
                    </a:cubicBezTo>
                    <a:cubicBezTo>
                      <a:pt x="3652" y="1724144"/>
                      <a:pt x="2169" y="1744210"/>
                      <a:pt x="751" y="1764864"/>
                    </a:cubicBezTo>
                    <a:cubicBezTo>
                      <a:pt x="-7537" y="1886806"/>
                      <a:pt x="55626" y="1866217"/>
                      <a:pt x="49868" y="1792149"/>
                    </a:cubicBezTo>
                    <a:cubicBezTo>
                      <a:pt x="39399" y="1657208"/>
                      <a:pt x="100359" y="1472845"/>
                      <a:pt x="141188" y="1346781"/>
                    </a:cubicBezTo>
                    <a:lnTo>
                      <a:pt x="141188" y="1346781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96" name="Freeform: Shape 1995">
                <a:extLst>
                  <a:ext uri="{FF2B5EF4-FFF2-40B4-BE49-F238E27FC236}">
                    <a16:creationId xmlns:a16="http://schemas.microsoft.com/office/drawing/2014/main" id="{46B59420-077A-491A-ABAB-F92428947EC1}"/>
                  </a:ext>
                </a:extLst>
              </p:cNvPr>
              <p:cNvSpPr/>
              <p:nvPr/>
            </p:nvSpPr>
            <p:spPr>
              <a:xfrm>
                <a:off x="4070589" y="5530902"/>
                <a:ext cx="906857" cy="1539844"/>
              </a:xfrm>
              <a:custGeom>
                <a:avLst/>
                <a:gdLst>
                  <a:gd name="connsiteX0" fmla="*/ 213194 w 906857"/>
                  <a:gd name="connsiteY0" fmla="*/ 1527155 h 1539844"/>
                  <a:gd name="connsiteX1" fmla="*/ 584756 w 906857"/>
                  <a:gd name="connsiteY1" fmla="*/ 834611 h 1539844"/>
                  <a:gd name="connsiteX2" fmla="*/ 643055 w 906857"/>
                  <a:gd name="connsiteY2" fmla="*/ 372885 h 1539844"/>
                  <a:gd name="connsiteX3" fmla="*/ 894987 w 906857"/>
                  <a:gd name="connsiteY3" fmla="*/ 19775 h 1539844"/>
                  <a:gd name="connsiteX4" fmla="*/ 703383 w 906857"/>
                  <a:gd name="connsiteY4" fmla="*/ 91727 h 1539844"/>
                  <a:gd name="connsiteX5" fmla="*/ 546217 w 906857"/>
                  <a:gd name="connsiteY5" fmla="*/ 213582 h 1539844"/>
                  <a:gd name="connsiteX6" fmla="*/ 264514 w 906857"/>
                  <a:gd name="connsiteY6" fmla="*/ 521501 h 1539844"/>
                  <a:gd name="connsiteX7" fmla="*/ 44033 w 906857"/>
                  <a:gd name="connsiteY7" fmla="*/ 874763 h 1539844"/>
                  <a:gd name="connsiteX8" fmla="*/ 14633 w 906857"/>
                  <a:gd name="connsiteY8" fmla="*/ 1274024 h 1539844"/>
                  <a:gd name="connsiteX9" fmla="*/ 99344 w 906857"/>
                  <a:gd name="connsiteY9" fmla="*/ 1470972 h 1539844"/>
                  <a:gd name="connsiteX10" fmla="*/ 186041 w 906857"/>
                  <a:gd name="connsiteY10" fmla="*/ 1517319 h 1539844"/>
                  <a:gd name="connsiteX11" fmla="*/ 213194 w 906857"/>
                  <a:gd name="connsiteY11" fmla="*/ 1527155 h 1539844"/>
                  <a:gd name="connsiteX12" fmla="*/ 213194 w 906857"/>
                  <a:gd name="connsiteY12" fmla="*/ 1527155 h 1539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6857" h="1539844">
                    <a:moveTo>
                      <a:pt x="213194" y="1527155"/>
                    </a:moveTo>
                    <a:cubicBezTo>
                      <a:pt x="424668" y="1639915"/>
                      <a:pt x="573392" y="967676"/>
                      <a:pt x="584756" y="834611"/>
                    </a:cubicBezTo>
                    <a:cubicBezTo>
                      <a:pt x="597842" y="681524"/>
                      <a:pt x="595509" y="520454"/>
                      <a:pt x="643055" y="372885"/>
                    </a:cubicBezTo>
                    <a:cubicBezTo>
                      <a:pt x="687831" y="233953"/>
                      <a:pt x="793045" y="120364"/>
                      <a:pt x="894987" y="19775"/>
                    </a:cubicBezTo>
                    <a:cubicBezTo>
                      <a:pt x="957648" y="-42079"/>
                      <a:pt x="754288" y="57878"/>
                      <a:pt x="703383" y="91727"/>
                    </a:cubicBezTo>
                    <a:cubicBezTo>
                      <a:pt x="648202" y="128412"/>
                      <a:pt x="595835" y="169699"/>
                      <a:pt x="546217" y="213582"/>
                    </a:cubicBezTo>
                    <a:cubicBezTo>
                      <a:pt x="441767" y="305971"/>
                      <a:pt x="349684" y="411337"/>
                      <a:pt x="264514" y="521501"/>
                    </a:cubicBezTo>
                    <a:cubicBezTo>
                      <a:pt x="180152" y="630640"/>
                      <a:pt x="91907" y="744098"/>
                      <a:pt x="44033" y="874763"/>
                    </a:cubicBezTo>
                    <a:cubicBezTo>
                      <a:pt x="-2401" y="1001525"/>
                      <a:pt x="-11954" y="1141832"/>
                      <a:pt x="14633" y="1274024"/>
                    </a:cubicBezTo>
                    <a:cubicBezTo>
                      <a:pt x="28286" y="1341811"/>
                      <a:pt x="49922" y="1420001"/>
                      <a:pt x="99344" y="1470972"/>
                    </a:cubicBezTo>
                    <a:cubicBezTo>
                      <a:pt x="120958" y="1493262"/>
                      <a:pt x="153128" y="1510994"/>
                      <a:pt x="186041" y="1517319"/>
                    </a:cubicBezTo>
                    <a:lnTo>
                      <a:pt x="213194" y="1527155"/>
                    </a:lnTo>
                    <a:lnTo>
                      <a:pt x="213194" y="1527155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97" name="Freeform: Shape 1996">
                <a:extLst>
                  <a:ext uri="{FF2B5EF4-FFF2-40B4-BE49-F238E27FC236}">
                    <a16:creationId xmlns:a16="http://schemas.microsoft.com/office/drawing/2014/main" id="{F47E1357-835B-4585-B8D3-089370D0C211}"/>
                  </a:ext>
                </a:extLst>
              </p:cNvPr>
              <p:cNvSpPr/>
              <p:nvPr/>
            </p:nvSpPr>
            <p:spPr>
              <a:xfrm>
                <a:off x="4070595" y="5530879"/>
                <a:ext cx="905908" cy="1525608"/>
              </a:xfrm>
              <a:custGeom>
                <a:avLst/>
                <a:gdLst>
                  <a:gd name="connsiteX0" fmla="*/ 905908 w 905908"/>
                  <a:gd name="connsiteY0" fmla="*/ 1129 h 1525608"/>
                  <a:gd name="connsiteX1" fmla="*/ 905843 w 905908"/>
                  <a:gd name="connsiteY1" fmla="*/ 1063 h 1525608"/>
                  <a:gd name="connsiteX2" fmla="*/ 703377 w 905908"/>
                  <a:gd name="connsiteY2" fmla="*/ 91729 h 1525608"/>
                  <a:gd name="connsiteX3" fmla="*/ 546211 w 905908"/>
                  <a:gd name="connsiteY3" fmla="*/ 213584 h 1525608"/>
                  <a:gd name="connsiteX4" fmla="*/ 264509 w 905908"/>
                  <a:gd name="connsiteY4" fmla="*/ 521502 h 1525608"/>
                  <a:gd name="connsiteX5" fmla="*/ 44027 w 905908"/>
                  <a:gd name="connsiteY5" fmla="*/ 874787 h 1525608"/>
                  <a:gd name="connsiteX6" fmla="*/ 14649 w 905908"/>
                  <a:gd name="connsiteY6" fmla="*/ 1274048 h 1525608"/>
                  <a:gd name="connsiteX7" fmla="*/ 99361 w 905908"/>
                  <a:gd name="connsiteY7" fmla="*/ 1470995 h 1525608"/>
                  <a:gd name="connsiteX8" fmla="*/ 186035 w 905908"/>
                  <a:gd name="connsiteY8" fmla="*/ 1517342 h 1525608"/>
                  <a:gd name="connsiteX9" fmla="*/ 208914 w 905908"/>
                  <a:gd name="connsiteY9" fmla="*/ 1525609 h 1525608"/>
                  <a:gd name="connsiteX10" fmla="*/ 201804 w 905908"/>
                  <a:gd name="connsiteY10" fmla="*/ 1279806 h 1525608"/>
                  <a:gd name="connsiteX11" fmla="*/ 905908 w 905908"/>
                  <a:gd name="connsiteY11" fmla="*/ 1129 h 1525608"/>
                  <a:gd name="connsiteX12" fmla="*/ 905908 w 905908"/>
                  <a:gd name="connsiteY12" fmla="*/ 1129 h 152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5908" h="1525608">
                    <a:moveTo>
                      <a:pt x="905908" y="1129"/>
                    </a:moveTo>
                    <a:lnTo>
                      <a:pt x="905843" y="1063"/>
                    </a:lnTo>
                    <a:cubicBezTo>
                      <a:pt x="892255" y="-9667"/>
                      <a:pt x="745558" y="63703"/>
                      <a:pt x="703377" y="91729"/>
                    </a:cubicBezTo>
                    <a:cubicBezTo>
                      <a:pt x="648175" y="128436"/>
                      <a:pt x="595830" y="169679"/>
                      <a:pt x="546211" y="213584"/>
                    </a:cubicBezTo>
                    <a:cubicBezTo>
                      <a:pt x="441783" y="305972"/>
                      <a:pt x="349678" y="411338"/>
                      <a:pt x="264509" y="521502"/>
                    </a:cubicBezTo>
                    <a:cubicBezTo>
                      <a:pt x="180168" y="630620"/>
                      <a:pt x="91923" y="744099"/>
                      <a:pt x="44027" y="874787"/>
                    </a:cubicBezTo>
                    <a:cubicBezTo>
                      <a:pt x="-2407" y="1001549"/>
                      <a:pt x="-11960" y="1141855"/>
                      <a:pt x="14649" y="1274048"/>
                    </a:cubicBezTo>
                    <a:cubicBezTo>
                      <a:pt x="28280" y="1341856"/>
                      <a:pt x="49916" y="1420025"/>
                      <a:pt x="99361" y="1470995"/>
                    </a:cubicBezTo>
                    <a:cubicBezTo>
                      <a:pt x="120953" y="1493286"/>
                      <a:pt x="153123" y="1511039"/>
                      <a:pt x="186035" y="1517342"/>
                    </a:cubicBezTo>
                    <a:lnTo>
                      <a:pt x="208914" y="1525609"/>
                    </a:lnTo>
                    <a:cubicBezTo>
                      <a:pt x="202938" y="1455248"/>
                      <a:pt x="200321" y="1374048"/>
                      <a:pt x="201804" y="1279806"/>
                    </a:cubicBezTo>
                    <a:cubicBezTo>
                      <a:pt x="213974" y="509572"/>
                      <a:pt x="905908" y="1129"/>
                      <a:pt x="905908" y="1129"/>
                    </a:cubicBezTo>
                    <a:lnTo>
                      <a:pt x="905908" y="1129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98" name="Freeform: Shape 1997">
                <a:extLst>
                  <a:ext uri="{FF2B5EF4-FFF2-40B4-BE49-F238E27FC236}">
                    <a16:creationId xmlns:a16="http://schemas.microsoft.com/office/drawing/2014/main" id="{4505D808-B1BA-4282-BD4F-B436F0960AED}"/>
                  </a:ext>
                </a:extLst>
              </p:cNvPr>
              <p:cNvSpPr/>
              <p:nvPr/>
            </p:nvSpPr>
            <p:spPr>
              <a:xfrm>
                <a:off x="4094006" y="5565669"/>
                <a:ext cx="835956" cy="1851019"/>
              </a:xfrm>
              <a:custGeom>
                <a:avLst/>
                <a:gdLst>
                  <a:gd name="connsiteX0" fmla="*/ 283998 w 835956"/>
                  <a:gd name="connsiteY0" fmla="*/ 1783339 h 1851019"/>
                  <a:gd name="connsiteX1" fmla="*/ 181664 w 835956"/>
                  <a:gd name="connsiteY1" fmla="*/ 1421767 h 1851019"/>
                  <a:gd name="connsiteX2" fmla="*/ 255143 w 835956"/>
                  <a:gd name="connsiteY2" fmla="*/ 1274001 h 1851019"/>
                  <a:gd name="connsiteX3" fmla="*/ 439222 w 835956"/>
                  <a:gd name="connsiteY3" fmla="*/ 1088853 h 1851019"/>
                  <a:gd name="connsiteX4" fmla="*/ 428339 w 835956"/>
                  <a:gd name="connsiteY4" fmla="*/ 1077490 h 1851019"/>
                  <a:gd name="connsiteX5" fmla="*/ 217651 w 835956"/>
                  <a:gd name="connsiteY5" fmla="*/ 1284013 h 1851019"/>
                  <a:gd name="connsiteX6" fmla="*/ 177193 w 835956"/>
                  <a:gd name="connsiteY6" fmla="*/ 1350774 h 1851019"/>
                  <a:gd name="connsiteX7" fmla="*/ 194401 w 835956"/>
                  <a:gd name="connsiteY7" fmla="*/ 1140544 h 1851019"/>
                  <a:gd name="connsiteX8" fmla="*/ 258414 w 835956"/>
                  <a:gd name="connsiteY8" fmla="*/ 1017359 h 1851019"/>
                  <a:gd name="connsiteX9" fmla="*/ 448492 w 835956"/>
                  <a:gd name="connsiteY9" fmla="*/ 795089 h 1851019"/>
                  <a:gd name="connsiteX10" fmla="*/ 440051 w 835956"/>
                  <a:gd name="connsiteY10" fmla="*/ 786278 h 1851019"/>
                  <a:gd name="connsiteX11" fmla="*/ 243104 w 835956"/>
                  <a:gd name="connsiteY11" fmla="*/ 999823 h 1851019"/>
                  <a:gd name="connsiteX12" fmla="*/ 197978 w 835956"/>
                  <a:gd name="connsiteY12" fmla="*/ 1064426 h 1851019"/>
                  <a:gd name="connsiteX13" fmla="*/ 205023 w 835956"/>
                  <a:gd name="connsiteY13" fmla="*/ 1029355 h 1851019"/>
                  <a:gd name="connsiteX14" fmla="*/ 214597 w 835956"/>
                  <a:gd name="connsiteY14" fmla="*/ 988831 h 1851019"/>
                  <a:gd name="connsiteX15" fmla="*/ 242929 w 835956"/>
                  <a:gd name="connsiteY15" fmla="*/ 948307 h 1851019"/>
                  <a:gd name="connsiteX16" fmla="*/ 312046 w 835956"/>
                  <a:gd name="connsiteY16" fmla="*/ 848743 h 1851019"/>
                  <a:gd name="connsiteX17" fmla="*/ 496649 w 835956"/>
                  <a:gd name="connsiteY17" fmla="*/ 676964 h 1851019"/>
                  <a:gd name="connsiteX18" fmla="*/ 492440 w 835956"/>
                  <a:gd name="connsiteY18" fmla="*/ 669352 h 1851019"/>
                  <a:gd name="connsiteX19" fmla="*/ 286681 w 835956"/>
                  <a:gd name="connsiteY19" fmla="*/ 848830 h 1851019"/>
                  <a:gd name="connsiteX20" fmla="*/ 231130 w 835956"/>
                  <a:gd name="connsiteY20" fmla="*/ 928351 h 1851019"/>
                  <a:gd name="connsiteX21" fmla="*/ 535145 w 835956"/>
                  <a:gd name="connsiteY21" fmla="*/ 346101 h 1851019"/>
                  <a:gd name="connsiteX22" fmla="*/ 835757 w 835956"/>
                  <a:gd name="connsiteY22" fmla="*/ 297 h 1851019"/>
                  <a:gd name="connsiteX23" fmla="*/ 299745 w 835956"/>
                  <a:gd name="connsiteY23" fmla="*/ 649047 h 1851019"/>
                  <a:gd name="connsiteX24" fmla="*/ 330825 w 835956"/>
                  <a:gd name="connsiteY24" fmla="*/ 420583 h 1851019"/>
                  <a:gd name="connsiteX25" fmla="*/ 318873 w 835956"/>
                  <a:gd name="connsiteY25" fmla="*/ 418598 h 1851019"/>
                  <a:gd name="connsiteX26" fmla="*/ 270432 w 835956"/>
                  <a:gd name="connsiteY26" fmla="*/ 711185 h 1851019"/>
                  <a:gd name="connsiteX27" fmla="*/ 235754 w 835956"/>
                  <a:gd name="connsiteY27" fmla="*/ 794282 h 1851019"/>
                  <a:gd name="connsiteX28" fmla="*/ 234140 w 835956"/>
                  <a:gd name="connsiteY28" fmla="*/ 696724 h 1851019"/>
                  <a:gd name="connsiteX29" fmla="*/ 245852 w 835956"/>
                  <a:gd name="connsiteY29" fmla="*/ 518315 h 1851019"/>
                  <a:gd name="connsiteX30" fmla="*/ 237476 w 835956"/>
                  <a:gd name="connsiteY30" fmla="*/ 519166 h 1851019"/>
                  <a:gd name="connsiteX31" fmla="*/ 214314 w 835956"/>
                  <a:gd name="connsiteY31" fmla="*/ 703507 h 1851019"/>
                  <a:gd name="connsiteX32" fmla="*/ 216081 w 835956"/>
                  <a:gd name="connsiteY32" fmla="*/ 848067 h 1851019"/>
                  <a:gd name="connsiteX33" fmla="*/ 145524 w 835956"/>
                  <a:gd name="connsiteY33" fmla="*/ 1151471 h 1851019"/>
                  <a:gd name="connsiteX34" fmla="*/ 92787 w 835956"/>
                  <a:gd name="connsiteY34" fmla="*/ 978122 h 1851019"/>
                  <a:gd name="connsiteX35" fmla="*/ 70584 w 835956"/>
                  <a:gd name="connsiteY35" fmla="*/ 788415 h 1851019"/>
                  <a:gd name="connsiteX36" fmla="*/ 60660 w 835956"/>
                  <a:gd name="connsiteY36" fmla="*/ 786758 h 1851019"/>
                  <a:gd name="connsiteX37" fmla="*/ 140748 w 835956"/>
                  <a:gd name="connsiteY37" fmla="*/ 1199388 h 1851019"/>
                  <a:gd name="connsiteX38" fmla="*/ 137825 w 835956"/>
                  <a:gd name="connsiteY38" fmla="*/ 1371407 h 1851019"/>
                  <a:gd name="connsiteX39" fmla="*/ 14509 w 835956"/>
                  <a:gd name="connsiteY39" fmla="*/ 969289 h 1851019"/>
                  <a:gd name="connsiteX40" fmla="*/ 5 w 835956"/>
                  <a:gd name="connsiteY40" fmla="*/ 970750 h 1851019"/>
                  <a:gd name="connsiteX41" fmla="*/ 157607 w 835956"/>
                  <a:gd name="connsiteY41" fmla="*/ 1433130 h 1851019"/>
                  <a:gd name="connsiteX42" fmla="*/ 238916 w 835956"/>
                  <a:gd name="connsiteY42" fmla="*/ 1801900 h 1851019"/>
                  <a:gd name="connsiteX43" fmla="*/ 283998 w 835956"/>
                  <a:gd name="connsiteY43" fmla="*/ 1783339 h 1851019"/>
                  <a:gd name="connsiteX44" fmla="*/ 283998 w 835956"/>
                  <a:gd name="connsiteY44" fmla="*/ 1783339 h 1851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5956" h="1851019">
                    <a:moveTo>
                      <a:pt x="283998" y="1783339"/>
                    </a:moveTo>
                    <a:cubicBezTo>
                      <a:pt x="234968" y="1654549"/>
                      <a:pt x="194794" y="1549074"/>
                      <a:pt x="181664" y="1421767"/>
                    </a:cubicBezTo>
                    <a:cubicBezTo>
                      <a:pt x="192089" y="1367961"/>
                      <a:pt x="216844" y="1319149"/>
                      <a:pt x="255143" y="1274001"/>
                    </a:cubicBezTo>
                    <a:cubicBezTo>
                      <a:pt x="311588" y="1207436"/>
                      <a:pt x="382908" y="1155637"/>
                      <a:pt x="439222" y="1088853"/>
                    </a:cubicBezTo>
                    <a:cubicBezTo>
                      <a:pt x="445591" y="1081307"/>
                      <a:pt x="435602" y="1070096"/>
                      <a:pt x="428339" y="1077490"/>
                    </a:cubicBezTo>
                    <a:cubicBezTo>
                      <a:pt x="359571" y="1147501"/>
                      <a:pt x="276910" y="1205015"/>
                      <a:pt x="217651" y="1284013"/>
                    </a:cubicBezTo>
                    <a:cubicBezTo>
                      <a:pt x="202645" y="1304034"/>
                      <a:pt x="188512" y="1326695"/>
                      <a:pt x="177193" y="1350774"/>
                    </a:cubicBezTo>
                    <a:cubicBezTo>
                      <a:pt x="174205" y="1270730"/>
                      <a:pt x="177803" y="1217753"/>
                      <a:pt x="194401" y="1140544"/>
                    </a:cubicBezTo>
                    <a:cubicBezTo>
                      <a:pt x="204499" y="1093521"/>
                      <a:pt x="230257" y="1055396"/>
                      <a:pt x="258414" y="1017359"/>
                    </a:cubicBezTo>
                    <a:cubicBezTo>
                      <a:pt x="316321" y="939125"/>
                      <a:pt x="375492" y="860062"/>
                      <a:pt x="448492" y="795089"/>
                    </a:cubicBezTo>
                    <a:cubicBezTo>
                      <a:pt x="454403" y="789833"/>
                      <a:pt x="446071" y="781305"/>
                      <a:pt x="440051" y="786278"/>
                    </a:cubicBezTo>
                    <a:cubicBezTo>
                      <a:pt x="364544" y="848481"/>
                      <a:pt x="303279" y="923182"/>
                      <a:pt x="243104" y="999823"/>
                    </a:cubicBezTo>
                    <a:cubicBezTo>
                      <a:pt x="226899" y="1020456"/>
                      <a:pt x="210999" y="1041656"/>
                      <a:pt x="197978" y="1064426"/>
                    </a:cubicBezTo>
                    <a:cubicBezTo>
                      <a:pt x="200181" y="1052735"/>
                      <a:pt x="202493" y="1041023"/>
                      <a:pt x="205023" y="1029355"/>
                    </a:cubicBezTo>
                    <a:cubicBezTo>
                      <a:pt x="207989" y="1015789"/>
                      <a:pt x="211239" y="1002288"/>
                      <a:pt x="214597" y="988831"/>
                    </a:cubicBezTo>
                    <a:cubicBezTo>
                      <a:pt x="225044" y="973498"/>
                      <a:pt x="235841" y="959343"/>
                      <a:pt x="242929" y="948307"/>
                    </a:cubicBezTo>
                    <a:cubicBezTo>
                      <a:pt x="264739" y="914305"/>
                      <a:pt x="287335" y="880739"/>
                      <a:pt x="312046" y="848743"/>
                    </a:cubicBezTo>
                    <a:cubicBezTo>
                      <a:pt x="364042" y="781392"/>
                      <a:pt x="424609" y="722701"/>
                      <a:pt x="496649" y="676964"/>
                    </a:cubicBezTo>
                    <a:cubicBezTo>
                      <a:pt x="501382" y="673976"/>
                      <a:pt x="497544" y="666997"/>
                      <a:pt x="492440" y="669352"/>
                    </a:cubicBezTo>
                    <a:cubicBezTo>
                      <a:pt x="407576" y="708698"/>
                      <a:pt x="342559" y="775046"/>
                      <a:pt x="286681" y="848830"/>
                    </a:cubicBezTo>
                    <a:cubicBezTo>
                      <a:pt x="267160" y="874632"/>
                      <a:pt x="248862" y="901306"/>
                      <a:pt x="231130" y="928351"/>
                    </a:cubicBezTo>
                    <a:cubicBezTo>
                      <a:pt x="293595" y="717095"/>
                      <a:pt x="402625" y="521827"/>
                      <a:pt x="535145" y="346101"/>
                    </a:cubicBezTo>
                    <a:cubicBezTo>
                      <a:pt x="627206" y="224028"/>
                      <a:pt x="731831" y="112185"/>
                      <a:pt x="835757" y="297"/>
                    </a:cubicBezTo>
                    <a:cubicBezTo>
                      <a:pt x="845550" y="-10259"/>
                      <a:pt x="491938" y="261346"/>
                      <a:pt x="299745" y="649047"/>
                    </a:cubicBezTo>
                    <a:cubicBezTo>
                      <a:pt x="309386" y="572645"/>
                      <a:pt x="328011" y="497596"/>
                      <a:pt x="330825" y="420583"/>
                    </a:cubicBezTo>
                    <a:cubicBezTo>
                      <a:pt x="331087" y="413517"/>
                      <a:pt x="321141" y="412143"/>
                      <a:pt x="318873" y="418598"/>
                    </a:cubicBezTo>
                    <a:cubicBezTo>
                      <a:pt x="287662" y="508130"/>
                      <a:pt x="272526" y="614761"/>
                      <a:pt x="270432" y="711185"/>
                    </a:cubicBezTo>
                    <a:cubicBezTo>
                      <a:pt x="258131" y="738622"/>
                      <a:pt x="246550" y="766300"/>
                      <a:pt x="235754" y="794282"/>
                    </a:cubicBezTo>
                    <a:cubicBezTo>
                      <a:pt x="235099" y="761763"/>
                      <a:pt x="234248" y="729244"/>
                      <a:pt x="234140" y="696724"/>
                    </a:cubicBezTo>
                    <a:cubicBezTo>
                      <a:pt x="233943" y="637400"/>
                      <a:pt x="255274" y="576811"/>
                      <a:pt x="245852" y="518315"/>
                    </a:cubicBezTo>
                    <a:cubicBezTo>
                      <a:pt x="245067" y="513474"/>
                      <a:pt x="237760" y="514520"/>
                      <a:pt x="237476" y="519166"/>
                    </a:cubicBezTo>
                    <a:cubicBezTo>
                      <a:pt x="233769" y="581675"/>
                      <a:pt x="214575" y="640039"/>
                      <a:pt x="214314" y="703507"/>
                    </a:cubicBezTo>
                    <a:cubicBezTo>
                      <a:pt x="214117" y="751534"/>
                      <a:pt x="214401" y="799887"/>
                      <a:pt x="216081" y="848067"/>
                    </a:cubicBezTo>
                    <a:cubicBezTo>
                      <a:pt x="182034" y="946606"/>
                      <a:pt x="157847" y="1048068"/>
                      <a:pt x="145524" y="1151471"/>
                    </a:cubicBezTo>
                    <a:cubicBezTo>
                      <a:pt x="121075" y="1096770"/>
                      <a:pt x="107661" y="1035243"/>
                      <a:pt x="92787" y="978122"/>
                    </a:cubicBezTo>
                    <a:cubicBezTo>
                      <a:pt x="70976" y="894305"/>
                      <a:pt x="69362" y="875221"/>
                      <a:pt x="70584" y="788415"/>
                    </a:cubicBezTo>
                    <a:cubicBezTo>
                      <a:pt x="70671" y="782766"/>
                      <a:pt x="62274" y="781131"/>
                      <a:pt x="60660" y="786758"/>
                    </a:cubicBezTo>
                    <a:cubicBezTo>
                      <a:pt x="38500" y="864054"/>
                      <a:pt x="104324" y="1186869"/>
                      <a:pt x="140748" y="1199388"/>
                    </a:cubicBezTo>
                    <a:cubicBezTo>
                      <a:pt x="136037" y="1256248"/>
                      <a:pt x="134924" y="1313653"/>
                      <a:pt x="137825" y="1371407"/>
                    </a:cubicBezTo>
                    <a:cubicBezTo>
                      <a:pt x="64324" y="1251581"/>
                      <a:pt x="41162" y="1111514"/>
                      <a:pt x="14509" y="969289"/>
                    </a:cubicBezTo>
                    <a:cubicBezTo>
                      <a:pt x="13004" y="961241"/>
                      <a:pt x="-300" y="962418"/>
                      <a:pt x="5" y="970750"/>
                    </a:cubicBezTo>
                    <a:cubicBezTo>
                      <a:pt x="3211" y="1057359"/>
                      <a:pt x="60747" y="1416249"/>
                      <a:pt x="157607" y="1433130"/>
                    </a:cubicBezTo>
                    <a:cubicBezTo>
                      <a:pt x="169973" y="1562051"/>
                      <a:pt x="189057" y="1684495"/>
                      <a:pt x="238916" y="1801900"/>
                    </a:cubicBezTo>
                    <a:cubicBezTo>
                      <a:pt x="276386" y="1890232"/>
                      <a:pt x="307139" y="1844081"/>
                      <a:pt x="283998" y="1783339"/>
                    </a:cubicBezTo>
                    <a:lnTo>
                      <a:pt x="283998" y="1783339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99" name="Freeform: Shape 1998">
                <a:extLst>
                  <a:ext uri="{FF2B5EF4-FFF2-40B4-BE49-F238E27FC236}">
                    <a16:creationId xmlns:a16="http://schemas.microsoft.com/office/drawing/2014/main" id="{68AD5831-B734-4CF2-A9D6-90205B9C3857}"/>
                  </a:ext>
                </a:extLst>
              </p:cNvPr>
              <p:cNvSpPr/>
              <p:nvPr/>
            </p:nvSpPr>
            <p:spPr>
              <a:xfrm>
                <a:off x="-439701" y="5818147"/>
                <a:ext cx="1434420" cy="1622835"/>
              </a:xfrm>
              <a:custGeom>
                <a:avLst/>
                <a:gdLst>
                  <a:gd name="connsiteX0" fmla="*/ 1377447 w 1434420"/>
                  <a:gd name="connsiteY0" fmla="*/ 878077 h 1622835"/>
                  <a:gd name="connsiteX1" fmla="*/ 1096355 w 1434420"/>
                  <a:gd name="connsiteY1" fmla="*/ 491597 h 1622835"/>
                  <a:gd name="connsiteX2" fmla="*/ 604836 w 1434420"/>
                  <a:gd name="connsiteY2" fmla="*/ 243765 h 1622835"/>
                  <a:gd name="connsiteX3" fmla="*/ 298706 w 1434420"/>
                  <a:gd name="connsiteY3" fmla="*/ 143394 h 1622835"/>
                  <a:gd name="connsiteX4" fmla="*/ 18399 w 1434420"/>
                  <a:gd name="connsiteY4" fmla="*/ 7036 h 1622835"/>
                  <a:gd name="connsiteX5" fmla="*/ 275019 w 1434420"/>
                  <a:gd name="connsiteY5" fmla="*/ 406951 h 1622835"/>
                  <a:gd name="connsiteX6" fmla="*/ 541630 w 1434420"/>
                  <a:gd name="connsiteY6" fmla="*/ 589351 h 1622835"/>
                  <a:gd name="connsiteX7" fmla="*/ 804554 w 1434420"/>
                  <a:gd name="connsiteY7" fmla="*/ 748545 h 1622835"/>
                  <a:gd name="connsiteX8" fmla="*/ 1234305 w 1434420"/>
                  <a:gd name="connsiteY8" fmla="*/ 1528266 h 1622835"/>
                  <a:gd name="connsiteX9" fmla="*/ 1354829 w 1434420"/>
                  <a:gd name="connsiteY9" fmla="*/ 1622836 h 1622835"/>
                  <a:gd name="connsiteX10" fmla="*/ 1377447 w 1434420"/>
                  <a:gd name="connsiteY10" fmla="*/ 878077 h 1622835"/>
                  <a:gd name="connsiteX11" fmla="*/ 1377447 w 1434420"/>
                  <a:gd name="connsiteY11" fmla="*/ 878077 h 1622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34420" h="1622835">
                    <a:moveTo>
                      <a:pt x="1377447" y="878077"/>
                    </a:moveTo>
                    <a:cubicBezTo>
                      <a:pt x="1321023" y="730922"/>
                      <a:pt x="1222746" y="597224"/>
                      <a:pt x="1096355" y="491597"/>
                    </a:cubicBezTo>
                    <a:cubicBezTo>
                      <a:pt x="957008" y="375151"/>
                      <a:pt x="780868" y="303635"/>
                      <a:pt x="604836" y="243765"/>
                    </a:cubicBezTo>
                    <a:cubicBezTo>
                      <a:pt x="503243" y="209218"/>
                      <a:pt x="399949" y="178792"/>
                      <a:pt x="298706" y="143394"/>
                    </a:cubicBezTo>
                    <a:cubicBezTo>
                      <a:pt x="198291" y="108279"/>
                      <a:pt x="95149" y="78115"/>
                      <a:pt x="18399" y="7036"/>
                    </a:cubicBezTo>
                    <a:cubicBezTo>
                      <a:pt x="-40315" y="-47338"/>
                      <a:pt x="40514" y="225619"/>
                      <a:pt x="275019" y="406951"/>
                    </a:cubicBezTo>
                    <a:cubicBezTo>
                      <a:pt x="359927" y="472622"/>
                      <a:pt x="448630" y="533276"/>
                      <a:pt x="541630" y="589351"/>
                    </a:cubicBezTo>
                    <a:cubicBezTo>
                      <a:pt x="629416" y="642263"/>
                      <a:pt x="720147" y="691227"/>
                      <a:pt x="804554" y="748545"/>
                    </a:cubicBezTo>
                    <a:cubicBezTo>
                      <a:pt x="1076747" y="933431"/>
                      <a:pt x="1239213" y="1223531"/>
                      <a:pt x="1234305" y="1528266"/>
                    </a:cubicBezTo>
                    <a:lnTo>
                      <a:pt x="1354829" y="1622836"/>
                    </a:lnTo>
                    <a:cubicBezTo>
                      <a:pt x="1438429" y="1379475"/>
                      <a:pt x="1471646" y="1123727"/>
                      <a:pt x="1377447" y="878077"/>
                    </a:cubicBezTo>
                    <a:lnTo>
                      <a:pt x="1377447" y="878077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00" name="Freeform: Shape 1999">
                <a:extLst>
                  <a:ext uri="{FF2B5EF4-FFF2-40B4-BE49-F238E27FC236}">
                    <a16:creationId xmlns:a16="http://schemas.microsoft.com/office/drawing/2014/main" id="{93752C10-59B6-4F40-8826-9936B0748D41}"/>
                  </a:ext>
                </a:extLst>
              </p:cNvPr>
              <p:cNvSpPr/>
              <p:nvPr/>
            </p:nvSpPr>
            <p:spPr>
              <a:xfrm>
                <a:off x="-434105" y="5818136"/>
                <a:ext cx="1428831" cy="1622869"/>
              </a:xfrm>
              <a:custGeom>
                <a:avLst/>
                <a:gdLst>
                  <a:gd name="connsiteX0" fmla="*/ 1371851 w 1428831"/>
                  <a:gd name="connsiteY0" fmla="*/ 878088 h 1622869"/>
                  <a:gd name="connsiteX1" fmla="*/ 1090737 w 1428831"/>
                  <a:gd name="connsiteY1" fmla="*/ 491608 h 1622869"/>
                  <a:gd name="connsiteX2" fmla="*/ 599240 w 1428831"/>
                  <a:gd name="connsiteY2" fmla="*/ 243755 h 1622869"/>
                  <a:gd name="connsiteX3" fmla="*/ 293110 w 1428831"/>
                  <a:gd name="connsiteY3" fmla="*/ 143384 h 1622869"/>
                  <a:gd name="connsiteX4" fmla="*/ 115355 w 1428831"/>
                  <a:gd name="connsiteY4" fmla="*/ 75466 h 1622869"/>
                  <a:gd name="connsiteX5" fmla="*/ 671476 w 1428831"/>
                  <a:gd name="connsiteY5" fmla="*/ 398936 h 1622869"/>
                  <a:gd name="connsiteX6" fmla="*/ 1347096 w 1428831"/>
                  <a:gd name="connsiteY6" fmla="*/ 1260555 h 1622869"/>
                  <a:gd name="connsiteX7" fmla="*/ 1322930 w 1428831"/>
                  <a:gd name="connsiteY7" fmla="*/ 1602215 h 1622869"/>
                  <a:gd name="connsiteX8" fmla="*/ 1349234 w 1428831"/>
                  <a:gd name="connsiteY8" fmla="*/ 1622869 h 1622869"/>
                  <a:gd name="connsiteX9" fmla="*/ 1371851 w 1428831"/>
                  <a:gd name="connsiteY9" fmla="*/ 878088 h 1622869"/>
                  <a:gd name="connsiteX10" fmla="*/ 1371851 w 1428831"/>
                  <a:gd name="connsiteY10" fmla="*/ 878088 h 1622869"/>
                  <a:gd name="connsiteX11" fmla="*/ 18953 w 1428831"/>
                  <a:gd name="connsiteY11" fmla="*/ 12587 h 1622869"/>
                  <a:gd name="connsiteX12" fmla="*/ 12803 w 1428831"/>
                  <a:gd name="connsiteY12" fmla="*/ 7025 h 1622869"/>
                  <a:gd name="connsiteX13" fmla="*/ 0 w 1428831"/>
                  <a:gd name="connsiteY13" fmla="*/ 24 h 1622869"/>
                  <a:gd name="connsiteX14" fmla="*/ 18953 w 1428831"/>
                  <a:gd name="connsiteY14" fmla="*/ 12587 h 1622869"/>
                  <a:gd name="connsiteX15" fmla="*/ 18953 w 1428831"/>
                  <a:gd name="connsiteY15" fmla="*/ 12587 h 162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28831" h="1622869">
                    <a:moveTo>
                      <a:pt x="1371851" y="878088"/>
                    </a:moveTo>
                    <a:cubicBezTo>
                      <a:pt x="1315449" y="730934"/>
                      <a:pt x="1217172" y="597258"/>
                      <a:pt x="1090737" y="491608"/>
                    </a:cubicBezTo>
                    <a:cubicBezTo>
                      <a:pt x="951412" y="375163"/>
                      <a:pt x="775272" y="303647"/>
                      <a:pt x="599240" y="243755"/>
                    </a:cubicBezTo>
                    <a:cubicBezTo>
                      <a:pt x="497647" y="209229"/>
                      <a:pt x="394353" y="178782"/>
                      <a:pt x="293110" y="143384"/>
                    </a:cubicBezTo>
                    <a:cubicBezTo>
                      <a:pt x="232739" y="122293"/>
                      <a:pt x="171386" y="102969"/>
                      <a:pt x="115355" y="75466"/>
                    </a:cubicBezTo>
                    <a:cubicBezTo>
                      <a:pt x="260939" y="169207"/>
                      <a:pt x="498454" y="316995"/>
                      <a:pt x="671476" y="398936"/>
                    </a:cubicBezTo>
                    <a:cubicBezTo>
                      <a:pt x="938217" y="525262"/>
                      <a:pt x="1287030" y="675012"/>
                      <a:pt x="1347096" y="1260555"/>
                    </a:cubicBezTo>
                    <a:cubicBezTo>
                      <a:pt x="1359593" y="1382475"/>
                      <a:pt x="1347423" y="1497678"/>
                      <a:pt x="1322930" y="1602215"/>
                    </a:cubicBezTo>
                    <a:lnTo>
                      <a:pt x="1349234" y="1622869"/>
                    </a:lnTo>
                    <a:cubicBezTo>
                      <a:pt x="1432855" y="1379487"/>
                      <a:pt x="1466050" y="1123739"/>
                      <a:pt x="1371851" y="878088"/>
                    </a:cubicBezTo>
                    <a:lnTo>
                      <a:pt x="1371851" y="878088"/>
                    </a:lnTo>
                    <a:close/>
                    <a:moveTo>
                      <a:pt x="18953" y="12587"/>
                    </a:moveTo>
                    <a:lnTo>
                      <a:pt x="12803" y="7025"/>
                    </a:lnTo>
                    <a:cubicBezTo>
                      <a:pt x="7306" y="1944"/>
                      <a:pt x="3053" y="-259"/>
                      <a:pt x="0" y="24"/>
                    </a:cubicBezTo>
                    <a:lnTo>
                      <a:pt x="18953" y="12587"/>
                    </a:lnTo>
                    <a:lnTo>
                      <a:pt x="18953" y="12587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01" name="Freeform: Shape 2000">
                <a:extLst>
                  <a:ext uri="{FF2B5EF4-FFF2-40B4-BE49-F238E27FC236}">
                    <a16:creationId xmlns:a16="http://schemas.microsoft.com/office/drawing/2014/main" id="{558085F3-0E5A-42EC-83DA-26600B906DB2}"/>
                  </a:ext>
                </a:extLst>
              </p:cNvPr>
              <p:cNvSpPr/>
              <p:nvPr/>
            </p:nvSpPr>
            <p:spPr>
              <a:xfrm>
                <a:off x="-438576" y="5819716"/>
                <a:ext cx="1427733" cy="1604537"/>
              </a:xfrm>
              <a:custGeom>
                <a:avLst/>
                <a:gdLst>
                  <a:gd name="connsiteX0" fmla="*/ 851303 w 1427733"/>
                  <a:gd name="connsiteY0" fmla="*/ 339252 h 1604537"/>
                  <a:gd name="connsiteX1" fmla="*/ 652959 w 1427733"/>
                  <a:gd name="connsiteY1" fmla="*/ 259274 h 1604537"/>
                  <a:gd name="connsiteX2" fmla="*/ 1096975 w 1427733"/>
                  <a:gd name="connsiteY2" fmla="*/ 542961 h 1604537"/>
                  <a:gd name="connsiteX3" fmla="*/ 1388121 w 1427733"/>
                  <a:gd name="connsiteY3" fmla="*/ 1509314 h 1604537"/>
                  <a:gd name="connsiteX4" fmla="*/ 1427729 w 1427733"/>
                  <a:gd name="connsiteY4" fmla="*/ 1299825 h 1604537"/>
                  <a:gd name="connsiteX5" fmla="*/ 1403018 w 1427733"/>
                  <a:gd name="connsiteY5" fmla="*/ 1053041 h 1604537"/>
                  <a:gd name="connsiteX6" fmla="*/ 1189887 w 1427733"/>
                  <a:gd name="connsiteY6" fmla="*/ 607542 h 1604537"/>
                  <a:gd name="connsiteX7" fmla="*/ 851303 w 1427733"/>
                  <a:gd name="connsiteY7" fmla="*/ 339252 h 1604537"/>
                  <a:gd name="connsiteX8" fmla="*/ 851303 w 1427733"/>
                  <a:gd name="connsiteY8" fmla="*/ 339252 h 1604537"/>
                  <a:gd name="connsiteX9" fmla="*/ 148049 w 1427733"/>
                  <a:gd name="connsiteY9" fmla="*/ 86906 h 1604537"/>
                  <a:gd name="connsiteX10" fmla="*/ 32367 w 1427733"/>
                  <a:gd name="connsiteY10" fmla="*/ 18640 h 1604537"/>
                  <a:gd name="connsiteX11" fmla="*/ 5496 w 1427733"/>
                  <a:gd name="connsiteY11" fmla="*/ 385 h 1604537"/>
                  <a:gd name="connsiteX12" fmla="*/ 2966 w 1427733"/>
                  <a:gd name="connsiteY12" fmla="*/ 3089 h 1604537"/>
                  <a:gd name="connsiteX13" fmla="*/ 981532 w 1427733"/>
                  <a:gd name="connsiteY13" fmla="*/ 619690 h 1604537"/>
                  <a:gd name="connsiteX14" fmla="*/ 1276496 w 1427733"/>
                  <a:gd name="connsiteY14" fmla="*/ 1560677 h 1604537"/>
                  <a:gd name="connsiteX15" fmla="*/ 1296976 w 1427733"/>
                  <a:gd name="connsiteY15" fmla="*/ 1576751 h 1604537"/>
                  <a:gd name="connsiteX16" fmla="*/ 1287576 w 1427733"/>
                  <a:gd name="connsiteY16" fmla="*/ 1129813 h 1604537"/>
                  <a:gd name="connsiteX17" fmla="*/ 1074445 w 1427733"/>
                  <a:gd name="connsiteY17" fmla="*/ 684293 h 1604537"/>
                  <a:gd name="connsiteX18" fmla="*/ 631192 w 1427733"/>
                  <a:gd name="connsiteY18" fmla="*/ 358446 h 1604537"/>
                  <a:gd name="connsiteX19" fmla="*/ 325498 w 1427733"/>
                  <a:gd name="connsiteY19" fmla="*/ 201106 h 1604537"/>
                  <a:gd name="connsiteX20" fmla="*/ 259980 w 1427733"/>
                  <a:gd name="connsiteY20" fmla="*/ 164377 h 1604537"/>
                  <a:gd name="connsiteX21" fmla="*/ 562948 w 1427733"/>
                  <a:gd name="connsiteY21" fmla="*/ 289132 h 1604537"/>
                  <a:gd name="connsiteX22" fmla="*/ 1034532 w 1427733"/>
                  <a:gd name="connsiteY22" fmla="*/ 583725 h 1604537"/>
                  <a:gd name="connsiteX23" fmla="*/ 1320793 w 1427733"/>
                  <a:gd name="connsiteY23" fmla="*/ 1524734 h 1604537"/>
                  <a:gd name="connsiteX24" fmla="*/ 1308972 w 1427733"/>
                  <a:gd name="connsiteY24" fmla="*/ 1586152 h 1604537"/>
                  <a:gd name="connsiteX25" fmla="*/ 1332418 w 1427733"/>
                  <a:gd name="connsiteY25" fmla="*/ 1604538 h 1604537"/>
                  <a:gd name="connsiteX26" fmla="*/ 1333225 w 1427733"/>
                  <a:gd name="connsiteY26" fmla="*/ 1069551 h 1604537"/>
                  <a:gd name="connsiteX27" fmla="*/ 700244 w 1427733"/>
                  <a:gd name="connsiteY27" fmla="*/ 319776 h 1604537"/>
                  <a:gd name="connsiteX28" fmla="*/ 148049 w 1427733"/>
                  <a:gd name="connsiteY28" fmla="*/ 86906 h 1604537"/>
                  <a:gd name="connsiteX29" fmla="*/ 148049 w 1427733"/>
                  <a:gd name="connsiteY29" fmla="*/ 86906 h 1604537"/>
                  <a:gd name="connsiteX30" fmla="*/ 0 w 1427733"/>
                  <a:gd name="connsiteY30" fmla="*/ 21781 h 1604537"/>
                  <a:gd name="connsiteX31" fmla="*/ 2770 w 1427733"/>
                  <a:gd name="connsiteY31" fmla="*/ 34583 h 1604537"/>
                  <a:gd name="connsiteX32" fmla="*/ 462053 w 1427733"/>
                  <a:gd name="connsiteY32" fmla="*/ 382262 h 1604537"/>
                  <a:gd name="connsiteX33" fmla="*/ 902034 w 1427733"/>
                  <a:gd name="connsiteY33" fmla="*/ 712711 h 1604537"/>
                  <a:gd name="connsiteX34" fmla="*/ 1167618 w 1427733"/>
                  <a:gd name="connsiteY34" fmla="*/ 1135440 h 1604537"/>
                  <a:gd name="connsiteX35" fmla="*/ 1202733 w 1427733"/>
                  <a:gd name="connsiteY35" fmla="*/ 1288636 h 1604537"/>
                  <a:gd name="connsiteX36" fmla="*/ 1233202 w 1427733"/>
                  <a:gd name="connsiteY36" fmla="*/ 1526697 h 1604537"/>
                  <a:gd name="connsiteX37" fmla="*/ 1239527 w 1427733"/>
                  <a:gd name="connsiteY37" fmla="*/ 1531669 h 1604537"/>
                  <a:gd name="connsiteX38" fmla="*/ 1215492 w 1427733"/>
                  <a:gd name="connsiteY38" fmla="*/ 1210315 h 1604537"/>
                  <a:gd name="connsiteX39" fmla="*/ 581726 w 1427733"/>
                  <a:gd name="connsiteY39" fmla="*/ 427345 h 1604537"/>
                  <a:gd name="connsiteX40" fmla="*/ 0 w 1427733"/>
                  <a:gd name="connsiteY40" fmla="*/ 21781 h 1604537"/>
                  <a:gd name="connsiteX41" fmla="*/ 0 w 1427733"/>
                  <a:gd name="connsiteY41" fmla="*/ 21781 h 1604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733" h="1604537">
                    <a:moveTo>
                      <a:pt x="851303" y="339252"/>
                    </a:moveTo>
                    <a:cubicBezTo>
                      <a:pt x="787071" y="309176"/>
                      <a:pt x="720266" y="283156"/>
                      <a:pt x="652959" y="259274"/>
                    </a:cubicBezTo>
                    <a:cubicBezTo>
                      <a:pt x="810866" y="341870"/>
                      <a:pt x="966636" y="426952"/>
                      <a:pt x="1096975" y="542961"/>
                    </a:cubicBezTo>
                    <a:cubicBezTo>
                      <a:pt x="1374294" y="789790"/>
                      <a:pt x="1443040" y="1167654"/>
                      <a:pt x="1388121" y="1509314"/>
                    </a:cubicBezTo>
                    <a:cubicBezTo>
                      <a:pt x="1406791" y="1440022"/>
                      <a:pt x="1420575" y="1370033"/>
                      <a:pt x="1427729" y="1299825"/>
                    </a:cubicBezTo>
                    <a:cubicBezTo>
                      <a:pt x="1427947" y="1216924"/>
                      <a:pt x="1420161" y="1134394"/>
                      <a:pt x="1403018" y="1053041"/>
                    </a:cubicBezTo>
                    <a:cubicBezTo>
                      <a:pt x="1369059" y="892037"/>
                      <a:pt x="1298808" y="738077"/>
                      <a:pt x="1189887" y="607542"/>
                    </a:cubicBezTo>
                    <a:cubicBezTo>
                      <a:pt x="1097978" y="497421"/>
                      <a:pt x="979046" y="413015"/>
                      <a:pt x="851303" y="339252"/>
                    </a:cubicBezTo>
                    <a:lnTo>
                      <a:pt x="851303" y="339252"/>
                    </a:lnTo>
                    <a:close/>
                    <a:moveTo>
                      <a:pt x="148049" y="86906"/>
                    </a:moveTo>
                    <a:cubicBezTo>
                      <a:pt x="106456" y="68804"/>
                      <a:pt x="67089" y="47299"/>
                      <a:pt x="32367" y="18640"/>
                    </a:cubicBezTo>
                    <a:lnTo>
                      <a:pt x="5496" y="385"/>
                    </a:lnTo>
                    <a:cubicBezTo>
                      <a:pt x="3511" y="-968"/>
                      <a:pt x="1243" y="1562"/>
                      <a:pt x="2966" y="3089"/>
                    </a:cubicBezTo>
                    <a:cubicBezTo>
                      <a:pt x="287897" y="259645"/>
                      <a:pt x="695816" y="365381"/>
                      <a:pt x="981532" y="619690"/>
                    </a:cubicBezTo>
                    <a:cubicBezTo>
                      <a:pt x="1252003" y="860433"/>
                      <a:pt x="1324043" y="1225779"/>
                      <a:pt x="1276496" y="1560677"/>
                    </a:cubicBezTo>
                    <a:lnTo>
                      <a:pt x="1296976" y="1576751"/>
                    </a:lnTo>
                    <a:cubicBezTo>
                      <a:pt x="1319004" y="1427154"/>
                      <a:pt x="1318503" y="1276553"/>
                      <a:pt x="1287576" y="1129813"/>
                    </a:cubicBezTo>
                    <a:cubicBezTo>
                      <a:pt x="1253639" y="968809"/>
                      <a:pt x="1183366" y="814850"/>
                      <a:pt x="1074445" y="684293"/>
                    </a:cubicBezTo>
                    <a:cubicBezTo>
                      <a:pt x="957803" y="544488"/>
                      <a:pt x="797649" y="446189"/>
                      <a:pt x="631192" y="358446"/>
                    </a:cubicBezTo>
                    <a:cubicBezTo>
                      <a:pt x="529905" y="305054"/>
                      <a:pt x="426284" y="255261"/>
                      <a:pt x="325498" y="201106"/>
                    </a:cubicBezTo>
                    <a:cubicBezTo>
                      <a:pt x="303339" y="189197"/>
                      <a:pt x="281507" y="176940"/>
                      <a:pt x="259980" y="164377"/>
                    </a:cubicBezTo>
                    <a:cubicBezTo>
                      <a:pt x="358323" y="211116"/>
                      <a:pt x="462664" y="248434"/>
                      <a:pt x="562948" y="289132"/>
                    </a:cubicBezTo>
                    <a:cubicBezTo>
                      <a:pt x="739808" y="360932"/>
                      <a:pt x="905043" y="447563"/>
                      <a:pt x="1034532" y="583725"/>
                    </a:cubicBezTo>
                    <a:cubicBezTo>
                      <a:pt x="1274162" y="835722"/>
                      <a:pt x="1377282" y="1187545"/>
                      <a:pt x="1320793" y="1524734"/>
                    </a:cubicBezTo>
                    <a:cubicBezTo>
                      <a:pt x="1317347" y="1545344"/>
                      <a:pt x="1313399" y="1565803"/>
                      <a:pt x="1308972" y="1586152"/>
                    </a:cubicBezTo>
                    <a:lnTo>
                      <a:pt x="1332418" y="1604538"/>
                    </a:lnTo>
                    <a:cubicBezTo>
                      <a:pt x="1372113" y="1429248"/>
                      <a:pt x="1378176" y="1249378"/>
                      <a:pt x="1333225" y="1069551"/>
                    </a:cubicBezTo>
                    <a:cubicBezTo>
                      <a:pt x="1250302" y="737903"/>
                      <a:pt x="1024237" y="468130"/>
                      <a:pt x="700244" y="319776"/>
                    </a:cubicBezTo>
                    <a:cubicBezTo>
                      <a:pt x="518105" y="236373"/>
                      <a:pt x="325367" y="177725"/>
                      <a:pt x="148049" y="86906"/>
                    </a:cubicBezTo>
                    <a:lnTo>
                      <a:pt x="148049" y="86906"/>
                    </a:lnTo>
                    <a:close/>
                    <a:moveTo>
                      <a:pt x="0" y="21781"/>
                    </a:moveTo>
                    <a:cubicBezTo>
                      <a:pt x="632" y="25619"/>
                      <a:pt x="1549" y="29916"/>
                      <a:pt x="2770" y="34583"/>
                    </a:cubicBezTo>
                    <a:cubicBezTo>
                      <a:pt x="179630" y="226667"/>
                      <a:pt x="236032" y="244770"/>
                      <a:pt x="462053" y="382262"/>
                    </a:cubicBezTo>
                    <a:cubicBezTo>
                      <a:pt x="621007" y="478970"/>
                      <a:pt x="774552" y="584030"/>
                      <a:pt x="902034" y="712711"/>
                    </a:cubicBezTo>
                    <a:cubicBezTo>
                      <a:pt x="1023343" y="835177"/>
                      <a:pt x="1117716" y="976792"/>
                      <a:pt x="1167618" y="1135440"/>
                    </a:cubicBezTo>
                    <a:cubicBezTo>
                      <a:pt x="1183409" y="1185626"/>
                      <a:pt x="1194990" y="1236837"/>
                      <a:pt x="1202733" y="1288636"/>
                    </a:cubicBezTo>
                    <a:cubicBezTo>
                      <a:pt x="1223998" y="1365823"/>
                      <a:pt x="1234511" y="1445737"/>
                      <a:pt x="1233202" y="1526697"/>
                    </a:cubicBezTo>
                    <a:lnTo>
                      <a:pt x="1239527" y="1531669"/>
                    </a:lnTo>
                    <a:cubicBezTo>
                      <a:pt x="1246027" y="1423708"/>
                      <a:pt x="1239113" y="1315572"/>
                      <a:pt x="1215492" y="1210315"/>
                    </a:cubicBezTo>
                    <a:cubicBezTo>
                      <a:pt x="1140028" y="874174"/>
                      <a:pt x="883735" y="622744"/>
                      <a:pt x="581726" y="427345"/>
                    </a:cubicBezTo>
                    <a:cubicBezTo>
                      <a:pt x="346174" y="274934"/>
                      <a:pt x="218104" y="212970"/>
                      <a:pt x="0" y="21781"/>
                    </a:cubicBezTo>
                    <a:lnTo>
                      <a:pt x="0" y="21781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02" name="Freeform: Shape 2001">
                <a:extLst>
                  <a:ext uri="{FF2B5EF4-FFF2-40B4-BE49-F238E27FC236}">
                    <a16:creationId xmlns:a16="http://schemas.microsoft.com/office/drawing/2014/main" id="{BFB6FBA8-0FA9-48B2-8EA9-C63AE0331E1F}"/>
                  </a:ext>
                </a:extLst>
              </p:cNvPr>
              <p:cNvSpPr/>
              <p:nvPr/>
            </p:nvSpPr>
            <p:spPr>
              <a:xfrm>
                <a:off x="318139" y="5416424"/>
                <a:ext cx="885959" cy="2017645"/>
              </a:xfrm>
              <a:custGeom>
                <a:avLst/>
                <a:gdLst>
                  <a:gd name="connsiteX0" fmla="*/ 821897 w 885959"/>
                  <a:gd name="connsiteY0" fmla="*/ 1136135 h 2017645"/>
                  <a:gd name="connsiteX1" fmla="*/ 636465 w 885959"/>
                  <a:gd name="connsiteY1" fmla="*/ 739012 h 2017645"/>
                  <a:gd name="connsiteX2" fmla="*/ 322177 w 885959"/>
                  <a:gd name="connsiteY2" fmla="*/ 406164 h 2017645"/>
                  <a:gd name="connsiteX3" fmla="*/ 154630 w 885959"/>
                  <a:gd name="connsiteY3" fmla="*/ 216610 h 2017645"/>
                  <a:gd name="connsiteX4" fmla="*/ 17508 w 885959"/>
                  <a:gd name="connsiteY4" fmla="*/ 3239 h 2017645"/>
                  <a:gd name="connsiteX5" fmla="*/ 16 w 885959"/>
                  <a:gd name="connsiteY5" fmla="*/ 10545 h 2017645"/>
                  <a:gd name="connsiteX6" fmla="*/ 2154 w 885959"/>
                  <a:gd name="connsiteY6" fmla="*/ 30698 h 2017645"/>
                  <a:gd name="connsiteX7" fmla="*/ 65033 w 885959"/>
                  <a:gd name="connsiteY7" fmla="*/ 519599 h 2017645"/>
                  <a:gd name="connsiteX8" fmla="*/ 310727 w 885959"/>
                  <a:gd name="connsiteY8" fmla="*/ 987541 h 2017645"/>
                  <a:gd name="connsiteX9" fmla="*/ 608591 w 885959"/>
                  <a:gd name="connsiteY9" fmla="*/ 1427587 h 2017645"/>
                  <a:gd name="connsiteX10" fmla="*/ 745735 w 885959"/>
                  <a:gd name="connsiteY10" fmla="*/ 1908681 h 2017645"/>
                  <a:gd name="connsiteX11" fmla="*/ 751624 w 885959"/>
                  <a:gd name="connsiteY11" fmla="*/ 1976227 h 2017645"/>
                  <a:gd name="connsiteX12" fmla="*/ 857600 w 885959"/>
                  <a:gd name="connsiteY12" fmla="*/ 2017645 h 2017645"/>
                  <a:gd name="connsiteX13" fmla="*/ 821897 w 885959"/>
                  <a:gd name="connsiteY13" fmla="*/ 1136135 h 2017645"/>
                  <a:gd name="connsiteX14" fmla="*/ 821897 w 885959"/>
                  <a:gd name="connsiteY14" fmla="*/ 1136135 h 201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59" h="2017645">
                    <a:moveTo>
                      <a:pt x="821897" y="1136135"/>
                    </a:moveTo>
                    <a:cubicBezTo>
                      <a:pt x="778232" y="996505"/>
                      <a:pt x="715920" y="862873"/>
                      <a:pt x="636465" y="739012"/>
                    </a:cubicBezTo>
                    <a:cubicBezTo>
                      <a:pt x="552844" y="608717"/>
                      <a:pt x="435591" y="512816"/>
                      <a:pt x="322177" y="406164"/>
                    </a:cubicBezTo>
                    <a:cubicBezTo>
                      <a:pt x="260279" y="347974"/>
                      <a:pt x="203594" y="284702"/>
                      <a:pt x="154630" y="216610"/>
                    </a:cubicBezTo>
                    <a:cubicBezTo>
                      <a:pt x="105186" y="147820"/>
                      <a:pt x="69918" y="69521"/>
                      <a:pt x="17508" y="3239"/>
                    </a:cubicBezTo>
                    <a:cubicBezTo>
                      <a:pt x="11750" y="-4068"/>
                      <a:pt x="-507" y="2126"/>
                      <a:pt x="16" y="10545"/>
                    </a:cubicBezTo>
                    <a:cubicBezTo>
                      <a:pt x="431" y="17285"/>
                      <a:pt x="1216" y="24002"/>
                      <a:pt x="2154" y="30698"/>
                    </a:cubicBezTo>
                    <a:cubicBezTo>
                      <a:pt x="-2492" y="198594"/>
                      <a:pt x="15196" y="353492"/>
                      <a:pt x="65033" y="519599"/>
                    </a:cubicBezTo>
                    <a:cubicBezTo>
                      <a:pt x="116244" y="690287"/>
                      <a:pt x="200693" y="845294"/>
                      <a:pt x="310727" y="987541"/>
                    </a:cubicBezTo>
                    <a:cubicBezTo>
                      <a:pt x="420804" y="1129854"/>
                      <a:pt x="533782" y="1264358"/>
                      <a:pt x="608591" y="1427587"/>
                    </a:cubicBezTo>
                    <a:cubicBezTo>
                      <a:pt x="678493" y="1580107"/>
                      <a:pt x="726891" y="1741330"/>
                      <a:pt x="745735" y="1908681"/>
                    </a:cubicBezTo>
                    <a:cubicBezTo>
                      <a:pt x="748265" y="1931189"/>
                      <a:pt x="750206" y="1953719"/>
                      <a:pt x="751624" y="1976227"/>
                    </a:cubicBezTo>
                    <a:lnTo>
                      <a:pt x="857600" y="2017645"/>
                    </a:lnTo>
                    <a:cubicBezTo>
                      <a:pt x="902726" y="1709814"/>
                      <a:pt x="896248" y="1373934"/>
                      <a:pt x="821897" y="1136135"/>
                    </a:cubicBezTo>
                    <a:lnTo>
                      <a:pt x="821897" y="1136135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03" name="Freeform: Shape 2002">
                <a:extLst>
                  <a:ext uri="{FF2B5EF4-FFF2-40B4-BE49-F238E27FC236}">
                    <a16:creationId xmlns:a16="http://schemas.microsoft.com/office/drawing/2014/main" id="{B610825E-C2A2-4AFE-9D00-A3AB413363B0}"/>
                  </a:ext>
                </a:extLst>
              </p:cNvPr>
              <p:cNvSpPr/>
              <p:nvPr/>
            </p:nvSpPr>
            <p:spPr>
              <a:xfrm>
                <a:off x="318139" y="5416380"/>
                <a:ext cx="885964" cy="2017645"/>
              </a:xfrm>
              <a:custGeom>
                <a:avLst/>
                <a:gdLst>
                  <a:gd name="connsiteX0" fmla="*/ 821897 w 885964"/>
                  <a:gd name="connsiteY0" fmla="*/ 1136179 h 2017645"/>
                  <a:gd name="connsiteX1" fmla="*/ 636443 w 885964"/>
                  <a:gd name="connsiteY1" fmla="*/ 739034 h 2017645"/>
                  <a:gd name="connsiteX2" fmla="*/ 322155 w 885964"/>
                  <a:gd name="connsiteY2" fmla="*/ 406185 h 2017645"/>
                  <a:gd name="connsiteX3" fmla="*/ 154630 w 885964"/>
                  <a:gd name="connsiteY3" fmla="*/ 216632 h 2017645"/>
                  <a:gd name="connsiteX4" fmla="*/ 17530 w 885964"/>
                  <a:gd name="connsiteY4" fmla="*/ 3239 h 2017645"/>
                  <a:gd name="connsiteX5" fmla="*/ 16 w 885964"/>
                  <a:gd name="connsiteY5" fmla="*/ 10545 h 2017645"/>
                  <a:gd name="connsiteX6" fmla="*/ 2175 w 885964"/>
                  <a:gd name="connsiteY6" fmla="*/ 30720 h 2017645"/>
                  <a:gd name="connsiteX7" fmla="*/ 1565 w 885964"/>
                  <a:gd name="connsiteY7" fmla="*/ 101778 h 2017645"/>
                  <a:gd name="connsiteX8" fmla="*/ 1565 w 885964"/>
                  <a:gd name="connsiteY8" fmla="*/ 101953 h 2017645"/>
                  <a:gd name="connsiteX9" fmla="*/ 1587 w 885964"/>
                  <a:gd name="connsiteY9" fmla="*/ 102018 h 2017645"/>
                  <a:gd name="connsiteX10" fmla="*/ 402461 w 885964"/>
                  <a:gd name="connsiteY10" fmla="*/ 814258 h 2017645"/>
                  <a:gd name="connsiteX11" fmla="*/ 709072 w 885964"/>
                  <a:gd name="connsiteY11" fmla="*/ 1376180 h 2017645"/>
                  <a:gd name="connsiteX12" fmla="*/ 823118 w 885964"/>
                  <a:gd name="connsiteY12" fmla="*/ 2004167 h 2017645"/>
                  <a:gd name="connsiteX13" fmla="*/ 857622 w 885964"/>
                  <a:gd name="connsiteY13" fmla="*/ 2017645 h 2017645"/>
                  <a:gd name="connsiteX14" fmla="*/ 821897 w 885964"/>
                  <a:gd name="connsiteY14" fmla="*/ 1136179 h 2017645"/>
                  <a:gd name="connsiteX15" fmla="*/ 821897 w 885964"/>
                  <a:gd name="connsiteY15" fmla="*/ 1136179 h 201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64" h="2017645">
                    <a:moveTo>
                      <a:pt x="821897" y="1136179"/>
                    </a:moveTo>
                    <a:cubicBezTo>
                      <a:pt x="778254" y="996549"/>
                      <a:pt x="715920" y="862917"/>
                      <a:pt x="636443" y="739034"/>
                    </a:cubicBezTo>
                    <a:cubicBezTo>
                      <a:pt x="552844" y="608760"/>
                      <a:pt x="435569" y="512816"/>
                      <a:pt x="322155" y="406185"/>
                    </a:cubicBezTo>
                    <a:cubicBezTo>
                      <a:pt x="260258" y="347995"/>
                      <a:pt x="203572" y="284723"/>
                      <a:pt x="154630" y="216632"/>
                    </a:cubicBezTo>
                    <a:cubicBezTo>
                      <a:pt x="105186" y="147842"/>
                      <a:pt x="69897" y="69520"/>
                      <a:pt x="17530" y="3239"/>
                    </a:cubicBezTo>
                    <a:cubicBezTo>
                      <a:pt x="11728" y="-4068"/>
                      <a:pt x="-507" y="2126"/>
                      <a:pt x="16" y="10545"/>
                    </a:cubicBezTo>
                    <a:cubicBezTo>
                      <a:pt x="431" y="17285"/>
                      <a:pt x="1216" y="24002"/>
                      <a:pt x="2175" y="30720"/>
                    </a:cubicBezTo>
                    <a:cubicBezTo>
                      <a:pt x="1521" y="54646"/>
                      <a:pt x="1281" y="78310"/>
                      <a:pt x="1565" y="101778"/>
                    </a:cubicBezTo>
                    <a:lnTo>
                      <a:pt x="1565" y="101953"/>
                    </a:lnTo>
                    <a:lnTo>
                      <a:pt x="1587" y="102018"/>
                    </a:lnTo>
                    <a:cubicBezTo>
                      <a:pt x="2132" y="109761"/>
                      <a:pt x="83703" y="434430"/>
                      <a:pt x="402461" y="814258"/>
                    </a:cubicBezTo>
                    <a:cubicBezTo>
                      <a:pt x="530336" y="966625"/>
                      <a:pt x="615483" y="1112646"/>
                      <a:pt x="709072" y="1376180"/>
                    </a:cubicBezTo>
                    <a:cubicBezTo>
                      <a:pt x="781766" y="1580892"/>
                      <a:pt x="826084" y="1798015"/>
                      <a:pt x="823118" y="2004167"/>
                    </a:cubicBezTo>
                    <a:lnTo>
                      <a:pt x="857622" y="2017645"/>
                    </a:lnTo>
                    <a:cubicBezTo>
                      <a:pt x="902726" y="1709857"/>
                      <a:pt x="896248" y="1373977"/>
                      <a:pt x="821897" y="1136179"/>
                    </a:cubicBezTo>
                    <a:lnTo>
                      <a:pt x="821897" y="1136179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10A97B24-ABA2-4DC2-9208-845FB29AE47C}"/>
                  </a:ext>
                </a:extLst>
              </p:cNvPr>
              <p:cNvSpPr/>
              <p:nvPr/>
            </p:nvSpPr>
            <p:spPr>
              <a:xfrm>
                <a:off x="318603" y="5515702"/>
                <a:ext cx="821956" cy="1904626"/>
              </a:xfrm>
              <a:custGeom>
                <a:avLst/>
                <a:gdLst>
                  <a:gd name="connsiteX0" fmla="*/ 1232 w 821956"/>
                  <a:gd name="connsiteY0" fmla="*/ 2914 h 1904626"/>
                  <a:gd name="connsiteX1" fmla="*/ 3587 w 821956"/>
                  <a:gd name="connsiteY1" fmla="*/ 71093 h 1904626"/>
                  <a:gd name="connsiteX2" fmla="*/ 419184 w 821956"/>
                  <a:gd name="connsiteY2" fmla="*/ 755677 h 1904626"/>
                  <a:gd name="connsiteX3" fmla="*/ 686558 w 821956"/>
                  <a:gd name="connsiteY3" fmla="*/ 1213499 h 1904626"/>
                  <a:gd name="connsiteX4" fmla="*/ 790659 w 821956"/>
                  <a:gd name="connsiteY4" fmla="*/ 1745192 h 1904626"/>
                  <a:gd name="connsiteX5" fmla="*/ 796373 w 821956"/>
                  <a:gd name="connsiteY5" fmla="*/ 1894615 h 1904626"/>
                  <a:gd name="connsiteX6" fmla="*/ 821956 w 821956"/>
                  <a:gd name="connsiteY6" fmla="*/ 1904626 h 1904626"/>
                  <a:gd name="connsiteX7" fmla="*/ 742370 w 821956"/>
                  <a:gd name="connsiteY7" fmla="*/ 1302812 h 1904626"/>
                  <a:gd name="connsiteX8" fmla="*/ 208212 w 821956"/>
                  <a:gd name="connsiteY8" fmla="*/ 428194 h 1904626"/>
                  <a:gd name="connsiteX9" fmla="*/ 1232 w 821956"/>
                  <a:gd name="connsiteY9" fmla="*/ 2914 h 1904626"/>
                  <a:gd name="connsiteX10" fmla="*/ 1232 w 821956"/>
                  <a:gd name="connsiteY10" fmla="*/ 2914 h 190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56" h="1904626">
                    <a:moveTo>
                      <a:pt x="1232" y="2914"/>
                    </a:moveTo>
                    <a:cubicBezTo>
                      <a:pt x="1559" y="25771"/>
                      <a:pt x="2344" y="48476"/>
                      <a:pt x="3587" y="71093"/>
                    </a:cubicBezTo>
                    <a:cubicBezTo>
                      <a:pt x="77874" y="325358"/>
                      <a:pt x="261801" y="544029"/>
                      <a:pt x="419184" y="755677"/>
                    </a:cubicBezTo>
                    <a:cubicBezTo>
                      <a:pt x="525641" y="898863"/>
                      <a:pt x="624245" y="1047217"/>
                      <a:pt x="686558" y="1213499"/>
                    </a:cubicBezTo>
                    <a:cubicBezTo>
                      <a:pt x="750135" y="1383162"/>
                      <a:pt x="779055" y="1563796"/>
                      <a:pt x="790659" y="1745192"/>
                    </a:cubicBezTo>
                    <a:cubicBezTo>
                      <a:pt x="793843" y="1794920"/>
                      <a:pt x="795588" y="1844735"/>
                      <a:pt x="796373" y="1894615"/>
                    </a:cubicBezTo>
                    <a:lnTo>
                      <a:pt x="821956" y="1904626"/>
                    </a:lnTo>
                    <a:cubicBezTo>
                      <a:pt x="820386" y="1699827"/>
                      <a:pt x="799492" y="1496467"/>
                      <a:pt x="742370" y="1302812"/>
                    </a:cubicBezTo>
                    <a:cubicBezTo>
                      <a:pt x="643504" y="967587"/>
                      <a:pt x="402107" y="714063"/>
                      <a:pt x="208212" y="428194"/>
                    </a:cubicBezTo>
                    <a:cubicBezTo>
                      <a:pt x="141298" y="329524"/>
                      <a:pt x="-15431" y="-36192"/>
                      <a:pt x="1232" y="2914"/>
                    </a:cubicBezTo>
                    <a:lnTo>
                      <a:pt x="1232" y="2914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15EEE4EB-EEDB-4D5D-A2D3-45E3A724A52D}"/>
                  </a:ext>
                </a:extLst>
              </p:cNvPr>
              <p:cNvSpPr/>
              <p:nvPr/>
            </p:nvSpPr>
            <p:spPr>
              <a:xfrm>
                <a:off x="322998" y="5416544"/>
                <a:ext cx="849624" cy="2016085"/>
              </a:xfrm>
              <a:custGeom>
                <a:avLst/>
                <a:gdLst>
                  <a:gd name="connsiteX0" fmla="*/ 4318 w 849624"/>
                  <a:gd name="connsiteY0" fmla="*/ 0 h 2016085"/>
                  <a:gd name="connsiteX1" fmla="*/ 0 w 849624"/>
                  <a:gd name="connsiteY1" fmla="*/ 1701 h 2016085"/>
                  <a:gd name="connsiteX2" fmla="*/ 168638 w 849624"/>
                  <a:gd name="connsiteY2" fmla="*/ 305716 h 2016085"/>
                  <a:gd name="connsiteX3" fmla="*/ 450733 w 849624"/>
                  <a:gd name="connsiteY3" fmla="*/ 613352 h 2016085"/>
                  <a:gd name="connsiteX4" fmla="*/ 654464 w 849624"/>
                  <a:gd name="connsiteY4" fmla="*/ 996429 h 2016085"/>
                  <a:gd name="connsiteX5" fmla="*/ 825893 w 849624"/>
                  <a:gd name="connsiteY5" fmla="*/ 2006991 h 2016085"/>
                  <a:gd name="connsiteX6" fmla="*/ 849187 w 849624"/>
                  <a:gd name="connsiteY6" fmla="*/ 2016086 h 2016085"/>
                  <a:gd name="connsiteX7" fmla="*/ 739045 w 849624"/>
                  <a:gd name="connsiteY7" fmla="*/ 1129974 h 2016085"/>
                  <a:gd name="connsiteX8" fmla="*/ 529992 w 849624"/>
                  <a:gd name="connsiteY8" fmla="*/ 686569 h 2016085"/>
                  <a:gd name="connsiteX9" fmla="*/ 266043 w 849624"/>
                  <a:gd name="connsiteY9" fmla="*/ 375553 h 2016085"/>
                  <a:gd name="connsiteX10" fmla="*/ 4318 w 849624"/>
                  <a:gd name="connsiteY10" fmla="*/ 0 h 2016085"/>
                  <a:gd name="connsiteX11" fmla="*/ 4318 w 849624"/>
                  <a:gd name="connsiteY11" fmla="*/ 0 h 201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24" h="2016085">
                    <a:moveTo>
                      <a:pt x="4318" y="0"/>
                    </a:moveTo>
                    <a:cubicBezTo>
                      <a:pt x="2792" y="262"/>
                      <a:pt x="1309" y="851"/>
                      <a:pt x="0" y="1701"/>
                    </a:cubicBezTo>
                    <a:cubicBezTo>
                      <a:pt x="33064" y="115311"/>
                      <a:pt x="91560" y="213851"/>
                      <a:pt x="168638" y="305716"/>
                    </a:cubicBezTo>
                    <a:cubicBezTo>
                      <a:pt x="257864" y="412042"/>
                      <a:pt x="368857" y="501508"/>
                      <a:pt x="450733" y="613352"/>
                    </a:cubicBezTo>
                    <a:cubicBezTo>
                      <a:pt x="536099" y="729950"/>
                      <a:pt x="595118" y="866134"/>
                      <a:pt x="654464" y="996429"/>
                    </a:cubicBezTo>
                    <a:cubicBezTo>
                      <a:pt x="811586" y="1341273"/>
                      <a:pt x="838740" y="1655190"/>
                      <a:pt x="825893" y="2006991"/>
                    </a:cubicBezTo>
                    <a:lnTo>
                      <a:pt x="849187" y="2016086"/>
                    </a:lnTo>
                    <a:cubicBezTo>
                      <a:pt x="854225" y="1702649"/>
                      <a:pt x="815664" y="1315689"/>
                      <a:pt x="739045" y="1129974"/>
                    </a:cubicBezTo>
                    <a:cubicBezTo>
                      <a:pt x="682927" y="993964"/>
                      <a:pt x="604256" y="814094"/>
                      <a:pt x="529992" y="686569"/>
                    </a:cubicBezTo>
                    <a:cubicBezTo>
                      <a:pt x="460526" y="567310"/>
                      <a:pt x="362227" y="475030"/>
                      <a:pt x="266043" y="375553"/>
                    </a:cubicBezTo>
                    <a:cubicBezTo>
                      <a:pt x="160066" y="265956"/>
                      <a:pt x="56947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30424EC4-ED6C-4709-AD6D-34529A79763E}"/>
                  </a:ext>
                </a:extLst>
              </p:cNvPr>
              <p:cNvSpPr/>
              <p:nvPr/>
            </p:nvSpPr>
            <p:spPr>
              <a:xfrm>
                <a:off x="322823" y="5597548"/>
                <a:ext cx="752414" cy="1797218"/>
              </a:xfrm>
              <a:custGeom>
                <a:avLst/>
                <a:gdLst>
                  <a:gd name="connsiteX0" fmla="*/ 0 w 752414"/>
                  <a:gd name="connsiteY0" fmla="*/ 0 h 1797218"/>
                  <a:gd name="connsiteX1" fmla="*/ 15049 w 752414"/>
                  <a:gd name="connsiteY1" fmla="*/ 138779 h 1797218"/>
                  <a:gd name="connsiteX2" fmla="*/ 351431 w 752414"/>
                  <a:gd name="connsiteY2" fmla="*/ 699939 h 1797218"/>
                  <a:gd name="connsiteX3" fmla="*/ 663079 w 752414"/>
                  <a:gd name="connsiteY3" fmla="*/ 1392440 h 1797218"/>
                  <a:gd name="connsiteX4" fmla="*/ 741029 w 752414"/>
                  <a:gd name="connsiteY4" fmla="*/ 1727513 h 1797218"/>
                  <a:gd name="connsiteX5" fmla="*/ 746918 w 752414"/>
                  <a:gd name="connsiteY5" fmla="*/ 1795059 h 1797218"/>
                  <a:gd name="connsiteX6" fmla="*/ 752414 w 752414"/>
                  <a:gd name="connsiteY6" fmla="*/ 1797219 h 1797218"/>
                  <a:gd name="connsiteX7" fmla="*/ 637016 w 752414"/>
                  <a:gd name="connsiteY7" fmla="*/ 1190018 h 1797218"/>
                  <a:gd name="connsiteX8" fmla="*/ 447462 w 752414"/>
                  <a:gd name="connsiteY8" fmla="*/ 788881 h 1797218"/>
                  <a:gd name="connsiteX9" fmla="*/ 171190 w 752414"/>
                  <a:gd name="connsiteY9" fmla="*/ 381703 h 1797218"/>
                  <a:gd name="connsiteX10" fmla="*/ 0 w 752414"/>
                  <a:gd name="connsiteY10" fmla="*/ 0 h 1797218"/>
                  <a:gd name="connsiteX11" fmla="*/ 0 w 752414"/>
                  <a:gd name="connsiteY11" fmla="*/ 0 h 179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18">
                    <a:moveTo>
                      <a:pt x="0" y="0"/>
                    </a:moveTo>
                    <a:cubicBezTo>
                      <a:pt x="2923" y="46631"/>
                      <a:pt x="7895" y="92847"/>
                      <a:pt x="15049" y="138779"/>
                    </a:cubicBezTo>
                    <a:cubicBezTo>
                      <a:pt x="86631" y="343361"/>
                      <a:pt x="232433" y="525063"/>
                      <a:pt x="351431" y="699939"/>
                    </a:cubicBezTo>
                    <a:cubicBezTo>
                      <a:pt x="495663" y="911870"/>
                      <a:pt x="602337" y="1144063"/>
                      <a:pt x="663079" y="1392440"/>
                    </a:cubicBezTo>
                    <a:cubicBezTo>
                      <a:pt x="701247" y="1500685"/>
                      <a:pt x="728118" y="1612681"/>
                      <a:pt x="741029" y="1727513"/>
                    </a:cubicBezTo>
                    <a:cubicBezTo>
                      <a:pt x="743559" y="1750021"/>
                      <a:pt x="745500" y="1772551"/>
                      <a:pt x="746918" y="1795059"/>
                    </a:cubicBezTo>
                    <a:lnTo>
                      <a:pt x="752414" y="1797219"/>
                    </a:lnTo>
                    <a:cubicBezTo>
                      <a:pt x="746177" y="1588210"/>
                      <a:pt x="703167" y="1381491"/>
                      <a:pt x="637016" y="1190018"/>
                    </a:cubicBezTo>
                    <a:cubicBezTo>
                      <a:pt x="588575" y="1049777"/>
                      <a:pt x="525019" y="915316"/>
                      <a:pt x="447462" y="788881"/>
                    </a:cubicBezTo>
                    <a:cubicBezTo>
                      <a:pt x="361769" y="649164"/>
                      <a:pt x="259893" y="519589"/>
                      <a:pt x="171190" y="381703"/>
                    </a:cubicBezTo>
                    <a:cubicBezTo>
                      <a:pt x="94504" y="262466"/>
                      <a:pt x="33479" y="136402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94335443-9898-456D-A640-C37EDEAECDDE}"/>
                  </a:ext>
                </a:extLst>
              </p:cNvPr>
              <p:cNvSpPr/>
              <p:nvPr/>
            </p:nvSpPr>
            <p:spPr>
              <a:xfrm>
                <a:off x="1840099" y="5316267"/>
                <a:ext cx="735135" cy="2102650"/>
              </a:xfrm>
              <a:custGeom>
                <a:avLst/>
                <a:gdLst>
                  <a:gd name="connsiteX0" fmla="*/ 324611 w 735135"/>
                  <a:gd name="connsiteY0" fmla="*/ 2017693 h 2102650"/>
                  <a:gd name="connsiteX1" fmla="*/ 272484 w 735135"/>
                  <a:gd name="connsiteY1" fmla="*/ 1296598 h 2102650"/>
                  <a:gd name="connsiteX2" fmla="*/ 292353 w 735135"/>
                  <a:gd name="connsiteY2" fmla="*/ 837817 h 2102650"/>
                  <a:gd name="connsiteX3" fmla="*/ 205657 w 735135"/>
                  <a:gd name="connsiteY3" fmla="*/ 444117 h 2102650"/>
                  <a:gd name="connsiteX4" fmla="*/ 110040 w 735135"/>
                  <a:gd name="connsiteY4" fmla="*/ 230201 h 2102650"/>
                  <a:gd name="connsiteX5" fmla="*/ 4914 w 735135"/>
                  <a:gd name="connsiteY5" fmla="*/ 26122 h 2102650"/>
                  <a:gd name="connsiteX6" fmla="*/ 233160 w 735135"/>
                  <a:gd name="connsiteY6" fmla="*/ 172033 h 2102650"/>
                  <a:gd name="connsiteX7" fmla="*/ 392157 w 735135"/>
                  <a:gd name="connsiteY7" fmla="*/ 340889 h 2102650"/>
                  <a:gd name="connsiteX8" fmla="*/ 623696 w 735135"/>
                  <a:gd name="connsiteY8" fmla="*/ 749245 h 2102650"/>
                  <a:gd name="connsiteX9" fmla="*/ 694929 w 735135"/>
                  <a:gd name="connsiteY9" fmla="*/ 1721137 h 2102650"/>
                  <a:gd name="connsiteX10" fmla="*/ 612595 w 735135"/>
                  <a:gd name="connsiteY10" fmla="*/ 1988598 h 2102650"/>
                  <a:gd name="connsiteX11" fmla="*/ 324611 w 735135"/>
                  <a:gd name="connsiteY11" fmla="*/ 2017693 h 2102650"/>
                  <a:gd name="connsiteX12" fmla="*/ 324611 w 735135"/>
                  <a:gd name="connsiteY12" fmla="*/ 2017693 h 210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5135" h="2102650">
                    <a:moveTo>
                      <a:pt x="324611" y="2017693"/>
                    </a:moveTo>
                    <a:cubicBezTo>
                      <a:pt x="193639" y="1809055"/>
                      <a:pt x="250455" y="1529904"/>
                      <a:pt x="272484" y="1296598"/>
                    </a:cubicBezTo>
                    <a:cubicBezTo>
                      <a:pt x="286050" y="1144187"/>
                      <a:pt x="306268" y="990795"/>
                      <a:pt x="292353" y="837817"/>
                    </a:cubicBezTo>
                    <a:cubicBezTo>
                      <a:pt x="280183" y="703923"/>
                      <a:pt x="251851" y="570465"/>
                      <a:pt x="205657" y="444117"/>
                    </a:cubicBezTo>
                    <a:cubicBezTo>
                      <a:pt x="178808" y="370726"/>
                      <a:pt x="146485" y="299319"/>
                      <a:pt x="110040" y="230201"/>
                    </a:cubicBezTo>
                    <a:cubicBezTo>
                      <a:pt x="74315" y="162415"/>
                      <a:pt x="34445" y="96831"/>
                      <a:pt x="4914" y="26122"/>
                    </a:cubicBezTo>
                    <a:cubicBezTo>
                      <a:pt x="-35239" y="-69975"/>
                      <a:pt x="182363" y="126646"/>
                      <a:pt x="233160" y="172033"/>
                    </a:cubicBezTo>
                    <a:cubicBezTo>
                      <a:pt x="290826" y="223527"/>
                      <a:pt x="344502" y="279951"/>
                      <a:pt x="392157" y="340889"/>
                    </a:cubicBezTo>
                    <a:cubicBezTo>
                      <a:pt x="488886" y="464619"/>
                      <a:pt x="566771" y="602897"/>
                      <a:pt x="623696" y="749245"/>
                    </a:cubicBezTo>
                    <a:cubicBezTo>
                      <a:pt x="743195" y="1056466"/>
                      <a:pt x="766009" y="1399674"/>
                      <a:pt x="694929" y="1721137"/>
                    </a:cubicBezTo>
                    <a:cubicBezTo>
                      <a:pt x="674798" y="1812173"/>
                      <a:pt x="647273" y="1902032"/>
                      <a:pt x="612595" y="1988598"/>
                    </a:cubicBezTo>
                    <a:cubicBezTo>
                      <a:pt x="541035" y="2109776"/>
                      <a:pt x="411721" y="2156450"/>
                      <a:pt x="324611" y="2017693"/>
                    </a:cubicBezTo>
                    <a:lnTo>
                      <a:pt x="324611" y="2017693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3306EFE9-733B-49AD-A80B-D3ECE1A6DD7D}"/>
                  </a:ext>
                </a:extLst>
              </p:cNvPr>
              <p:cNvSpPr/>
              <p:nvPr/>
            </p:nvSpPr>
            <p:spPr>
              <a:xfrm>
                <a:off x="1845122" y="5316266"/>
                <a:ext cx="730122" cy="2102634"/>
              </a:xfrm>
              <a:custGeom>
                <a:avLst/>
                <a:gdLst>
                  <a:gd name="connsiteX0" fmla="*/ 0 w 730122"/>
                  <a:gd name="connsiteY0" fmla="*/ 234 h 2102634"/>
                  <a:gd name="connsiteX1" fmla="*/ 228158 w 730122"/>
                  <a:gd name="connsiteY1" fmla="*/ 172012 h 2102634"/>
                  <a:gd name="connsiteX2" fmla="*/ 387134 w 730122"/>
                  <a:gd name="connsiteY2" fmla="*/ 340868 h 2102634"/>
                  <a:gd name="connsiteX3" fmla="*/ 618673 w 730122"/>
                  <a:gd name="connsiteY3" fmla="*/ 749224 h 2102634"/>
                  <a:gd name="connsiteX4" fmla="*/ 689906 w 730122"/>
                  <a:gd name="connsiteY4" fmla="*/ 1721116 h 2102634"/>
                  <a:gd name="connsiteX5" fmla="*/ 607572 w 730122"/>
                  <a:gd name="connsiteY5" fmla="*/ 1988577 h 2102634"/>
                  <a:gd name="connsiteX6" fmla="*/ 436120 w 730122"/>
                  <a:gd name="connsiteY6" fmla="*/ 2102122 h 2102634"/>
                  <a:gd name="connsiteX7" fmla="*/ 426197 w 730122"/>
                  <a:gd name="connsiteY7" fmla="*/ 787523 h 2102634"/>
                  <a:gd name="connsiteX8" fmla="*/ 0 w 730122"/>
                  <a:gd name="connsiteY8" fmla="*/ 234 h 2102634"/>
                  <a:gd name="connsiteX9" fmla="*/ 0 w 730122"/>
                  <a:gd name="connsiteY9" fmla="*/ 234 h 210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0122" h="2102634">
                    <a:moveTo>
                      <a:pt x="0" y="234"/>
                    </a:moveTo>
                    <a:cubicBezTo>
                      <a:pt x="30011" y="-6506"/>
                      <a:pt x="186152" y="134477"/>
                      <a:pt x="228158" y="172012"/>
                    </a:cubicBezTo>
                    <a:cubicBezTo>
                      <a:pt x="285825" y="223507"/>
                      <a:pt x="339479" y="279930"/>
                      <a:pt x="387134" y="340868"/>
                    </a:cubicBezTo>
                    <a:cubicBezTo>
                      <a:pt x="483885" y="464598"/>
                      <a:pt x="561770" y="602876"/>
                      <a:pt x="618673" y="749224"/>
                    </a:cubicBezTo>
                    <a:cubicBezTo>
                      <a:pt x="738172" y="1056445"/>
                      <a:pt x="761008" y="1399653"/>
                      <a:pt x="689906" y="1721116"/>
                    </a:cubicBezTo>
                    <a:cubicBezTo>
                      <a:pt x="669775" y="1812153"/>
                      <a:pt x="642250" y="1902011"/>
                      <a:pt x="607572" y="1988577"/>
                    </a:cubicBezTo>
                    <a:cubicBezTo>
                      <a:pt x="564191" y="2062012"/>
                      <a:pt x="499654" y="2108054"/>
                      <a:pt x="436120" y="2102122"/>
                    </a:cubicBezTo>
                    <a:cubicBezTo>
                      <a:pt x="511497" y="1778499"/>
                      <a:pt x="580265" y="1205759"/>
                      <a:pt x="426197" y="787523"/>
                    </a:cubicBezTo>
                    <a:cubicBezTo>
                      <a:pt x="249969" y="309047"/>
                      <a:pt x="0" y="234"/>
                      <a:pt x="0" y="234"/>
                    </a:cubicBez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500893F1-8E64-4C56-99AF-5FE867308379}"/>
                  </a:ext>
                </a:extLst>
              </p:cNvPr>
              <p:cNvSpPr/>
              <p:nvPr/>
            </p:nvSpPr>
            <p:spPr>
              <a:xfrm>
                <a:off x="1927965" y="5413417"/>
                <a:ext cx="622488" cy="2248137"/>
              </a:xfrm>
              <a:custGeom>
                <a:avLst/>
                <a:gdLst>
                  <a:gd name="connsiteX0" fmla="*/ 379777 w 622488"/>
                  <a:gd name="connsiteY0" fmla="*/ 1748851 h 2248137"/>
                  <a:gd name="connsiteX1" fmla="*/ 380017 w 622488"/>
                  <a:gd name="connsiteY1" fmla="*/ 1743660 h 2248137"/>
                  <a:gd name="connsiteX2" fmla="*/ 236570 w 622488"/>
                  <a:gd name="connsiteY2" fmla="*/ 1286776 h 2248137"/>
                  <a:gd name="connsiteX3" fmla="*/ 244465 w 622488"/>
                  <a:gd name="connsiteY3" fmla="*/ 1277202 h 2248137"/>
                  <a:gd name="connsiteX4" fmla="*/ 393190 w 622488"/>
                  <a:gd name="connsiteY4" fmla="*/ 1669680 h 2248137"/>
                  <a:gd name="connsiteX5" fmla="*/ 393452 w 622488"/>
                  <a:gd name="connsiteY5" fmla="*/ 1668131 h 2248137"/>
                  <a:gd name="connsiteX6" fmla="*/ 227497 w 622488"/>
                  <a:gd name="connsiteY6" fmla="*/ 987385 h 2248137"/>
                  <a:gd name="connsiteX7" fmla="*/ 235131 w 622488"/>
                  <a:gd name="connsiteY7" fmla="*/ 978116 h 2248137"/>
                  <a:gd name="connsiteX8" fmla="*/ 412863 w 622488"/>
                  <a:gd name="connsiteY8" fmla="*/ 1325664 h 2248137"/>
                  <a:gd name="connsiteX9" fmla="*/ 415655 w 622488"/>
                  <a:gd name="connsiteY9" fmla="*/ 1333996 h 2248137"/>
                  <a:gd name="connsiteX10" fmla="*/ 227977 w 622488"/>
                  <a:gd name="connsiteY10" fmla="*/ 906970 h 2248137"/>
                  <a:gd name="connsiteX11" fmla="*/ 237072 w 622488"/>
                  <a:gd name="connsiteY11" fmla="*/ 895956 h 2248137"/>
                  <a:gd name="connsiteX12" fmla="*/ 410181 w 622488"/>
                  <a:gd name="connsiteY12" fmla="*/ 1206580 h 2248137"/>
                  <a:gd name="connsiteX13" fmla="*/ 274302 w 622488"/>
                  <a:gd name="connsiteY13" fmla="*/ 587470 h 2248137"/>
                  <a:gd name="connsiteX14" fmla="*/ 1432 w 622488"/>
                  <a:gd name="connsiteY14" fmla="*/ 15515 h 2248137"/>
                  <a:gd name="connsiteX15" fmla="*/ 17049 w 622488"/>
                  <a:gd name="connsiteY15" fmla="*/ 4261 h 2248137"/>
                  <a:gd name="connsiteX16" fmla="*/ 423202 w 622488"/>
                  <a:gd name="connsiteY16" fmla="*/ 1015172 h 2248137"/>
                  <a:gd name="connsiteX17" fmla="*/ 432558 w 622488"/>
                  <a:gd name="connsiteY17" fmla="*/ 799118 h 2248137"/>
                  <a:gd name="connsiteX18" fmla="*/ 405055 w 622488"/>
                  <a:gd name="connsiteY18" fmla="*/ 507557 h 2248137"/>
                  <a:gd name="connsiteX19" fmla="*/ 423594 w 622488"/>
                  <a:gd name="connsiteY19" fmla="*/ 505769 h 2248137"/>
                  <a:gd name="connsiteX20" fmla="*/ 433409 w 622488"/>
                  <a:gd name="connsiteY20" fmla="*/ 1082239 h 2248137"/>
                  <a:gd name="connsiteX21" fmla="*/ 448283 w 622488"/>
                  <a:gd name="connsiteY21" fmla="*/ 1439536 h 2248137"/>
                  <a:gd name="connsiteX22" fmla="*/ 514260 w 622488"/>
                  <a:gd name="connsiteY22" fmla="*/ 1206558 h 2248137"/>
                  <a:gd name="connsiteX23" fmla="*/ 524642 w 622488"/>
                  <a:gd name="connsiteY23" fmla="*/ 935695 h 2248137"/>
                  <a:gd name="connsiteX24" fmla="*/ 534478 w 622488"/>
                  <a:gd name="connsiteY24" fmla="*/ 908912 h 2248137"/>
                  <a:gd name="connsiteX25" fmla="*/ 444663 w 622488"/>
                  <a:gd name="connsiteY25" fmla="*/ 1501958 h 2248137"/>
                  <a:gd name="connsiteX26" fmla="*/ 403550 w 622488"/>
                  <a:gd name="connsiteY26" fmla="*/ 1804969 h 2248137"/>
                  <a:gd name="connsiteX27" fmla="*/ 605383 w 622488"/>
                  <a:gd name="connsiteY27" fmla="*/ 1140451 h 2248137"/>
                  <a:gd name="connsiteX28" fmla="*/ 620564 w 622488"/>
                  <a:gd name="connsiteY28" fmla="*/ 1141040 h 2248137"/>
                  <a:gd name="connsiteX29" fmla="*/ 393430 w 622488"/>
                  <a:gd name="connsiteY29" fmla="*/ 1854217 h 2248137"/>
                  <a:gd name="connsiteX30" fmla="*/ 320976 w 622488"/>
                  <a:gd name="connsiteY30" fmla="*/ 2128155 h 2248137"/>
                  <a:gd name="connsiteX31" fmla="*/ 298250 w 622488"/>
                  <a:gd name="connsiteY31" fmla="*/ 2182354 h 2248137"/>
                  <a:gd name="connsiteX32" fmla="*/ 242066 w 622488"/>
                  <a:gd name="connsiteY32" fmla="*/ 2182180 h 2248137"/>
                  <a:gd name="connsiteX33" fmla="*/ 379777 w 622488"/>
                  <a:gd name="connsiteY33" fmla="*/ 1748851 h 2248137"/>
                  <a:gd name="connsiteX34" fmla="*/ 379777 w 622488"/>
                  <a:gd name="connsiteY34" fmla="*/ 1748851 h 224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22488" h="2248137">
                    <a:moveTo>
                      <a:pt x="379777" y="1748851"/>
                    </a:moveTo>
                    <a:cubicBezTo>
                      <a:pt x="379559" y="1747215"/>
                      <a:pt x="379581" y="1745514"/>
                      <a:pt x="380017" y="1743660"/>
                    </a:cubicBezTo>
                    <a:cubicBezTo>
                      <a:pt x="389439" y="1705121"/>
                      <a:pt x="263724" y="1319448"/>
                      <a:pt x="236570" y="1286776"/>
                    </a:cubicBezTo>
                    <a:cubicBezTo>
                      <a:pt x="232622" y="1282022"/>
                      <a:pt x="238969" y="1273843"/>
                      <a:pt x="244465" y="1277202"/>
                    </a:cubicBezTo>
                    <a:cubicBezTo>
                      <a:pt x="270420" y="1288107"/>
                      <a:pt x="378403" y="1619952"/>
                      <a:pt x="393190" y="1669680"/>
                    </a:cubicBezTo>
                    <a:cubicBezTo>
                      <a:pt x="393278" y="1669156"/>
                      <a:pt x="393365" y="1668654"/>
                      <a:pt x="393452" y="1668131"/>
                    </a:cubicBezTo>
                    <a:cubicBezTo>
                      <a:pt x="428632" y="1542677"/>
                      <a:pt x="378185" y="1230680"/>
                      <a:pt x="227497" y="987385"/>
                    </a:cubicBezTo>
                    <a:cubicBezTo>
                      <a:pt x="221630" y="982369"/>
                      <a:pt x="229111" y="973252"/>
                      <a:pt x="235131" y="978116"/>
                    </a:cubicBezTo>
                    <a:cubicBezTo>
                      <a:pt x="292383" y="1024441"/>
                      <a:pt x="385644" y="1245097"/>
                      <a:pt x="412863" y="1325664"/>
                    </a:cubicBezTo>
                    <a:cubicBezTo>
                      <a:pt x="413801" y="1328412"/>
                      <a:pt x="414717" y="1331182"/>
                      <a:pt x="415655" y="1333996"/>
                    </a:cubicBezTo>
                    <a:cubicBezTo>
                      <a:pt x="413932" y="1202305"/>
                      <a:pt x="310660" y="1007429"/>
                      <a:pt x="227977" y="906970"/>
                    </a:cubicBezTo>
                    <a:cubicBezTo>
                      <a:pt x="220474" y="901627"/>
                      <a:pt x="229591" y="890678"/>
                      <a:pt x="237072" y="895956"/>
                    </a:cubicBezTo>
                    <a:cubicBezTo>
                      <a:pt x="337443" y="997331"/>
                      <a:pt x="360453" y="1059251"/>
                      <a:pt x="410181" y="1206580"/>
                    </a:cubicBezTo>
                    <a:cubicBezTo>
                      <a:pt x="394630" y="996284"/>
                      <a:pt x="348043" y="788758"/>
                      <a:pt x="274302" y="587470"/>
                    </a:cubicBezTo>
                    <a:cubicBezTo>
                      <a:pt x="201543" y="388865"/>
                      <a:pt x="107583" y="198286"/>
                      <a:pt x="1432" y="15515"/>
                    </a:cubicBezTo>
                    <a:cubicBezTo>
                      <a:pt x="-4696" y="4959"/>
                      <a:pt x="10418" y="-6361"/>
                      <a:pt x="17049" y="4261"/>
                    </a:cubicBezTo>
                    <a:cubicBezTo>
                      <a:pt x="210616" y="313728"/>
                      <a:pt x="362133" y="653534"/>
                      <a:pt x="423202" y="1015172"/>
                    </a:cubicBezTo>
                    <a:cubicBezTo>
                      <a:pt x="433016" y="943721"/>
                      <a:pt x="435808" y="871747"/>
                      <a:pt x="432558" y="799118"/>
                    </a:cubicBezTo>
                    <a:cubicBezTo>
                      <a:pt x="428174" y="701429"/>
                      <a:pt x="412340" y="604940"/>
                      <a:pt x="405055" y="507557"/>
                    </a:cubicBezTo>
                    <a:cubicBezTo>
                      <a:pt x="404139" y="495365"/>
                      <a:pt x="421239" y="494231"/>
                      <a:pt x="423594" y="505769"/>
                    </a:cubicBezTo>
                    <a:cubicBezTo>
                      <a:pt x="461217" y="690306"/>
                      <a:pt x="480737" y="897221"/>
                      <a:pt x="433409" y="1082239"/>
                    </a:cubicBezTo>
                    <a:cubicBezTo>
                      <a:pt x="449265" y="1201454"/>
                      <a:pt x="453540" y="1320757"/>
                      <a:pt x="448283" y="1439536"/>
                    </a:cubicBezTo>
                    <a:cubicBezTo>
                      <a:pt x="476811" y="1363854"/>
                      <a:pt x="500737" y="1286973"/>
                      <a:pt x="514260" y="1206558"/>
                    </a:cubicBezTo>
                    <a:cubicBezTo>
                      <a:pt x="529614" y="1115085"/>
                      <a:pt x="527302" y="1026578"/>
                      <a:pt x="524642" y="935695"/>
                    </a:cubicBezTo>
                    <a:cubicBezTo>
                      <a:pt x="524249" y="922041"/>
                      <a:pt x="520781" y="846272"/>
                      <a:pt x="534478" y="908912"/>
                    </a:cubicBezTo>
                    <a:cubicBezTo>
                      <a:pt x="573780" y="1088476"/>
                      <a:pt x="531708" y="1340474"/>
                      <a:pt x="444663" y="1501958"/>
                    </a:cubicBezTo>
                    <a:cubicBezTo>
                      <a:pt x="437335" y="1603550"/>
                      <a:pt x="423289" y="1704685"/>
                      <a:pt x="403550" y="1804969"/>
                    </a:cubicBezTo>
                    <a:cubicBezTo>
                      <a:pt x="592363" y="1551751"/>
                      <a:pt x="611163" y="1271880"/>
                      <a:pt x="605383" y="1140451"/>
                    </a:cubicBezTo>
                    <a:cubicBezTo>
                      <a:pt x="606169" y="1131814"/>
                      <a:pt x="620018" y="1132490"/>
                      <a:pt x="620564" y="1141040"/>
                    </a:cubicBezTo>
                    <a:cubicBezTo>
                      <a:pt x="636420" y="1387737"/>
                      <a:pt x="553758" y="1669309"/>
                      <a:pt x="393430" y="1854217"/>
                    </a:cubicBezTo>
                    <a:cubicBezTo>
                      <a:pt x="373561" y="1946388"/>
                      <a:pt x="349112" y="2037817"/>
                      <a:pt x="320976" y="2128155"/>
                    </a:cubicBezTo>
                    <a:cubicBezTo>
                      <a:pt x="315611" y="2145386"/>
                      <a:pt x="307127" y="2163619"/>
                      <a:pt x="298250" y="2182354"/>
                    </a:cubicBezTo>
                    <a:cubicBezTo>
                      <a:pt x="245949" y="2292824"/>
                      <a:pt x="200888" y="2244012"/>
                      <a:pt x="242066" y="2182180"/>
                    </a:cubicBezTo>
                    <a:cubicBezTo>
                      <a:pt x="317072" y="2069464"/>
                      <a:pt x="353866" y="1878819"/>
                      <a:pt x="379777" y="1748851"/>
                    </a:cubicBezTo>
                    <a:lnTo>
                      <a:pt x="379777" y="1748851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10" name="Freeform: Shape 2009">
                <a:extLst>
                  <a:ext uri="{FF2B5EF4-FFF2-40B4-BE49-F238E27FC236}">
                    <a16:creationId xmlns:a16="http://schemas.microsoft.com/office/drawing/2014/main" id="{1FEBC55C-5A41-458C-8E72-3B390C891A0F}"/>
                  </a:ext>
                </a:extLst>
              </p:cNvPr>
              <p:cNvSpPr/>
              <p:nvPr/>
            </p:nvSpPr>
            <p:spPr>
              <a:xfrm>
                <a:off x="1590685" y="5592905"/>
                <a:ext cx="901645" cy="1542831"/>
              </a:xfrm>
              <a:custGeom>
                <a:avLst/>
                <a:gdLst>
                  <a:gd name="connsiteX0" fmla="*/ 686522 w 901645"/>
                  <a:gd name="connsiteY0" fmla="*/ 1530366 h 1542831"/>
                  <a:gd name="connsiteX1" fmla="*/ 318210 w 901645"/>
                  <a:gd name="connsiteY1" fmla="*/ 836099 h 1542831"/>
                  <a:gd name="connsiteX2" fmla="*/ 262070 w 901645"/>
                  <a:gd name="connsiteY2" fmla="*/ 374089 h 1542831"/>
                  <a:gd name="connsiteX3" fmla="*/ 11796 w 901645"/>
                  <a:gd name="connsiteY3" fmla="*/ 19802 h 1542831"/>
                  <a:gd name="connsiteX4" fmla="*/ 203073 w 901645"/>
                  <a:gd name="connsiteY4" fmla="*/ 92648 h 1542831"/>
                  <a:gd name="connsiteX5" fmla="*/ 359672 w 901645"/>
                  <a:gd name="connsiteY5" fmla="*/ 215244 h 1542831"/>
                  <a:gd name="connsiteX6" fmla="*/ 639935 w 901645"/>
                  <a:gd name="connsiteY6" fmla="*/ 524494 h 1542831"/>
                  <a:gd name="connsiteX7" fmla="*/ 858781 w 901645"/>
                  <a:gd name="connsiteY7" fmla="*/ 878781 h 1542831"/>
                  <a:gd name="connsiteX8" fmla="*/ 886305 w 901645"/>
                  <a:gd name="connsiteY8" fmla="*/ 1278173 h 1542831"/>
                  <a:gd name="connsiteX9" fmla="*/ 800678 w 901645"/>
                  <a:gd name="connsiteY9" fmla="*/ 1474728 h 1542831"/>
                  <a:gd name="connsiteX10" fmla="*/ 713763 w 901645"/>
                  <a:gd name="connsiteY10" fmla="*/ 1520661 h 1542831"/>
                  <a:gd name="connsiteX11" fmla="*/ 686522 w 901645"/>
                  <a:gd name="connsiteY11" fmla="*/ 1530366 h 1542831"/>
                  <a:gd name="connsiteX12" fmla="*/ 686522 w 901645"/>
                  <a:gd name="connsiteY12" fmla="*/ 1530366 h 154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45" h="1542831">
                    <a:moveTo>
                      <a:pt x="686522" y="1530366"/>
                    </a:moveTo>
                    <a:cubicBezTo>
                      <a:pt x="474525" y="1642123"/>
                      <a:pt x="328963" y="969207"/>
                      <a:pt x="318210" y="836099"/>
                    </a:cubicBezTo>
                    <a:cubicBezTo>
                      <a:pt x="305844" y="682946"/>
                      <a:pt x="308941" y="521898"/>
                      <a:pt x="262070" y="374089"/>
                    </a:cubicBezTo>
                    <a:cubicBezTo>
                      <a:pt x="217948" y="234939"/>
                      <a:pt x="113258" y="120893"/>
                      <a:pt x="11796" y="19802"/>
                    </a:cubicBezTo>
                    <a:cubicBezTo>
                      <a:pt x="-50581" y="-42336"/>
                      <a:pt x="152299" y="58558"/>
                      <a:pt x="203073" y="92648"/>
                    </a:cubicBezTo>
                    <a:cubicBezTo>
                      <a:pt x="258101" y="129595"/>
                      <a:pt x="310271" y="171122"/>
                      <a:pt x="359672" y="215244"/>
                    </a:cubicBezTo>
                    <a:cubicBezTo>
                      <a:pt x="463685" y="308113"/>
                      <a:pt x="555267" y="413915"/>
                      <a:pt x="639935" y="524494"/>
                    </a:cubicBezTo>
                    <a:cubicBezTo>
                      <a:pt x="723774" y="634025"/>
                      <a:pt x="811496" y="747875"/>
                      <a:pt x="858781" y="878781"/>
                    </a:cubicBezTo>
                    <a:cubicBezTo>
                      <a:pt x="904626" y="1005761"/>
                      <a:pt x="913524" y="1146111"/>
                      <a:pt x="886305" y="1278173"/>
                    </a:cubicBezTo>
                    <a:cubicBezTo>
                      <a:pt x="872346" y="1345916"/>
                      <a:pt x="850340" y="1423975"/>
                      <a:pt x="800678" y="1474728"/>
                    </a:cubicBezTo>
                    <a:cubicBezTo>
                      <a:pt x="778955" y="1496909"/>
                      <a:pt x="746719" y="1514510"/>
                      <a:pt x="713763" y="1520661"/>
                    </a:cubicBezTo>
                    <a:lnTo>
                      <a:pt x="686522" y="1530366"/>
                    </a:lnTo>
                    <a:lnTo>
                      <a:pt x="686522" y="153036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11" name="Freeform: Shape 2010">
                <a:extLst>
                  <a:ext uri="{FF2B5EF4-FFF2-40B4-BE49-F238E27FC236}">
                    <a16:creationId xmlns:a16="http://schemas.microsoft.com/office/drawing/2014/main" id="{2122B46D-9FE4-4D79-BFE8-486FE01849F5}"/>
                  </a:ext>
                </a:extLst>
              </p:cNvPr>
              <p:cNvSpPr/>
              <p:nvPr/>
            </p:nvSpPr>
            <p:spPr>
              <a:xfrm>
                <a:off x="1591642" y="5592885"/>
                <a:ext cx="900630" cy="1528837"/>
              </a:xfrm>
              <a:custGeom>
                <a:avLst/>
                <a:gdLst>
                  <a:gd name="connsiteX0" fmla="*/ 0 w 900630"/>
                  <a:gd name="connsiteY0" fmla="*/ 1107 h 1528837"/>
                  <a:gd name="connsiteX1" fmla="*/ 65 w 900630"/>
                  <a:gd name="connsiteY1" fmla="*/ 1042 h 1528837"/>
                  <a:gd name="connsiteX2" fmla="*/ 202095 w 900630"/>
                  <a:gd name="connsiteY2" fmla="*/ 92667 h 1528837"/>
                  <a:gd name="connsiteX3" fmla="*/ 358693 w 900630"/>
                  <a:gd name="connsiteY3" fmla="*/ 215242 h 1528837"/>
                  <a:gd name="connsiteX4" fmla="*/ 638957 w 900630"/>
                  <a:gd name="connsiteY4" fmla="*/ 524491 h 1528837"/>
                  <a:gd name="connsiteX5" fmla="*/ 857780 w 900630"/>
                  <a:gd name="connsiteY5" fmla="*/ 878801 h 1528837"/>
                  <a:gd name="connsiteX6" fmla="*/ 885283 w 900630"/>
                  <a:gd name="connsiteY6" fmla="*/ 1278192 h 1528837"/>
                  <a:gd name="connsiteX7" fmla="*/ 799656 w 900630"/>
                  <a:gd name="connsiteY7" fmla="*/ 1474747 h 1528837"/>
                  <a:gd name="connsiteX8" fmla="*/ 712763 w 900630"/>
                  <a:gd name="connsiteY8" fmla="*/ 1520680 h 1528837"/>
                  <a:gd name="connsiteX9" fmla="*/ 689840 w 900630"/>
                  <a:gd name="connsiteY9" fmla="*/ 1528837 h 1528837"/>
                  <a:gd name="connsiteX10" fmla="*/ 698106 w 900630"/>
                  <a:gd name="connsiteY10" fmla="*/ 1283056 h 1528837"/>
                  <a:gd name="connsiteX11" fmla="*/ 0 w 900630"/>
                  <a:gd name="connsiteY11" fmla="*/ 1107 h 1528837"/>
                  <a:gd name="connsiteX12" fmla="*/ 0 w 900630"/>
                  <a:gd name="connsiteY12" fmla="*/ 1107 h 15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0" h="1528837">
                    <a:moveTo>
                      <a:pt x="0" y="1107"/>
                    </a:moveTo>
                    <a:lnTo>
                      <a:pt x="65" y="1042"/>
                    </a:lnTo>
                    <a:cubicBezTo>
                      <a:pt x="13697" y="-9623"/>
                      <a:pt x="160045" y="64445"/>
                      <a:pt x="202095" y="92667"/>
                    </a:cubicBezTo>
                    <a:cubicBezTo>
                      <a:pt x="257123" y="129614"/>
                      <a:pt x="309271" y="171119"/>
                      <a:pt x="358693" y="215242"/>
                    </a:cubicBezTo>
                    <a:cubicBezTo>
                      <a:pt x="462685" y="308110"/>
                      <a:pt x="554289" y="413912"/>
                      <a:pt x="638957" y="524491"/>
                    </a:cubicBezTo>
                    <a:cubicBezTo>
                      <a:pt x="722774" y="634023"/>
                      <a:pt x="810495" y="747895"/>
                      <a:pt x="857780" y="878801"/>
                    </a:cubicBezTo>
                    <a:cubicBezTo>
                      <a:pt x="903626" y="1005781"/>
                      <a:pt x="912503" y="1146131"/>
                      <a:pt x="885283" y="1278192"/>
                    </a:cubicBezTo>
                    <a:cubicBezTo>
                      <a:pt x="871325" y="1345935"/>
                      <a:pt x="849318" y="1423995"/>
                      <a:pt x="799656" y="1474747"/>
                    </a:cubicBezTo>
                    <a:cubicBezTo>
                      <a:pt x="777954" y="1496929"/>
                      <a:pt x="745718" y="1514529"/>
                      <a:pt x="712763" y="1520680"/>
                    </a:cubicBezTo>
                    <a:lnTo>
                      <a:pt x="689840" y="1528837"/>
                    </a:lnTo>
                    <a:cubicBezTo>
                      <a:pt x="696143" y="1458499"/>
                      <a:pt x="699153" y="1377321"/>
                      <a:pt x="698106" y="1283056"/>
                    </a:cubicBezTo>
                    <a:cubicBezTo>
                      <a:pt x="689557" y="512779"/>
                      <a:pt x="0" y="1107"/>
                      <a:pt x="0" y="1107"/>
                    </a:cubicBezTo>
                    <a:lnTo>
                      <a:pt x="0" y="1107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12" name="Freeform: Shape 2011">
                <a:extLst>
                  <a:ext uri="{FF2B5EF4-FFF2-40B4-BE49-F238E27FC236}">
                    <a16:creationId xmlns:a16="http://schemas.microsoft.com/office/drawing/2014/main" id="{33D44642-274E-4CBB-B7C8-D000179D141B}"/>
                  </a:ext>
                </a:extLst>
              </p:cNvPr>
              <p:cNvSpPr/>
              <p:nvPr/>
            </p:nvSpPr>
            <p:spPr>
              <a:xfrm>
                <a:off x="1638074" y="5627915"/>
                <a:ext cx="831332" cy="1853580"/>
              </a:xfrm>
              <a:custGeom>
                <a:avLst/>
                <a:gdLst>
                  <a:gd name="connsiteX0" fmla="*/ 543538 w 831332"/>
                  <a:gd name="connsiteY0" fmla="*/ 1785870 h 1853580"/>
                  <a:gd name="connsiteX1" fmla="*/ 647574 w 831332"/>
                  <a:gd name="connsiteY1" fmla="*/ 1424777 h 1853580"/>
                  <a:gd name="connsiteX2" fmla="*/ 574792 w 831332"/>
                  <a:gd name="connsiteY2" fmla="*/ 1276663 h 1853580"/>
                  <a:gd name="connsiteX3" fmla="*/ 391585 w 831332"/>
                  <a:gd name="connsiteY3" fmla="*/ 1090643 h 1853580"/>
                  <a:gd name="connsiteX4" fmla="*/ 402512 w 831332"/>
                  <a:gd name="connsiteY4" fmla="*/ 1079345 h 1853580"/>
                  <a:gd name="connsiteX5" fmla="*/ 612241 w 831332"/>
                  <a:gd name="connsiteY5" fmla="*/ 1286849 h 1853580"/>
                  <a:gd name="connsiteX6" fmla="*/ 652394 w 831332"/>
                  <a:gd name="connsiteY6" fmla="*/ 1353806 h 1853580"/>
                  <a:gd name="connsiteX7" fmla="*/ 636189 w 831332"/>
                  <a:gd name="connsiteY7" fmla="*/ 1143489 h 1853580"/>
                  <a:gd name="connsiteX8" fmla="*/ 572764 w 831332"/>
                  <a:gd name="connsiteY8" fmla="*/ 1020020 h 1853580"/>
                  <a:gd name="connsiteX9" fmla="*/ 383734 w 831332"/>
                  <a:gd name="connsiteY9" fmla="*/ 796878 h 1853580"/>
                  <a:gd name="connsiteX10" fmla="*/ 392218 w 831332"/>
                  <a:gd name="connsiteY10" fmla="*/ 788089 h 1853580"/>
                  <a:gd name="connsiteX11" fmla="*/ 588162 w 831332"/>
                  <a:gd name="connsiteY11" fmla="*/ 1002550 h 1853580"/>
                  <a:gd name="connsiteX12" fmla="*/ 632983 w 831332"/>
                  <a:gd name="connsiteY12" fmla="*/ 1067349 h 1853580"/>
                  <a:gd name="connsiteX13" fmla="*/ 626090 w 831332"/>
                  <a:gd name="connsiteY13" fmla="*/ 1032256 h 1853580"/>
                  <a:gd name="connsiteX14" fmla="*/ 616712 w 831332"/>
                  <a:gd name="connsiteY14" fmla="*/ 991689 h 1853580"/>
                  <a:gd name="connsiteX15" fmla="*/ 588576 w 831332"/>
                  <a:gd name="connsiteY15" fmla="*/ 951034 h 1853580"/>
                  <a:gd name="connsiteX16" fmla="*/ 519939 w 831332"/>
                  <a:gd name="connsiteY16" fmla="*/ 851164 h 1853580"/>
                  <a:gd name="connsiteX17" fmla="*/ 336143 w 831332"/>
                  <a:gd name="connsiteY17" fmla="*/ 678513 h 1853580"/>
                  <a:gd name="connsiteX18" fmla="*/ 340375 w 831332"/>
                  <a:gd name="connsiteY18" fmla="*/ 670923 h 1853580"/>
                  <a:gd name="connsiteX19" fmla="*/ 545283 w 831332"/>
                  <a:gd name="connsiteY19" fmla="*/ 851383 h 1853580"/>
                  <a:gd name="connsiteX20" fmla="*/ 600463 w 831332"/>
                  <a:gd name="connsiteY20" fmla="*/ 931165 h 1853580"/>
                  <a:gd name="connsiteX21" fmla="*/ 299197 w 831332"/>
                  <a:gd name="connsiteY21" fmla="*/ 347497 h 1853580"/>
                  <a:gd name="connsiteX22" fmla="*/ 198 w 831332"/>
                  <a:gd name="connsiteY22" fmla="*/ 298 h 1853580"/>
                  <a:gd name="connsiteX23" fmla="*/ 533157 w 831332"/>
                  <a:gd name="connsiteY23" fmla="*/ 651534 h 1853580"/>
                  <a:gd name="connsiteX24" fmla="*/ 503145 w 831332"/>
                  <a:gd name="connsiteY24" fmla="*/ 422918 h 1853580"/>
                  <a:gd name="connsiteX25" fmla="*/ 515097 w 831332"/>
                  <a:gd name="connsiteY25" fmla="*/ 420998 h 1853580"/>
                  <a:gd name="connsiteX26" fmla="*/ 562164 w 831332"/>
                  <a:gd name="connsiteY26" fmla="*/ 713803 h 1853580"/>
                  <a:gd name="connsiteX27" fmla="*/ 596450 w 831332"/>
                  <a:gd name="connsiteY27" fmla="*/ 797053 h 1853580"/>
                  <a:gd name="connsiteX28" fmla="*/ 598522 w 831332"/>
                  <a:gd name="connsiteY28" fmla="*/ 699495 h 1853580"/>
                  <a:gd name="connsiteX29" fmla="*/ 587639 w 831332"/>
                  <a:gd name="connsiteY29" fmla="*/ 521043 h 1853580"/>
                  <a:gd name="connsiteX30" fmla="*/ 596014 w 831332"/>
                  <a:gd name="connsiteY30" fmla="*/ 521915 h 1853580"/>
                  <a:gd name="connsiteX31" fmla="*/ 618304 w 831332"/>
                  <a:gd name="connsiteY31" fmla="*/ 706365 h 1853580"/>
                  <a:gd name="connsiteX32" fmla="*/ 615861 w 831332"/>
                  <a:gd name="connsiteY32" fmla="*/ 850903 h 1853580"/>
                  <a:gd name="connsiteX33" fmla="*/ 685000 w 831332"/>
                  <a:gd name="connsiteY33" fmla="*/ 1154634 h 1853580"/>
                  <a:gd name="connsiteX34" fmla="*/ 738545 w 831332"/>
                  <a:gd name="connsiteY34" fmla="*/ 981547 h 1853580"/>
                  <a:gd name="connsiteX35" fmla="*/ 761642 w 831332"/>
                  <a:gd name="connsiteY35" fmla="*/ 791949 h 1853580"/>
                  <a:gd name="connsiteX36" fmla="*/ 771566 w 831332"/>
                  <a:gd name="connsiteY36" fmla="*/ 790357 h 1853580"/>
                  <a:gd name="connsiteX37" fmla="*/ 689537 w 831332"/>
                  <a:gd name="connsiteY37" fmla="*/ 1202617 h 1853580"/>
                  <a:gd name="connsiteX38" fmla="*/ 691652 w 831332"/>
                  <a:gd name="connsiteY38" fmla="*/ 1374657 h 1853580"/>
                  <a:gd name="connsiteX39" fmla="*/ 816844 w 831332"/>
                  <a:gd name="connsiteY39" fmla="*/ 973128 h 1853580"/>
                  <a:gd name="connsiteX40" fmla="*/ 831326 w 831332"/>
                  <a:gd name="connsiteY40" fmla="*/ 974655 h 1853580"/>
                  <a:gd name="connsiteX41" fmla="*/ 671565 w 831332"/>
                  <a:gd name="connsiteY41" fmla="*/ 1436272 h 1853580"/>
                  <a:gd name="connsiteX42" fmla="*/ 588511 w 831332"/>
                  <a:gd name="connsiteY42" fmla="*/ 1804671 h 1853580"/>
                  <a:gd name="connsiteX43" fmla="*/ 543538 w 831332"/>
                  <a:gd name="connsiteY43" fmla="*/ 1785870 h 1853580"/>
                  <a:gd name="connsiteX44" fmla="*/ 543538 w 831332"/>
                  <a:gd name="connsiteY44" fmla="*/ 1785870 h 185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32" h="1853580">
                    <a:moveTo>
                      <a:pt x="543538" y="1785870"/>
                    </a:moveTo>
                    <a:cubicBezTo>
                      <a:pt x="593179" y="1657298"/>
                      <a:pt x="633833" y="1552041"/>
                      <a:pt x="647574" y="1424777"/>
                    </a:cubicBezTo>
                    <a:cubicBezTo>
                      <a:pt x="637410" y="1370928"/>
                      <a:pt x="612873" y="1321985"/>
                      <a:pt x="574792" y="1276663"/>
                    </a:cubicBezTo>
                    <a:cubicBezTo>
                      <a:pt x="518653" y="1209836"/>
                      <a:pt x="447573" y="1157709"/>
                      <a:pt x="391585" y="1090643"/>
                    </a:cubicBezTo>
                    <a:cubicBezTo>
                      <a:pt x="385260" y="1083074"/>
                      <a:pt x="395293" y="1071907"/>
                      <a:pt x="402512" y="1079345"/>
                    </a:cubicBezTo>
                    <a:cubicBezTo>
                      <a:pt x="470931" y="1149683"/>
                      <a:pt x="553353" y="1207568"/>
                      <a:pt x="612241" y="1286849"/>
                    </a:cubicBezTo>
                    <a:cubicBezTo>
                      <a:pt x="627159" y="1306936"/>
                      <a:pt x="641183" y="1329662"/>
                      <a:pt x="652394" y="1353806"/>
                    </a:cubicBezTo>
                    <a:cubicBezTo>
                      <a:pt x="655753" y="1273784"/>
                      <a:pt x="652394" y="1220763"/>
                      <a:pt x="636189" y="1143489"/>
                    </a:cubicBezTo>
                    <a:cubicBezTo>
                      <a:pt x="626309" y="1096422"/>
                      <a:pt x="600725" y="1058167"/>
                      <a:pt x="572764" y="1020020"/>
                    </a:cubicBezTo>
                    <a:cubicBezTo>
                      <a:pt x="515228" y="941503"/>
                      <a:pt x="456427" y="862179"/>
                      <a:pt x="383734" y="796878"/>
                    </a:cubicBezTo>
                    <a:cubicBezTo>
                      <a:pt x="377845" y="791579"/>
                      <a:pt x="386220" y="783116"/>
                      <a:pt x="392218" y="788089"/>
                    </a:cubicBezTo>
                    <a:cubicBezTo>
                      <a:pt x="467442" y="850641"/>
                      <a:pt x="528358" y="925647"/>
                      <a:pt x="588162" y="1002550"/>
                    </a:cubicBezTo>
                    <a:cubicBezTo>
                      <a:pt x="604258" y="1023270"/>
                      <a:pt x="620071" y="1044535"/>
                      <a:pt x="632983" y="1067349"/>
                    </a:cubicBezTo>
                    <a:cubicBezTo>
                      <a:pt x="630823" y="1055637"/>
                      <a:pt x="628577" y="1043925"/>
                      <a:pt x="626090" y="1032256"/>
                    </a:cubicBezTo>
                    <a:cubicBezTo>
                      <a:pt x="623190" y="1018668"/>
                      <a:pt x="620005" y="1005168"/>
                      <a:pt x="616712" y="991689"/>
                    </a:cubicBezTo>
                    <a:cubicBezTo>
                      <a:pt x="606330" y="976312"/>
                      <a:pt x="595621" y="962114"/>
                      <a:pt x="588576" y="951034"/>
                    </a:cubicBezTo>
                    <a:cubicBezTo>
                      <a:pt x="566941" y="916923"/>
                      <a:pt x="544476" y="883247"/>
                      <a:pt x="519939" y="851164"/>
                    </a:cubicBezTo>
                    <a:cubicBezTo>
                      <a:pt x="468249" y="783574"/>
                      <a:pt x="407965" y="724599"/>
                      <a:pt x="336143" y="678513"/>
                    </a:cubicBezTo>
                    <a:cubicBezTo>
                      <a:pt x="331432" y="675482"/>
                      <a:pt x="335293" y="668546"/>
                      <a:pt x="340375" y="670923"/>
                    </a:cubicBezTo>
                    <a:cubicBezTo>
                      <a:pt x="425064" y="710684"/>
                      <a:pt x="489754" y="777315"/>
                      <a:pt x="545283" y="851383"/>
                    </a:cubicBezTo>
                    <a:cubicBezTo>
                      <a:pt x="564694" y="877271"/>
                      <a:pt x="582862" y="904033"/>
                      <a:pt x="600463" y="931165"/>
                    </a:cubicBezTo>
                    <a:cubicBezTo>
                      <a:pt x="539002" y="719626"/>
                      <a:pt x="430888" y="523856"/>
                      <a:pt x="299197" y="347497"/>
                    </a:cubicBezTo>
                    <a:cubicBezTo>
                      <a:pt x="207724" y="224989"/>
                      <a:pt x="103623" y="112665"/>
                      <a:pt x="198" y="298"/>
                    </a:cubicBezTo>
                    <a:cubicBezTo>
                      <a:pt x="-9551" y="-10302"/>
                      <a:pt x="342795" y="262939"/>
                      <a:pt x="533157" y="651534"/>
                    </a:cubicBezTo>
                    <a:cubicBezTo>
                      <a:pt x="523865" y="575089"/>
                      <a:pt x="505610" y="499952"/>
                      <a:pt x="503145" y="422918"/>
                    </a:cubicBezTo>
                    <a:cubicBezTo>
                      <a:pt x="502906" y="415851"/>
                      <a:pt x="512873" y="414521"/>
                      <a:pt x="515097" y="420998"/>
                    </a:cubicBezTo>
                    <a:cubicBezTo>
                      <a:pt x="545872" y="510661"/>
                      <a:pt x="560528" y="617379"/>
                      <a:pt x="562164" y="713803"/>
                    </a:cubicBezTo>
                    <a:cubicBezTo>
                      <a:pt x="574335" y="741284"/>
                      <a:pt x="585807" y="769048"/>
                      <a:pt x="596450" y="797053"/>
                    </a:cubicBezTo>
                    <a:cubicBezTo>
                      <a:pt x="597257" y="764534"/>
                      <a:pt x="598260" y="732014"/>
                      <a:pt x="598522" y="699495"/>
                    </a:cubicBezTo>
                    <a:cubicBezTo>
                      <a:pt x="599002" y="640171"/>
                      <a:pt x="577955" y="579473"/>
                      <a:pt x="587639" y="521043"/>
                    </a:cubicBezTo>
                    <a:cubicBezTo>
                      <a:pt x="588446" y="516201"/>
                      <a:pt x="595752" y="517291"/>
                      <a:pt x="596014" y="521915"/>
                    </a:cubicBezTo>
                    <a:cubicBezTo>
                      <a:pt x="599416" y="584445"/>
                      <a:pt x="618348" y="642897"/>
                      <a:pt x="618304" y="706365"/>
                    </a:cubicBezTo>
                    <a:cubicBezTo>
                      <a:pt x="618261" y="754392"/>
                      <a:pt x="617759" y="802746"/>
                      <a:pt x="615861" y="850903"/>
                    </a:cubicBezTo>
                    <a:cubicBezTo>
                      <a:pt x="649449" y="949595"/>
                      <a:pt x="673157" y="1051187"/>
                      <a:pt x="685000" y="1154634"/>
                    </a:cubicBezTo>
                    <a:cubicBezTo>
                      <a:pt x="709690" y="1100043"/>
                      <a:pt x="723408" y="1038581"/>
                      <a:pt x="738545" y="981547"/>
                    </a:cubicBezTo>
                    <a:cubicBezTo>
                      <a:pt x="760748" y="897839"/>
                      <a:pt x="762449" y="878776"/>
                      <a:pt x="761642" y="791949"/>
                    </a:cubicBezTo>
                    <a:cubicBezTo>
                      <a:pt x="761598" y="786300"/>
                      <a:pt x="769995" y="784708"/>
                      <a:pt x="771566" y="790357"/>
                    </a:cubicBezTo>
                    <a:cubicBezTo>
                      <a:pt x="793376" y="867740"/>
                      <a:pt x="726026" y="1190250"/>
                      <a:pt x="689537" y="1202617"/>
                    </a:cubicBezTo>
                    <a:cubicBezTo>
                      <a:pt x="693986" y="1259498"/>
                      <a:pt x="694837" y="1316903"/>
                      <a:pt x="691652" y="1374657"/>
                    </a:cubicBezTo>
                    <a:cubicBezTo>
                      <a:pt x="765721" y="1255180"/>
                      <a:pt x="789537" y="1115201"/>
                      <a:pt x="816844" y="973128"/>
                    </a:cubicBezTo>
                    <a:cubicBezTo>
                      <a:pt x="818392" y="965102"/>
                      <a:pt x="831675" y="966323"/>
                      <a:pt x="831326" y="974655"/>
                    </a:cubicBezTo>
                    <a:cubicBezTo>
                      <a:pt x="827705" y="1061242"/>
                      <a:pt x="768491" y="1419870"/>
                      <a:pt x="671565" y="1436272"/>
                    </a:cubicBezTo>
                    <a:cubicBezTo>
                      <a:pt x="658588" y="1565149"/>
                      <a:pt x="638937" y="1687483"/>
                      <a:pt x="588511" y="1804671"/>
                    </a:cubicBezTo>
                    <a:cubicBezTo>
                      <a:pt x="550670" y="1892784"/>
                      <a:pt x="520136" y="1846503"/>
                      <a:pt x="543538" y="1785870"/>
                    </a:cubicBezTo>
                    <a:lnTo>
                      <a:pt x="543538" y="1785870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13" name="Freeform: Shape 2012">
                <a:extLst>
                  <a:ext uri="{FF2B5EF4-FFF2-40B4-BE49-F238E27FC236}">
                    <a16:creationId xmlns:a16="http://schemas.microsoft.com/office/drawing/2014/main" id="{02EFD766-A53D-4EA9-842F-255A51E3756E}"/>
                  </a:ext>
                </a:extLst>
              </p:cNvPr>
              <p:cNvSpPr/>
              <p:nvPr/>
            </p:nvSpPr>
            <p:spPr>
              <a:xfrm>
                <a:off x="2993117" y="5759656"/>
                <a:ext cx="835642" cy="1787805"/>
              </a:xfrm>
              <a:custGeom>
                <a:avLst/>
                <a:gdLst>
                  <a:gd name="connsiteX0" fmla="*/ 835266 w 835642"/>
                  <a:gd name="connsiteY0" fmla="*/ 1187540 h 1787805"/>
                  <a:gd name="connsiteX1" fmla="*/ 738341 w 835642"/>
                  <a:gd name="connsiteY1" fmla="*/ 775607 h 1787805"/>
                  <a:gd name="connsiteX2" fmla="*/ 422090 w 835642"/>
                  <a:gd name="connsiteY2" fmla="*/ 404700 h 1787805"/>
                  <a:gd name="connsiteX3" fmla="*/ 206604 w 835642"/>
                  <a:gd name="connsiteY3" fmla="*/ 217763 h 1787805"/>
                  <a:gd name="connsiteX4" fmla="*/ 24531 w 835642"/>
                  <a:gd name="connsiteY4" fmla="*/ 10303 h 1787805"/>
                  <a:gd name="connsiteX5" fmla="*/ 96876 w 835642"/>
                  <a:gd name="connsiteY5" fmla="*/ 424809 h 1787805"/>
                  <a:gd name="connsiteX6" fmla="*/ 251970 w 835642"/>
                  <a:gd name="connsiteY6" fmla="*/ 665181 h 1787805"/>
                  <a:gd name="connsiteX7" fmla="*/ 412014 w 835642"/>
                  <a:gd name="connsiteY7" fmla="*/ 885314 h 1787805"/>
                  <a:gd name="connsiteX8" fmla="*/ 495439 w 835642"/>
                  <a:gd name="connsiteY8" fmla="*/ 1669266 h 1787805"/>
                  <a:gd name="connsiteX9" fmla="*/ 561393 w 835642"/>
                  <a:gd name="connsiteY9" fmla="*/ 1787805 h 1787805"/>
                  <a:gd name="connsiteX10" fmla="*/ 835266 w 835642"/>
                  <a:gd name="connsiteY10" fmla="*/ 1187540 h 1787805"/>
                  <a:gd name="connsiteX11" fmla="*/ 835266 w 835642"/>
                  <a:gd name="connsiteY11" fmla="*/ 1187540 h 1787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5642" h="1787805">
                    <a:moveTo>
                      <a:pt x="835266" y="1187540"/>
                    </a:moveTo>
                    <a:cubicBezTo>
                      <a:pt x="839672" y="1048063"/>
                      <a:pt x="805299" y="905205"/>
                      <a:pt x="738341" y="775607"/>
                    </a:cubicBezTo>
                    <a:cubicBezTo>
                      <a:pt x="664513" y="632749"/>
                      <a:pt x="545254" y="513948"/>
                      <a:pt x="422090" y="404700"/>
                    </a:cubicBezTo>
                    <a:cubicBezTo>
                      <a:pt x="350989" y="341668"/>
                      <a:pt x="277117" y="281384"/>
                      <a:pt x="206604" y="217763"/>
                    </a:cubicBezTo>
                    <a:cubicBezTo>
                      <a:pt x="136680" y="154644"/>
                      <a:pt x="62808" y="94644"/>
                      <a:pt x="24531" y="10303"/>
                    </a:cubicBezTo>
                    <a:cubicBezTo>
                      <a:pt x="-4760" y="-54212"/>
                      <a:pt x="-32394" y="196346"/>
                      <a:pt x="96876" y="424809"/>
                    </a:cubicBezTo>
                    <a:cubicBezTo>
                      <a:pt x="143681" y="507558"/>
                      <a:pt x="195263" y="587493"/>
                      <a:pt x="251970" y="665181"/>
                    </a:cubicBezTo>
                    <a:cubicBezTo>
                      <a:pt x="305492" y="738486"/>
                      <a:pt x="362766" y="809566"/>
                      <a:pt x="412014" y="885314"/>
                    </a:cubicBezTo>
                    <a:cubicBezTo>
                      <a:pt x="570815" y="1129612"/>
                      <a:pt x="603945" y="1422176"/>
                      <a:pt x="495439" y="1669266"/>
                    </a:cubicBezTo>
                    <a:lnTo>
                      <a:pt x="561393" y="1787805"/>
                    </a:lnTo>
                    <a:cubicBezTo>
                      <a:pt x="713084" y="1617772"/>
                      <a:pt x="827894" y="1420366"/>
                      <a:pt x="835266" y="1187540"/>
                    </a:cubicBezTo>
                    <a:lnTo>
                      <a:pt x="835266" y="1187540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14" name="Freeform: Shape 2013">
                <a:extLst>
                  <a:ext uri="{FF2B5EF4-FFF2-40B4-BE49-F238E27FC236}">
                    <a16:creationId xmlns:a16="http://schemas.microsoft.com/office/drawing/2014/main" id="{C5979834-1572-4D6A-9650-CFF7ABB8191C}"/>
                  </a:ext>
                </a:extLst>
              </p:cNvPr>
              <p:cNvSpPr/>
              <p:nvPr/>
            </p:nvSpPr>
            <p:spPr>
              <a:xfrm>
                <a:off x="3009600" y="5759861"/>
                <a:ext cx="819141" cy="1787556"/>
              </a:xfrm>
              <a:custGeom>
                <a:avLst/>
                <a:gdLst>
                  <a:gd name="connsiteX0" fmla="*/ 818761 w 819141"/>
                  <a:gd name="connsiteY0" fmla="*/ 1187313 h 1787556"/>
                  <a:gd name="connsiteX1" fmla="*/ 721836 w 819141"/>
                  <a:gd name="connsiteY1" fmla="*/ 775381 h 1787556"/>
                  <a:gd name="connsiteX2" fmla="*/ 405586 w 819141"/>
                  <a:gd name="connsiteY2" fmla="*/ 404474 h 1787556"/>
                  <a:gd name="connsiteX3" fmla="*/ 190099 w 819141"/>
                  <a:gd name="connsiteY3" fmla="*/ 217515 h 1787556"/>
                  <a:gd name="connsiteX4" fmla="*/ 68288 w 819141"/>
                  <a:gd name="connsiteY4" fmla="*/ 101113 h 1787556"/>
                  <a:gd name="connsiteX5" fmla="*/ 411344 w 819141"/>
                  <a:gd name="connsiteY5" fmla="*/ 555925 h 1787556"/>
                  <a:gd name="connsiteX6" fmla="*/ 667398 w 819141"/>
                  <a:gd name="connsiteY6" fmla="*/ 1491067 h 1787556"/>
                  <a:gd name="connsiteX7" fmla="*/ 530472 w 819141"/>
                  <a:gd name="connsiteY7" fmla="*/ 1761690 h 1787556"/>
                  <a:gd name="connsiteX8" fmla="*/ 544867 w 819141"/>
                  <a:gd name="connsiteY8" fmla="*/ 1787557 h 1787556"/>
                  <a:gd name="connsiteX9" fmla="*/ 818761 w 819141"/>
                  <a:gd name="connsiteY9" fmla="*/ 1187313 h 1787556"/>
                  <a:gd name="connsiteX10" fmla="*/ 818761 w 819141"/>
                  <a:gd name="connsiteY10" fmla="*/ 1187313 h 1787556"/>
                  <a:gd name="connsiteX11" fmla="*/ 11145 w 819141"/>
                  <a:gd name="connsiteY11" fmla="*/ 16729 h 1787556"/>
                  <a:gd name="connsiteX12" fmla="*/ 8048 w 819141"/>
                  <a:gd name="connsiteY12" fmla="*/ 10098 h 1787556"/>
                  <a:gd name="connsiteX13" fmla="*/ 0 w 819141"/>
                  <a:gd name="connsiteY13" fmla="*/ 0 h 1787556"/>
                  <a:gd name="connsiteX14" fmla="*/ 11145 w 819141"/>
                  <a:gd name="connsiteY14" fmla="*/ 16729 h 1787556"/>
                  <a:gd name="connsiteX15" fmla="*/ 11145 w 819141"/>
                  <a:gd name="connsiteY15" fmla="*/ 16729 h 178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19141" h="1787556">
                    <a:moveTo>
                      <a:pt x="818761" y="1187313"/>
                    </a:moveTo>
                    <a:cubicBezTo>
                      <a:pt x="823189" y="1047836"/>
                      <a:pt x="788816" y="905000"/>
                      <a:pt x="721836" y="775381"/>
                    </a:cubicBezTo>
                    <a:cubicBezTo>
                      <a:pt x="648030" y="632523"/>
                      <a:pt x="528771" y="513722"/>
                      <a:pt x="405586" y="404474"/>
                    </a:cubicBezTo>
                    <a:cubicBezTo>
                      <a:pt x="334484" y="341442"/>
                      <a:pt x="260612" y="281158"/>
                      <a:pt x="190099" y="217515"/>
                    </a:cubicBezTo>
                    <a:cubicBezTo>
                      <a:pt x="148049" y="179587"/>
                      <a:pt x="104602" y="142771"/>
                      <a:pt x="68288" y="101113"/>
                    </a:cubicBezTo>
                    <a:cubicBezTo>
                      <a:pt x="155006" y="227569"/>
                      <a:pt x="298213" y="429686"/>
                      <a:pt x="411344" y="555925"/>
                    </a:cubicBezTo>
                    <a:cubicBezTo>
                      <a:pt x="585783" y="750561"/>
                      <a:pt x="819176" y="992438"/>
                      <a:pt x="667398" y="1491067"/>
                    </a:cubicBezTo>
                    <a:cubicBezTo>
                      <a:pt x="635794" y="1594884"/>
                      <a:pt x="586328" y="1684764"/>
                      <a:pt x="530472" y="1761690"/>
                    </a:cubicBezTo>
                    <a:lnTo>
                      <a:pt x="544867" y="1787557"/>
                    </a:lnTo>
                    <a:cubicBezTo>
                      <a:pt x="696601" y="1617567"/>
                      <a:pt x="811412" y="1420161"/>
                      <a:pt x="818761" y="1187313"/>
                    </a:cubicBezTo>
                    <a:lnTo>
                      <a:pt x="818761" y="1187313"/>
                    </a:lnTo>
                    <a:close/>
                    <a:moveTo>
                      <a:pt x="11145" y="16729"/>
                    </a:moveTo>
                    <a:lnTo>
                      <a:pt x="8048" y="10098"/>
                    </a:lnTo>
                    <a:cubicBezTo>
                      <a:pt x="5300" y="4079"/>
                      <a:pt x="2573" y="807"/>
                      <a:pt x="0" y="0"/>
                    </a:cubicBezTo>
                    <a:lnTo>
                      <a:pt x="11145" y="16729"/>
                    </a:lnTo>
                    <a:lnTo>
                      <a:pt x="11145" y="16729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15" name="Freeform: Shape 2014">
                <a:extLst>
                  <a:ext uri="{FF2B5EF4-FFF2-40B4-BE49-F238E27FC236}">
                    <a16:creationId xmlns:a16="http://schemas.microsoft.com/office/drawing/2014/main" id="{13A95352-DD27-40F5-BAB4-F8851655E1F2}"/>
                  </a:ext>
                </a:extLst>
              </p:cNvPr>
              <p:cNvSpPr/>
              <p:nvPr/>
            </p:nvSpPr>
            <p:spPr>
              <a:xfrm>
                <a:off x="2995794" y="5760880"/>
                <a:ext cx="810973" cy="1765621"/>
              </a:xfrm>
              <a:custGeom>
                <a:avLst/>
                <a:gdLst>
                  <a:gd name="connsiteX0" fmla="*/ 588226 w 810973"/>
                  <a:gd name="connsiteY0" fmla="*/ 567621 h 1765621"/>
                  <a:gd name="connsiteX1" fmla="*/ 453743 w 810973"/>
                  <a:gd name="connsiteY1" fmla="*/ 434316 h 1765621"/>
                  <a:gd name="connsiteX2" fmla="*/ 718914 w 810973"/>
                  <a:gd name="connsiteY2" fmla="*/ 818200 h 1765621"/>
                  <a:gd name="connsiteX3" fmla="*/ 625173 w 810973"/>
                  <a:gd name="connsiteY3" fmla="*/ 1706973 h 1765621"/>
                  <a:gd name="connsiteX4" fmla="*/ 729361 w 810973"/>
                  <a:gd name="connsiteY4" fmla="*/ 1549546 h 1765621"/>
                  <a:gd name="connsiteX5" fmla="*/ 793832 w 810973"/>
                  <a:gd name="connsiteY5" fmla="*/ 1339599 h 1765621"/>
                  <a:gd name="connsiteX6" fmla="*/ 772633 w 810973"/>
                  <a:gd name="connsiteY6" fmla="*/ 902781 h 1765621"/>
                  <a:gd name="connsiteX7" fmla="*/ 588226 w 810973"/>
                  <a:gd name="connsiteY7" fmla="*/ 567621 h 1765621"/>
                  <a:gd name="connsiteX8" fmla="*/ 588226 w 810973"/>
                  <a:gd name="connsiteY8" fmla="*/ 567621 h 1765621"/>
                  <a:gd name="connsiteX9" fmla="*/ 100655 w 810973"/>
                  <a:gd name="connsiteY9" fmla="*/ 120399 h 1765621"/>
                  <a:gd name="connsiteX10" fmla="*/ 29619 w 810973"/>
                  <a:gd name="connsiteY10" fmla="*/ 24979 h 1765621"/>
                  <a:gd name="connsiteX11" fmla="*/ 13937 w 810973"/>
                  <a:gd name="connsiteY11" fmla="*/ 856 h 1765621"/>
                  <a:gd name="connsiteX12" fmla="*/ 10949 w 810973"/>
                  <a:gd name="connsiteY12" fmla="*/ 2209 h 1765621"/>
                  <a:gd name="connsiteX13" fmla="*/ 598346 w 810973"/>
                  <a:gd name="connsiteY13" fmla="*/ 841232 h 1765621"/>
                  <a:gd name="connsiteX14" fmla="*/ 516404 w 810973"/>
                  <a:gd name="connsiteY14" fmla="*/ 1710594 h 1765621"/>
                  <a:gd name="connsiteX15" fmla="*/ 527615 w 810973"/>
                  <a:gd name="connsiteY15" fmla="*/ 1730746 h 1765621"/>
                  <a:gd name="connsiteX16" fmla="*/ 673221 w 810973"/>
                  <a:gd name="connsiteY16" fmla="*/ 1362653 h 1765621"/>
                  <a:gd name="connsiteX17" fmla="*/ 652021 w 810973"/>
                  <a:gd name="connsiteY17" fmla="*/ 925834 h 1765621"/>
                  <a:gd name="connsiteX18" fmla="*/ 401922 w 810973"/>
                  <a:gd name="connsiteY18" fmla="*/ 507795 h 1765621"/>
                  <a:gd name="connsiteX19" fmla="*/ 206326 w 810973"/>
                  <a:gd name="connsiteY19" fmla="*/ 274511 h 1765621"/>
                  <a:gd name="connsiteX20" fmla="*/ 165432 w 810973"/>
                  <a:gd name="connsiteY20" fmla="*/ 222057 h 1765621"/>
                  <a:gd name="connsiteX21" fmla="*/ 369969 w 810973"/>
                  <a:gd name="connsiteY21" fmla="*/ 427838 h 1765621"/>
                  <a:gd name="connsiteX22" fmla="*/ 653919 w 810973"/>
                  <a:gd name="connsiteY22" fmla="*/ 830065 h 1765621"/>
                  <a:gd name="connsiteX23" fmla="*/ 564867 w 810973"/>
                  <a:gd name="connsiteY23" fmla="*/ 1696482 h 1765621"/>
                  <a:gd name="connsiteX24" fmla="*/ 534158 w 810973"/>
                  <a:gd name="connsiteY24" fmla="*/ 1742568 h 1765621"/>
                  <a:gd name="connsiteX25" fmla="*/ 546983 w 810973"/>
                  <a:gd name="connsiteY25" fmla="*/ 1765621 h 1765621"/>
                  <a:gd name="connsiteX26" fmla="*/ 731127 w 810973"/>
                  <a:gd name="connsiteY26" fmla="*/ 1329130 h 1765621"/>
                  <a:gd name="connsiteX27" fmla="*/ 471540 w 810973"/>
                  <a:gd name="connsiteY27" fmla="*/ 499922 h 1765621"/>
                  <a:gd name="connsiteX28" fmla="*/ 100655 w 810973"/>
                  <a:gd name="connsiteY28" fmla="*/ 120399 h 1765621"/>
                  <a:gd name="connsiteX29" fmla="*/ 100655 w 810973"/>
                  <a:gd name="connsiteY29" fmla="*/ 120399 h 1765621"/>
                  <a:gd name="connsiteX30" fmla="*/ 2137 w 810973"/>
                  <a:gd name="connsiteY30" fmla="*/ 16473 h 1765621"/>
                  <a:gd name="connsiteX31" fmla="*/ 0 w 810973"/>
                  <a:gd name="connsiteY31" fmla="*/ 27879 h 1765621"/>
                  <a:gd name="connsiteX32" fmla="*/ 255705 w 810973"/>
                  <a:gd name="connsiteY32" fmla="*/ 469256 h 1765621"/>
                  <a:gd name="connsiteX33" fmla="*/ 501551 w 810973"/>
                  <a:gd name="connsiteY33" fmla="*/ 889935 h 1765621"/>
                  <a:gd name="connsiteX34" fmla="*/ 573373 w 810973"/>
                  <a:gd name="connsiteY34" fmla="*/ 1326142 h 1765621"/>
                  <a:gd name="connsiteX35" fmla="*/ 549491 w 810973"/>
                  <a:gd name="connsiteY35" fmla="*/ 1463264 h 1765621"/>
                  <a:gd name="connsiteX36" fmla="*/ 492718 w 810973"/>
                  <a:gd name="connsiteY36" fmla="*/ 1668063 h 1765621"/>
                  <a:gd name="connsiteX37" fmla="*/ 496186 w 810973"/>
                  <a:gd name="connsiteY37" fmla="*/ 1674279 h 1765621"/>
                  <a:gd name="connsiteX38" fmla="*/ 586765 w 810973"/>
                  <a:gd name="connsiteY38" fmla="*/ 1403700 h 1765621"/>
                  <a:gd name="connsiteX39" fmla="*/ 337930 w 810973"/>
                  <a:gd name="connsiteY39" fmla="*/ 547141 h 1765621"/>
                  <a:gd name="connsiteX40" fmla="*/ 2137 w 810973"/>
                  <a:gd name="connsiteY40" fmla="*/ 16473 h 1765621"/>
                  <a:gd name="connsiteX41" fmla="*/ 2137 w 810973"/>
                  <a:gd name="connsiteY41" fmla="*/ 16473 h 176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810973" h="1765621">
                    <a:moveTo>
                      <a:pt x="588226" y="567621"/>
                    </a:moveTo>
                    <a:cubicBezTo>
                      <a:pt x="546110" y="521056"/>
                      <a:pt x="500483" y="476868"/>
                      <a:pt x="453743" y="434316"/>
                    </a:cubicBezTo>
                    <a:cubicBezTo>
                      <a:pt x="554332" y="555909"/>
                      <a:pt x="652327" y="678788"/>
                      <a:pt x="718914" y="818200"/>
                    </a:cubicBezTo>
                    <a:cubicBezTo>
                      <a:pt x="860659" y="1114821"/>
                      <a:pt x="787180" y="1446884"/>
                      <a:pt x="625173" y="1706973"/>
                    </a:cubicBezTo>
                    <a:cubicBezTo>
                      <a:pt x="664191" y="1656809"/>
                      <a:pt x="699437" y="1604399"/>
                      <a:pt x="729361" y="1549546"/>
                    </a:cubicBezTo>
                    <a:cubicBezTo>
                      <a:pt x="757976" y="1481956"/>
                      <a:pt x="779917" y="1411879"/>
                      <a:pt x="793832" y="1339599"/>
                    </a:cubicBezTo>
                    <a:cubicBezTo>
                      <a:pt x="821335" y="1196501"/>
                      <a:pt x="816777" y="1046729"/>
                      <a:pt x="772633" y="902781"/>
                    </a:cubicBezTo>
                    <a:cubicBezTo>
                      <a:pt x="735380" y="781341"/>
                      <a:pt x="667223" y="671656"/>
                      <a:pt x="588226" y="567621"/>
                    </a:cubicBezTo>
                    <a:lnTo>
                      <a:pt x="588226" y="567621"/>
                    </a:lnTo>
                    <a:close/>
                    <a:moveTo>
                      <a:pt x="100655" y="120399"/>
                    </a:moveTo>
                    <a:cubicBezTo>
                      <a:pt x="72912" y="91348"/>
                      <a:pt x="48136" y="60311"/>
                      <a:pt x="29619" y="24979"/>
                    </a:cubicBezTo>
                    <a:lnTo>
                      <a:pt x="13937" y="856"/>
                    </a:lnTo>
                    <a:cubicBezTo>
                      <a:pt x="12759" y="-932"/>
                      <a:pt x="10076" y="355"/>
                      <a:pt x="10949" y="2209"/>
                    </a:cubicBezTo>
                    <a:cubicBezTo>
                      <a:pt x="155552" y="309386"/>
                      <a:pt x="452326" y="535603"/>
                      <a:pt x="598346" y="841232"/>
                    </a:cubicBezTo>
                    <a:cubicBezTo>
                      <a:pt x="736580" y="1130547"/>
                      <a:pt x="670080" y="1453515"/>
                      <a:pt x="516404" y="1710594"/>
                    </a:cubicBezTo>
                    <a:lnTo>
                      <a:pt x="527615" y="1730746"/>
                    </a:lnTo>
                    <a:cubicBezTo>
                      <a:pt x="596928" y="1616177"/>
                      <a:pt x="648161" y="1493057"/>
                      <a:pt x="673221" y="1362653"/>
                    </a:cubicBezTo>
                    <a:cubicBezTo>
                      <a:pt x="700724" y="1219555"/>
                      <a:pt x="696165" y="1069783"/>
                      <a:pt x="652021" y="925834"/>
                    </a:cubicBezTo>
                    <a:cubicBezTo>
                      <a:pt x="604758" y="771701"/>
                      <a:pt x="507724" y="636498"/>
                      <a:pt x="401922" y="507795"/>
                    </a:cubicBezTo>
                    <a:cubicBezTo>
                      <a:pt x="337537" y="429474"/>
                      <a:pt x="270034" y="353269"/>
                      <a:pt x="206326" y="274511"/>
                    </a:cubicBezTo>
                    <a:cubicBezTo>
                      <a:pt x="192324" y="257194"/>
                      <a:pt x="178714" y="239702"/>
                      <a:pt x="165432" y="222057"/>
                    </a:cubicBezTo>
                    <a:cubicBezTo>
                      <a:pt x="229685" y="293944"/>
                      <a:pt x="302074" y="360182"/>
                      <a:pt x="369969" y="427838"/>
                    </a:cubicBezTo>
                    <a:cubicBezTo>
                      <a:pt x="489730" y="547119"/>
                      <a:pt x="594922" y="674513"/>
                      <a:pt x="653919" y="830065"/>
                    </a:cubicBezTo>
                    <a:cubicBezTo>
                      <a:pt x="763124" y="1117984"/>
                      <a:pt x="726634" y="1440581"/>
                      <a:pt x="564867" y="1696482"/>
                    </a:cubicBezTo>
                    <a:cubicBezTo>
                      <a:pt x="554987" y="1712120"/>
                      <a:pt x="544736" y="1727475"/>
                      <a:pt x="534158" y="1742568"/>
                    </a:cubicBezTo>
                    <a:lnTo>
                      <a:pt x="546983" y="1765621"/>
                    </a:lnTo>
                    <a:cubicBezTo>
                      <a:pt x="639524" y="1636133"/>
                      <a:pt x="706155" y="1491356"/>
                      <a:pt x="731127" y="1329130"/>
                    </a:cubicBezTo>
                    <a:cubicBezTo>
                      <a:pt x="777169" y="1029936"/>
                      <a:pt x="685151" y="732180"/>
                      <a:pt x="471540" y="499922"/>
                    </a:cubicBezTo>
                    <a:cubicBezTo>
                      <a:pt x="351496" y="369343"/>
                      <a:pt x="214265" y="255362"/>
                      <a:pt x="100655" y="120399"/>
                    </a:cubicBezTo>
                    <a:lnTo>
                      <a:pt x="100655" y="120399"/>
                    </a:lnTo>
                    <a:close/>
                    <a:moveTo>
                      <a:pt x="2137" y="16473"/>
                    </a:moveTo>
                    <a:cubicBezTo>
                      <a:pt x="1330" y="19831"/>
                      <a:pt x="611" y="23648"/>
                      <a:pt x="0" y="27879"/>
                    </a:cubicBezTo>
                    <a:cubicBezTo>
                      <a:pt x="78496" y="245351"/>
                      <a:pt x="118343" y="279462"/>
                      <a:pt x="255705" y="469256"/>
                    </a:cubicBezTo>
                    <a:cubicBezTo>
                      <a:pt x="352303" y="602736"/>
                      <a:pt x="441616" y="741144"/>
                      <a:pt x="501551" y="889935"/>
                    </a:cubicBezTo>
                    <a:cubicBezTo>
                      <a:pt x="558586" y="1031528"/>
                      <a:pt x="587048" y="1179511"/>
                      <a:pt x="573373" y="1326142"/>
                    </a:cubicBezTo>
                    <a:cubicBezTo>
                      <a:pt x="569054" y="1372533"/>
                      <a:pt x="560941" y="1418313"/>
                      <a:pt x="549491" y="1463264"/>
                    </a:cubicBezTo>
                    <a:cubicBezTo>
                      <a:pt x="540374" y="1533581"/>
                      <a:pt x="521552" y="1602414"/>
                      <a:pt x="492718" y="1668063"/>
                    </a:cubicBezTo>
                    <a:lnTo>
                      <a:pt x="496186" y="1674279"/>
                    </a:lnTo>
                    <a:cubicBezTo>
                      <a:pt x="538520" y="1588368"/>
                      <a:pt x="569971" y="1497725"/>
                      <a:pt x="586765" y="1403700"/>
                    </a:cubicBezTo>
                    <a:cubicBezTo>
                      <a:pt x="640440" y="1103393"/>
                      <a:pt x="517451" y="810239"/>
                      <a:pt x="337930" y="547141"/>
                    </a:cubicBezTo>
                    <a:cubicBezTo>
                      <a:pt x="197929" y="341862"/>
                      <a:pt x="114614" y="247335"/>
                      <a:pt x="2137" y="16473"/>
                    </a:cubicBezTo>
                    <a:lnTo>
                      <a:pt x="2137" y="16473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16" name="Freeform: Shape 2015">
                <a:extLst>
                  <a:ext uri="{FF2B5EF4-FFF2-40B4-BE49-F238E27FC236}">
                    <a16:creationId xmlns:a16="http://schemas.microsoft.com/office/drawing/2014/main" id="{04FDC779-FA70-4F00-B84B-61941CA70BA8}"/>
                  </a:ext>
                </a:extLst>
              </p:cNvPr>
              <p:cNvSpPr/>
              <p:nvPr/>
            </p:nvSpPr>
            <p:spPr>
              <a:xfrm>
                <a:off x="3266968" y="5471463"/>
                <a:ext cx="885942" cy="2017654"/>
              </a:xfrm>
              <a:custGeom>
                <a:avLst/>
                <a:gdLst>
                  <a:gd name="connsiteX0" fmla="*/ 821875 w 885942"/>
                  <a:gd name="connsiteY0" fmla="*/ 1136145 h 2017654"/>
                  <a:gd name="connsiteX1" fmla="*/ 636443 w 885942"/>
                  <a:gd name="connsiteY1" fmla="*/ 739021 h 2017654"/>
                  <a:gd name="connsiteX2" fmla="*/ 322155 w 885942"/>
                  <a:gd name="connsiteY2" fmla="*/ 406173 h 2017654"/>
                  <a:gd name="connsiteX3" fmla="*/ 154608 w 885942"/>
                  <a:gd name="connsiteY3" fmla="*/ 216619 h 2017654"/>
                  <a:gd name="connsiteX4" fmla="*/ 17508 w 885942"/>
                  <a:gd name="connsiteY4" fmla="*/ 3248 h 2017654"/>
                  <a:gd name="connsiteX5" fmla="*/ 16 w 885942"/>
                  <a:gd name="connsiteY5" fmla="*/ 10555 h 2017654"/>
                  <a:gd name="connsiteX6" fmla="*/ 2154 w 885942"/>
                  <a:gd name="connsiteY6" fmla="*/ 30708 h 2017654"/>
                  <a:gd name="connsiteX7" fmla="*/ 65033 w 885942"/>
                  <a:gd name="connsiteY7" fmla="*/ 519609 h 2017654"/>
                  <a:gd name="connsiteX8" fmla="*/ 310727 w 885942"/>
                  <a:gd name="connsiteY8" fmla="*/ 987551 h 2017654"/>
                  <a:gd name="connsiteX9" fmla="*/ 608591 w 885942"/>
                  <a:gd name="connsiteY9" fmla="*/ 1427597 h 2017654"/>
                  <a:gd name="connsiteX10" fmla="*/ 745735 w 885942"/>
                  <a:gd name="connsiteY10" fmla="*/ 1908690 h 2017654"/>
                  <a:gd name="connsiteX11" fmla="*/ 751623 w 885942"/>
                  <a:gd name="connsiteY11" fmla="*/ 1976237 h 2017654"/>
                  <a:gd name="connsiteX12" fmla="*/ 857600 w 885942"/>
                  <a:gd name="connsiteY12" fmla="*/ 2017655 h 2017654"/>
                  <a:gd name="connsiteX13" fmla="*/ 821875 w 885942"/>
                  <a:gd name="connsiteY13" fmla="*/ 1136145 h 2017654"/>
                  <a:gd name="connsiteX14" fmla="*/ 821875 w 885942"/>
                  <a:gd name="connsiteY14" fmla="*/ 1136145 h 201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42" h="2017654">
                    <a:moveTo>
                      <a:pt x="821875" y="1136145"/>
                    </a:moveTo>
                    <a:cubicBezTo>
                      <a:pt x="778211" y="996515"/>
                      <a:pt x="715898" y="862883"/>
                      <a:pt x="636443" y="739021"/>
                    </a:cubicBezTo>
                    <a:cubicBezTo>
                      <a:pt x="552822" y="608726"/>
                      <a:pt x="435569" y="512826"/>
                      <a:pt x="322155" y="406173"/>
                    </a:cubicBezTo>
                    <a:cubicBezTo>
                      <a:pt x="260257" y="347983"/>
                      <a:pt x="203572" y="284711"/>
                      <a:pt x="154608" y="216619"/>
                    </a:cubicBezTo>
                    <a:cubicBezTo>
                      <a:pt x="105164" y="147829"/>
                      <a:pt x="69897" y="69530"/>
                      <a:pt x="17508" y="3248"/>
                    </a:cubicBezTo>
                    <a:cubicBezTo>
                      <a:pt x="11728" y="-4080"/>
                      <a:pt x="-507" y="2136"/>
                      <a:pt x="16" y="10555"/>
                    </a:cubicBezTo>
                    <a:cubicBezTo>
                      <a:pt x="431" y="17294"/>
                      <a:pt x="1216" y="23990"/>
                      <a:pt x="2154" y="30708"/>
                    </a:cubicBezTo>
                    <a:cubicBezTo>
                      <a:pt x="-2492" y="198604"/>
                      <a:pt x="15196" y="353501"/>
                      <a:pt x="65033" y="519609"/>
                    </a:cubicBezTo>
                    <a:cubicBezTo>
                      <a:pt x="116244" y="690297"/>
                      <a:pt x="200694" y="845303"/>
                      <a:pt x="310727" y="987551"/>
                    </a:cubicBezTo>
                    <a:cubicBezTo>
                      <a:pt x="420804" y="1129864"/>
                      <a:pt x="533782" y="1264368"/>
                      <a:pt x="608591" y="1427597"/>
                    </a:cubicBezTo>
                    <a:cubicBezTo>
                      <a:pt x="678493" y="1580117"/>
                      <a:pt x="726891" y="1741339"/>
                      <a:pt x="745735" y="1908690"/>
                    </a:cubicBezTo>
                    <a:cubicBezTo>
                      <a:pt x="748264" y="1931199"/>
                      <a:pt x="750206" y="1953729"/>
                      <a:pt x="751623" y="1976237"/>
                    </a:cubicBezTo>
                    <a:lnTo>
                      <a:pt x="857600" y="2017655"/>
                    </a:lnTo>
                    <a:cubicBezTo>
                      <a:pt x="902704" y="1709845"/>
                      <a:pt x="896226" y="1373943"/>
                      <a:pt x="821875" y="1136145"/>
                    </a:cubicBezTo>
                    <a:lnTo>
                      <a:pt x="821875" y="1136145"/>
                    </a:lnTo>
                    <a:close/>
                  </a:path>
                </a:pathLst>
              </a:custGeom>
              <a:solidFill>
                <a:srgbClr val="3EBB7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17" name="Freeform: Shape 2016">
                <a:extLst>
                  <a:ext uri="{FF2B5EF4-FFF2-40B4-BE49-F238E27FC236}">
                    <a16:creationId xmlns:a16="http://schemas.microsoft.com/office/drawing/2014/main" id="{A0C13254-F0BD-4347-9FF0-636B41924EEF}"/>
                  </a:ext>
                </a:extLst>
              </p:cNvPr>
              <p:cNvSpPr/>
              <p:nvPr/>
            </p:nvSpPr>
            <p:spPr>
              <a:xfrm>
                <a:off x="3266946" y="5471473"/>
                <a:ext cx="885973" cy="2017645"/>
              </a:xfrm>
              <a:custGeom>
                <a:avLst/>
                <a:gdLst>
                  <a:gd name="connsiteX0" fmla="*/ 821896 w 885973"/>
                  <a:gd name="connsiteY0" fmla="*/ 1136157 h 2017645"/>
                  <a:gd name="connsiteX1" fmla="*/ 636443 w 885973"/>
                  <a:gd name="connsiteY1" fmla="*/ 739012 h 2017645"/>
                  <a:gd name="connsiteX2" fmla="*/ 322155 w 885973"/>
                  <a:gd name="connsiteY2" fmla="*/ 406164 h 2017645"/>
                  <a:gd name="connsiteX3" fmla="*/ 154630 w 885973"/>
                  <a:gd name="connsiteY3" fmla="*/ 216632 h 2017645"/>
                  <a:gd name="connsiteX4" fmla="*/ 17530 w 885973"/>
                  <a:gd name="connsiteY4" fmla="*/ 3239 h 2017645"/>
                  <a:gd name="connsiteX5" fmla="*/ 16 w 885973"/>
                  <a:gd name="connsiteY5" fmla="*/ 10545 h 2017645"/>
                  <a:gd name="connsiteX6" fmla="*/ 2175 w 885973"/>
                  <a:gd name="connsiteY6" fmla="*/ 30720 h 2017645"/>
                  <a:gd name="connsiteX7" fmla="*/ 1565 w 885973"/>
                  <a:gd name="connsiteY7" fmla="*/ 101778 h 2017645"/>
                  <a:gd name="connsiteX8" fmla="*/ 1565 w 885973"/>
                  <a:gd name="connsiteY8" fmla="*/ 101953 h 2017645"/>
                  <a:gd name="connsiteX9" fmla="*/ 1587 w 885973"/>
                  <a:gd name="connsiteY9" fmla="*/ 102018 h 2017645"/>
                  <a:gd name="connsiteX10" fmla="*/ 402461 w 885973"/>
                  <a:gd name="connsiteY10" fmla="*/ 814258 h 2017645"/>
                  <a:gd name="connsiteX11" fmla="*/ 709071 w 885973"/>
                  <a:gd name="connsiteY11" fmla="*/ 1376180 h 2017645"/>
                  <a:gd name="connsiteX12" fmla="*/ 823118 w 885973"/>
                  <a:gd name="connsiteY12" fmla="*/ 2004167 h 2017645"/>
                  <a:gd name="connsiteX13" fmla="*/ 857622 w 885973"/>
                  <a:gd name="connsiteY13" fmla="*/ 2017645 h 2017645"/>
                  <a:gd name="connsiteX14" fmla="*/ 821896 w 885973"/>
                  <a:gd name="connsiteY14" fmla="*/ 1136157 h 2017645"/>
                  <a:gd name="connsiteX15" fmla="*/ 821896 w 885973"/>
                  <a:gd name="connsiteY15" fmla="*/ 1136157 h 201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73" h="2017645">
                    <a:moveTo>
                      <a:pt x="821896" y="1136157"/>
                    </a:moveTo>
                    <a:cubicBezTo>
                      <a:pt x="778254" y="996527"/>
                      <a:pt x="715920" y="862895"/>
                      <a:pt x="636443" y="739012"/>
                    </a:cubicBezTo>
                    <a:cubicBezTo>
                      <a:pt x="552844" y="608738"/>
                      <a:pt x="435569" y="512795"/>
                      <a:pt x="322155" y="406164"/>
                    </a:cubicBezTo>
                    <a:cubicBezTo>
                      <a:pt x="260258" y="347995"/>
                      <a:pt x="203572" y="284702"/>
                      <a:pt x="154630" y="216632"/>
                    </a:cubicBezTo>
                    <a:cubicBezTo>
                      <a:pt x="105186" y="147842"/>
                      <a:pt x="69897" y="69521"/>
                      <a:pt x="17530" y="3239"/>
                    </a:cubicBezTo>
                    <a:cubicBezTo>
                      <a:pt x="11728" y="-4068"/>
                      <a:pt x="-507" y="2126"/>
                      <a:pt x="16" y="10545"/>
                    </a:cubicBezTo>
                    <a:cubicBezTo>
                      <a:pt x="431" y="17285"/>
                      <a:pt x="1216" y="24002"/>
                      <a:pt x="2175" y="30720"/>
                    </a:cubicBezTo>
                    <a:cubicBezTo>
                      <a:pt x="1521" y="54646"/>
                      <a:pt x="1281" y="78310"/>
                      <a:pt x="1565" y="101778"/>
                    </a:cubicBezTo>
                    <a:lnTo>
                      <a:pt x="1565" y="101953"/>
                    </a:lnTo>
                    <a:lnTo>
                      <a:pt x="1587" y="102018"/>
                    </a:lnTo>
                    <a:cubicBezTo>
                      <a:pt x="2132" y="109761"/>
                      <a:pt x="83703" y="434452"/>
                      <a:pt x="402461" y="814258"/>
                    </a:cubicBezTo>
                    <a:cubicBezTo>
                      <a:pt x="530335" y="966625"/>
                      <a:pt x="615483" y="1112646"/>
                      <a:pt x="709071" y="1376180"/>
                    </a:cubicBezTo>
                    <a:cubicBezTo>
                      <a:pt x="781765" y="1580892"/>
                      <a:pt x="826084" y="1798015"/>
                      <a:pt x="823118" y="2004167"/>
                    </a:cubicBezTo>
                    <a:lnTo>
                      <a:pt x="857622" y="2017645"/>
                    </a:lnTo>
                    <a:cubicBezTo>
                      <a:pt x="902748" y="1709835"/>
                      <a:pt x="896248" y="1373934"/>
                      <a:pt x="821896" y="1136157"/>
                    </a:cubicBezTo>
                    <a:lnTo>
                      <a:pt x="821896" y="1136157"/>
                    </a:lnTo>
                    <a:close/>
                  </a:path>
                </a:pathLst>
              </a:custGeom>
              <a:solidFill>
                <a:srgbClr val="40B17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18" name="Freeform: Shape 2017">
                <a:extLst>
                  <a:ext uri="{FF2B5EF4-FFF2-40B4-BE49-F238E27FC236}">
                    <a16:creationId xmlns:a16="http://schemas.microsoft.com/office/drawing/2014/main" id="{799633A7-A9FA-40EC-B7C1-5E6737ECCDF3}"/>
                  </a:ext>
                </a:extLst>
              </p:cNvPr>
              <p:cNvSpPr/>
              <p:nvPr/>
            </p:nvSpPr>
            <p:spPr>
              <a:xfrm>
                <a:off x="3267412" y="5570773"/>
                <a:ext cx="821953" cy="1904626"/>
              </a:xfrm>
              <a:custGeom>
                <a:avLst/>
                <a:gdLst>
                  <a:gd name="connsiteX0" fmla="*/ 1229 w 821953"/>
                  <a:gd name="connsiteY0" fmla="*/ 2914 h 1904626"/>
                  <a:gd name="connsiteX1" fmla="*/ 3585 w 821953"/>
                  <a:gd name="connsiteY1" fmla="*/ 71093 h 1904626"/>
                  <a:gd name="connsiteX2" fmla="*/ 419181 w 821953"/>
                  <a:gd name="connsiteY2" fmla="*/ 755677 h 1904626"/>
                  <a:gd name="connsiteX3" fmla="*/ 686555 w 821953"/>
                  <a:gd name="connsiteY3" fmla="*/ 1213499 h 1904626"/>
                  <a:gd name="connsiteX4" fmla="*/ 790656 w 821953"/>
                  <a:gd name="connsiteY4" fmla="*/ 1745192 h 1904626"/>
                  <a:gd name="connsiteX5" fmla="*/ 796370 w 821953"/>
                  <a:gd name="connsiteY5" fmla="*/ 1894615 h 1904626"/>
                  <a:gd name="connsiteX6" fmla="*/ 821954 w 821953"/>
                  <a:gd name="connsiteY6" fmla="*/ 1904626 h 1904626"/>
                  <a:gd name="connsiteX7" fmla="*/ 742367 w 821953"/>
                  <a:gd name="connsiteY7" fmla="*/ 1302834 h 1904626"/>
                  <a:gd name="connsiteX8" fmla="*/ 208209 w 821953"/>
                  <a:gd name="connsiteY8" fmla="*/ 428216 h 1904626"/>
                  <a:gd name="connsiteX9" fmla="*/ 1229 w 821953"/>
                  <a:gd name="connsiteY9" fmla="*/ 2914 h 1904626"/>
                  <a:gd name="connsiteX10" fmla="*/ 1229 w 821953"/>
                  <a:gd name="connsiteY10" fmla="*/ 2914 h 190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53" h="1904626">
                    <a:moveTo>
                      <a:pt x="1229" y="2914"/>
                    </a:moveTo>
                    <a:cubicBezTo>
                      <a:pt x="1556" y="25771"/>
                      <a:pt x="2341" y="48476"/>
                      <a:pt x="3585" y="71093"/>
                    </a:cubicBezTo>
                    <a:cubicBezTo>
                      <a:pt x="77871" y="325358"/>
                      <a:pt x="261798" y="544029"/>
                      <a:pt x="419181" y="755677"/>
                    </a:cubicBezTo>
                    <a:cubicBezTo>
                      <a:pt x="525659" y="898863"/>
                      <a:pt x="624242" y="1047217"/>
                      <a:pt x="686555" y="1213499"/>
                    </a:cubicBezTo>
                    <a:cubicBezTo>
                      <a:pt x="750132" y="1383162"/>
                      <a:pt x="779052" y="1563796"/>
                      <a:pt x="790656" y="1745192"/>
                    </a:cubicBezTo>
                    <a:cubicBezTo>
                      <a:pt x="793840" y="1794920"/>
                      <a:pt x="795585" y="1844735"/>
                      <a:pt x="796370" y="1894615"/>
                    </a:cubicBezTo>
                    <a:lnTo>
                      <a:pt x="821954" y="1904626"/>
                    </a:lnTo>
                    <a:cubicBezTo>
                      <a:pt x="820383" y="1699827"/>
                      <a:pt x="799489" y="1496467"/>
                      <a:pt x="742367" y="1302834"/>
                    </a:cubicBezTo>
                    <a:cubicBezTo>
                      <a:pt x="643501" y="967609"/>
                      <a:pt x="402104" y="714085"/>
                      <a:pt x="208209" y="428216"/>
                    </a:cubicBezTo>
                    <a:cubicBezTo>
                      <a:pt x="141317" y="329524"/>
                      <a:pt x="-15413" y="-36192"/>
                      <a:pt x="1229" y="2914"/>
                    </a:cubicBezTo>
                    <a:lnTo>
                      <a:pt x="1229" y="2914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19" name="Freeform: Shape 2018">
                <a:extLst>
                  <a:ext uri="{FF2B5EF4-FFF2-40B4-BE49-F238E27FC236}">
                    <a16:creationId xmlns:a16="http://schemas.microsoft.com/office/drawing/2014/main" id="{743C228C-AB14-4BD2-81CF-9710EE5C5BA1}"/>
                  </a:ext>
                </a:extLst>
              </p:cNvPr>
              <p:cNvSpPr/>
              <p:nvPr/>
            </p:nvSpPr>
            <p:spPr>
              <a:xfrm>
                <a:off x="3271804" y="5471615"/>
                <a:ext cx="849624" cy="2016085"/>
              </a:xfrm>
              <a:custGeom>
                <a:avLst/>
                <a:gdLst>
                  <a:gd name="connsiteX0" fmla="*/ 4318 w 849624"/>
                  <a:gd name="connsiteY0" fmla="*/ 0 h 2016085"/>
                  <a:gd name="connsiteX1" fmla="*/ 0 w 849624"/>
                  <a:gd name="connsiteY1" fmla="*/ 1701 h 2016085"/>
                  <a:gd name="connsiteX2" fmla="*/ 168638 w 849624"/>
                  <a:gd name="connsiteY2" fmla="*/ 305716 h 2016085"/>
                  <a:gd name="connsiteX3" fmla="*/ 450733 w 849624"/>
                  <a:gd name="connsiteY3" fmla="*/ 613352 h 2016085"/>
                  <a:gd name="connsiteX4" fmla="*/ 654464 w 849624"/>
                  <a:gd name="connsiteY4" fmla="*/ 996429 h 2016085"/>
                  <a:gd name="connsiteX5" fmla="*/ 825893 w 849624"/>
                  <a:gd name="connsiteY5" fmla="*/ 2006991 h 2016085"/>
                  <a:gd name="connsiteX6" fmla="*/ 849187 w 849624"/>
                  <a:gd name="connsiteY6" fmla="*/ 2016086 h 2016085"/>
                  <a:gd name="connsiteX7" fmla="*/ 739045 w 849624"/>
                  <a:gd name="connsiteY7" fmla="*/ 1129974 h 2016085"/>
                  <a:gd name="connsiteX8" fmla="*/ 529992 w 849624"/>
                  <a:gd name="connsiteY8" fmla="*/ 686569 h 2016085"/>
                  <a:gd name="connsiteX9" fmla="*/ 266043 w 849624"/>
                  <a:gd name="connsiteY9" fmla="*/ 375553 h 2016085"/>
                  <a:gd name="connsiteX10" fmla="*/ 4318 w 849624"/>
                  <a:gd name="connsiteY10" fmla="*/ 0 h 2016085"/>
                  <a:gd name="connsiteX11" fmla="*/ 4318 w 849624"/>
                  <a:gd name="connsiteY11" fmla="*/ 0 h 201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24" h="2016085">
                    <a:moveTo>
                      <a:pt x="4318" y="0"/>
                    </a:moveTo>
                    <a:cubicBezTo>
                      <a:pt x="2792" y="262"/>
                      <a:pt x="1309" y="851"/>
                      <a:pt x="0" y="1701"/>
                    </a:cubicBezTo>
                    <a:cubicBezTo>
                      <a:pt x="33065" y="115311"/>
                      <a:pt x="91582" y="213851"/>
                      <a:pt x="168638" y="305716"/>
                    </a:cubicBezTo>
                    <a:cubicBezTo>
                      <a:pt x="257864" y="412042"/>
                      <a:pt x="368857" y="501508"/>
                      <a:pt x="450733" y="613352"/>
                    </a:cubicBezTo>
                    <a:cubicBezTo>
                      <a:pt x="536099" y="729950"/>
                      <a:pt x="595096" y="866134"/>
                      <a:pt x="654464" y="996429"/>
                    </a:cubicBezTo>
                    <a:cubicBezTo>
                      <a:pt x="811586" y="1341273"/>
                      <a:pt x="838740" y="1655190"/>
                      <a:pt x="825893" y="2006991"/>
                    </a:cubicBezTo>
                    <a:lnTo>
                      <a:pt x="849187" y="2016086"/>
                    </a:lnTo>
                    <a:cubicBezTo>
                      <a:pt x="854225" y="1702649"/>
                      <a:pt x="815664" y="1315668"/>
                      <a:pt x="739045" y="1129974"/>
                    </a:cubicBezTo>
                    <a:cubicBezTo>
                      <a:pt x="682926" y="993964"/>
                      <a:pt x="604257" y="814094"/>
                      <a:pt x="529992" y="686569"/>
                    </a:cubicBezTo>
                    <a:cubicBezTo>
                      <a:pt x="460526" y="567310"/>
                      <a:pt x="362227" y="475052"/>
                      <a:pt x="266043" y="375553"/>
                    </a:cubicBezTo>
                    <a:cubicBezTo>
                      <a:pt x="160088" y="265956"/>
                      <a:pt x="56969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20" name="Freeform: Shape 2019">
                <a:extLst>
                  <a:ext uri="{FF2B5EF4-FFF2-40B4-BE49-F238E27FC236}">
                    <a16:creationId xmlns:a16="http://schemas.microsoft.com/office/drawing/2014/main" id="{BC3226A1-3074-40A6-B491-B08743E826A0}"/>
                  </a:ext>
                </a:extLst>
              </p:cNvPr>
              <p:cNvSpPr/>
              <p:nvPr/>
            </p:nvSpPr>
            <p:spPr>
              <a:xfrm>
                <a:off x="3271651" y="5652619"/>
                <a:ext cx="752414" cy="1797240"/>
              </a:xfrm>
              <a:custGeom>
                <a:avLst/>
                <a:gdLst>
                  <a:gd name="connsiteX0" fmla="*/ 0 w 752414"/>
                  <a:gd name="connsiteY0" fmla="*/ 0 h 1797240"/>
                  <a:gd name="connsiteX1" fmla="*/ 15049 w 752414"/>
                  <a:gd name="connsiteY1" fmla="*/ 138779 h 1797240"/>
                  <a:gd name="connsiteX2" fmla="*/ 351431 w 752414"/>
                  <a:gd name="connsiteY2" fmla="*/ 699939 h 1797240"/>
                  <a:gd name="connsiteX3" fmla="*/ 663079 w 752414"/>
                  <a:gd name="connsiteY3" fmla="*/ 1392462 h 1797240"/>
                  <a:gd name="connsiteX4" fmla="*/ 741029 w 752414"/>
                  <a:gd name="connsiteY4" fmla="*/ 1727535 h 1797240"/>
                  <a:gd name="connsiteX5" fmla="*/ 746918 w 752414"/>
                  <a:gd name="connsiteY5" fmla="*/ 1795081 h 1797240"/>
                  <a:gd name="connsiteX6" fmla="*/ 752414 w 752414"/>
                  <a:gd name="connsiteY6" fmla="*/ 1797241 h 1797240"/>
                  <a:gd name="connsiteX7" fmla="*/ 637016 w 752414"/>
                  <a:gd name="connsiteY7" fmla="*/ 1190040 h 1797240"/>
                  <a:gd name="connsiteX8" fmla="*/ 447462 w 752414"/>
                  <a:gd name="connsiteY8" fmla="*/ 788903 h 1797240"/>
                  <a:gd name="connsiteX9" fmla="*/ 171190 w 752414"/>
                  <a:gd name="connsiteY9" fmla="*/ 381725 h 1797240"/>
                  <a:gd name="connsiteX10" fmla="*/ 0 w 752414"/>
                  <a:gd name="connsiteY10" fmla="*/ 0 h 1797240"/>
                  <a:gd name="connsiteX11" fmla="*/ 0 w 752414"/>
                  <a:gd name="connsiteY11" fmla="*/ 0 h 179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40">
                    <a:moveTo>
                      <a:pt x="0" y="0"/>
                    </a:moveTo>
                    <a:cubicBezTo>
                      <a:pt x="2923" y="46631"/>
                      <a:pt x="7895" y="92847"/>
                      <a:pt x="15049" y="138779"/>
                    </a:cubicBezTo>
                    <a:cubicBezTo>
                      <a:pt x="86631" y="343361"/>
                      <a:pt x="232433" y="525063"/>
                      <a:pt x="351431" y="699939"/>
                    </a:cubicBezTo>
                    <a:cubicBezTo>
                      <a:pt x="495663" y="911870"/>
                      <a:pt x="602338" y="1144085"/>
                      <a:pt x="663079" y="1392462"/>
                    </a:cubicBezTo>
                    <a:cubicBezTo>
                      <a:pt x="701247" y="1500707"/>
                      <a:pt x="728118" y="1612703"/>
                      <a:pt x="741029" y="1727535"/>
                    </a:cubicBezTo>
                    <a:cubicBezTo>
                      <a:pt x="743560" y="1750043"/>
                      <a:pt x="745501" y="1772573"/>
                      <a:pt x="746918" y="1795081"/>
                    </a:cubicBezTo>
                    <a:lnTo>
                      <a:pt x="752414" y="1797241"/>
                    </a:lnTo>
                    <a:cubicBezTo>
                      <a:pt x="746177" y="1588232"/>
                      <a:pt x="703189" y="1381513"/>
                      <a:pt x="637016" y="1190040"/>
                    </a:cubicBezTo>
                    <a:cubicBezTo>
                      <a:pt x="588575" y="1049799"/>
                      <a:pt x="525019" y="915316"/>
                      <a:pt x="447462" y="788903"/>
                    </a:cubicBezTo>
                    <a:cubicBezTo>
                      <a:pt x="361769" y="649186"/>
                      <a:pt x="259893" y="519611"/>
                      <a:pt x="171190" y="381725"/>
                    </a:cubicBezTo>
                    <a:cubicBezTo>
                      <a:pt x="94483" y="262466"/>
                      <a:pt x="33479" y="13638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21" name="Freeform: Shape 2020">
                <a:extLst>
                  <a:ext uri="{FF2B5EF4-FFF2-40B4-BE49-F238E27FC236}">
                    <a16:creationId xmlns:a16="http://schemas.microsoft.com/office/drawing/2014/main" id="{B93C3435-F7F8-4113-BF26-4B56C467224F}"/>
                  </a:ext>
                </a:extLst>
              </p:cNvPr>
              <p:cNvSpPr/>
              <p:nvPr/>
            </p:nvSpPr>
            <p:spPr>
              <a:xfrm>
                <a:off x="1763972" y="6582675"/>
                <a:ext cx="501395" cy="582169"/>
              </a:xfrm>
              <a:custGeom>
                <a:avLst/>
                <a:gdLst>
                  <a:gd name="connsiteX0" fmla="*/ 21652 w 501395"/>
                  <a:gd name="connsiteY0" fmla="*/ 13308 h 582169"/>
                  <a:gd name="connsiteX1" fmla="*/ 182111 w 501395"/>
                  <a:gd name="connsiteY1" fmla="*/ 117387 h 582169"/>
                  <a:gd name="connsiteX2" fmla="*/ 213256 w 501395"/>
                  <a:gd name="connsiteY2" fmla="*/ 237083 h 582169"/>
                  <a:gd name="connsiteX3" fmla="*/ 215284 w 501395"/>
                  <a:gd name="connsiteY3" fmla="*/ 297847 h 582169"/>
                  <a:gd name="connsiteX4" fmla="*/ 211489 w 501395"/>
                  <a:gd name="connsiteY4" fmla="*/ 340639 h 582169"/>
                  <a:gd name="connsiteX5" fmla="*/ 212078 w 501395"/>
                  <a:gd name="connsiteY5" fmla="*/ 354466 h 582169"/>
                  <a:gd name="connsiteX6" fmla="*/ 205884 w 501395"/>
                  <a:gd name="connsiteY6" fmla="*/ 363670 h 582169"/>
                  <a:gd name="connsiteX7" fmla="*/ 207389 w 501395"/>
                  <a:gd name="connsiteY7" fmla="*/ 399657 h 582169"/>
                  <a:gd name="connsiteX8" fmla="*/ 206386 w 501395"/>
                  <a:gd name="connsiteY8" fmla="*/ 403627 h 582169"/>
                  <a:gd name="connsiteX9" fmla="*/ 208915 w 501395"/>
                  <a:gd name="connsiteY9" fmla="*/ 409952 h 582169"/>
                  <a:gd name="connsiteX10" fmla="*/ 335307 w 501395"/>
                  <a:gd name="connsiteY10" fmla="*/ 158958 h 582169"/>
                  <a:gd name="connsiteX11" fmla="*/ 496027 w 501395"/>
                  <a:gd name="connsiteY11" fmla="*/ 200987 h 582169"/>
                  <a:gd name="connsiteX12" fmla="*/ 419604 w 501395"/>
                  <a:gd name="connsiteY12" fmla="*/ 295382 h 582169"/>
                  <a:gd name="connsiteX13" fmla="*/ 244292 w 501395"/>
                  <a:gd name="connsiteY13" fmla="*/ 495230 h 582169"/>
                  <a:gd name="connsiteX14" fmla="*/ 230639 w 501395"/>
                  <a:gd name="connsiteY14" fmla="*/ 571458 h 582169"/>
                  <a:gd name="connsiteX15" fmla="*/ 206058 w 501395"/>
                  <a:gd name="connsiteY15" fmla="*/ 569451 h 582169"/>
                  <a:gd name="connsiteX16" fmla="*/ 220671 w 501395"/>
                  <a:gd name="connsiteY16" fmla="*/ 487226 h 582169"/>
                  <a:gd name="connsiteX17" fmla="*/ 219886 w 501395"/>
                  <a:gd name="connsiteY17" fmla="*/ 481468 h 582169"/>
                  <a:gd name="connsiteX18" fmla="*/ 221784 w 501395"/>
                  <a:gd name="connsiteY18" fmla="*/ 469211 h 582169"/>
                  <a:gd name="connsiteX19" fmla="*/ 215153 w 501395"/>
                  <a:gd name="connsiteY19" fmla="*/ 467684 h 582169"/>
                  <a:gd name="connsiteX20" fmla="*/ 211903 w 501395"/>
                  <a:gd name="connsiteY20" fmla="*/ 480028 h 582169"/>
                  <a:gd name="connsiteX21" fmla="*/ 196614 w 501395"/>
                  <a:gd name="connsiteY21" fmla="*/ 476757 h 582169"/>
                  <a:gd name="connsiteX22" fmla="*/ 174869 w 501395"/>
                  <a:gd name="connsiteY22" fmla="*/ 404194 h 582169"/>
                  <a:gd name="connsiteX23" fmla="*/ 145513 w 501395"/>
                  <a:gd name="connsiteY23" fmla="*/ 339439 h 582169"/>
                  <a:gd name="connsiteX24" fmla="*/ 68980 w 501395"/>
                  <a:gd name="connsiteY24" fmla="*/ 207639 h 582169"/>
                  <a:gd name="connsiteX25" fmla="*/ 21652 w 501395"/>
                  <a:gd name="connsiteY25" fmla="*/ 13308 h 582169"/>
                  <a:gd name="connsiteX26" fmla="*/ 21652 w 501395"/>
                  <a:gd name="connsiteY26" fmla="*/ 13308 h 58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1395" h="582169">
                    <a:moveTo>
                      <a:pt x="21652" y="13308"/>
                    </a:moveTo>
                    <a:cubicBezTo>
                      <a:pt x="87541" y="-37597"/>
                      <a:pt x="156570" y="70670"/>
                      <a:pt x="182111" y="117387"/>
                    </a:cubicBezTo>
                    <a:cubicBezTo>
                      <a:pt x="202547" y="154792"/>
                      <a:pt x="210682" y="194814"/>
                      <a:pt x="213256" y="237083"/>
                    </a:cubicBezTo>
                    <a:cubicBezTo>
                      <a:pt x="214477" y="257301"/>
                      <a:pt x="215044" y="277585"/>
                      <a:pt x="215284" y="297847"/>
                    </a:cubicBezTo>
                    <a:cubicBezTo>
                      <a:pt x="215415" y="309210"/>
                      <a:pt x="219581" y="330344"/>
                      <a:pt x="211489" y="340639"/>
                    </a:cubicBezTo>
                    <a:cubicBezTo>
                      <a:pt x="211685" y="345240"/>
                      <a:pt x="211925" y="349842"/>
                      <a:pt x="212078" y="354466"/>
                    </a:cubicBezTo>
                    <a:cubicBezTo>
                      <a:pt x="212231" y="359504"/>
                      <a:pt x="209482" y="362471"/>
                      <a:pt x="205884" y="363670"/>
                    </a:cubicBezTo>
                    <a:cubicBezTo>
                      <a:pt x="206494" y="375644"/>
                      <a:pt x="207018" y="387640"/>
                      <a:pt x="207389" y="399657"/>
                    </a:cubicBezTo>
                    <a:cubicBezTo>
                      <a:pt x="207432" y="401206"/>
                      <a:pt x="207040" y="402515"/>
                      <a:pt x="206386" y="403627"/>
                    </a:cubicBezTo>
                    <a:cubicBezTo>
                      <a:pt x="207258" y="405742"/>
                      <a:pt x="208130" y="407880"/>
                      <a:pt x="208915" y="409952"/>
                    </a:cubicBezTo>
                    <a:cubicBezTo>
                      <a:pt x="213408" y="316320"/>
                      <a:pt x="271075" y="218697"/>
                      <a:pt x="335307" y="158958"/>
                    </a:cubicBezTo>
                    <a:cubicBezTo>
                      <a:pt x="428153" y="72589"/>
                      <a:pt x="525515" y="123451"/>
                      <a:pt x="496027" y="200987"/>
                    </a:cubicBezTo>
                    <a:cubicBezTo>
                      <a:pt x="481960" y="237999"/>
                      <a:pt x="448328" y="269536"/>
                      <a:pt x="419604" y="295382"/>
                    </a:cubicBezTo>
                    <a:cubicBezTo>
                      <a:pt x="351337" y="356822"/>
                      <a:pt x="276419" y="405611"/>
                      <a:pt x="244292" y="495230"/>
                    </a:cubicBezTo>
                    <a:cubicBezTo>
                      <a:pt x="239777" y="520639"/>
                      <a:pt x="235284" y="546070"/>
                      <a:pt x="230639" y="571458"/>
                    </a:cubicBezTo>
                    <a:cubicBezTo>
                      <a:pt x="227825" y="586921"/>
                      <a:pt x="203332" y="585111"/>
                      <a:pt x="206058" y="569451"/>
                    </a:cubicBezTo>
                    <a:cubicBezTo>
                      <a:pt x="210835" y="542035"/>
                      <a:pt x="215742" y="514620"/>
                      <a:pt x="220671" y="487226"/>
                    </a:cubicBezTo>
                    <a:cubicBezTo>
                      <a:pt x="219952" y="485547"/>
                      <a:pt x="219603" y="483627"/>
                      <a:pt x="219886" y="481468"/>
                    </a:cubicBezTo>
                    <a:cubicBezTo>
                      <a:pt x="220409" y="477324"/>
                      <a:pt x="221042" y="473245"/>
                      <a:pt x="221784" y="469211"/>
                    </a:cubicBezTo>
                    <a:cubicBezTo>
                      <a:pt x="219450" y="469712"/>
                      <a:pt x="217007" y="469232"/>
                      <a:pt x="215153" y="467684"/>
                    </a:cubicBezTo>
                    <a:cubicBezTo>
                      <a:pt x="214324" y="471697"/>
                      <a:pt x="213299" y="475776"/>
                      <a:pt x="211903" y="480028"/>
                    </a:cubicBezTo>
                    <a:cubicBezTo>
                      <a:pt x="209068" y="488666"/>
                      <a:pt x="196135" y="485525"/>
                      <a:pt x="196614" y="476757"/>
                    </a:cubicBezTo>
                    <a:cubicBezTo>
                      <a:pt x="197945" y="452329"/>
                      <a:pt x="184335" y="425961"/>
                      <a:pt x="174869" y="404194"/>
                    </a:cubicBezTo>
                    <a:cubicBezTo>
                      <a:pt x="165426" y="382471"/>
                      <a:pt x="155807" y="360791"/>
                      <a:pt x="145513" y="339439"/>
                    </a:cubicBezTo>
                    <a:cubicBezTo>
                      <a:pt x="123331" y="293441"/>
                      <a:pt x="96134" y="250780"/>
                      <a:pt x="68980" y="207639"/>
                    </a:cubicBezTo>
                    <a:cubicBezTo>
                      <a:pt x="42481" y="165479"/>
                      <a:pt x="-38305" y="59612"/>
                      <a:pt x="21652" y="13308"/>
                    </a:cubicBezTo>
                    <a:lnTo>
                      <a:pt x="21652" y="13308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22" name="Freeform: Shape 2021">
                <a:extLst>
                  <a:ext uri="{FF2B5EF4-FFF2-40B4-BE49-F238E27FC236}">
                    <a16:creationId xmlns:a16="http://schemas.microsoft.com/office/drawing/2014/main" id="{D0354DC2-1A67-4C45-A22A-1CFE1C3BAFC3}"/>
                  </a:ext>
                </a:extLst>
              </p:cNvPr>
              <p:cNvSpPr/>
              <p:nvPr/>
            </p:nvSpPr>
            <p:spPr>
              <a:xfrm>
                <a:off x="1763981" y="6590313"/>
                <a:ext cx="206131" cy="443426"/>
              </a:xfrm>
              <a:custGeom>
                <a:avLst/>
                <a:gdLst>
                  <a:gd name="connsiteX0" fmla="*/ 21664 w 206131"/>
                  <a:gd name="connsiteY0" fmla="*/ 5671 h 443426"/>
                  <a:gd name="connsiteX1" fmla="*/ 30170 w 206131"/>
                  <a:gd name="connsiteY1" fmla="*/ 0 h 443426"/>
                  <a:gd name="connsiteX2" fmla="*/ 205874 w 206131"/>
                  <a:gd name="connsiteY2" fmla="*/ 356011 h 443426"/>
                  <a:gd name="connsiteX3" fmla="*/ 193464 w 206131"/>
                  <a:gd name="connsiteY3" fmla="*/ 443427 h 443426"/>
                  <a:gd name="connsiteX4" fmla="*/ 174882 w 206131"/>
                  <a:gd name="connsiteY4" fmla="*/ 396535 h 443426"/>
                  <a:gd name="connsiteX5" fmla="*/ 145525 w 206131"/>
                  <a:gd name="connsiteY5" fmla="*/ 331779 h 443426"/>
                  <a:gd name="connsiteX6" fmla="*/ 69014 w 206131"/>
                  <a:gd name="connsiteY6" fmla="*/ 199958 h 443426"/>
                  <a:gd name="connsiteX7" fmla="*/ 21664 w 206131"/>
                  <a:gd name="connsiteY7" fmla="*/ 5671 h 443426"/>
                  <a:gd name="connsiteX8" fmla="*/ 21664 w 206131"/>
                  <a:gd name="connsiteY8" fmla="*/ 5671 h 443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131" h="443426">
                    <a:moveTo>
                      <a:pt x="21664" y="5671"/>
                    </a:moveTo>
                    <a:cubicBezTo>
                      <a:pt x="24499" y="3490"/>
                      <a:pt x="27334" y="1614"/>
                      <a:pt x="30170" y="0"/>
                    </a:cubicBezTo>
                    <a:cubicBezTo>
                      <a:pt x="169865" y="163120"/>
                      <a:pt x="205874" y="356011"/>
                      <a:pt x="205874" y="356011"/>
                    </a:cubicBezTo>
                    <a:cubicBezTo>
                      <a:pt x="207248" y="394419"/>
                      <a:pt x="203126" y="424037"/>
                      <a:pt x="193464" y="443427"/>
                    </a:cubicBezTo>
                    <a:cubicBezTo>
                      <a:pt x="189058" y="427047"/>
                      <a:pt x="181098" y="410798"/>
                      <a:pt x="174882" y="396535"/>
                    </a:cubicBezTo>
                    <a:cubicBezTo>
                      <a:pt x="165416" y="374789"/>
                      <a:pt x="155819" y="353132"/>
                      <a:pt x="145525" y="331779"/>
                    </a:cubicBezTo>
                    <a:cubicBezTo>
                      <a:pt x="123344" y="285781"/>
                      <a:pt x="96146" y="243120"/>
                      <a:pt x="69014" y="199958"/>
                    </a:cubicBezTo>
                    <a:cubicBezTo>
                      <a:pt x="42471" y="157842"/>
                      <a:pt x="-38315" y="51974"/>
                      <a:pt x="21664" y="5671"/>
                    </a:cubicBezTo>
                    <a:lnTo>
                      <a:pt x="21664" y="5671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23" name="Freeform: Shape 2022">
                <a:extLst>
                  <a:ext uri="{FF2B5EF4-FFF2-40B4-BE49-F238E27FC236}">
                    <a16:creationId xmlns:a16="http://schemas.microsoft.com/office/drawing/2014/main" id="{64058889-DDFC-4166-A196-8ABA123AB8FC}"/>
                  </a:ext>
                </a:extLst>
              </p:cNvPr>
              <p:cNvSpPr/>
              <p:nvPr/>
            </p:nvSpPr>
            <p:spPr>
              <a:xfrm>
                <a:off x="1926474" y="6696457"/>
                <a:ext cx="323404" cy="373356"/>
              </a:xfrm>
              <a:custGeom>
                <a:avLst/>
                <a:gdLst>
                  <a:gd name="connsiteX0" fmla="*/ 48397 w 323404"/>
                  <a:gd name="connsiteY0" fmla="*/ 97499 h 373356"/>
                  <a:gd name="connsiteX1" fmla="*/ 50731 w 323404"/>
                  <a:gd name="connsiteY1" fmla="*/ 123279 h 373356"/>
                  <a:gd name="connsiteX2" fmla="*/ 52759 w 323404"/>
                  <a:gd name="connsiteY2" fmla="*/ 184021 h 373356"/>
                  <a:gd name="connsiteX3" fmla="*/ 48964 w 323404"/>
                  <a:gd name="connsiteY3" fmla="*/ 226813 h 373356"/>
                  <a:gd name="connsiteX4" fmla="*/ 49553 w 323404"/>
                  <a:gd name="connsiteY4" fmla="*/ 240641 h 373356"/>
                  <a:gd name="connsiteX5" fmla="*/ 43359 w 323404"/>
                  <a:gd name="connsiteY5" fmla="*/ 249823 h 373356"/>
                  <a:gd name="connsiteX6" fmla="*/ 44864 w 323404"/>
                  <a:gd name="connsiteY6" fmla="*/ 285810 h 373356"/>
                  <a:gd name="connsiteX7" fmla="*/ 43861 w 323404"/>
                  <a:gd name="connsiteY7" fmla="*/ 289780 h 373356"/>
                  <a:gd name="connsiteX8" fmla="*/ 46391 w 323404"/>
                  <a:gd name="connsiteY8" fmla="*/ 296105 h 373356"/>
                  <a:gd name="connsiteX9" fmla="*/ 172782 w 323404"/>
                  <a:gd name="connsiteY9" fmla="*/ 45111 h 373356"/>
                  <a:gd name="connsiteX10" fmla="*/ 323404 w 323404"/>
                  <a:gd name="connsiteY10" fmla="*/ 20203 h 373356"/>
                  <a:gd name="connsiteX11" fmla="*/ 58168 w 323404"/>
                  <a:gd name="connsiteY11" fmla="*/ 373357 h 373356"/>
                  <a:gd name="connsiteX12" fmla="*/ 57383 w 323404"/>
                  <a:gd name="connsiteY12" fmla="*/ 367621 h 373356"/>
                  <a:gd name="connsiteX13" fmla="*/ 59281 w 323404"/>
                  <a:gd name="connsiteY13" fmla="*/ 355342 h 373356"/>
                  <a:gd name="connsiteX14" fmla="*/ 52672 w 323404"/>
                  <a:gd name="connsiteY14" fmla="*/ 353815 h 373356"/>
                  <a:gd name="connsiteX15" fmla="*/ 49401 w 323404"/>
                  <a:gd name="connsiteY15" fmla="*/ 366160 h 373356"/>
                  <a:gd name="connsiteX16" fmla="*/ 34133 w 323404"/>
                  <a:gd name="connsiteY16" fmla="*/ 362888 h 373356"/>
                  <a:gd name="connsiteX17" fmla="*/ 12388 w 323404"/>
                  <a:gd name="connsiteY17" fmla="*/ 290325 h 373356"/>
                  <a:gd name="connsiteX18" fmla="*/ 0 w 323404"/>
                  <a:gd name="connsiteY18" fmla="*/ 262190 h 373356"/>
                  <a:gd name="connsiteX19" fmla="*/ 48397 w 323404"/>
                  <a:gd name="connsiteY19" fmla="*/ 97499 h 373356"/>
                  <a:gd name="connsiteX20" fmla="*/ 48397 w 323404"/>
                  <a:gd name="connsiteY20" fmla="*/ 97499 h 373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3404" h="373356">
                    <a:moveTo>
                      <a:pt x="48397" y="97499"/>
                    </a:moveTo>
                    <a:cubicBezTo>
                      <a:pt x="49444" y="105984"/>
                      <a:pt x="50208" y="114599"/>
                      <a:pt x="50731" y="123279"/>
                    </a:cubicBezTo>
                    <a:cubicBezTo>
                      <a:pt x="51952" y="143519"/>
                      <a:pt x="52520" y="163759"/>
                      <a:pt x="52759" y="184021"/>
                    </a:cubicBezTo>
                    <a:cubicBezTo>
                      <a:pt x="52890" y="195384"/>
                      <a:pt x="57034" y="216519"/>
                      <a:pt x="48964" y="226813"/>
                    </a:cubicBezTo>
                    <a:cubicBezTo>
                      <a:pt x="49161" y="231415"/>
                      <a:pt x="49422" y="236039"/>
                      <a:pt x="49553" y="240641"/>
                    </a:cubicBezTo>
                    <a:cubicBezTo>
                      <a:pt x="49706" y="245679"/>
                      <a:pt x="46958" y="248645"/>
                      <a:pt x="43359" y="249823"/>
                    </a:cubicBezTo>
                    <a:cubicBezTo>
                      <a:pt x="43970" y="261797"/>
                      <a:pt x="44493" y="273793"/>
                      <a:pt x="44864" y="285810"/>
                    </a:cubicBezTo>
                    <a:cubicBezTo>
                      <a:pt x="44908" y="287359"/>
                      <a:pt x="44493" y="288667"/>
                      <a:pt x="43861" y="289780"/>
                    </a:cubicBezTo>
                    <a:cubicBezTo>
                      <a:pt x="44733" y="291917"/>
                      <a:pt x="45606" y="294054"/>
                      <a:pt x="46391" y="296105"/>
                    </a:cubicBezTo>
                    <a:cubicBezTo>
                      <a:pt x="50884" y="202495"/>
                      <a:pt x="108550" y="104849"/>
                      <a:pt x="172782" y="45111"/>
                    </a:cubicBezTo>
                    <a:cubicBezTo>
                      <a:pt x="233088" y="-10985"/>
                      <a:pt x="295291" y="-9197"/>
                      <a:pt x="323404" y="20203"/>
                    </a:cubicBezTo>
                    <a:cubicBezTo>
                      <a:pt x="322925" y="20356"/>
                      <a:pt x="121462" y="88164"/>
                      <a:pt x="58168" y="373357"/>
                    </a:cubicBezTo>
                    <a:cubicBezTo>
                      <a:pt x="57449" y="371677"/>
                      <a:pt x="57100" y="369780"/>
                      <a:pt x="57383" y="367621"/>
                    </a:cubicBezTo>
                    <a:cubicBezTo>
                      <a:pt x="57928" y="363477"/>
                      <a:pt x="58539" y="359377"/>
                      <a:pt x="59281" y="355342"/>
                    </a:cubicBezTo>
                    <a:cubicBezTo>
                      <a:pt x="56969" y="355843"/>
                      <a:pt x="54504" y="355342"/>
                      <a:pt x="52672" y="353815"/>
                    </a:cubicBezTo>
                    <a:cubicBezTo>
                      <a:pt x="51843" y="357828"/>
                      <a:pt x="50818" y="361906"/>
                      <a:pt x="49401" y="366160"/>
                    </a:cubicBezTo>
                    <a:cubicBezTo>
                      <a:pt x="46565" y="374818"/>
                      <a:pt x="33654" y="371656"/>
                      <a:pt x="34133" y="362888"/>
                    </a:cubicBezTo>
                    <a:cubicBezTo>
                      <a:pt x="35464" y="338460"/>
                      <a:pt x="21854" y="312092"/>
                      <a:pt x="12388" y="290325"/>
                    </a:cubicBezTo>
                    <a:cubicBezTo>
                      <a:pt x="8288" y="280925"/>
                      <a:pt x="4188" y="271524"/>
                      <a:pt x="0" y="262190"/>
                    </a:cubicBezTo>
                    <a:cubicBezTo>
                      <a:pt x="7023" y="207773"/>
                      <a:pt x="22072" y="149081"/>
                      <a:pt x="48397" y="97499"/>
                    </a:cubicBezTo>
                    <a:lnTo>
                      <a:pt x="48397" y="97499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24" name="Freeform: Shape 2023">
                <a:extLst>
                  <a:ext uri="{FF2B5EF4-FFF2-40B4-BE49-F238E27FC236}">
                    <a16:creationId xmlns:a16="http://schemas.microsoft.com/office/drawing/2014/main" id="{76B89D6D-313E-4ADE-A6EF-F2AA87D4AE2F}"/>
                  </a:ext>
                </a:extLst>
              </p:cNvPr>
              <p:cNvSpPr/>
              <p:nvPr/>
            </p:nvSpPr>
            <p:spPr>
              <a:xfrm>
                <a:off x="1789287" y="6588132"/>
                <a:ext cx="460613" cy="576688"/>
              </a:xfrm>
              <a:custGeom>
                <a:avLst/>
                <a:gdLst>
                  <a:gd name="connsiteX0" fmla="*/ 0 w 460613"/>
                  <a:gd name="connsiteY0" fmla="*/ 5191 h 576688"/>
                  <a:gd name="connsiteX1" fmla="*/ 8942 w 460613"/>
                  <a:gd name="connsiteY1" fmla="*/ 0 h 576688"/>
                  <a:gd name="connsiteX2" fmla="*/ 97405 w 460613"/>
                  <a:gd name="connsiteY2" fmla="*/ 131975 h 576688"/>
                  <a:gd name="connsiteX3" fmla="*/ 174657 w 460613"/>
                  <a:gd name="connsiteY3" fmla="*/ 317494 h 576688"/>
                  <a:gd name="connsiteX4" fmla="*/ 184995 w 460613"/>
                  <a:gd name="connsiteY4" fmla="*/ 355095 h 576688"/>
                  <a:gd name="connsiteX5" fmla="*/ 180525 w 460613"/>
                  <a:gd name="connsiteY5" fmla="*/ 358192 h 576688"/>
                  <a:gd name="connsiteX6" fmla="*/ 181026 w 460613"/>
                  <a:gd name="connsiteY6" fmla="*/ 368770 h 576688"/>
                  <a:gd name="connsiteX7" fmla="*/ 159608 w 460613"/>
                  <a:gd name="connsiteY7" fmla="*/ 297232 h 576688"/>
                  <a:gd name="connsiteX8" fmla="*/ 83861 w 460613"/>
                  <a:gd name="connsiteY8" fmla="*/ 127743 h 576688"/>
                  <a:gd name="connsiteX9" fmla="*/ 0 w 460613"/>
                  <a:gd name="connsiteY9" fmla="*/ 5191 h 576688"/>
                  <a:gd name="connsiteX10" fmla="*/ 0 w 460613"/>
                  <a:gd name="connsiteY10" fmla="*/ 5191 h 576688"/>
                  <a:gd name="connsiteX11" fmla="*/ 185126 w 460613"/>
                  <a:gd name="connsiteY11" fmla="*/ 386240 h 576688"/>
                  <a:gd name="connsiteX12" fmla="*/ 188005 w 460613"/>
                  <a:gd name="connsiteY12" fmla="*/ 367505 h 576688"/>
                  <a:gd name="connsiteX13" fmla="*/ 192520 w 460613"/>
                  <a:gd name="connsiteY13" fmla="*/ 389621 h 576688"/>
                  <a:gd name="connsiteX14" fmla="*/ 199412 w 460613"/>
                  <a:gd name="connsiteY14" fmla="*/ 324124 h 576688"/>
                  <a:gd name="connsiteX15" fmla="*/ 221768 w 460613"/>
                  <a:gd name="connsiteY15" fmla="*/ 271321 h 576688"/>
                  <a:gd name="connsiteX16" fmla="*/ 200372 w 460613"/>
                  <a:gd name="connsiteY16" fmla="*/ 465194 h 576688"/>
                  <a:gd name="connsiteX17" fmla="*/ 273262 w 460613"/>
                  <a:gd name="connsiteY17" fmla="*/ 273720 h 576688"/>
                  <a:gd name="connsiteX18" fmla="*/ 456447 w 460613"/>
                  <a:gd name="connsiteY18" fmla="*/ 124625 h 576688"/>
                  <a:gd name="connsiteX19" fmla="*/ 460613 w 460613"/>
                  <a:gd name="connsiteY19" fmla="*/ 128551 h 576688"/>
                  <a:gd name="connsiteX20" fmla="*/ 282990 w 460613"/>
                  <a:gd name="connsiteY20" fmla="*/ 280503 h 576688"/>
                  <a:gd name="connsiteX21" fmla="*/ 198954 w 460613"/>
                  <a:gd name="connsiteY21" fmla="*/ 532304 h 576688"/>
                  <a:gd name="connsiteX22" fmla="*/ 199696 w 460613"/>
                  <a:gd name="connsiteY22" fmla="*/ 574529 h 576688"/>
                  <a:gd name="connsiteX23" fmla="*/ 191931 w 460613"/>
                  <a:gd name="connsiteY23" fmla="*/ 576688 h 576688"/>
                  <a:gd name="connsiteX24" fmla="*/ 188856 w 460613"/>
                  <a:gd name="connsiteY24" fmla="*/ 518127 h 576688"/>
                  <a:gd name="connsiteX25" fmla="*/ 195377 w 460613"/>
                  <a:gd name="connsiteY25" fmla="*/ 481748 h 576688"/>
                  <a:gd name="connsiteX26" fmla="*/ 194592 w 460613"/>
                  <a:gd name="connsiteY26" fmla="*/ 475990 h 576688"/>
                  <a:gd name="connsiteX27" fmla="*/ 196490 w 460613"/>
                  <a:gd name="connsiteY27" fmla="*/ 463710 h 576688"/>
                  <a:gd name="connsiteX28" fmla="*/ 189859 w 460613"/>
                  <a:gd name="connsiteY28" fmla="*/ 462184 h 576688"/>
                  <a:gd name="connsiteX29" fmla="*/ 188660 w 460613"/>
                  <a:gd name="connsiteY29" fmla="*/ 467440 h 576688"/>
                  <a:gd name="connsiteX30" fmla="*/ 190579 w 460613"/>
                  <a:gd name="connsiteY30" fmla="*/ 417669 h 576688"/>
                  <a:gd name="connsiteX31" fmla="*/ 185126 w 460613"/>
                  <a:gd name="connsiteY31" fmla="*/ 386240 h 576688"/>
                  <a:gd name="connsiteX32" fmla="*/ 185126 w 460613"/>
                  <a:gd name="connsiteY32" fmla="*/ 386240 h 57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60613" h="576688">
                    <a:moveTo>
                      <a:pt x="0" y="5191"/>
                    </a:moveTo>
                    <a:cubicBezTo>
                      <a:pt x="2988" y="3162"/>
                      <a:pt x="5976" y="1440"/>
                      <a:pt x="8942" y="0"/>
                    </a:cubicBezTo>
                    <a:cubicBezTo>
                      <a:pt x="42094" y="41396"/>
                      <a:pt x="71691" y="85606"/>
                      <a:pt x="97405" y="131975"/>
                    </a:cubicBezTo>
                    <a:cubicBezTo>
                      <a:pt x="129968" y="190688"/>
                      <a:pt x="155835" y="253044"/>
                      <a:pt x="174657" y="317494"/>
                    </a:cubicBezTo>
                    <a:cubicBezTo>
                      <a:pt x="178256" y="329838"/>
                      <a:pt x="181811" y="342401"/>
                      <a:pt x="184995" y="355095"/>
                    </a:cubicBezTo>
                    <a:cubicBezTo>
                      <a:pt x="183883" y="356578"/>
                      <a:pt x="182313" y="357603"/>
                      <a:pt x="180525" y="358192"/>
                    </a:cubicBezTo>
                    <a:lnTo>
                      <a:pt x="181026" y="368770"/>
                    </a:lnTo>
                    <a:cubicBezTo>
                      <a:pt x="174875" y="344124"/>
                      <a:pt x="167111" y="320024"/>
                      <a:pt x="159608" y="297232"/>
                    </a:cubicBezTo>
                    <a:cubicBezTo>
                      <a:pt x="140197" y="238388"/>
                      <a:pt x="114635" y="181528"/>
                      <a:pt x="83861" y="127743"/>
                    </a:cubicBezTo>
                    <a:cubicBezTo>
                      <a:pt x="59302" y="84733"/>
                      <a:pt x="31189" y="43708"/>
                      <a:pt x="0" y="5191"/>
                    </a:cubicBezTo>
                    <a:lnTo>
                      <a:pt x="0" y="5191"/>
                    </a:lnTo>
                    <a:close/>
                    <a:moveTo>
                      <a:pt x="185126" y="386240"/>
                    </a:moveTo>
                    <a:cubicBezTo>
                      <a:pt x="185868" y="380002"/>
                      <a:pt x="186827" y="373743"/>
                      <a:pt x="188005" y="367505"/>
                    </a:cubicBezTo>
                    <a:cubicBezTo>
                      <a:pt x="189685" y="374855"/>
                      <a:pt x="191211" y="382227"/>
                      <a:pt x="192520" y="389621"/>
                    </a:cubicBezTo>
                    <a:cubicBezTo>
                      <a:pt x="194287" y="367745"/>
                      <a:pt x="196620" y="345913"/>
                      <a:pt x="199412" y="324124"/>
                    </a:cubicBezTo>
                    <a:cubicBezTo>
                      <a:pt x="205475" y="306109"/>
                      <a:pt x="213044" y="288399"/>
                      <a:pt x="221768" y="271321"/>
                    </a:cubicBezTo>
                    <a:cubicBezTo>
                      <a:pt x="210776" y="335487"/>
                      <a:pt x="203360" y="400220"/>
                      <a:pt x="200372" y="465194"/>
                    </a:cubicBezTo>
                    <a:cubicBezTo>
                      <a:pt x="211364" y="396927"/>
                      <a:pt x="232281" y="330842"/>
                      <a:pt x="273262" y="273720"/>
                    </a:cubicBezTo>
                    <a:cubicBezTo>
                      <a:pt x="319478" y="209314"/>
                      <a:pt x="384211" y="157493"/>
                      <a:pt x="456447" y="124625"/>
                    </a:cubicBezTo>
                    <a:cubicBezTo>
                      <a:pt x="457909" y="125868"/>
                      <a:pt x="459283" y="127176"/>
                      <a:pt x="460613" y="128551"/>
                    </a:cubicBezTo>
                    <a:cubicBezTo>
                      <a:pt x="392587" y="168398"/>
                      <a:pt x="329249" y="215356"/>
                      <a:pt x="282990" y="280503"/>
                    </a:cubicBezTo>
                    <a:cubicBezTo>
                      <a:pt x="229074" y="356447"/>
                      <a:pt x="216512" y="443230"/>
                      <a:pt x="198954" y="532304"/>
                    </a:cubicBezTo>
                    <a:cubicBezTo>
                      <a:pt x="198998" y="546372"/>
                      <a:pt x="199238" y="560439"/>
                      <a:pt x="199696" y="574529"/>
                    </a:cubicBezTo>
                    <a:cubicBezTo>
                      <a:pt x="197362" y="576012"/>
                      <a:pt x="194614" y="576710"/>
                      <a:pt x="191931" y="576688"/>
                    </a:cubicBezTo>
                    <a:cubicBezTo>
                      <a:pt x="190361" y="557168"/>
                      <a:pt x="189358" y="537648"/>
                      <a:pt x="188856" y="518127"/>
                    </a:cubicBezTo>
                    <a:lnTo>
                      <a:pt x="195377" y="481748"/>
                    </a:lnTo>
                    <a:cubicBezTo>
                      <a:pt x="194658" y="480068"/>
                      <a:pt x="194309" y="478149"/>
                      <a:pt x="194592" y="475990"/>
                    </a:cubicBezTo>
                    <a:cubicBezTo>
                      <a:pt x="195116" y="471846"/>
                      <a:pt x="195748" y="467767"/>
                      <a:pt x="196490" y="463710"/>
                    </a:cubicBezTo>
                    <a:cubicBezTo>
                      <a:pt x="194156" y="464212"/>
                      <a:pt x="191713" y="463732"/>
                      <a:pt x="189859" y="462184"/>
                    </a:cubicBezTo>
                    <a:cubicBezTo>
                      <a:pt x="189510" y="463907"/>
                      <a:pt x="189096" y="465673"/>
                      <a:pt x="188660" y="467440"/>
                    </a:cubicBezTo>
                    <a:cubicBezTo>
                      <a:pt x="188943" y="450842"/>
                      <a:pt x="189597" y="434245"/>
                      <a:pt x="190579" y="417669"/>
                    </a:cubicBezTo>
                    <a:cubicBezTo>
                      <a:pt x="189205" y="407200"/>
                      <a:pt x="187351" y="396687"/>
                      <a:pt x="185126" y="386240"/>
                    </a:cubicBezTo>
                    <a:lnTo>
                      <a:pt x="185126" y="386240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25" name="Freeform: Shape 2024">
                <a:extLst>
                  <a:ext uri="{FF2B5EF4-FFF2-40B4-BE49-F238E27FC236}">
                    <a16:creationId xmlns:a16="http://schemas.microsoft.com/office/drawing/2014/main" id="{F7D3B0F8-17C7-4621-9D74-0A66DDBE5E8B}"/>
                  </a:ext>
                </a:extLst>
              </p:cNvPr>
              <p:cNvSpPr/>
              <p:nvPr/>
            </p:nvSpPr>
            <p:spPr>
              <a:xfrm>
                <a:off x="1930784" y="6247170"/>
                <a:ext cx="345676" cy="1039990"/>
              </a:xfrm>
              <a:custGeom>
                <a:avLst/>
                <a:gdLst>
                  <a:gd name="connsiteX0" fmla="*/ 250871 w 345676"/>
                  <a:gd name="connsiteY0" fmla="*/ 458 h 1039990"/>
                  <a:gd name="connsiteX1" fmla="*/ 343522 w 345676"/>
                  <a:gd name="connsiteY1" fmla="*/ 163011 h 1039990"/>
                  <a:gd name="connsiteX2" fmla="*/ 265397 w 345676"/>
                  <a:gd name="connsiteY2" fmla="*/ 329446 h 1039990"/>
                  <a:gd name="connsiteX3" fmla="*/ 141907 w 345676"/>
                  <a:gd name="connsiteY3" fmla="*/ 506328 h 1039990"/>
                  <a:gd name="connsiteX4" fmla="*/ 106334 w 345676"/>
                  <a:gd name="connsiteY4" fmla="*/ 608401 h 1039990"/>
                  <a:gd name="connsiteX5" fmla="*/ 67315 w 345676"/>
                  <a:gd name="connsiteY5" fmla="*/ 828489 h 1039990"/>
                  <a:gd name="connsiteX6" fmla="*/ 68231 w 345676"/>
                  <a:gd name="connsiteY6" fmla="*/ 895207 h 1039990"/>
                  <a:gd name="connsiteX7" fmla="*/ 80554 w 345676"/>
                  <a:gd name="connsiteY7" fmla="*/ 957498 h 1039990"/>
                  <a:gd name="connsiteX8" fmla="*/ 96192 w 345676"/>
                  <a:gd name="connsiteY8" fmla="*/ 1029515 h 1039990"/>
                  <a:gd name="connsiteX9" fmla="*/ 75560 w 345676"/>
                  <a:gd name="connsiteY9" fmla="*/ 1036015 h 1039990"/>
                  <a:gd name="connsiteX10" fmla="*/ 28755 w 345676"/>
                  <a:gd name="connsiteY10" fmla="*/ 844564 h 1039990"/>
                  <a:gd name="connsiteX11" fmla="*/ 28733 w 345676"/>
                  <a:gd name="connsiteY11" fmla="*/ 843800 h 1039990"/>
                  <a:gd name="connsiteX12" fmla="*/ 21666 w 345676"/>
                  <a:gd name="connsiteY12" fmla="*/ 736798 h 1039990"/>
                  <a:gd name="connsiteX13" fmla="*/ 1405 w 345676"/>
                  <a:gd name="connsiteY13" fmla="*/ 448749 h 1039990"/>
                  <a:gd name="connsiteX14" fmla="*/ 7359 w 345676"/>
                  <a:gd name="connsiteY14" fmla="*/ 333852 h 1039990"/>
                  <a:gd name="connsiteX15" fmla="*/ 88297 w 345676"/>
                  <a:gd name="connsiteY15" fmla="*/ 122640 h 1039990"/>
                  <a:gd name="connsiteX16" fmla="*/ 250871 w 345676"/>
                  <a:gd name="connsiteY16" fmla="*/ 458 h 1039990"/>
                  <a:gd name="connsiteX17" fmla="*/ 250871 w 345676"/>
                  <a:gd name="connsiteY17" fmla="*/ 458 h 103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5676" h="1039990">
                    <a:moveTo>
                      <a:pt x="250871" y="458"/>
                    </a:moveTo>
                    <a:cubicBezTo>
                      <a:pt x="339160" y="-7786"/>
                      <a:pt x="351832" y="97100"/>
                      <a:pt x="343522" y="163011"/>
                    </a:cubicBezTo>
                    <a:cubicBezTo>
                      <a:pt x="335583" y="225825"/>
                      <a:pt x="304329" y="280656"/>
                      <a:pt x="265397" y="329446"/>
                    </a:cubicBezTo>
                    <a:cubicBezTo>
                      <a:pt x="219704" y="386676"/>
                      <a:pt x="171896" y="438454"/>
                      <a:pt x="141907" y="506328"/>
                    </a:cubicBezTo>
                    <a:cubicBezTo>
                      <a:pt x="127338" y="539306"/>
                      <a:pt x="117763" y="574289"/>
                      <a:pt x="106334" y="608401"/>
                    </a:cubicBezTo>
                    <a:cubicBezTo>
                      <a:pt x="82452" y="679699"/>
                      <a:pt x="70543" y="753309"/>
                      <a:pt x="67315" y="828489"/>
                    </a:cubicBezTo>
                    <a:cubicBezTo>
                      <a:pt x="66465" y="848119"/>
                      <a:pt x="69933" y="872939"/>
                      <a:pt x="68231" y="895207"/>
                    </a:cubicBezTo>
                    <a:cubicBezTo>
                      <a:pt x="71525" y="916123"/>
                      <a:pt x="75581" y="936887"/>
                      <a:pt x="80554" y="957498"/>
                    </a:cubicBezTo>
                    <a:cubicBezTo>
                      <a:pt x="86225" y="981075"/>
                      <a:pt x="96389" y="1005175"/>
                      <a:pt x="96192" y="1029515"/>
                    </a:cubicBezTo>
                    <a:cubicBezTo>
                      <a:pt x="96105" y="1039984"/>
                      <a:pt x="81732" y="1043452"/>
                      <a:pt x="75560" y="1036015"/>
                    </a:cubicBezTo>
                    <a:cubicBezTo>
                      <a:pt x="46225" y="1000638"/>
                      <a:pt x="30412" y="894618"/>
                      <a:pt x="28755" y="844564"/>
                    </a:cubicBezTo>
                    <a:cubicBezTo>
                      <a:pt x="28755" y="844302"/>
                      <a:pt x="28755" y="844040"/>
                      <a:pt x="28733" y="843800"/>
                    </a:cubicBezTo>
                    <a:cubicBezTo>
                      <a:pt x="24763" y="808271"/>
                      <a:pt x="21993" y="772633"/>
                      <a:pt x="21666" y="736798"/>
                    </a:cubicBezTo>
                    <a:cubicBezTo>
                      <a:pt x="20707" y="631062"/>
                      <a:pt x="10674" y="552719"/>
                      <a:pt x="1405" y="448749"/>
                    </a:cubicBezTo>
                    <a:cubicBezTo>
                      <a:pt x="-1976" y="410711"/>
                      <a:pt x="1034" y="371431"/>
                      <a:pt x="7359" y="333852"/>
                    </a:cubicBezTo>
                    <a:cubicBezTo>
                      <a:pt x="19943" y="258999"/>
                      <a:pt x="47795" y="186828"/>
                      <a:pt x="88297" y="122640"/>
                    </a:cubicBezTo>
                    <a:cubicBezTo>
                      <a:pt x="124655" y="64973"/>
                      <a:pt x="179137" y="7154"/>
                      <a:pt x="250871" y="458"/>
                    </a:cubicBezTo>
                    <a:lnTo>
                      <a:pt x="250871" y="458"/>
                    </a:lnTo>
                    <a:close/>
                  </a:path>
                </a:pathLst>
              </a:custGeom>
              <a:solidFill>
                <a:srgbClr val="4CCAA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26" name="Freeform: Shape 2025">
                <a:extLst>
                  <a:ext uri="{FF2B5EF4-FFF2-40B4-BE49-F238E27FC236}">
                    <a16:creationId xmlns:a16="http://schemas.microsoft.com/office/drawing/2014/main" id="{02CDD852-69E3-462B-8403-A35193409695}"/>
                  </a:ext>
                </a:extLst>
              </p:cNvPr>
              <p:cNvSpPr/>
              <p:nvPr/>
            </p:nvSpPr>
            <p:spPr>
              <a:xfrm>
                <a:off x="1930819" y="6247170"/>
                <a:ext cx="294414" cy="1039983"/>
              </a:xfrm>
              <a:custGeom>
                <a:avLst/>
                <a:gdLst>
                  <a:gd name="connsiteX0" fmla="*/ 250859 w 294414"/>
                  <a:gd name="connsiteY0" fmla="*/ 458 h 1039983"/>
                  <a:gd name="connsiteX1" fmla="*/ 294415 w 294414"/>
                  <a:gd name="connsiteY1" fmla="*/ 7502 h 1039983"/>
                  <a:gd name="connsiteX2" fmla="*/ 130837 w 294414"/>
                  <a:gd name="connsiteY2" fmla="*/ 335552 h 1039983"/>
                  <a:gd name="connsiteX3" fmla="*/ 83617 w 294414"/>
                  <a:gd name="connsiteY3" fmla="*/ 1039984 h 1039983"/>
                  <a:gd name="connsiteX4" fmla="*/ 75504 w 294414"/>
                  <a:gd name="connsiteY4" fmla="*/ 1036036 h 1039983"/>
                  <a:gd name="connsiteX5" fmla="*/ 28721 w 294414"/>
                  <a:gd name="connsiteY5" fmla="*/ 844563 h 1039983"/>
                  <a:gd name="connsiteX6" fmla="*/ 28721 w 294414"/>
                  <a:gd name="connsiteY6" fmla="*/ 843778 h 1039983"/>
                  <a:gd name="connsiteX7" fmla="*/ 21654 w 294414"/>
                  <a:gd name="connsiteY7" fmla="*/ 736798 h 1039983"/>
                  <a:gd name="connsiteX8" fmla="*/ 1414 w 294414"/>
                  <a:gd name="connsiteY8" fmla="*/ 448748 h 1039983"/>
                  <a:gd name="connsiteX9" fmla="*/ 7368 w 294414"/>
                  <a:gd name="connsiteY9" fmla="*/ 333829 h 1039983"/>
                  <a:gd name="connsiteX10" fmla="*/ 88307 w 294414"/>
                  <a:gd name="connsiteY10" fmla="*/ 122618 h 1039983"/>
                  <a:gd name="connsiteX11" fmla="*/ 250859 w 294414"/>
                  <a:gd name="connsiteY11" fmla="*/ 458 h 1039983"/>
                  <a:gd name="connsiteX12" fmla="*/ 250859 w 294414"/>
                  <a:gd name="connsiteY12" fmla="*/ 458 h 1039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4414" h="1039983">
                    <a:moveTo>
                      <a:pt x="250859" y="458"/>
                    </a:moveTo>
                    <a:cubicBezTo>
                      <a:pt x="268133" y="-1156"/>
                      <a:pt x="282506" y="1570"/>
                      <a:pt x="294415" y="7502"/>
                    </a:cubicBezTo>
                    <a:cubicBezTo>
                      <a:pt x="250576" y="57950"/>
                      <a:pt x="188678" y="154744"/>
                      <a:pt x="130837" y="335552"/>
                    </a:cubicBezTo>
                    <a:cubicBezTo>
                      <a:pt x="26125" y="662926"/>
                      <a:pt x="43901" y="948860"/>
                      <a:pt x="83617" y="1039984"/>
                    </a:cubicBezTo>
                    <a:cubicBezTo>
                      <a:pt x="80564" y="1039788"/>
                      <a:pt x="77576" y="1038523"/>
                      <a:pt x="75504" y="1036036"/>
                    </a:cubicBezTo>
                    <a:cubicBezTo>
                      <a:pt x="46191" y="1000660"/>
                      <a:pt x="30378" y="894640"/>
                      <a:pt x="28721" y="844563"/>
                    </a:cubicBezTo>
                    <a:cubicBezTo>
                      <a:pt x="28721" y="844301"/>
                      <a:pt x="28721" y="844061"/>
                      <a:pt x="28721" y="843778"/>
                    </a:cubicBezTo>
                    <a:cubicBezTo>
                      <a:pt x="24751" y="808270"/>
                      <a:pt x="21959" y="772632"/>
                      <a:pt x="21654" y="736798"/>
                    </a:cubicBezTo>
                    <a:cubicBezTo>
                      <a:pt x="20694" y="631061"/>
                      <a:pt x="10661" y="552718"/>
                      <a:pt x="1414" y="448748"/>
                    </a:cubicBezTo>
                    <a:cubicBezTo>
                      <a:pt x="-1988" y="410711"/>
                      <a:pt x="1043" y="371430"/>
                      <a:pt x="7368" y="333829"/>
                    </a:cubicBezTo>
                    <a:cubicBezTo>
                      <a:pt x="19953" y="258954"/>
                      <a:pt x="47826" y="186805"/>
                      <a:pt x="88307" y="122618"/>
                    </a:cubicBezTo>
                    <a:cubicBezTo>
                      <a:pt x="124621" y="64973"/>
                      <a:pt x="179125" y="7153"/>
                      <a:pt x="250859" y="458"/>
                    </a:cubicBezTo>
                    <a:lnTo>
                      <a:pt x="250859" y="458"/>
                    </a:lnTo>
                    <a:close/>
                  </a:path>
                </a:pathLst>
              </a:custGeom>
              <a:solidFill>
                <a:srgbClr val="44C2A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2027" name="Freeform: Shape 2026">
                <a:extLst>
                  <a:ext uri="{FF2B5EF4-FFF2-40B4-BE49-F238E27FC236}">
                    <a16:creationId xmlns:a16="http://schemas.microsoft.com/office/drawing/2014/main" id="{DE1D89CE-4543-48DF-9874-D9E6DDEFFD9F}"/>
                  </a:ext>
                </a:extLst>
              </p:cNvPr>
              <p:cNvSpPr/>
              <p:nvPr/>
            </p:nvSpPr>
            <p:spPr>
              <a:xfrm>
                <a:off x="1977610" y="6253430"/>
                <a:ext cx="252792" cy="1033717"/>
              </a:xfrm>
              <a:custGeom>
                <a:avLst/>
                <a:gdLst>
                  <a:gd name="connsiteX0" fmla="*/ 244984 w 252792"/>
                  <a:gd name="connsiteY0" fmla="*/ 0 h 1033717"/>
                  <a:gd name="connsiteX1" fmla="*/ 252792 w 252792"/>
                  <a:gd name="connsiteY1" fmla="*/ 4100 h 1033717"/>
                  <a:gd name="connsiteX2" fmla="*/ 92420 w 252792"/>
                  <a:gd name="connsiteY2" fmla="*/ 355160 h 1033717"/>
                  <a:gd name="connsiteX3" fmla="*/ 38418 w 252792"/>
                  <a:gd name="connsiteY3" fmla="*/ 1033703 h 1033717"/>
                  <a:gd name="connsiteX4" fmla="*/ 36826 w 252792"/>
                  <a:gd name="connsiteY4" fmla="*/ 1033681 h 1033717"/>
                  <a:gd name="connsiteX5" fmla="*/ 206 w 252792"/>
                  <a:gd name="connsiteY5" fmla="*/ 834945 h 1033717"/>
                  <a:gd name="connsiteX6" fmla="*/ 10 w 252792"/>
                  <a:gd name="connsiteY6" fmla="*/ 834727 h 1033717"/>
                  <a:gd name="connsiteX7" fmla="*/ 206 w 252792"/>
                  <a:gd name="connsiteY7" fmla="*/ 833724 h 1033717"/>
                  <a:gd name="connsiteX8" fmla="*/ 49781 w 252792"/>
                  <a:gd name="connsiteY8" fmla="*/ 455815 h 1033717"/>
                  <a:gd name="connsiteX9" fmla="*/ 125877 w 252792"/>
                  <a:gd name="connsiteY9" fmla="*/ 205018 h 1033717"/>
                  <a:gd name="connsiteX10" fmla="*/ 244984 w 252792"/>
                  <a:gd name="connsiteY10" fmla="*/ 0 h 1033717"/>
                  <a:gd name="connsiteX11" fmla="*/ 244984 w 252792"/>
                  <a:gd name="connsiteY11" fmla="*/ 0 h 103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792" h="1033717">
                    <a:moveTo>
                      <a:pt x="244984" y="0"/>
                    </a:moveTo>
                    <a:cubicBezTo>
                      <a:pt x="247710" y="1199"/>
                      <a:pt x="250306" y="2573"/>
                      <a:pt x="252792" y="4100"/>
                    </a:cubicBezTo>
                    <a:cubicBezTo>
                      <a:pt x="172813" y="106064"/>
                      <a:pt x="127622" y="230230"/>
                      <a:pt x="92420" y="355160"/>
                    </a:cubicBezTo>
                    <a:cubicBezTo>
                      <a:pt x="26313" y="589687"/>
                      <a:pt x="-31223" y="782709"/>
                      <a:pt x="38418" y="1033703"/>
                    </a:cubicBezTo>
                    <a:cubicBezTo>
                      <a:pt x="37894" y="1033725"/>
                      <a:pt x="37371" y="1033725"/>
                      <a:pt x="36826" y="1033681"/>
                    </a:cubicBezTo>
                    <a:cubicBezTo>
                      <a:pt x="18898" y="973179"/>
                      <a:pt x="511" y="864542"/>
                      <a:pt x="206" y="834945"/>
                    </a:cubicBezTo>
                    <a:cubicBezTo>
                      <a:pt x="75" y="834945"/>
                      <a:pt x="-34" y="834879"/>
                      <a:pt x="10" y="834727"/>
                    </a:cubicBezTo>
                    <a:cubicBezTo>
                      <a:pt x="97" y="834400"/>
                      <a:pt x="141" y="834050"/>
                      <a:pt x="206" y="833724"/>
                    </a:cubicBezTo>
                    <a:cubicBezTo>
                      <a:pt x="-972" y="706285"/>
                      <a:pt x="19508" y="579284"/>
                      <a:pt x="49781" y="455815"/>
                    </a:cubicBezTo>
                    <a:cubicBezTo>
                      <a:pt x="70544" y="371147"/>
                      <a:pt x="95081" y="286610"/>
                      <a:pt x="125877" y="205018"/>
                    </a:cubicBezTo>
                    <a:cubicBezTo>
                      <a:pt x="153947" y="130644"/>
                      <a:pt x="189978" y="57928"/>
                      <a:pt x="244984" y="0"/>
                    </a:cubicBezTo>
                    <a:lnTo>
                      <a:pt x="244984" y="0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1FF55CD-47D8-4CCC-8E35-01867DC28A55}"/>
                </a:ext>
              </a:extLst>
            </p:cNvPr>
            <p:cNvSpPr/>
            <p:nvPr/>
          </p:nvSpPr>
          <p:spPr>
            <a:xfrm>
              <a:off x="2202674" y="6420871"/>
              <a:ext cx="26732" cy="26657"/>
            </a:xfrm>
            <a:custGeom>
              <a:avLst/>
              <a:gdLst>
                <a:gd name="connsiteX0" fmla="*/ 21032 w 26732"/>
                <a:gd name="connsiteY0" fmla="*/ 2374 h 26657"/>
                <a:gd name="connsiteX1" fmla="*/ 24326 w 26732"/>
                <a:gd name="connsiteY1" fmla="*/ 21000 h 26657"/>
                <a:gd name="connsiteX2" fmla="*/ 5700 w 26732"/>
                <a:gd name="connsiteY2" fmla="*/ 24293 h 26657"/>
                <a:gd name="connsiteX3" fmla="*/ 2407 w 26732"/>
                <a:gd name="connsiteY3" fmla="*/ 5667 h 26657"/>
                <a:gd name="connsiteX4" fmla="*/ 21032 w 26732"/>
                <a:gd name="connsiteY4" fmla="*/ 2374 h 26657"/>
                <a:gd name="connsiteX5" fmla="*/ 21032 w 26732"/>
                <a:gd name="connsiteY5" fmla="*/ 2374 h 2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32" h="26657">
                  <a:moveTo>
                    <a:pt x="21032" y="2374"/>
                  </a:moveTo>
                  <a:cubicBezTo>
                    <a:pt x="26769" y="6387"/>
                    <a:pt x="28732" y="15285"/>
                    <a:pt x="24326" y="21000"/>
                  </a:cubicBezTo>
                  <a:cubicBezTo>
                    <a:pt x="19898" y="26758"/>
                    <a:pt x="11850" y="28590"/>
                    <a:pt x="5700" y="24293"/>
                  </a:cubicBezTo>
                  <a:cubicBezTo>
                    <a:pt x="-36" y="20280"/>
                    <a:pt x="-1999" y="11403"/>
                    <a:pt x="2407" y="5667"/>
                  </a:cubicBezTo>
                  <a:cubicBezTo>
                    <a:pt x="6834" y="-91"/>
                    <a:pt x="14904" y="-1944"/>
                    <a:pt x="21032" y="2374"/>
                  </a:cubicBezTo>
                  <a:lnTo>
                    <a:pt x="21032" y="2374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E3E57CC-44DE-441F-8417-8210AC029D16}"/>
                </a:ext>
              </a:extLst>
            </p:cNvPr>
            <p:cNvSpPr/>
            <p:nvPr/>
          </p:nvSpPr>
          <p:spPr>
            <a:xfrm>
              <a:off x="2201580" y="6359212"/>
              <a:ext cx="43061" cy="42941"/>
            </a:xfrm>
            <a:custGeom>
              <a:avLst/>
              <a:gdLst>
                <a:gd name="connsiteX0" fmla="*/ 33882 w 43061"/>
                <a:gd name="connsiteY0" fmla="*/ 3815 h 42941"/>
                <a:gd name="connsiteX1" fmla="*/ 39182 w 43061"/>
                <a:gd name="connsiteY1" fmla="*/ 33826 h 42941"/>
                <a:gd name="connsiteX2" fmla="*/ 9171 w 43061"/>
                <a:gd name="connsiteY2" fmla="*/ 39126 h 42941"/>
                <a:gd name="connsiteX3" fmla="*/ 3871 w 43061"/>
                <a:gd name="connsiteY3" fmla="*/ 9115 h 42941"/>
                <a:gd name="connsiteX4" fmla="*/ 33882 w 43061"/>
                <a:gd name="connsiteY4" fmla="*/ 3815 h 42941"/>
                <a:gd name="connsiteX5" fmla="*/ 33882 w 43061"/>
                <a:gd name="connsiteY5" fmla="*/ 3815 h 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61" h="42941">
                  <a:moveTo>
                    <a:pt x="33882" y="3815"/>
                  </a:moveTo>
                  <a:cubicBezTo>
                    <a:pt x="43107" y="10271"/>
                    <a:pt x="46292" y="24600"/>
                    <a:pt x="39182" y="33826"/>
                  </a:cubicBezTo>
                  <a:cubicBezTo>
                    <a:pt x="32050" y="43096"/>
                    <a:pt x="19072" y="46062"/>
                    <a:pt x="9171" y="39126"/>
                  </a:cubicBezTo>
                  <a:cubicBezTo>
                    <a:pt x="-55" y="32670"/>
                    <a:pt x="-3218" y="18363"/>
                    <a:pt x="3871" y="9115"/>
                  </a:cubicBezTo>
                  <a:cubicBezTo>
                    <a:pt x="10981" y="-154"/>
                    <a:pt x="23980" y="-3121"/>
                    <a:pt x="33882" y="3815"/>
                  </a:cubicBezTo>
                  <a:lnTo>
                    <a:pt x="33882" y="3815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79D80DE1-3903-45EF-B28C-E6E61441BA11}"/>
                </a:ext>
              </a:extLst>
            </p:cNvPr>
            <p:cNvSpPr/>
            <p:nvPr/>
          </p:nvSpPr>
          <p:spPr>
            <a:xfrm>
              <a:off x="2180666" y="6385794"/>
              <a:ext cx="18950" cy="18699"/>
            </a:xfrm>
            <a:custGeom>
              <a:avLst/>
              <a:gdLst>
                <a:gd name="connsiteX0" fmla="*/ 16214 w 18950"/>
                <a:gd name="connsiteY0" fmla="*/ 3165 h 18699"/>
                <a:gd name="connsiteX1" fmla="*/ 16890 w 18950"/>
                <a:gd name="connsiteY1" fmla="*/ 3798 h 18699"/>
                <a:gd name="connsiteX2" fmla="*/ 17326 w 18950"/>
                <a:gd name="connsiteY2" fmla="*/ 14725 h 18699"/>
                <a:gd name="connsiteX3" fmla="*/ 6922 w 18950"/>
                <a:gd name="connsiteY3" fmla="*/ 18062 h 18699"/>
                <a:gd name="connsiteX4" fmla="*/ 6094 w 18950"/>
                <a:gd name="connsiteY4" fmla="*/ 17647 h 18699"/>
                <a:gd name="connsiteX5" fmla="*/ 1666 w 18950"/>
                <a:gd name="connsiteY5" fmla="*/ 3754 h 18699"/>
                <a:gd name="connsiteX6" fmla="*/ 16214 w 18950"/>
                <a:gd name="connsiteY6" fmla="*/ 3165 h 18699"/>
                <a:gd name="connsiteX7" fmla="*/ 16214 w 18950"/>
                <a:gd name="connsiteY7" fmla="*/ 3165 h 1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50" h="18699">
                  <a:moveTo>
                    <a:pt x="16214" y="3165"/>
                  </a:moveTo>
                  <a:cubicBezTo>
                    <a:pt x="16432" y="3383"/>
                    <a:pt x="16672" y="3601"/>
                    <a:pt x="16890" y="3798"/>
                  </a:cubicBezTo>
                  <a:cubicBezTo>
                    <a:pt x="19616" y="6371"/>
                    <a:pt x="19507" y="11890"/>
                    <a:pt x="17326" y="14725"/>
                  </a:cubicBezTo>
                  <a:cubicBezTo>
                    <a:pt x="15123" y="17604"/>
                    <a:pt x="10499" y="19850"/>
                    <a:pt x="6922" y="18062"/>
                  </a:cubicBezTo>
                  <a:cubicBezTo>
                    <a:pt x="6639" y="17931"/>
                    <a:pt x="6377" y="17778"/>
                    <a:pt x="6094" y="17647"/>
                  </a:cubicBezTo>
                  <a:cubicBezTo>
                    <a:pt x="881" y="15008"/>
                    <a:pt x="-2042" y="9032"/>
                    <a:pt x="1666" y="3754"/>
                  </a:cubicBezTo>
                  <a:cubicBezTo>
                    <a:pt x="5330" y="-1480"/>
                    <a:pt x="11960" y="-826"/>
                    <a:pt x="16214" y="3165"/>
                  </a:cubicBezTo>
                  <a:lnTo>
                    <a:pt x="16214" y="3165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50431EBD-B218-48E5-AE2D-035446C6EC6E}"/>
                </a:ext>
              </a:extLst>
            </p:cNvPr>
            <p:cNvSpPr/>
            <p:nvPr/>
          </p:nvSpPr>
          <p:spPr>
            <a:xfrm>
              <a:off x="2170195" y="6439725"/>
              <a:ext cx="13534" cy="13737"/>
            </a:xfrm>
            <a:custGeom>
              <a:avLst/>
              <a:gdLst>
                <a:gd name="connsiteX0" fmla="*/ 10676 w 13534"/>
                <a:gd name="connsiteY0" fmla="*/ 1274 h 13737"/>
                <a:gd name="connsiteX1" fmla="*/ 2846 w 13534"/>
                <a:gd name="connsiteY1" fmla="*/ 12463 h 13737"/>
                <a:gd name="connsiteX2" fmla="*/ 10676 w 13534"/>
                <a:gd name="connsiteY2" fmla="*/ 1274 h 13737"/>
                <a:gd name="connsiteX3" fmla="*/ 10676 w 13534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34" h="13737">
                  <a:moveTo>
                    <a:pt x="10676" y="1274"/>
                  </a:moveTo>
                  <a:cubicBezTo>
                    <a:pt x="17873" y="6312"/>
                    <a:pt x="10065" y="17501"/>
                    <a:pt x="2846" y="12463"/>
                  </a:cubicBezTo>
                  <a:cubicBezTo>
                    <a:pt x="-4330" y="7425"/>
                    <a:pt x="3478" y="-3764"/>
                    <a:pt x="10676" y="1274"/>
                  </a:cubicBezTo>
                  <a:lnTo>
                    <a:pt x="10676" y="1274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8746D0-FBAC-4DB0-A86E-F183BC509722}"/>
                </a:ext>
              </a:extLst>
            </p:cNvPr>
            <p:cNvSpPr/>
            <p:nvPr/>
          </p:nvSpPr>
          <p:spPr>
            <a:xfrm>
              <a:off x="2162757" y="6507049"/>
              <a:ext cx="14633" cy="14424"/>
            </a:xfrm>
            <a:custGeom>
              <a:avLst/>
              <a:gdLst>
                <a:gd name="connsiteX0" fmla="*/ 9128 w 14633"/>
                <a:gd name="connsiteY0" fmla="*/ 449 h 14424"/>
                <a:gd name="connsiteX1" fmla="*/ 9979 w 14633"/>
                <a:gd name="connsiteY1" fmla="*/ 798 h 14424"/>
                <a:gd name="connsiteX2" fmla="*/ 13381 w 14633"/>
                <a:gd name="connsiteY2" fmla="*/ 11485 h 14424"/>
                <a:gd name="connsiteX3" fmla="*/ 2171 w 14633"/>
                <a:gd name="connsiteY3" fmla="*/ 11944 h 14424"/>
                <a:gd name="connsiteX4" fmla="*/ 1560 w 14633"/>
                <a:gd name="connsiteY4" fmla="*/ 11245 h 14424"/>
                <a:gd name="connsiteX5" fmla="*/ 9128 w 14633"/>
                <a:gd name="connsiteY5" fmla="*/ 449 h 14424"/>
                <a:gd name="connsiteX6" fmla="*/ 9128 w 14633"/>
                <a:gd name="connsiteY6" fmla="*/ 449 h 1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33" h="14424">
                  <a:moveTo>
                    <a:pt x="9128" y="449"/>
                  </a:moveTo>
                  <a:cubicBezTo>
                    <a:pt x="9412" y="558"/>
                    <a:pt x="9695" y="668"/>
                    <a:pt x="9979" y="798"/>
                  </a:cubicBezTo>
                  <a:cubicBezTo>
                    <a:pt x="14210" y="2478"/>
                    <a:pt x="16064" y="7647"/>
                    <a:pt x="13381" y="11485"/>
                  </a:cubicBezTo>
                  <a:cubicBezTo>
                    <a:pt x="10720" y="15302"/>
                    <a:pt x="5202" y="15346"/>
                    <a:pt x="2171" y="11944"/>
                  </a:cubicBezTo>
                  <a:cubicBezTo>
                    <a:pt x="1974" y="11725"/>
                    <a:pt x="1756" y="11485"/>
                    <a:pt x="1560" y="11245"/>
                  </a:cubicBezTo>
                  <a:cubicBezTo>
                    <a:pt x="-2868" y="6229"/>
                    <a:pt x="2912" y="-2015"/>
                    <a:pt x="9128" y="449"/>
                  </a:cubicBezTo>
                  <a:lnTo>
                    <a:pt x="9128" y="44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1C5AB8C0-A2A3-4CDC-8E69-C6BCC86C67CD}"/>
                </a:ext>
              </a:extLst>
            </p:cNvPr>
            <p:cNvSpPr/>
            <p:nvPr/>
          </p:nvSpPr>
          <p:spPr>
            <a:xfrm>
              <a:off x="2194659" y="6480247"/>
              <a:ext cx="28327" cy="28745"/>
            </a:xfrm>
            <a:custGeom>
              <a:avLst/>
              <a:gdLst>
                <a:gd name="connsiteX0" fmla="*/ 22352 w 28327"/>
                <a:gd name="connsiteY0" fmla="*/ 2672 h 28745"/>
                <a:gd name="connsiteX1" fmla="*/ 5972 w 28327"/>
                <a:gd name="connsiteY1" fmla="*/ 26074 h 28745"/>
                <a:gd name="connsiteX2" fmla="*/ 22352 w 28327"/>
                <a:gd name="connsiteY2" fmla="*/ 2672 h 28745"/>
                <a:gd name="connsiteX3" fmla="*/ 22352 w 28327"/>
                <a:gd name="connsiteY3" fmla="*/ 2672 h 2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27" h="28745">
                  <a:moveTo>
                    <a:pt x="22352" y="2672"/>
                  </a:moveTo>
                  <a:cubicBezTo>
                    <a:pt x="37401" y="13206"/>
                    <a:pt x="21065" y="36630"/>
                    <a:pt x="5972" y="26074"/>
                  </a:cubicBezTo>
                  <a:cubicBezTo>
                    <a:pt x="-9077" y="15540"/>
                    <a:pt x="7281" y="-7885"/>
                    <a:pt x="22352" y="2672"/>
                  </a:cubicBezTo>
                  <a:lnTo>
                    <a:pt x="22352" y="2672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C224786-B707-4102-97BD-8E9FF9F04162}"/>
                </a:ext>
              </a:extLst>
            </p:cNvPr>
            <p:cNvSpPr/>
            <p:nvPr/>
          </p:nvSpPr>
          <p:spPr>
            <a:xfrm>
              <a:off x="2126070" y="6466232"/>
              <a:ext cx="21743" cy="21655"/>
            </a:xfrm>
            <a:custGeom>
              <a:avLst/>
              <a:gdLst>
                <a:gd name="connsiteX0" fmla="*/ 17112 w 21743"/>
                <a:gd name="connsiteY0" fmla="*/ 1921 h 21655"/>
                <a:gd name="connsiteX1" fmla="*/ 19773 w 21743"/>
                <a:gd name="connsiteY1" fmla="*/ 17058 h 21655"/>
                <a:gd name="connsiteX2" fmla="*/ 4636 w 21743"/>
                <a:gd name="connsiteY2" fmla="*/ 19740 h 21655"/>
                <a:gd name="connsiteX3" fmla="*/ 1954 w 21743"/>
                <a:gd name="connsiteY3" fmla="*/ 4604 h 21655"/>
                <a:gd name="connsiteX4" fmla="*/ 17112 w 21743"/>
                <a:gd name="connsiteY4" fmla="*/ 1921 h 21655"/>
                <a:gd name="connsiteX5" fmla="*/ 17112 w 21743"/>
                <a:gd name="connsiteY5" fmla="*/ 1921 h 2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43" h="21655">
                  <a:moveTo>
                    <a:pt x="17112" y="1921"/>
                  </a:moveTo>
                  <a:cubicBezTo>
                    <a:pt x="21779" y="5171"/>
                    <a:pt x="23372" y="12390"/>
                    <a:pt x="19773" y="17058"/>
                  </a:cubicBezTo>
                  <a:cubicBezTo>
                    <a:pt x="16174" y="21725"/>
                    <a:pt x="9631" y="23230"/>
                    <a:pt x="4636" y="19740"/>
                  </a:cubicBezTo>
                  <a:cubicBezTo>
                    <a:pt x="-31" y="16491"/>
                    <a:pt x="-1623" y="9271"/>
                    <a:pt x="1954" y="4604"/>
                  </a:cubicBezTo>
                  <a:cubicBezTo>
                    <a:pt x="5574" y="-85"/>
                    <a:pt x="12117" y="-1568"/>
                    <a:pt x="17112" y="1921"/>
                  </a:cubicBezTo>
                  <a:lnTo>
                    <a:pt x="17112" y="192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771FDBBF-0744-4C5C-A8C3-F9C3407F7247}"/>
                </a:ext>
              </a:extLst>
            </p:cNvPr>
            <p:cNvSpPr/>
            <p:nvPr/>
          </p:nvSpPr>
          <p:spPr>
            <a:xfrm>
              <a:off x="2110631" y="6535236"/>
              <a:ext cx="19685" cy="19433"/>
            </a:xfrm>
            <a:custGeom>
              <a:avLst/>
              <a:gdLst>
                <a:gd name="connsiteX0" fmla="*/ 12508 w 19685"/>
                <a:gd name="connsiteY0" fmla="*/ 660 h 19433"/>
                <a:gd name="connsiteX1" fmla="*/ 13359 w 19685"/>
                <a:gd name="connsiteY1" fmla="*/ 1009 h 19433"/>
                <a:gd name="connsiteX2" fmla="*/ 17982 w 19685"/>
                <a:gd name="connsiteY2" fmla="*/ 15469 h 19433"/>
                <a:gd name="connsiteX3" fmla="*/ 2824 w 19685"/>
                <a:gd name="connsiteY3" fmla="*/ 16080 h 19433"/>
                <a:gd name="connsiteX4" fmla="*/ 2192 w 19685"/>
                <a:gd name="connsiteY4" fmla="*/ 15404 h 19433"/>
                <a:gd name="connsiteX5" fmla="*/ 12508 w 19685"/>
                <a:gd name="connsiteY5" fmla="*/ 660 h 19433"/>
                <a:gd name="connsiteX6" fmla="*/ 12508 w 19685"/>
                <a:gd name="connsiteY6" fmla="*/ 660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5" h="19433">
                  <a:moveTo>
                    <a:pt x="12508" y="660"/>
                  </a:moveTo>
                  <a:cubicBezTo>
                    <a:pt x="12791" y="769"/>
                    <a:pt x="13075" y="900"/>
                    <a:pt x="13359" y="1009"/>
                  </a:cubicBezTo>
                  <a:cubicBezTo>
                    <a:pt x="19029" y="3408"/>
                    <a:pt x="21668" y="10213"/>
                    <a:pt x="17982" y="15469"/>
                  </a:cubicBezTo>
                  <a:cubicBezTo>
                    <a:pt x="14318" y="20704"/>
                    <a:pt x="7012" y="20595"/>
                    <a:pt x="2824" y="16080"/>
                  </a:cubicBezTo>
                  <a:cubicBezTo>
                    <a:pt x="2606" y="15862"/>
                    <a:pt x="2410" y="15622"/>
                    <a:pt x="2192" y="15404"/>
                  </a:cubicBezTo>
                  <a:cubicBezTo>
                    <a:pt x="-4024" y="8752"/>
                    <a:pt x="4111" y="-2895"/>
                    <a:pt x="12508" y="660"/>
                  </a:cubicBezTo>
                  <a:lnTo>
                    <a:pt x="12508" y="660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6623D72E-4D2D-4EBE-9F73-138057D57FA2}"/>
                </a:ext>
              </a:extLst>
            </p:cNvPr>
            <p:cNvSpPr/>
            <p:nvPr/>
          </p:nvSpPr>
          <p:spPr>
            <a:xfrm>
              <a:off x="2121122" y="6582567"/>
              <a:ext cx="16926" cy="17171"/>
            </a:xfrm>
            <a:custGeom>
              <a:avLst/>
              <a:gdLst>
                <a:gd name="connsiteX0" fmla="*/ 13358 w 16926"/>
                <a:gd name="connsiteY0" fmla="*/ 1596 h 17171"/>
                <a:gd name="connsiteX1" fmla="*/ 3565 w 16926"/>
                <a:gd name="connsiteY1" fmla="*/ 15576 h 17171"/>
                <a:gd name="connsiteX2" fmla="*/ 13358 w 16926"/>
                <a:gd name="connsiteY2" fmla="*/ 1596 h 17171"/>
                <a:gd name="connsiteX3" fmla="*/ 13358 w 16926"/>
                <a:gd name="connsiteY3" fmla="*/ 1596 h 17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26" h="17171">
                  <a:moveTo>
                    <a:pt x="13358" y="1596"/>
                  </a:moveTo>
                  <a:cubicBezTo>
                    <a:pt x="22344" y="7899"/>
                    <a:pt x="12595" y="21879"/>
                    <a:pt x="3565" y="15576"/>
                  </a:cubicBezTo>
                  <a:cubicBezTo>
                    <a:pt x="-5421" y="9273"/>
                    <a:pt x="4350" y="-4708"/>
                    <a:pt x="13358" y="1596"/>
                  </a:cubicBezTo>
                  <a:lnTo>
                    <a:pt x="13358" y="159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147CD1D0-A173-4F22-8F3B-81EEE24037BC}"/>
                </a:ext>
              </a:extLst>
            </p:cNvPr>
            <p:cNvSpPr/>
            <p:nvPr/>
          </p:nvSpPr>
          <p:spPr>
            <a:xfrm>
              <a:off x="2085467" y="6615037"/>
              <a:ext cx="40555" cy="40432"/>
            </a:xfrm>
            <a:custGeom>
              <a:avLst/>
              <a:gdLst>
                <a:gd name="connsiteX0" fmla="*/ 31913 w 40555"/>
                <a:gd name="connsiteY0" fmla="*/ 3586 h 40432"/>
                <a:gd name="connsiteX1" fmla="*/ 36908 w 40555"/>
                <a:gd name="connsiteY1" fmla="*/ 31852 h 40432"/>
                <a:gd name="connsiteX2" fmla="*/ 8642 w 40555"/>
                <a:gd name="connsiteY2" fmla="*/ 36847 h 40432"/>
                <a:gd name="connsiteX3" fmla="*/ 3647 w 40555"/>
                <a:gd name="connsiteY3" fmla="*/ 8580 h 40432"/>
                <a:gd name="connsiteX4" fmla="*/ 31913 w 40555"/>
                <a:gd name="connsiteY4" fmla="*/ 3586 h 40432"/>
                <a:gd name="connsiteX5" fmla="*/ 31913 w 40555"/>
                <a:gd name="connsiteY5" fmla="*/ 3586 h 4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55" h="40432">
                  <a:moveTo>
                    <a:pt x="31913" y="3586"/>
                  </a:moveTo>
                  <a:cubicBezTo>
                    <a:pt x="40616" y="9671"/>
                    <a:pt x="43582" y="23150"/>
                    <a:pt x="36908" y="31852"/>
                  </a:cubicBezTo>
                  <a:cubicBezTo>
                    <a:pt x="30190" y="40576"/>
                    <a:pt x="17976" y="43368"/>
                    <a:pt x="8642" y="36847"/>
                  </a:cubicBezTo>
                  <a:cubicBezTo>
                    <a:pt x="-60" y="30762"/>
                    <a:pt x="-3027" y="17283"/>
                    <a:pt x="3647" y="8580"/>
                  </a:cubicBezTo>
                  <a:cubicBezTo>
                    <a:pt x="10343" y="-144"/>
                    <a:pt x="22578" y="-2935"/>
                    <a:pt x="31913" y="3586"/>
                  </a:cubicBezTo>
                  <a:lnTo>
                    <a:pt x="31913" y="358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279ECE38-5059-40C2-84FF-73676DB99853}"/>
                </a:ext>
              </a:extLst>
            </p:cNvPr>
            <p:cNvSpPr/>
            <p:nvPr/>
          </p:nvSpPr>
          <p:spPr>
            <a:xfrm>
              <a:off x="2094508" y="6585152"/>
              <a:ext cx="15855" cy="16079"/>
            </a:xfrm>
            <a:custGeom>
              <a:avLst/>
              <a:gdLst>
                <a:gd name="connsiteX0" fmla="*/ 12513 w 15855"/>
                <a:gd name="connsiteY0" fmla="*/ 1496 h 16079"/>
                <a:gd name="connsiteX1" fmla="*/ 3353 w 15855"/>
                <a:gd name="connsiteY1" fmla="*/ 14583 h 16079"/>
                <a:gd name="connsiteX2" fmla="*/ 12513 w 15855"/>
                <a:gd name="connsiteY2" fmla="*/ 1496 h 16079"/>
                <a:gd name="connsiteX3" fmla="*/ 12513 w 15855"/>
                <a:gd name="connsiteY3" fmla="*/ 1496 h 1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55" h="16079">
                  <a:moveTo>
                    <a:pt x="12513" y="1496"/>
                  </a:moveTo>
                  <a:cubicBezTo>
                    <a:pt x="20932" y="7385"/>
                    <a:pt x="11793" y="20494"/>
                    <a:pt x="3353" y="14583"/>
                  </a:cubicBezTo>
                  <a:cubicBezTo>
                    <a:pt x="-5088" y="8694"/>
                    <a:pt x="4072" y="-4414"/>
                    <a:pt x="12513" y="1496"/>
                  </a:cubicBezTo>
                  <a:lnTo>
                    <a:pt x="12513" y="149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05D5D01D-0253-4CA3-8F3F-389F7F3DAA85}"/>
                </a:ext>
              </a:extLst>
            </p:cNvPr>
            <p:cNvSpPr/>
            <p:nvPr/>
          </p:nvSpPr>
          <p:spPr>
            <a:xfrm>
              <a:off x="2149434" y="6301622"/>
              <a:ext cx="11400" cy="11567"/>
            </a:xfrm>
            <a:custGeom>
              <a:avLst/>
              <a:gdLst>
                <a:gd name="connsiteX0" fmla="*/ 8994 w 11400"/>
                <a:gd name="connsiteY0" fmla="*/ 1078 h 11567"/>
                <a:gd name="connsiteX1" fmla="*/ 2407 w 11400"/>
                <a:gd name="connsiteY1" fmla="*/ 10499 h 11567"/>
                <a:gd name="connsiteX2" fmla="*/ 8994 w 11400"/>
                <a:gd name="connsiteY2" fmla="*/ 1078 h 11567"/>
                <a:gd name="connsiteX3" fmla="*/ 8994 w 11400"/>
                <a:gd name="connsiteY3" fmla="*/ 1078 h 1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0" h="11567">
                  <a:moveTo>
                    <a:pt x="8994" y="1078"/>
                  </a:moveTo>
                  <a:cubicBezTo>
                    <a:pt x="15057" y="5309"/>
                    <a:pt x="8470" y="14731"/>
                    <a:pt x="2407" y="10499"/>
                  </a:cubicBezTo>
                  <a:cubicBezTo>
                    <a:pt x="-3656" y="6247"/>
                    <a:pt x="2931" y="-3175"/>
                    <a:pt x="8994" y="1078"/>
                  </a:cubicBezTo>
                  <a:lnTo>
                    <a:pt x="8994" y="1078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5687D9C-3A0E-496E-A934-CD912525EEC9}"/>
                </a:ext>
              </a:extLst>
            </p:cNvPr>
            <p:cNvSpPr/>
            <p:nvPr/>
          </p:nvSpPr>
          <p:spPr>
            <a:xfrm>
              <a:off x="2062918" y="6398541"/>
              <a:ext cx="35994" cy="36511"/>
            </a:xfrm>
            <a:custGeom>
              <a:avLst/>
              <a:gdLst>
                <a:gd name="connsiteX0" fmla="*/ 28399 w 35994"/>
                <a:gd name="connsiteY0" fmla="*/ 3396 h 36511"/>
                <a:gd name="connsiteX1" fmla="*/ 7592 w 35994"/>
                <a:gd name="connsiteY1" fmla="*/ 33123 h 36511"/>
                <a:gd name="connsiteX2" fmla="*/ 28399 w 35994"/>
                <a:gd name="connsiteY2" fmla="*/ 3396 h 36511"/>
                <a:gd name="connsiteX3" fmla="*/ 28399 w 35994"/>
                <a:gd name="connsiteY3" fmla="*/ 3396 h 3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94" h="36511">
                  <a:moveTo>
                    <a:pt x="28399" y="3396"/>
                  </a:moveTo>
                  <a:cubicBezTo>
                    <a:pt x="47527" y="16787"/>
                    <a:pt x="26763" y="46515"/>
                    <a:pt x="7592" y="33123"/>
                  </a:cubicBezTo>
                  <a:cubicBezTo>
                    <a:pt x="-11536" y="19732"/>
                    <a:pt x="9249" y="-10018"/>
                    <a:pt x="28399" y="3396"/>
                  </a:cubicBezTo>
                  <a:lnTo>
                    <a:pt x="28399" y="339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27C972E-6114-4876-BD81-3654A5A69529}"/>
                </a:ext>
              </a:extLst>
            </p:cNvPr>
            <p:cNvSpPr/>
            <p:nvPr/>
          </p:nvSpPr>
          <p:spPr>
            <a:xfrm>
              <a:off x="2025918" y="6389435"/>
              <a:ext cx="18340" cy="18611"/>
            </a:xfrm>
            <a:custGeom>
              <a:avLst/>
              <a:gdLst>
                <a:gd name="connsiteX0" fmla="*/ 14472 w 18340"/>
                <a:gd name="connsiteY0" fmla="*/ 1727 h 18611"/>
                <a:gd name="connsiteX1" fmla="*/ 3872 w 18340"/>
                <a:gd name="connsiteY1" fmla="*/ 16885 h 18611"/>
                <a:gd name="connsiteX2" fmla="*/ 14472 w 18340"/>
                <a:gd name="connsiteY2" fmla="*/ 1727 h 18611"/>
                <a:gd name="connsiteX3" fmla="*/ 14472 w 18340"/>
                <a:gd name="connsiteY3" fmla="*/ 1727 h 1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40" h="18611">
                  <a:moveTo>
                    <a:pt x="14472" y="1727"/>
                  </a:moveTo>
                  <a:cubicBezTo>
                    <a:pt x="24221" y="8553"/>
                    <a:pt x="13622" y="23712"/>
                    <a:pt x="3872" y="16885"/>
                  </a:cubicBezTo>
                  <a:cubicBezTo>
                    <a:pt x="-5877" y="10058"/>
                    <a:pt x="4701" y="-5100"/>
                    <a:pt x="14472" y="1727"/>
                  </a:cubicBezTo>
                  <a:lnTo>
                    <a:pt x="14472" y="1727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2858EF58-7CD6-45E8-8910-8A749A0965B3}"/>
                </a:ext>
              </a:extLst>
            </p:cNvPr>
            <p:cNvSpPr/>
            <p:nvPr/>
          </p:nvSpPr>
          <p:spPr>
            <a:xfrm>
              <a:off x="2011796" y="6509347"/>
              <a:ext cx="13379" cy="13755"/>
            </a:xfrm>
            <a:custGeom>
              <a:avLst/>
              <a:gdLst>
                <a:gd name="connsiteX0" fmla="*/ 10579 w 13379"/>
                <a:gd name="connsiteY0" fmla="*/ 1118 h 13755"/>
                <a:gd name="connsiteX1" fmla="*/ 10993 w 13379"/>
                <a:gd name="connsiteY1" fmla="*/ 11544 h 13755"/>
                <a:gd name="connsiteX2" fmla="*/ 9445 w 13379"/>
                <a:gd name="connsiteY2" fmla="*/ 12569 h 13755"/>
                <a:gd name="connsiteX3" fmla="*/ 219 w 13379"/>
                <a:gd name="connsiteY3" fmla="*/ 6113 h 13755"/>
                <a:gd name="connsiteX4" fmla="*/ 633 w 13379"/>
                <a:gd name="connsiteY4" fmla="*/ 4302 h 13755"/>
                <a:gd name="connsiteX5" fmla="*/ 10579 w 13379"/>
                <a:gd name="connsiteY5" fmla="*/ 1118 h 13755"/>
                <a:gd name="connsiteX6" fmla="*/ 10579 w 13379"/>
                <a:gd name="connsiteY6" fmla="*/ 1118 h 1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9" h="13755">
                  <a:moveTo>
                    <a:pt x="10579" y="1118"/>
                  </a:moveTo>
                  <a:cubicBezTo>
                    <a:pt x="13742" y="3343"/>
                    <a:pt x="14680" y="9210"/>
                    <a:pt x="10993" y="11544"/>
                  </a:cubicBezTo>
                  <a:cubicBezTo>
                    <a:pt x="10470" y="11870"/>
                    <a:pt x="9947" y="12198"/>
                    <a:pt x="9445" y="12569"/>
                  </a:cubicBezTo>
                  <a:cubicBezTo>
                    <a:pt x="4538" y="15862"/>
                    <a:pt x="-1199" y="11849"/>
                    <a:pt x="219" y="6113"/>
                  </a:cubicBezTo>
                  <a:cubicBezTo>
                    <a:pt x="372" y="5524"/>
                    <a:pt x="525" y="4913"/>
                    <a:pt x="633" y="4302"/>
                  </a:cubicBezTo>
                  <a:cubicBezTo>
                    <a:pt x="1571" y="6"/>
                    <a:pt x="7438" y="-1107"/>
                    <a:pt x="10579" y="1118"/>
                  </a:cubicBezTo>
                  <a:lnTo>
                    <a:pt x="10579" y="1118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557D1D14-EAAA-42D8-A6D4-08634E9F2892}"/>
                </a:ext>
              </a:extLst>
            </p:cNvPr>
            <p:cNvSpPr/>
            <p:nvPr/>
          </p:nvSpPr>
          <p:spPr>
            <a:xfrm>
              <a:off x="2003906" y="6476765"/>
              <a:ext cx="13679" cy="13912"/>
            </a:xfrm>
            <a:custGeom>
              <a:avLst/>
              <a:gdLst>
                <a:gd name="connsiteX0" fmla="*/ 9243 w 13679"/>
                <a:gd name="connsiteY0" fmla="*/ 286 h 13912"/>
                <a:gd name="connsiteX1" fmla="*/ 12209 w 13679"/>
                <a:gd name="connsiteY1" fmla="*/ 2380 h 13912"/>
                <a:gd name="connsiteX2" fmla="*/ 9809 w 13679"/>
                <a:gd name="connsiteY2" fmla="*/ 12936 h 13912"/>
                <a:gd name="connsiteX3" fmla="*/ 9068 w 13679"/>
                <a:gd name="connsiteY3" fmla="*/ 13307 h 13912"/>
                <a:gd name="connsiteX4" fmla="*/ 38 w 13679"/>
                <a:gd name="connsiteY4" fmla="*/ 6982 h 13912"/>
                <a:gd name="connsiteX5" fmla="*/ 126 w 13679"/>
                <a:gd name="connsiteY5" fmla="*/ 6153 h 13912"/>
                <a:gd name="connsiteX6" fmla="*/ 9243 w 13679"/>
                <a:gd name="connsiteY6" fmla="*/ 286 h 13912"/>
                <a:gd name="connsiteX7" fmla="*/ 9243 w 13679"/>
                <a:gd name="connsiteY7" fmla="*/ 286 h 1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9" h="13912">
                  <a:moveTo>
                    <a:pt x="9243" y="286"/>
                  </a:moveTo>
                  <a:cubicBezTo>
                    <a:pt x="10398" y="613"/>
                    <a:pt x="11533" y="1399"/>
                    <a:pt x="12209" y="2380"/>
                  </a:cubicBezTo>
                  <a:cubicBezTo>
                    <a:pt x="14782" y="6044"/>
                    <a:pt x="13975" y="10843"/>
                    <a:pt x="9809" y="12936"/>
                  </a:cubicBezTo>
                  <a:cubicBezTo>
                    <a:pt x="9570" y="13067"/>
                    <a:pt x="9308" y="13176"/>
                    <a:pt x="9068" y="13307"/>
                  </a:cubicBezTo>
                  <a:cubicBezTo>
                    <a:pt x="4859" y="15423"/>
                    <a:pt x="-507" y="11672"/>
                    <a:pt x="38" y="6982"/>
                  </a:cubicBezTo>
                  <a:cubicBezTo>
                    <a:pt x="82" y="6721"/>
                    <a:pt x="104" y="6437"/>
                    <a:pt x="126" y="6153"/>
                  </a:cubicBezTo>
                  <a:cubicBezTo>
                    <a:pt x="671" y="1551"/>
                    <a:pt x="4902" y="-869"/>
                    <a:pt x="9243" y="286"/>
                  </a:cubicBezTo>
                  <a:lnTo>
                    <a:pt x="9243" y="28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40" name="Graphic 1943">
              <a:extLst>
                <a:ext uri="{FF2B5EF4-FFF2-40B4-BE49-F238E27FC236}">
                  <a16:creationId xmlns:a16="http://schemas.microsoft.com/office/drawing/2014/main" id="{462C9DFD-BCC6-4587-B92D-FAFE90D17056}"/>
                </a:ext>
              </a:extLst>
            </p:cNvPr>
            <p:cNvGrpSpPr/>
            <p:nvPr/>
          </p:nvGrpSpPr>
          <p:grpSpPr>
            <a:xfrm>
              <a:off x="1981103" y="6675976"/>
              <a:ext cx="232005" cy="164963"/>
              <a:chOff x="1981103" y="6675976"/>
              <a:chExt cx="232005" cy="164963"/>
            </a:xfrm>
          </p:grpSpPr>
          <p:sp>
            <p:nvSpPr>
              <p:cNvPr id="1947" name="Freeform: Shape 1946">
                <a:extLst>
                  <a:ext uri="{FF2B5EF4-FFF2-40B4-BE49-F238E27FC236}">
                    <a16:creationId xmlns:a16="http://schemas.microsoft.com/office/drawing/2014/main" id="{CCFBB75F-1723-4476-91D2-5C6E014A6C26}"/>
                  </a:ext>
                </a:extLst>
              </p:cNvPr>
              <p:cNvSpPr/>
              <p:nvPr/>
            </p:nvSpPr>
            <p:spPr>
              <a:xfrm>
                <a:off x="1981103" y="6675976"/>
                <a:ext cx="27870" cy="27802"/>
              </a:xfrm>
              <a:custGeom>
                <a:avLst/>
                <a:gdLst>
                  <a:gd name="connsiteX0" fmla="*/ 21926 w 27870"/>
                  <a:gd name="connsiteY0" fmla="*/ 2473 h 27802"/>
                  <a:gd name="connsiteX1" fmla="*/ 25372 w 27870"/>
                  <a:gd name="connsiteY1" fmla="*/ 21905 h 27802"/>
                  <a:gd name="connsiteX2" fmla="*/ 5939 w 27870"/>
                  <a:gd name="connsiteY2" fmla="*/ 25330 h 27802"/>
                  <a:gd name="connsiteX3" fmla="*/ 2515 w 27870"/>
                  <a:gd name="connsiteY3" fmla="*/ 5897 h 27802"/>
                  <a:gd name="connsiteX4" fmla="*/ 21926 w 27870"/>
                  <a:gd name="connsiteY4" fmla="*/ 2473 h 27802"/>
                  <a:gd name="connsiteX5" fmla="*/ 21926 w 27870"/>
                  <a:gd name="connsiteY5" fmla="*/ 2473 h 27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70" h="27802">
                    <a:moveTo>
                      <a:pt x="21926" y="2473"/>
                    </a:moveTo>
                    <a:cubicBezTo>
                      <a:pt x="27902" y="6660"/>
                      <a:pt x="29952" y="15929"/>
                      <a:pt x="25372" y="21905"/>
                    </a:cubicBezTo>
                    <a:cubicBezTo>
                      <a:pt x="20748" y="27903"/>
                      <a:pt x="12351" y="29823"/>
                      <a:pt x="5939" y="25330"/>
                    </a:cubicBezTo>
                    <a:cubicBezTo>
                      <a:pt x="-37" y="21142"/>
                      <a:pt x="-2087" y="11873"/>
                      <a:pt x="2515" y="5897"/>
                    </a:cubicBezTo>
                    <a:cubicBezTo>
                      <a:pt x="7095" y="-101"/>
                      <a:pt x="15514" y="-2020"/>
                      <a:pt x="21926" y="2473"/>
                    </a:cubicBezTo>
                    <a:lnTo>
                      <a:pt x="21926" y="2473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48" name="Freeform: Shape 1947">
                <a:extLst>
                  <a:ext uri="{FF2B5EF4-FFF2-40B4-BE49-F238E27FC236}">
                    <a16:creationId xmlns:a16="http://schemas.microsoft.com/office/drawing/2014/main" id="{835FC8FF-A93C-4F3B-93DD-CDF7D05EF6EF}"/>
                  </a:ext>
                </a:extLst>
              </p:cNvPr>
              <p:cNvSpPr/>
              <p:nvPr/>
            </p:nvSpPr>
            <p:spPr>
              <a:xfrm>
                <a:off x="2184227" y="6812142"/>
                <a:ext cx="28881" cy="28797"/>
              </a:xfrm>
              <a:custGeom>
                <a:avLst/>
                <a:gdLst>
                  <a:gd name="connsiteX0" fmla="*/ 22729 w 28881"/>
                  <a:gd name="connsiteY0" fmla="*/ 2556 h 28797"/>
                  <a:gd name="connsiteX1" fmla="*/ 26284 w 28881"/>
                  <a:gd name="connsiteY1" fmla="*/ 22687 h 28797"/>
                  <a:gd name="connsiteX2" fmla="*/ 6153 w 28881"/>
                  <a:gd name="connsiteY2" fmla="*/ 26242 h 28797"/>
                  <a:gd name="connsiteX3" fmla="*/ 2598 w 28881"/>
                  <a:gd name="connsiteY3" fmla="*/ 6111 h 28797"/>
                  <a:gd name="connsiteX4" fmla="*/ 22729 w 28881"/>
                  <a:gd name="connsiteY4" fmla="*/ 2556 h 28797"/>
                  <a:gd name="connsiteX5" fmla="*/ 22729 w 28881"/>
                  <a:gd name="connsiteY5" fmla="*/ 2556 h 2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81" h="28797">
                    <a:moveTo>
                      <a:pt x="22729" y="2556"/>
                    </a:moveTo>
                    <a:cubicBezTo>
                      <a:pt x="28923" y="6896"/>
                      <a:pt x="31038" y="16493"/>
                      <a:pt x="26284" y="22687"/>
                    </a:cubicBezTo>
                    <a:cubicBezTo>
                      <a:pt x="21507" y="28902"/>
                      <a:pt x="12783" y="30887"/>
                      <a:pt x="6153" y="26242"/>
                    </a:cubicBezTo>
                    <a:cubicBezTo>
                      <a:pt x="-41" y="21901"/>
                      <a:pt x="-2157" y="12305"/>
                      <a:pt x="2598" y="6111"/>
                    </a:cubicBezTo>
                    <a:cubicBezTo>
                      <a:pt x="7374" y="-105"/>
                      <a:pt x="16098" y="-2090"/>
                      <a:pt x="22729" y="2556"/>
                    </a:cubicBezTo>
                    <a:lnTo>
                      <a:pt x="22729" y="2556"/>
                    </a:lnTo>
                    <a:close/>
                  </a:path>
                </a:pathLst>
              </a:custGeom>
              <a:solidFill>
                <a:srgbClr val="2A96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61CEF11-C431-4072-AD55-AB2E16146DC3}"/>
                </a:ext>
              </a:extLst>
            </p:cNvPr>
            <p:cNvSpPr/>
            <p:nvPr/>
          </p:nvSpPr>
          <p:spPr>
            <a:xfrm>
              <a:off x="2162072" y="6798811"/>
              <a:ext cx="13543" cy="13737"/>
            </a:xfrm>
            <a:custGeom>
              <a:avLst/>
              <a:gdLst>
                <a:gd name="connsiteX0" fmla="*/ 10685 w 13543"/>
                <a:gd name="connsiteY0" fmla="*/ 1274 h 13737"/>
                <a:gd name="connsiteX1" fmla="*/ 2855 w 13543"/>
                <a:gd name="connsiteY1" fmla="*/ 12463 h 13737"/>
                <a:gd name="connsiteX2" fmla="*/ 10685 w 13543"/>
                <a:gd name="connsiteY2" fmla="*/ 1274 h 13737"/>
                <a:gd name="connsiteX3" fmla="*/ 10685 w 13543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3" h="13737">
                  <a:moveTo>
                    <a:pt x="10685" y="1274"/>
                  </a:moveTo>
                  <a:cubicBezTo>
                    <a:pt x="17883" y="6312"/>
                    <a:pt x="10074" y="17501"/>
                    <a:pt x="2855" y="12463"/>
                  </a:cubicBezTo>
                  <a:cubicBezTo>
                    <a:pt x="-4342" y="7425"/>
                    <a:pt x="3488" y="-3764"/>
                    <a:pt x="10685" y="1274"/>
                  </a:cubicBezTo>
                  <a:lnTo>
                    <a:pt x="10685" y="127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9395A4CD-25EB-45EF-BA11-E8093EF54C66}"/>
                </a:ext>
              </a:extLst>
            </p:cNvPr>
            <p:cNvSpPr/>
            <p:nvPr/>
          </p:nvSpPr>
          <p:spPr>
            <a:xfrm>
              <a:off x="2148236" y="6734175"/>
              <a:ext cx="6063" cy="6136"/>
            </a:xfrm>
            <a:custGeom>
              <a:avLst/>
              <a:gdLst>
                <a:gd name="connsiteX0" fmla="*/ 4783 w 6063"/>
                <a:gd name="connsiteY0" fmla="*/ 566 h 6136"/>
                <a:gd name="connsiteX1" fmla="*/ 1271 w 6063"/>
                <a:gd name="connsiteY1" fmla="*/ 5561 h 6136"/>
                <a:gd name="connsiteX2" fmla="*/ 4783 w 6063"/>
                <a:gd name="connsiteY2" fmla="*/ 566 h 6136"/>
                <a:gd name="connsiteX3" fmla="*/ 4783 w 6063"/>
                <a:gd name="connsiteY3" fmla="*/ 566 h 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3" h="6136">
                  <a:moveTo>
                    <a:pt x="4783" y="566"/>
                  </a:moveTo>
                  <a:cubicBezTo>
                    <a:pt x="8011" y="2812"/>
                    <a:pt x="4499" y="7829"/>
                    <a:pt x="1271" y="5561"/>
                  </a:cubicBezTo>
                  <a:cubicBezTo>
                    <a:pt x="-1935" y="3336"/>
                    <a:pt x="1555" y="-1680"/>
                    <a:pt x="4783" y="566"/>
                  </a:cubicBezTo>
                  <a:lnTo>
                    <a:pt x="4783" y="566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43E4283E-DADA-4B00-BD1B-827396ED7DC6}"/>
                </a:ext>
              </a:extLst>
            </p:cNvPr>
            <p:cNvSpPr/>
            <p:nvPr/>
          </p:nvSpPr>
          <p:spPr>
            <a:xfrm>
              <a:off x="2121240" y="6757582"/>
              <a:ext cx="4810" cy="4874"/>
            </a:xfrm>
            <a:custGeom>
              <a:avLst/>
              <a:gdLst>
                <a:gd name="connsiteX0" fmla="*/ 3797 w 4810"/>
                <a:gd name="connsiteY0" fmla="*/ 453 h 4874"/>
                <a:gd name="connsiteX1" fmla="*/ 1027 w 4810"/>
                <a:gd name="connsiteY1" fmla="*/ 4422 h 4874"/>
                <a:gd name="connsiteX2" fmla="*/ 3797 w 4810"/>
                <a:gd name="connsiteY2" fmla="*/ 453 h 4874"/>
                <a:gd name="connsiteX3" fmla="*/ 3797 w 4810"/>
                <a:gd name="connsiteY3" fmla="*/ 453 h 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0" h="4874">
                  <a:moveTo>
                    <a:pt x="3797" y="453"/>
                  </a:moveTo>
                  <a:cubicBezTo>
                    <a:pt x="6348" y="2241"/>
                    <a:pt x="3579" y="6211"/>
                    <a:pt x="1027" y="4422"/>
                  </a:cubicBezTo>
                  <a:cubicBezTo>
                    <a:pt x="-1547" y="2634"/>
                    <a:pt x="1223" y="-1336"/>
                    <a:pt x="3797" y="453"/>
                  </a:cubicBezTo>
                  <a:lnTo>
                    <a:pt x="3797" y="453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821D1E6-F181-4416-8342-6E11F75C4E7E}"/>
                </a:ext>
              </a:extLst>
            </p:cNvPr>
            <p:cNvSpPr/>
            <p:nvPr/>
          </p:nvSpPr>
          <p:spPr>
            <a:xfrm>
              <a:off x="2096885" y="6779067"/>
              <a:ext cx="13463" cy="13272"/>
            </a:xfrm>
            <a:custGeom>
              <a:avLst/>
              <a:gdLst>
                <a:gd name="connsiteX0" fmla="*/ 11575 w 13463"/>
                <a:gd name="connsiteY0" fmla="*/ 2348 h 13272"/>
                <a:gd name="connsiteX1" fmla="*/ 12120 w 13463"/>
                <a:gd name="connsiteY1" fmla="*/ 3090 h 13272"/>
                <a:gd name="connsiteX2" fmla="*/ 5206 w 13463"/>
                <a:gd name="connsiteY2" fmla="*/ 12970 h 13272"/>
                <a:gd name="connsiteX3" fmla="*/ 4312 w 13463"/>
                <a:gd name="connsiteY3" fmla="*/ 12708 h 13272"/>
                <a:gd name="connsiteX4" fmla="*/ 1128 w 13463"/>
                <a:gd name="connsiteY4" fmla="*/ 2763 h 13272"/>
                <a:gd name="connsiteX5" fmla="*/ 11575 w 13463"/>
                <a:gd name="connsiteY5" fmla="*/ 2348 h 13272"/>
                <a:gd name="connsiteX6" fmla="*/ 11575 w 13463"/>
                <a:gd name="connsiteY6" fmla="*/ 2348 h 1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63" h="13272">
                  <a:moveTo>
                    <a:pt x="11575" y="2348"/>
                  </a:moveTo>
                  <a:cubicBezTo>
                    <a:pt x="11750" y="2588"/>
                    <a:pt x="11946" y="2850"/>
                    <a:pt x="12120" y="3090"/>
                  </a:cubicBezTo>
                  <a:cubicBezTo>
                    <a:pt x="15872" y="8085"/>
                    <a:pt x="11183" y="14780"/>
                    <a:pt x="5206" y="12970"/>
                  </a:cubicBezTo>
                  <a:cubicBezTo>
                    <a:pt x="4901" y="12883"/>
                    <a:pt x="4618" y="12796"/>
                    <a:pt x="4312" y="12708"/>
                  </a:cubicBezTo>
                  <a:cubicBezTo>
                    <a:pt x="190" y="11465"/>
                    <a:pt x="-1206" y="6122"/>
                    <a:pt x="1128" y="2763"/>
                  </a:cubicBezTo>
                  <a:cubicBezTo>
                    <a:pt x="3484" y="-574"/>
                    <a:pt x="8980" y="-1097"/>
                    <a:pt x="11575" y="2348"/>
                  </a:cubicBezTo>
                  <a:lnTo>
                    <a:pt x="11575" y="2348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45" name="Graphic 1943">
              <a:extLst>
                <a:ext uri="{FF2B5EF4-FFF2-40B4-BE49-F238E27FC236}">
                  <a16:creationId xmlns:a16="http://schemas.microsoft.com/office/drawing/2014/main" id="{35863BA4-BE83-4642-8755-E68A22B6516A}"/>
                </a:ext>
              </a:extLst>
            </p:cNvPr>
            <p:cNvGrpSpPr/>
            <p:nvPr/>
          </p:nvGrpSpPr>
          <p:grpSpPr>
            <a:xfrm>
              <a:off x="1897260" y="6760556"/>
              <a:ext cx="344839" cy="73245"/>
              <a:chOff x="1897260" y="6760556"/>
              <a:chExt cx="344839" cy="73245"/>
            </a:xfrm>
            <a:solidFill>
              <a:srgbClr val="319A82"/>
            </a:solidFill>
          </p:grpSpPr>
          <p:sp>
            <p:nvSpPr>
              <p:cNvPr id="1945" name="Freeform: Shape 1944">
                <a:extLst>
                  <a:ext uri="{FF2B5EF4-FFF2-40B4-BE49-F238E27FC236}">
                    <a16:creationId xmlns:a16="http://schemas.microsoft.com/office/drawing/2014/main" id="{8C9AA2CD-2D1C-4C5C-9CAF-F56EC106EAC2}"/>
                  </a:ext>
                </a:extLst>
              </p:cNvPr>
              <p:cNvSpPr/>
              <p:nvPr/>
            </p:nvSpPr>
            <p:spPr>
              <a:xfrm>
                <a:off x="2213928" y="6760556"/>
                <a:ext cx="28171" cy="28087"/>
              </a:xfrm>
              <a:custGeom>
                <a:avLst/>
                <a:gdLst>
                  <a:gd name="connsiteX0" fmla="*/ 22167 w 28171"/>
                  <a:gd name="connsiteY0" fmla="*/ 2495 h 28087"/>
                  <a:gd name="connsiteX1" fmla="*/ 25634 w 28171"/>
                  <a:gd name="connsiteY1" fmla="*/ 22124 h 28087"/>
                  <a:gd name="connsiteX2" fmla="*/ 6005 w 28171"/>
                  <a:gd name="connsiteY2" fmla="*/ 25592 h 28087"/>
                  <a:gd name="connsiteX3" fmla="*/ 2537 w 28171"/>
                  <a:gd name="connsiteY3" fmla="*/ 5963 h 28087"/>
                  <a:gd name="connsiteX4" fmla="*/ 22167 w 28171"/>
                  <a:gd name="connsiteY4" fmla="*/ 2495 h 28087"/>
                  <a:gd name="connsiteX5" fmla="*/ 22167 w 28171"/>
                  <a:gd name="connsiteY5" fmla="*/ 2495 h 28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171" h="28087">
                    <a:moveTo>
                      <a:pt x="22167" y="2495"/>
                    </a:moveTo>
                    <a:cubicBezTo>
                      <a:pt x="28208" y="6726"/>
                      <a:pt x="30280" y="16083"/>
                      <a:pt x="25634" y="22124"/>
                    </a:cubicBezTo>
                    <a:cubicBezTo>
                      <a:pt x="20967" y="28188"/>
                      <a:pt x="12483" y="30129"/>
                      <a:pt x="6005" y="25592"/>
                    </a:cubicBezTo>
                    <a:cubicBezTo>
                      <a:pt x="-36" y="21361"/>
                      <a:pt x="-2108" y="12005"/>
                      <a:pt x="2537" y="5963"/>
                    </a:cubicBezTo>
                    <a:cubicBezTo>
                      <a:pt x="7183" y="-100"/>
                      <a:pt x="15689" y="-2041"/>
                      <a:pt x="22167" y="2495"/>
                    </a:cubicBezTo>
                    <a:lnTo>
                      <a:pt x="22167" y="2495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46" name="Freeform: Shape 1945">
                <a:extLst>
                  <a:ext uri="{FF2B5EF4-FFF2-40B4-BE49-F238E27FC236}">
                    <a16:creationId xmlns:a16="http://schemas.microsoft.com/office/drawing/2014/main" id="{48131183-31F6-432C-BC7A-F30ABDF7F907}"/>
                  </a:ext>
                </a:extLst>
              </p:cNvPr>
              <p:cNvSpPr/>
              <p:nvPr/>
            </p:nvSpPr>
            <p:spPr>
              <a:xfrm>
                <a:off x="1897260" y="6821876"/>
                <a:ext cx="11763" cy="11924"/>
              </a:xfrm>
              <a:custGeom>
                <a:avLst/>
                <a:gdLst>
                  <a:gd name="connsiteX0" fmla="*/ 9279 w 11763"/>
                  <a:gd name="connsiteY0" fmla="*/ 1110 h 11924"/>
                  <a:gd name="connsiteX1" fmla="*/ 2475 w 11763"/>
                  <a:gd name="connsiteY1" fmla="*/ 10815 h 11924"/>
                  <a:gd name="connsiteX2" fmla="*/ 9279 w 11763"/>
                  <a:gd name="connsiteY2" fmla="*/ 1110 h 11924"/>
                  <a:gd name="connsiteX3" fmla="*/ 9279 w 11763"/>
                  <a:gd name="connsiteY3" fmla="*/ 1110 h 1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3" h="11924">
                    <a:moveTo>
                      <a:pt x="9279" y="1110"/>
                    </a:moveTo>
                    <a:cubicBezTo>
                      <a:pt x="15539" y="5472"/>
                      <a:pt x="8734" y="15199"/>
                      <a:pt x="2475" y="10815"/>
                    </a:cubicBezTo>
                    <a:cubicBezTo>
                      <a:pt x="-3763" y="6453"/>
                      <a:pt x="3020" y="-3274"/>
                      <a:pt x="9279" y="1110"/>
                    </a:cubicBezTo>
                    <a:lnTo>
                      <a:pt x="9279" y="1110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2071860B-097C-464E-BB09-BAEAC64D79E7}"/>
                </a:ext>
              </a:extLst>
            </p:cNvPr>
            <p:cNvSpPr/>
            <p:nvPr/>
          </p:nvSpPr>
          <p:spPr>
            <a:xfrm>
              <a:off x="1877242" y="6796527"/>
              <a:ext cx="9434" cy="9592"/>
            </a:xfrm>
            <a:custGeom>
              <a:avLst/>
              <a:gdLst>
                <a:gd name="connsiteX0" fmla="*/ 7444 w 9434"/>
                <a:gd name="connsiteY0" fmla="*/ 897 h 9592"/>
                <a:gd name="connsiteX1" fmla="*/ 1991 w 9434"/>
                <a:gd name="connsiteY1" fmla="*/ 8705 h 9592"/>
                <a:gd name="connsiteX2" fmla="*/ 7444 w 9434"/>
                <a:gd name="connsiteY2" fmla="*/ 897 h 9592"/>
                <a:gd name="connsiteX3" fmla="*/ 7444 w 9434"/>
                <a:gd name="connsiteY3" fmla="*/ 897 h 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" h="9592">
                  <a:moveTo>
                    <a:pt x="7444" y="897"/>
                  </a:moveTo>
                  <a:cubicBezTo>
                    <a:pt x="12460" y="4408"/>
                    <a:pt x="7007" y="12217"/>
                    <a:pt x="1991" y="8705"/>
                  </a:cubicBezTo>
                  <a:cubicBezTo>
                    <a:pt x="-3026" y="5172"/>
                    <a:pt x="2427" y="-2636"/>
                    <a:pt x="7444" y="897"/>
                  </a:cubicBezTo>
                  <a:lnTo>
                    <a:pt x="7444" y="897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DC6E2E66-6AC7-4CA0-A42B-6D48EF10C52E}"/>
                </a:ext>
              </a:extLst>
            </p:cNvPr>
            <p:cNvSpPr/>
            <p:nvPr/>
          </p:nvSpPr>
          <p:spPr>
            <a:xfrm>
              <a:off x="1798397" y="6675278"/>
              <a:ext cx="45001" cy="45755"/>
            </a:xfrm>
            <a:custGeom>
              <a:avLst/>
              <a:gdLst>
                <a:gd name="connsiteX0" fmla="*/ 9233 w 45001"/>
                <a:gd name="connsiteY0" fmla="*/ 4959 h 45755"/>
                <a:gd name="connsiteX1" fmla="*/ 35755 w 45001"/>
                <a:gd name="connsiteY1" fmla="*/ 3891 h 45755"/>
                <a:gd name="connsiteX2" fmla="*/ 43846 w 45001"/>
                <a:gd name="connsiteY2" fmla="*/ 29169 h 45755"/>
                <a:gd name="connsiteX3" fmla="*/ 35362 w 45001"/>
                <a:gd name="connsiteY3" fmla="*/ 40859 h 45755"/>
                <a:gd name="connsiteX4" fmla="*/ 9146 w 45001"/>
                <a:gd name="connsiteY4" fmla="*/ 41906 h 45755"/>
                <a:gd name="connsiteX5" fmla="*/ 1163 w 45001"/>
                <a:gd name="connsiteY5" fmla="*/ 16933 h 45755"/>
                <a:gd name="connsiteX6" fmla="*/ 9233 w 45001"/>
                <a:gd name="connsiteY6" fmla="*/ 4959 h 45755"/>
                <a:gd name="connsiteX7" fmla="*/ 9233 w 45001"/>
                <a:gd name="connsiteY7" fmla="*/ 4959 h 4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01" h="45755">
                  <a:moveTo>
                    <a:pt x="9233" y="4959"/>
                  </a:moveTo>
                  <a:cubicBezTo>
                    <a:pt x="16518" y="-821"/>
                    <a:pt x="28077" y="-2020"/>
                    <a:pt x="35755" y="3891"/>
                  </a:cubicBezTo>
                  <a:cubicBezTo>
                    <a:pt x="43541" y="9867"/>
                    <a:pt x="46987" y="19703"/>
                    <a:pt x="43846" y="29169"/>
                  </a:cubicBezTo>
                  <a:cubicBezTo>
                    <a:pt x="42254" y="33945"/>
                    <a:pt x="39222" y="37762"/>
                    <a:pt x="35362" y="40859"/>
                  </a:cubicBezTo>
                  <a:cubicBezTo>
                    <a:pt x="28208" y="46595"/>
                    <a:pt x="16714" y="47729"/>
                    <a:pt x="9146" y="41906"/>
                  </a:cubicBezTo>
                  <a:cubicBezTo>
                    <a:pt x="1491" y="36017"/>
                    <a:pt x="-1999" y="26246"/>
                    <a:pt x="1163" y="16933"/>
                  </a:cubicBezTo>
                  <a:cubicBezTo>
                    <a:pt x="2734" y="12309"/>
                    <a:pt x="5373" y="8035"/>
                    <a:pt x="9233" y="4959"/>
                  </a:cubicBezTo>
                  <a:lnTo>
                    <a:pt x="9233" y="495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DA70A10-0288-4318-BCA3-BF167030A0BC}"/>
                </a:ext>
              </a:extLst>
            </p:cNvPr>
            <p:cNvSpPr/>
            <p:nvPr/>
          </p:nvSpPr>
          <p:spPr>
            <a:xfrm>
              <a:off x="1842998" y="6726779"/>
              <a:ext cx="19209" cy="19152"/>
            </a:xfrm>
            <a:custGeom>
              <a:avLst/>
              <a:gdLst>
                <a:gd name="connsiteX0" fmla="*/ 15123 w 19209"/>
                <a:gd name="connsiteY0" fmla="*/ 1703 h 19152"/>
                <a:gd name="connsiteX1" fmla="*/ 17479 w 19209"/>
                <a:gd name="connsiteY1" fmla="*/ 15094 h 19152"/>
                <a:gd name="connsiteX2" fmla="*/ 4087 w 19209"/>
                <a:gd name="connsiteY2" fmla="*/ 17450 h 19152"/>
                <a:gd name="connsiteX3" fmla="*/ 1731 w 19209"/>
                <a:gd name="connsiteY3" fmla="*/ 4058 h 19152"/>
                <a:gd name="connsiteX4" fmla="*/ 15123 w 19209"/>
                <a:gd name="connsiteY4" fmla="*/ 1703 h 19152"/>
                <a:gd name="connsiteX5" fmla="*/ 15123 w 19209"/>
                <a:gd name="connsiteY5" fmla="*/ 1703 h 19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09" h="19152">
                  <a:moveTo>
                    <a:pt x="15123" y="1703"/>
                  </a:moveTo>
                  <a:cubicBezTo>
                    <a:pt x="19245" y="4582"/>
                    <a:pt x="20641" y="10972"/>
                    <a:pt x="17479" y="15094"/>
                  </a:cubicBezTo>
                  <a:cubicBezTo>
                    <a:pt x="14316" y="19216"/>
                    <a:pt x="8514" y="20547"/>
                    <a:pt x="4087" y="17450"/>
                  </a:cubicBezTo>
                  <a:cubicBezTo>
                    <a:pt x="-35" y="14571"/>
                    <a:pt x="-1431" y="8180"/>
                    <a:pt x="1731" y="4058"/>
                  </a:cubicBezTo>
                  <a:cubicBezTo>
                    <a:pt x="4916" y="-64"/>
                    <a:pt x="10695" y="-1394"/>
                    <a:pt x="15123" y="1703"/>
                  </a:cubicBezTo>
                  <a:lnTo>
                    <a:pt x="15123" y="1703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28B7A4AD-70BC-49B7-AF31-024414DDE6BB}"/>
                </a:ext>
              </a:extLst>
            </p:cNvPr>
            <p:cNvSpPr/>
            <p:nvPr/>
          </p:nvSpPr>
          <p:spPr>
            <a:xfrm>
              <a:off x="1846319" y="6764881"/>
              <a:ext cx="15812" cy="15395"/>
            </a:xfrm>
            <a:custGeom>
              <a:avLst/>
              <a:gdLst>
                <a:gd name="connsiteX0" fmla="*/ 7658 w 15812"/>
                <a:gd name="connsiteY0" fmla="*/ 24 h 15395"/>
                <a:gd name="connsiteX1" fmla="*/ 14267 w 15812"/>
                <a:gd name="connsiteY1" fmla="*/ 3557 h 15395"/>
                <a:gd name="connsiteX2" fmla="*/ 6219 w 15812"/>
                <a:gd name="connsiteY2" fmla="*/ 15051 h 15395"/>
                <a:gd name="connsiteX3" fmla="*/ 635 w 15812"/>
                <a:gd name="connsiteY3" fmla="*/ 10057 h 15395"/>
                <a:gd name="connsiteX4" fmla="*/ 7658 w 15812"/>
                <a:gd name="connsiteY4" fmla="*/ 24 h 15395"/>
                <a:gd name="connsiteX5" fmla="*/ 7658 w 15812"/>
                <a:gd name="connsiteY5" fmla="*/ 24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12" h="15395">
                  <a:moveTo>
                    <a:pt x="7658" y="24"/>
                  </a:moveTo>
                  <a:cubicBezTo>
                    <a:pt x="10450" y="242"/>
                    <a:pt x="12587" y="1311"/>
                    <a:pt x="14267" y="3557"/>
                  </a:cubicBezTo>
                  <a:cubicBezTo>
                    <a:pt x="18585" y="9402"/>
                    <a:pt x="13198" y="17123"/>
                    <a:pt x="6219" y="15051"/>
                  </a:cubicBezTo>
                  <a:cubicBezTo>
                    <a:pt x="3514" y="14244"/>
                    <a:pt x="1791" y="12587"/>
                    <a:pt x="635" y="10057"/>
                  </a:cubicBezTo>
                  <a:cubicBezTo>
                    <a:pt x="-1590" y="5215"/>
                    <a:pt x="2336" y="-412"/>
                    <a:pt x="7658" y="24"/>
                  </a:cubicBezTo>
                  <a:lnTo>
                    <a:pt x="7658" y="2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3530A782-88DA-4BA8-8CAF-9E936B1450D7}"/>
                </a:ext>
              </a:extLst>
            </p:cNvPr>
            <p:cNvSpPr/>
            <p:nvPr/>
          </p:nvSpPr>
          <p:spPr>
            <a:xfrm>
              <a:off x="1954355" y="6744156"/>
              <a:ext cx="28012" cy="27908"/>
            </a:xfrm>
            <a:custGeom>
              <a:avLst/>
              <a:gdLst>
                <a:gd name="connsiteX0" fmla="*/ 22043 w 28012"/>
                <a:gd name="connsiteY0" fmla="*/ 2471 h 27908"/>
                <a:gd name="connsiteX1" fmla="*/ 25489 w 28012"/>
                <a:gd name="connsiteY1" fmla="*/ 21992 h 27908"/>
                <a:gd name="connsiteX2" fmla="*/ 5969 w 28012"/>
                <a:gd name="connsiteY2" fmla="*/ 25438 h 27908"/>
                <a:gd name="connsiteX3" fmla="*/ 2523 w 28012"/>
                <a:gd name="connsiteY3" fmla="*/ 5917 h 27908"/>
                <a:gd name="connsiteX4" fmla="*/ 22043 w 28012"/>
                <a:gd name="connsiteY4" fmla="*/ 2471 h 27908"/>
                <a:gd name="connsiteX5" fmla="*/ 22043 w 28012"/>
                <a:gd name="connsiteY5" fmla="*/ 2471 h 2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12" h="27908">
                  <a:moveTo>
                    <a:pt x="22043" y="2471"/>
                  </a:moveTo>
                  <a:cubicBezTo>
                    <a:pt x="28041" y="6681"/>
                    <a:pt x="30113" y="15972"/>
                    <a:pt x="25489" y="21992"/>
                  </a:cubicBezTo>
                  <a:cubicBezTo>
                    <a:pt x="20866" y="28011"/>
                    <a:pt x="12425" y="29931"/>
                    <a:pt x="5969" y="25438"/>
                  </a:cubicBezTo>
                  <a:cubicBezTo>
                    <a:pt x="-29" y="21228"/>
                    <a:pt x="-2101" y="11937"/>
                    <a:pt x="2523" y="5917"/>
                  </a:cubicBezTo>
                  <a:cubicBezTo>
                    <a:pt x="7169" y="-102"/>
                    <a:pt x="15609" y="-2022"/>
                    <a:pt x="22043" y="2471"/>
                  </a:cubicBezTo>
                  <a:lnTo>
                    <a:pt x="22043" y="247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2AF3B11D-BEAD-4F19-9B55-D0AFCBE5FC3B}"/>
                </a:ext>
              </a:extLst>
            </p:cNvPr>
            <p:cNvSpPr/>
            <p:nvPr/>
          </p:nvSpPr>
          <p:spPr>
            <a:xfrm>
              <a:off x="1973697" y="6721502"/>
              <a:ext cx="13606" cy="11640"/>
            </a:xfrm>
            <a:custGeom>
              <a:avLst/>
              <a:gdLst>
                <a:gd name="connsiteX0" fmla="*/ 3028 w 13606"/>
                <a:gd name="connsiteY0" fmla="*/ 1309 h 11640"/>
                <a:gd name="connsiteX1" fmla="*/ 8415 w 13606"/>
                <a:gd name="connsiteY1" fmla="*/ 0 h 11640"/>
                <a:gd name="connsiteX2" fmla="*/ 10356 w 13606"/>
                <a:gd name="connsiteY2" fmla="*/ 10949 h 11640"/>
                <a:gd name="connsiteX3" fmla="*/ 4839 w 13606"/>
                <a:gd name="connsiteY3" fmla="*/ 11559 h 11640"/>
                <a:gd name="connsiteX4" fmla="*/ 3028 w 13606"/>
                <a:gd name="connsiteY4" fmla="*/ 1309 h 11640"/>
                <a:gd name="connsiteX5" fmla="*/ 3028 w 13606"/>
                <a:gd name="connsiteY5" fmla="*/ 1309 h 1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06" h="11640">
                  <a:moveTo>
                    <a:pt x="3028" y="1309"/>
                  </a:moveTo>
                  <a:cubicBezTo>
                    <a:pt x="4904" y="436"/>
                    <a:pt x="6322" y="22"/>
                    <a:pt x="8415" y="0"/>
                  </a:cubicBezTo>
                  <a:cubicBezTo>
                    <a:pt x="14064" y="-44"/>
                    <a:pt x="15678" y="9052"/>
                    <a:pt x="10356" y="10949"/>
                  </a:cubicBezTo>
                  <a:cubicBezTo>
                    <a:pt x="8372" y="11669"/>
                    <a:pt x="6889" y="11734"/>
                    <a:pt x="4839" y="11559"/>
                  </a:cubicBezTo>
                  <a:cubicBezTo>
                    <a:pt x="-527" y="11123"/>
                    <a:pt x="-1857" y="3577"/>
                    <a:pt x="3028" y="1309"/>
                  </a:cubicBezTo>
                  <a:lnTo>
                    <a:pt x="3028" y="130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52" name="Graphic 1943">
              <a:extLst>
                <a:ext uri="{FF2B5EF4-FFF2-40B4-BE49-F238E27FC236}">
                  <a16:creationId xmlns:a16="http://schemas.microsoft.com/office/drawing/2014/main" id="{ED3C99B5-3A3E-4D31-8FA9-D4F0FBA0391D}"/>
                </a:ext>
              </a:extLst>
            </p:cNvPr>
            <p:cNvGrpSpPr/>
            <p:nvPr/>
          </p:nvGrpSpPr>
          <p:grpSpPr>
            <a:xfrm>
              <a:off x="-925111" y="5346872"/>
              <a:ext cx="2797916" cy="2160034"/>
              <a:chOff x="-925111" y="5346872"/>
              <a:chExt cx="2797916" cy="2160034"/>
            </a:xfrm>
          </p:grpSpPr>
          <p:sp>
            <p:nvSpPr>
              <p:cNvPr id="1922" name="Freeform: Shape 1921">
                <a:extLst>
                  <a:ext uri="{FF2B5EF4-FFF2-40B4-BE49-F238E27FC236}">
                    <a16:creationId xmlns:a16="http://schemas.microsoft.com/office/drawing/2014/main" id="{9D7374AB-787F-4A66-870A-D4EE45AC42FD}"/>
                  </a:ext>
                </a:extLst>
              </p:cNvPr>
              <p:cNvSpPr/>
              <p:nvPr/>
            </p:nvSpPr>
            <p:spPr>
              <a:xfrm>
                <a:off x="1848397" y="6629014"/>
                <a:ext cx="24407" cy="24757"/>
              </a:xfrm>
              <a:custGeom>
                <a:avLst/>
                <a:gdLst>
                  <a:gd name="connsiteX0" fmla="*/ 19255 w 24407"/>
                  <a:gd name="connsiteY0" fmla="*/ 2302 h 24757"/>
                  <a:gd name="connsiteX1" fmla="*/ 5143 w 24407"/>
                  <a:gd name="connsiteY1" fmla="*/ 22455 h 24757"/>
                  <a:gd name="connsiteX2" fmla="*/ 19255 w 24407"/>
                  <a:gd name="connsiteY2" fmla="*/ 2302 h 24757"/>
                  <a:gd name="connsiteX3" fmla="*/ 19255 w 24407"/>
                  <a:gd name="connsiteY3" fmla="*/ 2302 h 2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7" h="24757">
                    <a:moveTo>
                      <a:pt x="19255" y="2302"/>
                    </a:moveTo>
                    <a:cubicBezTo>
                      <a:pt x="32232" y="11375"/>
                      <a:pt x="18142" y="31550"/>
                      <a:pt x="5143" y="22455"/>
                    </a:cubicBezTo>
                    <a:cubicBezTo>
                      <a:pt x="-7812" y="13382"/>
                      <a:pt x="6256" y="-6793"/>
                      <a:pt x="19255" y="2302"/>
                    </a:cubicBezTo>
                    <a:lnTo>
                      <a:pt x="19255" y="2302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23" name="Freeform: Shape 1922">
                <a:extLst>
                  <a:ext uri="{FF2B5EF4-FFF2-40B4-BE49-F238E27FC236}">
                    <a16:creationId xmlns:a16="http://schemas.microsoft.com/office/drawing/2014/main" id="{6652B46C-AECB-4335-B5F0-B4A0773D1FF8}"/>
                  </a:ext>
                </a:extLst>
              </p:cNvPr>
              <p:cNvSpPr/>
              <p:nvPr/>
            </p:nvSpPr>
            <p:spPr>
              <a:xfrm>
                <a:off x="-264159" y="6456785"/>
                <a:ext cx="1405801" cy="581469"/>
              </a:xfrm>
              <a:custGeom>
                <a:avLst/>
                <a:gdLst>
                  <a:gd name="connsiteX0" fmla="*/ 263513 w 1405801"/>
                  <a:gd name="connsiteY0" fmla="*/ 130911 h 581469"/>
                  <a:gd name="connsiteX1" fmla="*/ 574115 w 1405801"/>
                  <a:gd name="connsiteY1" fmla="*/ 5959 h 581469"/>
                  <a:gd name="connsiteX2" fmla="*/ 958086 w 1405801"/>
                  <a:gd name="connsiteY2" fmla="*/ 41597 h 581469"/>
                  <a:gd name="connsiteX3" fmla="*/ 1177171 w 1405801"/>
                  <a:gd name="connsiteY3" fmla="*/ 95840 h 581469"/>
                  <a:gd name="connsiteX4" fmla="*/ 1394294 w 1405801"/>
                  <a:gd name="connsiteY4" fmla="*/ 119111 h 581469"/>
                  <a:gd name="connsiteX5" fmla="*/ 1093223 w 1405801"/>
                  <a:gd name="connsiteY5" fmla="*/ 261119 h 581469"/>
                  <a:gd name="connsiteX6" fmla="*/ 867093 w 1405801"/>
                  <a:gd name="connsiteY6" fmla="*/ 270279 h 581469"/>
                  <a:gd name="connsiteX7" fmla="*/ 651803 w 1405801"/>
                  <a:gd name="connsiteY7" fmla="*/ 267029 h 581469"/>
                  <a:gd name="connsiteX8" fmla="*/ 106718 w 1405801"/>
                  <a:gd name="connsiteY8" fmla="*/ 570150 h 581469"/>
                  <a:gd name="connsiteX9" fmla="*/ 0 w 1405801"/>
                  <a:gd name="connsiteY9" fmla="*/ 581470 h 581469"/>
                  <a:gd name="connsiteX10" fmla="*/ 263513 w 1405801"/>
                  <a:gd name="connsiteY10" fmla="*/ 130911 h 581469"/>
                  <a:gd name="connsiteX11" fmla="*/ 263513 w 1405801"/>
                  <a:gd name="connsiteY11" fmla="*/ 130911 h 58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5801" h="581469">
                    <a:moveTo>
                      <a:pt x="263513" y="130911"/>
                    </a:moveTo>
                    <a:cubicBezTo>
                      <a:pt x="351736" y="64520"/>
                      <a:pt x="459784" y="21684"/>
                      <a:pt x="574115" y="5959"/>
                    </a:cubicBezTo>
                    <a:cubicBezTo>
                      <a:pt x="700157" y="-11358"/>
                      <a:pt x="831324" y="11673"/>
                      <a:pt x="958086" y="41597"/>
                    </a:cubicBezTo>
                    <a:cubicBezTo>
                      <a:pt x="1031260" y="58871"/>
                      <a:pt x="1103889" y="79198"/>
                      <a:pt x="1177171" y="95840"/>
                    </a:cubicBezTo>
                    <a:cubicBezTo>
                      <a:pt x="1249844" y="112328"/>
                      <a:pt x="1322298" y="132787"/>
                      <a:pt x="1394294" y="119111"/>
                    </a:cubicBezTo>
                    <a:cubicBezTo>
                      <a:pt x="1449365" y="108664"/>
                      <a:pt x="1299877" y="240661"/>
                      <a:pt x="1093223" y="261119"/>
                    </a:cubicBezTo>
                    <a:cubicBezTo>
                      <a:pt x="1018392" y="268534"/>
                      <a:pt x="943168" y="271566"/>
                      <a:pt x="867093" y="270279"/>
                    </a:cubicBezTo>
                    <a:cubicBezTo>
                      <a:pt x="795294" y="269058"/>
                      <a:pt x="723232" y="264368"/>
                      <a:pt x="651803" y="267029"/>
                    </a:cubicBezTo>
                    <a:cubicBezTo>
                      <a:pt x="421442" y="275579"/>
                      <a:pt x="217100" y="387423"/>
                      <a:pt x="106718" y="570150"/>
                    </a:cubicBezTo>
                    <a:lnTo>
                      <a:pt x="0" y="581470"/>
                    </a:lnTo>
                    <a:cubicBezTo>
                      <a:pt x="40873" y="405918"/>
                      <a:pt x="116249" y="241729"/>
                      <a:pt x="263513" y="130911"/>
                    </a:cubicBezTo>
                    <a:lnTo>
                      <a:pt x="263513" y="13091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24" name="Freeform: Shape 1923">
                <a:extLst>
                  <a:ext uri="{FF2B5EF4-FFF2-40B4-BE49-F238E27FC236}">
                    <a16:creationId xmlns:a16="http://schemas.microsoft.com/office/drawing/2014/main" id="{371732AD-4479-4864-8256-7C23B318F59B}"/>
                  </a:ext>
                </a:extLst>
              </p:cNvPr>
              <p:cNvSpPr/>
              <p:nvPr/>
            </p:nvSpPr>
            <p:spPr>
              <a:xfrm>
                <a:off x="-264159" y="6456803"/>
                <a:ext cx="1404522" cy="581494"/>
              </a:xfrm>
              <a:custGeom>
                <a:avLst/>
                <a:gdLst>
                  <a:gd name="connsiteX0" fmla="*/ 263535 w 1404522"/>
                  <a:gd name="connsiteY0" fmla="*/ 130892 h 581494"/>
                  <a:gd name="connsiteX1" fmla="*/ 574136 w 1404522"/>
                  <a:gd name="connsiteY1" fmla="*/ 5962 h 581494"/>
                  <a:gd name="connsiteX2" fmla="*/ 958108 w 1404522"/>
                  <a:gd name="connsiteY2" fmla="*/ 41579 h 581494"/>
                  <a:gd name="connsiteX3" fmla="*/ 1177193 w 1404522"/>
                  <a:gd name="connsiteY3" fmla="*/ 95821 h 581494"/>
                  <a:gd name="connsiteX4" fmla="*/ 1307990 w 1404522"/>
                  <a:gd name="connsiteY4" fmla="*/ 121601 h 581494"/>
                  <a:gd name="connsiteX5" fmla="*/ 857519 w 1404522"/>
                  <a:gd name="connsiteY5" fmla="*/ 106857 h 581494"/>
                  <a:gd name="connsiteX6" fmla="*/ 135988 w 1404522"/>
                  <a:gd name="connsiteY6" fmla="*/ 367186 h 581494"/>
                  <a:gd name="connsiteX7" fmla="*/ 23293 w 1404522"/>
                  <a:gd name="connsiteY7" fmla="*/ 579030 h 581494"/>
                  <a:gd name="connsiteX8" fmla="*/ 0 w 1404522"/>
                  <a:gd name="connsiteY8" fmla="*/ 581495 h 581494"/>
                  <a:gd name="connsiteX9" fmla="*/ 263535 w 1404522"/>
                  <a:gd name="connsiteY9" fmla="*/ 130892 h 581494"/>
                  <a:gd name="connsiteX10" fmla="*/ 263535 w 1404522"/>
                  <a:gd name="connsiteY10" fmla="*/ 130892 h 581494"/>
                  <a:gd name="connsiteX11" fmla="*/ 1388601 w 1404522"/>
                  <a:gd name="connsiteY11" fmla="*/ 120096 h 581494"/>
                  <a:gd name="connsiteX12" fmla="*/ 1394316 w 1404522"/>
                  <a:gd name="connsiteY12" fmla="*/ 119093 h 581494"/>
                  <a:gd name="connsiteX13" fmla="*/ 1404523 w 1404522"/>
                  <a:gd name="connsiteY13" fmla="*/ 119703 h 581494"/>
                  <a:gd name="connsiteX14" fmla="*/ 1388601 w 1404522"/>
                  <a:gd name="connsiteY14" fmla="*/ 120096 h 581494"/>
                  <a:gd name="connsiteX15" fmla="*/ 1388601 w 1404522"/>
                  <a:gd name="connsiteY15" fmla="*/ 120096 h 58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04522" h="581494">
                    <a:moveTo>
                      <a:pt x="263535" y="130892"/>
                    </a:moveTo>
                    <a:cubicBezTo>
                      <a:pt x="351736" y="64501"/>
                      <a:pt x="459784" y="21666"/>
                      <a:pt x="574136" y="5962"/>
                    </a:cubicBezTo>
                    <a:cubicBezTo>
                      <a:pt x="700157" y="-11355"/>
                      <a:pt x="831324" y="11655"/>
                      <a:pt x="958108" y="41579"/>
                    </a:cubicBezTo>
                    <a:cubicBezTo>
                      <a:pt x="1031260" y="58874"/>
                      <a:pt x="1103910" y="79180"/>
                      <a:pt x="1177193" y="95821"/>
                    </a:cubicBezTo>
                    <a:cubicBezTo>
                      <a:pt x="1220879" y="105745"/>
                      <a:pt x="1264478" y="117086"/>
                      <a:pt x="1307990" y="121601"/>
                    </a:cubicBezTo>
                    <a:cubicBezTo>
                      <a:pt x="1186703" y="123128"/>
                      <a:pt x="990715" y="122539"/>
                      <a:pt x="857519" y="106857"/>
                    </a:cubicBezTo>
                    <a:cubicBezTo>
                      <a:pt x="652152" y="82669"/>
                      <a:pt x="389381" y="41884"/>
                      <a:pt x="135988" y="367186"/>
                    </a:cubicBezTo>
                    <a:cubicBezTo>
                      <a:pt x="83228" y="434929"/>
                      <a:pt x="47612" y="507863"/>
                      <a:pt x="23293" y="579030"/>
                    </a:cubicBezTo>
                    <a:lnTo>
                      <a:pt x="0" y="581495"/>
                    </a:lnTo>
                    <a:cubicBezTo>
                      <a:pt x="40873" y="405899"/>
                      <a:pt x="116249" y="241711"/>
                      <a:pt x="263535" y="130892"/>
                    </a:cubicBezTo>
                    <a:lnTo>
                      <a:pt x="263535" y="130892"/>
                    </a:lnTo>
                    <a:close/>
                    <a:moveTo>
                      <a:pt x="1388601" y="120096"/>
                    </a:moveTo>
                    <a:lnTo>
                      <a:pt x="1394316" y="119093"/>
                    </a:lnTo>
                    <a:cubicBezTo>
                      <a:pt x="1399463" y="118133"/>
                      <a:pt x="1402822" y="118395"/>
                      <a:pt x="1404523" y="119703"/>
                    </a:cubicBezTo>
                    <a:lnTo>
                      <a:pt x="1388601" y="120096"/>
                    </a:lnTo>
                    <a:lnTo>
                      <a:pt x="1388601" y="120096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25" name="Freeform: Shape 1924">
                <a:extLst>
                  <a:ext uri="{FF2B5EF4-FFF2-40B4-BE49-F238E27FC236}">
                    <a16:creationId xmlns:a16="http://schemas.microsoft.com/office/drawing/2014/main" id="{1EF710C2-F8D9-4690-A09F-E4B001917A6C}"/>
                  </a:ext>
                </a:extLst>
              </p:cNvPr>
              <p:cNvSpPr/>
              <p:nvPr/>
            </p:nvSpPr>
            <p:spPr>
              <a:xfrm>
                <a:off x="-245271" y="6462960"/>
                <a:ext cx="1385818" cy="573309"/>
              </a:xfrm>
              <a:custGeom>
                <a:avLst/>
                <a:gdLst>
                  <a:gd name="connsiteX0" fmla="*/ 756122 w 1385818"/>
                  <a:gd name="connsiteY0" fmla="*/ 983 h 573309"/>
                  <a:gd name="connsiteX1" fmla="*/ 903626 w 1385818"/>
                  <a:gd name="connsiteY1" fmla="*/ 27243 h 573309"/>
                  <a:gd name="connsiteX2" fmla="*/ 534507 w 1385818"/>
                  <a:gd name="connsiteY2" fmla="*/ 30580 h 573309"/>
                  <a:gd name="connsiteX3" fmla="*/ 2312 w 1385818"/>
                  <a:gd name="connsiteY3" fmla="*/ 496057 h 573309"/>
                  <a:gd name="connsiteX4" fmla="*/ 56685 w 1385818"/>
                  <a:gd name="connsiteY4" fmla="*/ 356951 h 573309"/>
                  <a:gd name="connsiteX5" fmla="*/ 163120 w 1385818"/>
                  <a:gd name="connsiteY5" fmla="*/ 219611 h 573309"/>
                  <a:gd name="connsiteX6" fmla="*/ 455313 w 1385818"/>
                  <a:gd name="connsiteY6" fmla="*/ 34353 h 573309"/>
                  <a:gd name="connsiteX7" fmla="*/ 756122 w 1385818"/>
                  <a:gd name="connsiteY7" fmla="*/ 983 h 573309"/>
                  <a:gd name="connsiteX8" fmla="*/ 756122 w 1385818"/>
                  <a:gd name="connsiteY8" fmla="*/ 983 h 573309"/>
                  <a:gd name="connsiteX9" fmla="*/ 1267510 w 1385818"/>
                  <a:gd name="connsiteY9" fmla="*/ 112652 h 573309"/>
                  <a:gd name="connsiteX10" fmla="*/ 1361578 w 1385818"/>
                  <a:gd name="connsiteY10" fmla="*/ 115139 h 573309"/>
                  <a:gd name="connsiteX11" fmla="*/ 1384326 w 1385818"/>
                  <a:gd name="connsiteY11" fmla="*/ 114288 h 573309"/>
                  <a:gd name="connsiteX12" fmla="*/ 1384828 w 1385818"/>
                  <a:gd name="connsiteY12" fmla="*/ 116840 h 573309"/>
                  <a:gd name="connsiteX13" fmla="*/ 574551 w 1385818"/>
                  <a:gd name="connsiteY13" fmla="*/ 119043 h 573309"/>
                  <a:gd name="connsiteX14" fmla="*/ 49510 w 1385818"/>
                  <a:gd name="connsiteY14" fmla="*/ 568053 h 573309"/>
                  <a:gd name="connsiteX15" fmla="*/ 31363 w 1385818"/>
                  <a:gd name="connsiteY15" fmla="*/ 569973 h 573309"/>
                  <a:gd name="connsiteX16" fmla="*/ 203142 w 1385818"/>
                  <a:gd name="connsiteY16" fmla="*/ 308117 h 573309"/>
                  <a:gd name="connsiteX17" fmla="*/ 495357 w 1385818"/>
                  <a:gd name="connsiteY17" fmla="*/ 122860 h 573309"/>
                  <a:gd name="connsiteX18" fmla="*/ 879700 w 1385818"/>
                  <a:gd name="connsiteY18" fmla="*/ 94223 h 573309"/>
                  <a:gd name="connsiteX19" fmla="*/ 1119701 w 1385818"/>
                  <a:gd name="connsiteY19" fmla="*/ 114484 h 573309"/>
                  <a:gd name="connsiteX20" fmla="*/ 1172242 w 1385818"/>
                  <a:gd name="connsiteY20" fmla="*/ 117036 h 573309"/>
                  <a:gd name="connsiteX21" fmla="*/ 945981 w 1385818"/>
                  <a:gd name="connsiteY21" fmla="*/ 78454 h 573309"/>
                  <a:gd name="connsiteX22" fmla="*/ 556448 w 1385818"/>
                  <a:gd name="connsiteY22" fmla="*/ 77996 h 573309"/>
                  <a:gd name="connsiteX23" fmla="*/ 36576 w 1385818"/>
                  <a:gd name="connsiteY23" fmla="*/ 530256 h 573309"/>
                  <a:gd name="connsiteX24" fmla="*/ 20763 w 1385818"/>
                  <a:gd name="connsiteY24" fmla="*/ 571107 h 573309"/>
                  <a:gd name="connsiteX25" fmla="*/ 0 w 1385818"/>
                  <a:gd name="connsiteY25" fmla="*/ 573309 h 573309"/>
                  <a:gd name="connsiteX26" fmla="*/ 198453 w 1385818"/>
                  <a:gd name="connsiteY26" fmla="*/ 255379 h 573309"/>
                  <a:gd name="connsiteX27" fmla="*/ 853069 w 1385818"/>
                  <a:gd name="connsiteY27" fmla="*/ 45586 h 573309"/>
                  <a:gd name="connsiteX28" fmla="*/ 1267510 w 1385818"/>
                  <a:gd name="connsiteY28" fmla="*/ 112652 h 573309"/>
                  <a:gd name="connsiteX29" fmla="*/ 1267510 w 1385818"/>
                  <a:gd name="connsiteY29" fmla="*/ 112652 h 573309"/>
                  <a:gd name="connsiteX30" fmla="*/ 1379615 w 1385818"/>
                  <a:gd name="connsiteY30" fmla="*/ 129054 h 573309"/>
                  <a:gd name="connsiteX31" fmla="*/ 1373225 w 1385818"/>
                  <a:gd name="connsiteY31" fmla="*/ 135619 h 573309"/>
                  <a:gd name="connsiteX32" fmla="*/ 971238 w 1385818"/>
                  <a:gd name="connsiteY32" fmla="*/ 171257 h 573309"/>
                  <a:gd name="connsiteX33" fmla="*/ 587135 w 1385818"/>
                  <a:gd name="connsiteY33" fmla="*/ 203841 h 573309"/>
                  <a:gd name="connsiteX34" fmla="*/ 272259 w 1385818"/>
                  <a:gd name="connsiteY34" fmla="*/ 356078 h 573309"/>
                  <a:gd name="connsiteX35" fmla="*/ 194439 w 1385818"/>
                  <a:gd name="connsiteY35" fmla="*/ 433985 h 573309"/>
                  <a:gd name="connsiteX36" fmla="*/ 87830 w 1385818"/>
                  <a:gd name="connsiteY36" fmla="*/ 563996 h 573309"/>
                  <a:gd name="connsiteX37" fmla="*/ 82225 w 1385818"/>
                  <a:gd name="connsiteY37" fmla="*/ 564585 h 573309"/>
                  <a:gd name="connsiteX38" fmla="*/ 215988 w 1385818"/>
                  <a:gd name="connsiteY38" fmla="*/ 382730 h 573309"/>
                  <a:gd name="connsiteX39" fmla="*/ 883407 w 1385818"/>
                  <a:gd name="connsiteY39" fmla="*/ 153525 h 573309"/>
                  <a:gd name="connsiteX40" fmla="*/ 1379615 w 1385818"/>
                  <a:gd name="connsiteY40" fmla="*/ 129054 h 573309"/>
                  <a:gd name="connsiteX41" fmla="*/ 1379615 w 1385818"/>
                  <a:gd name="connsiteY41" fmla="*/ 129054 h 57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85818" h="573309">
                    <a:moveTo>
                      <a:pt x="756122" y="983"/>
                    </a:moveTo>
                    <a:cubicBezTo>
                      <a:pt x="805435" y="7003"/>
                      <a:pt x="854792" y="16403"/>
                      <a:pt x="903626" y="27243"/>
                    </a:cubicBezTo>
                    <a:cubicBezTo>
                      <a:pt x="779154" y="17559"/>
                      <a:pt x="655031" y="10144"/>
                      <a:pt x="534507" y="30580"/>
                    </a:cubicBezTo>
                    <a:cubicBezTo>
                      <a:pt x="278082" y="74005"/>
                      <a:pt x="96751" y="272784"/>
                      <a:pt x="2312" y="496057"/>
                    </a:cubicBezTo>
                    <a:cubicBezTo>
                      <a:pt x="16990" y="447987"/>
                      <a:pt x="34831" y="401291"/>
                      <a:pt x="56685" y="356951"/>
                    </a:cubicBezTo>
                    <a:cubicBezTo>
                      <a:pt x="87372" y="307637"/>
                      <a:pt x="122705" y="261552"/>
                      <a:pt x="163120" y="219611"/>
                    </a:cubicBezTo>
                    <a:cubicBezTo>
                      <a:pt x="243142" y="136644"/>
                      <a:pt x="342118" y="71365"/>
                      <a:pt x="455313" y="34353"/>
                    </a:cubicBezTo>
                    <a:cubicBezTo>
                      <a:pt x="550865" y="3143"/>
                      <a:pt x="652850" y="-2725"/>
                      <a:pt x="756122" y="983"/>
                    </a:cubicBezTo>
                    <a:lnTo>
                      <a:pt x="756122" y="983"/>
                    </a:lnTo>
                    <a:close/>
                    <a:moveTo>
                      <a:pt x="1267510" y="112652"/>
                    </a:moveTo>
                    <a:cubicBezTo>
                      <a:pt x="1298939" y="117364"/>
                      <a:pt x="1330302" y="119239"/>
                      <a:pt x="1361578" y="115139"/>
                    </a:cubicBezTo>
                    <a:lnTo>
                      <a:pt x="1384326" y="114288"/>
                    </a:lnTo>
                    <a:cubicBezTo>
                      <a:pt x="1386006" y="114223"/>
                      <a:pt x="1386398" y="116557"/>
                      <a:pt x="1384828" y="116840"/>
                    </a:cubicBezTo>
                    <a:cubicBezTo>
                      <a:pt x="1120268" y="163209"/>
                      <a:pt x="838740" y="74310"/>
                      <a:pt x="574551" y="119043"/>
                    </a:cubicBezTo>
                    <a:cubicBezTo>
                      <a:pt x="324451" y="161399"/>
                      <a:pt x="145824" y="351520"/>
                      <a:pt x="49510" y="568053"/>
                    </a:cubicBezTo>
                    <a:lnTo>
                      <a:pt x="31363" y="569973"/>
                    </a:lnTo>
                    <a:cubicBezTo>
                      <a:pt x="73915" y="472960"/>
                      <a:pt x="130208" y="383734"/>
                      <a:pt x="203142" y="308117"/>
                    </a:cubicBezTo>
                    <a:cubicBezTo>
                      <a:pt x="283164" y="225150"/>
                      <a:pt x="382140" y="159872"/>
                      <a:pt x="495357" y="122860"/>
                    </a:cubicBezTo>
                    <a:cubicBezTo>
                      <a:pt x="616601" y="83230"/>
                      <a:pt x="748227" y="84408"/>
                      <a:pt x="879700" y="94223"/>
                    </a:cubicBezTo>
                    <a:cubicBezTo>
                      <a:pt x="959678" y="100199"/>
                      <a:pt x="1039722" y="109163"/>
                      <a:pt x="1119701" y="114484"/>
                    </a:cubicBezTo>
                    <a:cubicBezTo>
                      <a:pt x="1137280" y="115662"/>
                      <a:pt x="1154794" y="116491"/>
                      <a:pt x="1172242" y="117036"/>
                    </a:cubicBezTo>
                    <a:cubicBezTo>
                      <a:pt x="1096473" y="108203"/>
                      <a:pt x="1020638" y="91562"/>
                      <a:pt x="945981" y="78454"/>
                    </a:cubicBezTo>
                    <a:cubicBezTo>
                      <a:pt x="814269" y="55313"/>
                      <a:pt x="683952" y="45302"/>
                      <a:pt x="556448" y="77996"/>
                    </a:cubicBezTo>
                    <a:cubicBezTo>
                      <a:pt x="320460" y="138498"/>
                      <a:pt x="128419" y="309055"/>
                      <a:pt x="36576" y="530256"/>
                    </a:cubicBezTo>
                    <a:cubicBezTo>
                      <a:pt x="30971" y="543778"/>
                      <a:pt x="25693" y="557388"/>
                      <a:pt x="20763" y="571107"/>
                    </a:cubicBezTo>
                    <a:lnTo>
                      <a:pt x="0" y="573309"/>
                    </a:lnTo>
                    <a:cubicBezTo>
                      <a:pt x="41614" y="454465"/>
                      <a:pt x="104908" y="345435"/>
                      <a:pt x="198453" y="255379"/>
                    </a:cubicBezTo>
                    <a:cubicBezTo>
                      <a:pt x="371016" y="89315"/>
                      <a:pt x="605543" y="13197"/>
                      <a:pt x="853069" y="45586"/>
                    </a:cubicBezTo>
                    <a:cubicBezTo>
                      <a:pt x="992219" y="63797"/>
                      <a:pt x="1128469" y="100635"/>
                      <a:pt x="1267510" y="112652"/>
                    </a:cubicBezTo>
                    <a:lnTo>
                      <a:pt x="1267510" y="112652"/>
                    </a:lnTo>
                    <a:close/>
                    <a:moveTo>
                      <a:pt x="1379615" y="129054"/>
                    </a:moveTo>
                    <a:cubicBezTo>
                      <a:pt x="1377805" y="131104"/>
                      <a:pt x="1375668" y="133307"/>
                      <a:pt x="1373225" y="135619"/>
                    </a:cubicBezTo>
                    <a:cubicBezTo>
                      <a:pt x="1196779" y="183907"/>
                      <a:pt x="1156582" y="173678"/>
                      <a:pt x="971238" y="171257"/>
                    </a:cubicBezTo>
                    <a:cubicBezTo>
                      <a:pt x="840899" y="169577"/>
                      <a:pt x="710669" y="174856"/>
                      <a:pt x="587135" y="203841"/>
                    </a:cubicBezTo>
                    <a:cubicBezTo>
                      <a:pt x="469577" y="231454"/>
                      <a:pt x="360874" y="280440"/>
                      <a:pt x="272259" y="356078"/>
                    </a:cubicBezTo>
                    <a:cubicBezTo>
                      <a:pt x="244211" y="380004"/>
                      <a:pt x="218300" y="406111"/>
                      <a:pt x="194439" y="433985"/>
                    </a:cubicBezTo>
                    <a:cubicBezTo>
                      <a:pt x="153109" y="471913"/>
                      <a:pt x="117144" y="515447"/>
                      <a:pt x="87830" y="563996"/>
                    </a:cubicBezTo>
                    <a:lnTo>
                      <a:pt x="82225" y="564585"/>
                    </a:lnTo>
                    <a:cubicBezTo>
                      <a:pt x="118518" y="498064"/>
                      <a:pt x="162836" y="436449"/>
                      <a:pt x="215988" y="382730"/>
                    </a:cubicBezTo>
                    <a:cubicBezTo>
                      <a:pt x="385782" y="211213"/>
                      <a:pt x="631454" y="157255"/>
                      <a:pt x="883407" y="153525"/>
                    </a:cubicBezTo>
                    <a:cubicBezTo>
                      <a:pt x="1079963" y="150624"/>
                      <a:pt x="1179047" y="161464"/>
                      <a:pt x="1379615" y="129054"/>
                    </a:cubicBezTo>
                    <a:lnTo>
                      <a:pt x="1379615" y="129054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26" name="Freeform: Shape 1925">
                <a:extLst>
                  <a:ext uri="{FF2B5EF4-FFF2-40B4-BE49-F238E27FC236}">
                    <a16:creationId xmlns:a16="http://schemas.microsoft.com/office/drawing/2014/main" id="{6BB75BFC-4FC0-407A-94D9-F0C7BD310FD6}"/>
                  </a:ext>
                </a:extLst>
              </p:cNvPr>
              <p:cNvSpPr/>
              <p:nvPr/>
            </p:nvSpPr>
            <p:spPr>
              <a:xfrm>
                <a:off x="-400299" y="5497491"/>
                <a:ext cx="1597801" cy="1507763"/>
              </a:xfrm>
              <a:custGeom>
                <a:avLst/>
                <a:gdLst>
                  <a:gd name="connsiteX0" fmla="*/ 389555 w 1597801"/>
                  <a:gd name="connsiteY0" fmla="*/ 711184 h 1507763"/>
                  <a:gd name="connsiteX1" fmla="*/ 719917 w 1597801"/>
                  <a:gd name="connsiteY1" fmla="*/ 423156 h 1507763"/>
                  <a:gd name="connsiteX2" fmla="*/ 1142057 w 1597801"/>
                  <a:gd name="connsiteY2" fmla="*/ 246099 h 1507763"/>
                  <a:gd name="connsiteX3" fmla="*/ 1372025 w 1597801"/>
                  <a:gd name="connsiteY3" fmla="*/ 140602 h 1507763"/>
                  <a:gd name="connsiteX4" fmla="*/ 1583804 w 1597801"/>
                  <a:gd name="connsiteY4" fmla="*/ 1016 h 1507763"/>
                  <a:gd name="connsiteX5" fmla="*/ 1596847 w 1597801"/>
                  <a:gd name="connsiteY5" fmla="*/ 14778 h 1507763"/>
                  <a:gd name="connsiteX6" fmla="*/ 1586727 w 1597801"/>
                  <a:gd name="connsiteY6" fmla="*/ 32357 h 1507763"/>
                  <a:gd name="connsiteX7" fmla="*/ 1331262 w 1597801"/>
                  <a:gd name="connsiteY7" fmla="*/ 453908 h 1507763"/>
                  <a:gd name="connsiteX8" fmla="*/ 917148 w 1597801"/>
                  <a:gd name="connsiteY8" fmla="*/ 782285 h 1507763"/>
                  <a:gd name="connsiteX9" fmla="*/ 466611 w 1597801"/>
                  <a:gd name="connsiteY9" fmla="*/ 1064032 h 1507763"/>
                  <a:gd name="connsiteX10" fmla="*/ 146413 w 1597801"/>
                  <a:gd name="connsiteY10" fmla="*/ 1448374 h 1507763"/>
                  <a:gd name="connsiteX11" fmla="*/ 113676 w 1597801"/>
                  <a:gd name="connsiteY11" fmla="*/ 1507764 h 1507763"/>
                  <a:gd name="connsiteX12" fmla="*/ 0 w 1597801"/>
                  <a:gd name="connsiteY12" fmla="*/ 1502726 h 1507763"/>
                  <a:gd name="connsiteX13" fmla="*/ 389555 w 1597801"/>
                  <a:gd name="connsiteY13" fmla="*/ 711184 h 1507763"/>
                  <a:gd name="connsiteX14" fmla="*/ 389555 w 1597801"/>
                  <a:gd name="connsiteY14" fmla="*/ 711184 h 150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7801" h="1507763">
                    <a:moveTo>
                      <a:pt x="389555" y="711184"/>
                    </a:moveTo>
                    <a:cubicBezTo>
                      <a:pt x="486022" y="601194"/>
                      <a:pt x="597103" y="504225"/>
                      <a:pt x="719917" y="423156"/>
                    </a:cubicBezTo>
                    <a:cubicBezTo>
                      <a:pt x="849122" y="337877"/>
                      <a:pt x="995186" y="297659"/>
                      <a:pt x="1142057" y="246099"/>
                    </a:cubicBezTo>
                    <a:cubicBezTo>
                      <a:pt x="1222210" y="217964"/>
                      <a:pt x="1299680" y="183045"/>
                      <a:pt x="1372025" y="140602"/>
                    </a:cubicBezTo>
                    <a:cubicBezTo>
                      <a:pt x="1445090" y="97723"/>
                      <a:pt x="1509038" y="40427"/>
                      <a:pt x="1583804" y="1016"/>
                    </a:cubicBezTo>
                    <a:cubicBezTo>
                      <a:pt x="1592048" y="-3346"/>
                      <a:pt x="1600729" y="7297"/>
                      <a:pt x="1596847" y="14778"/>
                    </a:cubicBezTo>
                    <a:cubicBezTo>
                      <a:pt x="1593728" y="20776"/>
                      <a:pt x="1590304" y="26599"/>
                      <a:pt x="1586727" y="32357"/>
                    </a:cubicBezTo>
                    <a:cubicBezTo>
                      <a:pt x="1522997" y="187756"/>
                      <a:pt x="1444087" y="322217"/>
                      <a:pt x="1331262" y="453908"/>
                    </a:cubicBezTo>
                    <a:cubicBezTo>
                      <a:pt x="1215318" y="589242"/>
                      <a:pt x="1075339" y="696789"/>
                      <a:pt x="917148" y="782285"/>
                    </a:cubicBezTo>
                    <a:cubicBezTo>
                      <a:pt x="758870" y="867847"/>
                      <a:pt x="601094" y="945078"/>
                      <a:pt x="466611" y="1064032"/>
                    </a:cubicBezTo>
                    <a:cubicBezTo>
                      <a:pt x="340940" y="1175178"/>
                      <a:pt x="231408" y="1303008"/>
                      <a:pt x="146413" y="1448374"/>
                    </a:cubicBezTo>
                    <a:cubicBezTo>
                      <a:pt x="134984" y="1467938"/>
                      <a:pt x="124079" y="1487742"/>
                      <a:pt x="113676" y="1507764"/>
                    </a:cubicBezTo>
                    <a:lnTo>
                      <a:pt x="0" y="1502726"/>
                    </a:lnTo>
                    <a:cubicBezTo>
                      <a:pt x="83359" y="1203008"/>
                      <a:pt x="225279" y="898513"/>
                      <a:pt x="389555" y="711184"/>
                    </a:cubicBezTo>
                    <a:lnTo>
                      <a:pt x="389555" y="711184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27" name="Freeform: Shape 1926">
                <a:extLst>
                  <a:ext uri="{FF2B5EF4-FFF2-40B4-BE49-F238E27FC236}">
                    <a16:creationId xmlns:a16="http://schemas.microsoft.com/office/drawing/2014/main" id="{4EACB02F-E853-42FD-B6D8-E5049939BF79}"/>
                  </a:ext>
                </a:extLst>
              </p:cNvPr>
              <p:cNvSpPr/>
              <p:nvPr/>
            </p:nvSpPr>
            <p:spPr>
              <a:xfrm>
                <a:off x="-400364" y="5497542"/>
                <a:ext cx="1597824" cy="1504375"/>
              </a:xfrm>
              <a:custGeom>
                <a:avLst/>
                <a:gdLst>
                  <a:gd name="connsiteX0" fmla="*/ 389621 w 1597824"/>
                  <a:gd name="connsiteY0" fmla="*/ 711154 h 1504375"/>
                  <a:gd name="connsiteX1" fmla="*/ 719982 w 1597824"/>
                  <a:gd name="connsiteY1" fmla="*/ 423126 h 1504375"/>
                  <a:gd name="connsiteX2" fmla="*/ 1142122 w 1597824"/>
                  <a:gd name="connsiteY2" fmla="*/ 246070 h 1504375"/>
                  <a:gd name="connsiteX3" fmla="*/ 1372047 w 1597824"/>
                  <a:gd name="connsiteY3" fmla="*/ 140595 h 1504375"/>
                  <a:gd name="connsiteX4" fmla="*/ 1583826 w 1597824"/>
                  <a:gd name="connsiteY4" fmla="*/ 1008 h 1504375"/>
                  <a:gd name="connsiteX5" fmla="*/ 1596869 w 1597824"/>
                  <a:gd name="connsiteY5" fmla="*/ 14771 h 1504375"/>
                  <a:gd name="connsiteX6" fmla="*/ 1586727 w 1597824"/>
                  <a:gd name="connsiteY6" fmla="*/ 32350 h 1504375"/>
                  <a:gd name="connsiteX7" fmla="*/ 1558526 w 1597824"/>
                  <a:gd name="connsiteY7" fmla="*/ 97563 h 1504375"/>
                  <a:gd name="connsiteX8" fmla="*/ 1558460 w 1597824"/>
                  <a:gd name="connsiteY8" fmla="*/ 97716 h 1504375"/>
                  <a:gd name="connsiteX9" fmla="*/ 1558417 w 1597824"/>
                  <a:gd name="connsiteY9" fmla="*/ 97781 h 1504375"/>
                  <a:gd name="connsiteX10" fmla="*/ 903473 w 1597824"/>
                  <a:gd name="connsiteY10" fmla="*/ 586704 h 1504375"/>
                  <a:gd name="connsiteX11" fmla="*/ 395597 w 1597824"/>
                  <a:gd name="connsiteY11" fmla="*/ 976347 h 1504375"/>
                  <a:gd name="connsiteX12" fmla="*/ 37012 w 1597824"/>
                  <a:gd name="connsiteY12" fmla="*/ 1504376 h 1504375"/>
                  <a:gd name="connsiteX13" fmla="*/ 0 w 1597824"/>
                  <a:gd name="connsiteY13" fmla="*/ 1502740 h 1504375"/>
                  <a:gd name="connsiteX14" fmla="*/ 389621 w 1597824"/>
                  <a:gd name="connsiteY14" fmla="*/ 711154 h 1504375"/>
                  <a:gd name="connsiteX15" fmla="*/ 389621 w 1597824"/>
                  <a:gd name="connsiteY15" fmla="*/ 711154 h 150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7824" h="1504375">
                    <a:moveTo>
                      <a:pt x="389621" y="711154"/>
                    </a:moveTo>
                    <a:cubicBezTo>
                      <a:pt x="486066" y="601143"/>
                      <a:pt x="597168" y="504196"/>
                      <a:pt x="719982" y="423126"/>
                    </a:cubicBezTo>
                    <a:cubicBezTo>
                      <a:pt x="849187" y="337870"/>
                      <a:pt x="995251" y="297630"/>
                      <a:pt x="1142122" y="246070"/>
                    </a:cubicBezTo>
                    <a:cubicBezTo>
                      <a:pt x="1222275" y="217934"/>
                      <a:pt x="1299724" y="183016"/>
                      <a:pt x="1372047" y="140595"/>
                    </a:cubicBezTo>
                    <a:cubicBezTo>
                      <a:pt x="1445112" y="97716"/>
                      <a:pt x="1509082" y="40398"/>
                      <a:pt x="1583826" y="1008"/>
                    </a:cubicBezTo>
                    <a:cubicBezTo>
                      <a:pt x="1592092" y="-3332"/>
                      <a:pt x="1600751" y="7290"/>
                      <a:pt x="1596869" y="14771"/>
                    </a:cubicBezTo>
                    <a:cubicBezTo>
                      <a:pt x="1593750" y="20769"/>
                      <a:pt x="1590325" y="26614"/>
                      <a:pt x="1586727" y="32350"/>
                    </a:cubicBezTo>
                    <a:cubicBezTo>
                      <a:pt x="1577632" y="54509"/>
                      <a:pt x="1568275" y="76211"/>
                      <a:pt x="1558526" y="97563"/>
                    </a:cubicBezTo>
                    <a:lnTo>
                      <a:pt x="1558460" y="97716"/>
                    </a:lnTo>
                    <a:lnTo>
                      <a:pt x="1558417" y="97781"/>
                    </a:lnTo>
                    <a:cubicBezTo>
                      <a:pt x="1554796" y="104651"/>
                      <a:pt x="1348710" y="368492"/>
                      <a:pt x="903473" y="586704"/>
                    </a:cubicBezTo>
                    <a:cubicBezTo>
                      <a:pt x="724846" y="674229"/>
                      <a:pt x="587855" y="773270"/>
                      <a:pt x="395597" y="976347"/>
                    </a:cubicBezTo>
                    <a:cubicBezTo>
                      <a:pt x="246239" y="1134080"/>
                      <a:pt x="117798" y="1314669"/>
                      <a:pt x="37012" y="1504376"/>
                    </a:cubicBezTo>
                    <a:lnTo>
                      <a:pt x="0" y="1502740"/>
                    </a:lnTo>
                    <a:cubicBezTo>
                      <a:pt x="83403" y="1202957"/>
                      <a:pt x="225345" y="898462"/>
                      <a:pt x="389621" y="711154"/>
                    </a:cubicBezTo>
                    <a:lnTo>
                      <a:pt x="389621" y="711154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28" name="Freeform: Shape 1927">
                <a:extLst>
                  <a:ext uri="{FF2B5EF4-FFF2-40B4-BE49-F238E27FC236}">
                    <a16:creationId xmlns:a16="http://schemas.microsoft.com/office/drawing/2014/main" id="{3EDDD268-443B-425F-B6F7-DD6A16F8D230}"/>
                  </a:ext>
                </a:extLst>
              </p:cNvPr>
              <p:cNvSpPr/>
              <p:nvPr/>
            </p:nvSpPr>
            <p:spPr>
              <a:xfrm>
                <a:off x="-362632" y="5593245"/>
                <a:ext cx="1522814" cy="1409850"/>
              </a:xfrm>
              <a:custGeom>
                <a:avLst/>
                <a:gdLst>
                  <a:gd name="connsiteX0" fmla="*/ 1520510 w 1522814"/>
                  <a:gd name="connsiteY0" fmla="*/ 2165 h 1409850"/>
                  <a:gd name="connsiteX1" fmla="*/ 1490739 w 1522814"/>
                  <a:gd name="connsiteY1" fmla="*/ 63561 h 1409850"/>
                  <a:gd name="connsiteX2" fmla="*/ 833527 w 1522814"/>
                  <a:gd name="connsiteY2" fmla="*/ 521209 h 1409850"/>
                  <a:gd name="connsiteX3" fmla="*/ 403688 w 1522814"/>
                  <a:gd name="connsiteY3" fmla="*/ 831549 h 1409850"/>
                  <a:gd name="connsiteX4" fmla="*/ 93196 w 1522814"/>
                  <a:gd name="connsiteY4" fmla="*/ 1275543 h 1409850"/>
                  <a:gd name="connsiteX5" fmla="*/ 27459 w 1522814"/>
                  <a:gd name="connsiteY5" fmla="*/ 1409851 h 1409850"/>
                  <a:gd name="connsiteX6" fmla="*/ 0 w 1522814"/>
                  <a:gd name="connsiteY6" fmla="*/ 1408629 h 1409850"/>
                  <a:gd name="connsiteX7" fmla="*/ 316447 w 1522814"/>
                  <a:gd name="connsiteY7" fmla="*/ 890589 h 1409850"/>
                  <a:gd name="connsiteX8" fmla="*/ 1159025 w 1522814"/>
                  <a:gd name="connsiteY8" fmla="*/ 307184 h 1409850"/>
                  <a:gd name="connsiteX9" fmla="*/ 1520510 w 1522814"/>
                  <a:gd name="connsiteY9" fmla="*/ 2165 h 1409850"/>
                  <a:gd name="connsiteX10" fmla="*/ 1520510 w 1522814"/>
                  <a:gd name="connsiteY10" fmla="*/ 2165 h 140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2814" h="1409850">
                    <a:moveTo>
                      <a:pt x="1520510" y="2165"/>
                    </a:moveTo>
                    <a:cubicBezTo>
                      <a:pt x="1510979" y="22929"/>
                      <a:pt x="1501056" y="43387"/>
                      <a:pt x="1490739" y="63561"/>
                    </a:cubicBezTo>
                    <a:cubicBezTo>
                      <a:pt x="1319855" y="265962"/>
                      <a:pt x="1063147" y="391415"/>
                      <a:pt x="833527" y="521209"/>
                    </a:cubicBezTo>
                    <a:cubicBezTo>
                      <a:pt x="678194" y="609017"/>
                      <a:pt x="527964" y="704743"/>
                      <a:pt x="403688" y="831549"/>
                    </a:cubicBezTo>
                    <a:cubicBezTo>
                      <a:pt x="276861" y="960928"/>
                      <a:pt x="177275" y="1114386"/>
                      <a:pt x="93196" y="1275543"/>
                    </a:cubicBezTo>
                    <a:cubicBezTo>
                      <a:pt x="70164" y="1319709"/>
                      <a:pt x="48397" y="1364551"/>
                      <a:pt x="27459" y="1409851"/>
                    </a:cubicBezTo>
                    <a:lnTo>
                      <a:pt x="0" y="1408629"/>
                    </a:lnTo>
                    <a:cubicBezTo>
                      <a:pt x="84363" y="1221998"/>
                      <a:pt x="185803" y="1044527"/>
                      <a:pt x="316447" y="890589"/>
                    </a:cubicBezTo>
                    <a:cubicBezTo>
                      <a:pt x="542577" y="624110"/>
                      <a:pt x="865959" y="490042"/>
                      <a:pt x="1159025" y="307184"/>
                    </a:cubicBezTo>
                    <a:cubicBezTo>
                      <a:pt x="1260182" y="244086"/>
                      <a:pt x="1551568" y="-26843"/>
                      <a:pt x="1520510" y="2165"/>
                    </a:cubicBezTo>
                    <a:lnTo>
                      <a:pt x="1520510" y="2165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29" name="Freeform: Shape 1928">
                <a:extLst>
                  <a:ext uri="{FF2B5EF4-FFF2-40B4-BE49-F238E27FC236}">
                    <a16:creationId xmlns:a16="http://schemas.microsoft.com/office/drawing/2014/main" id="{8A99F08E-B29D-4790-A3E9-F94B81CC9D5B}"/>
                  </a:ext>
                </a:extLst>
              </p:cNvPr>
              <p:cNvSpPr/>
              <p:nvPr/>
            </p:nvSpPr>
            <p:spPr>
              <a:xfrm>
                <a:off x="-396526" y="5499074"/>
                <a:ext cx="1592157" cy="1502429"/>
              </a:xfrm>
              <a:custGeom>
                <a:avLst/>
                <a:gdLst>
                  <a:gd name="connsiteX0" fmla="*/ 1588886 w 1592157"/>
                  <a:gd name="connsiteY0" fmla="*/ 0 h 1502429"/>
                  <a:gd name="connsiteX1" fmla="*/ 1592157 w 1592157"/>
                  <a:gd name="connsiteY1" fmla="*/ 3315 h 1502429"/>
                  <a:gd name="connsiteX2" fmla="*/ 1314860 w 1592157"/>
                  <a:gd name="connsiteY2" fmla="*/ 213000 h 1502429"/>
                  <a:gd name="connsiteX3" fmla="*/ 932350 w 1592157"/>
                  <a:gd name="connsiteY3" fmla="*/ 380068 h 1502429"/>
                  <a:gd name="connsiteX4" fmla="*/ 590952 w 1592157"/>
                  <a:gd name="connsiteY4" fmla="*/ 647834 h 1502429"/>
                  <a:gd name="connsiteX5" fmla="*/ 24995 w 1592157"/>
                  <a:gd name="connsiteY5" fmla="*/ 1502430 h 1502429"/>
                  <a:gd name="connsiteX6" fmla="*/ 0 w 1592157"/>
                  <a:gd name="connsiteY6" fmla="*/ 1501317 h 1502429"/>
                  <a:gd name="connsiteX7" fmla="*/ 459501 w 1592157"/>
                  <a:gd name="connsiteY7" fmla="*/ 735686 h 1502429"/>
                  <a:gd name="connsiteX8" fmla="*/ 830190 w 1592157"/>
                  <a:gd name="connsiteY8" fmla="*/ 414921 h 1502429"/>
                  <a:gd name="connsiteX9" fmla="*/ 1197477 w 1592157"/>
                  <a:gd name="connsiteY9" fmla="*/ 237428 h 1502429"/>
                  <a:gd name="connsiteX10" fmla="*/ 1588886 w 1592157"/>
                  <a:gd name="connsiteY10" fmla="*/ 0 h 1502429"/>
                  <a:gd name="connsiteX11" fmla="*/ 1588886 w 1592157"/>
                  <a:gd name="connsiteY11" fmla="*/ 0 h 150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2157" h="1502429">
                    <a:moveTo>
                      <a:pt x="1588886" y="0"/>
                    </a:moveTo>
                    <a:cubicBezTo>
                      <a:pt x="1590173" y="851"/>
                      <a:pt x="1591285" y="1985"/>
                      <a:pt x="1592157" y="3315"/>
                    </a:cubicBezTo>
                    <a:cubicBezTo>
                      <a:pt x="1515930" y="93806"/>
                      <a:pt x="1422516" y="160219"/>
                      <a:pt x="1314860" y="213000"/>
                    </a:cubicBezTo>
                    <a:cubicBezTo>
                      <a:pt x="1190236" y="274091"/>
                      <a:pt x="1052503" y="310951"/>
                      <a:pt x="932350" y="380068"/>
                    </a:cubicBezTo>
                    <a:cubicBezTo>
                      <a:pt x="807071" y="452107"/>
                      <a:pt x="697976" y="552740"/>
                      <a:pt x="590952" y="647834"/>
                    </a:cubicBezTo>
                    <a:cubicBezTo>
                      <a:pt x="307657" y="899525"/>
                      <a:pt x="155726" y="1175558"/>
                      <a:pt x="24995" y="1502430"/>
                    </a:cubicBezTo>
                    <a:lnTo>
                      <a:pt x="0" y="1501317"/>
                    </a:lnTo>
                    <a:cubicBezTo>
                      <a:pt x="122313" y="1212701"/>
                      <a:pt x="314244" y="874465"/>
                      <a:pt x="459501" y="735686"/>
                    </a:cubicBezTo>
                    <a:cubicBezTo>
                      <a:pt x="565870" y="634050"/>
                      <a:pt x="710647" y="501442"/>
                      <a:pt x="830190" y="414921"/>
                    </a:cubicBezTo>
                    <a:cubicBezTo>
                      <a:pt x="942012" y="334004"/>
                      <a:pt x="1069232" y="289446"/>
                      <a:pt x="1197477" y="237428"/>
                    </a:cubicBezTo>
                    <a:cubicBezTo>
                      <a:pt x="1338786" y="180110"/>
                      <a:pt x="1482997" y="109139"/>
                      <a:pt x="1588886" y="0"/>
                    </a:cubicBezTo>
                    <a:lnTo>
                      <a:pt x="1588886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30" name="Freeform: Shape 1929">
                <a:extLst>
                  <a:ext uri="{FF2B5EF4-FFF2-40B4-BE49-F238E27FC236}">
                    <a16:creationId xmlns:a16="http://schemas.microsoft.com/office/drawing/2014/main" id="{4A704CD6-3AFF-460C-BFFE-BCFE648C1C0B}"/>
                  </a:ext>
                </a:extLst>
              </p:cNvPr>
              <p:cNvSpPr/>
              <p:nvPr/>
            </p:nvSpPr>
            <p:spPr>
              <a:xfrm>
                <a:off x="-292534" y="5666381"/>
                <a:ext cx="1415711" cy="1338873"/>
              </a:xfrm>
              <a:custGeom>
                <a:avLst/>
                <a:gdLst>
                  <a:gd name="connsiteX0" fmla="*/ 1415712 w 1415711"/>
                  <a:gd name="connsiteY0" fmla="*/ 0 h 1338873"/>
                  <a:gd name="connsiteX1" fmla="*/ 1345766 w 1415711"/>
                  <a:gd name="connsiteY1" fmla="*/ 120786 h 1338873"/>
                  <a:gd name="connsiteX2" fmla="*/ 810975 w 1415711"/>
                  <a:gd name="connsiteY2" fmla="*/ 497669 h 1338873"/>
                  <a:gd name="connsiteX3" fmla="*/ 245607 w 1415711"/>
                  <a:gd name="connsiteY3" fmla="*/ 1004673 h 1338873"/>
                  <a:gd name="connsiteX4" fmla="*/ 38648 w 1415711"/>
                  <a:gd name="connsiteY4" fmla="*/ 1279484 h 1338873"/>
                  <a:gd name="connsiteX5" fmla="*/ 5911 w 1415711"/>
                  <a:gd name="connsiteY5" fmla="*/ 1338874 h 1338873"/>
                  <a:gd name="connsiteX6" fmla="*/ 0 w 1415711"/>
                  <a:gd name="connsiteY6" fmla="*/ 1338612 h 1338873"/>
                  <a:gd name="connsiteX7" fmla="*/ 351365 w 1415711"/>
                  <a:gd name="connsiteY7" fmla="*/ 830147 h 1338873"/>
                  <a:gd name="connsiteX8" fmla="*/ 687114 w 1415711"/>
                  <a:gd name="connsiteY8" fmla="*/ 540134 h 1338873"/>
                  <a:gd name="connsiteX9" fmla="*/ 1104586 w 1415711"/>
                  <a:gd name="connsiteY9" fmla="*/ 279696 h 1338873"/>
                  <a:gd name="connsiteX10" fmla="*/ 1415712 w 1415711"/>
                  <a:gd name="connsiteY10" fmla="*/ 0 h 1338873"/>
                  <a:gd name="connsiteX11" fmla="*/ 1415712 w 1415711"/>
                  <a:gd name="connsiteY11" fmla="*/ 0 h 133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5711" h="1338873">
                    <a:moveTo>
                      <a:pt x="1415712" y="0"/>
                    </a:moveTo>
                    <a:cubicBezTo>
                      <a:pt x="1394163" y="41462"/>
                      <a:pt x="1370891" y="81680"/>
                      <a:pt x="1345766" y="120786"/>
                    </a:cubicBezTo>
                    <a:cubicBezTo>
                      <a:pt x="1197455" y="278846"/>
                      <a:pt x="990584" y="385978"/>
                      <a:pt x="810975" y="497669"/>
                    </a:cubicBezTo>
                    <a:cubicBezTo>
                      <a:pt x="593286" y="633046"/>
                      <a:pt x="401725" y="802164"/>
                      <a:pt x="245607" y="1004673"/>
                    </a:cubicBezTo>
                    <a:cubicBezTo>
                      <a:pt x="166871" y="1088207"/>
                      <a:pt x="96969" y="1179702"/>
                      <a:pt x="38648" y="1279484"/>
                    </a:cubicBezTo>
                    <a:cubicBezTo>
                      <a:pt x="27219" y="1299048"/>
                      <a:pt x="16314" y="1318852"/>
                      <a:pt x="5911" y="1338874"/>
                    </a:cubicBezTo>
                    <a:lnTo>
                      <a:pt x="0" y="1338612"/>
                    </a:lnTo>
                    <a:cubicBezTo>
                      <a:pt x="90339" y="1150018"/>
                      <a:pt x="213349" y="978435"/>
                      <a:pt x="351365" y="830147"/>
                    </a:cubicBezTo>
                    <a:cubicBezTo>
                      <a:pt x="452434" y="721531"/>
                      <a:pt x="564998" y="624322"/>
                      <a:pt x="687114" y="540134"/>
                    </a:cubicBezTo>
                    <a:cubicBezTo>
                      <a:pt x="822033" y="447091"/>
                      <a:pt x="967661" y="369860"/>
                      <a:pt x="1104586" y="279696"/>
                    </a:cubicBezTo>
                    <a:cubicBezTo>
                      <a:pt x="1223017" y="201724"/>
                      <a:pt x="1329866" y="111146"/>
                      <a:pt x="1415712" y="0"/>
                    </a:cubicBezTo>
                    <a:lnTo>
                      <a:pt x="1415712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31" name="Freeform: Shape 1930">
                <a:extLst>
                  <a:ext uri="{FF2B5EF4-FFF2-40B4-BE49-F238E27FC236}">
                    <a16:creationId xmlns:a16="http://schemas.microsoft.com/office/drawing/2014/main" id="{0C9DB0A0-2CCE-4397-BD6E-F8C5AA26C449}"/>
                  </a:ext>
                </a:extLst>
              </p:cNvPr>
              <p:cNvSpPr/>
              <p:nvPr/>
            </p:nvSpPr>
            <p:spPr>
              <a:xfrm>
                <a:off x="-634761" y="5346876"/>
                <a:ext cx="1502996" cy="1636896"/>
              </a:xfrm>
              <a:custGeom>
                <a:avLst/>
                <a:gdLst>
                  <a:gd name="connsiteX0" fmla="*/ 237122 w 1502996"/>
                  <a:gd name="connsiteY0" fmla="*/ 1609829 h 1636896"/>
                  <a:gd name="connsiteX1" fmla="*/ 634638 w 1502996"/>
                  <a:gd name="connsiteY1" fmla="*/ 1005943 h 1636896"/>
                  <a:gd name="connsiteX2" fmla="*/ 841248 w 1502996"/>
                  <a:gd name="connsiteY2" fmla="*/ 595843 h 1636896"/>
                  <a:gd name="connsiteX3" fmla="*/ 1109101 w 1502996"/>
                  <a:gd name="connsiteY3" fmla="*/ 294576 h 1636896"/>
                  <a:gd name="connsiteX4" fmla="*/ 1296976 w 1502996"/>
                  <a:gd name="connsiteY4" fmla="*/ 154553 h 1636896"/>
                  <a:gd name="connsiteX5" fmla="*/ 1488362 w 1502996"/>
                  <a:gd name="connsiteY5" fmla="*/ 27770 h 1636896"/>
                  <a:gd name="connsiteX6" fmla="*/ 1217935 w 1502996"/>
                  <a:gd name="connsiteY6" fmla="*/ 43669 h 1636896"/>
                  <a:gd name="connsiteX7" fmla="*/ 996756 w 1502996"/>
                  <a:gd name="connsiteY7" fmla="*/ 113419 h 1636896"/>
                  <a:gd name="connsiteX8" fmla="*/ 595336 w 1502996"/>
                  <a:gd name="connsiteY8" fmla="*/ 356779 h 1636896"/>
                  <a:gd name="connsiteX9" fmla="*/ 58714 w 1502996"/>
                  <a:gd name="connsiteY9" fmla="*/ 1170219 h 1636896"/>
                  <a:gd name="connsiteX10" fmla="*/ 0 w 1502996"/>
                  <a:gd name="connsiteY10" fmla="*/ 1443830 h 1636896"/>
                  <a:gd name="connsiteX11" fmla="*/ 237122 w 1502996"/>
                  <a:gd name="connsiteY11" fmla="*/ 1609829 h 1636896"/>
                  <a:gd name="connsiteX12" fmla="*/ 237122 w 1502996"/>
                  <a:gd name="connsiteY12" fmla="*/ 1609829 h 163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2996" h="1636896">
                    <a:moveTo>
                      <a:pt x="237122" y="1609829"/>
                    </a:moveTo>
                    <a:cubicBezTo>
                      <a:pt x="453263" y="1491682"/>
                      <a:pt x="539960" y="1220318"/>
                      <a:pt x="634638" y="1005943"/>
                    </a:cubicBezTo>
                    <a:cubicBezTo>
                      <a:pt x="697212" y="866313"/>
                      <a:pt x="754443" y="722583"/>
                      <a:pt x="841248" y="595843"/>
                    </a:cubicBezTo>
                    <a:cubicBezTo>
                      <a:pt x="917235" y="484937"/>
                      <a:pt x="1007094" y="382297"/>
                      <a:pt x="1109101" y="294576"/>
                    </a:cubicBezTo>
                    <a:cubicBezTo>
                      <a:pt x="1168360" y="243605"/>
                      <a:pt x="1231436" y="197084"/>
                      <a:pt x="1296976" y="154553"/>
                    </a:cubicBezTo>
                    <a:cubicBezTo>
                      <a:pt x="1361251" y="112830"/>
                      <a:pt x="1428056" y="75054"/>
                      <a:pt x="1488362" y="27770"/>
                    </a:cubicBezTo>
                    <a:cubicBezTo>
                      <a:pt x="1570303" y="-36484"/>
                      <a:pt x="1284413" y="28882"/>
                      <a:pt x="1217935" y="43669"/>
                    </a:cubicBezTo>
                    <a:cubicBezTo>
                      <a:pt x="1142449" y="60463"/>
                      <a:pt x="1068076" y="83495"/>
                      <a:pt x="996756" y="113419"/>
                    </a:cubicBezTo>
                    <a:cubicBezTo>
                      <a:pt x="851935" y="174183"/>
                      <a:pt x="716449" y="256844"/>
                      <a:pt x="595336" y="356779"/>
                    </a:cubicBezTo>
                    <a:cubicBezTo>
                      <a:pt x="341049" y="566573"/>
                      <a:pt x="153611" y="854950"/>
                      <a:pt x="58714" y="1170219"/>
                    </a:cubicBezTo>
                    <a:cubicBezTo>
                      <a:pt x="31843" y="1259489"/>
                      <a:pt x="12018" y="1351354"/>
                      <a:pt x="0" y="1443830"/>
                    </a:cubicBezTo>
                    <a:cubicBezTo>
                      <a:pt x="3293" y="1584551"/>
                      <a:pt x="93348" y="1688412"/>
                      <a:pt x="237122" y="1609829"/>
                    </a:cubicBezTo>
                    <a:lnTo>
                      <a:pt x="237122" y="1609829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32" name="Freeform: Shape 1931">
                <a:extLst>
                  <a:ext uri="{FF2B5EF4-FFF2-40B4-BE49-F238E27FC236}">
                    <a16:creationId xmlns:a16="http://schemas.microsoft.com/office/drawing/2014/main" id="{A80F7320-BD64-470D-BA16-1E115D0C2076}"/>
                  </a:ext>
                </a:extLst>
              </p:cNvPr>
              <p:cNvSpPr/>
              <p:nvPr/>
            </p:nvSpPr>
            <p:spPr>
              <a:xfrm>
                <a:off x="-634782" y="5346872"/>
                <a:ext cx="1500924" cy="1626627"/>
              </a:xfrm>
              <a:custGeom>
                <a:avLst/>
                <a:gdLst>
                  <a:gd name="connsiteX0" fmla="*/ 1500925 w 1500924"/>
                  <a:gd name="connsiteY0" fmla="*/ 5135 h 1626627"/>
                  <a:gd name="connsiteX1" fmla="*/ 1217935 w 1500924"/>
                  <a:gd name="connsiteY1" fmla="*/ 43674 h 1626627"/>
                  <a:gd name="connsiteX2" fmla="*/ 996778 w 1500924"/>
                  <a:gd name="connsiteY2" fmla="*/ 113424 h 1626627"/>
                  <a:gd name="connsiteX3" fmla="*/ 595336 w 1500924"/>
                  <a:gd name="connsiteY3" fmla="*/ 356784 h 1626627"/>
                  <a:gd name="connsiteX4" fmla="*/ 58714 w 1500924"/>
                  <a:gd name="connsiteY4" fmla="*/ 1170224 h 1626627"/>
                  <a:gd name="connsiteX5" fmla="*/ 0 w 1500924"/>
                  <a:gd name="connsiteY5" fmla="*/ 1443835 h 1626627"/>
                  <a:gd name="connsiteX6" fmla="*/ 94199 w 1500924"/>
                  <a:gd name="connsiteY6" fmla="*/ 1626628 h 1626627"/>
                  <a:gd name="connsiteX7" fmla="*/ 744606 w 1500924"/>
                  <a:gd name="connsiteY7" fmla="*/ 484156 h 1626627"/>
                  <a:gd name="connsiteX8" fmla="*/ 1500925 w 1500924"/>
                  <a:gd name="connsiteY8" fmla="*/ 5135 h 1626627"/>
                  <a:gd name="connsiteX9" fmla="*/ 1500925 w 1500924"/>
                  <a:gd name="connsiteY9" fmla="*/ 5135 h 162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24" h="1626627">
                    <a:moveTo>
                      <a:pt x="1500925" y="5135"/>
                    </a:moveTo>
                    <a:cubicBezTo>
                      <a:pt x="1478024" y="-15388"/>
                      <a:pt x="1272941" y="31417"/>
                      <a:pt x="1217935" y="43674"/>
                    </a:cubicBezTo>
                    <a:cubicBezTo>
                      <a:pt x="1142471" y="60468"/>
                      <a:pt x="1068098" y="83522"/>
                      <a:pt x="996778" y="113424"/>
                    </a:cubicBezTo>
                    <a:cubicBezTo>
                      <a:pt x="851935" y="174187"/>
                      <a:pt x="716471" y="256849"/>
                      <a:pt x="595336" y="356784"/>
                    </a:cubicBezTo>
                    <a:cubicBezTo>
                      <a:pt x="341049" y="566578"/>
                      <a:pt x="153610" y="854955"/>
                      <a:pt x="58714" y="1170224"/>
                    </a:cubicBezTo>
                    <a:cubicBezTo>
                      <a:pt x="31843" y="1259515"/>
                      <a:pt x="11996" y="1351359"/>
                      <a:pt x="0" y="1443835"/>
                    </a:cubicBezTo>
                    <a:cubicBezTo>
                      <a:pt x="2007" y="1529092"/>
                      <a:pt x="35856" y="1600804"/>
                      <a:pt x="94199" y="1626628"/>
                    </a:cubicBezTo>
                    <a:cubicBezTo>
                      <a:pt x="186391" y="1307389"/>
                      <a:pt x="405978" y="773951"/>
                      <a:pt x="744606" y="484156"/>
                    </a:cubicBezTo>
                    <a:cubicBezTo>
                      <a:pt x="1132002" y="152617"/>
                      <a:pt x="1500925" y="5135"/>
                      <a:pt x="1500925" y="5135"/>
                    </a:cubicBezTo>
                    <a:lnTo>
                      <a:pt x="1500925" y="5135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33" name="Freeform: Shape 1932">
                <a:extLst>
                  <a:ext uri="{FF2B5EF4-FFF2-40B4-BE49-F238E27FC236}">
                    <a16:creationId xmlns:a16="http://schemas.microsoft.com/office/drawing/2014/main" id="{DD7E6B23-DCD0-4A9F-A428-FC1F68F380FD}"/>
                  </a:ext>
                </a:extLst>
              </p:cNvPr>
              <p:cNvSpPr/>
              <p:nvPr/>
            </p:nvSpPr>
            <p:spPr>
              <a:xfrm>
                <a:off x="-579830" y="5390250"/>
                <a:ext cx="1322553" cy="1852010"/>
              </a:xfrm>
              <a:custGeom>
                <a:avLst/>
                <a:gdLst>
                  <a:gd name="connsiteX0" fmla="*/ 141166 w 1322553"/>
                  <a:gd name="connsiteY0" fmla="*/ 1346803 h 1852010"/>
                  <a:gd name="connsiteX1" fmla="*/ 143478 w 1322553"/>
                  <a:gd name="connsiteY1" fmla="*/ 1342157 h 1852010"/>
                  <a:gd name="connsiteX2" fmla="*/ 491724 w 1322553"/>
                  <a:gd name="connsiteY2" fmla="*/ 1013431 h 1852010"/>
                  <a:gd name="connsiteX3" fmla="*/ 489500 w 1322553"/>
                  <a:gd name="connsiteY3" fmla="*/ 1001217 h 1852010"/>
                  <a:gd name="connsiteX4" fmla="*/ 168102 w 1322553"/>
                  <a:gd name="connsiteY4" fmla="*/ 1271165 h 1852010"/>
                  <a:gd name="connsiteX5" fmla="*/ 168626 w 1322553"/>
                  <a:gd name="connsiteY5" fmla="*/ 1269682 h 1852010"/>
                  <a:gd name="connsiteX6" fmla="*/ 645793 w 1322553"/>
                  <a:gd name="connsiteY6" fmla="*/ 756571 h 1852010"/>
                  <a:gd name="connsiteX7" fmla="*/ 643656 w 1322553"/>
                  <a:gd name="connsiteY7" fmla="*/ 744749 h 1852010"/>
                  <a:gd name="connsiteX8" fmla="*/ 318877 w 1322553"/>
                  <a:gd name="connsiteY8" fmla="*/ 961305 h 1852010"/>
                  <a:gd name="connsiteX9" fmla="*/ 312378 w 1322553"/>
                  <a:gd name="connsiteY9" fmla="*/ 967215 h 1852010"/>
                  <a:gd name="connsiteX10" fmla="*/ 684637 w 1322553"/>
                  <a:gd name="connsiteY10" fmla="*/ 686145 h 1852010"/>
                  <a:gd name="connsiteX11" fmla="*/ 682085 w 1322553"/>
                  <a:gd name="connsiteY11" fmla="*/ 672099 h 1852010"/>
                  <a:gd name="connsiteX12" fmla="*/ 379379 w 1322553"/>
                  <a:gd name="connsiteY12" fmla="*/ 858687 h 1852010"/>
                  <a:gd name="connsiteX13" fmla="*/ 800210 w 1322553"/>
                  <a:gd name="connsiteY13" fmla="*/ 384682 h 1852010"/>
                  <a:gd name="connsiteX14" fmla="*/ 1317553 w 1322553"/>
                  <a:gd name="connsiteY14" fmla="*/ 18704 h 1852010"/>
                  <a:gd name="connsiteX15" fmla="*/ 1309417 w 1322553"/>
                  <a:gd name="connsiteY15" fmla="*/ 1255 h 1852010"/>
                  <a:gd name="connsiteX16" fmla="*/ 461452 w 1322553"/>
                  <a:gd name="connsiteY16" fmla="*/ 685250 h 1852010"/>
                  <a:gd name="connsiteX17" fmla="*/ 558770 w 1322553"/>
                  <a:gd name="connsiteY17" fmla="*/ 492120 h 1852010"/>
                  <a:gd name="connsiteX18" fmla="*/ 725096 w 1322553"/>
                  <a:gd name="connsiteY18" fmla="*/ 251071 h 1852010"/>
                  <a:gd name="connsiteX19" fmla="*/ 709785 w 1322553"/>
                  <a:gd name="connsiteY19" fmla="*/ 240472 h 1852010"/>
                  <a:gd name="connsiteX20" fmla="*/ 419816 w 1322553"/>
                  <a:gd name="connsiteY20" fmla="*/ 738773 h 1852010"/>
                  <a:gd name="connsiteX21" fmla="*/ 232421 w 1322553"/>
                  <a:gd name="connsiteY21" fmla="*/ 1043333 h 1852010"/>
                  <a:gd name="connsiteX22" fmla="*/ 288583 w 1322553"/>
                  <a:gd name="connsiteY22" fmla="*/ 807781 h 1852010"/>
                  <a:gd name="connsiteX23" fmla="*/ 411768 w 1322553"/>
                  <a:gd name="connsiteY23" fmla="*/ 566319 h 1852010"/>
                  <a:gd name="connsiteX24" fmla="*/ 416239 w 1322553"/>
                  <a:gd name="connsiteY24" fmla="*/ 538140 h 1852010"/>
                  <a:gd name="connsiteX25" fmla="*/ 205114 w 1322553"/>
                  <a:gd name="connsiteY25" fmla="*/ 1099561 h 1852010"/>
                  <a:gd name="connsiteX26" fmla="*/ 93074 w 1322553"/>
                  <a:gd name="connsiteY26" fmla="*/ 1384077 h 1852010"/>
                  <a:gd name="connsiteX27" fmla="*/ 241320 w 1322553"/>
                  <a:gd name="connsiteY27" fmla="*/ 705600 h 1852010"/>
                  <a:gd name="connsiteX28" fmla="*/ 227797 w 1322553"/>
                  <a:gd name="connsiteY28" fmla="*/ 698708 h 1852010"/>
                  <a:gd name="connsiteX29" fmla="*/ 77873 w 1322553"/>
                  <a:gd name="connsiteY29" fmla="*/ 1432016 h 1852010"/>
                  <a:gd name="connsiteX30" fmla="*/ 7381 w 1322553"/>
                  <a:gd name="connsiteY30" fmla="*/ 1706456 h 1852010"/>
                  <a:gd name="connsiteX31" fmla="*/ 751 w 1322553"/>
                  <a:gd name="connsiteY31" fmla="*/ 1764842 h 1852010"/>
                  <a:gd name="connsiteX32" fmla="*/ 49868 w 1322553"/>
                  <a:gd name="connsiteY32" fmla="*/ 1792127 h 1852010"/>
                  <a:gd name="connsiteX33" fmla="*/ 141166 w 1322553"/>
                  <a:gd name="connsiteY33" fmla="*/ 1346803 h 1852010"/>
                  <a:gd name="connsiteX34" fmla="*/ 141166 w 1322553"/>
                  <a:gd name="connsiteY34" fmla="*/ 1346803 h 185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22553" h="1852010">
                    <a:moveTo>
                      <a:pt x="141166" y="1346803"/>
                    </a:moveTo>
                    <a:cubicBezTo>
                      <a:pt x="142148" y="1345494"/>
                      <a:pt x="142976" y="1343989"/>
                      <a:pt x="143478" y="1342157"/>
                    </a:cubicBezTo>
                    <a:cubicBezTo>
                      <a:pt x="154078" y="1303924"/>
                      <a:pt x="452073" y="1028699"/>
                      <a:pt x="491724" y="1013431"/>
                    </a:cubicBezTo>
                    <a:cubicBezTo>
                      <a:pt x="497504" y="1011207"/>
                      <a:pt x="495934" y="1000956"/>
                      <a:pt x="489500" y="1001217"/>
                    </a:cubicBezTo>
                    <a:cubicBezTo>
                      <a:pt x="461517" y="998077"/>
                      <a:pt x="205267" y="1234959"/>
                      <a:pt x="168102" y="1271165"/>
                    </a:cubicBezTo>
                    <a:cubicBezTo>
                      <a:pt x="168277" y="1270663"/>
                      <a:pt x="168451" y="1270183"/>
                      <a:pt x="168626" y="1269682"/>
                    </a:cubicBezTo>
                    <a:cubicBezTo>
                      <a:pt x="199160" y="1143007"/>
                      <a:pt x="395497" y="895350"/>
                      <a:pt x="645793" y="756571"/>
                    </a:cubicBezTo>
                    <a:cubicBezTo>
                      <a:pt x="653383" y="755044"/>
                      <a:pt x="651289" y="743441"/>
                      <a:pt x="643656" y="744749"/>
                    </a:cubicBezTo>
                    <a:cubicBezTo>
                      <a:pt x="571071" y="757225"/>
                      <a:pt x="381975" y="904270"/>
                      <a:pt x="318877" y="961305"/>
                    </a:cubicBezTo>
                    <a:cubicBezTo>
                      <a:pt x="316718" y="963246"/>
                      <a:pt x="314559" y="965208"/>
                      <a:pt x="312378" y="967215"/>
                    </a:cubicBezTo>
                    <a:cubicBezTo>
                      <a:pt x="378180" y="853103"/>
                      <a:pt x="563437" y="733452"/>
                      <a:pt x="684637" y="686145"/>
                    </a:cubicBezTo>
                    <a:cubicBezTo>
                      <a:pt x="693798" y="685163"/>
                      <a:pt x="691180" y="671139"/>
                      <a:pt x="682085" y="672099"/>
                    </a:cubicBezTo>
                    <a:cubicBezTo>
                      <a:pt x="544985" y="711576"/>
                      <a:pt x="494691" y="754390"/>
                      <a:pt x="379379" y="858687"/>
                    </a:cubicBezTo>
                    <a:cubicBezTo>
                      <a:pt x="495628" y="682743"/>
                      <a:pt x="637570" y="524377"/>
                      <a:pt x="800210" y="384682"/>
                    </a:cubicBezTo>
                    <a:cubicBezTo>
                      <a:pt x="960669" y="246862"/>
                      <a:pt x="1135698" y="126403"/>
                      <a:pt x="1317553" y="18704"/>
                    </a:cubicBezTo>
                    <a:cubicBezTo>
                      <a:pt x="1328065" y="12488"/>
                      <a:pt x="1320388" y="-4764"/>
                      <a:pt x="1309417" y="1255"/>
                    </a:cubicBezTo>
                    <a:cubicBezTo>
                      <a:pt x="989415" y="176829"/>
                      <a:pt x="691289" y="399447"/>
                      <a:pt x="461452" y="685250"/>
                    </a:cubicBezTo>
                    <a:cubicBezTo>
                      <a:pt x="487755" y="618097"/>
                      <a:pt x="520471" y="553930"/>
                      <a:pt x="558770" y="492120"/>
                    </a:cubicBezTo>
                    <a:cubicBezTo>
                      <a:pt x="610286" y="409000"/>
                      <a:pt x="671224" y="332511"/>
                      <a:pt x="725096" y="251071"/>
                    </a:cubicBezTo>
                    <a:cubicBezTo>
                      <a:pt x="731857" y="240864"/>
                      <a:pt x="717462" y="231551"/>
                      <a:pt x="709785" y="240472"/>
                    </a:cubicBezTo>
                    <a:cubicBezTo>
                      <a:pt x="586861" y="383155"/>
                      <a:pt x="468802" y="554214"/>
                      <a:pt x="419816" y="738773"/>
                    </a:cubicBezTo>
                    <a:cubicBezTo>
                      <a:pt x="347776" y="835066"/>
                      <a:pt x="285813" y="937117"/>
                      <a:pt x="232421" y="1043333"/>
                    </a:cubicBezTo>
                    <a:cubicBezTo>
                      <a:pt x="244460" y="963355"/>
                      <a:pt x="261123" y="884554"/>
                      <a:pt x="288583" y="807781"/>
                    </a:cubicBezTo>
                    <a:cubicBezTo>
                      <a:pt x="319837" y="720452"/>
                      <a:pt x="365050" y="644334"/>
                      <a:pt x="411768" y="566319"/>
                    </a:cubicBezTo>
                    <a:cubicBezTo>
                      <a:pt x="418791" y="554585"/>
                      <a:pt x="458791" y="490157"/>
                      <a:pt x="416239" y="538140"/>
                    </a:cubicBezTo>
                    <a:cubicBezTo>
                      <a:pt x="294275" y="675676"/>
                      <a:pt x="207971" y="916135"/>
                      <a:pt x="205114" y="1099561"/>
                    </a:cubicBezTo>
                    <a:cubicBezTo>
                      <a:pt x="161908" y="1191797"/>
                      <a:pt x="124787" y="1286912"/>
                      <a:pt x="93074" y="1384077"/>
                    </a:cubicBezTo>
                    <a:cubicBezTo>
                      <a:pt x="51896" y="1070902"/>
                      <a:pt x="172115" y="817465"/>
                      <a:pt x="241320" y="705600"/>
                    </a:cubicBezTo>
                    <a:cubicBezTo>
                      <a:pt x="244831" y="697683"/>
                      <a:pt x="232443" y="691510"/>
                      <a:pt x="227797" y="698708"/>
                    </a:cubicBezTo>
                    <a:cubicBezTo>
                      <a:pt x="93532" y="906277"/>
                      <a:pt x="28210" y="1192364"/>
                      <a:pt x="77873" y="1432016"/>
                    </a:cubicBezTo>
                    <a:cubicBezTo>
                      <a:pt x="50217" y="1522159"/>
                      <a:pt x="26924" y="1613871"/>
                      <a:pt x="7381" y="1706456"/>
                    </a:cubicBezTo>
                    <a:cubicBezTo>
                      <a:pt x="3652" y="1724123"/>
                      <a:pt x="2169" y="1744188"/>
                      <a:pt x="751" y="1764842"/>
                    </a:cubicBezTo>
                    <a:cubicBezTo>
                      <a:pt x="-7537" y="1886784"/>
                      <a:pt x="55626" y="1866195"/>
                      <a:pt x="49868" y="1792127"/>
                    </a:cubicBezTo>
                    <a:cubicBezTo>
                      <a:pt x="39399" y="1657230"/>
                      <a:pt x="100359" y="1472867"/>
                      <a:pt x="141166" y="1346803"/>
                    </a:cubicBezTo>
                    <a:lnTo>
                      <a:pt x="141166" y="1346803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34" name="Freeform: Shape 1933">
                <a:extLst>
                  <a:ext uri="{FF2B5EF4-FFF2-40B4-BE49-F238E27FC236}">
                    <a16:creationId xmlns:a16="http://schemas.microsoft.com/office/drawing/2014/main" id="{BA37E573-4E7E-446D-9911-584009CD38AF}"/>
                  </a:ext>
                </a:extLst>
              </p:cNvPr>
              <p:cNvSpPr/>
              <p:nvPr/>
            </p:nvSpPr>
            <p:spPr>
              <a:xfrm>
                <a:off x="-884269" y="5529136"/>
                <a:ext cx="906879" cy="1539845"/>
              </a:xfrm>
              <a:custGeom>
                <a:avLst/>
                <a:gdLst>
                  <a:gd name="connsiteX0" fmla="*/ 213216 w 906879"/>
                  <a:gd name="connsiteY0" fmla="*/ 1527156 h 1539845"/>
                  <a:gd name="connsiteX1" fmla="*/ 584778 w 906879"/>
                  <a:gd name="connsiteY1" fmla="*/ 834611 h 1539845"/>
                  <a:gd name="connsiteX2" fmla="*/ 643077 w 906879"/>
                  <a:gd name="connsiteY2" fmla="*/ 372885 h 1539845"/>
                  <a:gd name="connsiteX3" fmla="*/ 895008 w 906879"/>
                  <a:gd name="connsiteY3" fmla="*/ 19775 h 1539845"/>
                  <a:gd name="connsiteX4" fmla="*/ 703404 w 906879"/>
                  <a:gd name="connsiteY4" fmla="*/ 91727 h 1539845"/>
                  <a:gd name="connsiteX5" fmla="*/ 546239 w 906879"/>
                  <a:gd name="connsiteY5" fmla="*/ 213582 h 1539845"/>
                  <a:gd name="connsiteX6" fmla="*/ 264536 w 906879"/>
                  <a:gd name="connsiteY6" fmla="*/ 521501 h 1539845"/>
                  <a:gd name="connsiteX7" fmla="*/ 44033 w 906879"/>
                  <a:gd name="connsiteY7" fmla="*/ 874785 h 1539845"/>
                  <a:gd name="connsiteX8" fmla="*/ 14633 w 906879"/>
                  <a:gd name="connsiteY8" fmla="*/ 1274046 h 1539845"/>
                  <a:gd name="connsiteX9" fmla="*/ 99344 w 906879"/>
                  <a:gd name="connsiteY9" fmla="*/ 1470994 h 1539845"/>
                  <a:gd name="connsiteX10" fmla="*/ 186040 w 906879"/>
                  <a:gd name="connsiteY10" fmla="*/ 1517341 h 1539845"/>
                  <a:gd name="connsiteX11" fmla="*/ 213216 w 906879"/>
                  <a:gd name="connsiteY11" fmla="*/ 1527156 h 1539845"/>
                  <a:gd name="connsiteX12" fmla="*/ 213216 w 906879"/>
                  <a:gd name="connsiteY12" fmla="*/ 1527156 h 153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6879" h="1539845">
                    <a:moveTo>
                      <a:pt x="213216" y="1527156"/>
                    </a:moveTo>
                    <a:cubicBezTo>
                      <a:pt x="424689" y="1639915"/>
                      <a:pt x="573414" y="967698"/>
                      <a:pt x="584778" y="834611"/>
                    </a:cubicBezTo>
                    <a:cubicBezTo>
                      <a:pt x="597864" y="681502"/>
                      <a:pt x="595530" y="520454"/>
                      <a:pt x="643077" y="372885"/>
                    </a:cubicBezTo>
                    <a:cubicBezTo>
                      <a:pt x="687854" y="233953"/>
                      <a:pt x="793067" y="120386"/>
                      <a:pt x="895008" y="19775"/>
                    </a:cubicBezTo>
                    <a:cubicBezTo>
                      <a:pt x="957670" y="-42079"/>
                      <a:pt x="754310" y="57878"/>
                      <a:pt x="703404" y="91727"/>
                    </a:cubicBezTo>
                    <a:cubicBezTo>
                      <a:pt x="648224" y="128412"/>
                      <a:pt x="595857" y="169699"/>
                      <a:pt x="546239" y="213582"/>
                    </a:cubicBezTo>
                    <a:cubicBezTo>
                      <a:pt x="441789" y="305971"/>
                      <a:pt x="349705" y="411337"/>
                      <a:pt x="264536" y="521501"/>
                    </a:cubicBezTo>
                    <a:cubicBezTo>
                      <a:pt x="180173" y="630640"/>
                      <a:pt x="91929" y="744098"/>
                      <a:pt x="44033" y="874785"/>
                    </a:cubicBezTo>
                    <a:cubicBezTo>
                      <a:pt x="-2401" y="1001547"/>
                      <a:pt x="-11954" y="1141853"/>
                      <a:pt x="14633" y="1274046"/>
                    </a:cubicBezTo>
                    <a:cubicBezTo>
                      <a:pt x="28286" y="1341855"/>
                      <a:pt x="49922" y="1420023"/>
                      <a:pt x="99344" y="1470994"/>
                    </a:cubicBezTo>
                    <a:cubicBezTo>
                      <a:pt x="120958" y="1493284"/>
                      <a:pt x="153128" y="1511016"/>
                      <a:pt x="186040" y="1517341"/>
                    </a:cubicBezTo>
                    <a:lnTo>
                      <a:pt x="213216" y="1527156"/>
                    </a:lnTo>
                    <a:lnTo>
                      <a:pt x="213216" y="152715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35" name="Freeform: Shape 1934">
                <a:extLst>
                  <a:ext uri="{FF2B5EF4-FFF2-40B4-BE49-F238E27FC236}">
                    <a16:creationId xmlns:a16="http://schemas.microsoft.com/office/drawing/2014/main" id="{1BB1C918-3FAB-4D87-9863-F15F48B1D791}"/>
                  </a:ext>
                </a:extLst>
              </p:cNvPr>
              <p:cNvSpPr/>
              <p:nvPr/>
            </p:nvSpPr>
            <p:spPr>
              <a:xfrm>
                <a:off x="-884242" y="5529134"/>
                <a:ext cx="905908" cy="1525608"/>
              </a:xfrm>
              <a:custGeom>
                <a:avLst/>
                <a:gdLst>
                  <a:gd name="connsiteX0" fmla="*/ 905908 w 905908"/>
                  <a:gd name="connsiteY0" fmla="*/ 1128 h 1525608"/>
                  <a:gd name="connsiteX1" fmla="*/ 905843 w 905908"/>
                  <a:gd name="connsiteY1" fmla="*/ 1063 h 1525608"/>
                  <a:gd name="connsiteX2" fmla="*/ 703377 w 905908"/>
                  <a:gd name="connsiteY2" fmla="*/ 91729 h 1525608"/>
                  <a:gd name="connsiteX3" fmla="*/ 546211 w 905908"/>
                  <a:gd name="connsiteY3" fmla="*/ 213583 h 1525608"/>
                  <a:gd name="connsiteX4" fmla="*/ 264509 w 905908"/>
                  <a:gd name="connsiteY4" fmla="*/ 521502 h 1525608"/>
                  <a:gd name="connsiteX5" fmla="*/ 44027 w 905908"/>
                  <a:gd name="connsiteY5" fmla="*/ 874787 h 1525608"/>
                  <a:gd name="connsiteX6" fmla="*/ 14649 w 905908"/>
                  <a:gd name="connsiteY6" fmla="*/ 1274047 h 1525608"/>
                  <a:gd name="connsiteX7" fmla="*/ 99360 w 905908"/>
                  <a:gd name="connsiteY7" fmla="*/ 1470995 h 1525608"/>
                  <a:gd name="connsiteX8" fmla="*/ 186035 w 905908"/>
                  <a:gd name="connsiteY8" fmla="*/ 1517342 h 1525608"/>
                  <a:gd name="connsiteX9" fmla="*/ 208914 w 905908"/>
                  <a:gd name="connsiteY9" fmla="*/ 1525609 h 1525608"/>
                  <a:gd name="connsiteX10" fmla="*/ 201804 w 905908"/>
                  <a:gd name="connsiteY10" fmla="*/ 1279805 h 1525608"/>
                  <a:gd name="connsiteX11" fmla="*/ 905908 w 905908"/>
                  <a:gd name="connsiteY11" fmla="*/ 1128 h 1525608"/>
                  <a:gd name="connsiteX12" fmla="*/ 905908 w 905908"/>
                  <a:gd name="connsiteY12" fmla="*/ 1128 h 152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5908" h="1525608">
                    <a:moveTo>
                      <a:pt x="905908" y="1128"/>
                    </a:moveTo>
                    <a:lnTo>
                      <a:pt x="905843" y="1063"/>
                    </a:lnTo>
                    <a:cubicBezTo>
                      <a:pt x="892255" y="-9668"/>
                      <a:pt x="745558" y="63724"/>
                      <a:pt x="703377" y="91729"/>
                    </a:cubicBezTo>
                    <a:cubicBezTo>
                      <a:pt x="648175" y="128436"/>
                      <a:pt x="595830" y="169679"/>
                      <a:pt x="546211" y="213583"/>
                    </a:cubicBezTo>
                    <a:cubicBezTo>
                      <a:pt x="441783" y="305972"/>
                      <a:pt x="349678" y="411338"/>
                      <a:pt x="264509" y="521502"/>
                    </a:cubicBezTo>
                    <a:cubicBezTo>
                      <a:pt x="180168" y="630641"/>
                      <a:pt x="91923" y="744121"/>
                      <a:pt x="44027" y="874787"/>
                    </a:cubicBezTo>
                    <a:cubicBezTo>
                      <a:pt x="-2407" y="1001549"/>
                      <a:pt x="-11960" y="1141855"/>
                      <a:pt x="14649" y="1274047"/>
                    </a:cubicBezTo>
                    <a:cubicBezTo>
                      <a:pt x="28280" y="1341856"/>
                      <a:pt x="49916" y="1420024"/>
                      <a:pt x="99360" y="1470995"/>
                    </a:cubicBezTo>
                    <a:cubicBezTo>
                      <a:pt x="120953" y="1493285"/>
                      <a:pt x="153123" y="1511039"/>
                      <a:pt x="186035" y="1517342"/>
                    </a:cubicBezTo>
                    <a:lnTo>
                      <a:pt x="208914" y="1525609"/>
                    </a:lnTo>
                    <a:cubicBezTo>
                      <a:pt x="202938" y="1455248"/>
                      <a:pt x="200321" y="1374048"/>
                      <a:pt x="201804" y="1279805"/>
                    </a:cubicBezTo>
                    <a:cubicBezTo>
                      <a:pt x="213974" y="509550"/>
                      <a:pt x="905908" y="1128"/>
                      <a:pt x="905908" y="1128"/>
                    </a:cubicBezTo>
                    <a:lnTo>
                      <a:pt x="905908" y="1128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36" name="Freeform: Shape 1935">
                <a:extLst>
                  <a:ext uri="{FF2B5EF4-FFF2-40B4-BE49-F238E27FC236}">
                    <a16:creationId xmlns:a16="http://schemas.microsoft.com/office/drawing/2014/main" id="{839EDC05-B463-466F-B671-07972F7B4B58}"/>
                  </a:ext>
                </a:extLst>
              </p:cNvPr>
              <p:cNvSpPr/>
              <p:nvPr/>
            </p:nvSpPr>
            <p:spPr>
              <a:xfrm>
                <a:off x="-854378" y="5905189"/>
                <a:ext cx="1039339" cy="1601716"/>
              </a:xfrm>
              <a:custGeom>
                <a:avLst/>
                <a:gdLst>
                  <a:gd name="connsiteX0" fmla="*/ 971465 w 1039339"/>
                  <a:gd name="connsiteY0" fmla="*/ 5861 h 1601716"/>
                  <a:gd name="connsiteX1" fmla="*/ 874758 w 1039339"/>
                  <a:gd name="connsiteY1" fmla="*/ 26341 h 1601716"/>
                  <a:gd name="connsiteX2" fmla="*/ 720689 w 1039339"/>
                  <a:gd name="connsiteY2" fmla="*/ 66821 h 1601716"/>
                  <a:gd name="connsiteX3" fmla="*/ 437198 w 1039339"/>
                  <a:gd name="connsiteY3" fmla="*/ 195153 h 1601716"/>
                  <a:gd name="connsiteX4" fmla="*/ 82387 w 1039339"/>
                  <a:gd name="connsiteY4" fmla="*/ 764099 h 1601716"/>
                  <a:gd name="connsiteX5" fmla="*/ 33248 w 1039339"/>
                  <a:gd name="connsiteY5" fmla="*/ 1183796 h 1601716"/>
                  <a:gd name="connsiteX6" fmla="*/ 2364 w 1039339"/>
                  <a:gd name="connsiteY6" fmla="*/ 1584823 h 1601716"/>
                  <a:gd name="connsiteX7" fmla="*/ 35364 w 1039339"/>
                  <a:gd name="connsiteY7" fmla="*/ 1583537 h 1601716"/>
                  <a:gd name="connsiteX8" fmla="*/ 76498 w 1039339"/>
                  <a:gd name="connsiteY8" fmla="*/ 1166893 h 1601716"/>
                  <a:gd name="connsiteX9" fmla="*/ 193969 w 1039339"/>
                  <a:gd name="connsiteY9" fmla="*/ 754088 h 1601716"/>
                  <a:gd name="connsiteX10" fmla="*/ 440426 w 1039339"/>
                  <a:gd name="connsiteY10" fmla="*/ 439146 h 1601716"/>
                  <a:gd name="connsiteX11" fmla="*/ 734408 w 1039339"/>
                  <a:gd name="connsiteY11" fmla="*/ 236048 h 1601716"/>
                  <a:gd name="connsiteX12" fmla="*/ 1037114 w 1039339"/>
                  <a:gd name="connsiteY12" fmla="*/ 14454 h 1601716"/>
                  <a:gd name="connsiteX13" fmla="*/ 971465 w 1039339"/>
                  <a:gd name="connsiteY13" fmla="*/ 5861 h 1601716"/>
                  <a:gd name="connsiteX14" fmla="*/ 971465 w 1039339"/>
                  <a:gd name="connsiteY14" fmla="*/ 5861 h 160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9339" h="1601716">
                    <a:moveTo>
                      <a:pt x="971465" y="5861"/>
                    </a:moveTo>
                    <a:cubicBezTo>
                      <a:pt x="938706" y="10812"/>
                      <a:pt x="906230" y="19122"/>
                      <a:pt x="874758" y="26341"/>
                    </a:cubicBezTo>
                    <a:cubicBezTo>
                      <a:pt x="823002" y="38228"/>
                      <a:pt x="771377" y="51358"/>
                      <a:pt x="720689" y="66821"/>
                    </a:cubicBezTo>
                    <a:cubicBezTo>
                      <a:pt x="620863" y="97268"/>
                      <a:pt x="523807" y="135524"/>
                      <a:pt x="437198" y="195153"/>
                    </a:cubicBezTo>
                    <a:cubicBezTo>
                      <a:pt x="251134" y="323246"/>
                      <a:pt x="137109" y="529855"/>
                      <a:pt x="82387" y="764099"/>
                    </a:cubicBezTo>
                    <a:cubicBezTo>
                      <a:pt x="50587" y="900196"/>
                      <a:pt x="38046" y="1041396"/>
                      <a:pt x="33248" y="1183796"/>
                    </a:cubicBezTo>
                    <a:cubicBezTo>
                      <a:pt x="9540" y="1314462"/>
                      <a:pt x="-6207" y="1448618"/>
                      <a:pt x="2364" y="1584823"/>
                    </a:cubicBezTo>
                    <a:cubicBezTo>
                      <a:pt x="3848" y="1608379"/>
                      <a:pt x="36258" y="1606699"/>
                      <a:pt x="35364" y="1583537"/>
                    </a:cubicBezTo>
                    <a:cubicBezTo>
                      <a:pt x="29867" y="1440766"/>
                      <a:pt x="48559" y="1302728"/>
                      <a:pt x="76498" y="1166893"/>
                    </a:cubicBezTo>
                    <a:cubicBezTo>
                      <a:pt x="105309" y="1026761"/>
                      <a:pt x="132071" y="879040"/>
                      <a:pt x="193969" y="754088"/>
                    </a:cubicBezTo>
                    <a:cubicBezTo>
                      <a:pt x="254711" y="631426"/>
                      <a:pt x="344526" y="528765"/>
                      <a:pt x="440426" y="439146"/>
                    </a:cubicBezTo>
                    <a:cubicBezTo>
                      <a:pt x="529325" y="356048"/>
                      <a:pt x="628148" y="291490"/>
                      <a:pt x="734408" y="236048"/>
                    </a:cubicBezTo>
                    <a:cubicBezTo>
                      <a:pt x="843503" y="179123"/>
                      <a:pt x="966100" y="124968"/>
                      <a:pt x="1037114" y="14454"/>
                    </a:cubicBezTo>
                    <a:cubicBezTo>
                      <a:pt x="1053079" y="-10475"/>
                      <a:pt x="978117" y="4007"/>
                      <a:pt x="971465" y="5861"/>
                    </a:cubicBezTo>
                    <a:lnTo>
                      <a:pt x="971465" y="5861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37" name="Freeform: Shape 1936">
                <a:extLst>
                  <a:ext uri="{FF2B5EF4-FFF2-40B4-BE49-F238E27FC236}">
                    <a16:creationId xmlns:a16="http://schemas.microsoft.com/office/drawing/2014/main" id="{EF534A91-B29D-465D-BA5C-6941171A791B}"/>
                  </a:ext>
                </a:extLst>
              </p:cNvPr>
              <p:cNvSpPr/>
              <p:nvPr/>
            </p:nvSpPr>
            <p:spPr>
              <a:xfrm>
                <a:off x="-854405" y="5909087"/>
                <a:ext cx="1039329" cy="1597796"/>
              </a:xfrm>
              <a:custGeom>
                <a:avLst/>
                <a:gdLst>
                  <a:gd name="connsiteX0" fmla="*/ 20385 w 1039329"/>
                  <a:gd name="connsiteY0" fmla="*/ 1256867 h 1597796"/>
                  <a:gd name="connsiteX1" fmla="*/ 2370 w 1039329"/>
                  <a:gd name="connsiteY1" fmla="*/ 1580903 h 1597796"/>
                  <a:gd name="connsiteX2" fmla="*/ 35369 w 1039329"/>
                  <a:gd name="connsiteY2" fmla="*/ 1579617 h 1597796"/>
                  <a:gd name="connsiteX3" fmla="*/ 76503 w 1039329"/>
                  <a:gd name="connsiteY3" fmla="*/ 1162973 h 1597796"/>
                  <a:gd name="connsiteX4" fmla="*/ 193952 w 1039329"/>
                  <a:gd name="connsiteY4" fmla="*/ 750168 h 1597796"/>
                  <a:gd name="connsiteX5" fmla="*/ 440431 w 1039329"/>
                  <a:gd name="connsiteY5" fmla="*/ 435226 h 1597796"/>
                  <a:gd name="connsiteX6" fmla="*/ 734392 w 1039329"/>
                  <a:gd name="connsiteY6" fmla="*/ 232128 h 1597796"/>
                  <a:gd name="connsiteX7" fmla="*/ 1037098 w 1039329"/>
                  <a:gd name="connsiteY7" fmla="*/ 10556 h 1597796"/>
                  <a:gd name="connsiteX8" fmla="*/ 1037142 w 1039329"/>
                  <a:gd name="connsiteY8" fmla="*/ 0 h 1597796"/>
                  <a:gd name="connsiteX9" fmla="*/ 643639 w 1039329"/>
                  <a:gd name="connsiteY9" fmla="*/ 188834 h 1597796"/>
                  <a:gd name="connsiteX10" fmla="*/ 253778 w 1039329"/>
                  <a:gd name="connsiteY10" fmla="*/ 462380 h 1597796"/>
                  <a:gd name="connsiteX11" fmla="*/ 84115 w 1039329"/>
                  <a:gd name="connsiteY11" fmla="*/ 959853 h 1597796"/>
                  <a:gd name="connsiteX12" fmla="*/ 20385 w 1039329"/>
                  <a:gd name="connsiteY12" fmla="*/ 1256867 h 1597796"/>
                  <a:gd name="connsiteX13" fmla="*/ 20385 w 1039329"/>
                  <a:gd name="connsiteY13" fmla="*/ 1256867 h 159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9329" h="1597796">
                    <a:moveTo>
                      <a:pt x="20385" y="1256867"/>
                    </a:moveTo>
                    <a:cubicBezTo>
                      <a:pt x="4333" y="1363061"/>
                      <a:pt x="-4544" y="1471328"/>
                      <a:pt x="2370" y="1580903"/>
                    </a:cubicBezTo>
                    <a:cubicBezTo>
                      <a:pt x="3875" y="1604459"/>
                      <a:pt x="36263" y="1602779"/>
                      <a:pt x="35369" y="1579617"/>
                    </a:cubicBezTo>
                    <a:cubicBezTo>
                      <a:pt x="29873" y="1436846"/>
                      <a:pt x="48564" y="1298808"/>
                      <a:pt x="76503" y="1162973"/>
                    </a:cubicBezTo>
                    <a:cubicBezTo>
                      <a:pt x="105337" y="1022841"/>
                      <a:pt x="132076" y="875120"/>
                      <a:pt x="193952" y="750168"/>
                    </a:cubicBezTo>
                    <a:cubicBezTo>
                      <a:pt x="254738" y="627484"/>
                      <a:pt x="344531" y="524845"/>
                      <a:pt x="440431" y="435226"/>
                    </a:cubicBezTo>
                    <a:cubicBezTo>
                      <a:pt x="529331" y="352150"/>
                      <a:pt x="628153" y="287570"/>
                      <a:pt x="734392" y="232128"/>
                    </a:cubicBezTo>
                    <a:cubicBezTo>
                      <a:pt x="843465" y="175225"/>
                      <a:pt x="966083" y="121069"/>
                      <a:pt x="1037098" y="10556"/>
                    </a:cubicBezTo>
                    <a:cubicBezTo>
                      <a:pt x="1040260" y="5627"/>
                      <a:pt x="1039868" y="2225"/>
                      <a:pt x="1037142" y="0"/>
                    </a:cubicBezTo>
                    <a:cubicBezTo>
                      <a:pt x="1036945" y="131"/>
                      <a:pt x="780826" y="156337"/>
                      <a:pt x="643639" y="188834"/>
                    </a:cubicBezTo>
                    <a:cubicBezTo>
                      <a:pt x="506430" y="221310"/>
                      <a:pt x="318272" y="356207"/>
                      <a:pt x="253778" y="462380"/>
                    </a:cubicBezTo>
                    <a:cubicBezTo>
                      <a:pt x="189285" y="568553"/>
                      <a:pt x="119863" y="751433"/>
                      <a:pt x="84115" y="959853"/>
                    </a:cubicBezTo>
                    <a:cubicBezTo>
                      <a:pt x="61760" y="1090148"/>
                      <a:pt x="43417" y="1219287"/>
                      <a:pt x="20385" y="1256867"/>
                    </a:cubicBezTo>
                    <a:lnTo>
                      <a:pt x="20385" y="1256867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38" name="Freeform: Shape 1937">
                <a:extLst>
                  <a:ext uri="{FF2B5EF4-FFF2-40B4-BE49-F238E27FC236}">
                    <a16:creationId xmlns:a16="http://schemas.microsoft.com/office/drawing/2014/main" id="{FF70FFA4-E9CF-48B3-993C-25CCB2CD2DA2}"/>
                  </a:ext>
                </a:extLst>
              </p:cNvPr>
              <p:cNvSpPr/>
              <p:nvPr/>
            </p:nvSpPr>
            <p:spPr>
              <a:xfrm>
                <a:off x="-810327" y="5909066"/>
                <a:ext cx="993062" cy="1210891"/>
              </a:xfrm>
              <a:custGeom>
                <a:avLst/>
                <a:gdLst>
                  <a:gd name="connsiteX0" fmla="*/ 993063 w 993062"/>
                  <a:gd name="connsiteY0" fmla="*/ 0 h 1210891"/>
                  <a:gd name="connsiteX1" fmla="*/ 424837 w 993062"/>
                  <a:gd name="connsiteY1" fmla="*/ 256795 h 1210891"/>
                  <a:gd name="connsiteX2" fmla="*/ 209700 w 993062"/>
                  <a:gd name="connsiteY2" fmla="*/ 462358 h 1210891"/>
                  <a:gd name="connsiteX3" fmla="*/ 65380 w 993062"/>
                  <a:gd name="connsiteY3" fmla="*/ 780397 h 1210891"/>
                  <a:gd name="connsiteX4" fmla="*/ 15 w 993062"/>
                  <a:gd name="connsiteY4" fmla="*/ 1210825 h 1210891"/>
                  <a:gd name="connsiteX5" fmla="*/ 210986 w 993062"/>
                  <a:gd name="connsiteY5" fmla="*/ 499545 h 1210891"/>
                  <a:gd name="connsiteX6" fmla="*/ 700171 w 993062"/>
                  <a:gd name="connsiteY6" fmla="*/ 157536 h 1210891"/>
                  <a:gd name="connsiteX7" fmla="*/ 993063 w 993062"/>
                  <a:gd name="connsiteY7" fmla="*/ 0 h 1210891"/>
                  <a:gd name="connsiteX8" fmla="*/ 993063 w 993062"/>
                  <a:gd name="connsiteY8" fmla="*/ 0 h 121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3062" h="1210891">
                    <a:moveTo>
                      <a:pt x="993063" y="0"/>
                    </a:moveTo>
                    <a:cubicBezTo>
                      <a:pt x="851492" y="105584"/>
                      <a:pt x="560258" y="169925"/>
                      <a:pt x="424837" y="256795"/>
                    </a:cubicBezTo>
                    <a:cubicBezTo>
                      <a:pt x="342787" y="311038"/>
                      <a:pt x="269242" y="380613"/>
                      <a:pt x="209700" y="462358"/>
                    </a:cubicBezTo>
                    <a:cubicBezTo>
                      <a:pt x="141957" y="555380"/>
                      <a:pt x="97507" y="665107"/>
                      <a:pt x="65380" y="780397"/>
                    </a:cubicBezTo>
                    <a:cubicBezTo>
                      <a:pt x="28325" y="913462"/>
                      <a:pt x="-749" y="1216038"/>
                      <a:pt x="15" y="1210825"/>
                    </a:cubicBezTo>
                    <a:cubicBezTo>
                      <a:pt x="36569" y="960682"/>
                      <a:pt x="71727" y="700702"/>
                      <a:pt x="210986" y="499545"/>
                    </a:cubicBezTo>
                    <a:cubicBezTo>
                      <a:pt x="332056" y="324669"/>
                      <a:pt x="508873" y="223644"/>
                      <a:pt x="700171" y="157536"/>
                    </a:cubicBezTo>
                    <a:cubicBezTo>
                      <a:pt x="806911" y="120655"/>
                      <a:pt x="905451" y="72759"/>
                      <a:pt x="993063" y="0"/>
                    </a:cubicBezTo>
                    <a:lnTo>
                      <a:pt x="993063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39" name="Freeform: Shape 1938">
                <a:extLst>
                  <a:ext uri="{FF2B5EF4-FFF2-40B4-BE49-F238E27FC236}">
                    <a16:creationId xmlns:a16="http://schemas.microsoft.com/office/drawing/2014/main" id="{5F6F5725-F917-434A-88AF-C4CC2D4CFB28}"/>
                  </a:ext>
                </a:extLst>
              </p:cNvPr>
              <p:cNvSpPr/>
              <p:nvPr/>
            </p:nvSpPr>
            <p:spPr>
              <a:xfrm>
                <a:off x="-925111" y="6165274"/>
                <a:ext cx="1153506" cy="1164177"/>
              </a:xfrm>
              <a:custGeom>
                <a:avLst/>
                <a:gdLst>
                  <a:gd name="connsiteX0" fmla="*/ 1138054 w 1153506"/>
                  <a:gd name="connsiteY0" fmla="*/ 827 h 1164177"/>
                  <a:gd name="connsiteX1" fmla="*/ 860626 w 1153506"/>
                  <a:gd name="connsiteY1" fmla="*/ 22376 h 1164177"/>
                  <a:gd name="connsiteX2" fmla="*/ 596917 w 1153506"/>
                  <a:gd name="connsiteY2" fmla="*/ 86149 h 1164177"/>
                  <a:gd name="connsiteX3" fmla="*/ 198551 w 1153506"/>
                  <a:gd name="connsiteY3" fmla="*/ 478300 h 1164177"/>
                  <a:gd name="connsiteX4" fmla="*/ 185 w 1153506"/>
                  <a:gd name="connsiteY4" fmla="*/ 1142033 h 1164177"/>
                  <a:gd name="connsiteX5" fmla="*/ 29738 w 1153506"/>
                  <a:gd name="connsiteY5" fmla="*/ 1153702 h 1164177"/>
                  <a:gd name="connsiteX6" fmla="*/ 123327 w 1153506"/>
                  <a:gd name="connsiteY6" fmla="*/ 796426 h 1164177"/>
                  <a:gd name="connsiteX7" fmla="*/ 302172 w 1153506"/>
                  <a:gd name="connsiteY7" fmla="*/ 504581 h 1164177"/>
                  <a:gd name="connsiteX8" fmla="*/ 543940 w 1153506"/>
                  <a:gd name="connsiteY8" fmla="*/ 289226 h 1164177"/>
                  <a:gd name="connsiteX9" fmla="*/ 832098 w 1153506"/>
                  <a:gd name="connsiteY9" fmla="*/ 166826 h 1164177"/>
                  <a:gd name="connsiteX10" fmla="*/ 1008021 w 1153506"/>
                  <a:gd name="connsiteY10" fmla="*/ 102681 h 1164177"/>
                  <a:gd name="connsiteX11" fmla="*/ 1150574 w 1153506"/>
                  <a:gd name="connsiteY11" fmla="*/ 19410 h 1164177"/>
                  <a:gd name="connsiteX12" fmla="*/ 1138054 w 1153506"/>
                  <a:gd name="connsiteY12" fmla="*/ 827 h 1164177"/>
                  <a:gd name="connsiteX13" fmla="*/ 1138054 w 1153506"/>
                  <a:gd name="connsiteY13" fmla="*/ 827 h 1164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506" h="1164177">
                    <a:moveTo>
                      <a:pt x="1138054" y="827"/>
                    </a:moveTo>
                    <a:cubicBezTo>
                      <a:pt x="1125710" y="6149"/>
                      <a:pt x="902241" y="17076"/>
                      <a:pt x="860626" y="22376"/>
                    </a:cubicBezTo>
                    <a:cubicBezTo>
                      <a:pt x="770091" y="33892"/>
                      <a:pt x="680407" y="52387"/>
                      <a:pt x="596917" y="86149"/>
                    </a:cubicBezTo>
                    <a:cubicBezTo>
                      <a:pt x="418334" y="158342"/>
                      <a:pt x="289478" y="304886"/>
                      <a:pt x="198551" y="478300"/>
                    </a:cubicBezTo>
                    <a:cubicBezTo>
                      <a:pt x="100164" y="665934"/>
                      <a:pt x="30567" y="923384"/>
                      <a:pt x="185" y="1142033"/>
                    </a:cubicBezTo>
                    <a:cubicBezTo>
                      <a:pt x="-2607" y="1162077"/>
                      <a:pt x="27056" y="1173898"/>
                      <a:pt x="29738" y="1153702"/>
                    </a:cubicBezTo>
                    <a:cubicBezTo>
                      <a:pt x="46270" y="1028881"/>
                      <a:pt x="71396" y="906677"/>
                      <a:pt x="123327" y="796426"/>
                    </a:cubicBezTo>
                    <a:cubicBezTo>
                      <a:pt x="172182" y="692674"/>
                      <a:pt x="226533" y="587396"/>
                      <a:pt x="302172" y="504581"/>
                    </a:cubicBezTo>
                    <a:cubicBezTo>
                      <a:pt x="374429" y="425497"/>
                      <a:pt x="455019" y="347525"/>
                      <a:pt x="543940" y="289226"/>
                    </a:cubicBezTo>
                    <a:cubicBezTo>
                      <a:pt x="631443" y="231843"/>
                      <a:pt x="733450" y="201090"/>
                      <a:pt x="832098" y="166826"/>
                    </a:cubicBezTo>
                    <a:cubicBezTo>
                      <a:pt x="891095" y="146346"/>
                      <a:pt x="949787" y="125037"/>
                      <a:pt x="1008021" y="102681"/>
                    </a:cubicBezTo>
                    <a:cubicBezTo>
                      <a:pt x="1060431" y="82550"/>
                      <a:pt x="1110530" y="59824"/>
                      <a:pt x="1150574" y="19410"/>
                    </a:cubicBezTo>
                    <a:cubicBezTo>
                      <a:pt x="1158687" y="11231"/>
                      <a:pt x="1148480" y="-3666"/>
                      <a:pt x="1138054" y="827"/>
                    </a:cubicBezTo>
                    <a:lnTo>
                      <a:pt x="1138054" y="827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40" name="Freeform: Shape 1939">
                <a:extLst>
                  <a:ext uri="{FF2B5EF4-FFF2-40B4-BE49-F238E27FC236}">
                    <a16:creationId xmlns:a16="http://schemas.microsoft.com/office/drawing/2014/main" id="{A1A2B42E-9255-43D4-B092-C7D831969DB0}"/>
                  </a:ext>
                </a:extLst>
              </p:cNvPr>
              <p:cNvSpPr/>
              <p:nvPr/>
            </p:nvSpPr>
            <p:spPr>
              <a:xfrm>
                <a:off x="-925086" y="6165289"/>
                <a:ext cx="1153504" cy="1164171"/>
              </a:xfrm>
              <a:custGeom>
                <a:avLst/>
                <a:gdLst>
                  <a:gd name="connsiteX0" fmla="*/ 15559 w 1153504"/>
                  <a:gd name="connsiteY0" fmla="*/ 1046314 h 1164171"/>
                  <a:gd name="connsiteX1" fmla="*/ 182 w 1153504"/>
                  <a:gd name="connsiteY1" fmla="*/ 1142018 h 1164171"/>
                  <a:gd name="connsiteX2" fmla="*/ 29736 w 1153504"/>
                  <a:gd name="connsiteY2" fmla="*/ 1153686 h 1164171"/>
                  <a:gd name="connsiteX3" fmla="*/ 123324 w 1153504"/>
                  <a:gd name="connsiteY3" fmla="*/ 796432 h 1164171"/>
                  <a:gd name="connsiteX4" fmla="*/ 302191 w 1153504"/>
                  <a:gd name="connsiteY4" fmla="*/ 504588 h 1164171"/>
                  <a:gd name="connsiteX5" fmla="*/ 543959 w 1153504"/>
                  <a:gd name="connsiteY5" fmla="*/ 289232 h 1164171"/>
                  <a:gd name="connsiteX6" fmla="*/ 832117 w 1153504"/>
                  <a:gd name="connsiteY6" fmla="*/ 166854 h 1164171"/>
                  <a:gd name="connsiteX7" fmla="*/ 1008018 w 1153504"/>
                  <a:gd name="connsiteY7" fmla="*/ 102688 h 1164171"/>
                  <a:gd name="connsiteX8" fmla="*/ 1150571 w 1153504"/>
                  <a:gd name="connsiteY8" fmla="*/ 19416 h 1164171"/>
                  <a:gd name="connsiteX9" fmla="*/ 1138073 w 1153504"/>
                  <a:gd name="connsiteY9" fmla="*/ 833 h 1164171"/>
                  <a:gd name="connsiteX10" fmla="*/ 843001 w 1153504"/>
                  <a:gd name="connsiteY10" fmla="*/ 82884 h 1164171"/>
                  <a:gd name="connsiteX11" fmla="*/ 209322 w 1153504"/>
                  <a:gd name="connsiteY11" fmla="*/ 536823 h 1164171"/>
                  <a:gd name="connsiteX12" fmla="*/ 15559 w 1153504"/>
                  <a:gd name="connsiteY12" fmla="*/ 1046314 h 1164171"/>
                  <a:gd name="connsiteX13" fmla="*/ 15559 w 1153504"/>
                  <a:gd name="connsiteY13" fmla="*/ 1046314 h 116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504" h="1164171">
                    <a:moveTo>
                      <a:pt x="15559" y="1046314"/>
                    </a:moveTo>
                    <a:cubicBezTo>
                      <a:pt x="9648" y="1078790"/>
                      <a:pt x="4501" y="1110785"/>
                      <a:pt x="182" y="1142018"/>
                    </a:cubicBezTo>
                    <a:cubicBezTo>
                      <a:pt x="-2587" y="1162062"/>
                      <a:pt x="27053" y="1173905"/>
                      <a:pt x="29736" y="1153686"/>
                    </a:cubicBezTo>
                    <a:cubicBezTo>
                      <a:pt x="46268" y="1028866"/>
                      <a:pt x="71415" y="906684"/>
                      <a:pt x="123324" y="796432"/>
                    </a:cubicBezTo>
                    <a:cubicBezTo>
                      <a:pt x="172179" y="692680"/>
                      <a:pt x="226552" y="587402"/>
                      <a:pt x="302191" y="504588"/>
                    </a:cubicBezTo>
                    <a:cubicBezTo>
                      <a:pt x="374449" y="425503"/>
                      <a:pt x="455038" y="347553"/>
                      <a:pt x="543959" y="289232"/>
                    </a:cubicBezTo>
                    <a:cubicBezTo>
                      <a:pt x="631462" y="231827"/>
                      <a:pt x="733447" y="201096"/>
                      <a:pt x="832117" y="166854"/>
                    </a:cubicBezTo>
                    <a:cubicBezTo>
                      <a:pt x="891115" y="146374"/>
                      <a:pt x="949806" y="125043"/>
                      <a:pt x="1008018" y="102688"/>
                    </a:cubicBezTo>
                    <a:cubicBezTo>
                      <a:pt x="1060429" y="82579"/>
                      <a:pt x="1110527" y="59852"/>
                      <a:pt x="1150571" y="19416"/>
                    </a:cubicBezTo>
                    <a:cubicBezTo>
                      <a:pt x="1158684" y="11237"/>
                      <a:pt x="1148477" y="-3681"/>
                      <a:pt x="1138073" y="833"/>
                    </a:cubicBezTo>
                    <a:cubicBezTo>
                      <a:pt x="1138073" y="833"/>
                      <a:pt x="992227" y="71521"/>
                      <a:pt x="843001" y="82884"/>
                    </a:cubicBezTo>
                    <a:cubicBezTo>
                      <a:pt x="693774" y="94247"/>
                      <a:pt x="366422" y="231216"/>
                      <a:pt x="209322" y="536823"/>
                    </a:cubicBezTo>
                    <a:cubicBezTo>
                      <a:pt x="85178" y="778330"/>
                      <a:pt x="47315" y="983217"/>
                      <a:pt x="15559" y="1046314"/>
                    </a:cubicBezTo>
                    <a:lnTo>
                      <a:pt x="15559" y="1046314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41" name="Freeform: Shape 1940">
                <a:extLst>
                  <a:ext uri="{FF2B5EF4-FFF2-40B4-BE49-F238E27FC236}">
                    <a16:creationId xmlns:a16="http://schemas.microsoft.com/office/drawing/2014/main" id="{0C2DBF4D-9018-4F0E-863B-6C078502AFD9}"/>
                  </a:ext>
                </a:extLst>
              </p:cNvPr>
              <p:cNvSpPr/>
              <p:nvPr/>
            </p:nvSpPr>
            <p:spPr>
              <a:xfrm>
                <a:off x="-886659" y="6165985"/>
                <a:ext cx="1099952" cy="988885"/>
              </a:xfrm>
              <a:custGeom>
                <a:avLst/>
                <a:gdLst>
                  <a:gd name="connsiteX0" fmla="*/ 1099603 w 1099952"/>
                  <a:gd name="connsiteY0" fmla="*/ 116 h 988885"/>
                  <a:gd name="connsiteX1" fmla="*/ 636939 w 1099952"/>
                  <a:gd name="connsiteY1" fmla="*/ 116518 h 988885"/>
                  <a:gd name="connsiteX2" fmla="*/ 183545 w 1099952"/>
                  <a:gd name="connsiteY2" fmla="*/ 490981 h 988885"/>
                  <a:gd name="connsiteX3" fmla="*/ 970 w 1099952"/>
                  <a:gd name="connsiteY3" fmla="*/ 987341 h 988885"/>
                  <a:gd name="connsiteX4" fmla="*/ 174908 w 1099952"/>
                  <a:gd name="connsiteY4" fmla="*/ 539160 h 988885"/>
                  <a:gd name="connsiteX5" fmla="*/ 378508 w 1099952"/>
                  <a:gd name="connsiteY5" fmla="*/ 295494 h 988885"/>
                  <a:gd name="connsiteX6" fmla="*/ 629175 w 1099952"/>
                  <a:gd name="connsiteY6" fmla="*/ 145068 h 988885"/>
                  <a:gd name="connsiteX7" fmla="*/ 903942 w 1099952"/>
                  <a:gd name="connsiteY7" fmla="*/ 74424 h 988885"/>
                  <a:gd name="connsiteX8" fmla="*/ 1099603 w 1099952"/>
                  <a:gd name="connsiteY8" fmla="*/ 116 h 988885"/>
                  <a:gd name="connsiteX9" fmla="*/ 1099603 w 1099952"/>
                  <a:gd name="connsiteY9" fmla="*/ 116 h 98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9952" h="988885">
                    <a:moveTo>
                      <a:pt x="1099603" y="116"/>
                    </a:moveTo>
                    <a:cubicBezTo>
                      <a:pt x="962895" y="58917"/>
                      <a:pt x="782763" y="68099"/>
                      <a:pt x="636939" y="116518"/>
                    </a:cubicBezTo>
                    <a:cubicBezTo>
                      <a:pt x="444135" y="180532"/>
                      <a:pt x="295323" y="319834"/>
                      <a:pt x="183545" y="490981"/>
                    </a:cubicBezTo>
                    <a:cubicBezTo>
                      <a:pt x="96543" y="624198"/>
                      <a:pt x="-11374" y="1016523"/>
                      <a:pt x="970" y="987341"/>
                    </a:cubicBezTo>
                    <a:cubicBezTo>
                      <a:pt x="45638" y="881779"/>
                      <a:pt x="116020" y="635583"/>
                      <a:pt x="174908" y="539160"/>
                    </a:cubicBezTo>
                    <a:cubicBezTo>
                      <a:pt x="231048" y="447251"/>
                      <a:pt x="299424" y="365244"/>
                      <a:pt x="378508" y="295494"/>
                    </a:cubicBezTo>
                    <a:cubicBezTo>
                      <a:pt x="452314" y="230412"/>
                      <a:pt x="536524" y="178525"/>
                      <a:pt x="629175" y="145068"/>
                    </a:cubicBezTo>
                    <a:cubicBezTo>
                      <a:pt x="717987" y="112985"/>
                      <a:pt x="811182" y="94490"/>
                      <a:pt x="903942" y="74424"/>
                    </a:cubicBezTo>
                    <a:cubicBezTo>
                      <a:pt x="1012492" y="50956"/>
                      <a:pt x="1106429" y="-2828"/>
                      <a:pt x="1099603" y="116"/>
                    </a:cubicBezTo>
                    <a:lnTo>
                      <a:pt x="1099603" y="116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42" name="Freeform: Shape 1941">
                <a:extLst>
                  <a:ext uri="{FF2B5EF4-FFF2-40B4-BE49-F238E27FC236}">
                    <a16:creationId xmlns:a16="http://schemas.microsoft.com/office/drawing/2014/main" id="{20CA3B0E-6DA6-419E-9D1C-9FF499C5A762}"/>
                  </a:ext>
                </a:extLst>
              </p:cNvPr>
              <p:cNvSpPr/>
              <p:nvPr/>
            </p:nvSpPr>
            <p:spPr>
              <a:xfrm>
                <a:off x="-399146" y="6406418"/>
                <a:ext cx="418584" cy="418203"/>
              </a:xfrm>
              <a:custGeom>
                <a:avLst/>
                <a:gdLst>
                  <a:gd name="connsiteX0" fmla="*/ 3 w 418584"/>
                  <a:gd name="connsiteY0" fmla="*/ 413928 h 418203"/>
                  <a:gd name="connsiteX1" fmla="*/ 93700 w 418584"/>
                  <a:gd name="connsiteY1" fmla="*/ 88932 h 418203"/>
                  <a:gd name="connsiteX2" fmla="*/ 96448 w 418584"/>
                  <a:gd name="connsiteY2" fmla="*/ 90000 h 418203"/>
                  <a:gd name="connsiteX3" fmla="*/ 49970 w 418584"/>
                  <a:gd name="connsiteY3" fmla="*/ 250547 h 418203"/>
                  <a:gd name="connsiteX4" fmla="*/ 130385 w 418584"/>
                  <a:gd name="connsiteY4" fmla="*/ 135366 h 418203"/>
                  <a:gd name="connsiteX5" fmla="*/ 417432 w 418584"/>
                  <a:gd name="connsiteY5" fmla="*/ 425 h 418203"/>
                  <a:gd name="connsiteX6" fmla="*/ 417148 w 418584"/>
                  <a:gd name="connsiteY6" fmla="*/ 3086 h 418203"/>
                  <a:gd name="connsiteX7" fmla="*/ 132130 w 418584"/>
                  <a:gd name="connsiteY7" fmla="*/ 155170 h 418203"/>
                  <a:gd name="connsiteX8" fmla="*/ 123886 w 418584"/>
                  <a:gd name="connsiteY8" fmla="*/ 165094 h 418203"/>
                  <a:gd name="connsiteX9" fmla="*/ 138542 w 418584"/>
                  <a:gd name="connsiteY9" fmla="*/ 155824 h 418203"/>
                  <a:gd name="connsiteX10" fmla="*/ 204649 w 418584"/>
                  <a:gd name="connsiteY10" fmla="*/ 136588 h 418203"/>
                  <a:gd name="connsiteX11" fmla="*/ 205347 w 418584"/>
                  <a:gd name="connsiteY11" fmla="*/ 138856 h 418203"/>
                  <a:gd name="connsiteX12" fmla="*/ 140592 w 418584"/>
                  <a:gd name="connsiteY12" fmla="*/ 165573 h 418203"/>
                  <a:gd name="connsiteX13" fmla="*/ 52631 w 418584"/>
                  <a:gd name="connsiteY13" fmla="*/ 278006 h 418203"/>
                  <a:gd name="connsiteX14" fmla="*/ 7505 w 418584"/>
                  <a:gd name="connsiteY14" fmla="*/ 415717 h 418203"/>
                  <a:gd name="connsiteX15" fmla="*/ 3 w 418584"/>
                  <a:gd name="connsiteY15" fmla="*/ 413928 h 418203"/>
                  <a:gd name="connsiteX16" fmla="*/ 3 w 418584"/>
                  <a:gd name="connsiteY16" fmla="*/ 413928 h 41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8584" h="418203">
                    <a:moveTo>
                      <a:pt x="3" y="413928"/>
                    </a:moveTo>
                    <a:cubicBezTo>
                      <a:pt x="2402" y="354211"/>
                      <a:pt x="67702" y="140513"/>
                      <a:pt x="93700" y="88932"/>
                    </a:cubicBezTo>
                    <a:cubicBezTo>
                      <a:pt x="94551" y="87231"/>
                      <a:pt x="96993" y="88147"/>
                      <a:pt x="96448" y="90000"/>
                    </a:cubicBezTo>
                    <a:cubicBezTo>
                      <a:pt x="80745" y="144025"/>
                      <a:pt x="60178" y="195650"/>
                      <a:pt x="49970" y="250547"/>
                    </a:cubicBezTo>
                    <a:cubicBezTo>
                      <a:pt x="71497" y="208802"/>
                      <a:pt x="98498" y="169892"/>
                      <a:pt x="130385" y="135366"/>
                    </a:cubicBezTo>
                    <a:cubicBezTo>
                      <a:pt x="204868" y="54690"/>
                      <a:pt x="304999" y="-5682"/>
                      <a:pt x="417432" y="425"/>
                    </a:cubicBezTo>
                    <a:cubicBezTo>
                      <a:pt x="419176" y="513"/>
                      <a:pt x="418827" y="3064"/>
                      <a:pt x="417148" y="3086"/>
                    </a:cubicBezTo>
                    <a:cubicBezTo>
                      <a:pt x="306177" y="4766"/>
                      <a:pt x="202272" y="73512"/>
                      <a:pt x="132130" y="155170"/>
                    </a:cubicBezTo>
                    <a:cubicBezTo>
                      <a:pt x="129316" y="158441"/>
                      <a:pt x="126612" y="161778"/>
                      <a:pt x="123886" y="165094"/>
                    </a:cubicBezTo>
                    <a:cubicBezTo>
                      <a:pt x="129033" y="161670"/>
                      <a:pt x="134137" y="158572"/>
                      <a:pt x="138542" y="155824"/>
                    </a:cubicBezTo>
                    <a:cubicBezTo>
                      <a:pt x="157932" y="143719"/>
                      <a:pt x="182119" y="138638"/>
                      <a:pt x="204649" y="136588"/>
                    </a:cubicBezTo>
                    <a:cubicBezTo>
                      <a:pt x="205958" y="136479"/>
                      <a:pt x="206634" y="138267"/>
                      <a:pt x="205347" y="138856"/>
                    </a:cubicBezTo>
                    <a:cubicBezTo>
                      <a:pt x="183864" y="148736"/>
                      <a:pt x="160287" y="151876"/>
                      <a:pt x="140592" y="165573"/>
                    </a:cubicBezTo>
                    <a:cubicBezTo>
                      <a:pt x="94202" y="197809"/>
                      <a:pt x="76644" y="226555"/>
                      <a:pt x="52631" y="278006"/>
                    </a:cubicBezTo>
                    <a:cubicBezTo>
                      <a:pt x="31780" y="322630"/>
                      <a:pt x="20701" y="368650"/>
                      <a:pt x="7505" y="415717"/>
                    </a:cubicBezTo>
                    <a:cubicBezTo>
                      <a:pt x="6240" y="420166"/>
                      <a:pt x="-150" y="418072"/>
                      <a:pt x="3" y="413928"/>
                    </a:cubicBezTo>
                    <a:lnTo>
                      <a:pt x="3" y="413928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43" name="Freeform: Shape 1942">
                <a:extLst>
                  <a:ext uri="{FF2B5EF4-FFF2-40B4-BE49-F238E27FC236}">
                    <a16:creationId xmlns:a16="http://schemas.microsoft.com/office/drawing/2014/main" id="{2DA5A9FC-BE3E-4620-AD76-434920E353CA}"/>
                  </a:ext>
                </a:extLst>
              </p:cNvPr>
              <p:cNvSpPr/>
              <p:nvPr/>
            </p:nvSpPr>
            <p:spPr>
              <a:xfrm>
                <a:off x="-45106" y="6336236"/>
                <a:ext cx="156848" cy="154687"/>
              </a:xfrm>
              <a:custGeom>
                <a:avLst/>
                <a:gdLst>
                  <a:gd name="connsiteX0" fmla="*/ 35583 w 156848"/>
                  <a:gd name="connsiteY0" fmla="*/ 5460 h 154687"/>
                  <a:gd name="connsiteX1" fmla="*/ 25616 w 156848"/>
                  <a:gd name="connsiteY1" fmla="*/ 54882 h 154687"/>
                  <a:gd name="connsiteX2" fmla="*/ 18310 w 156848"/>
                  <a:gd name="connsiteY2" fmla="*/ 57543 h 154687"/>
                  <a:gd name="connsiteX3" fmla="*/ 272 w 156848"/>
                  <a:gd name="connsiteY3" fmla="*/ 88797 h 154687"/>
                  <a:gd name="connsiteX4" fmla="*/ 29738 w 156848"/>
                  <a:gd name="connsiteY4" fmla="*/ 117151 h 154687"/>
                  <a:gd name="connsiteX5" fmla="*/ 40600 w 156848"/>
                  <a:gd name="connsiteY5" fmla="*/ 118394 h 154687"/>
                  <a:gd name="connsiteX6" fmla="*/ 42541 w 156848"/>
                  <a:gd name="connsiteY6" fmla="*/ 132745 h 154687"/>
                  <a:gd name="connsiteX7" fmla="*/ 71200 w 156848"/>
                  <a:gd name="connsiteY7" fmla="*/ 154686 h 154687"/>
                  <a:gd name="connsiteX8" fmla="*/ 103130 w 156848"/>
                  <a:gd name="connsiteY8" fmla="*/ 129124 h 154687"/>
                  <a:gd name="connsiteX9" fmla="*/ 103261 w 156848"/>
                  <a:gd name="connsiteY9" fmla="*/ 128732 h 154687"/>
                  <a:gd name="connsiteX10" fmla="*/ 111832 w 156848"/>
                  <a:gd name="connsiteY10" fmla="*/ 130804 h 154687"/>
                  <a:gd name="connsiteX11" fmla="*/ 156391 w 156848"/>
                  <a:gd name="connsiteY11" fmla="*/ 99310 h 154687"/>
                  <a:gd name="connsiteX12" fmla="*/ 134057 w 156848"/>
                  <a:gd name="connsiteY12" fmla="*/ 62014 h 154687"/>
                  <a:gd name="connsiteX13" fmla="*/ 139314 w 156848"/>
                  <a:gd name="connsiteY13" fmla="*/ 51109 h 154687"/>
                  <a:gd name="connsiteX14" fmla="*/ 115824 w 156848"/>
                  <a:gd name="connsiteY14" fmla="*/ 1861 h 154687"/>
                  <a:gd name="connsiteX15" fmla="*/ 81320 w 156848"/>
                  <a:gd name="connsiteY15" fmla="*/ 10236 h 154687"/>
                  <a:gd name="connsiteX16" fmla="*/ 35583 w 156848"/>
                  <a:gd name="connsiteY16" fmla="*/ 5460 h 154687"/>
                  <a:gd name="connsiteX17" fmla="*/ 35583 w 156848"/>
                  <a:gd name="connsiteY17" fmla="*/ 5460 h 15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6848" h="154687">
                    <a:moveTo>
                      <a:pt x="35583" y="5460"/>
                    </a:moveTo>
                    <a:cubicBezTo>
                      <a:pt x="17721" y="16692"/>
                      <a:pt x="16957" y="38110"/>
                      <a:pt x="25616" y="54882"/>
                    </a:cubicBezTo>
                    <a:cubicBezTo>
                      <a:pt x="23086" y="55536"/>
                      <a:pt x="20643" y="56409"/>
                      <a:pt x="18310" y="57543"/>
                    </a:cubicBezTo>
                    <a:cubicBezTo>
                      <a:pt x="6401" y="63366"/>
                      <a:pt x="-1603" y="75231"/>
                      <a:pt x="272" y="88797"/>
                    </a:cubicBezTo>
                    <a:cubicBezTo>
                      <a:pt x="2366" y="103977"/>
                      <a:pt x="15627" y="114097"/>
                      <a:pt x="29738" y="117151"/>
                    </a:cubicBezTo>
                    <a:cubicBezTo>
                      <a:pt x="33162" y="117892"/>
                      <a:pt x="36848" y="118307"/>
                      <a:pt x="40600" y="118394"/>
                    </a:cubicBezTo>
                    <a:cubicBezTo>
                      <a:pt x="40382" y="123301"/>
                      <a:pt x="41014" y="128209"/>
                      <a:pt x="42541" y="132745"/>
                    </a:cubicBezTo>
                    <a:cubicBezTo>
                      <a:pt x="46772" y="145330"/>
                      <a:pt x="57503" y="154795"/>
                      <a:pt x="71200" y="154686"/>
                    </a:cubicBezTo>
                    <a:cubicBezTo>
                      <a:pt x="86532" y="154577"/>
                      <a:pt x="98266" y="142734"/>
                      <a:pt x="103130" y="129124"/>
                    </a:cubicBezTo>
                    <a:lnTo>
                      <a:pt x="103261" y="128732"/>
                    </a:lnTo>
                    <a:cubicBezTo>
                      <a:pt x="105944" y="129713"/>
                      <a:pt x="108801" y="130411"/>
                      <a:pt x="111832" y="130804"/>
                    </a:cubicBezTo>
                    <a:cubicBezTo>
                      <a:pt x="131069" y="133247"/>
                      <a:pt x="153250" y="118939"/>
                      <a:pt x="156391" y="99310"/>
                    </a:cubicBezTo>
                    <a:cubicBezTo>
                      <a:pt x="159226" y="81687"/>
                      <a:pt x="148518" y="68426"/>
                      <a:pt x="134057" y="62014"/>
                    </a:cubicBezTo>
                    <a:cubicBezTo>
                      <a:pt x="136282" y="58786"/>
                      <a:pt x="138070" y="55166"/>
                      <a:pt x="139314" y="51109"/>
                    </a:cubicBezTo>
                    <a:cubicBezTo>
                      <a:pt x="144984" y="32548"/>
                      <a:pt x="134624" y="8295"/>
                      <a:pt x="115824" y="1861"/>
                    </a:cubicBezTo>
                    <a:cubicBezTo>
                      <a:pt x="102345" y="-2741"/>
                      <a:pt x="90175" y="1621"/>
                      <a:pt x="81320" y="10236"/>
                    </a:cubicBezTo>
                    <a:cubicBezTo>
                      <a:pt x="68779" y="29"/>
                      <a:pt x="49346" y="-3177"/>
                      <a:pt x="35583" y="5460"/>
                    </a:cubicBezTo>
                    <a:lnTo>
                      <a:pt x="35583" y="5460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44" name="Freeform: Shape 1943">
                <a:extLst>
                  <a:ext uri="{FF2B5EF4-FFF2-40B4-BE49-F238E27FC236}">
                    <a16:creationId xmlns:a16="http://schemas.microsoft.com/office/drawing/2014/main" id="{24E08D74-DA66-4F27-95E7-C336B8216396}"/>
                  </a:ext>
                </a:extLst>
              </p:cNvPr>
              <p:cNvSpPr/>
              <p:nvPr/>
            </p:nvSpPr>
            <p:spPr>
              <a:xfrm>
                <a:off x="-12408" y="6364083"/>
                <a:ext cx="103603" cy="102151"/>
              </a:xfrm>
              <a:custGeom>
                <a:avLst/>
                <a:gdLst>
                  <a:gd name="connsiteX0" fmla="*/ 23497 w 103603"/>
                  <a:gd name="connsiteY0" fmla="*/ 3590 h 102151"/>
                  <a:gd name="connsiteX1" fmla="*/ 16910 w 103603"/>
                  <a:gd name="connsiteY1" fmla="*/ 36218 h 102151"/>
                  <a:gd name="connsiteX2" fmla="*/ 12090 w 103603"/>
                  <a:gd name="connsiteY2" fmla="*/ 37963 h 102151"/>
                  <a:gd name="connsiteX3" fmla="*/ 181 w 103603"/>
                  <a:gd name="connsiteY3" fmla="*/ 58617 h 102151"/>
                  <a:gd name="connsiteX4" fmla="*/ 19636 w 103603"/>
                  <a:gd name="connsiteY4" fmla="*/ 77352 h 102151"/>
                  <a:gd name="connsiteX5" fmla="*/ 26812 w 103603"/>
                  <a:gd name="connsiteY5" fmla="*/ 78181 h 102151"/>
                  <a:gd name="connsiteX6" fmla="*/ 28099 w 103603"/>
                  <a:gd name="connsiteY6" fmla="*/ 87668 h 102151"/>
                  <a:gd name="connsiteX7" fmla="*/ 47030 w 103603"/>
                  <a:gd name="connsiteY7" fmla="*/ 102151 h 102151"/>
                  <a:gd name="connsiteX8" fmla="*/ 68121 w 103603"/>
                  <a:gd name="connsiteY8" fmla="*/ 85269 h 102151"/>
                  <a:gd name="connsiteX9" fmla="*/ 68208 w 103603"/>
                  <a:gd name="connsiteY9" fmla="*/ 85008 h 102151"/>
                  <a:gd name="connsiteX10" fmla="*/ 73879 w 103603"/>
                  <a:gd name="connsiteY10" fmla="*/ 86382 h 102151"/>
                  <a:gd name="connsiteX11" fmla="*/ 103301 w 103603"/>
                  <a:gd name="connsiteY11" fmla="*/ 65575 h 102151"/>
                  <a:gd name="connsiteX12" fmla="*/ 88557 w 103603"/>
                  <a:gd name="connsiteY12" fmla="*/ 40951 h 102151"/>
                  <a:gd name="connsiteX13" fmla="*/ 92025 w 103603"/>
                  <a:gd name="connsiteY13" fmla="*/ 33753 h 102151"/>
                  <a:gd name="connsiteX14" fmla="*/ 76518 w 103603"/>
                  <a:gd name="connsiteY14" fmla="*/ 1234 h 102151"/>
                  <a:gd name="connsiteX15" fmla="*/ 53748 w 103603"/>
                  <a:gd name="connsiteY15" fmla="*/ 6774 h 102151"/>
                  <a:gd name="connsiteX16" fmla="*/ 23497 w 103603"/>
                  <a:gd name="connsiteY16" fmla="*/ 3590 h 102151"/>
                  <a:gd name="connsiteX17" fmla="*/ 23497 w 103603"/>
                  <a:gd name="connsiteY17" fmla="*/ 3590 h 102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3603" h="102151">
                    <a:moveTo>
                      <a:pt x="23497" y="3590"/>
                    </a:moveTo>
                    <a:cubicBezTo>
                      <a:pt x="11697" y="11005"/>
                      <a:pt x="11196" y="25160"/>
                      <a:pt x="16910" y="36218"/>
                    </a:cubicBezTo>
                    <a:cubicBezTo>
                      <a:pt x="15252" y="36654"/>
                      <a:pt x="13616" y="37221"/>
                      <a:pt x="12090" y="37963"/>
                    </a:cubicBezTo>
                    <a:cubicBezTo>
                      <a:pt x="4216" y="41801"/>
                      <a:pt x="-1062" y="49653"/>
                      <a:pt x="181" y="58617"/>
                    </a:cubicBezTo>
                    <a:cubicBezTo>
                      <a:pt x="1555" y="68650"/>
                      <a:pt x="10323" y="75324"/>
                      <a:pt x="19636" y="77352"/>
                    </a:cubicBezTo>
                    <a:cubicBezTo>
                      <a:pt x="21904" y="77832"/>
                      <a:pt x="24325" y="78116"/>
                      <a:pt x="26812" y="78181"/>
                    </a:cubicBezTo>
                    <a:cubicBezTo>
                      <a:pt x="26681" y="81409"/>
                      <a:pt x="27095" y="84659"/>
                      <a:pt x="28099" y="87668"/>
                    </a:cubicBezTo>
                    <a:cubicBezTo>
                      <a:pt x="30890" y="95978"/>
                      <a:pt x="37979" y="102216"/>
                      <a:pt x="47030" y="102151"/>
                    </a:cubicBezTo>
                    <a:cubicBezTo>
                      <a:pt x="57150" y="102085"/>
                      <a:pt x="64893" y="94255"/>
                      <a:pt x="68121" y="85269"/>
                    </a:cubicBezTo>
                    <a:lnTo>
                      <a:pt x="68208" y="85008"/>
                    </a:lnTo>
                    <a:cubicBezTo>
                      <a:pt x="69974" y="85662"/>
                      <a:pt x="71872" y="86120"/>
                      <a:pt x="73879" y="86382"/>
                    </a:cubicBezTo>
                    <a:cubicBezTo>
                      <a:pt x="86594" y="87996"/>
                      <a:pt x="101229" y="78552"/>
                      <a:pt x="103301" y="65575"/>
                    </a:cubicBezTo>
                    <a:cubicBezTo>
                      <a:pt x="105176" y="53928"/>
                      <a:pt x="98088" y="45182"/>
                      <a:pt x="88557" y="40951"/>
                    </a:cubicBezTo>
                    <a:cubicBezTo>
                      <a:pt x="90018" y="38813"/>
                      <a:pt x="91218" y="36436"/>
                      <a:pt x="92025" y="33753"/>
                    </a:cubicBezTo>
                    <a:cubicBezTo>
                      <a:pt x="95754" y="21496"/>
                      <a:pt x="88928" y="5487"/>
                      <a:pt x="76518" y="1234"/>
                    </a:cubicBezTo>
                    <a:cubicBezTo>
                      <a:pt x="67619" y="-1819"/>
                      <a:pt x="59571" y="1081"/>
                      <a:pt x="53748" y="6774"/>
                    </a:cubicBezTo>
                    <a:cubicBezTo>
                      <a:pt x="45394" y="-9"/>
                      <a:pt x="32570" y="-2125"/>
                      <a:pt x="23497" y="3590"/>
                    </a:cubicBezTo>
                    <a:lnTo>
                      <a:pt x="23497" y="3590"/>
                    </a:lnTo>
                    <a:close/>
                  </a:path>
                </a:pathLst>
              </a:custGeom>
              <a:solidFill>
                <a:srgbClr val="FFDB5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C2ECC33A-C267-4C2A-A8F0-4ACEA2028F51}"/>
                </a:ext>
              </a:extLst>
            </p:cNvPr>
            <p:cNvSpPr/>
            <p:nvPr/>
          </p:nvSpPr>
          <p:spPr>
            <a:xfrm>
              <a:off x="14332" y="6383363"/>
              <a:ext cx="52975" cy="59802"/>
            </a:xfrm>
            <a:custGeom>
              <a:avLst/>
              <a:gdLst>
                <a:gd name="connsiteX0" fmla="*/ 12743 w 52975"/>
                <a:gd name="connsiteY0" fmla="*/ 3961 h 59802"/>
                <a:gd name="connsiteX1" fmla="*/ 29035 w 52975"/>
                <a:gd name="connsiteY1" fmla="*/ 340 h 59802"/>
                <a:gd name="connsiteX2" fmla="*/ 36800 w 52975"/>
                <a:gd name="connsiteY2" fmla="*/ 2390 h 59802"/>
                <a:gd name="connsiteX3" fmla="*/ 41663 w 52975"/>
                <a:gd name="connsiteY3" fmla="*/ 7058 h 59802"/>
                <a:gd name="connsiteX4" fmla="*/ 49973 w 52975"/>
                <a:gd name="connsiteY4" fmla="*/ 46251 h 59802"/>
                <a:gd name="connsiteX5" fmla="*/ 37301 w 52975"/>
                <a:gd name="connsiteY5" fmla="*/ 57331 h 59802"/>
                <a:gd name="connsiteX6" fmla="*/ 25197 w 52975"/>
                <a:gd name="connsiteY6" fmla="*/ 59751 h 59802"/>
                <a:gd name="connsiteX7" fmla="*/ 12743 w 52975"/>
                <a:gd name="connsiteY7" fmla="*/ 3961 h 59802"/>
                <a:gd name="connsiteX8" fmla="*/ 12743 w 52975"/>
                <a:gd name="connsiteY8" fmla="*/ 3961 h 5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75" h="59802">
                  <a:moveTo>
                    <a:pt x="12743" y="3961"/>
                  </a:moveTo>
                  <a:cubicBezTo>
                    <a:pt x="18370" y="340"/>
                    <a:pt x="23932" y="-598"/>
                    <a:pt x="29035" y="340"/>
                  </a:cubicBezTo>
                  <a:cubicBezTo>
                    <a:pt x="31805" y="166"/>
                    <a:pt x="34706" y="907"/>
                    <a:pt x="36800" y="2390"/>
                  </a:cubicBezTo>
                  <a:cubicBezTo>
                    <a:pt x="38588" y="3677"/>
                    <a:pt x="40224" y="5269"/>
                    <a:pt x="41663" y="7058"/>
                  </a:cubicBezTo>
                  <a:cubicBezTo>
                    <a:pt x="51696" y="16589"/>
                    <a:pt x="56538" y="33775"/>
                    <a:pt x="49973" y="46251"/>
                  </a:cubicBezTo>
                  <a:cubicBezTo>
                    <a:pt x="47094" y="51682"/>
                    <a:pt x="42514" y="55411"/>
                    <a:pt x="37301" y="57331"/>
                  </a:cubicBezTo>
                  <a:cubicBezTo>
                    <a:pt x="33986" y="59119"/>
                    <a:pt x="29973" y="60035"/>
                    <a:pt x="25197" y="59751"/>
                  </a:cubicBezTo>
                  <a:cubicBezTo>
                    <a:pt x="-1914" y="58181"/>
                    <a:pt x="-8828" y="17767"/>
                    <a:pt x="12743" y="3961"/>
                  </a:cubicBezTo>
                  <a:lnTo>
                    <a:pt x="12743" y="3961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7C927BA2-FFEE-46F0-B2EE-57A145227C5F}"/>
                </a:ext>
              </a:extLst>
            </p:cNvPr>
            <p:cNvSpPr/>
            <p:nvPr/>
          </p:nvSpPr>
          <p:spPr>
            <a:xfrm>
              <a:off x="32677" y="6399116"/>
              <a:ext cx="23232" cy="23334"/>
            </a:xfrm>
            <a:custGeom>
              <a:avLst/>
              <a:gdLst>
                <a:gd name="connsiteX0" fmla="*/ 9730 w 23232"/>
                <a:gd name="connsiteY0" fmla="*/ 138 h 23334"/>
                <a:gd name="connsiteX1" fmla="*/ 23143 w 23232"/>
                <a:gd name="connsiteY1" fmla="*/ 9778 h 23334"/>
                <a:gd name="connsiteX2" fmla="*/ 13503 w 23232"/>
                <a:gd name="connsiteY2" fmla="*/ 23191 h 23334"/>
                <a:gd name="connsiteX3" fmla="*/ 89 w 23232"/>
                <a:gd name="connsiteY3" fmla="*/ 13551 h 23334"/>
                <a:gd name="connsiteX4" fmla="*/ 9730 w 23232"/>
                <a:gd name="connsiteY4" fmla="*/ 138 h 23334"/>
                <a:gd name="connsiteX5" fmla="*/ 9730 w 23232"/>
                <a:gd name="connsiteY5" fmla="*/ 138 h 2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32" h="23334">
                  <a:moveTo>
                    <a:pt x="9730" y="138"/>
                  </a:moveTo>
                  <a:cubicBezTo>
                    <a:pt x="15771" y="-844"/>
                    <a:pt x="22402" y="3518"/>
                    <a:pt x="23143" y="9778"/>
                  </a:cubicBezTo>
                  <a:cubicBezTo>
                    <a:pt x="23885" y="16059"/>
                    <a:pt x="19959" y="22145"/>
                    <a:pt x="13503" y="23191"/>
                  </a:cubicBezTo>
                  <a:cubicBezTo>
                    <a:pt x="7483" y="24195"/>
                    <a:pt x="831" y="19811"/>
                    <a:pt x="89" y="13551"/>
                  </a:cubicBezTo>
                  <a:cubicBezTo>
                    <a:pt x="-652" y="7270"/>
                    <a:pt x="3274" y="1185"/>
                    <a:pt x="9730" y="138"/>
                  </a:cubicBezTo>
                  <a:lnTo>
                    <a:pt x="9730" y="13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2ADC51AF-3BE7-4CD1-8369-F14552B21383}"/>
                </a:ext>
              </a:extLst>
            </p:cNvPr>
            <p:cNvSpPr/>
            <p:nvPr/>
          </p:nvSpPr>
          <p:spPr>
            <a:xfrm>
              <a:off x="3579009" y="4647838"/>
              <a:ext cx="240016" cy="154934"/>
            </a:xfrm>
            <a:custGeom>
              <a:avLst/>
              <a:gdLst>
                <a:gd name="connsiteX0" fmla="*/ 194652 w 240016"/>
                <a:gd name="connsiteY0" fmla="*/ 135049 h 154934"/>
                <a:gd name="connsiteX1" fmla="*/ 183899 w 240016"/>
                <a:gd name="connsiteY1" fmla="*/ 100523 h 154934"/>
                <a:gd name="connsiteX2" fmla="*/ 236876 w 240016"/>
                <a:gd name="connsiteY2" fmla="*/ 68942 h 154934"/>
                <a:gd name="connsiteX3" fmla="*/ 230508 w 240016"/>
                <a:gd name="connsiteY3" fmla="*/ 44798 h 154934"/>
                <a:gd name="connsiteX4" fmla="*/ 185142 w 240016"/>
                <a:gd name="connsiteY4" fmla="*/ 39040 h 154934"/>
                <a:gd name="connsiteX5" fmla="*/ 175349 w 240016"/>
                <a:gd name="connsiteY5" fmla="*/ 675 h 154934"/>
                <a:gd name="connsiteX6" fmla="*/ 1455 w 240016"/>
                <a:gd name="connsiteY6" fmla="*/ 108659 h 154934"/>
                <a:gd name="connsiteX7" fmla="*/ 6646 w 240016"/>
                <a:gd name="connsiteY7" fmla="*/ 115485 h 154934"/>
                <a:gd name="connsiteX8" fmla="*/ 13342 w 240016"/>
                <a:gd name="connsiteY8" fmla="*/ 120371 h 154934"/>
                <a:gd name="connsiteX9" fmla="*/ 41019 w 240016"/>
                <a:gd name="connsiteY9" fmla="*/ 128571 h 154934"/>
                <a:gd name="connsiteX10" fmla="*/ 99471 w 240016"/>
                <a:gd name="connsiteY10" fmla="*/ 143904 h 154934"/>
                <a:gd name="connsiteX11" fmla="*/ 194652 w 240016"/>
                <a:gd name="connsiteY11" fmla="*/ 135049 h 154934"/>
                <a:gd name="connsiteX12" fmla="*/ 194652 w 240016"/>
                <a:gd name="connsiteY12" fmla="*/ 135049 h 15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0016" h="154934">
                  <a:moveTo>
                    <a:pt x="194652" y="135049"/>
                  </a:moveTo>
                  <a:cubicBezTo>
                    <a:pt x="201609" y="120262"/>
                    <a:pt x="195022" y="108964"/>
                    <a:pt x="183899" y="100523"/>
                  </a:cubicBezTo>
                  <a:cubicBezTo>
                    <a:pt x="204924" y="96336"/>
                    <a:pt x="225142" y="88200"/>
                    <a:pt x="236876" y="68942"/>
                  </a:cubicBezTo>
                  <a:cubicBezTo>
                    <a:pt x="242220" y="60196"/>
                    <a:pt x="241151" y="47633"/>
                    <a:pt x="230508" y="44798"/>
                  </a:cubicBezTo>
                  <a:cubicBezTo>
                    <a:pt x="215480" y="40785"/>
                    <a:pt x="200322" y="39040"/>
                    <a:pt x="185142" y="39040"/>
                  </a:cubicBezTo>
                  <a:cubicBezTo>
                    <a:pt x="194630" y="24798"/>
                    <a:pt x="194848" y="7000"/>
                    <a:pt x="175349" y="675"/>
                  </a:cubicBezTo>
                  <a:cubicBezTo>
                    <a:pt x="147519" y="-8354"/>
                    <a:pt x="-17106" y="75572"/>
                    <a:pt x="1455" y="108659"/>
                  </a:cubicBezTo>
                  <a:cubicBezTo>
                    <a:pt x="2982" y="111363"/>
                    <a:pt x="4727" y="113588"/>
                    <a:pt x="6646" y="115485"/>
                  </a:cubicBezTo>
                  <a:cubicBezTo>
                    <a:pt x="8587" y="117710"/>
                    <a:pt x="10855" y="119302"/>
                    <a:pt x="13342" y="120371"/>
                  </a:cubicBezTo>
                  <a:cubicBezTo>
                    <a:pt x="21280" y="124689"/>
                    <a:pt x="31030" y="125932"/>
                    <a:pt x="41019" y="128571"/>
                  </a:cubicBezTo>
                  <a:cubicBezTo>
                    <a:pt x="60496" y="133697"/>
                    <a:pt x="79994" y="138800"/>
                    <a:pt x="99471" y="143904"/>
                  </a:cubicBezTo>
                  <a:cubicBezTo>
                    <a:pt x="123157" y="150120"/>
                    <a:pt x="178490" y="169422"/>
                    <a:pt x="194652" y="135049"/>
                  </a:cubicBezTo>
                  <a:lnTo>
                    <a:pt x="194652" y="135049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FC1E2D16-3A02-46F6-BD0F-EE49B6F28EDB}"/>
                </a:ext>
              </a:extLst>
            </p:cNvPr>
            <p:cNvSpPr/>
            <p:nvPr/>
          </p:nvSpPr>
          <p:spPr>
            <a:xfrm>
              <a:off x="3585699" y="4704107"/>
              <a:ext cx="232215" cy="98668"/>
            </a:xfrm>
            <a:custGeom>
              <a:avLst/>
              <a:gdLst>
                <a:gd name="connsiteX0" fmla="*/ 187962 w 232215"/>
                <a:gd name="connsiteY0" fmla="*/ 78780 h 98668"/>
                <a:gd name="connsiteX1" fmla="*/ 177209 w 232215"/>
                <a:gd name="connsiteY1" fmla="*/ 44254 h 98668"/>
                <a:gd name="connsiteX2" fmla="*/ 230209 w 232215"/>
                <a:gd name="connsiteY2" fmla="*/ 12673 h 98668"/>
                <a:gd name="connsiteX3" fmla="*/ 230252 w 232215"/>
                <a:gd name="connsiteY3" fmla="*/ 12607 h 98668"/>
                <a:gd name="connsiteX4" fmla="*/ 230296 w 232215"/>
                <a:gd name="connsiteY4" fmla="*/ 12542 h 98668"/>
                <a:gd name="connsiteX5" fmla="*/ 230340 w 232215"/>
                <a:gd name="connsiteY5" fmla="*/ 12477 h 98668"/>
                <a:gd name="connsiteX6" fmla="*/ 230383 w 232215"/>
                <a:gd name="connsiteY6" fmla="*/ 12411 h 98668"/>
                <a:gd name="connsiteX7" fmla="*/ 230427 w 232215"/>
                <a:gd name="connsiteY7" fmla="*/ 12346 h 98668"/>
                <a:gd name="connsiteX8" fmla="*/ 230471 w 232215"/>
                <a:gd name="connsiteY8" fmla="*/ 12280 h 98668"/>
                <a:gd name="connsiteX9" fmla="*/ 230492 w 232215"/>
                <a:gd name="connsiteY9" fmla="*/ 12258 h 98668"/>
                <a:gd name="connsiteX10" fmla="*/ 230514 w 232215"/>
                <a:gd name="connsiteY10" fmla="*/ 12237 h 98668"/>
                <a:gd name="connsiteX11" fmla="*/ 230557 w 232215"/>
                <a:gd name="connsiteY11" fmla="*/ 12171 h 98668"/>
                <a:gd name="connsiteX12" fmla="*/ 230579 w 232215"/>
                <a:gd name="connsiteY12" fmla="*/ 12106 h 98668"/>
                <a:gd name="connsiteX13" fmla="*/ 230623 w 232215"/>
                <a:gd name="connsiteY13" fmla="*/ 12040 h 98668"/>
                <a:gd name="connsiteX14" fmla="*/ 230667 w 232215"/>
                <a:gd name="connsiteY14" fmla="*/ 11975 h 98668"/>
                <a:gd name="connsiteX15" fmla="*/ 230688 w 232215"/>
                <a:gd name="connsiteY15" fmla="*/ 11909 h 98668"/>
                <a:gd name="connsiteX16" fmla="*/ 230732 w 232215"/>
                <a:gd name="connsiteY16" fmla="*/ 11844 h 98668"/>
                <a:gd name="connsiteX17" fmla="*/ 230776 w 232215"/>
                <a:gd name="connsiteY17" fmla="*/ 11779 h 98668"/>
                <a:gd name="connsiteX18" fmla="*/ 230819 w 232215"/>
                <a:gd name="connsiteY18" fmla="*/ 11713 h 98668"/>
                <a:gd name="connsiteX19" fmla="*/ 230863 w 232215"/>
                <a:gd name="connsiteY19" fmla="*/ 11648 h 98668"/>
                <a:gd name="connsiteX20" fmla="*/ 230907 w 232215"/>
                <a:gd name="connsiteY20" fmla="*/ 11582 h 98668"/>
                <a:gd name="connsiteX21" fmla="*/ 230950 w 232215"/>
                <a:gd name="connsiteY21" fmla="*/ 11517 h 98668"/>
                <a:gd name="connsiteX22" fmla="*/ 230994 w 232215"/>
                <a:gd name="connsiteY22" fmla="*/ 11451 h 98668"/>
                <a:gd name="connsiteX23" fmla="*/ 231016 w 232215"/>
                <a:gd name="connsiteY23" fmla="*/ 11408 h 98668"/>
                <a:gd name="connsiteX24" fmla="*/ 231038 w 232215"/>
                <a:gd name="connsiteY24" fmla="*/ 11386 h 98668"/>
                <a:gd name="connsiteX25" fmla="*/ 231081 w 232215"/>
                <a:gd name="connsiteY25" fmla="*/ 11321 h 98668"/>
                <a:gd name="connsiteX26" fmla="*/ 231124 w 232215"/>
                <a:gd name="connsiteY26" fmla="*/ 11255 h 98668"/>
                <a:gd name="connsiteX27" fmla="*/ 231146 w 232215"/>
                <a:gd name="connsiteY27" fmla="*/ 11190 h 98668"/>
                <a:gd name="connsiteX28" fmla="*/ 231190 w 232215"/>
                <a:gd name="connsiteY28" fmla="*/ 11124 h 98668"/>
                <a:gd name="connsiteX29" fmla="*/ 231212 w 232215"/>
                <a:gd name="connsiteY29" fmla="*/ 11059 h 98668"/>
                <a:gd name="connsiteX30" fmla="*/ 231255 w 232215"/>
                <a:gd name="connsiteY30" fmla="*/ 10993 h 98668"/>
                <a:gd name="connsiteX31" fmla="*/ 231255 w 232215"/>
                <a:gd name="connsiteY31" fmla="*/ 10972 h 98668"/>
                <a:gd name="connsiteX32" fmla="*/ 231277 w 232215"/>
                <a:gd name="connsiteY32" fmla="*/ 10906 h 98668"/>
                <a:gd name="connsiteX33" fmla="*/ 231299 w 232215"/>
                <a:gd name="connsiteY33" fmla="*/ 10841 h 98668"/>
                <a:gd name="connsiteX34" fmla="*/ 231343 w 232215"/>
                <a:gd name="connsiteY34" fmla="*/ 10775 h 98668"/>
                <a:gd name="connsiteX35" fmla="*/ 231365 w 232215"/>
                <a:gd name="connsiteY35" fmla="*/ 10710 h 98668"/>
                <a:gd name="connsiteX36" fmla="*/ 231408 w 232215"/>
                <a:gd name="connsiteY36" fmla="*/ 10644 h 98668"/>
                <a:gd name="connsiteX37" fmla="*/ 231430 w 232215"/>
                <a:gd name="connsiteY37" fmla="*/ 10579 h 98668"/>
                <a:gd name="connsiteX38" fmla="*/ 231452 w 232215"/>
                <a:gd name="connsiteY38" fmla="*/ 10535 h 98668"/>
                <a:gd name="connsiteX39" fmla="*/ 231452 w 232215"/>
                <a:gd name="connsiteY39" fmla="*/ 10514 h 98668"/>
                <a:gd name="connsiteX40" fmla="*/ 231474 w 232215"/>
                <a:gd name="connsiteY40" fmla="*/ 10448 h 98668"/>
                <a:gd name="connsiteX41" fmla="*/ 231517 w 232215"/>
                <a:gd name="connsiteY41" fmla="*/ 10383 h 98668"/>
                <a:gd name="connsiteX42" fmla="*/ 231539 w 232215"/>
                <a:gd name="connsiteY42" fmla="*/ 10317 h 98668"/>
                <a:gd name="connsiteX43" fmla="*/ 231583 w 232215"/>
                <a:gd name="connsiteY43" fmla="*/ 10252 h 98668"/>
                <a:gd name="connsiteX44" fmla="*/ 231604 w 232215"/>
                <a:gd name="connsiteY44" fmla="*/ 10186 h 98668"/>
                <a:gd name="connsiteX45" fmla="*/ 231670 w 232215"/>
                <a:gd name="connsiteY45" fmla="*/ 10056 h 98668"/>
                <a:gd name="connsiteX46" fmla="*/ 231692 w 232215"/>
                <a:gd name="connsiteY46" fmla="*/ 9990 h 98668"/>
                <a:gd name="connsiteX47" fmla="*/ 231713 w 232215"/>
                <a:gd name="connsiteY47" fmla="*/ 9925 h 98668"/>
                <a:gd name="connsiteX48" fmla="*/ 231757 w 232215"/>
                <a:gd name="connsiteY48" fmla="*/ 9859 h 98668"/>
                <a:gd name="connsiteX49" fmla="*/ 231779 w 232215"/>
                <a:gd name="connsiteY49" fmla="*/ 9794 h 98668"/>
                <a:gd name="connsiteX50" fmla="*/ 231801 w 232215"/>
                <a:gd name="connsiteY50" fmla="*/ 9728 h 98668"/>
                <a:gd name="connsiteX51" fmla="*/ 231823 w 232215"/>
                <a:gd name="connsiteY51" fmla="*/ 9685 h 98668"/>
                <a:gd name="connsiteX52" fmla="*/ 231823 w 232215"/>
                <a:gd name="connsiteY52" fmla="*/ 9663 h 98668"/>
                <a:gd name="connsiteX53" fmla="*/ 231844 w 232215"/>
                <a:gd name="connsiteY53" fmla="*/ 9598 h 98668"/>
                <a:gd name="connsiteX54" fmla="*/ 231866 w 232215"/>
                <a:gd name="connsiteY54" fmla="*/ 9532 h 98668"/>
                <a:gd name="connsiteX55" fmla="*/ 231888 w 232215"/>
                <a:gd name="connsiteY55" fmla="*/ 9467 h 98668"/>
                <a:gd name="connsiteX56" fmla="*/ 231910 w 232215"/>
                <a:gd name="connsiteY56" fmla="*/ 9401 h 98668"/>
                <a:gd name="connsiteX57" fmla="*/ 231932 w 232215"/>
                <a:gd name="connsiteY57" fmla="*/ 9336 h 98668"/>
                <a:gd name="connsiteX58" fmla="*/ 231954 w 232215"/>
                <a:gd name="connsiteY58" fmla="*/ 9270 h 98668"/>
                <a:gd name="connsiteX59" fmla="*/ 231954 w 232215"/>
                <a:gd name="connsiteY59" fmla="*/ 9249 h 98668"/>
                <a:gd name="connsiteX60" fmla="*/ 231975 w 232215"/>
                <a:gd name="connsiteY60" fmla="*/ 9205 h 98668"/>
                <a:gd name="connsiteX61" fmla="*/ 231997 w 232215"/>
                <a:gd name="connsiteY61" fmla="*/ 9140 h 98668"/>
                <a:gd name="connsiteX62" fmla="*/ 232019 w 232215"/>
                <a:gd name="connsiteY62" fmla="*/ 9074 h 98668"/>
                <a:gd name="connsiteX63" fmla="*/ 232041 w 232215"/>
                <a:gd name="connsiteY63" fmla="*/ 9009 h 98668"/>
                <a:gd name="connsiteX64" fmla="*/ 232063 w 232215"/>
                <a:gd name="connsiteY64" fmla="*/ 8943 h 98668"/>
                <a:gd name="connsiteX65" fmla="*/ 232085 w 232215"/>
                <a:gd name="connsiteY65" fmla="*/ 8878 h 98668"/>
                <a:gd name="connsiteX66" fmla="*/ 232128 w 232215"/>
                <a:gd name="connsiteY66" fmla="*/ 8747 h 98668"/>
                <a:gd name="connsiteX67" fmla="*/ 232150 w 232215"/>
                <a:gd name="connsiteY67" fmla="*/ 8682 h 98668"/>
                <a:gd name="connsiteX68" fmla="*/ 232171 w 232215"/>
                <a:gd name="connsiteY68" fmla="*/ 8616 h 98668"/>
                <a:gd name="connsiteX69" fmla="*/ 232193 w 232215"/>
                <a:gd name="connsiteY69" fmla="*/ 8551 h 98668"/>
                <a:gd name="connsiteX70" fmla="*/ 232215 w 232215"/>
                <a:gd name="connsiteY70" fmla="*/ 8485 h 98668"/>
                <a:gd name="connsiteX71" fmla="*/ 132389 w 232215"/>
                <a:gd name="connsiteY71" fmla="*/ 10557 h 98668"/>
                <a:gd name="connsiteX72" fmla="*/ 0 w 232215"/>
                <a:gd name="connsiteY72" fmla="*/ 59260 h 98668"/>
                <a:gd name="connsiteX73" fmla="*/ 6696 w 232215"/>
                <a:gd name="connsiteY73" fmla="*/ 64145 h 98668"/>
                <a:gd name="connsiteX74" fmla="*/ 34351 w 232215"/>
                <a:gd name="connsiteY74" fmla="*/ 72346 h 98668"/>
                <a:gd name="connsiteX75" fmla="*/ 92803 w 232215"/>
                <a:gd name="connsiteY75" fmla="*/ 87679 h 98668"/>
                <a:gd name="connsiteX76" fmla="*/ 187962 w 232215"/>
                <a:gd name="connsiteY76" fmla="*/ 78780 h 98668"/>
                <a:gd name="connsiteX77" fmla="*/ 187962 w 232215"/>
                <a:gd name="connsiteY77" fmla="*/ 78780 h 9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32215" h="98668">
                  <a:moveTo>
                    <a:pt x="187962" y="78780"/>
                  </a:moveTo>
                  <a:cubicBezTo>
                    <a:pt x="194920" y="63993"/>
                    <a:pt x="188311" y="52695"/>
                    <a:pt x="177209" y="44254"/>
                  </a:cubicBezTo>
                  <a:cubicBezTo>
                    <a:pt x="198257" y="40067"/>
                    <a:pt x="218475" y="31931"/>
                    <a:pt x="230209" y="12673"/>
                  </a:cubicBezTo>
                  <a:lnTo>
                    <a:pt x="230252" y="12607"/>
                  </a:lnTo>
                  <a:lnTo>
                    <a:pt x="230296" y="12542"/>
                  </a:lnTo>
                  <a:lnTo>
                    <a:pt x="230340" y="12477"/>
                  </a:lnTo>
                  <a:lnTo>
                    <a:pt x="230383" y="12411"/>
                  </a:lnTo>
                  <a:lnTo>
                    <a:pt x="230427" y="12346"/>
                  </a:lnTo>
                  <a:lnTo>
                    <a:pt x="230471" y="12280"/>
                  </a:lnTo>
                  <a:lnTo>
                    <a:pt x="230492" y="12258"/>
                  </a:lnTo>
                  <a:lnTo>
                    <a:pt x="230514" y="12237"/>
                  </a:lnTo>
                  <a:lnTo>
                    <a:pt x="230557" y="12171"/>
                  </a:lnTo>
                  <a:lnTo>
                    <a:pt x="230579" y="12106"/>
                  </a:lnTo>
                  <a:lnTo>
                    <a:pt x="230623" y="12040"/>
                  </a:lnTo>
                  <a:lnTo>
                    <a:pt x="230667" y="11975"/>
                  </a:lnTo>
                  <a:lnTo>
                    <a:pt x="230688" y="11909"/>
                  </a:lnTo>
                  <a:lnTo>
                    <a:pt x="230732" y="11844"/>
                  </a:lnTo>
                  <a:lnTo>
                    <a:pt x="230776" y="11779"/>
                  </a:lnTo>
                  <a:lnTo>
                    <a:pt x="230819" y="11713"/>
                  </a:lnTo>
                  <a:lnTo>
                    <a:pt x="230863" y="11648"/>
                  </a:lnTo>
                  <a:lnTo>
                    <a:pt x="230907" y="11582"/>
                  </a:lnTo>
                  <a:lnTo>
                    <a:pt x="230950" y="11517"/>
                  </a:lnTo>
                  <a:lnTo>
                    <a:pt x="230994" y="11451"/>
                  </a:lnTo>
                  <a:lnTo>
                    <a:pt x="231016" y="11408"/>
                  </a:lnTo>
                  <a:lnTo>
                    <a:pt x="231038" y="11386"/>
                  </a:lnTo>
                  <a:lnTo>
                    <a:pt x="231081" y="11321"/>
                  </a:lnTo>
                  <a:lnTo>
                    <a:pt x="231124" y="11255"/>
                  </a:lnTo>
                  <a:lnTo>
                    <a:pt x="231146" y="11190"/>
                  </a:lnTo>
                  <a:lnTo>
                    <a:pt x="231190" y="11124"/>
                  </a:lnTo>
                  <a:lnTo>
                    <a:pt x="231212" y="11059"/>
                  </a:lnTo>
                  <a:lnTo>
                    <a:pt x="231255" y="10993"/>
                  </a:lnTo>
                  <a:lnTo>
                    <a:pt x="231255" y="10972"/>
                  </a:lnTo>
                  <a:lnTo>
                    <a:pt x="231277" y="10906"/>
                  </a:lnTo>
                  <a:lnTo>
                    <a:pt x="231299" y="10841"/>
                  </a:lnTo>
                  <a:lnTo>
                    <a:pt x="231343" y="10775"/>
                  </a:lnTo>
                  <a:lnTo>
                    <a:pt x="231365" y="10710"/>
                  </a:lnTo>
                  <a:lnTo>
                    <a:pt x="231408" y="10644"/>
                  </a:lnTo>
                  <a:lnTo>
                    <a:pt x="231430" y="10579"/>
                  </a:lnTo>
                  <a:lnTo>
                    <a:pt x="231452" y="10535"/>
                  </a:lnTo>
                  <a:lnTo>
                    <a:pt x="231452" y="10514"/>
                  </a:lnTo>
                  <a:lnTo>
                    <a:pt x="231474" y="10448"/>
                  </a:lnTo>
                  <a:lnTo>
                    <a:pt x="231517" y="10383"/>
                  </a:lnTo>
                  <a:lnTo>
                    <a:pt x="231539" y="10317"/>
                  </a:lnTo>
                  <a:lnTo>
                    <a:pt x="231583" y="10252"/>
                  </a:lnTo>
                  <a:lnTo>
                    <a:pt x="231604" y="10186"/>
                  </a:lnTo>
                  <a:lnTo>
                    <a:pt x="231670" y="10056"/>
                  </a:lnTo>
                  <a:lnTo>
                    <a:pt x="231692" y="9990"/>
                  </a:lnTo>
                  <a:lnTo>
                    <a:pt x="231713" y="9925"/>
                  </a:lnTo>
                  <a:lnTo>
                    <a:pt x="231757" y="9859"/>
                  </a:lnTo>
                  <a:lnTo>
                    <a:pt x="231779" y="9794"/>
                  </a:lnTo>
                  <a:lnTo>
                    <a:pt x="231801" y="9728"/>
                  </a:lnTo>
                  <a:lnTo>
                    <a:pt x="231823" y="9685"/>
                  </a:lnTo>
                  <a:lnTo>
                    <a:pt x="231823" y="9663"/>
                  </a:lnTo>
                  <a:lnTo>
                    <a:pt x="231844" y="9598"/>
                  </a:lnTo>
                  <a:lnTo>
                    <a:pt x="231866" y="9532"/>
                  </a:lnTo>
                  <a:lnTo>
                    <a:pt x="231888" y="9467"/>
                  </a:lnTo>
                  <a:lnTo>
                    <a:pt x="231910" y="9401"/>
                  </a:lnTo>
                  <a:lnTo>
                    <a:pt x="231932" y="9336"/>
                  </a:lnTo>
                  <a:lnTo>
                    <a:pt x="231954" y="9270"/>
                  </a:lnTo>
                  <a:lnTo>
                    <a:pt x="231954" y="9249"/>
                  </a:lnTo>
                  <a:lnTo>
                    <a:pt x="231975" y="9205"/>
                  </a:lnTo>
                  <a:lnTo>
                    <a:pt x="231997" y="9140"/>
                  </a:lnTo>
                  <a:lnTo>
                    <a:pt x="232019" y="9074"/>
                  </a:lnTo>
                  <a:lnTo>
                    <a:pt x="232041" y="9009"/>
                  </a:lnTo>
                  <a:lnTo>
                    <a:pt x="232063" y="8943"/>
                  </a:lnTo>
                  <a:lnTo>
                    <a:pt x="232085" y="8878"/>
                  </a:lnTo>
                  <a:lnTo>
                    <a:pt x="232128" y="8747"/>
                  </a:lnTo>
                  <a:lnTo>
                    <a:pt x="232150" y="8682"/>
                  </a:lnTo>
                  <a:lnTo>
                    <a:pt x="232171" y="8616"/>
                  </a:lnTo>
                  <a:lnTo>
                    <a:pt x="232193" y="8551"/>
                  </a:lnTo>
                  <a:lnTo>
                    <a:pt x="232215" y="8485"/>
                  </a:lnTo>
                  <a:cubicBezTo>
                    <a:pt x="198954" y="-2398"/>
                    <a:pt x="158932" y="-3947"/>
                    <a:pt x="132389" y="10557"/>
                  </a:cubicBezTo>
                  <a:cubicBezTo>
                    <a:pt x="101048" y="27700"/>
                    <a:pt x="0" y="59260"/>
                    <a:pt x="0" y="59260"/>
                  </a:cubicBezTo>
                  <a:cubicBezTo>
                    <a:pt x="1920" y="61484"/>
                    <a:pt x="4210" y="63077"/>
                    <a:pt x="6696" y="64145"/>
                  </a:cubicBezTo>
                  <a:cubicBezTo>
                    <a:pt x="14635" y="68464"/>
                    <a:pt x="24363" y="69729"/>
                    <a:pt x="34351" y="72346"/>
                  </a:cubicBezTo>
                  <a:cubicBezTo>
                    <a:pt x="53850" y="77450"/>
                    <a:pt x="73327" y="82575"/>
                    <a:pt x="92803" y="87679"/>
                  </a:cubicBezTo>
                  <a:cubicBezTo>
                    <a:pt x="116468" y="93851"/>
                    <a:pt x="171800" y="113153"/>
                    <a:pt x="187962" y="78780"/>
                  </a:cubicBezTo>
                  <a:lnTo>
                    <a:pt x="187962" y="78780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AEFD1078-5F21-4F76-8A39-1484C530334C}"/>
                </a:ext>
              </a:extLst>
            </p:cNvPr>
            <p:cNvSpPr/>
            <p:nvPr/>
          </p:nvSpPr>
          <p:spPr>
            <a:xfrm>
              <a:off x="3317807" y="4588824"/>
              <a:ext cx="284137" cy="214399"/>
            </a:xfrm>
            <a:custGeom>
              <a:avLst/>
              <a:gdLst>
                <a:gd name="connsiteX0" fmla="*/ 220193 w 284137"/>
                <a:gd name="connsiteY0" fmla="*/ 103550 h 214399"/>
                <a:gd name="connsiteX1" fmla="*/ 272450 w 284137"/>
                <a:gd name="connsiteY1" fmla="*/ 4443 h 214399"/>
                <a:gd name="connsiteX2" fmla="*/ 179450 w 284137"/>
                <a:gd name="connsiteY2" fmla="*/ 37028 h 214399"/>
                <a:gd name="connsiteX3" fmla="*/ 166190 w 284137"/>
                <a:gd name="connsiteY3" fmla="*/ 45730 h 214399"/>
                <a:gd name="connsiteX4" fmla="*/ 119189 w 284137"/>
                <a:gd name="connsiteY4" fmla="*/ 26603 h 214399"/>
                <a:gd name="connsiteX5" fmla="*/ 52318 w 284137"/>
                <a:gd name="connsiteY5" fmla="*/ 90202 h 214399"/>
                <a:gd name="connsiteX6" fmla="*/ 4008 w 284137"/>
                <a:gd name="connsiteY6" fmla="*/ 166276 h 214399"/>
                <a:gd name="connsiteX7" fmla="*/ 30595 w 284137"/>
                <a:gd name="connsiteY7" fmla="*/ 214216 h 214399"/>
                <a:gd name="connsiteX8" fmla="*/ 75175 w 284137"/>
                <a:gd name="connsiteY8" fmla="*/ 201347 h 214399"/>
                <a:gd name="connsiteX9" fmla="*/ 118294 w 284137"/>
                <a:gd name="connsiteY9" fmla="*/ 186887 h 214399"/>
                <a:gd name="connsiteX10" fmla="*/ 206496 w 284137"/>
                <a:gd name="connsiteY10" fmla="*/ 152318 h 214399"/>
                <a:gd name="connsiteX11" fmla="*/ 220193 w 284137"/>
                <a:gd name="connsiteY11" fmla="*/ 103550 h 214399"/>
                <a:gd name="connsiteX12" fmla="*/ 220193 w 284137"/>
                <a:gd name="connsiteY12" fmla="*/ 103550 h 2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4137" h="214399">
                  <a:moveTo>
                    <a:pt x="220193" y="103550"/>
                  </a:moveTo>
                  <a:cubicBezTo>
                    <a:pt x="264904" y="67694"/>
                    <a:pt x="304599" y="24814"/>
                    <a:pt x="272450" y="4443"/>
                  </a:cubicBezTo>
                  <a:cubicBezTo>
                    <a:pt x="246168" y="-12198"/>
                    <a:pt x="202744" y="22197"/>
                    <a:pt x="179450" y="37028"/>
                  </a:cubicBezTo>
                  <a:cubicBezTo>
                    <a:pt x="174980" y="39863"/>
                    <a:pt x="170574" y="42764"/>
                    <a:pt x="166190" y="45730"/>
                  </a:cubicBezTo>
                  <a:cubicBezTo>
                    <a:pt x="160955" y="24945"/>
                    <a:pt x="139123" y="15828"/>
                    <a:pt x="119189" y="26603"/>
                  </a:cubicBezTo>
                  <a:cubicBezTo>
                    <a:pt x="92907" y="40823"/>
                    <a:pt x="70203" y="66603"/>
                    <a:pt x="52318" y="90202"/>
                  </a:cubicBezTo>
                  <a:cubicBezTo>
                    <a:pt x="34717" y="113430"/>
                    <a:pt x="16069" y="139929"/>
                    <a:pt x="4008" y="166276"/>
                  </a:cubicBezTo>
                  <a:cubicBezTo>
                    <a:pt x="-6308" y="188872"/>
                    <a:pt x="3550" y="216942"/>
                    <a:pt x="30595" y="214216"/>
                  </a:cubicBezTo>
                  <a:cubicBezTo>
                    <a:pt x="45055" y="212754"/>
                    <a:pt x="61064" y="205819"/>
                    <a:pt x="75175" y="201347"/>
                  </a:cubicBezTo>
                  <a:cubicBezTo>
                    <a:pt x="89614" y="196746"/>
                    <a:pt x="103965" y="191904"/>
                    <a:pt x="118294" y="186887"/>
                  </a:cubicBezTo>
                  <a:cubicBezTo>
                    <a:pt x="146692" y="176964"/>
                    <a:pt x="180214" y="168043"/>
                    <a:pt x="206496" y="152318"/>
                  </a:cubicBezTo>
                  <a:cubicBezTo>
                    <a:pt x="225078" y="141194"/>
                    <a:pt x="231992" y="116789"/>
                    <a:pt x="220193" y="103550"/>
                  </a:cubicBezTo>
                  <a:lnTo>
                    <a:pt x="220193" y="103550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80543E7-DE1F-40CC-95D8-80787E5F4C89}"/>
                </a:ext>
              </a:extLst>
            </p:cNvPr>
            <p:cNvSpPr/>
            <p:nvPr/>
          </p:nvSpPr>
          <p:spPr>
            <a:xfrm>
              <a:off x="3324040" y="4601577"/>
              <a:ext cx="277887" cy="201645"/>
            </a:xfrm>
            <a:custGeom>
              <a:avLst/>
              <a:gdLst>
                <a:gd name="connsiteX0" fmla="*/ 213960 w 277887"/>
                <a:gd name="connsiteY0" fmla="*/ 90775 h 201645"/>
                <a:gd name="connsiteX1" fmla="*/ 274811 w 277887"/>
                <a:gd name="connsiteY1" fmla="*/ 0 h 201645"/>
                <a:gd name="connsiteX2" fmla="*/ 0 w 277887"/>
                <a:gd name="connsiteY2" fmla="*/ 191844 h 201645"/>
                <a:gd name="connsiteX3" fmla="*/ 24362 w 277887"/>
                <a:gd name="connsiteY3" fmla="*/ 201462 h 201645"/>
                <a:gd name="connsiteX4" fmla="*/ 68921 w 277887"/>
                <a:gd name="connsiteY4" fmla="*/ 188594 h 201645"/>
                <a:gd name="connsiteX5" fmla="*/ 112040 w 277887"/>
                <a:gd name="connsiteY5" fmla="*/ 174156 h 201645"/>
                <a:gd name="connsiteX6" fmla="*/ 200241 w 277887"/>
                <a:gd name="connsiteY6" fmla="*/ 139586 h 201645"/>
                <a:gd name="connsiteX7" fmla="*/ 213960 w 277887"/>
                <a:gd name="connsiteY7" fmla="*/ 90775 h 201645"/>
                <a:gd name="connsiteX8" fmla="*/ 213960 w 277887"/>
                <a:gd name="connsiteY8" fmla="*/ 90775 h 20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887" h="201645">
                  <a:moveTo>
                    <a:pt x="213960" y="90775"/>
                  </a:moveTo>
                  <a:cubicBezTo>
                    <a:pt x="253284" y="59259"/>
                    <a:pt x="288704" y="22290"/>
                    <a:pt x="274811" y="0"/>
                  </a:cubicBezTo>
                  <a:cubicBezTo>
                    <a:pt x="194767" y="31123"/>
                    <a:pt x="54264" y="132607"/>
                    <a:pt x="0" y="191844"/>
                  </a:cubicBezTo>
                  <a:cubicBezTo>
                    <a:pt x="5104" y="198540"/>
                    <a:pt x="13283" y="202575"/>
                    <a:pt x="24362" y="201462"/>
                  </a:cubicBezTo>
                  <a:cubicBezTo>
                    <a:pt x="38823" y="200023"/>
                    <a:pt x="54831" y="193065"/>
                    <a:pt x="68921" y="188594"/>
                  </a:cubicBezTo>
                  <a:cubicBezTo>
                    <a:pt x="83359" y="184014"/>
                    <a:pt x="97711" y="179172"/>
                    <a:pt x="112040" y="174156"/>
                  </a:cubicBezTo>
                  <a:cubicBezTo>
                    <a:pt x="140437" y="164232"/>
                    <a:pt x="173960" y="155312"/>
                    <a:pt x="200241" y="139586"/>
                  </a:cubicBezTo>
                  <a:cubicBezTo>
                    <a:pt x="218846" y="128441"/>
                    <a:pt x="225759" y="104035"/>
                    <a:pt x="213960" y="90775"/>
                  </a:cubicBezTo>
                  <a:lnTo>
                    <a:pt x="213960" y="90775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7FA79C-9AEA-4C92-8B7A-B790014E144B}"/>
                </a:ext>
              </a:extLst>
            </p:cNvPr>
            <p:cNvSpPr/>
            <p:nvPr/>
          </p:nvSpPr>
          <p:spPr>
            <a:xfrm>
              <a:off x="3406973" y="4790483"/>
              <a:ext cx="257399" cy="177412"/>
            </a:xfrm>
            <a:custGeom>
              <a:avLst/>
              <a:gdLst>
                <a:gd name="connsiteX0" fmla="*/ 256719 w 257399"/>
                <a:gd name="connsiteY0" fmla="*/ 83593 h 177412"/>
                <a:gd name="connsiteX1" fmla="*/ 215105 w 257399"/>
                <a:gd name="connsiteY1" fmla="*/ 50790 h 177412"/>
                <a:gd name="connsiteX2" fmla="*/ 176108 w 257399"/>
                <a:gd name="connsiteY2" fmla="*/ 38401 h 177412"/>
                <a:gd name="connsiteX3" fmla="*/ 184484 w 257399"/>
                <a:gd name="connsiteY3" fmla="*/ 18358 h 177412"/>
                <a:gd name="connsiteX4" fmla="*/ 170329 w 257399"/>
                <a:gd name="connsiteY4" fmla="*/ 953 h 177412"/>
                <a:gd name="connsiteX5" fmla="*/ 88256 w 257399"/>
                <a:gd name="connsiteY5" fmla="*/ 15566 h 177412"/>
                <a:gd name="connsiteX6" fmla="*/ 17154 w 257399"/>
                <a:gd name="connsiteY6" fmla="*/ 60168 h 177412"/>
                <a:gd name="connsiteX7" fmla="*/ 5965 w 257399"/>
                <a:gd name="connsiteY7" fmla="*/ 71095 h 177412"/>
                <a:gd name="connsiteX8" fmla="*/ 4919 w 257399"/>
                <a:gd name="connsiteY8" fmla="*/ 72208 h 177412"/>
                <a:gd name="connsiteX9" fmla="*/ 2628 w 257399"/>
                <a:gd name="connsiteY9" fmla="*/ 77595 h 177412"/>
                <a:gd name="connsiteX10" fmla="*/ 644 w 257399"/>
                <a:gd name="connsiteY10" fmla="*/ 84443 h 177412"/>
                <a:gd name="connsiteX11" fmla="*/ 42890 w 257399"/>
                <a:gd name="connsiteY11" fmla="*/ 139580 h 177412"/>
                <a:gd name="connsiteX12" fmla="*/ 116915 w 257399"/>
                <a:gd name="connsiteY12" fmla="*/ 170398 h 177412"/>
                <a:gd name="connsiteX13" fmla="*/ 189456 w 257399"/>
                <a:gd name="connsiteY13" fmla="*/ 165796 h 177412"/>
                <a:gd name="connsiteX14" fmla="*/ 199402 w 257399"/>
                <a:gd name="connsiteY14" fmla="*/ 125621 h 177412"/>
                <a:gd name="connsiteX15" fmla="*/ 256719 w 257399"/>
                <a:gd name="connsiteY15" fmla="*/ 83593 h 177412"/>
                <a:gd name="connsiteX16" fmla="*/ 256719 w 257399"/>
                <a:gd name="connsiteY16" fmla="*/ 83593 h 17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399" h="177412">
                  <a:moveTo>
                    <a:pt x="256719" y="83593"/>
                  </a:moveTo>
                  <a:cubicBezTo>
                    <a:pt x="253274" y="64814"/>
                    <a:pt x="230460" y="57398"/>
                    <a:pt x="215105" y="50790"/>
                  </a:cubicBezTo>
                  <a:cubicBezTo>
                    <a:pt x="202608" y="45424"/>
                    <a:pt x="189565" y="41280"/>
                    <a:pt x="176108" y="38401"/>
                  </a:cubicBezTo>
                  <a:cubicBezTo>
                    <a:pt x="181059" y="32949"/>
                    <a:pt x="184353" y="26449"/>
                    <a:pt x="184484" y="18358"/>
                  </a:cubicBezTo>
                  <a:cubicBezTo>
                    <a:pt x="184636" y="8914"/>
                    <a:pt x="180078" y="2000"/>
                    <a:pt x="170329" y="953"/>
                  </a:cubicBezTo>
                  <a:cubicBezTo>
                    <a:pt x="141408" y="-2188"/>
                    <a:pt x="115999" y="2371"/>
                    <a:pt x="88256" y="15566"/>
                  </a:cubicBezTo>
                  <a:cubicBezTo>
                    <a:pt x="63850" y="27169"/>
                    <a:pt x="38048" y="41564"/>
                    <a:pt x="17154" y="60168"/>
                  </a:cubicBezTo>
                  <a:cubicBezTo>
                    <a:pt x="12748" y="63025"/>
                    <a:pt x="8910" y="66580"/>
                    <a:pt x="5965" y="71095"/>
                  </a:cubicBezTo>
                  <a:cubicBezTo>
                    <a:pt x="5616" y="71466"/>
                    <a:pt x="5246" y="71837"/>
                    <a:pt x="4919" y="72208"/>
                  </a:cubicBezTo>
                  <a:cubicBezTo>
                    <a:pt x="3327" y="73952"/>
                    <a:pt x="2672" y="75828"/>
                    <a:pt x="2628" y="77595"/>
                  </a:cubicBezTo>
                  <a:cubicBezTo>
                    <a:pt x="1800" y="79710"/>
                    <a:pt x="1124" y="81979"/>
                    <a:pt x="644" y="84443"/>
                  </a:cubicBezTo>
                  <a:cubicBezTo>
                    <a:pt x="-4700" y="111575"/>
                    <a:pt x="24439" y="128413"/>
                    <a:pt x="42890" y="139580"/>
                  </a:cubicBezTo>
                  <a:cubicBezTo>
                    <a:pt x="65639" y="153364"/>
                    <a:pt x="90634" y="163898"/>
                    <a:pt x="116915" y="170398"/>
                  </a:cubicBezTo>
                  <a:cubicBezTo>
                    <a:pt x="138529" y="175741"/>
                    <a:pt x="169390" y="185076"/>
                    <a:pt x="189456" y="165796"/>
                  </a:cubicBezTo>
                  <a:cubicBezTo>
                    <a:pt x="202368" y="153386"/>
                    <a:pt x="203938" y="138707"/>
                    <a:pt x="199402" y="125621"/>
                  </a:cubicBezTo>
                  <a:cubicBezTo>
                    <a:pt x="228388" y="124160"/>
                    <a:pt x="262674" y="116177"/>
                    <a:pt x="256719" y="83593"/>
                  </a:cubicBezTo>
                  <a:lnTo>
                    <a:pt x="256719" y="83593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9F43457-9231-4038-AD36-C027CB739B7E}"/>
                </a:ext>
              </a:extLst>
            </p:cNvPr>
            <p:cNvSpPr/>
            <p:nvPr/>
          </p:nvSpPr>
          <p:spPr>
            <a:xfrm>
              <a:off x="3406973" y="4867567"/>
              <a:ext cx="253731" cy="100347"/>
            </a:xfrm>
            <a:custGeom>
              <a:avLst/>
              <a:gdLst>
                <a:gd name="connsiteX0" fmla="*/ 2650 w 253731"/>
                <a:gd name="connsiteY0" fmla="*/ 10 h 100347"/>
                <a:gd name="connsiteX1" fmla="*/ 2628 w 253731"/>
                <a:gd name="connsiteY1" fmla="*/ 511 h 100347"/>
                <a:gd name="connsiteX2" fmla="*/ 644 w 253731"/>
                <a:gd name="connsiteY2" fmla="*/ 7360 h 100347"/>
                <a:gd name="connsiteX3" fmla="*/ 42890 w 253731"/>
                <a:gd name="connsiteY3" fmla="*/ 62496 h 100347"/>
                <a:gd name="connsiteX4" fmla="*/ 116915 w 253731"/>
                <a:gd name="connsiteY4" fmla="*/ 93336 h 100347"/>
                <a:gd name="connsiteX5" fmla="*/ 189456 w 253731"/>
                <a:gd name="connsiteY5" fmla="*/ 88712 h 100347"/>
                <a:gd name="connsiteX6" fmla="*/ 199380 w 253731"/>
                <a:gd name="connsiteY6" fmla="*/ 48538 h 100347"/>
                <a:gd name="connsiteX7" fmla="*/ 253732 w 253731"/>
                <a:gd name="connsiteY7" fmla="*/ 27774 h 100347"/>
                <a:gd name="connsiteX8" fmla="*/ 179554 w 253731"/>
                <a:gd name="connsiteY8" fmla="*/ 26051 h 100347"/>
                <a:gd name="connsiteX9" fmla="*/ 2650 w 253731"/>
                <a:gd name="connsiteY9" fmla="*/ 10 h 100347"/>
                <a:gd name="connsiteX10" fmla="*/ 2650 w 253731"/>
                <a:gd name="connsiteY10" fmla="*/ 10 h 10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731" h="100347">
                  <a:moveTo>
                    <a:pt x="2650" y="10"/>
                  </a:moveTo>
                  <a:lnTo>
                    <a:pt x="2628" y="511"/>
                  </a:lnTo>
                  <a:cubicBezTo>
                    <a:pt x="1800" y="2627"/>
                    <a:pt x="1124" y="4895"/>
                    <a:pt x="644" y="7360"/>
                  </a:cubicBezTo>
                  <a:cubicBezTo>
                    <a:pt x="-4700" y="34492"/>
                    <a:pt x="24439" y="51308"/>
                    <a:pt x="42890" y="62496"/>
                  </a:cubicBezTo>
                  <a:cubicBezTo>
                    <a:pt x="65617" y="76280"/>
                    <a:pt x="90612" y="86837"/>
                    <a:pt x="116915" y="93336"/>
                  </a:cubicBezTo>
                  <a:cubicBezTo>
                    <a:pt x="138529" y="98680"/>
                    <a:pt x="169390" y="108015"/>
                    <a:pt x="189456" y="88712"/>
                  </a:cubicBezTo>
                  <a:cubicBezTo>
                    <a:pt x="202368" y="76324"/>
                    <a:pt x="203938" y="61646"/>
                    <a:pt x="199380" y="48538"/>
                  </a:cubicBezTo>
                  <a:cubicBezTo>
                    <a:pt x="220623" y="47469"/>
                    <a:pt x="244702" y="42910"/>
                    <a:pt x="253732" y="27774"/>
                  </a:cubicBezTo>
                  <a:cubicBezTo>
                    <a:pt x="236327" y="36411"/>
                    <a:pt x="212008" y="40381"/>
                    <a:pt x="179554" y="26051"/>
                  </a:cubicBezTo>
                  <a:cubicBezTo>
                    <a:pt x="123436" y="1253"/>
                    <a:pt x="29673" y="-143"/>
                    <a:pt x="2650" y="10"/>
                  </a:cubicBezTo>
                  <a:lnTo>
                    <a:pt x="2650" y="10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9291473-0E83-4A32-9BC6-297B754A15F1}"/>
                </a:ext>
              </a:extLst>
            </p:cNvPr>
            <p:cNvSpPr/>
            <p:nvPr/>
          </p:nvSpPr>
          <p:spPr>
            <a:xfrm>
              <a:off x="2975221" y="4747490"/>
              <a:ext cx="204362" cy="261186"/>
            </a:xfrm>
            <a:custGeom>
              <a:avLst/>
              <a:gdLst>
                <a:gd name="connsiteX0" fmla="*/ 202275 w 204362"/>
                <a:gd name="connsiteY0" fmla="*/ 114088 h 261186"/>
                <a:gd name="connsiteX1" fmla="*/ 178523 w 204362"/>
                <a:gd name="connsiteY1" fmla="*/ 85757 h 261186"/>
                <a:gd name="connsiteX2" fmla="*/ 179461 w 204362"/>
                <a:gd name="connsiteY2" fmla="*/ 5930 h 261186"/>
                <a:gd name="connsiteX3" fmla="*/ 101511 w 204362"/>
                <a:gd name="connsiteY3" fmla="*/ 44164 h 261186"/>
                <a:gd name="connsiteX4" fmla="*/ 101445 w 204362"/>
                <a:gd name="connsiteY4" fmla="*/ 44251 h 261186"/>
                <a:gd name="connsiteX5" fmla="*/ 90213 w 204362"/>
                <a:gd name="connsiteY5" fmla="*/ 57250 h 261186"/>
                <a:gd name="connsiteX6" fmla="*/ 73572 w 204362"/>
                <a:gd name="connsiteY6" fmla="*/ 46585 h 261186"/>
                <a:gd name="connsiteX7" fmla="*/ 1750 w 204362"/>
                <a:gd name="connsiteY7" fmla="*/ 185452 h 261186"/>
                <a:gd name="connsiteX8" fmla="*/ 43670 w 204362"/>
                <a:gd name="connsiteY8" fmla="*/ 260218 h 261186"/>
                <a:gd name="connsiteX9" fmla="*/ 202275 w 204362"/>
                <a:gd name="connsiteY9" fmla="*/ 114088 h 261186"/>
                <a:gd name="connsiteX10" fmla="*/ 202275 w 204362"/>
                <a:gd name="connsiteY10" fmla="*/ 114088 h 26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4362" h="261186">
                  <a:moveTo>
                    <a:pt x="202275" y="114088"/>
                  </a:moveTo>
                  <a:cubicBezTo>
                    <a:pt x="210105" y="96073"/>
                    <a:pt x="194532" y="83292"/>
                    <a:pt x="178523" y="85757"/>
                  </a:cubicBezTo>
                  <a:cubicBezTo>
                    <a:pt x="191130" y="59257"/>
                    <a:pt x="205132" y="22943"/>
                    <a:pt x="179461" y="5930"/>
                  </a:cubicBezTo>
                  <a:cubicBezTo>
                    <a:pt x="149472" y="-13961"/>
                    <a:pt x="119526" y="20631"/>
                    <a:pt x="101511" y="44164"/>
                  </a:cubicBezTo>
                  <a:cubicBezTo>
                    <a:pt x="101489" y="44186"/>
                    <a:pt x="101467" y="44230"/>
                    <a:pt x="101445" y="44251"/>
                  </a:cubicBezTo>
                  <a:cubicBezTo>
                    <a:pt x="97519" y="48330"/>
                    <a:pt x="93768" y="52714"/>
                    <a:pt x="90213" y="57250"/>
                  </a:cubicBezTo>
                  <a:cubicBezTo>
                    <a:pt x="86854" y="52147"/>
                    <a:pt x="81576" y="48330"/>
                    <a:pt x="73572" y="46585"/>
                  </a:cubicBezTo>
                  <a:cubicBezTo>
                    <a:pt x="23997" y="35876"/>
                    <a:pt x="7835" y="153129"/>
                    <a:pt x="1750" y="185452"/>
                  </a:cubicBezTo>
                  <a:cubicBezTo>
                    <a:pt x="-3768" y="214787"/>
                    <a:pt x="2099" y="269095"/>
                    <a:pt x="43670" y="260218"/>
                  </a:cubicBezTo>
                  <a:cubicBezTo>
                    <a:pt x="72939" y="253936"/>
                    <a:pt x="188621" y="145517"/>
                    <a:pt x="202275" y="114088"/>
                  </a:cubicBezTo>
                  <a:lnTo>
                    <a:pt x="202275" y="114088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A1B572D8-5EF5-46CD-A886-7AB21B94677F}"/>
                </a:ext>
              </a:extLst>
            </p:cNvPr>
            <p:cNvSpPr/>
            <p:nvPr/>
          </p:nvSpPr>
          <p:spPr>
            <a:xfrm>
              <a:off x="2990385" y="4748099"/>
              <a:ext cx="189199" cy="260592"/>
            </a:xfrm>
            <a:custGeom>
              <a:avLst/>
              <a:gdLst>
                <a:gd name="connsiteX0" fmla="*/ 187111 w 189199"/>
                <a:gd name="connsiteY0" fmla="*/ 113479 h 260592"/>
                <a:gd name="connsiteX1" fmla="*/ 163360 w 189199"/>
                <a:gd name="connsiteY1" fmla="*/ 85170 h 260592"/>
                <a:gd name="connsiteX2" fmla="*/ 164297 w 189199"/>
                <a:gd name="connsiteY2" fmla="*/ 5344 h 260592"/>
                <a:gd name="connsiteX3" fmla="*/ 151604 w 189199"/>
                <a:gd name="connsiteY3" fmla="*/ 0 h 260592"/>
                <a:gd name="connsiteX4" fmla="*/ 0 w 189199"/>
                <a:gd name="connsiteY4" fmla="*/ 252870 h 260592"/>
                <a:gd name="connsiteX5" fmla="*/ 28484 w 189199"/>
                <a:gd name="connsiteY5" fmla="*/ 259631 h 260592"/>
                <a:gd name="connsiteX6" fmla="*/ 187111 w 189199"/>
                <a:gd name="connsiteY6" fmla="*/ 113479 h 260592"/>
                <a:gd name="connsiteX7" fmla="*/ 187111 w 189199"/>
                <a:gd name="connsiteY7" fmla="*/ 113479 h 26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199" h="260592">
                  <a:moveTo>
                    <a:pt x="187111" y="113479"/>
                  </a:moveTo>
                  <a:cubicBezTo>
                    <a:pt x="194941" y="95464"/>
                    <a:pt x="179369" y="82683"/>
                    <a:pt x="163360" y="85170"/>
                  </a:cubicBezTo>
                  <a:cubicBezTo>
                    <a:pt x="175966" y="58670"/>
                    <a:pt x="189968" y="22356"/>
                    <a:pt x="164297" y="5344"/>
                  </a:cubicBezTo>
                  <a:cubicBezTo>
                    <a:pt x="160066" y="2530"/>
                    <a:pt x="155813" y="807"/>
                    <a:pt x="151604" y="0"/>
                  </a:cubicBezTo>
                  <a:cubicBezTo>
                    <a:pt x="141724" y="27372"/>
                    <a:pt x="89554" y="158147"/>
                    <a:pt x="0" y="252870"/>
                  </a:cubicBezTo>
                  <a:cubicBezTo>
                    <a:pt x="6696" y="259238"/>
                    <a:pt x="15987" y="262292"/>
                    <a:pt x="28484" y="259631"/>
                  </a:cubicBezTo>
                  <a:cubicBezTo>
                    <a:pt x="57776" y="253328"/>
                    <a:pt x="173458" y="144908"/>
                    <a:pt x="187111" y="113479"/>
                  </a:cubicBezTo>
                  <a:lnTo>
                    <a:pt x="187111" y="113479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DB79264D-7492-4C2A-951B-0F4DD891EE58}"/>
                </a:ext>
              </a:extLst>
            </p:cNvPr>
            <p:cNvSpPr/>
            <p:nvPr/>
          </p:nvSpPr>
          <p:spPr>
            <a:xfrm>
              <a:off x="2990412" y="4973777"/>
              <a:ext cx="342871" cy="179204"/>
            </a:xfrm>
            <a:custGeom>
              <a:avLst/>
              <a:gdLst>
                <a:gd name="connsiteX0" fmla="*/ 239582 w 342871"/>
                <a:gd name="connsiteY0" fmla="*/ 118076 h 179204"/>
                <a:gd name="connsiteX1" fmla="*/ 338143 w 342871"/>
                <a:gd name="connsiteY1" fmla="*/ 57116 h 179204"/>
                <a:gd name="connsiteX2" fmla="*/ 329332 w 342871"/>
                <a:gd name="connsiteY2" fmla="*/ 23637 h 179204"/>
                <a:gd name="connsiteX3" fmla="*/ 224424 w 342871"/>
                <a:gd name="connsiteY3" fmla="*/ 27606 h 179204"/>
                <a:gd name="connsiteX4" fmla="*/ 213955 w 342871"/>
                <a:gd name="connsiteY4" fmla="*/ 3724 h 179204"/>
                <a:gd name="connsiteX5" fmla="*/ 115502 w 342871"/>
                <a:gd name="connsiteY5" fmla="*/ 28413 h 179204"/>
                <a:gd name="connsiteX6" fmla="*/ 8196 w 342871"/>
                <a:gd name="connsiteY6" fmla="*/ 94346 h 179204"/>
                <a:gd name="connsiteX7" fmla="*/ 40388 w 342871"/>
                <a:gd name="connsiteY7" fmla="*/ 157335 h 179204"/>
                <a:gd name="connsiteX8" fmla="*/ 137945 w 342871"/>
                <a:gd name="connsiteY8" fmla="*/ 178665 h 179204"/>
                <a:gd name="connsiteX9" fmla="*/ 239582 w 342871"/>
                <a:gd name="connsiteY9" fmla="*/ 118076 h 179204"/>
                <a:gd name="connsiteX10" fmla="*/ 239582 w 342871"/>
                <a:gd name="connsiteY10" fmla="*/ 118076 h 17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871" h="179204">
                  <a:moveTo>
                    <a:pt x="239582" y="118076"/>
                  </a:moveTo>
                  <a:cubicBezTo>
                    <a:pt x="276856" y="109788"/>
                    <a:pt x="311360" y="92623"/>
                    <a:pt x="338143" y="57116"/>
                  </a:cubicBezTo>
                  <a:cubicBezTo>
                    <a:pt x="347303" y="44968"/>
                    <a:pt x="342505" y="27934"/>
                    <a:pt x="329332" y="23637"/>
                  </a:cubicBezTo>
                  <a:cubicBezTo>
                    <a:pt x="295678" y="12645"/>
                    <a:pt x="259669" y="18533"/>
                    <a:pt x="224424" y="27606"/>
                  </a:cubicBezTo>
                  <a:cubicBezTo>
                    <a:pt x="227870" y="18053"/>
                    <a:pt x="224227" y="7934"/>
                    <a:pt x="213955" y="3724"/>
                  </a:cubicBezTo>
                  <a:cubicBezTo>
                    <a:pt x="182897" y="-8991"/>
                    <a:pt x="144620" y="13757"/>
                    <a:pt x="115502" y="28413"/>
                  </a:cubicBezTo>
                  <a:cubicBezTo>
                    <a:pt x="99995" y="36222"/>
                    <a:pt x="16832" y="82307"/>
                    <a:pt x="8196" y="94346"/>
                  </a:cubicBezTo>
                  <a:cubicBezTo>
                    <a:pt x="-14727" y="126342"/>
                    <a:pt x="15110" y="148392"/>
                    <a:pt x="40388" y="157335"/>
                  </a:cubicBezTo>
                  <a:cubicBezTo>
                    <a:pt x="71446" y="168327"/>
                    <a:pt x="104619" y="175001"/>
                    <a:pt x="137945" y="178665"/>
                  </a:cubicBezTo>
                  <a:cubicBezTo>
                    <a:pt x="171184" y="182329"/>
                    <a:pt x="273235" y="167869"/>
                    <a:pt x="239582" y="118076"/>
                  </a:cubicBezTo>
                  <a:lnTo>
                    <a:pt x="239582" y="118076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CF8EE689-130C-458A-90AA-B1E4DB0110F6}"/>
                </a:ext>
              </a:extLst>
            </p:cNvPr>
            <p:cNvSpPr/>
            <p:nvPr/>
          </p:nvSpPr>
          <p:spPr>
            <a:xfrm>
              <a:off x="2990381" y="5025135"/>
              <a:ext cx="341357" cy="127862"/>
            </a:xfrm>
            <a:custGeom>
              <a:avLst/>
              <a:gdLst>
                <a:gd name="connsiteX0" fmla="*/ 239590 w 341357"/>
                <a:gd name="connsiteY0" fmla="*/ 66718 h 127862"/>
                <a:gd name="connsiteX1" fmla="*/ 338152 w 341357"/>
                <a:gd name="connsiteY1" fmla="*/ 5758 h 127862"/>
                <a:gd name="connsiteX2" fmla="*/ 341358 w 341357"/>
                <a:gd name="connsiteY2" fmla="*/ 0 h 127862"/>
                <a:gd name="connsiteX3" fmla="*/ 260507 w 341357"/>
                <a:gd name="connsiteY3" fmla="*/ 29226 h 127862"/>
                <a:gd name="connsiteX4" fmla="*/ 113 w 341357"/>
                <a:gd name="connsiteY4" fmla="*/ 62683 h 127862"/>
                <a:gd name="connsiteX5" fmla="*/ 40353 w 341357"/>
                <a:gd name="connsiteY5" fmla="*/ 105977 h 127862"/>
                <a:gd name="connsiteX6" fmla="*/ 137932 w 341357"/>
                <a:gd name="connsiteY6" fmla="*/ 127329 h 127862"/>
                <a:gd name="connsiteX7" fmla="*/ 239590 w 341357"/>
                <a:gd name="connsiteY7" fmla="*/ 66718 h 127862"/>
                <a:gd name="connsiteX8" fmla="*/ 239590 w 341357"/>
                <a:gd name="connsiteY8" fmla="*/ 66718 h 12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357" h="127862">
                  <a:moveTo>
                    <a:pt x="239590" y="66718"/>
                  </a:moveTo>
                  <a:cubicBezTo>
                    <a:pt x="276886" y="58408"/>
                    <a:pt x="311368" y="41265"/>
                    <a:pt x="338152" y="5758"/>
                  </a:cubicBezTo>
                  <a:cubicBezTo>
                    <a:pt x="339526" y="3926"/>
                    <a:pt x="340594" y="1985"/>
                    <a:pt x="341358" y="0"/>
                  </a:cubicBezTo>
                  <a:cubicBezTo>
                    <a:pt x="322819" y="14417"/>
                    <a:pt x="303102" y="23926"/>
                    <a:pt x="260507" y="29226"/>
                  </a:cubicBezTo>
                  <a:cubicBezTo>
                    <a:pt x="209776" y="35529"/>
                    <a:pt x="39044" y="57623"/>
                    <a:pt x="113" y="62683"/>
                  </a:cubicBezTo>
                  <a:cubicBezTo>
                    <a:pt x="-1785" y="84079"/>
                    <a:pt x="20658" y="99019"/>
                    <a:pt x="40353" y="105977"/>
                  </a:cubicBezTo>
                  <a:cubicBezTo>
                    <a:pt x="71432" y="116969"/>
                    <a:pt x="104584" y="123643"/>
                    <a:pt x="137932" y="127329"/>
                  </a:cubicBezTo>
                  <a:cubicBezTo>
                    <a:pt x="171215" y="130971"/>
                    <a:pt x="273288" y="116533"/>
                    <a:pt x="239590" y="66718"/>
                  </a:cubicBezTo>
                  <a:lnTo>
                    <a:pt x="239590" y="66718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9B36B644-B7EF-4E9A-B6A1-C21836601E5C}"/>
                </a:ext>
              </a:extLst>
            </p:cNvPr>
            <p:cNvSpPr/>
            <p:nvPr/>
          </p:nvSpPr>
          <p:spPr>
            <a:xfrm>
              <a:off x="2601378" y="5008864"/>
              <a:ext cx="201447" cy="298642"/>
            </a:xfrm>
            <a:custGeom>
              <a:avLst/>
              <a:gdLst>
                <a:gd name="connsiteX0" fmla="*/ 200194 w 201447"/>
                <a:gd name="connsiteY0" fmla="*/ 74875 h 298642"/>
                <a:gd name="connsiteX1" fmla="*/ 182789 w 201447"/>
                <a:gd name="connsiteY1" fmla="*/ 62814 h 298642"/>
                <a:gd name="connsiteX2" fmla="*/ 142942 w 201447"/>
                <a:gd name="connsiteY2" fmla="*/ 88398 h 298642"/>
                <a:gd name="connsiteX3" fmla="*/ 119845 w 201447"/>
                <a:gd name="connsiteY3" fmla="*/ 0 h 298642"/>
                <a:gd name="connsiteX4" fmla="*/ 88896 w 201447"/>
                <a:gd name="connsiteY4" fmla="*/ 27830 h 298642"/>
                <a:gd name="connsiteX5" fmla="*/ 70902 w 201447"/>
                <a:gd name="connsiteY5" fmla="*/ 64930 h 298642"/>
                <a:gd name="connsiteX6" fmla="*/ 63836 w 201447"/>
                <a:gd name="connsiteY6" fmla="*/ 77384 h 298642"/>
                <a:gd name="connsiteX7" fmla="*/ 5624 w 201447"/>
                <a:gd name="connsiteY7" fmla="*/ 117798 h 298642"/>
                <a:gd name="connsiteX8" fmla="*/ 8176 w 201447"/>
                <a:gd name="connsiteY8" fmla="*/ 211975 h 298642"/>
                <a:gd name="connsiteX9" fmla="*/ 44468 w 201447"/>
                <a:gd name="connsiteY9" fmla="*/ 293546 h 298642"/>
                <a:gd name="connsiteX10" fmla="*/ 200194 w 201447"/>
                <a:gd name="connsiteY10" fmla="*/ 74875 h 298642"/>
                <a:gd name="connsiteX11" fmla="*/ 200194 w 201447"/>
                <a:gd name="connsiteY11" fmla="*/ 74875 h 29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47" h="298642">
                  <a:moveTo>
                    <a:pt x="200194" y="74875"/>
                  </a:moveTo>
                  <a:cubicBezTo>
                    <a:pt x="197992" y="68245"/>
                    <a:pt x="190096" y="62443"/>
                    <a:pt x="182789" y="62814"/>
                  </a:cubicBezTo>
                  <a:cubicBezTo>
                    <a:pt x="163705" y="63817"/>
                    <a:pt x="152517" y="74526"/>
                    <a:pt x="142942" y="88398"/>
                  </a:cubicBezTo>
                  <a:cubicBezTo>
                    <a:pt x="144970" y="64275"/>
                    <a:pt x="156115" y="218"/>
                    <a:pt x="119845" y="0"/>
                  </a:cubicBezTo>
                  <a:cubicBezTo>
                    <a:pt x="103662" y="-87"/>
                    <a:pt x="95963" y="15137"/>
                    <a:pt x="88896" y="27830"/>
                  </a:cubicBezTo>
                  <a:cubicBezTo>
                    <a:pt x="82157" y="39892"/>
                    <a:pt x="76181" y="52280"/>
                    <a:pt x="70902" y="64930"/>
                  </a:cubicBezTo>
                  <a:cubicBezTo>
                    <a:pt x="68394" y="69008"/>
                    <a:pt x="66039" y="73152"/>
                    <a:pt x="63836" y="77384"/>
                  </a:cubicBezTo>
                  <a:cubicBezTo>
                    <a:pt x="38754" y="73676"/>
                    <a:pt x="14763" y="93174"/>
                    <a:pt x="5624" y="117798"/>
                  </a:cubicBezTo>
                  <a:cubicBezTo>
                    <a:pt x="-5281" y="147199"/>
                    <a:pt x="1960" y="183971"/>
                    <a:pt x="8176" y="211975"/>
                  </a:cubicBezTo>
                  <a:cubicBezTo>
                    <a:pt x="13868" y="237646"/>
                    <a:pt x="23399" y="276927"/>
                    <a:pt x="44468" y="293546"/>
                  </a:cubicBezTo>
                  <a:cubicBezTo>
                    <a:pt x="96072" y="334244"/>
                    <a:pt x="214916" y="119150"/>
                    <a:pt x="200194" y="74875"/>
                  </a:cubicBezTo>
                  <a:lnTo>
                    <a:pt x="200194" y="74875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99AADC66-6840-4BE4-9275-54DE82562AE2}"/>
                </a:ext>
              </a:extLst>
            </p:cNvPr>
            <p:cNvSpPr/>
            <p:nvPr/>
          </p:nvSpPr>
          <p:spPr>
            <a:xfrm>
              <a:off x="2666871" y="5008973"/>
              <a:ext cx="135952" cy="297755"/>
            </a:xfrm>
            <a:custGeom>
              <a:avLst/>
              <a:gdLst>
                <a:gd name="connsiteX0" fmla="*/ 134701 w 135952"/>
                <a:gd name="connsiteY0" fmla="*/ 74744 h 297755"/>
                <a:gd name="connsiteX1" fmla="*/ 117296 w 135952"/>
                <a:gd name="connsiteY1" fmla="*/ 62705 h 297755"/>
                <a:gd name="connsiteX2" fmla="*/ 77449 w 135952"/>
                <a:gd name="connsiteY2" fmla="*/ 88288 h 297755"/>
                <a:gd name="connsiteX3" fmla="*/ 56576 w 135952"/>
                <a:gd name="connsiteY3" fmla="*/ 0 h 297755"/>
                <a:gd name="connsiteX4" fmla="*/ 0 w 135952"/>
                <a:gd name="connsiteY4" fmla="*/ 297755 h 297755"/>
                <a:gd name="connsiteX5" fmla="*/ 134701 w 135952"/>
                <a:gd name="connsiteY5" fmla="*/ 74744 h 297755"/>
                <a:gd name="connsiteX6" fmla="*/ 134701 w 135952"/>
                <a:gd name="connsiteY6" fmla="*/ 74744 h 29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952" h="297755">
                  <a:moveTo>
                    <a:pt x="134701" y="74744"/>
                  </a:moveTo>
                  <a:cubicBezTo>
                    <a:pt x="132498" y="68136"/>
                    <a:pt x="124603" y="62312"/>
                    <a:pt x="117296" y="62705"/>
                  </a:cubicBezTo>
                  <a:cubicBezTo>
                    <a:pt x="98212" y="63686"/>
                    <a:pt x="87023" y="74417"/>
                    <a:pt x="77449" y="88288"/>
                  </a:cubicBezTo>
                  <a:cubicBezTo>
                    <a:pt x="79433" y="64668"/>
                    <a:pt x="90142" y="2792"/>
                    <a:pt x="56576" y="0"/>
                  </a:cubicBezTo>
                  <a:cubicBezTo>
                    <a:pt x="47546" y="58844"/>
                    <a:pt x="18517" y="242749"/>
                    <a:pt x="0" y="297755"/>
                  </a:cubicBezTo>
                  <a:cubicBezTo>
                    <a:pt x="57056" y="285171"/>
                    <a:pt x="147656" y="113741"/>
                    <a:pt x="134701" y="74744"/>
                  </a:cubicBezTo>
                  <a:lnTo>
                    <a:pt x="134701" y="74744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CCC3C48-0782-40F0-A67B-6DDD258E87DD}"/>
                </a:ext>
              </a:extLst>
            </p:cNvPr>
            <p:cNvSpPr/>
            <p:nvPr/>
          </p:nvSpPr>
          <p:spPr>
            <a:xfrm>
              <a:off x="2709708" y="5177884"/>
              <a:ext cx="443349" cy="264613"/>
            </a:xfrm>
            <a:custGeom>
              <a:avLst/>
              <a:gdLst>
                <a:gd name="connsiteX0" fmla="*/ 304690 w 443349"/>
                <a:gd name="connsiteY0" fmla="*/ 150502 h 264613"/>
                <a:gd name="connsiteX1" fmla="*/ 298670 w 443349"/>
                <a:gd name="connsiteY1" fmla="*/ 146249 h 264613"/>
                <a:gd name="connsiteX2" fmla="*/ 304123 w 443349"/>
                <a:gd name="connsiteY2" fmla="*/ 144198 h 264613"/>
                <a:gd name="connsiteX3" fmla="*/ 441398 w 443349"/>
                <a:gd name="connsiteY3" fmla="*/ 47535 h 264613"/>
                <a:gd name="connsiteX4" fmla="*/ 429380 w 443349"/>
                <a:gd name="connsiteY4" fmla="*/ 19138 h 264613"/>
                <a:gd name="connsiteX5" fmla="*/ 257732 w 443349"/>
                <a:gd name="connsiteY5" fmla="*/ 39138 h 264613"/>
                <a:gd name="connsiteX6" fmla="*/ 258997 w 443349"/>
                <a:gd name="connsiteY6" fmla="*/ 8887 h 264613"/>
                <a:gd name="connsiteX7" fmla="*/ 246195 w 443349"/>
                <a:gd name="connsiteY7" fmla="*/ 32 h 264613"/>
                <a:gd name="connsiteX8" fmla="*/ 115965 w 443349"/>
                <a:gd name="connsiteY8" fmla="*/ 72835 h 264613"/>
                <a:gd name="connsiteX9" fmla="*/ 3990 w 443349"/>
                <a:gd name="connsiteY9" fmla="*/ 242454 h 264613"/>
                <a:gd name="connsiteX10" fmla="*/ 72300 w 443349"/>
                <a:gd name="connsiteY10" fmla="*/ 263937 h 264613"/>
                <a:gd name="connsiteX11" fmla="*/ 149117 w 443349"/>
                <a:gd name="connsiteY11" fmla="*/ 255388 h 264613"/>
                <a:gd name="connsiteX12" fmla="*/ 291953 w 443349"/>
                <a:gd name="connsiteY12" fmla="*/ 205704 h 264613"/>
                <a:gd name="connsiteX13" fmla="*/ 304690 w 443349"/>
                <a:gd name="connsiteY13" fmla="*/ 150502 h 264613"/>
                <a:gd name="connsiteX14" fmla="*/ 304690 w 443349"/>
                <a:gd name="connsiteY14" fmla="*/ 150502 h 26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3349" h="264613">
                  <a:moveTo>
                    <a:pt x="304690" y="150502"/>
                  </a:moveTo>
                  <a:cubicBezTo>
                    <a:pt x="302880" y="148909"/>
                    <a:pt x="300851" y="147513"/>
                    <a:pt x="298670" y="146249"/>
                  </a:cubicBezTo>
                  <a:cubicBezTo>
                    <a:pt x="300480" y="145551"/>
                    <a:pt x="302313" y="144896"/>
                    <a:pt x="304123" y="144198"/>
                  </a:cubicBezTo>
                  <a:cubicBezTo>
                    <a:pt x="356032" y="124525"/>
                    <a:pt x="415072" y="101559"/>
                    <a:pt x="441398" y="47535"/>
                  </a:cubicBezTo>
                  <a:cubicBezTo>
                    <a:pt x="446937" y="36172"/>
                    <a:pt x="439980" y="22540"/>
                    <a:pt x="429380" y="19138"/>
                  </a:cubicBezTo>
                  <a:cubicBezTo>
                    <a:pt x="375988" y="2017"/>
                    <a:pt x="312913" y="17066"/>
                    <a:pt x="257732" y="39138"/>
                  </a:cubicBezTo>
                  <a:cubicBezTo>
                    <a:pt x="261636" y="29345"/>
                    <a:pt x="262683" y="19203"/>
                    <a:pt x="258997" y="8887"/>
                  </a:cubicBezTo>
                  <a:cubicBezTo>
                    <a:pt x="257296" y="4154"/>
                    <a:pt x="251604" y="-426"/>
                    <a:pt x="246195" y="32"/>
                  </a:cubicBezTo>
                  <a:cubicBezTo>
                    <a:pt x="197121" y="4154"/>
                    <a:pt x="153413" y="40294"/>
                    <a:pt x="115965" y="72835"/>
                  </a:cubicBezTo>
                  <a:cubicBezTo>
                    <a:pt x="93565" y="92311"/>
                    <a:pt x="-22837" y="206074"/>
                    <a:pt x="3990" y="242454"/>
                  </a:cubicBezTo>
                  <a:cubicBezTo>
                    <a:pt x="19825" y="263937"/>
                    <a:pt x="46041" y="266140"/>
                    <a:pt x="72300" y="263937"/>
                  </a:cubicBezTo>
                  <a:cubicBezTo>
                    <a:pt x="97884" y="261778"/>
                    <a:pt x="123555" y="259248"/>
                    <a:pt x="149117" y="255388"/>
                  </a:cubicBezTo>
                  <a:cubicBezTo>
                    <a:pt x="197208" y="248125"/>
                    <a:pt x="250033" y="235148"/>
                    <a:pt x="291953" y="205704"/>
                  </a:cubicBezTo>
                  <a:cubicBezTo>
                    <a:pt x="311037" y="192312"/>
                    <a:pt x="323556" y="167034"/>
                    <a:pt x="304690" y="150502"/>
                  </a:cubicBezTo>
                  <a:lnTo>
                    <a:pt x="304690" y="150502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3D20B9F-7BD7-4CB4-99F4-1531EBB7D391}"/>
                </a:ext>
              </a:extLst>
            </p:cNvPr>
            <p:cNvSpPr/>
            <p:nvPr/>
          </p:nvSpPr>
          <p:spPr>
            <a:xfrm>
              <a:off x="2713720" y="5214774"/>
              <a:ext cx="439330" cy="227745"/>
            </a:xfrm>
            <a:custGeom>
              <a:avLst/>
              <a:gdLst>
                <a:gd name="connsiteX0" fmla="*/ 300678 w 439330"/>
                <a:gd name="connsiteY0" fmla="*/ 113612 h 227745"/>
                <a:gd name="connsiteX1" fmla="*/ 294658 w 439330"/>
                <a:gd name="connsiteY1" fmla="*/ 109359 h 227745"/>
                <a:gd name="connsiteX2" fmla="*/ 300111 w 439330"/>
                <a:gd name="connsiteY2" fmla="*/ 107330 h 227745"/>
                <a:gd name="connsiteX3" fmla="*/ 437385 w 439330"/>
                <a:gd name="connsiteY3" fmla="*/ 10667 h 227745"/>
                <a:gd name="connsiteX4" fmla="*/ 439217 w 439330"/>
                <a:gd name="connsiteY4" fmla="*/ 1 h 227745"/>
                <a:gd name="connsiteX5" fmla="*/ 0 w 439330"/>
                <a:gd name="connsiteY5" fmla="*/ 205586 h 227745"/>
                <a:gd name="connsiteX6" fmla="*/ 68310 w 439330"/>
                <a:gd name="connsiteY6" fmla="*/ 227069 h 227745"/>
                <a:gd name="connsiteX7" fmla="*/ 145126 w 439330"/>
                <a:gd name="connsiteY7" fmla="*/ 218498 h 227745"/>
                <a:gd name="connsiteX8" fmla="*/ 287984 w 439330"/>
                <a:gd name="connsiteY8" fmla="*/ 168814 h 227745"/>
                <a:gd name="connsiteX9" fmla="*/ 300678 w 439330"/>
                <a:gd name="connsiteY9" fmla="*/ 113612 h 227745"/>
                <a:gd name="connsiteX10" fmla="*/ 300678 w 439330"/>
                <a:gd name="connsiteY10" fmla="*/ 113612 h 22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330" h="227745">
                  <a:moveTo>
                    <a:pt x="300678" y="113612"/>
                  </a:moveTo>
                  <a:cubicBezTo>
                    <a:pt x="298868" y="112019"/>
                    <a:pt x="296839" y="110624"/>
                    <a:pt x="294658" y="109359"/>
                  </a:cubicBezTo>
                  <a:cubicBezTo>
                    <a:pt x="296468" y="108661"/>
                    <a:pt x="298301" y="108006"/>
                    <a:pt x="300111" y="107330"/>
                  </a:cubicBezTo>
                  <a:cubicBezTo>
                    <a:pt x="352020" y="87657"/>
                    <a:pt x="411060" y="64669"/>
                    <a:pt x="437385" y="10667"/>
                  </a:cubicBezTo>
                  <a:cubicBezTo>
                    <a:pt x="439065" y="7199"/>
                    <a:pt x="439588" y="3535"/>
                    <a:pt x="439217" y="1"/>
                  </a:cubicBezTo>
                  <a:cubicBezTo>
                    <a:pt x="274636" y="-609"/>
                    <a:pt x="0" y="205586"/>
                    <a:pt x="0" y="205586"/>
                  </a:cubicBezTo>
                  <a:cubicBezTo>
                    <a:pt x="15834" y="227069"/>
                    <a:pt x="42050" y="229272"/>
                    <a:pt x="68310" y="227069"/>
                  </a:cubicBezTo>
                  <a:cubicBezTo>
                    <a:pt x="93894" y="224888"/>
                    <a:pt x="119586" y="222380"/>
                    <a:pt x="145126" y="218498"/>
                  </a:cubicBezTo>
                  <a:cubicBezTo>
                    <a:pt x="193218" y="211257"/>
                    <a:pt x="246043" y="198258"/>
                    <a:pt x="287984" y="168814"/>
                  </a:cubicBezTo>
                  <a:cubicBezTo>
                    <a:pt x="307003" y="155422"/>
                    <a:pt x="319544" y="130144"/>
                    <a:pt x="300678" y="113612"/>
                  </a:cubicBezTo>
                  <a:lnTo>
                    <a:pt x="300678" y="113612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69" name="Graphic 1943">
              <a:extLst>
                <a:ext uri="{FF2B5EF4-FFF2-40B4-BE49-F238E27FC236}">
                  <a16:creationId xmlns:a16="http://schemas.microsoft.com/office/drawing/2014/main" id="{DB643457-691D-462C-A414-0C7A943A8CA9}"/>
                </a:ext>
              </a:extLst>
            </p:cNvPr>
            <p:cNvGrpSpPr/>
            <p:nvPr/>
          </p:nvGrpSpPr>
          <p:grpSpPr>
            <a:xfrm>
              <a:off x="2035896" y="4632726"/>
              <a:ext cx="1717186" cy="2329119"/>
              <a:chOff x="2035896" y="4632726"/>
              <a:chExt cx="1717186" cy="2329119"/>
            </a:xfrm>
          </p:grpSpPr>
          <p:sp>
            <p:nvSpPr>
              <p:cNvPr id="1920" name="Freeform: Shape 1919">
                <a:extLst>
                  <a:ext uri="{FF2B5EF4-FFF2-40B4-BE49-F238E27FC236}">
                    <a16:creationId xmlns:a16="http://schemas.microsoft.com/office/drawing/2014/main" id="{C0DAC69A-B1E4-4852-8723-BCBE12FB2240}"/>
                  </a:ext>
                </a:extLst>
              </p:cNvPr>
              <p:cNvSpPr/>
              <p:nvPr/>
            </p:nvSpPr>
            <p:spPr>
              <a:xfrm>
                <a:off x="2527704" y="4632726"/>
                <a:ext cx="1225378" cy="1456259"/>
              </a:xfrm>
              <a:custGeom>
                <a:avLst/>
                <a:gdLst>
                  <a:gd name="connsiteX0" fmla="*/ 1111082 w 1225378"/>
                  <a:gd name="connsiteY0" fmla="*/ 116616 h 1456259"/>
                  <a:gd name="connsiteX1" fmla="*/ 1190362 w 1225378"/>
                  <a:gd name="connsiteY1" fmla="*/ 81894 h 1456259"/>
                  <a:gd name="connsiteX2" fmla="*/ 1188748 w 1225378"/>
                  <a:gd name="connsiteY2" fmla="*/ 77947 h 1456259"/>
                  <a:gd name="connsiteX3" fmla="*/ 1140962 w 1225378"/>
                  <a:gd name="connsiteY3" fmla="*/ 97096 h 1456259"/>
                  <a:gd name="connsiteX4" fmla="*/ 1223514 w 1225378"/>
                  <a:gd name="connsiteY4" fmla="*/ 56267 h 1456259"/>
                  <a:gd name="connsiteX5" fmla="*/ 1223013 w 1225378"/>
                  <a:gd name="connsiteY5" fmla="*/ 51949 h 1456259"/>
                  <a:gd name="connsiteX6" fmla="*/ 1082575 w 1225378"/>
                  <a:gd name="connsiteY6" fmla="*/ 116486 h 1456259"/>
                  <a:gd name="connsiteX7" fmla="*/ 1182707 w 1225378"/>
                  <a:gd name="connsiteY7" fmla="*/ 53366 h 1456259"/>
                  <a:gd name="connsiteX8" fmla="*/ 1181900 w 1225378"/>
                  <a:gd name="connsiteY8" fmla="*/ 50378 h 1456259"/>
                  <a:gd name="connsiteX9" fmla="*/ 1073131 w 1225378"/>
                  <a:gd name="connsiteY9" fmla="*/ 119343 h 1456259"/>
                  <a:gd name="connsiteX10" fmla="*/ 987962 w 1225378"/>
                  <a:gd name="connsiteY10" fmla="*/ 144294 h 1456259"/>
                  <a:gd name="connsiteX11" fmla="*/ 806369 w 1225378"/>
                  <a:gd name="connsiteY11" fmla="*/ 214785 h 1456259"/>
                  <a:gd name="connsiteX12" fmla="*/ 710294 w 1225378"/>
                  <a:gd name="connsiteY12" fmla="*/ 262462 h 1456259"/>
                  <a:gd name="connsiteX13" fmla="*/ 794569 w 1225378"/>
                  <a:gd name="connsiteY13" fmla="*/ 168111 h 1456259"/>
                  <a:gd name="connsiteX14" fmla="*/ 914287 w 1225378"/>
                  <a:gd name="connsiteY14" fmla="*/ 61523 h 1456259"/>
                  <a:gd name="connsiteX15" fmla="*/ 912542 w 1225378"/>
                  <a:gd name="connsiteY15" fmla="*/ 58535 h 1456259"/>
                  <a:gd name="connsiteX16" fmla="*/ 867111 w 1225378"/>
                  <a:gd name="connsiteY16" fmla="*/ 90989 h 1456259"/>
                  <a:gd name="connsiteX17" fmla="*/ 932040 w 1225378"/>
                  <a:gd name="connsiteY17" fmla="*/ 6300 h 1456259"/>
                  <a:gd name="connsiteX18" fmla="*/ 928158 w 1225378"/>
                  <a:gd name="connsiteY18" fmla="*/ 2657 h 1456259"/>
                  <a:gd name="connsiteX19" fmla="*/ 854482 w 1225378"/>
                  <a:gd name="connsiteY19" fmla="*/ 101327 h 1456259"/>
                  <a:gd name="connsiteX20" fmla="*/ 825693 w 1225378"/>
                  <a:gd name="connsiteY20" fmla="*/ 126824 h 1456259"/>
                  <a:gd name="connsiteX21" fmla="*/ 906653 w 1225378"/>
                  <a:gd name="connsiteY21" fmla="*/ 2744 h 1456259"/>
                  <a:gd name="connsiteX22" fmla="*/ 904210 w 1225378"/>
                  <a:gd name="connsiteY22" fmla="*/ 454 h 1456259"/>
                  <a:gd name="connsiteX23" fmla="*/ 818212 w 1225378"/>
                  <a:gd name="connsiteY23" fmla="*/ 133934 h 1456259"/>
                  <a:gd name="connsiteX24" fmla="*/ 794766 w 1225378"/>
                  <a:gd name="connsiteY24" fmla="*/ 157489 h 1456259"/>
                  <a:gd name="connsiteX25" fmla="*/ 684056 w 1225378"/>
                  <a:gd name="connsiteY25" fmla="*/ 274960 h 1456259"/>
                  <a:gd name="connsiteX26" fmla="*/ 682660 w 1225378"/>
                  <a:gd name="connsiteY26" fmla="*/ 276661 h 1456259"/>
                  <a:gd name="connsiteX27" fmla="*/ 452539 w 1225378"/>
                  <a:gd name="connsiteY27" fmla="*/ 412714 h 1456259"/>
                  <a:gd name="connsiteX28" fmla="*/ 418101 w 1225378"/>
                  <a:gd name="connsiteY28" fmla="*/ 437731 h 1456259"/>
                  <a:gd name="connsiteX29" fmla="*/ 478101 w 1225378"/>
                  <a:gd name="connsiteY29" fmla="*/ 365080 h 1456259"/>
                  <a:gd name="connsiteX30" fmla="*/ 545822 w 1225378"/>
                  <a:gd name="connsiteY30" fmla="*/ 264142 h 1456259"/>
                  <a:gd name="connsiteX31" fmla="*/ 601656 w 1225378"/>
                  <a:gd name="connsiteY31" fmla="*/ 155766 h 1456259"/>
                  <a:gd name="connsiteX32" fmla="*/ 597404 w 1225378"/>
                  <a:gd name="connsiteY32" fmla="*/ 153672 h 1456259"/>
                  <a:gd name="connsiteX33" fmla="*/ 538668 w 1225378"/>
                  <a:gd name="connsiteY33" fmla="*/ 259191 h 1456259"/>
                  <a:gd name="connsiteX34" fmla="*/ 472016 w 1225378"/>
                  <a:gd name="connsiteY34" fmla="*/ 356247 h 1456259"/>
                  <a:gd name="connsiteX35" fmla="*/ 362004 w 1225378"/>
                  <a:gd name="connsiteY35" fmla="*/ 483227 h 1456259"/>
                  <a:gd name="connsiteX36" fmla="*/ 114500 w 1225378"/>
                  <a:gd name="connsiteY36" fmla="*/ 796599 h 1456259"/>
                  <a:gd name="connsiteX37" fmla="*/ 137379 w 1225378"/>
                  <a:gd name="connsiteY37" fmla="*/ 713370 h 1456259"/>
                  <a:gd name="connsiteX38" fmla="*/ 152646 w 1225378"/>
                  <a:gd name="connsiteY38" fmla="*/ 651560 h 1456259"/>
                  <a:gd name="connsiteX39" fmla="*/ 211447 w 1225378"/>
                  <a:gd name="connsiteY39" fmla="*/ 581679 h 1456259"/>
                  <a:gd name="connsiteX40" fmla="*/ 207150 w 1225378"/>
                  <a:gd name="connsiteY40" fmla="*/ 578713 h 1456259"/>
                  <a:gd name="connsiteX41" fmla="*/ 155612 w 1225378"/>
                  <a:gd name="connsiteY41" fmla="*/ 638342 h 1456259"/>
                  <a:gd name="connsiteX42" fmla="*/ 159691 w 1225378"/>
                  <a:gd name="connsiteY42" fmla="*/ 619433 h 1456259"/>
                  <a:gd name="connsiteX43" fmla="*/ 266344 w 1225378"/>
                  <a:gd name="connsiteY43" fmla="*/ 481090 h 1456259"/>
                  <a:gd name="connsiteX44" fmla="*/ 262723 w 1225378"/>
                  <a:gd name="connsiteY44" fmla="*/ 478581 h 1456259"/>
                  <a:gd name="connsiteX45" fmla="*/ 162505 w 1225378"/>
                  <a:gd name="connsiteY45" fmla="*/ 605387 h 1456259"/>
                  <a:gd name="connsiteX46" fmla="*/ 166278 w 1225378"/>
                  <a:gd name="connsiteY46" fmla="*/ 586543 h 1456259"/>
                  <a:gd name="connsiteX47" fmla="*/ 248088 w 1225378"/>
                  <a:gd name="connsiteY47" fmla="*/ 451777 h 1456259"/>
                  <a:gd name="connsiteX48" fmla="*/ 244992 w 1225378"/>
                  <a:gd name="connsiteY48" fmla="*/ 450250 h 1456259"/>
                  <a:gd name="connsiteX49" fmla="*/ 169986 w 1225378"/>
                  <a:gd name="connsiteY49" fmla="*/ 566804 h 1456259"/>
                  <a:gd name="connsiteX50" fmla="*/ 184817 w 1225378"/>
                  <a:gd name="connsiteY50" fmla="*/ 472562 h 1456259"/>
                  <a:gd name="connsiteX51" fmla="*/ 181218 w 1225378"/>
                  <a:gd name="connsiteY51" fmla="*/ 472409 h 1456259"/>
                  <a:gd name="connsiteX52" fmla="*/ 128371 w 1225378"/>
                  <a:gd name="connsiteY52" fmla="*/ 705867 h 1456259"/>
                  <a:gd name="connsiteX53" fmla="*/ 94107 w 1225378"/>
                  <a:gd name="connsiteY53" fmla="*/ 823360 h 1456259"/>
                  <a:gd name="connsiteX54" fmla="*/ 63507 w 1225378"/>
                  <a:gd name="connsiteY54" fmla="*/ 911910 h 1456259"/>
                  <a:gd name="connsiteX55" fmla="*/ 29810 w 1225378"/>
                  <a:gd name="connsiteY55" fmla="*/ 1023666 h 1456259"/>
                  <a:gd name="connsiteX56" fmla="*/ 1151 w 1225378"/>
                  <a:gd name="connsiteY56" fmla="*/ 1451477 h 1456259"/>
                  <a:gd name="connsiteX57" fmla="*/ 13431 w 1225378"/>
                  <a:gd name="connsiteY57" fmla="*/ 1448838 h 1456259"/>
                  <a:gd name="connsiteX58" fmla="*/ 33104 w 1225378"/>
                  <a:gd name="connsiteY58" fmla="*/ 1071169 h 1456259"/>
                  <a:gd name="connsiteX59" fmla="*/ 60279 w 1225378"/>
                  <a:gd name="connsiteY59" fmla="*/ 961311 h 1456259"/>
                  <a:gd name="connsiteX60" fmla="*/ 237576 w 1225378"/>
                  <a:gd name="connsiteY60" fmla="*/ 754832 h 1456259"/>
                  <a:gd name="connsiteX61" fmla="*/ 499279 w 1225378"/>
                  <a:gd name="connsiteY61" fmla="*/ 611210 h 1456259"/>
                  <a:gd name="connsiteX62" fmla="*/ 497425 w 1225378"/>
                  <a:gd name="connsiteY62" fmla="*/ 606652 h 1456259"/>
                  <a:gd name="connsiteX63" fmla="*/ 76266 w 1225378"/>
                  <a:gd name="connsiteY63" fmla="*/ 914047 h 1456259"/>
                  <a:gd name="connsiteX64" fmla="*/ 171752 w 1225378"/>
                  <a:gd name="connsiteY64" fmla="*/ 720873 h 1456259"/>
                  <a:gd name="connsiteX65" fmla="*/ 478363 w 1225378"/>
                  <a:gd name="connsiteY65" fmla="*/ 456967 h 1456259"/>
                  <a:gd name="connsiteX66" fmla="*/ 711799 w 1225378"/>
                  <a:gd name="connsiteY66" fmla="*/ 426934 h 1456259"/>
                  <a:gd name="connsiteX67" fmla="*/ 711886 w 1225378"/>
                  <a:gd name="connsiteY67" fmla="*/ 420370 h 1456259"/>
                  <a:gd name="connsiteX68" fmla="*/ 699672 w 1225378"/>
                  <a:gd name="connsiteY68" fmla="*/ 420893 h 1456259"/>
                  <a:gd name="connsiteX69" fmla="*/ 791690 w 1225378"/>
                  <a:gd name="connsiteY69" fmla="*/ 379737 h 1456259"/>
                  <a:gd name="connsiteX70" fmla="*/ 790229 w 1225378"/>
                  <a:gd name="connsiteY70" fmla="*/ 374066 h 1456259"/>
                  <a:gd name="connsiteX71" fmla="*/ 686106 w 1225378"/>
                  <a:gd name="connsiteY71" fmla="*/ 421482 h 1456259"/>
                  <a:gd name="connsiteX72" fmla="*/ 660370 w 1225378"/>
                  <a:gd name="connsiteY72" fmla="*/ 423379 h 1456259"/>
                  <a:gd name="connsiteX73" fmla="*/ 781069 w 1225378"/>
                  <a:gd name="connsiteY73" fmla="*/ 373368 h 1456259"/>
                  <a:gd name="connsiteX74" fmla="*/ 780349 w 1225378"/>
                  <a:gd name="connsiteY74" fmla="*/ 367349 h 1456259"/>
                  <a:gd name="connsiteX75" fmla="*/ 650228 w 1225378"/>
                  <a:gd name="connsiteY75" fmla="*/ 424339 h 1456259"/>
                  <a:gd name="connsiteX76" fmla="*/ 612387 w 1225378"/>
                  <a:gd name="connsiteY76" fmla="*/ 428243 h 1456259"/>
                  <a:gd name="connsiteX77" fmla="*/ 760763 w 1225378"/>
                  <a:gd name="connsiteY77" fmla="*/ 367697 h 1456259"/>
                  <a:gd name="connsiteX78" fmla="*/ 760065 w 1225378"/>
                  <a:gd name="connsiteY78" fmla="*/ 361874 h 1456259"/>
                  <a:gd name="connsiteX79" fmla="*/ 603249 w 1225378"/>
                  <a:gd name="connsiteY79" fmla="*/ 429268 h 1456259"/>
                  <a:gd name="connsiteX80" fmla="*/ 585975 w 1225378"/>
                  <a:gd name="connsiteY80" fmla="*/ 431209 h 1456259"/>
                  <a:gd name="connsiteX81" fmla="*/ 531711 w 1225378"/>
                  <a:gd name="connsiteY81" fmla="*/ 438101 h 1456259"/>
                  <a:gd name="connsiteX82" fmla="*/ 670752 w 1225378"/>
                  <a:gd name="connsiteY82" fmla="*/ 368723 h 1456259"/>
                  <a:gd name="connsiteX83" fmla="*/ 670010 w 1225378"/>
                  <a:gd name="connsiteY83" fmla="*/ 362419 h 1456259"/>
                  <a:gd name="connsiteX84" fmla="*/ 521481 w 1225378"/>
                  <a:gd name="connsiteY84" fmla="*/ 439781 h 1456259"/>
                  <a:gd name="connsiteX85" fmla="*/ 508177 w 1225378"/>
                  <a:gd name="connsiteY85" fmla="*/ 442115 h 1456259"/>
                  <a:gd name="connsiteX86" fmla="*/ 648549 w 1225378"/>
                  <a:gd name="connsiteY86" fmla="*/ 361940 h 1456259"/>
                  <a:gd name="connsiteX87" fmla="*/ 647175 w 1225378"/>
                  <a:gd name="connsiteY87" fmla="*/ 356531 h 1456259"/>
                  <a:gd name="connsiteX88" fmla="*/ 499519 w 1225378"/>
                  <a:gd name="connsiteY88" fmla="*/ 440915 h 1456259"/>
                  <a:gd name="connsiteX89" fmla="*/ 498363 w 1225378"/>
                  <a:gd name="connsiteY89" fmla="*/ 444077 h 1456259"/>
                  <a:gd name="connsiteX90" fmla="*/ 467523 w 1225378"/>
                  <a:gd name="connsiteY90" fmla="*/ 451951 h 1456259"/>
                  <a:gd name="connsiteX91" fmla="*/ 345537 w 1225378"/>
                  <a:gd name="connsiteY91" fmla="*/ 512627 h 1456259"/>
                  <a:gd name="connsiteX92" fmla="*/ 429660 w 1225378"/>
                  <a:gd name="connsiteY92" fmla="*/ 442943 h 1456259"/>
                  <a:gd name="connsiteX93" fmla="*/ 777274 w 1225378"/>
                  <a:gd name="connsiteY93" fmla="*/ 241459 h 1456259"/>
                  <a:gd name="connsiteX94" fmla="*/ 779608 w 1225378"/>
                  <a:gd name="connsiteY94" fmla="*/ 240281 h 1456259"/>
                  <a:gd name="connsiteX95" fmla="*/ 909510 w 1225378"/>
                  <a:gd name="connsiteY95" fmla="*/ 236246 h 1456259"/>
                  <a:gd name="connsiteX96" fmla="*/ 983861 w 1225378"/>
                  <a:gd name="connsiteY96" fmla="*/ 246061 h 1456259"/>
                  <a:gd name="connsiteX97" fmla="*/ 1054222 w 1225378"/>
                  <a:gd name="connsiteY97" fmla="*/ 263226 h 1456259"/>
                  <a:gd name="connsiteX98" fmla="*/ 1057014 w 1225378"/>
                  <a:gd name="connsiteY98" fmla="*/ 256334 h 1456259"/>
                  <a:gd name="connsiteX99" fmla="*/ 910731 w 1225378"/>
                  <a:gd name="connsiteY99" fmla="*/ 227413 h 1456259"/>
                  <a:gd name="connsiteX100" fmla="*/ 797841 w 1225378"/>
                  <a:gd name="connsiteY100" fmla="*/ 231186 h 1456259"/>
                  <a:gd name="connsiteX101" fmla="*/ 982640 w 1225378"/>
                  <a:gd name="connsiteY101" fmla="*/ 156529 h 1456259"/>
                  <a:gd name="connsiteX102" fmla="*/ 1096905 w 1225378"/>
                  <a:gd name="connsiteY102" fmla="*/ 121611 h 1456259"/>
                  <a:gd name="connsiteX103" fmla="*/ 1210297 w 1225378"/>
                  <a:gd name="connsiteY103" fmla="*/ 134043 h 1456259"/>
                  <a:gd name="connsiteX104" fmla="*/ 1203776 w 1225378"/>
                  <a:gd name="connsiteY104" fmla="*/ 130946 h 1456259"/>
                  <a:gd name="connsiteX105" fmla="*/ 1111082 w 1225378"/>
                  <a:gd name="connsiteY105" fmla="*/ 116616 h 1456259"/>
                  <a:gd name="connsiteX106" fmla="*/ 1111082 w 1225378"/>
                  <a:gd name="connsiteY106" fmla="*/ 116616 h 145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225378" h="1456259">
                    <a:moveTo>
                      <a:pt x="1111082" y="116616"/>
                    </a:moveTo>
                    <a:cubicBezTo>
                      <a:pt x="1133568" y="108394"/>
                      <a:pt x="1168683" y="93192"/>
                      <a:pt x="1190362" y="81894"/>
                    </a:cubicBezTo>
                    <a:cubicBezTo>
                      <a:pt x="1193001" y="80520"/>
                      <a:pt x="1191453" y="76856"/>
                      <a:pt x="1188748" y="77947"/>
                    </a:cubicBezTo>
                    <a:cubicBezTo>
                      <a:pt x="1177211" y="82658"/>
                      <a:pt x="1152652" y="92887"/>
                      <a:pt x="1140962" y="97096"/>
                    </a:cubicBezTo>
                    <a:cubicBezTo>
                      <a:pt x="1177843" y="76769"/>
                      <a:pt x="1181006" y="69899"/>
                      <a:pt x="1223514" y="56267"/>
                    </a:cubicBezTo>
                    <a:cubicBezTo>
                      <a:pt x="1226262" y="55395"/>
                      <a:pt x="1225869" y="51491"/>
                      <a:pt x="1223013" y="51949"/>
                    </a:cubicBezTo>
                    <a:cubicBezTo>
                      <a:pt x="1171540" y="59997"/>
                      <a:pt x="1133110" y="100935"/>
                      <a:pt x="1082575" y="116486"/>
                    </a:cubicBezTo>
                    <a:cubicBezTo>
                      <a:pt x="1114288" y="91883"/>
                      <a:pt x="1146676" y="70051"/>
                      <a:pt x="1182707" y="53366"/>
                    </a:cubicBezTo>
                    <a:cubicBezTo>
                      <a:pt x="1186393" y="51665"/>
                      <a:pt x="1185564" y="48895"/>
                      <a:pt x="1181900" y="50378"/>
                    </a:cubicBezTo>
                    <a:cubicBezTo>
                      <a:pt x="1166764" y="56507"/>
                      <a:pt x="1073306" y="107042"/>
                      <a:pt x="1073131" y="119343"/>
                    </a:cubicBezTo>
                    <a:cubicBezTo>
                      <a:pt x="1044800" y="127914"/>
                      <a:pt x="1016337" y="135962"/>
                      <a:pt x="987962" y="144294"/>
                    </a:cubicBezTo>
                    <a:cubicBezTo>
                      <a:pt x="925628" y="162615"/>
                      <a:pt x="865562" y="185952"/>
                      <a:pt x="806369" y="214785"/>
                    </a:cubicBezTo>
                    <a:cubicBezTo>
                      <a:pt x="774373" y="230358"/>
                      <a:pt x="742268" y="246192"/>
                      <a:pt x="710294" y="262462"/>
                    </a:cubicBezTo>
                    <a:cubicBezTo>
                      <a:pt x="740392" y="232931"/>
                      <a:pt x="765714" y="199016"/>
                      <a:pt x="794569" y="168111"/>
                    </a:cubicBezTo>
                    <a:cubicBezTo>
                      <a:pt x="831233" y="128830"/>
                      <a:pt x="872171" y="94522"/>
                      <a:pt x="914287" y="61523"/>
                    </a:cubicBezTo>
                    <a:cubicBezTo>
                      <a:pt x="915944" y="60215"/>
                      <a:pt x="914374" y="57358"/>
                      <a:pt x="912542" y="58535"/>
                    </a:cubicBezTo>
                    <a:cubicBezTo>
                      <a:pt x="896838" y="68546"/>
                      <a:pt x="881724" y="79430"/>
                      <a:pt x="867111" y="90989"/>
                    </a:cubicBezTo>
                    <a:cubicBezTo>
                      <a:pt x="886762" y="61371"/>
                      <a:pt x="908289" y="32952"/>
                      <a:pt x="932040" y="6300"/>
                    </a:cubicBezTo>
                    <a:cubicBezTo>
                      <a:pt x="934243" y="3835"/>
                      <a:pt x="930513" y="280"/>
                      <a:pt x="928158" y="2657"/>
                    </a:cubicBezTo>
                    <a:cubicBezTo>
                      <a:pt x="918169" y="12668"/>
                      <a:pt x="845540" y="92320"/>
                      <a:pt x="854482" y="101327"/>
                    </a:cubicBezTo>
                    <a:cubicBezTo>
                      <a:pt x="844646" y="109550"/>
                      <a:pt x="835049" y="118056"/>
                      <a:pt x="825693" y="126824"/>
                    </a:cubicBezTo>
                    <a:cubicBezTo>
                      <a:pt x="846674" y="81218"/>
                      <a:pt x="875028" y="42243"/>
                      <a:pt x="906653" y="2744"/>
                    </a:cubicBezTo>
                    <a:cubicBezTo>
                      <a:pt x="907962" y="1109"/>
                      <a:pt x="905780" y="-920"/>
                      <a:pt x="904210" y="454"/>
                    </a:cubicBezTo>
                    <a:cubicBezTo>
                      <a:pt x="889052" y="13737"/>
                      <a:pt x="806478" y="119016"/>
                      <a:pt x="818212" y="133934"/>
                    </a:cubicBezTo>
                    <a:cubicBezTo>
                      <a:pt x="810251" y="141633"/>
                      <a:pt x="802399" y="149463"/>
                      <a:pt x="794766" y="157489"/>
                    </a:cubicBezTo>
                    <a:cubicBezTo>
                      <a:pt x="757688" y="196464"/>
                      <a:pt x="726586" y="241568"/>
                      <a:pt x="684056" y="274960"/>
                    </a:cubicBezTo>
                    <a:cubicBezTo>
                      <a:pt x="683402" y="275483"/>
                      <a:pt x="682944" y="276072"/>
                      <a:pt x="682660" y="276661"/>
                    </a:cubicBezTo>
                    <a:cubicBezTo>
                      <a:pt x="603619" y="317686"/>
                      <a:pt x="525735" y="361896"/>
                      <a:pt x="452539" y="412714"/>
                    </a:cubicBezTo>
                    <a:cubicBezTo>
                      <a:pt x="440892" y="420806"/>
                      <a:pt x="429420" y="429181"/>
                      <a:pt x="418101" y="437731"/>
                    </a:cubicBezTo>
                    <a:cubicBezTo>
                      <a:pt x="439191" y="414546"/>
                      <a:pt x="459213" y="390337"/>
                      <a:pt x="478101" y="365080"/>
                    </a:cubicBezTo>
                    <a:cubicBezTo>
                      <a:pt x="502397" y="332626"/>
                      <a:pt x="524971" y="298711"/>
                      <a:pt x="545822" y="264142"/>
                    </a:cubicBezTo>
                    <a:cubicBezTo>
                      <a:pt x="566607" y="229703"/>
                      <a:pt x="588527" y="193433"/>
                      <a:pt x="601656" y="155766"/>
                    </a:cubicBezTo>
                    <a:cubicBezTo>
                      <a:pt x="602551" y="153192"/>
                      <a:pt x="599017" y="151011"/>
                      <a:pt x="597404" y="153672"/>
                    </a:cubicBezTo>
                    <a:cubicBezTo>
                      <a:pt x="576487" y="188133"/>
                      <a:pt x="559650" y="224687"/>
                      <a:pt x="538668" y="259191"/>
                    </a:cubicBezTo>
                    <a:cubicBezTo>
                      <a:pt x="518254" y="292713"/>
                      <a:pt x="495985" y="324993"/>
                      <a:pt x="472016" y="356247"/>
                    </a:cubicBezTo>
                    <a:cubicBezTo>
                      <a:pt x="437992" y="400609"/>
                      <a:pt x="401110" y="443009"/>
                      <a:pt x="362004" y="483227"/>
                    </a:cubicBezTo>
                    <a:cubicBezTo>
                      <a:pt x="258841" y="572824"/>
                      <a:pt x="178012" y="674221"/>
                      <a:pt x="114500" y="796599"/>
                    </a:cubicBezTo>
                    <a:cubicBezTo>
                      <a:pt x="122592" y="768681"/>
                      <a:pt x="130051" y="740742"/>
                      <a:pt x="137379" y="713370"/>
                    </a:cubicBezTo>
                    <a:cubicBezTo>
                      <a:pt x="142897" y="692781"/>
                      <a:pt x="147957" y="672192"/>
                      <a:pt x="152646" y="651560"/>
                    </a:cubicBezTo>
                    <a:cubicBezTo>
                      <a:pt x="172450" y="628266"/>
                      <a:pt x="193148" y="606238"/>
                      <a:pt x="211447" y="581679"/>
                    </a:cubicBezTo>
                    <a:cubicBezTo>
                      <a:pt x="213650" y="578735"/>
                      <a:pt x="209397" y="575769"/>
                      <a:pt x="207150" y="578713"/>
                    </a:cubicBezTo>
                    <a:cubicBezTo>
                      <a:pt x="191381" y="599411"/>
                      <a:pt x="174675" y="620371"/>
                      <a:pt x="155612" y="638342"/>
                    </a:cubicBezTo>
                    <a:cubicBezTo>
                      <a:pt x="156986" y="632039"/>
                      <a:pt x="158361" y="625736"/>
                      <a:pt x="159691" y="619433"/>
                    </a:cubicBezTo>
                    <a:cubicBezTo>
                      <a:pt x="197619" y="574722"/>
                      <a:pt x="234348" y="530207"/>
                      <a:pt x="266344" y="481090"/>
                    </a:cubicBezTo>
                    <a:cubicBezTo>
                      <a:pt x="268023" y="478516"/>
                      <a:pt x="264555" y="476052"/>
                      <a:pt x="262723" y="478581"/>
                    </a:cubicBezTo>
                    <a:cubicBezTo>
                      <a:pt x="231513" y="522071"/>
                      <a:pt x="198906" y="565736"/>
                      <a:pt x="162505" y="605387"/>
                    </a:cubicBezTo>
                    <a:cubicBezTo>
                      <a:pt x="163769" y="599106"/>
                      <a:pt x="165056" y="592824"/>
                      <a:pt x="166278" y="586543"/>
                    </a:cubicBezTo>
                    <a:cubicBezTo>
                      <a:pt x="196703" y="543511"/>
                      <a:pt x="224402" y="498451"/>
                      <a:pt x="248088" y="451777"/>
                    </a:cubicBezTo>
                    <a:cubicBezTo>
                      <a:pt x="249048" y="449901"/>
                      <a:pt x="246104" y="448396"/>
                      <a:pt x="244992" y="450250"/>
                    </a:cubicBezTo>
                    <a:cubicBezTo>
                      <a:pt x="220847" y="489705"/>
                      <a:pt x="196027" y="528549"/>
                      <a:pt x="169986" y="566804"/>
                    </a:cubicBezTo>
                    <a:cubicBezTo>
                      <a:pt x="175634" y="535507"/>
                      <a:pt x="180564" y="504100"/>
                      <a:pt x="184817" y="472562"/>
                    </a:cubicBezTo>
                    <a:cubicBezTo>
                      <a:pt x="185144" y="470206"/>
                      <a:pt x="181632" y="470054"/>
                      <a:pt x="181218" y="472409"/>
                    </a:cubicBezTo>
                    <a:cubicBezTo>
                      <a:pt x="166976" y="550490"/>
                      <a:pt x="148764" y="628593"/>
                      <a:pt x="128371" y="705867"/>
                    </a:cubicBezTo>
                    <a:cubicBezTo>
                      <a:pt x="117968" y="745235"/>
                      <a:pt x="106561" y="784407"/>
                      <a:pt x="94107" y="823360"/>
                    </a:cubicBezTo>
                    <a:cubicBezTo>
                      <a:pt x="84642" y="853000"/>
                      <a:pt x="73453" y="882357"/>
                      <a:pt x="63507" y="911910"/>
                    </a:cubicBezTo>
                    <a:cubicBezTo>
                      <a:pt x="50029" y="948508"/>
                      <a:pt x="38731" y="985825"/>
                      <a:pt x="29810" y="1023666"/>
                    </a:cubicBezTo>
                    <a:cubicBezTo>
                      <a:pt x="-3669" y="1166001"/>
                      <a:pt x="-1030" y="1309644"/>
                      <a:pt x="1151" y="1451477"/>
                    </a:cubicBezTo>
                    <a:cubicBezTo>
                      <a:pt x="1282" y="1459416"/>
                      <a:pt x="13561" y="1456733"/>
                      <a:pt x="13431" y="1448838"/>
                    </a:cubicBezTo>
                    <a:cubicBezTo>
                      <a:pt x="11490" y="1323690"/>
                      <a:pt x="10006" y="1197124"/>
                      <a:pt x="33104" y="1071169"/>
                    </a:cubicBezTo>
                    <a:cubicBezTo>
                      <a:pt x="39887" y="1034223"/>
                      <a:pt x="49003" y="997538"/>
                      <a:pt x="60279" y="961311"/>
                    </a:cubicBezTo>
                    <a:cubicBezTo>
                      <a:pt x="102962" y="880263"/>
                      <a:pt x="163246" y="811124"/>
                      <a:pt x="237576" y="754832"/>
                    </a:cubicBezTo>
                    <a:cubicBezTo>
                      <a:pt x="318035" y="693915"/>
                      <a:pt x="408504" y="650927"/>
                      <a:pt x="499279" y="611210"/>
                    </a:cubicBezTo>
                    <a:cubicBezTo>
                      <a:pt x="502419" y="609836"/>
                      <a:pt x="500522" y="605496"/>
                      <a:pt x="497425" y="606652"/>
                    </a:cubicBezTo>
                    <a:cubicBezTo>
                      <a:pt x="341459" y="665802"/>
                      <a:pt x="166060" y="763032"/>
                      <a:pt x="76266" y="914047"/>
                    </a:cubicBezTo>
                    <a:cubicBezTo>
                      <a:pt x="100934" y="846981"/>
                      <a:pt x="133061" y="782029"/>
                      <a:pt x="171752" y="720873"/>
                    </a:cubicBezTo>
                    <a:cubicBezTo>
                      <a:pt x="245079" y="604973"/>
                      <a:pt x="342026" y="490643"/>
                      <a:pt x="478363" y="456967"/>
                    </a:cubicBezTo>
                    <a:cubicBezTo>
                      <a:pt x="555375" y="437949"/>
                      <a:pt x="634328" y="438843"/>
                      <a:pt x="711799" y="426934"/>
                    </a:cubicBezTo>
                    <a:cubicBezTo>
                      <a:pt x="715507" y="426367"/>
                      <a:pt x="715638" y="420282"/>
                      <a:pt x="711886" y="420370"/>
                    </a:cubicBezTo>
                    <a:cubicBezTo>
                      <a:pt x="707808" y="420457"/>
                      <a:pt x="703751" y="420718"/>
                      <a:pt x="699672" y="420893"/>
                    </a:cubicBezTo>
                    <a:cubicBezTo>
                      <a:pt x="730381" y="407283"/>
                      <a:pt x="760567" y="392496"/>
                      <a:pt x="791690" y="379737"/>
                    </a:cubicBezTo>
                    <a:cubicBezTo>
                      <a:pt x="794918" y="378406"/>
                      <a:pt x="793610" y="373041"/>
                      <a:pt x="790229" y="374066"/>
                    </a:cubicBezTo>
                    <a:cubicBezTo>
                      <a:pt x="755136" y="384644"/>
                      <a:pt x="717077" y="400217"/>
                      <a:pt x="686106" y="421482"/>
                    </a:cubicBezTo>
                    <a:cubicBezTo>
                      <a:pt x="677535" y="422005"/>
                      <a:pt x="668963" y="422638"/>
                      <a:pt x="660370" y="423379"/>
                    </a:cubicBezTo>
                    <a:cubicBezTo>
                      <a:pt x="699367" y="402092"/>
                      <a:pt x="738691" y="385124"/>
                      <a:pt x="781069" y="373368"/>
                    </a:cubicBezTo>
                    <a:cubicBezTo>
                      <a:pt x="784929" y="372300"/>
                      <a:pt x="784275" y="366367"/>
                      <a:pt x="780349" y="367349"/>
                    </a:cubicBezTo>
                    <a:cubicBezTo>
                      <a:pt x="735027" y="378668"/>
                      <a:pt x="690054" y="397665"/>
                      <a:pt x="650228" y="424339"/>
                    </a:cubicBezTo>
                    <a:cubicBezTo>
                      <a:pt x="637622" y="425539"/>
                      <a:pt x="625016" y="426825"/>
                      <a:pt x="612387" y="428243"/>
                    </a:cubicBezTo>
                    <a:cubicBezTo>
                      <a:pt x="659018" y="402245"/>
                      <a:pt x="709967" y="379279"/>
                      <a:pt x="760763" y="367697"/>
                    </a:cubicBezTo>
                    <a:cubicBezTo>
                      <a:pt x="764602" y="366825"/>
                      <a:pt x="763773" y="360740"/>
                      <a:pt x="760065" y="361874"/>
                    </a:cubicBezTo>
                    <a:cubicBezTo>
                      <a:pt x="704820" y="378559"/>
                      <a:pt x="653434" y="397927"/>
                      <a:pt x="603249" y="429268"/>
                    </a:cubicBezTo>
                    <a:cubicBezTo>
                      <a:pt x="597491" y="429923"/>
                      <a:pt x="591733" y="430577"/>
                      <a:pt x="585975" y="431209"/>
                    </a:cubicBezTo>
                    <a:cubicBezTo>
                      <a:pt x="567916" y="433216"/>
                      <a:pt x="549792" y="435331"/>
                      <a:pt x="531711" y="438101"/>
                    </a:cubicBezTo>
                    <a:cubicBezTo>
                      <a:pt x="576902" y="410729"/>
                      <a:pt x="620719" y="385582"/>
                      <a:pt x="670752" y="368723"/>
                    </a:cubicBezTo>
                    <a:cubicBezTo>
                      <a:pt x="674721" y="367370"/>
                      <a:pt x="674002" y="361045"/>
                      <a:pt x="670010" y="362419"/>
                    </a:cubicBezTo>
                    <a:cubicBezTo>
                      <a:pt x="618669" y="379868"/>
                      <a:pt x="564644" y="404186"/>
                      <a:pt x="521481" y="439781"/>
                    </a:cubicBezTo>
                    <a:cubicBezTo>
                      <a:pt x="517032" y="440522"/>
                      <a:pt x="512605" y="441264"/>
                      <a:pt x="508177" y="442115"/>
                    </a:cubicBezTo>
                    <a:cubicBezTo>
                      <a:pt x="552736" y="409006"/>
                      <a:pt x="597382" y="382289"/>
                      <a:pt x="648549" y="361940"/>
                    </a:cubicBezTo>
                    <a:cubicBezTo>
                      <a:pt x="651646" y="360696"/>
                      <a:pt x="650359" y="355527"/>
                      <a:pt x="647175" y="356531"/>
                    </a:cubicBezTo>
                    <a:cubicBezTo>
                      <a:pt x="594655" y="373128"/>
                      <a:pt x="541046" y="402354"/>
                      <a:pt x="499519" y="440915"/>
                    </a:cubicBezTo>
                    <a:cubicBezTo>
                      <a:pt x="498450" y="441918"/>
                      <a:pt x="498166" y="443074"/>
                      <a:pt x="498363" y="444077"/>
                    </a:cubicBezTo>
                    <a:cubicBezTo>
                      <a:pt x="488024" y="446302"/>
                      <a:pt x="477730" y="448876"/>
                      <a:pt x="467523" y="451951"/>
                    </a:cubicBezTo>
                    <a:cubicBezTo>
                      <a:pt x="424644" y="464884"/>
                      <a:pt x="383836" y="486760"/>
                      <a:pt x="345537" y="512627"/>
                    </a:cubicBezTo>
                    <a:cubicBezTo>
                      <a:pt x="372321" y="487960"/>
                      <a:pt x="400369" y="464645"/>
                      <a:pt x="429660" y="442943"/>
                    </a:cubicBezTo>
                    <a:cubicBezTo>
                      <a:pt x="537948" y="362725"/>
                      <a:pt x="658560" y="301808"/>
                      <a:pt x="777274" y="241459"/>
                    </a:cubicBezTo>
                    <a:cubicBezTo>
                      <a:pt x="778059" y="241066"/>
                      <a:pt x="778822" y="240674"/>
                      <a:pt x="779608" y="240281"/>
                    </a:cubicBezTo>
                    <a:cubicBezTo>
                      <a:pt x="823206" y="235897"/>
                      <a:pt x="866151" y="233062"/>
                      <a:pt x="909510" y="236246"/>
                    </a:cubicBezTo>
                    <a:cubicBezTo>
                      <a:pt x="934592" y="238078"/>
                      <a:pt x="959456" y="241263"/>
                      <a:pt x="983861" y="246061"/>
                    </a:cubicBezTo>
                    <a:cubicBezTo>
                      <a:pt x="1007635" y="250750"/>
                      <a:pt x="1030383" y="258929"/>
                      <a:pt x="1054222" y="263226"/>
                    </a:cubicBezTo>
                    <a:cubicBezTo>
                      <a:pt x="1058693" y="264033"/>
                      <a:pt x="1061049" y="258297"/>
                      <a:pt x="1057014" y="256334"/>
                    </a:cubicBezTo>
                    <a:cubicBezTo>
                      <a:pt x="1014723" y="235832"/>
                      <a:pt x="958605" y="230118"/>
                      <a:pt x="910731" y="227413"/>
                    </a:cubicBezTo>
                    <a:cubicBezTo>
                      <a:pt x="874003" y="225341"/>
                      <a:pt x="835551" y="225886"/>
                      <a:pt x="797841" y="231186"/>
                    </a:cubicBezTo>
                    <a:cubicBezTo>
                      <a:pt x="858038" y="201524"/>
                      <a:pt x="918954" y="175832"/>
                      <a:pt x="982640" y="156529"/>
                    </a:cubicBezTo>
                    <a:cubicBezTo>
                      <a:pt x="1020830" y="144970"/>
                      <a:pt x="1059238" y="134588"/>
                      <a:pt x="1096905" y="121611"/>
                    </a:cubicBezTo>
                    <a:cubicBezTo>
                      <a:pt x="1113873" y="127194"/>
                      <a:pt x="1182511" y="139648"/>
                      <a:pt x="1210297" y="134043"/>
                    </a:cubicBezTo>
                    <a:cubicBezTo>
                      <a:pt x="1224801" y="131120"/>
                      <a:pt x="1211540" y="130989"/>
                      <a:pt x="1203776" y="130946"/>
                    </a:cubicBezTo>
                    <a:cubicBezTo>
                      <a:pt x="1169293" y="130815"/>
                      <a:pt x="1126763" y="119365"/>
                      <a:pt x="1111082" y="116616"/>
                    </a:cubicBezTo>
                    <a:lnTo>
                      <a:pt x="1111082" y="116616"/>
                    </a:lnTo>
                    <a:close/>
                  </a:path>
                </a:pathLst>
              </a:custGeom>
              <a:solidFill>
                <a:srgbClr val="2E96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21" name="Freeform: Shape 1920">
                <a:extLst>
                  <a:ext uri="{FF2B5EF4-FFF2-40B4-BE49-F238E27FC236}">
                    <a16:creationId xmlns:a16="http://schemas.microsoft.com/office/drawing/2014/main" id="{24B5F79A-725C-4C7D-A9B1-9767634B0B80}"/>
                  </a:ext>
                </a:extLst>
              </p:cNvPr>
              <p:cNvSpPr/>
              <p:nvPr/>
            </p:nvSpPr>
            <p:spPr>
              <a:xfrm>
                <a:off x="2035896" y="6535406"/>
                <a:ext cx="409877" cy="426438"/>
              </a:xfrm>
              <a:custGeom>
                <a:avLst/>
                <a:gdLst>
                  <a:gd name="connsiteX0" fmla="*/ 1 w 409877"/>
                  <a:gd name="connsiteY0" fmla="*/ 422259 h 426438"/>
                  <a:gd name="connsiteX1" fmla="*/ 86915 w 409877"/>
                  <a:gd name="connsiteY1" fmla="*/ 95387 h 426438"/>
                  <a:gd name="connsiteX2" fmla="*/ 89685 w 409877"/>
                  <a:gd name="connsiteY2" fmla="*/ 96390 h 426438"/>
                  <a:gd name="connsiteX3" fmla="*/ 46544 w 409877"/>
                  <a:gd name="connsiteY3" fmla="*/ 257852 h 426438"/>
                  <a:gd name="connsiteX4" fmla="*/ 124538 w 409877"/>
                  <a:gd name="connsiteY4" fmla="*/ 141036 h 426438"/>
                  <a:gd name="connsiteX5" fmla="*/ 408706 w 409877"/>
                  <a:gd name="connsiteY5" fmla="*/ 162 h 426438"/>
                  <a:gd name="connsiteX6" fmla="*/ 408466 w 409877"/>
                  <a:gd name="connsiteY6" fmla="*/ 2823 h 426438"/>
                  <a:gd name="connsiteX7" fmla="*/ 126675 w 409877"/>
                  <a:gd name="connsiteY7" fmla="*/ 160796 h 426438"/>
                  <a:gd name="connsiteX8" fmla="*/ 118649 w 409877"/>
                  <a:gd name="connsiteY8" fmla="*/ 170894 h 426438"/>
                  <a:gd name="connsiteX9" fmla="*/ 133110 w 409877"/>
                  <a:gd name="connsiteY9" fmla="*/ 161319 h 426438"/>
                  <a:gd name="connsiteX10" fmla="*/ 198803 w 409877"/>
                  <a:gd name="connsiteY10" fmla="*/ 140708 h 426438"/>
                  <a:gd name="connsiteX11" fmla="*/ 199544 w 409877"/>
                  <a:gd name="connsiteY11" fmla="*/ 142955 h 426438"/>
                  <a:gd name="connsiteX12" fmla="*/ 135356 w 409877"/>
                  <a:gd name="connsiteY12" fmla="*/ 171003 h 426438"/>
                  <a:gd name="connsiteX13" fmla="*/ 49750 w 409877"/>
                  <a:gd name="connsiteY13" fmla="*/ 285246 h 426438"/>
                  <a:gd name="connsiteX14" fmla="*/ 7482 w 409877"/>
                  <a:gd name="connsiteY14" fmla="*/ 423873 h 426438"/>
                  <a:gd name="connsiteX15" fmla="*/ 1 w 409877"/>
                  <a:gd name="connsiteY15" fmla="*/ 422259 h 426438"/>
                  <a:gd name="connsiteX16" fmla="*/ 1 w 409877"/>
                  <a:gd name="connsiteY16" fmla="*/ 422259 h 426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9877" h="426438">
                    <a:moveTo>
                      <a:pt x="1" y="422259"/>
                    </a:moveTo>
                    <a:cubicBezTo>
                      <a:pt x="1157" y="362520"/>
                      <a:pt x="62008" y="147491"/>
                      <a:pt x="86915" y="95387"/>
                    </a:cubicBezTo>
                    <a:cubicBezTo>
                      <a:pt x="87722" y="93685"/>
                      <a:pt x="90187" y="94536"/>
                      <a:pt x="89685" y="96390"/>
                    </a:cubicBezTo>
                    <a:cubicBezTo>
                      <a:pt x="75094" y="150741"/>
                      <a:pt x="55617" y="202781"/>
                      <a:pt x="46544" y="257852"/>
                    </a:cubicBezTo>
                    <a:cubicBezTo>
                      <a:pt x="67199" y="215671"/>
                      <a:pt x="93393" y="176194"/>
                      <a:pt x="124538" y="141036"/>
                    </a:cubicBezTo>
                    <a:cubicBezTo>
                      <a:pt x="197319" y="58832"/>
                      <a:pt x="296186" y="-3611"/>
                      <a:pt x="408706" y="162"/>
                    </a:cubicBezTo>
                    <a:cubicBezTo>
                      <a:pt x="410450" y="228"/>
                      <a:pt x="410145" y="2758"/>
                      <a:pt x="408466" y="2823"/>
                    </a:cubicBezTo>
                    <a:cubicBezTo>
                      <a:pt x="297560" y="6814"/>
                      <a:pt x="195116" y="77698"/>
                      <a:pt x="126675" y="160796"/>
                    </a:cubicBezTo>
                    <a:cubicBezTo>
                      <a:pt x="123949" y="164111"/>
                      <a:pt x="121288" y="167513"/>
                      <a:pt x="118649" y="170894"/>
                    </a:cubicBezTo>
                    <a:cubicBezTo>
                      <a:pt x="123731" y="167361"/>
                      <a:pt x="128769" y="164154"/>
                      <a:pt x="133110" y="161319"/>
                    </a:cubicBezTo>
                    <a:cubicBezTo>
                      <a:pt x="152237" y="148800"/>
                      <a:pt x="176338" y="143238"/>
                      <a:pt x="198803" y="140708"/>
                    </a:cubicBezTo>
                    <a:cubicBezTo>
                      <a:pt x="200111" y="140556"/>
                      <a:pt x="200809" y="142344"/>
                      <a:pt x="199544" y="142955"/>
                    </a:cubicBezTo>
                    <a:cubicBezTo>
                      <a:pt x="178279" y="153271"/>
                      <a:pt x="154767" y="156892"/>
                      <a:pt x="135356" y="171003"/>
                    </a:cubicBezTo>
                    <a:cubicBezTo>
                      <a:pt x="89663" y="204198"/>
                      <a:pt x="72695" y="233315"/>
                      <a:pt x="49750" y="285246"/>
                    </a:cubicBezTo>
                    <a:cubicBezTo>
                      <a:pt x="29838" y="330284"/>
                      <a:pt x="19718" y="376544"/>
                      <a:pt x="7482" y="423873"/>
                    </a:cubicBezTo>
                    <a:cubicBezTo>
                      <a:pt x="6348" y="428365"/>
                      <a:pt x="-86" y="426402"/>
                      <a:pt x="1" y="422259"/>
                    </a:cubicBezTo>
                    <a:lnTo>
                      <a:pt x="1" y="422259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D18AC9A6-1EE6-424E-833F-BB16910FC4A7}"/>
                </a:ext>
              </a:extLst>
            </p:cNvPr>
            <p:cNvSpPr/>
            <p:nvPr/>
          </p:nvSpPr>
          <p:spPr>
            <a:xfrm>
              <a:off x="2381558" y="6464133"/>
              <a:ext cx="157044" cy="155373"/>
            </a:xfrm>
            <a:custGeom>
              <a:avLst/>
              <a:gdLst>
                <a:gd name="connsiteX0" fmla="*/ 33927 w 157044"/>
                <a:gd name="connsiteY0" fmla="*/ 6877 h 155373"/>
                <a:gd name="connsiteX1" fmla="*/ 24985 w 157044"/>
                <a:gd name="connsiteY1" fmla="*/ 56495 h 155373"/>
                <a:gd name="connsiteX2" fmla="*/ 17744 w 157044"/>
                <a:gd name="connsiteY2" fmla="*/ 59309 h 155373"/>
                <a:gd name="connsiteX3" fmla="*/ 361 w 157044"/>
                <a:gd name="connsiteY3" fmla="*/ 90934 h 155373"/>
                <a:gd name="connsiteX4" fmla="*/ 30416 w 157044"/>
                <a:gd name="connsiteY4" fmla="*/ 118677 h 155373"/>
                <a:gd name="connsiteX5" fmla="*/ 41299 w 157044"/>
                <a:gd name="connsiteY5" fmla="*/ 119702 h 155373"/>
                <a:gd name="connsiteX6" fmla="*/ 43546 w 157044"/>
                <a:gd name="connsiteY6" fmla="*/ 134031 h 155373"/>
                <a:gd name="connsiteX7" fmla="*/ 72663 w 157044"/>
                <a:gd name="connsiteY7" fmla="*/ 155362 h 155373"/>
                <a:gd name="connsiteX8" fmla="*/ 104048 w 157044"/>
                <a:gd name="connsiteY8" fmla="*/ 129145 h 155373"/>
                <a:gd name="connsiteX9" fmla="*/ 104178 w 157044"/>
                <a:gd name="connsiteY9" fmla="*/ 128753 h 155373"/>
                <a:gd name="connsiteX10" fmla="*/ 112794 w 157044"/>
                <a:gd name="connsiteY10" fmla="*/ 130651 h 155373"/>
                <a:gd name="connsiteX11" fmla="*/ 156698 w 157044"/>
                <a:gd name="connsiteY11" fmla="*/ 98240 h 155373"/>
                <a:gd name="connsiteX12" fmla="*/ 133579 w 157044"/>
                <a:gd name="connsiteY12" fmla="*/ 61403 h 155373"/>
                <a:gd name="connsiteX13" fmla="*/ 138617 w 157044"/>
                <a:gd name="connsiteY13" fmla="*/ 50388 h 155373"/>
                <a:gd name="connsiteX14" fmla="*/ 114102 w 157044"/>
                <a:gd name="connsiteY14" fmla="*/ 1642 h 155373"/>
                <a:gd name="connsiteX15" fmla="*/ 79795 w 157044"/>
                <a:gd name="connsiteY15" fmla="*/ 10737 h 155373"/>
                <a:gd name="connsiteX16" fmla="*/ 33927 w 157044"/>
                <a:gd name="connsiteY16" fmla="*/ 6877 h 155373"/>
                <a:gd name="connsiteX17" fmla="*/ 33927 w 157044"/>
                <a:gd name="connsiteY17" fmla="*/ 6877 h 15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044" h="155373">
                  <a:moveTo>
                    <a:pt x="33927" y="6877"/>
                  </a:moveTo>
                  <a:cubicBezTo>
                    <a:pt x="16283" y="18480"/>
                    <a:pt x="15977" y="39919"/>
                    <a:pt x="24985" y="56495"/>
                  </a:cubicBezTo>
                  <a:cubicBezTo>
                    <a:pt x="22477" y="57193"/>
                    <a:pt x="20034" y="58131"/>
                    <a:pt x="17744" y="59309"/>
                  </a:cubicBezTo>
                  <a:cubicBezTo>
                    <a:pt x="5944" y="65372"/>
                    <a:pt x="-1798" y="77411"/>
                    <a:pt x="361" y="90934"/>
                  </a:cubicBezTo>
                  <a:cubicBezTo>
                    <a:pt x="2782" y="106070"/>
                    <a:pt x="16239" y="115907"/>
                    <a:pt x="30416" y="118677"/>
                  </a:cubicBezTo>
                  <a:cubicBezTo>
                    <a:pt x="33862" y="119353"/>
                    <a:pt x="37548" y="119702"/>
                    <a:pt x="41299" y="119702"/>
                  </a:cubicBezTo>
                  <a:cubicBezTo>
                    <a:pt x="41190" y="124609"/>
                    <a:pt x="41932" y="129495"/>
                    <a:pt x="43546" y="134031"/>
                  </a:cubicBezTo>
                  <a:cubicBezTo>
                    <a:pt x="48039" y="146506"/>
                    <a:pt x="58966" y="155754"/>
                    <a:pt x="72663" y="155362"/>
                  </a:cubicBezTo>
                  <a:cubicBezTo>
                    <a:pt x="87973" y="154926"/>
                    <a:pt x="99467" y="142842"/>
                    <a:pt x="104048" y="129145"/>
                  </a:cubicBezTo>
                  <a:lnTo>
                    <a:pt x="104178" y="128753"/>
                  </a:lnTo>
                  <a:cubicBezTo>
                    <a:pt x="106883" y="129669"/>
                    <a:pt x="109762" y="130323"/>
                    <a:pt x="112794" y="130651"/>
                  </a:cubicBezTo>
                  <a:cubicBezTo>
                    <a:pt x="132096" y="132701"/>
                    <a:pt x="153950" y="117935"/>
                    <a:pt x="156698" y="98240"/>
                  </a:cubicBezTo>
                  <a:cubicBezTo>
                    <a:pt x="159162" y="80552"/>
                    <a:pt x="148170" y="67531"/>
                    <a:pt x="133579" y="61403"/>
                  </a:cubicBezTo>
                  <a:cubicBezTo>
                    <a:pt x="135738" y="58131"/>
                    <a:pt x="137461" y="54489"/>
                    <a:pt x="138617" y="50388"/>
                  </a:cubicBezTo>
                  <a:cubicBezTo>
                    <a:pt x="143895" y="31719"/>
                    <a:pt x="133034" y="7684"/>
                    <a:pt x="114102" y="1642"/>
                  </a:cubicBezTo>
                  <a:cubicBezTo>
                    <a:pt x="100536" y="-2676"/>
                    <a:pt x="88453" y="1926"/>
                    <a:pt x="79795" y="10737"/>
                  </a:cubicBezTo>
                  <a:cubicBezTo>
                    <a:pt x="66992" y="770"/>
                    <a:pt x="47493" y="-2044"/>
                    <a:pt x="33927" y="6877"/>
                  </a:cubicBezTo>
                  <a:lnTo>
                    <a:pt x="33927" y="687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D69F884-42A9-47E5-807A-10A73BE54742}"/>
                </a:ext>
              </a:extLst>
            </p:cNvPr>
            <p:cNvSpPr/>
            <p:nvPr/>
          </p:nvSpPr>
          <p:spPr>
            <a:xfrm>
              <a:off x="2414218" y="6492040"/>
              <a:ext cx="103701" cy="102577"/>
            </a:xfrm>
            <a:custGeom>
              <a:avLst/>
              <a:gdLst>
                <a:gd name="connsiteX0" fmla="*/ 22401 w 103701"/>
                <a:gd name="connsiteY0" fmla="*/ 4510 h 102577"/>
                <a:gd name="connsiteX1" fmla="*/ 16491 w 103701"/>
                <a:gd name="connsiteY1" fmla="*/ 37269 h 102577"/>
                <a:gd name="connsiteX2" fmla="*/ 11714 w 103701"/>
                <a:gd name="connsiteY2" fmla="*/ 39123 h 102577"/>
                <a:gd name="connsiteX3" fmla="*/ 242 w 103701"/>
                <a:gd name="connsiteY3" fmla="*/ 60017 h 102577"/>
                <a:gd name="connsiteX4" fmla="*/ 20090 w 103701"/>
                <a:gd name="connsiteY4" fmla="*/ 78338 h 102577"/>
                <a:gd name="connsiteX5" fmla="*/ 27265 w 103701"/>
                <a:gd name="connsiteY5" fmla="*/ 79014 h 102577"/>
                <a:gd name="connsiteX6" fmla="*/ 28748 w 103701"/>
                <a:gd name="connsiteY6" fmla="*/ 88480 h 102577"/>
                <a:gd name="connsiteX7" fmla="*/ 47963 w 103701"/>
                <a:gd name="connsiteY7" fmla="*/ 102569 h 102577"/>
                <a:gd name="connsiteX8" fmla="*/ 68705 w 103701"/>
                <a:gd name="connsiteY8" fmla="*/ 85252 h 102577"/>
                <a:gd name="connsiteX9" fmla="*/ 68792 w 103701"/>
                <a:gd name="connsiteY9" fmla="*/ 84990 h 102577"/>
                <a:gd name="connsiteX10" fmla="*/ 74485 w 103701"/>
                <a:gd name="connsiteY10" fmla="*/ 86255 h 102577"/>
                <a:gd name="connsiteX11" fmla="*/ 103471 w 103701"/>
                <a:gd name="connsiteY11" fmla="*/ 64859 h 102577"/>
                <a:gd name="connsiteX12" fmla="*/ 88203 w 103701"/>
                <a:gd name="connsiteY12" fmla="*/ 40540 h 102577"/>
                <a:gd name="connsiteX13" fmla="*/ 91519 w 103701"/>
                <a:gd name="connsiteY13" fmla="*/ 33277 h 102577"/>
                <a:gd name="connsiteX14" fmla="*/ 75335 w 103701"/>
                <a:gd name="connsiteY14" fmla="*/ 1086 h 102577"/>
                <a:gd name="connsiteX15" fmla="*/ 52674 w 103701"/>
                <a:gd name="connsiteY15" fmla="*/ 7083 h 102577"/>
                <a:gd name="connsiteX16" fmla="*/ 22401 w 103701"/>
                <a:gd name="connsiteY16" fmla="*/ 4510 h 102577"/>
                <a:gd name="connsiteX17" fmla="*/ 22401 w 103701"/>
                <a:gd name="connsiteY17" fmla="*/ 4510 h 10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701" h="102577">
                  <a:moveTo>
                    <a:pt x="22401" y="4510"/>
                  </a:moveTo>
                  <a:cubicBezTo>
                    <a:pt x="10755" y="12187"/>
                    <a:pt x="10537" y="26320"/>
                    <a:pt x="16491" y="37269"/>
                  </a:cubicBezTo>
                  <a:cubicBezTo>
                    <a:pt x="14833" y="37727"/>
                    <a:pt x="13219" y="38338"/>
                    <a:pt x="11714" y="39123"/>
                  </a:cubicBezTo>
                  <a:cubicBezTo>
                    <a:pt x="3928" y="43136"/>
                    <a:pt x="-1197" y="51075"/>
                    <a:pt x="242" y="60017"/>
                  </a:cubicBezTo>
                  <a:cubicBezTo>
                    <a:pt x="1834" y="70006"/>
                    <a:pt x="10733" y="76506"/>
                    <a:pt x="20090" y="78338"/>
                  </a:cubicBezTo>
                  <a:cubicBezTo>
                    <a:pt x="22358" y="78774"/>
                    <a:pt x="24800" y="79014"/>
                    <a:pt x="27265" y="79014"/>
                  </a:cubicBezTo>
                  <a:cubicBezTo>
                    <a:pt x="27200" y="82264"/>
                    <a:pt x="27680" y="85492"/>
                    <a:pt x="28748" y="88480"/>
                  </a:cubicBezTo>
                  <a:cubicBezTo>
                    <a:pt x="31714" y="96724"/>
                    <a:pt x="38934" y="102831"/>
                    <a:pt x="47963" y="102569"/>
                  </a:cubicBezTo>
                  <a:cubicBezTo>
                    <a:pt x="58083" y="102286"/>
                    <a:pt x="65673" y="94303"/>
                    <a:pt x="68705" y="85252"/>
                  </a:cubicBezTo>
                  <a:lnTo>
                    <a:pt x="68792" y="84990"/>
                  </a:lnTo>
                  <a:cubicBezTo>
                    <a:pt x="70581" y="85601"/>
                    <a:pt x="72478" y="86037"/>
                    <a:pt x="74485" y="86255"/>
                  </a:cubicBezTo>
                  <a:cubicBezTo>
                    <a:pt x="87222" y="87607"/>
                    <a:pt x="101660" y="77858"/>
                    <a:pt x="103471" y="64859"/>
                  </a:cubicBezTo>
                  <a:cubicBezTo>
                    <a:pt x="105106" y="53168"/>
                    <a:pt x="97844" y="44575"/>
                    <a:pt x="88203" y="40540"/>
                  </a:cubicBezTo>
                  <a:cubicBezTo>
                    <a:pt x="89621" y="38381"/>
                    <a:pt x="90755" y="35960"/>
                    <a:pt x="91519" y="33277"/>
                  </a:cubicBezTo>
                  <a:cubicBezTo>
                    <a:pt x="95008" y="20955"/>
                    <a:pt x="87832" y="5077"/>
                    <a:pt x="75335" y="1086"/>
                  </a:cubicBezTo>
                  <a:cubicBezTo>
                    <a:pt x="66371" y="-1772"/>
                    <a:pt x="58388" y="1282"/>
                    <a:pt x="52674" y="7083"/>
                  </a:cubicBezTo>
                  <a:cubicBezTo>
                    <a:pt x="44234" y="475"/>
                    <a:pt x="31365" y="-1379"/>
                    <a:pt x="22401" y="4510"/>
                  </a:cubicBezTo>
                  <a:lnTo>
                    <a:pt x="22401" y="451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0DCF9B9A-0DDB-47E5-AAF6-6CAF22A75F03}"/>
                </a:ext>
              </a:extLst>
            </p:cNvPr>
            <p:cNvSpPr/>
            <p:nvPr/>
          </p:nvSpPr>
          <p:spPr>
            <a:xfrm>
              <a:off x="2196881" y="6561319"/>
              <a:ext cx="196941" cy="200165"/>
            </a:xfrm>
            <a:custGeom>
              <a:avLst/>
              <a:gdLst>
                <a:gd name="connsiteX0" fmla="*/ 195 w 196941"/>
                <a:gd name="connsiteY0" fmla="*/ 98612 h 200165"/>
                <a:gd name="connsiteX1" fmla="*/ 48090 w 196941"/>
                <a:gd name="connsiteY1" fmla="*/ 71153 h 200165"/>
                <a:gd name="connsiteX2" fmla="*/ 46912 w 196941"/>
                <a:gd name="connsiteY2" fmla="*/ 68601 h 200165"/>
                <a:gd name="connsiteX3" fmla="*/ 73259 w 196941"/>
                <a:gd name="connsiteY3" fmla="*/ 138 h 200165"/>
                <a:gd name="connsiteX4" fmla="*/ 123161 w 196941"/>
                <a:gd name="connsiteY4" fmla="*/ 38699 h 200165"/>
                <a:gd name="connsiteX5" fmla="*/ 138407 w 196941"/>
                <a:gd name="connsiteY5" fmla="*/ 25177 h 200165"/>
                <a:gd name="connsiteX6" fmla="*/ 187698 w 196941"/>
                <a:gd name="connsiteY6" fmla="*/ 31414 h 200165"/>
                <a:gd name="connsiteX7" fmla="*/ 170010 w 196941"/>
                <a:gd name="connsiteY7" fmla="*/ 98045 h 200165"/>
                <a:gd name="connsiteX8" fmla="*/ 192824 w 196941"/>
                <a:gd name="connsiteY8" fmla="*/ 155450 h 200165"/>
                <a:gd name="connsiteX9" fmla="*/ 146760 w 196941"/>
                <a:gd name="connsiteY9" fmla="*/ 181208 h 200165"/>
                <a:gd name="connsiteX10" fmla="*/ 115332 w 196941"/>
                <a:gd name="connsiteY10" fmla="*/ 166355 h 200165"/>
                <a:gd name="connsiteX11" fmla="*/ 97207 w 196941"/>
                <a:gd name="connsiteY11" fmla="*/ 193335 h 200165"/>
                <a:gd name="connsiteX12" fmla="*/ 36989 w 196941"/>
                <a:gd name="connsiteY12" fmla="*/ 162233 h 200165"/>
                <a:gd name="connsiteX13" fmla="*/ 37010 w 196941"/>
                <a:gd name="connsiteY13" fmla="*/ 140924 h 200165"/>
                <a:gd name="connsiteX14" fmla="*/ 28940 w 196941"/>
                <a:gd name="connsiteY14" fmla="*/ 138569 h 200165"/>
                <a:gd name="connsiteX15" fmla="*/ 195 w 196941"/>
                <a:gd name="connsiteY15" fmla="*/ 98612 h 200165"/>
                <a:gd name="connsiteX16" fmla="*/ 195 w 196941"/>
                <a:gd name="connsiteY16" fmla="*/ 98612 h 200165"/>
                <a:gd name="connsiteX17" fmla="*/ 90577 w 196941"/>
                <a:gd name="connsiteY17" fmla="*/ 95973 h 200165"/>
                <a:gd name="connsiteX18" fmla="*/ 91820 w 196941"/>
                <a:gd name="connsiteY18" fmla="*/ 100335 h 200165"/>
                <a:gd name="connsiteX19" fmla="*/ 98145 w 196941"/>
                <a:gd name="connsiteY19" fmla="*/ 93443 h 200165"/>
                <a:gd name="connsiteX20" fmla="*/ 97512 w 196941"/>
                <a:gd name="connsiteY20" fmla="*/ 93596 h 200165"/>
                <a:gd name="connsiteX21" fmla="*/ 90577 w 196941"/>
                <a:gd name="connsiteY21" fmla="*/ 95973 h 200165"/>
                <a:gd name="connsiteX22" fmla="*/ 90577 w 196941"/>
                <a:gd name="connsiteY22" fmla="*/ 95973 h 200165"/>
                <a:gd name="connsiteX23" fmla="*/ 108396 w 196941"/>
                <a:gd name="connsiteY23" fmla="*/ 88296 h 200165"/>
                <a:gd name="connsiteX24" fmla="*/ 112671 w 196941"/>
                <a:gd name="connsiteY24" fmla="*/ 87162 h 200165"/>
                <a:gd name="connsiteX25" fmla="*/ 112147 w 196941"/>
                <a:gd name="connsiteY25" fmla="*/ 84588 h 200165"/>
                <a:gd name="connsiteX26" fmla="*/ 108396 w 196941"/>
                <a:gd name="connsiteY26" fmla="*/ 88296 h 200165"/>
                <a:gd name="connsiteX27" fmla="*/ 108396 w 196941"/>
                <a:gd name="connsiteY27" fmla="*/ 88296 h 20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941" h="200165">
                  <a:moveTo>
                    <a:pt x="195" y="98612"/>
                  </a:moveTo>
                  <a:cubicBezTo>
                    <a:pt x="2833" y="75690"/>
                    <a:pt x="26607" y="67380"/>
                    <a:pt x="48090" y="71153"/>
                  </a:cubicBezTo>
                  <a:cubicBezTo>
                    <a:pt x="47654" y="70303"/>
                    <a:pt x="47261" y="69452"/>
                    <a:pt x="46912" y="68601"/>
                  </a:cubicBezTo>
                  <a:cubicBezTo>
                    <a:pt x="31558" y="36911"/>
                    <a:pt x="51253" y="1970"/>
                    <a:pt x="73259" y="138"/>
                  </a:cubicBezTo>
                  <a:cubicBezTo>
                    <a:pt x="94023" y="-1606"/>
                    <a:pt x="118407" y="13247"/>
                    <a:pt x="123161" y="38699"/>
                  </a:cubicBezTo>
                  <a:cubicBezTo>
                    <a:pt x="127371" y="33181"/>
                    <a:pt x="132540" y="28557"/>
                    <a:pt x="138407" y="25177"/>
                  </a:cubicBezTo>
                  <a:cubicBezTo>
                    <a:pt x="153456" y="16518"/>
                    <a:pt x="175070" y="16060"/>
                    <a:pt x="187698" y="31414"/>
                  </a:cubicBezTo>
                  <a:cubicBezTo>
                    <a:pt x="207720" y="55777"/>
                    <a:pt x="192169" y="83367"/>
                    <a:pt x="170010" y="98045"/>
                  </a:cubicBezTo>
                  <a:cubicBezTo>
                    <a:pt x="190097" y="109976"/>
                    <a:pt x="203249" y="129998"/>
                    <a:pt x="192824" y="155450"/>
                  </a:cubicBezTo>
                  <a:cubicBezTo>
                    <a:pt x="185561" y="173182"/>
                    <a:pt x="165277" y="182931"/>
                    <a:pt x="146760" y="181208"/>
                  </a:cubicBezTo>
                  <a:cubicBezTo>
                    <a:pt x="134568" y="180074"/>
                    <a:pt x="124012" y="174338"/>
                    <a:pt x="115332" y="166355"/>
                  </a:cubicBezTo>
                  <a:cubicBezTo>
                    <a:pt x="112147" y="175145"/>
                    <a:pt x="106324" y="184262"/>
                    <a:pt x="97207" y="193335"/>
                  </a:cubicBezTo>
                  <a:cubicBezTo>
                    <a:pt x="73979" y="211481"/>
                    <a:pt x="40936" y="190848"/>
                    <a:pt x="36989" y="162233"/>
                  </a:cubicBezTo>
                  <a:cubicBezTo>
                    <a:pt x="35505" y="154774"/>
                    <a:pt x="35658" y="147577"/>
                    <a:pt x="37010" y="140924"/>
                  </a:cubicBezTo>
                  <a:cubicBezTo>
                    <a:pt x="34262" y="140357"/>
                    <a:pt x="31580" y="139551"/>
                    <a:pt x="28940" y="138569"/>
                  </a:cubicBezTo>
                  <a:cubicBezTo>
                    <a:pt x="12932" y="132418"/>
                    <a:pt x="-1877" y="116737"/>
                    <a:pt x="195" y="98612"/>
                  </a:cubicBezTo>
                  <a:lnTo>
                    <a:pt x="195" y="98612"/>
                  </a:lnTo>
                  <a:close/>
                  <a:moveTo>
                    <a:pt x="90577" y="95973"/>
                  </a:moveTo>
                  <a:cubicBezTo>
                    <a:pt x="91122" y="97391"/>
                    <a:pt x="91536" y="98852"/>
                    <a:pt x="91820" y="100335"/>
                  </a:cubicBezTo>
                  <a:cubicBezTo>
                    <a:pt x="93456" y="97653"/>
                    <a:pt x="95593" y="95341"/>
                    <a:pt x="98145" y="93443"/>
                  </a:cubicBezTo>
                  <a:lnTo>
                    <a:pt x="97512" y="93596"/>
                  </a:lnTo>
                  <a:cubicBezTo>
                    <a:pt x="95353" y="94621"/>
                    <a:pt x="93041" y="95428"/>
                    <a:pt x="90577" y="95973"/>
                  </a:cubicBezTo>
                  <a:lnTo>
                    <a:pt x="90577" y="95973"/>
                  </a:lnTo>
                  <a:close/>
                  <a:moveTo>
                    <a:pt x="108396" y="88296"/>
                  </a:moveTo>
                  <a:cubicBezTo>
                    <a:pt x="109770" y="87860"/>
                    <a:pt x="111209" y="87467"/>
                    <a:pt x="112671" y="87162"/>
                  </a:cubicBezTo>
                  <a:cubicBezTo>
                    <a:pt x="112474" y="86333"/>
                    <a:pt x="112300" y="85482"/>
                    <a:pt x="112147" y="84588"/>
                  </a:cubicBezTo>
                  <a:cubicBezTo>
                    <a:pt x="110991" y="85984"/>
                    <a:pt x="109726" y="87227"/>
                    <a:pt x="108396" y="88296"/>
                  </a:cubicBezTo>
                  <a:lnTo>
                    <a:pt x="108396" y="8829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C4D45EC-D6A8-490E-BAD4-8A0AEACA18DA}"/>
                </a:ext>
              </a:extLst>
            </p:cNvPr>
            <p:cNvSpPr/>
            <p:nvPr/>
          </p:nvSpPr>
          <p:spPr>
            <a:xfrm>
              <a:off x="2232743" y="6595024"/>
              <a:ext cx="127394" cy="129507"/>
            </a:xfrm>
            <a:custGeom>
              <a:avLst/>
              <a:gdLst>
                <a:gd name="connsiteX0" fmla="*/ 124 w 127394"/>
                <a:gd name="connsiteY0" fmla="*/ 63817 h 129507"/>
                <a:gd name="connsiteX1" fmla="*/ 31117 w 127394"/>
                <a:gd name="connsiteY1" fmla="*/ 46042 h 129507"/>
                <a:gd name="connsiteX2" fmla="*/ 30353 w 127394"/>
                <a:gd name="connsiteY2" fmla="*/ 44384 h 129507"/>
                <a:gd name="connsiteX3" fmla="*/ 47387 w 127394"/>
                <a:gd name="connsiteY3" fmla="*/ 87 h 129507"/>
                <a:gd name="connsiteX4" fmla="*/ 79667 w 127394"/>
                <a:gd name="connsiteY4" fmla="*/ 25038 h 129507"/>
                <a:gd name="connsiteX5" fmla="*/ 89525 w 127394"/>
                <a:gd name="connsiteY5" fmla="*/ 16292 h 129507"/>
                <a:gd name="connsiteX6" fmla="*/ 121412 w 127394"/>
                <a:gd name="connsiteY6" fmla="*/ 20327 h 129507"/>
                <a:gd name="connsiteX7" fmla="*/ 109983 w 127394"/>
                <a:gd name="connsiteY7" fmla="*/ 63446 h 129507"/>
                <a:gd name="connsiteX8" fmla="*/ 124749 w 127394"/>
                <a:gd name="connsiteY8" fmla="*/ 100590 h 129507"/>
                <a:gd name="connsiteX9" fmla="*/ 94934 w 127394"/>
                <a:gd name="connsiteY9" fmla="*/ 117253 h 129507"/>
                <a:gd name="connsiteX10" fmla="*/ 74606 w 127394"/>
                <a:gd name="connsiteY10" fmla="*/ 107634 h 129507"/>
                <a:gd name="connsiteX11" fmla="*/ 62894 w 127394"/>
                <a:gd name="connsiteY11" fmla="*/ 125083 h 129507"/>
                <a:gd name="connsiteX12" fmla="*/ 23941 w 127394"/>
                <a:gd name="connsiteY12" fmla="*/ 104952 h 129507"/>
                <a:gd name="connsiteX13" fmla="*/ 23941 w 127394"/>
                <a:gd name="connsiteY13" fmla="*/ 91167 h 129507"/>
                <a:gd name="connsiteX14" fmla="*/ 18728 w 127394"/>
                <a:gd name="connsiteY14" fmla="*/ 89641 h 129507"/>
                <a:gd name="connsiteX15" fmla="*/ 124 w 127394"/>
                <a:gd name="connsiteY15" fmla="*/ 63817 h 129507"/>
                <a:gd name="connsiteX16" fmla="*/ 124 w 127394"/>
                <a:gd name="connsiteY16" fmla="*/ 63817 h 129507"/>
                <a:gd name="connsiteX17" fmla="*/ 58598 w 127394"/>
                <a:gd name="connsiteY17" fmla="*/ 62094 h 129507"/>
                <a:gd name="connsiteX18" fmla="*/ 59405 w 127394"/>
                <a:gd name="connsiteY18" fmla="*/ 64908 h 129507"/>
                <a:gd name="connsiteX19" fmla="*/ 63505 w 127394"/>
                <a:gd name="connsiteY19" fmla="*/ 60437 h 129507"/>
                <a:gd name="connsiteX20" fmla="*/ 63091 w 127394"/>
                <a:gd name="connsiteY20" fmla="*/ 60524 h 129507"/>
                <a:gd name="connsiteX21" fmla="*/ 58598 w 127394"/>
                <a:gd name="connsiteY21" fmla="*/ 62094 h 129507"/>
                <a:gd name="connsiteX22" fmla="*/ 58598 w 127394"/>
                <a:gd name="connsiteY22" fmla="*/ 62094 h 129507"/>
                <a:gd name="connsiteX23" fmla="*/ 70135 w 127394"/>
                <a:gd name="connsiteY23" fmla="*/ 57143 h 129507"/>
                <a:gd name="connsiteX24" fmla="*/ 72905 w 127394"/>
                <a:gd name="connsiteY24" fmla="*/ 56402 h 129507"/>
                <a:gd name="connsiteX25" fmla="*/ 72556 w 127394"/>
                <a:gd name="connsiteY25" fmla="*/ 54744 h 129507"/>
                <a:gd name="connsiteX26" fmla="*/ 70135 w 127394"/>
                <a:gd name="connsiteY26" fmla="*/ 57143 h 129507"/>
                <a:gd name="connsiteX27" fmla="*/ 70135 w 127394"/>
                <a:gd name="connsiteY27" fmla="*/ 57143 h 12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7394" h="129507">
                  <a:moveTo>
                    <a:pt x="124" y="63817"/>
                  </a:moveTo>
                  <a:cubicBezTo>
                    <a:pt x="1825" y="48986"/>
                    <a:pt x="17223" y="43621"/>
                    <a:pt x="31117" y="46042"/>
                  </a:cubicBezTo>
                  <a:cubicBezTo>
                    <a:pt x="30833" y="45497"/>
                    <a:pt x="30593" y="44929"/>
                    <a:pt x="30353" y="44384"/>
                  </a:cubicBezTo>
                  <a:cubicBezTo>
                    <a:pt x="20429" y="23882"/>
                    <a:pt x="33167" y="1287"/>
                    <a:pt x="47387" y="87"/>
                  </a:cubicBezTo>
                  <a:cubicBezTo>
                    <a:pt x="60822" y="-1025"/>
                    <a:pt x="76591" y="8571"/>
                    <a:pt x="79667" y="25038"/>
                  </a:cubicBezTo>
                  <a:cubicBezTo>
                    <a:pt x="82393" y="21461"/>
                    <a:pt x="85730" y="18473"/>
                    <a:pt x="89525" y="16292"/>
                  </a:cubicBezTo>
                  <a:cubicBezTo>
                    <a:pt x="99252" y="10687"/>
                    <a:pt x="113255" y="10382"/>
                    <a:pt x="121412" y="20327"/>
                  </a:cubicBezTo>
                  <a:cubicBezTo>
                    <a:pt x="134367" y="36096"/>
                    <a:pt x="124312" y="53937"/>
                    <a:pt x="109983" y="63446"/>
                  </a:cubicBezTo>
                  <a:cubicBezTo>
                    <a:pt x="122982" y="71167"/>
                    <a:pt x="131488" y="84123"/>
                    <a:pt x="124749" y="100590"/>
                  </a:cubicBezTo>
                  <a:cubicBezTo>
                    <a:pt x="120038" y="112062"/>
                    <a:pt x="106929" y="118365"/>
                    <a:pt x="94934" y="117253"/>
                  </a:cubicBezTo>
                  <a:cubicBezTo>
                    <a:pt x="87038" y="116511"/>
                    <a:pt x="80212" y="112803"/>
                    <a:pt x="74606" y="107634"/>
                  </a:cubicBezTo>
                  <a:cubicBezTo>
                    <a:pt x="72534" y="113327"/>
                    <a:pt x="68783" y="119215"/>
                    <a:pt x="62894" y="125083"/>
                  </a:cubicBezTo>
                  <a:cubicBezTo>
                    <a:pt x="47867" y="136838"/>
                    <a:pt x="26493" y="123469"/>
                    <a:pt x="23941" y="104952"/>
                  </a:cubicBezTo>
                  <a:cubicBezTo>
                    <a:pt x="22981" y="100131"/>
                    <a:pt x="23068" y="95486"/>
                    <a:pt x="23941" y="91167"/>
                  </a:cubicBezTo>
                  <a:cubicBezTo>
                    <a:pt x="22174" y="90797"/>
                    <a:pt x="20429" y="90295"/>
                    <a:pt x="18728" y="89641"/>
                  </a:cubicBezTo>
                  <a:cubicBezTo>
                    <a:pt x="8368" y="85693"/>
                    <a:pt x="-1206" y="75529"/>
                    <a:pt x="124" y="63817"/>
                  </a:cubicBezTo>
                  <a:lnTo>
                    <a:pt x="124" y="63817"/>
                  </a:lnTo>
                  <a:close/>
                  <a:moveTo>
                    <a:pt x="58598" y="62094"/>
                  </a:moveTo>
                  <a:cubicBezTo>
                    <a:pt x="58947" y="63010"/>
                    <a:pt x="59208" y="63948"/>
                    <a:pt x="59405" y="64908"/>
                  </a:cubicBezTo>
                  <a:cubicBezTo>
                    <a:pt x="60451" y="63163"/>
                    <a:pt x="61847" y="61680"/>
                    <a:pt x="63505" y="60437"/>
                  </a:cubicBezTo>
                  <a:lnTo>
                    <a:pt x="63091" y="60524"/>
                  </a:lnTo>
                  <a:cubicBezTo>
                    <a:pt x="61695" y="61222"/>
                    <a:pt x="60190" y="61767"/>
                    <a:pt x="58598" y="62094"/>
                  </a:cubicBezTo>
                  <a:lnTo>
                    <a:pt x="58598" y="62094"/>
                  </a:lnTo>
                  <a:close/>
                  <a:moveTo>
                    <a:pt x="70135" y="57143"/>
                  </a:moveTo>
                  <a:cubicBezTo>
                    <a:pt x="71030" y="56860"/>
                    <a:pt x="71946" y="56620"/>
                    <a:pt x="72905" y="56402"/>
                  </a:cubicBezTo>
                  <a:cubicBezTo>
                    <a:pt x="72774" y="55856"/>
                    <a:pt x="72665" y="55311"/>
                    <a:pt x="72556" y="54744"/>
                  </a:cubicBezTo>
                  <a:cubicBezTo>
                    <a:pt x="71815" y="55660"/>
                    <a:pt x="71008" y="56445"/>
                    <a:pt x="70135" y="57143"/>
                  </a:cubicBezTo>
                  <a:lnTo>
                    <a:pt x="70135" y="5714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1010FB9-6CE9-41A3-BFC7-C08590717D6F}"/>
                </a:ext>
              </a:extLst>
            </p:cNvPr>
            <p:cNvSpPr/>
            <p:nvPr/>
          </p:nvSpPr>
          <p:spPr>
            <a:xfrm>
              <a:off x="2264518" y="6632034"/>
              <a:ext cx="76117" cy="71358"/>
            </a:xfrm>
            <a:custGeom>
              <a:avLst/>
              <a:gdLst>
                <a:gd name="connsiteX0" fmla="*/ 10465 w 76117"/>
                <a:gd name="connsiteY0" fmla="*/ 8333 h 71358"/>
                <a:gd name="connsiteX1" fmla="*/ 43224 w 76117"/>
                <a:gd name="connsiteY1" fmla="*/ 1332 h 71358"/>
                <a:gd name="connsiteX2" fmla="*/ 66910 w 76117"/>
                <a:gd name="connsiteY2" fmla="*/ 15901 h 71358"/>
                <a:gd name="connsiteX3" fmla="*/ 69942 w 76117"/>
                <a:gd name="connsiteY3" fmla="*/ 57036 h 71358"/>
                <a:gd name="connsiteX4" fmla="*/ 42483 w 76117"/>
                <a:gd name="connsiteY4" fmla="*/ 70471 h 71358"/>
                <a:gd name="connsiteX5" fmla="*/ 5841 w 76117"/>
                <a:gd name="connsiteY5" fmla="*/ 53851 h 71358"/>
                <a:gd name="connsiteX6" fmla="*/ 10465 w 76117"/>
                <a:gd name="connsiteY6" fmla="*/ 8333 h 71358"/>
                <a:gd name="connsiteX7" fmla="*/ 10465 w 76117"/>
                <a:gd name="connsiteY7" fmla="*/ 8333 h 7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17" h="71358">
                  <a:moveTo>
                    <a:pt x="10465" y="8333"/>
                  </a:moveTo>
                  <a:cubicBezTo>
                    <a:pt x="19996" y="2"/>
                    <a:pt x="32035" y="-1547"/>
                    <a:pt x="43224" y="1332"/>
                  </a:cubicBezTo>
                  <a:cubicBezTo>
                    <a:pt x="52537" y="2226"/>
                    <a:pt x="61457" y="7199"/>
                    <a:pt x="66910" y="15901"/>
                  </a:cubicBezTo>
                  <a:cubicBezTo>
                    <a:pt x="76637" y="27025"/>
                    <a:pt x="80192" y="42445"/>
                    <a:pt x="69942" y="57036"/>
                  </a:cubicBezTo>
                  <a:cubicBezTo>
                    <a:pt x="63508" y="66218"/>
                    <a:pt x="52995" y="70711"/>
                    <a:pt x="42483" y="70471"/>
                  </a:cubicBezTo>
                  <a:cubicBezTo>
                    <a:pt x="28371" y="73873"/>
                    <a:pt x="13954" y="67308"/>
                    <a:pt x="5841" y="53851"/>
                  </a:cubicBezTo>
                  <a:cubicBezTo>
                    <a:pt x="-2621" y="39849"/>
                    <a:pt x="-2556" y="19718"/>
                    <a:pt x="10465" y="8333"/>
                  </a:cubicBezTo>
                  <a:lnTo>
                    <a:pt x="10465" y="833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AD537E-C7DB-47F4-B09A-087DCB919DB0}"/>
                </a:ext>
              </a:extLst>
            </p:cNvPr>
            <p:cNvSpPr/>
            <p:nvPr/>
          </p:nvSpPr>
          <p:spPr>
            <a:xfrm>
              <a:off x="2288049" y="6657465"/>
              <a:ext cx="28725" cy="28858"/>
            </a:xfrm>
            <a:custGeom>
              <a:avLst/>
              <a:gdLst>
                <a:gd name="connsiteX0" fmla="*/ 11732 w 28725"/>
                <a:gd name="connsiteY0" fmla="*/ 220 h 28858"/>
                <a:gd name="connsiteX1" fmla="*/ 28570 w 28725"/>
                <a:gd name="connsiteY1" fmla="*/ 11801 h 28858"/>
                <a:gd name="connsiteX2" fmla="*/ 16988 w 28725"/>
                <a:gd name="connsiteY2" fmla="*/ 28639 h 28858"/>
                <a:gd name="connsiteX3" fmla="*/ 151 w 28725"/>
                <a:gd name="connsiteY3" fmla="*/ 17057 h 28858"/>
                <a:gd name="connsiteX4" fmla="*/ 11732 w 28725"/>
                <a:gd name="connsiteY4" fmla="*/ 220 h 28858"/>
                <a:gd name="connsiteX5" fmla="*/ 11732 w 28725"/>
                <a:gd name="connsiteY5" fmla="*/ 220 h 2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25" h="28858">
                  <a:moveTo>
                    <a:pt x="11732" y="220"/>
                  </a:moveTo>
                  <a:cubicBezTo>
                    <a:pt x="19169" y="-1154"/>
                    <a:pt x="27501" y="4058"/>
                    <a:pt x="28570" y="11801"/>
                  </a:cubicBezTo>
                  <a:cubicBezTo>
                    <a:pt x="29660" y="19566"/>
                    <a:pt x="24949" y="27177"/>
                    <a:pt x="16988" y="28639"/>
                  </a:cubicBezTo>
                  <a:cubicBezTo>
                    <a:pt x="9551" y="30013"/>
                    <a:pt x="1220" y="24800"/>
                    <a:pt x="151" y="17057"/>
                  </a:cubicBezTo>
                  <a:cubicBezTo>
                    <a:pt x="-918" y="9293"/>
                    <a:pt x="3771" y="1681"/>
                    <a:pt x="11732" y="220"/>
                  </a:cubicBezTo>
                  <a:lnTo>
                    <a:pt x="11732" y="220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E019FA5-54A6-4970-AA9F-B426C1D29CF1}"/>
                </a:ext>
              </a:extLst>
            </p:cNvPr>
            <p:cNvSpPr/>
            <p:nvPr/>
          </p:nvSpPr>
          <p:spPr>
            <a:xfrm>
              <a:off x="2440806" y="6511649"/>
              <a:ext cx="53049" cy="59778"/>
            </a:xfrm>
            <a:custGeom>
              <a:avLst/>
              <a:gdLst>
                <a:gd name="connsiteX0" fmla="*/ 12215 w 53049"/>
                <a:gd name="connsiteY0" fmla="*/ 4225 h 59778"/>
                <a:gd name="connsiteX1" fmla="*/ 28442 w 53049"/>
                <a:gd name="connsiteY1" fmla="*/ 255 h 59778"/>
                <a:gd name="connsiteX2" fmla="*/ 36228 w 53049"/>
                <a:gd name="connsiteY2" fmla="*/ 2153 h 59778"/>
                <a:gd name="connsiteX3" fmla="*/ 41179 w 53049"/>
                <a:gd name="connsiteY3" fmla="*/ 6733 h 59778"/>
                <a:gd name="connsiteX4" fmla="*/ 50296 w 53049"/>
                <a:gd name="connsiteY4" fmla="*/ 45730 h 59778"/>
                <a:gd name="connsiteX5" fmla="*/ 37864 w 53049"/>
                <a:gd name="connsiteY5" fmla="*/ 57093 h 59778"/>
                <a:gd name="connsiteX6" fmla="*/ 25824 w 53049"/>
                <a:gd name="connsiteY6" fmla="*/ 59754 h 59778"/>
                <a:gd name="connsiteX7" fmla="*/ 12215 w 53049"/>
                <a:gd name="connsiteY7" fmla="*/ 4225 h 59778"/>
                <a:gd name="connsiteX8" fmla="*/ 12215 w 53049"/>
                <a:gd name="connsiteY8" fmla="*/ 4225 h 59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049" h="59778">
                  <a:moveTo>
                    <a:pt x="12215" y="4225"/>
                  </a:moveTo>
                  <a:cubicBezTo>
                    <a:pt x="17777" y="495"/>
                    <a:pt x="23316" y="-551"/>
                    <a:pt x="28442" y="255"/>
                  </a:cubicBezTo>
                  <a:cubicBezTo>
                    <a:pt x="31212" y="16"/>
                    <a:pt x="34112" y="692"/>
                    <a:pt x="36228" y="2153"/>
                  </a:cubicBezTo>
                  <a:cubicBezTo>
                    <a:pt x="38060" y="3418"/>
                    <a:pt x="39696" y="4966"/>
                    <a:pt x="41179" y="6733"/>
                  </a:cubicBezTo>
                  <a:cubicBezTo>
                    <a:pt x="51408" y="16046"/>
                    <a:pt x="56621" y="33145"/>
                    <a:pt x="50296" y="45730"/>
                  </a:cubicBezTo>
                  <a:cubicBezTo>
                    <a:pt x="47548" y="51226"/>
                    <a:pt x="43033" y="55043"/>
                    <a:pt x="37864" y="57093"/>
                  </a:cubicBezTo>
                  <a:cubicBezTo>
                    <a:pt x="34592" y="58947"/>
                    <a:pt x="30579" y="59950"/>
                    <a:pt x="25824" y="59754"/>
                  </a:cubicBezTo>
                  <a:cubicBezTo>
                    <a:pt x="-1308" y="58729"/>
                    <a:pt x="-9050" y="18467"/>
                    <a:pt x="12215" y="4225"/>
                  </a:cubicBezTo>
                  <a:lnTo>
                    <a:pt x="12215" y="4225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A895FD5-6956-4BE5-A039-102D9524668F}"/>
                </a:ext>
              </a:extLst>
            </p:cNvPr>
            <p:cNvSpPr/>
            <p:nvPr/>
          </p:nvSpPr>
          <p:spPr>
            <a:xfrm>
              <a:off x="2459129" y="6527299"/>
              <a:ext cx="23220" cy="23322"/>
            </a:xfrm>
            <a:custGeom>
              <a:avLst/>
              <a:gdLst>
                <a:gd name="connsiteX0" fmla="*/ 9486 w 23220"/>
                <a:gd name="connsiteY0" fmla="*/ 178 h 23322"/>
                <a:gd name="connsiteX1" fmla="*/ 23096 w 23220"/>
                <a:gd name="connsiteY1" fmla="*/ 9535 h 23322"/>
                <a:gd name="connsiteX2" fmla="*/ 13739 w 23220"/>
                <a:gd name="connsiteY2" fmla="*/ 23144 h 23322"/>
                <a:gd name="connsiteX3" fmla="*/ 130 w 23220"/>
                <a:gd name="connsiteY3" fmla="*/ 13788 h 23322"/>
                <a:gd name="connsiteX4" fmla="*/ 9486 w 23220"/>
                <a:gd name="connsiteY4" fmla="*/ 178 h 23322"/>
                <a:gd name="connsiteX5" fmla="*/ 9486 w 23220"/>
                <a:gd name="connsiteY5" fmla="*/ 178 h 2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20" h="23322">
                  <a:moveTo>
                    <a:pt x="9486" y="178"/>
                  </a:moveTo>
                  <a:cubicBezTo>
                    <a:pt x="15484" y="-934"/>
                    <a:pt x="22224" y="3275"/>
                    <a:pt x="23096" y="9535"/>
                  </a:cubicBezTo>
                  <a:cubicBezTo>
                    <a:pt x="23969" y="15816"/>
                    <a:pt x="20174" y="21945"/>
                    <a:pt x="13739" y="23144"/>
                  </a:cubicBezTo>
                  <a:cubicBezTo>
                    <a:pt x="7720" y="24257"/>
                    <a:pt x="1002" y="20048"/>
                    <a:pt x="130" y="13788"/>
                  </a:cubicBezTo>
                  <a:cubicBezTo>
                    <a:pt x="-764" y="7528"/>
                    <a:pt x="3031" y="1378"/>
                    <a:pt x="9486" y="178"/>
                  </a:cubicBezTo>
                  <a:lnTo>
                    <a:pt x="9486" y="17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ACBBE491-336E-4E93-B837-F0CDD275FA6E}"/>
                </a:ext>
              </a:extLst>
            </p:cNvPr>
            <p:cNvSpPr/>
            <p:nvPr/>
          </p:nvSpPr>
          <p:spPr>
            <a:xfrm>
              <a:off x="2033980" y="6511814"/>
              <a:ext cx="170878" cy="173297"/>
            </a:xfrm>
            <a:custGeom>
              <a:avLst/>
              <a:gdLst>
                <a:gd name="connsiteX0" fmla="*/ 83248 w 170878"/>
                <a:gd name="connsiteY0" fmla="*/ 25 h 173297"/>
                <a:gd name="connsiteX1" fmla="*/ 123139 w 170878"/>
                <a:gd name="connsiteY1" fmla="*/ 39174 h 173297"/>
                <a:gd name="connsiteX2" fmla="*/ 131492 w 170878"/>
                <a:gd name="connsiteY2" fmla="*/ 37080 h 173297"/>
                <a:gd name="connsiteX3" fmla="*/ 167501 w 170878"/>
                <a:gd name="connsiteY3" fmla="*/ 54551 h 173297"/>
                <a:gd name="connsiteX4" fmla="*/ 158101 w 170878"/>
                <a:gd name="connsiteY4" fmla="*/ 98891 h 173297"/>
                <a:gd name="connsiteX5" fmla="*/ 148919 w 170878"/>
                <a:gd name="connsiteY5" fmla="*/ 106786 h 173297"/>
                <a:gd name="connsiteX6" fmla="*/ 156051 w 170878"/>
                <a:gd name="connsiteY6" fmla="*/ 121181 h 173297"/>
                <a:gd name="connsiteX7" fmla="*/ 143401 w 170878"/>
                <a:gd name="connsiteY7" fmla="*/ 159131 h 173297"/>
                <a:gd name="connsiteX8" fmla="*/ 98210 w 170878"/>
                <a:gd name="connsiteY8" fmla="*/ 155554 h 173297"/>
                <a:gd name="connsiteX9" fmla="*/ 97839 w 170878"/>
                <a:gd name="connsiteY9" fmla="*/ 155293 h 173297"/>
                <a:gd name="connsiteX10" fmla="*/ 91252 w 170878"/>
                <a:gd name="connsiteY10" fmla="*/ 162534 h 173297"/>
                <a:gd name="connsiteX11" fmla="*/ 30772 w 170878"/>
                <a:gd name="connsiteY11" fmla="*/ 161356 h 173297"/>
                <a:gd name="connsiteX12" fmla="*/ 28067 w 170878"/>
                <a:gd name="connsiteY12" fmla="*/ 113221 h 173297"/>
                <a:gd name="connsiteX13" fmla="*/ 16443 w 170878"/>
                <a:gd name="connsiteY13" fmla="*/ 106481 h 173297"/>
                <a:gd name="connsiteX14" fmla="*/ 7369 w 170878"/>
                <a:gd name="connsiteY14" fmla="*/ 46677 h 173297"/>
                <a:gd name="connsiteX15" fmla="*/ 44229 w 170878"/>
                <a:gd name="connsiteY15" fmla="*/ 32915 h 173297"/>
                <a:gd name="connsiteX16" fmla="*/ 83248 w 170878"/>
                <a:gd name="connsiteY16" fmla="*/ 25 h 173297"/>
                <a:gd name="connsiteX17" fmla="*/ 83248 w 170878"/>
                <a:gd name="connsiteY17" fmla="*/ 25 h 17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0878" h="173297">
                  <a:moveTo>
                    <a:pt x="83248" y="25"/>
                  </a:moveTo>
                  <a:cubicBezTo>
                    <a:pt x="106628" y="-782"/>
                    <a:pt x="120653" y="18389"/>
                    <a:pt x="123139" y="39174"/>
                  </a:cubicBezTo>
                  <a:cubicBezTo>
                    <a:pt x="125865" y="38193"/>
                    <a:pt x="128657" y="37473"/>
                    <a:pt x="131492" y="37080"/>
                  </a:cubicBezTo>
                  <a:cubicBezTo>
                    <a:pt x="146040" y="35009"/>
                    <a:pt x="160783" y="40919"/>
                    <a:pt x="167501" y="54551"/>
                  </a:cubicBezTo>
                  <a:cubicBezTo>
                    <a:pt x="175026" y="69796"/>
                    <a:pt x="169137" y="87310"/>
                    <a:pt x="158101" y="98891"/>
                  </a:cubicBezTo>
                  <a:cubicBezTo>
                    <a:pt x="155418" y="101705"/>
                    <a:pt x="152299" y="104365"/>
                    <a:pt x="148919" y="106786"/>
                  </a:cubicBezTo>
                  <a:cubicBezTo>
                    <a:pt x="152168" y="111148"/>
                    <a:pt x="154633" y="116056"/>
                    <a:pt x="156051" y="121181"/>
                  </a:cubicBezTo>
                  <a:cubicBezTo>
                    <a:pt x="159998" y="135358"/>
                    <a:pt x="156029" y="150712"/>
                    <a:pt x="143401" y="159131"/>
                  </a:cubicBezTo>
                  <a:cubicBezTo>
                    <a:pt x="129268" y="168575"/>
                    <a:pt x="111121" y="164998"/>
                    <a:pt x="98210" y="155554"/>
                  </a:cubicBezTo>
                  <a:lnTo>
                    <a:pt x="97839" y="155293"/>
                  </a:lnTo>
                  <a:cubicBezTo>
                    <a:pt x="95985" y="157866"/>
                    <a:pt x="93804" y="160287"/>
                    <a:pt x="91252" y="162534"/>
                  </a:cubicBezTo>
                  <a:cubicBezTo>
                    <a:pt x="75113" y="176754"/>
                    <a:pt x="45887" y="177408"/>
                    <a:pt x="30772" y="161356"/>
                  </a:cubicBezTo>
                  <a:cubicBezTo>
                    <a:pt x="17206" y="146939"/>
                    <a:pt x="18798" y="128117"/>
                    <a:pt x="28067" y="113221"/>
                  </a:cubicBezTo>
                  <a:cubicBezTo>
                    <a:pt x="24011" y="111650"/>
                    <a:pt x="20128" y="109447"/>
                    <a:pt x="16443" y="106481"/>
                  </a:cubicBezTo>
                  <a:cubicBezTo>
                    <a:pt x="-286" y="92980"/>
                    <a:pt x="-5891" y="64278"/>
                    <a:pt x="7369" y="46677"/>
                  </a:cubicBezTo>
                  <a:cubicBezTo>
                    <a:pt x="16857" y="34071"/>
                    <a:pt x="30750" y="30494"/>
                    <a:pt x="44229" y="32915"/>
                  </a:cubicBezTo>
                  <a:cubicBezTo>
                    <a:pt x="49442" y="15684"/>
                    <a:pt x="65254" y="657"/>
                    <a:pt x="83248" y="25"/>
                  </a:cubicBezTo>
                  <a:lnTo>
                    <a:pt x="83248" y="2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8B9E795-CCD7-4E81-A850-371B3CE75461}"/>
                </a:ext>
              </a:extLst>
            </p:cNvPr>
            <p:cNvSpPr/>
            <p:nvPr/>
          </p:nvSpPr>
          <p:spPr>
            <a:xfrm>
              <a:off x="2059497" y="6548465"/>
              <a:ext cx="112850" cy="114422"/>
            </a:xfrm>
            <a:custGeom>
              <a:avLst/>
              <a:gdLst>
                <a:gd name="connsiteX0" fmla="*/ 54983 w 112850"/>
                <a:gd name="connsiteY0" fmla="*/ 16 h 114422"/>
                <a:gd name="connsiteX1" fmla="*/ 81330 w 112850"/>
                <a:gd name="connsiteY1" fmla="*/ 25883 h 114422"/>
                <a:gd name="connsiteX2" fmla="*/ 86848 w 112850"/>
                <a:gd name="connsiteY2" fmla="*/ 24487 h 114422"/>
                <a:gd name="connsiteX3" fmla="*/ 110621 w 112850"/>
                <a:gd name="connsiteY3" fmla="*/ 36025 h 114422"/>
                <a:gd name="connsiteX4" fmla="*/ 104405 w 112850"/>
                <a:gd name="connsiteY4" fmla="*/ 65316 h 114422"/>
                <a:gd name="connsiteX5" fmla="*/ 98342 w 112850"/>
                <a:gd name="connsiteY5" fmla="*/ 70529 h 114422"/>
                <a:gd name="connsiteX6" fmla="*/ 103053 w 112850"/>
                <a:gd name="connsiteY6" fmla="*/ 80038 h 114422"/>
                <a:gd name="connsiteX7" fmla="*/ 94699 w 112850"/>
                <a:gd name="connsiteY7" fmla="*/ 105098 h 114422"/>
                <a:gd name="connsiteX8" fmla="*/ 64841 w 112850"/>
                <a:gd name="connsiteY8" fmla="*/ 102721 h 114422"/>
                <a:gd name="connsiteX9" fmla="*/ 64601 w 112850"/>
                <a:gd name="connsiteY9" fmla="*/ 102546 h 114422"/>
                <a:gd name="connsiteX10" fmla="*/ 60261 w 112850"/>
                <a:gd name="connsiteY10" fmla="*/ 107323 h 114422"/>
                <a:gd name="connsiteX11" fmla="*/ 20326 w 112850"/>
                <a:gd name="connsiteY11" fmla="*/ 106538 h 114422"/>
                <a:gd name="connsiteX12" fmla="*/ 18538 w 112850"/>
                <a:gd name="connsiteY12" fmla="*/ 74760 h 114422"/>
                <a:gd name="connsiteX13" fmla="*/ 10861 w 112850"/>
                <a:gd name="connsiteY13" fmla="*/ 70311 h 114422"/>
                <a:gd name="connsiteX14" fmla="*/ 4863 w 112850"/>
                <a:gd name="connsiteY14" fmla="*/ 30812 h 114422"/>
                <a:gd name="connsiteX15" fmla="*/ 29203 w 112850"/>
                <a:gd name="connsiteY15" fmla="*/ 21717 h 114422"/>
                <a:gd name="connsiteX16" fmla="*/ 54983 w 112850"/>
                <a:gd name="connsiteY16" fmla="*/ 16 h 114422"/>
                <a:gd name="connsiteX17" fmla="*/ 54983 w 112850"/>
                <a:gd name="connsiteY17" fmla="*/ 16 h 11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850" h="114422">
                  <a:moveTo>
                    <a:pt x="54983" y="16"/>
                  </a:moveTo>
                  <a:cubicBezTo>
                    <a:pt x="70425" y="-508"/>
                    <a:pt x="79694" y="12142"/>
                    <a:pt x="81330" y="25883"/>
                  </a:cubicBezTo>
                  <a:cubicBezTo>
                    <a:pt x="83118" y="25229"/>
                    <a:pt x="84972" y="24771"/>
                    <a:pt x="86848" y="24487"/>
                  </a:cubicBezTo>
                  <a:cubicBezTo>
                    <a:pt x="96466" y="23113"/>
                    <a:pt x="106194" y="27017"/>
                    <a:pt x="110621" y="36025"/>
                  </a:cubicBezTo>
                  <a:cubicBezTo>
                    <a:pt x="115594" y="46101"/>
                    <a:pt x="111690" y="57661"/>
                    <a:pt x="104405" y="65316"/>
                  </a:cubicBezTo>
                  <a:cubicBezTo>
                    <a:pt x="102638" y="67170"/>
                    <a:pt x="100588" y="68937"/>
                    <a:pt x="98342" y="70529"/>
                  </a:cubicBezTo>
                  <a:cubicBezTo>
                    <a:pt x="100479" y="73408"/>
                    <a:pt x="102115" y="76636"/>
                    <a:pt x="103053" y="80038"/>
                  </a:cubicBezTo>
                  <a:cubicBezTo>
                    <a:pt x="105648" y="89395"/>
                    <a:pt x="103031" y="99536"/>
                    <a:pt x="94699" y="105098"/>
                  </a:cubicBezTo>
                  <a:cubicBezTo>
                    <a:pt x="85365" y="111314"/>
                    <a:pt x="73391" y="108959"/>
                    <a:pt x="64841" y="102721"/>
                  </a:cubicBezTo>
                  <a:lnTo>
                    <a:pt x="64601" y="102546"/>
                  </a:lnTo>
                  <a:cubicBezTo>
                    <a:pt x="63380" y="104248"/>
                    <a:pt x="61940" y="105840"/>
                    <a:pt x="60261" y="107323"/>
                  </a:cubicBezTo>
                  <a:cubicBezTo>
                    <a:pt x="49596" y="116701"/>
                    <a:pt x="30293" y="117138"/>
                    <a:pt x="20326" y="106538"/>
                  </a:cubicBezTo>
                  <a:cubicBezTo>
                    <a:pt x="11362" y="97007"/>
                    <a:pt x="12409" y="84596"/>
                    <a:pt x="18538" y="74760"/>
                  </a:cubicBezTo>
                  <a:cubicBezTo>
                    <a:pt x="15855" y="73713"/>
                    <a:pt x="13281" y="72273"/>
                    <a:pt x="10861" y="70311"/>
                  </a:cubicBezTo>
                  <a:cubicBezTo>
                    <a:pt x="-198" y="61390"/>
                    <a:pt x="-3883" y="42437"/>
                    <a:pt x="4863" y="30812"/>
                  </a:cubicBezTo>
                  <a:cubicBezTo>
                    <a:pt x="11144" y="22480"/>
                    <a:pt x="20304" y="20125"/>
                    <a:pt x="29203" y="21717"/>
                  </a:cubicBezTo>
                  <a:cubicBezTo>
                    <a:pt x="32649" y="10376"/>
                    <a:pt x="43118" y="430"/>
                    <a:pt x="54983" y="16"/>
                  </a:cubicBezTo>
                  <a:lnTo>
                    <a:pt x="54983" y="1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D9CE65C-FD93-468E-A4A8-FF5904B0032E}"/>
                </a:ext>
              </a:extLst>
            </p:cNvPr>
            <p:cNvSpPr/>
            <p:nvPr/>
          </p:nvSpPr>
          <p:spPr>
            <a:xfrm>
              <a:off x="2081005" y="6575330"/>
              <a:ext cx="67365" cy="66413"/>
            </a:xfrm>
            <a:custGeom>
              <a:avLst/>
              <a:gdLst>
                <a:gd name="connsiteX0" fmla="*/ 1872 w 67365"/>
                <a:gd name="connsiteY0" fmla="*/ 18276 h 66413"/>
                <a:gd name="connsiteX1" fmla="*/ 67259 w 67365"/>
                <a:gd name="connsiteY1" fmla="*/ 37927 h 66413"/>
                <a:gd name="connsiteX2" fmla="*/ 8938 w 67365"/>
                <a:gd name="connsiteY2" fmla="*/ 54394 h 66413"/>
                <a:gd name="connsiteX3" fmla="*/ 1872 w 67365"/>
                <a:gd name="connsiteY3" fmla="*/ 18276 h 66413"/>
                <a:gd name="connsiteX4" fmla="*/ 1872 w 67365"/>
                <a:gd name="connsiteY4" fmla="*/ 18276 h 6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65" h="66413">
                  <a:moveTo>
                    <a:pt x="1872" y="18276"/>
                  </a:moveTo>
                  <a:cubicBezTo>
                    <a:pt x="12777" y="-13480"/>
                    <a:pt x="70160" y="-1898"/>
                    <a:pt x="67259" y="37927"/>
                  </a:cubicBezTo>
                  <a:cubicBezTo>
                    <a:pt x="65122" y="67459"/>
                    <a:pt x="26714" y="75878"/>
                    <a:pt x="8938" y="54394"/>
                  </a:cubicBezTo>
                  <a:cubicBezTo>
                    <a:pt x="781" y="44492"/>
                    <a:pt x="-2338" y="30512"/>
                    <a:pt x="1872" y="18276"/>
                  </a:cubicBezTo>
                  <a:lnTo>
                    <a:pt x="1872" y="18276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81" name="Graphic 1943">
              <a:extLst>
                <a:ext uri="{FF2B5EF4-FFF2-40B4-BE49-F238E27FC236}">
                  <a16:creationId xmlns:a16="http://schemas.microsoft.com/office/drawing/2014/main" id="{778CE00F-87E6-4D2C-B977-696923B7CE79}"/>
                </a:ext>
              </a:extLst>
            </p:cNvPr>
            <p:cNvGrpSpPr/>
            <p:nvPr/>
          </p:nvGrpSpPr>
          <p:grpSpPr>
            <a:xfrm>
              <a:off x="231631" y="6284714"/>
              <a:ext cx="1891897" cy="666770"/>
              <a:chOff x="231631" y="6284714"/>
              <a:chExt cx="1891897" cy="666770"/>
            </a:xfrm>
          </p:grpSpPr>
          <p:sp>
            <p:nvSpPr>
              <p:cNvPr id="1918" name="Freeform: Shape 1917">
                <a:extLst>
                  <a:ext uri="{FF2B5EF4-FFF2-40B4-BE49-F238E27FC236}">
                    <a16:creationId xmlns:a16="http://schemas.microsoft.com/office/drawing/2014/main" id="{379C2D0A-DE9E-4C33-9573-E9EA5E61973E}"/>
                  </a:ext>
                </a:extLst>
              </p:cNvPr>
              <p:cNvSpPr/>
              <p:nvPr/>
            </p:nvSpPr>
            <p:spPr>
              <a:xfrm>
                <a:off x="2097408" y="6591622"/>
                <a:ext cx="26119" cy="25968"/>
              </a:xfrm>
              <a:custGeom>
                <a:avLst/>
                <a:gdLst>
                  <a:gd name="connsiteX0" fmla="*/ 169 w 26119"/>
                  <a:gd name="connsiteY0" fmla="*/ 15092 h 25968"/>
                  <a:gd name="connsiteX1" fmla="*/ 4487 w 26119"/>
                  <a:gd name="connsiteY1" fmla="*/ 3358 h 25968"/>
                  <a:gd name="connsiteX2" fmla="*/ 4792 w 26119"/>
                  <a:gd name="connsiteY2" fmla="*/ 3053 h 25968"/>
                  <a:gd name="connsiteX3" fmla="*/ 17639 w 26119"/>
                  <a:gd name="connsiteY3" fmla="*/ 785 h 25968"/>
                  <a:gd name="connsiteX4" fmla="*/ 25948 w 26119"/>
                  <a:gd name="connsiteY4" fmla="*/ 10818 h 25968"/>
                  <a:gd name="connsiteX5" fmla="*/ 21543 w 26119"/>
                  <a:gd name="connsiteY5" fmla="*/ 22813 h 25968"/>
                  <a:gd name="connsiteX6" fmla="*/ 8696 w 26119"/>
                  <a:gd name="connsiteY6" fmla="*/ 25081 h 25968"/>
                  <a:gd name="connsiteX7" fmla="*/ 8304 w 26119"/>
                  <a:gd name="connsiteY7" fmla="*/ 24885 h 25968"/>
                  <a:gd name="connsiteX8" fmla="*/ 169 w 26119"/>
                  <a:gd name="connsiteY8" fmla="*/ 15092 h 25968"/>
                  <a:gd name="connsiteX9" fmla="*/ 169 w 26119"/>
                  <a:gd name="connsiteY9" fmla="*/ 15092 h 2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119" h="25968">
                    <a:moveTo>
                      <a:pt x="169" y="15092"/>
                    </a:moveTo>
                    <a:cubicBezTo>
                      <a:pt x="-595" y="10425"/>
                      <a:pt x="1303" y="6586"/>
                      <a:pt x="4487" y="3358"/>
                    </a:cubicBezTo>
                    <a:cubicBezTo>
                      <a:pt x="4596" y="3249"/>
                      <a:pt x="4705" y="3140"/>
                      <a:pt x="4792" y="3053"/>
                    </a:cubicBezTo>
                    <a:cubicBezTo>
                      <a:pt x="7955" y="-153"/>
                      <a:pt x="13604" y="-698"/>
                      <a:pt x="17639" y="785"/>
                    </a:cubicBezTo>
                    <a:cubicBezTo>
                      <a:pt x="21979" y="2377"/>
                      <a:pt x="25207" y="6259"/>
                      <a:pt x="25948" y="10818"/>
                    </a:cubicBezTo>
                    <a:cubicBezTo>
                      <a:pt x="26690" y="15267"/>
                      <a:pt x="24989" y="19912"/>
                      <a:pt x="21543" y="22813"/>
                    </a:cubicBezTo>
                    <a:cubicBezTo>
                      <a:pt x="18249" y="25605"/>
                      <a:pt x="12797" y="27001"/>
                      <a:pt x="8696" y="25081"/>
                    </a:cubicBezTo>
                    <a:lnTo>
                      <a:pt x="8304" y="24885"/>
                    </a:lnTo>
                    <a:cubicBezTo>
                      <a:pt x="4094" y="22944"/>
                      <a:pt x="954" y="19847"/>
                      <a:pt x="169" y="15092"/>
                    </a:cubicBezTo>
                    <a:lnTo>
                      <a:pt x="169" y="15092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19" name="Freeform: Shape 1918">
                <a:extLst>
                  <a:ext uri="{FF2B5EF4-FFF2-40B4-BE49-F238E27FC236}">
                    <a16:creationId xmlns:a16="http://schemas.microsoft.com/office/drawing/2014/main" id="{C39399AD-2ADC-483D-9AD4-3BF1145271AC}"/>
                  </a:ext>
                </a:extLst>
              </p:cNvPr>
              <p:cNvSpPr/>
              <p:nvPr/>
            </p:nvSpPr>
            <p:spPr>
              <a:xfrm>
                <a:off x="231631" y="6284714"/>
                <a:ext cx="315785" cy="666770"/>
              </a:xfrm>
              <a:custGeom>
                <a:avLst/>
                <a:gdLst>
                  <a:gd name="connsiteX0" fmla="*/ 26219 w 315785"/>
                  <a:gd name="connsiteY0" fmla="*/ 240189 h 666770"/>
                  <a:gd name="connsiteX1" fmla="*/ 28095 w 315785"/>
                  <a:gd name="connsiteY1" fmla="*/ 235936 h 666770"/>
                  <a:gd name="connsiteX2" fmla="*/ 30625 w 315785"/>
                  <a:gd name="connsiteY2" fmla="*/ 232991 h 666770"/>
                  <a:gd name="connsiteX3" fmla="*/ 43406 w 315785"/>
                  <a:gd name="connsiteY3" fmla="*/ 237703 h 666770"/>
                  <a:gd name="connsiteX4" fmla="*/ 37779 w 315785"/>
                  <a:gd name="connsiteY4" fmla="*/ 338859 h 666770"/>
                  <a:gd name="connsiteX5" fmla="*/ 44715 w 315785"/>
                  <a:gd name="connsiteY5" fmla="*/ 418314 h 666770"/>
                  <a:gd name="connsiteX6" fmla="*/ 88859 w 315785"/>
                  <a:gd name="connsiteY6" fmla="*/ 307714 h 666770"/>
                  <a:gd name="connsiteX7" fmla="*/ 124082 w 315785"/>
                  <a:gd name="connsiteY7" fmla="*/ 237724 h 666770"/>
                  <a:gd name="connsiteX8" fmla="*/ 121422 w 315785"/>
                  <a:gd name="connsiteY8" fmla="*/ 229785 h 666770"/>
                  <a:gd name="connsiteX9" fmla="*/ 159154 w 315785"/>
                  <a:gd name="connsiteY9" fmla="*/ 1256 h 666770"/>
                  <a:gd name="connsiteX10" fmla="*/ 163668 w 315785"/>
                  <a:gd name="connsiteY10" fmla="*/ 2936 h 666770"/>
                  <a:gd name="connsiteX11" fmla="*/ 147223 w 315785"/>
                  <a:gd name="connsiteY11" fmla="*/ 119294 h 666770"/>
                  <a:gd name="connsiteX12" fmla="*/ 149470 w 315785"/>
                  <a:gd name="connsiteY12" fmla="*/ 194562 h 666770"/>
                  <a:gd name="connsiteX13" fmla="*/ 306417 w 315785"/>
                  <a:gd name="connsiteY13" fmla="*/ 39272 h 666770"/>
                  <a:gd name="connsiteX14" fmla="*/ 314247 w 315785"/>
                  <a:gd name="connsiteY14" fmla="*/ 48781 h 666770"/>
                  <a:gd name="connsiteX15" fmla="*/ 190735 w 315785"/>
                  <a:gd name="connsiteY15" fmla="*/ 172511 h 666770"/>
                  <a:gd name="connsiteX16" fmla="*/ 131956 w 315785"/>
                  <a:gd name="connsiteY16" fmla="*/ 281193 h 666770"/>
                  <a:gd name="connsiteX17" fmla="*/ 193810 w 315785"/>
                  <a:gd name="connsiteY17" fmla="*/ 212097 h 666770"/>
                  <a:gd name="connsiteX18" fmla="*/ 289187 w 315785"/>
                  <a:gd name="connsiteY18" fmla="*/ 141671 h 666770"/>
                  <a:gd name="connsiteX19" fmla="*/ 293571 w 315785"/>
                  <a:gd name="connsiteY19" fmla="*/ 146971 h 666770"/>
                  <a:gd name="connsiteX20" fmla="*/ 213069 w 315785"/>
                  <a:gd name="connsiteY20" fmla="*/ 223155 h 666770"/>
                  <a:gd name="connsiteX21" fmla="*/ 131738 w 315785"/>
                  <a:gd name="connsiteY21" fmla="*/ 323657 h 666770"/>
                  <a:gd name="connsiteX22" fmla="*/ 48662 w 315785"/>
                  <a:gd name="connsiteY22" fmla="*/ 513495 h 666770"/>
                  <a:gd name="connsiteX23" fmla="*/ 33700 w 315785"/>
                  <a:gd name="connsiteY23" fmla="*/ 649766 h 666770"/>
                  <a:gd name="connsiteX24" fmla="*/ 25 w 315785"/>
                  <a:gd name="connsiteY24" fmla="*/ 651293 h 666770"/>
                  <a:gd name="connsiteX25" fmla="*/ 30538 w 315785"/>
                  <a:gd name="connsiteY25" fmla="*/ 464967 h 666770"/>
                  <a:gd name="connsiteX26" fmla="*/ 22315 w 315785"/>
                  <a:gd name="connsiteY26" fmla="*/ 452317 h 666770"/>
                  <a:gd name="connsiteX27" fmla="*/ 7157 w 315785"/>
                  <a:gd name="connsiteY27" fmla="*/ 334890 h 666770"/>
                  <a:gd name="connsiteX28" fmla="*/ 26219 w 315785"/>
                  <a:gd name="connsiteY28" fmla="*/ 240189 h 666770"/>
                  <a:gd name="connsiteX29" fmla="*/ 26219 w 315785"/>
                  <a:gd name="connsiteY29" fmla="*/ 240189 h 666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15785" h="666770">
                    <a:moveTo>
                      <a:pt x="26219" y="240189"/>
                    </a:moveTo>
                    <a:cubicBezTo>
                      <a:pt x="26394" y="238662"/>
                      <a:pt x="27026" y="237179"/>
                      <a:pt x="28095" y="235936"/>
                    </a:cubicBezTo>
                    <a:cubicBezTo>
                      <a:pt x="28946" y="234954"/>
                      <a:pt x="29774" y="233973"/>
                      <a:pt x="30625" y="232991"/>
                    </a:cubicBezTo>
                    <a:cubicBezTo>
                      <a:pt x="34878" y="228019"/>
                      <a:pt x="43013" y="231596"/>
                      <a:pt x="43406" y="237703"/>
                    </a:cubicBezTo>
                    <a:cubicBezTo>
                      <a:pt x="45500" y="270854"/>
                      <a:pt x="37670" y="305206"/>
                      <a:pt x="37779" y="338859"/>
                    </a:cubicBezTo>
                    <a:cubicBezTo>
                      <a:pt x="37844" y="365729"/>
                      <a:pt x="38673" y="392447"/>
                      <a:pt x="44715" y="418314"/>
                    </a:cubicBezTo>
                    <a:cubicBezTo>
                      <a:pt x="57168" y="380866"/>
                      <a:pt x="71934" y="344006"/>
                      <a:pt x="88859" y="307714"/>
                    </a:cubicBezTo>
                    <a:cubicBezTo>
                      <a:pt x="99851" y="284137"/>
                      <a:pt x="111520" y="260669"/>
                      <a:pt x="124082" y="237724"/>
                    </a:cubicBezTo>
                    <a:cubicBezTo>
                      <a:pt x="122643" y="235565"/>
                      <a:pt x="121640" y="232970"/>
                      <a:pt x="121422" y="229785"/>
                    </a:cubicBezTo>
                    <a:cubicBezTo>
                      <a:pt x="116383" y="155892"/>
                      <a:pt x="119960" y="66120"/>
                      <a:pt x="159154" y="1256"/>
                    </a:cubicBezTo>
                    <a:cubicBezTo>
                      <a:pt x="160637" y="-1208"/>
                      <a:pt x="163930" y="275"/>
                      <a:pt x="163668" y="2936"/>
                    </a:cubicBezTo>
                    <a:cubicBezTo>
                      <a:pt x="159524" y="41933"/>
                      <a:pt x="150299" y="80188"/>
                      <a:pt x="147223" y="119294"/>
                    </a:cubicBezTo>
                    <a:cubicBezTo>
                      <a:pt x="145239" y="144703"/>
                      <a:pt x="146504" y="169632"/>
                      <a:pt x="149470" y="194562"/>
                    </a:cubicBezTo>
                    <a:cubicBezTo>
                      <a:pt x="189339" y="131704"/>
                      <a:pt x="238892" y="76044"/>
                      <a:pt x="306417" y="39272"/>
                    </a:cubicBezTo>
                    <a:cubicBezTo>
                      <a:pt x="312699" y="35847"/>
                      <a:pt x="318696" y="43219"/>
                      <a:pt x="314247" y="48781"/>
                    </a:cubicBezTo>
                    <a:cubicBezTo>
                      <a:pt x="277540" y="94583"/>
                      <a:pt x="223756" y="122784"/>
                      <a:pt x="190735" y="172511"/>
                    </a:cubicBezTo>
                    <a:cubicBezTo>
                      <a:pt x="168227" y="206405"/>
                      <a:pt x="149382" y="243853"/>
                      <a:pt x="131956" y="281193"/>
                    </a:cubicBezTo>
                    <a:cubicBezTo>
                      <a:pt x="150887" y="256721"/>
                      <a:pt x="171520" y="233624"/>
                      <a:pt x="193810" y="212097"/>
                    </a:cubicBezTo>
                    <a:cubicBezTo>
                      <a:pt x="219786" y="187015"/>
                      <a:pt x="253680" y="151617"/>
                      <a:pt x="289187" y="141671"/>
                    </a:cubicBezTo>
                    <a:cubicBezTo>
                      <a:pt x="292262" y="140821"/>
                      <a:pt x="295141" y="144049"/>
                      <a:pt x="293571" y="146971"/>
                    </a:cubicBezTo>
                    <a:cubicBezTo>
                      <a:pt x="276973" y="177811"/>
                      <a:pt x="237780" y="198815"/>
                      <a:pt x="213069" y="223155"/>
                    </a:cubicBezTo>
                    <a:cubicBezTo>
                      <a:pt x="182273" y="253471"/>
                      <a:pt x="155097" y="287343"/>
                      <a:pt x="131738" y="323657"/>
                    </a:cubicBezTo>
                    <a:cubicBezTo>
                      <a:pt x="92981" y="383854"/>
                      <a:pt x="72370" y="448020"/>
                      <a:pt x="48662" y="513495"/>
                    </a:cubicBezTo>
                    <a:cubicBezTo>
                      <a:pt x="39044" y="558337"/>
                      <a:pt x="33526" y="603921"/>
                      <a:pt x="33700" y="649766"/>
                    </a:cubicBezTo>
                    <a:cubicBezTo>
                      <a:pt x="33787" y="671664"/>
                      <a:pt x="-1065" y="672667"/>
                      <a:pt x="25" y="651293"/>
                    </a:cubicBezTo>
                    <a:cubicBezTo>
                      <a:pt x="3340" y="587410"/>
                      <a:pt x="13875" y="525403"/>
                      <a:pt x="30538" y="464967"/>
                    </a:cubicBezTo>
                    <a:cubicBezTo>
                      <a:pt x="26481" y="462829"/>
                      <a:pt x="23275" y="458794"/>
                      <a:pt x="22315" y="452317"/>
                    </a:cubicBezTo>
                    <a:cubicBezTo>
                      <a:pt x="16514" y="413189"/>
                      <a:pt x="6067" y="374781"/>
                      <a:pt x="7157" y="334890"/>
                    </a:cubicBezTo>
                    <a:cubicBezTo>
                      <a:pt x="7964" y="305075"/>
                      <a:pt x="11672" y="267299"/>
                      <a:pt x="26219" y="240189"/>
                    </a:cubicBezTo>
                    <a:lnTo>
                      <a:pt x="26219" y="240189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DDCC38D3-3699-4239-90EA-EC8C642B99F0}"/>
                </a:ext>
              </a:extLst>
            </p:cNvPr>
            <p:cNvSpPr/>
            <p:nvPr/>
          </p:nvSpPr>
          <p:spPr>
            <a:xfrm>
              <a:off x="490557" y="6300463"/>
              <a:ext cx="188415" cy="169924"/>
            </a:xfrm>
            <a:custGeom>
              <a:avLst/>
              <a:gdLst>
                <a:gd name="connsiteX0" fmla="*/ 10413 w 188415"/>
                <a:gd name="connsiteY0" fmla="*/ 107297 h 169924"/>
                <a:gd name="connsiteX1" fmla="*/ 65375 w 188415"/>
                <a:gd name="connsiteY1" fmla="*/ 34429 h 169924"/>
                <a:gd name="connsiteX2" fmla="*/ 114557 w 188415"/>
                <a:gd name="connsiteY2" fmla="*/ 12 h 169924"/>
                <a:gd name="connsiteX3" fmla="*/ 138549 w 188415"/>
                <a:gd name="connsiteY3" fmla="*/ 21931 h 169924"/>
                <a:gd name="connsiteX4" fmla="*/ 128254 w 188415"/>
                <a:gd name="connsiteY4" fmla="*/ 73622 h 169924"/>
                <a:gd name="connsiteX5" fmla="*/ 179465 w 188415"/>
                <a:gd name="connsiteY5" fmla="*/ 92706 h 169924"/>
                <a:gd name="connsiteX6" fmla="*/ 90893 w 188415"/>
                <a:gd name="connsiteY6" fmla="*/ 169653 h 169924"/>
                <a:gd name="connsiteX7" fmla="*/ 10413 w 188415"/>
                <a:gd name="connsiteY7" fmla="*/ 107297 h 169924"/>
                <a:gd name="connsiteX8" fmla="*/ 10413 w 188415"/>
                <a:gd name="connsiteY8" fmla="*/ 107297 h 16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15" h="169924">
                  <a:moveTo>
                    <a:pt x="10413" y="107297"/>
                  </a:moveTo>
                  <a:cubicBezTo>
                    <a:pt x="29475" y="82913"/>
                    <a:pt x="48581" y="60710"/>
                    <a:pt x="65375" y="34429"/>
                  </a:cubicBezTo>
                  <a:cubicBezTo>
                    <a:pt x="76847" y="16457"/>
                    <a:pt x="91547" y="-512"/>
                    <a:pt x="114557" y="12"/>
                  </a:cubicBezTo>
                  <a:cubicBezTo>
                    <a:pt x="126051" y="274"/>
                    <a:pt x="139181" y="8867"/>
                    <a:pt x="138549" y="21931"/>
                  </a:cubicBezTo>
                  <a:cubicBezTo>
                    <a:pt x="137676" y="39750"/>
                    <a:pt x="135081" y="57613"/>
                    <a:pt x="128254" y="73622"/>
                  </a:cubicBezTo>
                  <a:cubicBezTo>
                    <a:pt x="148778" y="72771"/>
                    <a:pt x="167644" y="77504"/>
                    <a:pt x="179465" y="92706"/>
                  </a:cubicBezTo>
                  <a:cubicBezTo>
                    <a:pt x="217786" y="142041"/>
                    <a:pt x="122605" y="167341"/>
                    <a:pt x="90893" y="169653"/>
                  </a:cubicBezTo>
                  <a:cubicBezTo>
                    <a:pt x="57501" y="172074"/>
                    <a:pt x="-29893" y="158835"/>
                    <a:pt x="10413" y="107297"/>
                  </a:cubicBezTo>
                  <a:lnTo>
                    <a:pt x="10413" y="107297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352DD652-E642-4B76-846C-F42556AAEEC3}"/>
                </a:ext>
              </a:extLst>
            </p:cNvPr>
            <p:cNvSpPr/>
            <p:nvPr/>
          </p:nvSpPr>
          <p:spPr>
            <a:xfrm>
              <a:off x="513985" y="6180985"/>
              <a:ext cx="179225" cy="178643"/>
            </a:xfrm>
            <a:custGeom>
              <a:avLst/>
              <a:gdLst>
                <a:gd name="connsiteX0" fmla="*/ 20966 w 179225"/>
                <a:gd name="connsiteY0" fmla="*/ 73797 h 178643"/>
                <a:gd name="connsiteX1" fmla="*/ 70890 w 179225"/>
                <a:gd name="connsiteY1" fmla="*/ 623 h 178643"/>
                <a:gd name="connsiteX2" fmla="*/ 115841 w 179225"/>
                <a:gd name="connsiteY2" fmla="*/ 46273 h 178643"/>
                <a:gd name="connsiteX3" fmla="*/ 112221 w 179225"/>
                <a:gd name="connsiteY3" fmla="*/ 78312 h 178643"/>
                <a:gd name="connsiteX4" fmla="*/ 135100 w 179225"/>
                <a:gd name="connsiteY4" fmla="*/ 73666 h 178643"/>
                <a:gd name="connsiteX5" fmla="*/ 174751 w 179225"/>
                <a:gd name="connsiteY5" fmla="*/ 133514 h 178643"/>
                <a:gd name="connsiteX6" fmla="*/ 95274 w 179225"/>
                <a:gd name="connsiteY6" fmla="*/ 175216 h 178643"/>
                <a:gd name="connsiteX7" fmla="*/ 8425 w 179225"/>
                <a:gd name="connsiteY7" fmla="*/ 160537 h 178643"/>
                <a:gd name="connsiteX8" fmla="*/ 20966 w 179225"/>
                <a:gd name="connsiteY8" fmla="*/ 73797 h 178643"/>
                <a:gd name="connsiteX9" fmla="*/ 20966 w 179225"/>
                <a:gd name="connsiteY9" fmla="*/ 73797 h 1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225" h="178643">
                  <a:moveTo>
                    <a:pt x="20966" y="73797"/>
                  </a:moveTo>
                  <a:cubicBezTo>
                    <a:pt x="30388" y="50198"/>
                    <a:pt x="41620" y="5902"/>
                    <a:pt x="70890" y="623"/>
                  </a:cubicBezTo>
                  <a:cubicBezTo>
                    <a:pt x="98611" y="-4393"/>
                    <a:pt x="114947" y="21780"/>
                    <a:pt x="115841" y="46273"/>
                  </a:cubicBezTo>
                  <a:cubicBezTo>
                    <a:pt x="116234" y="57003"/>
                    <a:pt x="115078" y="67952"/>
                    <a:pt x="112221" y="78312"/>
                  </a:cubicBezTo>
                  <a:cubicBezTo>
                    <a:pt x="119527" y="75433"/>
                    <a:pt x="127161" y="73514"/>
                    <a:pt x="135100" y="73666"/>
                  </a:cubicBezTo>
                  <a:cubicBezTo>
                    <a:pt x="164696" y="74212"/>
                    <a:pt x="189735" y="104921"/>
                    <a:pt x="174751" y="133514"/>
                  </a:cubicBezTo>
                  <a:cubicBezTo>
                    <a:pt x="161643" y="158531"/>
                    <a:pt x="120727" y="170548"/>
                    <a:pt x="95274" y="175216"/>
                  </a:cubicBezTo>
                  <a:cubicBezTo>
                    <a:pt x="68992" y="180036"/>
                    <a:pt x="27945" y="183111"/>
                    <a:pt x="8425" y="160537"/>
                  </a:cubicBezTo>
                  <a:cubicBezTo>
                    <a:pt x="-12578" y="136284"/>
                    <a:pt x="11108" y="98487"/>
                    <a:pt x="20966" y="73797"/>
                  </a:cubicBezTo>
                  <a:lnTo>
                    <a:pt x="20966" y="7379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84" name="Graphic 1943">
              <a:extLst>
                <a:ext uri="{FF2B5EF4-FFF2-40B4-BE49-F238E27FC236}">
                  <a16:creationId xmlns:a16="http://schemas.microsoft.com/office/drawing/2014/main" id="{19ABF428-A396-4B64-8FB9-D9FB686A8285}"/>
                </a:ext>
              </a:extLst>
            </p:cNvPr>
            <p:cNvGrpSpPr/>
            <p:nvPr/>
          </p:nvGrpSpPr>
          <p:grpSpPr>
            <a:xfrm>
              <a:off x="324384" y="6162960"/>
              <a:ext cx="1645593" cy="709338"/>
              <a:chOff x="324384" y="6162960"/>
              <a:chExt cx="1645593" cy="709338"/>
            </a:xfrm>
          </p:grpSpPr>
          <p:sp>
            <p:nvSpPr>
              <p:cNvPr id="1916" name="Freeform: Shape 1915">
                <a:extLst>
                  <a:ext uri="{FF2B5EF4-FFF2-40B4-BE49-F238E27FC236}">
                    <a16:creationId xmlns:a16="http://schemas.microsoft.com/office/drawing/2014/main" id="{FEFEB185-051E-4600-AE37-235346084E56}"/>
                  </a:ext>
                </a:extLst>
              </p:cNvPr>
              <p:cNvSpPr/>
              <p:nvPr/>
            </p:nvSpPr>
            <p:spPr>
              <a:xfrm>
                <a:off x="324384" y="6171501"/>
                <a:ext cx="163401" cy="163201"/>
              </a:xfrm>
              <a:custGeom>
                <a:avLst/>
                <a:gdLst>
                  <a:gd name="connsiteX0" fmla="*/ 29344 w 163401"/>
                  <a:gd name="connsiteY0" fmla="*/ 6704 h 163201"/>
                  <a:gd name="connsiteX1" fmla="*/ 99748 w 163401"/>
                  <a:gd name="connsiteY1" fmla="*/ 32222 h 163201"/>
                  <a:gd name="connsiteX2" fmla="*/ 100315 w 163401"/>
                  <a:gd name="connsiteY2" fmla="*/ 33880 h 163201"/>
                  <a:gd name="connsiteX3" fmla="*/ 122409 w 163401"/>
                  <a:gd name="connsiteY3" fmla="*/ 27664 h 163201"/>
                  <a:gd name="connsiteX4" fmla="*/ 163304 w 163401"/>
                  <a:gd name="connsiteY4" fmla="*/ 73880 h 163201"/>
                  <a:gd name="connsiteX5" fmla="*/ 41972 w 163401"/>
                  <a:gd name="connsiteY5" fmla="*/ 156432 h 163201"/>
                  <a:gd name="connsiteX6" fmla="*/ 29344 w 163401"/>
                  <a:gd name="connsiteY6" fmla="*/ 6704 h 163201"/>
                  <a:gd name="connsiteX7" fmla="*/ 29344 w 163401"/>
                  <a:gd name="connsiteY7" fmla="*/ 6704 h 163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401" h="163201">
                    <a:moveTo>
                      <a:pt x="29344" y="6704"/>
                    </a:moveTo>
                    <a:cubicBezTo>
                      <a:pt x="55996" y="-9217"/>
                      <a:pt x="88145" y="4785"/>
                      <a:pt x="99748" y="32222"/>
                    </a:cubicBezTo>
                    <a:cubicBezTo>
                      <a:pt x="99966" y="32746"/>
                      <a:pt x="100097" y="33335"/>
                      <a:pt x="100315" y="33880"/>
                    </a:cubicBezTo>
                    <a:cubicBezTo>
                      <a:pt x="106706" y="30216"/>
                      <a:pt x="114274" y="28013"/>
                      <a:pt x="122409" y="27664"/>
                    </a:cubicBezTo>
                    <a:cubicBezTo>
                      <a:pt x="150304" y="26464"/>
                      <a:pt x="164743" y="47817"/>
                      <a:pt x="163304" y="73880"/>
                    </a:cubicBezTo>
                    <a:cubicBezTo>
                      <a:pt x="160468" y="124589"/>
                      <a:pt x="92594" y="183368"/>
                      <a:pt x="41972" y="156432"/>
                    </a:cubicBezTo>
                    <a:cubicBezTo>
                      <a:pt x="-3262" y="132332"/>
                      <a:pt x="-18464" y="35254"/>
                      <a:pt x="29344" y="6704"/>
                    </a:cubicBezTo>
                    <a:lnTo>
                      <a:pt x="29344" y="670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17" name="Freeform: Shape 1916">
                <a:extLst>
                  <a:ext uri="{FF2B5EF4-FFF2-40B4-BE49-F238E27FC236}">
                    <a16:creationId xmlns:a16="http://schemas.microsoft.com/office/drawing/2014/main" id="{9E09BE80-2026-4EF3-BE5E-FF39CAEB5B31}"/>
                  </a:ext>
                </a:extLst>
              </p:cNvPr>
              <p:cNvSpPr/>
              <p:nvPr/>
            </p:nvSpPr>
            <p:spPr>
              <a:xfrm>
                <a:off x="1877445" y="6162960"/>
                <a:ext cx="92532" cy="709338"/>
              </a:xfrm>
              <a:custGeom>
                <a:avLst/>
                <a:gdLst>
                  <a:gd name="connsiteX0" fmla="*/ 15791 w 92532"/>
                  <a:gd name="connsiteY0" fmla="*/ 0 h 709338"/>
                  <a:gd name="connsiteX1" fmla="*/ 45017 w 92532"/>
                  <a:gd name="connsiteY1" fmla="*/ 709339 h 709338"/>
                  <a:gd name="connsiteX2" fmla="*/ 28179 w 92532"/>
                  <a:gd name="connsiteY2" fmla="*/ 704257 h 709338"/>
                  <a:gd name="connsiteX3" fmla="*/ 0 w 92532"/>
                  <a:gd name="connsiteY3" fmla="*/ 7764 h 709338"/>
                  <a:gd name="connsiteX4" fmla="*/ 15791 w 92532"/>
                  <a:gd name="connsiteY4" fmla="*/ 0 h 709338"/>
                  <a:gd name="connsiteX5" fmla="*/ 15791 w 92532"/>
                  <a:gd name="connsiteY5" fmla="*/ 0 h 70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32" h="709338">
                    <a:moveTo>
                      <a:pt x="15791" y="0"/>
                    </a:moveTo>
                    <a:cubicBezTo>
                      <a:pt x="16227" y="872"/>
                      <a:pt x="166740" y="301158"/>
                      <a:pt x="45017" y="709339"/>
                    </a:cubicBezTo>
                    <a:lnTo>
                      <a:pt x="28179" y="704257"/>
                    </a:lnTo>
                    <a:cubicBezTo>
                      <a:pt x="147896" y="302837"/>
                      <a:pt x="415" y="8593"/>
                      <a:pt x="0" y="7764"/>
                    </a:cubicBezTo>
                    <a:lnTo>
                      <a:pt x="15791" y="0"/>
                    </a:lnTo>
                    <a:lnTo>
                      <a:pt x="15791" y="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9062B9A-1DA1-46FC-9628-56CDAE277C2C}"/>
                </a:ext>
              </a:extLst>
            </p:cNvPr>
            <p:cNvSpPr/>
            <p:nvPr/>
          </p:nvSpPr>
          <p:spPr>
            <a:xfrm>
              <a:off x="2561110" y="5756688"/>
              <a:ext cx="207194" cy="167103"/>
            </a:xfrm>
            <a:custGeom>
              <a:avLst/>
              <a:gdLst>
                <a:gd name="connsiteX0" fmla="*/ 9120 w 207194"/>
                <a:gd name="connsiteY0" fmla="*/ 112290 h 167103"/>
                <a:gd name="connsiteX1" fmla="*/ 35009 w 207194"/>
                <a:gd name="connsiteY1" fmla="*/ 85638 h 167103"/>
                <a:gd name="connsiteX2" fmla="*/ 90 w 207194"/>
                <a:gd name="connsiteY2" fmla="*/ 37808 h 167103"/>
                <a:gd name="connsiteX3" fmla="*/ 17124 w 207194"/>
                <a:gd name="connsiteY3" fmla="*/ 18723 h 167103"/>
                <a:gd name="connsiteX4" fmla="*/ 62097 w 207194"/>
                <a:gd name="connsiteY4" fmla="*/ 30545 h 167103"/>
                <a:gd name="connsiteX5" fmla="*/ 88837 w 207194"/>
                <a:gd name="connsiteY5" fmla="*/ 119 h 167103"/>
                <a:gd name="connsiteX6" fmla="*/ 201466 w 207194"/>
                <a:gd name="connsiteY6" fmla="*/ 160949 h 167103"/>
                <a:gd name="connsiteX7" fmla="*/ 193483 w 207194"/>
                <a:gd name="connsiteY7" fmla="*/ 165071 h 167103"/>
                <a:gd name="connsiteX8" fmla="*/ 184999 w 207194"/>
                <a:gd name="connsiteY8" fmla="*/ 166925 h 167103"/>
                <a:gd name="connsiteX9" fmla="*/ 155424 w 207194"/>
                <a:gd name="connsiteY9" fmla="*/ 163872 h 167103"/>
                <a:gd name="connsiteX10" fmla="*/ 93875 w 207194"/>
                <a:gd name="connsiteY10" fmla="*/ 155693 h 167103"/>
                <a:gd name="connsiteX11" fmla="*/ 9120 w 207194"/>
                <a:gd name="connsiteY11" fmla="*/ 112290 h 167103"/>
                <a:gd name="connsiteX12" fmla="*/ 9120 w 207194"/>
                <a:gd name="connsiteY12" fmla="*/ 112290 h 16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194" h="167103">
                  <a:moveTo>
                    <a:pt x="9120" y="112290"/>
                  </a:moveTo>
                  <a:cubicBezTo>
                    <a:pt x="9425" y="96543"/>
                    <a:pt x="20745" y="88975"/>
                    <a:pt x="35009" y="85638"/>
                  </a:cubicBezTo>
                  <a:cubicBezTo>
                    <a:pt x="17299" y="74078"/>
                    <a:pt x="2184" y="59313"/>
                    <a:pt x="90" y="37808"/>
                  </a:cubicBezTo>
                  <a:cubicBezTo>
                    <a:pt x="-869" y="28037"/>
                    <a:pt x="5892" y="17284"/>
                    <a:pt x="17124" y="18723"/>
                  </a:cubicBezTo>
                  <a:cubicBezTo>
                    <a:pt x="32980" y="20752"/>
                    <a:pt x="47921" y="24874"/>
                    <a:pt x="62097" y="30545"/>
                  </a:cubicBezTo>
                  <a:cubicBezTo>
                    <a:pt x="59785" y="14361"/>
                    <a:pt x="67746" y="-1538"/>
                    <a:pt x="88837" y="119"/>
                  </a:cubicBezTo>
                  <a:cubicBezTo>
                    <a:pt x="118935" y="2475"/>
                    <a:pt x="233963" y="138484"/>
                    <a:pt x="201466" y="160949"/>
                  </a:cubicBezTo>
                  <a:cubicBezTo>
                    <a:pt x="198805" y="162781"/>
                    <a:pt x="196144" y="164111"/>
                    <a:pt x="193483" y="165071"/>
                  </a:cubicBezTo>
                  <a:cubicBezTo>
                    <a:pt x="190647" y="166336"/>
                    <a:pt x="187790" y="166903"/>
                    <a:pt x="184999" y="166925"/>
                  </a:cubicBezTo>
                  <a:cubicBezTo>
                    <a:pt x="175599" y="167797"/>
                    <a:pt x="165936" y="165268"/>
                    <a:pt x="155424" y="163872"/>
                  </a:cubicBezTo>
                  <a:cubicBezTo>
                    <a:pt x="134900" y="161145"/>
                    <a:pt x="114377" y="158419"/>
                    <a:pt x="93875" y="155693"/>
                  </a:cubicBezTo>
                  <a:cubicBezTo>
                    <a:pt x="68880" y="152356"/>
                    <a:pt x="8400" y="148844"/>
                    <a:pt x="9120" y="112290"/>
                  </a:cubicBezTo>
                  <a:lnTo>
                    <a:pt x="9120" y="112290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0B33ACC-9889-43B6-AD75-894B8D175972}"/>
                </a:ext>
              </a:extLst>
            </p:cNvPr>
            <p:cNvSpPr/>
            <p:nvPr/>
          </p:nvSpPr>
          <p:spPr>
            <a:xfrm>
              <a:off x="2561178" y="5790090"/>
              <a:ext cx="193370" cy="133790"/>
            </a:xfrm>
            <a:custGeom>
              <a:avLst/>
              <a:gdLst>
                <a:gd name="connsiteX0" fmla="*/ 9030 w 193370"/>
                <a:gd name="connsiteY0" fmla="*/ 78888 h 133790"/>
                <a:gd name="connsiteX1" fmla="*/ 34918 w 193370"/>
                <a:gd name="connsiteY1" fmla="*/ 52236 h 133790"/>
                <a:gd name="connsiteX2" fmla="*/ 0 w 193370"/>
                <a:gd name="connsiteY2" fmla="*/ 4384 h 133790"/>
                <a:gd name="connsiteX3" fmla="*/ 0 w 193370"/>
                <a:gd name="connsiteY3" fmla="*/ 4318 h 133790"/>
                <a:gd name="connsiteX4" fmla="*/ 0 w 193370"/>
                <a:gd name="connsiteY4" fmla="*/ 4253 h 133790"/>
                <a:gd name="connsiteX5" fmla="*/ 0 w 193370"/>
                <a:gd name="connsiteY5" fmla="*/ 4166 h 133790"/>
                <a:gd name="connsiteX6" fmla="*/ 0 w 193370"/>
                <a:gd name="connsiteY6" fmla="*/ 4100 h 133790"/>
                <a:gd name="connsiteX7" fmla="*/ 0 w 193370"/>
                <a:gd name="connsiteY7" fmla="*/ 4035 h 133790"/>
                <a:gd name="connsiteX8" fmla="*/ 0 w 193370"/>
                <a:gd name="connsiteY8" fmla="*/ 3970 h 133790"/>
                <a:gd name="connsiteX9" fmla="*/ 0 w 193370"/>
                <a:gd name="connsiteY9" fmla="*/ 3926 h 133790"/>
                <a:gd name="connsiteX10" fmla="*/ 0 w 193370"/>
                <a:gd name="connsiteY10" fmla="*/ 3904 h 133790"/>
                <a:gd name="connsiteX11" fmla="*/ 0 w 193370"/>
                <a:gd name="connsiteY11" fmla="*/ 3839 h 133790"/>
                <a:gd name="connsiteX12" fmla="*/ 0 w 193370"/>
                <a:gd name="connsiteY12" fmla="*/ 3773 h 133790"/>
                <a:gd name="connsiteX13" fmla="*/ 0 w 193370"/>
                <a:gd name="connsiteY13" fmla="*/ 3708 h 133790"/>
                <a:gd name="connsiteX14" fmla="*/ 0 w 193370"/>
                <a:gd name="connsiteY14" fmla="*/ 3621 h 133790"/>
                <a:gd name="connsiteX15" fmla="*/ 0 w 193370"/>
                <a:gd name="connsiteY15" fmla="*/ 3555 h 133790"/>
                <a:gd name="connsiteX16" fmla="*/ 0 w 193370"/>
                <a:gd name="connsiteY16" fmla="*/ 3490 h 133790"/>
                <a:gd name="connsiteX17" fmla="*/ 0 w 193370"/>
                <a:gd name="connsiteY17" fmla="*/ 3424 h 133790"/>
                <a:gd name="connsiteX18" fmla="*/ 0 w 193370"/>
                <a:gd name="connsiteY18" fmla="*/ 3359 h 133790"/>
                <a:gd name="connsiteX19" fmla="*/ 0 w 193370"/>
                <a:gd name="connsiteY19" fmla="*/ 3293 h 133790"/>
                <a:gd name="connsiteX20" fmla="*/ 0 w 193370"/>
                <a:gd name="connsiteY20" fmla="*/ 3228 h 133790"/>
                <a:gd name="connsiteX21" fmla="*/ 0 w 193370"/>
                <a:gd name="connsiteY21" fmla="*/ 3163 h 133790"/>
                <a:gd name="connsiteX22" fmla="*/ 0 w 193370"/>
                <a:gd name="connsiteY22" fmla="*/ 3097 h 133790"/>
                <a:gd name="connsiteX23" fmla="*/ 0 w 193370"/>
                <a:gd name="connsiteY23" fmla="*/ 3054 h 133790"/>
                <a:gd name="connsiteX24" fmla="*/ 0 w 193370"/>
                <a:gd name="connsiteY24" fmla="*/ 3010 h 133790"/>
                <a:gd name="connsiteX25" fmla="*/ 0 w 193370"/>
                <a:gd name="connsiteY25" fmla="*/ 2944 h 133790"/>
                <a:gd name="connsiteX26" fmla="*/ 0 w 193370"/>
                <a:gd name="connsiteY26" fmla="*/ 2857 h 133790"/>
                <a:gd name="connsiteX27" fmla="*/ 0 w 193370"/>
                <a:gd name="connsiteY27" fmla="*/ 2792 h 133790"/>
                <a:gd name="connsiteX28" fmla="*/ 0 w 193370"/>
                <a:gd name="connsiteY28" fmla="*/ 2726 h 133790"/>
                <a:gd name="connsiteX29" fmla="*/ 0 w 193370"/>
                <a:gd name="connsiteY29" fmla="*/ 2661 h 133790"/>
                <a:gd name="connsiteX30" fmla="*/ 0 w 193370"/>
                <a:gd name="connsiteY30" fmla="*/ 2595 h 133790"/>
                <a:gd name="connsiteX31" fmla="*/ 0 w 193370"/>
                <a:gd name="connsiteY31" fmla="*/ 2595 h 133790"/>
                <a:gd name="connsiteX32" fmla="*/ 0 w 193370"/>
                <a:gd name="connsiteY32" fmla="*/ 2530 h 133790"/>
                <a:gd name="connsiteX33" fmla="*/ 0 w 193370"/>
                <a:gd name="connsiteY33" fmla="*/ 2465 h 133790"/>
                <a:gd name="connsiteX34" fmla="*/ 0 w 193370"/>
                <a:gd name="connsiteY34" fmla="*/ 2399 h 133790"/>
                <a:gd name="connsiteX35" fmla="*/ 0 w 193370"/>
                <a:gd name="connsiteY35" fmla="*/ 2334 h 133790"/>
                <a:gd name="connsiteX36" fmla="*/ 0 w 193370"/>
                <a:gd name="connsiteY36" fmla="*/ 2268 h 133790"/>
                <a:gd name="connsiteX37" fmla="*/ 0 w 193370"/>
                <a:gd name="connsiteY37" fmla="*/ 2203 h 133790"/>
                <a:gd name="connsiteX38" fmla="*/ 0 w 193370"/>
                <a:gd name="connsiteY38" fmla="*/ 2159 h 133790"/>
                <a:gd name="connsiteX39" fmla="*/ 0 w 193370"/>
                <a:gd name="connsiteY39" fmla="*/ 2138 h 133790"/>
                <a:gd name="connsiteX40" fmla="*/ 0 w 193370"/>
                <a:gd name="connsiteY40" fmla="*/ 2072 h 133790"/>
                <a:gd name="connsiteX41" fmla="*/ 0 w 193370"/>
                <a:gd name="connsiteY41" fmla="*/ 2007 h 133790"/>
                <a:gd name="connsiteX42" fmla="*/ 0 w 193370"/>
                <a:gd name="connsiteY42" fmla="*/ 1941 h 133790"/>
                <a:gd name="connsiteX43" fmla="*/ 0 w 193370"/>
                <a:gd name="connsiteY43" fmla="*/ 1876 h 133790"/>
                <a:gd name="connsiteX44" fmla="*/ 0 w 193370"/>
                <a:gd name="connsiteY44" fmla="*/ 1810 h 133790"/>
                <a:gd name="connsiteX45" fmla="*/ 0 w 193370"/>
                <a:gd name="connsiteY45" fmla="*/ 1679 h 133790"/>
                <a:gd name="connsiteX46" fmla="*/ 0 w 193370"/>
                <a:gd name="connsiteY46" fmla="*/ 1592 h 133790"/>
                <a:gd name="connsiteX47" fmla="*/ 0 w 193370"/>
                <a:gd name="connsiteY47" fmla="*/ 1527 h 133790"/>
                <a:gd name="connsiteX48" fmla="*/ 0 w 193370"/>
                <a:gd name="connsiteY48" fmla="*/ 1461 h 133790"/>
                <a:gd name="connsiteX49" fmla="*/ 0 w 193370"/>
                <a:gd name="connsiteY49" fmla="*/ 1396 h 133790"/>
                <a:gd name="connsiteX50" fmla="*/ 0 w 193370"/>
                <a:gd name="connsiteY50" fmla="*/ 1331 h 133790"/>
                <a:gd name="connsiteX51" fmla="*/ 0 w 193370"/>
                <a:gd name="connsiteY51" fmla="*/ 1287 h 133790"/>
                <a:gd name="connsiteX52" fmla="*/ 0 w 193370"/>
                <a:gd name="connsiteY52" fmla="*/ 1265 h 133790"/>
                <a:gd name="connsiteX53" fmla="*/ 0 w 193370"/>
                <a:gd name="connsiteY53" fmla="*/ 1200 h 133790"/>
                <a:gd name="connsiteX54" fmla="*/ 0 w 193370"/>
                <a:gd name="connsiteY54" fmla="*/ 1134 h 133790"/>
                <a:gd name="connsiteX55" fmla="*/ 0 w 193370"/>
                <a:gd name="connsiteY55" fmla="*/ 1069 h 133790"/>
                <a:gd name="connsiteX56" fmla="*/ 0 w 193370"/>
                <a:gd name="connsiteY56" fmla="*/ 981 h 133790"/>
                <a:gd name="connsiteX57" fmla="*/ 0 w 193370"/>
                <a:gd name="connsiteY57" fmla="*/ 916 h 133790"/>
                <a:gd name="connsiteX58" fmla="*/ 0 w 193370"/>
                <a:gd name="connsiteY58" fmla="*/ 851 h 133790"/>
                <a:gd name="connsiteX59" fmla="*/ 0 w 193370"/>
                <a:gd name="connsiteY59" fmla="*/ 829 h 133790"/>
                <a:gd name="connsiteX60" fmla="*/ 0 w 193370"/>
                <a:gd name="connsiteY60" fmla="*/ 785 h 133790"/>
                <a:gd name="connsiteX61" fmla="*/ 0 w 193370"/>
                <a:gd name="connsiteY61" fmla="*/ 720 h 133790"/>
                <a:gd name="connsiteX62" fmla="*/ 22 w 193370"/>
                <a:gd name="connsiteY62" fmla="*/ 633 h 133790"/>
                <a:gd name="connsiteX63" fmla="*/ 22 w 193370"/>
                <a:gd name="connsiteY63" fmla="*/ 567 h 133790"/>
                <a:gd name="connsiteX64" fmla="*/ 22 w 193370"/>
                <a:gd name="connsiteY64" fmla="*/ 502 h 133790"/>
                <a:gd name="connsiteX65" fmla="*/ 22 w 193370"/>
                <a:gd name="connsiteY65" fmla="*/ 436 h 133790"/>
                <a:gd name="connsiteX66" fmla="*/ 44 w 193370"/>
                <a:gd name="connsiteY66" fmla="*/ 284 h 133790"/>
                <a:gd name="connsiteX67" fmla="*/ 65 w 193370"/>
                <a:gd name="connsiteY67" fmla="*/ 218 h 133790"/>
                <a:gd name="connsiteX68" fmla="*/ 65 w 193370"/>
                <a:gd name="connsiteY68" fmla="*/ 153 h 133790"/>
                <a:gd name="connsiteX69" fmla="*/ 65 w 193370"/>
                <a:gd name="connsiteY69" fmla="*/ 65 h 133790"/>
                <a:gd name="connsiteX70" fmla="*/ 87 w 193370"/>
                <a:gd name="connsiteY70" fmla="*/ 0 h 133790"/>
                <a:gd name="connsiteX71" fmla="*/ 92236 w 193370"/>
                <a:gd name="connsiteY71" fmla="*/ 39084 h 133790"/>
                <a:gd name="connsiteX72" fmla="*/ 193371 w 193370"/>
                <a:gd name="connsiteY72" fmla="*/ 131757 h 133790"/>
                <a:gd name="connsiteX73" fmla="*/ 184887 w 193370"/>
                <a:gd name="connsiteY73" fmla="*/ 133610 h 133790"/>
                <a:gd name="connsiteX74" fmla="*/ 155312 w 193370"/>
                <a:gd name="connsiteY74" fmla="*/ 130579 h 133790"/>
                <a:gd name="connsiteX75" fmla="*/ 93763 w 193370"/>
                <a:gd name="connsiteY75" fmla="*/ 122400 h 133790"/>
                <a:gd name="connsiteX76" fmla="*/ 9030 w 193370"/>
                <a:gd name="connsiteY76" fmla="*/ 78888 h 133790"/>
                <a:gd name="connsiteX77" fmla="*/ 9030 w 193370"/>
                <a:gd name="connsiteY77" fmla="*/ 78888 h 13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93370" h="133790">
                  <a:moveTo>
                    <a:pt x="9030" y="78888"/>
                  </a:moveTo>
                  <a:cubicBezTo>
                    <a:pt x="9335" y="63141"/>
                    <a:pt x="20676" y="55573"/>
                    <a:pt x="34918" y="52236"/>
                  </a:cubicBezTo>
                  <a:cubicBezTo>
                    <a:pt x="17208" y="40655"/>
                    <a:pt x="2094" y="25889"/>
                    <a:pt x="0" y="4384"/>
                  </a:cubicBezTo>
                  <a:lnTo>
                    <a:pt x="0" y="4318"/>
                  </a:lnTo>
                  <a:lnTo>
                    <a:pt x="0" y="4253"/>
                  </a:lnTo>
                  <a:lnTo>
                    <a:pt x="0" y="4166"/>
                  </a:lnTo>
                  <a:lnTo>
                    <a:pt x="0" y="4100"/>
                  </a:lnTo>
                  <a:lnTo>
                    <a:pt x="0" y="4035"/>
                  </a:lnTo>
                  <a:lnTo>
                    <a:pt x="0" y="3970"/>
                  </a:lnTo>
                  <a:lnTo>
                    <a:pt x="0" y="3926"/>
                  </a:lnTo>
                  <a:lnTo>
                    <a:pt x="0" y="3904"/>
                  </a:lnTo>
                  <a:lnTo>
                    <a:pt x="0" y="3839"/>
                  </a:lnTo>
                  <a:lnTo>
                    <a:pt x="0" y="3773"/>
                  </a:lnTo>
                  <a:lnTo>
                    <a:pt x="0" y="3708"/>
                  </a:lnTo>
                  <a:lnTo>
                    <a:pt x="0" y="3621"/>
                  </a:lnTo>
                  <a:lnTo>
                    <a:pt x="0" y="3555"/>
                  </a:lnTo>
                  <a:lnTo>
                    <a:pt x="0" y="3490"/>
                  </a:lnTo>
                  <a:lnTo>
                    <a:pt x="0" y="3424"/>
                  </a:lnTo>
                  <a:lnTo>
                    <a:pt x="0" y="3359"/>
                  </a:lnTo>
                  <a:lnTo>
                    <a:pt x="0" y="3293"/>
                  </a:lnTo>
                  <a:lnTo>
                    <a:pt x="0" y="3228"/>
                  </a:lnTo>
                  <a:lnTo>
                    <a:pt x="0" y="3163"/>
                  </a:lnTo>
                  <a:lnTo>
                    <a:pt x="0" y="3097"/>
                  </a:lnTo>
                  <a:lnTo>
                    <a:pt x="0" y="3054"/>
                  </a:lnTo>
                  <a:lnTo>
                    <a:pt x="0" y="3010"/>
                  </a:lnTo>
                  <a:lnTo>
                    <a:pt x="0" y="2944"/>
                  </a:lnTo>
                  <a:lnTo>
                    <a:pt x="0" y="2857"/>
                  </a:lnTo>
                  <a:lnTo>
                    <a:pt x="0" y="2792"/>
                  </a:lnTo>
                  <a:lnTo>
                    <a:pt x="0" y="2726"/>
                  </a:lnTo>
                  <a:lnTo>
                    <a:pt x="0" y="2661"/>
                  </a:lnTo>
                  <a:lnTo>
                    <a:pt x="0" y="2595"/>
                  </a:lnTo>
                  <a:lnTo>
                    <a:pt x="0" y="2595"/>
                  </a:lnTo>
                  <a:lnTo>
                    <a:pt x="0" y="2530"/>
                  </a:lnTo>
                  <a:lnTo>
                    <a:pt x="0" y="2465"/>
                  </a:lnTo>
                  <a:lnTo>
                    <a:pt x="0" y="2399"/>
                  </a:lnTo>
                  <a:lnTo>
                    <a:pt x="0" y="2334"/>
                  </a:lnTo>
                  <a:lnTo>
                    <a:pt x="0" y="2268"/>
                  </a:lnTo>
                  <a:lnTo>
                    <a:pt x="0" y="2203"/>
                  </a:lnTo>
                  <a:lnTo>
                    <a:pt x="0" y="2159"/>
                  </a:lnTo>
                  <a:lnTo>
                    <a:pt x="0" y="2138"/>
                  </a:lnTo>
                  <a:lnTo>
                    <a:pt x="0" y="2072"/>
                  </a:lnTo>
                  <a:lnTo>
                    <a:pt x="0" y="2007"/>
                  </a:lnTo>
                  <a:lnTo>
                    <a:pt x="0" y="1941"/>
                  </a:lnTo>
                  <a:lnTo>
                    <a:pt x="0" y="1876"/>
                  </a:lnTo>
                  <a:lnTo>
                    <a:pt x="0" y="1810"/>
                  </a:lnTo>
                  <a:lnTo>
                    <a:pt x="0" y="1679"/>
                  </a:lnTo>
                  <a:lnTo>
                    <a:pt x="0" y="1592"/>
                  </a:lnTo>
                  <a:lnTo>
                    <a:pt x="0" y="1527"/>
                  </a:lnTo>
                  <a:lnTo>
                    <a:pt x="0" y="1461"/>
                  </a:lnTo>
                  <a:lnTo>
                    <a:pt x="0" y="1396"/>
                  </a:lnTo>
                  <a:lnTo>
                    <a:pt x="0" y="1331"/>
                  </a:lnTo>
                  <a:lnTo>
                    <a:pt x="0" y="1287"/>
                  </a:lnTo>
                  <a:lnTo>
                    <a:pt x="0" y="1265"/>
                  </a:lnTo>
                  <a:lnTo>
                    <a:pt x="0" y="1200"/>
                  </a:lnTo>
                  <a:lnTo>
                    <a:pt x="0" y="1134"/>
                  </a:lnTo>
                  <a:lnTo>
                    <a:pt x="0" y="1069"/>
                  </a:lnTo>
                  <a:lnTo>
                    <a:pt x="0" y="981"/>
                  </a:lnTo>
                  <a:lnTo>
                    <a:pt x="0" y="916"/>
                  </a:lnTo>
                  <a:lnTo>
                    <a:pt x="0" y="851"/>
                  </a:lnTo>
                  <a:lnTo>
                    <a:pt x="0" y="829"/>
                  </a:lnTo>
                  <a:lnTo>
                    <a:pt x="0" y="785"/>
                  </a:lnTo>
                  <a:lnTo>
                    <a:pt x="0" y="720"/>
                  </a:lnTo>
                  <a:lnTo>
                    <a:pt x="22" y="633"/>
                  </a:lnTo>
                  <a:lnTo>
                    <a:pt x="22" y="567"/>
                  </a:lnTo>
                  <a:lnTo>
                    <a:pt x="22" y="502"/>
                  </a:lnTo>
                  <a:lnTo>
                    <a:pt x="22" y="436"/>
                  </a:lnTo>
                  <a:lnTo>
                    <a:pt x="44" y="284"/>
                  </a:lnTo>
                  <a:lnTo>
                    <a:pt x="65" y="218"/>
                  </a:lnTo>
                  <a:lnTo>
                    <a:pt x="65" y="153"/>
                  </a:lnTo>
                  <a:lnTo>
                    <a:pt x="65" y="65"/>
                  </a:lnTo>
                  <a:lnTo>
                    <a:pt x="87" y="0"/>
                  </a:lnTo>
                  <a:cubicBezTo>
                    <a:pt x="36118" y="2748"/>
                    <a:pt x="74155" y="16314"/>
                    <a:pt x="92236" y="39084"/>
                  </a:cubicBezTo>
                  <a:cubicBezTo>
                    <a:pt x="113610" y="66020"/>
                    <a:pt x="193371" y="131757"/>
                    <a:pt x="193371" y="131757"/>
                  </a:cubicBezTo>
                  <a:cubicBezTo>
                    <a:pt x="190536" y="133021"/>
                    <a:pt x="187700" y="133589"/>
                    <a:pt x="184887" y="133610"/>
                  </a:cubicBezTo>
                  <a:cubicBezTo>
                    <a:pt x="175486" y="134483"/>
                    <a:pt x="165824" y="131975"/>
                    <a:pt x="155312" y="130579"/>
                  </a:cubicBezTo>
                  <a:cubicBezTo>
                    <a:pt x="134788" y="127831"/>
                    <a:pt x="114265" y="125104"/>
                    <a:pt x="93763" y="122400"/>
                  </a:cubicBezTo>
                  <a:cubicBezTo>
                    <a:pt x="68812" y="118954"/>
                    <a:pt x="8332" y="115464"/>
                    <a:pt x="9030" y="78888"/>
                  </a:cubicBezTo>
                  <a:lnTo>
                    <a:pt x="9030" y="78888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66E64C3-FC48-4FE1-B3A7-5A6257431FBC}"/>
                </a:ext>
              </a:extLst>
            </p:cNvPr>
            <p:cNvSpPr/>
            <p:nvPr/>
          </p:nvSpPr>
          <p:spPr>
            <a:xfrm>
              <a:off x="2805182" y="5768632"/>
              <a:ext cx="199365" cy="280707"/>
            </a:xfrm>
            <a:custGeom>
              <a:avLst/>
              <a:gdLst>
                <a:gd name="connsiteX0" fmla="*/ 26423 w 199365"/>
                <a:gd name="connsiteY0" fmla="*/ 107893 h 280707"/>
                <a:gd name="connsiteX1" fmla="*/ 23195 w 199365"/>
                <a:gd name="connsiteY1" fmla="*/ 367 h 280707"/>
                <a:gd name="connsiteX2" fmla="*/ 94973 w 199365"/>
                <a:gd name="connsiteY2" fmla="*/ 64032 h 280707"/>
                <a:gd name="connsiteX3" fmla="*/ 103348 w 199365"/>
                <a:gd name="connsiteY3" fmla="*/ 76704 h 280707"/>
                <a:gd name="connsiteX4" fmla="*/ 155977 w 199365"/>
                <a:gd name="connsiteY4" fmla="*/ 77271 h 280707"/>
                <a:gd name="connsiteX5" fmla="*/ 189150 w 199365"/>
                <a:gd name="connsiteY5" fmla="*/ 158733 h 280707"/>
                <a:gd name="connsiteX6" fmla="*/ 199270 w 199365"/>
                <a:gd name="connsiteY6" fmla="*/ 244338 h 280707"/>
                <a:gd name="connsiteX7" fmla="*/ 152465 w 199365"/>
                <a:gd name="connsiteY7" fmla="*/ 277010 h 280707"/>
                <a:gd name="connsiteX8" fmla="*/ 116805 w 199365"/>
                <a:gd name="connsiteY8" fmla="*/ 248940 h 280707"/>
                <a:gd name="connsiteX9" fmla="*/ 83217 w 199365"/>
                <a:gd name="connsiteY9" fmla="*/ 220020 h 280707"/>
                <a:gd name="connsiteX10" fmla="*/ 16827 w 199365"/>
                <a:gd name="connsiteY10" fmla="*/ 156377 h 280707"/>
                <a:gd name="connsiteX11" fmla="*/ 26423 w 199365"/>
                <a:gd name="connsiteY11" fmla="*/ 107893 h 280707"/>
                <a:gd name="connsiteX12" fmla="*/ 26423 w 199365"/>
                <a:gd name="connsiteY12" fmla="*/ 107893 h 28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9365" h="280707">
                  <a:moveTo>
                    <a:pt x="26423" y="107893"/>
                  </a:moveTo>
                  <a:cubicBezTo>
                    <a:pt x="1188" y="59365"/>
                    <a:pt x="-16151" y="6453"/>
                    <a:pt x="23195" y="367"/>
                  </a:cubicBezTo>
                  <a:cubicBezTo>
                    <a:pt x="55344" y="-4605"/>
                    <a:pt x="80055" y="42156"/>
                    <a:pt x="94973" y="64032"/>
                  </a:cubicBezTo>
                  <a:cubicBezTo>
                    <a:pt x="97830" y="68220"/>
                    <a:pt x="100622" y="72451"/>
                    <a:pt x="103348" y="76704"/>
                  </a:cubicBezTo>
                  <a:cubicBezTo>
                    <a:pt x="117787" y="60193"/>
                    <a:pt x="142323" y="60237"/>
                    <a:pt x="155977" y="77271"/>
                  </a:cubicBezTo>
                  <a:cubicBezTo>
                    <a:pt x="173970" y="99714"/>
                    <a:pt x="183305" y="131099"/>
                    <a:pt x="189150" y="158733"/>
                  </a:cubicBezTo>
                  <a:cubicBezTo>
                    <a:pt x="194887" y="185930"/>
                    <a:pt x="200143" y="216443"/>
                    <a:pt x="199270" y="244338"/>
                  </a:cubicBezTo>
                  <a:cubicBezTo>
                    <a:pt x="198529" y="268243"/>
                    <a:pt x="176435" y="289508"/>
                    <a:pt x="152465" y="277010"/>
                  </a:cubicBezTo>
                  <a:cubicBezTo>
                    <a:pt x="139641" y="270314"/>
                    <a:pt x="127907" y="258188"/>
                    <a:pt x="116805" y="248940"/>
                  </a:cubicBezTo>
                  <a:cubicBezTo>
                    <a:pt x="105464" y="239475"/>
                    <a:pt x="94275" y="229813"/>
                    <a:pt x="83217" y="220020"/>
                  </a:cubicBezTo>
                  <a:cubicBezTo>
                    <a:pt x="61298" y="200609"/>
                    <a:pt x="34100" y="180172"/>
                    <a:pt x="16827" y="156377"/>
                  </a:cubicBezTo>
                  <a:cubicBezTo>
                    <a:pt x="4569" y="139496"/>
                    <a:pt x="9324" y="115243"/>
                    <a:pt x="26423" y="107893"/>
                  </a:cubicBezTo>
                  <a:lnTo>
                    <a:pt x="26423" y="107893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B8DE91F1-1D6E-4988-9527-4F6B22995642}"/>
                </a:ext>
              </a:extLst>
            </p:cNvPr>
            <p:cNvSpPr/>
            <p:nvPr/>
          </p:nvSpPr>
          <p:spPr>
            <a:xfrm>
              <a:off x="2805190" y="5773143"/>
              <a:ext cx="179589" cy="276141"/>
            </a:xfrm>
            <a:custGeom>
              <a:avLst/>
              <a:gdLst>
                <a:gd name="connsiteX0" fmla="*/ 26415 w 179589"/>
                <a:gd name="connsiteY0" fmla="*/ 103359 h 276141"/>
                <a:gd name="connsiteX1" fmla="*/ 11344 w 179589"/>
                <a:gd name="connsiteY1" fmla="*/ 0 h 276141"/>
                <a:gd name="connsiteX2" fmla="*/ 179589 w 179589"/>
                <a:gd name="connsiteY2" fmla="*/ 272979 h 276141"/>
                <a:gd name="connsiteX3" fmla="*/ 152457 w 179589"/>
                <a:gd name="connsiteY3" fmla="*/ 272433 h 276141"/>
                <a:gd name="connsiteX4" fmla="*/ 116797 w 179589"/>
                <a:gd name="connsiteY4" fmla="*/ 244363 h 276141"/>
                <a:gd name="connsiteX5" fmla="*/ 83209 w 179589"/>
                <a:gd name="connsiteY5" fmla="*/ 215443 h 276141"/>
                <a:gd name="connsiteX6" fmla="*/ 16819 w 179589"/>
                <a:gd name="connsiteY6" fmla="*/ 151800 h 276141"/>
                <a:gd name="connsiteX7" fmla="*/ 26415 w 179589"/>
                <a:gd name="connsiteY7" fmla="*/ 103359 h 276141"/>
                <a:gd name="connsiteX8" fmla="*/ 26415 w 179589"/>
                <a:gd name="connsiteY8" fmla="*/ 103359 h 27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589" h="276141">
                  <a:moveTo>
                    <a:pt x="26415" y="103359"/>
                  </a:moveTo>
                  <a:cubicBezTo>
                    <a:pt x="4212" y="60676"/>
                    <a:pt x="-11840" y="14613"/>
                    <a:pt x="11344" y="0"/>
                  </a:cubicBezTo>
                  <a:cubicBezTo>
                    <a:pt x="71715" y="57536"/>
                    <a:pt x="156187" y="200110"/>
                    <a:pt x="179589" y="272979"/>
                  </a:cubicBezTo>
                  <a:cubicBezTo>
                    <a:pt x="171737" y="277014"/>
                    <a:pt x="162250" y="277559"/>
                    <a:pt x="152457" y="272433"/>
                  </a:cubicBezTo>
                  <a:cubicBezTo>
                    <a:pt x="139633" y="265760"/>
                    <a:pt x="127899" y="253611"/>
                    <a:pt x="116797" y="244363"/>
                  </a:cubicBezTo>
                  <a:cubicBezTo>
                    <a:pt x="105434" y="234898"/>
                    <a:pt x="94267" y="225236"/>
                    <a:pt x="83209" y="215443"/>
                  </a:cubicBezTo>
                  <a:cubicBezTo>
                    <a:pt x="61290" y="196010"/>
                    <a:pt x="34114" y="175595"/>
                    <a:pt x="16819" y="151800"/>
                  </a:cubicBezTo>
                  <a:cubicBezTo>
                    <a:pt x="4561" y="134984"/>
                    <a:pt x="9316" y="110731"/>
                    <a:pt x="26415" y="103359"/>
                  </a:cubicBezTo>
                  <a:lnTo>
                    <a:pt x="26415" y="103359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C2BF9F65-5F14-488F-96CF-143BE12B4599}"/>
                </a:ext>
              </a:extLst>
            </p:cNvPr>
            <p:cNvSpPr/>
            <p:nvPr/>
          </p:nvSpPr>
          <p:spPr>
            <a:xfrm>
              <a:off x="2623888" y="5949037"/>
              <a:ext cx="247573" cy="174301"/>
            </a:xfrm>
            <a:custGeom>
              <a:avLst/>
              <a:gdLst>
                <a:gd name="connsiteX0" fmla="*/ 7040 w 247573"/>
                <a:gd name="connsiteY0" fmla="*/ 41992 h 174301"/>
                <a:gd name="connsiteX1" fmla="*/ 60911 w 247573"/>
                <a:gd name="connsiteY1" fmla="*/ 28382 h 174301"/>
                <a:gd name="connsiteX2" fmla="*/ 102983 w 247573"/>
                <a:gd name="connsiteY2" fmla="*/ 31915 h 174301"/>
                <a:gd name="connsiteX3" fmla="*/ 104379 w 247573"/>
                <a:gd name="connsiteY3" fmla="*/ 10977 h 174301"/>
                <a:gd name="connsiteX4" fmla="*/ 125579 w 247573"/>
                <a:gd name="connsiteY4" fmla="*/ 792 h 174301"/>
                <a:gd name="connsiteX5" fmla="*/ 195416 w 247573"/>
                <a:gd name="connsiteY5" fmla="*/ 44412 h 174301"/>
                <a:gd name="connsiteX6" fmla="*/ 241261 w 247573"/>
                <a:gd name="connsiteY6" fmla="*/ 110563 h 174301"/>
                <a:gd name="connsiteX7" fmla="*/ 246692 w 247573"/>
                <a:gd name="connsiteY7" fmla="*/ 124435 h 174301"/>
                <a:gd name="connsiteX8" fmla="*/ 247172 w 247573"/>
                <a:gd name="connsiteY8" fmla="*/ 125809 h 174301"/>
                <a:gd name="connsiteX9" fmla="*/ 246823 w 247573"/>
                <a:gd name="connsiteY9" fmla="*/ 131458 h 174301"/>
                <a:gd name="connsiteX10" fmla="*/ 245536 w 247573"/>
                <a:gd name="connsiteY10" fmla="*/ 138284 h 174301"/>
                <a:gd name="connsiteX11" fmla="*/ 180825 w 247573"/>
                <a:gd name="connsiteY11" fmla="*/ 171502 h 174301"/>
                <a:gd name="connsiteX12" fmla="*/ 97618 w 247573"/>
                <a:gd name="connsiteY12" fmla="*/ 171262 h 174301"/>
                <a:gd name="connsiteX13" fmla="*/ 32078 w 247573"/>
                <a:gd name="connsiteY13" fmla="*/ 140095 h 174301"/>
                <a:gd name="connsiteX14" fmla="*/ 41260 w 247573"/>
                <a:gd name="connsiteY14" fmla="*/ 100683 h 174301"/>
                <a:gd name="connsiteX15" fmla="*/ 7040 w 247573"/>
                <a:gd name="connsiteY15" fmla="*/ 41992 h 174301"/>
                <a:gd name="connsiteX16" fmla="*/ 7040 w 247573"/>
                <a:gd name="connsiteY16" fmla="*/ 41992 h 17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7573" h="174301">
                  <a:moveTo>
                    <a:pt x="7040" y="41992"/>
                  </a:moveTo>
                  <a:cubicBezTo>
                    <a:pt x="18882" y="26594"/>
                    <a:pt x="43572" y="28535"/>
                    <a:pt x="60911" y="28382"/>
                  </a:cubicBezTo>
                  <a:cubicBezTo>
                    <a:pt x="75044" y="28273"/>
                    <a:pt x="89112" y="29472"/>
                    <a:pt x="102983" y="31915"/>
                  </a:cubicBezTo>
                  <a:cubicBezTo>
                    <a:pt x="100868" y="25241"/>
                    <a:pt x="100781" y="18218"/>
                    <a:pt x="104379" y="10977"/>
                  </a:cubicBezTo>
                  <a:cubicBezTo>
                    <a:pt x="108589" y="2515"/>
                    <a:pt x="116004" y="-1913"/>
                    <a:pt x="125579" y="792"/>
                  </a:cubicBezTo>
                  <a:cubicBezTo>
                    <a:pt x="153998" y="8796"/>
                    <a:pt x="175612" y="22319"/>
                    <a:pt x="195416" y="44412"/>
                  </a:cubicBezTo>
                  <a:cubicBezTo>
                    <a:pt x="212842" y="63846"/>
                    <a:pt x="230312" y="86267"/>
                    <a:pt x="241261" y="110563"/>
                  </a:cubicBezTo>
                  <a:cubicBezTo>
                    <a:pt x="244075" y="114751"/>
                    <a:pt x="246016" y="119353"/>
                    <a:pt x="246692" y="124435"/>
                  </a:cubicBezTo>
                  <a:cubicBezTo>
                    <a:pt x="246845" y="124893"/>
                    <a:pt x="247019" y="125351"/>
                    <a:pt x="247172" y="125809"/>
                  </a:cubicBezTo>
                  <a:cubicBezTo>
                    <a:pt x="247848" y="127946"/>
                    <a:pt x="247630" y="129866"/>
                    <a:pt x="246823" y="131458"/>
                  </a:cubicBezTo>
                  <a:cubicBezTo>
                    <a:pt x="246627" y="133639"/>
                    <a:pt x="246212" y="135907"/>
                    <a:pt x="245536" y="138284"/>
                  </a:cubicBezTo>
                  <a:cubicBezTo>
                    <a:pt x="238055" y="164391"/>
                    <a:pt x="203158" y="168448"/>
                    <a:pt x="180825" y="171502"/>
                  </a:cubicBezTo>
                  <a:cubicBezTo>
                    <a:pt x="153278" y="175253"/>
                    <a:pt x="125143" y="175297"/>
                    <a:pt x="97618" y="171262"/>
                  </a:cubicBezTo>
                  <a:cubicBezTo>
                    <a:pt x="75001" y="167946"/>
                    <a:pt x="41914" y="164697"/>
                    <a:pt x="32078" y="140095"/>
                  </a:cubicBezTo>
                  <a:cubicBezTo>
                    <a:pt x="25731" y="124239"/>
                    <a:pt x="31009" y="110629"/>
                    <a:pt x="41260" y="100683"/>
                  </a:cubicBezTo>
                  <a:cubicBezTo>
                    <a:pt x="14826" y="88600"/>
                    <a:pt x="-13484" y="68709"/>
                    <a:pt x="7040" y="41992"/>
                  </a:cubicBezTo>
                  <a:lnTo>
                    <a:pt x="7040" y="41992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8D81709A-542F-46AE-B7CC-B152812B2D24}"/>
                </a:ext>
              </a:extLst>
            </p:cNvPr>
            <p:cNvSpPr/>
            <p:nvPr/>
          </p:nvSpPr>
          <p:spPr>
            <a:xfrm>
              <a:off x="2623992" y="6011029"/>
              <a:ext cx="246915" cy="112362"/>
            </a:xfrm>
            <a:custGeom>
              <a:avLst/>
              <a:gdLst>
                <a:gd name="connsiteX0" fmla="*/ 246915 w 246915"/>
                <a:gd name="connsiteY0" fmla="*/ 69052 h 112362"/>
                <a:gd name="connsiteX1" fmla="*/ 246719 w 246915"/>
                <a:gd name="connsiteY1" fmla="*/ 69510 h 112362"/>
                <a:gd name="connsiteX2" fmla="*/ 245432 w 246915"/>
                <a:gd name="connsiteY2" fmla="*/ 76336 h 112362"/>
                <a:gd name="connsiteX3" fmla="*/ 180721 w 246915"/>
                <a:gd name="connsiteY3" fmla="*/ 109553 h 112362"/>
                <a:gd name="connsiteX4" fmla="*/ 97514 w 246915"/>
                <a:gd name="connsiteY4" fmla="*/ 109314 h 112362"/>
                <a:gd name="connsiteX5" fmla="*/ 31974 w 246915"/>
                <a:gd name="connsiteY5" fmla="*/ 78125 h 112362"/>
                <a:gd name="connsiteX6" fmla="*/ 41156 w 246915"/>
                <a:gd name="connsiteY6" fmla="*/ 38735 h 112362"/>
                <a:gd name="connsiteX7" fmla="*/ 0 w 246915"/>
                <a:gd name="connsiteY7" fmla="*/ 0 h 112362"/>
                <a:gd name="connsiteX8" fmla="*/ 69989 w 246915"/>
                <a:gd name="connsiteY8" fmla="*/ 26151 h 112362"/>
                <a:gd name="connsiteX9" fmla="*/ 246915 w 246915"/>
                <a:gd name="connsiteY9" fmla="*/ 69052 h 112362"/>
                <a:gd name="connsiteX10" fmla="*/ 246915 w 246915"/>
                <a:gd name="connsiteY10" fmla="*/ 69052 h 11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915" h="112362">
                  <a:moveTo>
                    <a:pt x="246915" y="69052"/>
                  </a:moveTo>
                  <a:lnTo>
                    <a:pt x="246719" y="69510"/>
                  </a:lnTo>
                  <a:cubicBezTo>
                    <a:pt x="246523" y="71691"/>
                    <a:pt x="246108" y="73981"/>
                    <a:pt x="245432" y="76336"/>
                  </a:cubicBezTo>
                  <a:cubicBezTo>
                    <a:pt x="237951" y="102443"/>
                    <a:pt x="203055" y="106500"/>
                    <a:pt x="180721" y="109553"/>
                  </a:cubicBezTo>
                  <a:cubicBezTo>
                    <a:pt x="153174" y="113327"/>
                    <a:pt x="125039" y="113348"/>
                    <a:pt x="97514" y="109314"/>
                  </a:cubicBezTo>
                  <a:cubicBezTo>
                    <a:pt x="74897" y="105998"/>
                    <a:pt x="41832" y="102770"/>
                    <a:pt x="31974" y="78125"/>
                  </a:cubicBezTo>
                  <a:cubicBezTo>
                    <a:pt x="25627" y="62290"/>
                    <a:pt x="30884" y="48681"/>
                    <a:pt x="41156" y="38735"/>
                  </a:cubicBezTo>
                  <a:cubicBezTo>
                    <a:pt x="21832" y="29858"/>
                    <a:pt x="1461" y="16816"/>
                    <a:pt x="0" y="0"/>
                  </a:cubicBezTo>
                  <a:cubicBezTo>
                    <a:pt x="12257" y="14155"/>
                    <a:pt x="33130" y="26761"/>
                    <a:pt x="69989" y="26151"/>
                  </a:cubicBezTo>
                  <a:cubicBezTo>
                    <a:pt x="133654" y="25060"/>
                    <a:pt x="221768" y="58823"/>
                    <a:pt x="246915" y="69052"/>
                  </a:cubicBezTo>
                  <a:lnTo>
                    <a:pt x="246915" y="69052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E0B662D-893F-4F1F-A8E3-DB1167B4D4B7}"/>
                </a:ext>
              </a:extLst>
            </p:cNvPr>
            <p:cNvSpPr/>
            <p:nvPr/>
          </p:nvSpPr>
          <p:spPr>
            <a:xfrm>
              <a:off x="3090131" y="6073151"/>
              <a:ext cx="177048" cy="283686"/>
            </a:xfrm>
            <a:custGeom>
              <a:avLst/>
              <a:gdLst>
                <a:gd name="connsiteX0" fmla="*/ 36 w 177048"/>
                <a:gd name="connsiteY0" fmla="*/ 88239 h 283686"/>
                <a:gd name="connsiteX1" fmla="*/ 35194 w 177048"/>
                <a:gd name="connsiteY1" fmla="*/ 71925 h 283686"/>
                <a:gd name="connsiteX2" fmla="*/ 70985 w 177048"/>
                <a:gd name="connsiteY2" fmla="*/ 671 h 283686"/>
                <a:gd name="connsiteX3" fmla="*/ 126143 w 177048"/>
                <a:gd name="connsiteY3" fmla="*/ 63746 h 283686"/>
                <a:gd name="connsiteX4" fmla="*/ 126165 w 177048"/>
                <a:gd name="connsiteY4" fmla="*/ 63833 h 283686"/>
                <a:gd name="connsiteX5" fmla="*/ 130680 w 177048"/>
                <a:gd name="connsiteY5" fmla="*/ 79581 h 283686"/>
                <a:gd name="connsiteX6" fmla="*/ 151116 w 177048"/>
                <a:gd name="connsiteY6" fmla="*/ 76331 h 283686"/>
                <a:gd name="connsiteX7" fmla="*/ 154344 w 177048"/>
                <a:gd name="connsiteY7" fmla="*/ 226495 h 283686"/>
                <a:gd name="connsiteX8" fmla="*/ 80908 w 177048"/>
                <a:gd name="connsiteY8" fmla="*/ 277270 h 283686"/>
                <a:gd name="connsiteX9" fmla="*/ 36 w 177048"/>
                <a:gd name="connsiteY9" fmla="*/ 88239 h 283686"/>
                <a:gd name="connsiteX10" fmla="*/ 36 w 177048"/>
                <a:gd name="connsiteY10" fmla="*/ 88239 h 28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048" h="283686">
                  <a:moveTo>
                    <a:pt x="36" y="88239"/>
                  </a:moveTo>
                  <a:cubicBezTo>
                    <a:pt x="995" y="69308"/>
                    <a:pt x="21388" y="63768"/>
                    <a:pt x="35194" y="71925"/>
                  </a:cubicBezTo>
                  <a:cubicBezTo>
                    <a:pt x="35609" y="43703"/>
                    <a:pt x="39229" y="6210"/>
                    <a:pt x="70985" y="671"/>
                  </a:cubicBezTo>
                  <a:cubicBezTo>
                    <a:pt x="108084" y="-5807"/>
                    <a:pt x="120146" y="36091"/>
                    <a:pt x="126143" y="63746"/>
                  </a:cubicBezTo>
                  <a:cubicBezTo>
                    <a:pt x="126143" y="63768"/>
                    <a:pt x="126165" y="63812"/>
                    <a:pt x="126165" y="63833"/>
                  </a:cubicBezTo>
                  <a:cubicBezTo>
                    <a:pt x="127954" y="68937"/>
                    <a:pt x="129437" y="74215"/>
                    <a:pt x="130680" y="79581"/>
                  </a:cubicBezTo>
                  <a:cubicBezTo>
                    <a:pt x="136154" y="76309"/>
                    <a:pt x="142850" y="74869"/>
                    <a:pt x="151116" y="76331"/>
                  </a:cubicBezTo>
                  <a:cubicBezTo>
                    <a:pt x="202283" y="85317"/>
                    <a:pt x="163526" y="195525"/>
                    <a:pt x="154344" y="226495"/>
                  </a:cubicBezTo>
                  <a:cubicBezTo>
                    <a:pt x="146013" y="254609"/>
                    <a:pt x="115609" y="300672"/>
                    <a:pt x="80908" y="277270"/>
                  </a:cubicBezTo>
                  <a:cubicBezTo>
                    <a:pt x="56459" y="260738"/>
                    <a:pt x="-1644" y="121260"/>
                    <a:pt x="36" y="88239"/>
                  </a:cubicBezTo>
                  <a:lnTo>
                    <a:pt x="36" y="88239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4B7C469-7C27-4E1F-90B7-A84B13CD973D}"/>
                </a:ext>
              </a:extLst>
            </p:cNvPr>
            <p:cNvSpPr/>
            <p:nvPr/>
          </p:nvSpPr>
          <p:spPr>
            <a:xfrm>
              <a:off x="3090131" y="6073148"/>
              <a:ext cx="110570" cy="283659"/>
            </a:xfrm>
            <a:custGeom>
              <a:avLst/>
              <a:gdLst>
                <a:gd name="connsiteX0" fmla="*/ 36 w 110570"/>
                <a:gd name="connsiteY0" fmla="*/ 88220 h 283659"/>
                <a:gd name="connsiteX1" fmla="*/ 35194 w 110570"/>
                <a:gd name="connsiteY1" fmla="*/ 71928 h 283659"/>
                <a:gd name="connsiteX2" fmla="*/ 70985 w 110570"/>
                <a:gd name="connsiteY2" fmla="*/ 673 h 283659"/>
                <a:gd name="connsiteX3" fmla="*/ 85271 w 110570"/>
                <a:gd name="connsiteY3" fmla="*/ 652 h 283659"/>
                <a:gd name="connsiteX4" fmla="*/ 110571 w 110570"/>
                <a:gd name="connsiteY4" fmla="*/ 281875 h 283659"/>
                <a:gd name="connsiteX5" fmla="*/ 80887 w 110570"/>
                <a:gd name="connsiteY5" fmla="*/ 277229 h 283659"/>
                <a:gd name="connsiteX6" fmla="*/ 36 w 110570"/>
                <a:gd name="connsiteY6" fmla="*/ 88220 h 283659"/>
                <a:gd name="connsiteX7" fmla="*/ 36 w 110570"/>
                <a:gd name="connsiteY7" fmla="*/ 88220 h 28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570" h="283659">
                  <a:moveTo>
                    <a:pt x="36" y="88220"/>
                  </a:moveTo>
                  <a:cubicBezTo>
                    <a:pt x="995" y="69289"/>
                    <a:pt x="21388" y="63749"/>
                    <a:pt x="35194" y="71928"/>
                  </a:cubicBezTo>
                  <a:cubicBezTo>
                    <a:pt x="35609" y="43683"/>
                    <a:pt x="39207" y="6213"/>
                    <a:pt x="70985" y="673"/>
                  </a:cubicBezTo>
                  <a:cubicBezTo>
                    <a:pt x="76241" y="-243"/>
                    <a:pt x="80974" y="-199"/>
                    <a:pt x="85271" y="652"/>
                  </a:cubicBezTo>
                  <a:cubicBezTo>
                    <a:pt x="81912" y="28656"/>
                    <a:pt x="70527" y="164295"/>
                    <a:pt x="110571" y="281875"/>
                  </a:cubicBezTo>
                  <a:cubicBezTo>
                    <a:pt x="101388" y="285037"/>
                    <a:pt x="91334" y="284295"/>
                    <a:pt x="80887" y="277229"/>
                  </a:cubicBezTo>
                  <a:cubicBezTo>
                    <a:pt x="56459" y="260762"/>
                    <a:pt x="-1644" y="121263"/>
                    <a:pt x="36" y="88220"/>
                  </a:cubicBezTo>
                  <a:lnTo>
                    <a:pt x="36" y="88220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C65BC623-42BE-4986-9CB3-24579155FD15}"/>
                </a:ext>
              </a:extLst>
            </p:cNvPr>
            <p:cNvSpPr/>
            <p:nvPr/>
          </p:nvSpPr>
          <p:spPr>
            <a:xfrm>
              <a:off x="2871073" y="6228896"/>
              <a:ext cx="291907" cy="226853"/>
            </a:xfrm>
            <a:custGeom>
              <a:avLst/>
              <a:gdLst>
                <a:gd name="connsiteX0" fmla="*/ 64393 w 291907"/>
                <a:gd name="connsiteY0" fmla="*/ 117468 h 226853"/>
                <a:gd name="connsiteX1" fmla="*/ 445 w 291907"/>
                <a:gd name="connsiteY1" fmla="*/ 26519 h 226853"/>
                <a:gd name="connsiteX2" fmla="*/ 24044 w 291907"/>
                <a:gd name="connsiteY2" fmla="*/ 63 h 226853"/>
                <a:gd name="connsiteX3" fmla="*/ 120096 w 291907"/>
                <a:gd name="connsiteY3" fmla="*/ 42746 h 226853"/>
                <a:gd name="connsiteX4" fmla="*/ 140816 w 291907"/>
                <a:gd name="connsiteY4" fmla="*/ 25450 h 226853"/>
                <a:gd name="connsiteX5" fmla="*/ 221318 w 291907"/>
                <a:gd name="connsiteY5" fmla="*/ 84120 h 226853"/>
                <a:gd name="connsiteX6" fmla="*/ 291133 w 291907"/>
                <a:gd name="connsiteY6" fmla="*/ 182746 h 226853"/>
                <a:gd name="connsiteX7" fmla="*/ 232180 w 291907"/>
                <a:gd name="connsiteY7" fmla="*/ 226694 h 226853"/>
                <a:gd name="connsiteX8" fmla="*/ 131372 w 291907"/>
                <a:gd name="connsiteY8" fmla="*/ 209224 h 226853"/>
                <a:gd name="connsiteX9" fmla="*/ 64393 w 291907"/>
                <a:gd name="connsiteY9" fmla="*/ 117468 h 226853"/>
                <a:gd name="connsiteX10" fmla="*/ 64393 w 291907"/>
                <a:gd name="connsiteY10" fmla="*/ 117468 h 22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907" h="226853">
                  <a:moveTo>
                    <a:pt x="64393" y="117468"/>
                  </a:moveTo>
                  <a:cubicBezTo>
                    <a:pt x="33422" y="96181"/>
                    <a:pt x="9125" y="68067"/>
                    <a:pt x="445" y="26519"/>
                  </a:cubicBezTo>
                  <a:cubicBezTo>
                    <a:pt x="-2522" y="12298"/>
                    <a:pt x="9801" y="-1028"/>
                    <a:pt x="24044" y="63"/>
                  </a:cubicBezTo>
                  <a:cubicBezTo>
                    <a:pt x="60489" y="2854"/>
                    <a:pt x="91372" y="21524"/>
                    <a:pt x="120096" y="42746"/>
                  </a:cubicBezTo>
                  <a:cubicBezTo>
                    <a:pt x="121274" y="32997"/>
                    <a:pt x="129322" y="25341"/>
                    <a:pt x="140816" y="25450"/>
                  </a:cubicBezTo>
                  <a:cubicBezTo>
                    <a:pt x="175626" y="25755"/>
                    <a:pt x="200882" y="60238"/>
                    <a:pt x="221318" y="84120"/>
                  </a:cubicBezTo>
                  <a:cubicBezTo>
                    <a:pt x="232202" y="96836"/>
                    <a:pt x="288625" y="168831"/>
                    <a:pt x="291133" y="182746"/>
                  </a:cubicBezTo>
                  <a:cubicBezTo>
                    <a:pt x="297807" y="219715"/>
                    <a:pt x="259879" y="228178"/>
                    <a:pt x="232180" y="226694"/>
                  </a:cubicBezTo>
                  <a:cubicBezTo>
                    <a:pt x="198156" y="224862"/>
                    <a:pt x="164153" y="218407"/>
                    <a:pt x="131372" y="209224"/>
                  </a:cubicBezTo>
                  <a:cubicBezTo>
                    <a:pt x="98679" y="200064"/>
                    <a:pt x="10129" y="149137"/>
                    <a:pt x="64393" y="117468"/>
                  </a:cubicBezTo>
                  <a:lnTo>
                    <a:pt x="64393" y="11746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3B8C8E00-968D-4ACF-B370-22D915149279}"/>
                </a:ext>
              </a:extLst>
            </p:cNvPr>
            <p:cNvSpPr/>
            <p:nvPr/>
          </p:nvSpPr>
          <p:spPr>
            <a:xfrm>
              <a:off x="2871092" y="6249089"/>
              <a:ext cx="289609" cy="206615"/>
            </a:xfrm>
            <a:custGeom>
              <a:avLst/>
              <a:gdLst>
                <a:gd name="connsiteX0" fmla="*/ 64395 w 289609"/>
                <a:gd name="connsiteY0" fmla="*/ 97274 h 206615"/>
                <a:gd name="connsiteX1" fmla="*/ 448 w 289609"/>
                <a:gd name="connsiteY1" fmla="*/ 6325 h 206615"/>
                <a:gd name="connsiteX2" fmla="*/ 98 w 289609"/>
                <a:gd name="connsiteY2" fmla="*/ 0 h 206615"/>
                <a:gd name="connsiteX3" fmla="*/ 62084 w 289609"/>
                <a:gd name="connsiteY3" fmla="*/ 56118 h 206615"/>
                <a:gd name="connsiteX4" fmla="*/ 289609 w 289609"/>
                <a:gd name="connsiteY4" fmla="*/ 183011 h 206615"/>
                <a:gd name="connsiteX5" fmla="*/ 232183 w 289609"/>
                <a:gd name="connsiteY5" fmla="*/ 206457 h 206615"/>
                <a:gd name="connsiteX6" fmla="*/ 131375 w 289609"/>
                <a:gd name="connsiteY6" fmla="*/ 188987 h 206615"/>
                <a:gd name="connsiteX7" fmla="*/ 64395 w 289609"/>
                <a:gd name="connsiteY7" fmla="*/ 97274 h 206615"/>
                <a:gd name="connsiteX8" fmla="*/ 64395 w 289609"/>
                <a:gd name="connsiteY8" fmla="*/ 97274 h 20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609" h="206615">
                  <a:moveTo>
                    <a:pt x="64395" y="97274"/>
                  </a:moveTo>
                  <a:cubicBezTo>
                    <a:pt x="33425" y="75987"/>
                    <a:pt x="9128" y="47874"/>
                    <a:pt x="448" y="6325"/>
                  </a:cubicBezTo>
                  <a:cubicBezTo>
                    <a:pt x="-10" y="4187"/>
                    <a:pt x="-98" y="2072"/>
                    <a:pt x="98" y="0"/>
                  </a:cubicBezTo>
                  <a:cubicBezTo>
                    <a:pt x="10764" y="19716"/>
                    <a:pt x="24788" y="35529"/>
                    <a:pt x="62084" y="56118"/>
                  </a:cubicBezTo>
                  <a:cubicBezTo>
                    <a:pt x="106511" y="80655"/>
                    <a:pt x="255607" y="164014"/>
                    <a:pt x="289609" y="183011"/>
                  </a:cubicBezTo>
                  <a:cubicBezTo>
                    <a:pt x="281562" y="202727"/>
                    <a:pt x="253753" y="207613"/>
                    <a:pt x="232183" y="206457"/>
                  </a:cubicBezTo>
                  <a:cubicBezTo>
                    <a:pt x="198159" y="204625"/>
                    <a:pt x="164156" y="198169"/>
                    <a:pt x="131375" y="188987"/>
                  </a:cubicBezTo>
                  <a:cubicBezTo>
                    <a:pt x="98682" y="179870"/>
                    <a:pt x="10088" y="128943"/>
                    <a:pt x="64395" y="97274"/>
                  </a:cubicBezTo>
                  <a:lnTo>
                    <a:pt x="64395" y="97274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1DF4DF9-9E63-4D1B-8755-B93978BCE5AA}"/>
                </a:ext>
              </a:extLst>
            </p:cNvPr>
            <p:cNvSpPr/>
            <p:nvPr/>
          </p:nvSpPr>
          <p:spPr>
            <a:xfrm>
              <a:off x="3320365" y="6460638"/>
              <a:ext cx="180592" cy="291654"/>
            </a:xfrm>
            <a:custGeom>
              <a:avLst/>
              <a:gdLst>
                <a:gd name="connsiteX0" fmla="*/ 18440 w 180592"/>
                <a:gd name="connsiteY0" fmla="*/ 38398 h 291654"/>
                <a:gd name="connsiteX1" fmla="*/ 40207 w 180592"/>
                <a:gd name="connsiteY1" fmla="*/ 34189 h 291654"/>
                <a:gd name="connsiteX2" fmla="*/ 65616 w 180592"/>
                <a:gd name="connsiteY2" fmla="*/ 71790 h 291654"/>
                <a:gd name="connsiteX3" fmla="*/ 127754 w 180592"/>
                <a:gd name="connsiteY3" fmla="*/ 1888 h 291654"/>
                <a:gd name="connsiteX4" fmla="*/ 143850 w 180592"/>
                <a:gd name="connsiteY4" fmla="*/ 38158 h 291654"/>
                <a:gd name="connsiteX5" fmla="*/ 143610 w 180592"/>
                <a:gd name="connsiteY5" fmla="*/ 77831 h 291654"/>
                <a:gd name="connsiteX6" fmla="*/ 144483 w 180592"/>
                <a:gd name="connsiteY6" fmla="*/ 91528 h 291654"/>
                <a:gd name="connsiteX7" fmla="*/ 180230 w 180592"/>
                <a:gd name="connsiteY7" fmla="*/ 149151 h 291654"/>
                <a:gd name="connsiteX8" fmla="*/ 134602 w 180592"/>
                <a:gd name="connsiteY8" fmla="*/ 231856 h 291654"/>
                <a:gd name="connsiteX9" fmla="*/ 63283 w 180592"/>
                <a:gd name="connsiteY9" fmla="*/ 290788 h 291654"/>
                <a:gd name="connsiteX10" fmla="*/ 18440 w 180592"/>
                <a:gd name="connsiteY10" fmla="*/ 38398 h 291654"/>
                <a:gd name="connsiteX11" fmla="*/ 18440 w 180592"/>
                <a:gd name="connsiteY11" fmla="*/ 38398 h 29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592" h="291654">
                  <a:moveTo>
                    <a:pt x="18440" y="38398"/>
                  </a:moveTo>
                  <a:cubicBezTo>
                    <a:pt x="23522" y="33338"/>
                    <a:pt x="33577" y="31135"/>
                    <a:pt x="40207" y="34189"/>
                  </a:cubicBezTo>
                  <a:cubicBezTo>
                    <a:pt x="57546" y="42193"/>
                    <a:pt x="63064" y="55890"/>
                    <a:pt x="65616" y="71790"/>
                  </a:cubicBezTo>
                  <a:cubicBezTo>
                    <a:pt x="74798" y="49587"/>
                    <a:pt x="93817" y="-11460"/>
                    <a:pt x="127754" y="1888"/>
                  </a:cubicBezTo>
                  <a:cubicBezTo>
                    <a:pt x="142890" y="7842"/>
                    <a:pt x="143086" y="24243"/>
                    <a:pt x="143850" y="38158"/>
                  </a:cubicBezTo>
                  <a:cubicBezTo>
                    <a:pt x="144592" y="51397"/>
                    <a:pt x="144483" y="64636"/>
                    <a:pt x="143610" y="77831"/>
                  </a:cubicBezTo>
                  <a:cubicBezTo>
                    <a:pt x="144068" y="82390"/>
                    <a:pt x="144352" y="86948"/>
                    <a:pt x="144483" y="91528"/>
                  </a:cubicBezTo>
                  <a:cubicBezTo>
                    <a:pt x="169586" y="97592"/>
                    <a:pt x="183021" y="123873"/>
                    <a:pt x="180230" y="149151"/>
                  </a:cubicBezTo>
                  <a:cubicBezTo>
                    <a:pt x="176893" y="179337"/>
                    <a:pt x="153272" y="209282"/>
                    <a:pt x="134602" y="231856"/>
                  </a:cubicBezTo>
                  <a:cubicBezTo>
                    <a:pt x="117503" y="252532"/>
                    <a:pt x="90589" y="283852"/>
                    <a:pt x="63283" y="290788"/>
                  </a:cubicBezTo>
                  <a:cubicBezTo>
                    <a:pt x="-3544" y="307691"/>
                    <a:pt x="-15606" y="72248"/>
                    <a:pt x="18440" y="38398"/>
                  </a:cubicBezTo>
                  <a:lnTo>
                    <a:pt x="18440" y="3839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296" name="Graphic 1943">
              <a:extLst>
                <a:ext uri="{FF2B5EF4-FFF2-40B4-BE49-F238E27FC236}">
                  <a16:creationId xmlns:a16="http://schemas.microsoft.com/office/drawing/2014/main" id="{1358B2FF-76DD-4860-90C3-54AC62F25F74}"/>
                </a:ext>
              </a:extLst>
            </p:cNvPr>
            <p:cNvGrpSpPr/>
            <p:nvPr/>
          </p:nvGrpSpPr>
          <p:grpSpPr>
            <a:xfrm>
              <a:off x="1008830" y="5381556"/>
              <a:ext cx="3457010" cy="2111048"/>
              <a:chOff x="1008830" y="5381556"/>
              <a:chExt cx="3457010" cy="2111048"/>
            </a:xfrm>
          </p:grpSpPr>
          <p:sp>
            <p:nvSpPr>
              <p:cNvPr id="1904" name="Freeform: Shape 1903">
                <a:extLst>
                  <a:ext uri="{FF2B5EF4-FFF2-40B4-BE49-F238E27FC236}">
                    <a16:creationId xmlns:a16="http://schemas.microsoft.com/office/drawing/2014/main" id="{2FCD6810-959A-4390-AC9F-35D14E792F43}"/>
                  </a:ext>
                </a:extLst>
              </p:cNvPr>
              <p:cNvSpPr/>
              <p:nvPr/>
            </p:nvSpPr>
            <p:spPr>
              <a:xfrm>
                <a:off x="3320372" y="6460645"/>
                <a:ext cx="125609" cy="286767"/>
              </a:xfrm>
              <a:custGeom>
                <a:avLst/>
                <a:gdLst>
                  <a:gd name="connsiteX0" fmla="*/ 18456 w 125609"/>
                  <a:gd name="connsiteY0" fmla="*/ 38391 h 286767"/>
                  <a:gd name="connsiteX1" fmla="*/ 40200 w 125609"/>
                  <a:gd name="connsiteY1" fmla="*/ 34182 h 286767"/>
                  <a:gd name="connsiteX2" fmla="*/ 65610 w 125609"/>
                  <a:gd name="connsiteY2" fmla="*/ 71783 h 286767"/>
                  <a:gd name="connsiteX3" fmla="*/ 125610 w 125609"/>
                  <a:gd name="connsiteY3" fmla="*/ 1139 h 286767"/>
                  <a:gd name="connsiteX4" fmla="*/ 41662 w 125609"/>
                  <a:gd name="connsiteY4" fmla="*/ 286768 h 286767"/>
                  <a:gd name="connsiteX5" fmla="*/ 18456 w 125609"/>
                  <a:gd name="connsiteY5" fmla="*/ 38391 h 286767"/>
                  <a:gd name="connsiteX6" fmla="*/ 18456 w 125609"/>
                  <a:gd name="connsiteY6" fmla="*/ 38391 h 28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609" h="286767">
                    <a:moveTo>
                      <a:pt x="18456" y="38391"/>
                    </a:moveTo>
                    <a:cubicBezTo>
                      <a:pt x="23537" y="33331"/>
                      <a:pt x="33592" y="31128"/>
                      <a:pt x="40200" y="34182"/>
                    </a:cubicBezTo>
                    <a:cubicBezTo>
                      <a:pt x="57562" y="42186"/>
                      <a:pt x="63058" y="55883"/>
                      <a:pt x="65610" y="71783"/>
                    </a:cubicBezTo>
                    <a:cubicBezTo>
                      <a:pt x="74595" y="50060"/>
                      <a:pt x="93025" y="-8894"/>
                      <a:pt x="125610" y="1139"/>
                    </a:cubicBezTo>
                    <a:cubicBezTo>
                      <a:pt x="107006" y="56777"/>
                      <a:pt x="49623" y="230977"/>
                      <a:pt x="41662" y="286768"/>
                    </a:cubicBezTo>
                    <a:cubicBezTo>
                      <a:pt x="-5754" y="254292"/>
                      <a:pt x="-11555" y="68206"/>
                      <a:pt x="18456" y="38391"/>
                    </a:cubicBezTo>
                    <a:lnTo>
                      <a:pt x="18456" y="38391"/>
                    </a:lnTo>
                    <a:close/>
                  </a:path>
                </a:pathLst>
              </a:custGeom>
              <a:solidFill>
                <a:srgbClr val="72BF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05" name="Freeform: Shape 1904">
                <a:extLst>
                  <a:ext uri="{FF2B5EF4-FFF2-40B4-BE49-F238E27FC236}">
                    <a16:creationId xmlns:a16="http://schemas.microsoft.com/office/drawing/2014/main" id="{FD2A037B-29C8-4540-9E10-228BD805C3D0}"/>
                  </a:ext>
                </a:extLst>
              </p:cNvPr>
              <p:cNvSpPr/>
              <p:nvPr/>
            </p:nvSpPr>
            <p:spPr>
              <a:xfrm>
                <a:off x="2947723" y="6473629"/>
                <a:ext cx="333638" cy="364069"/>
              </a:xfrm>
              <a:custGeom>
                <a:avLst/>
                <a:gdLst>
                  <a:gd name="connsiteX0" fmla="*/ 80241 w 333638"/>
                  <a:gd name="connsiteY0" fmla="*/ 163315 h 364069"/>
                  <a:gd name="connsiteX1" fmla="*/ 87809 w 333638"/>
                  <a:gd name="connsiteY1" fmla="*/ 161766 h 364069"/>
                  <a:gd name="connsiteX2" fmla="*/ 83666 w 333638"/>
                  <a:gd name="connsiteY2" fmla="*/ 157906 h 364069"/>
                  <a:gd name="connsiteX3" fmla="*/ 1 w 333638"/>
                  <a:gd name="connsiteY3" fmla="*/ 20806 h 364069"/>
                  <a:gd name="connsiteX4" fmla="*/ 24232 w 333638"/>
                  <a:gd name="connsiteY4" fmla="*/ 64 h 364069"/>
                  <a:gd name="connsiteX5" fmla="*/ 175160 w 333638"/>
                  <a:gd name="connsiteY5" fmla="*/ 81896 h 364069"/>
                  <a:gd name="connsiteX6" fmla="*/ 187875 w 333638"/>
                  <a:gd name="connsiteY6" fmla="*/ 54546 h 364069"/>
                  <a:gd name="connsiteX7" fmla="*/ 203884 w 333638"/>
                  <a:gd name="connsiteY7" fmla="*/ 51449 h 364069"/>
                  <a:gd name="connsiteX8" fmla="*/ 291911 w 333638"/>
                  <a:gd name="connsiteY8" fmla="*/ 164732 h 364069"/>
                  <a:gd name="connsiteX9" fmla="*/ 318476 w 333638"/>
                  <a:gd name="connsiteY9" fmla="*/ 357209 h 364069"/>
                  <a:gd name="connsiteX10" fmla="*/ 244888 w 333638"/>
                  <a:gd name="connsiteY10" fmla="*/ 350775 h 364069"/>
                  <a:gd name="connsiteX11" fmla="*/ 177167 w 333638"/>
                  <a:gd name="connsiteY11" fmla="*/ 314504 h 364069"/>
                  <a:gd name="connsiteX12" fmla="*/ 66741 w 333638"/>
                  <a:gd name="connsiteY12" fmla="*/ 217055 h 364069"/>
                  <a:gd name="connsiteX13" fmla="*/ 80241 w 333638"/>
                  <a:gd name="connsiteY13" fmla="*/ 163315 h 364069"/>
                  <a:gd name="connsiteX14" fmla="*/ 80241 w 333638"/>
                  <a:gd name="connsiteY14" fmla="*/ 163315 h 364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3638" h="364069">
                    <a:moveTo>
                      <a:pt x="80241" y="163315"/>
                    </a:moveTo>
                    <a:cubicBezTo>
                      <a:pt x="82662" y="162573"/>
                      <a:pt x="85192" y="162071"/>
                      <a:pt x="87809" y="161766"/>
                    </a:cubicBezTo>
                    <a:cubicBezTo>
                      <a:pt x="86436" y="160479"/>
                      <a:pt x="85040" y="159214"/>
                      <a:pt x="83666" y="157906"/>
                    </a:cubicBezTo>
                    <a:cubicBezTo>
                      <a:pt x="44276" y="121068"/>
                      <a:pt x="-239" y="78603"/>
                      <a:pt x="1" y="20806"/>
                    </a:cubicBezTo>
                    <a:cubicBezTo>
                      <a:pt x="44" y="8635"/>
                      <a:pt x="12804" y="-874"/>
                      <a:pt x="24232" y="64"/>
                    </a:cubicBezTo>
                    <a:cubicBezTo>
                      <a:pt x="81899" y="4775"/>
                      <a:pt x="133808" y="41678"/>
                      <a:pt x="175160" y="81896"/>
                    </a:cubicBezTo>
                    <a:cubicBezTo>
                      <a:pt x="176011" y="71755"/>
                      <a:pt x="179696" y="62332"/>
                      <a:pt x="187875" y="54546"/>
                    </a:cubicBezTo>
                    <a:cubicBezTo>
                      <a:pt x="191627" y="50991"/>
                      <a:pt x="199042" y="49028"/>
                      <a:pt x="203884" y="51449"/>
                    </a:cubicBezTo>
                    <a:cubicBezTo>
                      <a:pt x="247767" y="73434"/>
                      <a:pt x="271954" y="121853"/>
                      <a:pt x="291911" y="164732"/>
                    </a:cubicBezTo>
                    <a:cubicBezTo>
                      <a:pt x="303863" y="190403"/>
                      <a:pt x="360199" y="334897"/>
                      <a:pt x="318476" y="357209"/>
                    </a:cubicBezTo>
                    <a:cubicBezTo>
                      <a:pt x="293830" y="370382"/>
                      <a:pt x="268377" y="362552"/>
                      <a:pt x="244888" y="350775"/>
                    </a:cubicBezTo>
                    <a:cubicBezTo>
                      <a:pt x="222009" y="339302"/>
                      <a:pt x="199239" y="327459"/>
                      <a:pt x="177167" y="314504"/>
                    </a:cubicBezTo>
                    <a:cubicBezTo>
                      <a:pt x="135640" y="290098"/>
                      <a:pt x="92346" y="258866"/>
                      <a:pt x="66741" y="217055"/>
                    </a:cubicBezTo>
                    <a:cubicBezTo>
                      <a:pt x="55116" y="198080"/>
                      <a:pt x="55029" y="170970"/>
                      <a:pt x="80241" y="163315"/>
                    </a:cubicBezTo>
                    <a:lnTo>
                      <a:pt x="80241" y="163315"/>
                    </a:lnTo>
                    <a:close/>
                  </a:path>
                </a:pathLst>
              </a:custGeom>
              <a:solidFill>
                <a:srgbClr val="A0D56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06" name="Freeform: Shape 1905">
                <a:extLst>
                  <a:ext uri="{FF2B5EF4-FFF2-40B4-BE49-F238E27FC236}">
                    <a16:creationId xmlns:a16="http://schemas.microsoft.com/office/drawing/2014/main" id="{DAA35D3C-0ABE-41F4-A1A4-7F01C38164A1}"/>
                  </a:ext>
                </a:extLst>
              </p:cNvPr>
              <p:cNvSpPr/>
              <p:nvPr/>
            </p:nvSpPr>
            <p:spPr>
              <a:xfrm>
                <a:off x="2947701" y="6484314"/>
                <a:ext cx="318475" cy="353428"/>
              </a:xfrm>
              <a:custGeom>
                <a:avLst/>
                <a:gdLst>
                  <a:gd name="connsiteX0" fmla="*/ 80263 w 318475"/>
                  <a:gd name="connsiteY0" fmla="*/ 152629 h 353428"/>
                  <a:gd name="connsiteX1" fmla="*/ 87831 w 318475"/>
                  <a:gd name="connsiteY1" fmla="*/ 151081 h 353428"/>
                  <a:gd name="connsiteX2" fmla="*/ 83665 w 318475"/>
                  <a:gd name="connsiteY2" fmla="*/ 147242 h 353428"/>
                  <a:gd name="connsiteX3" fmla="*/ 1 w 318475"/>
                  <a:gd name="connsiteY3" fmla="*/ 10142 h 353428"/>
                  <a:gd name="connsiteX4" fmla="*/ 3185 w 318475"/>
                  <a:gd name="connsiteY4" fmla="*/ 0 h 353428"/>
                  <a:gd name="connsiteX5" fmla="*/ 318476 w 318475"/>
                  <a:gd name="connsiteY5" fmla="*/ 346567 h 353428"/>
                  <a:gd name="connsiteX6" fmla="*/ 244909 w 318475"/>
                  <a:gd name="connsiteY6" fmla="*/ 340155 h 353428"/>
                  <a:gd name="connsiteX7" fmla="*/ 177188 w 318475"/>
                  <a:gd name="connsiteY7" fmla="*/ 303884 h 353428"/>
                  <a:gd name="connsiteX8" fmla="*/ 66741 w 318475"/>
                  <a:gd name="connsiteY8" fmla="*/ 206435 h 353428"/>
                  <a:gd name="connsiteX9" fmla="*/ 80263 w 318475"/>
                  <a:gd name="connsiteY9" fmla="*/ 152629 h 353428"/>
                  <a:gd name="connsiteX10" fmla="*/ 80263 w 318475"/>
                  <a:gd name="connsiteY10" fmla="*/ 152629 h 35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8475" h="353428">
                    <a:moveTo>
                      <a:pt x="80263" y="152629"/>
                    </a:moveTo>
                    <a:cubicBezTo>
                      <a:pt x="82684" y="151888"/>
                      <a:pt x="85214" y="151386"/>
                      <a:pt x="87831" y="151081"/>
                    </a:cubicBezTo>
                    <a:cubicBezTo>
                      <a:pt x="86457" y="149794"/>
                      <a:pt x="85039" y="148529"/>
                      <a:pt x="83665" y="147242"/>
                    </a:cubicBezTo>
                    <a:cubicBezTo>
                      <a:pt x="44276" y="110382"/>
                      <a:pt x="-218" y="67939"/>
                      <a:pt x="1" y="10142"/>
                    </a:cubicBezTo>
                    <a:cubicBezTo>
                      <a:pt x="23" y="6434"/>
                      <a:pt x="1222" y="2966"/>
                      <a:pt x="3185" y="0"/>
                    </a:cubicBezTo>
                    <a:cubicBezTo>
                      <a:pt x="156992" y="60894"/>
                      <a:pt x="318476" y="346567"/>
                      <a:pt x="318476" y="346567"/>
                    </a:cubicBezTo>
                    <a:cubicBezTo>
                      <a:pt x="293830" y="359740"/>
                      <a:pt x="268377" y="351910"/>
                      <a:pt x="244909" y="340155"/>
                    </a:cubicBezTo>
                    <a:cubicBezTo>
                      <a:pt x="222030" y="328682"/>
                      <a:pt x="199239" y="316839"/>
                      <a:pt x="177188" y="303884"/>
                    </a:cubicBezTo>
                    <a:cubicBezTo>
                      <a:pt x="135661" y="279500"/>
                      <a:pt x="92346" y="248246"/>
                      <a:pt x="66741" y="206435"/>
                    </a:cubicBezTo>
                    <a:cubicBezTo>
                      <a:pt x="55137" y="187416"/>
                      <a:pt x="55050" y="160284"/>
                      <a:pt x="80263" y="152629"/>
                    </a:cubicBezTo>
                    <a:lnTo>
                      <a:pt x="80263" y="152629"/>
                    </a:lnTo>
                    <a:close/>
                  </a:path>
                </a:pathLst>
              </a:custGeom>
              <a:solidFill>
                <a:srgbClr val="92C9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07" name="Freeform: Shape 1906">
                <a:extLst>
                  <a:ext uri="{FF2B5EF4-FFF2-40B4-BE49-F238E27FC236}">
                    <a16:creationId xmlns:a16="http://schemas.microsoft.com/office/drawing/2014/main" id="{1910E5D8-3DD6-428D-8E8F-9204B807AAFF}"/>
                  </a:ext>
                </a:extLst>
              </p:cNvPr>
              <p:cNvSpPr/>
              <p:nvPr/>
            </p:nvSpPr>
            <p:spPr>
              <a:xfrm>
                <a:off x="2605733" y="5789924"/>
                <a:ext cx="809765" cy="1702680"/>
              </a:xfrm>
              <a:custGeom>
                <a:avLst/>
                <a:gdLst>
                  <a:gd name="connsiteX0" fmla="*/ 105697 w 809765"/>
                  <a:gd name="connsiteY0" fmla="*/ 99599 h 1702680"/>
                  <a:gd name="connsiteX1" fmla="*/ 47703 w 809765"/>
                  <a:gd name="connsiteY1" fmla="*/ 39163 h 1702680"/>
                  <a:gd name="connsiteX2" fmla="*/ 51018 w 809765"/>
                  <a:gd name="connsiteY2" fmla="*/ 36240 h 1702680"/>
                  <a:gd name="connsiteX3" fmla="*/ 86787 w 809765"/>
                  <a:gd name="connsiteY3" fmla="*/ 71093 h 1702680"/>
                  <a:gd name="connsiteX4" fmla="*/ 28532 w 809765"/>
                  <a:gd name="connsiteY4" fmla="*/ 4026 h 1702680"/>
                  <a:gd name="connsiteX5" fmla="*/ 30996 w 809765"/>
                  <a:gd name="connsiteY5" fmla="*/ 362 h 1702680"/>
                  <a:gd name="connsiteX6" fmla="*/ 132349 w 809765"/>
                  <a:gd name="connsiteY6" fmla="*/ 110112 h 1702680"/>
                  <a:gd name="connsiteX7" fmla="*/ 67921 w 809765"/>
                  <a:gd name="connsiteY7" fmla="*/ 16676 h 1702680"/>
                  <a:gd name="connsiteX8" fmla="*/ 70059 w 809765"/>
                  <a:gd name="connsiteY8" fmla="*/ 14321 h 1702680"/>
                  <a:gd name="connsiteX9" fmla="*/ 139852 w 809765"/>
                  <a:gd name="connsiteY9" fmla="*/ 116175 h 1702680"/>
                  <a:gd name="connsiteX10" fmla="*/ 207835 w 809765"/>
                  <a:gd name="connsiteY10" fmla="*/ 170134 h 1702680"/>
                  <a:gd name="connsiteX11" fmla="*/ 344848 w 809765"/>
                  <a:gd name="connsiteY11" fmla="*/ 300538 h 1702680"/>
                  <a:gd name="connsiteX12" fmla="*/ 412569 w 809765"/>
                  <a:gd name="connsiteY12" fmla="*/ 378750 h 1702680"/>
                  <a:gd name="connsiteX13" fmla="*/ 377301 w 809765"/>
                  <a:gd name="connsiteY13" fmla="*/ 263482 h 1702680"/>
                  <a:gd name="connsiteX14" fmla="*/ 314575 w 809765"/>
                  <a:gd name="connsiteY14" fmla="*/ 124114 h 1702680"/>
                  <a:gd name="connsiteX15" fmla="*/ 317585 w 809765"/>
                  <a:gd name="connsiteY15" fmla="*/ 122108 h 1702680"/>
                  <a:gd name="connsiteX16" fmla="*/ 345066 w 809765"/>
                  <a:gd name="connsiteY16" fmla="*/ 167909 h 1702680"/>
                  <a:gd name="connsiteX17" fmla="*/ 323386 w 809765"/>
                  <a:gd name="connsiteY17" fmla="*/ 68454 h 1702680"/>
                  <a:gd name="connsiteX18" fmla="*/ 328686 w 809765"/>
                  <a:gd name="connsiteY18" fmla="*/ 66666 h 1702680"/>
                  <a:gd name="connsiteX19" fmla="*/ 352110 w 809765"/>
                  <a:gd name="connsiteY19" fmla="*/ 181803 h 1702680"/>
                  <a:gd name="connsiteX20" fmla="*/ 367247 w 809765"/>
                  <a:gd name="connsiteY20" fmla="*/ 215194 h 1702680"/>
                  <a:gd name="connsiteX21" fmla="*/ 348708 w 809765"/>
                  <a:gd name="connsiteY21" fmla="*/ 74757 h 1702680"/>
                  <a:gd name="connsiteX22" fmla="*/ 352045 w 809765"/>
                  <a:gd name="connsiteY22" fmla="*/ 73623 h 1702680"/>
                  <a:gd name="connsiteX23" fmla="*/ 370955 w 809765"/>
                  <a:gd name="connsiteY23" fmla="*/ 224289 h 1702680"/>
                  <a:gd name="connsiteX24" fmla="*/ 382013 w 809765"/>
                  <a:gd name="connsiteY24" fmla="*/ 253973 h 1702680"/>
                  <a:gd name="connsiteX25" fmla="*/ 431326 w 809765"/>
                  <a:gd name="connsiteY25" fmla="*/ 399645 h 1702680"/>
                  <a:gd name="connsiteX26" fmla="*/ 431849 w 809765"/>
                  <a:gd name="connsiteY26" fmla="*/ 401695 h 1702680"/>
                  <a:gd name="connsiteX27" fmla="*/ 584042 w 809765"/>
                  <a:gd name="connsiteY27" fmla="*/ 608457 h 1702680"/>
                  <a:gd name="connsiteX28" fmla="*/ 604675 w 809765"/>
                  <a:gd name="connsiteY28" fmla="*/ 643528 h 1702680"/>
                  <a:gd name="connsiteX29" fmla="*/ 582057 w 809765"/>
                  <a:gd name="connsiteY29" fmla="*/ 556614 h 1702680"/>
                  <a:gd name="connsiteX30" fmla="*/ 565220 w 809765"/>
                  <a:gd name="connsiteY30" fmla="*/ 441673 h 1702680"/>
                  <a:gd name="connsiteX31" fmla="*/ 562908 w 809765"/>
                  <a:gd name="connsiteY31" fmla="*/ 324573 h 1702680"/>
                  <a:gd name="connsiteX32" fmla="*/ 567837 w 809765"/>
                  <a:gd name="connsiteY32" fmla="*/ 324290 h 1702680"/>
                  <a:gd name="connsiteX33" fmla="*/ 574184 w 809765"/>
                  <a:gd name="connsiteY33" fmla="*/ 439950 h 1702680"/>
                  <a:gd name="connsiteX34" fmla="*/ 591806 w 809765"/>
                  <a:gd name="connsiteY34" fmla="*/ 551031 h 1702680"/>
                  <a:gd name="connsiteX35" fmla="*/ 636103 w 809765"/>
                  <a:gd name="connsiteY35" fmla="*/ 704881 h 1702680"/>
                  <a:gd name="connsiteX36" fmla="*/ 723083 w 809765"/>
                  <a:gd name="connsiteY36" fmla="*/ 1075635 h 1702680"/>
                  <a:gd name="connsiteX37" fmla="*/ 739943 w 809765"/>
                  <a:gd name="connsiteY37" fmla="*/ 993149 h 1702680"/>
                  <a:gd name="connsiteX38" fmla="*/ 754076 w 809765"/>
                  <a:gd name="connsiteY38" fmla="*/ 932538 h 1702680"/>
                  <a:gd name="connsiteX39" fmla="*/ 731327 w 809765"/>
                  <a:gd name="connsiteY39" fmla="*/ 848524 h 1702680"/>
                  <a:gd name="connsiteX40" fmla="*/ 736693 w 809765"/>
                  <a:gd name="connsiteY40" fmla="*/ 847499 h 1702680"/>
                  <a:gd name="connsiteX41" fmla="*/ 757391 w 809765"/>
                  <a:gd name="connsiteY41" fmla="*/ 919713 h 1702680"/>
                  <a:gd name="connsiteX42" fmla="*/ 762255 w 809765"/>
                  <a:gd name="connsiteY42" fmla="*/ 901414 h 1702680"/>
                  <a:gd name="connsiteX43" fmla="*/ 726289 w 809765"/>
                  <a:gd name="connsiteY43" fmla="*/ 738731 h 1702680"/>
                  <a:gd name="connsiteX44" fmla="*/ 730804 w 809765"/>
                  <a:gd name="connsiteY44" fmla="*/ 737858 h 1702680"/>
                  <a:gd name="connsiteX45" fmla="*/ 766050 w 809765"/>
                  <a:gd name="connsiteY45" fmla="*/ 887914 h 1702680"/>
                  <a:gd name="connsiteX46" fmla="*/ 771197 w 809765"/>
                  <a:gd name="connsiteY46" fmla="*/ 869767 h 1702680"/>
                  <a:gd name="connsiteX47" fmla="*/ 756780 w 809765"/>
                  <a:gd name="connsiteY47" fmla="*/ 719516 h 1702680"/>
                  <a:gd name="connsiteX48" fmla="*/ 760379 w 809765"/>
                  <a:gd name="connsiteY48" fmla="*/ 719319 h 1702680"/>
                  <a:gd name="connsiteX49" fmla="*/ 776824 w 809765"/>
                  <a:gd name="connsiteY49" fmla="*/ 850858 h 1702680"/>
                  <a:gd name="connsiteX50" fmla="*/ 806246 w 809765"/>
                  <a:gd name="connsiteY50" fmla="*/ 761610 h 1702680"/>
                  <a:gd name="connsiteX51" fmla="*/ 809670 w 809765"/>
                  <a:gd name="connsiteY51" fmla="*/ 762809 h 1702680"/>
                  <a:gd name="connsiteX52" fmla="*/ 751764 w 809765"/>
                  <a:gd name="connsiteY52" fmla="*/ 989921 h 1702680"/>
                  <a:gd name="connsiteX53" fmla="*/ 729779 w 809765"/>
                  <a:gd name="connsiteY53" fmla="*/ 1107086 h 1702680"/>
                  <a:gd name="connsiteX54" fmla="*/ 717653 w 809765"/>
                  <a:gd name="connsiteY54" fmla="*/ 1197163 h 1702680"/>
                  <a:gd name="connsiteX55" fmla="*/ 697761 w 809765"/>
                  <a:gd name="connsiteY55" fmla="*/ 1309028 h 1702680"/>
                  <a:gd name="connsiteX56" fmla="*/ 528055 w 809765"/>
                  <a:gd name="connsiteY56" fmla="*/ 1699761 h 1702680"/>
                  <a:gd name="connsiteX57" fmla="*/ 517804 w 809765"/>
                  <a:gd name="connsiteY57" fmla="*/ 1692848 h 1702680"/>
                  <a:gd name="connsiteX58" fmla="*/ 672876 w 809765"/>
                  <a:gd name="connsiteY58" fmla="*/ 1350010 h 1702680"/>
                  <a:gd name="connsiteX59" fmla="*/ 697980 w 809765"/>
                  <a:gd name="connsiteY59" fmla="*/ 1242267 h 1702680"/>
                  <a:gd name="connsiteX60" fmla="*/ 627401 w 809765"/>
                  <a:gd name="connsiteY60" fmla="*/ 992669 h 1702680"/>
                  <a:gd name="connsiteX61" fmla="*/ 449232 w 809765"/>
                  <a:gd name="connsiteY61" fmla="*/ 767411 h 1702680"/>
                  <a:gd name="connsiteX62" fmla="*/ 453049 w 809765"/>
                  <a:gd name="connsiteY62" fmla="*/ 764052 h 1702680"/>
                  <a:gd name="connsiteX63" fmla="*/ 704741 w 809765"/>
                  <a:gd name="connsiteY63" fmla="*/ 1194328 h 1702680"/>
                  <a:gd name="connsiteX64" fmla="*/ 704392 w 809765"/>
                  <a:gd name="connsiteY64" fmla="*/ 987085 h 1702680"/>
                  <a:gd name="connsiteX65" fmla="*/ 539571 w 809765"/>
                  <a:gd name="connsiteY65" fmla="*/ 638228 h 1702680"/>
                  <a:gd name="connsiteX66" fmla="*/ 335622 w 809765"/>
                  <a:gd name="connsiteY66" fmla="*/ 524422 h 1702680"/>
                  <a:gd name="connsiteX67" fmla="*/ 338566 w 809765"/>
                  <a:gd name="connsiteY67" fmla="*/ 518555 h 1702680"/>
                  <a:gd name="connsiteX68" fmla="*/ 349711 w 809765"/>
                  <a:gd name="connsiteY68" fmla="*/ 523571 h 1702680"/>
                  <a:gd name="connsiteX69" fmla="*/ 282797 w 809765"/>
                  <a:gd name="connsiteY69" fmla="*/ 452666 h 1702680"/>
                  <a:gd name="connsiteX70" fmla="*/ 286745 w 809765"/>
                  <a:gd name="connsiteY70" fmla="*/ 448173 h 1702680"/>
                  <a:gd name="connsiteX71" fmla="*/ 362100 w 809765"/>
                  <a:gd name="connsiteY71" fmla="*/ 529155 h 1702680"/>
                  <a:gd name="connsiteX72" fmla="*/ 385219 w 809765"/>
                  <a:gd name="connsiteY72" fmla="*/ 540452 h 1702680"/>
                  <a:gd name="connsiteX73" fmla="*/ 295600 w 809765"/>
                  <a:gd name="connsiteY73" fmla="*/ 450986 h 1702680"/>
                  <a:gd name="connsiteX74" fmla="*/ 299024 w 809765"/>
                  <a:gd name="connsiteY74" fmla="*/ 445904 h 1702680"/>
                  <a:gd name="connsiteX75" fmla="*/ 394226 w 809765"/>
                  <a:gd name="connsiteY75" fmla="*/ 545098 h 1702680"/>
                  <a:gd name="connsiteX76" fmla="*/ 427727 w 809765"/>
                  <a:gd name="connsiteY76" fmla="*/ 562677 h 1702680"/>
                  <a:gd name="connsiteX77" fmla="*/ 317127 w 809765"/>
                  <a:gd name="connsiteY77" fmla="*/ 453516 h 1702680"/>
                  <a:gd name="connsiteX78" fmla="*/ 320442 w 809765"/>
                  <a:gd name="connsiteY78" fmla="*/ 448587 h 1702680"/>
                  <a:gd name="connsiteX79" fmla="*/ 435753 w 809765"/>
                  <a:gd name="connsiteY79" fmla="*/ 566974 h 1702680"/>
                  <a:gd name="connsiteX80" fmla="*/ 450977 w 809765"/>
                  <a:gd name="connsiteY80" fmla="*/ 575153 h 1702680"/>
                  <a:gd name="connsiteX81" fmla="*/ 498436 w 809765"/>
                  <a:gd name="connsiteY81" fmla="*/ 601521 h 1702680"/>
                  <a:gd name="connsiteX82" fmla="*/ 400617 w 809765"/>
                  <a:gd name="connsiteY82" fmla="*/ 487999 h 1702680"/>
                  <a:gd name="connsiteX83" fmla="*/ 404215 w 809765"/>
                  <a:gd name="connsiteY83" fmla="*/ 482677 h 1702680"/>
                  <a:gd name="connsiteX84" fmla="*/ 507226 w 809765"/>
                  <a:gd name="connsiteY84" fmla="*/ 606843 h 1702680"/>
                  <a:gd name="connsiteX85" fmla="*/ 518567 w 809765"/>
                  <a:gd name="connsiteY85" fmla="*/ 613888 h 1702680"/>
                  <a:gd name="connsiteX86" fmla="*/ 424456 w 809765"/>
                  <a:gd name="connsiteY86" fmla="*/ 490267 h 1702680"/>
                  <a:gd name="connsiteX87" fmla="*/ 428229 w 809765"/>
                  <a:gd name="connsiteY87" fmla="*/ 485992 h 1702680"/>
                  <a:gd name="connsiteX88" fmla="*/ 527204 w 809765"/>
                  <a:gd name="connsiteY88" fmla="*/ 616069 h 1702680"/>
                  <a:gd name="connsiteX89" fmla="*/ 526812 w 809765"/>
                  <a:gd name="connsiteY89" fmla="*/ 619319 h 1702680"/>
                  <a:gd name="connsiteX90" fmla="*/ 551981 w 809765"/>
                  <a:gd name="connsiteY90" fmla="*/ 637836 h 1702680"/>
                  <a:gd name="connsiteX91" fmla="*/ 637892 w 809765"/>
                  <a:gd name="connsiteY91" fmla="*/ 737269 h 1702680"/>
                  <a:gd name="connsiteX92" fmla="*/ 591414 w 809765"/>
                  <a:gd name="connsiteY92" fmla="*/ 643965 h 1702680"/>
                  <a:gd name="connsiteX93" fmla="*/ 359701 w 809765"/>
                  <a:gd name="connsiteY93" fmla="*/ 335239 h 1702680"/>
                  <a:gd name="connsiteX94" fmla="*/ 358065 w 809765"/>
                  <a:gd name="connsiteY94" fmla="*/ 333341 h 1702680"/>
                  <a:gd name="connsiteX95" fmla="*/ 238762 w 809765"/>
                  <a:gd name="connsiteY95" fmla="*/ 281258 h 1702680"/>
                  <a:gd name="connsiteX96" fmla="*/ 164890 w 809765"/>
                  <a:gd name="connsiteY96" fmla="*/ 262217 h 1702680"/>
                  <a:gd name="connsiteX97" fmla="*/ 91389 w 809765"/>
                  <a:gd name="connsiteY97" fmla="*/ 251203 h 1702680"/>
                  <a:gd name="connsiteX98" fmla="*/ 91956 w 809765"/>
                  <a:gd name="connsiteY98" fmla="*/ 244028 h 1702680"/>
                  <a:gd name="connsiteX99" fmla="*/ 241684 w 809765"/>
                  <a:gd name="connsiteY99" fmla="*/ 272926 h 1702680"/>
                  <a:gd name="connsiteX100" fmla="*/ 345262 w 809765"/>
                  <a:gd name="connsiteY100" fmla="*/ 318423 h 1702680"/>
                  <a:gd name="connsiteX101" fmla="*/ 207159 w 809765"/>
                  <a:gd name="connsiteY101" fmla="*/ 183133 h 1702680"/>
                  <a:gd name="connsiteX102" fmla="*/ 116602 w 809765"/>
                  <a:gd name="connsiteY102" fmla="*/ 109457 h 1702680"/>
                  <a:gd name="connsiteX103" fmla="*/ 5129 w 809765"/>
                  <a:gd name="connsiteY103" fmla="*/ 78160 h 1702680"/>
                  <a:gd name="connsiteX104" fmla="*/ 12632 w 809765"/>
                  <a:gd name="connsiteY104" fmla="*/ 77854 h 1702680"/>
                  <a:gd name="connsiteX105" fmla="*/ 105697 w 809765"/>
                  <a:gd name="connsiteY105" fmla="*/ 99599 h 1702680"/>
                  <a:gd name="connsiteX106" fmla="*/ 105697 w 809765"/>
                  <a:gd name="connsiteY106" fmla="*/ 99599 h 1702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809765" h="1702680">
                    <a:moveTo>
                      <a:pt x="105697" y="99599"/>
                    </a:moveTo>
                    <a:cubicBezTo>
                      <a:pt x="88488" y="83896"/>
                      <a:pt x="62730" y="57287"/>
                      <a:pt x="47703" y="39163"/>
                    </a:cubicBezTo>
                    <a:cubicBezTo>
                      <a:pt x="45871" y="36938"/>
                      <a:pt x="49012" y="34277"/>
                      <a:pt x="51018" y="36240"/>
                    </a:cubicBezTo>
                    <a:cubicBezTo>
                      <a:pt x="59633" y="44724"/>
                      <a:pt x="77823" y="63002"/>
                      <a:pt x="86787" y="71093"/>
                    </a:cubicBezTo>
                    <a:cubicBezTo>
                      <a:pt x="61727" y="39272"/>
                      <a:pt x="61923" y="31987"/>
                      <a:pt x="28532" y="4026"/>
                    </a:cubicBezTo>
                    <a:cubicBezTo>
                      <a:pt x="26372" y="2216"/>
                      <a:pt x="28532" y="-1099"/>
                      <a:pt x="30996" y="362"/>
                    </a:cubicBezTo>
                    <a:cubicBezTo>
                      <a:pt x="75315" y="26709"/>
                      <a:pt x="92371" y="77440"/>
                      <a:pt x="132349" y="110112"/>
                    </a:cubicBezTo>
                    <a:cubicBezTo>
                      <a:pt x="114072" y="76415"/>
                      <a:pt x="93876" y="44942"/>
                      <a:pt x="67921" y="16676"/>
                    </a:cubicBezTo>
                    <a:cubicBezTo>
                      <a:pt x="65261" y="13775"/>
                      <a:pt x="67311" y="11638"/>
                      <a:pt x="70059" y="14321"/>
                    </a:cubicBezTo>
                    <a:cubicBezTo>
                      <a:pt x="81357" y="25400"/>
                      <a:pt x="145326" y="105183"/>
                      <a:pt x="139852" y="116175"/>
                    </a:cubicBezTo>
                    <a:cubicBezTo>
                      <a:pt x="162339" y="134365"/>
                      <a:pt x="185196" y="152141"/>
                      <a:pt x="207835" y="170134"/>
                    </a:cubicBezTo>
                    <a:cubicBezTo>
                      <a:pt x="257562" y="209676"/>
                      <a:pt x="302863" y="252817"/>
                      <a:pt x="344848" y="300538"/>
                    </a:cubicBezTo>
                    <a:cubicBezTo>
                      <a:pt x="367530" y="326318"/>
                      <a:pt x="390213" y="352360"/>
                      <a:pt x="412569" y="378750"/>
                    </a:cubicBezTo>
                    <a:cubicBezTo>
                      <a:pt x="398065" y="341280"/>
                      <a:pt x="390017" y="301716"/>
                      <a:pt x="377301" y="263482"/>
                    </a:cubicBezTo>
                    <a:cubicBezTo>
                      <a:pt x="361140" y="214911"/>
                      <a:pt x="338719" y="169152"/>
                      <a:pt x="314575" y="124114"/>
                    </a:cubicBezTo>
                    <a:cubicBezTo>
                      <a:pt x="313615" y="122347"/>
                      <a:pt x="316407" y="120385"/>
                      <a:pt x="317585" y="122108"/>
                    </a:cubicBezTo>
                    <a:cubicBezTo>
                      <a:pt x="327617" y="136851"/>
                      <a:pt x="336734" y="152162"/>
                      <a:pt x="345066" y="167909"/>
                    </a:cubicBezTo>
                    <a:cubicBezTo>
                      <a:pt x="340333" y="134278"/>
                      <a:pt x="333310" y="100995"/>
                      <a:pt x="323386" y="68454"/>
                    </a:cubicBezTo>
                    <a:cubicBezTo>
                      <a:pt x="322470" y="65422"/>
                      <a:pt x="327574" y="63678"/>
                      <a:pt x="328686" y="66666"/>
                    </a:cubicBezTo>
                    <a:cubicBezTo>
                      <a:pt x="333397" y="79294"/>
                      <a:pt x="364586" y="177157"/>
                      <a:pt x="352110" y="181803"/>
                    </a:cubicBezTo>
                    <a:cubicBezTo>
                      <a:pt x="357498" y="192773"/>
                      <a:pt x="362558" y="203918"/>
                      <a:pt x="367247" y="215194"/>
                    </a:cubicBezTo>
                    <a:cubicBezTo>
                      <a:pt x="368621" y="166841"/>
                      <a:pt x="360071" y="121650"/>
                      <a:pt x="348708" y="74757"/>
                    </a:cubicBezTo>
                    <a:cubicBezTo>
                      <a:pt x="348228" y="72816"/>
                      <a:pt x="351195" y="71813"/>
                      <a:pt x="352045" y="73623"/>
                    </a:cubicBezTo>
                    <a:cubicBezTo>
                      <a:pt x="360093" y="91093"/>
                      <a:pt x="388774" y="215434"/>
                      <a:pt x="370955" y="224289"/>
                    </a:cubicBezTo>
                    <a:cubicBezTo>
                      <a:pt x="374859" y="234104"/>
                      <a:pt x="378566" y="243984"/>
                      <a:pt x="382013" y="253973"/>
                    </a:cubicBezTo>
                    <a:cubicBezTo>
                      <a:pt x="398698" y="302436"/>
                      <a:pt x="406985" y="354105"/>
                      <a:pt x="431326" y="399645"/>
                    </a:cubicBezTo>
                    <a:cubicBezTo>
                      <a:pt x="431697" y="400364"/>
                      <a:pt x="431849" y="401041"/>
                      <a:pt x="431849" y="401695"/>
                    </a:cubicBezTo>
                    <a:cubicBezTo>
                      <a:pt x="486746" y="467628"/>
                      <a:pt x="539091" y="535981"/>
                      <a:pt x="584042" y="608457"/>
                    </a:cubicBezTo>
                    <a:cubicBezTo>
                      <a:pt x="591196" y="619995"/>
                      <a:pt x="598044" y="631707"/>
                      <a:pt x="604675" y="643528"/>
                    </a:cubicBezTo>
                    <a:cubicBezTo>
                      <a:pt x="595667" y="615066"/>
                      <a:pt x="588099" y="586080"/>
                      <a:pt x="582057" y="556614"/>
                    </a:cubicBezTo>
                    <a:cubicBezTo>
                      <a:pt x="574293" y="518729"/>
                      <a:pt x="568819" y="480169"/>
                      <a:pt x="565220" y="441673"/>
                    </a:cubicBezTo>
                    <a:cubicBezTo>
                      <a:pt x="561643" y="403309"/>
                      <a:pt x="557848" y="362916"/>
                      <a:pt x="562908" y="324573"/>
                    </a:cubicBezTo>
                    <a:cubicBezTo>
                      <a:pt x="563257" y="321956"/>
                      <a:pt x="567553" y="321345"/>
                      <a:pt x="567837" y="324290"/>
                    </a:cubicBezTo>
                    <a:cubicBezTo>
                      <a:pt x="571523" y="362698"/>
                      <a:pt x="570432" y="401455"/>
                      <a:pt x="574184" y="439950"/>
                    </a:cubicBezTo>
                    <a:cubicBezTo>
                      <a:pt x="577826" y="477355"/>
                      <a:pt x="583780" y="514324"/>
                      <a:pt x="591806" y="551031"/>
                    </a:cubicBezTo>
                    <a:cubicBezTo>
                      <a:pt x="603191" y="603136"/>
                      <a:pt x="618110" y="654586"/>
                      <a:pt x="636103" y="704881"/>
                    </a:cubicBezTo>
                    <a:cubicBezTo>
                      <a:pt x="691197" y="822984"/>
                      <a:pt x="720030" y="943225"/>
                      <a:pt x="723083" y="1075635"/>
                    </a:cubicBezTo>
                    <a:cubicBezTo>
                      <a:pt x="728361" y="1047806"/>
                      <a:pt x="734228" y="1020215"/>
                      <a:pt x="739943" y="993149"/>
                    </a:cubicBezTo>
                    <a:cubicBezTo>
                      <a:pt x="744239" y="972800"/>
                      <a:pt x="748994" y="952603"/>
                      <a:pt x="754076" y="932538"/>
                    </a:cubicBezTo>
                    <a:cubicBezTo>
                      <a:pt x="746311" y="904468"/>
                      <a:pt x="737129" y="877161"/>
                      <a:pt x="731327" y="848524"/>
                    </a:cubicBezTo>
                    <a:cubicBezTo>
                      <a:pt x="730630" y="845078"/>
                      <a:pt x="735951" y="844053"/>
                      <a:pt x="736693" y="847499"/>
                    </a:cubicBezTo>
                    <a:cubicBezTo>
                      <a:pt x="741906" y="871774"/>
                      <a:pt x="747860" y="896616"/>
                      <a:pt x="757391" y="919713"/>
                    </a:cubicBezTo>
                    <a:cubicBezTo>
                      <a:pt x="758983" y="913606"/>
                      <a:pt x="760597" y="907499"/>
                      <a:pt x="762255" y="901414"/>
                    </a:cubicBezTo>
                    <a:cubicBezTo>
                      <a:pt x="747402" y="847543"/>
                      <a:pt x="733596" y="794303"/>
                      <a:pt x="726289" y="738731"/>
                    </a:cubicBezTo>
                    <a:cubicBezTo>
                      <a:pt x="725918" y="735830"/>
                      <a:pt x="730281" y="734914"/>
                      <a:pt x="730804" y="737858"/>
                    </a:cubicBezTo>
                    <a:cubicBezTo>
                      <a:pt x="739943" y="788131"/>
                      <a:pt x="750303" y="839102"/>
                      <a:pt x="766050" y="887914"/>
                    </a:cubicBezTo>
                    <a:cubicBezTo>
                      <a:pt x="767751" y="881850"/>
                      <a:pt x="769430" y="875787"/>
                      <a:pt x="771197" y="869767"/>
                    </a:cubicBezTo>
                    <a:cubicBezTo>
                      <a:pt x="762560" y="820192"/>
                      <a:pt x="757435" y="769832"/>
                      <a:pt x="756780" y="719516"/>
                    </a:cubicBezTo>
                    <a:cubicBezTo>
                      <a:pt x="756758" y="717487"/>
                      <a:pt x="760183" y="717269"/>
                      <a:pt x="760379" y="719319"/>
                    </a:cubicBezTo>
                    <a:cubicBezTo>
                      <a:pt x="764785" y="763376"/>
                      <a:pt x="770106" y="807150"/>
                      <a:pt x="776824" y="850858"/>
                    </a:cubicBezTo>
                    <a:cubicBezTo>
                      <a:pt x="785919" y="820934"/>
                      <a:pt x="795755" y="791206"/>
                      <a:pt x="806246" y="761610"/>
                    </a:cubicBezTo>
                    <a:cubicBezTo>
                      <a:pt x="807031" y="759385"/>
                      <a:pt x="810368" y="760585"/>
                      <a:pt x="809670" y="762809"/>
                    </a:cubicBezTo>
                    <a:cubicBezTo>
                      <a:pt x="787097" y="837488"/>
                      <a:pt x="768209" y="913650"/>
                      <a:pt x="751764" y="989921"/>
                    </a:cubicBezTo>
                    <a:cubicBezTo>
                      <a:pt x="743389" y="1028765"/>
                      <a:pt x="736039" y="1067849"/>
                      <a:pt x="729779" y="1107086"/>
                    </a:cubicBezTo>
                    <a:cubicBezTo>
                      <a:pt x="725003" y="1136945"/>
                      <a:pt x="721949" y="1167196"/>
                      <a:pt x="717653" y="1197163"/>
                    </a:cubicBezTo>
                    <a:cubicBezTo>
                      <a:pt x="713443" y="1234699"/>
                      <a:pt x="706834" y="1272060"/>
                      <a:pt x="697761" y="1309028"/>
                    </a:cubicBezTo>
                    <a:cubicBezTo>
                      <a:pt x="663628" y="1447961"/>
                      <a:pt x="595231" y="1574591"/>
                      <a:pt x="528055" y="1699761"/>
                    </a:cubicBezTo>
                    <a:cubicBezTo>
                      <a:pt x="524282" y="1706784"/>
                      <a:pt x="514074" y="1699805"/>
                      <a:pt x="517804" y="1692848"/>
                    </a:cubicBezTo>
                    <a:cubicBezTo>
                      <a:pt x="577063" y="1582400"/>
                      <a:pt x="636583" y="1470534"/>
                      <a:pt x="672876" y="1350010"/>
                    </a:cubicBezTo>
                    <a:cubicBezTo>
                      <a:pt x="683519" y="1314656"/>
                      <a:pt x="691851" y="1278668"/>
                      <a:pt x="697980" y="1242267"/>
                    </a:cubicBezTo>
                    <a:cubicBezTo>
                      <a:pt x="695384" y="1154327"/>
                      <a:pt x="670891" y="1070401"/>
                      <a:pt x="627401" y="992669"/>
                    </a:cubicBezTo>
                    <a:cubicBezTo>
                      <a:pt x="580334" y="908524"/>
                      <a:pt x="515688" y="836550"/>
                      <a:pt x="449232" y="767411"/>
                    </a:cubicBezTo>
                    <a:cubicBezTo>
                      <a:pt x="446920" y="765012"/>
                      <a:pt x="450715" y="761871"/>
                      <a:pt x="453049" y="764052"/>
                    </a:cubicBezTo>
                    <a:cubicBezTo>
                      <a:pt x="571370" y="874806"/>
                      <a:pt x="690346" y="1026649"/>
                      <a:pt x="704741" y="1194328"/>
                    </a:cubicBezTo>
                    <a:cubicBezTo>
                      <a:pt x="712527" y="1125538"/>
                      <a:pt x="712396" y="1055854"/>
                      <a:pt x="704392" y="987085"/>
                    </a:cubicBezTo>
                    <a:cubicBezTo>
                      <a:pt x="689212" y="856768"/>
                      <a:pt x="651283" y="719014"/>
                      <a:pt x="539571" y="638228"/>
                    </a:cubicBezTo>
                    <a:cubicBezTo>
                      <a:pt x="476473" y="592579"/>
                      <a:pt x="402427" y="563920"/>
                      <a:pt x="335622" y="524422"/>
                    </a:cubicBezTo>
                    <a:cubicBezTo>
                      <a:pt x="332416" y="522524"/>
                      <a:pt x="335098" y="517072"/>
                      <a:pt x="338566" y="518555"/>
                    </a:cubicBezTo>
                    <a:cubicBezTo>
                      <a:pt x="342318" y="520169"/>
                      <a:pt x="346004" y="521892"/>
                      <a:pt x="349711" y="523571"/>
                    </a:cubicBezTo>
                    <a:cubicBezTo>
                      <a:pt x="327312" y="500016"/>
                      <a:pt x="305960" y="475632"/>
                      <a:pt x="282797" y="452666"/>
                    </a:cubicBezTo>
                    <a:cubicBezTo>
                      <a:pt x="280376" y="450288"/>
                      <a:pt x="284084" y="446014"/>
                      <a:pt x="286745" y="448173"/>
                    </a:cubicBezTo>
                    <a:cubicBezTo>
                      <a:pt x="314618" y="470659"/>
                      <a:pt x="342972" y="498708"/>
                      <a:pt x="362100" y="529155"/>
                    </a:cubicBezTo>
                    <a:cubicBezTo>
                      <a:pt x="369864" y="532819"/>
                      <a:pt x="377563" y="536592"/>
                      <a:pt x="385219" y="540452"/>
                    </a:cubicBezTo>
                    <a:cubicBezTo>
                      <a:pt x="358632" y="506995"/>
                      <a:pt x="329733" y="477246"/>
                      <a:pt x="295600" y="450986"/>
                    </a:cubicBezTo>
                    <a:cubicBezTo>
                      <a:pt x="292481" y="448587"/>
                      <a:pt x="295818" y="443571"/>
                      <a:pt x="299024" y="445904"/>
                    </a:cubicBezTo>
                    <a:cubicBezTo>
                      <a:pt x="336102" y="472884"/>
                      <a:pt x="369319" y="506537"/>
                      <a:pt x="394226" y="545098"/>
                    </a:cubicBezTo>
                    <a:cubicBezTo>
                      <a:pt x="405437" y="550856"/>
                      <a:pt x="416604" y="556723"/>
                      <a:pt x="427727" y="562677"/>
                    </a:cubicBezTo>
                    <a:cubicBezTo>
                      <a:pt x="396168" y="522197"/>
                      <a:pt x="359199" y="482764"/>
                      <a:pt x="317127" y="453516"/>
                    </a:cubicBezTo>
                    <a:cubicBezTo>
                      <a:pt x="313942" y="451313"/>
                      <a:pt x="317497" y="446210"/>
                      <a:pt x="320442" y="448587"/>
                    </a:cubicBezTo>
                    <a:cubicBezTo>
                      <a:pt x="364303" y="484007"/>
                      <a:pt x="403343" y="520409"/>
                      <a:pt x="435753" y="566974"/>
                    </a:cubicBezTo>
                    <a:cubicBezTo>
                      <a:pt x="440835" y="569700"/>
                      <a:pt x="445895" y="572426"/>
                      <a:pt x="450977" y="575153"/>
                    </a:cubicBezTo>
                    <a:cubicBezTo>
                      <a:pt x="466877" y="583681"/>
                      <a:pt x="482820" y="592317"/>
                      <a:pt x="498436" y="601521"/>
                    </a:cubicBezTo>
                    <a:cubicBezTo>
                      <a:pt x="468861" y="560322"/>
                      <a:pt x="439527" y="521652"/>
                      <a:pt x="400617" y="487999"/>
                    </a:cubicBezTo>
                    <a:cubicBezTo>
                      <a:pt x="397520" y="485316"/>
                      <a:pt x="401097" y="479972"/>
                      <a:pt x="404215" y="482677"/>
                    </a:cubicBezTo>
                    <a:cubicBezTo>
                      <a:pt x="444085" y="517333"/>
                      <a:pt x="483322" y="559122"/>
                      <a:pt x="507226" y="606843"/>
                    </a:cubicBezTo>
                    <a:cubicBezTo>
                      <a:pt x="511021" y="609155"/>
                      <a:pt x="514838" y="611467"/>
                      <a:pt x="518567" y="613888"/>
                    </a:cubicBezTo>
                    <a:cubicBezTo>
                      <a:pt x="492220" y="567824"/>
                      <a:pt x="462820" y="527453"/>
                      <a:pt x="424456" y="490267"/>
                    </a:cubicBezTo>
                    <a:cubicBezTo>
                      <a:pt x="422144" y="488020"/>
                      <a:pt x="425720" y="483898"/>
                      <a:pt x="428229" y="485992"/>
                    </a:cubicBezTo>
                    <a:cubicBezTo>
                      <a:pt x="469603" y="520343"/>
                      <a:pt x="506179" y="566320"/>
                      <a:pt x="527204" y="616069"/>
                    </a:cubicBezTo>
                    <a:cubicBezTo>
                      <a:pt x="527749" y="617356"/>
                      <a:pt x="527466" y="618490"/>
                      <a:pt x="526812" y="619319"/>
                    </a:cubicBezTo>
                    <a:cubicBezTo>
                      <a:pt x="535427" y="625164"/>
                      <a:pt x="543867" y="631271"/>
                      <a:pt x="551981" y="637836"/>
                    </a:cubicBezTo>
                    <a:cubicBezTo>
                      <a:pt x="586027" y="665317"/>
                      <a:pt x="614053" y="699973"/>
                      <a:pt x="637892" y="737269"/>
                    </a:cubicBezTo>
                    <a:cubicBezTo>
                      <a:pt x="624239" y="705361"/>
                      <a:pt x="608775" y="674194"/>
                      <a:pt x="591414" y="643965"/>
                    </a:cubicBezTo>
                    <a:cubicBezTo>
                      <a:pt x="527226" y="532295"/>
                      <a:pt x="442711" y="433167"/>
                      <a:pt x="359701" y="335239"/>
                    </a:cubicBezTo>
                    <a:cubicBezTo>
                      <a:pt x="359155" y="334584"/>
                      <a:pt x="358610" y="333974"/>
                      <a:pt x="358065" y="333341"/>
                    </a:cubicBezTo>
                    <a:cubicBezTo>
                      <a:pt x="319417" y="313166"/>
                      <a:pt x="280660" y="294628"/>
                      <a:pt x="238762" y="281258"/>
                    </a:cubicBezTo>
                    <a:cubicBezTo>
                      <a:pt x="214531" y="273537"/>
                      <a:pt x="189863" y="267081"/>
                      <a:pt x="164890" y="262217"/>
                    </a:cubicBezTo>
                    <a:cubicBezTo>
                      <a:pt x="140550" y="257506"/>
                      <a:pt x="115577" y="256285"/>
                      <a:pt x="91389" y="251203"/>
                    </a:cubicBezTo>
                    <a:cubicBezTo>
                      <a:pt x="86853" y="250244"/>
                      <a:pt x="87289" y="244268"/>
                      <a:pt x="91956" y="244028"/>
                    </a:cubicBezTo>
                    <a:cubicBezTo>
                      <a:pt x="140811" y="241607"/>
                      <a:pt x="195774" y="257463"/>
                      <a:pt x="241684" y="272926"/>
                    </a:cubicBezTo>
                    <a:cubicBezTo>
                      <a:pt x="276908" y="284791"/>
                      <a:pt x="312503" y="299644"/>
                      <a:pt x="345262" y="318423"/>
                    </a:cubicBezTo>
                    <a:cubicBezTo>
                      <a:pt x="302732" y="269611"/>
                      <a:pt x="257715" y="224027"/>
                      <a:pt x="207159" y="183133"/>
                    </a:cubicBezTo>
                    <a:cubicBezTo>
                      <a:pt x="176842" y="158596"/>
                      <a:pt x="145784" y="135063"/>
                      <a:pt x="116602" y="109457"/>
                    </a:cubicBezTo>
                    <a:cubicBezTo>
                      <a:pt x="98216" y="108083"/>
                      <a:pt x="28488" y="93536"/>
                      <a:pt x="5129" y="78160"/>
                    </a:cubicBezTo>
                    <a:cubicBezTo>
                      <a:pt x="-7063" y="70155"/>
                      <a:pt x="5369" y="74997"/>
                      <a:pt x="12632" y="77854"/>
                    </a:cubicBezTo>
                    <a:cubicBezTo>
                      <a:pt x="44889" y="90483"/>
                      <a:pt x="89797" y="96175"/>
                      <a:pt x="105697" y="99599"/>
                    </a:cubicBezTo>
                    <a:lnTo>
                      <a:pt x="105697" y="99599"/>
                    </a:lnTo>
                    <a:close/>
                  </a:path>
                </a:pathLst>
              </a:custGeom>
              <a:solidFill>
                <a:srgbClr val="56AA4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08" name="Freeform: Shape 1907">
                <a:extLst>
                  <a:ext uri="{FF2B5EF4-FFF2-40B4-BE49-F238E27FC236}">
                    <a16:creationId xmlns:a16="http://schemas.microsoft.com/office/drawing/2014/main" id="{FA9F42D7-EC4E-4E75-B264-9CFEAD5FB2D5}"/>
                  </a:ext>
                </a:extLst>
              </p:cNvPr>
              <p:cNvSpPr/>
              <p:nvPr/>
            </p:nvSpPr>
            <p:spPr>
              <a:xfrm>
                <a:off x="3489590" y="5382956"/>
                <a:ext cx="270722" cy="1280531"/>
              </a:xfrm>
              <a:custGeom>
                <a:avLst/>
                <a:gdLst>
                  <a:gd name="connsiteX0" fmla="*/ 243808 w 270722"/>
                  <a:gd name="connsiteY0" fmla="*/ 0 h 1280531"/>
                  <a:gd name="connsiteX1" fmla="*/ 28475 w 270722"/>
                  <a:gd name="connsiteY1" fmla="*/ 1280531 h 1280531"/>
                  <a:gd name="connsiteX2" fmla="*/ 60187 w 270722"/>
                  <a:gd name="connsiteY2" fmla="*/ 1275166 h 1280531"/>
                  <a:gd name="connsiteX3" fmla="*/ 270723 w 270722"/>
                  <a:gd name="connsiteY3" fmla="*/ 17688 h 1280531"/>
                  <a:gd name="connsiteX4" fmla="*/ 243808 w 270722"/>
                  <a:gd name="connsiteY4" fmla="*/ 0 h 1280531"/>
                  <a:gd name="connsiteX5" fmla="*/ 243808 w 270722"/>
                  <a:gd name="connsiteY5" fmla="*/ 0 h 128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722" h="1280531">
                    <a:moveTo>
                      <a:pt x="243808" y="0"/>
                    </a:moveTo>
                    <a:cubicBezTo>
                      <a:pt x="242827" y="1483"/>
                      <a:pt x="-99007" y="511977"/>
                      <a:pt x="28475" y="1280531"/>
                    </a:cubicBezTo>
                    <a:lnTo>
                      <a:pt x="60187" y="1275166"/>
                    </a:lnTo>
                    <a:cubicBezTo>
                      <a:pt x="-65179" y="519305"/>
                      <a:pt x="269763" y="19128"/>
                      <a:pt x="270723" y="17688"/>
                    </a:cubicBezTo>
                    <a:lnTo>
                      <a:pt x="243808" y="0"/>
                    </a:lnTo>
                    <a:lnTo>
                      <a:pt x="243808" y="0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09" name="Freeform: Shape 1908">
                <a:extLst>
                  <a:ext uri="{FF2B5EF4-FFF2-40B4-BE49-F238E27FC236}">
                    <a16:creationId xmlns:a16="http://schemas.microsoft.com/office/drawing/2014/main" id="{D881E3E1-9275-451C-89D0-6A6430DFB7CC}"/>
                  </a:ext>
                </a:extLst>
              </p:cNvPr>
              <p:cNvSpPr/>
              <p:nvPr/>
            </p:nvSpPr>
            <p:spPr>
              <a:xfrm>
                <a:off x="3496405" y="5381556"/>
                <a:ext cx="854813" cy="2007244"/>
              </a:xfrm>
              <a:custGeom>
                <a:avLst/>
                <a:gdLst>
                  <a:gd name="connsiteX0" fmla="*/ 779788 w 854813"/>
                  <a:gd name="connsiteY0" fmla="*/ 20200 h 2007244"/>
                  <a:gd name="connsiteX1" fmla="*/ 679264 w 854813"/>
                  <a:gd name="connsiteY1" fmla="*/ 67114 h 2007244"/>
                  <a:gd name="connsiteX2" fmla="*/ 521052 w 854813"/>
                  <a:gd name="connsiteY2" fmla="*/ 150452 h 2007244"/>
                  <a:gd name="connsiteX3" fmla="*/ 243624 w 854813"/>
                  <a:gd name="connsiteY3" fmla="*/ 362688 h 2007244"/>
                  <a:gd name="connsiteX4" fmla="*/ 2 w 854813"/>
                  <a:gd name="connsiteY4" fmla="*/ 1074797 h 2007244"/>
                  <a:gd name="connsiteX5" fmla="*/ 52717 w 854813"/>
                  <a:gd name="connsiteY5" fmla="*/ 1546163 h 2007244"/>
                  <a:gd name="connsiteX6" fmla="*/ 120679 w 854813"/>
                  <a:gd name="connsiteY6" fmla="*/ 1992491 h 2007244"/>
                  <a:gd name="connsiteX7" fmla="*/ 156448 w 854813"/>
                  <a:gd name="connsiteY7" fmla="*/ 1982720 h 2007244"/>
                  <a:gd name="connsiteX8" fmla="*/ 95727 w 854813"/>
                  <a:gd name="connsiteY8" fmla="*/ 1516719 h 2007244"/>
                  <a:gd name="connsiteX9" fmla="*/ 119436 w 854813"/>
                  <a:gd name="connsiteY9" fmla="*/ 1035560 h 2007244"/>
                  <a:gd name="connsiteX10" fmla="*/ 309033 w 854813"/>
                  <a:gd name="connsiteY10" fmla="*/ 628666 h 2007244"/>
                  <a:gd name="connsiteX11" fmla="*/ 578958 w 854813"/>
                  <a:gd name="connsiteY11" fmla="*/ 332023 h 2007244"/>
                  <a:gd name="connsiteX12" fmla="*/ 853725 w 854813"/>
                  <a:gd name="connsiteY12" fmla="*/ 12937 h 2007244"/>
                  <a:gd name="connsiteX13" fmla="*/ 779788 w 854813"/>
                  <a:gd name="connsiteY13" fmla="*/ 20200 h 2007244"/>
                  <a:gd name="connsiteX14" fmla="*/ 779788 w 854813"/>
                  <a:gd name="connsiteY14" fmla="*/ 20200 h 2007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54813" h="2007244">
                    <a:moveTo>
                      <a:pt x="779788" y="20200"/>
                    </a:moveTo>
                    <a:cubicBezTo>
                      <a:pt x="745219" y="33919"/>
                      <a:pt x="711827" y="51236"/>
                      <a:pt x="679264" y="67114"/>
                    </a:cubicBezTo>
                    <a:cubicBezTo>
                      <a:pt x="625676" y="93243"/>
                      <a:pt x="572568" y="120702"/>
                      <a:pt x="521052" y="150452"/>
                    </a:cubicBezTo>
                    <a:cubicBezTo>
                      <a:pt x="419612" y="209056"/>
                      <a:pt x="323210" y="275512"/>
                      <a:pt x="243624" y="362688"/>
                    </a:cubicBezTo>
                    <a:cubicBezTo>
                      <a:pt x="72674" y="549952"/>
                      <a:pt x="394" y="804785"/>
                      <a:pt x="2" y="1074797"/>
                    </a:cubicBezTo>
                    <a:cubicBezTo>
                      <a:pt x="-238" y="1231679"/>
                      <a:pt x="21856" y="1389237"/>
                      <a:pt x="52717" y="1546163"/>
                    </a:cubicBezTo>
                    <a:cubicBezTo>
                      <a:pt x="59937" y="1695062"/>
                      <a:pt x="76753" y="1845729"/>
                      <a:pt x="120679" y="1992491"/>
                    </a:cubicBezTo>
                    <a:cubicBezTo>
                      <a:pt x="128269" y="2017878"/>
                      <a:pt x="163296" y="2007801"/>
                      <a:pt x="156448" y="1982720"/>
                    </a:cubicBezTo>
                    <a:cubicBezTo>
                      <a:pt x="114223" y="1827997"/>
                      <a:pt x="99653" y="1672336"/>
                      <a:pt x="95727" y="1516719"/>
                    </a:cubicBezTo>
                    <a:cubicBezTo>
                      <a:pt x="91693" y="1356195"/>
                      <a:pt x="83470" y="1187884"/>
                      <a:pt x="119436" y="1035560"/>
                    </a:cubicBezTo>
                    <a:cubicBezTo>
                      <a:pt x="154746" y="886028"/>
                      <a:pt x="226895" y="750978"/>
                      <a:pt x="309033" y="628666"/>
                    </a:cubicBezTo>
                    <a:cubicBezTo>
                      <a:pt x="385173" y="515252"/>
                      <a:pt x="476842" y="419592"/>
                      <a:pt x="578958" y="332023"/>
                    </a:cubicBezTo>
                    <a:cubicBezTo>
                      <a:pt x="683801" y="242120"/>
                      <a:pt x="804107" y="151782"/>
                      <a:pt x="853725" y="12937"/>
                    </a:cubicBezTo>
                    <a:cubicBezTo>
                      <a:pt x="864893" y="-18361"/>
                      <a:pt x="786593" y="16492"/>
                      <a:pt x="779788" y="20200"/>
                    </a:cubicBezTo>
                    <a:lnTo>
                      <a:pt x="779788" y="2020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10" name="Freeform: Shape 1909">
                <a:extLst>
                  <a:ext uri="{FF2B5EF4-FFF2-40B4-BE49-F238E27FC236}">
                    <a16:creationId xmlns:a16="http://schemas.microsoft.com/office/drawing/2014/main" id="{745AF7B0-5CB3-4C21-BAA6-381A254CAB4D}"/>
                  </a:ext>
                </a:extLst>
              </p:cNvPr>
              <p:cNvSpPr/>
              <p:nvPr/>
            </p:nvSpPr>
            <p:spPr>
              <a:xfrm>
                <a:off x="3545507" y="5382977"/>
                <a:ext cx="805713" cy="2005841"/>
              </a:xfrm>
              <a:custGeom>
                <a:avLst/>
                <a:gdLst>
                  <a:gd name="connsiteX0" fmla="*/ 9091 w 805713"/>
                  <a:gd name="connsiteY0" fmla="*/ 1632202 h 2005841"/>
                  <a:gd name="connsiteX1" fmla="*/ 71578 w 805713"/>
                  <a:gd name="connsiteY1" fmla="*/ 1991091 h 2005841"/>
                  <a:gd name="connsiteX2" fmla="*/ 107346 w 805713"/>
                  <a:gd name="connsiteY2" fmla="*/ 1981320 h 2005841"/>
                  <a:gd name="connsiteX3" fmla="*/ 46626 w 805713"/>
                  <a:gd name="connsiteY3" fmla="*/ 1515320 h 2005841"/>
                  <a:gd name="connsiteX4" fmla="*/ 70334 w 805713"/>
                  <a:gd name="connsiteY4" fmla="*/ 1034161 h 2005841"/>
                  <a:gd name="connsiteX5" fmla="*/ 259954 w 805713"/>
                  <a:gd name="connsiteY5" fmla="*/ 627267 h 2005841"/>
                  <a:gd name="connsiteX6" fmla="*/ 529857 w 805713"/>
                  <a:gd name="connsiteY6" fmla="*/ 330624 h 2005841"/>
                  <a:gd name="connsiteX7" fmla="*/ 804624 w 805713"/>
                  <a:gd name="connsiteY7" fmla="*/ 11559 h 2005841"/>
                  <a:gd name="connsiteX8" fmla="*/ 801985 w 805713"/>
                  <a:gd name="connsiteY8" fmla="*/ 0 h 2005841"/>
                  <a:gd name="connsiteX9" fmla="*/ 419605 w 805713"/>
                  <a:gd name="connsiteY9" fmla="*/ 306283 h 2005841"/>
                  <a:gd name="connsiteX10" fmla="*/ 62722 w 805713"/>
                  <a:gd name="connsiteY10" fmla="*/ 704279 h 2005841"/>
                  <a:gd name="connsiteX11" fmla="*/ 3420 w 805713"/>
                  <a:gd name="connsiteY11" fmla="*/ 1291262 h 2005841"/>
                  <a:gd name="connsiteX12" fmla="*/ 9091 w 805713"/>
                  <a:gd name="connsiteY12" fmla="*/ 1632202 h 2005841"/>
                  <a:gd name="connsiteX13" fmla="*/ 9091 w 805713"/>
                  <a:gd name="connsiteY13" fmla="*/ 1632202 h 200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5713" h="2005841">
                    <a:moveTo>
                      <a:pt x="9091" y="1632202"/>
                    </a:moveTo>
                    <a:cubicBezTo>
                      <a:pt x="18469" y="1752399"/>
                      <a:pt x="36244" y="1873010"/>
                      <a:pt x="71578" y="1991091"/>
                    </a:cubicBezTo>
                    <a:cubicBezTo>
                      <a:pt x="79189" y="2016457"/>
                      <a:pt x="114195" y="2006424"/>
                      <a:pt x="107346" y="1981320"/>
                    </a:cubicBezTo>
                    <a:cubicBezTo>
                      <a:pt x="65122" y="1826597"/>
                      <a:pt x="50552" y="1670937"/>
                      <a:pt x="46626" y="1515320"/>
                    </a:cubicBezTo>
                    <a:cubicBezTo>
                      <a:pt x="42592" y="1354795"/>
                      <a:pt x="34369" y="1186485"/>
                      <a:pt x="70334" y="1034161"/>
                    </a:cubicBezTo>
                    <a:cubicBezTo>
                      <a:pt x="105667" y="884607"/>
                      <a:pt x="177816" y="749601"/>
                      <a:pt x="259954" y="627267"/>
                    </a:cubicBezTo>
                    <a:cubicBezTo>
                      <a:pt x="336072" y="513853"/>
                      <a:pt x="427741" y="418192"/>
                      <a:pt x="529857" y="330624"/>
                    </a:cubicBezTo>
                    <a:cubicBezTo>
                      <a:pt x="634700" y="240743"/>
                      <a:pt x="755005" y="150404"/>
                      <a:pt x="804624" y="11559"/>
                    </a:cubicBezTo>
                    <a:cubicBezTo>
                      <a:pt x="806849" y="5344"/>
                      <a:pt x="805519" y="1745"/>
                      <a:pt x="801985" y="0"/>
                    </a:cubicBezTo>
                    <a:cubicBezTo>
                      <a:pt x="801789" y="196"/>
                      <a:pt x="561395" y="235966"/>
                      <a:pt x="419605" y="306283"/>
                    </a:cubicBezTo>
                    <a:cubicBezTo>
                      <a:pt x="277816" y="376600"/>
                      <a:pt x="106300" y="571824"/>
                      <a:pt x="62722" y="704279"/>
                    </a:cubicBezTo>
                    <a:cubicBezTo>
                      <a:pt x="19145" y="836733"/>
                      <a:pt x="-10364" y="1054292"/>
                      <a:pt x="3420" y="1291262"/>
                    </a:cubicBezTo>
                    <a:cubicBezTo>
                      <a:pt x="12013" y="1439420"/>
                      <a:pt x="24729" y="1585266"/>
                      <a:pt x="9091" y="1632202"/>
                    </a:cubicBezTo>
                    <a:lnTo>
                      <a:pt x="9091" y="1632202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11" name="Freeform: Shape 1910">
                <a:extLst>
                  <a:ext uri="{FF2B5EF4-FFF2-40B4-BE49-F238E27FC236}">
                    <a16:creationId xmlns:a16="http://schemas.microsoft.com/office/drawing/2014/main" id="{DFFA7289-A5C1-450A-9E93-7452730511C4}"/>
                  </a:ext>
                </a:extLst>
              </p:cNvPr>
              <p:cNvSpPr/>
              <p:nvPr/>
            </p:nvSpPr>
            <p:spPr>
              <a:xfrm>
                <a:off x="3530415" y="5382934"/>
                <a:ext cx="817055" cy="1575941"/>
              </a:xfrm>
              <a:custGeom>
                <a:avLst/>
                <a:gdLst>
                  <a:gd name="connsiteX0" fmla="*/ 817055 w 817055"/>
                  <a:gd name="connsiteY0" fmla="*/ 0 h 1575941"/>
                  <a:gd name="connsiteX1" fmla="*/ 260891 w 817055"/>
                  <a:gd name="connsiteY1" fmla="*/ 424953 h 1575941"/>
                  <a:gd name="connsiteX2" fmla="*/ 77814 w 817055"/>
                  <a:gd name="connsiteY2" fmla="*/ 704301 h 1575941"/>
                  <a:gd name="connsiteX3" fmla="*/ 693 w 817055"/>
                  <a:gd name="connsiteY3" fmla="*/ 1088643 h 1575941"/>
                  <a:gd name="connsiteX4" fmla="*/ 38403 w 817055"/>
                  <a:gd name="connsiteY4" fmla="*/ 1575865 h 1575941"/>
                  <a:gd name="connsiteX5" fmla="*/ 88654 w 817055"/>
                  <a:gd name="connsiteY5" fmla="*/ 744628 h 1575941"/>
                  <a:gd name="connsiteX6" fmla="*/ 536770 w 817055"/>
                  <a:gd name="connsiteY6" fmla="*/ 246566 h 1575941"/>
                  <a:gd name="connsiteX7" fmla="*/ 817055 w 817055"/>
                  <a:gd name="connsiteY7" fmla="*/ 0 h 1575941"/>
                  <a:gd name="connsiteX8" fmla="*/ 817055 w 817055"/>
                  <a:gd name="connsiteY8" fmla="*/ 0 h 1575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7055" h="1575941">
                    <a:moveTo>
                      <a:pt x="817055" y="0"/>
                    </a:moveTo>
                    <a:cubicBezTo>
                      <a:pt x="689050" y="151342"/>
                      <a:pt x="386911" y="295596"/>
                      <a:pt x="260891" y="424953"/>
                    </a:cubicBezTo>
                    <a:cubicBezTo>
                      <a:pt x="184947" y="505085"/>
                      <a:pt x="122155" y="599807"/>
                      <a:pt x="77814" y="704301"/>
                    </a:cubicBezTo>
                    <a:cubicBezTo>
                      <a:pt x="27345" y="823189"/>
                      <a:pt x="6560" y="954444"/>
                      <a:pt x="693" y="1088643"/>
                    </a:cubicBezTo>
                    <a:cubicBezTo>
                      <a:pt x="-6068" y="1243519"/>
                      <a:pt x="38904" y="1581754"/>
                      <a:pt x="38403" y="1575865"/>
                    </a:cubicBezTo>
                    <a:cubicBezTo>
                      <a:pt x="14913" y="1293072"/>
                      <a:pt x="-12590" y="999897"/>
                      <a:pt x="88654" y="744628"/>
                    </a:cubicBezTo>
                    <a:cubicBezTo>
                      <a:pt x="176659" y="522707"/>
                      <a:pt x="344359" y="367396"/>
                      <a:pt x="536770" y="246566"/>
                    </a:cubicBezTo>
                    <a:cubicBezTo>
                      <a:pt x="644121" y="179172"/>
                      <a:pt x="739737" y="101789"/>
                      <a:pt x="817055" y="0"/>
                    </a:cubicBezTo>
                    <a:lnTo>
                      <a:pt x="817055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12" name="Freeform: Shape 1911">
                <a:extLst>
                  <a:ext uri="{FF2B5EF4-FFF2-40B4-BE49-F238E27FC236}">
                    <a16:creationId xmlns:a16="http://schemas.microsoft.com/office/drawing/2014/main" id="{97265BF3-E194-4C8F-81A7-D19D0194D599}"/>
                  </a:ext>
                </a:extLst>
              </p:cNvPr>
              <p:cNvSpPr/>
              <p:nvPr/>
            </p:nvSpPr>
            <p:spPr>
              <a:xfrm>
                <a:off x="3480397" y="5654146"/>
                <a:ext cx="985442" cy="1558537"/>
              </a:xfrm>
              <a:custGeom>
                <a:avLst/>
                <a:gdLst>
                  <a:gd name="connsiteX0" fmla="*/ 965328 w 985442"/>
                  <a:gd name="connsiteY0" fmla="*/ 2181 h 1558537"/>
                  <a:gd name="connsiteX1" fmla="*/ 667464 w 985442"/>
                  <a:gd name="connsiteY1" fmla="*/ 96118 h 1558537"/>
                  <a:gd name="connsiteX2" fmla="*/ 395292 w 985442"/>
                  <a:gd name="connsiteY2" fmla="*/ 232738 h 1558537"/>
                  <a:gd name="connsiteX3" fmla="*/ 59194 w 985442"/>
                  <a:gd name="connsiteY3" fmla="*/ 762599 h 1558537"/>
                  <a:gd name="connsiteX4" fmla="*/ 10688 w 985442"/>
                  <a:gd name="connsiteY4" fmla="*/ 1538656 h 1558537"/>
                  <a:gd name="connsiteX5" fmla="*/ 45955 w 985442"/>
                  <a:gd name="connsiteY5" fmla="*/ 1543913 h 1558537"/>
                  <a:gd name="connsiteX6" fmla="*/ 57646 w 985442"/>
                  <a:gd name="connsiteY6" fmla="*/ 1129537 h 1558537"/>
                  <a:gd name="connsiteX7" fmla="*/ 179173 w 985442"/>
                  <a:gd name="connsiteY7" fmla="*/ 765064 h 1558537"/>
                  <a:gd name="connsiteX8" fmla="*/ 388902 w 985442"/>
                  <a:gd name="connsiteY8" fmla="*/ 468268 h 1558537"/>
                  <a:gd name="connsiteX9" fmla="*/ 672916 w 985442"/>
                  <a:gd name="connsiteY9" fmla="*/ 261331 h 1558537"/>
                  <a:gd name="connsiteX10" fmla="*/ 848992 w 985442"/>
                  <a:gd name="connsiteY10" fmla="*/ 146565 h 1558537"/>
                  <a:gd name="connsiteX11" fmla="*/ 983736 w 985442"/>
                  <a:gd name="connsiteY11" fmla="*/ 19345 h 1558537"/>
                  <a:gd name="connsiteX12" fmla="*/ 965328 w 985442"/>
                  <a:gd name="connsiteY12" fmla="*/ 2181 h 1558537"/>
                  <a:gd name="connsiteX13" fmla="*/ 965328 w 985442"/>
                  <a:gd name="connsiteY13" fmla="*/ 2181 h 155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5442" h="1558537">
                    <a:moveTo>
                      <a:pt x="965328" y="2181"/>
                    </a:moveTo>
                    <a:cubicBezTo>
                      <a:pt x="953180" y="11123"/>
                      <a:pt x="711608" y="79782"/>
                      <a:pt x="667464" y="96118"/>
                    </a:cubicBezTo>
                    <a:cubicBezTo>
                      <a:pt x="571389" y="131669"/>
                      <a:pt x="478041" y="174635"/>
                      <a:pt x="395292" y="232738"/>
                    </a:cubicBezTo>
                    <a:cubicBezTo>
                      <a:pt x="218345" y="356992"/>
                      <a:pt x="114636" y="549905"/>
                      <a:pt x="59194" y="762599"/>
                    </a:cubicBezTo>
                    <a:cubicBezTo>
                      <a:pt x="-784" y="992699"/>
                      <a:pt x="-11558" y="1291872"/>
                      <a:pt x="10688" y="1538656"/>
                    </a:cubicBezTo>
                    <a:cubicBezTo>
                      <a:pt x="12738" y="1561274"/>
                      <a:pt x="48158" y="1566683"/>
                      <a:pt x="45955" y="1543913"/>
                    </a:cubicBezTo>
                    <a:cubicBezTo>
                      <a:pt x="32368" y="1403236"/>
                      <a:pt x="28856" y="1263257"/>
                      <a:pt x="57646" y="1129537"/>
                    </a:cubicBezTo>
                    <a:cubicBezTo>
                      <a:pt x="84756" y="1003691"/>
                      <a:pt x="117472" y="874792"/>
                      <a:pt x="179173" y="765064"/>
                    </a:cubicBezTo>
                    <a:cubicBezTo>
                      <a:pt x="238105" y="660265"/>
                      <a:pt x="306458" y="554572"/>
                      <a:pt x="388902" y="468268"/>
                    </a:cubicBezTo>
                    <a:cubicBezTo>
                      <a:pt x="470014" y="383317"/>
                      <a:pt x="573745" y="323818"/>
                      <a:pt x="672916" y="261331"/>
                    </a:cubicBezTo>
                    <a:cubicBezTo>
                      <a:pt x="732241" y="223970"/>
                      <a:pt x="790998" y="185780"/>
                      <a:pt x="848992" y="146565"/>
                    </a:cubicBezTo>
                    <a:cubicBezTo>
                      <a:pt x="901184" y="111276"/>
                      <a:pt x="950192" y="73719"/>
                      <a:pt x="983736" y="19345"/>
                    </a:cubicBezTo>
                    <a:cubicBezTo>
                      <a:pt x="990519" y="8309"/>
                      <a:pt x="975579" y="-5388"/>
                      <a:pt x="965328" y="2181"/>
                    </a:cubicBezTo>
                    <a:lnTo>
                      <a:pt x="965328" y="2181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13" name="Freeform: Shape 1912">
                <a:extLst>
                  <a:ext uri="{FF2B5EF4-FFF2-40B4-BE49-F238E27FC236}">
                    <a16:creationId xmlns:a16="http://schemas.microsoft.com/office/drawing/2014/main" id="{84EEB34A-5CEF-4A9A-9419-426660B96BA6}"/>
                  </a:ext>
                </a:extLst>
              </p:cNvPr>
              <p:cNvSpPr/>
              <p:nvPr/>
            </p:nvSpPr>
            <p:spPr>
              <a:xfrm>
                <a:off x="3483604" y="5654146"/>
                <a:ext cx="982223" cy="1558502"/>
              </a:xfrm>
              <a:custGeom>
                <a:avLst/>
                <a:gdLst>
                  <a:gd name="connsiteX0" fmla="*/ 0 w 982223"/>
                  <a:gd name="connsiteY0" fmla="*/ 1430084 h 1558502"/>
                  <a:gd name="connsiteX1" fmla="*/ 7460 w 982223"/>
                  <a:gd name="connsiteY1" fmla="*/ 1538613 h 1558502"/>
                  <a:gd name="connsiteX2" fmla="*/ 42727 w 982223"/>
                  <a:gd name="connsiteY2" fmla="*/ 1543869 h 1558502"/>
                  <a:gd name="connsiteX3" fmla="*/ 54417 w 982223"/>
                  <a:gd name="connsiteY3" fmla="*/ 1129494 h 1558502"/>
                  <a:gd name="connsiteX4" fmla="*/ 175945 w 982223"/>
                  <a:gd name="connsiteY4" fmla="*/ 765021 h 1558502"/>
                  <a:gd name="connsiteX5" fmla="*/ 385651 w 982223"/>
                  <a:gd name="connsiteY5" fmla="*/ 468225 h 1558502"/>
                  <a:gd name="connsiteX6" fmla="*/ 669688 w 982223"/>
                  <a:gd name="connsiteY6" fmla="*/ 261310 h 1558502"/>
                  <a:gd name="connsiteX7" fmla="*/ 845763 w 982223"/>
                  <a:gd name="connsiteY7" fmla="*/ 146522 h 1558502"/>
                  <a:gd name="connsiteX8" fmla="*/ 980507 w 982223"/>
                  <a:gd name="connsiteY8" fmla="*/ 19324 h 1558502"/>
                  <a:gd name="connsiteX9" fmla="*/ 962143 w 982223"/>
                  <a:gd name="connsiteY9" fmla="*/ 2181 h 1558502"/>
                  <a:gd name="connsiteX10" fmla="*/ 660331 w 982223"/>
                  <a:gd name="connsiteY10" fmla="*/ 166740 h 1558502"/>
                  <a:gd name="connsiteX11" fmla="*/ 82618 w 982223"/>
                  <a:gd name="connsiteY11" fmla="*/ 823843 h 1558502"/>
                  <a:gd name="connsiteX12" fmla="*/ 0 w 982223"/>
                  <a:gd name="connsiteY12" fmla="*/ 1430084 h 1558502"/>
                  <a:gd name="connsiteX13" fmla="*/ 0 w 982223"/>
                  <a:gd name="connsiteY13" fmla="*/ 1430084 h 1558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2223" h="1558502">
                    <a:moveTo>
                      <a:pt x="0" y="1430084"/>
                    </a:moveTo>
                    <a:cubicBezTo>
                      <a:pt x="1789" y="1467097"/>
                      <a:pt x="4275" y="1503389"/>
                      <a:pt x="7460" y="1538613"/>
                    </a:cubicBezTo>
                    <a:cubicBezTo>
                      <a:pt x="9510" y="1561230"/>
                      <a:pt x="44951" y="1566661"/>
                      <a:pt x="42727" y="1543869"/>
                    </a:cubicBezTo>
                    <a:cubicBezTo>
                      <a:pt x="29139" y="1403214"/>
                      <a:pt x="25627" y="1263213"/>
                      <a:pt x="54417" y="1129494"/>
                    </a:cubicBezTo>
                    <a:cubicBezTo>
                      <a:pt x="81527" y="1003648"/>
                      <a:pt x="114265" y="874748"/>
                      <a:pt x="175945" y="765021"/>
                    </a:cubicBezTo>
                    <a:cubicBezTo>
                      <a:pt x="234876" y="660222"/>
                      <a:pt x="303230" y="554550"/>
                      <a:pt x="385651" y="468225"/>
                    </a:cubicBezTo>
                    <a:cubicBezTo>
                      <a:pt x="466786" y="383273"/>
                      <a:pt x="570494" y="323796"/>
                      <a:pt x="669688" y="261310"/>
                    </a:cubicBezTo>
                    <a:cubicBezTo>
                      <a:pt x="728991" y="223949"/>
                      <a:pt x="787769" y="185737"/>
                      <a:pt x="845763" y="146522"/>
                    </a:cubicBezTo>
                    <a:cubicBezTo>
                      <a:pt x="897955" y="111233"/>
                      <a:pt x="946985" y="73697"/>
                      <a:pt x="980507" y="19324"/>
                    </a:cubicBezTo>
                    <a:cubicBezTo>
                      <a:pt x="987313" y="8309"/>
                      <a:pt x="972372" y="-5388"/>
                      <a:pt x="962143" y="2181"/>
                    </a:cubicBezTo>
                    <a:cubicBezTo>
                      <a:pt x="962143" y="2181"/>
                      <a:pt x="820615" y="116467"/>
                      <a:pt x="660331" y="166740"/>
                    </a:cubicBezTo>
                    <a:cubicBezTo>
                      <a:pt x="500047" y="217013"/>
                      <a:pt x="176861" y="449817"/>
                      <a:pt x="82618" y="823843"/>
                    </a:cubicBezTo>
                    <a:cubicBezTo>
                      <a:pt x="8136" y="1119417"/>
                      <a:pt x="18713" y="1353050"/>
                      <a:pt x="0" y="1430084"/>
                    </a:cubicBezTo>
                    <a:lnTo>
                      <a:pt x="0" y="1430084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14" name="Freeform: Shape 1913">
                <a:extLst>
                  <a:ext uri="{FF2B5EF4-FFF2-40B4-BE49-F238E27FC236}">
                    <a16:creationId xmlns:a16="http://schemas.microsoft.com/office/drawing/2014/main" id="{2A530F3D-A790-4EC8-845A-D21F259C5E95}"/>
                  </a:ext>
                </a:extLst>
              </p:cNvPr>
              <p:cNvSpPr/>
              <p:nvPr/>
            </p:nvSpPr>
            <p:spPr>
              <a:xfrm>
                <a:off x="3493782" y="5656114"/>
                <a:ext cx="952299" cy="1360276"/>
              </a:xfrm>
              <a:custGeom>
                <a:avLst/>
                <a:gdLst>
                  <a:gd name="connsiteX0" fmla="*/ 951943 w 952299"/>
                  <a:gd name="connsiteY0" fmla="*/ 213 h 1360276"/>
                  <a:gd name="connsiteX1" fmla="*/ 475583 w 952299"/>
                  <a:gd name="connsiteY1" fmla="*/ 244860 h 1360276"/>
                  <a:gd name="connsiteX2" fmla="*/ 74817 w 952299"/>
                  <a:gd name="connsiteY2" fmla="*/ 769312 h 1360276"/>
                  <a:gd name="connsiteX3" fmla="*/ 1098 w 952299"/>
                  <a:gd name="connsiteY3" fmla="*/ 1358367 h 1360276"/>
                  <a:gd name="connsiteX4" fmla="*/ 77609 w 952299"/>
                  <a:gd name="connsiteY4" fmla="*/ 824187 h 1360276"/>
                  <a:gd name="connsiteX5" fmla="*/ 238417 w 952299"/>
                  <a:gd name="connsiteY5" fmla="*/ 506104 h 1360276"/>
                  <a:gd name="connsiteX6" fmla="*/ 474340 w 952299"/>
                  <a:gd name="connsiteY6" fmla="*/ 278033 h 1360276"/>
                  <a:gd name="connsiteX7" fmla="*/ 756850 w 952299"/>
                  <a:gd name="connsiteY7" fmla="*/ 131075 h 1360276"/>
                  <a:gd name="connsiteX8" fmla="*/ 951943 w 952299"/>
                  <a:gd name="connsiteY8" fmla="*/ 213 h 1360276"/>
                  <a:gd name="connsiteX9" fmla="*/ 951943 w 952299"/>
                  <a:gd name="connsiteY9" fmla="*/ 213 h 1360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299" h="1360276">
                    <a:moveTo>
                      <a:pt x="951943" y="213"/>
                    </a:moveTo>
                    <a:cubicBezTo>
                      <a:pt x="817373" y="99166"/>
                      <a:pt x="622759" y="154913"/>
                      <a:pt x="475583" y="244860"/>
                    </a:cubicBezTo>
                    <a:cubicBezTo>
                      <a:pt x="281012" y="363770"/>
                      <a:pt x="153618" y="553825"/>
                      <a:pt x="74817" y="769312"/>
                    </a:cubicBezTo>
                    <a:cubicBezTo>
                      <a:pt x="13486" y="937034"/>
                      <a:pt x="-4987" y="1393394"/>
                      <a:pt x="1098" y="1358367"/>
                    </a:cubicBezTo>
                    <a:cubicBezTo>
                      <a:pt x="23148" y="1231605"/>
                      <a:pt x="37652" y="944558"/>
                      <a:pt x="77609" y="824187"/>
                    </a:cubicBezTo>
                    <a:cubicBezTo>
                      <a:pt x="115690" y="709442"/>
                      <a:pt x="169627" y="602441"/>
                      <a:pt x="238417" y="506104"/>
                    </a:cubicBezTo>
                    <a:cubicBezTo>
                      <a:pt x="302605" y="416224"/>
                      <a:pt x="381537" y="338121"/>
                      <a:pt x="474340" y="278033"/>
                    </a:cubicBezTo>
                    <a:cubicBezTo>
                      <a:pt x="563326" y="220432"/>
                      <a:pt x="660513" y="176549"/>
                      <a:pt x="756850" y="131075"/>
                    </a:cubicBezTo>
                    <a:cubicBezTo>
                      <a:pt x="869587" y="77901"/>
                      <a:pt x="958661" y="-4738"/>
                      <a:pt x="951943" y="213"/>
                    </a:cubicBezTo>
                    <a:lnTo>
                      <a:pt x="951943" y="213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15" name="Freeform: Shape 1914">
                <a:extLst>
                  <a:ext uri="{FF2B5EF4-FFF2-40B4-BE49-F238E27FC236}">
                    <a16:creationId xmlns:a16="http://schemas.microsoft.com/office/drawing/2014/main" id="{59587797-BCE5-4003-8614-61709D320C1F}"/>
                  </a:ext>
                </a:extLst>
              </p:cNvPr>
              <p:cNvSpPr/>
              <p:nvPr/>
            </p:nvSpPr>
            <p:spPr>
              <a:xfrm>
                <a:off x="1008830" y="6143186"/>
                <a:ext cx="804519" cy="874896"/>
              </a:xfrm>
              <a:custGeom>
                <a:avLst/>
                <a:gdLst>
                  <a:gd name="connsiteX0" fmla="*/ 679912 w 804519"/>
                  <a:gd name="connsiteY0" fmla="*/ 407105 h 874896"/>
                  <a:gd name="connsiteX1" fmla="*/ 628025 w 804519"/>
                  <a:gd name="connsiteY1" fmla="*/ 331947 h 874896"/>
                  <a:gd name="connsiteX2" fmla="*/ 583706 w 804519"/>
                  <a:gd name="connsiteY2" fmla="*/ 249743 h 874896"/>
                  <a:gd name="connsiteX3" fmla="*/ 541154 w 804519"/>
                  <a:gd name="connsiteY3" fmla="*/ 128979 h 874896"/>
                  <a:gd name="connsiteX4" fmla="*/ 537119 w 804519"/>
                  <a:gd name="connsiteY4" fmla="*/ 129873 h 874896"/>
                  <a:gd name="connsiteX5" fmla="*/ 573063 w 804519"/>
                  <a:gd name="connsiteY5" fmla="*/ 250899 h 874896"/>
                  <a:gd name="connsiteX6" fmla="*/ 589922 w 804519"/>
                  <a:gd name="connsiteY6" fmla="*/ 286646 h 874896"/>
                  <a:gd name="connsiteX7" fmla="*/ 524186 w 804519"/>
                  <a:gd name="connsiteY7" fmla="*/ 224007 h 874896"/>
                  <a:gd name="connsiteX8" fmla="*/ 424054 w 804519"/>
                  <a:gd name="connsiteY8" fmla="*/ 156591 h 874896"/>
                  <a:gd name="connsiteX9" fmla="*/ 374785 w 804519"/>
                  <a:gd name="connsiteY9" fmla="*/ 105337 h 874896"/>
                  <a:gd name="connsiteX10" fmla="*/ 316747 w 804519"/>
                  <a:gd name="connsiteY10" fmla="*/ 46929 h 874896"/>
                  <a:gd name="connsiteX11" fmla="*/ 311316 w 804519"/>
                  <a:gd name="connsiteY11" fmla="*/ 51880 h 874896"/>
                  <a:gd name="connsiteX12" fmla="*/ 367718 w 804519"/>
                  <a:gd name="connsiteY12" fmla="*/ 117529 h 874896"/>
                  <a:gd name="connsiteX13" fmla="*/ 386235 w 804519"/>
                  <a:gd name="connsiteY13" fmla="*/ 136613 h 874896"/>
                  <a:gd name="connsiteX14" fmla="*/ 306344 w 804519"/>
                  <a:gd name="connsiteY14" fmla="*/ 100059 h 874896"/>
                  <a:gd name="connsiteX15" fmla="*/ 3398 w 804519"/>
                  <a:gd name="connsiteY15" fmla="*/ 58 h 874896"/>
                  <a:gd name="connsiteX16" fmla="*/ 1762 w 804519"/>
                  <a:gd name="connsiteY16" fmla="*/ 5031 h 874896"/>
                  <a:gd name="connsiteX17" fmla="*/ 128262 w 804519"/>
                  <a:gd name="connsiteY17" fmla="*/ 49349 h 874896"/>
                  <a:gd name="connsiteX18" fmla="*/ 105230 w 804519"/>
                  <a:gd name="connsiteY18" fmla="*/ 52926 h 874896"/>
                  <a:gd name="connsiteX19" fmla="*/ 30464 w 804519"/>
                  <a:gd name="connsiteY19" fmla="*/ 69633 h 874896"/>
                  <a:gd name="connsiteX20" fmla="*/ 31184 w 804519"/>
                  <a:gd name="connsiteY20" fmla="*/ 71640 h 874896"/>
                  <a:gd name="connsiteX21" fmla="*/ 94369 w 804519"/>
                  <a:gd name="connsiteY21" fmla="*/ 62588 h 874896"/>
                  <a:gd name="connsiteX22" fmla="*/ 147303 w 804519"/>
                  <a:gd name="connsiteY22" fmla="*/ 55893 h 874896"/>
                  <a:gd name="connsiteX23" fmla="*/ 477381 w 804519"/>
                  <a:gd name="connsiteY23" fmla="*/ 208020 h 874896"/>
                  <a:gd name="connsiteX24" fmla="*/ 541830 w 804519"/>
                  <a:gd name="connsiteY24" fmla="*/ 259732 h 874896"/>
                  <a:gd name="connsiteX25" fmla="*/ 471034 w 804519"/>
                  <a:gd name="connsiteY25" fmla="*/ 243396 h 874896"/>
                  <a:gd name="connsiteX26" fmla="*/ 337554 w 804519"/>
                  <a:gd name="connsiteY26" fmla="*/ 253080 h 874896"/>
                  <a:gd name="connsiteX27" fmla="*/ 337729 w 804519"/>
                  <a:gd name="connsiteY27" fmla="*/ 255196 h 874896"/>
                  <a:gd name="connsiteX28" fmla="*/ 462855 w 804519"/>
                  <a:gd name="connsiteY28" fmla="*/ 254345 h 874896"/>
                  <a:gd name="connsiteX29" fmla="*/ 563903 w 804519"/>
                  <a:gd name="connsiteY29" fmla="*/ 280867 h 874896"/>
                  <a:gd name="connsiteX30" fmla="*/ 698036 w 804519"/>
                  <a:gd name="connsiteY30" fmla="*/ 465688 h 874896"/>
                  <a:gd name="connsiteX31" fmla="*/ 659759 w 804519"/>
                  <a:gd name="connsiteY31" fmla="*/ 425208 h 874896"/>
                  <a:gd name="connsiteX32" fmla="*/ 559759 w 804519"/>
                  <a:gd name="connsiteY32" fmla="*/ 361521 h 874896"/>
                  <a:gd name="connsiteX33" fmla="*/ 558276 w 804519"/>
                  <a:gd name="connsiteY33" fmla="*/ 364662 h 874896"/>
                  <a:gd name="connsiteX34" fmla="*/ 600740 w 804519"/>
                  <a:gd name="connsiteY34" fmla="*/ 393561 h 874896"/>
                  <a:gd name="connsiteX35" fmla="*/ 654001 w 804519"/>
                  <a:gd name="connsiteY35" fmla="*/ 435328 h 874896"/>
                  <a:gd name="connsiteX36" fmla="*/ 756248 w 804519"/>
                  <a:gd name="connsiteY36" fmla="*/ 605362 h 874896"/>
                  <a:gd name="connsiteX37" fmla="*/ 794286 w 804519"/>
                  <a:gd name="connsiteY37" fmla="*/ 871099 h 874896"/>
                  <a:gd name="connsiteX38" fmla="*/ 801767 w 804519"/>
                  <a:gd name="connsiteY38" fmla="*/ 871470 h 874896"/>
                  <a:gd name="connsiteX39" fmla="*/ 679912 w 804519"/>
                  <a:gd name="connsiteY39" fmla="*/ 407105 h 874896"/>
                  <a:gd name="connsiteX40" fmla="*/ 679912 w 804519"/>
                  <a:gd name="connsiteY40" fmla="*/ 407105 h 87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04519" h="874896">
                    <a:moveTo>
                      <a:pt x="679912" y="407105"/>
                    </a:moveTo>
                    <a:cubicBezTo>
                      <a:pt x="663969" y="381194"/>
                      <a:pt x="646695" y="356003"/>
                      <a:pt x="628025" y="331947"/>
                    </a:cubicBezTo>
                    <a:cubicBezTo>
                      <a:pt x="612082" y="305207"/>
                      <a:pt x="596640" y="278315"/>
                      <a:pt x="583706" y="249743"/>
                    </a:cubicBezTo>
                    <a:cubicBezTo>
                      <a:pt x="565909" y="210463"/>
                      <a:pt x="556334" y="169067"/>
                      <a:pt x="541154" y="128979"/>
                    </a:cubicBezTo>
                    <a:cubicBezTo>
                      <a:pt x="540413" y="127038"/>
                      <a:pt x="536967" y="127779"/>
                      <a:pt x="537119" y="129873"/>
                    </a:cubicBezTo>
                    <a:cubicBezTo>
                      <a:pt x="540151" y="171248"/>
                      <a:pt x="556727" y="213080"/>
                      <a:pt x="573063" y="250899"/>
                    </a:cubicBezTo>
                    <a:cubicBezTo>
                      <a:pt x="578254" y="262917"/>
                      <a:pt x="583903" y="274869"/>
                      <a:pt x="589922" y="286646"/>
                    </a:cubicBezTo>
                    <a:cubicBezTo>
                      <a:pt x="569508" y="264291"/>
                      <a:pt x="547610" y="243287"/>
                      <a:pt x="524186" y="224007"/>
                    </a:cubicBezTo>
                    <a:cubicBezTo>
                      <a:pt x="492953" y="198336"/>
                      <a:pt x="459213" y="176242"/>
                      <a:pt x="424054" y="156591"/>
                    </a:cubicBezTo>
                    <a:cubicBezTo>
                      <a:pt x="408242" y="138968"/>
                      <a:pt x="391143" y="122349"/>
                      <a:pt x="374785" y="105337"/>
                    </a:cubicBezTo>
                    <a:cubicBezTo>
                      <a:pt x="355963" y="85751"/>
                      <a:pt x="338471" y="63374"/>
                      <a:pt x="316747" y="46929"/>
                    </a:cubicBezTo>
                    <a:cubicBezTo>
                      <a:pt x="313738" y="44638"/>
                      <a:pt x="309419" y="48652"/>
                      <a:pt x="311316" y="51880"/>
                    </a:cubicBezTo>
                    <a:cubicBezTo>
                      <a:pt x="325820" y="76438"/>
                      <a:pt x="348089" y="97027"/>
                      <a:pt x="367718" y="117529"/>
                    </a:cubicBezTo>
                    <a:cubicBezTo>
                      <a:pt x="373825" y="123897"/>
                      <a:pt x="379976" y="130288"/>
                      <a:pt x="386235" y="136613"/>
                    </a:cubicBezTo>
                    <a:cubicBezTo>
                      <a:pt x="360019" y="123483"/>
                      <a:pt x="333280" y="111444"/>
                      <a:pt x="306344" y="100059"/>
                    </a:cubicBezTo>
                    <a:cubicBezTo>
                      <a:pt x="209200" y="59055"/>
                      <a:pt x="107281" y="19884"/>
                      <a:pt x="3398" y="58"/>
                    </a:cubicBezTo>
                    <a:cubicBezTo>
                      <a:pt x="170" y="-553"/>
                      <a:pt x="-1488" y="3831"/>
                      <a:pt x="1762" y="5031"/>
                    </a:cubicBezTo>
                    <a:cubicBezTo>
                      <a:pt x="43442" y="20429"/>
                      <a:pt x="85841" y="34780"/>
                      <a:pt x="128262" y="49349"/>
                    </a:cubicBezTo>
                    <a:cubicBezTo>
                      <a:pt x="120476" y="50462"/>
                      <a:pt x="112755" y="51880"/>
                      <a:pt x="105230" y="52926"/>
                    </a:cubicBezTo>
                    <a:cubicBezTo>
                      <a:pt x="79974" y="56481"/>
                      <a:pt x="54390" y="60538"/>
                      <a:pt x="30464" y="69633"/>
                    </a:cubicBezTo>
                    <a:cubicBezTo>
                      <a:pt x="29243" y="70091"/>
                      <a:pt x="30094" y="71749"/>
                      <a:pt x="31184" y="71640"/>
                    </a:cubicBezTo>
                    <a:cubicBezTo>
                      <a:pt x="52318" y="69240"/>
                      <a:pt x="73278" y="65402"/>
                      <a:pt x="94369" y="62588"/>
                    </a:cubicBezTo>
                    <a:cubicBezTo>
                      <a:pt x="110661" y="60429"/>
                      <a:pt x="129636" y="55980"/>
                      <a:pt x="147303" y="55893"/>
                    </a:cubicBezTo>
                    <a:cubicBezTo>
                      <a:pt x="262440" y="95653"/>
                      <a:pt x="377031" y="138183"/>
                      <a:pt x="477381" y="208020"/>
                    </a:cubicBezTo>
                    <a:cubicBezTo>
                      <a:pt x="499976" y="223745"/>
                      <a:pt x="521460" y="241085"/>
                      <a:pt x="541830" y="259732"/>
                    </a:cubicBezTo>
                    <a:cubicBezTo>
                      <a:pt x="519366" y="250572"/>
                      <a:pt x="494938" y="245752"/>
                      <a:pt x="471034" y="243396"/>
                    </a:cubicBezTo>
                    <a:cubicBezTo>
                      <a:pt x="429049" y="239253"/>
                      <a:pt x="377817" y="239165"/>
                      <a:pt x="337554" y="253080"/>
                    </a:cubicBezTo>
                    <a:cubicBezTo>
                      <a:pt x="336420" y="253473"/>
                      <a:pt x="336486" y="255021"/>
                      <a:pt x="337729" y="255196"/>
                    </a:cubicBezTo>
                    <a:cubicBezTo>
                      <a:pt x="378754" y="260409"/>
                      <a:pt x="421372" y="251226"/>
                      <a:pt x="462855" y="254345"/>
                    </a:cubicBezTo>
                    <a:cubicBezTo>
                      <a:pt x="498995" y="257071"/>
                      <a:pt x="531383" y="266516"/>
                      <a:pt x="563903" y="280867"/>
                    </a:cubicBezTo>
                    <a:cubicBezTo>
                      <a:pt x="617556" y="334695"/>
                      <a:pt x="662507" y="397988"/>
                      <a:pt x="698036" y="465688"/>
                    </a:cubicBezTo>
                    <a:cubicBezTo>
                      <a:pt x="686259" y="451271"/>
                      <a:pt x="673456" y="437705"/>
                      <a:pt x="659759" y="425208"/>
                    </a:cubicBezTo>
                    <a:cubicBezTo>
                      <a:pt x="633696" y="401369"/>
                      <a:pt x="596051" y="366167"/>
                      <a:pt x="559759" y="361521"/>
                    </a:cubicBezTo>
                    <a:cubicBezTo>
                      <a:pt x="558123" y="361325"/>
                      <a:pt x="557207" y="363528"/>
                      <a:pt x="558276" y="364662"/>
                    </a:cubicBezTo>
                    <a:cubicBezTo>
                      <a:pt x="569922" y="376876"/>
                      <a:pt x="586760" y="384161"/>
                      <a:pt x="600740" y="393561"/>
                    </a:cubicBezTo>
                    <a:cubicBezTo>
                      <a:pt x="619519" y="406167"/>
                      <a:pt x="637403" y="419930"/>
                      <a:pt x="654001" y="435328"/>
                    </a:cubicBezTo>
                    <a:cubicBezTo>
                      <a:pt x="713958" y="490988"/>
                      <a:pt x="732061" y="528742"/>
                      <a:pt x="756248" y="605362"/>
                    </a:cubicBezTo>
                    <a:cubicBezTo>
                      <a:pt x="783729" y="692428"/>
                      <a:pt x="793479" y="780172"/>
                      <a:pt x="794286" y="871099"/>
                    </a:cubicBezTo>
                    <a:cubicBezTo>
                      <a:pt x="794329" y="875919"/>
                      <a:pt x="801287" y="876268"/>
                      <a:pt x="801767" y="871470"/>
                    </a:cubicBezTo>
                    <a:cubicBezTo>
                      <a:pt x="817644" y="711098"/>
                      <a:pt x="763228" y="542438"/>
                      <a:pt x="679912" y="407105"/>
                    </a:cubicBezTo>
                    <a:lnTo>
                      <a:pt x="679912" y="407105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11DB07C-FA51-426B-A345-0D97207F2328}"/>
                </a:ext>
              </a:extLst>
            </p:cNvPr>
            <p:cNvSpPr/>
            <p:nvPr/>
          </p:nvSpPr>
          <p:spPr>
            <a:xfrm>
              <a:off x="1162762" y="6140163"/>
              <a:ext cx="122487" cy="112094"/>
            </a:xfrm>
            <a:custGeom>
              <a:avLst/>
              <a:gdLst>
                <a:gd name="connsiteX0" fmla="*/ 116817 w 122487"/>
                <a:gd name="connsiteY0" fmla="*/ 72394 h 112094"/>
                <a:gd name="connsiteX1" fmla="*/ 100743 w 122487"/>
                <a:gd name="connsiteY1" fmla="*/ 5240 h 112094"/>
                <a:gd name="connsiteX2" fmla="*/ 50840 w 122487"/>
                <a:gd name="connsiteY2" fmla="*/ 8119 h 112094"/>
                <a:gd name="connsiteX3" fmla="*/ 88 w 122487"/>
                <a:gd name="connsiteY3" fmla="*/ 70518 h 112094"/>
                <a:gd name="connsiteX4" fmla="*/ 116817 w 122487"/>
                <a:gd name="connsiteY4" fmla="*/ 72394 h 112094"/>
                <a:gd name="connsiteX5" fmla="*/ 116817 w 122487"/>
                <a:gd name="connsiteY5" fmla="*/ 72394 h 1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487" h="112094">
                  <a:moveTo>
                    <a:pt x="116817" y="72394"/>
                  </a:moveTo>
                  <a:cubicBezTo>
                    <a:pt x="127264" y="50082"/>
                    <a:pt x="124036" y="18326"/>
                    <a:pt x="100743" y="5240"/>
                  </a:cubicBezTo>
                  <a:cubicBezTo>
                    <a:pt x="84821" y="-3703"/>
                    <a:pt x="66544" y="-169"/>
                    <a:pt x="50840" y="8119"/>
                  </a:cubicBezTo>
                  <a:cubicBezTo>
                    <a:pt x="22225" y="15185"/>
                    <a:pt x="-1635" y="36341"/>
                    <a:pt x="88" y="70518"/>
                  </a:cubicBezTo>
                  <a:cubicBezTo>
                    <a:pt x="3359" y="135055"/>
                    <a:pt x="96620" y="115513"/>
                    <a:pt x="116817" y="72394"/>
                  </a:cubicBezTo>
                  <a:lnTo>
                    <a:pt x="116817" y="7239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C7460A6C-AD11-4D28-8F84-46E2D196DC96}"/>
                </a:ext>
              </a:extLst>
            </p:cNvPr>
            <p:cNvSpPr/>
            <p:nvPr/>
          </p:nvSpPr>
          <p:spPr>
            <a:xfrm>
              <a:off x="1279780" y="6122066"/>
              <a:ext cx="130864" cy="106628"/>
            </a:xfrm>
            <a:custGeom>
              <a:avLst/>
              <a:gdLst>
                <a:gd name="connsiteX0" fmla="*/ 50399 w 130864"/>
                <a:gd name="connsiteY0" fmla="*/ 240 h 106628"/>
                <a:gd name="connsiteX1" fmla="*/ 2155 w 130864"/>
                <a:gd name="connsiteY1" fmla="*/ 47219 h 106628"/>
                <a:gd name="connsiteX2" fmla="*/ 1653 w 130864"/>
                <a:gd name="connsiteY2" fmla="*/ 48222 h 106628"/>
                <a:gd name="connsiteX3" fmla="*/ 90007 w 130864"/>
                <a:gd name="connsiteY3" fmla="*/ 102509 h 106628"/>
                <a:gd name="connsiteX4" fmla="*/ 50399 w 130864"/>
                <a:gd name="connsiteY4" fmla="*/ 240 h 106628"/>
                <a:gd name="connsiteX5" fmla="*/ 50399 w 130864"/>
                <a:gd name="connsiteY5" fmla="*/ 240 h 106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864" h="106628">
                  <a:moveTo>
                    <a:pt x="50399" y="240"/>
                  </a:moveTo>
                  <a:cubicBezTo>
                    <a:pt x="19777" y="2290"/>
                    <a:pt x="-5414" y="25649"/>
                    <a:pt x="2155" y="47219"/>
                  </a:cubicBezTo>
                  <a:cubicBezTo>
                    <a:pt x="1936" y="47524"/>
                    <a:pt x="1740" y="47852"/>
                    <a:pt x="1653" y="48222"/>
                  </a:cubicBezTo>
                  <a:cubicBezTo>
                    <a:pt x="-10583" y="92061"/>
                    <a:pt x="47738" y="116969"/>
                    <a:pt x="90007" y="102509"/>
                  </a:cubicBezTo>
                  <a:cubicBezTo>
                    <a:pt x="164511" y="76990"/>
                    <a:pt x="128655" y="-4995"/>
                    <a:pt x="50399" y="240"/>
                  </a:cubicBezTo>
                  <a:lnTo>
                    <a:pt x="50399" y="24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DAA4618-ED3B-4A89-88D2-0307CBC95AFA}"/>
                </a:ext>
              </a:extLst>
            </p:cNvPr>
            <p:cNvSpPr/>
            <p:nvPr/>
          </p:nvSpPr>
          <p:spPr>
            <a:xfrm>
              <a:off x="1166091" y="6050784"/>
              <a:ext cx="122213" cy="125044"/>
            </a:xfrm>
            <a:custGeom>
              <a:avLst/>
              <a:gdLst>
                <a:gd name="connsiteX0" fmla="*/ 25810 w 122213"/>
                <a:gd name="connsiteY0" fmla="*/ 6679 h 125044"/>
                <a:gd name="connsiteX1" fmla="*/ 59311 w 122213"/>
                <a:gd name="connsiteY1" fmla="*/ 123692 h 125044"/>
                <a:gd name="connsiteX2" fmla="*/ 113837 w 122213"/>
                <a:gd name="connsiteY2" fmla="*/ 84259 h 125044"/>
                <a:gd name="connsiteX3" fmla="*/ 114818 w 122213"/>
                <a:gd name="connsiteY3" fmla="*/ 83190 h 125044"/>
                <a:gd name="connsiteX4" fmla="*/ 25810 w 122213"/>
                <a:gd name="connsiteY4" fmla="*/ 6679 h 125044"/>
                <a:gd name="connsiteX5" fmla="*/ 25810 w 122213"/>
                <a:gd name="connsiteY5" fmla="*/ 6679 h 12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213" h="125044">
                  <a:moveTo>
                    <a:pt x="25810" y="6679"/>
                  </a:moveTo>
                  <a:cubicBezTo>
                    <a:pt x="-26993" y="38915"/>
                    <a:pt x="9823" y="112569"/>
                    <a:pt x="59311" y="123692"/>
                  </a:cubicBezTo>
                  <a:cubicBezTo>
                    <a:pt x="88646" y="130279"/>
                    <a:pt x="109998" y="112111"/>
                    <a:pt x="113837" y="84259"/>
                  </a:cubicBezTo>
                  <a:cubicBezTo>
                    <a:pt x="114208" y="83953"/>
                    <a:pt x="114535" y="83626"/>
                    <a:pt x="114818" y="83190"/>
                  </a:cubicBezTo>
                  <a:cubicBezTo>
                    <a:pt x="146618" y="34924"/>
                    <a:pt x="68144" y="-19144"/>
                    <a:pt x="25810" y="6679"/>
                  </a:cubicBezTo>
                  <a:lnTo>
                    <a:pt x="25810" y="667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EA49635F-066C-4195-A7BC-CCE88B845049}"/>
                </a:ext>
              </a:extLst>
            </p:cNvPr>
            <p:cNvSpPr/>
            <p:nvPr/>
          </p:nvSpPr>
          <p:spPr>
            <a:xfrm>
              <a:off x="1254219" y="6043879"/>
              <a:ext cx="112697" cy="128638"/>
            </a:xfrm>
            <a:custGeom>
              <a:avLst/>
              <a:gdLst>
                <a:gd name="connsiteX0" fmla="*/ 2960 w 112697"/>
                <a:gd name="connsiteY0" fmla="*/ 57663 h 128638"/>
                <a:gd name="connsiteX1" fmla="*/ 29416 w 112697"/>
                <a:gd name="connsiteY1" fmla="*/ 119605 h 128638"/>
                <a:gd name="connsiteX2" fmla="*/ 30180 w 112697"/>
                <a:gd name="connsiteY2" fmla="*/ 120434 h 128638"/>
                <a:gd name="connsiteX3" fmla="*/ 112623 w 112697"/>
                <a:gd name="connsiteY3" fmla="*/ 57532 h 128638"/>
                <a:gd name="connsiteX4" fmla="*/ 2960 w 112697"/>
                <a:gd name="connsiteY4" fmla="*/ 57663 h 128638"/>
                <a:gd name="connsiteX5" fmla="*/ 2960 w 112697"/>
                <a:gd name="connsiteY5" fmla="*/ 57663 h 1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697" h="128638">
                  <a:moveTo>
                    <a:pt x="2960" y="57663"/>
                  </a:moveTo>
                  <a:cubicBezTo>
                    <a:pt x="-6134" y="86976"/>
                    <a:pt x="6581" y="118885"/>
                    <a:pt x="29416" y="119605"/>
                  </a:cubicBezTo>
                  <a:cubicBezTo>
                    <a:pt x="29613" y="119932"/>
                    <a:pt x="29853" y="120215"/>
                    <a:pt x="30180" y="120434"/>
                  </a:cubicBezTo>
                  <a:cubicBezTo>
                    <a:pt x="66669" y="147631"/>
                    <a:pt x="110922" y="102200"/>
                    <a:pt x="112623" y="57532"/>
                  </a:cubicBezTo>
                  <a:cubicBezTo>
                    <a:pt x="115633" y="-21159"/>
                    <a:pt x="26232" y="-17212"/>
                    <a:pt x="2960" y="57663"/>
                  </a:cubicBezTo>
                  <a:lnTo>
                    <a:pt x="2960" y="5766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7E7E51D-4AC2-4660-9B47-F0A4E102C741}"/>
                </a:ext>
              </a:extLst>
            </p:cNvPr>
            <p:cNvSpPr/>
            <p:nvPr/>
          </p:nvSpPr>
          <p:spPr>
            <a:xfrm>
              <a:off x="1256485" y="6179744"/>
              <a:ext cx="84206" cy="106564"/>
            </a:xfrm>
            <a:custGeom>
              <a:avLst/>
              <a:gdLst>
                <a:gd name="connsiteX0" fmla="*/ 68874 w 84206"/>
                <a:gd name="connsiteY0" fmla="*/ 14165 h 106564"/>
                <a:gd name="connsiteX1" fmla="*/ 12124 w 84206"/>
                <a:gd name="connsiteY1" fmla="*/ 8363 h 106564"/>
                <a:gd name="connsiteX2" fmla="*/ 738 w 84206"/>
                <a:gd name="connsiteY2" fmla="*/ 48058 h 106564"/>
                <a:gd name="connsiteX3" fmla="*/ 35548 w 84206"/>
                <a:gd name="connsiteY3" fmla="*/ 104656 h 106564"/>
                <a:gd name="connsiteX4" fmla="*/ 68874 w 84206"/>
                <a:gd name="connsiteY4" fmla="*/ 14165 h 106564"/>
                <a:gd name="connsiteX5" fmla="*/ 68874 w 84206"/>
                <a:gd name="connsiteY5" fmla="*/ 14165 h 10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206" h="106564">
                  <a:moveTo>
                    <a:pt x="68874" y="14165"/>
                  </a:moveTo>
                  <a:cubicBezTo>
                    <a:pt x="54327" y="-78"/>
                    <a:pt x="28699" y="-6228"/>
                    <a:pt x="12124" y="8363"/>
                  </a:cubicBezTo>
                  <a:cubicBezTo>
                    <a:pt x="804" y="18330"/>
                    <a:pt x="-1421" y="33554"/>
                    <a:pt x="738" y="48058"/>
                  </a:cubicBezTo>
                  <a:cubicBezTo>
                    <a:pt x="-1552" y="72289"/>
                    <a:pt x="8416" y="96673"/>
                    <a:pt x="35548" y="104656"/>
                  </a:cubicBezTo>
                  <a:cubicBezTo>
                    <a:pt x="86759" y="119705"/>
                    <a:pt x="96988" y="41667"/>
                    <a:pt x="68874" y="14165"/>
                  </a:cubicBezTo>
                  <a:lnTo>
                    <a:pt x="68874" y="1416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A4836C63-F26D-4BF9-B44A-25C55AF4A824}"/>
                </a:ext>
              </a:extLst>
            </p:cNvPr>
            <p:cNvSpPr/>
            <p:nvPr/>
          </p:nvSpPr>
          <p:spPr>
            <a:xfrm>
              <a:off x="1199346" y="6084037"/>
              <a:ext cx="159271" cy="155754"/>
            </a:xfrm>
            <a:custGeom>
              <a:avLst/>
              <a:gdLst>
                <a:gd name="connsiteX0" fmla="*/ 114039 w 159271"/>
                <a:gd name="connsiteY0" fmla="*/ 118728 h 155754"/>
                <a:gd name="connsiteX1" fmla="*/ 133014 w 159271"/>
                <a:gd name="connsiteY1" fmla="*/ 116132 h 155754"/>
                <a:gd name="connsiteX2" fmla="*/ 128041 w 159271"/>
                <a:gd name="connsiteY2" fmla="*/ 52315 h 155754"/>
                <a:gd name="connsiteX3" fmla="*/ 131138 w 159271"/>
                <a:gd name="connsiteY3" fmla="*/ 36982 h 155754"/>
                <a:gd name="connsiteX4" fmla="*/ 69437 w 159271"/>
                <a:gd name="connsiteY4" fmla="*/ 19163 h 155754"/>
                <a:gd name="connsiteX5" fmla="*/ 18727 w 159271"/>
                <a:gd name="connsiteY5" fmla="*/ 8716 h 155754"/>
                <a:gd name="connsiteX6" fmla="*/ 19142 w 159271"/>
                <a:gd name="connsiteY6" fmla="*/ 72468 h 155754"/>
                <a:gd name="connsiteX7" fmla="*/ 58 w 159271"/>
                <a:gd name="connsiteY7" fmla="*/ 107168 h 155754"/>
                <a:gd name="connsiteX8" fmla="*/ 60538 w 159271"/>
                <a:gd name="connsiteY8" fmla="*/ 124202 h 155754"/>
                <a:gd name="connsiteX9" fmla="*/ 83068 w 159271"/>
                <a:gd name="connsiteY9" fmla="*/ 154518 h 155754"/>
                <a:gd name="connsiteX10" fmla="*/ 114039 w 159271"/>
                <a:gd name="connsiteY10" fmla="*/ 118728 h 155754"/>
                <a:gd name="connsiteX11" fmla="*/ 114039 w 159271"/>
                <a:gd name="connsiteY11" fmla="*/ 118728 h 155754"/>
                <a:gd name="connsiteX12" fmla="*/ 75718 w 159271"/>
                <a:gd name="connsiteY12" fmla="*/ 76677 h 155754"/>
                <a:gd name="connsiteX13" fmla="*/ 75827 w 159271"/>
                <a:gd name="connsiteY13" fmla="*/ 77615 h 155754"/>
                <a:gd name="connsiteX14" fmla="*/ 75369 w 159271"/>
                <a:gd name="connsiteY14" fmla="*/ 76612 h 155754"/>
                <a:gd name="connsiteX15" fmla="*/ 75718 w 159271"/>
                <a:gd name="connsiteY15" fmla="*/ 76677 h 155754"/>
                <a:gd name="connsiteX16" fmla="*/ 75718 w 159271"/>
                <a:gd name="connsiteY16" fmla="*/ 76677 h 15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271" h="155754">
                  <a:moveTo>
                    <a:pt x="114039" y="118728"/>
                  </a:moveTo>
                  <a:cubicBezTo>
                    <a:pt x="120473" y="119011"/>
                    <a:pt x="126994" y="118182"/>
                    <a:pt x="133014" y="116132"/>
                  </a:cubicBezTo>
                  <a:cubicBezTo>
                    <a:pt x="173777" y="102152"/>
                    <a:pt x="163134" y="61890"/>
                    <a:pt x="128041" y="52315"/>
                  </a:cubicBezTo>
                  <a:cubicBezTo>
                    <a:pt x="129829" y="47364"/>
                    <a:pt x="130942" y="42173"/>
                    <a:pt x="131138" y="36982"/>
                  </a:cubicBezTo>
                  <a:cubicBezTo>
                    <a:pt x="132796" y="-6333"/>
                    <a:pt x="90898" y="-10695"/>
                    <a:pt x="69437" y="19163"/>
                  </a:cubicBezTo>
                  <a:cubicBezTo>
                    <a:pt x="56132" y="6142"/>
                    <a:pt x="33842" y="-510"/>
                    <a:pt x="18727" y="8716"/>
                  </a:cubicBezTo>
                  <a:cubicBezTo>
                    <a:pt x="-6922" y="24376"/>
                    <a:pt x="341" y="55237"/>
                    <a:pt x="19142" y="72468"/>
                  </a:cubicBezTo>
                  <a:cubicBezTo>
                    <a:pt x="7408" y="79272"/>
                    <a:pt x="-771" y="90941"/>
                    <a:pt x="58" y="107168"/>
                  </a:cubicBezTo>
                  <a:cubicBezTo>
                    <a:pt x="1694" y="139404"/>
                    <a:pt x="38248" y="138989"/>
                    <a:pt x="60538" y="124202"/>
                  </a:cubicBezTo>
                  <a:cubicBezTo>
                    <a:pt x="61083" y="137615"/>
                    <a:pt x="67910" y="150069"/>
                    <a:pt x="83068" y="154518"/>
                  </a:cubicBezTo>
                  <a:cubicBezTo>
                    <a:pt x="106034" y="161301"/>
                    <a:pt x="116154" y="138880"/>
                    <a:pt x="114039" y="118728"/>
                  </a:cubicBezTo>
                  <a:lnTo>
                    <a:pt x="114039" y="118728"/>
                  </a:lnTo>
                  <a:close/>
                  <a:moveTo>
                    <a:pt x="75718" y="76677"/>
                  </a:moveTo>
                  <a:lnTo>
                    <a:pt x="75827" y="77615"/>
                  </a:lnTo>
                  <a:lnTo>
                    <a:pt x="75369" y="76612"/>
                  </a:lnTo>
                  <a:lnTo>
                    <a:pt x="75718" y="76677"/>
                  </a:lnTo>
                  <a:lnTo>
                    <a:pt x="75718" y="7667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8B69C1A-40C1-4523-AE0F-A489E7552D98}"/>
                </a:ext>
              </a:extLst>
            </p:cNvPr>
            <p:cNvSpPr/>
            <p:nvPr/>
          </p:nvSpPr>
          <p:spPr>
            <a:xfrm>
              <a:off x="1053196" y="6090287"/>
              <a:ext cx="80342" cy="84644"/>
            </a:xfrm>
            <a:custGeom>
              <a:avLst/>
              <a:gdLst>
                <a:gd name="connsiteX0" fmla="*/ 75477 w 80342"/>
                <a:gd name="connsiteY0" fmla="*/ 31953 h 84644"/>
                <a:gd name="connsiteX1" fmla="*/ 35848 w 80342"/>
                <a:gd name="connsiteY1" fmla="*/ 23 h 84644"/>
                <a:gd name="connsiteX2" fmla="*/ 11660 w 80342"/>
                <a:gd name="connsiteY2" fmla="*/ 7896 h 84644"/>
                <a:gd name="connsiteX3" fmla="*/ 2347 w 80342"/>
                <a:gd name="connsiteY3" fmla="*/ 19042 h 84644"/>
                <a:gd name="connsiteX4" fmla="*/ 35 w 80342"/>
                <a:gd name="connsiteY4" fmla="*/ 32150 h 84644"/>
                <a:gd name="connsiteX5" fmla="*/ 6949 w 80342"/>
                <a:gd name="connsiteY5" fmla="*/ 56054 h 84644"/>
                <a:gd name="connsiteX6" fmla="*/ 67734 w 80342"/>
                <a:gd name="connsiteY6" fmla="*/ 78082 h 84644"/>
                <a:gd name="connsiteX7" fmla="*/ 75477 w 80342"/>
                <a:gd name="connsiteY7" fmla="*/ 31953 h 84644"/>
                <a:gd name="connsiteX8" fmla="*/ 75477 w 80342"/>
                <a:gd name="connsiteY8" fmla="*/ 31953 h 8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342" h="84644">
                  <a:moveTo>
                    <a:pt x="75477" y="31953"/>
                  </a:moveTo>
                  <a:cubicBezTo>
                    <a:pt x="70570" y="14614"/>
                    <a:pt x="54539" y="677"/>
                    <a:pt x="35848" y="23"/>
                  </a:cubicBezTo>
                  <a:cubicBezTo>
                    <a:pt x="27058" y="-282"/>
                    <a:pt x="18312" y="2466"/>
                    <a:pt x="11660" y="7896"/>
                  </a:cubicBezTo>
                  <a:cubicBezTo>
                    <a:pt x="7690" y="10645"/>
                    <a:pt x="4419" y="14374"/>
                    <a:pt x="2347" y="19042"/>
                  </a:cubicBezTo>
                  <a:cubicBezTo>
                    <a:pt x="449" y="23360"/>
                    <a:pt x="-161" y="27788"/>
                    <a:pt x="35" y="32150"/>
                  </a:cubicBezTo>
                  <a:cubicBezTo>
                    <a:pt x="-205" y="40416"/>
                    <a:pt x="2434" y="48682"/>
                    <a:pt x="6949" y="56054"/>
                  </a:cubicBezTo>
                  <a:cubicBezTo>
                    <a:pt x="18661" y="75138"/>
                    <a:pt x="46535" y="95378"/>
                    <a:pt x="67734" y="78082"/>
                  </a:cubicBezTo>
                  <a:cubicBezTo>
                    <a:pt x="82762" y="65847"/>
                    <a:pt x="83023" y="47439"/>
                    <a:pt x="75477" y="31953"/>
                  </a:cubicBezTo>
                  <a:lnTo>
                    <a:pt x="75477" y="31953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D60D7BF-BA2C-4EFF-98DA-CC602415248B}"/>
                </a:ext>
              </a:extLst>
            </p:cNvPr>
            <p:cNvSpPr/>
            <p:nvPr/>
          </p:nvSpPr>
          <p:spPr>
            <a:xfrm>
              <a:off x="1052908" y="6087633"/>
              <a:ext cx="70573" cy="57311"/>
            </a:xfrm>
            <a:custGeom>
              <a:avLst/>
              <a:gdLst>
                <a:gd name="connsiteX0" fmla="*/ 70574 w 70573"/>
                <a:gd name="connsiteY0" fmla="*/ 23091 h 57311"/>
                <a:gd name="connsiteX1" fmla="*/ 889 w 70573"/>
                <a:gd name="connsiteY1" fmla="*/ 42502 h 57311"/>
                <a:gd name="connsiteX2" fmla="*/ 56026 w 70573"/>
                <a:gd name="connsiteY2" fmla="*/ 49634 h 57311"/>
                <a:gd name="connsiteX3" fmla="*/ 70574 w 70573"/>
                <a:gd name="connsiteY3" fmla="*/ 23091 h 57311"/>
                <a:gd name="connsiteX4" fmla="*/ 70574 w 70573"/>
                <a:gd name="connsiteY4" fmla="*/ 23091 h 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73" h="57311">
                  <a:moveTo>
                    <a:pt x="70574" y="23091"/>
                  </a:moveTo>
                  <a:cubicBezTo>
                    <a:pt x="46822" y="-16146"/>
                    <a:pt x="-7595" y="-2536"/>
                    <a:pt x="889" y="42502"/>
                  </a:cubicBezTo>
                  <a:cubicBezTo>
                    <a:pt x="16811" y="56221"/>
                    <a:pt x="38381" y="64007"/>
                    <a:pt x="56026" y="49634"/>
                  </a:cubicBezTo>
                  <a:cubicBezTo>
                    <a:pt x="65143" y="42241"/>
                    <a:pt x="69614" y="32906"/>
                    <a:pt x="70574" y="23091"/>
                  </a:cubicBezTo>
                  <a:lnTo>
                    <a:pt x="70574" y="2309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41CB2B4-D54F-4BC1-94EA-1153C5EF7189}"/>
                </a:ext>
              </a:extLst>
            </p:cNvPr>
            <p:cNvSpPr/>
            <p:nvPr/>
          </p:nvSpPr>
          <p:spPr>
            <a:xfrm>
              <a:off x="1198732" y="6296114"/>
              <a:ext cx="192726" cy="185511"/>
            </a:xfrm>
            <a:custGeom>
              <a:avLst/>
              <a:gdLst>
                <a:gd name="connsiteX0" fmla="*/ 97488 w 192726"/>
                <a:gd name="connsiteY0" fmla="*/ 3749 h 185511"/>
                <a:gd name="connsiteX1" fmla="*/ 76310 w 192726"/>
                <a:gd name="connsiteY1" fmla="*/ 27784 h 185511"/>
                <a:gd name="connsiteX2" fmla="*/ 51774 w 192726"/>
                <a:gd name="connsiteY2" fmla="*/ 16705 h 185511"/>
                <a:gd name="connsiteX3" fmla="*/ 6212 w 192726"/>
                <a:gd name="connsiteY3" fmla="*/ 34546 h 185511"/>
                <a:gd name="connsiteX4" fmla="*/ 19233 w 192726"/>
                <a:gd name="connsiteY4" fmla="*/ 91427 h 185511"/>
                <a:gd name="connsiteX5" fmla="*/ 868 w 192726"/>
                <a:gd name="connsiteY5" fmla="*/ 138712 h 185511"/>
                <a:gd name="connsiteX6" fmla="*/ 66954 w 192726"/>
                <a:gd name="connsiteY6" fmla="*/ 158058 h 185511"/>
                <a:gd name="connsiteX7" fmla="*/ 82090 w 192726"/>
                <a:gd name="connsiteY7" fmla="*/ 179192 h 185511"/>
                <a:gd name="connsiteX8" fmla="*/ 144490 w 192726"/>
                <a:gd name="connsiteY8" fmla="*/ 146062 h 185511"/>
                <a:gd name="connsiteX9" fmla="*/ 143988 w 192726"/>
                <a:gd name="connsiteY9" fmla="*/ 136117 h 185511"/>
                <a:gd name="connsiteX10" fmla="*/ 183072 w 192726"/>
                <a:gd name="connsiteY10" fmla="*/ 121002 h 185511"/>
                <a:gd name="connsiteX11" fmla="*/ 154828 w 192726"/>
                <a:gd name="connsiteY11" fmla="*/ 52692 h 185511"/>
                <a:gd name="connsiteX12" fmla="*/ 150073 w 192726"/>
                <a:gd name="connsiteY12" fmla="*/ 51710 h 185511"/>
                <a:gd name="connsiteX13" fmla="*/ 150138 w 192726"/>
                <a:gd name="connsiteY13" fmla="*/ 51318 h 185511"/>
                <a:gd name="connsiteX14" fmla="*/ 97488 w 192726"/>
                <a:gd name="connsiteY14" fmla="*/ 3749 h 185511"/>
                <a:gd name="connsiteX15" fmla="*/ 97488 w 192726"/>
                <a:gd name="connsiteY15" fmla="*/ 3749 h 185511"/>
                <a:gd name="connsiteX16" fmla="*/ 88633 w 192726"/>
                <a:gd name="connsiteY16" fmla="*/ 89399 h 185511"/>
                <a:gd name="connsiteX17" fmla="*/ 98797 w 192726"/>
                <a:gd name="connsiteY17" fmla="*/ 93041 h 185511"/>
                <a:gd name="connsiteX18" fmla="*/ 100040 w 192726"/>
                <a:gd name="connsiteY18" fmla="*/ 98036 h 185511"/>
                <a:gd name="connsiteX19" fmla="*/ 88393 w 192726"/>
                <a:gd name="connsiteY19" fmla="*/ 101329 h 185511"/>
                <a:gd name="connsiteX20" fmla="*/ 87499 w 192726"/>
                <a:gd name="connsiteY20" fmla="*/ 101765 h 185511"/>
                <a:gd name="connsiteX21" fmla="*/ 83704 w 192726"/>
                <a:gd name="connsiteY21" fmla="*/ 95636 h 185511"/>
                <a:gd name="connsiteX22" fmla="*/ 88633 w 192726"/>
                <a:gd name="connsiteY22" fmla="*/ 89399 h 185511"/>
                <a:gd name="connsiteX23" fmla="*/ 88633 w 192726"/>
                <a:gd name="connsiteY23" fmla="*/ 89399 h 18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2726" h="185511">
                  <a:moveTo>
                    <a:pt x="97488" y="3749"/>
                  </a:moveTo>
                  <a:cubicBezTo>
                    <a:pt x="87783" y="8548"/>
                    <a:pt x="80563" y="17490"/>
                    <a:pt x="76310" y="27784"/>
                  </a:cubicBezTo>
                  <a:cubicBezTo>
                    <a:pt x="69440" y="22354"/>
                    <a:pt x="61109" y="18406"/>
                    <a:pt x="51774" y="16705"/>
                  </a:cubicBezTo>
                  <a:cubicBezTo>
                    <a:pt x="33693" y="13411"/>
                    <a:pt x="14783" y="19191"/>
                    <a:pt x="6212" y="34546"/>
                  </a:cubicBezTo>
                  <a:cubicBezTo>
                    <a:pt x="-4759" y="54175"/>
                    <a:pt x="3638" y="76618"/>
                    <a:pt x="19233" y="91427"/>
                  </a:cubicBezTo>
                  <a:cubicBezTo>
                    <a:pt x="5710" y="102987"/>
                    <a:pt x="-2840" y="121286"/>
                    <a:pt x="868" y="138712"/>
                  </a:cubicBezTo>
                  <a:cubicBezTo>
                    <a:pt x="7172" y="168331"/>
                    <a:pt x="40847" y="176466"/>
                    <a:pt x="66954" y="158058"/>
                  </a:cubicBezTo>
                  <a:cubicBezTo>
                    <a:pt x="69048" y="166498"/>
                    <a:pt x="74304" y="173979"/>
                    <a:pt x="82090" y="179192"/>
                  </a:cubicBezTo>
                  <a:cubicBezTo>
                    <a:pt x="108132" y="196575"/>
                    <a:pt x="142265" y="175659"/>
                    <a:pt x="144490" y="146062"/>
                  </a:cubicBezTo>
                  <a:cubicBezTo>
                    <a:pt x="144730" y="142747"/>
                    <a:pt x="144555" y="139410"/>
                    <a:pt x="143988" y="136117"/>
                  </a:cubicBezTo>
                  <a:cubicBezTo>
                    <a:pt x="158514" y="136945"/>
                    <a:pt x="173410" y="132169"/>
                    <a:pt x="183072" y="121002"/>
                  </a:cubicBezTo>
                  <a:cubicBezTo>
                    <a:pt x="204337" y="96400"/>
                    <a:pt x="188503" y="61133"/>
                    <a:pt x="154828" y="52692"/>
                  </a:cubicBezTo>
                  <a:cubicBezTo>
                    <a:pt x="153257" y="52299"/>
                    <a:pt x="151665" y="51972"/>
                    <a:pt x="150073" y="51710"/>
                  </a:cubicBezTo>
                  <a:lnTo>
                    <a:pt x="150138" y="51318"/>
                  </a:lnTo>
                  <a:cubicBezTo>
                    <a:pt x="154610" y="21045"/>
                    <a:pt x="127565" y="-11125"/>
                    <a:pt x="97488" y="3749"/>
                  </a:cubicBezTo>
                  <a:lnTo>
                    <a:pt x="97488" y="3749"/>
                  </a:lnTo>
                  <a:close/>
                  <a:moveTo>
                    <a:pt x="88633" y="89399"/>
                  </a:moveTo>
                  <a:cubicBezTo>
                    <a:pt x="91905" y="91231"/>
                    <a:pt x="95329" y="92430"/>
                    <a:pt x="98797" y="93041"/>
                  </a:cubicBezTo>
                  <a:cubicBezTo>
                    <a:pt x="99080" y="94721"/>
                    <a:pt x="99495" y="96400"/>
                    <a:pt x="100040" y="98036"/>
                  </a:cubicBezTo>
                  <a:cubicBezTo>
                    <a:pt x="96201" y="98406"/>
                    <a:pt x="92275" y="99453"/>
                    <a:pt x="88393" y="101329"/>
                  </a:cubicBezTo>
                  <a:lnTo>
                    <a:pt x="87499" y="101765"/>
                  </a:lnTo>
                  <a:cubicBezTo>
                    <a:pt x="86452" y="99541"/>
                    <a:pt x="85165" y="97491"/>
                    <a:pt x="83704" y="95636"/>
                  </a:cubicBezTo>
                  <a:cubicBezTo>
                    <a:pt x="85449" y="93805"/>
                    <a:pt x="87085" y="91733"/>
                    <a:pt x="88633" y="89399"/>
                  </a:cubicBezTo>
                  <a:lnTo>
                    <a:pt x="88633" y="8939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EB636F6-0470-4336-9204-5418127BC727}"/>
                </a:ext>
              </a:extLst>
            </p:cNvPr>
            <p:cNvSpPr/>
            <p:nvPr/>
          </p:nvSpPr>
          <p:spPr>
            <a:xfrm>
              <a:off x="1225842" y="6334377"/>
              <a:ext cx="131058" cy="126121"/>
            </a:xfrm>
            <a:custGeom>
              <a:avLst/>
              <a:gdLst>
                <a:gd name="connsiteX0" fmla="*/ 66299 w 131058"/>
                <a:gd name="connsiteY0" fmla="*/ 2542 h 126121"/>
                <a:gd name="connsiteX1" fmla="*/ 51904 w 131058"/>
                <a:gd name="connsiteY1" fmla="*/ 18879 h 126121"/>
                <a:gd name="connsiteX2" fmla="*/ 35219 w 131058"/>
                <a:gd name="connsiteY2" fmla="*/ 11332 h 126121"/>
                <a:gd name="connsiteX3" fmla="*/ 4227 w 131058"/>
                <a:gd name="connsiteY3" fmla="*/ 23459 h 126121"/>
                <a:gd name="connsiteX4" fmla="*/ 13082 w 131058"/>
                <a:gd name="connsiteY4" fmla="*/ 62150 h 126121"/>
                <a:gd name="connsiteX5" fmla="*/ 585 w 131058"/>
                <a:gd name="connsiteY5" fmla="*/ 94299 h 126121"/>
                <a:gd name="connsiteX6" fmla="*/ 45536 w 131058"/>
                <a:gd name="connsiteY6" fmla="*/ 107451 h 126121"/>
                <a:gd name="connsiteX7" fmla="*/ 55830 w 131058"/>
                <a:gd name="connsiteY7" fmla="*/ 121824 h 126121"/>
                <a:gd name="connsiteX8" fmla="*/ 98273 w 131058"/>
                <a:gd name="connsiteY8" fmla="*/ 99294 h 126121"/>
                <a:gd name="connsiteX9" fmla="*/ 97924 w 131058"/>
                <a:gd name="connsiteY9" fmla="*/ 92532 h 126121"/>
                <a:gd name="connsiteX10" fmla="*/ 124489 w 131058"/>
                <a:gd name="connsiteY10" fmla="*/ 82260 h 126121"/>
                <a:gd name="connsiteX11" fmla="*/ 105296 w 131058"/>
                <a:gd name="connsiteY11" fmla="*/ 35803 h 126121"/>
                <a:gd name="connsiteX12" fmla="*/ 102068 w 131058"/>
                <a:gd name="connsiteY12" fmla="*/ 35127 h 126121"/>
                <a:gd name="connsiteX13" fmla="*/ 102112 w 131058"/>
                <a:gd name="connsiteY13" fmla="*/ 34866 h 126121"/>
                <a:gd name="connsiteX14" fmla="*/ 66299 w 131058"/>
                <a:gd name="connsiteY14" fmla="*/ 2542 h 126121"/>
                <a:gd name="connsiteX15" fmla="*/ 66299 w 131058"/>
                <a:gd name="connsiteY15" fmla="*/ 2542 h 126121"/>
                <a:gd name="connsiteX16" fmla="*/ 60280 w 131058"/>
                <a:gd name="connsiteY16" fmla="*/ 60798 h 126121"/>
                <a:gd name="connsiteX17" fmla="*/ 67194 w 131058"/>
                <a:gd name="connsiteY17" fmla="*/ 63285 h 126121"/>
                <a:gd name="connsiteX18" fmla="*/ 68044 w 131058"/>
                <a:gd name="connsiteY18" fmla="*/ 66687 h 126121"/>
                <a:gd name="connsiteX19" fmla="*/ 60105 w 131058"/>
                <a:gd name="connsiteY19" fmla="*/ 68933 h 126121"/>
                <a:gd name="connsiteX20" fmla="*/ 59494 w 131058"/>
                <a:gd name="connsiteY20" fmla="*/ 69239 h 126121"/>
                <a:gd name="connsiteX21" fmla="*/ 56921 w 131058"/>
                <a:gd name="connsiteY21" fmla="*/ 65073 h 126121"/>
                <a:gd name="connsiteX22" fmla="*/ 60280 w 131058"/>
                <a:gd name="connsiteY22" fmla="*/ 60798 h 126121"/>
                <a:gd name="connsiteX23" fmla="*/ 60280 w 131058"/>
                <a:gd name="connsiteY23" fmla="*/ 60798 h 1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1058" h="126121">
                  <a:moveTo>
                    <a:pt x="66299" y="2542"/>
                  </a:moveTo>
                  <a:cubicBezTo>
                    <a:pt x="59691" y="5814"/>
                    <a:pt x="54783" y="11899"/>
                    <a:pt x="51904" y="18879"/>
                  </a:cubicBezTo>
                  <a:cubicBezTo>
                    <a:pt x="47237" y="15193"/>
                    <a:pt x="41566" y="12510"/>
                    <a:pt x="35219" y="11332"/>
                  </a:cubicBezTo>
                  <a:cubicBezTo>
                    <a:pt x="22940" y="9086"/>
                    <a:pt x="10050" y="13033"/>
                    <a:pt x="4227" y="23459"/>
                  </a:cubicBezTo>
                  <a:cubicBezTo>
                    <a:pt x="-3232" y="36807"/>
                    <a:pt x="2482" y="52074"/>
                    <a:pt x="13082" y="62150"/>
                  </a:cubicBezTo>
                  <a:cubicBezTo>
                    <a:pt x="3900" y="70024"/>
                    <a:pt x="-1924" y="82456"/>
                    <a:pt x="585" y="94299"/>
                  </a:cubicBezTo>
                  <a:cubicBezTo>
                    <a:pt x="4881" y="114452"/>
                    <a:pt x="27782" y="119992"/>
                    <a:pt x="45536" y="107451"/>
                  </a:cubicBezTo>
                  <a:cubicBezTo>
                    <a:pt x="46953" y="113187"/>
                    <a:pt x="50530" y="118290"/>
                    <a:pt x="55830" y="121824"/>
                  </a:cubicBezTo>
                  <a:cubicBezTo>
                    <a:pt x="73540" y="133645"/>
                    <a:pt x="96747" y="119425"/>
                    <a:pt x="98273" y="99294"/>
                  </a:cubicBezTo>
                  <a:cubicBezTo>
                    <a:pt x="98448" y="97047"/>
                    <a:pt x="98317" y="94757"/>
                    <a:pt x="97924" y="92532"/>
                  </a:cubicBezTo>
                  <a:cubicBezTo>
                    <a:pt x="107804" y="93099"/>
                    <a:pt x="117924" y="89850"/>
                    <a:pt x="124489" y="82260"/>
                  </a:cubicBezTo>
                  <a:cubicBezTo>
                    <a:pt x="138950" y="65531"/>
                    <a:pt x="128197" y="41539"/>
                    <a:pt x="105296" y="35803"/>
                  </a:cubicBezTo>
                  <a:cubicBezTo>
                    <a:pt x="104227" y="35542"/>
                    <a:pt x="103159" y="35324"/>
                    <a:pt x="102068" y="35127"/>
                  </a:cubicBezTo>
                  <a:lnTo>
                    <a:pt x="102112" y="34866"/>
                  </a:lnTo>
                  <a:cubicBezTo>
                    <a:pt x="105144" y="14320"/>
                    <a:pt x="86757" y="-7555"/>
                    <a:pt x="66299" y="2542"/>
                  </a:cubicBezTo>
                  <a:lnTo>
                    <a:pt x="66299" y="2542"/>
                  </a:lnTo>
                  <a:close/>
                  <a:moveTo>
                    <a:pt x="60280" y="60798"/>
                  </a:moveTo>
                  <a:cubicBezTo>
                    <a:pt x="62504" y="62041"/>
                    <a:pt x="64838" y="62848"/>
                    <a:pt x="67194" y="63285"/>
                  </a:cubicBezTo>
                  <a:cubicBezTo>
                    <a:pt x="67390" y="64419"/>
                    <a:pt x="67673" y="65553"/>
                    <a:pt x="68044" y="66687"/>
                  </a:cubicBezTo>
                  <a:cubicBezTo>
                    <a:pt x="65427" y="66949"/>
                    <a:pt x="62766" y="67647"/>
                    <a:pt x="60105" y="68933"/>
                  </a:cubicBezTo>
                  <a:lnTo>
                    <a:pt x="59494" y="69239"/>
                  </a:lnTo>
                  <a:cubicBezTo>
                    <a:pt x="58775" y="67734"/>
                    <a:pt x="57902" y="66338"/>
                    <a:pt x="56921" y="65073"/>
                  </a:cubicBezTo>
                  <a:cubicBezTo>
                    <a:pt x="58098" y="63808"/>
                    <a:pt x="59233" y="62390"/>
                    <a:pt x="60280" y="60798"/>
                  </a:cubicBezTo>
                  <a:lnTo>
                    <a:pt x="60280" y="6079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E8BC200E-F7F1-45E6-9B66-AB2487397C76}"/>
                </a:ext>
              </a:extLst>
            </p:cNvPr>
            <p:cNvSpPr/>
            <p:nvPr/>
          </p:nvSpPr>
          <p:spPr>
            <a:xfrm>
              <a:off x="1472314" y="6415945"/>
              <a:ext cx="185628" cy="180508"/>
            </a:xfrm>
            <a:custGeom>
              <a:avLst/>
              <a:gdLst>
                <a:gd name="connsiteX0" fmla="*/ 42664 w 185628"/>
                <a:gd name="connsiteY0" fmla="*/ 127476 h 180508"/>
                <a:gd name="connsiteX1" fmla="*/ 439 w 185628"/>
                <a:gd name="connsiteY1" fmla="*/ 91706 h 180508"/>
                <a:gd name="connsiteX2" fmla="*/ 28640 w 185628"/>
                <a:gd name="connsiteY2" fmla="*/ 56985 h 180508"/>
                <a:gd name="connsiteX3" fmla="*/ 44321 w 185628"/>
                <a:gd name="connsiteY3" fmla="*/ 55022 h 180508"/>
                <a:gd name="connsiteX4" fmla="*/ 50232 w 185628"/>
                <a:gd name="connsiteY4" fmla="*/ 19078 h 180508"/>
                <a:gd name="connsiteX5" fmla="*/ 100265 w 185628"/>
                <a:gd name="connsiteY5" fmla="*/ 4073 h 180508"/>
                <a:gd name="connsiteX6" fmla="*/ 119763 w 185628"/>
                <a:gd name="connsiteY6" fmla="*/ 24989 h 180508"/>
                <a:gd name="connsiteX7" fmla="*/ 139371 w 185628"/>
                <a:gd name="connsiteY7" fmla="*/ 18424 h 180508"/>
                <a:gd name="connsiteX8" fmla="*/ 182556 w 185628"/>
                <a:gd name="connsiteY8" fmla="*/ 46450 h 180508"/>
                <a:gd name="connsiteX9" fmla="*/ 161203 w 185628"/>
                <a:gd name="connsiteY9" fmla="*/ 92077 h 180508"/>
                <a:gd name="connsiteX10" fmla="*/ 176143 w 185628"/>
                <a:gd name="connsiteY10" fmla="*/ 104357 h 180508"/>
                <a:gd name="connsiteX11" fmla="*/ 177081 w 185628"/>
                <a:gd name="connsiteY11" fmla="*/ 147956 h 180508"/>
                <a:gd name="connsiteX12" fmla="*/ 119982 w 185628"/>
                <a:gd name="connsiteY12" fmla="*/ 153408 h 180508"/>
                <a:gd name="connsiteX13" fmla="*/ 91541 w 185628"/>
                <a:gd name="connsiteY13" fmla="*/ 177836 h 180508"/>
                <a:gd name="connsiteX14" fmla="*/ 42358 w 185628"/>
                <a:gd name="connsiteY14" fmla="*/ 160475 h 180508"/>
                <a:gd name="connsiteX15" fmla="*/ 42664 w 185628"/>
                <a:gd name="connsiteY15" fmla="*/ 127476 h 180508"/>
                <a:gd name="connsiteX16" fmla="*/ 42664 w 185628"/>
                <a:gd name="connsiteY16" fmla="*/ 127476 h 18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5628" h="180508">
                  <a:moveTo>
                    <a:pt x="42664" y="127476"/>
                  </a:moveTo>
                  <a:cubicBezTo>
                    <a:pt x="21311" y="124117"/>
                    <a:pt x="1377" y="110485"/>
                    <a:pt x="439" y="91706"/>
                  </a:cubicBezTo>
                  <a:cubicBezTo>
                    <a:pt x="-2789" y="74411"/>
                    <a:pt x="12304" y="61630"/>
                    <a:pt x="28640" y="56985"/>
                  </a:cubicBezTo>
                  <a:cubicBezTo>
                    <a:pt x="33787" y="55523"/>
                    <a:pt x="39065" y="54912"/>
                    <a:pt x="44321" y="55022"/>
                  </a:cubicBezTo>
                  <a:cubicBezTo>
                    <a:pt x="42380" y="42219"/>
                    <a:pt x="44430" y="28238"/>
                    <a:pt x="50232" y="19078"/>
                  </a:cubicBezTo>
                  <a:cubicBezTo>
                    <a:pt x="60396" y="3004"/>
                    <a:pt x="81923" y="-5611"/>
                    <a:pt x="100265" y="4073"/>
                  </a:cubicBezTo>
                  <a:cubicBezTo>
                    <a:pt x="108597" y="8478"/>
                    <a:pt x="115249" y="16046"/>
                    <a:pt x="119763" y="24989"/>
                  </a:cubicBezTo>
                  <a:cubicBezTo>
                    <a:pt x="125500" y="21543"/>
                    <a:pt x="132086" y="19231"/>
                    <a:pt x="139371" y="18424"/>
                  </a:cubicBezTo>
                  <a:cubicBezTo>
                    <a:pt x="159218" y="16221"/>
                    <a:pt x="179655" y="26952"/>
                    <a:pt x="182556" y="46450"/>
                  </a:cubicBezTo>
                  <a:cubicBezTo>
                    <a:pt x="184911" y="62219"/>
                    <a:pt x="175445" y="80169"/>
                    <a:pt x="161203" y="92077"/>
                  </a:cubicBezTo>
                  <a:cubicBezTo>
                    <a:pt x="166918" y="95175"/>
                    <a:pt x="172043" y="99275"/>
                    <a:pt x="176143" y="104357"/>
                  </a:cubicBezTo>
                  <a:cubicBezTo>
                    <a:pt x="186416" y="117116"/>
                    <a:pt x="190582" y="135764"/>
                    <a:pt x="177081" y="147956"/>
                  </a:cubicBezTo>
                  <a:cubicBezTo>
                    <a:pt x="164409" y="162743"/>
                    <a:pt x="139436" y="162656"/>
                    <a:pt x="119982" y="153408"/>
                  </a:cubicBezTo>
                  <a:cubicBezTo>
                    <a:pt x="112959" y="164444"/>
                    <a:pt x="102119" y="174063"/>
                    <a:pt x="91541" y="177836"/>
                  </a:cubicBezTo>
                  <a:cubicBezTo>
                    <a:pt x="72871" y="184488"/>
                    <a:pt x="50254" y="178730"/>
                    <a:pt x="42358" y="160475"/>
                  </a:cubicBezTo>
                  <a:cubicBezTo>
                    <a:pt x="38106" y="150660"/>
                    <a:pt x="38672" y="138708"/>
                    <a:pt x="42664" y="127476"/>
                  </a:cubicBezTo>
                  <a:lnTo>
                    <a:pt x="42664" y="12747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1283ACA2-87D8-43BA-BAFF-5A7622E2BF76}"/>
                </a:ext>
              </a:extLst>
            </p:cNvPr>
            <p:cNvSpPr/>
            <p:nvPr/>
          </p:nvSpPr>
          <p:spPr>
            <a:xfrm>
              <a:off x="1502514" y="6450412"/>
              <a:ext cx="124249" cy="120878"/>
            </a:xfrm>
            <a:custGeom>
              <a:avLst/>
              <a:gdLst>
                <a:gd name="connsiteX0" fmla="*/ 28560 w 124249"/>
                <a:gd name="connsiteY0" fmla="*/ 85331 h 120878"/>
                <a:gd name="connsiteX1" fmla="*/ 294 w 124249"/>
                <a:gd name="connsiteY1" fmla="*/ 61383 h 120878"/>
                <a:gd name="connsiteX2" fmla="*/ 19181 w 124249"/>
                <a:gd name="connsiteY2" fmla="*/ 38133 h 120878"/>
                <a:gd name="connsiteX3" fmla="*/ 29672 w 124249"/>
                <a:gd name="connsiteY3" fmla="*/ 36824 h 120878"/>
                <a:gd name="connsiteX4" fmla="*/ 33620 w 124249"/>
                <a:gd name="connsiteY4" fmla="*/ 12767 h 120878"/>
                <a:gd name="connsiteX5" fmla="*/ 67121 w 124249"/>
                <a:gd name="connsiteY5" fmla="*/ 2735 h 120878"/>
                <a:gd name="connsiteX6" fmla="*/ 80163 w 124249"/>
                <a:gd name="connsiteY6" fmla="*/ 16737 h 120878"/>
                <a:gd name="connsiteX7" fmla="*/ 93293 w 124249"/>
                <a:gd name="connsiteY7" fmla="*/ 12353 h 120878"/>
                <a:gd name="connsiteX8" fmla="*/ 122192 w 124249"/>
                <a:gd name="connsiteY8" fmla="*/ 31132 h 120878"/>
                <a:gd name="connsiteX9" fmla="*/ 107906 w 124249"/>
                <a:gd name="connsiteY9" fmla="*/ 61666 h 120878"/>
                <a:gd name="connsiteX10" fmla="*/ 117895 w 124249"/>
                <a:gd name="connsiteY10" fmla="*/ 69889 h 120878"/>
                <a:gd name="connsiteX11" fmla="*/ 118528 w 124249"/>
                <a:gd name="connsiteY11" fmla="*/ 99071 h 120878"/>
                <a:gd name="connsiteX12" fmla="*/ 80294 w 124249"/>
                <a:gd name="connsiteY12" fmla="*/ 102735 h 120878"/>
                <a:gd name="connsiteX13" fmla="*/ 61254 w 124249"/>
                <a:gd name="connsiteY13" fmla="*/ 119093 h 120878"/>
                <a:gd name="connsiteX14" fmla="*/ 28320 w 124249"/>
                <a:gd name="connsiteY14" fmla="*/ 107468 h 120878"/>
                <a:gd name="connsiteX15" fmla="*/ 28560 w 124249"/>
                <a:gd name="connsiteY15" fmla="*/ 85331 h 120878"/>
                <a:gd name="connsiteX16" fmla="*/ 28560 w 124249"/>
                <a:gd name="connsiteY16" fmla="*/ 85331 h 12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249" h="120878">
                  <a:moveTo>
                    <a:pt x="28560" y="85331"/>
                  </a:moveTo>
                  <a:cubicBezTo>
                    <a:pt x="14274" y="83084"/>
                    <a:pt x="926" y="73967"/>
                    <a:pt x="294" y="61383"/>
                  </a:cubicBezTo>
                  <a:cubicBezTo>
                    <a:pt x="-1866" y="49802"/>
                    <a:pt x="8233" y="41252"/>
                    <a:pt x="19181" y="38133"/>
                  </a:cubicBezTo>
                  <a:cubicBezTo>
                    <a:pt x="22628" y="37152"/>
                    <a:pt x="26161" y="36737"/>
                    <a:pt x="29672" y="36824"/>
                  </a:cubicBezTo>
                  <a:cubicBezTo>
                    <a:pt x="28364" y="28253"/>
                    <a:pt x="29738" y="18896"/>
                    <a:pt x="33620" y="12767"/>
                  </a:cubicBezTo>
                  <a:cubicBezTo>
                    <a:pt x="40425" y="2015"/>
                    <a:pt x="54841" y="-3765"/>
                    <a:pt x="67121" y="2735"/>
                  </a:cubicBezTo>
                  <a:cubicBezTo>
                    <a:pt x="72704" y="5679"/>
                    <a:pt x="77154" y="10761"/>
                    <a:pt x="80163" y="16737"/>
                  </a:cubicBezTo>
                  <a:cubicBezTo>
                    <a:pt x="84024" y="14425"/>
                    <a:pt x="88429" y="12877"/>
                    <a:pt x="93293" y="12353"/>
                  </a:cubicBezTo>
                  <a:cubicBezTo>
                    <a:pt x="106576" y="10870"/>
                    <a:pt x="120251" y="18067"/>
                    <a:pt x="122192" y="31132"/>
                  </a:cubicBezTo>
                  <a:cubicBezTo>
                    <a:pt x="123762" y="41688"/>
                    <a:pt x="117437" y="53706"/>
                    <a:pt x="107906" y="61666"/>
                  </a:cubicBezTo>
                  <a:cubicBezTo>
                    <a:pt x="111723" y="63738"/>
                    <a:pt x="115169" y="66486"/>
                    <a:pt x="117895" y="69889"/>
                  </a:cubicBezTo>
                  <a:cubicBezTo>
                    <a:pt x="124787" y="78438"/>
                    <a:pt x="127557" y="90914"/>
                    <a:pt x="118528" y="99071"/>
                  </a:cubicBezTo>
                  <a:cubicBezTo>
                    <a:pt x="110044" y="108973"/>
                    <a:pt x="93315" y="108908"/>
                    <a:pt x="80294" y="102735"/>
                  </a:cubicBezTo>
                  <a:cubicBezTo>
                    <a:pt x="75605" y="110129"/>
                    <a:pt x="68342" y="116563"/>
                    <a:pt x="61254" y="119093"/>
                  </a:cubicBezTo>
                  <a:cubicBezTo>
                    <a:pt x="48756" y="123542"/>
                    <a:pt x="33620" y="119682"/>
                    <a:pt x="28320" y="107468"/>
                  </a:cubicBezTo>
                  <a:cubicBezTo>
                    <a:pt x="25507" y="100860"/>
                    <a:pt x="25899" y="92855"/>
                    <a:pt x="28560" y="85331"/>
                  </a:cubicBezTo>
                  <a:lnTo>
                    <a:pt x="28560" y="8533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8DB4349B-509E-4B4D-9955-215AC15FDA7C}"/>
                </a:ext>
              </a:extLst>
            </p:cNvPr>
            <p:cNvSpPr/>
            <p:nvPr/>
          </p:nvSpPr>
          <p:spPr>
            <a:xfrm>
              <a:off x="1539219" y="6471143"/>
              <a:ext cx="64111" cy="73066"/>
            </a:xfrm>
            <a:custGeom>
              <a:avLst/>
              <a:gdLst>
                <a:gd name="connsiteX0" fmla="*/ 40078 w 64111"/>
                <a:gd name="connsiteY0" fmla="*/ 1350 h 73066"/>
                <a:gd name="connsiteX1" fmla="*/ 10961 w 64111"/>
                <a:gd name="connsiteY1" fmla="*/ 11208 h 73066"/>
                <a:gd name="connsiteX2" fmla="*/ 4592 w 64111"/>
                <a:gd name="connsiteY2" fmla="*/ 19518 h 73066"/>
                <a:gd name="connsiteX3" fmla="*/ 56 w 64111"/>
                <a:gd name="connsiteY3" fmla="*/ 37795 h 73066"/>
                <a:gd name="connsiteX4" fmla="*/ 4505 w 64111"/>
                <a:gd name="connsiteY4" fmla="*/ 56486 h 73066"/>
                <a:gd name="connsiteX5" fmla="*/ 9434 w 64111"/>
                <a:gd name="connsiteY5" fmla="*/ 64164 h 73066"/>
                <a:gd name="connsiteX6" fmla="*/ 20536 w 64111"/>
                <a:gd name="connsiteY6" fmla="*/ 71121 h 73066"/>
                <a:gd name="connsiteX7" fmla="*/ 38834 w 64111"/>
                <a:gd name="connsiteY7" fmla="*/ 71622 h 73066"/>
                <a:gd name="connsiteX8" fmla="*/ 63676 w 64111"/>
                <a:gd name="connsiteY8" fmla="*/ 42026 h 73066"/>
                <a:gd name="connsiteX9" fmla="*/ 40078 w 64111"/>
                <a:gd name="connsiteY9" fmla="*/ 1350 h 73066"/>
                <a:gd name="connsiteX10" fmla="*/ 40078 w 64111"/>
                <a:gd name="connsiteY10" fmla="*/ 1350 h 7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111" h="73066">
                  <a:moveTo>
                    <a:pt x="40078" y="1350"/>
                  </a:moveTo>
                  <a:cubicBezTo>
                    <a:pt x="28126" y="-2620"/>
                    <a:pt x="18049" y="2615"/>
                    <a:pt x="10961" y="11208"/>
                  </a:cubicBezTo>
                  <a:cubicBezTo>
                    <a:pt x="8453" y="13541"/>
                    <a:pt x="6272" y="16311"/>
                    <a:pt x="4592" y="19518"/>
                  </a:cubicBezTo>
                  <a:cubicBezTo>
                    <a:pt x="1582" y="25188"/>
                    <a:pt x="78" y="31513"/>
                    <a:pt x="56" y="37795"/>
                  </a:cubicBezTo>
                  <a:cubicBezTo>
                    <a:pt x="-337" y="44360"/>
                    <a:pt x="1364" y="50837"/>
                    <a:pt x="4505" y="56486"/>
                  </a:cubicBezTo>
                  <a:cubicBezTo>
                    <a:pt x="5661" y="59256"/>
                    <a:pt x="7253" y="61873"/>
                    <a:pt x="9434" y="64164"/>
                  </a:cubicBezTo>
                  <a:cubicBezTo>
                    <a:pt x="12684" y="67609"/>
                    <a:pt x="16501" y="69856"/>
                    <a:pt x="20536" y="71121"/>
                  </a:cubicBezTo>
                  <a:cubicBezTo>
                    <a:pt x="26119" y="73389"/>
                    <a:pt x="32400" y="73825"/>
                    <a:pt x="38834" y="71622"/>
                  </a:cubicBezTo>
                  <a:cubicBezTo>
                    <a:pt x="51616" y="68329"/>
                    <a:pt x="61408" y="56225"/>
                    <a:pt x="63676" y="42026"/>
                  </a:cubicBezTo>
                  <a:cubicBezTo>
                    <a:pt x="66359" y="25428"/>
                    <a:pt x="56392" y="6780"/>
                    <a:pt x="40078" y="1350"/>
                  </a:cubicBezTo>
                  <a:lnTo>
                    <a:pt x="40078" y="1350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5C5DFD1-F926-41A9-9033-A66D57AE17F0}"/>
                </a:ext>
              </a:extLst>
            </p:cNvPr>
            <p:cNvSpPr/>
            <p:nvPr/>
          </p:nvSpPr>
          <p:spPr>
            <a:xfrm>
              <a:off x="1254826" y="6361460"/>
              <a:ext cx="64079" cy="66847"/>
            </a:xfrm>
            <a:custGeom>
              <a:avLst/>
              <a:gdLst>
                <a:gd name="connsiteX0" fmla="*/ 48243 w 64079"/>
                <a:gd name="connsiteY0" fmla="*/ 4228 h 66847"/>
                <a:gd name="connsiteX1" fmla="*/ 9377 w 64079"/>
                <a:gd name="connsiteY1" fmla="*/ 10182 h 66847"/>
                <a:gd name="connsiteX2" fmla="*/ 5429 w 64079"/>
                <a:gd name="connsiteY2" fmla="*/ 14850 h 66847"/>
                <a:gd name="connsiteX3" fmla="*/ 1067 w 64079"/>
                <a:gd name="connsiteY3" fmla="*/ 40411 h 66847"/>
                <a:gd name="connsiteX4" fmla="*/ 1198 w 64079"/>
                <a:gd name="connsiteY4" fmla="*/ 40826 h 66847"/>
                <a:gd name="connsiteX5" fmla="*/ 4578 w 64079"/>
                <a:gd name="connsiteY5" fmla="*/ 52647 h 66847"/>
                <a:gd name="connsiteX6" fmla="*/ 49006 w 64079"/>
                <a:gd name="connsiteY6" fmla="*/ 59016 h 66847"/>
                <a:gd name="connsiteX7" fmla="*/ 62485 w 64079"/>
                <a:gd name="connsiteY7" fmla="*/ 42244 h 66847"/>
                <a:gd name="connsiteX8" fmla="*/ 48243 w 64079"/>
                <a:gd name="connsiteY8" fmla="*/ 4228 h 66847"/>
                <a:gd name="connsiteX9" fmla="*/ 48243 w 64079"/>
                <a:gd name="connsiteY9" fmla="*/ 4228 h 6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79" h="66847">
                  <a:moveTo>
                    <a:pt x="48243" y="4228"/>
                  </a:moveTo>
                  <a:cubicBezTo>
                    <a:pt x="35527" y="-2948"/>
                    <a:pt x="18930" y="-1007"/>
                    <a:pt x="9377" y="10182"/>
                  </a:cubicBezTo>
                  <a:cubicBezTo>
                    <a:pt x="7959" y="11578"/>
                    <a:pt x="6607" y="13105"/>
                    <a:pt x="5429" y="14850"/>
                  </a:cubicBezTo>
                  <a:cubicBezTo>
                    <a:pt x="500" y="22134"/>
                    <a:pt x="-1376" y="31927"/>
                    <a:pt x="1067" y="40411"/>
                  </a:cubicBezTo>
                  <a:cubicBezTo>
                    <a:pt x="1111" y="40542"/>
                    <a:pt x="1176" y="40695"/>
                    <a:pt x="1198" y="40826"/>
                  </a:cubicBezTo>
                  <a:cubicBezTo>
                    <a:pt x="1678" y="45101"/>
                    <a:pt x="2746" y="49179"/>
                    <a:pt x="4578" y="52647"/>
                  </a:cubicBezTo>
                  <a:cubicBezTo>
                    <a:pt x="13630" y="69659"/>
                    <a:pt x="35440" y="70880"/>
                    <a:pt x="49006" y="59016"/>
                  </a:cubicBezTo>
                  <a:cubicBezTo>
                    <a:pt x="55157" y="55308"/>
                    <a:pt x="60086" y="49550"/>
                    <a:pt x="62485" y="42244"/>
                  </a:cubicBezTo>
                  <a:cubicBezTo>
                    <a:pt x="67131" y="28132"/>
                    <a:pt x="61394" y="11665"/>
                    <a:pt x="48243" y="4228"/>
                  </a:cubicBezTo>
                  <a:lnTo>
                    <a:pt x="48243" y="422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05FA94C9-8CED-491D-9F5D-467C752515E6}"/>
                </a:ext>
              </a:extLst>
            </p:cNvPr>
            <p:cNvSpPr/>
            <p:nvPr/>
          </p:nvSpPr>
          <p:spPr>
            <a:xfrm>
              <a:off x="1270833" y="6382772"/>
              <a:ext cx="26717" cy="26745"/>
            </a:xfrm>
            <a:custGeom>
              <a:avLst/>
              <a:gdLst>
                <a:gd name="connsiteX0" fmla="*/ 14002 w 26717"/>
                <a:gd name="connsiteY0" fmla="*/ 15 h 26745"/>
                <a:gd name="connsiteX1" fmla="*/ 0 w 26717"/>
                <a:gd name="connsiteY1" fmla="*/ 12731 h 26745"/>
                <a:gd name="connsiteX2" fmla="*/ 12716 w 26717"/>
                <a:gd name="connsiteY2" fmla="*/ 26733 h 26745"/>
                <a:gd name="connsiteX3" fmla="*/ 26718 w 26717"/>
                <a:gd name="connsiteY3" fmla="*/ 14017 h 26745"/>
                <a:gd name="connsiteX4" fmla="*/ 14002 w 26717"/>
                <a:gd name="connsiteY4" fmla="*/ 15 h 26745"/>
                <a:gd name="connsiteX5" fmla="*/ 14002 w 26717"/>
                <a:gd name="connsiteY5" fmla="*/ 15 h 2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17" h="26745">
                  <a:moveTo>
                    <a:pt x="14002" y="15"/>
                  </a:moveTo>
                  <a:cubicBezTo>
                    <a:pt x="7023" y="-334"/>
                    <a:pt x="22" y="5489"/>
                    <a:pt x="0" y="12731"/>
                  </a:cubicBezTo>
                  <a:cubicBezTo>
                    <a:pt x="-22" y="19971"/>
                    <a:pt x="5213" y="26362"/>
                    <a:pt x="12716" y="26733"/>
                  </a:cubicBezTo>
                  <a:cubicBezTo>
                    <a:pt x="19695" y="27060"/>
                    <a:pt x="26696" y="21258"/>
                    <a:pt x="26718" y="14017"/>
                  </a:cubicBezTo>
                  <a:cubicBezTo>
                    <a:pt x="26740" y="6776"/>
                    <a:pt x="21484" y="386"/>
                    <a:pt x="14002" y="15"/>
                  </a:cubicBezTo>
                  <a:lnTo>
                    <a:pt x="14002" y="1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56A3A51-B8DA-470A-9B31-9694AC7F4CAE}"/>
                </a:ext>
              </a:extLst>
            </p:cNvPr>
            <p:cNvSpPr/>
            <p:nvPr/>
          </p:nvSpPr>
          <p:spPr>
            <a:xfrm>
              <a:off x="1560854" y="6495771"/>
              <a:ext cx="21705" cy="22473"/>
            </a:xfrm>
            <a:custGeom>
              <a:avLst/>
              <a:gdLst>
                <a:gd name="connsiteX0" fmla="*/ 11398 w 21705"/>
                <a:gd name="connsiteY0" fmla="*/ 16 h 22473"/>
                <a:gd name="connsiteX1" fmla="*/ 10307 w 21705"/>
                <a:gd name="connsiteY1" fmla="*/ 22459 h 22473"/>
                <a:gd name="connsiteX2" fmla="*/ 11398 w 21705"/>
                <a:gd name="connsiteY2" fmla="*/ 16 h 22473"/>
                <a:gd name="connsiteX3" fmla="*/ 11398 w 21705"/>
                <a:gd name="connsiteY3" fmla="*/ 16 h 2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5" h="22473">
                  <a:moveTo>
                    <a:pt x="11398" y="16"/>
                  </a:moveTo>
                  <a:cubicBezTo>
                    <a:pt x="-3040" y="-682"/>
                    <a:pt x="-4153" y="21761"/>
                    <a:pt x="10307" y="22459"/>
                  </a:cubicBezTo>
                  <a:cubicBezTo>
                    <a:pt x="24746" y="23135"/>
                    <a:pt x="25858" y="714"/>
                    <a:pt x="11398" y="16"/>
                  </a:cubicBezTo>
                  <a:lnTo>
                    <a:pt x="11398" y="16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D4DE9804-3753-4748-B6EA-21BEEE630273}"/>
                </a:ext>
              </a:extLst>
            </p:cNvPr>
            <p:cNvSpPr/>
            <p:nvPr/>
          </p:nvSpPr>
          <p:spPr>
            <a:xfrm>
              <a:off x="963611" y="6102764"/>
              <a:ext cx="66754" cy="65744"/>
            </a:xfrm>
            <a:custGeom>
              <a:avLst/>
              <a:gdLst>
                <a:gd name="connsiteX0" fmla="*/ 56534 w 66754"/>
                <a:gd name="connsiteY0" fmla="*/ 12082 h 65744"/>
                <a:gd name="connsiteX1" fmla="*/ 26675 w 66754"/>
                <a:gd name="connsiteY1" fmla="*/ 43 h 65744"/>
                <a:gd name="connsiteX2" fmla="*/ 67 w 66754"/>
                <a:gd name="connsiteY2" fmla="*/ 25539 h 65744"/>
                <a:gd name="connsiteX3" fmla="*/ 47613 w 66754"/>
                <a:gd name="connsiteY3" fmla="*/ 63620 h 65744"/>
                <a:gd name="connsiteX4" fmla="*/ 59500 w 66754"/>
                <a:gd name="connsiteY4" fmla="*/ 53543 h 65744"/>
                <a:gd name="connsiteX5" fmla="*/ 64909 w 66754"/>
                <a:gd name="connsiteY5" fmla="*/ 45037 h 65744"/>
                <a:gd name="connsiteX6" fmla="*/ 56534 w 66754"/>
                <a:gd name="connsiteY6" fmla="*/ 12082 h 65744"/>
                <a:gd name="connsiteX7" fmla="*/ 56534 w 66754"/>
                <a:gd name="connsiteY7" fmla="*/ 12082 h 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754" h="65744">
                  <a:moveTo>
                    <a:pt x="56534" y="12082"/>
                  </a:moveTo>
                  <a:cubicBezTo>
                    <a:pt x="48878" y="5103"/>
                    <a:pt x="36991" y="631"/>
                    <a:pt x="26675" y="43"/>
                  </a:cubicBezTo>
                  <a:cubicBezTo>
                    <a:pt x="11691" y="-808"/>
                    <a:pt x="1026" y="11209"/>
                    <a:pt x="67" y="25539"/>
                  </a:cubicBezTo>
                  <a:cubicBezTo>
                    <a:pt x="-1482" y="48745"/>
                    <a:pt x="24298" y="73173"/>
                    <a:pt x="47613" y="63620"/>
                  </a:cubicBezTo>
                  <a:cubicBezTo>
                    <a:pt x="52935" y="61439"/>
                    <a:pt x="56883" y="57862"/>
                    <a:pt x="59500" y="53543"/>
                  </a:cubicBezTo>
                  <a:cubicBezTo>
                    <a:pt x="61768" y="51144"/>
                    <a:pt x="63622" y="48309"/>
                    <a:pt x="64909" y="45037"/>
                  </a:cubicBezTo>
                  <a:cubicBezTo>
                    <a:pt x="69358" y="33652"/>
                    <a:pt x="65454" y="20217"/>
                    <a:pt x="56534" y="12082"/>
                  </a:cubicBezTo>
                  <a:lnTo>
                    <a:pt x="56534" y="12082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B1ACA67D-BF7C-4750-8AEF-815DDF9DADDB}"/>
                </a:ext>
              </a:extLst>
            </p:cNvPr>
            <p:cNvSpPr/>
            <p:nvPr/>
          </p:nvSpPr>
          <p:spPr>
            <a:xfrm>
              <a:off x="959195" y="6100207"/>
              <a:ext cx="48515" cy="51978"/>
            </a:xfrm>
            <a:custGeom>
              <a:avLst/>
              <a:gdLst>
                <a:gd name="connsiteX0" fmla="*/ 44286 w 48515"/>
                <a:gd name="connsiteY0" fmla="*/ 5218 h 51978"/>
                <a:gd name="connsiteX1" fmla="*/ 11331 w 48515"/>
                <a:gd name="connsiteY1" fmla="*/ 50976 h 51978"/>
                <a:gd name="connsiteX2" fmla="*/ 29717 w 48515"/>
                <a:gd name="connsiteY2" fmla="*/ 49863 h 51978"/>
                <a:gd name="connsiteX3" fmla="*/ 44286 w 48515"/>
                <a:gd name="connsiteY3" fmla="*/ 5218 h 51978"/>
                <a:gd name="connsiteX4" fmla="*/ 44286 w 48515"/>
                <a:gd name="connsiteY4" fmla="*/ 5218 h 5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15" h="51978">
                  <a:moveTo>
                    <a:pt x="44286" y="5218"/>
                  </a:moveTo>
                  <a:cubicBezTo>
                    <a:pt x="5071" y="-14150"/>
                    <a:pt x="-13664" y="24738"/>
                    <a:pt x="11331" y="50976"/>
                  </a:cubicBezTo>
                  <a:cubicBezTo>
                    <a:pt x="17263" y="52524"/>
                    <a:pt x="23566" y="52372"/>
                    <a:pt x="29717" y="49863"/>
                  </a:cubicBezTo>
                  <a:cubicBezTo>
                    <a:pt x="46751" y="42884"/>
                    <a:pt x="53708" y="21030"/>
                    <a:pt x="44286" y="5218"/>
                  </a:cubicBezTo>
                  <a:lnTo>
                    <a:pt x="44286" y="521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003BDB5-2D41-47F3-8CF0-CF8FDBAB3482}"/>
                </a:ext>
              </a:extLst>
            </p:cNvPr>
            <p:cNvSpPr/>
            <p:nvPr/>
          </p:nvSpPr>
          <p:spPr>
            <a:xfrm>
              <a:off x="979637" y="6185431"/>
              <a:ext cx="76630" cy="70213"/>
            </a:xfrm>
            <a:custGeom>
              <a:avLst/>
              <a:gdLst>
                <a:gd name="connsiteX0" fmla="*/ 68992 w 76630"/>
                <a:gd name="connsiteY0" fmla="*/ 10201 h 70213"/>
                <a:gd name="connsiteX1" fmla="*/ 30322 w 76630"/>
                <a:gd name="connsiteY1" fmla="*/ 1542 h 70213"/>
                <a:gd name="connsiteX2" fmla="*/ 790 w 76630"/>
                <a:gd name="connsiteY2" fmla="*/ 29590 h 70213"/>
                <a:gd name="connsiteX3" fmla="*/ 1336 w 76630"/>
                <a:gd name="connsiteY3" fmla="*/ 45141 h 70213"/>
                <a:gd name="connsiteX4" fmla="*/ 27137 w 76630"/>
                <a:gd name="connsiteY4" fmla="*/ 70180 h 70213"/>
                <a:gd name="connsiteX5" fmla="*/ 64564 w 76630"/>
                <a:gd name="connsiteY5" fmla="*/ 52186 h 70213"/>
                <a:gd name="connsiteX6" fmla="*/ 68992 w 76630"/>
                <a:gd name="connsiteY6" fmla="*/ 10201 h 70213"/>
                <a:gd name="connsiteX7" fmla="*/ 68992 w 76630"/>
                <a:gd name="connsiteY7" fmla="*/ 10201 h 7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30" h="70213">
                  <a:moveTo>
                    <a:pt x="68992" y="10201"/>
                  </a:moveTo>
                  <a:cubicBezTo>
                    <a:pt x="59111" y="735"/>
                    <a:pt x="43321" y="-2122"/>
                    <a:pt x="30322" y="1542"/>
                  </a:cubicBezTo>
                  <a:cubicBezTo>
                    <a:pt x="16385" y="5468"/>
                    <a:pt x="4346" y="15108"/>
                    <a:pt x="790" y="29590"/>
                  </a:cubicBezTo>
                  <a:cubicBezTo>
                    <a:pt x="-475" y="34760"/>
                    <a:pt x="-169" y="40168"/>
                    <a:pt x="1336" y="45141"/>
                  </a:cubicBezTo>
                  <a:cubicBezTo>
                    <a:pt x="3124" y="58315"/>
                    <a:pt x="13222" y="69525"/>
                    <a:pt x="27137" y="70180"/>
                  </a:cubicBezTo>
                  <a:cubicBezTo>
                    <a:pt x="40943" y="70834"/>
                    <a:pt x="55425" y="61935"/>
                    <a:pt x="64564" y="52186"/>
                  </a:cubicBezTo>
                  <a:cubicBezTo>
                    <a:pt x="75818" y="40168"/>
                    <a:pt x="82776" y="23396"/>
                    <a:pt x="68992" y="10201"/>
                  </a:cubicBezTo>
                  <a:lnTo>
                    <a:pt x="68992" y="1020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3A2F8595-BA83-48E0-B112-7925C5B24C18}"/>
                </a:ext>
              </a:extLst>
            </p:cNvPr>
            <p:cNvSpPr/>
            <p:nvPr/>
          </p:nvSpPr>
          <p:spPr>
            <a:xfrm>
              <a:off x="972060" y="6189962"/>
              <a:ext cx="63107" cy="67993"/>
            </a:xfrm>
            <a:custGeom>
              <a:avLst/>
              <a:gdLst>
                <a:gd name="connsiteX0" fmla="*/ 29895 w 63107"/>
                <a:gd name="connsiteY0" fmla="*/ 0 h 67993"/>
                <a:gd name="connsiteX1" fmla="*/ 56700 w 63107"/>
                <a:gd name="connsiteY1" fmla="*/ 59717 h 67993"/>
                <a:gd name="connsiteX2" fmla="*/ 51618 w 63107"/>
                <a:gd name="connsiteY2" fmla="*/ 12454 h 67993"/>
                <a:gd name="connsiteX3" fmla="*/ 29895 w 63107"/>
                <a:gd name="connsiteY3" fmla="*/ 0 h 67993"/>
                <a:gd name="connsiteX4" fmla="*/ 29895 w 63107"/>
                <a:gd name="connsiteY4" fmla="*/ 0 h 67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07" h="67993">
                  <a:moveTo>
                    <a:pt x="29895" y="0"/>
                  </a:moveTo>
                  <a:cubicBezTo>
                    <a:pt x="-22232" y="24689"/>
                    <a:pt x="-1665" y="91145"/>
                    <a:pt x="56700" y="59717"/>
                  </a:cubicBezTo>
                  <a:cubicBezTo>
                    <a:pt x="65250" y="44362"/>
                    <a:pt x="66798" y="26958"/>
                    <a:pt x="51618" y="12454"/>
                  </a:cubicBezTo>
                  <a:cubicBezTo>
                    <a:pt x="45577" y="6674"/>
                    <a:pt x="38030" y="2530"/>
                    <a:pt x="29895" y="0"/>
                  </a:cubicBezTo>
                  <a:lnTo>
                    <a:pt x="29895" y="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8FBC1D9-2B98-4311-BE84-89C11DF9F797}"/>
                </a:ext>
              </a:extLst>
            </p:cNvPr>
            <p:cNvSpPr/>
            <p:nvPr/>
          </p:nvSpPr>
          <p:spPr>
            <a:xfrm>
              <a:off x="1235813" y="6114082"/>
              <a:ext cx="86841" cy="93851"/>
            </a:xfrm>
            <a:custGeom>
              <a:avLst/>
              <a:gdLst>
                <a:gd name="connsiteX0" fmla="*/ 86361 w 86841"/>
                <a:gd name="connsiteY0" fmla="*/ 39587 h 93851"/>
                <a:gd name="connsiteX1" fmla="*/ 69960 w 86841"/>
                <a:gd name="connsiteY1" fmla="*/ 11605 h 93851"/>
                <a:gd name="connsiteX2" fmla="*/ 35935 w 86841"/>
                <a:gd name="connsiteY2" fmla="*/ 481 h 93851"/>
                <a:gd name="connsiteX3" fmla="*/ 1519 w 86841"/>
                <a:gd name="connsiteY3" fmla="*/ 37450 h 93851"/>
                <a:gd name="connsiteX4" fmla="*/ 1301 w 86841"/>
                <a:gd name="connsiteY4" fmla="*/ 38671 h 93851"/>
                <a:gd name="connsiteX5" fmla="*/ 952 w 86841"/>
                <a:gd name="connsiteY5" fmla="*/ 40503 h 93851"/>
                <a:gd name="connsiteX6" fmla="*/ 799 w 86841"/>
                <a:gd name="connsiteY6" fmla="*/ 42095 h 93851"/>
                <a:gd name="connsiteX7" fmla="*/ 712 w 86841"/>
                <a:gd name="connsiteY7" fmla="*/ 42728 h 93851"/>
                <a:gd name="connsiteX8" fmla="*/ 384 w 86841"/>
                <a:gd name="connsiteY8" fmla="*/ 54135 h 93851"/>
                <a:gd name="connsiteX9" fmla="*/ 908 w 86841"/>
                <a:gd name="connsiteY9" fmla="*/ 56251 h 93851"/>
                <a:gd name="connsiteX10" fmla="*/ 1562 w 86841"/>
                <a:gd name="connsiteY10" fmla="*/ 59544 h 93851"/>
                <a:gd name="connsiteX11" fmla="*/ 1671 w 86841"/>
                <a:gd name="connsiteY11" fmla="*/ 60067 h 93851"/>
                <a:gd name="connsiteX12" fmla="*/ 6012 w 86841"/>
                <a:gd name="connsiteY12" fmla="*/ 71954 h 93851"/>
                <a:gd name="connsiteX13" fmla="*/ 6142 w 86841"/>
                <a:gd name="connsiteY13" fmla="*/ 72238 h 93851"/>
                <a:gd name="connsiteX14" fmla="*/ 8454 w 86841"/>
                <a:gd name="connsiteY14" fmla="*/ 75923 h 93851"/>
                <a:gd name="connsiteX15" fmla="*/ 18771 w 86841"/>
                <a:gd name="connsiteY15" fmla="*/ 86763 h 93851"/>
                <a:gd name="connsiteX16" fmla="*/ 41911 w 86841"/>
                <a:gd name="connsiteY16" fmla="*/ 93808 h 93851"/>
                <a:gd name="connsiteX17" fmla="*/ 76874 w 86841"/>
                <a:gd name="connsiteY17" fmla="*/ 75945 h 93851"/>
                <a:gd name="connsiteX18" fmla="*/ 82740 w 86841"/>
                <a:gd name="connsiteY18" fmla="*/ 65062 h 93851"/>
                <a:gd name="connsiteX19" fmla="*/ 86361 w 86841"/>
                <a:gd name="connsiteY19" fmla="*/ 39587 h 93851"/>
                <a:gd name="connsiteX20" fmla="*/ 86361 w 86841"/>
                <a:gd name="connsiteY20" fmla="*/ 39587 h 9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6841" h="93851">
                  <a:moveTo>
                    <a:pt x="86361" y="39587"/>
                  </a:moveTo>
                  <a:cubicBezTo>
                    <a:pt x="84747" y="28224"/>
                    <a:pt x="78466" y="18475"/>
                    <a:pt x="69960" y="11605"/>
                  </a:cubicBezTo>
                  <a:cubicBezTo>
                    <a:pt x="61105" y="3077"/>
                    <a:pt x="49109" y="-1569"/>
                    <a:pt x="35935" y="481"/>
                  </a:cubicBezTo>
                  <a:cubicBezTo>
                    <a:pt x="16764" y="3448"/>
                    <a:pt x="5227" y="19675"/>
                    <a:pt x="1519" y="37450"/>
                  </a:cubicBezTo>
                  <a:cubicBezTo>
                    <a:pt x="1432" y="37864"/>
                    <a:pt x="1366" y="38257"/>
                    <a:pt x="1301" y="38671"/>
                  </a:cubicBezTo>
                  <a:cubicBezTo>
                    <a:pt x="1191" y="39282"/>
                    <a:pt x="1061" y="39893"/>
                    <a:pt x="952" y="40503"/>
                  </a:cubicBezTo>
                  <a:cubicBezTo>
                    <a:pt x="864" y="41027"/>
                    <a:pt x="864" y="41572"/>
                    <a:pt x="799" y="42095"/>
                  </a:cubicBezTo>
                  <a:cubicBezTo>
                    <a:pt x="777" y="42314"/>
                    <a:pt x="733" y="42510"/>
                    <a:pt x="712" y="42728"/>
                  </a:cubicBezTo>
                  <a:cubicBezTo>
                    <a:pt x="-73" y="46567"/>
                    <a:pt x="-248" y="50449"/>
                    <a:pt x="384" y="54135"/>
                  </a:cubicBezTo>
                  <a:cubicBezTo>
                    <a:pt x="515" y="54877"/>
                    <a:pt x="755" y="55531"/>
                    <a:pt x="908" y="56251"/>
                  </a:cubicBezTo>
                  <a:cubicBezTo>
                    <a:pt x="1061" y="57363"/>
                    <a:pt x="1344" y="58432"/>
                    <a:pt x="1562" y="59544"/>
                  </a:cubicBezTo>
                  <a:cubicBezTo>
                    <a:pt x="1606" y="59718"/>
                    <a:pt x="1628" y="59893"/>
                    <a:pt x="1671" y="60067"/>
                  </a:cubicBezTo>
                  <a:cubicBezTo>
                    <a:pt x="2609" y="64211"/>
                    <a:pt x="4027" y="68225"/>
                    <a:pt x="6012" y="71954"/>
                  </a:cubicBezTo>
                  <a:cubicBezTo>
                    <a:pt x="6055" y="72041"/>
                    <a:pt x="6099" y="72150"/>
                    <a:pt x="6142" y="72238"/>
                  </a:cubicBezTo>
                  <a:cubicBezTo>
                    <a:pt x="6841" y="73524"/>
                    <a:pt x="7626" y="74724"/>
                    <a:pt x="8454" y="75923"/>
                  </a:cubicBezTo>
                  <a:cubicBezTo>
                    <a:pt x="11224" y="80111"/>
                    <a:pt x="14605" y="83862"/>
                    <a:pt x="18771" y="86763"/>
                  </a:cubicBezTo>
                  <a:cubicBezTo>
                    <a:pt x="26252" y="91954"/>
                    <a:pt x="34300" y="94201"/>
                    <a:pt x="41911" y="93808"/>
                  </a:cubicBezTo>
                  <a:cubicBezTo>
                    <a:pt x="55456" y="93786"/>
                    <a:pt x="68542" y="87003"/>
                    <a:pt x="76874" y="75945"/>
                  </a:cubicBezTo>
                  <a:cubicBezTo>
                    <a:pt x="79425" y="72565"/>
                    <a:pt x="81366" y="68901"/>
                    <a:pt x="82740" y="65062"/>
                  </a:cubicBezTo>
                  <a:cubicBezTo>
                    <a:pt x="86317" y="57319"/>
                    <a:pt x="87648" y="48552"/>
                    <a:pt x="86361" y="39587"/>
                  </a:cubicBezTo>
                  <a:lnTo>
                    <a:pt x="86361" y="3958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006521CA-016B-45F3-A999-DF5272CB58AF}"/>
                </a:ext>
              </a:extLst>
            </p:cNvPr>
            <p:cNvSpPr/>
            <p:nvPr/>
          </p:nvSpPr>
          <p:spPr>
            <a:xfrm>
              <a:off x="1258423" y="6140760"/>
              <a:ext cx="35289" cy="35327"/>
            </a:xfrm>
            <a:custGeom>
              <a:avLst/>
              <a:gdLst>
                <a:gd name="connsiteX0" fmla="*/ 18495 w 35289"/>
                <a:gd name="connsiteY0" fmla="*/ 19 h 35327"/>
                <a:gd name="connsiteX1" fmla="*/ 0 w 35289"/>
                <a:gd name="connsiteY1" fmla="*/ 16813 h 35327"/>
                <a:gd name="connsiteX2" fmla="*/ 16794 w 35289"/>
                <a:gd name="connsiteY2" fmla="*/ 35308 h 35327"/>
                <a:gd name="connsiteX3" fmla="*/ 35289 w 35289"/>
                <a:gd name="connsiteY3" fmla="*/ 18515 h 35327"/>
                <a:gd name="connsiteX4" fmla="*/ 18495 w 35289"/>
                <a:gd name="connsiteY4" fmla="*/ 19 h 35327"/>
                <a:gd name="connsiteX5" fmla="*/ 18495 w 35289"/>
                <a:gd name="connsiteY5" fmla="*/ 19 h 3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89" h="35327">
                  <a:moveTo>
                    <a:pt x="18495" y="19"/>
                  </a:moveTo>
                  <a:cubicBezTo>
                    <a:pt x="9270" y="-439"/>
                    <a:pt x="22" y="7260"/>
                    <a:pt x="0" y="16813"/>
                  </a:cubicBezTo>
                  <a:cubicBezTo>
                    <a:pt x="-43" y="26388"/>
                    <a:pt x="6892" y="34829"/>
                    <a:pt x="16794" y="35308"/>
                  </a:cubicBezTo>
                  <a:cubicBezTo>
                    <a:pt x="26020" y="35767"/>
                    <a:pt x="35246" y="28068"/>
                    <a:pt x="35289" y="18515"/>
                  </a:cubicBezTo>
                  <a:cubicBezTo>
                    <a:pt x="35311" y="8940"/>
                    <a:pt x="28376" y="499"/>
                    <a:pt x="18495" y="19"/>
                  </a:cubicBezTo>
                  <a:lnTo>
                    <a:pt x="18495" y="19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2F163870-D1F9-4FA0-AF8A-C13BAA416909}"/>
                </a:ext>
              </a:extLst>
            </p:cNvPr>
            <p:cNvSpPr/>
            <p:nvPr/>
          </p:nvSpPr>
          <p:spPr>
            <a:xfrm>
              <a:off x="1444961" y="6121091"/>
              <a:ext cx="177306" cy="180810"/>
            </a:xfrm>
            <a:custGeom>
              <a:avLst/>
              <a:gdLst>
                <a:gd name="connsiteX0" fmla="*/ 60356 w 177306"/>
                <a:gd name="connsiteY0" fmla="*/ 2218 h 180810"/>
                <a:gd name="connsiteX1" fmla="*/ 37062 w 177306"/>
                <a:gd name="connsiteY1" fmla="*/ 55849 h 180810"/>
                <a:gd name="connsiteX2" fmla="*/ 28142 w 177306"/>
                <a:gd name="connsiteY2" fmla="*/ 57093 h 180810"/>
                <a:gd name="connsiteX3" fmla="*/ 94 w 177306"/>
                <a:gd name="connsiteY3" fmla="*/ 88172 h 180810"/>
                <a:gd name="connsiteX4" fmla="*/ 26637 w 177306"/>
                <a:gd name="connsiteY4" fmla="*/ 127475 h 180810"/>
                <a:gd name="connsiteX5" fmla="*/ 38654 w 177306"/>
                <a:gd name="connsiteY5" fmla="*/ 131510 h 180810"/>
                <a:gd name="connsiteX6" fmla="*/ 37389 w 177306"/>
                <a:gd name="connsiteY6" fmla="*/ 148282 h 180810"/>
                <a:gd name="connsiteX7" fmla="*/ 64565 w 177306"/>
                <a:gd name="connsiteY7" fmla="*/ 180103 h 180810"/>
                <a:gd name="connsiteX8" fmla="*/ 106964 w 177306"/>
                <a:gd name="connsiteY8" fmla="*/ 158860 h 180810"/>
                <a:gd name="connsiteX9" fmla="*/ 107204 w 177306"/>
                <a:gd name="connsiteY9" fmla="*/ 158467 h 180810"/>
                <a:gd name="connsiteX10" fmla="*/ 116430 w 177306"/>
                <a:gd name="connsiteY10" fmla="*/ 162895 h 180810"/>
                <a:gd name="connsiteX11" fmla="*/ 174598 w 177306"/>
                <a:gd name="connsiteY11" fmla="*/ 137987 h 180810"/>
                <a:gd name="connsiteX12" fmla="*/ 158306 w 177306"/>
                <a:gd name="connsiteY12" fmla="*/ 90266 h 180810"/>
                <a:gd name="connsiteX13" fmla="*/ 166921 w 177306"/>
                <a:gd name="connsiteY13" fmla="*/ 79165 h 180810"/>
                <a:gd name="connsiteX14" fmla="*/ 152221 w 177306"/>
                <a:gd name="connsiteY14" fmla="*/ 17616 h 180810"/>
                <a:gd name="connsiteX15" fmla="*/ 111065 w 177306"/>
                <a:gd name="connsiteY15" fmla="*/ 18750 h 180810"/>
                <a:gd name="connsiteX16" fmla="*/ 60356 w 177306"/>
                <a:gd name="connsiteY16" fmla="*/ 2218 h 180810"/>
                <a:gd name="connsiteX17" fmla="*/ 60356 w 177306"/>
                <a:gd name="connsiteY17" fmla="*/ 2218 h 18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6" h="180810">
                  <a:moveTo>
                    <a:pt x="60356" y="2218"/>
                  </a:moveTo>
                  <a:cubicBezTo>
                    <a:pt x="37368" y="10636"/>
                    <a:pt x="31304" y="34737"/>
                    <a:pt x="37062" y="55849"/>
                  </a:cubicBezTo>
                  <a:cubicBezTo>
                    <a:pt x="34031" y="55958"/>
                    <a:pt x="31043" y="56373"/>
                    <a:pt x="28142" y="57093"/>
                  </a:cubicBezTo>
                  <a:cubicBezTo>
                    <a:pt x="13202" y="60800"/>
                    <a:pt x="1271" y="72316"/>
                    <a:pt x="94" y="88172"/>
                  </a:cubicBezTo>
                  <a:cubicBezTo>
                    <a:pt x="-1215" y="105904"/>
                    <a:pt x="11391" y="120583"/>
                    <a:pt x="26637" y="127475"/>
                  </a:cubicBezTo>
                  <a:cubicBezTo>
                    <a:pt x="30344" y="129154"/>
                    <a:pt x="34401" y="130528"/>
                    <a:pt x="38654" y="131510"/>
                  </a:cubicBezTo>
                  <a:cubicBezTo>
                    <a:pt x="37237" y="137028"/>
                    <a:pt x="36757" y="142742"/>
                    <a:pt x="37389" y="148282"/>
                  </a:cubicBezTo>
                  <a:cubicBezTo>
                    <a:pt x="39134" y="163571"/>
                    <a:pt x="49014" y="176897"/>
                    <a:pt x="64565" y="180103"/>
                  </a:cubicBezTo>
                  <a:cubicBezTo>
                    <a:pt x="81970" y="183702"/>
                    <a:pt x="98153" y="173102"/>
                    <a:pt x="106964" y="158860"/>
                  </a:cubicBezTo>
                  <a:lnTo>
                    <a:pt x="107204" y="158467"/>
                  </a:lnTo>
                  <a:cubicBezTo>
                    <a:pt x="110018" y="160234"/>
                    <a:pt x="113071" y="161717"/>
                    <a:pt x="116430" y="162895"/>
                  </a:cubicBezTo>
                  <a:cubicBezTo>
                    <a:pt x="137652" y="170332"/>
                    <a:pt x="166267" y="159492"/>
                    <a:pt x="174598" y="137987"/>
                  </a:cubicBezTo>
                  <a:cubicBezTo>
                    <a:pt x="182101" y="118685"/>
                    <a:pt x="173159" y="101062"/>
                    <a:pt x="158306" y="90266"/>
                  </a:cubicBezTo>
                  <a:cubicBezTo>
                    <a:pt x="161621" y="87147"/>
                    <a:pt x="164522" y="83483"/>
                    <a:pt x="166921" y="79165"/>
                  </a:cubicBezTo>
                  <a:cubicBezTo>
                    <a:pt x="177848" y="59492"/>
                    <a:pt x="171981" y="29481"/>
                    <a:pt x="152221" y="17616"/>
                  </a:cubicBezTo>
                  <a:cubicBezTo>
                    <a:pt x="138066" y="9110"/>
                    <a:pt x="123191" y="11116"/>
                    <a:pt x="111065" y="18750"/>
                  </a:cubicBezTo>
                  <a:cubicBezTo>
                    <a:pt x="99287" y="4115"/>
                    <a:pt x="78044" y="-4260"/>
                    <a:pt x="60356" y="2218"/>
                  </a:cubicBezTo>
                  <a:lnTo>
                    <a:pt x="60356" y="221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FAE9FC2-488D-4DE1-B51D-447B05A53B94}"/>
                </a:ext>
              </a:extLst>
            </p:cNvPr>
            <p:cNvSpPr/>
            <p:nvPr/>
          </p:nvSpPr>
          <p:spPr>
            <a:xfrm>
              <a:off x="1482530" y="6156286"/>
              <a:ext cx="117070" cy="119378"/>
            </a:xfrm>
            <a:custGeom>
              <a:avLst/>
              <a:gdLst>
                <a:gd name="connsiteX0" fmla="*/ 39842 w 117070"/>
                <a:gd name="connsiteY0" fmla="*/ 1462 h 119378"/>
                <a:gd name="connsiteX1" fmla="*/ 24466 w 117070"/>
                <a:gd name="connsiteY1" fmla="*/ 36882 h 119378"/>
                <a:gd name="connsiteX2" fmla="*/ 18577 w 117070"/>
                <a:gd name="connsiteY2" fmla="*/ 37711 h 119378"/>
                <a:gd name="connsiteX3" fmla="*/ 60 w 117070"/>
                <a:gd name="connsiteY3" fmla="*/ 58213 h 119378"/>
                <a:gd name="connsiteX4" fmla="*/ 17595 w 117070"/>
                <a:gd name="connsiteY4" fmla="*/ 84167 h 119378"/>
                <a:gd name="connsiteX5" fmla="*/ 25534 w 117070"/>
                <a:gd name="connsiteY5" fmla="*/ 86828 h 119378"/>
                <a:gd name="connsiteX6" fmla="*/ 24684 w 117070"/>
                <a:gd name="connsiteY6" fmla="*/ 97886 h 119378"/>
                <a:gd name="connsiteX7" fmla="*/ 42634 w 117070"/>
                <a:gd name="connsiteY7" fmla="*/ 118911 h 119378"/>
                <a:gd name="connsiteX8" fmla="*/ 70638 w 117070"/>
                <a:gd name="connsiteY8" fmla="*/ 104887 h 119378"/>
                <a:gd name="connsiteX9" fmla="*/ 70791 w 117070"/>
                <a:gd name="connsiteY9" fmla="*/ 104625 h 119378"/>
                <a:gd name="connsiteX10" fmla="*/ 76876 w 117070"/>
                <a:gd name="connsiteY10" fmla="*/ 107548 h 119378"/>
                <a:gd name="connsiteX11" fmla="*/ 115284 w 117070"/>
                <a:gd name="connsiteY11" fmla="*/ 91103 h 119378"/>
                <a:gd name="connsiteX12" fmla="*/ 104531 w 117070"/>
                <a:gd name="connsiteY12" fmla="*/ 59608 h 119378"/>
                <a:gd name="connsiteX13" fmla="*/ 110224 w 117070"/>
                <a:gd name="connsiteY13" fmla="*/ 52280 h 119378"/>
                <a:gd name="connsiteX14" fmla="*/ 100518 w 117070"/>
                <a:gd name="connsiteY14" fmla="*/ 11625 h 119378"/>
                <a:gd name="connsiteX15" fmla="*/ 73343 w 117070"/>
                <a:gd name="connsiteY15" fmla="*/ 12367 h 119378"/>
                <a:gd name="connsiteX16" fmla="*/ 39842 w 117070"/>
                <a:gd name="connsiteY16" fmla="*/ 1462 h 119378"/>
                <a:gd name="connsiteX17" fmla="*/ 39842 w 117070"/>
                <a:gd name="connsiteY17" fmla="*/ 1462 h 11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7070" h="119378">
                  <a:moveTo>
                    <a:pt x="39842" y="1462"/>
                  </a:moveTo>
                  <a:cubicBezTo>
                    <a:pt x="24662" y="7023"/>
                    <a:pt x="20671" y="22923"/>
                    <a:pt x="24466" y="36882"/>
                  </a:cubicBezTo>
                  <a:cubicBezTo>
                    <a:pt x="22459" y="36948"/>
                    <a:pt x="20496" y="37231"/>
                    <a:pt x="18577" y="37711"/>
                  </a:cubicBezTo>
                  <a:cubicBezTo>
                    <a:pt x="8719" y="40154"/>
                    <a:pt x="823" y="47765"/>
                    <a:pt x="60" y="58213"/>
                  </a:cubicBezTo>
                  <a:cubicBezTo>
                    <a:pt x="-791" y="69925"/>
                    <a:pt x="7519" y="79608"/>
                    <a:pt x="17595" y="84167"/>
                  </a:cubicBezTo>
                  <a:cubicBezTo>
                    <a:pt x="20038" y="85279"/>
                    <a:pt x="22721" y="86173"/>
                    <a:pt x="25534" y="86828"/>
                  </a:cubicBezTo>
                  <a:cubicBezTo>
                    <a:pt x="24597" y="90470"/>
                    <a:pt x="24269" y="94243"/>
                    <a:pt x="24684" y="97886"/>
                  </a:cubicBezTo>
                  <a:cubicBezTo>
                    <a:pt x="25840" y="107984"/>
                    <a:pt x="32361" y="116795"/>
                    <a:pt x="42634" y="118911"/>
                  </a:cubicBezTo>
                  <a:cubicBezTo>
                    <a:pt x="54128" y="121288"/>
                    <a:pt x="64815" y="114287"/>
                    <a:pt x="70638" y="104887"/>
                  </a:cubicBezTo>
                  <a:lnTo>
                    <a:pt x="70791" y="104625"/>
                  </a:lnTo>
                  <a:cubicBezTo>
                    <a:pt x="72645" y="105803"/>
                    <a:pt x="74673" y="106784"/>
                    <a:pt x="76876" y="107548"/>
                  </a:cubicBezTo>
                  <a:cubicBezTo>
                    <a:pt x="90900" y="112455"/>
                    <a:pt x="109788" y="105301"/>
                    <a:pt x="115284" y="91103"/>
                  </a:cubicBezTo>
                  <a:cubicBezTo>
                    <a:pt x="120235" y="78365"/>
                    <a:pt x="114325" y="66718"/>
                    <a:pt x="104531" y="59608"/>
                  </a:cubicBezTo>
                  <a:cubicBezTo>
                    <a:pt x="106713" y="57558"/>
                    <a:pt x="108632" y="55115"/>
                    <a:pt x="110224" y="52280"/>
                  </a:cubicBezTo>
                  <a:cubicBezTo>
                    <a:pt x="117443" y="39303"/>
                    <a:pt x="113561" y="19477"/>
                    <a:pt x="100518" y="11625"/>
                  </a:cubicBezTo>
                  <a:cubicBezTo>
                    <a:pt x="91162" y="6020"/>
                    <a:pt x="81347" y="7329"/>
                    <a:pt x="73343" y="12367"/>
                  </a:cubicBezTo>
                  <a:cubicBezTo>
                    <a:pt x="65556" y="2727"/>
                    <a:pt x="51511" y="-2813"/>
                    <a:pt x="39842" y="1462"/>
                  </a:cubicBezTo>
                  <a:lnTo>
                    <a:pt x="39842" y="14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8DE3381-9815-48FE-B46D-C31C174BF8A6}"/>
                </a:ext>
              </a:extLst>
            </p:cNvPr>
            <p:cNvSpPr/>
            <p:nvPr/>
          </p:nvSpPr>
          <p:spPr>
            <a:xfrm>
              <a:off x="1511245" y="6173991"/>
              <a:ext cx="74334" cy="77656"/>
            </a:xfrm>
            <a:custGeom>
              <a:avLst/>
              <a:gdLst>
                <a:gd name="connsiteX0" fmla="*/ 64388 w 74334"/>
                <a:gd name="connsiteY0" fmla="*/ 10213 h 77656"/>
                <a:gd name="connsiteX1" fmla="*/ 4257 w 74334"/>
                <a:gd name="connsiteY1" fmla="*/ 58545 h 77656"/>
                <a:gd name="connsiteX2" fmla="*/ 72305 w 74334"/>
                <a:gd name="connsiteY2" fmla="*/ 51042 h 77656"/>
                <a:gd name="connsiteX3" fmla="*/ 64388 w 74334"/>
                <a:gd name="connsiteY3" fmla="*/ 10213 h 77656"/>
                <a:gd name="connsiteX4" fmla="*/ 64388 w 74334"/>
                <a:gd name="connsiteY4" fmla="*/ 10213 h 7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34" h="77656">
                  <a:moveTo>
                    <a:pt x="64388" y="10213"/>
                  </a:moveTo>
                  <a:cubicBezTo>
                    <a:pt x="39502" y="-18402"/>
                    <a:pt x="-15678" y="18065"/>
                    <a:pt x="4257" y="58545"/>
                  </a:cubicBezTo>
                  <a:cubicBezTo>
                    <a:pt x="19044" y="88556"/>
                    <a:pt x="62839" y="81075"/>
                    <a:pt x="72305" y="51042"/>
                  </a:cubicBezTo>
                  <a:cubicBezTo>
                    <a:pt x="76667" y="37214"/>
                    <a:pt x="73984" y="21227"/>
                    <a:pt x="64388" y="10213"/>
                  </a:cubicBezTo>
                  <a:lnTo>
                    <a:pt x="64388" y="1021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322" name="Graphic 1943">
              <a:extLst>
                <a:ext uri="{FF2B5EF4-FFF2-40B4-BE49-F238E27FC236}">
                  <a16:creationId xmlns:a16="http://schemas.microsoft.com/office/drawing/2014/main" id="{75E8DC38-F372-403E-894A-A1EF98826394}"/>
                </a:ext>
              </a:extLst>
            </p:cNvPr>
            <p:cNvGrpSpPr/>
            <p:nvPr/>
          </p:nvGrpSpPr>
          <p:grpSpPr>
            <a:xfrm>
              <a:off x="1534640" y="5529339"/>
              <a:ext cx="4177383" cy="2077293"/>
              <a:chOff x="1534640" y="5529339"/>
              <a:chExt cx="4177383" cy="2077293"/>
            </a:xfrm>
          </p:grpSpPr>
          <p:sp>
            <p:nvSpPr>
              <p:cNvPr id="1898" name="Freeform: Shape 1897">
                <a:extLst>
                  <a:ext uri="{FF2B5EF4-FFF2-40B4-BE49-F238E27FC236}">
                    <a16:creationId xmlns:a16="http://schemas.microsoft.com/office/drawing/2014/main" id="{655BD4A2-EAEB-441F-8ACE-746D9FA0DDA6}"/>
                  </a:ext>
                </a:extLst>
              </p:cNvPr>
              <p:cNvSpPr/>
              <p:nvPr/>
            </p:nvSpPr>
            <p:spPr>
              <a:xfrm>
                <a:off x="1534640" y="6196897"/>
                <a:ext cx="27316" cy="27185"/>
              </a:xfrm>
              <a:custGeom>
                <a:avLst/>
                <a:gdLst>
                  <a:gd name="connsiteX0" fmla="*/ 26991 w 27316"/>
                  <a:gd name="connsiteY0" fmla="*/ 10643 h 27185"/>
                  <a:gd name="connsiteX1" fmla="*/ 18201 w 27316"/>
                  <a:gd name="connsiteY1" fmla="*/ 959 h 27185"/>
                  <a:gd name="connsiteX2" fmla="*/ 17765 w 27316"/>
                  <a:gd name="connsiteY2" fmla="*/ 785 h 27185"/>
                  <a:gd name="connsiteX3" fmla="*/ 4439 w 27316"/>
                  <a:gd name="connsiteY3" fmla="*/ 3620 h 27185"/>
                  <a:gd name="connsiteX4" fmla="*/ 317 w 27316"/>
                  <a:gd name="connsiteY4" fmla="*/ 16619 h 27185"/>
                  <a:gd name="connsiteX5" fmla="*/ 9303 w 27316"/>
                  <a:gd name="connsiteY5" fmla="*/ 26521 h 27185"/>
                  <a:gd name="connsiteX6" fmla="*/ 22629 w 27316"/>
                  <a:gd name="connsiteY6" fmla="*/ 23686 h 27185"/>
                  <a:gd name="connsiteX7" fmla="*/ 22934 w 27316"/>
                  <a:gd name="connsiteY7" fmla="*/ 23358 h 27185"/>
                  <a:gd name="connsiteX8" fmla="*/ 26991 w 27316"/>
                  <a:gd name="connsiteY8" fmla="*/ 10643 h 27185"/>
                  <a:gd name="connsiteX9" fmla="*/ 26991 w 27316"/>
                  <a:gd name="connsiteY9" fmla="*/ 10643 h 2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316" h="27185">
                    <a:moveTo>
                      <a:pt x="26991" y="10643"/>
                    </a:moveTo>
                    <a:cubicBezTo>
                      <a:pt x="25922" y="5823"/>
                      <a:pt x="22542" y="2835"/>
                      <a:pt x="18201" y="959"/>
                    </a:cubicBezTo>
                    <a:cubicBezTo>
                      <a:pt x="18049" y="894"/>
                      <a:pt x="17918" y="828"/>
                      <a:pt x="17765" y="785"/>
                    </a:cubicBezTo>
                    <a:cubicBezTo>
                      <a:pt x="13446" y="-1091"/>
                      <a:pt x="7754" y="610"/>
                      <a:pt x="4439" y="3620"/>
                    </a:cubicBezTo>
                    <a:cubicBezTo>
                      <a:pt x="862" y="6870"/>
                      <a:pt x="-730" y="11908"/>
                      <a:pt x="317" y="16619"/>
                    </a:cubicBezTo>
                    <a:cubicBezTo>
                      <a:pt x="1342" y="21221"/>
                      <a:pt x="4831" y="25060"/>
                      <a:pt x="9303" y="26521"/>
                    </a:cubicBezTo>
                    <a:cubicBezTo>
                      <a:pt x="13599" y="27939"/>
                      <a:pt x="19423" y="27132"/>
                      <a:pt x="22629" y="23686"/>
                    </a:cubicBezTo>
                    <a:lnTo>
                      <a:pt x="22934" y="23358"/>
                    </a:lnTo>
                    <a:cubicBezTo>
                      <a:pt x="26271" y="19803"/>
                      <a:pt x="28103" y="15572"/>
                      <a:pt x="26991" y="10643"/>
                    </a:cubicBezTo>
                    <a:lnTo>
                      <a:pt x="26991" y="10643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99" name="Freeform: Shape 1898">
                <a:extLst>
                  <a:ext uri="{FF2B5EF4-FFF2-40B4-BE49-F238E27FC236}">
                    <a16:creationId xmlns:a16="http://schemas.microsoft.com/office/drawing/2014/main" id="{B62FC964-C3AC-469A-BB51-1267C64BB41C}"/>
                  </a:ext>
                </a:extLst>
              </p:cNvPr>
              <p:cNvSpPr/>
              <p:nvPr/>
            </p:nvSpPr>
            <p:spPr>
              <a:xfrm>
                <a:off x="4938494" y="5529339"/>
                <a:ext cx="773522" cy="2077271"/>
              </a:xfrm>
              <a:custGeom>
                <a:avLst/>
                <a:gdLst>
                  <a:gd name="connsiteX0" fmla="*/ 741175 w 773522"/>
                  <a:gd name="connsiteY0" fmla="*/ 1195675 h 2077271"/>
                  <a:gd name="connsiteX1" fmla="*/ 587106 w 773522"/>
                  <a:gd name="connsiteY1" fmla="*/ 785378 h 2077271"/>
                  <a:gd name="connsiteX2" fmla="*/ 299581 w 773522"/>
                  <a:gd name="connsiteY2" fmla="*/ 429149 h 2077271"/>
                  <a:gd name="connsiteX3" fmla="*/ 147235 w 773522"/>
                  <a:gd name="connsiteY3" fmla="*/ 227163 h 2077271"/>
                  <a:gd name="connsiteX4" fmla="*/ 27082 w 773522"/>
                  <a:gd name="connsiteY4" fmla="*/ 3781 h 2077271"/>
                  <a:gd name="connsiteX5" fmla="*/ 9088 w 773522"/>
                  <a:gd name="connsiteY5" fmla="*/ 9714 h 2077271"/>
                  <a:gd name="connsiteX6" fmla="*/ 9655 w 773522"/>
                  <a:gd name="connsiteY6" fmla="*/ 29975 h 2077271"/>
                  <a:gd name="connsiteX7" fmla="*/ 34432 w 773522"/>
                  <a:gd name="connsiteY7" fmla="*/ 522279 h 2077271"/>
                  <a:gd name="connsiteX8" fmla="*/ 243091 w 773522"/>
                  <a:gd name="connsiteY8" fmla="*/ 1007866 h 2077271"/>
                  <a:gd name="connsiteX9" fmla="*/ 505906 w 773522"/>
                  <a:gd name="connsiteY9" fmla="*/ 1469679 h 2077271"/>
                  <a:gd name="connsiteX10" fmla="*/ 605318 w 773522"/>
                  <a:gd name="connsiteY10" fmla="*/ 1959954 h 2077271"/>
                  <a:gd name="connsiteX11" fmla="*/ 605951 w 773522"/>
                  <a:gd name="connsiteY11" fmla="*/ 2027763 h 2077271"/>
                  <a:gd name="connsiteX12" fmla="*/ 708394 w 773522"/>
                  <a:gd name="connsiteY12" fmla="*/ 2077272 h 2077271"/>
                  <a:gd name="connsiteX13" fmla="*/ 741175 w 773522"/>
                  <a:gd name="connsiteY13" fmla="*/ 1195675 h 2077271"/>
                  <a:gd name="connsiteX14" fmla="*/ 741175 w 773522"/>
                  <a:gd name="connsiteY14" fmla="*/ 1195675 h 2077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3522" h="2077271">
                    <a:moveTo>
                      <a:pt x="741175" y="1195675"/>
                    </a:moveTo>
                    <a:cubicBezTo>
                      <a:pt x="708482" y="1053079"/>
                      <a:pt x="656726" y="914997"/>
                      <a:pt x="587106" y="785378"/>
                    </a:cubicBezTo>
                    <a:cubicBezTo>
                      <a:pt x="513846" y="648998"/>
                      <a:pt x="404380" y="544264"/>
                      <a:pt x="299581" y="429149"/>
                    </a:cubicBezTo>
                    <a:cubicBezTo>
                      <a:pt x="242372" y="366335"/>
                      <a:pt x="190768" y="298854"/>
                      <a:pt x="147235" y="227163"/>
                    </a:cubicBezTo>
                    <a:cubicBezTo>
                      <a:pt x="103287" y="154753"/>
                      <a:pt x="74192" y="73945"/>
                      <a:pt x="27082" y="3781"/>
                    </a:cubicBezTo>
                    <a:cubicBezTo>
                      <a:pt x="21891" y="-3961"/>
                      <a:pt x="9219" y="1273"/>
                      <a:pt x="9088" y="9714"/>
                    </a:cubicBezTo>
                    <a:cubicBezTo>
                      <a:pt x="8979" y="16475"/>
                      <a:pt x="9241" y="23214"/>
                      <a:pt x="9655" y="29975"/>
                    </a:cubicBezTo>
                    <a:cubicBezTo>
                      <a:pt x="-8011" y="197021"/>
                      <a:pt x="-2384" y="352813"/>
                      <a:pt x="34432" y="522279"/>
                    </a:cubicBezTo>
                    <a:cubicBezTo>
                      <a:pt x="72251" y="696435"/>
                      <a:pt x="144399" y="857527"/>
                      <a:pt x="243091" y="1007866"/>
                    </a:cubicBezTo>
                    <a:cubicBezTo>
                      <a:pt x="341805" y="1158292"/>
                      <a:pt x="444009" y="1301172"/>
                      <a:pt x="505906" y="1469679"/>
                    </a:cubicBezTo>
                    <a:cubicBezTo>
                      <a:pt x="563769" y="1627149"/>
                      <a:pt x="599517" y="1791643"/>
                      <a:pt x="605318" y="1959954"/>
                    </a:cubicBezTo>
                    <a:cubicBezTo>
                      <a:pt x="606104" y="1982593"/>
                      <a:pt x="606278" y="2005189"/>
                      <a:pt x="605951" y="2027763"/>
                    </a:cubicBezTo>
                    <a:lnTo>
                      <a:pt x="708394" y="2077272"/>
                    </a:lnTo>
                    <a:cubicBezTo>
                      <a:pt x="777250" y="1773912"/>
                      <a:pt x="796857" y="1438533"/>
                      <a:pt x="741175" y="1195675"/>
                    </a:cubicBezTo>
                    <a:lnTo>
                      <a:pt x="741175" y="1195675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00" name="Freeform: Shape 1899">
                <a:extLst>
                  <a:ext uri="{FF2B5EF4-FFF2-40B4-BE49-F238E27FC236}">
                    <a16:creationId xmlns:a16="http://schemas.microsoft.com/office/drawing/2014/main" id="{962ED2CE-A581-4CE7-861E-61670A3753BF}"/>
                  </a:ext>
                </a:extLst>
              </p:cNvPr>
              <p:cNvSpPr/>
              <p:nvPr/>
            </p:nvSpPr>
            <p:spPr>
              <a:xfrm>
                <a:off x="4942043" y="5529365"/>
                <a:ext cx="769980" cy="2077267"/>
              </a:xfrm>
              <a:custGeom>
                <a:avLst/>
                <a:gdLst>
                  <a:gd name="connsiteX0" fmla="*/ 737627 w 769980"/>
                  <a:gd name="connsiteY0" fmla="*/ 1195671 h 2077267"/>
                  <a:gd name="connsiteX1" fmla="*/ 583558 w 769980"/>
                  <a:gd name="connsiteY1" fmla="*/ 785352 h 2077267"/>
                  <a:gd name="connsiteX2" fmla="*/ 296032 w 769980"/>
                  <a:gd name="connsiteY2" fmla="*/ 429123 h 2077267"/>
                  <a:gd name="connsiteX3" fmla="*/ 143708 w 769980"/>
                  <a:gd name="connsiteY3" fmla="*/ 227159 h 2077267"/>
                  <a:gd name="connsiteX4" fmla="*/ 23577 w 769980"/>
                  <a:gd name="connsiteY4" fmla="*/ 3777 h 2077267"/>
                  <a:gd name="connsiteX5" fmla="*/ 5562 w 769980"/>
                  <a:gd name="connsiteY5" fmla="*/ 9688 h 2077267"/>
                  <a:gd name="connsiteX6" fmla="*/ 6150 w 769980"/>
                  <a:gd name="connsiteY6" fmla="*/ 29950 h 2077267"/>
                  <a:gd name="connsiteX7" fmla="*/ 22 w 769980"/>
                  <a:gd name="connsiteY7" fmla="*/ 100746 h 2077267"/>
                  <a:gd name="connsiteX8" fmla="*/ 0 w 769980"/>
                  <a:gd name="connsiteY8" fmla="*/ 100921 h 2077267"/>
                  <a:gd name="connsiteX9" fmla="*/ 22 w 769980"/>
                  <a:gd name="connsiteY9" fmla="*/ 100986 h 2077267"/>
                  <a:gd name="connsiteX10" fmla="*/ 344429 w 769980"/>
                  <a:gd name="connsiteY10" fmla="*/ 842190 h 2077267"/>
                  <a:gd name="connsiteX11" fmla="*/ 606503 w 769980"/>
                  <a:gd name="connsiteY11" fmla="*/ 1426206 h 2077267"/>
                  <a:gd name="connsiteX12" fmla="*/ 671498 w 769980"/>
                  <a:gd name="connsiteY12" fmla="*/ 2061150 h 2077267"/>
                  <a:gd name="connsiteX13" fmla="*/ 704846 w 769980"/>
                  <a:gd name="connsiteY13" fmla="*/ 2077268 h 2077267"/>
                  <a:gd name="connsiteX14" fmla="*/ 737627 w 769980"/>
                  <a:gd name="connsiteY14" fmla="*/ 1195671 h 2077267"/>
                  <a:gd name="connsiteX15" fmla="*/ 737627 w 769980"/>
                  <a:gd name="connsiteY15" fmla="*/ 1195671 h 2077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9980" h="2077267">
                    <a:moveTo>
                      <a:pt x="737627" y="1195671"/>
                    </a:moveTo>
                    <a:cubicBezTo>
                      <a:pt x="704955" y="1053074"/>
                      <a:pt x="653177" y="915015"/>
                      <a:pt x="583558" y="785352"/>
                    </a:cubicBezTo>
                    <a:cubicBezTo>
                      <a:pt x="510319" y="648994"/>
                      <a:pt x="400831" y="544238"/>
                      <a:pt x="296032" y="429123"/>
                    </a:cubicBezTo>
                    <a:cubicBezTo>
                      <a:pt x="238845" y="366331"/>
                      <a:pt x="187242" y="298828"/>
                      <a:pt x="143708" y="227159"/>
                    </a:cubicBezTo>
                    <a:cubicBezTo>
                      <a:pt x="99739" y="154749"/>
                      <a:pt x="70644" y="73919"/>
                      <a:pt x="23577" y="3777"/>
                    </a:cubicBezTo>
                    <a:cubicBezTo>
                      <a:pt x="18364" y="-3966"/>
                      <a:pt x="5692" y="1291"/>
                      <a:pt x="5562" y="9688"/>
                    </a:cubicBezTo>
                    <a:cubicBezTo>
                      <a:pt x="5453" y="16449"/>
                      <a:pt x="5714" y="23210"/>
                      <a:pt x="6150" y="29950"/>
                    </a:cubicBezTo>
                    <a:cubicBezTo>
                      <a:pt x="3642" y="53767"/>
                      <a:pt x="1548" y="77322"/>
                      <a:pt x="22" y="100746"/>
                    </a:cubicBezTo>
                    <a:lnTo>
                      <a:pt x="0" y="100921"/>
                    </a:lnTo>
                    <a:lnTo>
                      <a:pt x="22" y="100986"/>
                    </a:lnTo>
                    <a:cubicBezTo>
                      <a:pt x="-44" y="108750"/>
                      <a:pt x="56118" y="438785"/>
                      <a:pt x="344429" y="842190"/>
                    </a:cubicBezTo>
                    <a:cubicBezTo>
                      <a:pt x="460112" y="1004001"/>
                      <a:pt x="533678" y="1156216"/>
                      <a:pt x="606503" y="1426206"/>
                    </a:cubicBezTo>
                    <a:cubicBezTo>
                      <a:pt x="663101" y="1635935"/>
                      <a:pt x="690429" y="1855849"/>
                      <a:pt x="671498" y="2061150"/>
                    </a:cubicBezTo>
                    <a:lnTo>
                      <a:pt x="704846" y="2077268"/>
                    </a:lnTo>
                    <a:cubicBezTo>
                      <a:pt x="773723" y="1773886"/>
                      <a:pt x="793309" y="1438507"/>
                      <a:pt x="737627" y="1195671"/>
                    </a:cubicBezTo>
                    <a:lnTo>
                      <a:pt x="737627" y="1195671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01" name="Freeform: Shape 1900">
                <a:extLst>
                  <a:ext uri="{FF2B5EF4-FFF2-40B4-BE49-F238E27FC236}">
                    <a16:creationId xmlns:a16="http://schemas.microsoft.com/office/drawing/2014/main" id="{9AFC54EF-5ED0-4956-894C-01233A4408DB}"/>
                  </a:ext>
                </a:extLst>
              </p:cNvPr>
              <p:cNvSpPr/>
              <p:nvPr/>
            </p:nvSpPr>
            <p:spPr>
              <a:xfrm>
                <a:off x="4939229" y="5627571"/>
                <a:ext cx="680906" cy="1962617"/>
              </a:xfrm>
              <a:custGeom>
                <a:avLst/>
                <a:gdLst>
                  <a:gd name="connsiteX0" fmla="*/ 2944 w 680906"/>
                  <a:gd name="connsiteY0" fmla="*/ 2998 h 1962617"/>
                  <a:gd name="connsiteX1" fmla="*/ 0 w 680906"/>
                  <a:gd name="connsiteY1" fmla="*/ 71156 h 1962617"/>
                  <a:gd name="connsiteX2" fmla="*/ 361245 w 680906"/>
                  <a:gd name="connsiteY2" fmla="*/ 785904 h 1962617"/>
                  <a:gd name="connsiteX3" fmla="*/ 592283 w 680906"/>
                  <a:gd name="connsiteY3" fmla="*/ 1263093 h 1962617"/>
                  <a:gd name="connsiteX4" fmla="*/ 654835 w 680906"/>
                  <a:gd name="connsiteY4" fmla="*/ 1801264 h 1962617"/>
                  <a:gd name="connsiteX5" fmla="*/ 648946 w 680906"/>
                  <a:gd name="connsiteY5" fmla="*/ 1950665 h 1962617"/>
                  <a:gd name="connsiteX6" fmla="*/ 673679 w 680906"/>
                  <a:gd name="connsiteY6" fmla="*/ 1962617 h 1962617"/>
                  <a:gd name="connsiteX7" fmla="*/ 641029 w 680906"/>
                  <a:gd name="connsiteY7" fmla="*/ 1356463 h 1962617"/>
                  <a:gd name="connsiteX8" fmla="*/ 176315 w 680906"/>
                  <a:gd name="connsiteY8" fmla="*/ 443044 h 1962617"/>
                  <a:gd name="connsiteX9" fmla="*/ 2944 w 680906"/>
                  <a:gd name="connsiteY9" fmla="*/ 2998 h 1962617"/>
                  <a:gd name="connsiteX10" fmla="*/ 2944 w 680906"/>
                  <a:gd name="connsiteY10" fmla="*/ 2998 h 1962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0906" h="1962617">
                    <a:moveTo>
                      <a:pt x="2944" y="2998"/>
                    </a:moveTo>
                    <a:cubicBezTo>
                      <a:pt x="1483" y="25812"/>
                      <a:pt x="502" y="48516"/>
                      <a:pt x="0" y="71156"/>
                    </a:cubicBezTo>
                    <a:cubicBezTo>
                      <a:pt x="54351" y="330415"/>
                      <a:pt x="220743" y="562696"/>
                      <a:pt x="361245" y="785904"/>
                    </a:cubicBezTo>
                    <a:cubicBezTo>
                      <a:pt x="456295" y="936919"/>
                      <a:pt x="543078" y="1092470"/>
                      <a:pt x="592283" y="1263093"/>
                    </a:cubicBezTo>
                    <a:cubicBezTo>
                      <a:pt x="642512" y="1437183"/>
                      <a:pt x="657321" y="1619518"/>
                      <a:pt x="654835" y="1801264"/>
                    </a:cubicBezTo>
                    <a:cubicBezTo>
                      <a:pt x="654158" y="1851079"/>
                      <a:pt x="652021" y="1900872"/>
                      <a:pt x="648946" y="1950665"/>
                    </a:cubicBezTo>
                    <a:lnTo>
                      <a:pt x="673679" y="1962617"/>
                    </a:lnTo>
                    <a:cubicBezTo>
                      <a:pt x="688008" y="1758319"/>
                      <a:pt x="682948" y="1553956"/>
                      <a:pt x="641029" y="1356463"/>
                    </a:cubicBezTo>
                    <a:cubicBezTo>
                      <a:pt x="568465" y="1014563"/>
                      <a:pt x="347461" y="743090"/>
                      <a:pt x="176315" y="443044"/>
                    </a:cubicBezTo>
                    <a:cubicBezTo>
                      <a:pt x="117253" y="339489"/>
                      <a:pt x="-10644" y="-37264"/>
                      <a:pt x="2944" y="2998"/>
                    </a:cubicBezTo>
                    <a:lnTo>
                      <a:pt x="2944" y="2998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02" name="Freeform: Shape 1901">
                <a:extLst>
                  <a:ext uri="{FF2B5EF4-FFF2-40B4-BE49-F238E27FC236}">
                    <a16:creationId xmlns:a16="http://schemas.microsoft.com/office/drawing/2014/main" id="{FB851517-5C9D-4AF9-BAF0-AE33C4071028}"/>
                  </a:ext>
                </a:extLst>
              </p:cNvPr>
              <p:cNvSpPr/>
              <p:nvPr/>
            </p:nvSpPr>
            <p:spPr>
              <a:xfrm>
                <a:off x="4953078" y="5529390"/>
                <a:ext cx="706651" cy="2075562"/>
              </a:xfrm>
              <a:custGeom>
                <a:avLst/>
                <a:gdLst>
                  <a:gd name="connsiteX0" fmla="*/ 4449 w 706651"/>
                  <a:gd name="connsiteY0" fmla="*/ 0 h 2075562"/>
                  <a:gd name="connsiteX1" fmla="*/ 0 w 706651"/>
                  <a:gd name="connsiteY1" fmla="*/ 1374 h 2075562"/>
                  <a:gd name="connsiteX2" fmla="*/ 144537 w 706651"/>
                  <a:gd name="connsiteY2" fmla="*/ 317559 h 2075562"/>
                  <a:gd name="connsiteX3" fmla="*/ 401922 w 706651"/>
                  <a:gd name="connsiteY3" fmla="*/ 646154 h 2075562"/>
                  <a:gd name="connsiteX4" fmla="*/ 575336 w 706651"/>
                  <a:gd name="connsiteY4" fmla="*/ 1043867 h 2075562"/>
                  <a:gd name="connsiteX5" fmla="*/ 667856 w 706651"/>
                  <a:gd name="connsiteY5" fmla="*/ 2064679 h 2075562"/>
                  <a:gd name="connsiteX6" fmla="*/ 690386 w 706651"/>
                  <a:gd name="connsiteY6" fmla="*/ 2075563 h 2075562"/>
                  <a:gd name="connsiteX7" fmla="*/ 649317 w 706651"/>
                  <a:gd name="connsiteY7" fmla="*/ 1183562 h 2075562"/>
                  <a:gd name="connsiteX8" fmla="*/ 475292 w 706651"/>
                  <a:gd name="connsiteY8" fmla="*/ 725282 h 2075562"/>
                  <a:gd name="connsiteX9" fmla="*/ 236272 w 706651"/>
                  <a:gd name="connsiteY9" fmla="*/ 394724 h 2075562"/>
                  <a:gd name="connsiteX10" fmla="*/ 4449 w 706651"/>
                  <a:gd name="connsiteY10" fmla="*/ 0 h 2075562"/>
                  <a:gd name="connsiteX11" fmla="*/ 4449 w 706651"/>
                  <a:gd name="connsiteY11" fmla="*/ 0 h 207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6651" h="2075562">
                    <a:moveTo>
                      <a:pt x="4449" y="0"/>
                    </a:moveTo>
                    <a:cubicBezTo>
                      <a:pt x="2923" y="131"/>
                      <a:pt x="1396" y="611"/>
                      <a:pt x="0" y="1374"/>
                    </a:cubicBezTo>
                    <a:cubicBezTo>
                      <a:pt x="24144" y="117209"/>
                      <a:pt x="74832" y="220001"/>
                      <a:pt x="144537" y="317559"/>
                    </a:cubicBezTo>
                    <a:cubicBezTo>
                      <a:pt x="225236" y="430493"/>
                      <a:pt x="328966" y="528313"/>
                      <a:pt x="401922" y="646154"/>
                    </a:cubicBezTo>
                    <a:cubicBezTo>
                      <a:pt x="477997" y="769012"/>
                      <a:pt x="526241" y="909384"/>
                      <a:pt x="575336" y="1043867"/>
                    </a:cubicBezTo>
                    <a:cubicBezTo>
                      <a:pt x="705217" y="1399856"/>
                      <a:pt x="707943" y="1714928"/>
                      <a:pt x="667856" y="2064679"/>
                    </a:cubicBezTo>
                    <a:lnTo>
                      <a:pt x="690386" y="2075563"/>
                    </a:lnTo>
                    <a:cubicBezTo>
                      <a:pt x="719721" y="1763456"/>
                      <a:pt x="711302" y="1374664"/>
                      <a:pt x="649317" y="1183562"/>
                    </a:cubicBezTo>
                    <a:cubicBezTo>
                      <a:pt x="603930" y="1043605"/>
                      <a:pt x="539458" y="858173"/>
                      <a:pt x="475292" y="725282"/>
                    </a:cubicBezTo>
                    <a:cubicBezTo>
                      <a:pt x="415270" y="600985"/>
                      <a:pt x="324429" y="501377"/>
                      <a:pt x="236272" y="394724"/>
                    </a:cubicBezTo>
                    <a:cubicBezTo>
                      <a:pt x="139107" y="277254"/>
                      <a:pt x="45867" y="146326"/>
                      <a:pt x="4449" y="0"/>
                    </a:cubicBezTo>
                    <a:lnTo>
                      <a:pt x="444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903" name="Freeform: Shape 1902">
                <a:extLst>
                  <a:ext uri="{FF2B5EF4-FFF2-40B4-BE49-F238E27FC236}">
                    <a16:creationId xmlns:a16="http://schemas.microsoft.com/office/drawing/2014/main" id="{C726412D-A8E2-4652-9797-41593F3E737E}"/>
                  </a:ext>
                </a:extLst>
              </p:cNvPr>
              <p:cNvSpPr/>
              <p:nvPr/>
            </p:nvSpPr>
            <p:spPr>
              <a:xfrm>
                <a:off x="4938857" y="5709501"/>
                <a:ext cx="612981" cy="1850174"/>
              </a:xfrm>
              <a:custGeom>
                <a:avLst/>
                <a:gdLst>
                  <a:gd name="connsiteX0" fmla="*/ 176 w 612981"/>
                  <a:gd name="connsiteY0" fmla="*/ 0 h 1850174"/>
                  <a:gd name="connsiteX1" fmla="*/ 4407 w 612981"/>
                  <a:gd name="connsiteY1" fmla="*/ 139521 h 1850174"/>
                  <a:gd name="connsiteX2" fmla="*/ 296230 w 612981"/>
                  <a:gd name="connsiteY2" fmla="*/ 725086 h 1850174"/>
                  <a:gd name="connsiteX3" fmla="*/ 553222 w 612981"/>
                  <a:gd name="connsiteY3" fmla="*/ 1439681 h 1850174"/>
                  <a:gd name="connsiteX4" fmla="*/ 604956 w 612981"/>
                  <a:gd name="connsiteY4" fmla="*/ 1779792 h 1850174"/>
                  <a:gd name="connsiteX5" fmla="*/ 605588 w 612981"/>
                  <a:gd name="connsiteY5" fmla="*/ 1847601 h 1850174"/>
                  <a:gd name="connsiteX6" fmla="*/ 610910 w 612981"/>
                  <a:gd name="connsiteY6" fmla="*/ 1850174 h 1850174"/>
                  <a:gd name="connsiteX7" fmla="*/ 542971 w 612981"/>
                  <a:gd name="connsiteY7" fmla="*/ 1235863 h 1850174"/>
                  <a:gd name="connsiteX8" fmla="*/ 385107 w 612981"/>
                  <a:gd name="connsiteY8" fmla="*/ 821226 h 1850174"/>
                  <a:gd name="connsiteX9" fmla="*/ 141267 w 612981"/>
                  <a:gd name="connsiteY9" fmla="*/ 393852 h 1850174"/>
                  <a:gd name="connsiteX10" fmla="*/ 176 w 612981"/>
                  <a:gd name="connsiteY10" fmla="*/ 0 h 1850174"/>
                  <a:gd name="connsiteX11" fmla="*/ 176 w 612981"/>
                  <a:gd name="connsiteY11" fmla="*/ 0 h 185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981" h="1850174">
                    <a:moveTo>
                      <a:pt x="176" y="0"/>
                    </a:moveTo>
                    <a:cubicBezTo>
                      <a:pt x="-522" y="46718"/>
                      <a:pt x="852" y="93174"/>
                      <a:pt x="4407" y="139521"/>
                    </a:cubicBezTo>
                    <a:cubicBezTo>
                      <a:pt x="59915" y="349053"/>
                      <a:pt x="191169" y="541508"/>
                      <a:pt x="296230" y="725086"/>
                    </a:cubicBezTo>
                    <a:cubicBezTo>
                      <a:pt x="423581" y="947574"/>
                      <a:pt x="511913" y="1187335"/>
                      <a:pt x="553222" y="1439681"/>
                    </a:cubicBezTo>
                    <a:cubicBezTo>
                      <a:pt x="582884" y="1550565"/>
                      <a:pt x="600964" y="1664306"/>
                      <a:pt x="604956" y="1779792"/>
                    </a:cubicBezTo>
                    <a:cubicBezTo>
                      <a:pt x="605741" y="1802432"/>
                      <a:pt x="605915" y="1825027"/>
                      <a:pt x="605588" y="1847601"/>
                    </a:cubicBezTo>
                    <a:lnTo>
                      <a:pt x="610910" y="1850174"/>
                    </a:lnTo>
                    <a:cubicBezTo>
                      <a:pt x="620921" y="1641318"/>
                      <a:pt x="594072" y="1431895"/>
                      <a:pt x="542971" y="1235863"/>
                    </a:cubicBezTo>
                    <a:cubicBezTo>
                      <a:pt x="505566" y="1092285"/>
                      <a:pt x="452632" y="953288"/>
                      <a:pt x="385107" y="821226"/>
                    </a:cubicBezTo>
                    <a:cubicBezTo>
                      <a:pt x="310516" y="675293"/>
                      <a:pt x="218999" y="538193"/>
                      <a:pt x="141267" y="393852"/>
                    </a:cubicBezTo>
                    <a:cubicBezTo>
                      <a:pt x="74004" y="269009"/>
                      <a:pt x="22967" y="138583"/>
                      <a:pt x="176" y="0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1859A384-3747-4577-A10F-A97E5F5387C8}"/>
                </a:ext>
              </a:extLst>
            </p:cNvPr>
            <p:cNvSpPr/>
            <p:nvPr/>
          </p:nvSpPr>
          <p:spPr>
            <a:xfrm>
              <a:off x="6268092" y="5563480"/>
              <a:ext cx="227416" cy="676972"/>
            </a:xfrm>
            <a:custGeom>
              <a:avLst/>
              <a:gdLst>
                <a:gd name="connsiteX0" fmla="*/ 13239 w 227416"/>
                <a:gd name="connsiteY0" fmla="*/ 0 h 676972"/>
                <a:gd name="connsiteX1" fmla="*/ 227046 w 227416"/>
                <a:gd name="connsiteY1" fmla="*/ 676972 h 676972"/>
                <a:gd name="connsiteX2" fmla="*/ 209467 w 227416"/>
                <a:gd name="connsiteY2" fmla="*/ 676471 h 676972"/>
                <a:gd name="connsiteX3" fmla="*/ 0 w 227416"/>
                <a:gd name="connsiteY3" fmla="*/ 11603 h 676972"/>
                <a:gd name="connsiteX4" fmla="*/ 13239 w 227416"/>
                <a:gd name="connsiteY4" fmla="*/ 0 h 676972"/>
                <a:gd name="connsiteX5" fmla="*/ 13239 w 227416"/>
                <a:gd name="connsiteY5" fmla="*/ 0 h 67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416" h="676972">
                  <a:moveTo>
                    <a:pt x="13239" y="0"/>
                  </a:moveTo>
                  <a:cubicBezTo>
                    <a:pt x="13871" y="720"/>
                    <a:pt x="237733" y="251168"/>
                    <a:pt x="227046" y="676972"/>
                  </a:cubicBezTo>
                  <a:lnTo>
                    <a:pt x="209467" y="676471"/>
                  </a:lnTo>
                  <a:cubicBezTo>
                    <a:pt x="219957" y="257711"/>
                    <a:pt x="633" y="12323"/>
                    <a:pt x="0" y="11603"/>
                  </a:cubicBezTo>
                  <a:lnTo>
                    <a:pt x="13239" y="0"/>
                  </a:lnTo>
                  <a:lnTo>
                    <a:pt x="13239" y="0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171872F-2B3B-495A-B3B3-CC077B121A46}"/>
                </a:ext>
              </a:extLst>
            </p:cNvPr>
            <p:cNvSpPr/>
            <p:nvPr/>
          </p:nvSpPr>
          <p:spPr>
            <a:xfrm>
              <a:off x="6802010" y="4684207"/>
              <a:ext cx="191113" cy="180638"/>
            </a:xfrm>
            <a:custGeom>
              <a:avLst/>
              <a:gdLst>
                <a:gd name="connsiteX0" fmla="*/ 457 w 191113"/>
                <a:gd name="connsiteY0" fmla="*/ 99683 h 180638"/>
                <a:gd name="connsiteX1" fmla="*/ 30097 w 191113"/>
                <a:gd name="connsiteY1" fmla="*/ 77284 h 180638"/>
                <a:gd name="connsiteX2" fmla="*/ 2856 w 191113"/>
                <a:gd name="connsiteY2" fmla="*/ 24699 h 180638"/>
                <a:gd name="connsiteX3" fmla="*/ 22573 w 191113"/>
                <a:gd name="connsiteY3" fmla="*/ 8428 h 180638"/>
                <a:gd name="connsiteX4" fmla="*/ 65212 w 191113"/>
                <a:gd name="connsiteY4" fmla="*/ 26946 h 180638"/>
                <a:gd name="connsiteX5" fmla="*/ 96270 w 191113"/>
                <a:gd name="connsiteY5" fmla="*/ 947 h 180638"/>
                <a:gd name="connsiteX6" fmla="*/ 183141 w 191113"/>
                <a:gd name="connsiteY6" fmla="*/ 177023 h 180638"/>
                <a:gd name="connsiteX7" fmla="*/ 174635 w 191113"/>
                <a:gd name="connsiteY7" fmla="*/ 179880 h 180638"/>
                <a:gd name="connsiteX8" fmla="*/ 165954 w 191113"/>
                <a:gd name="connsiteY8" fmla="*/ 180425 h 180638"/>
                <a:gd name="connsiteX9" fmla="*/ 137186 w 191113"/>
                <a:gd name="connsiteY9" fmla="*/ 172901 h 180638"/>
                <a:gd name="connsiteX10" fmla="*/ 77578 w 191113"/>
                <a:gd name="connsiteY10" fmla="*/ 155452 h 180638"/>
                <a:gd name="connsiteX11" fmla="*/ 457 w 191113"/>
                <a:gd name="connsiteY11" fmla="*/ 99683 h 180638"/>
                <a:gd name="connsiteX12" fmla="*/ 457 w 191113"/>
                <a:gd name="connsiteY12" fmla="*/ 99683 h 18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113" h="180638">
                  <a:moveTo>
                    <a:pt x="457" y="99683"/>
                  </a:moveTo>
                  <a:cubicBezTo>
                    <a:pt x="3140" y="84176"/>
                    <a:pt x="15506" y="78418"/>
                    <a:pt x="30097" y="77284"/>
                  </a:cubicBezTo>
                  <a:cubicBezTo>
                    <a:pt x="14350" y="63173"/>
                    <a:pt x="1657" y="46270"/>
                    <a:pt x="2856" y="24699"/>
                  </a:cubicBezTo>
                  <a:cubicBezTo>
                    <a:pt x="3401" y="14906"/>
                    <a:pt x="11711" y="5288"/>
                    <a:pt x="22573" y="8428"/>
                  </a:cubicBezTo>
                  <a:cubicBezTo>
                    <a:pt x="37927" y="12856"/>
                    <a:pt x="52082" y="19181"/>
                    <a:pt x="65212" y="26946"/>
                  </a:cubicBezTo>
                  <a:cubicBezTo>
                    <a:pt x="65387" y="10588"/>
                    <a:pt x="75681" y="-3894"/>
                    <a:pt x="96270" y="947"/>
                  </a:cubicBezTo>
                  <a:cubicBezTo>
                    <a:pt x="125649" y="7861"/>
                    <a:pt x="218670" y="159771"/>
                    <a:pt x="183141" y="177023"/>
                  </a:cubicBezTo>
                  <a:cubicBezTo>
                    <a:pt x="180240" y="178440"/>
                    <a:pt x="177405" y="179356"/>
                    <a:pt x="174635" y="179880"/>
                  </a:cubicBezTo>
                  <a:cubicBezTo>
                    <a:pt x="171647" y="180687"/>
                    <a:pt x="168746" y="180818"/>
                    <a:pt x="165954" y="180425"/>
                  </a:cubicBezTo>
                  <a:cubicBezTo>
                    <a:pt x="156532" y="179836"/>
                    <a:pt x="147372" y="175889"/>
                    <a:pt x="137186" y="172901"/>
                  </a:cubicBezTo>
                  <a:cubicBezTo>
                    <a:pt x="117317" y="167077"/>
                    <a:pt x="97448" y="161276"/>
                    <a:pt x="77578" y="155452"/>
                  </a:cubicBezTo>
                  <a:cubicBezTo>
                    <a:pt x="53457" y="148386"/>
                    <a:pt x="-5781" y="135714"/>
                    <a:pt x="457" y="99683"/>
                  </a:cubicBezTo>
                  <a:lnTo>
                    <a:pt x="457" y="99683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CA074CD4-AF56-4EE8-ABD0-93531BD7CFC6}"/>
                </a:ext>
              </a:extLst>
            </p:cNvPr>
            <p:cNvSpPr/>
            <p:nvPr/>
          </p:nvSpPr>
          <p:spPr>
            <a:xfrm>
              <a:off x="6802010" y="4704609"/>
              <a:ext cx="174482" cy="160394"/>
            </a:xfrm>
            <a:custGeom>
              <a:avLst/>
              <a:gdLst>
                <a:gd name="connsiteX0" fmla="*/ 457 w 174482"/>
                <a:gd name="connsiteY0" fmla="*/ 79281 h 160394"/>
                <a:gd name="connsiteX1" fmla="*/ 30097 w 174482"/>
                <a:gd name="connsiteY1" fmla="*/ 56881 h 160394"/>
                <a:gd name="connsiteX2" fmla="*/ 2856 w 174482"/>
                <a:gd name="connsiteY2" fmla="*/ 4297 h 160394"/>
                <a:gd name="connsiteX3" fmla="*/ 2856 w 174482"/>
                <a:gd name="connsiteY3" fmla="*/ 4231 h 160394"/>
                <a:gd name="connsiteX4" fmla="*/ 2856 w 174482"/>
                <a:gd name="connsiteY4" fmla="*/ 4166 h 160394"/>
                <a:gd name="connsiteX5" fmla="*/ 2856 w 174482"/>
                <a:gd name="connsiteY5" fmla="*/ 4100 h 160394"/>
                <a:gd name="connsiteX6" fmla="*/ 2856 w 174482"/>
                <a:gd name="connsiteY6" fmla="*/ 4035 h 160394"/>
                <a:gd name="connsiteX7" fmla="*/ 2856 w 174482"/>
                <a:gd name="connsiteY7" fmla="*/ 3969 h 160394"/>
                <a:gd name="connsiteX8" fmla="*/ 2856 w 174482"/>
                <a:gd name="connsiteY8" fmla="*/ 3904 h 160394"/>
                <a:gd name="connsiteX9" fmla="*/ 2856 w 174482"/>
                <a:gd name="connsiteY9" fmla="*/ 3860 h 160394"/>
                <a:gd name="connsiteX10" fmla="*/ 2856 w 174482"/>
                <a:gd name="connsiteY10" fmla="*/ 3817 h 160394"/>
                <a:gd name="connsiteX11" fmla="*/ 2856 w 174482"/>
                <a:gd name="connsiteY11" fmla="*/ 3751 h 160394"/>
                <a:gd name="connsiteX12" fmla="*/ 2856 w 174482"/>
                <a:gd name="connsiteY12" fmla="*/ 3686 h 160394"/>
                <a:gd name="connsiteX13" fmla="*/ 2856 w 174482"/>
                <a:gd name="connsiteY13" fmla="*/ 3620 h 160394"/>
                <a:gd name="connsiteX14" fmla="*/ 2856 w 174482"/>
                <a:gd name="connsiteY14" fmla="*/ 3555 h 160394"/>
                <a:gd name="connsiteX15" fmla="*/ 2856 w 174482"/>
                <a:gd name="connsiteY15" fmla="*/ 3490 h 160394"/>
                <a:gd name="connsiteX16" fmla="*/ 2856 w 174482"/>
                <a:gd name="connsiteY16" fmla="*/ 3424 h 160394"/>
                <a:gd name="connsiteX17" fmla="*/ 2856 w 174482"/>
                <a:gd name="connsiteY17" fmla="*/ 3359 h 160394"/>
                <a:gd name="connsiteX18" fmla="*/ 2856 w 174482"/>
                <a:gd name="connsiteY18" fmla="*/ 3293 h 160394"/>
                <a:gd name="connsiteX19" fmla="*/ 2856 w 174482"/>
                <a:gd name="connsiteY19" fmla="*/ 3228 h 160394"/>
                <a:gd name="connsiteX20" fmla="*/ 2856 w 174482"/>
                <a:gd name="connsiteY20" fmla="*/ 3162 h 160394"/>
                <a:gd name="connsiteX21" fmla="*/ 2856 w 174482"/>
                <a:gd name="connsiteY21" fmla="*/ 3097 h 160394"/>
                <a:gd name="connsiteX22" fmla="*/ 2856 w 174482"/>
                <a:gd name="connsiteY22" fmla="*/ 3032 h 160394"/>
                <a:gd name="connsiteX23" fmla="*/ 2856 w 174482"/>
                <a:gd name="connsiteY23" fmla="*/ 2988 h 160394"/>
                <a:gd name="connsiteX24" fmla="*/ 2856 w 174482"/>
                <a:gd name="connsiteY24" fmla="*/ 2944 h 160394"/>
                <a:gd name="connsiteX25" fmla="*/ 2856 w 174482"/>
                <a:gd name="connsiteY25" fmla="*/ 2879 h 160394"/>
                <a:gd name="connsiteX26" fmla="*/ 2856 w 174482"/>
                <a:gd name="connsiteY26" fmla="*/ 2813 h 160394"/>
                <a:gd name="connsiteX27" fmla="*/ 2856 w 174482"/>
                <a:gd name="connsiteY27" fmla="*/ 2748 h 160394"/>
                <a:gd name="connsiteX28" fmla="*/ 2856 w 174482"/>
                <a:gd name="connsiteY28" fmla="*/ 2683 h 160394"/>
                <a:gd name="connsiteX29" fmla="*/ 2856 w 174482"/>
                <a:gd name="connsiteY29" fmla="*/ 2617 h 160394"/>
                <a:gd name="connsiteX30" fmla="*/ 2856 w 174482"/>
                <a:gd name="connsiteY30" fmla="*/ 2552 h 160394"/>
                <a:gd name="connsiteX31" fmla="*/ 2856 w 174482"/>
                <a:gd name="connsiteY31" fmla="*/ 2530 h 160394"/>
                <a:gd name="connsiteX32" fmla="*/ 2856 w 174482"/>
                <a:gd name="connsiteY32" fmla="*/ 2464 h 160394"/>
                <a:gd name="connsiteX33" fmla="*/ 2878 w 174482"/>
                <a:gd name="connsiteY33" fmla="*/ 2399 h 160394"/>
                <a:gd name="connsiteX34" fmla="*/ 2878 w 174482"/>
                <a:gd name="connsiteY34" fmla="*/ 2334 h 160394"/>
                <a:gd name="connsiteX35" fmla="*/ 2878 w 174482"/>
                <a:gd name="connsiteY35" fmla="*/ 2268 h 160394"/>
                <a:gd name="connsiteX36" fmla="*/ 2878 w 174482"/>
                <a:gd name="connsiteY36" fmla="*/ 2203 h 160394"/>
                <a:gd name="connsiteX37" fmla="*/ 2900 w 174482"/>
                <a:gd name="connsiteY37" fmla="*/ 2137 h 160394"/>
                <a:gd name="connsiteX38" fmla="*/ 2900 w 174482"/>
                <a:gd name="connsiteY38" fmla="*/ 2094 h 160394"/>
                <a:gd name="connsiteX39" fmla="*/ 2900 w 174482"/>
                <a:gd name="connsiteY39" fmla="*/ 2072 h 160394"/>
                <a:gd name="connsiteX40" fmla="*/ 2922 w 174482"/>
                <a:gd name="connsiteY40" fmla="*/ 2007 h 160394"/>
                <a:gd name="connsiteX41" fmla="*/ 2922 w 174482"/>
                <a:gd name="connsiteY41" fmla="*/ 1919 h 160394"/>
                <a:gd name="connsiteX42" fmla="*/ 2943 w 174482"/>
                <a:gd name="connsiteY42" fmla="*/ 1854 h 160394"/>
                <a:gd name="connsiteX43" fmla="*/ 2943 w 174482"/>
                <a:gd name="connsiteY43" fmla="*/ 1788 h 160394"/>
                <a:gd name="connsiteX44" fmla="*/ 2965 w 174482"/>
                <a:gd name="connsiteY44" fmla="*/ 1723 h 160394"/>
                <a:gd name="connsiteX45" fmla="*/ 2987 w 174482"/>
                <a:gd name="connsiteY45" fmla="*/ 1592 h 160394"/>
                <a:gd name="connsiteX46" fmla="*/ 3009 w 174482"/>
                <a:gd name="connsiteY46" fmla="*/ 1527 h 160394"/>
                <a:gd name="connsiteX47" fmla="*/ 3031 w 174482"/>
                <a:gd name="connsiteY47" fmla="*/ 1461 h 160394"/>
                <a:gd name="connsiteX48" fmla="*/ 3031 w 174482"/>
                <a:gd name="connsiteY48" fmla="*/ 1396 h 160394"/>
                <a:gd name="connsiteX49" fmla="*/ 3053 w 174482"/>
                <a:gd name="connsiteY49" fmla="*/ 1330 h 160394"/>
                <a:gd name="connsiteX50" fmla="*/ 3074 w 174482"/>
                <a:gd name="connsiteY50" fmla="*/ 1265 h 160394"/>
                <a:gd name="connsiteX51" fmla="*/ 3074 w 174482"/>
                <a:gd name="connsiteY51" fmla="*/ 1221 h 160394"/>
                <a:gd name="connsiteX52" fmla="*/ 3074 w 174482"/>
                <a:gd name="connsiteY52" fmla="*/ 1200 h 160394"/>
                <a:gd name="connsiteX53" fmla="*/ 3096 w 174482"/>
                <a:gd name="connsiteY53" fmla="*/ 1134 h 160394"/>
                <a:gd name="connsiteX54" fmla="*/ 3118 w 174482"/>
                <a:gd name="connsiteY54" fmla="*/ 1069 h 160394"/>
                <a:gd name="connsiteX55" fmla="*/ 3140 w 174482"/>
                <a:gd name="connsiteY55" fmla="*/ 1003 h 160394"/>
                <a:gd name="connsiteX56" fmla="*/ 3162 w 174482"/>
                <a:gd name="connsiteY56" fmla="*/ 938 h 160394"/>
                <a:gd name="connsiteX57" fmla="*/ 3184 w 174482"/>
                <a:gd name="connsiteY57" fmla="*/ 872 h 160394"/>
                <a:gd name="connsiteX58" fmla="*/ 3205 w 174482"/>
                <a:gd name="connsiteY58" fmla="*/ 807 h 160394"/>
                <a:gd name="connsiteX59" fmla="*/ 3205 w 174482"/>
                <a:gd name="connsiteY59" fmla="*/ 785 h 160394"/>
                <a:gd name="connsiteX60" fmla="*/ 3227 w 174482"/>
                <a:gd name="connsiteY60" fmla="*/ 720 h 160394"/>
                <a:gd name="connsiteX61" fmla="*/ 3249 w 174482"/>
                <a:gd name="connsiteY61" fmla="*/ 654 h 160394"/>
                <a:gd name="connsiteX62" fmla="*/ 3271 w 174482"/>
                <a:gd name="connsiteY62" fmla="*/ 589 h 160394"/>
                <a:gd name="connsiteX63" fmla="*/ 3293 w 174482"/>
                <a:gd name="connsiteY63" fmla="*/ 523 h 160394"/>
                <a:gd name="connsiteX64" fmla="*/ 3314 w 174482"/>
                <a:gd name="connsiteY64" fmla="*/ 458 h 160394"/>
                <a:gd name="connsiteX65" fmla="*/ 3336 w 174482"/>
                <a:gd name="connsiteY65" fmla="*/ 393 h 160394"/>
                <a:gd name="connsiteX66" fmla="*/ 3380 w 174482"/>
                <a:gd name="connsiteY66" fmla="*/ 262 h 160394"/>
                <a:gd name="connsiteX67" fmla="*/ 3401 w 174482"/>
                <a:gd name="connsiteY67" fmla="*/ 196 h 160394"/>
                <a:gd name="connsiteX68" fmla="*/ 3423 w 174482"/>
                <a:gd name="connsiteY68" fmla="*/ 131 h 160394"/>
                <a:gd name="connsiteX69" fmla="*/ 3445 w 174482"/>
                <a:gd name="connsiteY69" fmla="*/ 65 h 160394"/>
                <a:gd name="connsiteX70" fmla="*/ 3467 w 174482"/>
                <a:gd name="connsiteY70" fmla="*/ 0 h 160394"/>
                <a:gd name="connsiteX71" fmla="*/ 88615 w 174482"/>
                <a:gd name="connsiteY71" fmla="*/ 52650 h 160394"/>
                <a:gd name="connsiteX72" fmla="*/ 174482 w 174482"/>
                <a:gd name="connsiteY72" fmla="*/ 159630 h 160394"/>
                <a:gd name="connsiteX73" fmla="*/ 165823 w 174482"/>
                <a:gd name="connsiteY73" fmla="*/ 160175 h 160394"/>
                <a:gd name="connsiteX74" fmla="*/ 137055 w 174482"/>
                <a:gd name="connsiteY74" fmla="*/ 152694 h 160394"/>
                <a:gd name="connsiteX75" fmla="*/ 77448 w 174482"/>
                <a:gd name="connsiteY75" fmla="*/ 135224 h 160394"/>
                <a:gd name="connsiteX76" fmla="*/ 457 w 174482"/>
                <a:gd name="connsiteY76" fmla="*/ 79281 h 160394"/>
                <a:gd name="connsiteX77" fmla="*/ 457 w 174482"/>
                <a:gd name="connsiteY77" fmla="*/ 79281 h 16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74482" h="160394">
                  <a:moveTo>
                    <a:pt x="457" y="79281"/>
                  </a:moveTo>
                  <a:cubicBezTo>
                    <a:pt x="3140" y="63774"/>
                    <a:pt x="15506" y="58016"/>
                    <a:pt x="30097" y="56881"/>
                  </a:cubicBezTo>
                  <a:cubicBezTo>
                    <a:pt x="14350" y="42748"/>
                    <a:pt x="1657" y="25845"/>
                    <a:pt x="2856" y="4297"/>
                  </a:cubicBezTo>
                  <a:lnTo>
                    <a:pt x="2856" y="4231"/>
                  </a:lnTo>
                  <a:lnTo>
                    <a:pt x="2856" y="4166"/>
                  </a:lnTo>
                  <a:lnTo>
                    <a:pt x="2856" y="4100"/>
                  </a:lnTo>
                  <a:lnTo>
                    <a:pt x="2856" y="4035"/>
                  </a:lnTo>
                  <a:lnTo>
                    <a:pt x="2856" y="3969"/>
                  </a:lnTo>
                  <a:lnTo>
                    <a:pt x="2856" y="3904"/>
                  </a:lnTo>
                  <a:lnTo>
                    <a:pt x="2856" y="3860"/>
                  </a:lnTo>
                  <a:lnTo>
                    <a:pt x="2856" y="3817"/>
                  </a:lnTo>
                  <a:lnTo>
                    <a:pt x="2856" y="3751"/>
                  </a:lnTo>
                  <a:lnTo>
                    <a:pt x="2856" y="3686"/>
                  </a:lnTo>
                  <a:lnTo>
                    <a:pt x="2856" y="3620"/>
                  </a:lnTo>
                  <a:lnTo>
                    <a:pt x="2856" y="3555"/>
                  </a:lnTo>
                  <a:lnTo>
                    <a:pt x="2856" y="3490"/>
                  </a:lnTo>
                  <a:lnTo>
                    <a:pt x="2856" y="3424"/>
                  </a:lnTo>
                  <a:lnTo>
                    <a:pt x="2856" y="3359"/>
                  </a:lnTo>
                  <a:lnTo>
                    <a:pt x="2856" y="3293"/>
                  </a:lnTo>
                  <a:lnTo>
                    <a:pt x="2856" y="3228"/>
                  </a:lnTo>
                  <a:lnTo>
                    <a:pt x="2856" y="3162"/>
                  </a:lnTo>
                  <a:lnTo>
                    <a:pt x="2856" y="3097"/>
                  </a:lnTo>
                  <a:lnTo>
                    <a:pt x="2856" y="3032"/>
                  </a:lnTo>
                  <a:lnTo>
                    <a:pt x="2856" y="2988"/>
                  </a:lnTo>
                  <a:lnTo>
                    <a:pt x="2856" y="2944"/>
                  </a:lnTo>
                  <a:lnTo>
                    <a:pt x="2856" y="2879"/>
                  </a:lnTo>
                  <a:lnTo>
                    <a:pt x="2856" y="2813"/>
                  </a:lnTo>
                  <a:lnTo>
                    <a:pt x="2856" y="2748"/>
                  </a:lnTo>
                  <a:lnTo>
                    <a:pt x="2856" y="2683"/>
                  </a:lnTo>
                  <a:lnTo>
                    <a:pt x="2856" y="2617"/>
                  </a:lnTo>
                  <a:lnTo>
                    <a:pt x="2856" y="2552"/>
                  </a:lnTo>
                  <a:lnTo>
                    <a:pt x="2856" y="2530"/>
                  </a:lnTo>
                  <a:lnTo>
                    <a:pt x="2856" y="2464"/>
                  </a:lnTo>
                  <a:lnTo>
                    <a:pt x="2878" y="2399"/>
                  </a:lnTo>
                  <a:lnTo>
                    <a:pt x="2878" y="2334"/>
                  </a:lnTo>
                  <a:lnTo>
                    <a:pt x="2878" y="2268"/>
                  </a:lnTo>
                  <a:lnTo>
                    <a:pt x="2878" y="2203"/>
                  </a:lnTo>
                  <a:lnTo>
                    <a:pt x="2900" y="2137"/>
                  </a:lnTo>
                  <a:lnTo>
                    <a:pt x="2900" y="2094"/>
                  </a:lnTo>
                  <a:lnTo>
                    <a:pt x="2900" y="2072"/>
                  </a:lnTo>
                  <a:lnTo>
                    <a:pt x="2922" y="2007"/>
                  </a:lnTo>
                  <a:lnTo>
                    <a:pt x="2922" y="1919"/>
                  </a:lnTo>
                  <a:lnTo>
                    <a:pt x="2943" y="1854"/>
                  </a:lnTo>
                  <a:lnTo>
                    <a:pt x="2943" y="1788"/>
                  </a:lnTo>
                  <a:lnTo>
                    <a:pt x="2965" y="1723"/>
                  </a:lnTo>
                  <a:lnTo>
                    <a:pt x="2987" y="1592"/>
                  </a:lnTo>
                  <a:lnTo>
                    <a:pt x="3009" y="1527"/>
                  </a:lnTo>
                  <a:lnTo>
                    <a:pt x="3031" y="1461"/>
                  </a:lnTo>
                  <a:lnTo>
                    <a:pt x="3031" y="1396"/>
                  </a:lnTo>
                  <a:lnTo>
                    <a:pt x="3053" y="1330"/>
                  </a:lnTo>
                  <a:lnTo>
                    <a:pt x="3074" y="1265"/>
                  </a:lnTo>
                  <a:lnTo>
                    <a:pt x="3074" y="1221"/>
                  </a:lnTo>
                  <a:lnTo>
                    <a:pt x="3074" y="1200"/>
                  </a:lnTo>
                  <a:lnTo>
                    <a:pt x="3096" y="1134"/>
                  </a:lnTo>
                  <a:lnTo>
                    <a:pt x="3118" y="1069"/>
                  </a:lnTo>
                  <a:lnTo>
                    <a:pt x="3140" y="1003"/>
                  </a:lnTo>
                  <a:lnTo>
                    <a:pt x="3162" y="938"/>
                  </a:lnTo>
                  <a:lnTo>
                    <a:pt x="3184" y="872"/>
                  </a:lnTo>
                  <a:lnTo>
                    <a:pt x="3205" y="807"/>
                  </a:lnTo>
                  <a:lnTo>
                    <a:pt x="3205" y="785"/>
                  </a:lnTo>
                  <a:lnTo>
                    <a:pt x="3227" y="720"/>
                  </a:lnTo>
                  <a:lnTo>
                    <a:pt x="3249" y="654"/>
                  </a:lnTo>
                  <a:lnTo>
                    <a:pt x="3271" y="589"/>
                  </a:lnTo>
                  <a:lnTo>
                    <a:pt x="3293" y="523"/>
                  </a:lnTo>
                  <a:lnTo>
                    <a:pt x="3314" y="458"/>
                  </a:lnTo>
                  <a:lnTo>
                    <a:pt x="3336" y="393"/>
                  </a:lnTo>
                  <a:lnTo>
                    <a:pt x="3380" y="262"/>
                  </a:lnTo>
                  <a:lnTo>
                    <a:pt x="3401" y="196"/>
                  </a:lnTo>
                  <a:lnTo>
                    <a:pt x="3423" y="131"/>
                  </a:lnTo>
                  <a:lnTo>
                    <a:pt x="3445" y="65"/>
                  </a:lnTo>
                  <a:lnTo>
                    <a:pt x="3467" y="0"/>
                  </a:lnTo>
                  <a:cubicBezTo>
                    <a:pt x="38647" y="8201"/>
                    <a:pt x="74198" y="27372"/>
                    <a:pt x="88615" y="52650"/>
                  </a:cubicBezTo>
                  <a:cubicBezTo>
                    <a:pt x="105649" y="82530"/>
                    <a:pt x="174482" y="159630"/>
                    <a:pt x="174482" y="159630"/>
                  </a:cubicBezTo>
                  <a:cubicBezTo>
                    <a:pt x="171494" y="160459"/>
                    <a:pt x="168593" y="160568"/>
                    <a:pt x="165823" y="160175"/>
                  </a:cubicBezTo>
                  <a:cubicBezTo>
                    <a:pt x="156401" y="159608"/>
                    <a:pt x="147241" y="155661"/>
                    <a:pt x="137055" y="152694"/>
                  </a:cubicBezTo>
                  <a:cubicBezTo>
                    <a:pt x="117186" y="146871"/>
                    <a:pt x="97317" y="141048"/>
                    <a:pt x="77448" y="135224"/>
                  </a:cubicBezTo>
                  <a:cubicBezTo>
                    <a:pt x="53457" y="127983"/>
                    <a:pt x="-5781" y="115311"/>
                    <a:pt x="457" y="79281"/>
                  </a:cubicBezTo>
                  <a:lnTo>
                    <a:pt x="457" y="79281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7CFB9691-550A-4111-9B4E-676FE073C5D9}"/>
                </a:ext>
              </a:extLst>
            </p:cNvPr>
            <p:cNvSpPr/>
            <p:nvPr/>
          </p:nvSpPr>
          <p:spPr>
            <a:xfrm>
              <a:off x="7038849" y="4724282"/>
              <a:ext cx="175016" cy="299220"/>
            </a:xfrm>
            <a:custGeom>
              <a:avLst/>
              <a:gdLst>
                <a:gd name="connsiteX0" fmla="*/ 20829 w 175016"/>
                <a:gd name="connsiteY0" fmla="*/ 106784 h 299220"/>
                <a:gd name="connsiteX1" fmla="*/ 33980 w 175016"/>
                <a:gd name="connsiteY1" fmla="*/ 0 h 299220"/>
                <a:gd name="connsiteX2" fmla="*/ 95267 w 175016"/>
                <a:gd name="connsiteY2" fmla="*/ 73828 h 299220"/>
                <a:gd name="connsiteX3" fmla="*/ 101614 w 175016"/>
                <a:gd name="connsiteY3" fmla="*/ 87634 h 299220"/>
                <a:gd name="connsiteX4" fmla="*/ 153545 w 175016"/>
                <a:gd name="connsiteY4" fmla="*/ 96184 h 299220"/>
                <a:gd name="connsiteX5" fmla="*/ 173937 w 175016"/>
                <a:gd name="connsiteY5" fmla="*/ 181746 h 299220"/>
                <a:gd name="connsiteX6" fmla="*/ 170928 w 175016"/>
                <a:gd name="connsiteY6" fmla="*/ 267897 h 299220"/>
                <a:gd name="connsiteX7" fmla="*/ 119695 w 175016"/>
                <a:gd name="connsiteY7" fmla="*/ 293066 h 299220"/>
                <a:gd name="connsiteX8" fmla="*/ 88724 w 175016"/>
                <a:gd name="connsiteY8" fmla="*/ 259893 h 299220"/>
                <a:gd name="connsiteX9" fmla="*/ 59935 w 175016"/>
                <a:gd name="connsiteY9" fmla="*/ 226195 h 299220"/>
                <a:gd name="connsiteX10" fmla="*/ 3991 w 175016"/>
                <a:gd name="connsiteY10" fmla="*/ 153218 h 299220"/>
                <a:gd name="connsiteX11" fmla="*/ 20829 w 175016"/>
                <a:gd name="connsiteY11" fmla="*/ 106784 h 299220"/>
                <a:gd name="connsiteX12" fmla="*/ 20829 w 175016"/>
                <a:gd name="connsiteY12" fmla="*/ 106784 h 29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016" h="299220">
                  <a:moveTo>
                    <a:pt x="20829" y="106784"/>
                  </a:moveTo>
                  <a:cubicBezTo>
                    <a:pt x="3249" y="54962"/>
                    <a:pt x="-5824" y="44"/>
                    <a:pt x="33980" y="0"/>
                  </a:cubicBezTo>
                  <a:cubicBezTo>
                    <a:pt x="66521" y="-22"/>
                    <a:pt x="83839" y="49946"/>
                    <a:pt x="95267" y="73828"/>
                  </a:cubicBezTo>
                  <a:cubicBezTo>
                    <a:pt x="97448" y="78408"/>
                    <a:pt x="99564" y="83010"/>
                    <a:pt x="101614" y="87634"/>
                  </a:cubicBezTo>
                  <a:cubicBezTo>
                    <a:pt x="118386" y="73501"/>
                    <a:pt x="142640" y="77274"/>
                    <a:pt x="153545" y="96184"/>
                  </a:cubicBezTo>
                  <a:cubicBezTo>
                    <a:pt x="167918" y="121091"/>
                    <a:pt x="172367" y="153545"/>
                    <a:pt x="173937" y="181746"/>
                  </a:cubicBezTo>
                  <a:cubicBezTo>
                    <a:pt x="175486" y="209510"/>
                    <a:pt x="176031" y="240459"/>
                    <a:pt x="170928" y="267897"/>
                  </a:cubicBezTo>
                  <a:cubicBezTo>
                    <a:pt x="166566" y="291430"/>
                    <a:pt x="141506" y="309075"/>
                    <a:pt x="119695" y="293066"/>
                  </a:cubicBezTo>
                  <a:cubicBezTo>
                    <a:pt x="108048" y="284516"/>
                    <a:pt x="98277" y="270732"/>
                    <a:pt x="88724" y="259893"/>
                  </a:cubicBezTo>
                  <a:cubicBezTo>
                    <a:pt x="78953" y="248813"/>
                    <a:pt x="69379" y="237559"/>
                    <a:pt x="59935" y="226195"/>
                  </a:cubicBezTo>
                  <a:cubicBezTo>
                    <a:pt x="41222" y="203687"/>
                    <a:pt x="17448" y="179347"/>
                    <a:pt x="3991" y="153218"/>
                  </a:cubicBezTo>
                  <a:cubicBezTo>
                    <a:pt x="-5562" y="134723"/>
                    <a:pt x="2813" y="111473"/>
                    <a:pt x="20829" y="106784"/>
                  </a:cubicBezTo>
                  <a:lnTo>
                    <a:pt x="20829" y="106784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CC2FF76-9E8C-4CDF-86D7-29ACBEE3E335}"/>
                </a:ext>
              </a:extLst>
            </p:cNvPr>
            <p:cNvSpPr/>
            <p:nvPr/>
          </p:nvSpPr>
          <p:spPr>
            <a:xfrm>
              <a:off x="7038841" y="4726616"/>
              <a:ext cx="146442" cy="296896"/>
            </a:xfrm>
            <a:custGeom>
              <a:avLst/>
              <a:gdLst>
                <a:gd name="connsiteX0" fmla="*/ 20837 w 146442"/>
                <a:gd name="connsiteY0" fmla="*/ 104450 h 296896"/>
                <a:gd name="connsiteX1" fmla="*/ 21644 w 146442"/>
                <a:gd name="connsiteY1" fmla="*/ 0 h 296896"/>
                <a:gd name="connsiteX2" fmla="*/ 146443 w 146442"/>
                <a:gd name="connsiteY2" fmla="*/ 295400 h 296896"/>
                <a:gd name="connsiteX3" fmla="*/ 119703 w 146442"/>
                <a:gd name="connsiteY3" fmla="*/ 290732 h 296896"/>
                <a:gd name="connsiteX4" fmla="*/ 88732 w 146442"/>
                <a:gd name="connsiteY4" fmla="*/ 257559 h 296896"/>
                <a:gd name="connsiteX5" fmla="*/ 59921 w 146442"/>
                <a:gd name="connsiteY5" fmla="*/ 223862 h 296896"/>
                <a:gd name="connsiteX6" fmla="*/ 3977 w 146442"/>
                <a:gd name="connsiteY6" fmla="*/ 150862 h 296896"/>
                <a:gd name="connsiteX7" fmla="*/ 20837 w 146442"/>
                <a:gd name="connsiteY7" fmla="*/ 104450 h 296896"/>
                <a:gd name="connsiteX8" fmla="*/ 20837 w 146442"/>
                <a:gd name="connsiteY8" fmla="*/ 104450 h 29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2" h="296896">
                  <a:moveTo>
                    <a:pt x="20837" y="104450"/>
                  </a:moveTo>
                  <a:cubicBezTo>
                    <a:pt x="5395" y="58888"/>
                    <a:pt x="-3504" y="10927"/>
                    <a:pt x="21644" y="0"/>
                  </a:cubicBezTo>
                  <a:cubicBezTo>
                    <a:pt x="72571" y="66042"/>
                    <a:pt x="134382" y="219805"/>
                    <a:pt x="146443" y="295400"/>
                  </a:cubicBezTo>
                  <a:cubicBezTo>
                    <a:pt x="138067" y="298213"/>
                    <a:pt x="128623" y="297275"/>
                    <a:pt x="119703" y="290732"/>
                  </a:cubicBezTo>
                  <a:cubicBezTo>
                    <a:pt x="108034" y="282183"/>
                    <a:pt x="98285" y="268399"/>
                    <a:pt x="88732" y="257559"/>
                  </a:cubicBezTo>
                  <a:cubicBezTo>
                    <a:pt x="78939" y="246479"/>
                    <a:pt x="69365" y="235225"/>
                    <a:pt x="59921" y="223862"/>
                  </a:cubicBezTo>
                  <a:cubicBezTo>
                    <a:pt x="41208" y="201332"/>
                    <a:pt x="17434" y="177013"/>
                    <a:pt x="3977" y="150862"/>
                  </a:cubicBezTo>
                  <a:cubicBezTo>
                    <a:pt x="-5554" y="132389"/>
                    <a:pt x="2821" y="109139"/>
                    <a:pt x="20837" y="104450"/>
                  </a:cubicBezTo>
                  <a:lnTo>
                    <a:pt x="20837" y="104450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A7E09D0-F305-4143-9505-DCF0853FC29C}"/>
                </a:ext>
              </a:extLst>
            </p:cNvPr>
            <p:cNvSpPr/>
            <p:nvPr/>
          </p:nvSpPr>
          <p:spPr>
            <a:xfrm>
              <a:off x="6833960" y="4889268"/>
              <a:ext cx="234636" cy="179067"/>
            </a:xfrm>
            <a:custGeom>
              <a:avLst/>
              <a:gdLst>
                <a:gd name="connsiteX0" fmla="*/ 9969 w 234636"/>
                <a:gd name="connsiteY0" fmla="*/ 24481 h 179067"/>
                <a:gd name="connsiteX1" fmla="*/ 65280 w 234636"/>
                <a:gd name="connsiteY1" fmla="*/ 19225 h 179067"/>
                <a:gd name="connsiteX2" fmla="*/ 106305 w 234636"/>
                <a:gd name="connsiteY2" fmla="*/ 29126 h 179067"/>
                <a:gd name="connsiteX3" fmla="*/ 110864 w 234636"/>
                <a:gd name="connsiteY3" fmla="*/ 8646 h 179067"/>
                <a:gd name="connsiteX4" fmla="*/ 133372 w 234636"/>
                <a:gd name="connsiteY4" fmla="*/ 1798 h 179067"/>
                <a:gd name="connsiteX5" fmla="*/ 195771 w 234636"/>
                <a:gd name="connsiteY5" fmla="*/ 55517 h 179067"/>
                <a:gd name="connsiteX6" fmla="*/ 231017 w 234636"/>
                <a:gd name="connsiteY6" fmla="*/ 127884 h 179067"/>
                <a:gd name="connsiteX7" fmla="*/ 234266 w 234636"/>
                <a:gd name="connsiteY7" fmla="*/ 142431 h 179067"/>
                <a:gd name="connsiteX8" fmla="*/ 234528 w 234636"/>
                <a:gd name="connsiteY8" fmla="*/ 143871 h 179067"/>
                <a:gd name="connsiteX9" fmla="*/ 233329 w 234636"/>
                <a:gd name="connsiteY9" fmla="*/ 149389 h 179067"/>
                <a:gd name="connsiteX10" fmla="*/ 231017 w 234636"/>
                <a:gd name="connsiteY10" fmla="*/ 155932 h 179067"/>
                <a:gd name="connsiteX11" fmla="*/ 162009 w 234636"/>
                <a:gd name="connsiteY11" fmla="*/ 178920 h 179067"/>
                <a:gd name="connsiteX12" fmla="*/ 79806 w 234636"/>
                <a:gd name="connsiteY12" fmla="*/ 166030 h 179067"/>
                <a:gd name="connsiteX13" fmla="*/ 19762 w 234636"/>
                <a:gd name="connsiteY13" fmla="*/ 125267 h 179067"/>
                <a:gd name="connsiteX14" fmla="*/ 34832 w 234636"/>
                <a:gd name="connsiteY14" fmla="*/ 87709 h 179067"/>
                <a:gd name="connsiteX15" fmla="*/ 9969 w 234636"/>
                <a:gd name="connsiteY15" fmla="*/ 24481 h 179067"/>
                <a:gd name="connsiteX16" fmla="*/ 9969 w 234636"/>
                <a:gd name="connsiteY16" fmla="*/ 24481 h 17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4636" h="179067">
                  <a:moveTo>
                    <a:pt x="9969" y="24481"/>
                  </a:moveTo>
                  <a:cubicBezTo>
                    <a:pt x="24015" y="11046"/>
                    <a:pt x="48115" y="16716"/>
                    <a:pt x="65280" y="19225"/>
                  </a:cubicBezTo>
                  <a:cubicBezTo>
                    <a:pt x="79260" y="21275"/>
                    <a:pt x="92979" y="24590"/>
                    <a:pt x="106305" y="29126"/>
                  </a:cubicBezTo>
                  <a:cubicBezTo>
                    <a:pt x="105236" y="22191"/>
                    <a:pt x="106218" y="15255"/>
                    <a:pt x="110864" y="8646"/>
                  </a:cubicBezTo>
                  <a:cubicBezTo>
                    <a:pt x="116294" y="926"/>
                    <a:pt x="124320" y="-2324"/>
                    <a:pt x="133372" y="1798"/>
                  </a:cubicBezTo>
                  <a:cubicBezTo>
                    <a:pt x="160242" y="14034"/>
                    <a:pt x="179545" y="30675"/>
                    <a:pt x="195771" y="55517"/>
                  </a:cubicBezTo>
                  <a:cubicBezTo>
                    <a:pt x="210057" y="77371"/>
                    <a:pt x="223906" y="102191"/>
                    <a:pt x="231017" y="127884"/>
                  </a:cubicBezTo>
                  <a:cubicBezTo>
                    <a:pt x="233154" y="132442"/>
                    <a:pt x="234376" y="137284"/>
                    <a:pt x="234266" y="142431"/>
                  </a:cubicBezTo>
                  <a:cubicBezTo>
                    <a:pt x="234354" y="142911"/>
                    <a:pt x="234463" y="143391"/>
                    <a:pt x="234528" y="143871"/>
                  </a:cubicBezTo>
                  <a:cubicBezTo>
                    <a:pt x="234877" y="146095"/>
                    <a:pt x="234354" y="147949"/>
                    <a:pt x="233329" y="149389"/>
                  </a:cubicBezTo>
                  <a:cubicBezTo>
                    <a:pt x="232805" y="151526"/>
                    <a:pt x="232042" y="153707"/>
                    <a:pt x="231017" y="155932"/>
                  </a:cubicBezTo>
                  <a:cubicBezTo>
                    <a:pt x="219654" y="180600"/>
                    <a:pt x="184539" y="179313"/>
                    <a:pt x="162009" y="178920"/>
                  </a:cubicBezTo>
                  <a:cubicBezTo>
                    <a:pt x="134222" y="178440"/>
                    <a:pt x="106392" y="174209"/>
                    <a:pt x="79806" y="166030"/>
                  </a:cubicBezTo>
                  <a:cubicBezTo>
                    <a:pt x="57952" y="159313"/>
                    <a:pt x="25760" y="151090"/>
                    <a:pt x="19762" y="125267"/>
                  </a:cubicBezTo>
                  <a:cubicBezTo>
                    <a:pt x="15901" y="108647"/>
                    <a:pt x="23186" y="95975"/>
                    <a:pt x="34832" y="87709"/>
                  </a:cubicBezTo>
                  <a:cubicBezTo>
                    <a:pt x="10580" y="71722"/>
                    <a:pt x="-14394" y="47774"/>
                    <a:pt x="9969" y="24481"/>
                  </a:cubicBezTo>
                  <a:lnTo>
                    <a:pt x="9969" y="24481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2A9508C2-6507-466D-B858-2D152F44D029}"/>
                </a:ext>
              </a:extLst>
            </p:cNvPr>
            <p:cNvSpPr/>
            <p:nvPr/>
          </p:nvSpPr>
          <p:spPr>
            <a:xfrm>
              <a:off x="6833979" y="4932440"/>
              <a:ext cx="233594" cy="135894"/>
            </a:xfrm>
            <a:custGeom>
              <a:avLst/>
              <a:gdLst>
                <a:gd name="connsiteX0" fmla="*/ 233594 w 233594"/>
                <a:gd name="connsiteY0" fmla="*/ 105802 h 135894"/>
                <a:gd name="connsiteX1" fmla="*/ 233332 w 233594"/>
                <a:gd name="connsiteY1" fmla="*/ 106217 h 135894"/>
                <a:gd name="connsiteX2" fmla="*/ 231020 w 233594"/>
                <a:gd name="connsiteY2" fmla="*/ 112760 h 135894"/>
                <a:gd name="connsiteX3" fmla="*/ 162013 w 233594"/>
                <a:gd name="connsiteY3" fmla="*/ 135748 h 135894"/>
                <a:gd name="connsiteX4" fmla="*/ 79809 w 233594"/>
                <a:gd name="connsiteY4" fmla="*/ 122858 h 135894"/>
                <a:gd name="connsiteX5" fmla="*/ 19787 w 233594"/>
                <a:gd name="connsiteY5" fmla="*/ 82072 h 135894"/>
                <a:gd name="connsiteX6" fmla="*/ 34836 w 233594"/>
                <a:gd name="connsiteY6" fmla="*/ 44537 h 135894"/>
                <a:gd name="connsiteX7" fmla="*/ 49 w 233594"/>
                <a:gd name="connsiteY7" fmla="*/ 0 h 135894"/>
                <a:gd name="connsiteX8" fmla="*/ 65261 w 233594"/>
                <a:gd name="connsiteY8" fmla="*/ 36489 h 135894"/>
                <a:gd name="connsiteX9" fmla="*/ 233594 w 233594"/>
                <a:gd name="connsiteY9" fmla="*/ 105802 h 135894"/>
                <a:gd name="connsiteX10" fmla="*/ 233594 w 233594"/>
                <a:gd name="connsiteY10" fmla="*/ 105802 h 1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594" h="135894">
                  <a:moveTo>
                    <a:pt x="233594" y="105802"/>
                  </a:moveTo>
                  <a:lnTo>
                    <a:pt x="233332" y="106217"/>
                  </a:lnTo>
                  <a:cubicBezTo>
                    <a:pt x="232787" y="108354"/>
                    <a:pt x="232067" y="110535"/>
                    <a:pt x="231020" y="112760"/>
                  </a:cubicBezTo>
                  <a:cubicBezTo>
                    <a:pt x="219657" y="137427"/>
                    <a:pt x="184542" y="136140"/>
                    <a:pt x="162013" y="135748"/>
                  </a:cubicBezTo>
                  <a:cubicBezTo>
                    <a:pt x="134226" y="135268"/>
                    <a:pt x="106396" y="131037"/>
                    <a:pt x="79809" y="122858"/>
                  </a:cubicBezTo>
                  <a:cubicBezTo>
                    <a:pt x="57955" y="116140"/>
                    <a:pt x="25763" y="107918"/>
                    <a:pt x="19787" y="82072"/>
                  </a:cubicBezTo>
                  <a:cubicBezTo>
                    <a:pt x="15927" y="65453"/>
                    <a:pt x="23189" y="52803"/>
                    <a:pt x="34836" y="44537"/>
                  </a:cubicBezTo>
                  <a:cubicBezTo>
                    <a:pt x="17083" y="32825"/>
                    <a:pt x="-1064" y="16859"/>
                    <a:pt x="49" y="0"/>
                  </a:cubicBezTo>
                  <a:cubicBezTo>
                    <a:pt x="10016" y="15856"/>
                    <a:pt x="28729" y="31494"/>
                    <a:pt x="65261" y="36489"/>
                  </a:cubicBezTo>
                  <a:cubicBezTo>
                    <a:pt x="128359" y="45104"/>
                    <a:pt x="210300" y="91865"/>
                    <a:pt x="233594" y="105802"/>
                  </a:cubicBezTo>
                  <a:lnTo>
                    <a:pt x="233594" y="105802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6F1A722-27EA-448A-B067-EC924EC343AE}"/>
                </a:ext>
              </a:extLst>
            </p:cNvPr>
            <p:cNvSpPr/>
            <p:nvPr/>
          </p:nvSpPr>
          <p:spPr>
            <a:xfrm>
              <a:off x="7271123" y="5076161"/>
              <a:ext cx="171976" cy="284502"/>
            </a:xfrm>
            <a:custGeom>
              <a:avLst/>
              <a:gdLst>
                <a:gd name="connsiteX0" fmla="*/ 813 w 171976"/>
                <a:gd name="connsiteY0" fmla="*/ 75779 h 284502"/>
                <a:gd name="connsiteX1" fmla="*/ 38043 w 171976"/>
                <a:gd name="connsiteY1" fmla="*/ 65005 h 284502"/>
                <a:gd name="connsiteX2" fmla="*/ 84238 w 171976"/>
                <a:gd name="connsiteY2" fmla="*/ 10 h 284502"/>
                <a:gd name="connsiteX3" fmla="*/ 129167 w 171976"/>
                <a:gd name="connsiteY3" fmla="*/ 70741 h 284502"/>
                <a:gd name="connsiteX4" fmla="*/ 129167 w 171976"/>
                <a:gd name="connsiteY4" fmla="*/ 70828 h 284502"/>
                <a:gd name="connsiteX5" fmla="*/ 131239 w 171976"/>
                <a:gd name="connsiteY5" fmla="*/ 87055 h 284502"/>
                <a:gd name="connsiteX6" fmla="*/ 151915 w 171976"/>
                <a:gd name="connsiteY6" fmla="*/ 86946 h 284502"/>
                <a:gd name="connsiteX7" fmla="*/ 132286 w 171976"/>
                <a:gd name="connsiteY7" fmla="*/ 235846 h 284502"/>
                <a:gd name="connsiteX8" fmla="*/ 51980 w 171976"/>
                <a:gd name="connsiteY8" fmla="*/ 274864 h 284502"/>
                <a:gd name="connsiteX9" fmla="*/ 813 w 171976"/>
                <a:gd name="connsiteY9" fmla="*/ 75779 h 284502"/>
                <a:gd name="connsiteX10" fmla="*/ 813 w 171976"/>
                <a:gd name="connsiteY10" fmla="*/ 75779 h 28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976" h="284502">
                  <a:moveTo>
                    <a:pt x="813" y="75779"/>
                  </a:moveTo>
                  <a:cubicBezTo>
                    <a:pt x="4652" y="57219"/>
                    <a:pt x="25655" y="54841"/>
                    <a:pt x="38043" y="65005"/>
                  </a:cubicBezTo>
                  <a:cubicBezTo>
                    <a:pt x="42754" y="37153"/>
                    <a:pt x="52002" y="664"/>
                    <a:pt x="84238" y="10"/>
                  </a:cubicBezTo>
                  <a:cubicBezTo>
                    <a:pt x="121904" y="-753"/>
                    <a:pt x="127444" y="42497"/>
                    <a:pt x="129167" y="70741"/>
                  </a:cubicBezTo>
                  <a:cubicBezTo>
                    <a:pt x="129167" y="70763"/>
                    <a:pt x="129167" y="70806"/>
                    <a:pt x="129167" y="70828"/>
                  </a:cubicBezTo>
                  <a:cubicBezTo>
                    <a:pt x="130170" y="76128"/>
                    <a:pt x="130824" y="81581"/>
                    <a:pt x="131239" y="87055"/>
                  </a:cubicBezTo>
                  <a:cubicBezTo>
                    <a:pt x="137150" y="84656"/>
                    <a:pt x="143976" y="84263"/>
                    <a:pt x="151915" y="86946"/>
                  </a:cubicBezTo>
                  <a:cubicBezTo>
                    <a:pt x="201119" y="103609"/>
                    <a:pt x="146048" y="206620"/>
                    <a:pt x="132286" y="235846"/>
                  </a:cubicBezTo>
                  <a:cubicBezTo>
                    <a:pt x="119789" y="262367"/>
                    <a:pt x="82732" y="303283"/>
                    <a:pt x="51980" y="274864"/>
                  </a:cubicBezTo>
                  <a:cubicBezTo>
                    <a:pt x="30344" y="254864"/>
                    <a:pt x="-5883" y="108168"/>
                    <a:pt x="813" y="75779"/>
                  </a:cubicBezTo>
                  <a:lnTo>
                    <a:pt x="813" y="75779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495D770-2599-4E8C-8D37-BA803970F0C6}"/>
                </a:ext>
              </a:extLst>
            </p:cNvPr>
            <p:cNvSpPr/>
            <p:nvPr/>
          </p:nvSpPr>
          <p:spPr>
            <a:xfrm>
              <a:off x="7271127" y="5076161"/>
              <a:ext cx="98366" cy="284506"/>
            </a:xfrm>
            <a:custGeom>
              <a:avLst/>
              <a:gdLst>
                <a:gd name="connsiteX0" fmla="*/ 809 w 98366"/>
                <a:gd name="connsiteY0" fmla="*/ 75779 h 284506"/>
                <a:gd name="connsiteX1" fmla="*/ 38038 w 98366"/>
                <a:gd name="connsiteY1" fmla="*/ 65005 h 284506"/>
                <a:gd name="connsiteX2" fmla="*/ 84233 w 98366"/>
                <a:gd name="connsiteY2" fmla="*/ 10 h 284506"/>
                <a:gd name="connsiteX3" fmla="*/ 98366 w 98366"/>
                <a:gd name="connsiteY3" fmla="*/ 2169 h 284506"/>
                <a:gd name="connsiteX4" fmla="*/ 80612 w 98366"/>
                <a:gd name="connsiteY4" fmla="*/ 283960 h 284506"/>
                <a:gd name="connsiteX5" fmla="*/ 51976 w 98366"/>
                <a:gd name="connsiteY5" fmla="*/ 274865 h 284506"/>
                <a:gd name="connsiteX6" fmla="*/ 809 w 98366"/>
                <a:gd name="connsiteY6" fmla="*/ 75779 h 284506"/>
                <a:gd name="connsiteX7" fmla="*/ 809 w 98366"/>
                <a:gd name="connsiteY7" fmla="*/ 75779 h 28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366" h="284506">
                  <a:moveTo>
                    <a:pt x="809" y="75779"/>
                  </a:moveTo>
                  <a:cubicBezTo>
                    <a:pt x="4625" y="57219"/>
                    <a:pt x="25650" y="54842"/>
                    <a:pt x="38038" y="65005"/>
                  </a:cubicBezTo>
                  <a:cubicBezTo>
                    <a:pt x="42750" y="37153"/>
                    <a:pt x="52019" y="665"/>
                    <a:pt x="84233" y="10"/>
                  </a:cubicBezTo>
                  <a:cubicBezTo>
                    <a:pt x="89555" y="-99"/>
                    <a:pt x="94244" y="665"/>
                    <a:pt x="98366" y="2169"/>
                  </a:cubicBezTo>
                  <a:cubicBezTo>
                    <a:pt x="90798" y="29345"/>
                    <a:pt x="58911" y="161669"/>
                    <a:pt x="80612" y="283960"/>
                  </a:cubicBezTo>
                  <a:cubicBezTo>
                    <a:pt x="71060" y="285704"/>
                    <a:pt x="61223" y="283436"/>
                    <a:pt x="51976" y="274865"/>
                  </a:cubicBezTo>
                  <a:cubicBezTo>
                    <a:pt x="30340" y="254864"/>
                    <a:pt x="-5866" y="108168"/>
                    <a:pt x="809" y="75779"/>
                  </a:cubicBezTo>
                  <a:lnTo>
                    <a:pt x="809" y="75779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E12AC8C-1E82-4248-8AA3-C52AC100A86D}"/>
                </a:ext>
              </a:extLst>
            </p:cNvPr>
            <p:cNvSpPr/>
            <p:nvPr/>
          </p:nvSpPr>
          <p:spPr>
            <a:xfrm>
              <a:off x="7041523" y="5188522"/>
              <a:ext cx="263604" cy="258487"/>
            </a:xfrm>
            <a:custGeom>
              <a:avLst/>
              <a:gdLst>
                <a:gd name="connsiteX0" fmla="*/ 49408 w 263604"/>
                <a:gd name="connsiteY0" fmla="*/ 122721 h 258487"/>
                <a:gd name="connsiteX1" fmla="*/ 29 w 263604"/>
                <a:gd name="connsiteY1" fmla="*/ 23113 h 258487"/>
                <a:gd name="connsiteX2" fmla="*/ 27380 w 263604"/>
                <a:gd name="connsiteY2" fmla="*/ 561 h 258487"/>
                <a:gd name="connsiteX3" fmla="*/ 115821 w 263604"/>
                <a:gd name="connsiteY3" fmla="*/ 57356 h 258487"/>
                <a:gd name="connsiteX4" fmla="*/ 138940 w 263604"/>
                <a:gd name="connsiteY4" fmla="*/ 43397 h 258487"/>
                <a:gd name="connsiteX5" fmla="*/ 209584 w 263604"/>
                <a:gd name="connsiteY5" fmla="*/ 113626 h 258487"/>
                <a:gd name="connsiteX6" fmla="*/ 263586 w 263604"/>
                <a:gd name="connsiteY6" fmla="*/ 221719 h 258487"/>
                <a:gd name="connsiteX7" fmla="*/ 198635 w 263604"/>
                <a:gd name="connsiteY7" fmla="*/ 256201 h 258487"/>
                <a:gd name="connsiteX8" fmla="*/ 101666 w 263604"/>
                <a:gd name="connsiteY8" fmla="*/ 223616 h 258487"/>
                <a:gd name="connsiteX9" fmla="*/ 49408 w 263604"/>
                <a:gd name="connsiteY9" fmla="*/ 122721 h 258487"/>
                <a:gd name="connsiteX10" fmla="*/ 49408 w 263604"/>
                <a:gd name="connsiteY10" fmla="*/ 122721 h 258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604" h="258487">
                  <a:moveTo>
                    <a:pt x="49408" y="122721"/>
                  </a:moveTo>
                  <a:cubicBezTo>
                    <a:pt x="22036" y="96985"/>
                    <a:pt x="2298" y="65513"/>
                    <a:pt x="29" y="23113"/>
                  </a:cubicBezTo>
                  <a:cubicBezTo>
                    <a:pt x="-734" y="8609"/>
                    <a:pt x="13443" y="-2688"/>
                    <a:pt x="27380" y="561"/>
                  </a:cubicBezTo>
                  <a:cubicBezTo>
                    <a:pt x="62974" y="8871"/>
                    <a:pt x="90674" y="32012"/>
                    <a:pt x="115821" y="57356"/>
                  </a:cubicBezTo>
                  <a:cubicBezTo>
                    <a:pt x="118460" y="47890"/>
                    <a:pt x="127577" y="41565"/>
                    <a:pt x="138940" y="43397"/>
                  </a:cubicBezTo>
                  <a:cubicBezTo>
                    <a:pt x="173313" y="48980"/>
                    <a:pt x="193029" y="86909"/>
                    <a:pt x="209584" y="113626"/>
                  </a:cubicBezTo>
                  <a:cubicBezTo>
                    <a:pt x="218417" y="127869"/>
                    <a:pt x="263216" y="207586"/>
                    <a:pt x="263586" y="221719"/>
                  </a:cubicBezTo>
                  <a:cubicBezTo>
                    <a:pt x="264568" y="259276"/>
                    <a:pt x="225789" y="261872"/>
                    <a:pt x="198635" y="256201"/>
                  </a:cubicBezTo>
                  <a:cubicBezTo>
                    <a:pt x="165287" y="249222"/>
                    <a:pt x="132659" y="237662"/>
                    <a:pt x="101666" y="223616"/>
                  </a:cubicBezTo>
                  <a:cubicBezTo>
                    <a:pt x="70739" y="209570"/>
                    <a:pt x="-9065" y="145775"/>
                    <a:pt x="49408" y="122721"/>
                  </a:cubicBezTo>
                  <a:lnTo>
                    <a:pt x="49408" y="122721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06A478A3-838E-4814-9586-895AC43FD073}"/>
                </a:ext>
              </a:extLst>
            </p:cNvPr>
            <p:cNvSpPr/>
            <p:nvPr/>
          </p:nvSpPr>
          <p:spPr>
            <a:xfrm>
              <a:off x="7041525" y="5205332"/>
              <a:ext cx="258982" cy="241663"/>
            </a:xfrm>
            <a:custGeom>
              <a:avLst/>
              <a:gdLst>
                <a:gd name="connsiteX0" fmla="*/ 49406 w 258982"/>
                <a:gd name="connsiteY0" fmla="*/ 105911 h 241663"/>
                <a:gd name="connsiteX1" fmla="*/ 27 w 258982"/>
                <a:gd name="connsiteY1" fmla="*/ 6303 h 241663"/>
                <a:gd name="connsiteX2" fmla="*/ 638 w 258982"/>
                <a:gd name="connsiteY2" fmla="*/ 0 h 241663"/>
                <a:gd name="connsiteX3" fmla="*/ 53376 w 258982"/>
                <a:gd name="connsiteY3" fmla="*/ 64908 h 241663"/>
                <a:gd name="connsiteX4" fmla="*/ 258982 w 258982"/>
                <a:gd name="connsiteY4" fmla="*/ 224930 h 241663"/>
                <a:gd name="connsiteX5" fmla="*/ 198655 w 258982"/>
                <a:gd name="connsiteY5" fmla="*/ 239369 h 241663"/>
                <a:gd name="connsiteX6" fmla="*/ 101664 w 258982"/>
                <a:gd name="connsiteY6" fmla="*/ 206784 h 241663"/>
                <a:gd name="connsiteX7" fmla="*/ 49406 w 258982"/>
                <a:gd name="connsiteY7" fmla="*/ 105911 h 241663"/>
                <a:gd name="connsiteX8" fmla="*/ 49406 w 258982"/>
                <a:gd name="connsiteY8" fmla="*/ 105911 h 24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982" h="241663">
                  <a:moveTo>
                    <a:pt x="49406" y="105911"/>
                  </a:moveTo>
                  <a:cubicBezTo>
                    <a:pt x="22013" y="80153"/>
                    <a:pt x="2296" y="48681"/>
                    <a:pt x="27" y="6303"/>
                  </a:cubicBezTo>
                  <a:cubicBezTo>
                    <a:pt x="-82" y="4122"/>
                    <a:pt x="137" y="2007"/>
                    <a:pt x="638" y="0"/>
                  </a:cubicBezTo>
                  <a:cubicBezTo>
                    <a:pt x="8185" y="21112"/>
                    <a:pt x="19635" y="38866"/>
                    <a:pt x="53376" y="64908"/>
                  </a:cubicBezTo>
                  <a:cubicBezTo>
                    <a:pt x="93551" y="95900"/>
                    <a:pt x="228252" y="200961"/>
                    <a:pt x="258982" y="224930"/>
                  </a:cubicBezTo>
                  <a:cubicBezTo>
                    <a:pt x="248033" y="243208"/>
                    <a:pt x="219811" y="243796"/>
                    <a:pt x="198655" y="239369"/>
                  </a:cubicBezTo>
                  <a:cubicBezTo>
                    <a:pt x="165307" y="232390"/>
                    <a:pt x="132678" y="220830"/>
                    <a:pt x="101664" y="206784"/>
                  </a:cubicBezTo>
                  <a:cubicBezTo>
                    <a:pt x="70737" y="192760"/>
                    <a:pt x="-9067" y="128965"/>
                    <a:pt x="49406" y="105911"/>
                  </a:cubicBezTo>
                  <a:lnTo>
                    <a:pt x="49406" y="105911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19EAE4E-E9B9-4BD8-A074-AE6BA8C82F3B}"/>
                </a:ext>
              </a:extLst>
            </p:cNvPr>
            <p:cNvSpPr/>
            <p:nvPr/>
          </p:nvSpPr>
          <p:spPr>
            <a:xfrm>
              <a:off x="7428777" y="5500419"/>
              <a:ext cx="182702" cy="279403"/>
            </a:xfrm>
            <a:custGeom>
              <a:avLst/>
              <a:gdLst>
                <a:gd name="connsiteX0" fmla="*/ 37598 w 182702"/>
                <a:gd name="connsiteY0" fmla="*/ 23039 h 279403"/>
                <a:gd name="connsiteX1" fmla="*/ 59736 w 182702"/>
                <a:gd name="connsiteY1" fmla="*/ 22188 h 279403"/>
                <a:gd name="connsiteX2" fmla="*/ 79125 w 182702"/>
                <a:gd name="connsiteY2" fmla="*/ 63214 h 279403"/>
                <a:gd name="connsiteX3" fmla="*/ 151165 w 182702"/>
                <a:gd name="connsiteY3" fmla="*/ 3562 h 279403"/>
                <a:gd name="connsiteX4" fmla="*/ 161568 w 182702"/>
                <a:gd name="connsiteY4" fmla="*/ 41839 h 279403"/>
                <a:gd name="connsiteX5" fmla="*/ 155287 w 182702"/>
                <a:gd name="connsiteY5" fmla="*/ 81011 h 279403"/>
                <a:gd name="connsiteX6" fmla="*/ 154066 w 182702"/>
                <a:gd name="connsiteY6" fmla="*/ 94686 h 279403"/>
                <a:gd name="connsiteX7" fmla="*/ 180631 w 182702"/>
                <a:gd name="connsiteY7" fmla="*/ 157064 h 279403"/>
                <a:gd name="connsiteX8" fmla="*/ 122964 w 182702"/>
                <a:gd name="connsiteY8" fmla="*/ 231873 h 279403"/>
                <a:gd name="connsiteX9" fmla="*/ 43530 w 182702"/>
                <a:gd name="connsiteY9" fmla="*/ 279267 h 279403"/>
                <a:gd name="connsiteX10" fmla="*/ 37598 w 182702"/>
                <a:gd name="connsiteY10" fmla="*/ 23039 h 279403"/>
                <a:gd name="connsiteX11" fmla="*/ 37598 w 182702"/>
                <a:gd name="connsiteY11" fmla="*/ 23039 h 27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702" h="279403">
                  <a:moveTo>
                    <a:pt x="37598" y="23039"/>
                  </a:moveTo>
                  <a:cubicBezTo>
                    <a:pt x="43399" y="18829"/>
                    <a:pt x="53651" y="18153"/>
                    <a:pt x="59736" y="22188"/>
                  </a:cubicBezTo>
                  <a:cubicBezTo>
                    <a:pt x="75657" y="32723"/>
                    <a:pt x="79016" y="47096"/>
                    <a:pt x="79125" y="63214"/>
                  </a:cubicBezTo>
                  <a:cubicBezTo>
                    <a:pt x="91579" y="42668"/>
                    <a:pt x="119649" y="-14780"/>
                    <a:pt x="151165" y="3562"/>
                  </a:cubicBezTo>
                  <a:cubicBezTo>
                    <a:pt x="165232" y="11741"/>
                    <a:pt x="162920" y="27990"/>
                    <a:pt x="161568" y="41839"/>
                  </a:cubicBezTo>
                  <a:cubicBezTo>
                    <a:pt x="160281" y="55035"/>
                    <a:pt x="158166" y="68099"/>
                    <a:pt x="155287" y="81011"/>
                  </a:cubicBezTo>
                  <a:cubicBezTo>
                    <a:pt x="155069" y="85591"/>
                    <a:pt x="154632" y="90128"/>
                    <a:pt x="154066" y="94686"/>
                  </a:cubicBezTo>
                  <a:cubicBezTo>
                    <a:pt x="177948" y="104501"/>
                    <a:pt x="187239" y="132505"/>
                    <a:pt x="180631" y="157064"/>
                  </a:cubicBezTo>
                  <a:cubicBezTo>
                    <a:pt x="172757" y="186399"/>
                    <a:pt x="144840" y="212397"/>
                    <a:pt x="122964" y="231873"/>
                  </a:cubicBezTo>
                  <a:cubicBezTo>
                    <a:pt x="102920" y="249714"/>
                    <a:pt x="71557" y="276584"/>
                    <a:pt x="43530" y="279267"/>
                  </a:cubicBezTo>
                  <a:cubicBezTo>
                    <a:pt x="-25085" y="285854"/>
                    <a:pt x="-1224" y="51327"/>
                    <a:pt x="37598" y="23039"/>
                  </a:cubicBezTo>
                  <a:lnTo>
                    <a:pt x="37598" y="23039"/>
                  </a:lnTo>
                  <a:close/>
                </a:path>
              </a:pathLst>
            </a:custGeom>
            <a:solidFill>
              <a:srgbClr val="62C06E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74642D34-2E94-4DC2-A1CC-FAC6C66030D0}"/>
                </a:ext>
              </a:extLst>
            </p:cNvPr>
            <p:cNvSpPr/>
            <p:nvPr/>
          </p:nvSpPr>
          <p:spPr>
            <a:xfrm>
              <a:off x="7428786" y="5500433"/>
              <a:ext cx="149170" cy="272055"/>
            </a:xfrm>
            <a:custGeom>
              <a:avLst/>
              <a:gdLst>
                <a:gd name="connsiteX0" fmla="*/ 37589 w 149170"/>
                <a:gd name="connsiteY0" fmla="*/ 23025 h 272055"/>
                <a:gd name="connsiteX1" fmla="*/ 59727 w 149170"/>
                <a:gd name="connsiteY1" fmla="*/ 22174 h 272055"/>
                <a:gd name="connsiteX2" fmla="*/ 79138 w 149170"/>
                <a:gd name="connsiteY2" fmla="*/ 63199 h 272055"/>
                <a:gd name="connsiteX3" fmla="*/ 149171 w 149170"/>
                <a:gd name="connsiteY3" fmla="*/ 2501 h 272055"/>
                <a:gd name="connsiteX4" fmla="*/ 22780 w 149170"/>
                <a:gd name="connsiteY4" fmla="*/ 272056 h 272055"/>
                <a:gd name="connsiteX5" fmla="*/ 37589 w 149170"/>
                <a:gd name="connsiteY5" fmla="*/ 23025 h 272055"/>
                <a:gd name="connsiteX6" fmla="*/ 37589 w 149170"/>
                <a:gd name="connsiteY6" fmla="*/ 23025 h 27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170" h="272055">
                  <a:moveTo>
                    <a:pt x="37589" y="23025"/>
                  </a:moveTo>
                  <a:cubicBezTo>
                    <a:pt x="43390" y="18794"/>
                    <a:pt x="53642" y="18139"/>
                    <a:pt x="59727" y="22174"/>
                  </a:cubicBezTo>
                  <a:cubicBezTo>
                    <a:pt x="75670" y="32708"/>
                    <a:pt x="79029" y="47103"/>
                    <a:pt x="79138" y="63199"/>
                  </a:cubicBezTo>
                  <a:cubicBezTo>
                    <a:pt x="91330" y="43112"/>
                    <a:pt x="118506" y="-12374"/>
                    <a:pt x="149171" y="2501"/>
                  </a:cubicBezTo>
                  <a:cubicBezTo>
                    <a:pt x="122322" y="54672"/>
                    <a:pt x="39137" y="218119"/>
                    <a:pt x="22780" y="272056"/>
                  </a:cubicBezTo>
                  <a:cubicBezTo>
                    <a:pt x="-19162" y="232753"/>
                    <a:pt x="3390" y="47932"/>
                    <a:pt x="37589" y="23025"/>
                  </a:cubicBezTo>
                  <a:lnTo>
                    <a:pt x="37589" y="23025"/>
                  </a:lnTo>
                  <a:close/>
                </a:path>
              </a:pathLst>
            </a:custGeom>
            <a:solidFill>
              <a:srgbClr val="4FB06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A046041-8500-4241-AEEA-C1764AA41F63}"/>
                </a:ext>
              </a:extLst>
            </p:cNvPr>
            <p:cNvSpPr/>
            <p:nvPr/>
          </p:nvSpPr>
          <p:spPr>
            <a:xfrm>
              <a:off x="7079165" y="5442134"/>
              <a:ext cx="287672" cy="401580"/>
            </a:xfrm>
            <a:custGeom>
              <a:avLst/>
              <a:gdLst>
                <a:gd name="connsiteX0" fmla="*/ 58987 w 287672"/>
                <a:gd name="connsiteY0" fmla="*/ 170375 h 401580"/>
                <a:gd name="connsiteX1" fmla="*/ 66707 w 287672"/>
                <a:gd name="connsiteY1" fmla="*/ 170005 h 401580"/>
                <a:gd name="connsiteX2" fmla="*/ 63196 w 287672"/>
                <a:gd name="connsiteY2" fmla="*/ 165577 h 401580"/>
                <a:gd name="connsiteX3" fmla="*/ 1364 w 287672"/>
                <a:gd name="connsiteY3" fmla="*/ 17354 h 401580"/>
                <a:gd name="connsiteX4" fmla="*/ 28474 w 287672"/>
                <a:gd name="connsiteY4" fmla="*/ 538 h 401580"/>
                <a:gd name="connsiteX5" fmla="*/ 165203 w 287672"/>
                <a:gd name="connsiteY5" fmla="*/ 104356 h 401580"/>
                <a:gd name="connsiteX6" fmla="*/ 181932 w 287672"/>
                <a:gd name="connsiteY6" fmla="*/ 79274 h 401580"/>
                <a:gd name="connsiteX7" fmla="*/ 198224 w 287672"/>
                <a:gd name="connsiteY7" fmla="*/ 78641 h 401580"/>
                <a:gd name="connsiteX8" fmla="*/ 268017 w 287672"/>
                <a:gd name="connsiteY8" fmla="*/ 203985 h 401580"/>
                <a:gd name="connsiteX9" fmla="*/ 265007 w 287672"/>
                <a:gd name="connsiteY9" fmla="*/ 398272 h 401580"/>
                <a:gd name="connsiteX10" fmla="*/ 193251 w 287672"/>
                <a:gd name="connsiteY10" fmla="*/ 380737 h 401580"/>
                <a:gd name="connsiteX11" fmla="*/ 131833 w 287672"/>
                <a:gd name="connsiteY11" fmla="*/ 334586 h 401580"/>
                <a:gd name="connsiteX12" fmla="*/ 37503 w 287672"/>
                <a:gd name="connsiteY12" fmla="*/ 221477 h 401580"/>
                <a:gd name="connsiteX13" fmla="*/ 58987 w 287672"/>
                <a:gd name="connsiteY13" fmla="*/ 170375 h 401580"/>
                <a:gd name="connsiteX14" fmla="*/ 58987 w 287672"/>
                <a:gd name="connsiteY14" fmla="*/ 170375 h 40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7672" h="401580">
                  <a:moveTo>
                    <a:pt x="58987" y="170375"/>
                  </a:moveTo>
                  <a:cubicBezTo>
                    <a:pt x="61494" y="170027"/>
                    <a:pt x="64068" y="169896"/>
                    <a:pt x="66707" y="170005"/>
                  </a:cubicBezTo>
                  <a:cubicBezTo>
                    <a:pt x="65530" y="168522"/>
                    <a:pt x="64352" y="167060"/>
                    <a:pt x="63196" y="165577"/>
                  </a:cubicBezTo>
                  <a:cubicBezTo>
                    <a:pt x="29869" y="123178"/>
                    <a:pt x="-7666" y="74453"/>
                    <a:pt x="1364" y="17354"/>
                  </a:cubicBezTo>
                  <a:cubicBezTo>
                    <a:pt x="3261" y="5336"/>
                    <a:pt x="17307" y="-2123"/>
                    <a:pt x="28474" y="538"/>
                  </a:cubicBezTo>
                  <a:cubicBezTo>
                    <a:pt x="84745" y="13973"/>
                    <a:pt x="130459" y="58336"/>
                    <a:pt x="165203" y="104356"/>
                  </a:cubicBezTo>
                  <a:cubicBezTo>
                    <a:pt x="167602" y="94454"/>
                    <a:pt x="172662" y="85729"/>
                    <a:pt x="181932" y="79274"/>
                  </a:cubicBezTo>
                  <a:cubicBezTo>
                    <a:pt x="186185" y="76307"/>
                    <a:pt x="193818" y="75500"/>
                    <a:pt x="198224" y="78641"/>
                  </a:cubicBezTo>
                  <a:cubicBezTo>
                    <a:pt x="238246" y="107038"/>
                    <a:pt x="254800" y="158554"/>
                    <a:pt x="268017" y="203985"/>
                  </a:cubicBezTo>
                  <a:cubicBezTo>
                    <a:pt x="275934" y="231183"/>
                    <a:pt x="309653" y="382547"/>
                    <a:pt x="265007" y="398272"/>
                  </a:cubicBezTo>
                  <a:cubicBezTo>
                    <a:pt x="238661" y="407542"/>
                    <a:pt x="214669" y="395938"/>
                    <a:pt x="193251" y="380737"/>
                  </a:cubicBezTo>
                  <a:cubicBezTo>
                    <a:pt x="172379" y="365927"/>
                    <a:pt x="151659" y="350769"/>
                    <a:pt x="131833" y="334586"/>
                  </a:cubicBezTo>
                  <a:cubicBezTo>
                    <a:pt x="94494" y="304160"/>
                    <a:pt x="56457" y="266690"/>
                    <a:pt x="37503" y="221477"/>
                  </a:cubicBezTo>
                  <a:cubicBezTo>
                    <a:pt x="28866" y="200932"/>
                    <a:pt x="32923" y="174105"/>
                    <a:pt x="58987" y="170375"/>
                  </a:cubicBezTo>
                  <a:lnTo>
                    <a:pt x="58987" y="170375"/>
                  </a:lnTo>
                  <a:close/>
                </a:path>
              </a:pathLst>
            </a:custGeom>
            <a:solidFill>
              <a:srgbClr val="8ACB7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786579F1-98A2-42E0-88D8-6D466A47D4F4}"/>
                </a:ext>
              </a:extLst>
            </p:cNvPr>
            <p:cNvSpPr/>
            <p:nvPr/>
          </p:nvSpPr>
          <p:spPr>
            <a:xfrm>
              <a:off x="7079165" y="5449935"/>
              <a:ext cx="264985" cy="393779"/>
            </a:xfrm>
            <a:custGeom>
              <a:avLst/>
              <a:gdLst>
                <a:gd name="connsiteX0" fmla="*/ 58987 w 264985"/>
                <a:gd name="connsiteY0" fmla="*/ 162575 h 393779"/>
                <a:gd name="connsiteX1" fmla="*/ 66707 w 264985"/>
                <a:gd name="connsiteY1" fmla="*/ 162204 h 393779"/>
                <a:gd name="connsiteX2" fmla="*/ 63196 w 264985"/>
                <a:gd name="connsiteY2" fmla="*/ 157776 h 393779"/>
                <a:gd name="connsiteX3" fmla="*/ 1364 w 264985"/>
                <a:gd name="connsiteY3" fmla="*/ 9553 h 393779"/>
                <a:gd name="connsiteX4" fmla="*/ 6053 w 264985"/>
                <a:gd name="connsiteY4" fmla="*/ 0 h 393779"/>
                <a:gd name="connsiteX5" fmla="*/ 264985 w 264985"/>
                <a:gd name="connsiteY5" fmla="*/ 390471 h 393779"/>
                <a:gd name="connsiteX6" fmla="*/ 193251 w 264985"/>
                <a:gd name="connsiteY6" fmla="*/ 372936 h 393779"/>
                <a:gd name="connsiteX7" fmla="*/ 131833 w 264985"/>
                <a:gd name="connsiteY7" fmla="*/ 326785 h 393779"/>
                <a:gd name="connsiteX8" fmla="*/ 37482 w 264985"/>
                <a:gd name="connsiteY8" fmla="*/ 213676 h 393779"/>
                <a:gd name="connsiteX9" fmla="*/ 58987 w 264985"/>
                <a:gd name="connsiteY9" fmla="*/ 162575 h 393779"/>
                <a:gd name="connsiteX10" fmla="*/ 58987 w 264985"/>
                <a:gd name="connsiteY10" fmla="*/ 162575 h 393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985" h="393779">
                  <a:moveTo>
                    <a:pt x="58987" y="162575"/>
                  </a:moveTo>
                  <a:cubicBezTo>
                    <a:pt x="61494" y="162204"/>
                    <a:pt x="64068" y="162117"/>
                    <a:pt x="66707" y="162204"/>
                  </a:cubicBezTo>
                  <a:cubicBezTo>
                    <a:pt x="65551" y="160721"/>
                    <a:pt x="64352" y="159238"/>
                    <a:pt x="63196" y="157776"/>
                  </a:cubicBezTo>
                  <a:cubicBezTo>
                    <a:pt x="29869" y="115355"/>
                    <a:pt x="-7666" y="66653"/>
                    <a:pt x="1364" y="9553"/>
                  </a:cubicBezTo>
                  <a:cubicBezTo>
                    <a:pt x="1953" y="5889"/>
                    <a:pt x="3654" y="2661"/>
                    <a:pt x="6053" y="0"/>
                  </a:cubicBezTo>
                  <a:cubicBezTo>
                    <a:pt x="148823" y="83556"/>
                    <a:pt x="264985" y="390471"/>
                    <a:pt x="264985" y="390471"/>
                  </a:cubicBezTo>
                  <a:cubicBezTo>
                    <a:pt x="238639" y="399741"/>
                    <a:pt x="214669" y="388137"/>
                    <a:pt x="193251" y="372936"/>
                  </a:cubicBezTo>
                  <a:cubicBezTo>
                    <a:pt x="172400" y="358104"/>
                    <a:pt x="151659" y="342946"/>
                    <a:pt x="131833" y="326785"/>
                  </a:cubicBezTo>
                  <a:cubicBezTo>
                    <a:pt x="94494" y="296359"/>
                    <a:pt x="56435" y="258889"/>
                    <a:pt x="37482" y="213676"/>
                  </a:cubicBezTo>
                  <a:cubicBezTo>
                    <a:pt x="28888" y="193131"/>
                    <a:pt x="32923" y="166304"/>
                    <a:pt x="58987" y="162575"/>
                  </a:cubicBezTo>
                  <a:lnTo>
                    <a:pt x="58987" y="162575"/>
                  </a:lnTo>
                  <a:close/>
                </a:path>
              </a:pathLst>
            </a:custGeom>
            <a:solidFill>
              <a:srgbClr val="79BC6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98107ED-1F45-42DB-8100-715935B06083}"/>
                </a:ext>
              </a:extLst>
            </p:cNvPr>
            <p:cNvSpPr/>
            <p:nvPr/>
          </p:nvSpPr>
          <p:spPr>
            <a:xfrm>
              <a:off x="6838329" y="4715681"/>
              <a:ext cx="695753" cy="1757939"/>
            </a:xfrm>
            <a:custGeom>
              <a:avLst/>
              <a:gdLst>
                <a:gd name="connsiteX0" fmla="*/ 100584 w 695753"/>
                <a:gd name="connsiteY0" fmla="*/ 109976 h 1757939"/>
                <a:gd name="connsiteX1" fmla="*/ 52449 w 695753"/>
                <a:gd name="connsiteY1" fmla="*/ 41426 h 1757939"/>
                <a:gd name="connsiteX2" fmla="*/ 56178 w 695753"/>
                <a:gd name="connsiteY2" fmla="*/ 39049 h 1757939"/>
                <a:gd name="connsiteX3" fmla="*/ 86233 w 695753"/>
                <a:gd name="connsiteY3" fmla="*/ 78940 h 1757939"/>
                <a:gd name="connsiteX4" fmla="*/ 38839 w 695753"/>
                <a:gd name="connsiteY4" fmla="*/ 3803 h 1757939"/>
                <a:gd name="connsiteX5" fmla="*/ 41827 w 695753"/>
                <a:gd name="connsiteY5" fmla="*/ 575 h 1757939"/>
                <a:gd name="connsiteX6" fmla="*/ 125317 w 695753"/>
                <a:gd name="connsiteY6" fmla="*/ 124458 h 1757939"/>
                <a:gd name="connsiteX7" fmla="*/ 75851 w 695753"/>
                <a:gd name="connsiteY7" fmla="*/ 22298 h 1757939"/>
                <a:gd name="connsiteX8" fmla="*/ 78316 w 695753"/>
                <a:gd name="connsiteY8" fmla="*/ 20292 h 1757939"/>
                <a:gd name="connsiteX9" fmla="*/ 131817 w 695753"/>
                <a:gd name="connsiteY9" fmla="*/ 131568 h 1757939"/>
                <a:gd name="connsiteX10" fmla="*/ 190792 w 695753"/>
                <a:gd name="connsiteY10" fmla="*/ 195233 h 1757939"/>
                <a:gd name="connsiteX11" fmla="*/ 306409 w 695753"/>
                <a:gd name="connsiteY11" fmla="*/ 344939 h 1757939"/>
                <a:gd name="connsiteX12" fmla="*/ 361458 w 695753"/>
                <a:gd name="connsiteY12" fmla="*/ 432530 h 1757939"/>
                <a:gd name="connsiteX13" fmla="*/ 344119 w 695753"/>
                <a:gd name="connsiteY13" fmla="*/ 313227 h 1757939"/>
                <a:gd name="connsiteX14" fmla="*/ 303290 w 695753"/>
                <a:gd name="connsiteY14" fmla="*/ 165942 h 1757939"/>
                <a:gd name="connsiteX15" fmla="*/ 306562 w 695753"/>
                <a:gd name="connsiteY15" fmla="*/ 164415 h 1757939"/>
                <a:gd name="connsiteX16" fmla="*/ 326758 w 695753"/>
                <a:gd name="connsiteY16" fmla="*/ 213859 h 1757939"/>
                <a:gd name="connsiteX17" fmla="*/ 320454 w 695753"/>
                <a:gd name="connsiteY17" fmla="*/ 112266 h 1757939"/>
                <a:gd name="connsiteX18" fmla="*/ 325973 w 695753"/>
                <a:gd name="connsiteY18" fmla="*/ 111307 h 1757939"/>
                <a:gd name="connsiteX19" fmla="*/ 331622 w 695753"/>
                <a:gd name="connsiteY19" fmla="*/ 228668 h 1757939"/>
                <a:gd name="connsiteX20" fmla="*/ 341502 w 695753"/>
                <a:gd name="connsiteY20" fmla="*/ 263979 h 1757939"/>
                <a:gd name="connsiteX21" fmla="*/ 344533 w 695753"/>
                <a:gd name="connsiteY21" fmla="*/ 122364 h 1757939"/>
                <a:gd name="connsiteX22" fmla="*/ 348001 w 695753"/>
                <a:gd name="connsiteY22" fmla="*/ 121754 h 1757939"/>
                <a:gd name="connsiteX23" fmla="*/ 343791 w 695753"/>
                <a:gd name="connsiteY23" fmla="*/ 273554 h 1757939"/>
                <a:gd name="connsiteX24" fmla="*/ 350204 w 695753"/>
                <a:gd name="connsiteY24" fmla="*/ 304568 h 1757939"/>
                <a:gd name="connsiteX25" fmla="*/ 376813 w 695753"/>
                <a:gd name="connsiteY25" fmla="*/ 456041 h 1757939"/>
                <a:gd name="connsiteX26" fmla="*/ 377009 w 695753"/>
                <a:gd name="connsiteY26" fmla="*/ 458135 h 1757939"/>
                <a:gd name="connsiteX27" fmla="*/ 496006 w 695753"/>
                <a:gd name="connsiteY27" fmla="*/ 685618 h 1757939"/>
                <a:gd name="connsiteX28" fmla="*/ 511056 w 695753"/>
                <a:gd name="connsiteY28" fmla="*/ 723415 h 1757939"/>
                <a:gd name="connsiteX29" fmla="*/ 501917 w 695753"/>
                <a:gd name="connsiteY29" fmla="*/ 634080 h 1757939"/>
                <a:gd name="connsiteX30" fmla="*/ 502746 w 695753"/>
                <a:gd name="connsiteY30" fmla="*/ 517917 h 1757939"/>
                <a:gd name="connsiteX31" fmla="*/ 518253 w 695753"/>
                <a:gd name="connsiteY31" fmla="*/ 401821 h 1757939"/>
                <a:gd name="connsiteX32" fmla="*/ 523160 w 695753"/>
                <a:gd name="connsiteY32" fmla="*/ 402301 h 1757939"/>
                <a:gd name="connsiteX33" fmla="*/ 511862 w 695753"/>
                <a:gd name="connsiteY33" fmla="*/ 517568 h 1757939"/>
                <a:gd name="connsiteX34" fmla="*/ 512386 w 695753"/>
                <a:gd name="connsiteY34" fmla="*/ 630045 h 1757939"/>
                <a:gd name="connsiteX35" fmla="*/ 532801 w 695753"/>
                <a:gd name="connsiteY35" fmla="*/ 788846 h 1757939"/>
                <a:gd name="connsiteX36" fmla="*/ 562397 w 695753"/>
                <a:gd name="connsiteY36" fmla="*/ 1168521 h 1757939"/>
                <a:gd name="connsiteX37" fmla="*/ 591601 w 695753"/>
                <a:gd name="connsiteY37" fmla="*/ 1089568 h 1757939"/>
                <a:gd name="connsiteX38" fmla="*/ 614785 w 695753"/>
                <a:gd name="connsiteY38" fmla="*/ 1031814 h 1757939"/>
                <a:gd name="connsiteX39" fmla="*/ 605058 w 695753"/>
                <a:gd name="connsiteY39" fmla="*/ 945314 h 1757939"/>
                <a:gd name="connsiteX40" fmla="*/ 610511 w 695753"/>
                <a:gd name="connsiteY40" fmla="*/ 945096 h 1757939"/>
                <a:gd name="connsiteX41" fmla="*/ 619977 w 695753"/>
                <a:gd name="connsiteY41" fmla="*/ 1019622 h 1757939"/>
                <a:gd name="connsiteX42" fmla="*/ 627566 w 695753"/>
                <a:gd name="connsiteY42" fmla="*/ 1002261 h 1757939"/>
                <a:gd name="connsiteX43" fmla="*/ 616749 w 695753"/>
                <a:gd name="connsiteY43" fmla="*/ 836000 h 1757939"/>
                <a:gd name="connsiteX44" fmla="*/ 621350 w 695753"/>
                <a:gd name="connsiteY44" fmla="*/ 835826 h 1757939"/>
                <a:gd name="connsiteX45" fmla="*/ 633390 w 695753"/>
                <a:gd name="connsiteY45" fmla="*/ 989480 h 1757939"/>
                <a:gd name="connsiteX46" fmla="*/ 641242 w 695753"/>
                <a:gd name="connsiteY46" fmla="*/ 972315 h 1757939"/>
                <a:gd name="connsiteX47" fmla="*/ 649835 w 695753"/>
                <a:gd name="connsiteY47" fmla="*/ 821605 h 1757939"/>
                <a:gd name="connsiteX48" fmla="*/ 653434 w 695753"/>
                <a:gd name="connsiteY48" fmla="*/ 821954 h 1757939"/>
                <a:gd name="connsiteX49" fmla="*/ 649682 w 695753"/>
                <a:gd name="connsiteY49" fmla="*/ 954474 h 1757939"/>
                <a:gd name="connsiteX50" fmla="*/ 692343 w 695753"/>
                <a:gd name="connsiteY50" fmla="*/ 870722 h 1757939"/>
                <a:gd name="connsiteX51" fmla="*/ 695549 w 695753"/>
                <a:gd name="connsiteY51" fmla="*/ 872445 h 1757939"/>
                <a:gd name="connsiteX52" fmla="*/ 603793 w 695753"/>
                <a:gd name="connsiteY52" fmla="*/ 1088106 h 1757939"/>
                <a:gd name="connsiteX53" fmla="*/ 564251 w 695753"/>
                <a:gd name="connsiteY53" fmla="*/ 1200561 h 1757939"/>
                <a:gd name="connsiteX54" fmla="*/ 538580 w 695753"/>
                <a:gd name="connsiteY54" fmla="*/ 1287758 h 1757939"/>
                <a:gd name="connsiteX55" fmla="*/ 501917 w 695753"/>
                <a:gd name="connsiteY55" fmla="*/ 1395283 h 1757939"/>
                <a:gd name="connsiteX56" fmla="*/ 274784 w 695753"/>
                <a:gd name="connsiteY56" fmla="*/ 1755678 h 1757939"/>
                <a:gd name="connsiteX57" fmla="*/ 265711 w 695753"/>
                <a:gd name="connsiteY57" fmla="*/ 1747281 h 1757939"/>
                <a:gd name="connsiteX58" fmla="*/ 471099 w 695753"/>
                <a:gd name="connsiteY58" fmla="*/ 1431991 h 1757939"/>
                <a:gd name="connsiteX59" fmla="*/ 512277 w 695753"/>
                <a:gd name="connsiteY59" fmla="*/ 1329329 h 1757939"/>
                <a:gd name="connsiteX60" fmla="*/ 480477 w 695753"/>
                <a:gd name="connsiteY60" fmla="*/ 1071901 h 1757939"/>
                <a:gd name="connsiteX61" fmla="*/ 338623 w 695753"/>
                <a:gd name="connsiteY61" fmla="*/ 822172 h 1757939"/>
                <a:gd name="connsiteX62" fmla="*/ 342897 w 695753"/>
                <a:gd name="connsiteY62" fmla="*/ 819446 h 1757939"/>
                <a:gd name="connsiteX63" fmla="*/ 526257 w 695753"/>
                <a:gd name="connsiteY63" fmla="*/ 1282982 h 1757939"/>
                <a:gd name="connsiteX64" fmla="*/ 557403 w 695753"/>
                <a:gd name="connsiteY64" fmla="*/ 1078095 h 1757939"/>
                <a:gd name="connsiteX65" fmla="*/ 447544 w 695753"/>
                <a:gd name="connsiteY65" fmla="*/ 708235 h 1757939"/>
                <a:gd name="connsiteX66" fmla="*/ 263268 w 695753"/>
                <a:gd name="connsiteY66" fmla="*/ 564766 h 1757939"/>
                <a:gd name="connsiteX67" fmla="*/ 267063 w 695753"/>
                <a:gd name="connsiteY67" fmla="*/ 559423 h 1757939"/>
                <a:gd name="connsiteX68" fmla="*/ 277313 w 695753"/>
                <a:gd name="connsiteY68" fmla="*/ 566075 h 1757939"/>
                <a:gd name="connsiteX69" fmla="*/ 221937 w 695753"/>
                <a:gd name="connsiteY69" fmla="*/ 485834 h 1757939"/>
                <a:gd name="connsiteX70" fmla="*/ 226539 w 695753"/>
                <a:gd name="connsiteY70" fmla="*/ 481996 h 1757939"/>
                <a:gd name="connsiteX71" fmla="*/ 288720 w 695753"/>
                <a:gd name="connsiteY71" fmla="*/ 573490 h 1757939"/>
                <a:gd name="connsiteX72" fmla="*/ 309855 w 695753"/>
                <a:gd name="connsiteY72" fmla="*/ 588169 h 1757939"/>
                <a:gd name="connsiteX73" fmla="*/ 234871 w 695753"/>
                <a:gd name="connsiteY73" fmla="*/ 486118 h 1757939"/>
                <a:gd name="connsiteX74" fmla="*/ 239037 w 695753"/>
                <a:gd name="connsiteY74" fmla="*/ 481625 h 1757939"/>
                <a:gd name="connsiteX75" fmla="*/ 318056 w 695753"/>
                <a:gd name="connsiteY75" fmla="*/ 594145 h 1757939"/>
                <a:gd name="connsiteX76" fmla="*/ 348503 w 695753"/>
                <a:gd name="connsiteY76" fmla="*/ 616631 h 1757939"/>
                <a:gd name="connsiteX77" fmla="*/ 255787 w 695753"/>
                <a:gd name="connsiteY77" fmla="*/ 491941 h 1757939"/>
                <a:gd name="connsiteX78" fmla="*/ 259821 w 695753"/>
                <a:gd name="connsiteY78" fmla="*/ 487579 h 1757939"/>
                <a:gd name="connsiteX79" fmla="*/ 355809 w 695753"/>
                <a:gd name="connsiteY79" fmla="*/ 622127 h 1757939"/>
                <a:gd name="connsiteX80" fmla="*/ 369615 w 695753"/>
                <a:gd name="connsiteY80" fmla="*/ 632509 h 1757939"/>
                <a:gd name="connsiteX81" fmla="*/ 412494 w 695753"/>
                <a:gd name="connsiteY81" fmla="*/ 665770 h 1757939"/>
                <a:gd name="connsiteX82" fmla="*/ 333061 w 695753"/>
                <a:gd name="connsiteY82" fmla="*/ 538703 h 1757939"/>
                <a:gd name="connsiteX83" fmla="*/ 337423 w 695753"/>
                <a:gd name="connsiteY83" fmla="*/ 533992 h 1757939"/>
                <a:gd name="connsiteX84" fmla="*/ 420368 w 695753"/>
                <a:gd name="connsiteY84" fmla="*/ 672357 h 1757939"/>
                <a:gd name="connsiteX85" fmla="*/ 430510 w 695753"/>
                <a:gd name="connsiteY85" fmla="*/ 681037 h 1757939"/>
                <a:gd name="connsiteX86" fmla="*/ 356267 w 695753"/>
                <a:gd name="connsiteY86" fmla="*/ 544548 h 1757939"/>
                <a:gd name="connsiteX87" fmla="*/ 360651 w 695753"/>
                <a:gd name="connsiteY87" fmla="*/ 540884 h 1757939"/>
                <a:gd name="connsiteX88" fmla="*/ 438710 w 695753"/>
                <a:gd name="connsiteY88" fmla="*/ 684483 h 1757939"/>
                <a:gd name="connsiteX89" fmla="*/ 437838 w 695753"/>
                <a:gd name="connsiteY89" fmla="*/ 687624 h 1757939"/>
                <a:gd name="connsiteX90" fmla="*/ 459889 w 695753"/>
                <a:gd name="connsiteY90" fmla="*/ 709740 h 1757939"/>
                <a:gd name="connsiteX91" fmla="*/ 529703 w 695753"/>
                <a:gd name="connsiteY91" fmla="*/ 821060 h 1757939"/>
                <a:gd name="connsiteX92" fmla="*/ 497948 w 695753"/>
                <a:gd name="connsiteY92" fmla="*/ 721779 h 1757939"/>
                <a:gd name="connsiteX93" fmla="*/ 315853 w 695753"/>
                <a:gd name="connsiteY93" fmla="*/ 381428 h 1757939"/>
                <a:gd name="connsiteX94" fmla="*/ 314522 w 695753"/>
                <a:gd name="connsiteY94" fmla="*/ 379291 h 1757939"/>
                <a:gd name="connsiteX95" fmla="*/ 204511 w 695753"/>
                <a:gd name="connsiteY95" fmla="*/ 309672 h 1757939"/>
                <a:gd name="connsiteX96" fmla="*/ 134390 w 695753"/>
                <a:gd name="connsiteY96" fmla="*/ 279639 h 1757939"/>
                <a:gd name="connsiteX97" fmla="*/ 63419 w 695753"/>
                <a:gd name="connsiteY97" fmla="*/ 257589 h 1757939"/>
                <a:gd name="connsiteX98" fmla="*/ 65055 w 695753"/>
                <a:gd name="connsiteY98" fmla="*/ 250588 h 1757939"/>
                <a:gd name="connsiteX99" fmla="*/ 208654 w 695753"/>
                <a:gd name="connsiteY99" fmla="*/ 301929 h 1757939"/>
                <a:gd name="connsiteX100" fmla="*/ 304097 w 695753"/>
                <a:gd name="connsiteY100" fmla="*/ 362649 h 1757939"/>
                <a:gd name="connsiteX101" fmla="*/ 188175 w 695753"/>
                <a:gd name="connsiteY101" fmla="*/ 207927 h 1757939"/>
                <a:gd name="connsiteX102" fmla="*/ 109875 w 695753"/>
                <a:gd name="connsiteY102" fmla="*/ 121361 h 1757939"/>
                <a:gd name="connsiteX103" fmla="*/ 4444 w 695753"/>
                <a:gd name="connsiteY103" fmla="*/ 73487 h 1757939"/>
                <a:gd name="connsiteX104" fmla="*/ 11903 w 695753"/>
                <a:gd name="connsiteY104" fmla="*/ 74316 h 1757939"/>
                <a:gd name="connsiteX105" fmla="*/ 100584 w 695753"/>
                <a:gd name="connsiteY105" fmla="*/ 109976 h 1757939"/>
                <a:gd name="connsiteX106" fmla="*/ 100584 w 695753"/>
                <a:gd name="connsiteY106" fmla="*/ 109976 h 1757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695753" h="1757939">
                  <a:moveTo>
                    <a:pt x="100584" y="109976"/>
                  </a:moveTo>
                  <a:cubicBezTo>
                    <a:pt x="85971" y="91852"/>
                    <a:pt x="64554" y="61623"/>
                    <a:pt x="52449" y="41426"/>
                  </a:cubicBezTo>
                  <a:cubicBezTo>
                    <a:pt x="50965" y="38961"/>
                    <a:pt x="54477" y="36802"/>
                    <a:pt x="56178" y="39049"/>
                  </a:cubicBezTo>
                  <a:cubicBezTo>
                    <a:pt x="63398" y="48754"/>
                    <a:pt x="78599" y="69562"/>
                    <a:pt x="86233" y="78940"/>
                  </a:cubicBezTo>
                  <a:cubicBezTo>
                    <a:pt x="66298" y="43673"/>
                    <a:pt x="67607" y="36497"/>
                    <a:pt x="38839" y="3803"/>
                  </a:cubicBezTo>
                  <a:cubicBezTo>
                    <a:pt x="36985" y="1688"/>
                    <a:pt x="39602" y="-1257"/>
                    <a:pt x="41827" y="575"/>
                  </a:cubicBezTo>
                  <a:cubicBezTo>
                    <a:pt x="81631" y="33356"/>
                    <a:pt x="90769" y="86072"/>
                    <a:pt x="125317" y="124458"/>
                  </a:cubicBezTo>
                  <a:cubicBezTo>
                    <a:pt x="112362" y="88384"/>
                    <a:pt x="97204" y="54207"/>
                    <a:pt x="75851" y="22298"/>
                  </a:cubicBezTo>
                  <a:cubicBezTo>
                    <a:pt x="73648" y="19027"/>
                    <a:pt x="76004" y="17238"/>
                    <a:pt x="78316" y="20292"/>
                  </a:cubicBezTo>
                  <a:cubicBezTo>
                    <a:pt x="87803" y="32964"/>
                    <a:pt x="138905" y="121536"/>
                    <a:pt x="131817" y="131568"/>
                  </a:cubicBezTo>
                  <a:cubicBezTo>
                    <a:pt x="151293" y="152964"/>
                    <a:pt x="171184" y="174011"/>
                    <a:pt x="190792" y="195233"/>
                  </a:cubicBezTo>
                  <a:cubicBezTo>
                    <a:pt x="233933" y="241864"/>
                    <a:pt x="272145" y="291395"/>
                    <a:pt x="306409" y="344939"/>
                  </a:cubicBezTo>
                  <a:cubicBezTo>
                    <a:pt x="324926" y="373860"/>
                    <a:pt x="343355" y="403042"/>
                    <a:pt x="361458" y="432530"/>
                  </a:cubicBezTo>
                  <a:cubicBezTo>
                    <a:pt x="352821" y="393293"/>
                    <a:pt x="350880" y="352966"/>
                    <a:pt x="344119" y="313227"/>
                  </a:cubicBezTo>
                  <a:cubicBezTo>
                    <a:pt x="335526" y="262758"/>
                    <a:pt x="320323" y="214121"/>
                    <a:pt x="303290" y="165942"/>
                  </a:cubicBezTo>
                  <a:cubicBezTo>
                    <a:pt x="302614" y="164044"/>
                    <a:pt x="305667" y="162517"/>
                    <a:pt x="306562" y="164415"/>
                  </a:cubicBezTo>
                  <a:cubicBezTo>
                    <a:pt x="314239" y="180511"/>
                    <a:pt x="320934" y="197043"/>
                    <a:pt x="326758" y="213859"/>
                  </a:cubicBezTo>
                  <a:cubicBezTo>
                    <a:pt x="327194" y="179900"/>
                    <a:pt x="325296" y="145920"/>
                    <a:pt x="320454" y="112266"/>
                  </a:cubicBezTo>
                  <a:cubicBezTo>
                    <a:pt x="319997" y="109126"/>
                    <a:pt x="325318" y="108188"/>
                    <a:pt x="325973" y="111307"/>
                  </a:cubicBezTo>
                  <a:cubicBezTo>
                    <a:pt x="328721" y="124502"/>
                    <a:pt x="344664" y="225964"/>
                    <a:pt x="331622" y="228668"/>
                  </a:cubicBezTo>
                  <a:cubicBezTo>
                    <a:pt x="335286" y="240337"/>
                    <a:pt x="338579" y="252114"/>
                    <a:pt x="341502" y="263979"/>
                  </a:cubicBezTo>
                  <a:cubicBezTo>
                    <a:pt x="350204" y="216411"/>
                    <a:pt x="348634" y="170435"/>
                    <a:pt x="344533" y="122364"/>
                  </a:cubicBezTo>
                  <a:cubicBezTo>
                    <a:pt x="344359" y="120358"/>
                    <a:pt x="347434" y="119834"/>
                    <a:pt x="348001" y="121754"/>
                  </a:cubicBezTo>
                  <a:cubicBezTo>
                    <a:pt x="353301" y="140227"/>
                    <a:pt x="362745" y="267491"/>
                    <a:pt x="343791" y="273554"/>
                  </a:cubicBezTo>
                  <a:cubicBezTo>
                    <a:pt x="346147" y="283848"/>
                    <a:pt x="348306" y="294187"/>
                    <a:pt x="350204" y="304568"/>
                  </a:cubicBezTo>
                  <a:cubicBezTo>
                    <a:pt x="359321" y="354994"/>
                    <a:pt x="359669" y="407339"/>
                    <a:pt x="376813" y="456041"/>
                  </a:cubicBezTo>
                  <a:cubicBezTo>
                    <a:pt x="377074" y="456805"/>
                    <a:pt x="377118" y="457503"/>
                    <a:pt x="377009" y="458135"/>
                  </a:cubicBezTo>
                  <a:cubicBezTo>
                    <a:pt x="421240" y="531658"/>
                    <a:pt x="462593" y="607166"/>
                    <a:pt x="496006" y="685618"/>
                  </a:cubicBezTo>
                  <a:cubicBezTo>
                    <a:pt x="501328" y="698115"/>
                    <a:pt x="506322" y="710721"/>
                    <a:pt x="511056" y="723415"/>
                  </a:cubicBezTo>
                  <a:cubicBezTo>
                    <a:pt x="506475" y="693905"/>
                    <a:pt x="503400" y="664112"/>
                    <a:pt x="501917" y="634080"/>
                  </a:cubicBezTo>
                  <a:cubicBezTo>
                    <a:pt x="500019" y="595453"/>
                    <a:pt x="500456" y="556500"/>
                    <a:pt x="502746" y="517917"/>
                  </a:cubicBezTo>
                  <a:cubicBezTo>
                    <a:pt x="505058" y="479466"/>
                    <a:pt x="507435" y="438942"/>
                    <a:pt x="518253" y="401821"/>
                  </a:cubicBezTo>
                  <a:cubicBezTo>
                    <a:pt x="518994" y="399291"/>
                    <a:pt x="523335" y="399334"/>
                    <a:pt x="523160" y="402301"/>
                  </a:cubicBezTo>
                  <a:cubicBezTo>
                    <a:pt x="520958" y="440818"/>
                    <a:pt x="514000" y="478964"/>
                    <a:pt x="511862" y="517568"/>
                  </a:cubicBezTo>
                  <a:cubicBezTo>
                    <a:pt x="509769" y="555104"/>
                    <a:pt x="510052" y="592553"/>
                    <a:pt x="512386" y="630045"/>
                  </a:cubicBezTo>
                  <a:cubicBezTo>
                    <a:pt x="515701" y="683262"/>
                    <a:pt x="522637" y="736392"/>
                    <a:pt x="532801" y="788846"/>
                  </a:cubicBezTo>
                  <a:cubicBezTo>
                    <a:pt x="569289" y="913950"/>
                    <a:pt x="579518" y="1037179"/>
                    <a:pt x="562397" y="1168521"/>
                  </a:cubicBezTo>
                  <a:cubicBezTo>
                    <a:pt x="571841" y="1141825"/>
                    <a:pt x="581830" y="1115435"/>
                    <a:pt x="591601" y="1089568"/>
                  </a:cubicBezTo>
                  <a:cubicBezTo>
                    <a:pt x="598951" y="1070113"/>
                    <a:pt x="606716" y="1050876"/>
                    <a:pt x="614785" y="1031814"/>
                  </a:cubicBezTo>
                  <a:cubicBezTo>
                    <a:pt x="611362" y="1002893"/>
                    <a:pt x="606454" y="974496"/>
                    <a:pt x="605058" y="945314"/>
                  </a:cubicBezTo>
                  <a:cubicBezTo>
                    <a:pt x="604884" y="941802"/>
                    <a:pt x="610315" y="941584"/>
                    <a:pt x="610511" y="945096"/>
                  </a:cubicBezTo>
                  <a:cubicBezTo>
                    <a:pt x="611972" y="969894"/>
                    <a:pt x="614088" y="995347"/>
                    <a:pt x="619977" y="1019622"/>
                  </a:cubicBezTo>
                  <a:cubicBezTo>
                    <a:pt x="622484" y="1013820"/>
                    <a:pt x="625015" y="1008040"/>
                    <a:pt x="627566" y="1002261"/>
                  </a:cubicBezTo>
                  <a:cubicBezTo>
                    <a:pt x="621067" y="946753"/>
                    <a:pt x="615527" y="892031"/>
                    <a:pt x="616749" y="836000"/>
                  </a:cubicBezTo>
                  <a:cubicBezTo>
                    <a:pt x="616814" y="833077"/>
                    <a:pt x="621264" y="832838"/>
                    <a:pt x="621350" y="835826"/>
                  </a:cubicBezTo>
                  <a:cubicBezTo>
                    <a:pt x="622746" y="886905"/>
                    <a:pt x="625233" y="938858"/>
                    <a:pt x="633390" y="989480"/>
                  </a:cubicBezTo>
                  <a:cubicBezTo>
                    <a:pt x="636007" y="983765"/>
                    <a:pt x="638581" y="978007"/>
                    <a:pt x="641242" y="972315"/>
                  </a:cubicBezTo>
                  <a:cubicBezTo>
                    <a:pt x="640260" y="921998"/>
                    <a:pt x="642812" y="871442"/>
                    <a:pt x="649835" y="821605"/>
                  </a:cubicBezTo>
                  <a:cubicBezTo>
                    <a:pt x="650119" y="819599"/>
                    <a:pt x="653542" y="819904"/>
                    <a:pt x="653434" y="821954"/>
                  </a:cubicBezTo>
                  <a:cubicBezTo>
                    <a:pt x="651078" y="866164"/>
                    <a:pt x="649682" y="910243"/>
                    <a:pt x="649682" y="954474"/>
                  </a:cubicBezTo>
                  <a:cubicBezTo>
                    <a:pt x="663227" y="926295"/>
                    <a:pt x="677468" y="898400"/>
                    <a:pt x="692343" y="870722"/>
                  </a:cubicBezTo>
                  <a:cubicBezTo>
                    <a:pt x="693456" y="868650"/>
                    <a:pt x="696574" y="870330"/>
                    <a:pt x="695549" y="872445"/>
                  </a:cubicBezTo>
                  <a:cubicBezTo>
                    <a:pt x="661896" y="942827"/>
                    <a:pt x="631645" y="1015238"/>
                    <a:pt x="603793" y="1088106"/>
                  </a:cubicBezTo>
                  <a:cubicBezTo>
                    <a:pt x="589617" y="1125228"/>
                    <a:pt x="576421" y="1162741"/>
                    <a:pt x="564251" y="1200561"/>
                  </a:cubicBezTo>
                  <a:cubicBezTo>
                    <a:pt x="555003" y="1229350"/>
                    <a:pt x="547392" y="1258794"/>
                    <a:pt x="538580" y="1287758"/>
                  </a:cubicBezTo>
                  <a:cubicBezTo>
                    <a:pt x="528700" y="1324225"/>
                    <a:pt x="516508" y="1360147"/>
                    <a:pt x="501917" y="1395283"/>
                  </a:cubicBezTo>
                  <a:cubicBezTo>
                    <a:pt x="447064" y="1527411"/>
                    <a:pt x="360193" y="1642155"/>
                    <a:pt x="274784" y="1755678"/>
                  </a:cubicBezTo>
                  <a:cubicBezTo>
                    <a:pt x="270007" y="1762047"/>
                    <a:pt x="260956" y="1753584"/>
                    <a:pt x="265711" y="1747281"/>
                  </a:cubicBezTo>
                  <a:cubicBezTo>
                    <a:pt x="341065" y="1647128"/>
                    <a:pt x="416900" y="1545601"/>
                    <a:pt x="471099" y="1431991"/>
                  </a:cubicBezTo>
                  <a:cubicBezTo>
                    <a:pt x="486999" y="1398686"/>
                    <a:pt x="500696" y="1364357"/>
                    <a:pt x="512277" y="1329329"/>
                  </a:cubicBezTo>
                  <a:cubicBezTo>
                    <a:pt x="523073" y="1242022"/>
                    <a:pt x="511623" y="1155348"/>
                    <a:pt x="480477" y="1071901"/>
                  </a:cubicBezTo>
                  <a:cubicBezTo>
                    <a:pt x="446737" y="981584"/>
                    <a:pt x="393781" y="900624"/>
                    <a:pt x="338623" y="822172"/>
                  </a:cubicBezTo>
                  <a:cubicBezTo>
                    <a:pt x="336703" y="819446"/>
                    <a:pt x="340935" y="816916"/>
                    <a:pt x="342897" y="819446"/>
                  </a:cubicBezTo>
                  <a:cubicBezTo>
                    <a:pt x="443007" y="946884"/>
                    <a:pt x="537511" y="1115064"/>
                    <a:pt x="526257" y="1282982"/>
                  </a:cubicBezTo>
                  <a:cubicBezTo>
                    <a:pt x="544404" y="1216177"/>
                    <a:pt x="554872" y="1147278"/>
                    <a:pt x="557403" y="1078095"/>
                  </a:cubicBezTo>
                  <a:cubicBezTo>
                    <a:pt x="562201" y="946971"/>
                    <a:pt x="545668" y="805073"/>
                    <a:pt x="447544" y="708235"/>
                  </a:cubicBezTo>
                  <a:cubicBezTo>
                    <a:pt x="392124" y="653534"/>
                    <a:pt x="323290" y="613927"/>
                    <a:pt x="263268" y="564766"/>
                  </a:cubicBezTo>
                  <a:cubicBezTo>
                    <a:pt x="260389" y="562411"/>
                    <a:pt x="263857" y="557438"/>
                    <a:pt x="267063" y="559423"/>
                  </a:cubicBezTo>
                  <a:cubicBezTo>
                    <a:pt x="270531" y="561582"/>
                    <a:pt x="273890" y="563872"/>
                    <a:pt x="277313" y="566075"/>
                  </a:cubicBezTo>
                  <a:cubicBezTo>
                    <a:pt x="258753" y="539401"/>
                    <a:pt x="241348" y="512050"/>
                    <a:pt x="221937" y="485834"/>
                  </a:cubicBezTo>
                  <a:cubicBezTo>
                    <a:pt x="219909" y="483108"/>
                    <a:pt x="224206" y="479444"/>
                    <a:pt x="226539" y="481996"/>
                  </a:cubicBezTo>
                  <a:cubicBezTo>
                    <a:pt x="250683" y="508452"/>
                    <a:pt x="274435" y="540491"/>
                    <a:pt x="288720" y="573490"/>
                  </a:cubicBezTo>
                  <a:cubicBezTo>
                    <a:pt x="295830" y="578289"/>
                    <a:pt x="302875" y="583196"/>
                    <a:pt x="309855" y="588169"/>
                  </a:cubicBezTo>
                  <a:cubicBezTo>
                    <a:pt x="288655" y="551047"/>
                    <a:pt x="264620" y="517263"/>
                    <a:pt x="234871" y="486118"/>
                  </a:cubicBezTo>
                  <a:cubicBezTo>
                    <a:pt x="232166" y="483283"/>
                    <a:pt x="236223" y="478811"/>
                    <a:pt x="239037" y="481625"/>
                  </a:cubicBezTo>
                  <a:cubicBezTo>
                    <a:pt x="271578" y="513926"/>
                    <a:pt x="299298" y="552247"/>
                    <a:pt x="318056" y="594145"/>
                  </a:cubicBezTo>
                  <a:cubicBezTo>
                    <a:pt x="328263" y="601538"/>
                    <a:pt x="338404" y="609041"/>
                    <a:pt x="348503" y="616631"/>
                  </a:cubicBezTo>
                  <a:cubicBezTo>
                    <a:pt x="323465" y="571811"/>
                    <a:pt x="292908" y="527231"/>
                    <a:pt x="255787" y="491941"/>
                  </a:cubicBezTo>
                  <a:cubicBezTo>
                    <a:pt x="252973" y="489280"/>
                    <a:pt x="257270" y="484766"/>
                    <a:pt x="259821" y="487579"/>
                  </a:cubicBezTo>
                  <a:cubicBezTo>
                    <a:pt x="297794" y="529259"/>
                    <a:pt x="330836" y="571178"/>
                    <a:pt x="355809" y="622127"/>
                  </a:cubicBezTo>
                  <a:cubicBezTo>
                    <a:pt x="360411" y="625595"/>
                    <a:pt x="364992" y="629063"/>
                    <a:pt x="369615" y="632509"/>
                  </a:cubicBezTo>
                  <a:cubicBezTo>
                    <a:pt x="384054" y="643349"/>
                    <a:pt x="398492" y="654320"/>
                    <a:pt x="412494" y="665770"/>
                  </a:cubicBezTo>
                  <a:cubicBezTo>
                    <a:pt x="389528" y="620557"/>
                    <a:pt x="366409" y="577874"/>
                    <a:pt x="333061" y="538703"/>
                  </a:cubicBezTo>
                  <a:cubicBezTo>
                    <a:pt x="330400" y="535584"/>
                    <a:pt x="334762" y="530851"/>
                    <a:pt x="337423" y="533992"/>
                  </a:cubicBezTo>
                  <a:cubicBezTo>
                    <a:pt x="371557" y="574319"/>
                    <a:pt x="403988" y="621560"/>
                    <a:pt x="420368" y="672357"/>
                  </a:cubicBezTo>
                  <a:cubicBezTo>
                    <a:pt x="423770" y="675236"/>
                    <a:pt x="427173" y="678093"/>
                    <a:pt x="430510" y="681037"/>
                  </a:cubicBezTo>
                  <a:cubicBezTo>
                    <a:pt x="411469" y="631506"/>
                    <a:pt x="388546" y="587122"/>
                    <a:pt x="356267" y="544548"/>
                  </a:cubicBezTo>
                  <a:cubicBezTo>
                    <a:pt x="354326" y="541974"/>
                    <a:pt x="358470" y="538441"/>
                    <a:pt x="360651" y="540884"/>
                  </a:cubicBezTo>
                  <a:cubicBezTo>
                    <a:pt x="396333" y="581124"/>
                    <a:pt x="425494" y="632117"/>
                    <a:pt x="438710" y="684483"/>
                  </a:cubicBezTo>
                  <a:cubicBezTo>
                    <a:pt x="439060" y="685836"/>
                    <a:pt x="438602" y="686926"/>
                    <a:pt x="437838" y="687624"/>
                  </a:cubicBezTo>
                  <a:cubicBezTo>
                    <a:pt x="445472" y="694691"/>
                    <a:pt x="452865" y="702019"/>
                    <a:pt x="459889" y="709740"/>
                  </a:cubicBezTo>
                  <a:cubicBezTo>
                    <a:pt x="489376" y="742084"/>
                    <a:pt x="511797" y="780602"/>
                    <a:pt x="529703" y="821060"/>
                  </a:cubicBezTo>
                  <a:cubicBezTo>
                    <a:pt x="521066" y="787450"/>
                    <a:pt x="510510" y="754277"/>
                    <a:pt x="497948" y="721779"/>
                  </a:cubicBezTo>
                  <a:cubicBezTo>
                    <a:pt x="451491" y="601648"/>
                    <a:pt x="383028" y="490829"/>
                    <a:pt x="315853" y="381428"/>
                  </a:cubicBezTo>
                  <a:cubicBezTo>
                    <a:pt x="315416" y="380708"/>
                    <a:pt x="314958" y="380011"/>
                    <a:pt x="314522" y="379291"/>
                  </a:cubicBezTo>
                  <a:cubicBezTo>
                    <a:pt x="279386" y="353467"/>
                    <a:pt x="243900" y="329258"/>
                    <a:pt x="204511" y="309672"/>
                  </a:cubicBezTo>
                  <a:cubicBezTo>
                    <a:pt x="181741" y="298352"/>
                    <a:pt x="158338" y="288211"/>
                    <a:pt x="134390" y="279639"/>
                  </a:cubicBezTo>
                  <a:cubicBezTo>
                    <a:pt x="111053" y="271286"/>
                    <a:pt x="86560" y="266291"/>
                    <a:pt x="63419" y="257589"/>
                  </a:cubicBezTo>
                  <a:cubicBezTo>
                    <a:pt x="59079" y="255953"/>
                    <a:pt x="60409" y="250108"/>
                    <a:pt x="65055" y="250588"/>
                  </a:cubicBezTo>
                  <a:cubicBezTo>
                    <a:pt x="113714" y="255626"/>
                    <a:pt x="165623" y="279661"/>
                    <a:pt x="208654" y="301929"/>
                  </a:cubicBezTo>
                  <a:cubicBezTo>
                    <a:pt x="241654" y="319007"/>
                    <a:pt x="274587" y="339094"/>
                    <a:pt x="304097" y="362649"/>
                  </a:cubicBezTo>
                  <a:cubicBezTo>
                    <a:pt x="269484" y="307927"/>
                    <a:pt x="231926" y="256040"/>
                    <a:pt x="188175" y="207927"/>
                  </a:cubicBezTo>
                  <a:cubicBezTo>
                    <a:pt x="161937" y="179071"/>
                    <a:pt x="134827" y="151089"/>
                    <a:pt x="109875" y="121361"/>
                  </a:cubicBezTo>
                  <a:cubicBezTo>
                    <a:pt x="91925" y="117195"/>
                    <a:pt x="25208" y="92223"/>
                    <a:pt x="4444" y="73487"/>
                  </a:cubicBezTo>
                  <a:cubicBezTo>
                    <a:pt x="-6396" y="63716"/>
                    <a:pt x="5164" y="70390"/>
                    <a:pt x="11903" y="74316"/>
                  </a:cubicBezTo>
                  <a:cubicBezTo>
                    <a:pt x="41871" y="91721"/>
                    <a:pt x="85404" y="104175"/>
                    <a:pt x="100584" y="109976"/>
                  </a:cubicBezTo>
                  <a:lnTo>
                    <a:pt x="100584" y="109976"/>
                  </a:lnTo>
                  <a:close/>
                </a:path>
              </a:pathLst>
            </a:custGeom>
            <a:solidFill>
              <a:srgbClr val="2E96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2E3F174E-C9EF-493B-9A72-A5054C659EA8}"/>
                </a:ext>
              </a:extLst>
            </p:cNvPr>
            <p:cNvSpPr/>
            <p:nvPr/>
          </p:nvSpPr>
          <p:spPr>
            <a:xfrm>
              <a:off x="5925208" y="4989264"/>
              <a:ext cx="233285" cy="393306"/>
            </a:xfrm>
            <a:custGeom>
              <a:avLst/>
              <a:gdLst>
                <a:gd name="connsiteX0" fmla="*/ 26699 w 233285"/>
                <a:gd name="connsiteY0" fmla="*/ 373212 h 393306"/>
                <a:gd name="connsiteX1" fmla="*/ 40046 w 233285"/>
                <a:gd name="connsiteY1" fmla="*/ 337268 h 393306"/>
                <a:gd name="connsiteX2" fmla="*/ 26001 w 233285"/>
                <a:gd name="connsiteY2" fmla="*/ 235785 h 393306"/>
                <a:gd name="connsiteX3" fmla="*/ 20482 w 233285"/>
                <a:gd name="connsiteY3" fmla="*/ 195872 h 393306"/>
                <a:gd name="connsiteX4" fmla="*/ 21268 w 233285"/>
                <a:gd name="connsiteY4" fmla="*/ 188151 h 393306"/>
                <a:gd name="connsiteX5" fmla="*/ 13569 w 233285"/>
                <a:gd name="connsiteY5" fmla="*/ 147692 h 393306"/>
                <a:gd name="connsiteX6" fmla="*/ 13089 w 233285"/>
                <a:gd name="connsiteY6" fmla="*/ 17375 h 393306"/>
                <a:gd name="connsiteX7" fmla="*/ 100745 w 233285"/>
                <a:gd name="connsiteY7" fmla="*/ 26928 h 393306"/>
                <a:gd name="connsiteX8" fmla="*/ 113984 w 233285"/>
                <a:gd name="connsiteY8" fmla="*/ 49393 h 393306"/>
                <a:gd name="connsiteX9" fmla="*/ 156230 w 233285"/>
                <a:gd name="connsiteY9" fmla="*/ 263440 h 393306"/>
                <a:gd name="connsiteX10" fmla="*/ 149687 w 233285"/>
                <a:gd name="connsiteY10" fmla="*/ 268718 h 393306"/>
                <a:gd name="connsiteX11" fmla="*/ 136426 w 233285"/>
                <a:gd name="connsiteY11" fmla="*/ 285272 h 393306"/>
                <a:gd name="connsiteX12" fmla="*/ 121224 w 233285"/>
                <a:gd name="connsiteY12" fmla="*/ 291423 h 393306"/>
                <a:gd name="connsiteX13" fmla="*/ 95183 w 233285"/>
                <a:gd name="connsiteY13" fmla="*/ 358184 h 393306"/>
                <a:gd name="connsiteX14" fmla="*/ 69752 w 233285"/>
                <a:gd name="connsiteY14" fmla="*/ 365295 h 393306"/>
                <a:gd name="connsiteX15" fmla="*/ 60592 w 233285"/>
                <a:gd name="connsiteY15" fmla="*/ 383637 h 393306"/>
                <a:gd name="connsiteX16" fmla="*/ 26699 w 233285"/>
                <a:gd name="connsiteY16" fmla="*/ 373212 h 393306"/>
                <a:gd name="connsiteX17" fmla="*/ 26699 w 233285"/>
                <a:gd name="connsiteY17" fmla="*/ 373212 h 393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285" h="393306">
                  <a:moveTo>
                    <a:pt x="26699" y="373212"/>
                  </a:moveTo>
                  <a:cubicBezTo>
                    <a:pt x="29970" y="360496"/>
                    <a:pt x="34594" y="348632"/>
                    <a:pt x="40046" y="337268"/>
                  </a:cubicBezTo>
                  <a:cubicBezTo>
                    <a:pt x="35357" y="303440"/>
                    <a:pt x="30690" y="269612"/>
                    <a:pt x="26001" y="235785"/>
                  </a:cubicBezTo>
                  <a:cubicBezTo>
                    <a:pt x="23689" y="222589"/>
                    <a:pt x="21835" y="209285"/>
                    <a:pt x="20482" y="195872"/>
                  </a:cubicBezTo>
                  <a:cubicBezTo>
                    <a:pt x="20177" y="192971"/>
                    <a:pt x="20504" y="190397"/>
                    <a:pt x="21268" y="188151"/>
                  </a:cubicBezTo>
                  <a:cubicBezTo>
                    <a:pt x="18563" y="174694"/>
                    <a:pt x="15968" y="161215"/>
                    <a:pt x="13569" y="147692"/>
                  </a:cubicBezTo>
                  <a:cubicBezTo>
                    <a:pt x="7047" y="110724"/>
                    <a:pt x="-13127" y="51312"/>
                    <a:pt x="13089" y="17375"/>
                  </a:cubicBezTo>
                  <a:cubicBezTo>
                    <a:pt x="36775" y="-13268"/>
                    <a:pt x="79938" y="887"/>
                    <a:pt x="100745" y="26928"/>
                  </a:cubicBezTo>
                  <a:cubicBezTo>
                    <a:pt x="106459" y="34082"/>
                    <a:pt x="110777" y="41607"/>
                    <a:pt x="113984" y="49393"/>
                  </a:cubicBezTo>
                  <a:cubicBezTo>
                    <a:pt x="166743" y="-13268"/>
                    <a:pt x="327856" y="27670"/>
                    <a:pt x="156230" y="263440"/>
                  </a:cubicBezTo>
                  <a:cubicBezTo>
                    <a:pt x="154398" y="265970"/>
                    <a:pt x="152130" y="267650"/>
                    <a:pt x="149687" y="268718"/>
                  </a:cubicBezTo>
                  <a:cubicBezTo>
                    <a:pt x="145260" y="274542"/>
                    <a:pt x="140810" y="280103"/>
                    <a:pt x="136426" y="285272"/>
                  </a:cubicBezTo>
                  <a:cubicBezTo>
                    <a:pt x="132544" y="289874"/>
                    <a:pt x="126786" y="291794"/>
                    <a:pt x="121224" y="291423"/>
                  </a:cubicBezTo>
                  <a:cubicBezTo>
                    <a:pt x="115423" y="314433"/>
                    <a:pt x="106830" y="336723"/>
                    <a:pt x="95183" y="358184"/>
                  </a:cubicBezTo>
                  <a:cubicBezTo>
                    <a:pt x="89011" y="369569"/>
                    <a:pt x="77582" y="370442"/>
                    <a:pt x="69752" y="365295"/>
                  </a:cubicBezTo>
                  <a:cubicBezTo>
                    <a:pt x="66699" y="371402"/>
                    <a:pt x="63733" y="377552"/>
                    <a:pt x="60592" y="383637"/>
                  </a:cubicBezTo>
                  <a:cubicBezTo>
                    <a:pt x="51802" y="400715"/>
                    <a:pt x="21377" y="393888"/>
                    <a:pt x="26699" y="373212"/>
                  </a:cubicBezTo>
                  <a:lnTo>
                    <a:pt x="26699" y="373212"/>
                  </a:lnTo>
                  <a:close/>
                </a:path>
              </a:pathLst>
            </a:custGeom>
            <a:solidFill>
              <a:srgbClr val="FFCD4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970787C-AF0B-4940-A5CF-0401D8E14ED6}"/>
                </a:ext>
              </a:extLst>
            </p:cNvPr>
            <p:cNvSpPr/>
            <p:nvPr/>
          </p:nvSpPr>
          <p:spPr>
            <a:xfrm>
              <a:off x="5925230" y="4989258"/>
              <a:ext cx="208270" cy="209027"/>
            </a:xfrm>
            <a:custGeom>
              <a:avLst/>
              <a:gdLst>
                <a:gd name="connsiteX0" fmla="*/ 19588 w 208270"/>
                <a:gd name="connsiteY0" fmla="*/ 179738 h 209027"/>
                <a:gd name="connsiteX1" fmla="*/ 13569 w 208270"/>
                <a:gd name="connsiteY1" fmla="*/ 147677 h 209027"/>
                <a:gd name="connsiteX2" fmla="*/ 13089 w 208270"/>
                <a:gd name="connsiteY2" fmla="*/ 17382 h 209027"/>
                <a:gd name="connsiteX3" fmla="*/ 100745 w 208270"/>
                <a:gd name="connsiteY3" fmla="*/ 26935 h 209027"/>
                <a:gd name="connsiteX4" fmla="*/ 113984 w 208270"/>
                <a:gd name="connsiteY4" fmla="*/ 49399 h 209027"/>
                <a:gd name="connsiteX5" fmla="*/ 208270 w 208270"/>
                <a:gd name="connsiteY5" fmla="*/ 34110 h 209027"/>
                <a:gd name="connsiteX6" fmla="*/ 113525 w 208270"/>
                <a:gd name="connsiteY6" fmla="*/ 203446 h 209027"/>
                <a:gd name="connsiteX7" fmla="*/ 19588 w 208270"/>
                <a:gd name="connsiteY7" fmla="*/ 179738 h 209027"/>
                <a:gd name="connsiteX8" fmla="*/ 19588 w 208270"/>
                <a:gd name="connsiteY8" fmla="*/ 179738 h 209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70" h="209027">
                  <a:moveTo>
                    <a:pt x="19588" y="179738"/>
                  </a:moveTo>
                  <a:cubicBezTo>
                    <a:pt x="17473" y="169073"/>
                    <a:pt x="15466" y="158386"/>
                    <a:pt x="13569" y="147677"/>
                  </a:cubicBezTo>
                  <a:cubicBezTo>
                    <a:pt x="7047" y="110708"/>
                    <a:pt x="-13127" y="51297"/>
                    <a:pt x="13089" y="17382"/>
                  </a:cubicBezTo>
                  <a:cubicBezTo>
                    <a:pt x="36775" y="-13262"/>
                    <a:pt x="79938" y="871"/>
                    <a:pt x="100745" y="26935"/>
                  </a:cubicBezTo>
                  <a:cubicBezTo>
                    <a:pt x="106459" y="34088"/>
                    <a:pt x="110777" y="41613"/>
                    <a:pt x="113984" y="49399"/>
                  </a:cubicBezTo>
                  <a:cubicBezTo>
                    <a:pt x="137015" y="22049"/>
                    <a:pt x="180636" y="14437"/>
                    <a:pt x="208270" y="34110"/>
                  </a:cubicBezTo>
                  <a:cubicBezTo>
                    <a:pt x="206111" y="111646"/>
                    <a:pt x="167899" y="183053"/>
                    <a:pt x="113525" y="203446"/>
                  </a:cubicBezTo>
                  <a:cubicBezTo>
                    <a:pt x="79130" y="216358"/>
                    <a:pt x="45346" y="206216"/>
                    <a:pt x="19588" y="179738"/>
                  </a:cubicBezTo>
                  <a:lnTo>
                    <a:pt x="19588" y="179738"/>
                  </a:lnTo>
                  <a:close/>
                </a:path>
              </a:pathLst>
            </a:custGeom>
            <a:solidFill>
              <a:srgbClr val="FFDB5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47C805D9-E9AD-4E8A-932C-A8201E3039E0}"/>
                </a:ext>
              </a:extLst>
            </p:cNvPr>
            <p:cNvSpPr/>
            <p:nvPr/>
          </p:nvSpPr>
          <p:spPr>
            <a:xfrm>
              <a:off x="5767718" y="4551714"/>
              <a:ext cx="231301" cy="385395"/>
            </a:xfrm>
            <a:custGeom>
              <a:avLst/>
              <a:gdLst>
                <a:gd name="connsiteX0" fmla="*/ 69095 w 231301"/>
                <a:gd name="connsiteY0" fmla="*/ 368862 h 385395"/>
                <a:gd name="connsiteX1" fmla="*/ 63358 w 231301"/>
                <a:gd name="connsiteY1" fmla="*/ 343082 h 385395"/>
                <a:gd name="connsiteX2" fmla="*/ 61308 w 231301"/>
                <a:gd name="connsiteY2" fmla="*/ 336212 h 385395"/>
                <a:gd name="connsiteX3" fmla="*/ 60938 w 231301"/>
                <a:gd name="connsiteY3" fmla="*/ 332700 h 385395"/>
                <a:gd name="connsiteX4" fmla="*/ 33326 w 231301"/>
                <a:gd name="connsiteY4" fmla="*/ 237323 h 385395"/>
                <a:gd name="connsiteX5" fmla="*/ 2966 w 231301"/>
                <a:gd name="connsiteY5" fmla="*/ 137083 h 385395"/>
                <a:gd name="connsiteX6" fmla="*/ 69640 w 231301"/>
                <a:gd name="connsiteY6" fmla="*/ 26 h 385395"/>
                <a:gd name="connsiteX7" fmla="*/ 154373 w 231301"/>
                <a:gd name="connsiteY7" fmla="*/ 80180 h 385395"/>
                <a:gd name="connsiteX8" fmla="*/ 204668 w 231301"/>
                <a:gd name="connsiteY8" fmla="*/ 77279 h 385395"/>
                <a:gd name="connsiteX9" fmla="*/ 207438 w 231301"/>
                <a:gd name="connsiteY9" fmla="*/ 211456 h 385395"/>
                <a:gd name="connsiteX10" fmla="*/ 107415 w 231301"/>
                <a:gd name="connsiteY10" fmla="*/ 374140 h 385395"/>
                <a:gd name="connsiteX11" fmla="*/ 69095 w 231301"/>
                <a:gd name="connsiteY11" fmla="*/ 368862 h 385395"/>
                <a:gd name="connsiteX12" fmla="*/ 69095 w 231301"/>
                <a:gd name="connsiteY12" fmla="*/ 368862 h 3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301" h="385395">
                  <a:moveTo>
                    <a:pt x="69095" y="368862"/>
                  </a:moveTo>
                  <a:cubicBezTo>
                    <a:pt x="67306" y="360225"/>
                    <a:pt x="65344" y="351653"/>
                    <a:pt x="63358" y="343082"/>
                  </a:cubicBezTo>
                  <a:cubicBezTo>
                    <a:pt x="62268" y="341119"/>
                    <a:pt x="61527" y="338851"/>
                    <a:pt x="61308" y="336212"/>
                  </a:cubicBezTo>
                  <a:cubicBezTo>
                    <a:pt x="61221" y="335056"/>
                    <a:pt x="61068" y="333878"/>
                    <a:pt x="60938" y="332700"/>
                  </a:cubicBezTo>
                  <a:cubicBezTo>
                    <a:pt x="53151" y="300530"/>
                    <a:pt x="43947" y="268709"/>
                    <a:pt x="33326" y="237323"/>
                  </a:cubicBezTo>
                  <a:cubicBezTo>
                    <a:pt x="22115" y="204215"/>
                    <a:pt x="9443" y="171565"/>
                    <a:pt x="2966" y="137083"/>
                  </a:cubicBezTo>
                  <a:cubicBezTo>
                    <a:pt x="-5955" y="89623"/>
                    <a:pt x="2246" y="-1784"/>
                    <a:pt x="69640" y="26"/>
                  </a:cubicBezTo>
                  <a:cubicBezTo>
                    <a:pt x="109160" y="1073"/>
                    <a:pt x="142618" y="46003"/>
                    <a:pt x="154373" y="80180"/>
                  </a:cubicBezTo>
                  <a:cubicBezTo>
                    <a:pt x="169750" y="70038"/>
                    <a:pt x="187111" y="66570"/>
                    <a:pt x="204668" y="77279"/>
                  </a:cubicBezTo>
                  <a:cubicBezTo>
                    <a:pt x="251255" y="105698"/>
                    <a:pt x="226435" y="175207"/>
                    <a:pt x="207438" y="211456"/>
                  </a:cubicBezTo>
                  <a:cubicBezTo>
                    <a:pt x="178496" y="266724"/>
                    <a:pt x="152083" y="329385"/>
                    <a:pt x="107415" y="374140"/>
                  </a:cubicBezTo>
                  <a:cubicBezTo>
                    <a:pt x="102683" y="390083"/>
                    <a:pt x="73413" y="389756"/>
                    <a:pt x="69095" y="368862"/>
                  </a:cubicBezTo>
                  <a:lnTo>
                    <a:pt x="69095" y="368862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E6C350-63EA-4D8F-969E-25CB20972C40}"/>
                </a:ext>
              </a:extLst>
            </p:cNvPr>
            <p:cNvSpPr/>
            <p:nvPr/>
          </p:nvSpPr>
          <p:spPr>
            <a:xfrm>
              <a:off x="5769528" y="4551735"/>
              <a:ext cx="220372" cy="201073"/>
            </a:xfrm>
            <a:custGeom>
              <a:avLst/>
              <a:gdLst>
                <a:gd name="connsiteX0" fmla="*/ 0 w 220372"/>
                <a:gd name="connsiteY0" fmla="*/ 76341 h 201073"/>
                <a:gd name="connsiteX1" fmla="*/ 67852 w 220372"/>
                <a:gd name="connsiteY1" fmla="*/ 27 h 201073"/>
                <a:gd name="connsiteX2" fmla="*/ 152585 w 220372"/>
                <a:gd name="connsiteY2" fmla="*/ 80202 h 201073"/>
                <a:gd name="connsiteX3" fmla="*/ 202880 w 220372"/>
                <a:gd name="connsiteY3" fmla="*/ 77323 h 201073"/>
                <a:gd name="connsiteX4" fmla="*/ 220372 w 220372"/>
                <a:gd name="connsiteY4" fmla="*/ 94313 h 201073"/>
                <a:gd name="connsiteX5" fmla="*/ 137144 w 220372"/>
                <a:gd name="connsiteY5" fmla="*/ 195513 h 201073"/>
                <a:gd name="connsiteX6" fmla="*/ 0 w 220372"/>
                <a:gd name="connsiteY6" fmla="*/ 76341 h 201073"/>
                <a:gd name="connsiteX7" fmla="*/ 0 w 220372"/>
                <a:gd name="connsiteY7" fmla="*/ 76341 h 20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372" h="201073">
                  <a:moveTo>
                    <a:pt x="0" y="76341"/>
                  </a:moveTo>
                  <a:cubicBezTo>
                    <a:pt x="5453" y="36646"/>
                    <a:pt x="24275" y="-1151"/>
                    <a:pt x="67852" y="27"/>
                  </a:cubicBezTo>
                  <a:cubicBezTo>
                    <a:pt x="107372" y="1096"/>
                    <a:pt x="140830" y="46003"/>
                    <a:pt x="152585" y="80202"/>
                  </a:cubicBezTo>
                  <a:cubicBezTo>
                    <a:pt x="167962" y="70060"/>
                    <a:pt x="185323" y="66592"/>
                    <a:pt x="202880" y="77323"/>
                  </a:cubicBezTo>
                  <a:cubicBezTo>
                    <a:pt x="210536" y="81990"/>
                    <a:pt x="216228" y="87770"/>
                    <a:pt x="220372" y="94313"/>
                  </a:cubicBezTo>
                  <a:cubicBezTo>
                    <a:pt x="204865" y="142623"/>
                    <a:pt x="174897" y="181358"/>
                    <a:pt x="137144" y="195513"/>
                  </a:cubicBezTo>
                  <a:cubicBezTo>
                    <a:pt x="74374" y="219025"/>
                    <a:pt x="13522" y="165829"/>
                    <a:pt x="0" y="76341"/>
                  </a:cubicBezTo>
                  <a:lnTo>
                    <a:pt x="0" y="76341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CD05F611-EFB9-4BE1-ADE0-3A628DE9FD8F}"/>
                </a:ext>
              </a:extLst>
            </p:cNvPr>
            <p:cNvSpPr/>
            <p:nvPr/>
          </p:nvSpPr>
          <p:spPr>
            <a:xfrm>
              <a:off x="5521578" y="4438993"/>
              <a:ext cx="168407" cy="256665"/>
            </a:xfrm>
            <a:custGeom>
              <a:avLst/>
              <a:gdLst>
                <a:gd name="connsiteX0" fmla="*/ 1318 w 168407"/>
                <a:gd name="connsiteY0" fmla="*/ 73750 h 256665"/>
                <a:gd name="connsiteX1" fmla="*/ 80926 w 168407"/>
                <a:gd name="connsiteY1" fmla="*/ 38395 h 256665"/>
                <a:gd name="connsiteX2" fmla="*/ 168408 w 168407"/>
                <a:gd name="connsiteY2" fmla="*/ 85200 h 256665"/>
                <a:gd name="connsiteX3" fmla="*/ 167841 w 168407"/>
                <a:gd name="connsiteY3" fmla="*/ 227797 h 256665"/>
                <a:gd name="connsiteX4" fmla="*/ 164199 w 168407"/>
                <a:gd name="connsiteY4" fmla="*/ 240883 h 256665"/>
                <a:gd name="connsiteX5" fmla="*/ 164199 w 168407"/>
                <a:gd name="connsiteY5" fmla="*/ 247121 h 256665"/>
                <a:gd name="connsiteX6" fmla="*/ 146227 w 168407"/>
                <a:gd name="connsiteY6" fmla="*/ 248735 h 256665"/>
                <a:gd name="connsiteX7" fmla="*/ 146140 w 168407"/>
                <a:gd name="connsiteY7" fmla="*/ 248037 h 256665"/>
                <a:gd name="connsiteX8" fmla="*/ 139880 w 168407"/>
                <a:gd name="connsiteY8" fmla="*/ 246466 h 256665"/>
                <a:gd name="connsiteX9" fmla="*/ 115321 w 168407"/>
                <a:gd name="connsiteY9" fmla="*/ 238593 h 256665"/>
                <a:gd name="connsiteX10" fmla="*/ 110174 w 168407"/>
                <a:gd name="connsiteY10" fmla="*/ 224809 h 256665"/>
                <a:gd name="connsiteX11" fmla="*/ 96957 w 168407"/>
                <a:gd name="connsiteY11" fmla="*/ 208233 h 256665"/>
                <a:gd name="connsiteX12" fmla="*/ 19290 w 168407"/>
                <a:gd name="connsiteY12" fmla="*/ 128298 h 256665"/>
                <a:gd name="connsiteX13" fmla="*/ 15430 w 168407"/>
                <a:gd name="connsiteY13" fmla="*/ 117218 h 256665"/>
                <a:gd name="connsiteX14" fmla="*/ 1318 w 168407"/>
                <a:gd name="connsiteY14" fmla="*/ 73750 h 256665"/>
                <a:gd name="connsiteX15" fmla="*/ 1318 w 168407"/>
                <a:gd name="connsiteY15" fmla="*/ 73750 h 25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8407" h="256665">
                  <a:moveTo>
                    <a:pt x="1318" y="73750"/>
                  </a:moveTo>
                  <a:cubicBezTo>
                    <a:pt x="-8845" y="8668"/>
                    <a:pt x="41864" y="19224"/>
                    <a:pt x="80926" y="38395"/>
                  </a:cubicBezTo>
                  <a:cubicBezTo>
                    <a:pt x="135649" y="-41540"/>
                    <a:pt x="168452" y="17784"/>
                    <a:pt x="168408" y="85200"/>
                  </a:cubicBezTo>
                  <a:cubicBezTo>
                    <a:pt x="168386" y="133161"/>
                    <a:pt x="163239" y="179683"/>
                    <a:pt x="167841" y="227797"/>
                  </a:cubicBezTo>
                  <a:cubicBezTo>
                    <a:pt x="168364" y="233227"/>
                    <a:pt x="166838" y="237568"/>
                    <a:pt x="164199" y="240883"/>
                  </a:cubicBezTo>
                  <a:cubicBezTo>
                    <a:pt x="164177" y="242977"/>
                    <a:pt x="164242" y="245049"/>
                    <a:pt x="164199" y="247121"/>
                  </a:cubicBezTo>
                  <a:cubicBezTo>
                    <a:pt x="163980" y="258528"/>
                    <a:pt x="147885" y="260490"/>
                    <a:pt x="146227" y="248735"/>
                  </a:cubicBezTo>
                  <a:cubicBezTo>
                    <a:pt x="146205" y="248495"/>
                    <a:pt x="146161" y="248277"/>
                    <a:pt x="146140" y="248037"/>
                  </a:cubicBezTo>
                  <a:cubicBezTo>
                    <a:pt x="143980" y="247819"/>
                    <a:pt x="141865" y="247317"/>
                    <a:pt x="139880" y="246466"/>
                  </a:cubicBezTo>
                  <a:cubicBezTo>
                    <a:pt x="131679" y="251701"/>
                    <a:pt x="119705" y="250654"/>
                    <a:pt x="115321" y="238593"/>
                  </a:cubicBezTo>
                  <a:cubicBezTo>
                    <a:pt x="114122" y="235321"/>
                    <a:pt x="112334" y="230588"/>
                    <a:pt x="110174" y="224809"/>
                  </a:cubicBezTo>
                  <a:cubicBezTo>
                    <a:pt x="106117" y="218963"/>
                    <a:pt x="101668" y="213467"/>
                    <a:pt x="96957" y="208233"/>
                  </a:cubicBezTo>
                  <a:cubicBezTo>
                    <a:pt x="67731" y="185746"/>
                    <a:pt x="33074" y="160948"/>
                    <a:pt x="19290" y="128298"/>
                  </a:cubicBezTo>
                  <a:cubicBezTo>
                    <a:pt x="17829" y="124852"/>
                    <a:pt x="16543" y="121144"/>
                    <a:pt x="15430" y="117218"/>
                  </a:cubicBezTo>
                  <a:cubicBezTo>
                    <a:pt x="8625" y="103870"/>
                    <a:pt x="3761" y="89453"/>
                    <a:pt x="1318" y="73750"/>
                  </a:cubicBezTo>
                  <a:lnTo>
                    <a:pt x="1318" y="73750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E307DA1-2DC9-45A4-96D7-E91DF6AFF5F3}"/>
                </a:ext>
              </a:extLst>
            </p:cNvPr>
            <p:cNvSpPr/>
            <p:nvPr/>
          </p:nvSpPr>
          <p:spPr>
            <a:xfrm>
              <a:off x="5521578" y="4438983"/>
              <a:ext cx="154120" cy="133167"/>
            </a:xfrm>
            <a:custGeom>
              <a:avLst/>
              <a:gdLst>
                <a:gd name="connsiteX0" fmla="*/ 1318 w 154120"/>
                <a:gd name="connsiteY0" fmla="*/ 73760 h 133167"/>
                <a:gd name="connsiteX1" fmla="*/ 80926 w 154120"/>
                <a:gd name="connsiteY1" fmla="*/ 38406 h 133167"/>
                <a:gd name="connsiteX2" fmla="*/ 154100 w 154120"/>
                <a:gd name="connsiteY2" fmla="*/ 17751 h 133167"/>
                <a:gd name="connsiteX3" fmla="*/ 100491 w 154120"/>
                <a:gd name="connsiteY3" fmla="*/ 129333 h 133167"/>
                <a:gd name="connsiteX4" fmla="*/ 6466 w 154120"/>
                <a:gd name="connsiteY4" fmla="*/ 95527 h 133167"/>
                <a:gd name="connsiteX5" fmla="*/ 1318 w 154120"/>
                <a:gd name="connsiteY5" fmla="*/ 73760 h 133167"/>
                <a:gd name="connsiteX6" fmla="*/ 1318 w 154120"/>
                <a:gd name="connsiteY6" fmla="*/ 73760 h 13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120" h="133167">
                  <a:moveTo>
                    <a:pt x="1318" y="73760"/>
                  </a:moveTo>
                  <a:cubicBezTo>
                    <a:pt x="-8845" y="8678"/>
                    <a:pt x="41864" y="19234"/>
                    <a:pt x="80926" y="38406"/>
                  </a:cubicBezTo>
                  <a:cubicBezTo>
                    <a:pt x="114296" y="-10341"/>
                    <a:pt x="139509" y="-7309"/>
                    <a:pt x="154100" y="17751"/>
                  </a:cubicBezTo>
                  <a:cubicBezTo>
                    <a:pt x="154842" y="71950"/>
                    <a:pt x="135474" y="116203"/>
                    <a:pt x="100491" y="129333"/>
                  </a:cubicBezTo>
                  <a:cubicBezTo>
                    <a:pt x="70544" y="140565"/>
                    <a:pt x="35823" y="126476"/>
                    <a:pt x="6466" y="95527"/>
                  </a:cubicBezTo>
                  <a:cubicBezTo>
                    <a:pt x="4241" y="88548"/>
                    <a:pt x="2496" y="81307"/>
                    <a:pt x="1318" y="73760"/>
                  </a:cubicBezTo>
                  <a:lnTo>
                    <a:pt x="1318" y="73760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450094C-719C-4EC2-8821-73DF243A01F3}"/>
                </a:ext>
              </a:extLst>
            </p:cNvPr>
            <p:cNvSpPr/>
            <p:nvPr/>
          </p:nvSpPr>
          <p:spPr>
            <a:xfrm>
              <a:off x="5300202" y="4377508"/>
              <a:ext cx="154503" cy="157589"/>
            </a:xfrm>
            <a:custGeom>
              <a:avLst/>
              <a:gdLst>
                <a:gd name="connsiteX0" fmla="*/ 10479 w 154503"/>
                <a:gd name="connsiteY0" fmla="*/ 22279 h 157589"/>
                <a:gd name="connsiteX1" fmla="*/ 59749 w 154503"/>
                <a:gd name="connsiteY1" fmla="*/ 29106 h 157589"/>
                <a:gd name="connsiteX2" fmla="*/ 135388 w 154503"/>
                <a:gd name="connsiteY2" fmla="*/ 30611 h 157589"/>
                <a:gd name="connsiteX3" fmla="*/ 154253 w 154503"/>
                <a:gd name="connsiteY3" fmla="*/ 133731 h 157589"/>
                <a:gd name="connsiteX4" fmla="*/ 134820 w 154503"/>
                <a:gd name="connsiteY4" fmla="*/ 154101 h 157589"/>
                <a:gd name="connsiteX5" fmla="*/ 111789 w 154503"/>
                <a:gd name="connsiteY5" fmla="*/ 149957 h 157589"/>
                <a:gd name="connsiteX6" fmla="*/ 110087 w 154503"/>
                <a:gd name="connsiteY6" fmla="*/ 147427 h 157589"/>
                <a:gd name="connsiteX7" fmla="*/ 108103 w 154503"/>
                <a:gd name="connsiteY7" fmla="*/ 146795 h 157589"/>
                <a:gd name="connsiteX8" fmla="*/ 97743 w 154503"/>
                <a:gd name="connsiteY8" fmla="*/ 132269 h 157589"/>
                <a:gd name="connsiteX9" fmla="*/ 10479 w 154503"/>
                <a:gd name="connsiteY9" fmla="*/ 22279 h 157589"/>
                <a:gd name="connsiteX10" fmla="*/ 10479 w 154503"/>
                <a:gd name="connsiteY10" fmla="*/ 22279 h 15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503" h="157589">
                  <a:moveTo>
                    <a:pt x="10479" y="22279"/>
                  </a:moveTo>
                  <a:cubicBezTo>
                    <a:pt x="24874" y="9237"/>
                    <a:pt x="44024" y="18332"/>
                    <a:pt x="59749" y="29106"/>
                  </a:cubicBezTo>
                  <a:cubicBezTo>
                    <a:pt x="59531" y="-2802"/>
                    <a:pt x="120666" y="-16630"/>
                    <a:pt x="135388" y="30611"/>
                  </a:cubicBezTo>
                  <a:cubicBezTo>
                    <a:pt x="145573" y="63261"/>
                    <a:pt x="148430" y="100055"/>
                    <a:pt x="154253" y="133731"/>
                  </a:cubicBezTo>
                  <a:cubicBezTo>
                    <a:pt x="156303" y="145574"/>
                    <a:pt x="145398" y="153905"/>
                    <a:pt x="134820" y="154101"/>
                  </a:cubicBezTo>
                  <a:cubicBezTo>
                    <a:pt x="128081" y="159161"/>
                    <a:pt x="118441" y="159467"/>
                    <a:pt x="111789" y="149957"/>
                  </a:cubicBezTo>
                  <a:cubicBezTo>
                    <a:pt x="111200" y="149129"/>
                    <a:pt x="110654" y="148278"/>
                    <a:pt x="110087" y="147427"/>
                  </a:cubicBezTo>
                  <a:cubicBezTo>
                    <a:pt x="109433" y="147209"/>
                    <a:pt x="108757" y="147013"/>
                    <a:pt x="108103" y="146795"/>
                  </a:cubicBezTo>
                  <a:cubicBezTo>
                    <a:pt x="101494" y="144679"/>
                    <a:pt x="98375" y="138616"/>
                    <a:pt x="97743" y="132269"/>
                  </a:cubicBezTo>
                  <a:cubicBezTo>
                    <a:pt x="90741" y="131070"/>
                    <a:pt x="-36784" y="76391"/>
                    <a:pt x="10479" y="22279"/>
                  </a:cubicBezTo>
                  <a:lnTo>
                    <a:pt x="10479" y="22279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D30576EE-1DE0-4EE6-BC18-ADE2112F519F}"/>
                </a:ext>
              </a:extLst>
            </p:cNvPr>
            <p:cNvSpPr/>
            <p:nvPr/>
          </p:nvSpPr>
          <p:spPr>
            <a:xfrm>
              <a:off x="5300214" y="4377540"/>
              <a:ext cx="120162" cy="84708"/>
            </a:xfrm>
            <a:custGeom>
              <a:avLst/>
              <a:gdLst>
                <a:gd name="connsiteX0" fmla="*/ 10468 w 120162"/>
                <a:gd name="connsiteY0" fmla="*/ 22247 h 84708"/>
                <a:gd name="connsiteX1" fmla="*/ 59737 w 120162"/>
                <a:gd name="connsiteY1" fmla="*/ 29096 h 84708"/>
                <a:gd name="connsiteX2" fmla="*/ 111646 w 120162"/>
                <a:gd name="connsiteY2" fmla="*/ 3054 h 84708"/>
                <a:gd name="connsiteX3" fmla="*/ 94394 w 120162"/>
                <a:gd name="connsiteY3" fmla="*/ 81201 h 84708"/>
                <a:gd name="connsiteX4" fmla="*/ 3423 w 120162"/>
                <a:gd name="connsiteY4" fmla="*/ 62640 h 84708"/>
                <a:gd name="connsiteX5" fmla="*/ 10468 w 120162"/>
                <a:gd name="connsiteY5" fmla="*/ 22247 h 84708"/>
                <a:gd name="connsiteX6" fmla="*/ 10468 w 120162"/>
                <a:gd name="connsiteY6" fmla="*/ 22247 h 8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62" h="84708">
                  <a:moveTo>
                    <a:pt x="10468" y="22247"/>
                  </a:moveTo>
                  <a:cubicBezTo>
                    <a:pt x="24863" y="9205"/>
                    <a:pt x="44012" y="18300"/>
                    <a:pt x="59737" y="29096"/>
                  </a:cubicBezTo>
                  <a:cubicBezTo>
                    <a:pt x="59585" y="7045"/>
                    <a:pt x="88767" y="-6368"/>
                    <a:pt x="111646" y="3054"/>
                  </a:cubicBezTo>
                  <a:cubicBezTo>
                    <a:pt x="126979" y="40001"/>
                    <a:pt x="121831" y="70906"/>
                    <a:pt x="94394" y="81201"/>
                  </a:cubicBezTo>
                  <a:cubicBezTo>
                    <a:pt x="71253" y="89881"/>
                    <a:pt x="37360" y="81986"/>
                    <a:pt x="3423" y="62640"/>
                  </a:cubicBezTo>
                  <a:cubicBezTo>
                    <a:pt x="-2248" y="49707"/>
                    <a:pt x="-1506" y="35966"/>
                    <a:pt x="10468" y="22247"/>
                  </a:cubicBezTo>
                  <a:lnTo>
                    <a:pt x="10468" y="22247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01311E67-E4DB-45CF-87BA-D77473AEBA7A}"/>
                </a:ext>
              </a:extLst>
            </p:cNvPr>
            <p:cNvSpPr/>
            <p:nvPr/>
          </p:nvSpPr>
          <p:spPr>
            <a:xfrm>
              <a:off x="5923583" y="5149470"/>
              <a:ext cx="235979" cy="461813"/>
            </a:xfrm>
            <a:custGeom>
              <a:avLst/>
              <a:gdLst>
                <a:gd name="connsiteX0" fmla="*/ 36328 w 235979"/>
                <a:gd name="connsiteY0" fmla="*/ 365679 h 461813"/>
                <a:gd name="connsiteX1" fmla="*/ 14104 w 235979"/>
                <a:gd name="connsiteY1" fmla="*/ 98371 h 461813"/>
                <a:gd name="connsiteX2" fmla="*/ 821 w 235979"/>
                <a:gd name="connsiteY2" fmla="*/ 7247 h 461813"/>
                <a:gd name="connsiteX3" fmla="*/ 14736 w 235979"/>
                <a:gd name="connsiteY3" fmla="*/ 2034 h 461813"/>
                <a:gd name="connsiteX4" fmla="*/ 55172 w 235979"/>
                <a:gd name="connsiteY4" fmla="*/ 78654 h 461813"/>
                <a:gd name="connsiteX5" fmla="*/ 80363 w 235979"/>
                <a:gd name="connsiteY5" fmla="*/ 167902 h 461813"/>
                <a:gd name="connsiteX6" fmla="*/ 221760 w 235979"/>
                <a:gd name="connsiteY6" fmla="*/ 11478 h 461813"/>
                <a:gd name="connsiteX7" fmla="*/ 232600 w 235979"/>
                <a:gd name="connsiteY7" fmla="*/ 26418 h 461813"/>
                <a:gd name="connsiteX8" fmla="*/ 108608 w 235979"/>
                <a:gd name="connsiteY8" fmla="*/ 222952 h 461813"/>
                <a:gd name="connsiteX9" fmla="*/ 75740 w 235979"/>
                <a:gd name="connsiteY9" fmla="*/ 450652 h 461813"/>
                <a:gd name="connsiteX10" fmla="*/ 55674 w 235979"/>
                <a:gd name="connsiteY10" fmla="*/ 455232 h 461813"/>
                <a:gd name="connsiteX11" fmla="*/ 36328 w 235979"/>
                <a:gd name="connsiteY11" fmla="*/ 365679 h 461813"/>
                <a:gd name="connsiteX12" fmla="*/ 36328 w 235979"/>
                <a:gd name="connsiteY12" fmla="*/ 365679 h 46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979" h="461813">
                  <a:moveTo>
                    <a:pt x="36328" y="365679"/>
                  </a:moveTo>
                  <a:cubicBezTo>
                    <a:pt x="17855" y="318067"/>
                    <a:pt x="26841" y="161490"/>
                    <a:pt x="14104" y="98371"/>
                  </a:cubicBezTo>
                  <a:cubicBezTo>
                    <a:pt x="8258" y="69407"/>
                    <a:pt x="-3149" y="36887"/>
                    <a:pt x="821" y="7247"/>
                  </a:cubicBezTo>
                  <a:cubicBezTo>
                    <a:pt x="1628" y="1271"/>
                    <a:pt x="10156" y="-2568"/>
                    <a:pt x="14736" y="2034"/>
                  </a:cubicBezTo>
                  <a:cubicBezTo>
                    <a:pt x="34845" y="22253"/>
                    <a:pt x="45118" y="52416"/>
                    <a:pt x="55172" y="78654"/>
                  </a:cubicBezTo>
                  <a:cubicBezTo>
                    <a:pt x="66230" y="107488"/>
                    <a:pt x="74671" y="137520"/>
                    <a:pt x="80363" y="167902"/>
                  </a:cubicBezTo>
                  <a:cubicBezTo>
                    <a:pt x="112796" y="103802"/>
                    <a:pt x="161738" y="53158"/>
                    <a:pt x="221760" y="11478"/>
                  </a:cubicBezTo>
                  <a:cubicBezTo>
                    <a:pt x="231749" y="4542"/>
                    <a:pt x="241237" y="18610"/>
                    <a:pt x="232600" y="26418"/>
                  </a:cubicBezTo>
                  <a:cubicBezTo>
                    <a:pt x="175675" y="78000"/>
                    <a:pt x="134802" y="151588"/>
                    <a:pt x="108608" y="222952"/>
                  </a:cubicBezTo>
                  <a:cubicBezTo>
                    <a:pt x="88411" y="278001"/>
                    <a:pt x="78008" y="385330"/>
                    <a:pt x="75740" y="450652"/>
                  </a:cubicBezTo>
                  <a:cubicBezTo>
                    <a:pt x="75347" y="461928"/>
                    <a:pt x="60560" y="466682"/>
                    <a:pt x="55674" y="455232"/>
                  </a:cubicBezTo>
                  <a:cubicBezTo>
                    <a:pt x="43700" y="427162"/>
                    <a:pt x="37768" y="396715"/>
                    <a:pt x="36328" y="365679"/>
                  </a:cubicBezTo>
                  <a:lnTo>
                    <a:pt x="36328" y="365679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AB2F2CB9-027A-45AF-AF90-CF028D76B6C9}"/>
                </a:ext>
              </a:extLst>
            </p:cNvPr>
            <p:cNvSpPr/>
            <p:nvPr/>
          </p:nvSpPr>
          <p:spPr>
            <a:xfrm>
              <a:off x="5768656" y="4727124"/>
              <a:ext cx="247063" cy="458843"/>
            </a:xfrm>
            <a:custGeom>
              <a:avLst/>
              <a:gdLst>
                <a:gd name="connsiteX0" fmla="*/ 30861 w 247063"/>
                <a:gd name="connsiteY0" fmla="*/ 209591 h 458843"/>
                <a:gd name="connsiteX1" fmla="*/ 19781 w 247063"/>
                <a:gd name="connsiteY1" fmla="*/ 106341 h 458843"/>
                <a:gd name="connsiteX2" fmla="*/ 22 w 247063"/>
                <a:gd name="connsiteY2" fmla="*/ 9874 h 458843"/>
                <a:gd name="connsiteX3" fmla="*/ 15223 w 247063"/>
                <a:gd name="connsiteY3" fmla="*/ 1804 h 458843"/>
                <a:gd name="connsiteX4" fmla="*/ 86042 w 247063"/>
                <a:gd name="connsiteY4" fmla="*/ 180649 h 458843"/>
                <a:gd name="connsiteX5" fmla="*/ 87743 w 247063"/>
                <a:gd name="connsiteY5" fmla="*/ 196178 h 458843"/>
                <a:gd name="connsiteX6" fmla="*/ 228027 w 247063"/>
                <a:gd name="connsiteY6" fmla="*/ 12403 h 458843"/>
                <a:gd name="connsiteX7" fmla="*/ 245934 w 247063"/>
                <a:gd name="connsiteY7" fmla="*/ 27038 h 458843"/>
                <a:gd name="connsiteX8" fmla="*/ 142181 w 247063"/>
                <a:gd name="connsiteY8" fmla="*/ 213037 h 458843"/>
                <a:gd name="connsiteX9" fmla="*/ 129531 w 247063"/>
                <a:gd name="connsiteY9" fmla="*/ 446844 h 458843"/>
                <a:gd name="connsiteX10" fmla="*/ 100502 w 247063"/>
                <a:gd name="connsiteY10" fmla="*/ 449593 h 458843"/>
                <a:gd name="connsiteX11" fmla="*/ 83970 w 247063"/>
                <a:gd name="connsiteY11" fmla="*/ 408829 h 458843"/>
                <a:gd name="connsiteX12" fmla="*/ 77557 w 247063"/>
                <a:gd name="connsiteY12" fmla="*/ 403791 h 458843"/>
                <a:gd name="connsiteX13" fmla="*/ 30861 w 247063"/>
                <a:gd name="connsiteY13" fmla="*/ 209591 h 458843"/>
                <a:gd name="connsiteX14" fmla="*/ 30861 w 247063"/>
                <a:gd name="connsiteY14" fmla="*/ 209591 h 45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7063" h="458843">
                  <a:moveTo>
                    <a:pt x="30861" y="209591"/>
                  </a:moveTo>
                  <a:cubicBezTo>
                    <a:pt x="27960" y="175109"/>
                    <a:pt x="25430" y="140518"/>
                    <a:pt x="19781" y="106341"/>
                  </a:cubicBezTo>
                  <a:cubicBezTo>
                    <a:pt x="14503" y="74498"/>
                    <a:pt x="1984" y="41935"/>
                    <a:pt x="22" y="9874"/>
                  </a:cubicBezTo>
                  <a:cubicBezTo>
                    <a:pt x="-502" y="1324"/>
                    <a:pt x="8637" y="-2558"/>
                    <a:pt x="15223" y="1804"/>
                  </a:cubicBezTo>
                  <a:cubicBezTo>
                    <a:pt x="68179" y="36722"/>
                    <a:pt x="78997" y="123353"/>
                    <a:pt x="86042" y="180649"/>
                  </a:cubicBezTo>
                  <a:cubicBezTo>
                    <a:pt x="86674" y="185818"/>
                    <a:pt x="87198" y="191009"/>
                    <a:pt x="87743" y="196178"/>
                  </a:cubicBezTo>
                  <a:cubicBezTo>
                    <a:pt x="113021" y="122633"/>
                    <a:pt x="161985" y="56569"/>
                    <a:pt x="228027" y="12403"/>
                  </a:cubicBezTo>
                  <a:cubicBezTo>
                    <a:pt x="237755" y="5904"/>
                    <a:pt x="251037" y="15871"/>
                    <a:pt x="245934" y="27038"/>
                  </a:cubicBezTo>
                  <a:cubicBezTo>
                    <a:pt x="216337" y="91946"/>
                    <a:pt x="165649" y="144356"/>
                    <a:pt x="142181" y="213037"/>
                  </a:cubicBezTo>
                  <a:cubicBezTo>
                    <a:pt x="116598" y="287934"/>
                    <a:pt x="132868" y="369309"/>
                    <a:pt x="129531" y="446844"/>
                  </a:cubicBezTo>
                  <a:cubicBezTo>
                    <a:pt x="128811" y="463529"/>
                    <a:pt x="106238" y="461239"/>
                    <a:pt x="100502" y="449593"/>
                  </a:cubicBezTo>
                  <a:cubicBezTo>
                    <a:pt x="93937" y="436266"/>
                    <a:pt x="88484" y="422635"/>
                    <a:pt x="83970" y="408829"/>
                  </a:cubicBezTo>
                  <a:cubicBezTo>
                    <a:pt x="81701" y="407804"/>
                    <a:pt x="79498" y="406146"/>
                    <a:pt x="77557" y="403791"/>
                  </a:cubicBezTo>
                  <a:cubicBezTo>
                    <a:pt x="34809" y="351882"/>
                    <a:pt x="36270" y="273387"/>
                    <a:pt x="30861" y="209591"/>
                  </a:cubicBezTo>
                  <a:lnTo>
                    <a:pt x="30861" y="209591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25E1029-C073-4F85-A12D-90D5FBAF7641}"/>
                </a:ext>
              </a:extLst>
            </p:cNvPr>
            <p:cNvSpPr/>
            <p:nvPr/>
          </p:nvSpPr>
          <p:spPr>
            <a:xfrm>
              <a:off x="5543276" y="4536473"/>
              <a:ext cx="211654" cy="362079"/>
            </a:xfrm>
            <a:custGeom>
              <a:avLst/>
              <a:gdLst>
                <a:gd name="connsiteX0" fmla="*/ 16719 w 211654"/>
                <a:gd name="connsiteY0" fmla="*/ 42879 h 362079"/>
                <a:gd name="connsiteX1" fmla="*/ 109108 w 211654"/>
                <a:gd name="connsiteY1" fmla="*/ 116075 h 362079"/>
                <a:gd name="connsiteX2" fmla="*/ 112467 w 211654"/>
                <a:gd name="connsiteY2" fmla="*/ 83817 h 362079"/>
                <a:gd name="connsiteX3" fmla="*/ 148018 w 211654"/>
                <a:gd name="connsiteY3" fmla="*/ 1440 h 362079"/>
                <a:gd name="connsiteX4" fmla="*/ 160166 w 211654"/>
                <a:gd name="connsiteY4" fmla="*/ 5104 h 362079"/>
                <a:gd name="connsiteX5" fmla="*/ 162086 w 211654"/>
                <a:gd name="connsiteY5" fmla="*/ 85824 h 362079"/>
                <a:gd name="connsiteX6" fmla="*/ 165990 w 211654"/>
                <a:gd name="connsiteY6" fmla="*/ 176337 h 362079"/>
                <a:gd name="connsiteX7" fmla="*/ 211399 w 211654"/>
                <a:gd name="connsiteY7" fmla="*/ 347876 h 362079"/>
                <a:gd name="connsiteX8" fmla="*/ 189719 w 211654"/>
                <a:gd name="connsiteY8" fmla="*/ 359413 h 362079"/>
                <a:gd name="connsiteX9" fmla="*/ 128433 w 211654"/>
                <a:gd name="connsiteY9" fmla="*/ 263731 h 362079"/>
                <a:gd name="connsiteX10" fmla="*/ 85444 w 211654"/>
                <a:gd name="connsiteY10" fmla="*/ 172913 h 362079"/>
                <a:gd name="connsiteX11" fmla="*/ 4004 w 211654"/>
                <a:gd name="connsiteY11" fmla="*/ 63425 h 362079"/>
                <a:gd name="connsiteX12" fmla="*/ 16719 w 211654"/>
                <a:gd name="connsiteY12" fmla="*/ 42879 h 362079"/>
                <a:gd name="connsiteX13" fmla="*/ 16719 w 211654"/>
                <a:gd name="connsiteY13" fmla="*/ 42879 h 36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1654" h="362079">
                  <a:moveTo>
                    <a:pt x="16719" y="42879"/>
                  </a:moveTo>
                  <a:cubicBezTo>
                    <a:pt x="55237" y="59608"/>
                    <a:pt x="84877" y="83795"/>
                    <a:pt x="109108" y="116075"/>
                  </a:cubicBezTo>
                  <a:cubicBezTo>
                    <a:pt x="109719" y="105235"/>
                    <a:pt x="110788" y="94439"/>
                    <a:pt x="112467" y="83817"/>
                  </a:cubicBezTo>
                  <a:cubicBezTo>
                    <a:pt x="116786" y="56511"/>
                    <a:pt x="122893" y="17361"/>
                    <a:pt x="148018" y="1440"/>
                  </a:cubicBezTo>
                  <a:cubicBezTo>
                    <a:pt x="152642" y="-1505"/>
                    <a:pt x="157877" y="240"/>
                    <a:pt x="160166" y="5104"/>
                  </a:cubicBezTo>
                  <a:cubicBezTo>
                    <a:pt x="171443" y="29030"/>
                    <a:pt x="162958" y="60328"/>
                    <a:pt x="162086" y="85824"/>
                  </a:cubicBezTo>
                  <a:cubicBezTo>
                    <a:pt x="161061" y="116009"/>
                    <a:pt x="162042" y="146369"/>
                    <a:pt x="165990" y="176337"/>
                  </a:cubicBezTo>
                  <a:cubicBezTo>
                    <a:pt x="173776" y="235530"/>
                    <a:pt x="199142" y="289925"/>
                    <a:pt x="211399" y="347876"/>
                  </a:cubicBezTo>
                  <a:cubicBezTo>
                    <a:pt x="213864" y="359544"/>
                    <a:pt x="197898" y="366065"/>
                    <a:pt x="189719" y="359413"/>
                  </a:cubicBezTo>
                  <a:cubicBezTo>
                    <a:pt x="159774" y="335007"/>
                    <a:pt x="140668" y="300656"/>
                    <a:pt x="128433" y="263731"/>
                  </a:cubicBezTo>
                  <a:cubicBezTo>
                    <a:pt x="113339" y="233873"/>
                    <a:pt x="101693" y="201790"/>
                    <a:pt x="85444" y="172913"/>
                  </a:cubicBezTo>
                  <a:cubicBezTo>
                    <a:pt x="63786" y="134461"/>
                    <a:pt x="35738" y="94155"/>
                    <a:pt x="4004" y="63425"/>
                  </a:cubicBezTo>
                  <a:cubicBezTo>
                    <a:pt x="-5593" y="54090"/>
                    <a:pt x="3415" y="37121"/>
                    <a:pt x="16719" y="42879"/>
                  </a:cubicBezTo>
                  <a:lnTo>
                    <a:pt x="16719" y="42879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28A2B5AA-0D0D-4E31-B4CB-0EADF15EEA57}"/>
                </a:ext>
              </a:extLst>
            </p:cNvPr>
            <p:cNvSpPr/>
            <p:nvPr/>
          </p:nvSpPr>
          <p:spPr>
            <a:xfrm>
              <a:off x="5355169" y="4439881"/>
              <a:ext cx="196438" cy="228329"/>
            </a:xfrm>
            <a:custGeom>
              <a:avLst/>
              <a:gdLst>
                <a:gd name="connsiteX0" fmla="*/ 28403 w 196438"/>
                <a:gd name="connsiteY0" fmla="*/ 42132 h 228329"/>
                <a:gd name="connsiteX1" fmla="*/ 72852 w 196438"/>
                <a:gd name="connsiteY1" fmla="*/ 76570 h 228329"/>
                <a:gd name="connsiteX2" fmla="*/ 79199 w 196438"/>
                <a:gd name="connsiteY2" fmla="*/ 5469 h 228329"/>
                <a:gd name="connsiteX3" fmla="*/ 96822 w 196438"/>
                <a:gd name="connsiteY3" fmla="*/ 6057 h 228329"/>
                <a:gd name="connsiteX4" fmla="*/ 128927 w 196438"/>
                <a:gd name="connsiteY4" fmla="*/ 108632 h 228329"/>
                <a:gd name="connsiteX5" fmla="*/ 176430 w 196438"/>
                <a:gd name="connsiteY5" fmla="*/ 205077 h 228329"/>
                <a:gd name="connsiteX6" fmla="*/ 194053 w 196438"/>
                <a:gd name="connsiteY6" fmla="*/ 227476 h 228329"/>
                <a:gd name="connsiteX7" fmla="*/ 93398 w 196438"/>
                <a:gd name="connsiteY7" fmla="*/ 147650 h 228329"/>
                <a:gd name="connsiteX8" fmla="*/ 78763 w 196438"/>
                <a:gd name="connsiteY8" fmla="*/ 133430 h 228329"/>
                <a:gd name="connsiteX9" fmla="*/ 5851 w 196438"/>
                <a:gd name="connsiteY9" fmla="*/ 69744 h 228329"/>
                <a:gd name="connsiteX10" fmla="*/ 6069 w 196438"/>
                <a:gd name="connsiteY10" fmla="*/ 69635 h 228329"/>
                <a:gd name="connsiteX11" fmla="*/ 28403 w 196438"/>
                <a:gd name="connsiteY11" fmla="*/ 42132 h 228329"/>
                <a:gd name="connsiteX12" fmla="*/ 28403 w 196438"/>
                <a:gd name="connsiteY12" fmla="*/ 42132 h 22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438" h="228329">
                  <a:moveTo>
                    <a:pt x="28403" y="42132"/>
                  </a:moveTo>
                  <a:cubicBezTo>
                    <a:pt x="42580" y="51859"/>
                    <a:pt x="57891" y="63506"/>
                    <a:pt x="72852" y="76570"/>
                  </a:cubicBezTo>
                  <a:cubicBezTo>
                    <a:pt x="69952" y="51227"/>
                    <a:pt x="71762" y="26428"/>
                    <a:pt x="79199" y="5469"/>
                  </a:cubicBezTo>
                  <a:cubicBezTo>
                    <a:pt x="82035" y="-2536"/>
                    <a:pt x="94117" y="-1249"/>
                    <a:pt x="96822" y="6057"/>
                  </a:cubicBezTo>
                  <a:cubicBezTo>
                    <a:pt x="109276" y="39689"/>
                    <a:pt x="115426" y="75109"/>
                    <a:pt x="128927" y="108632"/>
                  </a:cubicBezTo>
                  <a:cubicBezTo>
                    <a:pt x="142318" y="141914"/>
                    <a:pt x="164369" y="171358"/>
                    <a:pt x="176430" y="205077"/>
                  </a:cubicBezTo>
                  <a:cubicBezTo>
                    <a:pt x="179963" y="214936"/>
                    <a:pt x="203976" y="232384"/>
                    <a:pt x="194053" y="227476"/>
                  </a:cubicBezTo>
                  <a:cubicBezTo>
                    <a:pt x="166048" y="213627"/>
                    <a:pt x="108796" y="179734"/>
                    <a:pt x="93398" y="147650"/>
                  </a:cubicBezTo>
                  <a:cubicBezTo>
                    <a:pt x="88534" y="142874"/>
                    <a:pt x="83671" y="138098"/>
                    <a:pt x="78763" y="133430"/>
                  </a:cubicBezTo>
                  <a:cubicBezTo>
                    <a:pt x="55295" y="111053"/>
                    <a:pt x="30082" y="91183"/>
                    <a:pt x="5851" y="69744"/>
                  </a:cubicBezTo>
                  <a:cubicBezTo>
                    <a:pt x="5916" y="69700"/>
                    <a:pt x="6004" y="69657"/>
                    <a:pt x="6069" y="69635"/>
                  </a:cubicBezTo>
                  <a:cubicBezTo>
                    <a:pt x="-9460" y="57399"/>
                    <a:pt x="7291" y="27650"/>
                    <a:pt x="28403" y="42132"/>
                  </a:cubicBezTo>
                  <a:lnTo>
                    <a:pt x="28403" y="42132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C588B02-2BF9-4BA9-9FB9-0B3F2BFF5D25}"/>
                </a:ext>
              </a:extLst>
            </p:cNvPr>
            <p:cNvSpPr/>
            <p:nvPr/>
          </p:nvSpPr>
          <p:spPr>
            <a:xfrm>
              <a:off x="5106853" y="4389355"/>
              <a:ext cx="184795" cy="139748"/>
            </a:xfrm>
            <a:custGeom>
              <a:avLst/>
              <a:gdLst>
                <a:gd name="connsiteX0" fmla="*/ 18266 w 184795"/>
                <a:gd name="connsiteY0" fmla="*/ 312 h 139748"/>
                <a:gd name="connsiteX1" fmla="*/ 96609 w 184795"/>
                <a:gd name="connsiteY1" fmla="*/ 38350 h 139748"/>
                <a:gd name="connsiteX2" fmla="*/ 181953 w 184795"/>
                <a:gd name="connsiteY2" fmla="*/ 113443 h 139748"/>
                <a:gd name="connsiteX3" fmla="*/ 181080 w 184795"/>
                <a:gd name="connsiteY3" fmla="*/ 126987 h 139748"/>
                <a:gd name="connsiteX4" fmla="*/ 161996 w 184795"/>
                <a:gd name="connsiteY4" fmla="*/ 138896 h 139748"/>
                <a:gd name="connsiteX5" fmla="*/ 68713 w 184795"/>
                <a:gd name="connsiteY5" fmla="*/ 89975 h 139748"/>
                <a:gd name="connsiteX6" fmla="*/ 3609 w 184795"/>
                <a:gd name="connsiteY6" fmla="*/ 32592 h 139748"/>
                <a:gd name="connsiteX7" fmla="*/ 18266 w 184795"/>
                <a:gd name="connsiteY7" fmla="*/ 312 h 139748"/>
                <a:gd name="connsiteX8" fmla="*/ 18266 w 184795"/>
                <a:gd name="connsiteY8" fmla="*/ 312 h 13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795" h="139748">
                  <a:moveTo>
                    <a:pt x="18266" y="312"/>
                  </a:moveTo>
                  <a:cubicBezTo>
                    <a:pt x="45747" y="-3199"/>
                    <a:pt x="75496" y="23737"/>
                    <a:pt x="96609" y="38350"/>
                  </a:cubicBezTo>
                  <a:cubicBezTo>
                    <a:pt x="128256" y="60269"/>
                    <a:pt x="154341" y="86856"/>
                    <a:pt x="181953" y="113443"/>
                  </a:cubicBezTo>
                  <a:cubicBezTo>
                    <a:pt x="186598" y="117936"/>
                    <a:pt x="185006" y="124130"/>
                    <a:pt x="181080" y="126987"/>
                  </a:cubicBezTo>
                  <a:cubicBezTo>
                    <a:pt x="180710" y="135362"/>
                    <a:pt x="172618" y="142211"/>
                    <a:pt x="161996" y="138896"/>
                  </a:cubicBezTo>
                  <a:cubicBezTo>
                    <a:pt x="128975" y="128623"/>
                    <a:pt x="97830" y="108383"/>
                    <a:pt x="68713" y="89975"/>
                  </a:cubicBezTo>
                  <a:cubicBezTo>
                    <a:pt x="43609" y="74141"/>
                    <a:pt x="19924" y="57914"/>
                    <a:pt x="3609" y="32592"/>
                  </a:cubicBezTo>
                  <a:cubicBezTo>
                    <a:pt x="-4919" y="19375"/>
                    <a:pt x="2344" y="2319"/>
                    <a:pt x="18266" y="312"/>
                  </a:cubicBezTo>
                  <a:lnTo>
                    <a:pt x="18266" y="312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E8A5F756-CDCC-4488-8018-D3F4B0899734}"/>
                </a:ext>
              </a:extLst>
            </p:cNvPr>
            <p:cNvSpPr/>
            <p:nvPr/>
          </p:nvSpPr>
          <p:spPr>
            <a:xfrm>
              <a:off x="4885041" y="4423863"/>
              <a:ext cx="258597" cy="76187"/>
            </a:xfrm>
            <a:custGeom>
              <a:avLst/>
              <a:gdLst>
                <a:gd name="connsiteX0" fmla="*/ 13948 w 258597"/>
                <a:gd name="connsiteY0" fmla="*/ 2795 h 76187"/>
                <a:gd name="connsiteX1" fmla="*/ 258159 w 258597"/>
                <a:gd name="connsiteY1" fmla="*/ 74180 h 76187"/>
                <a:gd name="connsiteX2" fmla="*/ 217679 w 258597"/>
                <a:gd name="connsiteY2" fmla="*/ 72304 h 76187"/>
                <a:gd name="connsiteX3" fmla="*/ 210460 w 258597"/>
                <a:gd name="connsiteY3" fmla="*/ 70908 h 76187"/>
                <a:gd name="connsiteX4" fmla="*/ 92989 w 258597"/>
                <a:gd name="connsiteY4" fmla="*/ 67462 h 76187"/>
                <a:gd name="connsiteX5" fmla="*/ 7776 w 258597"/>
                <a:gd name="connsiteY5" fmla="*/ 40614 h 76187"/>
                <a:gd name="connsiteX6" fmla="*/ 13948 w 258597"/>
                <a:gd name="connsiteY6" fmla="*/ 2795 h 76187"/>
                <a:gd name="connsiteX7" fmla="*/ 13948 w 258597"/>
                <a:gd name="connsiteY7" fmla="*/ 2795 h 76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597" h="76187">
                  <a:moveTo>
                    <a:pt x="13948" y="2795"/>
                  </a:moveTo>
                  <a:cubicBezTo>
                    <a:pt x="69390" y="-13847"/>
                    <a:pt x="266949" y="48182"/>
                    <a:pt x="258159" y="74180"/>
                  </a:cubicBezTo>
                  <a:cubicBezTo>
                    <a:pt x="263023" y="79044"/>
                    <a:pt x="225967" y="73722"/>
                    <a:pt x="217679" y="72304"/>
                  </a:cubicBezTo>
                  <a:cubicBezTo>
                    <a:pt x="215301" y="71890"/>
                    <a:pt x="212903" y="71410"/>
                    <a:pt x="210460" y="70908"/>
                  </a:cubicBezTo>
                  <a:cubicBezTo>
                    <a:pt x="172139" y="78171"/>
                    <a:pt x="131375" y="71454"/>
                    <a:pt x="92989" y="67462"/>
                  </a:cubicBezTo>
                  <a:cubicBezTo>
                    <a:pt x="62498" y="64278"/>
                    <a:pt x="31527" y="62184"/>
                    <a:pt x="7776" y="40614"/>
                  </a:cubicBezTo>
                  <a:cubicBezTo>
                    <a:pt x="-3762" y="30145"/>
                    <a:pt x="-3064" y="7898"/>
                    <a:pt x="13948" y="2795"/>
                  </a:cubicBezTo>
                  <a:lnTo>
                    <a:pt x="13948" y="2795"/>
                  </a:lnTo>
                  <a:close/>
                </a:path>
              </a:pathLst>
            </a:custGeom>
            <a:solidFill>
              <a:srgbClr val="94D6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2D51BF48-71AD-4C60-949D-9D4A44511690}"/>
                </a:ext>
              </a:extLst>
            </p:cNvPr>
            <p:cNvSpPr/>
            <p:nvPr/>
          </p:nvSpPr>
          <p:spPr>
            <a:xfrm>
              <a:off x="4734280" y="4473442"/>
              <a:ext cx="1284045" cy="1844016"/>
            </a:xfrm>
            <a:custGeom>
              <a:avLst/>
              <a:gdLst>
                <a:gd name="connsiteX0" fmla="*/ 4097 w 1284045"/>
                <a:gd name="connsiteY0" fmla="*/ 79346 h 1844016"/>
                <a:gd name="connsiteX1" fmla="*/ 468462 w 1284045"/>
                <a:gd name="connsiteY1" fmla="*/ 11842 h 1844016"/>
                <a:gd name="connsiteX2" fmla="*/ 902597 w 1284045"/>
                <a:gd name="connsiteY2" fmla="*/ 251037 h 1844016"/>
                <a:gd name="connsiteX3" fmla="*/ 1176296 w 1284045"/>
                <a:gd name="connsiteY3" fmla="*/ 718041 h 1844016"/>
                <a:gd name="connsiteX4" fmla="*/ 1281989 w 1284045"/>
                <a:gd name="connsiteY4" fmla="*/ 1242057 h 1844016"/>
                <a:gd name="connsiteX5" fmla="*/ 1202752 w 1284045"/>
                <a:gd name="connsiteY5" fmla="*/ 1834710 h 1844016"/>
                <a:gd name="connsiteX6" fmla="*/ 1171999 w 1284045"/>
                <a:gd name="connsiteY6" fmla="*/ 1825245 h 1844016"/>
                <a:gd name="connsiteX7" fmla="*/ 1162424 w 1284045"/>
                <a:gd name="connsiteY7" fmla="*/ 817583 h 1844016"/>
                <a:gd name="connsiteX8" fmla="*/ 533871 w 1284045"/>
                <a:gd name="connsiteY8" fmla="*/ 57470 h 1844016"/>
                <a:gd name="connsiteX9" fmla="*/ 272147 w 1284045"/>
                <a:gd name="connsiteY9" fmla="*/ 30229 h 1844016"/>
                <a:gd name="connsiteX10" fmla="*/ 13039 w 1284045"/>
                <a:gd name="connsiteY10" fmla="*/ 95943 h 1844016"/>
                <a:gd name="connsiteX11" fmla="*/ 4097 w 1284045"/>
                <a:gd name="connsiteY11" fmla="*/ 79346 h 1844016"/>
                <a:gd name="connsiteX12" fmla="*/ 4097 w 1284045"/>
                <a:gd name="connsiteY12" fmla="*/ 79346 h 184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045" h="1844016">
                  <a:moveTo>
                    <a:pt x="4097" y="79346"/>
                  </a:moveTo>
                  <a:cubicBezTo>
                    <a:pt x="140717" y="1635"/>
                    <a:pt x="315527" y="-14744"/>
                    <a:pt x="468462" y="11842"/>
                  </a:cubicBezTo>
                  <a:cubicBezTo>
                    <a:pt x="637056" y="41177"/>
                    <a:pt x="785301" y="127568"/>
                    <a:pt x="902597" y="251037"/>
                  </a:cubicBezTo>
                  <a:cubicBezTo>
                    <a:pt x="1027353" y="382335"/>
                    <a:pt x="1114201" y="549097"/>
                    <a:pt x="1176296" y="718041"/>
                  </a:cubicBezTo>
                  <a:cubicBezTo>
                    <a:pt x="1238041" y="886002"/>
                    <a:pt x="1273483" y="1063343"/>
                    <a:pt x="1281989" y="1242057"/>
                  </a:cubicBezTo>
                  <a:cubicBezTo>
                    <a:pt x="1291542" y="1442516"/>
                    <a:pt x="1268270" y="1644742"/>
                    <a:pt x="1202752" y="1834710"/>
                  </a:cubicBezTo>
                  <a:cubicBezTo>
                    <a:pt x="1196798" y="1851984"/>
                    <a:pt x="1167485" y="1843107"/>
                    <a:pt x="1171999" y="1825245"/>
                  </a:cubicBezTo>
                  <a:cubicBezTo>
                    <a:pt x="1255773" y="1493094"/>
                    <a:pt x="1261509" y="1147247"/>
                    <a:pt x="1162424" y="817583"/>
                  </a:cubicBezTo>
                  <a:cubicBezTo>
                    <a:pt x="1066786" y="499348"/>
                    <a:pt x="874462" y="154613"/>
                    <a:pt x="533871" y="57470"/>
                  </a:cubicBezTo>
                  <a:cubicBezTo>
                    <a:pt x="449094" y="33282"/>
                    <a:pt x="360086" y="23947"/>
                    <a:pt x="272147" y="30229"/>
                  </a:cubicBezTo>
                  <a:cubicBezTo>
                    <a:pt x="181372" y="36728"/>
                    <a:pt x="97119" y="62464"/>
                    <a:pt x="13039" y="95943"/>
                  </a:cubicBezTo>
                  <a:cubicBezTo>
                    <a:pt x="3334" y="99804"/>
                    <a:pt x="-5412" y="84733"/>
                    <a:pt x="4097" y="79346"/>
                  </a:cubicBezTo>
                  <a:lnTo>
                    <a:pt x="4097" y="79346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AA5CB4-D02E-4340-8AC4-98233C8736FF}"/>
                </a:ext>
              </a:extLst>
            </p:cNvPr>
            <p:cNvSpPr/>
            <p:nvPr/>
          </p:nvSpPr>
          <p:spPr>
            <a:xfrm>
              <a:off x="4652570" y="4494443"/>
              <a:ext cx="217060" cy="92846"/>
            </a:xfrm>
            <a:custGeom>
              <a:avLst/>
              <a:gdLst>
                <a:gd name="connsiteX0" fmla="*/ 986 w 217060"/>
                <a:gd name="connsiteY0" fmla="*/ 53611 h 92846"/>
                <a:gd name="connsiteX1" fmla="*/ 86374 w 217060"/>
                <a:gd name="connsiteY1" fmla="*/ 10056 h 92846"/>
                <a:gd name="connsiteX2" fmla="*/ 211326 w 217060"/>
                <a:gd name="connsiteY2" fmla="*/ 5956 h 92846"/>
                <a:gd name="connsiteX3" fmla="*/ 212613 w 217060"/>
                <a:gd name="connsiteY3" fmla="*/ 19456 h 92846"/>
                <a:gd name="connsiteX4" fmla="*/ 164128 w 217060"/>
                <a:gd name="connsiteY4" fmla="*/ 33175 h 92846"/>
                <a:gd name="connsiteX5" fmla="*/ 161816 w 217060"/>
                <a:gd name="connsiteY5" fmla="*/ 36512 h 92846"/>
                <a:gd name="connsiteX6" fmla="*/ 54378 w 217060"/>
                <a:gd name="connsiteY6" fmla="*/ 91213 h 92846"/>
                <a:gd name="connsiteX7" fmla="*/ 986 w 217060"/>
                <a:gd name="connsiteY7" fmla="*/ 53611 h 92846"/>
                <a:gd name="connsiteX8" fmla="*/ 986 w 217060"/>
                <a:gd name="connsiteY8" fmla="*/ 53611 h 9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060" h="92846">
                  <a:moveTo>
                    <a:pt x="986" y="53611"/>
                  </a:moveTo>
                  <a:cubicBezTo>
                    <a:pt x="8598" y="19566"/>
                    <a:pt x="59155" y="15989"/>
                    <a:pt x="86374" y="10056"/>
                  </a:cubicBezTo>
                  <a:cubicBezTo>
                    <a:pt x="127574" y="1092"/>
                    <a:pt x="169995" y="-5168"/>
                    <a:pt x="211326" y="5956"/>
                  </a:cubicBezTo>
                  <a:cubicBezTo>
                    <a:pt x="217716" y="7679"/>
                    <a:pt x="219614" y="16883"/>
                    <a:pt x="212613" y="19456"/>
                  </a:cubicBezTo>
                  <a:cubicBezTo>
                    <a:pt x="196713" y="25280"/>
                    <a:pt x="180486" y="29402"/>
                    <a:pt x="164128" y="33175"/>
                  </a:cubicBezTo>
                  <a:cubicBezTo>
                    <a:pt x="163561" y="34353"/>
                    <a:pt x="162819" y="35487"/>
                    <a:pt x="161816" y="36512"/>
                  </a:cubicBezTo>
                  <a:cubicBezTo>
                    <a:pt x="132896" y="65934"/>
                    <a:pt x="94248" y="81529"/>
                    <a:pt x="54378" y="91213"/>
                  </a:cubicBezTo>
                  <a:cubicBezTo>
                    <a:pt x="29384" y="97298"/>
                    <a:pt x="-6408" y="86741"/>
                    <a:pt x="986" y="53611"/>
                  </a:cubicBezTo>
                  <a:lnTo>
                    <a:pt x="986" y="53611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009A51C1-15D8-4AFC-AB75-8A244EA9B3CA}"/>
                </a:ext>
              </a:extLst>
            </p:cNvPr>
            <p:cNvSpPr/>
            <p:nvPr/>
          </p:nvSpPr>
          <p:spPr>
            <a:xfrm>
              <a:off x="4716800" y="4786989"/>
              <a:ext cx="215702" cy="47775"/>
            </a:xfrm>
            <a:custGeom>
              <a:avLst/>
              <a:gdLst>
                <a:gd name="connsiteX0" fmla="*/ 24761 w 215702"/>
                <a:gd name="connsiteY0" fmla="*/ 173 h 47775"/>
                <a:gd name="connsiteX1" fmla="*/ 211633 w 215702"/>
                <a:gd name="connsiteY1" fmla="*/ 34393 h 47775"/>
                <a:gd name="connsiteX2" fmla="*/ 207532 w 215702"/>
                <a:gd name="connsiteY2" fmla="*/ 47719 h 47775"/>
                <a:gd name="connsiteX3" fmla="*/ 108753 w 215702"/>
                <a:gd name="connsiteY3" fmla="*/ 36814 h 47775"/>
                <a:gd name="connsiteX4" fmla="*/ 107640 w 215702"/>
                <a:gd name="connsiteY4" fmla="*/ 37425 h 47775"/>
                <a:gd name="connsiteX5" fmla="*/ 17367 w 215702"/>
                <a:gd name="connsiteY5" fmla="*/ 43030 h 47775"/>
                <a:gd name="connsiteX6" fmla="*/ 24761 w 215702"/>
                <a:gd name="connsiteY6" fmla="*/ 173 h 47775"/>
                <a:gd name="connsiteX7" fmla="*/ 24761 w 215702"/>
                <a:gd name="connsiteY7" fmla="*/ 173 h 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702" h="47775">
                  <a:moveTo>
                    <a:pt x="24761" y="173"/>
                  </a:moveTo>
                  <a:cubicBezTo>
                    <a:pt x="89887" y="7501"/>
                    <a:pt x="150411" y="8134"/>
                    <a:pt x="211633" y="34393"/>
                  </a:cubicBezTo>
                  <a:cubicBezTo>
                    <a:pt x="219201" y="37643"/>
                    <a:pt x="215275" y="48657"/>
                    <a:pt x="207532" y="47719"/>
                  </a:cubicBezTo>
                  <a:cubicBezTo>
                    <a:pt x="176278" y="43990"/>
                    <a:pt x="142363" y="38668"/>
                    <a:pt x="108753" y="36814"/>
                  </a:cubicBezTo>
                  <a:cubicBezTo>
                    <a:pt x="108382" y="37011"/>
                    <a:pt x="108055" y="37250"/>
                    <a:pt x="107640" y="37425"/>
                  </a:cubicBezTo>
                  <a:cubicBezTo>
                    <a:pt x="79069" y="50249"/>
                    <a:pt x="47488" y="49551"/>
                    <a:pt x="17367" y="43030"/>
                  </a:cubicBezTo>
                  <a:cubicBezTo>
                    <a:pt x="-10048" y="37120"/>
                    <a:pt x="-3069" y="-2946"/>
                    <a:pt x="24761" y="173"/>
                  </a:cubicBezTo>
                  <a:lnTo>
                    <a:pt x="24761" y="173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A0B62E9A-3060-42B1-953F-B0C2D9D19495}"/>
                </a:ext>
              </a:extLst>
            </p:cNvPr>
            <p:cNvSpPr/>
            <p:nvPr/>
          </p:nvSpPr>
          <p:spPr>
            <a:xfrm>
              <a:off x="4538480" y="4843753"/>
              <a:ext cx="141541" cy="62853"/>
            </a:xfrm>
            <a:custGeom>
              <a:avLst/>
              <a:gdLst>
                <a:gd name="connsiteX0" fmla="*/ 16515 w 141541"/>
                <a:gd name="connsiteY0" fmla="*/ 18131 h 62853"/>
                <a:gd name="connsiteX1" fmla="*/ 131565 w 141541"/>
                <a:gd name="connsiteY1" fmla="*/ 20617 h 62853"/>
                <a:gd name="connsiteX2" fmla="*/ 115753 w 141541"/>
                <a:gd name="connsiteY2" fmla="*/ 24434 h 62853"/>
                <a:gd name="connsiteX3" fmla="*/ 28947 w 141541"/>
                <a:gd name="connsiteY3" fmla="*/ 61468 h 62853"/>
                <a:gd name="connsiteX4" fmla="*/ 16515 w 141541"/>
                <a:gd name="connsiteY4" fmla="*/ 18131 h 62853"/>
                <a:gd name="connsiteX5" fmla="*/ 16515 w 141541"/>
                <a:gd name="connsiteY5" fmla="*/ 18131 h 6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541" h="62853">
                  <a:moveTo>
                    <a:pt x="16515" y="18131"/>
                  </a:moveTo>
                  <a:cubicBezTo>
                    <a:pt x="141074" y="-21150"/>
                    <a:pt x="156298" y="14750"/>
                    <a:pt x="131565" y="20617"/>
                  </a:cubicBezTo>
                  <a:cubicBezTo>
                    <a:pt x="126570" y="21795"/>
                    <a:pt x="121248" y="23060"/>
                    <a:pt x="115753" y="24434"/>
                  </a:cubicBezTo>
                  <a:cubicBezTo>
                    <a:pt x="90714" y="43780"/>
                    <a:pt x="59263" y="53464"/>
                    <a:pt x="28947" y="61468"/>
                  </a:cubicBezTo>
                  <a:cubicBezTo>
                    <a:pt x="-2787" y="69865"/>
                    <a:pt x="-10639" y="38175"/>
                    <a:pt x="16515" y="18131"/>
                  </a:cubicBezTo>
                  <a:lnTo>
                    <a:pt x="16515" y="18131"/>
                  </a:lnTo>
                  <a:close/>
                </a:path>
              </a:pathLst>
            </a:custGeom>
            <a:solidFill>
              <a:srgbClr val="94D6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2C8FF50-C4C2-40EA-A10D-3809A9822621}"/>
                </a:ext>
              </a:extLst>
            </p:cNvPr>
            <p:cNvSpPr/>
            <p:nvPr/>
          </p:nvSpPr>
          <p:spPr>
            <a:xfrm>
              <a:off x="4923186" y="4699881"/>
              <a:ext cx="169447" cy="154446"/>
            </a:xfrm>
            <a:custGeom>
              <a:avLst/>
              <a:gdLst>
                <a:gd name="connsiteX0" fmla="*/ 10002 w 169447"/>
                <a:gd name="connsiteY0" fmla="*/ 42176 h 154446"/>
                <a:gd name="connsiteX1" fmla="*/ 37963 w 169447"/>
                <a:gd name="connsiteY1" fmla="*/ 35088 h 154446"/>
                <a:gd name="connsiteX2" fmla="*/ 101278 w 169447"/>
                <a:gd name="connsiteY2" fmla="*/ 27367 h 154446"/>
                <a:gd name="connsiteX3" fmla="*/ 168738 w 169447"/>
                <a:gd name="connsiteY3" fmla="*/ 131948 h 154446"/>
                <a:gd name="connsiteX4" fmla="*/ 163940 w 169447"/>
                <a:gd name="connsiteY4" fmla="*/ 142286 h 154446"/>
                <a:gd name="connsiteX5" fmla="*/ 136284 w 169447"/>
                <a:gd name="connsiteY5" fmla="*/ 150857 h 154446"/>
                <a:gd name="connsiteX6" fmla="*/ 127865 w 169447"/>
                <a:gd name="connsiteY6" fmla="*/ 143878 h 154446"/>
                <a:gd name="connsiteX7" fmla="*/ 119795 w 169447"/>
                <a:gd name="connsiteY7" fmla="*/ 140018 h 154446"/>
                <a:gd name="connsiteX8" fmla="*/ 110395 w 169447"/>
                <a:gd name="connsiteY8" fmla="*/ 139232 h 154446"/>
                <a:gd name="connsiteX9" fmla="*/ 14451 w 169447"/>
                <a:gd name="connsiteY9" fmla="*/ 97356 h 154446"/>
                <a:gd name="connsiteX10" fmla="*/ 10002 w 169447"/>
                <a:gd name="connsiteY10" fmla="*/ 42176 h 154446"/>
                <a:gd name="connsiteX11" fmla="*/ 10002 w 169447"/>
                <a:gd name="connsiteY11" fmla="*/ 42176 h 1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447" h="154446">
                  <a:moveTo>
                    <a:pt x="10002" y="42176"/>
                  </a:moveTo>
                  <a:cubicBezTo>
                    <a:pt x="18137" y="34543"/>
                    <a:pt x="27974" y="33256"/>
                    <a:pt x="37963" y="35088"/>
                  </a:cubicBezTo>
                  <a:cubicBezTo>
                    <a:pt x="19249" y="-14553"/>
                    <a:pt x="73186" y="-6265"/>
                    <a:pt x="101278" y="27367"/>
                  </a:cubicBezTo>
                  <a:cubicBezTo>
                    <a:pt x="127429" y="58665"/>
                    <a:pt x="150199" y="95743"/>
                    <a:pt x="168738" y="131948"/>
                  </a:cubicBezTo>
                  <a:cubicBezTo>
                    <a:pt x="170875" y="136114"/>
                    <a:pt x="167865" y="140563"/>
                    <a:pt x="163940" y="142286"/>
                  </a:cubicBezTo>
                  <a:cubicBezTo>
                    <a:pt x="160079" y="152122"/>
                    <a:pt x="146229" y="158971"/>
                    <a:pt x="136284" y="150857"/>
                  </a:cubicBezTo>
                  <a:cubicBezTo>
                    <a:pt x="133536" y="148611"/>
                    <a:pt x="130722" y="146277"/>
                    <a:pt x="127865" y="143878"/>
                  </a:cubicBezTo>
                  <a:cubicBezTo>
                    <a:pt x="125052" y="143507"/>
                    <a:pt x="122282" y="142308"/>
                    <a:pt x="119795" y="140018"/>
                  </a:cubicBezTo>
                  <a:cubicBezTo>
                    <a:pt x="116654" y="140563"/>
                    <a:pt x="113405" y="140388"/>
                    <a:pt x="110395" y="139232"/>
                  </a:cubicBezTo>
                  <a:cubicBezTo>
                    <a:pt x="80645" y="127847"/>
                    <a:pt x="38835" y="118861"/>
                    <a:pt x="14451" y="97356"/>
                  </a:cubicBezTo>
                  <a:cubicBezTo>
                    <a:pt x="-1034" y="83703"/>
                    <a:pt x="-6378" y="57574"/>
                    <a:pt x="10002" y="42176"/>
                  </a:cubicBezTo>
                  <a:lnTo>
                    <a:pt x="10002" y="42176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F69C95D-4BA3-4809-9C12-D72D3D4595DF}"/>
                </a:ext>
              </a:extLst>
            </p:cNvPr>
            <p:cNvSpPr/>
            <p:nvPr/>
          </p:nvSpPr>
          <p:spPr>
            <a:xfrm>
              <a:off x="4961592" y="4737087"/>
              <a:ext cx="217675" cy="188165"/>
            </a:xfrm>
            <a:custGeom>
              <a:avLst/>
              <a:gdLst>
                <a:gd name="connsiteX0" fmla="*/ 13798 w 217675"/>
                <a:gd name="connsiteY0" fmla="*/ 66149 h 188165"/>
                <a:gd name="connsiteX1" fmla="*/ 88629 w 217675"/>
                <a:gd name="connsiteY1" fmla="*/ 73520 h 188165"/>
                <a:gd name="connsiteX2" fmla="*/ 67103 w 217675"/>
                <a:gd name="connsiteY2" fmla="*/ 10576 h 188165"/>
                <a:gd name="connsiteX3" fmla="*/ 86776 w 217675"/>
                <a:gd name="connsiteY3" fmla="*/ 6083 h 188165"/>
                <a:gd name="connsiteX4" fmla="*/ 156699 w 217675"/>
                <a:gd name="connsiteY4" fmla="*/ 110140 h 188165"/>
                <a:gd name="connsiteX5" fmla="*/ 214323 w 217675"/>
                <a:gd name="connsiteY5" fmla="*/ 170446 h 188165"/>
                <a:gd name="connsiteX6" fmla="*/ 203810 w 217675"/>
                <a:gd name="connsiteY6" fmla="*/ 187414 h 188165"/>
                <a:gd name="connsiteX7" fmla="*/ 139121 w 217675"/>
                <a:gd name="connsiteY7" fmla="*/ 146258 h 188165"/>
                <a:gd name="connsiteX8" fmla="*/ 97005 w 217675"/>
                <a:gd name="connsiteY8" fmla="*/ 121372 h 188165"/>
                <a:gd name="connsiteX9" fmla="*/ 6797 w 217675"/>
                <a:gd name="connsiteY9" fmla="*/ 89006 h 188165"/>
                <a:gd name="connsiteX10" fmla="*/ 13798 w 217675"/>
                <a:gd name="connsiteY10" fmla="*/ 66149 h 188165"/>
                <a:gd name="connsiteX11" fmla="*/ 13798 w 217675"/>
                <a:gd name="connsiteY11" fmla="*/ 66149 h 18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675" h="188165">
                  <a:moveTo>
                    <a:pt x="13798" y="66149"/>
                  </a:moveTo>
                  <a:cubicBezTo>
                    <a:pt x="36154" y="67065"/>
                    <a:pt x="67539" y="64949"/>
                    <a:pt x="88629" y="73520"/>
                  </a:cubicBezTo>
                  <a:cubicBezTo>
                    <a:pt x="79099" y="53106"/>
                    <a:pt x="71857" y="31710"/>
                    <a:pt x="67103" y="10576"/>
                  </a:cubicBezTo>
                  <a:cubicBezTo>
                    <a:pt x="64464" y="-1115"/>
                    <a:pt x="82414" y="-3841"/>
                    <a:pt x="86776" y="6083"/>
                  </a:cubicBezTo>
                  <a:cubicBezTo>
                    <a:pt x="104376" y="46149"/>
                    <a:pt x="129022" y="79126"/>
                    <a:pt x="156699" y="110140"/>
                  </a:cubicBezTo>
                  <a:cubicBezTo>
                    <a:pt x="174715" y="123990"/>
                    <a:pt x="196831" y="152561"/>
                    <a:pt x="214323" y="170446"/>
                  </a:cubicBezTo>
                  <a:cubicBezTo>
                    <a:pt x="222283" y="178581"/>
                    <a:pt x="214977" y="191406"/>
                    <a:pt x="203810" y="187414"/>
                  </a:cubicBezTo>
                  <a:cubicBezTo>
                    <a:pt x="178968" y="178581"/>
                    <a:pt x="157463" y="164164"/>
                    <a:pt x="139121" y="146258"/>
                  </a:cubicBezTo>
                  <a:cubicBezTo>
                    <a:pt x="124769" y="138472"/>
                    <a:pt x="111029" y="129202"/>
                    <a:pt x="97005" y="121372"/>
                  </a:cubicBezTo>
                  <a:cubicBezTo>
                    <a:pt x="70548" y="106629"/>
                    <a:pt x="32861" y="104339"/>
                    <a:pt x="6797" y="89006"/>
                  </a:cubicBezTo>
                  <a:cubicBezTo>
                    <a:pt x="-5417" y="81852"/>
                    <a:pt x="-8" y="65581"/>
                    <a:pt x="13798" y="66149"/>
                  </a:cubicBezTo>
                  <a:lnTo>
                    <a:pt x="13798" y="66149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6CE29D-1E95-4C27-B930-0F4BAB6FC35F}"/>
                </a:ext>
              </a:extLst>
            </p:cNvPr>
            <p:cNvSpPr/>
            <p:nvPr/>
          </p:nvSpPr>
          <p:spPr>
            <a:xfrm>
              <a:off x="5106515" y="4693064"/>
              <a:ext cx="203354" cy="253018"/>
            </a:xfrm>
            <a:custGeom>
              <a:avLst/>
              <a:gdLst>
                <a:gd name="connsiteX0" fmla="*/ 3184 w 203354"/>
                <a:gd name="connsiteY0" fmla="*/ 82887 h 253018"/>
                <a:gd name="connsiteX1" fmla="*/ 76097 w 203354"/>
                <a:gd name="connsiteY1" fmla="*/ 43606 h 253018"/>
                <a:gd name="connsiteX2" fmla="*/ 96184 w 203354"/>
                <a:gd name="connsiteY2" fmla="*/ 3584 h 253018"/>
                <a:gd name="connsiteX3" fmla="*/ 166675 w 203354"/>
                <a:gd name="connsiteY3" fmla="*/ 44261 h 253018"/>
                <a:gd name="connsiteX4" fmla="*/ 182116 w 203354"/>
                <a:gd name="connsiteY4" fmla="*/ 95777 h 253018"/>
                <a:gd name="connsiteX5" fmla="*/ 203251 w 203354"/>
                <a:gd name="connsiteY5" fmla="*/ 213662 h 253018"/>
                <a:gd name="connsiteX6" fmla="*/ 199696 w 203354"/>
                <a:gd name="connsiteY6" fmla="*/ 226617 h 253018"/>
                <a:gd name="connsiteX7" fmla="*/ 186719 w 203354"/>
                <a:gd name="connsiteY7" fmla="*/ 236803 h 253018"/>
                <a:gd name="connsiteX8" fmla="*/ 179063 w 203354"/>
                <a:gd name="connsiteY8" fmla="*/ 239987 h 253018"/>
                <a:gd name="connsiteX9" fmla="*/ 179347 w 203354"/>
                <a:gd name="connsiteY9" fmla="*/ 241339 h 253018"/>
                <a:gd name="connsiteX10" fmla="*/ 164057 w 203354"/>
                <a:gd name="connsiteY10" fmla="*/ 252179 h 253018"/>
                <a:gd name="connsiteX11" fmla="*/ 120197 w 203354"/>
                <a:gd name="connsiteY11" fmla="*/ 215472 h 253018"/>
                <a:gd name="connsiteX12" fmla="*/ 83751 w 203354"/>
                <a:gd name="connsiteY12" fmla="*/ 181688 h 253018"/>
                <a:gd name="connsiteX13" fmla="*/ 77056 w 203354"/>
                <a:gd name="connsiteY13" fmla="*/ 176868 h 253018"/>
                <a:gd name="connsiteX14" fmla="*/ 3184 w 203354"/>
                <a:gd name="connsiteY14" fmla="*/ 82887 h 253018"/>
                <a:gd name="connsiteX15" fmla="*/ 3184 w 203354"/>
                <a:gd name="connsiteY15" fmla="*/ 82887 h 2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3354" h="253018">
                  <a:moveTo>
                    <a:pt x="3184" y="82887"/>
                  </a:moveTo>
                  <a:cubicBezTo>
                    <a:pt x="-13937" y="28296"/>
                    <a:pt x="41963" y="24261"/>
                    <a:pt x="76097" y="43606"/>
                  </a:cubicBezTo>
                  <a:cubicBezTo>
                    <a:pt x="74897" y="26202"/>
                    <a:pt x="79804" y="10804"/>
                    <a:pt x="96184" y="3584"/>
                  </a:cubicBezTo>
                  <a:cubicBezTo>
                    <a:pt x="126980" y="-10003"/>
                    <a:pt x="155464" y="17543"/>
                    <a:pt x="166675" y="44261"/>
                  </a:cubicBezTo>
                  <a:cubicBezTo>
                    <a:pt x="174875" y="60488"/>
                    <a:pt x="178278" y="80989"/>
                    <a:pt x="182116" y="95777"/>
                  </a:cubicBezTo>
                  <a:cubicBezTo>
                    <a:pt x="192193" y="134490"/>
                    <a:pt x="199346" y="173836"/>
                    <a:pt x="203251" y="213662"/>
                  </a:cubicBezTo>
                  <a:cubicBezTo>
                    <a:pt x="203774" y="219049"/>
                    <a:pt x="202269" y="223346"/>
                    <a:pt x="199696" y="226617"/>
                  </a:cubicBezTo>
                  <a:cubicBezTo>
                    <a:pt x="198758" y="232855"/>
                    <a:pt x="192302" y="237850"/>
                    <a:pt x="186719" y="236803"/>
                  </a:cubicBezTo>
                  <a:cubicBezTo>
                    <a:pt x="184603" y="238700"/>
                    <a:pt x="181942" y="239943"/>
                    <a:pt x="179063" y="239987"/>
                  </a:cubicBezTo>
                  <a:cubicBezTo>
                    <a:pt x="179151" y="240445"/>
                    <a:pt x="179281" y="240881"/>
                    <a:pt x="179347" y="241339"/>
                  </a:cubicBezTo>
                  <a:cubicBezTo>
                    <a:pt x="180699" y="249671"/>
                    <a:pt x="171102" y="255211"/>
                    <a:pt x="164057" y="252179"/>
                  </a:cubicBezTo>
                  <a:cubicBezTo>
                    <a:pt x="146239" y="244502"/>
                    <a:pt x="134177" y="228537"/>
                    <a:pt x="120197" y="215472"/>
                  </a:cubicBezTo>
                  <a:cubicBezTo>
                    <a:pt x="108092" y="204174"/>
                    <a:pt x="95682" y="193204"/>
                    <a:pt x="83751" y="181688"/>
                  </a:cubicBezTo>
                  <a:cubicBezTo>
                    <a:pt x="81527" y="180096"/>
                    <a:pt x="79259" y="178525"/>
                    <a:pt x="77056" y="176868"/>
                  </a:cubicBezTo>
                  <a:cubicBezTo>
                    <a:pt x="45453" y="152855"/>
                    <a:pt x="15311" y="121557"/>
                    <a:pt x="3184" y="82887"/>
                  </a:cubicBezTo>
                  <a:lnTo>
                    <a:pt x="3184" y="82887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8E452F0-C42F-428E-99BD-0E99DA7DED92}"/>
                </a:ext>
              </a:extLst>
            </p:cNvPr>
            <p:cNvSpPr/>
            <p:nvPr/>
          </p:nvSpPr>
          <p:spPr>
            <a:xfrm>
              <a:off x="5106515" y="4693066"/>
              <a:ext cx="140277" cy="130854"/>
            </a:xfrm>
            <a:custGeom>
              <a:avLst/>
              <a:gdLst>
                <a:gd name="connsiteX0" fmla="*/ 3184 w 140277"/>
                <a:gd name="connsiteY0" fmla="*/ 82885 h 130854"/>
                <a:gd name="connsiteX1" fmla="*/ 76097 w 140277"/>
                <a:gd name="connsiteY1" fmla="*/ 43605 h 130854"/>
                <a:gd name="connsiteX2" fmla="*/ 96184 w 140277"/>
                <a:gd name="connsiteY2" fmla="*/ 3583 h 130854"/>
                <a:gd name="connsiteX3" fmla="*/ 128485 w 140277"/>
                <a:gd name="connsiteY3" fmla="*/ 3190 h 130854"/>
                <a:gd name="connsiteX4" fmla="*/ 103250 w 140277"/>
                <a:gd name="connsiteY4" fmla="*/ 127378 h 130854"/>
                <a:gd name="connsiteX5" fmla="*/ 6674 w 140277"/>
                <a:gd name="connsiteY5" fmla="*/ 92547 h 130854"/>
                <a:gd name="connsiteX6" fmla="*/ 3184 w 140277"/>
                <a:gd name="connsiteY6" fmla="*/ 82885 h 130854"/>
                <a:gd name="connsiteX7" fmla="*/ 3184 w 140277"/>
                <a:gd name="connsiteY7" fmla="*/ 82885 h 13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277" h="130854">
                  <a:moveTo>
                    <a:pt x="3184" y="82885"/>
                  </a:moveTo>
                  <a:cubicBezTo>
                    <a:pt x="-13937" y="28294"/>
                    <a:pt x="41963" y="24259"/>
                    <a:pt x="76097" y="43605"/>
                  </a:cubicBezTo>
                  <a:cubicBezTo>
                    <a:pt x="74919" y="26178"/>
                    <a:pt x="79804" y="10802"/>
                    <a:pt x="96184" y="3583"/>
                  </a:cubicBezTo>
                  <a:cubicBezTo>
                    <a:pt x="107503" y="-1412"/>
                    <a:pt x="118518" y="-845"/>
                    <a:pt x="128485" y="3190"/>
                  </a:cubicBezTo>
                  <a:cubicBezTo>
                    <a:pt x="150818" y="59766"/>
                    <a:pt x="140895" y="113267"/>
                    <a:pt x="103250" y="127378"/>
                  </a:cubicBezTo>
                  <a:cubicBezTo>
                    <a:pt x="74635" y="138109"/>
                    <a:pt x="37448" y="123300"/>
                    <a:pt x="6674" y="92547"/>
                  </a:cubicBezTo>
                  <a:cubicBezTo>
                    <a:pt x="5387" y="89385"/>
                    <a:pt x="4231" y="86157"/>
                    <a:pt x="3184" y="82885"/>
                  </a:cubicBezTo>
                  <a:lnTo>
                    <a:pt x="3184" y="82885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53F958DD-C3A9-4330-BFA4-64BAC6F47AB8}"/>
                </a:ext>
              </a:extLst>
            </p:cNvPr>
            <p:cNvSpPr/>
            <p:nvPr/>
          </p:nvSpPr>
          <p:spPr>
            <a:xfrm>
              <a:off x="5174881" y="4811258"/>
              <a:ext cx="246699" cy="279413"/>
            </a:xfrm>
            <a:custGeom>
              <a:avLst/>
              <a:gdLst>
                <a:gd name="connsiteX0" fmla="*/ 22147 w 246699"/>
                <a:gd name="connsiteY0" fmla="*/ 34377 h 279413"/>
                <a:gd name="connsiteX1" fmla="*/ 108101 w 246699"/>
                <a:gd name="connsiteY1" fmla="*/ 92567 h 279413"/>
                <a:gd name="connsiteX2" fmla="*/ 117349 w 246699"/>
                <a:gd name="connsiteY2" fmla="*/ 2032 h 279413"/>
                <a:gd name="connsiteX3" fmla="*/ 126160 w 246699"/>
                <a:gd name="connsiteY3" fmla="*/ 2272 h 279413"/>
                <a:gd name="connsiteX4" fmla="*/ 150239 w 246699"/>
                <a:gd name="connsiteY4" fmla="*/ 64061 h 279413"/>
                <a:gd name="connsiteX5" fmla="*/ 174797 w 246699"/>
                <a:gd name="connsiteY5" fmla="*/ 131149 h 279413"/>
                <a:gd name="connsiteX6" fmla="*/ 244983 w 246699"/>
                <a:gd name="connsiteY6" fmla="*/ 264956 h 279413"/>
                <a:gd name="connsiteX7" fmla="*/ 231526 w 246699"/>
                <a:gd name="connsiteY7" fmla="*/ 277693 h 279413"/>
                <a:gd name="connsiteX8" fmla="*/ 188843 w 246699"/>
                <a:gd name="connsiteY8" fmla="*/ 242971 h 279413"/>
                <a:gd name="connsiteX9" fmla="*/ 177327 w 246699"/>
                <a:gd name="connsiteY9" fmla="*/ 240441 h 279413"/>
                <a:gd name="connsiteX10" fmla="*/ 92899 w 246699"/>
                <a:gd name="connsiteY10" fmla="*/ 149012 h 279413"/>
                <a:gd name="connsiteX11" fmla="*/ 3259 w 246699"/>
                <a:gd name="connsiteY11" fmla="*/ 57517 h 279413"/>
                <a:gd name="connsiteX12" fmla="*/ 22147 w 246699"/>
                <a:gd name="connsiteY12" fmla="*/ 34377 h 279413"/>
                <a:gd name="connsiteX13" fmla="*/ 22147 w 246699"/>
                <a:gd name="connsiteY13" fmla="*/ 34377 h 27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699" h="279413">
                  <a:moveTo>
                    <a:pt x="22147" y="34377"/>
                  </a:moveTo>
                  <a:cubicBezTo>
                    <a:pt x="55407" y="45565"/>
                    <a:pt x="83172" y="67986"/>
                    <a:pt x="108101" y="92567"/>
                  </a:cubicBezTo>
                  <a:cubicBezTo>
                    <a:pt x="101493" y="59808"/>
                    <a:pt x="100904" y="24715"/>
                    <a:pt x="117349" y="2032"/>
                  </a:cubicBezTo>
                  <a:cubicBezTo>
                    <a:pt x="119595" y="-1087"/>
                    <a:pt x="123979" y="-302"/>
                    <a:pt x="126160" y="2272"/>
                  </a:cubicBezTo>
                  <a:cubicBezTo>
                    <a:pt x="140424" y="19088"/>
                    <a:pt x="143521" y="43515"/>
                    <a:pt x="150239" y="64061"/>
                  </a:cubicBezTo>
                  <a:cubicBezTo>
                    <a:pt x="157633" y="86656"/>
                    <a:pt x="166095" y="109034"/>
                    <a:pt x="174797" y="131149"/>
                  </a:cubicBezTo>
                  <a:cubicBezTo>
                    <a:pt x="193729" y="179307"/>
                    <a:pt x="217284" y="221313"/>
                    <a:pt x="244983" y="264956"/>
                  </a:cubicBezTo>
                  <a:cubicBezTo>
                    <a:pt x="250894" y="274269"/>
                    <a:pt x="240338" y="283277"/>
                    <a:pt x="231526" y="277693"/>
                  </a:cubicBezTo>
                  <a:cubicBezTo>
                    <a:pt x="216412" y="268075"/>
                    <a:pt x="202082" y="256254"/>
                    <a:pt x="188843" y="242971"/>
                  </a:cubicBezTo>
                  <a:cubicBezTo>
                    <a:pt x="185223" y="244389"/>
                    <a:pt x="181035" y="243953"/>
                    <a:pt x="177327" y="240441"/>
                  </a:cubicBezTo>
                  <a:cubicBezTo>
                    <a:pt x="147644" y="212197"/>
                    <a:pt x="121013" y="179001"/>
                    <a:pt x="92899" y="149012"/>
                  </a:cubicBezTo>
                  <a:cubicBezTo>
                    <a:pt x="63739" y="117889"/>
                    <a:pt x="29257" y="91411"/>
                    <a:pt x="3259" y="57517"/>
                  </a:cubicBezTo>
                  <a:cubicBezTo>
                    <a:pt x="-6861" y="44213"/>
                    <a:pt x="8602" y="29818"/>
                    <a:pt x="22147" y="34377"/>
                  </a:cubicBezTo>
                  <a:lnTo>
                    <a:pt x="22147" y="34377"/>
                  </a:lnTo>
                  <a:close/>
                </a:path>
              </a:pathLst>
            </a:custGeom>
            <a:solidFill>
              <a:srgbClr val="89C8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997FF7DE-E7F3-47FB-B53E-7ABC37781820}"/>
                </a:ext>
              </a:extLst>
            </p:cNvPr>
            <p:cNvSpPr/>
            <p:nvPr/>
          </p:nvSpPr>
          <p:spPr>
            <a:xfrm>
              <a:off x="5400383" y="4806906"/>
              <a:ext cx="211077" cy="355228"/>
            </a:xfrm>
            <a:custGeom>
              <a:avLst/>
              <a:gdLst>
                <a:gd name="connsiteX0" fmla="*/ 8118 w 211077"/>
                <a:gd name="connsiteY0" fmla="*/ 40932 h 355228"/>
                <a:gd name="connsiteX1" fmla="*/ 87879 w 211077"/>
                <a:gd name="connsiteY1" fmla="*/ 58751 h 355228"/>
                <a:gd name="connsiteX2" fmla="*/ 124651 w 211077"/>
                <a:gd name="connsiteY2" fmla="*/ 1477 h 355228"/>
                <a:gd name="connsiteX3" fmla="*/ 209057 w 211077"/>
                <a:gd name="connsiteY3" fmla="*/ 249373 h 355228"/>
                <a:gd name="connsiteX4" fmla="*/ 197301 w 211077"/>
                <a:gd name="connsiteY4" fmla="*/ 258555 h 355228"/>
                <a:gd name="connsiteX5" fmla="*/ 195273 w 211077"/>
                <a:gd name="connsiteY5" fmla="*/ 285709 h 355228"/>
                <a:gd name="connsiteX6" fmla="*/ 161358 w 211077"/>
                <a:gd name="connsiteY6" fmla="*/ 289810 h 355228"/>
                <a:gd name="connsiteX7" fmla="*/ 160354 w 211077"/>
                <a:gd name="connsiteY7" fmla="*/ 290508 h 355228"/>
                <a:gd name="connsiteX8" fmla="*/ 173048 w 211077"/>
                <a:gd name="connsiteY8" fmla="*/ 315939 h 355228"/>
                <a:gd name="connsiteX9" fmla="*/ 181445 w 211077"/>
                <a:gd name="connsiteY9" fmla="*/ 332602 h 355228"/>
                <a:gd name="connsiteX10" fmla="*/ 148490 w 211077"/>
                <a:gd name="connsiteY10" fmla="*/ 344968 h 355228"/>
                <a:gd name="connsiteX11" fmla="*/ 138741 w 211077"/>
                <a:gd name="connsiteY11" fmla="*/ 325710 h 355228"/>
                <a:gd name="connsiteX12" fmla="*/ 43255 w 211077"/>
                <a:gd name="connsiteY12" fmla="*/ 183790 h 355228"/>
                <a:gd name="connsiteX13" fmla="*/ 8118 w 211077"/>
                <a:gd name="connsiteY13" fmla="*/ 40932 h 355228"/>
                <a:gd name="connsiteX14" fmla="*/ 8118 w 211077"/>
                <a:gd name="connsiteY14" fmla="*/ 40932 h 3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1077" h="355228">
                  <a:moveTo>
                    <a:pt x="8118" y="40932"/>
                  </a:moveTo>
                  <a:cubicBezTo>
                    <a:pt x="31455" y="4377"/>
                    <a:pt x="68009" y="31531"/>
                    <a:pt x="87879" y="58751"/>
                  </a:cubicBezTo>
                  <a:cubicBezTo>
                    <a:pt x="90845" y="32360"/>
                    <a:pt x="100354" y="7583"/>
                    <a:pt x="124651" y="1477"/>
                  </a:cubicBezTo>
                  <a:cubicBezTo>
                    <a:pt x="210475" y="-20072"/>
                    <a:pt x="215666" y="200584"/>
                    <a:pt x="209057" y="249373"/>
                  </a:cubicBezTo>
                  <a:cubicBezTo>
                    <a:pt x="208097" y="256527"/>
                    <a:pt x="202623" y="259232"/>
                    <a:pt x="197301" y="258555"/>
                  </a:cubicBezTo>
                  <a:cubicBezTo>
                    <a:pt x="196799" y="267607"/>
                    <a:pt x="196145" y="276658"/>
                    <a:pt x="195273" y="285709"/>
                  </a:cubicBezTo>
                  <a:cubicBezTo>
                    <a:pt x="193441" y="304510"/>
                    <a:pt x="168424" y="304096"/>
                    <a:pt x="161358" y="289810"/>
                  </a:cubicBezTo>
                  <a:cubicBezTo>
                    <a:pt x="161009" y="290050"/>
                    <a:pt x="160703" y="290290"/>
                    <a:pt x="160354" y="290508"/>
                  </a:cubicBezTo>
                  <a:cubicBezTo>
                    <a:pt x="164542" y="298992"/>
                    <a:pt x="168795" y="307476"/>
                    <a:pt x="173048" y="315939"/>
                  </a:cubicBezTo>
                  <a:cubicBezTo>
                    <a:pt x="175992" y="321413"/>
                    <a:pt x="178806" y="326953"/>
                    <a:pt x="181445" y="332602"/>
                  </a:cubicBezTo>
                  <a:cubicBezTo>
                    <a:pt x="191107" y="353387"/>
                    <a:pt x="158588" y="364728"/>
                    <a:pt x="148490" y="344968"/>
                  </a:cubicBezTo>
                  <a:cubicBezTo>
                    <a:pt x="145218" y="338556"/>
                    <a:pt x="141990" y="332144"/>
                    <a:pt x="138741" y="325710"/>
                  </a:cubicBezTo>
                  <a:cubicBezTo>
                    <a:pt x="111390" y="275589"/>
                    <a:pt x="72677" y="232776"/>
                    <a:pt x="43255" y="183790"/>
                  </a:cubicBezTo>
                  <a:cubicBezTo>
                    <a:pt x="22971" y="150136"/>
                    <a:pt x="-17204" y="80583"/>
                    <a:pt x="8118" y="40932"/>
                  </a:cubicBezTo>
                  <a:lnTo>
                    <a:pt x="8118" y="40932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2EA16E-7515-4352-BA51-94DDBF669045}"/>
                </a:ext>
              </a:extLst>
            </p:cNvPr>
            <p:cNvSpPr/>
            <p:nvPr/>
          </p:nvSpPr>
          <p:spPr>
            <a:xfrm>
              <a:off x="5400378" y="4806940"/>
              <a:ext cx="169980" cy="183669"/>
            </a:xfrm>
            <a:custGeom>
              <a:avLst/>
              <a:gdLst>
                <a:gd name="connsiteX0" fmla="*/ 8101 w 169980"/>
                <a:gd name="connsiteY0" fmla="*/ 40898 h 183669"/>
                <a:gd name="connsiteX1" fmla="*/ 87861 w 169980"/>
                <a:gd name="connsiteY1" fmla="*/ 58739 h 183669"/>
                <a:gd name="connsiteX2" fmla="*/ 124634 w 169980"/>
                <a:gd name="connsiteY2" fmla="*/ 1465 h 183669"/>
                <a:gd name="connsiteX3" fmla="*/ 148604 w 169980"/>
                <a:gd name="connsiteY3" fmla="*/ 2076 h 183669"/>
                <a:gd name="connsiteX4" fmla="*/ 160272 w 169980"/>
                <a:gd name="connsiteY4" fmla="*/ 28423 h 183669"/>
                <a:gd name="connsiteX5" fmla="*/ 117349 w 169980"/>
                <a:gd name="connsiteY5" fmla="*/ 179503 h 183669"/>
                <a:gd name="connsiteX6" fmla="*/ 21972 w 169980"/>
                <a:gd name="connsiteY6" fmla="*/ 145741 h 183669"/>
                <a:gd name="connsiteX7" fmla="*/ 8101 w 169980"/>
                <a:gd name="connsiteY7" fmla="*/ 40898 h 183669"/>
                <a:gd name="connsiteX8" fmla="*/ 8101 w 169980"/>
                <a:gd name="connsiteY8" fmla="*/ 40898 h 18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980" h="183669">
                  <a:moveTo>
                    <a:pt x="8101" y="40898"/>
                  </a:moveTo>
                  <a:cubicBezTo>
                    <a:pt x="31460" y="4344"/>
                    <a:pt x="68014" y="31498"/>
                    <a:pt x="87861" y="58739"/>
                  </a:cubicBezTo>
                  <a:cubicBezTo>
                    <a:pt x="90828" y="32349"/>
                    <a:pt x="100337" y="7572"/>
                    <a:pt x="124634" y="1465"/>
                  </a:cubicBezTo>
                  <a:cubicBezTo>
                    <a:pt x="133467" y="-760"/>
                    <a:pt x="141428" y="-367"/>
                    <a:pt x="148604" y="2076"/>
                  </a:cubicBezTo>
                  <a:cubicBezTo>
                    <a:pt x="153074" y="10276"/>
                    <a:pt x="157022" y="19088"/>
                    <a:pt x="160272" y="28423"/>
                  </a:cubicBezTo>
                  <a:cubicBezTo>
                    <a:pt x="183260" y="94356"/>
                    <a:pt x="164023" y="161989"/>
                    <a:pt x="117349" y="179503"/>
                  </a:cubicBezTo>
                  <a:cubicBezTo>
                    <a:pt x="85549" y="191433"/>
                    <a:pt x="49192" y="176995"/>
                    <a:pt x="21972" y="145741"/>
                  </a:cubicBezTo>
                  <a:cubicBezTo>
                    <a:pt x="4829" y="111237"/>
                    <a:pt x="-9631" y="68706"/>
                    <a:pt x="8101" y="40898"/>
                  </a:cubicBezTo>
                  <a:lnTo>
                    <a:pt x="8101" y="40898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8777C7F7-B72A-4824-9811-23F11C8E3988}"/>
                </a:ext>
              </a:extLst>
            </p:cNvPr>
            <p:cNvSpPr/>
            <p:nvPr/>
          </p:nvSpPr>
          <p:spPr>
            <a:xfrm>
              <a:off x="5432958" y="4972803"/>
              <a:ext cx="289792" cy="439221"/>
            </a:xfrm>
            <a:custGeom>
              <a:avLst/>
              <a:gdLst>
                <a:gd name="connsiteX0" fmla="*/ 17658 w 289792"/>
                <a:gd name="connsiteY0" fmla="*/ 31874 h 439221"/>
                <a:gd name="connsiteX1" fmla="*/ 75870 w 289792"/>
                <a:gd name="connsiteY1" fmla="*/ 88886 h 439221"/>
                <a:gd name="connsiteX2" fmla="*/ 125882 w 289792"/>
                <a:gd name="connsiteY2" fmla="*/ 149432 h 439221"/>
                <a:gd name="connsiteX3" fmla="*/ 179382 w 289792"/>
                <a:gd name="connsiteY3" fmla="*/ 3259 h 439221"/>
                <a:gd name="connsiteX4" fmla="*/ 197114 w 289792"/>
                <a:gd name="connsiteY4" fmla="*/ 11328 h 439221"/>
                <a:gd name="connsiteX5" fmla="*/ 188237 w 289792"/>
                <a:gd name="connsiteY5" fmla="*/ 188211 h 439221"/>
                <a:gd name="connsiteX6" fmla="*/ 289634 w 289792"/>
                <a:gd name="connsiteY6" fmla="*/ 437547 h 439221"/>
                <a:gd name="connsiteX7" fmla="*/ 239077 w 289792"/>
                <a:gd name="connsiteY7" fmla="*/ 396064 h 439221"/>
                <a:gd name="connsiteX8" fmla="*/ 184791 w 289792"/>
                <a:gd name="connsiteY8" fmla="*/ 321930 h 439221"/>
                <a:gd name="connsiteX9" fmla="*/ 178183 w 289792"/>
                <a:gd name="connsiteY9" fmla="*/ 319313 h 439221"/>
                <a:gd name="connsiteX10" fmla="*/ 133144 w 289792"/>
                <a:gd name="connsiteY10" fmla="*/ 261777 h 439221"/>
                <a:gd name="connsiteX11" fmla="*/ 88717 w 289792"/>
                <a:gd name="connsiteY11" fmla="*/ 182038 h 439221"/>
                <a:gd name="connsiteX12" fmla="*/ 44987 w 289792"/>
                <a:gd name="connsiteY12" fmla="*/ 111285 h 439221"/>
                <a:gd name="connsiteX13" fmla="*/ 995 w 289792"/>
                <a:gd name="connsiteY13" fmla="*/ 43848 h 439221"/>
                <a:gd name="connsiteX14" fmla="*/ 17658 w 289792"/>
                <a:gd name="connsiteY14" fmla="*/ 31874 h 439221"/>
                <a:gd name="connsiteX15" fmla="*/ 17658 w 289792"/>
                <a:gd name="connsiteY15" fmla="*/ 31874 h 43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9792" h="439221">
                  <a:moveTo>
                    <a:pt x="17658" y="31874"/>
                  </a:moveTo>
                  <a:cubicBezTo>
                    <a:pt x="39970" y="45876"/>
                    <a:pt x="58378" y="69301"/>
                    <a:pt x="75870" y="88886"/>
                  </a:cubicBezTo>
                  <a:cubicBezTo>
                    <a:pt x="93275" y="108385"/>
                    <a:pt x="110090" y="128581"/>
                    <a:pt x="125882" y="149432"/>
                  </a:cubicBezTo>
                  <a:cubicBezTo>
                    <a:pt x="125031" y="95560"/>
                    <a:pt x="140385" y="42125"/>
                    <a:pt x="179382" y="3259"/>
                  </a:cubicBezTo>
                  <a:cubicBezTo>
                    <a:pt x="186078" y="-3415"/>
                    <a:pt x="199077" y="598"/>
                    <a:pt x="197114" y="11328"/>
                  </a:cubicBezTo>
                  <a:cubicBezTo>
                    <a:pt x="186536" y="69322"/>
                    <a:pt x="175631" y="129628"/>
                    <a:pt x="188237" y="188211"/>
                  </a:cubicBezTo>
                  <a:cubicBezTo>
                    <a:pt x="210549" y="291875"/>
                    <a:pt x="264901" y="354406"/>
                    <a:pt x="289634" y="437547"/>
                  </a:cubicBezTo>
                  <a:cubicBezTo>
                    <a:pt x="292774" y="448125"/>
                    <a:pt x="248543" y="405507"/>
                    <a:pt x="239077" y="396064"/>
                  </a:cubicBezTo>
                  <a:cubicBezTo>
                    <a:pt x="217638" y="374646"/>
                    <a:pt x="200866" y="348102"/>
                    <a:pt x="184791" y="321930"/>
                  </a:cubicBezTo>
                  <a:cubicBezTo>
                    <a:pt x="182392" y="321494"/>
                    <a:pt x="180124" y="320621"/>
                    <a:pt x="178183" y="319313"/>
                  </a:cubicBezTo>
                  <a:cubicBezTo>
                    <a:pt x="157288" y="305027"/>
                    <a:pt x="144660" y="283718"/>
                    <a:pt x="133144" y="261777"/>
                  </a:cubicBezTo>
                  <a:cubicBezTo>
                    <a:pt x="118989" y="234841"/>
                    <a:pt x="104049" y="208320"/>
                    <a:pt x="88717" y="182038"/>
                  </a:cubicBezTo>
                  <a:cubicBezTo>
                    <a:pt x="74714" y="158069"/>
                    <a:pt x="60298" y="134448"/>
                    <a:pt x="44987" y="111285"/>
                  </a:cubicBezTo>
                  <a:cubicBezTo>
                    <a:pt x="30352" y="89126"/>
                    <a:pt x="11966" y="68035"/>
                    <a:pt x="995" y="43848"/>
                  </a:cubicBezTo>
                  <a:cubicBezTo>
                    <a:pt x="-3781" y="33161"/>
                    <a:pt x="9763" y="26923"/>
                    <a:pt x="17658" y="31874"/>
                  </a:cubicBezTo>
                  <a:lnTo>
                    <a:pt x="17658" y="31874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3280E201-1E4C-4247-8C59-70F71EB0B140}"/>
                </a:ext>
              </a:extLst>
            </p:cNvPr>
            <p:cNvSpPr/>
            <p:nvPr/>
          </p:nvSpPr>
          <p:spPr>
            <a:xfrm>
              <a:off x="4483859" y="4809030"/>
              <a:ext cx="1591829" cy="1567353"/>
            </a:xfrm>
            <a:custGeom>
              <a:avLst/>
              <a:gdLst>
                <a:gd name="connsiteX0" fmla="*/ 35 w 1591829"/>
                <a:gd name="connsiteY0" fmla="*/ 212353 h 1567353"/>
                <a:gd name="connsiteX1" fmla="*/ 132206 w 1591829"/>
                <a:gd name="connsiteY1" fmla="*/ 65176 h 1567353"/>
                <a:gd name="connsiteX2" fmla="*/ 356831 w 1591829"/>
                <a:gd name="connsiteY2" fmla="*/ 749 h 1567353"/>
                <a:gd name="connsiteX3" fmla="*/ 799843 w 1591829"/>
                <a:gd name="connsiteY3" fmla="*/ 152571 h 1567353"/>
                <a:gd name="connsiteX4" fmla="*/ 1417273 w 1591829"/>
                <a:gd name="connsiteY4" fmla="*/ 936937 h 1567353"/>
                <a:gd name="connsiteX5" fmla="*/ 1520785 w 1591829"/>
                <a:gd name="connsiteY5" fmla="*/ 1233646 h 1567353"/>
                <a:gd name="connsiteX6" fmla="*/ 1591669 w 1591829"/>
                <a:gd name="connsiteY6" fmla="*/ 1546058 h 1567353"/>
                <a:gd name="connsiteX7" fmla="*/ 1553566 w 1591829"/>
                <a:gd name="connsiteY7" fmla="*/ 1554760 h 1567353"/>
                <a:gd name="connsiteX8" fmla="*/ 1492169 w 1591829"/>
                <a:gd name="connsiteY8" fmla="*/ 1290593 h 1567353"/>
                <a:gd name="connsiteX9" fmla="*/ 1413783 w 1591829"/>
                <a:gd name="connsiteY9" fmla="*/ 1042347 h 1567353"/>
                <a:gd name="connsiteX10" fmla="*/ 1188046 w 1591829"/>
                <a:gd name="connsiteY10" fmla="*/ 597262 h 1567353"/>
                <a:gd name="connsiteX11" fmla="*/ 883551 w 1591829"/>
                <a:gd name="connsiteY11" fmla="*/ 258002 h 1567353"/>
                <a:gd name="connsiteX12" fmla="*/ 480713 w 1591829"/>
                <a:gd name="connsiteY12" fmla="*/ 39985 h 1567353"/>
                <a:gd name="connsiteX13" fmla="*/ 221824 w 1591829"/>
                <a:gd name="connsiteY13" fmla="*/ 55842 h 1567353"/>
                <a:gd name="connsiteX14" fmla="*/ 18508 w 1591829"/>
                <a:gd name="connsiteY14" fmla="*/ 215515 h 1567353"/>
                <a:gd name="connsiteX15" fmla="*/ 35 w 1591829"/>
                <a:gd name="connsiteY15" fmla="*/ 212353 h 1567353"/>
                <a:gd name="connsiteX16" fmla="*/ 35 w 1591829"/>
                <a:gd name="connsiteY16" fmla="*/ 212353 h 1567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1829" h="1567353">
                  <a:moveTo>
                    <a:pt x="35" y="212353"/>
                  </a:moveTo>
                  <a:cubicBezTo>
                    <a:pt x="5029" y="142407"/>
                    <a:pt x="76436" y="95820"/>
                    <a:pt x="132206" y="65176"/>
                  </a:cubicBezTo>
                  <a:cubicBezTo>
                    <a:pt x="201017" y="27357"/>
                    <a:pt x="278422" y="5111"/>
                    <a:pt x="356831" y="749"/>
                  </a:cubicBezTo>
                  <a:cubicBezTo>
                    <a:pt x="518533" y="-8259"/>
                    <a:pt x="668435" y="65307"/>
                    <a:pt x="799843" y="152571"/>
                  </a:cubicBezTo>
                  <a:cubicBezTo>
                    <a:pt x="1083116" y="340663"/>
                    <a:pt x="1286629" y="626576"/>
                    <a:pt x="1417273" y="936937"/>
                  </a:cubicBezTo>
                  <a:cubicBezTo>
                    <a:pt x="1457949" y="1033557"/>
                    <a:pt x="1492017" y="1132882"/>
                    <a:pt x="1520785" y="1233646"/>
                  </a:cubicBezTo>
                  <a:cubicBezTo>
                    <a:pt x="1549902" y="1335653"/>
                    <a:pt x="1577819" y="1440757"/>
                    <a:pt x="1591669" y="1546058"/>
                  </a:cubicBezTo>
                  <a:cubicBezTo>
                    <a:pt x="1594504" y="1567606"/>
                    <a:pt x="1558953" y="1576636"/>
                    <a:pt x="1553566" y="1554760"/>
                  </a:cubicBezTo>
                  <a:cubicBezTo>
                    <a:pt x="1531952" y="1466951"/>
                    <a:pt x="1515485" y="1378052"/>
                    <a:pt x="1492169" y="1290593"/>
                  </a:cubicBezTo>
                  <a:cubicBezTo>
                    <a:pt x="1469814" y="1206710"/>
                    <a:pt x="1443925" y="1123765"/>
                    <a:pt x="1413783" y="1042347"/>
                  </a:cubicBezTo>
                  <a:cubicBezTo>
                    <a:pt x="1355811" y="885814"/>
                    <a:pt x="1281808" y="735518"/>
                    <a:pt x="1188046" y="597262"/>
                  </a:cubicBezTo>
                  <a:cubicBezTo>
                    <a:pt x="1102440" y="471024"/>
                    <a:pt x="1001306" y="355254"/>
                    <a:pt x="883551" y="258002"/>
                  </a:cubicBezTo>
                  <a:cubicBezTo>
                    <a:pt x="767804" y="162407"/>
                    <a:pt x="629722" y="71109"/>
                    <a:pt x="480713" y="39985"/>
                  </a:cubicBezTo>
                  <a:cubicBezTo>
                    <a:pt x="394846" y="22057"/>
                    <a:pt x="304900" y="27815"/>
                    <a:pt x="221824" y="55842"/>
                  </a:cubicBezTo>
                  <a:cubicBezTo>
                    <a:pt x="144616" y="81861"/>
                    <a:pt x="43917" y="131109"/>
                    <a:pt x="18508" y="215515"/>
                  </a:cubicBezTo>
                  <a:cubicBezTo>
                    <a:pt x="15040" y="227009"/>
                    <a:pt x="-838" y="224567"/>
                    <a:pt x="35" y="212353"/>
                  </a:cubicBezTo>
                  <a:lnTo>
                    <a:pt x="35" y="212353"/>
                  </a:lnTo>
                  <a:close/>
                </a:path>
              </a:pathLst>
            </a:custGeom>
            <a:solidFill>
              <a:srgbClr val="97DF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6F633D67-E027-449B-9B20-E1A137AFD491}"/>
                </a:ext>
              </a:extLst>
            </p:cNvPr>
            <p:cNvSpPr/>
            <p:nvPr/>
          </p:nvSpPr>
          <p:spPr>
            <a:xfrm>
              <a:off x="4923186" y="4700029"/>
              <a:ext cx="77294" cy="92174"/>
            </a:xfrm>
            <a:custGeom>
              <a:avLst/>
              <a:gdLst>
                <a:gd name="connsiteX0" fmla="*/ 10001 w 77294"/>
                <a:gd name="connsiteY0" fmla="*/ 42029 h 92174"/>
                <a:gd name="connsiteX1" fmla="*/ 37962 w 77294"/>
                <a:gd name="connsiteY1" fmla="*/ 34940 h 92174"/>
                <a:gd name="connsiteX2" fmla="*/ 49042 w 77294"/>
                <a:gd name="connsiteY2" fmla="*/ 0 h 92174"/>
                <a:gd name="connsiteX3" fmla="*/ 50961 w 77294"/>
                <a:gd name="connsiteY3" fmla="*/ 2247 h 92174"/>
                <a:gd name="connsiteX4" fmla="*/ 58529 w 77294"/>
                <a:gd name="connsiteY4" fmla="*/ 89619 h 92174"/>
                <a:gd name="connsiteX5" fmla="*/ 3283 w 77294"/>
                <a:gd name="connsiteY5" fmla="*/ 81505 h 92174"/>
                <a:gd name="connsiteX6" fmla="*/ 10001 w 77294"/>
                <a:gd name="connsiteY6" fmla="*/ 42029 h 92174"/>
                <a:gd name="connsiteX7" fmla="*/ 10001 w 77294"/>
                <a:gd name="connsiteY7" fmla="*/ 42029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94" h="92174">
                  <a:moveTo>
                    <a:pt x="10001" y="42029"/>
                  </a:moveTo>
                  <a:cubicBezTo>
                    <a:pt x="18136" y="34395"/>
                    <a:pt x="27973" y="33108"/>
                    <a:pt x="37962" y="34940"/>
                  </a:cubicBezTo>
                  <a:cubicBezTo>
                    <a:pt x="29282" y="11887"/>
                    <a:pt x="36261" y="1330"/>
                    <a:pt x="49042" y="0"/>
                  </a:cubicBezTo>
                  <a:lnTo>
                    <a:pt x="50961" y="2247"/>
                  </a:lnTo>
                  <a:cubicBezTo>
                    <a:pt x="82869" y="40087"/>
                    <a:pt x="86250" y="79215"/>
                    <a:pt x="58529" y="89619"/>
                  </a:cubicBezTo>
                  <a:cubicBezTo>
                    <a:pt x="44004" y="95071"/>
                    <a:pt x="23807" y="91538"/>
                    <a:pt x="3283" y="81505"/>
                  </a:cubicBezTo>
                  <a:cubicBezTo>
                    <a:pt x="-2257" y="68310"/>
                    <a:pt x="-1275" y="52628"/>
                    <a:pt x="10001" y="42029"/>
                  </a:cubicBezTo>
                  <a:lnTo>
                    <a:pt x="10001" y="42029"/>
                  </a:lnTo>
                  <a:close/>
                </a:path>
              </a:pathLst>
            </a:custGeom>
            <a:solidFill>
              <a:srgbClr val="FFB7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367" name="Graphic 1943">
              <a:extLst>
                <a:ext uri="{FF2B5EF4-FFF2-40B4-BE49-F238E27FC236}">
                  <a16:creationId xmlns:a16="http://schemas.microsoft.com/office/drawing/2014/main" id="{686B54F8-484A-408C-94DA-553C921C72E9}"/>
                </a:ext>
              </a:extLst>
            </p:cNvPr>
            <p:cNvGrpSpPr/>
            <p:nvPr/>
          </p:nvGrpSpPr>
          <p:grpSpPr>
            <a:xfrm>
              <a:off x="4453368" y="4921326"/>
              <a:ext cx="6710537" cy="3080597"/>
              <a:chOff x="4453368" y="4921326"/>
              <a:chExt cx="6710537" cy="3080597"/>
            </a:xfrm>
          </p:grpSpPr>
          <p:sp>
            <p:nvSpPr>
              <p:cNvPr id="1806" name="Freeform: Shape 1805">
                <a:extLst>
                  <a:ext uri="{FF2B5EF4-FFF2-40B4-BE49-F238E27FC236}">
                    <a16:creationId xmlns:a16="http://schemas.microsoft.com/office/drawing/2014/main" id="{A37DC845-EBD9-40B9-B268-AAAE1EE9842E}"/>
                  </a:ext>
                </a:extLst>
              </p:cNvPr>
              <p:cNvSpPr/>
              <p:nvPr/>
            </p:nvSpPr>
            <p:spPr>
              <a:xfrm>
                <a:off x="4453368" y="4921326"/>
                <a:ext cx="106537" cy="148675"/>
              </a:xfrm>
              <a:custGeom>
                <a:avLst/>
                <a:gdLst>
                  <a:gd name="connsiteX0" fmla="*/ 103416 w 106537"/>
                  <a:gd name="connsiteY0" fmla="*/ 1408 h 148675"/>
                  <a:gd name="connsiteX1" fmla="*/ 94474 w 106537"/>
                  <a:gd name="connsiteY1" fmla="*/ 18246 h 148675"/>
                  <a:gd name="connsiteX2" fmla="*/ 57157 w 106537"/>
                  <a:gd name="connsiteY2" fmla="*/ 119032 h 148675"/>
                  <a:gd name="connsiteX3" fmla="*/ 103416 w 106537"/>
                  <a:gd name="connsiteY3" fmla="*/ 1408 h 148675"/>
                  <a:gd name="connsiteX4" fmla="*/ 103416 w 106537"/>
                  <a:gd name="connsiteY4" fmla="*/ 1408 h 14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537" h="148675">
                    <a:moveTo>
                      <a:pt x="103416" y="1408"/>
                    </a:moveTo>
                    <a:cubicBezTo>
                      <a:pt x="112315" y="-4568"/>
                      <a:pt x="99905" y="9893"/>
                      <a:pt x="94474" y="18246"/>
                    </a:cubicBezTo>
                    <a:cubicBezTo>
                      <a:pt x="76851" y="45400"/>
                      <a:pt x="55477" y="85967"/>
                      <a:pt x="57157" y="119032"/>
                    </a:cubicBezTo>
                    <a:cubicBezTo>
                      <a:pt x="60559" y="185074"/>
                      <a:pt x="-100423" y="138574"/>
                      <a:pt x="103416" y="1408"/>
                    </a:cubicBezTo>
                    <a:lnTo>
                      <a:pt x="103416" y="1408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07" name="Freeform: Shape 1806">
                <a:extLst>
                  <a:ext uri="{FF2B5EF4-FFF2-40B4-BE49-F238E27FC236}">
                    <a16:creationId xmlns:a16="http://schemas.microsoft.com/office/drawing/2014/main" id="{8F64AC4E-494E-45F2-837D-00DEB9685DE3}"/>
                  </a:ext>
                </a:extLst>
              </p:cNvPr>
              <p:cNvSpPr/>
              <p:nvPr/>
            </p:nvSpPr>
            <p:spPr>
              <a:xfrm>
                <a:off x="7426806" y="5548652"/>
                <a:ext cx="1139848" cy="2453250"/>
              </a:xfrm>
              <a:custGeom>
                <a:avLst/>
                <a:gdLst>
                  <a:gd name="connsiteX0" fmla="*/ 1139204 w 1139848"/>
                  <a:gd name="connsiteY0" fmla="*/ 1631893 h 2453250"/>
                  <a:gd name="connsiteX1" fmla="*/ 1008452 w 1139848"/>
                  <a:gd name="connsiteY1" fmla="*/ 1066764 h 2453250"/>
                  <a:gd name="connsiteX2" fmla="*/ 576867 w 1139848"/>
                  <a:gd name="connsiteY2" fmla="*/ 556773 h 2453250"/>
                  <a:gd name="connsiteX3" fmla="*/ 282450 w 1139848"/>
                  <a:gd name="connsiteY3" fmla="*/ 299453 h 2453250"/>
                  <a:gd name="connsiteX4" fmla="*/ 33942 w 1139848"/>
                  <a:gd name="connsiteY4" fmla="*/ 14174 h 2453250"/>
                  <a:gd name="connsiteX5" fmla="*/ 130976 w 1139848"/>
                  <a:gd name="connsiteY5" fmla="*/ 582683 h 2453250"/>
                  <a:gd name="connsiteX6" fmla="*/ 342341 w 1139848"/>
                  <a:gd name="connsiteY6" fmla="*/ 912936 h 2453250"/>
                  <a:gd name="connsiteX7" fmla="*/ 560576 w 1139848"/>
                  <a:gd name="connsiteY7" fmla="*/ 1215489 h 2453250"/>
                  <a:gd name="connsiteX8" fmla="*/ 670914 w 1139848"/>
                  <a:gd name="connsiteY8" fmla="*/ 2290436 h 2453250"/>
                  <a:gd name="connsiteX9" fmla="*/ 760729 w 1139848"/>
                  <a:gd name="connsiteY9" fmla="*/ 2453250 h 2453250"/>
                  <a:gd name="connsiteX10" fmla="*/ 1139204 w 1139848"/>
                  <a:gd name="connsiteY10" fmla="*/ 1631893 h 2453250"/>
                  <a:gd name="connsiteX11" fmla="*/ 1139204 w 1139848"/>
                  <a:gd name="connsiteY11" fmla="*/ 1631893 h 245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9848" h="2453250">
                    <a:moveTo>
                      <a:pt x="1139204" y="1631893"/>
                    </a:moveTo>
                    <a:cubicBezTo>
                      <a:pt x="1145945" y="1440725"/>
                      <a:pt x="1099575" y="1244759"/>
                      <a:pt x="1008452" y="1066764"/>
                    </a:cubicBezTo>
                    <a:cubicBezTo>
                      <a:pt x="907993" y="870580"/>
                      <a:pt x="745135" y="707133"/>
                      <a:pt x="576867" y="556773"/>
                    </a:cubicBezTo>
                    <a:cubicBezTo>
                      <a:pt x="479746" y="470011"/>
                      <a:pt x="378764" y="387000"/>
                      <a:pt x="282450" y="299453"/>
                    </a:cubicBezTo>
                    <a:cubicBezTo>
                      <a:pt x="186920" y="212583"/>
                      <a:pt x="85982" y="129987"/>
                      <a:pt x="33942" y="14174"/>
                    </a:cubicBezTo>
                    <a:cubicBezTo>
                      <a:pt x="-5884" y="-74420"/>
                      <a:pt x="-45012" y="268876"/>
                      <a:pt x="130976" y="582683"/>
                    </a:cubicBezTo>
                    <a:cubicBezTo>
                      <a:pt x="194706" y="696337"/>
                      <a:pt x="265001" y="806174"/>
                      <a:pt x="342341" y="912936"/>
                    </a:cubicBezTo>
                    <a:cubicBezTo>
                      <a:pt x="415318" y="1013700"/>
                      <a:pt x="493465" y="1111410"/>
                      <a:pt x="560576" y="1215489"/>
                    </a:cubicBezTo>
                    <a:cubicBezTo>
                      <a:pt x="777000" y="1551151"/>
                      <a:pt x="820904" y="1952331"/>
                      <a:pt x="670914" y="2290436"/>
                    </a:cubicBezTo>
                    <a:lnTo>
                      <a:pt x="760729" y="2453250"/>
                    </a:lnTo>
                    <a:cubicBezTo>
                      <a:pt x="969520" y="2220991"/>
                      <a:pt x="1127929" y="1950979"/>
                      <a:pt x="1139204" y="1631893"/>
                    </a:cubicBezTo>
                    <a:lnTo>
                      <a:pt x="1139204" y="1631893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08" name="Freeform: Shape 1807">
                <a:extLst>
                  <a:ext uri="{FF2B5EF4-FFF2-40B4-BE49-F238E27FC236}">
                    <a16:creationId xmlns:a16="http://schemas.microsoft.com/office/drawing/2014/main" id="{48431449-AE56-46B4-A960-994B56D9B06A}"/>
                  </a:ext>
                </a:extLst>
              </p:cNvPr>
              <p:cNvSpPr/>
              <p:nvPr/>
            </p:nvSpPr>
            <p:spPr>
              <a:xfrm>
                <a:off x="7449756" y="5548911"/>
                <a:ext cx="1116880" cy="2453013"/>
              </a:xfrm>
              <a:custGeom>
                <a:avLst/>
                <a:gdLst>
                  <a:gd name="connsiteX0" fmla="*/ 1116233 w 1116880"/>
                  <a:gd name="connsiteY0" fmla="*/ 1631613 h 2453013"/>
                  <a:gd name="connsiteX1" fmla="*/ 985480 w 1116880"/>
                  <a:gd name="connsiteY1" fmla="*/ 1066506 h 2453013"/>
                  <a:gd name="connsiteX2" fmla="*/ 553896 w 1116880"/>
                  <a:gd name="connsiteY2" fmla="*/ 556514 h 2453013"/>
                  <a:gd name="connsiteX3" fmla="*/ 259500 w 1116880"/>
                  <a:gd name="connsiteY3" fmla="*/ 299173 h 2453013"/>
                  <a:gd name="connsiteX4" fmla="*/ 93130 w 1116880"/>
                  <a:gd name="connsiteY4" fmla="*/ 138998 h 2453013"/>
                  <a:gd name="connsiteX5" fmla="*/ 561028 w 1116880"/>
                  <a:gd name="connsiteY5" fmla="*/ 764148 h 2453013"/>
                  <a:gd name="connsiteX6" fmla="*/ 907224 w 1116880"/>
                  <a:gd name="connsiteY6" fmla="*/ 2047231 h 2453013"/>
                  <a:gd name="connsiteX7" fmla="*/ 718172 w 1116880"/>
                  <a:gd name="connsiteY7" fmla="*/ 2417462 h 2453013"/>
                  <a:gd name="connsiteX8" fmla="*/ 737780 w 1116880"/>
                  <a:gd name="connsiteY8" fmla="*/ 2453013 h 2453013"/>
                  <a:gd name="connsiteX9" fmla="*/ 1116233 w 1116880"/>
                  <a:gd name="connsiteY9" fmla="*/ 1631613 h 2453013"/>
                  <a:gd name="connsiteX10" fmla="*/ 1116233 w 1116880"/>
                  <a:gd name="connsiteY10" fmla="*/ 1631613 h 2453013"/>
                  <a:gd name="connsiteX11" fmla="*/ 15202 w 1116880"/>
                  <a:gd name="connsiteY11" fmla="*/ 23010 h 2453013"/>
                  <a:gd name="connsiteX12" fmla="*/ 10970 w 1116880"/>
                  <a:gd name="connsiteY12" fmla="*/ 13893 h 2453013"/>
                  <a:gd name="connsiteX13" fmla="*/ 0 w 1116880"/>
                  <a:gd name="connsiteY13" fmla="*/ 0 h 2453013"/>
                  <a:gd name="connsiteX14" fmla="*/ 15202 w 1116880"/>
                  <a:gd name="connsiteY14" fmla="*/ 23010 h 2453013"/>
                  <a:gd name="connsiteX15" fmla="*/ 15202 w 1116880"/>
                  <a:gd name="connsiteY15" fmla="*/ 23010 h 2453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16880" h="2453013">
                    <a:moveTo>
                      <a:pt x="1116233" y="1631613"/>
                    </a:moveTo>
                    <a:cubicBezTo>
                      <a:pt x="1122995" y="1440466"/>
                      <a:pt x="1076625" y="1244500"/>
                      <a:pt x="985480" y="1066506"/>
                    </a:cubicBezTo>
                    <a:cubicBezTo>
                      <a:pt x="885043" y="870321"/>
                      <a:pt x="722185" y="706874"/>
                      <a:pt x="553896" y="556514"/>
                    </a:cubicBezTo>
                    <a:cubicBezTo>
                      <a:pt x="456753" y="469752"/>
                      <a:pt x="355814" y="386763"/>
                      <a:pt x="259500" y="299173"/>
                    </a:cubicBezTo>
                    <a:cubicBezTo>
                      <a:pt x="202051" y="246981"/>
                      <a:pt x="142683" y="196293"/>
                      <a:pt x="93130" y="138998"/>
                    </a:cubicBezTo>
                    <a:cubicBezTo>
                      <a:pt x="211321" y="312783"/>
                      <a:pt x="406611" y="590538"/>
                      <a:pt x="561028" y="764148"/>
                    </a:cubicBezTo>
                    <a:cubicBezTo>
                      <a:pt x="799132" y="1031827"/>
                      <a:pt x="1117803" y="1364523"/>
                      <a:pt x="907224" y="2047231"/>
                    </a:cubicBezTo>
                    <a:cubicBezTo>
                      <a:pt x="863364" y="2189347"/>
                      <a:pt x="795141" y="2312314"/>
                      <a:pt x="718172" y="2417462"/>
                    </a:cubicBezTo>
                    <a:lnTo>
                      <a:pt x="737780" y="2453013"/>
                    </a:lnTo>
                    <a:cubicBezTo>
                      <a:pt x="946592" y="2220733"/>
                      <a:pt x="1104979" y="1950720"/>
                      <a:pt x="1116233" y="1631613"/>
                    </a:cubicBezTo>
                    <a:lnTo>
                      <a:pt x="1116233" y="1631613"/>
                    </a:lnTo>
                    <a:close/>
                    <a:moveTo>
                      <a:pt x="15202" y="23010"/>
                    </a:moveTo>
                    <a:lnTo>
                      <a:pt x="10970" y="13893"/>
                    </a:lnTo>
                    <a:cubicBezTo>
                      <a:pt x="7241" y="5605"/>
                      <a:pt x="3533" y="1112"/>
                      <a:pt x="0" y="0"/>
                    </a:cubicBezTo>
                    <a:lnTo>
                      <a:pt x="15202" y="23010"/>
                    </a:lnTo>
                    <a:lnTo>
                      <a:pt x="15202" y="23010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09" name="Freeform: Shape 1808">
                <a:extLst>
                  <a:ext uri="{FF2B5EF4-FFF2-40B4-BE49-F238E27FC236}">
                    <a16:creationId xmlns:a16="http://schemas.microsoft.com/office/drawing/2014/main" id="{DBC44A62-B52C-4B60-97E6-85BE5AB48FC4}"/>
                  </a:ext>
                </a:extLst>
              </p:cNvPr>
              <p:cNvSpPr/>
              <p:nvPr/>
            </p:nvSpPr>
            <p:spPr>
              <a:xfrm>
                <a:off x="7430694" y="5550377"/>
                <a:ext cx="1105797" cy="2422779"/>
              </a:xfrm>
              <a:custGeom>
                <a:avLst/>
                <a:gdLst>
                  <a:gd name="connsiteX0" fmla="*/ 803537 w 1105797"/>
                  <a:gd name="connsiteY0" fmla="*/ 780916 h 2422779"/>
                  <a:gd name="connsiteX1" fmla="*/ 619872 w 1105797"/>
                  <a:gd name="connsiteY1" fmla="*/ 597491 h 2422779"/>
                  <a:gd name="connsiteX2" fmla="*/ 981379 w 1105797"/>
                  <a:gd name="connsiteY2" fmla="*/ 1125040 h 2422779"/>
                  <a:gd name="connsiteX3" fmla="*/ 848358 w 1105797"/>
                  <a:gd name="connsiteY3" fmla="*/ 2342779 h 2422779"/>
                  <a:gd name="connsiteX4" fmla="*/ 991957 w 1105797"/>
                  <a:gd name="connsiteY4" fmla="*/ 2127532 h 2422779"/>
                  <a:gd name="connsiteX5" fmla="*/ 1081380 w 1105797"/>
                  <a:gd name="connsiteY5" fmla="*/ 1840093 h 2422779"/>
                  <a:gd name="connsiteX6" fmla="*/ 1054554 w 1105797"/>
                  <a:gd name="connsiteY6" fmla="*/ 1241268 h 2422779"/>
                  <a:gd name="connsiteX7" fmla="*/ 803537 w 1105797"/>
                  <a:gd name="connsiteY7" fmla="*/ 780916 h 2422779"/>
                  <a:gd name="connsiteX8" fmla="*/ 803537 w 1105797"/>
                  <a:gd name="connsiteY8" fmla="*/ 780916 h 2422779"/>
                  <a:gd name="connsiteX9" fmla="*/ 137514 w 1105797"/>
                  <a:gd name="connsiteY9" fmla="*/ 165449 h 2422779"/>
                  <a:gd name="connsiteX10" fmla="*/ 40654 w 1105797"/>
                  <a:gd name="connsiteY10" fmla="*/ 34303 h 2422779"/>
                  <a:gd name="connsiteX11" fmla="*/ 19280 w 1105797"/>
                  <a:gd name="connsiteY11" fmla="*/ 1173 h 2422779"/>
                  <a:gd name="connsiteX12" fmla="*/ 15158 w 1105797"/>
                  <a:gd name="connsiteY12" fmla="*/ 3005 h 2422779"/>
                  <a:gd name="connsiteX13" fmla="*/ 816013 w 1105797"/>
                  <a:gd name="connsiteY13" fmla="*/ 1156011 h 2422779"/>
                  <a:gd name="connsiteX14" fmla="*/ 699284 w 1105797"/>
                  <a:gd name="connsiteY14" fmla="*/ 2347207 h 2422779"/>
                  <a:gd name="connsiteX15" fmla="*/ 714551 w 1105797"/>
                  <a:gd name="connsiteY15" fmla="*/ 2374884 h 2422779"/>
                  <a:gd name="connsiteX16" fmla="*/ 916014 w 1105797"/>
                  <a:gd name="connsiteY16" fmla="*/ 1871086 h 2422779"/>
                  <a:gd name="connsiteX17" fmla="*/ 889187 w 1105797"/>
                  <a:gd name="connsiteY17" fmla="*/ 1272260 h 2422779"/>
                  <a:gd name="connsiteX18" fmla="*/ 548509 w 1105797"/>
                  <a:gd name="connsiteY18" fmla="*/ 697993 h 2422779"/>
                  <a:gd name="connsiteX19" fmla="*/ 281593 w 1105797"/>
                  <a:gd name="connsiteY19" fmla="*/ 377228 h 2422779"/>
                  <a:gd name="connsiteX20" fmla="*/ 225824 w 1105797"/>
                  <a:gd name="connsiteY20" fmla="*/ 305122 h 2422779"/>
                  <a:gd name="connsiteX21" fmla="*/ 505128 w 1105797"/>
                  <a:gd name="connsiteY21" fmla="*/ 588199 h 2422779"/>
                  <a:gd name="connsiteX22" fmla="*/ 892285 w 1105797"/>
                  <a:gd name="connsiteY22" fmla="*/ 1140983 h 2422779"/>
                  <a:gd name="connsiteX23" fmla="*/ 765828 w 1105797"/>
                  <a:gd name="connsiteY23" fmla="*/ 2328101 h 2422779"/>
                  <a:gd name="connsiteX24" fmla="*/ 723494 w 1105797"/>
                  <a:gd name="connsiteY24" fmla="*/ 2391111 h 2422779"/>
                  <a:gd name="connsiteX25" fmla="*/ 740963 w 1105797"/>
                  <a:gd name="connsiteY25" fmla="*/ 2422780 h 2422779"/>
                  <a:gd name="connsiteX26" fmla="*/ 995599 w 1105797"/>
                  <a:gd name="connsiteY26" fmla="*/ 1825459 h 2422779"/>
                  <a:gd name="connsiteX27" fmla="*/ 644017 w 1105797"/>
                  <a:gd name="connsiteY27" fmla="*/ 687568 h 2422779"/>
                  <a:gd name="connsiteX28" fmla="*/ 137514 w 1105797"/>
                  <a:gd name="connsiteY28" fmla="*/ 165449 h 2422779"/>
                  <a:gd name="connsiteX29" fmla="*/ 137514 w 1105797"/>
                  <a:gd name="connsiteY29" fmla="*/ 165449 h 2422779"/>
                  <a:gd name="connsiteX30" fmla="*/ 2988 w 1105797"/>
                  <a:gd name="connsiteY30" fmla="*/ 22482 h 2422779"/>
                  <a:gd name="connsiteX31" fmla="*/ 0 w 1105797"/>
                  <a:gd name="connsiteY31" fmla="*/ 38098 h 2422779"/>
                  <a:gd name="connsiteX32" fmla="*/ 348246 w 1105797"/>
                  <a:gd name="connsiteY32" fmla="*/ 644361 h 2422779"/>
                  <a:gd name="connsiteX33" fmla="*/ 683079 w 1105797"/>
                  <a:gd name="connsiteY33" fmla="*/ 1222205 h 2422779"/>
                  <a:gd name="connsiteX34" fmla="*/ 779306 w 1105797"/>
                  <a:gd name="connsiteY34" fmla="*/ 1820464 h 2422779"/>
                  <a:gd name="connsiteX35" fmla="*/ 745893 w 1105797"/>
                  <a:gd name="connsiteY35" fmla="*/ 2008273 h 2422779"/>
                  <a:gd name="connsiteX36" fmla="*/ 667026 w 1105797"/>
                  <a:gd name="connsiteY36" fmla="*/ 2288689 h 2422779"/>
                  <a:gd name="connsiteX37" fmla="*/ 671738 w 1105797"/>
                  <a:gd name="connsiteY37" fmla="*/ 2297239 h 2422779"/>
                  <a:gd name="connsiteX38" fmla="*/ 797278 w 1105797"/>
                  <a:gd name="connsiteY38" fmla="*/ 1926811 h 2422779"/>
                  <a:gd name="connsiteX39" fmla="*/ 460570 w 1105797"/>
                  <a:gd name="connsiteY39" fmla="*/ 751472 h 2422779"/>
                  <a:gd name="connsiteX40" fmla="*/ 2988 w 1105797"/>
                  <a:gd name="connsiteY40" fmla="*/ 22482 h 2422779"/>
                  <a:gd name="connsiteX41" fmla="*/ 2988 w 1105797"/>
                  <a:gd name="connsiteY41" fmla="*/ 22482 h 242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05797" h="2422779">
                    <a:moveTo>
                      <a:pt x="803537" y="780916"/>
                    </a:moveTo>
                    <a:cubicBezTo>
                      <a:pt x="746045" y="716859"/>
                      <a:pt x="683733" y="656073"/>
                      <a:pt x="619872" y="597491"/>
                    </a:cubicBezTo>
                    <a:cubicBezTo>
                      <a:pt x="757125" y="764667"/>
                      <a:pt x="890801" y="933610"/>
                      <a:pt x="981379" y="1125040"/>
                    </a:cubicBezTo>
                    <a:cubicBezTo>
                      <a:pt x="1174140" y="1532327"/>
                      <a:pt x="1071740" y="1987095"/>
                      <a:pt x="848358" y="2342779"/>
                    </a:cubicBezTo>
                    <a:cubicBezTo>
                      <a:pt x="902077" y="2274229"/>
                      <a:pt x="950671" y="2202560"/>
                      <a:pt x="991957" y="2127532"/>
                    </a:cubicBezTo>
                    <a:cubicBezTo>
                      <a:pt x="1031499" y="2035035"/>
                      <a:pt x="1061947" y="1939113"/>
                      <a:pt x="1081380" y="1840093"/>
                    </a:cubicBezTo>
                    <a:cubicBezTo>
                      <a:pt x="1119810" y="1644105"/>
                      <a:pt x="1114335" y="1438782"/>
                      <a:pt x="1054554" y="1241268"/>
                    </a:cubicBezTo>
                    <a:cubicBezTo>
                      <a:pt x="1004128" y="1074615"/>
                      <a:pt x="911259" y="923927"/>
                      <a:pt x="803537" y="780916"/>
                    </a:cubicBezTo>
                    <a:lnTo>
                      <a:pt x="803537" y="780916"/>
                    </a:lnTo>
                    <a:close/>
                    <a:moveTo>
                      <a:pt x="137514" y="165449"/>
                    </a:moveTo>
                    <a:cubicBezTo>
                      <a:pt x="99630" y="125492"/>
                      <a:pt x="65845" y="82809"/>
                      <a:pt x="40654" y="34303"/>
                    </a:cubicBezTo>
                    <a:lnTo>
                      <a:pt x="19280" y="1173"/>
                    </a:lnTo>
                    <a:cubicBezTo>
                      <a:pt x="17688" y="-1270"/>
                      <a:pt x="13980" y="475"/>
                      <a:pt x="15158" y="3005"/>
                    </a:cubicBezTo>
                    <a:cubicBezTo>
                      <a:pt x="211800" y="424774"/>
                      <a:pt x="617408" y="736379"/>
                      <a:pt x="816013" y="1156011"/>
                    </a:cubicBezTo>
                    <a:cubicBezTo>
                      <a:pt x="1004019" y="1553243"/>
                      <a:pt x="911238" y="1995601"/>
                      <a:pt x="699284" y="2347207"/>
                    </a:cubicBezTo>
                    <a:lnTo>
                      <a:pt x="714551" y="2374884"/>
                    </a:lnTo>
                    <a:cubicBezTo>
                      <a:pt x="810124" y="2218198"/>
                      <a:pt x="880986" y="2049691"/>
                      <a:pt x="916014" y="1871086"/>
                    </a:cubicBezTo>
                    <a:cubicBezTo>
                      <a:pt x="954465" y="1675098"/>
                      <a:pt x="948969" y="1469775"/>
                      <a:pt x="889187" y="1272260"/>
                    </a:cubicBezTo>
                    <a:cubicBezTo>
                      <a:pt x="825174" y="1060743"/>
                      <a:pt x="692872" y="874962"/>
                      <a:pt x="548509" y="697993"/>
                    </a:cubicBezTo>
                    <a:cubicBezTo>
                      <a:pt x="460679" y="590315"/>
                      <a:pt x="368508" y="485538"/>
                      <a:pt x="281593" y="377228"/>
                    </a:cubicBezTo>
                    <a:cubicBezTo>
                      <a:pt x="262488" y="353411"/>
                      <a:pt x="243927" y="329376"/>
                      <a:pt x="225824" y="305122"/>
                    </a:cubicBezTo>
                    <a:cubicBezTo>
                      <a:pt x="313524" y="403967"/>
                      <a:pt x="412412" y="495156"/>
                      <a:pt x="505128" y="588199"/>
                    </a:cubicBezTo>
                    <a:cubicBezTo>
                      <a:pt x="668662" y="752301"/>
                      <a:pt x="812196" y="927460"/>
                      <a:pt x="892285" y="1140983"/>
                    </a:cubicBezTo>
                    <a:cubicBezTo>
                      <a:pt x="1040508" y="1536166"/>
                      <a:pt x="988839" y="1978153"/>
                      <a:pt x="765828" y="2328101"/>
                    </a:cubicBezTo>
                    <a:cubicBezTo>
                      <a:pt x="752197" y="2349497"/>
                      <a:pt x="738085" y="2370478"/>
                      <a:pt x="723494" y="2391111"/>
                    </a:cubicBezTo>
                    <a:lnTo>
                      <a:pt x="740963" y="2422780"/>
                    </a:lnTo>
                    <a:cubicBezTo>
                      <a:pt x="868445" y="2245745"/>
                      <a:pt x="960528" y="2047685"/>
                      <a:pt x="995599" y="1825459"/>
                    </a:cubicBezTo>
                    <a:cubicBezTo>
                      <a:pt x="1060246" y="1415598"/>
                      <a:pt x="935621" y="1007002"/>
                      <a:pt x="644017" y="687568"/>
                    </a:cubicBezTo>
                    <a:cubicBezTo>
                      <a:pt x="480068" y="507937"/>
                      <a:pt x="292542" y="351012"/>
                      <a:pt x="137514" y="165449"/>
                    </a:cubicBezTo>
                    <a:lnTo>
                      <a:pt x="137514" y="165449"/>
                    </a:lnTo>
                    <a:close/>
                    <a:moveTo>
                      <a:pt x="2988" y="22482"/>
                    </a:moveTo>
                    <a:cubicBezTo>
                      <a:pt x="1875" y="27084"/>
                      <a:pt x="872" y="32297"/>
                      <a:pt x="0" y="38098"/>
                    </a:cubicBezTo>
                    <a:cubicBezTo>
                      <a:pt x="106478" y="336595"/>
                      <a:pt x="160916" y="383531"/>
                      <a:pt x="348246" y="644361"/>
                    </a:cubicBezTo>
                    <a:cubicBezTo>
                      <a:pt x="479959" y="827786"/>
                      <a:pt x="601683" y="1017995"/>
                      <a:pt x="683079" y="1222205"/>
                    </a:cubicBezTo>
                    <a:cubicBezTo>
                      <a:pt x="760528" y="1416558"/>
                      <a:pt x="798783" y="1619547"/>
                      <a:pt x="779306" y="1820464"/>
                    </a:cubicBezTo>
                    <a:cubicBezTo>
                      <a:pt x="773156" y="1884019"/>
                      <a:pt x="761793" y="1946746"/>
                      <a:pt x="745893" y="2008273"/>
                    </a:cubicBezTo>
                    <a:cubicBezTo>
                      <a:pt x="733025" y="2104588"/>
                      <a:pt x="706896" y="2198874"/>
                      <a:pt x="667026" y="2288689"/>
                    </a:cubicBezTo>
                    <a:lnTo>
                      <a:pt x="671738" y="2297239"/>
                    </a:lnTo>
                    <a:cubicBezTo>
                      <a:pt x="730189" y="2179703"/>
                      <a:pt x="773766" y="2055624"/>
                      <a:pt x="797278" y="1926811"/>
                    </a:cubicBezTo>
                    <a:cubicBezTo>
                      <a:pt x="872393" y="1515490"/>
                      <a:pt x="705282" y="1113001"/>
                      <a:pt x="460570" y="751472"/>
                    </a:cubicBezTo>
                    <a:cubicBezTo>
                      <a:pt x="269707" y="469485"/>
                      <a:pt x="155987" y="339518"/>
                      <a:pt x="2988" y="22482"/>
                    </a:cubicBezTo>
                    <a:lnTo>
                      <a:pt x="2988" y="22482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10" name="Freeform: Shape 1809">
                <a:extLst>
                  <a:ext uri="{FF2B5EF4-FFF2-40B4-BE49-F238E27FC236}">
                    <a16:creationId xmlns:a16="http://schemas.microsoft.com/office/drawing/2014/main" id="{39439D6D-0D0F-4E35-B8C1-6CE797183332}"/>
                  </a:ext>
                </a:extLst>
              </p:cNvPr>
              <p:cNvSpPr/>
              <p:nvPr/>
            </p:nvSpPr>
            <p:spPr>
              <a:xfrm>
                <a:off x="7726609" y="5171703"/>
                <a:ext cx="757954" cy="2090674"/>
              </a:xfrm>
              <a:custGeom>
                <a:avLst/>
                <a:gdLst>
                  <a:gd name="connsiteX0" fmla="*/ 15537 w 757954"/>
                  <a:gd name="connsiteY0" fmla="*/ 1469558 h 2090674"/>
                  <a:gd name="connsiteX1" fmla="*/ 50826 w 757954"/>
                  <a:gd name="connsiteY1" fmla="*/ 992958 h 2090674"/>
                  <a:gd name="connsiteX2" fmla="*/ 338025 w 757954"/>
                  <a:gd name="connsiteY2" fmla="*/ 523359 h 2090674"/>
                  <a:gd name="connsiteX3" fmla="*/ 545355 w 757954"/>
                  <a:gd name="connsiteY3" fmla="*/ 276771 h 2090674"/>
                  <a:gd name="connsiteX4" fmla="*/ 711767 w 757954"/>
                  <a:gd name="connsiteY4" fmla="*/ 13192 h 2090674"/>
                  <a:gd name="connsiteX5" fmla="*/ 704352 w 757954"/>
                  <a:gd name="connsiteY5" fmla="*/ 488309 h 2090674"/>
                  <a:gd name="connsiteX6" fmla="*/ 573839 w 757954"/>
                  <a:gd name="connsiteY6" fmla="*/ 783818 h 2090674"/>
                  <a:gd name="connsiteX7" fmla="*/ 434253 w 757954"/>
                  <a:gd name="connsiteY7" fmla="*/ 1057648 h 2090674"/>
                  <a:gd name="connsiteX8" fmla="*/ 479770 w 757954"/>
                  <a:gd name="connsiteY8" fmla="*/ 1946791 h 2090674"/>
                  <a:gd name="connsiteX9" fmla="*/ 427142 w 757954"/>
                  <a:gd name="connsiteY9" fmla="*/ 2090674 h 2090674"/>
                  <a:gd name="connsiteX10" fmla="*/ 15537 w 757954"/>
                  <a:gd name="connsiteY10" fmla="*/ 1469558 h 2090674"/>
                  <a:gd name="connsiteX11" fmla="*/ 15537 w 757954"/>
                  <a:gd name="connsiteY11" fmla="*/ 1469558 h 2090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7954" h="2090674">
                    <a:moveTo>
                      <a:pt x="15537" y="1469558"/>
                    </a:moveTo>
                    <a:cubicBezTo>
                      <a:pt x="-14016" y="1314748"/>
                      <a:pt x="-952" y="1149338"/>
                      <a:pt x="50826" y="992958"/>
                    </a:cubicBezTo>
                    <a:cubicBezTo>
                      <a:pt x="107926" y="820569"/>
                      <a:pt x="219943" y="666980"/>
                      <a:pt x="338025" y="523359"/>
                    </a:cubicBezTo>
                    <a:cubicBezTo>
                      <a:pt x="406182" y="440479"/>
                      <a:pt x="477938" y="360173"/>
                      <a:pt x="545355" y="276771"/>
                    </a:cubicBezTo>
                    <a:cubicBezTo>
                      <a:pt x="612182" y="194022"/>
                      <a:pt x="683982" y="114043"/>
                      <a:pt x="711767" y="13192"/>
                    </a:cubicBezTo>
                    <a:cubicBezTo>
                      <a:pt x="733032" y="-63951"/>
                      <a:pt x="808126" y="210620"/>
                      <a:pt x="704352" y="488309"/>
                    </a:cubicBezTo>
                    <a:cubicBezTo>
                      <a:pt x="666773" y="588877"/>
                      <a:pt x="623370" y="687155"/>
                      <a:pt x="573839" y="783818"/>
                    </a:cubicBezTo>
                    <a:cubicBezTo>
                      <a:pt x="527121" y="875051"/>
                      <a:pt x="475780" y="964452"/>
                      <a:pt x="434253" y="1057648"/>
                    </a:cubicBezTo>
                    <a:cubicBezTo>
                      <a:pt x="300315" y="1358216"/>
                      <a:pt x="315059" y="1690388"/>
                      <a:pt x="479770" y="1946791"/>
                    </a:cubicBezTo>
                    <a:lnTo>
                      <a:pt x="427142" y="2090674"/>
                    </a:lnTo>
                    <a:cubicBezTo>
                      <a:pt x="227860" y="1927838"/>
                      <a:pt x="64894" y="1727968"/>
                      <a:pt x="15537" y="1469558"/>
                    </a:cubicBezTo>
                    <a:lnTo>
                      <a:pt x="15537" y="1469558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11" name="Freeform: Shape 1810">
                <a:extLst>
                  <a:ext uri="{FF2B5EF4-FFF2-40B4-BE49-F238E27FC236}">
                    <a16:creationId xmlns:a16="http://schemas.microsoft.com/office/drawing/2014/main" id="{1310FA5A-F4A9-4B33-B461-9C0546574658}"/>
                  </a:ext>
                </a:extLst>
              </p:cNvPr>
              <p:cNvSpPr/>
              <p:nvPr/>
            </p:nvSpPr>
            <p:spPr>
              <a:xfrm>
                <a:off x="7726600" y="5172202"/>
                <a:ext cx="718930" cy="2090153"/>
              </a:xfrm>
              <a:custGeom>
                <a:avLst/>
                <a:gdLst>
                  <a:gd name="connsiteX0" fmla="*/ 15545 w 718930"/>
                  <a:gd name="connsiteY0" fmla="*/ 1469060 h 2090153"/>
                  <a:gd name="connsiteX1" fmla="*/ 50857 w 718930"/>
                  <a:gd name="connsiteY1" fmla="*/ 992459 h 2090153"/>
                  <a:gd name="connsiteX2" fmla="*/ 338034 w 718930"/>
                  <a:gd name="connsiteY2" fmla="*/ 522860 h 2090153"/>
                  <a:gd name="connsiteX3" fmla="*/ 545341 w 718930"/>
                  <a:gd name="connsiteY3" fmla="*/ 276250 h 2090153"/>
                  <a:gd name="connsiteX4" fmla="*/ 660631 w 718930"/>
                  <a:gd name="connsiteY4" fmla="*/ 124864 h 2090153"/>
                  <a:gd name="connsiteX5" fmla="*/ 358383 w 718930"/>
                  <a:gd name="connsiteY5" fmla="*/ 692807 h 2090153"/>
                  <a:gd name="connsiteX6" fmla="*/ 238077 w 718930"/>
                  <a:gd name="connsiteY6" fmla="*/ 1781101 h 2090153"/>
                  <a:gd name="connsiteX7" fmla="*/ 438623 w 718930"/>
                  <a:gd name="connsiteY7" fmla="*/ 2058747 h 2090153"/>
                  <a:gd name="connsiteX8" fmla="*/ 427129 w 718930"/>
                  <a:gd name="connsiteY8" fmla="*/ 2090154 h 2090153"/>
                  <a:gd name="connsiteX9" fmla="*/ 15545 w 718930"/>
                  <a:gd name="connsiteY9" fmla="*/ 1469060 h 2090153"/>
                  <a:gd name="connsiteX10" fmla="*/ 15545 w 718930"/>
                  <a:gd name="connsiteY10" fmla="*/ 1469060 h 2090153"/>
                  <a:gd name="connsiteX11" fmla="*/ 709464 w 718930"/>
                  <a:gd name="connsiteY11" fmla="*/ 20633 h 2090153"/>
                  <a:gd name="connsiteX12" fmla="*/ 711755 w 718930"/>
                  <a:gd name="connsiteY12" fmla="*/ 12694 h 2090153"/>
                  <a:gd name="connsiteX13" fmla="*/ 718930 w 718930"/>
                  <a:gd name="connsiteY13" fmla="*/ 0 h 2090153"/>
                  <a:gd name="connsiteX14" fmla="*/ 709464 w 718930"/>
                  <a:gd name="connsiteY14" fmla="*/ 20633 h 2090153"/>
                  <a:gd name="connsiteX15" fmla="*/ 709464 w 718930"/>
                  <a:gd name="connsiteY15" fmla="*/ 20633 h 2090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8930" h="2090153">
                    <a:moveTo>
                      <a:pt x="15545" y="1469060"/>
                    </a:moveTo>
                    <a:cubicBezTo>
                      <a:pt x="-14029" y="1314272"/>
                      <a:pt x="-943" y="1148884"/>
                      <a:pt x="50857" y="992459"/>
                    </a:cubicBezTo>
                    <a:cubicBezTo>
                      <a:pt x="107934" y="820092"/>
                      <a:pt x="219952" y="666503"/>
                      <a:pt x="338034" y="522860"/>
                    </a:cubicBezTo>
                    <a:cubicBezTo>
                      <a:pt x="406191" y="440003"/>
                      <a:pt x="477947" y="359697"/>
                      <a:pt x="545341" y="276250"/>
                    </a:cubicBezTo>
                    <a:cubicBezTo>
                      <a:pt x="585538" y="226523"/>
                      <a:pt x="627502" y="177776"/>
                      <a:pt x="660631" y="124864"/>
                    </a:cubicBezTo>
                    <a:cubicBezTo>
                      <a:pt x="586279" y="281245"/>
                      <a:pt x="462266" y="531999"/>
                      <a:pt x="358383" y="692807"/>
                    </a:cubicBezTo>
                    <a:cubicBezTo>
                      <a:pt x="198229" y="940725"/>
                      <a:pt x="-19351" y="1251763"/>
                      <a:pt x="238077" y="1781101"/>
                    </a:cubicBezTo>
                    <a:cubicBezTo>
                      <a:pt x="291687" y="1891309"/>
                      <a:pt x="362723" y="1982825"/>
                      <a:pt x="438623" y="2058747"/>
                    </a:cubicBezTo>
                    <a:lnTo>
                      <a:pt x="427129" y="2090154"/>
                    </a:lnTo>
                    <a:cubicBezTo>
                      <a:pt x="227848" y="1927361"/>
                      <a:pt x="64902" y="1727469"/>
                      <a:pt x="15545" y="1469060"/>
                    </a:cubicBezTo>
                    <a:lnTo>
                      <a:pt x="15545" y="1469060"/>
                    </a:lnTo>
                    <a:close/>
                    <a:moveTo>
                      <a:pt x="709464" y="20633"/>
                    </a:moveTo>
                    <a:lnTo>
                      <a:pt x="711755" y="12694"/>
                    </a:lnTo>
                    <a:cubicBezTo>
                      <a:pt x="713739" y="5474"/>
                      <a:pt x="716204" y="1352"/>
                      <a:pt x="718930" y="0"/>
                    </a:cubicBezTo>
                    <a:lnTo>
                      <a:pt x="709464" y="20633"/>
                    </a:lnTo>
                    <a:lnTo>
                      <a:pt x="709464" y="20633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12" name="Freeform: Shape 1811">
                <a:extLst>
                  <a:ext uri="{FF2B5EF4-FFF2-40B4-BE49-F238E27FC236}">
                    <a16:creationId xmlns:a16="http://schemas.microsoft.com/office/drawing/2014/main" id="{A62FB064-4315-4515-868F-6C737766499F}"/>
                  </a:ext>
                </a:extLst>
              </p:cNvPr>
              <p:cNvSpPr/>
              <p:nvPr/>
            </p:nvSpPr>
            <p:spPr>
              <a:xfrm>
                <a:off x="7749296" y="5173124"/>
                <a:ext cx="716757" cy="2063866"/>
              </a:xfrm>
              <a:custGeom>
                <a:avLst/>
                <a:gdLst>
                  <a:gd name="connsiteX0" fmla="*/ 156035 w 716757"/>
                  <a:gd name="connsiteY0" fmla="*/ 734895 h 2063866"/>
                  <a:gd name="connsiteX1" fmla="*/ 282470 w 716757"/>
                  <a:gd name="connsiteY1" fmla="*/ 562419 h 2063866"/>
                  <a:gd name="connsiteX2" fmla="*/ 54551 w 716757"/>
                  <a:gd name="connsiteY2" fmla="*/ 1037471 h 2063866"/>
                  <a:gd name="connsiteX3" fmla="*/ 316210 w 716757"/>
                  <a:gd name="connsiteY3" fmla="*/ 2012220 h 2063866"/>
                  <a:gd name="connsiteX4" fmla="*/ 172175 w 716757"/>
                  <a:gd name="connsiteY4" fmla="*/ 1855032 h 2063866"/>
                  <a:gd name="connsiteX5" fmla="*/ 63166 w 716757"/>
                  <a:gd name="connsiteY5" fmla="*/ 1632261 h 2063866"/>
                  <a:gd name="connsiteX6" fmla="*/ 9601 w 716757"/>
                  <a:gd name="connsiteY6" fmla="*/ 1141310 h 2063866"/>
                  <a:gd name="connsiteX7" fmla="*/ 156035 w 716757"/>
                  <a:gd name="connsiteY7" fmla="*/ 734895 h 2063866"/>
                  <a:gd name="connsiteX8" fmla="*/ 156035 w 716757"/>
                  <a:gd name="connsiteY8" fmla="*/ 734895 h 2063866"/>
                  <a:gd name="connsiteX9" fmla="*/ 620814 w 716757"/>
                  <a:gd name="connsiteY9" fmla="*/ 149897 h 2063866"/>
                  <a:gd name="connsiteX10" fmla="*/ 683170 w 716757"/>
                  <a:gd name="connsiteY10" fmla="*/ 30922 h 2063866"/>
                  <a:gd name="connsiteX11" fmla="*/ 696387 w 716757"/>
                  <a:gd name="connsiteY11" fmla="*/ 1238 h 2063866"/>
                  <a:gd name="connsiteX12" fmla="*/ 699964 w 716757"/>
                  <a:gd name="connsiteY12" fmla="*/ 2219 h 2063866"/>
                  <a:gd name="connsiteX13" fmla="*/ 193091 w 716757"/>
                  <a:gd name="connsiteY13" fmla="*/ 1041876 h 2063866"/>
                  <a:gd name="connsiteX14" fmla="*/ 438153 w 716757"/>
                  <a:gd name="connsiteY14" fmla="*/ 1997083 h 2063866"/>
                  <a:gd name="connsiteX15" fmla="*/ 429210 w 716757"/>
                  <a:gd name="connsiteY15" fmla="*/ 2021533 h 2063866"/>
                  <a:gd name="connsiteX16" fmla="*/ 201728 w 716757"/>
                  <a:gd name="connsiteY16" fmla="*/ 1636689 h 2063866"/>
                  <a:gd name="connsiteX17" fmla="*/ 148162 w 716757"/>
                  <a:gd name="connsiteY17" fmla="*/ 1145737 h 2063866"/>
                  <a:gd name="connsiteX18" fmla="*/ 353223 w 716757"/>
                  <a:gd name="connsiteY18" fmla="*/ 635243 h 2063866"/>
                  <a:gd name="connsiteX19" fmla="*/ 530148 w 716757"/>
                  <a:gd name="connsiteY19" fmla="*/ 340476 h 2063866"/>
                  <a:gd name="connsiteX20" fmla="*/ 566484 w 716757"/>
                  <a:gd name="connsiteY20" fmla="*/ 274740 h 2063866"/>
                  <a:gd name="connsiteX21" fmla="*/ 374707 w 716757"/>
                  <a:gd name="connsiteY21" fmla="*/ 540412 h 2063866"/>
                  <a:gd name="connsiteX22" fmla="*/ 129078 w 716757"/>
                  <a:gd name="connsiteY22" fmla="*/ 1039259 h 2063866"/>
                  <a:gd name="connsiteX23" fmla="*/ 381533 w 716757"/>
                  <a:gd name="connsiteY23" fmla="*/ 1989908 h 2063866"/>
                  <a:gd name="connsiteX24" fmla="*/ 423932 w 716757"/>
                  <a:gd name="connsiteY24" fmla="*/ 2035884 h 2063866"/>
                  <a:gd name="connsiteX25" fmla="*/ 413703 w 716757"/>
                  <a:gd name="connsiteY25" fmla="*/ 2063867 h 2063866"/>
                  <a:gd name="connsiteX26" fmla="*/ 131150 w 716757"/>
                  <a:gd name="connsiteY26" fmla="*/ 1609578 h 2063866"/>
                  <a:gd name="connsiteX27" fmla="*/ 274117 w 716757"/>
                  <a:gd name="connsiteY27" fmla="*/ 638799 h 2063866"/>
                  <a:gd name="connsiteX28" fmla="*/ 620814 w 716757"/>
                  <a:gd name="connsiteY28" fmla="*/ 149897 h 2063866"/>
                  <a:gd name="connsiteX29" fmla="*/ 620814 w 716757"/>
                  <a:gd name="connsiteY29" fmla="*/ 149897 h 2063866"/>
                  <a:gd name="connsiteX30" fmla="*/ 712352 w 716757"/>
                  <a:gd name="connsiteY30" fmla="*/ 16527 h 2063866"/>
                  <a:gd name="connsiteX31" fmla="*/ 716758 w 716757"/>
                  <a:gd name="connsiteY31" fmla="*/ 28871 h 2063866"/>
                  <a:gd name="connsiteX32" fmla="*/ 509559 w 716757"/>
                  <a:gd name="connsiteY32" fmla="*/ 566366 h 2063866"/>
                  <a:gd name="connsiteX33" fmla="*/ 309690 w 716757"/>
                  <a:gd name="connsiteY33" fmla="*/ 1079041 h 2063866"/>
                  <a:gd name="connsiteX34" fmla="*/ 306679 w 716757"/>
                  <a:gd name="connsiteY34" fmla="*/ 1578259 h 2063866"/>
                  <a:gd name="connsiteX35" fmla="*/ 357542 w 716757"/>
                  <a:gd name="connsiteY35" fmla="*/ 1726984 h 2063866"/>
                  <a:gd name="connsiteX36" fmla="*/ 457062 w 716757"/>
                  <a:gd name="connsiteY36" fmla="*/ 1945393 h 2063866"/>
                  <a:gd name="connsiteX37" fmla="*/ 454292 w 716757"/>
                  <a:gd name="connsiteY37" fmla="*/ 1952939 h 2063866"/>
                  <a:gd name="connsiteX38" fmla="*/ 305436 w 716757"/>
                  <a:gd name="connsiteY38" fmla="*/ 1667136 h 2063866"/>
                  <a:gd name="connsiteX39" fmla="*/ 431587 w 716757"/>
                  <a:gd name="connsiteY39" fmla="*/ 667741 h 2063866"/>
                  <a:gd name="connsiteX40" fmla="*/ 712352 w 716757"/>
                  <a:gd name="connsiteY40" fmla="*/ 16527 h 2063866"/>
                  <a:gd name="connsiteX41" fmla="*/ 712352 w 716757"/>
                  <a:gd name="connsiteY41" fmla="*/ 16527 h 206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16757" h="2063866">
                    <a:moveTo>
                      <a:pt x="156035" y="734895"/>
                    </a:moveTo>
                    <a:cubicBezTo>
                      <a:pt x="194771" y="675506"/>
                      <a:pt x="237846" y="618166"/>
                      <a:pt x="282470" y="562419"/>
                    </a:cubicBezTo>
                    <a:cubicBezTo>
                      <a:pt x="191760" y="715833"/>
                      <a:pt x="104192" y="870207"/>
                      <a:pt x="54551" y="1037471"/>
                    </a:cubicBezTo>
                    <a:cubicBezTo>
                      <a:pt x="-51120" y="1393372"/>
                      <a:pt x="89535" y="1750757"/>
                      <a:pt x="316210" y="2012220"/>
                    </a:cubicBezTo>
                    <a:cubicBezTo>
                      <a:pt x="263844" y="1963168"/>
                      <a:pt x="215250" y="1910933"/>
                      <a:pt x="172175" y="1855032"/>
                    </a:cubicBezTo>
                    <a:cubicBezTo>
                      <a:pt x="128314" y="1784694"/>
                      <a:pt x="91455" y="1710430"/>
                      <a:pt x="63166" y="1632261"/>
                    </a:cubicBezTo>
                    <a:cubicBezTo>
                      <a:pt x="7201" y="1477517"/>
                      <a:pt x="-14195" y="1309642"/>
                      <a:pt x="9601" y="1141310"/>
                    </a:cubicBezTo>
                    <a:cubicBezTo>
                      <a:pt x="29688" y="999281"/>
                      <a:pt x="86329" y="864885"/>
                      <a:pt x="156035" y="734895"/>
                    </a:cubicBezTo>
                    <a:lnTo>
                      <a:pt x="156035" y="734895"/>
                    </a:lnTo>
                    <a:close/>
                    <a:moveTo>
                      <a:pt x="620814" y="149897"/>
                    </a:moveTo>
                    <a:cubicBezTo>
                      <a:pt x="646638" y="112601"/>
                      <a:pt x="668754" y="73583"/>
                      <a:pt x="683170" y="30922"/>
                    </a:cubicBezTo>
                    <a:lnTo>
                      <a:pt x="696387" y="1238"/>
                    </a:lnTo>
                    <a:cubicBezTo>
                      <a:pt x="697369" y="-944"/>
                      <a:pt x="700618" y="-6"/>
                      <a:pt x="699964" y="2219"/>
                    </a:cubicBezTo>
                    <a:cubicBezTo>
                      <a:pt x="592963" y="370400"/>
                      <a:pt x="301946" y="675178"/>
                      <a:pt x="193091" y="1041876"/>
                    </a:cubicBezTo>
                    <a:cubicBezTo>
                      <a:pt x="90037" y="1388988"/>
                      <a:pt x="221292" y="1737475"/>
                      <a:pt x="438153" y="1997083"/>
                    </a:cubicBezTo>
                    <a:lnTo>
                      <a:pt x="429210" y="2021533"/>
                    </a:lnTo>
                    <a:cubicBezTo>
                      <a:pt x="331652" y="1905982"/>
                      <a:pt x="252742" y="1777715"/>
                      <a:pt x="201728" y="1636689"/>
                    </a:cubicBezTo>
                    <a:cubicBezTo>
                      <a:pt x="145741" y="1481944"/>
                      <a:pt x="124366" y="1314091"/>
                      <a:pt x="148162" y="1145737"/>
                    </a:cubicBezTo>
                    <a:cubicBezTo>
                      <a:pt x="173636" y="965453"/>
                      <a:pt x="257955" y="797513"/>
                      <a:pt x="353223" y="635243"/>
                    </a:cubicBezTo>
                    <a:cubicBezTo>
                      <a:pt x="411173" y="536508"/>
                      <a:pt x="473027" y="439583"/>
                      <a:pt x="530148" y="340476"/>
                    </a:cubicBezTo>
                    <a:cubicBezTo>
                      <a:pt x="542711" y="318666"/>
                      <a:pt x="554794" y="296768"/>
                      <a:pt x="566484" y="274740"/>
                    </a:cubicBezTo>
                    <a:cubicBezTo>
                      <a:pt x="507509" y="366256"/>
                      <a:pt x="438480" y="452974"/>
                      <a:pt x="374707" y="540412"/>
                    </a:cubicBezTo>
                    <a:cubicBezTo>
                      <a:pt x="262208" y="694633"/>
                      <a:pt x="167398" y="855310"/>
                      <a:pt x="129078" y="1039259"/>
                    </a:cubicBezTo>
                    <a:cubicBezTo>
                      <a:pt x="58150" y="1379697"/>
                      <a:pt x="155883" y="1733069"/>
                      <a:pt x="381533" y="1989908"/>
                    </a:cubicBezTo>
                    <a:cubicBezTo>
                      <a:pt x="395317" y="2005611"/>
                      <a:pt x="409450" y="2020922"/>
                      <a:pt x="423932" y="2035884"/>
                    </a:cubicBezTo>
                    <a:lnTo>
                      <a:pt x="413703" y="2063867"/>
                    </a:lnTo>
                    <a:cubicBezTo>
                      <a:pt x="287617" y="1935796"/>
                      <a:pt x="187683" y="1786112"/>
                      <a:pt x="131150" y="1609578"/>
                    </a:cubicBezTo>
                    <a:cubicBezTo>
                      <a:pt x="26896" y="1283993"/>
                      <a:pt x="76929" y="935616"/>
                      <a:pt x="274117" y="638799"/>
                    </a:cubicBezTo>
                    <a:cubicBezTo>
                      <a:pt x="385023" y="471884"/>
                      <a:pt x="517956" y="320498"/>
                      <a:pt x="620814" y="149897"/>
                    </a:cubicBezTo>
                    <a:lnTo>
                      <a:pt x="620814" y="149897"/>
                    </a:lnTo>
                    <a:close/>
                    <a:moveTo>
                      <a:pt x="712352" y="16527"/>
                    </a:moveTo>
                    <a:cubicBezTo>
                      <a:pt x="713836" y="20125"/>
                      <a:pt x="715319" y="24248"/>
                      <a:pt x="716758" y="28871"/>
                    </a:cubicBezTo>
                    <a:cubicBezTo>
                      <a:pt x="667641" y="285318"/>
                      <a:pt x="629233" y="330400"/>
                      <a:pt x="509559" y="566366"/>
                    </a:cubicBezTo>
                    <a:cubicBezTo>
                      <a:pt x="425416" y="732300"/>
                      <a:pt x="350256" y="902486"/>
                      <a:pt x="309690" y="1079041"/>
                    </a:cubicBezTo>
                    <a:cubicBezTo>
                      <a:pt x="271107" y="1247046"/>
                      <a:pt x="265524" y="1417124"/>
                      <a:pt x="306679" y="1578259"/>
                    </a:cubicBezTo>
                    <a:cubicBezTo>
                      <a:pt x="319700" y="1629251"/>
                      <a:pt x="336843" y="1678870"/>
                      <a:pt x="357542" y="1726984"/>
                    </a:cubicBezTo>
                    <a:cubicBezTo>
                      <a:pt x="380137" y="1803800"/>
                      <a:pt x="413289" y="1877257"/>
                      <a:pt x="457062" y="1945393"/>
                    </a:cubicBezTo>
                    <a:lnTo>
                      <a:pt x="454292" y="1952939"/>
                    </a:lnTo>
                    <a:cubicBezTo>
                      <a:pt x="391893" y="1864585"/>
                      <a:pt x="340791" y="1769056"/>
                      <a:pt x="305436" y="1667136"/>
                    </a:cubicBezTo>
                    <a:cubicBezTo>
                      <a:pt x="192480" y="1341682"/>
                      <a:pt x="277868" y="992934"/>
                      <a:pt x="431587" y="667741"/>
                    </a:cubicBezTo>
                    <a:cubicBezTo>
                      <a:pt x="551479" y="414086"/>
                      <a:pt x="627707" y="293933"/>
                      <a:pt x="712352" y="16527"/>
                    </a:cubicBezTo>
                    <a:lnTo>
                      <a:pt x="712352" y="16527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13" name="Freeform: Shape 1812">
                <a:extLst>
                  <a:ext uri="{FF2B5EF4-FFF2-40B4-BE49-F238E27FC236}">
                    <a16:creationId xmlns:a16="http://schemas.microsoft.com/office/drawing/2014/main" id="{ED00B233-9491-42D5-AE7A-2ED055946AC4}"/>
                  </a:ext>
                </a:extLst>
              </p:cNvPr>
              <p:cNvSpPr/>
              <p:nvPr/>
            </p:nvSpPr>
            <p:spPr>
              <a:xfrm>
                <a:off x="7887561" y="5476896"/>
                <a:ext cx="792218" cy="2067424"/>
              </a:xfrm>
              <a:custGeom>
                <a:avLst/>
                <a:gdLst>
                  <a:gd name="connsiteX0" fmla="*/ 37094 w 792218"/>
                  <a:gd name="connsiteY0" fmla="*/ 1185435 h 2067424"/>
                  <a:gd name="connsiteX1" fmla="*/ 196898 w 792218"/>
                  <a:gd name="connsiteY1" fmla="*/ 777341 h 2067424"/>
                  <a:gd name="connsiteX2" fmla="*/ 489376 w 792218"/>
                  <a:gd name="connsiteY2" fmla="*/ 425190 h 2067424"/>
                  <a:gd name="connsiteX3" fmla="*/ 644535 w 792218"/>
                  <a:gd name="connsiteY3" fmla="*/ 225342 h 2067424"/>
                  <a:gd name="connsiteX4" fmla="*/ 767807 w 792218"/>
                  <a:gd name="connsiteY4" fmla="*/ 3683 h 2067424"/>
                  <a:gd name="connsiteX5" fmla="*/ 785735 w 792218"/>
                  <a:gd name="connsiteY5" fmla="*/ 9855 h 2067424"/>
                  <a:gd name="connsiteX6" fmla="*/ 784885 w 792218"/>
                  <a:gd name="connsiteY6" fmla="*/ 30117 h 2067424"/>
                  <a:gd name="connsiteX7" fmla="*/ 753216 w 792218"/>
                  <a:gd name="connsiteY7" fmla="*/ 522028 h 2067424"/>
                  <a:gd name="connsiteX8" fmla="*/ 537795 w 792218"/>
                  <a:gd name="connsiteY8" fmla="*/ 1004649 h 2067424"/>
                  <a:gd name="connsiteX9" fmla="*/ 268524 w 792218"/>
                  <a:gd name="connsiteY9" fmla="*/ 1462732 h 2067424"/>
                  <a:gd name="connsiteX10" fmla="*/ 162264 w 792218"/>
                  <a:gd name="connsiteY10" fmla="*/ 1951568 h 2067424"/>
                  <a:gd name="connsiteX11" fmla="*/ 160672 w 792218"/>
                  <a:gd name="connsiteY11" fmla="*/ 2019355 h 2067424"/>
                  <a:gd name="connsiteX12" fmla="*/ 57530 w 792218"/>
                  <a:gd name="connsiteY12" fmla="*/ 2067425 h 2067424"/>
                  <a:gd name="connsiteX13" fmla="*/ 37094 w 792218"/>
                  <a:gd name="connsiteY13" fmla="*/ 1185435 h 2067424"/>
                  <a:gd name="connsiteX14" fmla="*/ 37094 w 792218"/>
                  <a:gd name="connsiteY14" fmla="*/ 1185435 h 2067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2218" h="2067424">
                    <a:moveTo>
                      <a:pt x="37094" y="1185435"/>
                    </a:moveTo>
                    <a:cubicBezTo>
                      <a:pt x="71773" y="1043296"/>
                      <a:pt x="125469" y="905978"/>
                      <a:pt x="196898" y="777341"/>
                    </a:cubicBezTo>
                    <a:cubicBezTo>
                      <a:pt x="272057" y="642007"/>
                      <a:pt x="382985" y="538823"/>
                      <a:pt x="489376" y="425190"/>
                    </a:cubicBezTo>
                    <a:cubicBezTo>
                      <a:pt x="547456" y="363184"/>
                      <a:pt x="599998" y="296444"/>
                      <a:pt x="644535" y="225342"/>
                    </a:cubicBezTo>
                    <a:cubicBezTo>
                      <a:pt x="689508" y="153564"/>
                      <a:pt x="719715" y="73171"/>
                      <a:pt x="767807" y="3683"/>
                    </a:cubicBezTo>
                    <a:cubicBezTo>
                      <a:pt x="773106" y="-3994"/>
                      <a:pt x="785713" y="1437"/>
                      <a:pt x="785735" y="9855"/>
                    </a:cubicBezTo>
                    <a:cubicBezTo>
                      <a:pt x="785735" y="16617"/>
                      <a:pt x="785387" y="23356"/>
                      <a:pt x="784885" y="30117"/>
                    </a:cubicBezTo>
                    <a:cubicBezTo>
                      <a:pt x="800196" y="197381"/>
                      <a:pt x="792409" y="353107"/>
                      <a:pt x="753216" y="522028"/>
                    </a:cubicBezTo>
                    <a:cubicBezTo>
                      <a:pt x="712954" y="695617"/>
                      <a:pt x="638558" y="855705"/>
                      <a:pt x="537795" y="1004649"/>
                    </a:cubicBezTo>
                    <a:cubicBezTo>
                      <a:pt x="436987" y="1153679"/>
                      <a:pt x="332799" y="1295097"/>
                      <a:pt x="268524" y="1462732"/>
                    </a:cubicBezTo>
                    <a:cubicBezTo>
                      <a:pt x="208480" y="1619374"/>
                      <a:pt x="170421" y="1783366"/>
                      <a:pt x="162264" y="1951568"/>
                    </a:cubicBezTo>
                    <a:cubicBezTo>
                      <a:pt x="161173" y="1974185"/>
                      <a:pt x="160672" y="1996803"/>
                      <a:pt x="160672" y="2019355"/>
                    </a:cubicBezTo>
                    <a:lnTo>
                      <a:pt x="57530" y="2067425"/>
                    </a:lnTo>
                    <a:cubicBezTo>
                      <a:pt x="-7072" y="1763104"/>
                      <a:pt x="-21969" y="1427486"/>
                      <a:pt x="37094" y="1185435"/>
                    </a:cubicBezTo>
                    <a:lnTo>
                      <a:pt x="37094" y="1185435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14" name="Freeform: Shape 1813">
                <a:extLst>
                  <a:ext uri="{FF2B5EF4-FFF2-40B4-BE49-F238E27FC236}">
                    <a16:creationId xmlns:a16="http://schemas.microsoft.com/office/drawing/2014/main" id="{CFAF53C8-B44E-4525-BEDF-F4C7ECD3C76D}"/>
                  </a:ext>
                </a:extLst>
              </p:cNvPr>
              <p:cNvSpPr/>
              <p:nvPr/>
            </p:nvSpPr>
            <p:spPr>
              <a:xfrm>
                <a:off x="7887553" y="5476896"/>
                <a:ext cx="789996" cy="2067424"/>
              </a:xfrm>
              <a:custGeom>
                <a:avLst/>
                <a:gdLst>
                  <a:gd name="connsiteX0" fmla="*/ 37102 w 789996"/>
                  <a:gd name="connsiteY0" fmla="*/ 1185457 h 2067424"/>
                  <a:gd name="connsiteX1" fmla="*/ 196907 w 789996"/>
                  <a:gd name="connsiteY1" fmla="*/ 777319 h 2067424"/>
                  <a:gd name="connsiteX2" fmla="*/ 489407 w 789996"/>
                  <a:gd name="connsiteY2" fmla="*/ 425169 h 2067424"/>
                  <a:gd name="connsiteX3" fmla="*/ 644544 w 789996"/>
                  <a:gd name="connsiteY3" fmla="*/ 225364 h 2067424"/>
                  <a:gd name="connsiteX4" fmla="*/ 767793 w 789996"/>
                  <a:gd name="connsiteY4" fmla="*/ 3683 h 2067424"/>
                  <a:gd name="connsiteX5" fmla="*/ 785722 w 789996"/>
                  <a:gd name="connsiteY5" fmla="*/ 9855 h 2067424"/>
                  <a:gd name="connsiteX6" fmla="*/ 784850 w 789996"/>
                  <a:gd name="connsiteY6" fmla="*/ 30117 h 2067424"/>
                  <a:gd name="connsiteX7" fmla="*/ 789974 w 789996"/>
                  <a:gd name="connsiteY7" fmla="*/ 100979 h 2067424"/>
                  <a:gd name="connsiteX8" fmla="*/ 789997 w 789996"/>
                  <a:gd name="connsiteY8" fmla="*/ 101132 h 2067424"/>
                  <a:gd name="connsiteX9" fmla="*/ 789974 w 789996"/>
                  <a:gd name="connsiteY9" fmla="*/ 101197 h 2067424"/>
                  <a:gd name="connsiteX10" fmla="*/ 435208 w 789996"/>
                  <a:gd name="connsiteY10" fmla="*/ 837494 h 2067424"/>
                  <a:gd name="connsiteX11" fmla="*/ 164955 w 789996"/>
                  <a:gd name="connsiteY11" fmla="*/ 1417781 h 2067424"/>
                  <a:gd name="connsiteX12" fmla="*/ 91083 w 789996"/>
                  <a:gd name="connsiteY12" fmla="*/ 2051765 h 2067424"/>
                  <a:gd name="connsiteX13" fmla="*/ 57517 w 789996"/>
                  <a:gd name="connsiteY13" fmla="*/ 2067425 h 2067424"/>
                  <a:gd name="connsiteX14" fmla="*/ 37102 w 789996"/>
                  <a:gd name="connsiteY14" fmla="*/ 1185457 h 2067424"/>
                  <a:gd name="connsiteX15" fmla="*/ 37102 w 789996"/>
                  <a:gd name="connsiteY15" fmla="*/ 1185457 h 2067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9996" h="2067424">
                    <a:moveTo>
                      <a:pt x="37102" y="1185457"/>
                    </a:moveTo>
                    <a:cubicBezTo>
                      <a:pt x="71759" y="1043318"/>
                      <a:pt x="125478" y="906000"/>
                      <a:pt x="196907" y="777319"/>
                    </a:cubicBezTo>
                    <a:cubicBezTo>
                      <a:pt x="272065" y="641986"/>
                      <a:pt x="382994" y="538801"/>
                      <a:pt x="489407" y="425169"/>
                    </a:cubicBezTo>
                    <a:cubicBezTo>
                      <a:pt x="547465" y="363162"/>
                      <a:pt x="600007" y="296422"/>
                      <a:pt x="644544" y="225364"/>
                    </a:cubicBezTo>
                    <a:cubicBezTo>
                      <a:pt x="689517" y="153564"/>
                      <a:pt x="719746" y="73171"/>
                      <a:pt x="767793" y="3683"/>
                    </a:cubicBezTo>
                    <a:cubicBezTo>
                      <a:pt x="773115" y="-3994"/>
                      <a:pt x="785722" y="1437"/>
                      <a:pt x="785722" y="9855"/>
                    </a:cubicBezTo>
                    <a:cubicBezTo>
                      <a:pt x="785722" y="16617"/>
                      <a:pt x="785395" y="23378"/>
                      <a:pt x="784850" y="30117"/>
                    </a:cubicBezTo>
                    <a:cubicBezTo>
                      <a:pt x="787031" y="53956"/>
                      <a:pt x="788775" y="77533"/>
                      <a:pt x="789974" y="100979"/>
                    </a:cubicBezTo>
                    <a:lnTo>
                      <a:pt x="789997" y="101132"/>
                    </a:lnTo>
                    <a:lnTo>
                      <a:pt x="789974" y="101197"/>
                    </a:lnTo>
                    <a:cubicBezTo>
                      <a:pt x="789931" y="108962"/>
                      <a:pt x="729167" y="438168"/>
                      <a:pt x="435208" y="837494"/>
                    </a:cubicBezTo>
                    <a:cubicBezTo>
                      <a:pt x="317278" y="997669"/>
                      <a:pt x="241597" y="1148837"/>
                      <a:pt x="164955" y="1417781"/>
                    </a:cubicBezTo>
                    <a:cubicBezTo>
                      <a:pt x="105413" y="1626702"/>
                      <a:pt x="75009" y="1846202"/>
                      <a:pt x="91083" y="2051765"/>
                    </a:cubicBezTo>
                    <a:lnTo>
                      <a:pt x="57517" y="2067425"/>
                    </a:lnTo>
                    <a:cubicBezTo>
                      <a:pt x="-7085" y="1763104"/>
                      <a:pt x="-21960" y="1427486"/>
                      <a:pt x="37102" y="1185457"/>
                    </a:cubicBezTo>
                    <a:lnTo>
                      <a:pt x="37102" y="1185457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15" name="Freeform: Shape 1814">
                <a:extLst>
                  <a:ext uri="{FF2B5EF4-FFF2-40B4-BE49-F238E27FC236}">
                    <a16:creationId xmlns:a16="http://schemas.microsoft.com/office/drawing/2014/main" id="{E51D593A-5B6F-4250-904D-099E0AE1340A}"/>
                  </a:ext>
                </a:extLst>
              </p:cNvPr>
              <p:cNvSpPr/>
              <p:nvPr/>
            </p:nvSpPr>
            <p:spPr>
              <a:xfrm>
                <a:off x="7974600" y="5575346"/>
                <a:ext cx="704824" cy="1953030"/>
              </a:xfrm>
              <a:custGeom>
                <a:avLst/>
                <a:gdLst>
                  <a:gd name="connsiteX0" fmla="*/ 702841 w 704824"/>
                  <a:gd name="connsiteY0" fmla="*/ 2986 h 1953030"/>
                  <a:gd name="connsiteX1" fmla="*/ 704825 w 704824"/>
                  <a:gd name="connsiteY1" fmla="*/ 71188 h 1953030"/>
                  <a:gd name="connsiteX2" fmla="*/ 333613 w 704824"/>
                  <a:gd name="connsiteY2" fmla="*/ 780810 h 1953030"/>
                  <a:gd name="connsiteX3" fmla="*/ 95901 w 704824"/>
                  <a:gd name="connsiteY3" fmla="*/ 1254706 h 1953030"/>
                  <a:gd name="connsiteX4" fmla="*/ 25824 w 704824"/>
                  <a:gd name="connsiteY4" fmla="*/ 1791939 h 1953030"/>
                  <a:gd name="connsiteX5" fmla="*/ 29619 w 704824"/>
                  <a:gd name="connsiteY5" fmla="*/ 1941428 h 1953030"/>
                  <a:gd name="connsiteX6" fmla="*/ 4711 w 704824"/>
                  <a:gd name="connsiteY6" fmla="*/ 1953031 h 1953030"/>
                  <a:gd name="connsiteX7" fmla="*/ 45868 w 704824"/>
                  <a:gd name="connsiteY7" fmla="*/ 1347378 h 1953030"/>
                  <a:gd name="connsiteX8" fmla="*/ 523319 w 704824"/>
                  <a:gd name="connsiteY8" fmla="*/ 440568 h 1953030"/>
                  <a:gd name="connsiteX9" fmla="*/ 702841 w 704824"/>
                  <a:gd name="connsiteY9" fmla="*/ 2986 h 1953030"/>
                  <a:gd name="connsiteX10" fmla="*/ 702841 w 704824"/>
                  <a:gd name="connsiteY10" fmla="*/ 2986 h 195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4824" h="1953030">
                    <a:moveTo>
                      <a:pt x="702841" y="2986"/>
                    </a:moveTo>
                    <a:cubicBezTo>
                      <a:pt x="703974" y="25800"/>
                      <a:pt x="704629" y="48527"/>
                      <a:pt x="704825" y="71188"/>
                    </a:cubicBezTo>
                    <a:cubicBezTo>
                      <a:pt x="646852" y="329662"/>
                      <a:pt x="477212" y="559587"/>
                      <a:pt x="333613" y="780810"/>
                    </a:cubicBezTo>
                    <a:cubicBezTo>
                      <a:pt x="236469" y="930473"/>
                      <a:pt x="147504" y="1084803"/>
                      <a:pt x="95901" y="1254706"/>
                    </a:cubicBezTo>
                    <a:cubicBezTo>
                      <a:pt x="43250" y="1428077"/>
                      <a:pt x="25868" y="1610171"/>
                      <a:pt x="25824" y="1791939"/>
                    </a:cubicBezTo>
                    <a:cubicBezTo>
                      <a:pt x="25802" y="1841754"/>
                      <a:pt x="27242" y="1891591"/>
                      <a:pt x="29619" y="1941428"/>
                    </a:cubicBezTo>
                    <a:lnTo>
                      <a:pt x="4711" y="1953031"/>
                    </a:lnTo>
                    <a:cubicBezTo>
                      <a:pt x="-6760" y="1748536"/>
                      <a:pt x="1157" y="1544282"/>
                      <a:pt x="45868" y="1347378"/>
                    </a:cubicBezTo>
                    <a:cubicBezTo>
                      <a:pt x="123207" y="1006526"/>
                      <a:pt x="348007" y="738171"/>
                      <a:pt x="523319" y="440568"/>
                    </a:cubicBezTo>
                    <a:cubicBezTo>
                      <a:pt x="583821" y="337841"/>
                      <a:pt x="716974" y="-37101"/>
                      <a:pt x="702841" y="2986"/>
                    </a:cubicBezTo>
                    <a:lnTo>
                      <a:pt x="702841" y="2986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16" name="Freeform: Shape 1815">
                <a:extLst>
                  <a:ext uri="{FF2B5EF4-FFF2-40B4-BE49-F238E27FC236}">
                    <a16:creationId xmlns:a16="http://schemas.microsoft.com/office/drawing/2014/main" id="{13964509-8294-4526-8AD8-57243ACD01B5}"/>
                  </a:ext>
                </a:extLst>
              </p:cNvPr>
              <p:cNvSpPr/>
              <p:nvPr/>
            </p:nvSpPr>
            <p:spPr>
              <a:xfrm>
                <a:off x="7936897" y="5476937"/>
                <a:ext cx="731012" cy="2065748"/>
              </a:xfrm>
              <a:custGeom>
                <a:avLst/>
                <a:gdLst>
                  <a:gd name="connsiteX0" fmla="*/ 726584 w 731012"/>
                  <a:gd name="connsiteY0" fmla="*/ 0 h 2065748"/>
                  <a:gd name="connsiteX1" fmla="*/ 731012 w 731012"/>
                  <a:gd name="connsiteY1" fmla="*/ 1418 h 2065748"/>
                  <a:gd name="connsiteX2" fmla="*/ 582047 w 731012"/>
                  <a:gd name="connsiteY2" fmla="*/ 315553 h 2065748"/>
                  <a:gd name="connsiteX3" fmla="*/ 320105 w 731012"/>
                  <a:gd name="connsiteY3" fmla="*/ 640505 h 2065748"/>
                  <a:gd name="connsiteX4" fmla="*/ 141150 w 731012"/>
                  <a:gd name="connsiteY4" fmla="*/ 1035753 h 2065748"/>
                  <a:gd name="connsiteX5" fmla="*/ 34346 w 731012"/>
                  <a:gd name="connsiteY5" fmla="*/ 2055170 h 2065748"/>
                  <a:gd name="connsiteX6" fmla="*/ 11662 w 731012"/>
                  <a:gd name="connsiteY6" fmla="*/ 2065748 h 2065748"/>
                  <a:gd name="connsiteX7" fmla="*/ 65207 w 731012"/>
                  <a:gd name="connsiteY7" fmla="*/ 1174423 h 2065748"/>
                  <a:gd name="connsiteX8" fmla="*/ 245644 w 731012"/>
                  <a:gd name="connsiteY8" fmla="*/ 718630 h 2065748"/>
                  <a:gd name="connsiteX9" fmla="*/ 489266 w 731012"/>
                  <a:gd name="connsiteY9" fmla="*/ 391453 h 2065748"/>
                  <a:gd name="connsiteX10" fmla="*/ 726584 w 731012"/>
                  <a:gd name="connsiteY10" fmla="*/ 0 h 2065748"/>
                  <a:gd name="connsiteX11" fmla="*/ 726584 w 731012"/>
                  <a:gd name="connsiteY11" fmla="*/ 0 h 206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012" h="2065748">
                    <a:moveTo>
                      <a:pt x="726584" y="0"/>
                    </a:moveTo>
                    <a:cubicBezTo>
                      <a:pt x="728112" y="153"/>
                      <a:pt x="729639" y="654"/>
                      <a:pt x="731012" y="1418"/>
                    </a:cubicBezTo>
                    <a:cubicBezTo>
                      <a:pt x="705254" y="116904"/>
                      <a:pt x="653128" y="218976"/>
                      <a:pt x="582047" y="315553"/>
                    </a:cubicBezTo>
                    <a:cubicBezTo>
                      <a:pt x="499779" y="427331"/>
                      <a:pt x="394696" y="523689"/>
                      <a:pt x="320105" y="640505"/>
                    </a:cubicBezTo>
                    <a:cubicBezTo>
                      <a:pt x="242329" y="762295"/>
                      <a:pt x="192099" y="901968"/>
                      <a:pt x="141150" y="1035753"/>
                    </a:cubicBezTo>
                    <a:cubicBezTo>
                      <a:pt x="6275" y="1389888"/>
                      <a:pt x="-857" y="1704895"/>
                      <a:pt x="34346" y="2055170"/>
                    </a:cubicBezTo>
                    <a:lnTo>
                      <a:pt x="11662" y="2065748"/>
                    </a:lnTo>
                    <a:cubicBezTo>
                      <a:pt x="-13289" y="1753271"/>
                      <a:pt x="561" y="1364632"/>
                      <a:pt x="65207" y="1174423"/>
                    </a:cubicBezTo>
                    <a:cubicBezTo>
                      <a:pt x="112557" y="1035120"/>
                      <a:pt x="179624" y="850605"/>
                      <a:pt x="245644" y="718630"/>
                    </a:cubicBezTo>
                    <a:cubicBezTo>
                      <a:pt x="307390" y="595183"/>
                      <a:pt x="399626" y="496862"/>
                      <a:pt x="489266" y="391453"/>
                    </a:cubicBezTo>
                    <a:cubicBezTo>
                      <a:pt x="588067" y="275334"/>
                      <a:pt x="683138" y="145737"/>
                      <a:pt x="726584" y="0"/>
                    </a:cubicBezTo>
                    <a:lnTo>
                      <a:pt x="726584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17" name="Freeform: Shape 1816">
                <a:extLst>
                  <a:ext uri="{FF2B5EF4-FFF2-40B4-BE49-F238E27FC236}">
                    <a16:creationId xmlns:a16="http://schemas.microsoft.com/office/drawing/2014/main" id="{E0557F33-21CF-4112-989E-501147528B53}"/>
                  </a:ext>
                </a:extLst>
              </p:cNvPr>
              <p:cNvSpPr/>
              <p:nvPr/>
            </p:nvSpPr>
            <p:spPr>
              <a:xfrm>
                <a:off x="8041839" y="5657287"/>
                <a:ext cx="637630" cy="1841428"/>
              </a:xfrm>
              <a:custGeom>
                <a:avLst/>
                <a:gdLst>
                  <a:gd name="connsiteX0" fmla="*/ 637629 w 637630"/>
                  <a:gd name="connsiteY0" fmla="*/ 0 h 1841428"/>
                  <a:gd name="connsiteX1" fmla="*/ 631436 w 637630"/>
                  <a:gd name="connsiteY1" fmla="*/ 139456 h 1841428"/>
                  <a:gd name="connsiteX2" fmla="*/ 331433 w 637630"/>
                  <a:gd name="connsiteY2" fmla="*/ 720877 h 1841428"/>
                  <a:gd name="connsiteX3" fmla="*/ 64474 w 637630"/>
                  <a:gd name="connsiteY3" fmla="*/ 1431808 h 1841428"/>
                  <a:gd name="connsiteX4" fmla="*/ 7986 w 637630"/>
                  <a:gd name="connsiteY4" fmla="*/ 1771155 h 1841428"/>
                  <a:gd name="connsiteX5" fmla="*/ 6394 w 637630"/>
                  <a:gd name="connsiteY5" fmla="*/ 1838942 h 1841428"/>
                  <a:gd name="connsiteX6" fmla="*/ 1028 w 637630"/>
                  <a:gd name="connsiteY6" fmla="*/ 1841428 h 1841428"/>
                  <a:gd name="connsiteX7" fmla="*/ 77561 w 637630"/>
                  <a:gd name="connsiteY7" fmla="*/ 1228121 h 1841428"/>
                  <a:gd name="connsiteX8" fmla="*/ 241204 w 637630"/>
                  <a:gd name="connsiteY8" fmla="*/ 815730 h 1841428"/>
                  <a:gd name="connsiteX9" fmla="*/ 490998 w 637630"/>
                  <a:gd name="connsiteY9" fmla="*/ 391823 h 1841428"/>
                  <a:gd name="connsiteX10" fmla="*/ 637629 w 637630"/>
                  <a:gd name="connsiteY10" fmla="*/ 0 h 1841428"/>
                  <a:gd name="connsiteX11" fmla="*/ 637629 w 637630"/>
                  <a:gd name="connsiteY11" fmla="*/ 0 h 184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7630" h="1841428">
                    <a:moveTo>
                      <a:pt x="637629" y="0"/>
                    </a:moveTo>
                    <a:cubicBezTo>
                      <a:pt x="637673" y="46740"/>
                      <a:pt x="635644" y="93152"/>
                      <a:pt x="631436" y="139456"/>
                    </a:cubicBezTo>
                    <a:cubicBezTo>
                      <a:pt x="573005" y="348181"/>
                      <a:pt x="439068" y="538782"/>
                      <a:pt x="331433" y="720877"/>
                    </a:cubicBezTo>
                    <a:cubicBezTo>
                      <a:pt x="200986" y="941554"/>
                      <a:pt x="109295" y="1180072"/>
                      <a:pt x="64474" y="1431808"/>
                    </a:cubicBezTo>
                    <a:cubicBezTo>
                      <a:pt x="33264" y="1542277"/>
                      <a:pt x="13591" y="1655735"/>
                      <a:pt x="7986" y="1771155"/>
                    </a:cubicBezTo>
                    <a:cubicBezTo>
                      <a:pt x="6895" y="1793773"/>
                      <a:pt x="6394" y="1816390"/>
                      <a:pt x="6394" y="1838942"/>
                    </a:cubicBezTo>
                    <a:lnTo>
                      <a:pt x="1028" y="1841428"/>
                    </a:lnTo>
                    <a:cubicBezTo>
                      <a:pt x="-6039" y="1632441"/>
                      <a:pt x="23733" y="1423432"/>
                      <a:pt x="77561" y="1228121"/>
                    </a:cubicBezTo>
                    <a:cubicBezTo>
                      <a:pt x="116973" y="1085088"/>
                      <a:pt x="171869" y="946832"/>
                      <a:pt x="241204" y="815730"/>
                    </a:cubicBezTo>
                    <a:cubicBezTo>
                      <a:pt x="317845" y="670844"/>
                      <a:pt x="411259" y="535052"/>
                      <a:pt x="490998" y="391823"/>
                    </a:cubicBezTo>
                    <a:cubicBezTo>
                      <a:pt x="560028" y="267941"/>
                      <a:pt x="612897" y="138256"/>
                      <a:pt x="637629" y="0"/>
                    </a:cubicBezTo>
                    <a:lnTo>
                      <a:pt x="63762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18" name="Freeform: Shape 1817">
                <a:extLst>
                  <a:ext uri="{FF2B5EF4-FFF2-40B4-BE49-F238E27FC236}">
                    <a16:creationId xmlns:a16="http://schemas.microsoft.com/office/drawing/2014/main" id="{5CCCE515-D6BA-46BF-BC64-E59A5332083F}"/>
                  </a:ext>
                </a:extLst>
              </p:cNvPr>
              <p:cNvSpPr/>
              <p:nvPr/>
            </p:nvSpPr>
            <p:spPr>
              <a:xfrm>
                <a:off x="7385950" y="5355336"/>
                <a:ext cx="679934" cy="1827009"/>
              </a:xfrm>
              <a:custGeom>
                <a:avLst/>
                <a:gdLst>
                  <a:gd name="connsiteX0" fmla="*/ 367057 w 679934"/>
                  <a:gd name="connsiteY0" fmla="*/ 1823529 h 1827009"/>
                  <a:gd name="connsiteX1" fmla="*/ 569283 w 679934"/>
                  <a:gd name="connsiteY1" fmla="*/ 980100 h 1827009"/>
                  <a:gd name="connsiteX2" fmla="*/ 501933 w 679934"/>
                  <a:gd name="connsiteY2" fmla="*/ 470937 h 1827009"/>
                  <a:gd name="connsiteX3" fmla="*/ 671727 w 679934"/>
                  <a:gd name="connsiteY3" fmla="*/ 23366 h 1827009"/>
                  <a:gd name="connsiteX4" fmla="*/ 487407 w 679934"/>
                  <a:gd name="connsiteY4" fmla="*/ 153945 h 1827009"/>
                  <a:gd name="connsiteX5" fmla="*/ 353863 w 679934"/>
                  <a:gd name="connsiteY5" fmla="*/ 328101 h 1827009"/>
                  <a:gd name="connsiteX6" fmla="*/ 139619 w 679934"/>
                  <a:gd name="connsiteY6" fmla="*/ 735802 h 1827009"/>
                  <a:gd name="connsiteX7" fmla="*/ 3435 w 679934"/>
                  <a:gd name="connsiteY7" fmla="*/ 1174714 h 1827009"/>
                  <a:gd name="connsiteX8" fmla="*/ 84111 w 679934"/>
                  <a:gd name="connsiteY8" fmla="*/ 1609090 h 1827009"/>
                  <a:gd name="connsiteX9" fmla="*/ 229783 w 679934"/>
                  <a:gd name="connsiteY9" fmla="*/ 1795525 h 1827009"/>
                  <a:gd name="connsiteX10" fmla="*/ 335324 w 679934"/>
                  <a:gd name="connsiteY10" fmla="*/ 1820651 h 1827009"/>
                  <a:gd name="connsiteX11" fmla="*/ 367057 w 679934"/>
                  <a:gd name="connsiteY11" fmla="*/ 1823529 h 1827009"/>
                  <a:gd name="connsiteX12" fmla="*/ 367057 w 679934"/>
                  <a:gd name="connsiteY12" fmla="*/ 1823529 h 182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9934" h="1827009">
                    <a:moveTo>
                      <a:pt x="367057" y="1823529"/>
                    </a:moveTo>
                    <a:cubicBezTo>
                      <a:pt x="624398" y="1884533"/>
                      <a:pt x="594475" y="1125336"/>
                      <a:pt x="569283" y="980100"/>
                    </a:cubicBezTo>
                    <a:cubicBezTo>
                      <a:pt x="540297" y="813033"/>
                      <a:pt x="492598" y="641778"/>
                      <a:pt x="501933" y="470937"/>
                    </a:cubicBezTo>
                    <a:cubicBezTo>
                      <a:pt x="510744" y="310086"/>
                      <a:pt x="591160" y="159332"/>
                      <a:pt x="671727" y="23366"/>
                    </a:cubicBezTo>
                    <a:cubicBezTo>
                      <a:pt x="721258" y="-60233"/>
                      <a:pt x="532272" y="103519"/>
                      <a:pt x="487407" y="153945"/>
                    </a:cubicBezTo>
                    <a:cubicBezTo>
                      <a:pt x="438792" y="208580"/>
                      <a:pt x="394495" y="267337"/>
                      <a:pt x="353863" y="328101"/>
                    </a:cubicBezTo>
                    <a:cubicBezTo>
                      <a:pt x="268301" y="456019"/>
                      <a:pt x="199598" y="594297"/>
                      <a:pt x="139619" y="735802"/>
                    </a:cubicBezTo>
                    <a:cubicBezTo>
                      <a:pt x="80208" y="875956"/>
                      <a:pt x="17852" y="1021802"/>
                      <a:pt x="3435" y="1174714"/>
                    </a:cubicBezTo>
                    <a:cubicBezTo>
                      <a:pt x="-10567" y="1323047"/>
                      <a:pt x="18615" y="1475458"/>
                      <a:pt x="84111" y="1609090"/>
                    </a:cubicBezTo>
                    <a:cubicBezTo>
                      <a:pt x="117700" y="1677618"/>
                      <a:pt x="162738" y="1755001"/>
                      <a:pt x="229783" y="1795525"/>
                    </a:cubicBezTo>
                    <a:cubicBezTo>
                      <a:pt x="259118" y="1813235"/>
                      <a:pt x="298420" y="1823159"/>
                      <a:pt x="335324" y="1820651"/>
                    </a:cubicBezTo>
                    <a:lnTo>
                      <a:pt x="367057" y="1823529"/>
                    </a:lnTo>
                    <a:lnTo>
                      <a:pt x="367057" y="1823529"/>
                    </a:lnTo>
                    <a:close/>
                  </a:path>
                </a:pathLst>
              </a:custGeom>
              <a:solidFill>
                <a:srgbClr val="46958D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19" name="Freeform: Shape 1818">
                <a:extLst>
                  <a:ext uri="{FF2B5EF4-FFF2-40B4-BE49-F238E27FC236}">
                    <a16:creationId xmlns:a16="http://schemas.microsoft.com/office/drawing/2014/main" id="{B5F68314-304D-4B4A-AA9A-532567BEBB4A}"/>
                  </a:ext>
                </a:extLst>
              </p:cNvPr>
              <p:cNvSpPr/>
              <p:nvPr/>
            </p:nvSpPr>
            <p:spPr>
              <a:xfrm>
                <a:off x="7385937" y="5355321"/>
                <a:ext cx="678151" cy="1823064"/>
              </a:xfrm>
              <a:custGeom>
                <a:avLst/>
                <a:gdLst>
                  <a:gd name="connsiteX0" fmla="*/ 678152 w 678151"/>
                  <a:gd name="connsiteY0" fmla="*/ 415 h 1823064"/>
                  <a:gd name="connsiteX1" fmla="*/ 678065 w 678151"/>
                  <a:gd name="connsiteY1" fmla="*/ 350 h 1823064"/>
                  <a:gd name="connsiteX2" fmla="*/ 487420 w 678151"/>
                  <a:gd name="connsiteY2" fmla="*/ 153938 h 1823064"/>
                  <a:gd name="connsiteX3" fmla="*/ 353854 w 678151"/>
                  <a:gd name="connsiteY3" fmla="*/ 328094 h 1823064"/>
                  <a:gd name="connsiteX4" fmla="*/ 139610 w 678151"/>
                  <a:gd name="connsiteY4" fmla="*/ 735796 h 1823064"/>
                  <a:gd name="connsiteX5" fmla="*/ 3426 w 678151"/>
                  <a:gd name="connsiteY5" fmla="*/ 1174729 h 1823064"/>
                  <a:gd name="connsiteX6" fmla="*/ 84102 w 678151"/>
                  <a:gd name="connsiteY6" fmla="*/ 1609105 h 1823064"/>
                  <a:gd name="connsiteX7" fmla="*/ 229774 w 678151"/>
                  <a:gd name="connsiteY7" fmla="*/ 1795540 h 1823064"/>
                  <a:gd name="connsiteX8" fmla="*/ 335293 w 678151"/>
                  <a:gd name="connsiteY8" fmla="*/ 1820666 h 1823064"/>
                  <a:gd name="connsiteX9" fmla="*/ 362032 w 678151"/>
                  <a:gd name="connsiteY9" fmla="*/ 1823065 h 1823064"/>
                  <a:gd name="connsiteX10" fmla="*/ 285478 w 678151"/>
                  <a:gd name="connsiteY10" fmla="*/ 1562714 h 1823064"/>
                  <a:gd name="connsiteX11" fmla="*/ 678152 w 678151"/>
                  <a:gd name="connsiteY11" fmla="*/ 415 h 1823064"/>
                  <a:gd name="connsiteX12" fmla="*/ 678152 w 678151"/>
                  <a:gd name="connsiteY12" fmla="*/ 415 h 182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151" h="1823064">
                    <a:moveTo>
                      <a:pt x="678152" y="415"/>
                    </a:moveTo>
                    <a:lnTo>
                      <a:pt x="678065" y="350"/>
                    </a:lnTo>
                    <a:cubicBezTo>
                      <a:pt x="660551" y="-7284"/>
                      <a:pt x="524563" y="112193"/>
                      <a:pt x="487420" y="153938"/>
                    </a:cubicBezTo>
                    <a:cubicBezTo>
                      <a:pt x="438805" y="208595"/>
                      <a:pt x="394530" y="267309"/>
                      <a:pt x="353854" y="328094"/>
                    </a:cubicBezTo>
                    <a:cubicBezTo>
                      <a:pt x="268313" y="456012"/>
                      <a:pt x="199611" y="594312"/>
                      <a:pt x="139610" y="735796"/>
                    </a:cubicBezTo>
                    <a:cubicBezTo>
                      <a:pt x="80221" y="875927"/>
                      <a:pt x="17886" y="1021817"/>
                      <a:pt x="3426" y="1174729"/>
                    </a:cubicBezTo>
                    <a:cubicBezTo>
                      <a:pt x="-10554" y="1323062"/>
                      <a:pt x="18628" y="1475473"/>
                      <a:pt x="84102" y="1609105"/>
                    </a:cubicBezTo>
                    <a:cubicBezTo>
                      <a:pt x="117691" y="1677655"/>
                      <a:pt x="162707" y="1755016"/>
                      <a:pt x="229774" y="1795540"/>
                    </a:cubicBezTo>
                    <a:cubicBezTo>
                      <a:pt x="259066" y="1813250"/>
                      <a:pt x="298389" y="1823196"/>
                      <a:pt x="335293" y="1820666"/>
                    </a:cubicBezTo>
                    <a:lnTo>
                      <a:pt x="362032" y="1823065"/>
                    </a:lnTo>
                    <a:cubicBezTo>
                      <a:pt x="335904" y="1749629"/>
                      <a:pt x="310320" y="1663718"/>
                      <a:pt x="285478" y="1562714"/>
                    </a:cubicBezTo>
                    <a:cubicBezTo>
                      <a:pt x="82314" y="737213"/>
                      <a:pt x="678152" y="415"/>
                      <a:pt x="678152" y="415"/>
                    </a:cubicBezTo>
                    <a:lnTo>
                      <a:pt x="678152" y="415"/>
                    </a:lnTo>
                    <a:close/>
                  </a:path>
                </a:pathLst>
              </a:custGeom>
              <a:solidFill>
                <a:srgbClr val="448C8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20" name="Freeform: Shape 1819">
                <a:extLst>
                  <a:ext uri="{FF2B5EF4-FFF2-40B4-BE49-F238E27FC236}">
                    <a16:creationId xmlns:a16="http://schemas.microsoft.com/office/drawing/2014/main" id="{7893FB0A-F3A5-43A7-8F3C-13CDF62AD456}"/>
                  </a:ext>
                </a:extLst>
              </p:cNvPr>
              <p:cNvSpPr/>
              <p:nvPr/>
            </p:nvSpPr>
            <p:spPr>
              <a:xfrm>
                <a:off x="7403661" y="5404726"/>
                <a:ext cx="620127" cy="2132660"/>
              </a:xfrm>
              <a:custGeom>
                <a:avLst/>
                <a:gdLst>
                  <a:gd name="connsiteX0" fmla="*/ 531550 w 620127"/>
                  <a:gd name="connsiteY0" fmla="*/ 2058220 h 2132660"/>
                  <a:gd name="connsiteX1" fmla="*/ 320862 w 620127"/>
                  <a:gd name="connsiteY1" fmla="*/ 1701032 h 2132660"/>
                  <a:gd name="connsiteX2" fmla="*/ 357809 w 620127"/>
                  <a:gd name="connsiteY2" fmla="*/ 1522688 h 2132660"/>
                  <a:gd name="connsiteX3" fmla="*/ 502324 w 620127"/>
                  <a:gd name="connsiteY3" fmla="*/ 1273439 h 2132660"/>
                  <a:gd name="connsiteX4" fmla="*/ 487515 w 620127"/>
                  <a:gd name="connsiteY4" fmla="*/ 1264366 h 2132660"/>
                  <a:gd name="connsiteX5" fmla="*/ 320600 w 620127"/>
                  <a:gd name="connsiteY5" fmla="*/ 1543910 h 2132660"/>
                  <a:gd name="connsiteX6" fmla="*/ 296151 w 620127"/>
                  <a:gd name="connsiteY6" fmla="*/ 1626506 h 2132660"/>
                  <a:gd name="connsiteX7" fmla="*/ 255518 w 620127"/>
                  <a:gd name="connsiteY7" fmla="*/ 1397300 h 2132660"/>
                  <a:gd name="connsiteX8" fmla="*/ 289259 w 620127"/>
                  <a:gd name="connsiteY8" fmla="*/ 1247878 h 2132660"/>
                  <a:gd name="connsiteX9" fmla="*/ 429761 w 620127"/>
                  <a:gd name="connsiteY9" fmla="*/ 957320 h 2132660"/>
                  <a:gd name="connsiteX10" fmla="*/ 418267 w 620127"/>
                  <a:gd name="connsiteY10" fmla="*/ 950275 h 2132660"/>
                  <a:gd name="connsiteX11" fmla="*/ 267994 w 620127"/>
                  <a:gd name="connsiteY11" fmla="*/ 1233461 h 2132660"/>
                  <a:gd name="connsiteX12" fmla="*/ 237961 w 620127"/>
                  <a:gd name="connsiteY12" fmla="*/ 1315075 h 2132660"/>
                  <a:gd name="connsiteX13" fmla="*/ 235649 w 620127"/>
                  <a:gd name="connsiteY13" fmla="*/ 1275664 h 2132660"/>
                  <a:gd name="connsiteX14" fmla="*/ 234493 w 620127"/>
                  <a:gd name="connsiteY14" fmla="*/ 1229731 h 2132660"/>
                  <a:gd name="connsiteX15" fmla="*/ 253337 w 620127"/>
                  <a:gd name="connsiteY15" fmla="*/ 1178521 h 2132660"/>
                  <a:gd name="connsiteX16" fmla="*/ 299160 w 620127"/>
                  <a:gd name="connsiteY16" fmla="*/ 1052871 h 2132660"/>
                  <a:gd name="connsiteX17" fmla="*/ 447973 w 620127"/>
                  <a:gd name="connsiteY17" fmla="*/ 817733 h 2132660"/>
                  <a:gd name="connsiteX18" fmla="*/ 441364 w 620127"/>
                  <a:gd name="connsiteY18" fmla="*/ 810798 h 2132660"/>
                  <a:gd name="connsiteX19" fmla="*/ 272115 w 620127"/>
                  <a:gd name="connsiteY19" fmla="*/ 1060090 h 2132660"/>
                  <a:gd name="connsiteX20" fmla="*/ 235125 w 620127"/>
                  <a:gd name="connsiteY20" fmla="*/ 1160549 h 2132660"/>
                  <a:gd name="connsiteX21" fmla="*/ 396195 w 620127"/>
                  <a:gd name="connsiteY21" fmla="*/ 453805 h 2132660"/>
                  <a:gd name="connsiteX22" fmla="*/ 619991 w 620127"/>
                  <a:gd name="connsiteY22" fmla="*/ 368 h 2132660"/>
                  <a:gd name="connsiteX23" fmla="*/ 229956 w 620127"/>
                  <a:gd name="connsiteY23" fmla="*/ 843186 h 2132660"/>
                  <a:gd name="connsiteX24" fmla="*/ 199007 w 620127"/>
                  <a:gd name="connsiteY24" fmla="*/ 590622 h 2132660"/>
                  <a:gd name="connsiteX25" fmla="*/ 185703 w 620127"/>
                  <a:gd name="connsiteY25" fmla="*/ 591843 h 2132660"/>
                  <a:gd name="connsiteX26" fmla="*/ 216107 w 620127"/>
                  <a:gd name="connsiteY26" fmla="*/ 917712 h 2132660"/>
                  <a:gd name="connsiteX27" fmla="*/ 202410 w 620127"/>
                  <a:gd name="connsiteY27" fmla="*/ 1016121 h 2132660"/>
                  <a:gd name="connsiteX28" fmla="*/ 173314 w 620127"/>
                  <a:gd name="connsiteY28" fmla="*/ 912456 h 2132660"/>
                  <a:gd name="connsiteX29" fmla="*/ 135757 w 620127"/>
                  <a:gd name="connsiteY29" fmla="*/ 718758 h 2132660"/>
                  <a:gd name="connsiteX30" fmla="*/ 127055 w 620127"/>
                  <a:gd name="connsiteY30" fmla="*/ 722007 h 2132660"/>
                  <a:gd name="connsiteX31" fmla="*/ 154078 w 620127"/>
                  <a:gd name="connsiteY31" fmla="*/ 925259 h 2132660"/>
                  <a:gd name="connsiteX32" fmla="*/ 196521 w 620127"/>
                  <a:gd name="connsiteY32" fmla="*/ 1079044 h 2132660"/>
                  <a:gd name="connsiteX33" fmla="*/ 206357 w 620127"/>
                  <a:gd name="connsiteY33" fmla="*/ 1422666 h 2132660"/>
                  <a:gd name="connsiteX34" fmla="*/ 101427 w 620127"/>
                  <a:gd name="connsiteY34" fmla="*/ 1252458 h 2132660"/>
                  <a:gd name="connsiteX35" fmla="*/ 24480 w 620127"/>
                  <a:gd name="connsiteY35" fmla="*/ 1056208 h 2132660"/>
                  <a:gd name="connsiteX36" fmla="*/ 13423 w 620127"/>
                  <a:gd name="connsiteY36" fmla="*/ 1057233 h 2132660"/>
                  <a:gd name="connsiteX37" fmla="*/ 214710 w 620127"/>
                  <a:gd name="connsiteY37" fmla="*/ 1475164 h 2132660"/>
                  <a:gd name="connsiteX38" fmla="*/ 259858 w 620127"/>
                  <a:gd name="connsiteY38" fmla="*/ 1659592 h 2132660"/>
                  <a:gd name="connsiteX39" fmla="*/ 15407 w 620127"/>
                  <a:gd name="connsiteY39" fmla="*/ 1265021 h 2132660"/>
                  <a:gd name="connsiteX40" fmla="*/ 337 w 620127"/>
                  <a:gd name="connsiteY40" fmla="*/ 1270648 h 2132660"/>
                  <a:gd name="connsiteX41" fmla="*/ 298310 w 620127"/>
                  <a:gd name="connsiteY41" fmla="*/ 1719898 h 2132660"/>
                  <a:gd name="connsiteX42" fmla="*/ 488583 w 620127"/>
                  <a:gd name="connsiteY42" fmla="*/ 2090674 h 2132660"/>
                  <a:gd name="connsiteX43" fmla="*/ 531550 w 620127"/>
                  <a:gd name="connsiteY43" fmla="*/ 2058220 h 2132660"/>
                  <a:gd name="connsiteX44" fmla="*/ 531550 w 620127"/>
                  <a:gd name="connsiteY44" fmla="*/ 2058220 h 213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20127" h="2132660">
                    <a:moveTo>
                      <a:pt x="531550" y="2058220"/>
                    </a:moveTo>
                    <a:cubicBezTo>
                      <a:pt x="443065" y="1934512"/>
                      <a:pt x="370611" y="1833225"/>
                      <a:pt x="320862" y="1701032"/>
                    </a:cubicBezTo>
                    <a:cubicBezTo>
                      <a:pt x="316892" y="1640683"/>
                      <a:pt x="329608" y="1581642"/>
                      <a:pt x="357809" y="1522688"/>
                    </a:cubicBezTo>
                    <a:cubicBezTo>
                      <a:pt x="399379" y="1435818"/>
                      <a:pt x="460972" y="1360528"/>
                      <a:pt x="502324" y="1273439"/>
                    </a:cubicBezTo>
                    <a:cubicBezTo>
                      <a:pt x="506991" y="1263581"/>
                      <a:pt x="493208" y="1254442"/>
                      <a:pt x="487515" y="1264366"/>
                    </a:cubicBezTo>
                    <a:cubicBezTo>
                      <a:pt x="433774" y="1358391"/>
                      <a:pt x="361669" y="1442971"/>
                      <a:pt x="320600" y="1543910"/>
                    </a:cubicBezTo>
                    <a:cubicBezTo>
                      <a:pt x="310196" y="1569493"/>
                      <a:pt x="301494" y="1597651"/>
                      <a:pt x="296151" y="1626506"/>
                    </a:cubicBezTo>
                    <a:cubicBezTo>
                      <a:pt x="270502" y="1541925"/>
                      <a:pt x="259487" y="1484346"/>
                      <a:pt x="255518" y="1397300"/>
                    </a:cubicBezTo>
                    <a:cubicBezTo>
                      <a:pt x="253097" y="1344280"/>
                      <a:pt x="269891" y="1296362"/>
                      <a:pt x="289259" y="1247878"/>
                    </a:cubicBezTo>
                    <a:cubicBezTo>
                      <a:pt x="329106" y="1148139"/>
                      <a:pt x="370066" y="1047135"/>
                      <a:pt x="429761" y="957320"/>
                    </a:cubicBezTo>
                    <a:cubicBezTo>
                      <a:pt x="434603" y="950035"/>
                      <a:pt x="423305" y="943296"/>
                      <a:pt x="418267" y="950275"/>
                    </a:cubicBezTo>
                    <a:cubicBezTo>
                      <a:pt x="355126" y="1037844"/>
                      <a:pt x="310720" y="1134791"/>
                      <a:pt x="267994" y="1233461"/>
                    </a:cubicBezTo>
                    <a:cubicBezTo>
                      <a:pt x="256499" y="1260026"/>
                      <a:pt x="245485" y="1287115"/>
                      <a:pt x="237961" y="1315075"/>
                    </a:cubicBezTo>
                    <a:cubicBezTo>
                      <a:pt x="237022" y="1301967"/>
                      <a:pt x="236216" y="1288837"/>
                      <a:pt x="235649" y="1275664"/>
                    </a:cubicBezTo>
                    <a:cubicBezTo>
                      <a:pt x="234994" y="1260331"/>
                      <a:pt x="234689" y="1245020"/>
                      <a:pt x="234493" y="1229731"/>
                    </a:cubicBezTo>
                    <a:cubicBezTo>
                      <a:pt x="241341" y="1210451"/>
                      <a:pt x="248888" y="1192305"/>
                      <a:pt x="253337" y="1178521"/>
                    </a:cubicBezTo>
                    <a:cubicBezTo>
                      <a:pt x="267055" y="1136121"/>
                      <a:pt x="281777" y="1093940"/>
                      <a:pt x="299160" y="1052871"/>
                    </a:cubicBezTo>
                    <a:cubicBezTo>
                      <a:pt x="335758" y="966393"/>
                      <a:pt x="383937" y="886763"/>
                      <a:pt x="447973" y="817733"/>
                    </a:cubicBezTo>
                    <a:cubicBezTo>
                      <a:pt x="452182" y="813197"/>
                      <a:pt x="446119" y="806828"/>
                      <a:pt x="441364" y="810798"/>
                    </a:cubicBezTo>
                    <a:cubicBezTo>
                      <a:pt x="361822" y="876621"/>
                      <a:pt x="311047" y="965651"/>
                      <a:pt x="272115" y="1060090"/>
                    </a:cubicBezTo>
                    <a:cubicBezTo>
                      <a:pt x="258506" y="1093089"/>
                      <a:pt x="246466" y="1126699"/>
                      <a:pt x="235125" y="1160549"/>
                    </a:cubicBezTo>
                    <a:cubicBezTo>
                      <a:pt x="242497" y="917559"/>
                      <a:pt x="304067" y="678540"/>
                      <a:pt x="396195" y="453805"/>
                    </a:cubicBezTo>
                    <a:cubicBezTo>
                      <a:pt x="460186" y="297687"/>
                      <a:pt x="540470" y="148962"/>
                      <a:pt x="619991" y="368"/>
                    </a:cubicBezTo>
                    <a:cubicBezTo>
                      <a:pt x="627472" y="-13656"/>
                      <a:pt x="326293" y="375462"/>
                      <a:pt x="229956" y="843186"/>
                    </a:cubicBezTo>
                    <a:cubicBezTo>
                      <a:pt x="218811" y="758933"/>
                      <a:pt x="217611" y="673610"/>
                      <a:pt x="199007" y="590622"/>
                    </a:cubicBezTo>
                    <a:cubicBezTo>
                      <a:pt x="197306" y="583010"/>
                      <a:pt x="186291" y="584319"/>
                      <a:pt x="185703" y="591843"/>
                    </a:cubicBezTo>
                    <a:cubicBezTo>
                      <a:pt x="177524" y="696162"/>
                      <a:pt x="191286" y="814200"/>
                      <a:pt x="216107" y="917712"/>
                    </a:cubicBezTo>
                    <a:cubicBezTo>
                      <a:pt x="210676" y="950450"/>
                      <a:pt x="206074" y="983252"/>
                      <a:pt x="202410" y="1016121"/>
                    </a:cubicBezTo>
                    <a:cubicBezTo>
                      <a:pt x="192573" y="981595"/>
                      <a:pt x="182540" y="947134"/>
                      <a:pt x="173314" y="912456"/>
                    </a:cubicBezTo>
                    <a:cubicBezTo>
                      <a:pt x="156455" y="849206"/>
                      <a:pt x="162213" y="778540"/>
                      <a:pt x="135757" y="718758"/>
                    </a:cubicBezTo>
                    <a:cubicBezTo>
                      <a:pt x="133554" y="713785"/>
                      <a:pt x="126051" y="716991"/>
                      <a:pt x="127055" y="722007"/>
                    </a:cubicBezTo>
                    <a:cubicBezTo>
                      <a:pt x="140642" y="789772"/>
                      <a:pt x="136521" y="857450"/>
                      <a:pt x="154078" y="925259"/>
                    </a:cubicBezTo>
                    <a:cubicBezTo>
                      <a:pt x="167360" y="976578"/>
                      <a:pt x="181232" y="1028094"/>
                      <a:pt x="196521" y="1079044"/>
                    </a:cubicBezTo>
                    <a:cubicBezTo>
                      <a:pt x="187840" y="1193766"/>
                      <a:pt x="190501" y="1308838"/>
                      <a:pt x="206357" y="1422666"/>
                    </a:cubicBezTo>
                    <a:cubicBezTo>
                      <a:pt x="164918" y="1371150"/>
                      <a:pt x="133314" y="1309252"/>
                      <a:pt x="101427" y="1252458"/>
                    </a:cubicBezTo>
                    <a:cubicBezTo>
                      <a:pt x="54622" y="1169142"/>
                      <a:pt x="47556" y="1149229"/>
                      <a:pt x="24480" y="1056208"/>
                    </a:cubicBezTo>
                    <a:cubicBezTo>
                      <a:pt x="22976" y="1050145"/>
                      <a:pt x="13553" y="1050756"/>
                      <a:pt x="13423" y="1057233"/>
                    </a:cubicBezTo>
                    <a:cubicBezTo>
                      <a:pt x="11460" y="1145936"/>
                      <a:pt x="172311" y="1472023"/>
                      <a:pt x="214710" y="1475164"/>
                    </a:cubicBezTo>
                    <a:cubicBezTo>
                      <a:pt x="225637" y="1537170"/>
                      <a:pt x="240556" y="1598741"/>
                      <a:pt x="259858" y="1659592"/>
                    </a:cubicBezTo>
                    <a:cubicBezTo>
                      <a:pt x="147775" y="1552351"/>
                      <a:pt x="83761" y="1409318"/>
                      <a:pt x="15407" y="1265021"/>
                    </a:cubicBezTo>
                    <a:cubicBezTo>
                      <a:pt x="11547" y="1256864"/>
                      <a:pt x="-2325" y="1261836"/>
                      <a:pt x="337" y="1270648"/>
                    </a:cubicBezTo>
                    <a:cubicBezTo>
                      <a:pt x="28079" y="1362164"/>
                      <a:pt x="190196" y="1729080"/>
                      <a:pt x="298310" y="1719898"/>
                    </a:cubicBezTo>
                    <a:cubicBezTo>
                      <a:pt x="347688" y="1854032"/>
                      <a:pt x="402411" y="1979332"/>
                      <a:pt x="488583" y="2090674"/>
                    </a:cubicBezTo>
                    <a:cubicBezTo>
                      <a:pt x="553426" y="2174448"/>
                      <a:pt x="573273" y="2116563"/>
                      <a:pt x="531550" y="2058220"/>
                    </a:cubicBezTo>
                    <a:lnTo>
                      <a:pt x="531550" y="2058220"/>
                    </a:lnTo>
                    <a:close/>
                  </a:path>
                </a:pathLst>
              </a:custGeom>
              <a:solidFill>
                <a:srgbClr val="427D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21" name="Freeform: Shape 1820">
                <a:extLst>
                  <a:ext uri="{FF2B5EF4-FFF2-40B4-BE49-F238E27FC236}">
                    <a16:creationId xmlns:a16="http://schemas.microsoft.com/office/drawing/2014/main" id="{E935EDAA-0652-4EEC-B2D8-2AA909188892}"/>
                  </a:ext>
                </a:extLst>
              </p:cNvPr>
              <p:cNvSpPr/>
              <p:nvPr/>
            </p:nvSpPr>
            <p:spPr>
              <a:xfrm>
                <a:off x="9008979" y="5126083"/>
                <a:ext cx="808491" cy="2075553"/>
              </a:xfrm>
              <a:custGeom>
                <a:avLst/>
                <a:gdLst>
                  <a:gd name="connsiteX0" fmla="*/ 9031 w 808491"/>
                  <a:gd name="connsiteY0" fmla="*/ 1436771 h 2075553"/>
                  <a:gd name="connsiteX1" fmla="*/ 65476 w 808491"/>
                  <a:gd name="connsiteY1" fmla="*/ 962199 h 2075553"/>
                  <a:gd name="connsiteX2" fmla="*/ 373242 w 808491"/>
                  <a:gd name="connsiteY2" fmla="*/ 505838 h 2075553"/>
                  <a:gd name="connsiteX3" fmla="*/ 591302 w 808491"/>
                  <a:gd name="connsiteY3" fmla="*/ 268694 h 2075553"/>
                  <a:gd name="connsiteX4" fmla="*/ 769253 w 808491"/>
                  <a:gd name="connsiteY4" fmla="*/ 12771 h 2075553"/>
                  <a:gd name="connsiteX5" fmla="*/ 740725 w 808491"/>
                  <a:gd name="connsiteY5" fmla="*/ 487081 h 2075553"/>
                  <a:gd name="connsiteX6" fmla="*/ 597212 w 808491"/>
                  <a:gd name="connsiteY6" fmla="*/ 776505 h 2075553"/>
                  <a:gd name="connsiteX7" fmla="*/ 445586 w 808491"/>
                  <a:gd name="connsiteY7" fmla="*/ 1043857 h 2075553"/>
                  <a:gd name="connsiteX8" fmla="*/ 451563 w 808491"/>
                  <a:gd name="connsiteY8" fmla="*/ 1934156 h 2075553"/>
                  <a:gd name="connsiteX9" fmla="*/ 392609 w 808491"/>
                  <a:gd name="connsiteY9" fmla="*/ 2075553 h 2075553"/>
                  <a:gd name="connsiteX10" fmla="*/ 9031 w 808491"/>
                  <a:gd name="connsiteY10" fmla="*/ 1436771 h 2075553"/>
                  <a:gd name="connsiteX11" fmla="*/ 9031 w 808491"/>
                  <a:gd name="connsiteY11" fmla="*/ 1436771 h 207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8491" h="2075553">
                    <a:moveTo>
                      <a:pt x="9031" y="1436771"/>
                    </a:moveTo>
                    <a:cubicBezTo>
                      <a:pt x="-13631" y="1280805"/>
                      <a:pt x="6784" y="1116137"/>
                      <a:pt x="65476" y="962199"/>
                    </a:cubicBezTo>
                    <a:cubicBezTo>
                      <a:pt x="130165" y="792536"/>
                      <a:pt x="248901" y="644073"/>
                      <a:pt x="373242" y="505838"/>
                    </a:cubicBezTo>
                    <a:cubicBezTo>
                      <a:pt x="445020" y="426056"/>
                      <a:pt x="520266" y="349044"/>
                      <a:pt x="591302" y="268694"/>
                    </a:cubicBezTo>
                    <a:cubicBezTo>
                      <a:pt x="661750" y="188999"/>
                      <a:pt x="737039" y="112292"/>
                      <a:pt x="769253" y="12771"/>
                    </a:cubicBezTo>
                    <a:cubicBezTo>
                      <a:pt x="793920" y="-63347"/>
                      <a:pt x="856756" y="214299"/>
                      <a:pt x="740725" y="487081"/>
                    </a:cubicBezTo>
                    <a:cubicBezTo>
                      <a:pt x="698718" y="585883"/>
                      <a:pt x="650976" y="682132"/>
                      <a:pt x="597212" y="776505"/>
                    </a:cubicBezTo>
                    <a:cubicBezTo>
                      <a:pt x="546482" y="865557"/>
                      <a:pt x="491236" y="952602"/>
                      <a:pt x="445586" y="1043857"/>
                    </a:cubicBezTo>
                    <a:cubicBezTo>
                      <a:pt x="298410" y="1338166"/>
                      <a:pt x="298410" y="1670665"/>
                      <a:pt x="451563" y="1934156"/>
                    </a:cubicBezTo>
                    <a:lnTo>
                      <a:pt x="392609" y="2075553"/>
                    </a:lnTo>
                    <a:cubicBezTo>
                      <a:pt x="200787" y="1904036"/>
                      <a:pt x="46849" y="1697121"/>
                      <a:pt x="9031" y="1436771"/>
                    </a:cubicBezTo>
                    <a:lnTo>
                      <a:pt x="9031" y="143677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22" name="Freeform: Shape 1821">
                <a:extLst>
                  <a:ext uri="{FF2B5EF4-FFF2-40B4-BE49-F238E27FC236}">
                    <a16:creationId xmlns:a16="http://schemas.microsoft.com/office/drawing/2014/main" id="{E0F9978C-E5FA-4AAF-9E27-F781148FA942}"/>
                  </a:ext>
                </a:extLst>
              </p:cNvPr>
              <p:cNvSpPr/>
              <p:nvPr/>
            </p:nvSpPr>
            <p:spPr>
              <a:xfrm>
                <a:off x="9008970" y="5126487"/>
                <a:ext cx="777004" cy="2075148"/>
              </a:xfrm>
              <a:custGeom>
                <a:avLst/>
                <a:gdLst>
                  <a:gd name="connsiteX0" fmla="*/ 9040 w 777004"/>
                  <a:gd name="connsiteY0" fmla="*/ 1436366 h 2075148"/>
                  <a:gd name="connsiteX1" fmla="*/ 65485 w 777004"/>
                  <a:gd name="connsiteY1" fmla="*/ 961816 h 2075148"/>
                  <a:gd name="connsiteX2" fmla="*/ 373251 w 777004"/>
                  <a:gd name="connsiteY2" fmla="*/ 505434 h 2075148"/>
                  <a:gd name="connsiteX3" fmla="*/ 591311 w 777004"/>
                  <a:gd name="connsiteY3" fmla="*/ 268289 h 2075148"/>
                  <a:gd name="connsiteX4" fmla="*/ 713231 w 777004"/>
                  <a:gd name="connsiteY4" fmla="*/ 122182 h 2075148"/>
                  <a:gd name="connsiteX5" fmla="*/ 386032 w 777004"/>
                  <a:gd name="connsiteY5" fmla="*/ 676122 h 2075148"/>
                  <a:gd name="connsiteX6" fmla="*/ 217503 w 777004"/>
                  <a:gd name="connsiteY6" fmla="*/ 1758004 h 2075148"/>
                  <a:gd name="connsiteX7" fmla="*/ 405508 w 777004"/>
                  <a:gd name="connsiteY7" fmla="*/ 2044287 h 2075148"/>
                  <a:gd name="connsiteX8" fmla="*/ 392640 w 777004"/>
                  <a:gd name="connsiteY8" fmla="*/ 2075148 h 2075148"/>
                  <a:gd name="connsiteX9" fmla="*/ 9040 w 777004"/>
                  <a:gd name="connsiteY9" fmla="*/ 1436366 h 2075148"/>
                  <a:gd name="connsiteX10" fmla="*/ 9040 w 777004"/>
                  <a:gd name="connsiteY10" fmla="*/ 1436366 h 2075148"/>
                  <a:gd name="connsiteX11" fmla="*/ 766623 w 777004"/>
                  <a:gd name="connsiteY11" fmla="*/ 20218 h 2075148"/>
                  <a:gd name="connsiteX12" fmla="*/ 769262 w 777004"/>
                  <a:gd name="connsiteY12" fmla="*/ 12366 h 2075148"/>
                  <a:gd name="connsiteX13" fmla="*/ 777005 w 777004"/>
                  <a:gd name="connsiteY13" fmla="*/ 0 h 2075148"/>
                  <a:gd name="connsiteX14" fmla="*/ 766623 w 777004"/>
                  <a:gd name="connsiteY14" fmla="*/ 20218 h 2075148"/>
                  <a:gd name="connsiteX15" fmla="*/ 766623 w 777004"/>
                  <a:gd name="connsiteY15" fmla="*/ 20218 h 207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7004" h="2075148">
                    <a:moveTo>
                      <a:pt x="9040" y="1436366"/>
                    </a:moveTo>
                    <a:cubicBezTo>
                      <a:pt x="-13643" y="1280422"/>
                      <a:pt x="6793" y="1115775"/>
                      <a:pt x="65485" y="961816"/>
                    </a:cubicBezTo>
                    <a:cubicBezTo>
                      <a:pt x="130152" y="792153"/>
                      <a:pt x="248888" y="643690"/>
                      <a:pt x="373251" y="505434"/>
                    </a:cubicBezTo>
                    <a:cubicBezTo>
                      <a:pt x="445029" y="425673"/>
                      <a:pt x="520275" y="348639"/>
                      <a:pt x="591311" y="268289"/>
                    </a:cubicBezTo>
                    <a:cubicBezTo>
                      <a:pt x="633689" y="220394"/>
                      <a:pt x="677767" y="173567"/>
                      <a:pt x="713231" y="122182"/>
                    </a:cubicBezTo>
                    <a:cubicBezTo>
                      <a:pt x="632009" y="275094"/>
                      <a:pt x="496960" y="520090"/>
                      <a:pt x="386032" y="676122"/>
                    </a:cubicBezTo>
                    <a:cubicBezTo>
                      <a:pt x="215017" y="916690"/>
                      <a:pt x="-16173" y="1217739"/>
                      <a:pt x="217503" y="1758004"/>
                    </a:cubicBezTo>
                    <a:cubicBezTo>
                      <a:pt x="266162" y="1870480"/>
                      <a:pt x="333076" y="1965071"/>
                      <a:pt x="405508" y="2044287"/>
                    </a:cubicBezTo>
                    <a:lnTo>
                      <a:pt x="392640" y="2075148"/>
                    </a:lnTo>
                    <a:cubicBezTo>
                      <a:pt x="200774" y="1903653"/>
                      <a:pt x="46859" y="1696717"/>
                      <a:pt x="9040" y="1436366"/>
                    </a:cubicBezTo>
                    <a:lnTo>
                      <a:pt x="9040" y="1436366"/>
                    </a:lnTo>
                    <a:close/>
                    <a:moveTo>
                      <a:pt x="766623" y="20218"/>
                    </a:moveTo>
                    <a:lnTo>
                      <a:pt x="769262" y="12366"/>
                    </a:lnTo>
                    <a:cubicBezTo>
                      <a:pt x="771573" y="5256"/>
                      <a:pt x="774213" y="1243"/>
                      <a:pt x="777005" y="0"/>
                    </a:cubicBezTo>
                    <a:lnTo>
                      <a:pt x="766623" y="20218"/>
                    </a:lnTo>
                    <a:lnTo>
                      <a:pt x="766623" y="20218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23" name="Freeform: Shape 1822">
                <a:extLst>
                  <a:ext uri="{FF2B5EF4-FFF2-40B4-BE49-F238E27FC236}">
                    <a16:creationId xmlns:a16="http://schemas.microsoft.com/office/drawing/2014/main" id="{6247940B-0179-49D1-B58C-EC5131D3AED8}"/>
                  </a:ext>
                </a:extLst>
              </p:cNvPr>
              <p:cNvSpPr/>
              <p:nvPr/>
            </p:nvSpPr>
            <p:spPr>
              <a:xfrm>
                <a:off x="9032623" y="5127503"/>
                <a:ext cx="772522" cy="2049159"/>
              </a:xfrm>
              <a:custGeom>
                <a:avLst/>
                <a:gdLst>
                  <a:gd name="connsiteX0" fmla="*/ 181004 w 772522"/>
                  <a:gd name="connsiteY0" fmla="*/ 710068 h 2049159"/>
                  <a:gd name="connsiteX1" fmla="*/ 314984 w 772522"/>
                  <a:gd name="connsiteY1" fmla="*/ 543393 h 2049159"/>
                  <a:gd name="connsiteX2" fmla="*/ 66172 w 772522"/>
                  <a:gd name="connsiteY2" fmla="*/ 1007867 h 2049159"/>
                  <a:gd name="connsiteX3" fmla="*/ 284254 w 772522"/>
                  <a:gd name="connsiteY3" fmla="*/ 1993281 h 2049159"/>
                  <a:gd name="connsiteX4" fmla="*/ 147350 w 772522"/>
                  <a:gd name="connsiteY4" fmla="*/ 1829856 h 2049159"/>
                  <a:gd name="connsiteX5" fmla="*/ 48352 w 772522"/>
                  <a:gd name="connsiteY5" fmla="*/ 1602461 h 2049159"/>
                  <a:gd name="connsiteX6" fmla="*/ 16662 w 772522"/>
                  <a:gd name="connsiteY6" fmla="*/ 1109612 h 2049159"/>
                  <a:gd name="connsiteX7" fmla="*/ 181004 w 772522"/>
                  <a:gd name="connsiteY7" fmla="*/ 710068 h 2049159"/>
                  <a:gd name="connsiteX8" fmla="*/ 181004 w 772522"/>
                  <a:gd name="connsiteY8" fmla="*/ 710068 h 2049159"/>
                  <a:gd name="connsiteX9" fmla="*/ 671300 w 772522"/>
                  <a:gd name="connsiteY9" fmla="*/ 146313 h 2049159"/>
                  <a:gd name="connsiteX10" fmla="*/ 738891 w 772522"/>
                  <a:gd name="connsiteY10" fmla="*/ 30217 h 2049159"/>
                  <a:gd name="connsiteX11" fmla="*/ 753416 w 772522"/>
                  <a:gd name="connsiteY11" fmla="*/ 1165 h 2049159"/>
                  <a:gd name="connsiteX12" fmla="*/ 756950 w 772522"/>
                  <a:gd name="connsiteY12" fmla="*/ 2299 h 2049159"/>
                  <a:gd name="connsiteX13" fmla="*/ 204384 w 772522"/>
                  <a:gd name="connsiteY13" fmla="*/ 1018401 h 2049159"/>
                  <a:gd name="connsiteX14" fmla="*/ 406762 w 772522"/>
                  <a:gd name="connsiteY14" fmla="*/ 1983532 h 2049159"/>
                  <a:gd name="connsiteX15" fmla="*/ 396752 w 772522"/>
                  <a:gd name="connsiteY15" fmla="*/ 2007567 h 2049159"/>
                  <a:gd name="connsiteX16" fmla="*/ 186587 w 772522"/>
                  <a:gd name="connsiteY16" fmla="*/ 1612996 h 2049159"/>
                  <a:gd name="connsiteX17" fmla="*/ 154896 w 772522"/>
                  <a:gd name="connsiteY17" fmla="*/ 1120147 h 2049159"/>
                  <a:gd name="connsiteX18" fmla="*/ 382444 w 772522"/>
                  <a:gd name="connsiteY18" fmla="*/ 619271 h 2049159"/>
                  <a:gd name="connsiteX19" fmla="*/ 572304 w 772522"/>
                  <a:gd name="connsiteY19" fmla="*/ 332639 h 2049159"/>
                  <a:gd name="connsiteX20" fmla="*/ 611519 w 772522"/>
                  <a:gd name="connsiteY20" fmla="*/ 268604 h 2049159"/>
                  <a:gd name="connsiteX21" fmla="*/ 408137 w 772522"/>
                  <a:gd name="connsiteY21" fmla="*/ 525487 h 2049159"/>
                  <a:gd name="connsiteX22" fmla="*/ 140588 w 772522"/>
                  <a:gd name="connsiteY22" fmla="*/ 1012927 h 2049159"/>
                  <a:gd name="connsiteX23" fmla="*/ 350557 w 772522"/>
                  <a:gd name="connsiteY23" fmla="*/ 1973849 h 2049159"/>
                  <a:gd name="connsiteX24" fmla="*/ 390885 w 772522"/>
                  <a:gd name="connsiteY24" fmla="*/ 2021657 h 2049159"/>
                  <a:gd name="connsiteX25" fmla="*/ 379412 w 772522"/>
                  <a:gd name="connsiteY25" fmla="*/ 2049160 h 2049159"/>
                  <a:gd name="connsiteX26" fmla="*/ 117317 w 772522"/>
                  <a:gd name="connsiteY26" fmla="*/ 1582767 h 2049159"/>
                  <a:gd name="connsiteX27" fmla="*/ 303294 w 772522"/>
                  <a:gd name="connsiteY27" fmla="*/ 619315 h 2049159"/>
                  <a:gd name="connsiteX28" fmla="*/ 671300 w 772522"/>
                  <a:gd name="connsiteY28" fmla="*/ 146313 h 2049159"/>
                  <a:gd name="connsiteX29" fmla="*/ 671300 w 772522"/>
                  <a:gd name="connsiteY29" fmla="*/ 146313 h 2049159"/>
                  <a:gd name="connsiteX30" fmla="*/ 768683 w 772522"/>
                  <a:gd name="connsiteY30" fmla="*/ 17152 h 2049159"/>
                  <a:gd name="connsiteX31" fmla="*/ 772523 w 772522"/>
                  <a:gd name="connsiteY31" fmla="*/ 29671 h 2049159"/>
                  <a:gd name="connsiteX32" fmla="*/ 541638 w 772522"/>
                  <a:gd name="connsiteY32" fmla="*/ 557439 h 2049159"/>
                  <a:gd name="connsiteX33" fmla="*/ 319194 w 772522"/>
                  <a:gd name="connsiteY33" fmla="*/ 1060713 h 2049159"/>
                  <a:gd name="connsiteX34" fmla="*/ 294003 w 772522"/>
                  <a:gd name="connsiteY34" fmla="*/ 1559320 h 2049159"/>
                  <a:gd name="connsiteX35" fmla="*/ 338213 w 772522"/>
                  <a:gd name="connsiteY35" fmla="*/ 1710161 h 2049159"/>
                  <a:gd name="connsiteX36" fmla="*/ 427940 w 772522"/>
                  <a:gd name="connsiteY36" fmla="*/ 1932758 h 2049159"/>
                  <a:gd name="connsiteX37" fmla="*/ 424843 w 772522"/>
                  <a:gd name="connsiteY37" fmla="*/ 1940173 h 2049159"/>
                  <a:gd name="connsiteX38" fmla="*/ 288834 w 772522"/>
                  <a:gd name="connsiteY38" fmla="*/ 1648045 h 2049159"/>
                  <a:gd name="connsiteX39" fmla="*/ 459260 w 772522"/>
                  <a:gd name="connsiteY39" fmla="*/ 655258 h 2049159"/>
                  <a:gd name="connsiteX40" fmla="*/ 768683 w 772522"/>
                  <a:gd name="connsiteY40" fmla="*/ 17152 h 2049159"/>
                  <a:gd name="connsiteX41" fmla="*/ 768683 w 772522"/>
                  <a:gd name="connsiteY41" fmla="*/ 17152 h 2049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72522" h="2049159">
                    <a:moveTo>
                      <a:pt x="181004" y="710068"/>
                    </a:moveTo>
                    <a:cubicBezTo>
                      <a:pt x="222356" y="652467"/>
                      <a:pt x="267939" y="597090"/>
                      <a:pt x="314984" y="543393"/>
                    </a:cubicBezTo>
                    <a:cubicBezTo>
                      <a:pt x="217557" y="692620"/>
                      <a:pt x="123206" y="842959"/>
                      <a:pt x="66172" y="1007867"/>
                    </a:cubicBezTo>
                    <a:cubicBezTo>
                      <a:pt x="-55203" y="1358709"/>
                      <a:pt x="69421" y="1722004"/>
                      <a:pt x="284254" y="1993281"/>
                    </a:cubicBezTo>
                    <a:cubicBezTo>
                      <a:pt x="234112" y="1941940"/>
                      <a:pt x="187896" y="1887610"/>
                      <a:pt x="147350" y="1829856"/>
                    </a:cubicBezTo>
                    <a:cubicBezTo>
                      <a:pt x="106674" y="1757642"/>
                      <a:pt x="73129" y="1681808"/>
                      <a:pt x="48352" y="1602461"/>
                    </a:cubicBezTo>
                    <a:cubicBezTo>
                      <a:pt x="-678" y="1445405"/>
                      <a:pt x="-14592" y="1276745"/>
                      <a:pt x="16662" y="1109612"/>
                    </a:cubicBezTo>
                    <a:cubicBezTo>
                      <a:pt x="43031" y="968586"/>
                      <a:pt x="105583" y="836852"/>
                      <a:pt x="181004" y="710068"/>
                    </a:cubicBezTo>
                    <a:lnTo>
                      <a:pt x="181004" y="710068"/>
                    </a:lnTo>
                    <a:close/>
                    <a:moveTo>
                      <a:pt x="671300" y="146313"/>
                    </a:moveTo>
                    <a:cubicBezTo>
                      <a:pt x="698738" y="110195"/>
                      <a:pt x="722598" y="72202"/>
                      <a:pt x="738891" y="30217"/>
                    </a:cubicBezTo>
                    <a:lnTo>
                      <a:pt x="753416" y="1165"/>
                    </a:lnTo>
                    <a:cubicBezTo>
                      <a:pt x="754507" y="-994"/>
                      <a:pt x="757692" y="118"/>
                      <a:pt x="756950" y="2299"/>
                    </a:cubicBezTo>
                    <a:cubicBezTo>
                      <a:pt x="633700" y="365355"/>
                      <a:pt x="329423" y="656916"/>
                      <a:pt x="204384" y="1018401"/>
                    </a:cubicBezTo>
                    <a:cubicBezTo>
                      <a:pt x="86019" y="1360606"/>
                      <a:pt x="201657" y="1714567"/>
                      <a:pt x="406762" y="1983532"/>
                    </a:cubicBezTo>
                    <a:lnTo>
                      <a:pt x="396752" y="2007567"/>
                    </a:lnTo>
                    <a:cubicBezTo>
                      <a:pt x="304428" y="1887807"/>
                      <a:pt x="231298" y="1756159"/>
                      <a:pt x="186587" y="1612996"/>
                    </a:cubicBezTo>
                    <a:cubicBezTo>
                      <a:pt x="137535" y="1455917"/>
                      <a:pt x="123642" y="1287280"/>
                      <a:pt x="154896" y="1120147"/>
                    </a:cubicBezTo>
                    <a:cubicBezTo>
                      <a:pt x="188354" y="941171"/>
                      <a:pt x="280066" y="777157"/>
                      <a:pt x="382444" y="619271"/>
                    </a:cubicBezTo>
                    <a:cubicBezTo>
                      <a:pt x="444734" y="523218"/>
                      <a:pt x="510819" y="429128"/>
                      <a:pt x="572304" y="332639"/>
                    </a:cubicBezTo>
                    <a:cubicBezTo>
                      <a:pt x="585826" y="311418"/>
                      <a:pt x="598868" y="290065"/>
                      <a:pt x="611519" y="268604"/>
                    </a:cubicBezTo>
                    <a:cubicBezTo>
                      <a:pt x="548552" y="357416"/>
                      <a:pt x="475727" y="440971"/>
                      <a:pt x="408137" y="525487"/>
                    </a:cubicBezTo>
                    <a:cubicBezTo>
                      <a:pt x="288899" y="674539"/>
                      <a:pt x="187045" y="830854"/>
                      <a:pt x="140588" y="1012927"/>
                    </a:cubicBezTo>
                    <a:cubicBezTo>
                      <a:pt x="54612" y="1349875"/>
                      <a:pt x="136532" y="1707238"/>
                      <a:pt x="350557" y="1973849"/>
                    </a:cubicBezTo>
                    <a:cubicBezTo>
                      <a:pt x="363643" y="1990141"/>
                      <a:pt x="377079" y="2006084"/>
                      <a:pt x="390885" y="2021657"/>
                    </a:cubicBezTo>
                    <a:lnTo>
                      <a:pt x="379412" y="2049160"/>
                    </a:lnTo>
                    <a:cubicBezTo>
                      <a:pt x="259128" y="1915593"/>
                      <a:pt x="165976" y="1761634"/>
                      <a:pt x="117317" y="1582767"/>
                    </a:cubicBezTo>
                    <a:cubicBezTo>
                      <a:pt x="27632" y="1252885"/>
                      <a:pt x="93086" y="907059"/>
                      <a:pt x="303294" y="619315"/>
                    </a:cubicBezTo>
                    <a:cubicBezTo>
                      <a:pt x="421463" y="457504"/>
                      <a:pt x="560962" y="312181"/>
                      <a:pt x="671300" y="146313"/>
                    </a:cubicBezTo>
                    <a:lnTo>
                      <a:pt x="671300" y="146313"/>
                    </a:lnTo>
                    <a:close/>
                    <a:moveTo>
                      <a:pt x="768683" y="17152"/>
                    </a:moveTo>
                    <a:cubicBezTo>
                      <a:pt x="770015" y="20816"/>
                      <a:pt x="771301" y="25004"/>
                      <a:pt x="772523" y="29671"/>
                    </a:cubicBezTo>
                    <a:cubicBezTo>
                      <a:pt x="712064" y="283675"/>
                      <a:pt x="671693" y="327012"/>
                      <a:pt x="541638" y="557439"/>
                    </a:cubicBezTo>
                    <a:cubicBezTo>
                      <a:pt x="450208" y="719468"/>
                      <a:pt x="367547" y="886143"/>
                      <a:pt x="319194" y="1060713"/>
                    </a:cubicBezTo>
                    <a:cubicBezTo>
                      <a:pt x="273174" y="1226843"/>
                      <a:pt x="260044" y="1396506"/>
                      <a:pt x="294003" y="1559320"/>
                    </a:cubicBezTo>
                    <a:cubicBezTo>
                      <a:pt x="304734" y="1610837"/>
                      <a:pt x="319674" y="1661175"/>
                      <a:pt x="338213" y="1710161"/>
                    </a:cubicBezTo>
                    <a:cubicBezTo>
                      <a:pt x="357384" y="1787893"/>
                      <a:pt x="387243" y="1862768"/>
                      <a:pt x="427940" y="1932758"/>
                    </a:cubicBezTo>
                    <a:lnTo>
                      <a:pt x="424843" y="1940173"/>
                    </a:lnTo>
                    <a:cubicBezTo>
                      <a:pt x="366435" y="1849137"/>
                      <a:pt x="319630" y="1751426"/>
                      <a:pt x="288834" y="1648045"/>
                    </a:cubicBezTo>
                    <a:cubicBezTo>
                      <a:pt x="190448" y="1317880"/>
                      <a:pt x="291233" y="973276"/>
                      <a:pt x="459260" y="655258"/>
                    </a:cubicBezTo>
                    <a:cubicBezTo>
                      <a:pt x="590297" y="407165"/>
                      <a:pt x="671781" y="290524"/>
                      <a:pt x="768683" y="17152"/>
                    </a:cubicBezTo>
                    <a:lnTo>
                      <a:pt x="768683" y="17152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24" name="Freeform: Shape 1823">
                <a:extLst>
                  <a:ext uri="{FF2B5EF4-FFF2-40B4-BE49-F238E27FC236}">
                    <a16:creationId xmlns:a16="http://schemas.microsoft.com/office/drawing/2014/main" id="{F79CA396-3D73-4425-827E-6D75DDCB97AA}"/>
                  </a:ext>
                </a:extLst>
              </p:cNvPr>
              <p:cNvSpPr/>
              <p:nvPr/>
            </p:nvSpPr>
            <p:spPr>
              <a:xfrm>
                <a:off x="8736130" y="5147392"/>
                <a:ext cx="506874" cy="2175487"/>
              </a:xfrm>
              <a:custGeom>
                <a:avLst/>
                <a:gdLst>
                  <a:gd name="connsiteX0" fmla="*/ 35182 w 506874"/>
                  <a:gd name="connsiteY0" fmla="*/ 1388940 h 2175487"/>
                  <a:gd name="connsiteX1" fmla="*/ 2968 w 506874"/>
                  <a:gd name="connsiteY1" fmla="*/ 951838 h 2175487"/>
                  <a:gd name="connsiteX2" fmla="*/ 114572 w 506874"/>
                  <a:gd name="connsiteY2" fmla="*/ 507866 h 2175487"/>
                  <a:gd name="connsiteX3" fmla="*/ 168139 w 506874"/>
                  <a:gd name="connsiteY3" fmla="*/ 260602 h 2175487"/>
                  <a:gd name="connsiteX4" fmla="*/ 183514 w 506874"/>
                  <a:gd name="connsiteY4" fmla="*/ 7427 h 2175487"/>
                  <a:gd name="connsiteX5" fmla="*/ 202337 w 506874"/>
                  <a:gd name="connsiteY5" fmla="*/ 5268 h 2175487"/>
                  <a:gd name="connsiteX6" fmla="*/ 210319 w 506874"/>
                  <a:gd name="connsiteY6" fmla="*/ 23916 h 2175487"/>
                  <a:gd name="connsiteX7" fmla="*/ 394312 w 506874"/>
                  <a:gd name="connsiteY7" fmla="*/ 481214 h 2175487"/>
                  <a:gd name="connsiteX8" fmla="*/ 408554 w 506874"/>
                  <a:gd name="connsiteY8" fmla="*/ 1009527 h 2175487"/>
                  <a:gd name="connsiteX9" fmla="*/ 363646 w 506874"/>
                  <a:gd name="connsiteY9" fmla="*/ 1538996 h 2175487"/>
                  <a:gd name="connsiteX10" fmla="*/ 479023 w 506874"/>
                  <a:gd name="connsiteY10" fmla="*/ 2025759 h 2175487"/>
                  <a:gd name="connsiteX11" fmla="*/ 506875 w 506874"/>
                  <a:gd name="connsiteY11" fmla="*/ 2087570 h 2175487"/>
                  <a:gd name="connsiteX12" fmla="*/ 434639 w 506874"/>
                  <a:gd name="connsiteY12" fmla="*/ 2175488 h 2175487"/>
                  <a:gd name="connsiteX13" fmla="*/ 35182 w 506874"/>
                  <a:gd name="connsiteY13" fmla="*/ 1388940 h 2175487"/>
                  <a:gd name="connsiteX14" fmla="*/ 35182 w 506874"/>
                  <a:gd name="connsiteY14" fmla="*/ 1388940 h 217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6874" h="2175487">
                    <a:moveTo>
                      <a:pt x="35182" y="1388940"/>
                    </a:moveTo>
                    <a:cubicBezTo>
                      <a:pt x="5062" y="1245777"/>
                      <a:pt x="-5865" y="1098731"/>
                      <a:pt x="2968" y="951838"/>
                    </a:cubicBezTo>
                    <a:cubicBezTo>
                      <a:pt x="12259" y="797312"/>
                      <a:pt x="67723" y="656329"/>
                      <a:pt x="114572" y="507866"/>
                    </a:cubicBezTo>
                    <a:cubicBezTo>
                      <a:pt x="140156" y="426862"/>
                      <a:pt x="158694" y="343961"/>
                      <a:pt x="168139" y="260602"/>
                    </a:cubicBezTo>
                    <a:cubicBezTo>
                      <a:pt x="177669" y="176436"/>
                      <a:pt x="170189" y="90874"/>
                      <a:pt x="183514" y="7427"/>
                    </a:cubicBezTo>
                    <a:cubicBezTo>
                      <a:pt x="184976" y="-1777"/>
                      <a:pt x="198694" y="-2344"/>
                      <a:pt x="202337" y="5268"/>
                    </a:cubicBezTo>
                    <a:cubicBezTo>
                      <a:pt x="205259" y="11353"/>
                      <a:pt x="207855" y="17591"/>
                      <a:pt x="210319" y="23916"/>
                    </a:cubicBezTo>
                    <a:cubicBezTo>
                      <a:pt x="296404" y="168148"/>
                      <a:pt x="356645" y="311944"/>
                      <a:pt x="394312" y="481214"/>
                    </a:cubicBezTo>
                    <a:cubicBezTo>
                      <a:pt x="433025" y="655152"/>
                      <a:pt x="435075" y="831663"/>
                      <a:pt x="408554" y="1009527"/>
                    </a:cubicBezTo>
                    <a:cubicBezTo>
                      <a:pt x="382033" y="1187478"/>
                      <a:pt x="349165" y="1360041"/>
                      <a:pt x="363646" y="1538996"/>
                    </a:cubicBezTo>
                    <a:cubicBezTo>
                      <a:pt x="377169" y="1706216"/>
                      <a:pt x="413723" y="1870535"/>
                      <a:pt x="479023" y="2025759"/>
                    </a:cubicBezTo>
                    <a:cubicBezTo>
                      <a:pt x="487813" y="2046632"/>
                      <a:pt x="497126" y="2067243"/>
                      <a:pt x="506875" y="2087570"/>
                    </a:cubicBezTo>
                    <a:lnTo>
                      <a:pt x="434639" y="2175488"/>
                    </a:lnTo>
                    <a:cubicBezTo>
                      <a:pt x="244954" y="1928965"/>
                      <a:pt x="86502" y="1632736"/>
                      <a:pt x="35182" y="1388940"/>
                    </a:cubicBezTo>
                    <a:lnTo>
                      <a:pt x="35182" y="1388940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25" name="Freeform: Shape 1824">
                <a:extLst>
                  <a:ext uri="{FF2B5EF4-FFF2-40B4-BE49-F238E27FC236}">
                    <a16:creationId xmlns:a16="http://schemas.microsoft.com/office/drawing/2014/main" id="{EFAE4527-E2AD-41B4-907D-C91F4A236514}"/>
                  </a:ext>
                </a:extLst>
              </p:cNvPr>
              <p:cNvSpPr/>
              <p:nvPr/>
            </p:nvSpPr>
            <p:spPr>
              <a:xfrm>
                <a:off x="8736127" y="5147425"/>
                <a:ext cx="458240" cy="2175498"/>
              </a:xfrm>
              <a:custGeom>
                <a:avLst/>
                <a:gdLst>
                  <a:gd name="connsiteX0" fmla="*/ 35184 w 458240"/>
                  <a:gd name="connsiteY0" fmla="*/ 1388907 h 2175498"/>
                  <a:gd name="connsiteX1" fmla="*/ 2970 w 458240"/>
                  <a:gd name="connsiteY1" fmla="*/ 951805 h 2175498"/>
                  <a:gd name="connsiteX2" fmla="*/ 114575 w 458240"/>
                  <a:gd name="connsiteY2" fmla="*/ 507834 h 2175498"/>
                  <a:gd name="connsiteX3" fmla="*/ 168141 w 458240"/>
                  <a:gd name="connsiteY3" fmla="*/ 260613 h 2175498"/>
                  <a:gd name="connsiteX4" fmla="*/ 183517 w 458240"/>
                  <a:gd name="connsiteY4" fmla="*/ 7438 h 2175498"/>
                  <a:gd name="connsiteX5" fmla="*/ 202362 w 458240"/>
                  <a:gd name="connsiteY5" fmla="*/ 5257 h 2175498"/>
                  <a:gd name="connsiteX6" fmla="*/ 210343 w 458240"/>
                  <a:gd name="connsiteY6" fmla="*/ 23905 h 2175498"/>
                  <a:gd name="connsiteX7" fmla="*/ 245589 w 458240"/>
                  <a:gd name="connsiteY7" fmla="*/ 85606 h 2175498"/>
                  <a:gd name="connsiteX8" fmla="*/ 245677 w 458240"/>
                  <a:gd name="connsiteY8" fmla="*/ 85759 h 2175498"/>
                  <a:gd name="connsiteX9" fmla="*/ 245698 w 458240"/>
                  <a:gd name="connsiteY9" fmla="*/ 85824 h 2175498"/>
                  <a:gd name="connsiteX10" fmla="*/ 243910 w 458240"/>
                  <a:gd name="connsiteY10" fmla="*/ 903125 h 2175498"/>
                  <a:gd name="connsiteX11" fmla="*/ 250933 w 458240"/>
                  <a:gd name="connsiteY11" fmla="*/ 1543216 h 2175498"/>
                  <a:gd name="connsiteX12" fmla="*/ 458240 w 458240"/>
                  <a:gd name="connsiteY12" fmla="*/ 2146883 h 2175498"/>
                  <a:gd name="connsiteX13" fmla="*/ 434729 w 458240"/>
                  <a:gd name="connsiteY13" fmla="*/ 2175499 h 2175498"/>
                  <a:gd name="connsiteX14" fmla="*/ 35184 w 458240"/>
                  <a:gd name="connsiteY14" fmla="*/ 1388907 h 2175498"/>
                  <a:gd name="connsiteX15" fmla="*/ 35184 w 458240"/>
                  <a:gd name="connsiteY15" fmla="*/ 1388907 h 217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8240" h="2175498">
                    <a:moveTo>
                      <a:pt x="35184" y="1388907"/>
                    </a:moveTo>
                    <a:cubicBezTo>
                      <a:pt x="5043" y="1245744"/>
                      <a:pt x="-5863" y="1098699"/>
                      <a:pt x="2970" y="951805"/>
                    </a:cubicBezTo>
                    <a:cubicBezTo>
                      <a:pt x="12283" y="797301"/>
                      <a:pt x="67726" y="656297"/>
                      <a:pt x="114575" y="507834"/>
                    </a:cubicBezTo>
                    <a:cubicBezTo>
                      <a:pt x="140158" y="426830"/>
                      <a:pt x="158697" y="343928"/>
                      <a:pt x="168141" y="260613"/>
                    </a:cubicBezTo>
                    <a:cubicBezTo>
                      <a:pt x="177671" y="176425"/>
                      <a:pt x="170191" y="90863"/>
                      <a:pt x="183517" y="7438"/>
                    </a:cubicBezTo>
                    <a:cubicBezTo>
                      <a:pt x="185001" y="-1788"/>
                      <a:pt x="198718" y="-2333"/>
                      <a:pt x="202362" y="5257"/>
                    </a:cubicBezTo>
                    <a:cubicBezTo>
                      <a:pt x="205284" y="11342"/>
                      <a:pt x="207901" y="17580"/>
                      <a:pt x="210343" y="23905"/>
                    </a:cubicBezTo>
                    <a:cubicBezTo>
                      <a:pt x="222623" y="44472"/>
                      <a:pt x="234378" y="64974"/>
                      <a:pt x="245589" y="85606"/>
                    </a:cubicBezTo>
                    <a:lnTo>
                      <a:pt x="245677" y="85759"/>
                    </a:lnTo>
                    <a:lnTo>
                      <a:pt x="245698" y="85824"/>
                    </a:lnTo>
                    <a:cubicBezTo>
                      <a:pt x="249013" y="92847"/>
                      <a:pt x="336452" y="416012"/>
                      <a:pt x="243910" y="903125"/>
                    </a:cubicBezTo>
                    <a:cubicBezTo>
                      <a:pt x="206767" y="1098546"/>
                      <a:pt x="203823" y="1267554"/>
                      <a:pt x="250933" y="1543216"/>
                    </a:cubicBezTo>
                    <a:cubicBezTo>
                      <a:pt x="287509" y="1757350"/>
                      <a:pt x="354924" y="1968431"/>
                      <a:pt x="458240" y="2146883"/>
                    </a:cubicBezTo>
                    <a:lnTo>
                      <a:pt x="434729" y="2175499"/>
                    </a:lnTo>
                    <a:cubicBezTo>
                      <a:pt x="244935" y="1928954"/>
                      <a:pt x="86505" y="1632704"/>
                      <a:pt x="35184" y="1388907"/>
                    </a:cubicBezTo>
                    <a:lnTo>
                      <a:pt x="35184" y="1388907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26" name="Freeform: Shape 1825">
                <a:extLst>
                  <a:ext uri="{FF2B5EF4-FFF2-40B4-BE49-F238E27FC236}">
                    <a16:creationId xmlns:a16="http://schemas.microsoft.com/office/drawing/2014/main" id="{7B29030C-292F-4B2F-B026-ADA7369C4498}"/>
                  </a:ext>
                </a:extLst>
              </p:cNvPr>
              <p:cNvSpPr/>
              <p:nvPr/>
            </p:nvSpPr>
            <p:spPr>
              <a:xfrm>
                <a:off x="8938802" y="5230325"/>
                <a:ext cx="273428" cy="2063394"/>
              </a:xfrm>
              <a:custGeom>
                <a:avLst/>
                <a:gdLst>
                  <a:gd name="connsiteX0" fmla="*/ 43002 w 273428"/>
                  <a:gd name="connsiteY0" fmla="*/ 3142 h 2063394"/>
                  <a:gd name="connsiteX1" fmla="*/ 74256 w 273428"/>
                  <a:gd name="connsiteY1" fmla="*/ 63797 h 2063394"/>
                  <a:gd name="connsiteX2" fmla="*/ 46099 w 273428"/>
                  <a:gd name="connsiteY2" fmla="*/ 864150 h 2063394"/>
                  <a:gd name="connsiteX3" fmla="*/ 36480 w 273428"/>
                  <a:gd name="connsiteY3" fmla="*/ 1394230 h 2063394"/>
                  <a:gd name="connsiteX4" fmla="*/ 205423 w 273428"/>
                  <a:gd name="connsiteY4" fmla="*/ 1909020 h 2063394"/>
                  <a:gd name="connsiteX5" fmla="*/ 273428 w 273428"/>
                  <a:gd name="connsiteY5" fmla="*/ 2042173 h 2063394"/>
                  <a:gd name="connsiteX6" fmla="*/ 255980 w 273428"/>
                  <a:gd name="connsiteY6" fmla="*/ 2063394 h 2063394"/>
                  <a:gd name="connsiteX7" fmla="*/ 31399 w 273428"/>
                  <a:gd name="connsiteY7" fmla="*/ 1499421 h 2063394"/>
                  <a:gd name="connsiteX8" fmla="*/ 70156 w 273428"/>
                  <a:gd name="connsiteY8" fmla="*/ 475315 h 2063394"/>
                  <a:gd name="connsiteX9" fmla="*/ 43002 w 273428"/>
                  <a:gd name="connsiteY9" fmla="*/ 3142 h 2063394"/>
                  <a:gd name="connsiteX10" fmla="*/ 43002 w 273428"/>
                  <a:gd name="connsiteY10" fmla="*/ 3142 h 206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428" h="2063394">
                    <a:moveTo>
                      <a:pt x="43002" y="3142"/>
                    </a:moveTo>
                    <a:cubicBezTo>
                      <a:pt x="53885" y="23229"/>
                      <a:pt x="64311" y="43448"/>
                      <a:pt x="74256" y="63797"/>
                    </a:cubicBezTo>
                    <a:cubicBezTo>
                      <a:pt x="133667" y="321944"/>
                      <a:pt x="80013" y="602600"/>
                      <a:pt x="46099" y="864150"/>
                    </a:cubicBezTo>
                    <a:cubicBezTo>
                      <a:pt x="23154" y="1041098"/>
                      <a:pt x="9610" y="1218722"/>
                      <a:pt x="36480" y="1394230"/>
                    </a:cubicBezTo>
                    <a:cubicBezTo>
                      <a:pt x="63896" y="1573337"/>
                      <a:pt x="126928" y="1745050"/>
                      <a:pt x="205423" y="1909020"/>
                    </a:cubicBezTo>
                    <a:cubicBezTo>
                      <a:pt x="226929" y="1953949"/>
                      <a:pt x="249764" y="1998268"/>
                      <a:pt x="273428" y="2042173"/>
                    </a:cubicBezTo>
                    <a:lnTo>
                      <a:pt x="255980" y="2063394"/>
                    </a:lnTo>
                    <a:cubicBezTo>
                      <a:pt x="157288" y="1883938"/>
                      <a:pt x="76154" y="1696303"/>
                      <a:pt x="31399" y="1499421"/>
                    </a:cubicBezTo>
                    <a:cubicBezTo>
                      <a:pt x="-46115" y="1158634"/>
                      <a:pt x="40646" y="819483"/>
                      <a:pt x="70156" y="475315"/>
                    </a:cubicBezTo>
                    <a:cubicBezTo>
                      <a:pt x="80363" y="356557"/>
                      <a:pt x="38444" y="-39105"/>
                      <a:pt x="43002" y="3142"/>
                    </a:cubicBezTo>
                    <a:lnTo>
                      <a:pt x="43002" y="314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27" name="Freeform: Shape 1826">
                <a:extLst>
                  <a:ext uri="{FF2B5EF4-FFF2-40B4-BE49-F238E27FC236}">
                    <a16:creationId xmlns:a16="http://schemas.microsoft.com/office/drawing/2014/main" id="{99DA0A17-D1B1-4D48-A2B9-D1C66808614A}"/>
                  </a:ext>
                </a:extLst>
              </p:cNvPr>
              <p:cNvSpPr/>
              <p:nvPr/>
            </p:nvSpPr>
            <p:spPr>
              <a:xfrm>
                <a:off x="8801996" y="5147405"/>
                <a:ext cx="387159" cy="2172529"/>
              </a:xfrm>
              <a:custGeom>
                <a:avLst/>
                <a:gdLst>
                  <a:gd name="connsiteX0" fmla="*/ 123428 w 387159"/>
                  <a:gd name="connsiteY0" fmla="*/ 652 h 2172529"/>
                  <a:gd name="connsiteX1" fmla="*/ 128030 w 387159"/>
                  <a:gd name="connsiteY1" fmla="*/ 20 h 2172529"/>
                  <a:gd name="connsiteX2" fmla="*/ 129426 w 387159"/>
                  <a:gd name="connsiteY2" fmla="*/ 347656 h 2172529"/>
                  <a:gd name="connsiteX3" fmla="*/ 33591 w 387159"/>
                  <a:gd name="connsiteY3" fmla="*/ 753896 h 2172529"/>
                  <a:gd name="connsiteX4" fmla="*/ 42992 w 387159"/>
                  <a:gd name="connsiteY4" fmla="*/ 1187682 h 2172529"/>
                  <a:gd name="connsiteX5" fmla="*/ 387159 w 387159"/>
                  <a:gd name="connsiteY5" fmla="*/ 2153184 h 2172529"/>
                  <a:gd name="connsiteX6" fmla="*/ 371282 w 387159"/>
                  <a:gd name="connsiteY6" fmla="*/ 2172530 h 2172529"/>
                  <a:gd name="connsiteX7" fmla="*/ 34442 w 387159"/>
                  <a:gd name="connsiteY7" fmla="*/ 1345568 h 2172529"/>
                  <a:gd name="connsiteX8" fmla="*/ 222 w 387159"/>
                  <a:gd name="connsiteY8" fmla="*/ 856557 h 2172529"/>
                  <a:gd name="connsiteX9" fmla="*/ 78565 w 387159"/>
                  <a:gd name="connsiteY9" fmla="*/ 456228 h 2172529"/>
                  <a:gd name="connsiteX10" fmla="*/ 123428 w 387159"/>
                  <a:gd name="connsiteY10" fmla="*/ 652 h 2172529"/>
                  <a:gd name="connsiteX11" fmla="*/ 123428 w 387159"/>
                  <a:gd name="connsiteY11" fmla="*/ 652 h 217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7159" h="2172529">
                    <a:moveTo>
                      <a:pt x="123428" y="652"/>
                    </a:moveTo>
                    <a:cubicBezTo>
                      <a:pt x="124868" y="129"/>
                      <a:pt x="126460" y="-67"/>
                      <a:pt x="128030" y="20"/>
                    </a:cubicBezTo>
                    <a:cubicBezTo>
                      <a:pt x="154704" y="115310"/>
                      <a:pt x="151782" y="229880"/>
                      <a:pt x="129426" y="347656"/>
                    </a:cubicBezTo>
                    <a:cubicBezTo>
                      <a:pt x="103537" y="484014"/>
                      <a:pt x="50386" y="616316"/>
                      <a:pt x="33591" y="753896"/>
                    </a:cubicBezTo>
                    <a:cubicBezTo>
                      <a:pt x="16078" y="897343"/>
                      <a:pt x="31127" y="1044999"/>
                      <a:pt x="42992" y="1187682"/>
                    </a:cubicBezTo>
                    <a:cubicBezTo>
                      <a:pt x="74398" y="1565329"/>
                      <a:pt x="204062" y="1852485"/>
                      <a:pt x="387159" y="2153184"/>
                    </a:cubicBezTo>
                    <a:lnTo>
                      <a:pt x="371282" y="2172530"/>
                    </a:lnTo>
                    <a:cubicBezTo>
                      <a:pt x="213767" y="1901514"/>
                      <a:pt x="58324" y="1545023"/>
                      <a:pt x="34442" y="1345568"/>
                    </a:cubicBezTo>
                    <a:cubicBezTo>
                      <a:pt x="16950" y="1199482"/>
                      <a:pt x="-2287" y="1004104"/>
                      <a:pt x="222" y="856557"/>
                    </a:cubicBezTo>
                    <a:cubicBezTo>
                      <a:pt x="2576" y="718541"/>
                      <a:pt x="43254" y="590034"/>
                      <a:pt x="78565" y="456228"/>
                    </a:cubicBezTo>
                    <a:cubicBezTo>
                      <a:pt x="117453" y="308811"/>
                      <a:pt x="147201" y="150860"/>
                      <a:pt x="123428" y="652"/>
                    </a:cubicBezTo>
                    <a:lnTo>
                      <a:pt x="123428" y="652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28" name="Freeform: Shape 1827">
                <a:extLst>
                  <a:ext uri="{FF2B5EF4-FFF2-40B4-BE49-F238E27FC236}">
                    <a16:creationId xmlns:a16="http://schemas.microsoft.com/office/drawing/2014/main" id="{1ED86CF5-02B6-41BA-81FD-62D02AA921B7}"/>
                  </a:ext>
                </a:extLst>
              </p:cNvPr>
              <p:cNvSpPr/>
              <p:nvPr/>
            </p:nvSpPr>
            <p:spPr>
              <a:xfrm>
                <a:off x="9011095" y="5303806"/>
                <a:ext cx="231953" cy="1935736"/>
              </a:xfrm>
              <a:custGeom>
                <a:avLst/>
                <a:gdLst>
                  <a:gd name="connsiteX0" fmla="*/ 6653 w 231953"/>
                  <a:gd name="connsiteY0" fmla="*/ 0 h 1935736"/>
                  <a:gd name="connsiteX1" fmla="*/ 61331 w 231953"/>
                  <a:gd name="connsiteY1" fmla="*/ 128441 h 1935736"/>
                  <a:gd name="connsiteX2" fmla="*/ 42007 w 231953"/>
                  <a:gd name="connsiteY2" fmla="*/ 782404 h 1935736"/>
                  <a:gd name="connsiteX3" fmla="*/ 108420 w 231953"/>
                  <a:gd name="connsiteY3" fmla="*/ 1538897 h 1935736"/>
                  <a:gd name="connsiteX4" fmla="*/ 204101 w 231953"/>
                  <a:gd name="connsiteY4" fmla="*/ 1869346 h 1935736"/>
                  <a:gd name="connsiteX5" fmla="*/ 231953 w 231953"/>
                  <a:gd name="connsiteY5" fmla="*/ 1931156 h 1935736"/>
                  <a:gd name="connsiteX6" fmla="*/ 228203 w 231953"/>
                  <a:gd name="connsiteY6" fmla="*/ 1935737 h 1935736"/>
                  <a:gd name="connsiteX7" fmla="*/ 32215 w 231953"/>
                  <a:gd name="connsiteY7" fmla="*/ 1349561 h 1935736"/>
                  <a:gd name="connsiteX8" fmla="*/ 1614 w 231953"/>
                  <a:gd name="connsiteY8" fmla="*/ 906963 h 1935736"/>
                  <a:gd name="connsiteX9" fmla="*/ 43730 w 231953"/>
                  <a:gd name="connsiteY9" fmla="*/ 416731 h 1935736"/>
                  <a:gd name="connsiteX10" fmla="*/ 6653 w 231953"/>
                  <a:gd name="connsiteY10" fmla="*/ 0 h 1935736"/>
                  <a:gd name="connsiteX11" fmla="*/ 6653 w 231953"/>
                  <a:gd name="connsiteY11" fmla="*/ 0 h 1935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53" h="1935736">
                    <a:moveTo>
                      <a:pt x="6653" y="0"/>
                    </a:moveTo>
                    <a:cubicBezTo>
                      <a:pt x="26892" y="42116"/>
                      <a:pt x="45126" y="84864"/>
                      <a:pt x="61331" y="128441"/>
                    </a:cubicBezTo>
                    <a:cubicBezTo>
                      <a:pt x="98823" y="341921"/>
                      <a:pt x="60394" y="571694"/>
                      <a:pt x="42007" y="782404"/>
                    </a:cubicBezTo>
                    <a:cubicBezTo>
                      <a:pt x="19695" y="1037781"/>
                      <a:pt x="40066" y="1292505"/>
                      <a:pt x="108420" y="1538897"/>
                    </a:cubicBezTo>
                    <a:cubicBezTo>
                      <a:pt x="128006" y="1652005"/>
                      <a:pt x="159282" y="1762824"/>
                      <a:pt x="204101" y="1869346"/>
                    </a:cubicBezTo>
                    <a:cubicBezTo>
                      <a:pt x="212892" y="1890218"/>
                      <a:pt x="222205" y="1910829"/>
                      <a:pt x="231953" y="1931156"/>
                    </a:cubicBezTo>
                    <a:lnTo>
                      <a:pt x="228203" y="1935737"/>
                    </a:lnTo>
                    <a:cubicBezTo>
                      <a:pt x="131517" y="1750327"/>
                      <a:pt x="68049" y="1548951"/>
                      <a:pt x="32215" y="1349561"/>
                    </a:cubicBezTo>
                    <a:cubicBezTo>
                      <a:pt x="5955" y="1203540"/>
                      <a:pt x="-4275" y="1055143"/>
                      <a:pt x="1614" y="906963"/>
                    </a:cubicBezTo>
                    <a:cubicBezTo>
                      <a:pt x="8114" y="743189"/>
                      <a:pt x="33697" y="580352"/>
                      <a:pt x="43730" y="416731"/>
                    </a:cubicBezTo>
                    <a:cubicBezTo>
                      <a:pt x="52454" y="275160"/>
                      <a:pt x="44080" y="135355"/>
                      <a:pt x="6653" y="0"/>
                    </a:cubicBezTo>
                    <a:lnTo>
                      <a:pt x="6653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29" name="Freeform: Shape 1828">
                <a:extLst>
                  <a:ext uri="{FF2B5EF4-FFF2-40B4-BE49-F238E27FC236}">
                    <a16:creationId xmlns:a16="http://schemas.microsoft.com/office/drawing/2014/main" id="{9E5EA18F-9788-4BD0-996A-9C2BFB7C9860}"/>
                  </a:ext>
                </a:extLst>
              </p:cNvPr>
              <p:cNvSpPr/>
              <p:nvPr/>
            </p:nvSpPr>
            <p:spPr>
              <a:xfrm>
                <a:off x="5589076" y="5783755"/>
                <a:ext cx="1379121" cy="1609332"/>
              </a:xfrm>
              <a:custGeom>
                <a:avLst/>
                <a:gdLst>
                  <a:gd name="connsiteX0" fmla="*/ 1335878 w 1379121"/>
                  <a:gd name="connsiteY0" fmla="*/ 863221 h 1609332"/>
                  <a:gd name="connsiteX1" fmla="*/ 1073041 w 1379121"/>
                  <a:gd name="connsiteY1" fmla="*/ 479468 h 1609332"/>
                  <a:gd name="connsiteX2" fmla="*/ 593541 w 1379121"/>
                  <a:gd name="connsiteY2" fmla="*/ 237067 h 1609332"/>
                  <a:gd name="connsiteX3" fmla="*/ 292361 w 1379121"/>
                  <a:gd name="connsiteY3" fmla="*/ 140163 h 1609332"/>
                  <a:gd name="connsiteX4" fmla="*/ 18662 w 1379121"/>
                  <a:gd name="connsiteY4" fmla="*/ 6902 h 1609332"/>
                  <a:gd name="connsiteX5" fmla="*/ 256417 w 1379121"/>
                  <a:gd name="connsiteY5" fmla="*/ 404374 h 1609332"/>
                  <a:gd name="connsiteX6" fmla="*/ 514281 w 1379121"/>
                  <a:gd name="connsiteY6" fmla="*/ 583918 h 1609332"/>
                  <a:gd name="connsiteX7" fmla="*/ 769550 w 1379121"/>
                  <a:gd name="connsiteY7" fmla="*/ 740254 h 1609332"/>
                  <a:gd name="connsiteX8" fmla="*/ 1162573 w 1379121"/>
                  <a:gd name="connsiteY8" fmla="*/ 1516050 h 1609332"/>
                  <a:gd name="connsiteX9" fmla="*/ 1278582 w 1379121"/>
                  <a:gd name="connsiteY9" fmla="*/ 1609332 h 1609332"/>
                  <a:gd name="connsiteX10" fmla="*/ 1335878 w 1379121"/>
                  <a:gd name="connsiteY10" fmla="*/ 863221 h 1609332"/>
                  <a:gd name="connsiteX11" fmla="*/ 1335878 w 1379121"/>
                  <a:gd name="connsiteY11" fmla="*/ 863221 h 1609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9121" h="1609332">
                    <a:moveTo>
                      <a:pt x="1335878" y="863221"/>
                    </a:moveTo>
                    <a:cubicBezTo>
                      <a:pt x="1286369" y="716525"/>
                      <a:pt x="1194416" y="583787"/>
                      <a:pt x="1073041" y="479468"/>
                    </a:cubicBezTo>
                    <a:cubicBezTo>
                      <a:pt x="939256" y="364483"/>
                      <a:pt x="766606" y="294930"/>
                      <a:pt x="593541" y="237067"/>
                    </a:cubicBezTo>
                    <a:cubicBezTo>
                      <a:pt x="493649" y="203675"/>
                      <a:pt x="391859" y="174406"/>
                      <a:pt x="292361" y="140163"/>
                    </a:cubicBezTo>
                    <a:cubicBezTo>
                      <a:pt x="193691" y="106161"/>
                      <a:pt x="92032" y="77197"/>
                      <a:pt x="18662" y="6902"/>
                    </a:cubicBezTo>
                    <a:cubicBezTo>
                      <a:pt x="-37477" y="-46860"/>
                      <a:pt x="30571" y="225551"/>
                      <a:pt x="256417" y="404374"/>
                    </a:cubicBezTo>
                    <a:cubicBezTo>
                      <a:pt x="338184" y="469151"/>
                      <a:pt x="423965" y="528846"/>
                      <a:pt x="514281" y="583918"/>
                    </a:cubicBezTo>
                    <a:cubicBezTo>
                      <a:pt x="599517" y="635870"/>
                      <a:pt x="687870" y="683831"/>
                      <a:pt x="769550" y="740254"/>
                    </a:cubicBezTo>
                    <a:cubicBezTo>
                      <a:pt x="1032889" y="922218"/>
                      <a:pt x="1181657" y="1210835"/>
                      <a:pt x="1162573" y="1516050"/>
                    </a:cubicBezTo>
                    <a:lnTo>
                      <a:pt x="1278582" y="1609332"/>
                    </a:lnTo>
                    <a:cubicBezTo>
                      <a:pt x="1373436" y="1364620"/>
                      <a:pt x="1418539" y="1108108"/>
                      <a:pt x="1335878" y="863221"/>
                    </a:cubicBezTo>
                    <a:lnTo>
                      <a:pt x="1335878" y="863221"/>
                    </a:lnTo>
                    <a:close/>
                  </a:path>
                </a:pathLst>
              </a:custGeom>
              <a:solidFill>
                <a:srgbClr val="2E77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30" name="Freeform: Shape 1829">
                <a:extLst>
                  <a:ext uri="{FF2B5EF4-FFF2-40B4-BE49-F238E27FC236}">
                    <a16:creationId xmlns:a16="http://schemas.microsoft.com/office/drawing/2014/main" id="{BEA35AEB-7DA6-413E-A7D7-6EAA9DA70C36}"/>
                  </a:ext>
                </a:extLst>
              </p:cNvPr>
              <p:cNvSpPr/>
              <p:nvPr/>
            </p:nvSpPr>
            <p:spPr>
              <a:xfrm>
                <a:off x="5595307" y="5783755"/>
                <a:ext cx="1372896" cy="1609332"/>
              </a:xfrm>
              <a:custGeom>
                <a:avLst/>
                <a:gdLst>
                  <a:gd name="connsiteX0" fmla="*/ 1329648 w 1372896"/>
                  <a:gd name="connsiteY0" fmla="*/ 863199 h 1609332"/>
                  <a:gd name="connsiteX1" fmla="*/ 1066811 w 1372896"/>
                  <a:gd name="connsiteY1" fmla="*/ 479446 h 1609332"/>
                  <a:gd name="connsiteX2" fmla="*/ 587310 w 1372896"/>
                  <a:gd name="connsiteY2" fmla="*/ 237023 h 1609332"/>
                  <a:gd name="connsiteX3" fmla="*/ 286152 w 1372896"/>
                  <a:gd name="connsiteY3" fmla="*/ 140098 h 1609332"/>
                  <a:gd name="connsiteX4" fmla="*/ 111735 w 1372896"/>
                  <a:gd name="connsiteY4" fmla="*/ 74165 h 1609332"/>
                  <a:gd name="connsiteX5" fmla="*/ 652261 w 1372896"/>
                  <a:gd name="connsiteY5" fmla="*/ 391572 h 1609332"/>
                  <a:gd name="connsiteX6" fmla="*/ 1287096 w 1372896"/>
                  <a:gd name="connsiteY6" fmla="*/ 1246517 h 1609332"/>
                  <a:gd name="connsiteX7" fmla="*/ 1247030 w 1372896"/>
                  <a:gd name="connsiteY7" fmla="*/ 1588962 h 1609332"/>
                  <a:gd name="connsiteX8" fmla="*/ 1272352 w 1372896"/>
                  <a:gd name="connsiteY8" fmla="*/ 1609332 h 1609332"/>
                  <a:gd name="connsiteX9" fmla="*/ 1329648 w 1372896"/>
                  <a:gd name="connsiteY9" fmla="*/ 863199 h 1609332"/>
                  <a:gd name="connsiteX10" fmla="*/ 1329648 w 1372896"/>
                  <a:gd name="connsiteY10" fmla="*/ 863199 h 1609332"/>
                  <a:gd name="connsiteX11" fmla="*/ 18321 w 1372896"/>
                  <a:gd name="connsiteY11" fmla="*/ 12377 h 1609332"/>
                  <a:gd name="connsiteX12" fmla="*/ 12454 w 1372896"/>
                  <a:gd name="connsiteY12" fmla="*/ 6902 h 1609332"/>
                  <a:gd name="connsiteX13" fmla="*/ 0 w 1372896"/>
                  <a:gd name="connsiteY13" fmla="*/ 32 h 1609332"/>
                  <a:gd name="connsiteX14" fmla="*/ 18321 w 1372896"/>
                  <a:gd name="connsiteY14" fmla="*/ 12377 h 1609332"/>
                  <a:gd name="connsiteX15" fmla="*/ 18321 w 1372896"/>
                  <a:gd name="connsiteY15" fmla="*/ 12377 h 1609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72896" h="1609332">
                    <a:moveTo>
                      <a:pt x="1329648" y="863199"/>
                    </a:moveTo>
                    <a:cubicBezTo>
                      <a:pt x="1280160" y="716503"/>
                      <a:pt x="1188207" y="583787"/>
                      <a:pt x="1066811" y="479446"/>
                    </a:cubicBezTo>
                    <a:cubicBezTo>
                      <a:pt x="933047" y="364462"/>
                      <a:pt x="760397" y="294908"/>
                      <a:pt x="587310" y="237023"/>
                    </a:cubicBezTo>
                    <a:cubicBezTo>
                      <a:pt x="487418" y="203653"/>
                      <a:pt x="385651" y="174362"/>
                      <a:pt x="286152" y="140098"/>
                    </a:cubicBezTo>
                    <a:cubicBezTo>
                      <a:pt x="226806" y="119683"/>
                      <a:pt x="166435" y="101058"/>
                      <a:pt x="111735" y="74165"/>
                    </a:cubicBezTo>
                    <a:cubicBezTo>
                      <a:pt x="252826" y="166336"/>
                      <a:pt x="483230" y="311528"/>
                      <a:pt x="652261" y="391572"/>
                    </a:cubicBezTo>
                    <a:cubicBezTo>
                      <a:pt x="912873" y="514953"/>
                      <a:pt x="1254380" y="660799"/>
                      <a:pt x="1287096" y="1246517"/>
                    </a:cubicBezTo>
                    <a:cubicBezTo>
                      <a:pt x="1293901" y="1368459"/>
                      <a:pt x="1276387" y="1483988"/>
                      <a:pt x="1247030" y="1588962"/>
                    </a:cubicBezTo>
                    <a:lnTo>
                      <a:pt x="1272352" y="1609332"/>
                    </a:lnTo>
                    <a:cubicBezTo>
                      <a:pt x="1367227" y="1364620"/>
                      <a:pt x="1412309" y="1108108"/>
                      <a:pt x="1329648" y="863199"/>
                    </a:cubicBezTo>
                    <a:lnTo>
                      <a:pt x="1329648" y="863199"/>
                    </a:lnTo>
                    <a:close/>
                    <a:moveTo>
                      <a:pt x="18321" y="12377"/>
                    </a:moveTo>
                    <a:lnTo>
                      <a:pt x="12454" y="6902"/>
                    </a:lnTo>
                    <a:cubicBezTo>
                      <a:pt x="7197" y="1886"/>
                      <a:pt x="3053" y="-295"/>
                      <a:pt x="0" y="32"/>
                    </a:cubicBezTo>
                    <a:lnTo>
                      <a:pt x="18321" y="12377"/>
                    </a:lnTo>
                    <a:lnTo>
                      <a:pt x="18321" y="12377"/>
                    </a:lnTo>
                    <a:close/>
                  </a:path>
                </a:pathLst>
              </a:custGeom>
              <a:solidFill>
                <a:srgbClr val="2F70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31" name="Freeform: Shape 1830">
                <a:extLst>
                  <a:ext uri="{FF2B5EF4-FFF2-40B4-BE49-F238E27FC236}">
                    <a16:creationId xmlns:a16="http://schemas.microsoft.com/office/drawing/2014/main" id="{963D2752-DE35-4D9B-92B9-16A08F06085E}"/>
                  </a:ext>
                </a:extLst>
              </p:cNvPr>
              <p:cNvSpPr/>
              <p:nvPr/>
            </p:nvSpPr>
            <p:spPr>
              <a:xfrm>
                <a:off x="5589745" y="5785312"/>
                <a:ext cx="1368389" cy="1591264"/>
              </a:xfrm>
              <a:custGeom>
                <a:avLst/>
                <a:gdLst>
                  <a:gd name="connsiteX0" fmla="*/ 835708 w 1368389"/>
                  <a:gd name="connsiteY0" fmla="*/ 329796 h 1591264"/>
                  <a:gd name="connsiteX1" fmla="*/ 641291 w 1368389"/>
                  <a:gd name="connsiteY1" fmla="*/ 252042 h 1591264"/>
                  <a:gd name="connsiteX2" fmla="*/ 1071674 w 1368389"/>
                  <a:gd name="connsiteY2" fmla="*/ 530931 h 1591264"/>
                  <a:gd name="connsiteX3" fmla="*/ 1317521 w 1368389"/>
                  <a:gd name="connsiteY3" fmla="*/ 1495277 h 1591264"/>
                  <a:gd name="connsiteX4" fmla="*/ 1366856 w 1368389"/>
                  <a:gd name="connsiteY4" fmla="*/ 1285025 h 1591264"/>
                  <a:gd name="connsiteX5" fmla="*/ 1353661 w 1368389"/>
                  <a:gd name="connsiteY5" fmla="*/ 1038175 h 1591264"/>
                  <a:gd name="connsiteX6" fmla="*/ 1161490 w 1368389"/>
                  <a:gd name="connsiteY6" fmla="*/ 594530 h 1591264"/>
                  <a:gd name="connsiteX7" fmla="*/ 835708 w 1368389"/>
                  <a:gd name="connsiteY7" fmla="*/ 329796 h 1591264"/>
                  <a:gd name="connsiteX8" fmla="*/ 835708 w 1368389"/>
                  <a:gd name="connsiteY8" fmla="*/ 329796 h 1591264"/>
                  <a:gd name="connsiteX9" fmla="*/ 144864 w 1368389"/>
                  <a:gd name="connsiteY9" fmla="*/ 85345 h 1591264"/>
                  <a:gd name="connsiteX10" fmla="*/ 32475 w 1368389"/>
                  <a:gd name="connsiteY10" fmla="*/ 18343 h 1591264"/>
                  <a:gd name="connsiteX11" fmla="*/ 6478 w 1368389"/>
                  <a:gd name="connsiteY11" fmla="*/ 372 h 1591264"/>
                  <a:gd name="connsiteX12" fmla="*/ 3817 w 1368389"/>
                  <a:gd name="connsiteY12" fmla="*/ 3120 h 1591264"/>
                  <a:gd name="connsiteX13" fmla="*/ 952743 w 1368389"/>
                  <a:gd name="connsiteY13" fmla="*/ 609100 h 1591264"/>
                  <a:gd name="connsiteX14" fmla="*/ 1203583 w 1368389"/>
                  <a:gd name="connsiteY14" fmla="*/ 1547993 h 1591264"/>
                  <a:gd name="connsiteX15" fmla="*/ 1223300 w 1368389"/>
                  <a:gd name="connsiteY15" fmla="*/ 1563849 h 1591264"/>
                  <a:gd name="connsiteX16" fmla="*/ 1234729 w 1368389"/>
                  <a:gd name="connsiteY16" fmla="*/ 1116365 h 1591264"/>
                  <a:gd name="connsiteX17" fmla="*/ 1042558 w 1368389"/>
                  <a:gd name="connsiteY17" fmla="*/ 672698 h 1591264"/>
                  <a:gd name="connsiteX18" fmla="*/ 614900 w 1368389"/>
                  <a:gd name="connsiteY18" fmla="*/ 351584 h 1591264"/>
                  <a:gd name="connsiteX19" fmla="*/ 316818 w 1368389"/>
                  <a:gd name="connsiteY19" fmla="*/ 197625 h 1591264"/>
                  <a:gd name="connsiteX20" fmla="*/ 253088 w 1368389"/>
                  <a:gd name="connsiteY20" fmla="*/ 161616 h 1591264"/>
                  <a:gd name="connsiteX21" fmla="*/ 549948 w 1368389"/>
                  <a:gd name="connsiteY21" fmla="*/ 282991 h 1591264"/>
                  <a:gd name="connsiteX22" fmla="*/ 1007356 w 1368389"/>
                  <a:gd name="connsiteY22" fmla="*/ 572458 h 1591264"/>
                  <a:gd name="connsiteX23" fmla="*/ 1249494 w 1368389"/>
                  <a:gd name="connsiteY23" fmla="*/ 1511482 h 1591264"/>
                  <a:gd name="connsiteX24" fmla="*/ 1234816 w 1368389"/>
                  <a:gd name="connsiteY24" fmla="*/ 1573118 h 1591264"/>
                  <a:gd name="connsiteX25" fmla="*/ 1257368 w 1368389"/>
                  <a:gd name="connsiteY25" fmla="*/ 1591264 h 1591264"/>
                  <a:gd name="connsiteX26" fmla="*/ 1283105 w 1368389"/>
                  <a:gd name="connsiteY26" fmla="*/ 1055471 h 1591264"/>
                  <a:gd name="connsiteX27" fmla="*/ 685653 w 1368389"/>
                  <a:gd name="connsiteY27" fmla="*/ 312042 h 1591264"/>
                  <a:gd name="connsiteX28" fmla="*/ 144864 w 1368389"/>
                  <a:gd name="connsiteY28" fmla="*/ 85345 h 1591264"/>
                  <a:gd name="connsiteX29" fmla="*/ 144864 w 1368389"/>
                  <a:gd name="connsiteY29" fmla="*/ 85345 h 1591264"/>
                  <a:gd name="connsiteX30" fmla="*/ 0 w 1368389"/>
                  <a:gd name="connsiteY30" fmla="*/ 21877 h 1591264"/>
                  <a:gd name="connsiteX31" fmla="*/ 2159 w 1368389"/>
                  <a:gd name="connsiteY31" fmla="*/ 34658 h 1591264"/>
                  <a:gd name="connsiteX32" fmla="*/ 444823 w 1368389"/>
                  <a:gd name="connsiteY32" fmla="*/ 377451 h 1591264"/>
                  <a:gd name="connsiteX33" fmla="*/ 868991 w 1368389"/>
                  <a:gd name="connsiteY33" fmla="*/ 703189 h 1591264"/>
                  <a:gd name="connsiteX34" fmla="*/ 1114619 w 1368389"/>
                  <a:gd name="connsiteY34" fmla="*/ 1123410 h 1591264"/>
                  <a:gd name="connsiteX35" fmla="*/ 1142558 w 1368389"/>
                  <a:gd name="connsiteY35" fmla="*/ 1276432 h 1591264"/>
                  <a:gd name="connsiteX36" fmla="*/ 1161904 w 1368389"/>
                  <a:gd name="connsiteY36" fmla="*/ 1514492 h 1591264"/>
                  <a:gd name="connsiteX37" fmla="*/ 1167989 w 1368389"/>
                  <a:gd name="connsiteY37" fmla="*/ 1519377 h 1591264"/>
                  <a:gd name="connsiteX38" fmla="*/ 1158938 w 1368389"/>
                  <a:gd name="connsiteY38" fmla="*/ 1197827 h 1591264"/>
                  <a:gd name="connsiteX39" fmla="*/ 562272 w 1368389"/>
                  <a:gd name="connsiteY39" fmla="*/ 421159 h 1591264"/>
                  <a:gd name="connsiteX40" fmla="*/ 0 w 1368389"/>
                  <a:gd name="connsiteY40" fmla="*/ 21877 h 1591264"/>
                  <a:gd name="connsiteX41" fmla="*/ 0 w 1368389"/>
                  <a:gd name="connsiteY41" fmla="*/ 21877 h 1591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68389" h="1591264">
                    <a:moveTo>
                      <a:pt x="835708" y="329796"/>
                    </a:moveTo>
                    <a:cubicBezTo>
                      <a:pt x="772938" y="300439"/>
                      <a:pt x="707397" y="275161"/>
                      <a:pt x="641291" y="252042"/>
                    </a:cubicBezTo>
                    <a:cubicBezTo>
                      <a:pt x="795206" y="332893"/>
                      <a:pt x="946875" y="416274"/>
                      <a:pt x="1071674" y="530931"/>
                    </a:cubicBezTo>
                    <a:cubicBezTo>
                      <a:pt x="1337238" y="774858"/>
                      <a:pt x="1388296" y="1152462"/>
                      <a:pt x="1317521" y="1495277"/>
                    </a:cubicBezTo>
                    <a:cubicBezTo>
                      <a:pt x="1339397" y="1425658"/>
                      <a:pt x="1356431" y="1355407"/>
                      <a:pt x="1366856" y="1285025"/>
                    </a:cubicBezTo>
                    <a:cubicBezTo>
                      <a:pt x="1370935" y="1202015"/>
                      <a:pt x="1366987" y="1119441"/>
                      <a:pt x="1353661" y="1038175"/>
                    </a:cubicBezTo>
                    <a:cubicBezTo>
                      <a:pt x="1327249" y="877345"/>
                      <a:pt x="1264216" y="723975"/>
                      <a:pt x="1161490" y="594530"/>
                    </a:cubicBezTo>
                    <a:cubicBezTo>
                      <a:pt x="1074794" y="485260"/>
                      <a:pt x="959896" y="402163"/>
                      <a:pt x="835708" y="329796"/>
                    </a:cubicBezTo>
                    <a:lnTo>
                      <a:pt x="835708" y="329796"/>
                    </a:lnTo>
                    <a:close/>
                    <a:moveTo>
                      <a:pt x="144864" y="85345"/>
                    </a:moveTo>
                    <a:cubicBezTo>
                      <a:pt x="104145" y="67700"/>
                      <a:pt x="65824" y="46632"/>
                      <a:pt x="32475" y="18343"/>
                    </a:cubicBezTo>
                    <a:lnTo>
                      <a:pt x="6478" y="372"/>
                    </a:lnTo>
                    <a:cubicBezTo>
                      <a:pt x="4537" y="-959"/>
                      <a:pt x="2181" y="1593"/>
                      <a:pt x="3817" y="3120"/>
                    </a:cubicBezTo>
                    <a:cubicBezTo>
                      <a:pt x="276512" y="256709"/>
                      <a:pt x="679153" y="357778"/>
                      <a:pt x="952743" y="609100"/>
                    </a:cubicBezTo>
                    <a:cubicBezTo>
                      <a:pt x="1211741" y="847007"/>
                      <a:pt x="1266681" y="1212047"/>
                      <a:pt x="1203583" y="1547993"/>
                    </a:cubicBezTo>
                    <a:lnTo>
                      <a:pt x="1223300" y="1563849"/>
                    </a:lnTo>
                    <a:cubicBezTo>
                      <a:pt x="1252286" y="1413772"/>
                      <a:pt x="1258808" y="1262953"/>
                      <a:pt x="1234729" y="1116365"/>
                    </a:cubicBezTo>
                    <a:cubicBezTo>
                      <a:pt x="1208317" y="955514"/>
                      <a:pt x="1145284" y="802165"/>
                      <a:pt x="1042558" y="672698"/>
                    </a:cubicBezTo>
                    <a:cubicBezTo>
                      <a:pt x="932546" y="534072"/>
                      <a:pt x="777126" y="437495"/>
                      <a:pt x="614900" y="351584"/>
                    </a:cubicBezTo>
                    <a:cubicBezTo>
                      <a:pt x="516186" y="299305"/>
                      <a:pt x="414986" y="250668"/>
                      <a:pt x="316818" y="197625"/>
                    </a:cubicBezTo>
                    <a:cubicBezTo>
                      <a:pt x="295225" y="185956"/>
                      <a:pt x="274004" y="173961"/>
                      <a:pt x="253088" y="161616"/>
                    </a:cubicBezTo>
                    <a:cubicBezTo>
                      <a:pt x="349162" y="207265"/>
                      <a:pt x="451671" y="243405"/>
                      <a:pt x="549948" y="282991"/>
                    </a:cubicBezTo>
                    <a:cubicBezTo>
                      <a:pt x="723297" y="352828"/>
                      <a:pt x="884345" y="437626"/>
                      <a:pt x="1007356" y="572458"/>
                    </a:cubicBezTo>
                    <a:cubicBezTo>
                      <a:pt x="1235034" y="821991"/>
                      <a:pt x="1321643" y="1173138"/>
                      <a:pt x="1249494" y="1511482"/>
                    </a:cubicBezTo>
                    <a:cubicBezTo>
                      <a:pt x="1245089" y="1532158"/>
                      <a:pt x="1240203" y="1552704"/>
                      <a:pt x="1234816" y="1573118"/>
                    </a:cubicBezTo>
                    <a:lnTo>
                      <a:pt x="1257368" y="1591264"/>
                    </a:lnTo>
                    <a:cubicBezTo>
                      <a:pt x="1305198" y="1415233"/>
                      <a:pt x="1319637" y="1235036"/>
                      <a:pt x="1283105" y="1055471"/>
                    </a:cubicBezTo>
                    <a:cubicBezTo>
                      <a:pt x="1215710" y="724302"/>
                      <a:pt x="1002426" y="456819"/>
                      <a:pt x="685653" y="312042"/>
                    </a:cubicBezTo>
                    <a:cubicBezTo>
                      <a:pt x="507615" y="230668"/>
                      <a:pt x="317777" y="174222"/>
                      <a:pt x="144864" y="85345"/>
                    </a:cubicBezTo>
                    <a:lnTo>
                      <a:pt x="144864" y="85345"/>
                    </a:lnTo>
                    <a:close/>
                    <a:moveTo>
                      <a:pt x="0" y="21877"/>
                    </a:moveTo>
                    <a:cubicBezTo>
                      <a:pt x="458" y="25715"/>
                      <a:pt x="1178" y="29990"/>
                      <a:pt x="2159" y="34658"/>
                    </a:cubicBezTo>
                    <a:cubicBezTo>
                      <a:pt x="169903" y="224953"/>
                      <a:pt x="225410" y="242402"/>
                      <a:pt x="444823" y="377451"/>
                    </a:cubicBezTo>
                    <a:cubicBezTo>
                      <a:pt x="599109" y="472436"/>
                      <a:pt x="747616" y="575839"/>
                      <a:pt x="868991" y="703189"/>
                    </a:cubicBezTo>
                    <a:cubicBezTo>
                      <a:pt x="984477" y="824412"/>
                      <a:pt x="1072155" y="965132"/>
                      <a:pt x="1114619" y="1123410"/>
                    </a:cubicBezTo>
                    <a:cubicBezTo>
                      <a:pt x="1128054" y="1173487"/>
                      <a:pt x="1137237" y="1224654"/>
                      <a:pt x="1142558" y="1276432"/>
                    </a:cubicBezTo>
                    <a:cubicBezTo>
                      <a:pt x="1160203" y="1353488"/>
                      <a:pt x="1166986" y="1433401"/>
                      <a:pt x="1161904" y="1514492"/>
                    </a:cubicBezTo>
                    <a:lnTo>
                      <a:pt x="1167989" y="1519377"/>
                    </a:lnTo>
                    <a:cubicBezTo>
                      <a:pt x="1179505" y="1411176"/>
                      <a:pt x="1177651" y="1302975"/>
                      <a:pt x="1158938" y="1197827"/>
                    </a:cubicBezTo>
                    <a:cubicBezTo>
                      <a:pt x="1099221" y="862078"/>
                      <a:pt x="854858" y="613309"/>
                      <a:pt x="562272" y="421159"/>
                    </a:cubicBezTo>
                    <a:cubicBezTo>
                      <a:pt x="334048" y="271322"/>
                      <a:pt x="208965" y="210777"/>
                      <a:pt x="0" y="21877"/>
                    </a:cubicBezTo>
                    <a:lnTo>
                      <a:pt x="0" y="21877"/>
                    </a:lnTo>
                    <a:close/>
                  </a:path>
                </a:pathLst>
              </a:custGeom>
              <a:solidFill>
                <a:srgbClr val="2B6B5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32" name="Freeform: Shape 1831">
                <a:extLst>
                  <a:ext uri="{FF2B5EF4-FFF2-40B4-BE49-F238E27FC236}">
                    <a16:creationId xmlns:a16="http://schemas.microsoft.com/office/drawing/2014/main" id="{9C01CEB1-15C0-4B22-B64A-5C8F417F4DDF}"/>
                  </a:ext>
                </a:extLst>
              </p:cNvPr>
              <p:cNvSpPr/>
              <p:nvPr/>
            </p:nvSpPr>
            <p:spPr>
              <a:xfrm>
                <a:off x="6353037" y="5163099"/>
                <a:ext cx="773512" cy="2077272"/>
              </a:xfrm>
              <a:custGeom>
                <a:avLst/>
                <a:gdLst>
                  <a:gd name="connsiteX0" fmla="*/ 741166 w 773512"/>
                  <a:gd name="connsiteY0" fmla="*/ 1195675 h 2077272"/>
                  <a:gd name="connsiteX1" fmla="*/ 587097 w 773512"/>
                  <a:gd name="connsiteY1" fmla="*/ 785378 h 2077272"/>
                  <a:gd name="connsiteX2" fmla="*/ 299571 w 773512"/>
                  <a:gd name="connsiteY2" fmla="*/ 429149 h 2077272"/>
                  <a:gd name="connsiteX3" fmla="*/ 147226 w 773512"/>
                  <a:gd name="connsiteY3" fmla="*/ 227163 h 2077272"/>
                  <a:gd name="connsiteX4" fmla="*/ 27072 w 773512"/>
                  <a:gd name="connsiteY4" fmla="*/ 3781 h 2077272"/>
                  <a:gd name="connsiteX5" fmla="*/ 9078 w 773512"/>
                  <a:gd name="connsiteY5" fmla="*/ 9714 h 2077272"/>
                  <a:gd name="connsiteX6" fmla="*/ 9646 w 773512"/>
                  <a:gd name="connsiteY6" fmla="*/ 29976 h 2077272"/>
                  <a:gd name="connsiteX7" fmla="*/ 34422 w 773512"/>
                  <a:gd name="connsiteY7" fmla="*/ 522279 h 2077272"/>
                  <a:gd name="connsiteX8" fmla="*/ 243060 w 773512"/>
                  <a:gd name="connsiteY8" fmla="*/ 1007866 h 2077272"/>
                  <a:gd name="connsiteX9" fmla="*/ 505875 w 773512"/>
                  <a:gd name="connsiteY9" fmla="*/ 1469679 h 2077272"/>
                  <a:gd name="connsiteX10" fmla="*/ 605287 w 773512"/>
                  <a:gd name="connsiteY10" fmla="*/ 1959954 h 2077272"/>
                  <a:gd name="connsiteX11" fmla="*/ 605920 w 773512"/>
                  <a:gd name="connsiteY11" fmla="*/ 2027763 h 2077272"/>
                  <a:gd name="connsiteX12" fmla="*/ 708363 w 773512"/>
                  <a:gd name="connsiteY12" fmla="*/ 2077272 h 2077272"/>
                  <a:gd name="connsiteX13" fmla="*/ 741166 w 773512"/>
                  <a:gd name="connsiteY13" fmla="*/ 1195675 h 2077272"/>
                  <a:gd name="connsiteX14" fmla="*/ 741166 w 773512"/>
                  <a:gd name="connsiteY14" fmla="*/ 1195675 h 207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3512" h="2077272">
                    <a:moveTo>
                      <a:pt x="741166" y="1195675"/>
                    </a:moveTo>
                    <a:cubicBezTo>
                      <a:pt x="708472" y="1053079"/>
                      <a:pt x="656716" y="914997"/>
                      <a:pt x="587097" y="785378"/>
                    </a:cubicBezTo>
                    <a:cubicBezTo>
                      <a:pt x="513836" y="648998"/>
                      <a:pt x="404370" y="544264"/>
                      <a:pt x="299571" y="429149"/>
                    </a:cubicBezTo>
                    <a:cubicBezTo>
                      <a:pt x="242362" y="366335"/>
                      <a:pt x="190759" y="298854"/>
                      <a:pt x="147226" y="227163"/>
                    </a:cubicBezTo>
                    <a:cubicBezTo>
                      <a:pt x="103278" y="154753"/>
                      <a:pt x="74183" y="73945"/>
                      <a:pt x="27072" y="3781"/>
                    </a:cubicBezTo>
                    <a:cubicBezTo>
                      <a:pt x="21881" y="-3961"/>
                      <a:pt x="9209" y="1273"/>
                      <a:pt x="9078" y="9714"/>
                    </a:cubicBezTo>
                    <a:cubicBezTo>
                      <a:pt x="8970" y="16475"/>
                      <a:pt x="9231" y="23214"/>
                      <a:pt x="9646" y="29976"/>
                    </a:cubicBezTo>
                    <a:cubicBezTo>
                      <a:pt x="-7999" y="197021"/>
                      <a:pt x="-2394" y="352813"/>
                      <a:pt x="34422" y="522279"/>
                    </a:cubicBezTo>
                    <a:cubicBezTo>
                      <a:pt x="72241" y="696414"/>
                      <a:pt x="144390" y="857527"/>
                      <a:pt x="243060" y="1007866"/>
                    </a:cubicBezTo>
                    <a:cubicBezTo>
                      <a:pt x="341774" y="1158292"/>
                      <a:pt x="443978" y="1301150"/>
                      <a:pt x="505875" y="1469679"/>
                    </a:cubicBezTo>
                    <a:cubicBezTo>
                      <a:pt x="563738" y="1627150"/>
                      <a:pt x="599464" y="1791665"/>
                      <a:pt x="605287" y="1959954"/>
                    </a:cubicBezTo>
                    <a:cubicBezTo>
                      <a:pt x="606072" y="1982593"/>
                      <a:pt x="606247" y="2005189"/>
                      <a:pt x="605920" y="2027763"/>
                    </a:cubicBezTo>
                    <a:lnTo>
                      <a:pt x="708363" y="2077272"/>
                    </a:lnTo>
                    <a:cubicBezTo>
                      <a:pt x="777240" y="1773890"/>
                      <a:pt x="796848" y="1438512"/>
                      <a:pt x="741166" y="1195675"/>
                    </a:cubicBezTo>
                    <a:lnTo>
                      <a:pt x="741166" y="1195675"/>
                    </a:lnTo>
                    <a:close/>
                  </a:path>
                </a:pathLst>
              </a:custGeom>
              <a:solidFill>
                <a:srgbClr val="2C86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33" name="Freeform: Shape 1832">
                <a:extLst>
                  <a:ext uri="{FF2B5EF4-FFF2-40B4-BE49-F238E27FC236}">
                    <a16:creationId xmlns:a16="http://schemas.microsoft.com/office/drawing/2014/main" id="{2783B25F-4B45-47B0-AE47-3CBD72A7E921}"/>
                  </a:ext>
                </a:extLst>
              </p:cNvPr>
              <p:cNvSpPr/>
              <p:nvPr/>
            </p:nvSpPr>
            <p:spPr>
              <a:xfrm>
                <a:off x="6356576" y="5163104"/>
                <a:ext cx="769981" cy="2077310"/>
              </a:xfrm>
              <a:custGeom>
                <a:avLst/>
                <a:gdLst>
                  <a:gd name="connsiteX0" fmla="*/ 737627 w 769981"/>
                  <a:gd name="connsiteY0" fmla="*/ 1195670 h 2077310"/>
                  <a:gd name="connsiteX1" fmla="*/ 583559 w 769981"/>
                  <a:gd name="connsiteY1" fmla="*/ 785351 h 2077310"/>
                  <a:gd name="connsiteX2" fmla="*/ 296033 w 769981"/>
                  <a:gd name="connsiteY2" fmla="*/ 429122 h 2077310"/>
                  <a:gd name="connsiteX3" fmla="*/ 143709 w 769981"/>
                  <a:gd name="connsiteY3" fmla="*/ 227158 h 2077310"/>
                  <a:gd name="connsiteX4" fmla="*/ 23577 w 769981"/>
                  <a:gd name="connsiteY4" fmla="*/ 3776 h 2077310"/>
                  <a:gd name="connsiteX5" fmla="*/ 5562 w 769981"/>
                  <a:gd name="connsiteY5" fmla="*/ 9709 h 2077310"/>
                  <a:gd name="connsiteX6" fmla="*/ 6151 w 769981"/>
                  <a:gd name="connsiteY6" fmla="*/ 29992 h 2077310"/>
                  <a:gd name="connsiteX7" fmla="*/ 22 w 769981"/>
                  <a:gd name="connsiteY7" fmla="*/ 100789 h 2077310"/>
                  <a:gd name="connsiteX8" fmla="*/ 0 w 769981"/>
                  <a:gd name="connsiteY8" fmla="*/ 100963 h 2077310"/>
                  <a:gd name="connsiteX9" fmla="*/ 22 w 769981"/>
                  <a:gd name="connsiteY9" fmla="*/ 101029 h 2077310"/>
                  <a:gd name="connsiteX10" fmla="*/ 344430 w 769981"/>
                  <a:gd name="connsiteY10" fmla="*/ 842233 h 2077310"/>
                  <a:gd name="connsiteX11" fmla="*/ 606503 w 769981"/>
                  <a:gd name="connsiteY11" fmla="*/ 1426249 h 2077310"/>
                  <a:gd name="connsiteX12" fmla="*/ 671498 w 769981"/>
                  <a:gd name="connsiteY12" fmla="*/ 2061193 h 2077310"/>
                  <a:gd name="connsiteX13" fmla="*/ 704846 w 769981"/>
                  <a:gd name="connsiteY13" fmla="*/ 2077311 h 2077310"/>
                  <a:gd name="connsiteX14" fmla="*/ 737627 w 769981"/>
                  <a:gd name="connsiteY14" fmla="*/ 1195670 h 2077310"/>
                  <a:gd name="connsiteX15" fmla="*/ 737627 w 769981"/>
                  <a:gd name="connsiteY15" fmla="*/ 1195670 h 2077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9981" h="2077310">
                    <a:moveTo>
                      <a:pt x="737627" y="1195670"/>
                    </a:moveTo>
                    <a:cubicBezTo>
                      <a:pt x="704955" y="1053073"/>
                      <a:pt x="653178" y="915014"/>
                      <a:pt x="583559" y="785351"/>
                    </a:cubicBezTo>
                    <a:cubicBezTo>
                      <a:pt x="510320" y="648993"/>
                      <a:pt x="400831" y="544237"/>
                      <a:pt x="296033" y="429122"/>
                    </a:cubicBezTo>
                    <a:cubicBezTo>
                      <a:pt x="238845" y="366308"/>
                      <a:pt x="187242" y="298827"/>
                      <a:pt x="143709" y="227158"/>
                    </a:cubicBezTo>
                    <a:cubicBezTo>
                      <a:pt x="99739" y="154748"/>
                      <a:pt x="70644" y="73918"/>
                      <a:pt x="23577" y="3776"/>
                    </a:cubicBezTo>
                    <a:cubicBezTo>
                      <a:pt x="18365" y="-3966"/>
                      <a:pt x="5693" y="1290"/>
                      <a:pt x="5562" y="9709"/>
                    </a:cubicBezTo>
                    <a:cubicBezTo>
                      <a:pt x="5453" y="16470"/>
                      <a:pt x="5715" y="23231"/>
                      <a:pt x="6151" y="29992"/>
                    </a:cubicBezTo>
                    <a:cubicBezTo>
                      <a:pt x="3643" y="53809"/>
                      <a:pt x="1549" y="77364"/>
                      <a:pt x="22" y="100789"/>
                    </a:cubicBezTo>
                    <a:lnTo>
                      <a:pt x="0" y="100963"/>
                    </a:lnTo>
                    <a:lnTo>
                      <a:pt x="22" y="101029"/>
                    </a:lnTo>
                    <a:cubicBezTo>
                      <a:pt x="-43" y="108793"/>
                      <a:pt x="56119" y="438828"/>
                      <a:pt x="344430" y="842233"/>
                    </a:cubicBezTo>
                    <a:cubicBezTo>
                      <a:pt x="460112" y="1004044"/>
                      <a:pt x="533679" y="1156258"/>
                      <a:pt x="606503" y="1426249"/>
                    </a:cubicBezTo>
                    <a:cubicBezTo>
                      <a:pt x="663101" y="1635978"/>
                      <a:pt x="690429" y="1855892"/>
                      <a:pt x="671498" y="2061193"/>
                    </a:cubicBezTo>
                    <a:lnTo>
                      <a:pt x="704846" y="2077311"/>
                    </a:lnTo>
                    <a:cubicBezTo>
                      <a:pt x="773723" y="1773885"/>
                      <a:pt x="793309" y="1438507"/>
                      <a:pt x="737627" y="1195670"/>
                    </a:cubicBezTo>
                    <a:lnTo>
                      <a:pt x="737627" y="1195670"/>
                    </a:lnTo>
                    <a:close/>
                  </a:path>
                </a:pathLst>
              </a:custGeom>
              <a:solidFill>
                <a:srgbClr val="2E7F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34" name="Freeform: Shape 1833">
                <a:extLst>
                  <a:ext uri="{FF2B5EF4-FFF2-40B4-BE49-F238E27FC236}">
                    <a16:creationId xmlns:a16="http://schemas.microsoft.com/office/drawing/2014/main" id="{E6BF3D72-4FDF-46B5-B3D5-80CA5329FB99}"/>
                  </a:ext>
                </a:extLst>
              </p:cNvPr>
              <p:cNvSpPr/>
              <p:nvPr/>
            </p:nvSpPr>
            <p:spPr>
              <a:xfrm>
                <a:off x="6353763" y="5261309"/>
                <a:ext cx="680906" cy="1962616"/>
              </a:xfrm>
              <a:custGeom>
                <a:avLst/>
                <a:gdLst>
                  <a:gd name="connsiteX0" fmla="*/ 2944 w 680906"/>
                  <a:gd name="connsiteY0" fmla="*/ 2998 h 1962616"/>
                  <a:gd name="connsiteX1" fmla="*/ 0 w 680906"/>
                  <a:gd name="connsiteY1" fmla="*/ 71156 h 1962616"/>
                  <a:gd name="connsiteX2" fmla="*/ 361245 w 680906"/>
                  <a:gd name="connsiteY2" fmla="*/ 785903 h 1962616"/>
                  <a:gd name="connsiteX3" fmla="*/ 592282 w 680906"/>
                  <a:gd name="connsiteY3" fmla="*/ 1263093 h 1962616"/>
                  <a:gd name="connsiteX4" fmla="*/ 654835 w 680906"/>
                  <a:gd name="connsiteY4" fmla="*/ 1801264 h 1962616"/>
                  <a:gd name="connsiteX5" fmla="*/ 648946 w 680906"/>
                  <a:gd name="connsiteY5" fmla="*/ 1950665 h 1962616"/>
                  <a:gd name="connsiteX6" fmla="*/ 673679 w 680906"/>
                  <a:gd name="connsiteY6" fmla="*/ 1962617 h 1962616"/>
                  <a:gd name="connsiteX7" fmla="*/ 641029 w 680906"/>
                  <a:gd name="connsiteY7" fmla="*/ 1356463 h 1962616"/>
                  <a:gd name="connsiteX8" fmla="*/ 176315 w 680906"/>
                  <a:gd name="connsiteY8" fmla="*/ 443044 h 1962616"/>
                  <a:gd name="connsiteX9" fmla="*/ 2944 w 680906"/>
                  <a:gd name="connsiteY9" fmla="*/ 2998 h 1962616"/>
                  <a:gd name="connsiteX10" fmla="*/ 2944 w 680906"/>
                  <a:gd name="connsiteY10" fmla="*/ 2998 h 1962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0906" h="1962616">
                    <a:moveTo>
                      <a:pt x="2944" y="2998"/>
                    </a:moveTo>
                    <a:cubicBezTo>
                      <a:pt x="1483" y="25812"/>
                      <a:pt x="502" y="48516"/>
                      <a:pt x="0" y="71156"/>
                    </a:cubicBezTo>
                    <a:cubicBezTo>
                      <a:pt x="54351" y="330416"/>
                      <a:pt x="220765" y="562696"/>
                      <a:pt x="361245" y="785903"/>
                    </a:cubicBezTo>
                    <a:cubicBezTo>
                      <a:pt x="456295" y="936918"/>
                      <a:pt x="543078" y="1092470"/>
                      <a:pt x="592282" y="1263093"/>
                    </a:cubicBezTo>
                    <a:cubicBezTo>
                      <a:pt x="642512" y="1437183"/>
                      <a:pt x="657321" y="1619518"/>
                      <a:pt x="654835" y="1801264"/>
                    </a:cubicBezTo>
                    <a:cubicBezTo>
                      <a:pt x="654158" y="1851079"/>
                      <a:pt x="652021" y="1900872"/>
                      <a:pt x="648946" y="1950665"/>
                    </a:cubicBezTo>
                    <a:lnTo>
                      <a:pt x="673679" y="1962617"/>
                    </a:lnTo>
                    <a:cubicBezTo>
                      <a:pt x="688008" y="1758319"/>
                      <a:pt x="682948" y="1553956"/>
                      <a:pt x="641029" y="1356463"/>
                    </a:cubicBezTo>
                    <a:cubicBezTo>
                      <a:pt x="568465" y="1014563"/>
                      <a:pt x="347461" y="743090"/>
                      <a:pt x="176315" y="443044"/>
                    </a:cubicBezTo>
                    <a:cubicBezTo>
                      <a:pt x="117253" y="339489"/>
                      <a:pt x="-10644" y="-37264"/>
                      <a:pt x="2944" y="2998"/>
                    </a:cubicBezTo>
                    <a:lnTo>
                      <a:pt x="2944" y="2998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35" name="Freeform: Shape 1834">
                <a:extLst>
                  <a:ext uri="{FF2B5EF4-FFF2-40B4-BE49-F238E27FC236}">
                    <a16:creationId xmlns:a16="http://schemas.microsoft.com/office/drawing/2014/main" id="{8CDC3F3B-077B-40B4-89C6-6FA8661DA2AC}"/>
                  </a:ext>
                </a:extLst>
              </p:cNvPr>
              <p:cNvSpPr/>
              <p:nvPr/>
            </p:nvSpPr>
            <p:spPr>
              <a:xfrm>
                <a:off x="6367612" y="5163129"/>
                <a:ext cx="706629" cy="2075562"/>
              </a:xfrm>
              <a:custGeom>
                <a:avLst/>
                <a:gdLst>
                  <a:gd name="connsiteX0" fmla="*/ 4449 w 706629"/>
                  <a:gd name="connsiteY0" fmla="*/ 0 h 2075562"/>
                  <a:gd name="connsiteX1" fmla="*/ 0 w 706629"/>
                  <a:gd name="connsiteY1" fmla="*/ 1374 h 2075562"/>
                  <a:gd name="connsiteX2" fmla="*/ 144537 w 706629"/>
                  <a:gd name="connsiteY2" fmla="*/ 317537 h 2075562"/>
                  <a:gd name="connsiteX3" fmla="*/ 401922 w 706629"/>
                  <a:gd name="connsiteY3" fmla="*/ 646132 h 2075562"/>
                  <a:gd name="connsiteX4" fmla="*/ 575314 w 706629"/>
                  <a:gd name="connsiteY4" fmla="*/ 1043866 h 2075562"/>
                  <a:gd name="connsiteX5" fmla="*/ 667834 w 706629"/>
                  <a:gd name="connsiteY5" fmla="*/ 2064680 h 2075562"/>
                  <a:gd name="connsiteX6" fmla="*/ 690364 w 706629"/>
                  <a:gd name="connsiteY6" fmla="*/ 2075563 h 2075562"/>
                  <a:gd name="connsiteX7" fmla="*/ 649295 w 706629"/>
                  <a:gd name="connsiteY7" fmla="*/ 1183584 h 2075562"/>
                  <a:gd name="connsiteX8" fmla="*/ 475270 w 706629"/>
                  <a:gd name="connsiteY8" fmla="*/ 725304 h 2075562"/>
                  <a:gd name="connsiteX9" fmla="*/ 236250 w 706629"/>
                  <a:gd name="connsiteY9" fmla="*/ 394746 h 2075562"/>
                  <a:gd name="connsiteX10" fmla="*/ 4449 w 706629"/>
                  <a:gd name="connsiteY10" fmla="*/ 0 h 2075562"/>
                  <a:gd name="connsiteX11" fmla="*/ 4449 w 706629"/>
                  <a:gd name="connsiteY11" fmla="*/ 0 h 207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6629" h="2075562">
                    <a:moveTo>
                      <a:pt x="4449" y="0"/>
                    </a:moveTo>
                    <a:cubicBezTo>
                      <a:pt x="2923" y="131"/>
                      <a:pt x="1396" y="611"/>
                      <a:pt x="0" y="1374"/>
                    </a:cubicBezTo>
                    <a:cubicBezTo>
                      <a:pt x="24144" y="117209"/>
                      <a:pt x="74832" y="220001"/>
                      <a:pt x="144537" y="317537"/>
                    </a:cubicBezTo>
                    <a:cubicBezTo>
                      <a:pt x="225236" y="430471"/>
                      <a:pt x="328966" y="528291"/>
                      <a:pt x="401922" y="646132"/>
                    </a:cubicBezTo>
                    <a:cubicBezTo>
                      <a:pt x="477975" y="769012"/>
                      <a:pt x="526241" y="909362"/>
                      <a:pt x="575314" y="1043866"/>
                    </a:cubicBezTo>
                    <a:cubicBezTo>
                      <a:pt x="705195" y="1399855"/>
                      <a:pt x="707921" y="1714928"/>
                      <a:pt x="667834" y="2064680"/>
                    </a:cubicBezTo>
                    <a:lnTo>
                      <a:pt x="690364" y="2075563"/>
                    </a:lnTo>
                    <a:cubicBezTo>
                      <a:pt x="719699" y="1763478"/>
                      <a:pt x="711280" y="1374665"/>
                      <a:pt x="649295" y="1183584"/>
                    </a:cubicBezTo>
                    <a:cubicBezTo>
                      <a:pt x="603908" y="1043627"/>
                      <a:pt x="539436" y="858195"/>
                      <a:pt x="475270" y="725304"/>
                    </a:cubicBezTo>
                    <a:cubicBezTo>
                      <a:pt x="415248" y="601007"/>
                      <a:pt x="324408" y="501399"/>
                      <a:pt x="236250" y="394746"/>
                    </a:cubicBezTo>
                    <a:cubicBezTo>
                      <a:pt x="139107" y="277254"/>
                      <a:pt x="45867" y="146348"/>
                      <a:pt x="4449" y="0"/>
                    </a:cubicBezTo>
                    <a:lnTo>
                      <a:pt x="4449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36" name="Freeform: Shape 1835">
                <a:extLst>
                  <a:ext uri="{FF2B5EF4-FFF2-40B4-BE49-F238E27FC236}">
                    <a16:creationId xmlns:a16="http://schemas.microsoft.com/office/drawing/2014/main" id="{521AFC05-FCD1-4D1E-ADA8-03F7700A3821}"/>
                  </a:ext>
                </a:extLst>
              </p:cNvPr>
              <p:cNvSpPr/>
              <p:nvPr/>
            </p:nvSpPr>
            <p:spPr>
              <a:xfrm>
                <a:off x="6353391" y="5343239"/>
                <a:ext cx="612982" cy="1850196"/>
              </a:xfrm>
              <a:custGeom>
                <a:avLst/>
                <a:gdLst>
                  <a:gd name="connsiteX0" fmla="*/ 176 w 612982"/>
                  <a:gd name="connsiteY0" fmla="*/ 0 h 1850196"/>
                  <a:gd name="connsiteX1" fmla="*/ 4407 w 612982"/>
                  <a:gd name="connsiteY1" fmla="*/ 139543 h 1850196"/>
                  <a:gd name="connsiteX2" fmla="*/ 296252 w 612982"/>
                  <a:gd name="connsiteY2" fmla="*/ 725108 h 1850196"/>
                  <a:gd name="connsiteX3" fmla="*/ 553222 w 612982"/>
                  <a:gd name="connsiteY3" fmla="*/ 1439703 h 1850196"/>
                  <a:gd name="connsiteX4" fmla="*/ 604956 w 612982"/>
                  <a:gd name="connsiteY4" fmla="*/ 1779814 h 1850196"/>
                  <a:gd name="connsiteX5" fmla="*/ 605588 w 612982"/>
                  <a:gd name="connsiteY5" fmla="*/ 1847622 h 1850196"/>
                  <a:gd name="connsiteX6" fmla="*/ 610910 w 612982"/>
                  <a:gd name="connsiteY6" fmla="*/ 1850196 h 1850196"/>
                  <a:gd name="connsiteX7" fmla="*/ 542971 w 612982"/>
                  <a:gd name="connsiteY7" fmla="*/ 1235885 h 1850196"/>
                  <a:gd name="connsiteX8" fmla="*/ 385107 w 612982"/>
                  <a:gd name="connsiteY8" fmla="*/ 821248 h 1850196"/>
                  <a:gd name="connsiteX9" fmla="*/ 141267 w 612982"/>
                  <a:gd name="connsiteY9" fmla="*/ 393874 h 1850196"/>
                  <a:gd name="connsiteX10" fmla="*/ 176 w 612982"/>
                  <a:gd name="connsiteY10" fmla="*/ 0 h 1850196"/>
                  <a:gd name="connsiteX11" fmla="*/ 176 w 612982"/>
                  <a:gd name="connsiteY11" fmla="*/ 0 h 185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982" h="1850196">
                    <a:moveTo>
                      <a:pt x="176" y="0"/>
                    </a:moveTo>
                    <a:cubicBezTo>
                      <a:pt x="-522" y="46718"/>
                      <a:pt x="852" y="93174"/>
                      <a:pt x="4407" y="139543"/>
                    </a:cubicBezTo>
                    <a:cubicBezTo>
                      <a:pt x="59914" y="349053"/>
                      <a:pt x="191169" y="541530"/>
                      <a:pt x="296252" y="725108"/>
                    </a:cubicBezTo>
                    <a:cubicBezTo>
                      <a:pt x="423602" y="947596"/>
                      <a:pt x="511934" y="1187357"/>
                      <a:pt x="553222" y="1439703"/>
                    </a:cubicBezTo>
                    <a:cubicBezTo>
                      <a:pt x="582884" y="1550587"/>
                      <a:pt x="600964" y="1664328"/>
                      <a:pt x="604956" y="1779814"/>
                    </a:cubicBezTo>
                    <a:cubicBezTo>
                      <a:pt x="605741" y="1802453"/>
                      <a:pt x="605915" y="1825049"/>
                      <a:pt x="605588" y="1847622"/>
                    </a:cubicBezTo>
                    <a:lnTo>
                      <a:pt x="610910" y="1850196"/>
                    </a:lnTo>
                    <a:cubicBezTo>
                      <a:pt x="620921" y="1641318"/>
                      <a:pt x="594073" y="1431917"/>
                      <a:pt x="542971" y="1235885"/>
                    </a:cubicBezTo>
                    <a:cubicBezTo>
                      <a:pt x="505566" y="1092307"/>
                      <a:pt x="452610" y="953310"/>
                      <a:pt x="385107" y="821248"/>
                    </a:cubicBezTo>
                    <a:cubicBezTo>
                      <a:pt x="310516" y="675315"/>
                      <a:pt x="219000" y="538215"/>
                      <a:pt x="141267" y="393874"/>
                    </a:cubicBezTo>
                    <a:cubicBezTo>
                      <a:pt x="74026" y="269009"/>
                      <a:pt x="22968" y="138583"/>
                      <a:pt x="176" y="0"/>
                    </a:cubicBez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2A79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37" name="Freeform: Shape 1836">
                <a:extLst>
                  <a:ext uri="{FF2B5EF4-FFF2-40B4-BE49-F238E27FC236}">
                    <a16:creationId xmlns:a16="http://schemas.microsoft.com/office/drawing/2014/main" id="{2B2C41B1-F825-4F65-A1B9-3522AC49AB42}"/>
                  </a:ext>
                </a:extLst>
              </p:cNvPr>
              <p:cNvSpPr/>
              <p:nvPr/>
            </p:nvSpPr>
            <p:spPr>
              <a:xfrm>
                <a:off x="5620211" y="5375542"/>
                <a:ext cx="1278144" cy="1816058"/>
              </a:xfrm>
              <a:custGeom>
                <a:avLst/>
                <a:gdLst>
                  <a:gd name="connsiteX0" fmla="*/ 1019050 w 1278144"/>
                  <a:gd name="connsiteY0" fmla="*/ 1774294 h 1816058"/>
                  <a:gd name="connsiteX1" fmla="*/ 713836 w 1278144"/>
                  <a:gd name="connsiteY1" fmla="*/ 1118893 h 1816058"/>
                  <a:gd name="connsiteX2" fmla="*/ 569233 w 1278144"/>
                  <a:gd name="connsiteY2" fmla="*/ 683034 h 1816058"/>
                  <a:gd name="connsiteX3" fmla="*/ 348184 w 1278144"/>
                  <a:gd name="connsiteY3" fmla="*/ 345933 h 1816058"/>
                  <a:gd name="connsiteX4" fmla="*/ 182731 w 1278144"/>
                  <a:gd name="connsiteY4" fmla="*/ 179999 h 1816058"/>
                  <a:gd name="connsiteX5" fmla="*/ 11890 w 1278144"/>
                  <a:gd name="connsiteY5" fmla="*/ 26672 h 1816058"/>
                  <a:gd name="connsiteX6" fmla="*/ 277105 w 1278144"/>
                  <a:gd name="connsiteY6" fmla="*/ 81853 h 1816058"/>
                  <a:gd name="connsiteX7" fmla="*/ 485764 w 1278144"/>
                  <a:gd name="connsiteY7" fmla="*/ 183118 h 1816058"/>
                  <a:gd name="connsiteX8" fmla="*/ 847424 w 1278144"/>
                  <a:gd name="connsiteY8" fmla="*/ 482422 h 1816058"/>
                  <a:gd name="connsiteX9" fmla="*/ 1259706 w 1278144"/>
                  <a:gd name="connsiteY9" fmla="*/ 1365415 h 1816058"/>
                  <a:gd name="connsiteX10" fmla="*/ 1277895 w 1278144"/>
                  <a:gd name="connsiteY10" fmla="*/ 1644675 h 1816058"/>
                  <a:gd name="connsiteX11" fmla="*/ 1019050 w 1278144"/>
                  <a:gd name="connsiteY11" fmla="*/ 1774294 h 1816058"/>
                  <a:gd name="connsiteX12" fmla="*/ 1019050 w 1278144"/>
                  <a:gd name="connsiteY12" fmla="*/ 1774294 h 181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8144" h="1816058">
                    <a:moveTo>
                      <a:pt x="1019050" y="1774294"/>
                    </a:moveTo>
                    <a:cubicBezTo>
                      <a:pt x="822429" y="1625897"/>
                      <a:pt x="776235" y="1344783"/>
                      <a:pt x="713836" y="1118893"/>
                    </a:cubicBezTo>
                    <a:cubicBezTo>
                      <a:pt x="672287" y="971629"/>
                      <a:pt x="636626" y="821072"/>
                      <a:pt x="569233" y="683034"/>
                    </a:cubicBezTo>
                    <a:cubicBezTo>
                      <a:pt x="510235" y="562226"/>
                      <a:pt x="436298" y="447569"/>
                      <a:pt x="348184" y="345933"/>
                    </a:cubicBezTo>
                    <a:cubicBezTo>
                      <a:pt x="296995" y="286870"/>
                      <a:pt x="241379" y="231646"/>
                      <a:pt x="182731" y="179999"/>
                    </a:cubicBezTo>
                    <a:cubicBezTo>
                      <a:pt x="125239" y="129356"/>
                      <a:pt x="64627" y="82245"/>
                      <a:pt x="11890" y="26672"/>
                    </a:cubicBezTo>
                    <a:cubicBezTo>
                      <a:pt x="-59800" y="-48857"/>
                      <a:pt x="213483" y="57512"/>
                      <a:pt x="277105" y="81853"/>
                    </a:cubicBezTo>
                    <a:cubicBezTo>
                      <a:pt x="349318" y="109465"/>
                      <a:pt x="419548" y="143118"/>
                      <a:pt x="485764" y="183118"/>
                    </a:cubicBezTo>
                    <a:cubicBezTo>
                      <a:pt x="620182" y="264340"/>
                      <a:pt x="742167" y="365889"/>
                      <a:pt x="847424" y="482422"/>
                    </a:cubicBezTo>
                    <a:cubicBezTo>
                      <a:pt x="1068407" y="727047"/>
                      <a:pt x="1211788" y="1039677"/>
                      <a:pt x="1259706" y="1365415"/>
                    </a:cubicBezTo>
                    <a:cubicBezTo>
                      <a:pt x="1273272" y="1457651"/>
                      <a:pt x="1279509" y="1551436"/>
                      <a:pt x="1277895" y="1644675"/>
                    </a:cubicBezTo>
                    <a:cubicBezTo>
                      <a:pt x="1254078" y="1783367"/>
                      <a:pt x="1149847" y="1873008"/>
                      <a:pt x="1019050" y="1774294"/>
                    </a:cubicBezTo>
                    <a:lnTo>
                      <a:pt x="1019050" y="1774294"/>
                    </a:lnTo>
                    <a:close/>
                  </a:path>
                </a:pathLst>
              </a:custGeom>
              <a:solidFill>
                <a:srgbClr val="4E889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38" name="Freeform: Shape 1837">
                <a:extLst>
                  <a:ext uri="{FF2B5EF4-FFF2-40B4-BE49-F238E27FC236}">
                    <a16:creationId xmlns:a16="http://schemas.microsoft.com/office/drawing/2014/main" id="{C8083156-2DA7-4077-9188-72B8EB0324F7}"/>
                  </a:ext>
                </a:extLst>
              </p:cNvPr>
              <p:cNvSpPr/>
              <p:nvPr/>
            </p:nvSpPr>
            <p:spPr>
              <a:xfrm>
                <a:off x="5622984" y="5375539"/>
                <a:ext cx="1275349" cy="1811767"/>
              </a:xfrm>
              <a:custGeom>
                <a:avLst/>
                <a:gdLst>
                  <a:gd name="connsiteX0" fmla="*/ 0 w 1275349"/>
                  <a:gd name="connsiteY0" fmla="*/ 2444 h 1811767"/>
                  <a:gd name="connsiteX1" fmla="*/ 274331 w 1275349"/>
                  <a:gd name="connsiteY1" fmla="*/ 81834 h 1811767"/>
                  <a:gd name="connsiteX2" fmla="*/ 482969 w 1275349"/>
                  <a:gd name="connsiteY2" fmla="*/ 183100 h 1811767"/>
                  <a:gd name="connsiteX3" fmla="*/ 844629 w 1275349"/>
                  <a:gd name="connsiteY3" fmla="*/ 482403 h 1811767"/>
                  <a:gd name="connsiteX4" fmla="*/ 1256910 w 1275349"/>
                  <a:gd name="connsiteY4" fmla="*/ 1365397 h 1811767"/>
                  <a:gd name="connsiteX5" fmla="*/ 1275100 w 1275349"/>
                  <a:gd name="connsiteY5" fmla="*/ 1644657 h 1811767"/>
                  <a:gd name="connsiteX6" fmla="*/ 1155252 w 1275349"/>
                  <a:gd name="connsiteY6" fmla="*/ 1811768 h 1811767"/>
                  <a:gd name="connsiteX7" fmla="*/ 678390 w 1275349"/>
                  <a:gd name="connsiteY7" fmla="*/ 586657 h 1811767"/>
                  <a:gd name="connsiteX8" fmla="*/ 0 w 1275349"/>
                  <a:gd name="connsiteY8" fmla="*/ 2444 h 1811767"/>
                  <a:gd name="connsiteX9" fmla="*/ 0 w 1275349"/>
                  <a:gd name="connsiteY9" fmla="*/ 2444 h 1811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349" h="1811767">
                    <a:moveTo>
                      <a:pt x="0" y="2444"/>
                    </a:moveTo>
                    <a:cubicBezTo>
                      <a:pt x="25649" y="-14524"/>
                      <a:pt x="221724" y="61703"/>
                      <a:pt x="274331" y="81834"/>
                    </a:cubicBezTo>
                    <a:cubicBezTo>
                      <a:pt x="346545" y="109446"/>
                      <a:pt x="416753" y="143099"/>
                      <a:pt x="482969" y="183100"/>
                    </a:cubicBezTo>
                    <a:cubicBezTo>
                      <a:pt x="617386" y="264322"/>
                      <a:pt x="739372" y="365871"/>
                      <a:pt x="844629" y="482403"/>
                    </a:cubicBezTo>
                    <a:cubicBezTo>
                      <a:pt x="1065612" y="727029"/>
                      <a:pt x="1208993" y="1039658"/>
                      <a:pt x="1256910" y="1365397"/>
                    </a:cubicBezTo>
                    <a:cubicBezTo>
                      <a:pt x="1270476" y="1457654"/>
                      <a:pt x="1276714" y="1551417"/>
                      <a:pt x="1275100" y="1644657"/>
                    </a:cubicBezTo>
                    <a:cubicBezTo>
                      <a:pt x="1260683" y="1728714"/>
                      <a:pt x="1216735" y="1794712"/>
                      <a:pt x="1155252" y="1811768"/>
                    </a:cubicBezTo>
                    <a:cubicBezTo>
                      <a:pt x="1110584" y="1482497"/>
                      <a:pt x="971129" y="922733"/>
                      <a:pt x="678390" y="586657"/>
                    </a:cubicBezTo>
                    <a:cubicBezTo>
                      <a:pt x="343470" y="202162"/>
                      <a:pt x="0" y="2444"/>
                      <a:pt x="0" y="2444"/>
                    </a:cubicBezTo>
                    <a:lnTo>
                      <a:pt x="0" y="2444"/>
                    </a:lnTo>
                    <a:close/>
                  </a:path>
                </a:pathLst>
              </a:custGeom>
              <a:solidFill>
                <a:srgbClr val="4E7F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39" name="Freeform: Shape 1838">
                <a:extLst>
                  <a:ext uri="{FF2B5EF4-FFF2-40B4-BE49-F238E27FC236}">
                    <a16:creationId xmlns:a16="http://schemas.microsoft.com/office/drawing/2014/main" id="{74C65B69-03AD-4BB2-ACAC-ADE6B2AC2E5F}"/>
                  </a:ext>
                </a:extLst>
              </p:cNvPr>
              <p:cNvSpPr/>
              <p:nvPr/>
            </p:nvSpPr>
            <p:spPr>
              <a:xfrm>
                <a:off x="5737880" y="5435016"/>
                <a:ext cx="1075475" cy="2020407"/>
              </a:xfrm>
              <a:custGeom>
                <a:avLst/>
                <a:gdLst>
                  <a:gd name="connsiteX0" fmla="*/ 973987 w 1075475"/>
                  <a:gd name="connsiteY0" fmla="*/ 1503478 h 2020407"/>
                  <a:gd name="connsiteX1" fmla="*/ 972373 w 1075475"/>
                  <a:gd name="connsiteY1" fmla="*/ 1498527 h 2020407"/>
                  <a:gd name="connsiteX2" fmla="*/ 675774 w 1075475"/>
                  <a:gd name="connsiteY2" fmla="*/ 1122537 h 2020407"/>
                  <a:gd name="connsiteX3" fmla="*/ 679743 w 1075475"/>
                  <a:gd name="connsiteY3" fmla="*/ 1110782 h 2020407"/>
                  <a:gd name="connsiteX4" fmla="*/ 958349 w 1075475"/>
                  <a:gd name="connsiteY4" fmla="*/ 1424698 h 2020407"/>
                  <a:gd name="connsiteX5" fmla="*/ 958043 w 1075475"/>
                  <a:gd name="connsiteY5" fmla="*/ 1423172 h 2020407"/>
                  <a:gd name="connsiteX6" fmla="*/ 560790 w 1075475"/>
                  <a:gd name="connsiteY6" fmla="*/ 845982 h 2020407"/>
                  <a:gd name="connsiteX7" fmla="*/ 564628 w 1075475"/>
                  <a:gd name="connsiteY7" fmla="*/ 834597 h 2020407"/>
                  <a:gd name="connsiteX8" fmla="*/ 854357 w 1075475"/>
                  <a:gd name="connsiteY8" fmla="*/ 1096191 h 2020407"/>
                  <a:gd name="connsiteX9" fmla="*/ 859919 w 1075475"/>
                  <a:gd name="connsiteY9" fmla="*/ 1102995 h 2020407"/>
                  <a:gd name="connsiteX10" fmla="*/ 532632 w 1075475"/>
                  <a:gd name="connsiteY10" fmla="*/ 770649 h 2020407"/>
                  <a:gd name="connsiteX11" fmla="*/ 537212 w 1075475"/>
                  <a:gd name="connsiteY11" fmla="*/ 757127 h 2020407"/>
                  <a:gd name="connsiteX12" fmla="*/ 809471 w 1075475"/>
                  <a:gd name="connsiteY12" fmla="*/ 985852 h 2020407"/>
                  <a:gd name="connsiteX13" fmla="*/ 462250 w 1075475"/>
                  <a:gd name="connsiteY13" fmla="*/ 455554 h 2020407"/>
                  <a:gd name="connsiteX14" fmla="*/ 3796 w 1075475"/>
                  <a:gd name="connsiteY14" fmla="*/ 18060 h 2020407"/>
                  <a:gd name="connsiteX15" fmla="*/ 14374 w 1075475"/>
                  <a:gd name="connsiteY15" fmla="*/ 1986 h 2020407"/>
                  <a:gd name="connsiteX16" fmla="*/ 753549 w 1075475"/>
                  <a:gd name="connsiteY16" fmla="*/ 802318 h 2020407"/>
                  <a:gd name="connsiteX17" fmla="*/ 685436 w 1075475"/>
                  <a:gd name="connsiteY17" fmla="*/ 597060 h 2020407"/>
                  <a:gd name="connsiteX18" fmla="*/ 556034 w 1075475"/>
                  <a:gd name="connsiteY18" fmla="*/ 334332 h 2020407"/>
                  <a:gd name="connsiteX19" fmla="*/ 572720 w 1075475"/>
                  <a:gd name="connsiteY19" fmla="*/ 326066 h 2020407"/>
                  <a:gd name="connsiteX20" fmla="*/ 786941 w 1075475"/>
                  <a:gd name="connsiteY20" fmla="*/ 861336 h 2020407"/>
                  <a:gd name="connsiteX21" fmla="*/ 927923 w 1075475"/>
                  <a:gd name="connsiteY21" fmla="*/ 1189975 h 2020407"/>
                  <a:gd name="connsiteX22" fmla="*/ 906702 w 1075475"/>
                  <a:gd name="connsiteY22" fmla="*/ 948752 h 2020407"/>
                  <a:gd name="connsiteX23" fmla="*/ 820049 w 1075475"/>
                  <a:gd name="connsiteY23" fmla="*/ 691913 h 2020407"/>
                  <a:gd name="connsiteX24" fmla="*/ 819722 w 1075475"/>
                  <a:gd name="connsiteY24" fmla="*/ 663385 h 2020407"/>
                  <a:gd name="connsiteX25" fmla="*/ 946724 w 1075475"/>
                  <a:gd name="connsiteY25" fmla="*/ 1249605 h 2020407"/>
                  <a:gd name="connsiteX26" fmla="*/ 1016081 w 1075475"/>
                  <a:gd name="connsiteY26" fmla="*/ 1547426 h 2020407"/>
                  <a:gd name="connsiteX27" fmla="*/ 968338 w 1075475"/>
                  <a:gd name="connsiteY27" fmla="*/ 854575 h 2020407"/>
                  <a:gd name="connsiteX28" fmla="*/ 982733 w 1075475"/>
                  <a:gd name="connsiteY28" fmla="*/ 849733 h 2020407"/>
                  <a:gd name="connsiteX29" fmla="*/ 1024129 w 1075475"/>
                  <a:gd name="connsiteY29" fmla="*/ 1597066 h 2020407"/>
                  <a:gd name="connsiteX30" fmla="*/ 1053856 w 1075475"/>
                  <a:gd name="connsiteY30" fmla="*/ 1878856 h 2020407"/>
                  <a:gd name="connsiteX31" fmla="*/ 1051894 w 1075475"/>
                  <a:gd name="connsiteY31" fmla="*/ 1937591 h 2020407"/>
                  <a:gd name="connsiteX32" fmla="*/ 999309 w 1075475"/>
                  <a:gd name="connsiteY32" fmla="*/ 1957417 h 2020407"/>
                  <a:gd name="connsiteX33" fmla="*/ 973987 w 1075475"/>
                  <a:gd name="connsiteY33" fmla="*/ 1503478 h 2020407"/>
                  <a:gd name="connsiteX34" fmla="*/ 973987 w 1075475"/>
                  <a:gd name="connsiteY34" fmla="*/ 1503478 h 202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475" h="2020407">
                    <a:moveTo>
                      <a:pt x="973987" y="1503478"/>
                    </a:moveTo>
                    <a:cubicBezTo>
                      <a:pt x="973202" y="1502038"/>
                      <a:pt x="972613" y="1500424"/>
                      <a:pt x="972373" y="1498527"/>
                    </a:cubicBezTo>
                    <a:cubicBezTo>
                      <a:pt x="967466" y="1459159"/>
                      <a:pt x="712786" y="1143410"/>
                      <a:pt x="675774" y="1122537"/>
                    </a:cubicBezTo>
                    <a:cubicBezTo>
                      <a:pt x="670387" y="1119506"/>
                      <a:pt x="673418" y="1109582"/>
                      <a:pt x="679743" y="1110782"/>
                    </a:cubicBezTo>
                    <a:cubicBezTo>
                      <a:pt x="707879" y="1111763"/>
                      <a:pt x="926855" y="1383477"/>
                      <a:pt x="958349" y="1424698"/>
                    </a:cubicBezTo>
                    <a:cubicBezTo>
                      <a:pt x="958240" y="1424197"/>
                      <a:pt x="958153" y="1423673"/>
                      <a:pt x="958043" y="1423172"/>
                    </a:cubicBezTo>
                    <a:cubicBezTo>
                      <a:pt x="946310" y="1293400"/>
                      <a:pt x="788185" y="1019767"/>
                      <a:pt x="560790" y="845982"/>
                    </a:cubicBezTo>
                    <a:cubicBezTo>
                      <a:pt x="553505" y="843365"/>
                      <a:pt x="557278" y="832198"/>
                      <a:pt x="564628" y="834597"/>
                    </a:cubicBezTo>
                    <a:cubicBezTo>
                      <a:pt x="634617" y="857519"/>
                      <a:pt x="800267" y="1030563"/>
                      <a:pt x="854357" y="1096191"/>
                    </a:cubicBezTo>
                    <a:cubicBezTo>
                      <a:pt x="856211" y="1098415"/>
                      <a:pt x="858065" y="1100683"/>
                      <a:pt x="859919" y="1102995"/>
                    </a:cubicBezTo>
                    <a:cubicBezTo>
                      <a:pt x="811478" y="980530"/>
                      <a:pt x="645632" y="835120"/>
                      <a:pt x="532632" y="770649"/>
                    </a:cubicBezTo>
                    <a:cubicBezTo>
                      <a:pt x="523712" y="768337"/>
                      <a:pt x="528357" y="754836"/>
                      <a:pt x="537212" y="757127"/>
                    </a:cubicBezTo>
                    <a:cubicBezTo>
                      <a:pt x="667071" y="816167"/>
                      <a:pt x="710605" y="865851"/>
                      <a:pt x="809471" y="985852"/>
                    </a:cubicBezTo>
                    <a:cubicBezTo>
                      <a:pt x="720114" y="794836"/>
                      <a:pt x="602774" y="617475"/>
                      <a:pt x="462250" y="455554"/>
                    </a:cubicBezTo>
                    <a:cubicBezTo>
                      <a:pt x="323602" y="295815"/>
                      <a:pt x="168006" y="151125"/>
                      <a:pt x="3796" y="18060"/>
                    </a:cubicBezTo>
                    <a:cubicBezTo>
                      <a:pt x="-5691" y="10383"/>
                      <a:pt x="4407" y="-5583"/>
                      <a:pt x="14374" y="1986"/>
                    </a:cubicBezTo>
                    <a:cubicBezTo>
                      <a:pt x="305346" y="222358"/>
                      <a:pt x="567834" y="486067"/>
                      <a:pt x="753549" y="802318"/>
                    </a:cubicBezTo>
                    <a:cubicBezTo>
                      <a:pt x="737301" y="732045"/>
                      <a:pt x="714313" y="663778"/>
                      <a:pt x="685436" y="597060"/>
                    </a:cubicBezTo>
                    <a:cubicBezTo>
                      <a:pt x="646591" y="507310"/>
                      <a:pt x="597452" y="422773"/>
                      <a:pt x="556034" y="334332"/>
                    </a:cubicBezTo>
                    <a:cubicBezTo>
                      <a:pt x="550844" y="323253"/>
                      <a:pt x="566438" y="316120"/>
                      <a:pt x="572720" y="326066"/>
                    </a:cubicBezTo>
                    <a:cubicBezTo>
                      <a:pt x="673527" y="485151"/>
                      <a:pt x="765370" y="671608"/>
                      <a:pt x="786941" y="861336"/>
                    </a:cubicBezTo>
                    <a:cubicBezTo>
                      <a:pt x="844172" y="967117"/>
                      <a:pt x="890584" y="1077085"/>
                      <a:pt x="927923" y="1189975"/>
                    </a:cubicBezTo>
                    <a:cubicBezTo>
                      <a:pt x="927662" y="1109081"/>
                      <a:pt x="922689" y="1028709"/>
                      <a:pt x="906702" y="948752"/>
                    </a:cubicBezTo>
                    <a:cubicBezTo>
                      <a:pt x="888534" y="857803"/>
                      <a:pt x="854880" y="775905"/>
                      <a:pt x="820049" y="691913"/>
                    </a:cubicBezTo>
                    <a:cubicBezTo>
                      <a:pt x="814815" y="679285"/>
                      <a:pt x="784629" y="609710"/>
                      <a:pt x="819722" y="663385"/>
                    </a:cubicBezTo>
                    <a:cubicBezTo>
                      <a:pt x="920311" y="817236"/>
                      <a:pt x="970650" y="1067706"/>
                      <a:pt x="946724" y="1249605"/>
                    </a:cubicBezTo>
                    <a:cubicBezTo>
                      <a:pt x="976015" y="1347162"/>
                      <a:pt x="998872" y="1446661"/>
                      <a:pt x="1016081" y="1547426"/>
                    </a:cubicBezTo>
                    <a:cubicBezTo>
                      <a:pt x="1102494" y="1243585"/>
                      <a:pt x="1020509" y="975339"/>
                      <a:pt x="968338" y="854575"/>
                    </a:cubicBezTo>
                    <a:cubicBezTo>
                      <a:pt x="966005" y="846222"/>
                      <a:pt x="979178" y="841947"/>
                      <a:pt x="982733" y="849733"/>
                    </a:cubicBezTo>
                    <a:cubicBezTo>
                      <a:pt x="1085307" y="1074664"/>
                      <a:pt x="1108186" y="1367228"/>
                      <a:pt x="1024129" y="1597066"/>
                    </a:cubicBezTo>
                    <a:cubicBezTo>
                      <a:pt x="1038349" y="1690283"/>
                      <a:pt x="1048011" y="1784417"/>
                      <a:pt x="1053856" y="1878856"/>
                    </a:cubicBezTo>
                    <a:cubicBezTo>
                      <a:pt x="1054969" y="1896871"/>
                      <a:pt x="1053529" y="1916937"/>
                      <a:pt x="1051894" y="1937591"/>
                    </a:cubicBezTo>
                    <a:cubicBezTo>
                      <a:pt x="1042297" y="2059446"/>
                      <a:pt x="982842" y="2029849"/>
                      <a:pt x="999309" y="1957417"/>
                    </a:cubicBezTo>
                    <a:cubicBezTo>
                      <a:pt x="1029429" y="1825442"/>
                      <a:pt x="995994" y="1634165"/>
                      <a:pt x="973987" y="1503478"/>
                    </a:cubicBezTo>
                    <a:lnTo>
                      <a:pt x="973987" y="1503478"/>
                    </a:lnTo>
                    <a:close/>
                  </a:path>
                </a:pathLst>
              </a:custGeom>
              <a:solidFill>
                <a:srgbClr val="4D788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40" name="Freeform: Shape 1839">
                <a:extLst>
                  <a:ext uri="{FF2B5EF4-FFF2-40B4-BE49-F238E27FC236}">
                    <a16:creationId xmlns:a16="http://schemas.microsoft.com/office/drawing/2014/main" id="{656489C8-7A93-44CE-AC96-BDCAF1AFDE81}"/>
                  </a:ext>
                </a:extLst>
              </p:cNvPr>
              <p:cNvSpPr/>
              <p:nvPr/>
            </p:nvSpPr>
            <p:spPr>
              <a:xfrm>
                <a:off x="5749793" y="5679797"/>
                <a:ext cx="901624" cy="1542831"/>
              </a:xfrm>
              <a:custGeom>
                <a:avLst/>
                <a:gdLst>
                  <a:gd name="connsiteX0" fmla="*/ 686522 w 901624"/>
                  <a:gd name="connsiteY0" fmla="*/ 1530366 h 1542831"/>
                  <a:gd name="connsiteX1" fmla="*/ 318210 w 901624"/>
                  <a:gd name="connsiteY1" fmla="*/ 836099 h 1542831"/>
                  <a:gd name="connsiteX2" fmla="*/ 262071 w 901624"/>
                  <a:gd name="connsiteY2" fmla="*/ 374089 h 1542831"/>
                  <a:gd name="connsiteX3" fmla="*/ 11797 w 901624"/>
                  <a:gd name="connsiteY3" fmla="*/ 19802 h 1542831"/>
                  <a:gd name="connsiteX4" fmla="*/ 203073 w 901624"/>
                  <a:gd name="connsiteY4" fmla="*/ 92648 h 1542831"/>
                  <a:gd name="connsiteX5" fmla="*/ 359672 w 901624"/>
                  <a:gd name="connsiteY5" fmla="*/ 215244 h 1542831"/>
                  <a:gd name="connsiteX6" fmla="*/ 639935 w 901624"/>
                  <a:gd name="connsiteY6" fmla="*/ 524494 h 1542831"/>
                  <a:gd name="connsiteX7" fmla="*/ 858758 w 901624"/>
                  <a:gd name="connsiteY7" fmla="*/ 878803 h 1542831"/>
                  <a:gd name="connsiteX8" fmla="*/ 886283 w 901624"/>
                  <a:gd name="connsiteY8" fmla="*/ 1278195 h 1542831"/>
                  <a:gd name="connsiteX9" fmla="*/ 800656 w 901624"/>
                  <a:gd name="connsiteY9" fmla="*/ 1474750 h 1542831"/>
                  <a:gd name="connsiteX10" fmla="*/ 713741 w 901624"/>
                  <a:gd name="connsiteY10" fmla="*/ 1520683 h 1542831"/>
                  <a:gd name="connsiteX11" fmla="*/ 686522 w 901624"/>
                  <a:gd name="connsiteY11" fmla="*/ 1530366 h 1542831"/>
                  <a:gd name="connsiteX12" fmla="*/ 686522 w 901624"/>
                  <a:gd name="connsiteY12" fmla="*/ 1530366 h 154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24" h="1542831">
                    <a:moveTo>
                      <a:pt x="686522" y="1530366"/>
                    </a:moveTo>
                    <a:cubicBezTo>
                      <a:pt x="474525" y="1642123"/>
                      <a:pt x="328963" y="969207"/>
                      <a:pt x="318210" y="836099"/>
                    </a:cubicBezTo>
                    <a:cubicBezTo>
                      <a:pt x="305844" y="682946"/>
                      <a:pt x="308919" y="521898"/>
                      <a:pt x="262071" y="374089"/>
                    </a:cubicBezTo>
                    <a:cubicBezTo>
                      <a:pt x="217948" y="234939"/>
                      <a:pt x="113258" y="120893"/>
                      <a:pt x="11797" y="19802"/>
                    </a:cubicBezTo>
                    <a:cubicBezTo>
                      <a:pt x="-50581" y="-42336"/>
                      <a:pt x="152299" y="58559"/>
                      <a:pt x="203073" y="92648"/>
                    </a:cubicBezTo>
                    <a:cubicBezTo>
                      <a:pt x="258101" y="129595"/>
                      <a:pt x="310249" y="171122"/>
                      <a:pt x="359672" y="215244"/>
                    </a:cubicBezTo>
                    <a:cubicBezTo>
                      <a:pt x="463686" y="308135"/>
                      <a:pt x="555289" y="413915"/>
                      <a:pt x="639935" y="524494"/>
                    </a:cubicBezTo>
                    <a:cubicBezTo>
                      <a:pt x="723774" y="634025"/>
                      <a:pt x="811496" y="747898"/>
                      <a:pt x="858758" y="878803"/>
                    </a:cubicBezTo>
                    <a:cubicBezTo>
                      <a:pt x="904604" y="1005783"/>
                      <a:pt x="913503" y="1146133"/>
                      <a:pt x="886283" y="1278195"/>
                    </a:cubicBezTo>
                    <a:cubicBezTo>
                      <a:pt x="872324" y="1345916"/>
                      <a:pt x="850318" y="1423997"/>
                      <a:pt x="800656" y="1474750"/>
                    </a:cubicBezTo>
                    <a:cubicBezTo>
                      <a:pt x="778933" y="1496931"/>
                      <a:pt x="746697" y="1514532"/>
                      <a:pt x="713741" y="1520683"/>
                    </a:cubicBezTo>
                    <a:lnTo>
                      <a:pt x="686522" y="1530366"/>
                    </a:lnTo>
                    <a:lnTo>
                      <a:pt x="686522" y="153036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41" name="Freeform: Shape 1840">
                <a:extLst>
                  <a:ext uri="{FF2B5EF4-FFF2-40B4-BE49-F238E27FC236}">
                    <a16:creationId xmlns:a16="http://schemas.microsoft.com/office/drawing/2014/main" id="{8AB4FC6C-5E3F-41B2-BCFE-4E397C2A506C}"/>
                  </a:ext>
                </a:extLst>
              </p:cNvPr>
              <p:cNvSpPr/>
              <p:nvPr/>
            </p:nvSpPr>
            <p:spPr>
              <a:xfrm>
                <a:off x="5750750" y="5679778"/>
                <a:ext cx="900630" cy="1528837"/>
              </a:xfrm>
              <a:custGeom>
                <a:avLst/>
                <a:gdLst>
                  <a:gd name="connsiteX0" fmla="*/ 0 w 900630"/>
                  <a:gd name="connsiteY0" fmla="*/ 1108 h 1528837"/>
                  <a:gd name="connsiteX1" fmla="*/ 65 w 900630"/>
                  <a:gd name="connsiteY1" fmla="*/ 1042 h 1528837"/>
                  <a:gd name="connsiteX2" fmla="*/ 202095 w 900630"/>
                  <a:gd name="connsiteY2" fmla="*/ 92646 h 1528837"/>
                  <a:gd name="connsiteX3" fmla="*/ 358693 w 900630"/>
                  <a:gd name="connsiteY3" fmla="*/ 215242 h 1528837"/>
                  <a:gd name="connsiteX4" fmla="*/ 638957 w 900630"/>
                  <a:gd name="connsiteY4" fmla="*/ 524491 h 1528837"/>
                  <a:gd name="connsiteX5" fmla="*/ 857780 w 900630"/>
                  <a:gd name="connsiteY5" fmla="*/ 878801 h 1528837"/>
                  <a:gd name="connsiteX6" fmla="*/ 885283 w 900630"/>
                  <a:gd name="connsiteY6" fmla="*/ 1278192 h 1528837"/>
                  <a:gd name="connsiteX7" fmla="*/ 799655 w 900630"/>
                  <a:gd name="connsiteY7" fmla="*/ 1474748 h 1528837"/>
                  <a:gd name="connsiteX8" fmla="*/ 712763 w 900630"/>
                  <a:gd name="connsiteY8" fmla="*/ 1520680 h 1528837"/>
                  <a:gd name="connsiteX9" fmla="*/ 689840 w 900630"/>
                  <a:gd name="connsiteY9" fmla="*/ 1528837 h 1528837"/>
                  <a:gd name="connsiteX10" fmla="*/ 698106 w 900630"/>
                  <a:gd name="connsiteY10" fmla="*/ 1283078 h 1528837"/>
                  <a:gd name="connsiteX11" fmla="*/ 0 w 900630"/>
                  <a:gd name="connsiteY11" fmla="*/ 1108 h 1528837"/>
                  <a:gd name="connsiteX12" fmla="*/ 0 w 900630"/>
                  <a:gd name="connsiteY12" fmla="*/ 1108 h 15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0" h="1528837">
                    <a:moveTo>
                      <a:pt x="0" y="1108"/>
                    </a:moveTo>
                    <a:lnTo>
                      <a:pt x="65" y="1042"/>
                    </a:lnTo>
                    <a:cubicBezTo>
                      <a:pt x="13696" y="-9623"/>
                      <a:pt x="160066" y="64445"/>
                      <a:pt x="202095" y="92646"/>
                    </a:cubicBezTo>
                    <a:cubicBezTo>
                      <a:pt x="257122" y="129614"/>
                      <a:pt x="309271" y="171097"/>
                      <a:pt x="358693" y="215242"/>
                    </a:cubicBezTo>
                    <a:cubicBezTo>
                      <a:pt x="462685" y="308110"/>
                      <a:pt x="554289" y="413913"/>
                      <a:pt x="638957" y="524491"/>
                    </a:cubicBezTo>
                    <a:cubicBezTo>
                      <a:pt x="722774" y="634023"/>
                      <a:pt x="810495" y="747917"/>
                      <a:pt x="857780" y="878801"/>
                    </a:cubicBezTo>
                    <a:cubicBezTo>
                      <a:pt x="903625" y="1005781"/>
                      <a:pt x="912502" y="1146131"/>
                      <a:pt x="885283" y="1278192"/>
                    </a:cubicBezTo>
                    <a:cubicBezTo>
                      <a:pt x="871325" y="1345935"/>
                      <a:pt x="849318" y="1423995"/>
                      <a:pt x="799655" y="1474748"/>
                    </a:cubicBezTo>
                    <a:cubicBezTo>
                      <a:pt x="777954" y="1496929"/>
                      <a:pt x="745718" y="1514530"/>
                      <a:pt x="712763" y="1520680"/>
                    </a:cubicBezTo>
                    <a:lnTo>
                      <a:pt x="689840" y="1528837"/>
                    </a:lnTo>
                    <a:cubicBezTo>
                      <a:pt x="696143" y="1458499"/>
                      <a:pt x="699153" y="1377321"/>
                      <a:pt x="698106" y="1283078"/>
                    </a:cubicBezTo>
                    <a:cubicBezTo>
                      <a:pt x="689557" y="512779"/>
                      <a:pt x="0" y="1108"/>
                      <a:pt x="0" y="1108"/>
                    </a:cubicBezTo>
                    <a:lnTo>
                      <a:pt x="0" y="1108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42" name="Freeform: Shape 1841">
                <a:extLst>
                  <a:ext uri="{FF2B5EF4-FFF2-40B4-BE49-F238E27FC236}">
                    <a16:creationId xmlns:a16="http://schemas.microsoft.com/office/drawing/2014/main" id="{89A1AEF5-0711-455A-B5CD-C8E74696DEB0}"/>
                  </a:ext>
                </a:extLst>
              </p:cNvPr>
              <p:cNvSpPr/>
              <p:nvPr/>
            </p:nvSpPr>
            <p:spPr>
              <a:xfrm>
                <a:off x="5797225" y="5714807"/>
                <a:ext cx="831333" cy="1853578"/>
              </a:xfrm>
              <a:custGeom>
                <a:avLst/>
                <a:gdLst>
                  <a:gd name="connsiteX0" fmla="*/ 543517 w 831333"/>
                  <a:gd name="connsiteY0" fmla="*/ 1785849 h 1853578"/>
                  <a:gd name="connsiteX1" fmla="*/ 647552 w 831333"/>
                  <a:gd name="connsiteY1" fmla="*/ 1424757 h 1853578"/>
                  <a:gd name="connsiteX2" fmla="*/ 574771 w 831333"/>
                  <a:gd name="connsiteY2" fmla="*/ 1276643 h 1853578"/>
                  <a:gd name="connsiteX3" fmla="*/ 391563 w 831333"/>
                  <a:gd name="connsiteY3" fmla="*/ 1090644 h 1853578"/>
                  <a:gd name="connsiteX4" fmla="*/ 402490 w 831333"/>
                  <a:gd name="connsiteY4" fmla="*/ 1079324 h 1853578"/>
                  <a:gd name="connsiteX5" fmla="*/ 612219 w 831333"/>
                  <a:gd name="connsiteY5" fmla="*/ 1286850 h 1853578"/>
                  <a:gd name="connsiteX6" fmla="*/ 652372 w 831333"/>
                  <a:gd name="connsiteY6" fmla="*/ 1353786 h 1853578"/>
                  <a:gd name="connsiteX7" fmla="*/ 636167 w 831333"/>
                  <a:gd name="connsiteY7" fmla="*/ 1143468 h 1853578"/>
                  <a:gd name="connsiteX8" fmla="*/ 572742 w 831333"/>
                  <a:gd name="connsiteY8" fmla="*/ 1020000 h 1853578"/>
                  <a:gd name="connsiteX9" fmla="*/ 383712 w 831333"/>
                  <a:gd name="connsiteY9" fmla="*/ 796858 h 1853578"/>
                  <a:gd name="connsiteX10" fmla="*/ 392218 w 831333"/>
                  <a:gd name="connsiteY10" fmla="*/ 788068 h 1853578"/>
                  <a:gd name="connsiteX11" fmla="*/ 588162 w 831333"/>
                  <a:gd name="connsiteY11" fmla="*/ 1002530 h 1853578"/>
                  <a:gd name="connsiteX12" fmla="*/ 633004 w 831333"/>
                  <a:gd name="connsiteY12" fmla="*/ 1067350 h 1853578"/>
                  <a:gd name="connsiteX13" fmla="*/ 626112 w 831333"/>
                  <a:gd name="connsiteY13" fmla="*/ 1032257 h 1853578"/>
                  <a:gd name="connsiteX14" fmla="*/ 616734 w 831333"/>
                  <a:gd name="connsiteY14" fmla="*/ 991690 h 1853578"/>
                  <a:gd name="connsiteX15" fmla="*/ 588599 w 831333"/>
                  <a:gd name="connsiteY15" fmla="*/ 951035 h 1853578"/>
                  <a:gd name="connsiteX16" fmla="*/ 519961 w 831333"/>
                  <a:gd name="connsiteY16" fmla="*/ 851166 h 1853578"/>
                  <a:gd name="connsiteX17" fmla="*/ 336165 w 831333"/>
                  <a:gd name="connsiteY17" fmla="*/ 678515 h 1853578"/>
                  <a:gd name="connsiteX18" fmla="*/ 340396 w 831333"/>
                  <a:gd name="connsiteY18" fmla="*/ 670925 h 1853578"/>
                  <a:gd name="connsiteX19" fmla="*/ 545305 w 831333"/>
                  <a:gd name="connsiteY19" fmla="*/ 851384 h 1853578"/>
                  <a:gd name="connsiteX20" fmla="*/ 600485 w 831333"/>
                  <a:gd name="connsiteY20" fmla="*/ 931166 h 1853578"/>
                  <a:gd name="connsiteX21" fmla="*/ 299197 w 831333"/>
                  <a:gd name="connsiteY21" fmla="*/ 347499 h 1853578"/>
                  <a:gd name="connsiteX22" fmla="*/ 198 w 831333"/>
                  <a:gd name="connsiteY22" fmla="*/ 299 h 1853578"/>
                  <a:gd name="connsiteX23" fmla="*/ 533157 w 831333"/>
                  <a:gd name="connsiteY23" fmla="*/ 651535 h 1853578"/>
                  <a:gd name="connsiteX24" fmla="*/ 503146 w 831333"/>
                  <a:gd name="connsiteY24" fmla="*/ 422919 h 1853578"/>
                  <a:gd name="connsiteX25" fmla="*/ 515098 w 831333"/>
                  <a:gd name="connsiteY25" fmla="*/ 420999 h 1853578"/>
                  <a:gd name="connsiteX26" fmla="*/ 562164 w 831333"/>
                  <a:gd name="connsiteY26" fmla="*/ 713804 h 1853578"/>
                  <a:gd name="connsiteX27" fmla="*/ 596450 w 831333"/>
                  <a:gd name="connsiteY27" fmla="*/ 797054 h 1853578"/>
                  <a:gd name="connsiteX28" fmla="*/ 598522 w 831333"/>
                  <a:gd name="connsiteY28" fmla="*/ 699496 h 1853578"/>
                  <a:gd name="connsiteX29" fmla="*/ 587639 w 831333"/>
                  <a:gd name="connsiteY29" fmla="*/ 521044 h 1853578"/>
                  <a:gd name="connsiteX30" fmla="*/ 596014 w 831333"/>
                  <a:gd name="connsiteY30" fmla="*/ 521916 h 1853578"/>
                  <a:gd name="connsiteX31" fmla="*/ 618304 w 831333"/>
                  <a:gd name="connsiteY31" fmla="*/ 706366 h 1853578"/>
                  <a:gd name="connsiteX32" fmla="*/ 615862 w 831333"/>
                  <a:gd name="connsiteY32" fmla="*/ 850904 h 1853578"/>
                  <a:gd name="connsiteX33" fmla="*/ 685000 w 831333"/>
                  <a:gd name="connsiteY33" fmla="*/ 1154635 h 1853578"/>
                  <a:gd name="connsiteX34" fmla="*/ 738545 w 831333"/>
                  <a:gd name="connsiteY34" fmla="*/ 981548 h 1853578"/>
                  <a:gd name="connsiteX35" fmla="*/ 761642 w 831333"/>
                  <a:gd name="connsiteY35" fmla="*/ 791951 h 1853578"/>
                  <a:gd name="connsiteX36" fmla="*/ 771566 w 831333"/>
                  <a:gd name="connsiteY36" fmla="*/ 790358 h 1853578"/>
                  <a:gd name="connsiteX37" fmla="*/ 689537 w 831333"/>
                  <a:gd name="connsiteY37" fmla="*/ 1202618 h 1853578"/>
                  <a:gd name="connsiteX38" fmla="*/ 691653 w 831333"/>
                  <a:gd name="connsiteY38" fmla="*/ 1374658 h 1853578"/>
                  <a:gd name="connsiteX39" fmla="*/ 816844 w 831333"/>
                  <a:gd name="connsiteY39" fmla="*/ 973129 h 1853578"/>
                  <a:gd name="connsiteX40" fmla="*/ 831326 w 831333"/>
                  <a:gd name="connsiteY40" fmla="*/ 974656 h 1853578"/>
                  <a:gd name="connsiteX41" fmla="*/ 671565 w 831333"/>
                  <a:gd name="connsiteY41" fmla="*/ 1436294 h 1853578"/>
                  <a:gd name="connsiteX42" fmla="*/ 588511 w 831333"/>
                  <a:gd name="connsiteY42" fmla="*/ 1804694 h 1853578"/>
                  <a:gd name="connsiteX43" fmla="*/ 543517 w 831333"/>
                  <a:gd name="connsiteY43" fmla="*/ 1785849 h 1853578"/>
                  <a:gd name="connsiteX44" fmla="*/ 543517 w 831333"/>
                  <a:gd name="connsiteY44" fmla="*/ 1785849 h 1853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33" h="1853578">
                    <a:moveTo>
                      <a:pt x="543517" y="1785849"/>
                    </a:moveTo>
                    <a:cubicBezTo>
                      <a:pt x="593157" y="1657277"/>
                      <a:pt x="633811" y="1551999"/>
                      <a:pt x="647552" y="1424757"/>
                    </a:cubicBezTo>
                    <a:cubicBezTo>
                      <a:pt x="637366" y="1370907"/>
                      <a:pt x="612851" y="1321986"/>
                      <a:pt x="574771" y="1276643"/>
                    </a:cubicBezTo>
                    <a:cubicBezTo>
                      <a:pt x="518631" y="1209816"/>
                      <a:pt x="447551" y="1157689"/>
                      <a:pt x="391563" y="1090644"/>
                    </a:cubicBezTo>
                    <a:cubicBezTo>
                      <a:pt x="385239" y="1083054"/>
                      <a:pt x="395271" y="1071909"/>
                      <a:pt x="402490" y="1079324"/>
                    </a:cubicBezTo>
                    <a:cubicBezTo>
                      <a:pt x="470910" y="1149662"/>
                      <a:pt x="553331" y="1207547"/>
                      <a:pt x="612219" y="1286850"/>
                    </a:cubicBezTo>
                    <a:cubicBezTo>
                      <a:pt x="627137" y="1306937"/>
                      <a:pt x="641161" y="1329663"/>
                      <a:pt x="652372" y="1353786"/>
                    </a:cubicBezTo>
                    <a:cubicBezTo>
                      <a:pt x="655731" y="1273763"/>
                      <a:pt x="652372" y="1220764"/>
                      <a:pt x="636167" y="1143468"/>
                    </a:cubicBezTo>
                    <a:cubicBezTo>
                      <a:pt x="626287" y="1096402"/>
                      <a:pt x="600703" y="1058146"/>
                      <a:pt x="572742" y="1020000"/>
                    </a:cubicBezTo>
                    <a:cubicBezTo>
                      <a:pt x="515206" y="941482"/>
                      <a:pt x="456406" y="862158"/>
                      <a:pt x="383712" y="796858"/>
                    </a:cubicBezTo>
                    <a:cubicBezTo>
                      <a:pt x="377823" y="791558"/>
                      <a:pt x="386220" y="783095"/>
                      <a:pt x="392218" y="788068"/>
                    </a:cubicBezTo>
                    <a:cubicBezTo>
                      <a:pt x="467420" y="850620"/>
                      <a:pt x="528336" y="925626"/>
                      <a:pt x="588162" y="1002530"/>
                    </a:cubicBezTo>
                    <a:cubicBezTo>
                      <a:pt x="604258" y="1023249"/>
                      <a:pt x="620071" y="1044515"/>
                      <a:pt x="633004" y="1067350"/>
                    </a:cubicBezTo>
                    <a:cubicBezTo>
                      <a:pt x="630845" y="1055638"/>
                      <a:pt x="628598" y="1043926"/>
                      <a:pt x="626112" y="1032257"/>
                    </a:cubicBezTo>
                    <a:cubicBezTo>
                      <a:pt x="623211" y="1018669"/>
                      <a:pt x="620027" y="1005169"/>
                      <a:pt x="616734" y="991690"/>
                    </a:cubicBezTo>
                    <a:cubicBezTo>
                      <a:pt x="606352" y="976313"/>
                      <a:pt x="595643" y="962115"/>
                      <a:pt x="588599" y="951035"/>
                    </a:cubicBezTo>
                    <a:cubicBezTo>
                      <a:pt x="566963" y="916924"/>
                      <a:pt x="544498" y="883249"/>
                      <a:pt x="519961" y="851166"/>
                    </a:cubicBezTo>
                    <a:cubicBezTo>
                      <a:pt x="468292" y="783575"/>
                      <a:pt x="407987" y="724600"/>
                      <a:pt x="336165" y="678515"/>
                    </a:cubicBezTo>
                    <a:cubicBezTo>
                      <a:pt x="331454" y="675483"/>
                      <a:pt x="335314" y="668525"/>
                      <a:pt x="340396" y="670925"/>
                    </a:cubicBezTo>
                    <a:cubicBezTo>
                      <a:pt x="425086" y="710685"/>
                      <a:pt x="489776" y="777316"/>
                      <a:pt x="545305" y="851384"/>
                    </a:cubicBezTo>
                    <a:cubicBezTo>
                      <a:pt x="564716" y="877273"/>
                      <a:pt x="582884" y="904034"/>
                      <a:pt x="600485" y="931166"/>
                    </a:cubicBezTo>
                    <a:cubicBezTo>
                      <a:pt x="539024" y="719605"/>
                      <a:pt x="430888" y="523835"/>
                      <a:pt x="299197" y="347499"/>
                    </a:cubicBezTo>
                    <a:cubicBezTo>
                      <a:pt x="207724" y="224990"/>
                      <a:pt x="103623" y="112666"/>
                      <a:pt x="198" y="299"/>
                    </a:cubicBezTo>
                    <a:cubicBezTo>
                      <a:pt x="-9551" y="-10323"/>
                      <a:pt x="342796" y="262940"/>
                      <a:pt x="533157" y="651535"/>
                    </a:cubicBezTo>
                    <a:cubicBezTo>
                      <a:pt x="523866" y="575090"/>
                      <a:pt x="505610" y="499953"/>
                      <a:pt x="503146" y="422919"/>
                    </a:cubicBezTo>
                    <a:cubicBezTo>
                      <a:pt x="502927" y="415852"/>
                      <a:pt x="512873" y="414522"/>
                      <a:pt x="515098" y="420999"/>
                    </a:cubicBezTo>
                    <a:cubicBezTo>
                      <a:pt x="545872" y="510662"/>
                      <a:pt x="560528" y="617380"/>
                      <a:pt x="562164" y="713804"/>
                    </a:cubicBezTo>
                    <a:cubicBezTo>
                      <a:pt x="574335" y="741285"/>
                      <a:pt x="585785" y="769050"/>
                      <a:pt x="596450" y="797054"/>
                    </a:cubicBezTo>
                    <a:cubicBezTo>
                      <a:pt x="597257" y="764535"/>
                      <a:pt x="598260" y="732015"/>
                      <a:pt x="598522" y="699496"/>
                    </a:cubicBezTo>
                    <a:cubicBezTo>
                      <a:pt x="599002" y="640172"/>
                      <a:pt x="577955" y="579496"/>
                      <a:pt x="587639" y="521044"/>
                    </a:cubicBezTo>
                    <a:cubicBezTo>
                      <a:pt x="588446" y="516202"/>
                      <a:pt x="595752" y="517292"/>
                      <a:pt x="596014" y="521916"/>
                    </a:cubicBezTo>
                    <a:cubicBezTo>
                      <a:pt x="599416" y="584447"/>
                      <a:pt x="618348" y="642898"/>
                      <a:pt x="618304" y="706366"/>
                    </a:cubicBezTo>
                    <a:cubicBezTo>
                      <a:pt x="618282" y="754393"/>
                      <a:pt x="617759" y="802747"/>
                      <a:pt x="615862" y="850904"/>
                    </a:cubicBezTo>
                    <a:cubicBezTo>
                      <a:pt x="649449" y="949596"/>
                      <a:pt x="673157" y="1051189"/>
                      <a:pt x="685000" y="1154635"/>
                    </a:cubicBezTo>
                    <a:cubicBezTo>
                      <a:pt x="709712" y="1100044"/>
                      <a:pt x="723409" y="1038582"/>
                      <a:pt x="738545" y="981548"/>
                    </a:cubicBezTo>
                    <a:cubicBezTo>
                      <a:pt x="760748" y="897840"/>
                      <a:pt x="762449" y="878756"/>
                      <a:pt x="761642" y="791951"/>
                    </a:cubicBezTo>
                    <a:cubicBezTo>
                      <a:pt x="761599" y="786301"/>
                      <a:pt x="769995" y="784709"/>
                      <a:pt x="771566" y="790358"/>
                    </a:cubicBezTo>
                    <a:cubicBezTo>
                      <a:pt x="793376" y="867742"/>
                      <a:pt x="726026" y="1190252"/>
                      <a:pt x="689537" y="1202618"/>
                    </a:cubicBezTo>
                    <a:cubicBezTo>
                      <a:pt x="693986" y="1259500"/>
                      <a:pt x="694837" y="1316904"/>
                      <a:pt x="691653" y="1374658"/>
                    </a:cubicBezTo>
                    <a:cubicBezTo>
                      <a:pt x="765721" y="1255181"/>
                      <a:pt x="789537" y="1115224"/>
                      <a:pt x="816844" y="973129"/>
                    </a:cubicBezTo>
                    <a:cubicBezTo>
                      <a:pt x="818392" y="965103"/>
                      <a:pt x="831675" y="966324"/>
                      <a:pt x="831326" y="974656"/>
                    </a:cubicBezTo>
                    <a:cubicBezTo>
                      <a:pt x="827705" y="1061243"/>
                      <a:pt x="768491" y="1419871"/>
                      <a:pt x="671565" y="1436294"/>
                    </a:cubicBezTo>
                    <a:cubicBezTo>
                      <a:pt x="658588" y="1565150"/>
                      <a:pt x="638937" y="1687506"/>
                      <a:pt x="588511" y="1804694"/>
                    </a:cubicBezTo>
                    <a:cubicBezTo>
                      <a:pt x="550626" y="1892786"/>
                      <a:pt x="520092" y="1846482"/>
                      <a:pt x="543517" y="1785849"/>
                    </a:cubicBezTo>
                    <a:lnTo>
                      <a:pt x="543517" y="1785849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43" name="Freeform: Shape 1842">
                <a:extLst>
                  <a:ext uri="{FF2B5EF4-FFF2-40B4-BE49-F238E27FC236}">
                    <a16:creationId xmlns:a16="http://schemas.microsoft.com/office/drawing/2014/main" id="{E28B781E-F622-4206-A1E5-E71C1B0F49A4}"/>
                  </a:ext>
                </a:extLst>
              </p:cNvPr>
              <p:cNvSpPr/>
              <p:nvPr/>
            </p:nvSpPr>
            <p:spPr>
              <a:xfrm>
                <a:off x="4640225" y="5375715"/>
                <a:ext cx="1319048" cy="1814926"/>
              </a:xfrm>
              <a:custGeom>
                <a:avLst/>
                <a:gdLst>
                  <a:gd name="connsiteX0" fmla="*/ 79439 w 1319048"/>
                  <a:gd name="connsiteY0" fmla="*/ 4078 h 1814926"/>
                  <a:gd name="connsiteX1" fmla="*/ 194227 w 1319048"/>
                  <a:gd name="connsiteY1" fmla="*/ 21832 h 1814926"/>
                  <a:gd name="connsiteX2" fmla="*/ 377652 w 1319048"/>
                  <a:gd name="connsiteY2" fmla="*/ 59324 h 1814926"/>
                  <a:gd name="connsiteX3" fmla="*/ 718635 w 1319048"/>
                  <a:gd name="connsiteY3" fmla="*/ 191538 h 1814926"/>
                  <a:gd name="connsiteX4" fmla="*/ 1171877 w 1319048"/>
                  <a:gd name="connsiteY4" fmla="*/ 836144 h 1814926"/>
                  <a:gd name="connsiteX5" fmla="*/ 1256763 w 1319048"/>
                  <a:gd name="connsiteY5" fmla="*/ 1325416 h 1814926"/>
                  <a:gd name="connsiteX6" fmla="*/ 1319009 w 1319048"/>
                  <a:gd name="connsiteY6" fmla="*/ 1793990 h 1814926"/>
                  <a:gd name="connsiteX7" fmla="*/ 1280209 w 1319048"/>
                  <a:gd name="connsiteY7" fmla="*/ 1794623 h 1814926"/>
                  <a:gd name="connsiteX8" fmla="*/ 1204919 w 1319048"/>
                  <a:gd name="connsiteY8" fmla="*/ 1308404 h 1814926"/>
                  <a:gd name="connsiteX9" fmla="*/ 1040338 w 1319048"/>
                  <a:gd name="connsiteY9" fmla="*/ 831629 h 1814926"/>
                  <a:gd name="connsiteX10" fmla="*/ 730718 w 1319048"/>
                  <a:gd name="connsiteY10" fmla="*/ 478039 h 1814926"/>
                  <a:gd name="connsiteX11" fmla="*/ 372592 w 1319048"/>
                  <a:gd name="connsiteY11" fmla="*/ 258801 h 1814926"/>
                  <a:gd name="connsiteX12" fmla="*/ 3037 w 1319048"/>
                  <a:gd name="connsiteY12" fmla="*/ 18429 h 1814926"/>
                  <a:gd name="connsiteX13" fmla="*/ 79439 w 1319048"/>
                  <a:gd name="connsiteY13" fmla="*/ 4078 h 1814926"/>
                  <a:gd name="connsiteX14" fmla="*/ 79439 w 1319048"/>
                  <a:gd name="connsiteY14" fmla="*/ 4078 h 181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9048" h="1814926">
                    <a:moveTo>
                      <a:pt x="79439" y="4078"/>
                    </a:moveTo>
                    <a:cubicBezTo>
                      <a:pt x="118195" y="7764"/>
                      <a:pt x="156844" y="15398"/>
                      <a:pt x="194227" y="21832"/>
                    </a:cubicBezTo>
                    <a:cubicBezTo>
                      <a:pt x="255732" y="32410"/>
                      <a:pt x="317150" y="44471"/>
                      <a:pt x="377652" y="59324"/>
                    </a:cubicBezTo>
                    <a:cubicBezTo>
                      <a:pt x="496758" y="88571"/>
                      <a:pt x="613117" y="127176"/>
                      <a:pt x="718635" y="191538"/>
                    </a:cubicBezTo>
                    <a:cubicBezTo>
                      <a:pt x="945267" y="329772"/>
                      <a:pt x="1092465" y="564823"/>
                      <a:pt x="1171877" y="836144"/>
                    </a:cubicBezTo>
                    <a:cubicBezTo>
                      <a:pt x="1218005" y="993789"/>
                      <a:pt x="1241888" y="1158632"/>
                      <a:pt x="1256763" y="1325416"/>
                    </a:cubicBezTo>
                    <a:cubicBezTo>
                      <a:pt x="1293055" y="1477216"/>
                      <a:pt x="1320231" y="1633597"/>
                      <a:pt x="1319009" y="1793990"/>
                    </a:cubicBezTo>
                    <a:cubicBezTo>
                      <a:pt x="1318792" y="1821733"/>
                      <a:pt x="1280645" y="1821864"/>
                      <a:pt x="1280209" y="1794623"/>
                    </a:cubicBezTo>
                    <a:cubicBezTo>
                      <a:pt x="1277396" y="1626748"/>
                      <a:pt x="1246512" y="1465984"/>
                      <a:pt x="1204919" y="1308404"/>
                    </a:cubicBezTo>
                    <a:cubicBezTo>
                      <a:pt x="1162018" y="1145851"/>
                      <a:pt x="1121058" y="974247"/>
                      <a:pt x="1040338" y="831629"/>
                    </a:cubicBezTo>
                    <a:cubicBezTo>
                      <a:pt x="961101" y="691628"/>
                      <a:pt x="849061" y="576993"/>
                      <a:pt x="730718" y="478039"/>
                    </a:cubicBezTo>
                    <a:cubicBezTo>
                      <a:pt x="621012" y="386305"/>
                      <a:pt x="500859" y="316948"/>
                      <a:pt x="372592" y="258801"/>
                    </a:cubicBezTo>
                    <a:cubicBezTo>
                      <a:pt x="240901" y="199085"/>
                      <a:pt x="93528" y="143490"/>
                      <a:pt x="3037" y="18429"/>
                    </a:cubicBezTo>
                    <a:cubicBezTo>
                      <a:pt x="-17378" y="-9793"/>
                      <a:pt x="71521" y="2333"/>
                      <a:pt x="79439" y="4078"/>
                    </a:cubicBezTo>
                    <a:lnTo>
                      <a:pt x="79439" y="4078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44" name="Freeform: Shape 1843">
                <a:extLst>
                  <a:ext uri="{FF2B5EF4-FFF2-40B4-BE49-F238E27FC236}">
                    <a16:creationId xmlns:a16="http://schemas.microsoft.com/office/drawing/2014/main" id="{BFDA4C5D-903D-4C8E-8708-0E70E63F07CC}"/>
                  </a:ext>
                </a:extLst>
              </p:cNvPr>
              <p:cNvSpPr/>
              <p:nvPr/>
            </p:nvSpPr>
            <p:spPr>
              <a:xfrm>
                <a:off x="4640198" y="5381712"/>
                <a:ext cx="1319054" cy="1808899"/>
              </a:xfrm>
              <a:custGeom>
                <a:avLst/>
                <a:gdLst>
                  <a:gd name="connsiteX0" fmla="*/ 1276856 w 1319054"/>
                  <a:gd name="connsiteY0" fmla="*/ 1408907 h 1808899"/>
                  <a:gd name="connsiteX1" fmla="*/ 1319015 w 1319054"/>
                  <a:gd name="connsiteY1" fmla="*/ 1787971 h 1808899"/>
                  <a:gd name="connsiteX2" fmla="*/ 1280193 w 1319054"/>
                  <a:gd name="connsiteY2" fmla="*/ 1788604 h 1808899"/>
                  <a:gd name="connsiteX3" fmla="*/ 1204904 w 1319054"/>
                  <a:gd name="connsiteY3" fmla="*/ 1302385 h 1808899"/>
                  <a:gd name="connsiteX4" fmla="*/ 1040322 w 1319054"/>
                  <a:gd name="connsiteY4" fmla="*/ 825610 h 1808899"/>
                  <a:gd name="connsiteX5" fmla="*/ 730680 w 1319054"/>
                  <a:gd name="connsiteY5" fmla="*/ 472042 h 1808899"/>
                  <a:gd name="connsiteX6" fmla="*/ 372576 w 1319054"/>
                  <a:gd name="connsiteY6" fmla="*/ 252782 h 1808899"/>
                  <a:gd name="connsiteX7" fmla="*/ 3021 w 1319054"/>
                  <a:gd name="connsiteY7" fmla="*/ 12410 h 1808899"/>
                  <a:gd name="connsiteX8" fmla="*/ 2301 w 1319054"/>
                  <a:gd name="connsiteY8" fmla="*/ 0 h 1808899"/>
                  <a:gd name="connsiteX9" fmla="*/ 476284 w 1319054"/>
                  <a:gd name="connsiteY9" fmla="*/ 196054 h 1808899"/>
                  <a:gd name="connsiteX10" fmla="*/ 951488 w 1319054"/>
                  <a:gd name="connsiteY10" fmla="*/ 491759 h 1808899"/>
                  <a:gd name="connsiteX11" fmla="*/ 1182831 w 1319054"/>
                  <a:gd name="connsiteY11" fmla="*/ 1064499 h 1808899"/>
                  <a:gd name="connsiteX12" fmla="*/ 1276856 w 1319054"/>
                  <a:gd name="connsiteY12" fmla="*/ 1408907 h 1808899"/>
                  <a:gd name="connsiteX13" fmla="*/ 1276856 w 1319054"/>
                  <a:gd name="connsiteY13" fmla="*/ 1408907 h 180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19054" h="1808899">
                    <a:moveTo>
                      <a:pt x="1276856" y="1408907"/>
                    </a:moveTo>
                    <a:cubicBezTo>
                      <a:pt x="1302592" y="1532484"/>
                      <a:pt x="1319996" y="1658919"/>
                      <a:pt x="1319015" y="1787971"/>
                    </a:cubicBezTo>
                    <a:cubicBezTo>
                      <a:pt x="1318776" y="1815692"/>
                      <a:pt x="1280651" y="1815845"/>
                      <a:pt x="1280193" y="1788604"/>
                    </a:cubicBezTo>
                    <a:cubicBezTo>
                      <a:pt x="1277379" y="1620707"/>
                      <a:pt x="1246496" y="1459965"/>
                      <a:pt x="1204904" y="1302385"/>
                    </a:cubicBezTo>
                    <a:cubicBezTo>
                      <a:pt x="1162002" y="1139832"/>
                      <a:pt x="1121020" y="968228"/>
                      <a:pt x="1040322" y="825610"/>
                    </a:cubicBezTo>
                    <a:cubicBezTo>
                      <a:pt x="961063" y="685609"/>
                      <a:pt x="849023" y="570996"/>
                      <a:pt x="730680" y="472042"/>
                    </a:cubicBezTo>
                    <a:cubicBezTo>
                      <a:pt x="620974" y="380308"/>
                      <a:pt x="500843" y="310951"/>
                      <a:pt x="372576" y="252782"/>
                    </a:cubicBezTo>
                    <a:cubicBezTo>
                      <a:pt x="240885" y="193087"/>
                      <a:pt x="93512" y="137471"/>
                      <a:pt x="3021" y="12410"/>
                    </a:cubicBezTo>
                    <a:cubicBezTo>
                      <a:pt x="-1014" y="6827"/>
                      <a:pt x="-752" y="2814"/>
                      <a:pt x="2301" y="0"/>
                    </a:cubicBezTo>
                    <a:cubicBezTo>
                      <a:pt x="2541" y="131"/>
                      <a:pt x="313186" y="166828"/>
                      <a:pt x="476284" y="196054"/>
                    </a:cubicBezTo>
                    <a:cubicBezTo>
                      <a:pt x="639382" y="225279"/>
                      <a:pt x="868936" y="371344"/>
                      <a:pt x="951488" y="491759"/>
                    </a:cubicBezTo>
                    <a:cubicBezTo>
                      <a:pt x="1034041" y="612152"/>
                      <a:pt x="1127368" y="822251"/>
                      <a:pt x="1182831" y="1064499"/>
                    </a:cubicBezTo>
                    <a:cubicBezTo>
                      <a:pt x="1217510" y="1215972"/>
                      <a:pt x="1247412" y="1366311"/>
                      <a:pt x="1276856" y="1408907"/>
                    </a:cubicBezTo>
                    <a:lnTo>
                      <a:pt x="1276856" y="1408907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45" name="Freeform: Shape 1844">
                <a:extLst>
                  <a:ext uri="{FF2B5EF4-FFF2-40B4-BE49-F238E27FC236}">
                    <a16:creationId xmlns:a16="http://schemas.microsoft.com/office/drawing/2014/main" id="{3D1CC38A-A94F-45A4-937C-8FA7CE4DC0CD}"/>
                  </a:ext>
                </a:extLst>
              </p:cNvPr>
              <p:cNvSpPr/>
              <p:nvPr/>
            </p:nvSpPr>
            <p:spPr>
              <a:xfrm>
                <a:off x="4642521" y="5381734"/>
                <a:ext cx="1243778" cy="1356486"/>
              </a:xfrm>
              <a:custGeom>
                <a:avLst/>
                <a:gdLst>
                  <a:gd name="connsiteX0" fmla="*/ 0 w 1243778"/>
                  <a:gd name="connsiteY0" fmla="*/ 0 h 1356486"/>
                  <a:gd name="connsiteX1" fmla="*/ 683428 w 1243778"/>
                  <a:gd name="connsiteY1" fmla="*/ 264495 h 1356486"/>
                  <a:gd name="connsiteX2" fmla="*/ 949187 w 1243778"/>
                  <a:gd name="connsiteY2" fmla="*/ 491759 h 1356486"/>
                  <a:gd name="connsiteX3" fmla="*/ 1139156 w 1243778"/>
                  <a:gd name="connsiteY3" fmla="*/ 855578 h 1356486"/>
                  <a:gd name="connsiteX4" fmla="*/ 1243759 w 1243778"/>
                  <a:gd name="connsiteY4" fmla="*/ 1356409 h 1356486"/>
                  <a:gd name="connsiteX5" fmla="*/ 950082 w 1243778"/>
                  <a:gd name="connsiteY5" fmla="*/ 535467 h 1356486"/>
                  <a:gd name="connsiteX6" fmla="*/ 353895 w 1243778"/>
                  <a:gd name="connsiteY6" fmla="*/ 165868 h 1356486"/>
                  <a:gd name="connsiteX7" fmla="*/ 0 w 1243778"/>
                  <a:gd name="connsiteY7" fmla="*/ 0 h 1356486"/>
                  <a:gd name="connsiteX8" fmla="*/ 0 w 1243778"/>
                  <a:gd name="connsiteY8" fmla="*/ 0 h 1356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3778" h="1356486">
                    <a:moveTo>
                      <a:pt x="0" y="0"/>
                    </a:moveTo>
                    <a:cubicBezTo>
                      <a:pt x="172956" y="114701"/>
                      <a:pt x="518869" y="171342"/>
                      <a:pt x="683428" y="264495"/>
                    </a:cubicBezTo>
                    <a:cubicBezTo>
                      <a:pt x="783211" y="322815"/>
                      <a:pt x="874029" y="399697"/>
                      <a:pt x="949187" y="491759"/>
                    </a:cubicBezTo>
                    <a:cubicBezTo>
                      <a:pt x="1034706" y="596514"/>
                      <a:pt x="1093987" y="722381"/>
                      <a:pt x="1139156" y="855578"/>
                    </a:cubicBezTo>
                    <a:cubicBezTo>
                      <a:pt x="1191261" y="1009297"/>
                      <a:pt x="1244980" y="1362473"/>
                      <a:pt x="1243759" y="1356409"/>
                    </a:cubicBezTo>
                    <a:cubicBezTo>
                      <a:pt x="1184652" y="1065241"/>
                      <a:pt x="1126528" y="762491"/>
                      <a:pt x="950082" y="535467"/>
                    </a:cubicBezTo>
                    <a:cubicBezTo>
                      <a:pt x="796689" y="338105"/>
                      <a:pt x="582664" y="231037"/>
                      <a:pt x="353895" y="165868"/>
                    </a:cubicBezTo>
                    <a:cubicBezTo>
                      <a:pt x="226239" y="129510"/>
                      <a:pt x="107503" y="79695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46" name="Freeform: Shape 1845">
                <a:extLst>
                  <a:ext uri="{FF2B5EF4-FFF2-40B4-BE49-F238E27FC236}">
                    <a16:creationId xmlns:a16="http://schemas.microsoft.com/office/drawing/2014/main" id="{D2A0BDD6-2337-4CB3-AF0E-9EF1526F96B3}"/>
                  </a:ext>
                </a:extLst>
              </p:cNvPr>
              <p:cNvSpPr/>
              <p:nvPr/>
            </p:nvSpPr>
            <p:spPr>
              <a:xfrm>
                <a:off x="4608052" y="5745238"/>
                <a:ext cx="1426957" cy="1293268"/>
              </a:xfrm>
              <a:custGeom>
                <a:avLst/>
                <a:gdLst>
                  <a:gd name="connsiteX0" fmla="*/ 17391 w 1426957"/>
                  <a:gd name="connsiteY0" fmla="*/ 729 h 1293268"/>
                  <a:gd name="connsiteX1" fmla="*/ 344307 w 1426957"/>
                  <a:gd name="connsiteY1" fmla="*/ 8014 h 1293268"/>
                  <a:gd name="connsiteX2" fmla="*/ 657875 w 1426957"/>
                  <a:gd name="connsiteY2" fmla="*/ 65746 h 1293268"/>
                  <a:gd name="connsiteX3" fmla="*/ 1150746 w 1426957"/>
                  <a:gd name="connsiteY3" fmla="*/ 500078 h 1293268"/>
                  <a:gd name="connsiteX4" fmla="*/ 1426538 w 1426957"/>
                  <a:gd name="connsiteY4" fmla="*/ 1266037 h 1293268"/>
                  <a:gd name="connsiteX5" fmla="*/ 1392623 w 1426957"/>
                  <a:gd name="connsiteY5" fmla="*/ 1281653 h 1293268"/>
                  <a:gd name="connsiteX6" fmla="*/ 1259645 w 1426957"/>
                  <a:gd name="connsiteY6" fmla="*/ 868521 h 1293268"/>
                  <a:gd name="connsiteX7" fmla="*/ 1030855 w 1426957"/>
                  <a:gd name="connsiteY7" fmla="*/ 537679 h 1293268"/>
                  <a:gd name="connsiteX8" fmla="*/ 733208 w 1426957"/>
                  <a:gd name="connsiteY8" fmla="*/ 300666 h 1293268"/>
                  <a:gd name="connsiteX9" fmla="*/ 387165 w 1426957"/>
                  <a:gd name="connsiteY9" fmla="*/ 175736 h 1293268"/>
                  <a:gd name="connsiteX10" fmla="*/ 176585 w 1426957"/>
                  <a:gd name="connsiteY10" fmla="*/ 111875 h 1293268"/>
                  <a:gd name="connsiteX11" fmla="*/ 3913 w 1426957"/>
                  <a:gd name="connsiteY11" fmla="*/ 23412 h 1293268"/>
                  <a:gd name="connsiteX12" fmla="*/ 17391 w 1426957"/>
                  <a:gd name="connsiteY12" fmla="*/ 729 h 1293268"/>
                  <a:gd name="connsiteX13" fmla="*/ 17391 w 1426957"/>
                  <a:gd name="connsiteY13" fmla="*/ 729 h 1293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6957" h="1293268">
                    <a:moveTo>
                      <a:pt x="17391" y="729"/>
                    </a:moveTo>
                    <a:cubicBezTo>
                      <a:pt x="32223" y="6182"/>
                      <a:pt x="295147" y="4503"/>
                      <a:pt x="344307" y="8014"/>
                    </a:cubicBezTo>
                    <a:cubicBezTo>
                      <a:pt x="451287" y="15648"/>
                      <a:pt x="557700" y="31548"/>
                      <a:pt x="657875" y="65746"/>
                    </a:cubicBezTo>
                    <a:cubicBezTo>
                      <a:pt x="872097" y="138898"/>
                      <a:pt x="1032795" y="302498"/>
                      <a:pt x="1150746" y="500078"/>
                    </a:cubicBezTo>
                    <a:cubicBezTo>
                      <a:pt x="1278359" y="713842"/>
                      <a:pt x="1376701" y="1011444"/>
                      <a:pt x="1426538" y="1266037"/>
                    </a:cubicBezTo>
                    <a:cubicBezTo>
                      <a:pt x="1431097" y="1289374"/>
                      <a:pt x="1397072" y="1305186"/>
                      <a:pt x="1392623" y="1281653"/>
                    </a:cubicBezTo>
                    <a:cubicBezTo>
                      <a:pt x="1365120" y="1136265"/>
                      <a:pt x="1327715" y="994498"/>
                      <a:pt x="1259645" y="868521"/>
                    </a:cubicBezTo>
                    <a:cubicBezTo>
                      <a:pt x="1195588" y="749938"/>
                      <a:pt x="1124988" y="629937"/>
                      <a:pt x="1030855" y="537679"/>
                    </a:cubicBezTo>
                    <a:cubicBezTo>
                      <a:pt x="940952" y="449565"/>
                      <a:pt x="841300" y="363327"/>
                      <a:pt x="733208" y="300666"/>
                    </a:cubicBezTo>
                    <a:cubicBezTo>
                      <a:pt x="626817" y="239008"/>
                      <a:pt x="505115" y="209520"/>
                      <a:pt x="387165" y="175736"/>
                    </a:cubicBezTo>
                    <a:cubicBezTo>
                      <a:pt x="316608" y="155540"/>
                      <a:pt x="246357" y="134318"/>
                      <a:pt x="176585" y="111875"/>
                    </a:cubicBezTo>
                    <a:cubicBezTo>
                      <a:pt x="113794" y="91657"/>
                      <a:pt x="53531" y="68254"/>
                      <a:pt x="3913" y="23412"/>
                    </a:cubicBezTo>
                    <a:cubicBezTo>
                      <a:pt x="-6120" y="14274"/>
                      <a:pt x="4872" y="-3851"/>
                      <a:pt x="17391" y="729"/>
                    </a:cubicBezTo>
                    <a:lnTo>
                      <a:pt x="17391" y="729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47" name="Freeform: Shape 1846">
                <a:extLst>
                  <a:ext uri="{FF2B5EF4-FFF2-40B4-BE49-F238E27FC236}">
                    <a16:creationId xmlns:a16="http://schemas.microsoft.com/office/drawing/2014/main" id="{FE1DB17A-ACF6-4BD1-9BE9-C4D5DEC5CE3A}"/>
                  </a:ext>
                </a:extLst>
              </p:cNvPr>
              <p:cNvSpPr/>
              <p:nvPr/>
            </p:nvSpPr>
            <p:spPr>
              <a:xfrm>
                <a:off x="4608042" y="5745248"/>
                <a:ext cx="1426988" cy="1293257"/>
              </a:xfrm>
              <a:custGeom>
                <a:avLst/>
                <a:gdLst>
                  <a:gd name="connsiteX0" fmla="*/ 1402316 w 1426988"/>
                  <a:gd name="connsiteY0" fmla="*/ 1154728 h 1293257"/>
                  <a:gd name="connsiteX1" fmla="*/ 1426570 w 1426988"/>
                  <a:gd name="connsiteY1" fmla="*/ 1266026 h 1293257"/>
                  <a:gd name="connsiteX2" fmla="*/ 1392654 w 1426988"/>
                  <a:gd name="connsiteY2" fmla="*/ 1281643 h 1293257"/>
                  <a:gd name="connsiteX3" fmla="*/ 1259677 w 1426988"/>
                  <a:gd name="connsiteY3" fmla="*/ 868489 h 1293257"/>
                  <a:gd name="connsiteX4" fmla="*/ 1030886 w 1426988"/>
                  <a:gd name="connsiteY4" fmla="*/ 537647 h 1293257"/>
                  <a:gd name="connsiteX5" fmla="*/ 733240 w 1426988"/>
                  <a:gd name="connsiteY5" fmla="*/ 300634 h 1293257"/>
                  <a:gd name="connsiteX6" fmla="*/ 387174 w 1426988"/>
                  <a:gd name="connsiteY6" fmla="*/ 175704 h 1293257"/>
                  <a:gd name="connsiteX7" fmla="*/ 176595 w 1426988"/>
                  <a:gd name="connsiteY7" fmla="*/ 111821 h 1293257"/>
                  <a:gd name="connsiteX8" fmla="*/ 3922 w 1426988"/>
                  <a:gd name="connsiteY8" fmla="*/ 23358 h 1293257"/>
                  <a:gd name="connsiteX9" fmla="*/ 17379 w 1426988"/>
                  <a:gd name="connsiteY9" fmla="*/ 741 h 1293257"/>
                  <a:gd name="connsiteX10" fmla="*/ 368919 w 1426988"/>
                  <a:gd name="connsiteY10" fmla="*/ 77884 h 1293257"/>
                  <a:gd name="connsiteX11" fmla="*/ 1141901 w 1426988"/>
                  <a:gd name="connsiteY11" fmla="*/ 569447 h 1293257"/>
                  <a:gd name="connsiteX12" fmla="*/ 1402316 w 1426988"/>
                  <a:gd name="connsiteY12" fmla="*/ 1154728 h 1293257"/>
                  <a:gd name="connsiteX13" fmla="*/ 1402316 w 1426988"/>
                  <a:gd name="connsiteY13" fmla="*/ 1154728 h 129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6988" h="1293257">
                    <a:moveTo>
                      <a:pt x="1402316" y="1154728"/>
                    </a:moveTo>
                    <a:cubicBezTo>
                      <a:pt x="1411346" y="1192460"/>
                      <a:pt x="1419459" y="1229668"/>
                      <a:pt x="1426570" y="1266026"/>
                    </a:cubicBezTo>
                    <a:cubicBezTo>
                      <a:pt x="1431128" y="1289363"/>
                      <a:pt x="1397104" y="1305176"/>
                      <a:pt x="1392654" y="1281643"/>
                    </a:cubicBezTo>
                    <a:cubicBezTo>
                      <a:pt x="1365152" y="1136255"/>
                      <a:pt x="1327747" y="994509"/>
                      <a:pt x="1259677" y="868489"/>
                    </a:cubicBezTo>
                    <a:cubicBezTo>
                      <a:pt x="1195620" y="749927"/>
                      <a:pt x="1124998" y="629905"/>
                      <a:pt x="1030886" y="537647"/>
                    </a:cubicBezTo>
                    <a:cubicBezTo>
                      <a:pt x="940984" y="449533"/>
                      <a:pt x="841354" y="363295"/>
                      <a:pt x="733240" y="300634"/>
                    </a:cubicBezTo>
                    <a:cubicBezTo>
                      <a:pt x="626827" y="238954"/>
                      <a:pt x="505169" y="209510"/>
                      <a:pt x="387174" y="175704"/>
                    </a:cubicBezTo>
                    <a:cubicBezTo>
                      <a:pt x="316618" y="155485"/>
                      <a:pt x="246366" y="134286"/>
                      <a:pt x="176595" y="111821"/>
                    </a:cubicBezTo>
                    <a:cubicBezTo>
                      <a:pt x="113803" y="91625"/>
                      <a:pt x="53541" y="68222"/>
                      <a:pt x="3922" y="23358"/>
                    </a:cubicBezTo>
                    <a:cubicBezTo>
                      <a:pt x="-6132" y="14285"/>
                      <a:pt x="4882" y="-3883"/>
                      <a:pt x="17379" y="741"/>
                    </a:cubicBezTo>
                    <a:cubicBezTo>
                      <a:pt x="17379" y="741"/>
                      <a:pt x="193084" y="74220"/>
                      <a:pt x="368919" y="77884"/>
                    </a:cubicBezTo>
                    <a:cubicBezTo>
                      <a:pt x="544754" y="81549"/>
                      <a:pt x="937755" y="221026"/>
                      <a:pt x="1141901" y="569447"/>
                    </a:cubicBezTo>
                    <a:cubicBezTo>
                      <a:pt x="1303254" y="844781"/>
                      <a:pt x="1360964" y="1082754"/>
                      <a:pt x="1402316" y="1154728"/>
                    </a:cubicBezTo>
                    <a:lnTo>
                      <a:pt x="1402316" y="1154728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48" name="Freeform: Shape 1847">
                <a:extLst>
                  <a:ext uri="{FF2B5EF4-FFF2-40B4-BE49-F238E27FC236}">
                    <a16:creationId xmlns:a16="http://schemas.microsoft.com/office/drawing/2014/main" id="{805FACDD-CD4D-4E11-83A8-3FBB423299DB}"/>
                  </a:ext>
                </a:extLst>
              </p:cNvPr>
              <p:cNvSpPr/>
              <p:nvPr/>
            </p:nvSpPr>
            <p:spPr>
              <a:xfrm>
                <a:off x="4625025" y="5745853"/>
                <a:ext cx="1354816" cy="1089030"/>
              </a:xfrm>
              <a:custGeom>
                <a:avLst/>
                <a:gdLst>
                  <a:gd name="connsiteX0" fmla="*/ 418 w 1354816"/>
                  <a:gd name="connsiteY0" fmla="*/ 115 h 1089030"/>
                  <a:gd name="connsiteX1" fmla="*/ 550868 w 1354816"/>
                  <a:gd name="connsiteY1" fmla="*/ 106702 h 1089030"/>
                  <a:gd name="connsiteX2" fmla="*/ 1107164 w 1354816"/>
                  <a:gd name="connsiteY2" fmla="*/ 516672 h 1089030"/>
                  <a:gd name="connsiteX3" fmla="*/ 1353599 w 1354816"/>
                  <a:gd name="connsiteY3" fmla="*/ 1087275 h 1089030"/>
                  <a:gd name="connsiteX4" fmla="*/ 1120424 w 1354816"/>
                  <a:gd name="connsiteY4" fmla="*/ 572659 h 1089030"/>
                  <a:gd name="connsiteX5" fmla="*/ 865701 w 1354816"/>
                  <a:gd name="connsiteY5" fmla="*/ 299942 h 1089030"/>
                  <a:gd name="connsiteX6" fmla="*/ 561817 w 1354816"/>
                  <a:gd name="connsiteY6" fmla="*/ 139679 h 1089030"/>
                  <a:gd name="connsiteX7" fmla="*/ 234814 w 1354816"/>
                  <a:gd name="connsiteY7" fmla="*/ 74597 h 1089030"/>
                  <a:gd name="connsiteX8" fmla="*/ 418 w 1354816"/>
                  <a:gd name="connsiteY8" fmla="*/ 115 h 1089030"/>
                  <a:gd name="connsiteX9" fmla="*/ 418 w 1354816"/>
                  <a:gd name="connsiteY9" fmla="*/ 115 h 1089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4816" h="1089030">
                    <a:moveTo>
                      <a:pt x="418" y="115"/>
                    </a:moveTo>
                    <a:cubicBezTo>
                      <a:pt x="164628" y="60246"/>
                      <a:pt x="376603" y="59352"/>
                      <a:pt x="550868" y="106702"/>
                    </a:cubicBezTo>
                    <a:cubicBezTo>
                      <a:pt x="781251" y="169320"/>
                      <a:pt x="964916" y="323105"/>
                      <a:pt x="1107164" y="516672"/>
                    </a:cubicBezTo>
                    <a:cubicBezTo>
                      <a:pt x="1217895" y="667338"/>
                      <a:pt x="1369957" y="1120710"/>
                      <a:pt x="1353599" y="1087275"/>
                    </a:cubicBezTo>
                    <a:cubicBezTo>
                      <a:pt x="1294362" y="966293"/>
                      <a:pt x="1195801" y="681973"/>
                      <a:pt x="1120424" y="572659"/>
                    </a:cubicBezTo>
                    <a:cubicBezTo>
                      <a:pt x="1048581" y="468449"/>
                      <a:pt x="963041" y="376671"/>
                      <a:pt x="865701" y="299942"/>
                    </a:cubicBezTo>
                    <a:cubicBezTo>
                      <a:pt x="774883" y="228360"/>
                      <a:pt x="672701" y="172940"/>
                      <a:pt x="561817" y="139679"/>
                    </a:cubicBezTo>
                    <a:cubicBezTo>
                      <a:pt x="455514" y="107814"/>
                      <a:pt x="344978" y="92111"/>
                      <a:pt x="234814" y="74597"/>
                    </a:cubicBezTo>
                    <a:cubicBezTo>
                      <a:pt x="105937" y="54117"/>
                      <a:pt x="-7783" y="-2895"/>
                      <a:pt x="418" y="115"/>
                    </a:cubicBezTo>
                    <a:lnTo>
                      <a:pt x="418" y="115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49" name="Freeform: Shape 1848">
                <a:extLst>
                  <a:ext uri="{FF2B5EF4-FFF2-40B4-BE49-F238E27FC236}">
                    <a16:creationId xmlns:a16="http://schemas.microsoft.com/office/drawing/2014/main" id="{9ECDCDAE-1CAC-47C6-AA3D-912D294838BD}"/>
                  </a:ext>
                </a:extLst>
              </p:cNvPr>
              <p:cNvSpPr/>
              <p:nvPr/>
            </p:nvSpPr>
            <p:spPr>
              <a:xfrm>
                <a:off x="9702244" y="6456785"/>
                <a:ext cx="1405803" cy="581469"/>
              </a:xfrm>
              <a:custGeom>
                <a:avLst/>
                <a:gdLst>
                  <a:gd name="connsiteX0" fmla="*/ 263491 w 1405803"/>
                  <a:gd name="connsiteY0" fmla="*/ 130911 h 581469"/>
                  <a:gd name="connsiteX1" fmla="*/ 574115 w 1405803"/>
                  <a:gd name="connsiteY1" fmla="*/ 5959 h 581469"/>
                  <a:gd name="connsiteX2" fmla="*/ 958087 w 1405803"/>
                  <a:gd name="connsiteY2" fmla="*/ 41597 h 581469"/>
                  <a:gd name="connsiteX3" fmla="*/ 1177171 w 1405803"/>
                  <a:gd name="connsiteY3" fmla="*/ 95840 h 581469"/>
                  <a:gd name="connsiteX4" fmla="*/ 1394294 w 1405803"/>
                  <a:gd name="connsiteY4" fmla="*/ 119111 h 581469"/>
                  <a:gd name="connsiteX5" fmla="*/ 1093224 w 1405803"/>
                  <a:gd name="connsiteY5" fmla="*/ 261119 h 581469"/>
                  <a:gd name="connsiteX6" fmla="*/ 867093 w 1405803"/>
                  <a:gd name="connsiteY6" fmla="*/ 270279 h 581469"/>
                  <a:gd name="connsiteX7" fmla="*/ 651803 w 1405803"/>
                  <a:gd name="connsiteY7" fmla="*/ 267029 h 581469"/>
                  <a:gd name="connsiteX8" fmla="*/ 106719 w 1405803"/>
                  <a:gd name="connsiteY8" fmla="*/ 570150 h 581469"/>
                  <a:gd name="connsiteX9" fmla="*/ 0 w 1405803"/>
                  <a:gd name="connsiteY9" fmla="*/ 581470 h 581469"/>
                  <a:gd name="connsiteX10" fmla="*/ 263491 w 1405803"/>
                  <a:gd name="connsiteY10" fmla="*/ 130911 h 581469"/>
                  <a:gd name="connsiteX11" fmla="*/ 263491 w 1405803"/>
                  <a:gd name="connsiteY11" fmla="*/ 130911 h 581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5803" h="581469">
                    <a:moveTo>
                      <a:pt x="263491" y="130911"/>
                    </a:moveTo>
                    <a:cubicBezTo>
                      <a:pt x="351715" y="64520"/>
                      <a:pt x="459763" y="21684"/>
                      <a:pt x="574115" y="5959"/>
                    </a:cubicBezTo>
                    <a:cubicBezTo>
                      <a:pt x="700157" y="-11358"/>
                      <a:pt x="831325" y="11673"/>
                      <a:pt x="958087" y="41597"/>
                    </a:cubicBezTo>
                    <a:cubicBezTo>
                      <a:pt x="1031260" y="58871"/>
                      <a:pt x="1103911" y="79198"/>
                      <a:pt x="1177171" y="95840"/>
                    </a:cubicBezTo>
                    <a:cubicBezTo>
                      <a:pt x="1249844" y="112328"/>
                      <a:pt x="1322298" y="132787"/>
                      <a:pt x="1394294" y="119111"/>
                    </a:cubicBezTo>
                    <a:cubicBezTo>
                      <a:pt x="1449366" y="108664"/>
                      <a:pt x="1299898" y="240661"/>
                      <a:pt x="1093224" y="261119"/>
                    </a:cubicBezTo>
                    <a:cubicBezTo>
                      <a:pt x="1018392" y="268534"/>
                      <a:pt x="943168" y="271566"/>
                      <a:pt x="867093" y="270279"/>
                    </a:cubicBezTo>
                    <a:cubicBezTo>
                      <a:pt x="795294" y="269058"/>
                      <a:pt x="723232" y="264368"/>
                      <a:pt x="651803" y="267029"/>
                    </a:cubicBezTo>
                    <a:cubicBezTo>
                      <a:pt x="421442" y="275579"/>
                      <a:pt x="217101" y="387423"/>
                      <a:pt x="106719" y="570150"/>
                    </a:cubicBezTo>
                    <a:lnTo>
                      <a:pt x="0" y="581470"/>
                    </a:lnTo>
                    <a:cubicBezTo>
                      <a:pt x="40851" y="405918"/>
                      <a:pt x="116228" y="241729"/>
                      <a:pt x="263491" y="130911"/>
                    </a:cubicBezTo>
                    <a:lnTo>
                      <a:pt x="263491" y="130911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50" name="Freeform: Shape 1849">
                <a:extLst>
                  <a:ext uri="{FF2B5EF4-FFF2-40B4-BE49-F238E27FC236}">
                    <a16:creationId xmlns:a16="http://schemas.microsoft.com/office/drawing/2014/main" id="{AB045933-9131-41E3-AFE5-87A532F35F3A}"/>
                  </a:ext>
                </a:extLst>
              </p:cNvPr>
              <p:cNvSpPr/>
              <p:nvPr/>
            </p:nvSpPr>
            <p:spPr>
              <a:xfrm>
                <a:off x="9702223" y="6456803"/>
                <a:ext cx="1404522" cy="581494"/>
              </a:xfrm>
              <a:custGeom>
                <a:avLst/>
                <a:gdLst>
                  <a:gd name="connsiteX0" fmla="*/ 263513 w 1404522"/>
                  <a:gd name="connsiteY0" fmla="*/ 130892 h 581494"/>
                  <a:gd name="connsiteX1" fmla="*/ 574136 w 1404522"/>
                  <a:gd name="connsiteY1" fmla="*/ 5962 h 581494"/>
                  <a:gd name="connsiteX2" fmla="*/ 958108 w 1404522"/>
                  <a:gd name="connsiteY2" fmla="*/ 41579 h 581494"/>
                  <a:gd name="connsiteX3" fmla="*/ 1177193 w 1404522"/>
                  <a:gd name="connsiteY3" fmla="*/ 95821 h 581494"/>
                  <a:gd name="connsiteX4" fmla="*/ 1307990 w 1404522"/>
                  <a:gd name="connsiteY4" fmla="*/ 121601 h 581494"/>
                  <a:gd name="connsiteX5" fmla="*/ 857518 w 1404522"/>
                  <a:gd name="connsiteY5" fmla="*/ 106857 h 581494"/>
                  <a:gd name="connsiteX6" fmla="*/ 135988 w 1404522"/>
                  <a:gd name="connsiteY6" fmla="*/ 367186 h 581494"/>
                  <a:gd name="connsiteX7" fmla="*/ 23293 w 1404522"/>
                  <a:gd name="connsiteY7" fmla="*/ 579030 h 581494"/>
                  <a:gd name="connsiteX8" fmla="*/ 0 w 1404522"/>
                  <a:gd name="connsiteY8" fmla="*/ 581495 h 581494"/>
                  <a:gd name="connsiteX9" fmla="*/ 263513 w 1404522"/>
                  <a:gd name="connsiteY9" fmla="*/ 130892 h 581494"/>
                  <a:gd name="connsiteX10" fmla="*/ 263513 w 1404522"/>
                  <a:gd name="connsiteY10" fmla="*/ 130892 h 581494"/>
                  <a:gd name="connsiteX11" fmla="*/ 1388601 w 1404522"/>
                  <a:gd name="connsiteY11" fmla="*/ 120096 h 581494"/>
                  <a:gd name="connsiteX12" fmla="*/ 1394316 w 1404522"/>
                  <a:gd name="connsiteY12" fmla="*/ 119093 h 581494"/>
                  <a:gd name="connsiteX13" fmla="*/ 1404522 w 1404522"/>
                  <a:gd name="connsiteY13" fmla="*/ 119703 h 581494"/>
                  <a:gd name="connsiteX14" fmla="*/ 1388601 w 1404522"/>
                  <a:gd name="connsiteY14" fmla="*/ 120096 h 581494"/>
                  <a:gd name="connsiteX15" fmla="*/ 1388601 w 1404522"/>
                  <a:gd name="connsiteY15" fmla="*/ 120096 h 58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04522" h="581494">
                    <a:moveTo>
                      <a:pt x="263513" y="130892"/>
                    </a:moveTo>
                    <a:cubicBezTo>
                      <a:pt x="351714" y="64501"/>
                      <a:pt x="459785" y="21666"/>
                      <a:pt x="574136" y="5962"/>
                    </a:cubicBezTo>
                    <a:cubicBezTo>
                      <a:pt x="700157" y="-11355"/>
                      <a:pt x="831324" y="11655"/>
                      <a:pt x="958108" y="41579"/>
                    </a:cubicBezTo>
                    <a:cubicBezTo>
                      <a:pt x="1031260" y="58874"/>
                      <a:pt x="1103911" y="79180"/>
                      <a:pt x="1177193" y="95821"/>
                    </a:cubicBezTo>
                    <a:cubicBezTo>
                      <a:pt x="1220880" y="105745"/>
                      <a:pt x="1264478" y="117086"/>
                      <a:pt x="1307990" y="121601"/>
                    </a:cubicBezTo>
                    <a:cubicBezTo>
                      <a:pt x="1186680" y="123128"/>
                      <a:pt x="990714" y="122539"/>
                      <a:pt x="857518" y="106857"/>
                    </a:cubicBezTo>
                    <a:cubicBezTo>
                      <a:pt x="652174" y="82669"/>
                      <a:pt x="389380" y="41884"/>
                      <a:pt x="135988" y="367186"/>
                    </a:cubicBezTo>
                    <a:cubicBezTo>
                      <a:pt x="83228" y="434929"/>
                      <a:pt x="47612" y="507863"/>
                      <a:pt x="23293" y="579030"/>
                    </a:cubicBezTo>
                    <a:lnTo>
                      <a:pt x="0" y="581495"/>
                    </a:lnTo>
                    <a:cubicBezTo>
                      <a:pt x="40851" y="405899"/>
                      <a:pt x="116249" y="241711"/>
                      <a:pt x="263513" y="130892"/>
                    </a:cubicBezTo>
                    <a:lnTo>
                      <a:pt x="263513" y="130892"/>
                    </a:lnTo>
                    <a:close/>
                    <a:moveTo>
                      <a:pt x="1388601" y="120096"/>
                    </a:moveTo>
                    <a:lnTo>
                      <a:pt x="1394316" y="119093"/>
                    </a:lnTo>
                    <a:cubicBezTo>
                      <a:pt x="1399463" y="118133"/>
                      <a:pt x="1402821" y="118395"/>
                      <a:pt x="1404522" y="119703"/>
                    </a:cubicBezTo>
                    <a:lnTo>
                      <a:pt x="1388601" y="120096"/>
                    </a:lnTo>
                    <a:lnTo>
                      <a:pt x="1388601" y="120096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51" name="Freeform: Shape 1850">
                <a:extLst>
                  <a:ext uri="{FF2B5EF4-FFF2-40B4-BE49-F238E27FC236}">
                    <a16:creationId xmlns:a16="http://schemas.microsoft.com/office/drawing/2014/main" id="{5023A733-4560-4260-8B97-0C9FA93E477A}"/>
                  </a:ext>
                </a:extLst>
              </p:cNvPr>
              <p:cNvSpPr/>
              <p:nvPr/>
            </p:nvSpPr>
            <p:spPr>
              <a:xfrm>
                <a:off x="9721045" y="6462960"/>
                <a:ext cx="1385871" cy="573309"/>
              </a:xfrm>
              <a:custGeom>
                <a:avLst/>
                <a:gdLst>
                  <a:gd name="connsiteX0" fmla="*/ 756187 w 1385871"/>
                  <a:gd name="connsiteY0" fmla="*/ 983 h 573309"/>
                  <a:gd name="connsiteX1" fmla="*/ 903691 w 1385871"/>
                  <a:gd name="connsiteY1" fmla="*/ 27243 h 573309"/>
                  <a:gd name="connsiteX2" fmla="*/ 534573 w 1385871"/>
                  <a:gd name="connsiteY2" fmla="*/ 30580 h 573309"/>
                  <a:gd name="connsiteX3" fmla="*/ 2377 w 1385871"/>
                  <a:gd name="connsiteY3" fmla="*/ 496057 h 573309"/>
                  <a:gd name="connsiteX4" fmla="*/ 56751 w 1385871"/>
                  <a:gd name="connsiteY4" fmla="*/ 356951 h 573309"/>
                  <a:gd name="connsiteX5" fmla="*/ 163185 w 1385871"/>
                  <a:gd name="connsiteY5" fmla="*/ 219611 h 573309"/>
                  <a:gd name="connsiteX6" fmla="*/ 455400 w 1385871"/>
                  <a:gd name="connsiteY6" fmla="*/ 34353 h 573309"/>
                  <a:gd name="connsiteX7" fmla="*/ 756187 w 1385871"/>
                  <a:gd name="connsiteY7" fmla="*/ 983 h 573309"/>
                  <a:gd name="connsiteX8" fmla="*/ 756187 w 1385871"/>
                  <a:gd name="connsiteY8" fmla="*/ 983 h 573309"/>
                  <a:gd name="connsiteX9" fmla="*/ 1267553 w 1385871"/>
                  <a:gd name="connsiteY9" fmla="*/ 112652 h 573309"/>
                  <a:gd name="connsiteX10" fmla="*/ 1361621 w 1385871"/>
                  <a:gd name="connsiteY10" fmla="*/ 115139 h 573309"/>
                  <a:gd name="connsiteX11" fmla="*/ 1384370 w 1385871"/>
                  <a:gd name="connsiteY11" fmla="*/ 114288 h 573309"/>
                  <a:gd name="connsiteX12" fmla="*/ 1384872 w 1385871"/>
                  <a:gd name="connsiteY12" fmla="*/ 116840 h 573309"/>
                  <a:gd name="connsiteX13" fmla="*/ 574595 w 1385871"/>
                  <a:gd name="connsiteY13" fmla="*/ 119043 h 573309"/>
                  <a:gd name="connsiteX14" fmla="*/ 49554 w 1385871"/>
                  <a:gd name="connsiteY14" fmla="*/ 568053 h 573309"/>
                  <a:gd name="connsiteX15" fmla="*/ 31407 w 1385871"/>
                  <a:gd name="connsiteY15" fmla="*/ 569973 h 573309"/>
                  <a:gd name="connsiteX16" fmla="*/ 203186 w 1385871"/>
                  <a:gd name="connsiteY16" fmla="*/ 308117 h 573309"/>
                  <a:gd name="connsiteX17" fmla="*/ 495401 w 1385871"/>
                  <a:gd name="connsiteY17" fmla="*/ 122860 h 573309"/>
                  <a:gd name="connsiteX18" fmla="*/ 879743 w 1385871"/>
                  <a:gd name="connsiteY18" fmla="*/ 94223 h 573309"/>
                  <a:gd name="connsiteX19" fmla="*/ 1119745 w 1385871"/>
                  <a:gd name="connsiteY19" fmla="*/ 114484 h 573309"/>
                  <a:gd name="connsiteX20" fmla="*/ 1172286 w 1385871"/>
                  <a:gd name="connsiteY20" fmla="*/ 117036 h 573309"/>
                  <a:gd name="connsiteX21" fmla="*/ 946004 w 1385871"/>
                  <a:gd name="connsiteY21" fmla="*/ 78454 h 573309"/>
                  <a:gd name="connsiteX22" fmla="*/ 556470 w 1385871"/>
                  <a:gd name="connsiteY22" fmla="*/ 77996 h 573309"/>
                  <a:gd name="connsiteX23" fmla="*/ 36576 w 1385871"/>
                  <a:gd name="connsiteY23" fmla="*/ 530256 h 573309"/>
                  <a:gd name="connsiteX24" fmla="*/ 20764 w 1385871"/>
                  <a:gd name="connsiteY24" fmla="*/ 571107 h 573309"/>
                  <a:gd name="connsiteX25" fmla="*/ 0 w 1385871"/>
                  <a:gd name="connsiteY25" fmla="*/ 573309 h 573309"/>
                  <a:gd name="connsiteX26" fmla="*/ 198453 w 1385871"/>
                  <a:gd name="connsiteY26" fmla="*/ 255379 h 573309"/>
                  <a:gd name="connsiteX27" fmla="*/ 853069 w 1385871"/>
                  <a:gd name="connsiteY27" fmla="*/ 45586 h 573309"/>
                  <a:gd name="connsiteX28" fmla="*/ 1267553 w 1385871"/>
                  <a:gd name="connsiteY28" fmla="*/ 112652 h 573309"/>
                  <a:gd name="connsiteX29" fmla="*/ 1267553 w 1385871"/>
                  <a:gd name="connsiteY29" fmla="*/ 112652 h 573309"/>
                  <a:gd name="connsiteX30" fmla="*/ 1379681 w 1385871"/>
                  <a:gd name="connsiteY30" fmla="*/ 129054 h 573309"/>
                  <a:gd name="connsiteX31" fmla="*/ 1373269 w 1385871"/>
                  <a:gd name="connsiteY31" fmla="*/ 135619 h 573309"/>
                  <a:gd name="connsiteX32" fmla="*/ 971282 w 1385871"/>
                  <a:gd name="connsiteY32" fmla="*/ 171257 h 573309"/>
                  <a:gd name="connsiteX33" fmla="*/ 587179 w 1385871"/>
                  <a:gd name="connsiteY33" fmla="*/ 203841 h 573309"/>
                  <a:gd name="connsiteX34" fmla="*/ 272303 w 1385871"/>
                  <a:gd name="connsiteY34" fmla="*/ 356078 h 573309"/>
                  <a:gd name="connsiteX35" fmla="*/ 194483 w 1385871"/>
                  <a:gd name="connsiteY35" fmla="*/ 433985 h 573309"/>
                  <a:gd name="connsiteX36" fmla="*/ 87874 w 1385871"/>
                  <a:gd name="connsiteY36" fmla="*/ 563996 h 573309"/>
                  <a:gd name="connsiteX37" fmla="*/ 82269 w 1385871"/>
                  <a:gd name="connsiteY37" fmla="*/ 564585 h 573309"/>
                  <a:gd name="connsiteX38" fmla="*/ 216031 w 1385871"/>
                  <a:gd name="connsiteY38" fmla="*/ 382730 h 573309"/>
                  <a:gd name="connsiteX39" fmla="*/ 883451 w 1385871"/>
                  <a:gd name="connsiteY39" fmla="*/ 153525 h 573309"/>
                  <a:gd name="connsiteX40" fmla="*/ 1379681 w 1385871"/>
                  <a:gd name="connsiteY40" fmla="*/ 129054 h 573309"/>
                  <a:gd name="connsiteX41" fmla="*/ 1379681 w 1385871"/>
                  <a:gd name="connsiteY41" fmla="*/ 129054 h 57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85871" h="573309">
                    <a:moveTo>
                      <a:pt x="756187" y="983"/>
                    </a:moveTo>
                    <a:cubicBezTo>
                      <a:pt x="805500" y="7003"/>
                      <a:pt x="854858" y="16403"/>
                      <a:pt x="903691" y="27243"/>
                    </a:cubicBezTo>
                    <a:cubicBezTo>
                      <a:pt x="779219" y="17559"/>
                      <a:pt x="655096" y="10144"/>
                      <a:pt x="534573" y="30580"/>
                    </a:cubicBezTo>
                    <a:cubicBezTo>
                      <a:pt x="278147" y="74005"/>
                      <a:pt x="96817" y="272784"/>
                      <a:pt x="2377" y="496057"/>
                    </a:cubicBezTo>
                    <a:cubicBezTo>
                      <a:pt x="17055" y="447987"/>
                      <a:pt x="34897" y="401291"/>
                      <a:pt x="56751" y="356951"/>
                    </a:cubicBezTo>
                    <a:cubicBezTo>
                      <a:pt x="87437" y="307637"/>
                      <a:pt x="122771" y="261552"/>
                      <a:pt x="163185" y="219611"/>
                    </a:cubicBezTo>
                    <a:cubicBezTo>
                      <a:pt x="243208" y="136644"/>
                      <a:pt x="342183" y="71365"/>
                      <a:pt x="455400" y="34353"/>
                    </a:cubicBezTo>
                    <a:cubicBezTo>
                      <a:pt x="550908" y="3143"/>
                      <a:pt x="652915" y="-2725"/>
                      <a:pt x="756187" y="983"/>
                    </a:cubicBezTo>
                    <a:lnTo>
                      <a:pt x="756187" y="983"/>
                    </a:lnTo>
                    <a:close/>
                    <a:moveTo>
                      <a:pt x="1267553" y="112652"/>
                    </a:moveTo>
                    <a:cubicBezTo>
                      <a:pt x="1298983" y="117364"/>
                      <a:pt x="1330346" y="119239"/>
                      <a:pt x="1361621" y="115139"/>
                    </a:cubicBezTo>
                    <a:lnTo>
                      <a:pt x="1384370" y="114288"/>
                    </a:lnTo>
                    <a:cubicBezTo>
                      <a:pt x="1386049" y="114223"/>
                      <a:pt x="1386464" y="116557"/>
                      <a:pt x="1384872" y="116840"/>
                    </a:cubicBezTo>
                    <a:cubicBezTo>
                      <a:pt x="1120312" y="163209"/>
                      <a:pt x="838784" y="74310"/>
                      <a:pt x="574595" y="119043"/>
                    </a:cubicBezTo>
                    <a:cubicBezTo>
                      <a:pt x="324494" y="161399"/>
                      <a:pt x="145868" y="351520"/>
                      <a:pt x="49554" y="568053"/>
                    </a:cubicBezTo>
                    <a:lnTo>
                      <a:pt x="31407" y="569973"/>
                    </a:lnTo>
                    <a:cubicBezTo>
                      <a:pt x="73959" y="472960"/>
                      <a:pt x="130252" y="383734"/>
                      <a:pt x="203186" y="308117"/>
                    </a:cubicBezTo>
                    <a:cubicBezTo>
                      <a:pt x="283208" y="225150"/>
                      <a:pt x="382183" y="159872"/>
                      <a:pt x="495401" y="122860"/>
                    </a:cubicBezTo>
                    <a:cubicBezTo>
                      <a:pt x="616645" y="83230"/>
                      <a:pt x="748271" y="84408"/>
                      <a:pt x="879743" y="94223"/>
                    </a:cubicBezTo>
                    <a:cubicBezTo>
                      <a:pt x="959722" y="100199"/>
                      <a:pt x="1039766" y="109163"/>
                      <a:pt x="1119745" y="114484"/>
                    </a:cubicBezTo>
                    <a:cubicBezTo>
                      <a:pt x="1137324" y="115662"/>
                      <a:pt x="1154838" y="116491"/>
                      <a:pt x="1172286" y="117036"/>
                    </a:cubicBezTo>
                    <a:cubicBezTo>
                      <a:pt x="1096517" y="108203"/>
                      <a:pt x="1020682" y="91562"/>
                      <a:pt x="946004" y="78454"/>
                    </a:cubicBezTo>
                    <a:cubicBezTo>
                      <a:pt x="814291" y="55313"/>
                      <a:pt x="683974" y="45302"/>
                      <a:pt x="556470" y="77996"/>
                    </a:cubicBezTo>
                    <a:cubicBezTo>
                      <a:pt x="320482" y="138498"/>
                      <a:pt x="128442" y="309055"/>
                      <a:pt x="36576" y="530256"/>
                    </a:cubicBezTo>
                    <a:cubicBezTo>
                      <a:pt x="30971" y="543778"/>
                      <a:pt x="25692" y="557388"/>
                      <a:pt x="20764" y="571107"/>
                    </a:cubicBezTo>
                    <a:lnTo>
                      <a:pt x="0" y="573309"/>
                    </a:lnTo>
                    <a:cubicBezTo>
                      <a:pt x="41614" y="454465"/>
                      <a:pt x="104908" y="345435"/>
                      <a:pt x="198453" y="255379"/>
                    </a:cubicBezTo>
                    <a:cubicBezTo>
                      <a:pt x="371016" y="89315"/>
                      <a:pt x="605544" y="13197"/>
                      <a:pt x="853069" y="45586"/>
                    </a:cubicBezTo>
                    <a:cubicBezTo>
                      <a:pt x="992285" y="63797"/>
                      <a:pt x="1128512" y="100635"/>
                      <a:pt x="1267553" y="112652"/>
                    </a:cubicBezTo>
                    <a:lnTo>
                      <a:pt x="1267553" y="112652"/>
                    </a:lnTo>
                    <a:close/>
                    <a:moveTo>
                      <a:pt x="1379681" y="129054"/>
                    </a:moveTo>
                    <a:cubicBezTo>
                      <a:pt x="1377871" y="131104"/>
                      <a:pt x="1375733" y="133307"/>
                      <a:pt x="1373269" y="135619"/>
                    </a:cubicBezTo>
                    <a:cubicBezTo>
                      <a:pt x="1196844" y="183907"/>
                      <a:pt x="1156626" y="173678"/>
                      <a:pt x="971282" y="171257"/>
                    </a:cubicBezTo>
                    <a:cubicBezTo>
                      <a:pt x="840942" y="169577"/>
                      <a:pt x="710713" y="174856"/>
                      <a:pt x="587179" y="203841"/>
                    </a:cubicBezTo>
                    <a:cubicBezTo>
                      <a:pt x="469599" y="231454"/>
                      <a:pt x="360918" y="280440"/>
                      <a:pt x="272303" y="356078"/>
                    </a:cubicBezTo>
                    <a:cubicBezTo>
                      <a:pt x="244255" y="380004"/>
                      <a:pt x="218343" y="406111"/>
                      <a:pt x="194483" y="433985"/>
                    </a:cubicBezTo>
                    <a:cubicBezTo>
                      <a:pt x="153153" y="471913"/>
                      <a:pt x="117187" y="515447"/>
                      <a:pt x="87874" y="563996"/>
                    </a:cubicBezTo>
                    <a:lnTo>
                      <a:pt x="82269" y="564585"/>
                    </a:lnTo>
                    <a:cubicBezTo>
                      <a:pt x="118561" y="498064"/>
                      <a:pt x="162858" y="436449"/>
                      <a:pt x="216031" y="382730"/>
                    </a:cubicBezTo>
                    <a:cubicBezTo>
                      <a:pt x="385825" y="211213"/>
                      <a:pt x="631498" y="157255"/>
                      <a:pt x="883451" y="153525"/>
                    </a:cubicBezTo>
                    <a:cubicBezTo>
                      <a:pt x="1080007" y="150624"/>
                      <a:pt x="1179090" y="161464"/>
                      <a:pt x="1379681" y="129054"/>
                    </a:cubicBezTo>
                    <a:lnTo>
                      <a:pt x="1379681" y="129054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52" name="Freeform: Shape 1851">
                <a:extLst>
                  <a:ext uri="{FF2B5EF4-FFF2-40B4-BE49-F238E27FC236}">
                    <a16:creationId xmlns:a16="http://schemas.microsoft.com/office/drawing/2014/main" id="{471C6816-1A49-4F4E-A697-0AEB40207087}"/>
                  </a:ext>
                </a:extLst>
              </p:cNvPr>
              <p:cNvSpPr/>
              <p:nvPr/>
            </p:nvSpPr>
            <p:spPr>
              <a:xfrm>
                <a:off x="9566082" y="5497491"/>
                <a:ext cx="1597822" cy="1507763"/>
              </a:xfrm>
              <a:custGeom>
                <a:avLst/>
                <a:gdLst>
                  <a:gd name="connsiteX0" fmla="*/ 389555 w 1597822"/>
                  <a:gd name="connsiteY0" fmla="*/ 711184 h 1507763"/>
                  <a:gd name="connsiteX1" fmla="*/ 719916 w 1597822"/>
                  <a:gd name="connsiteY1" fmla="*/ 423156 h 1507763"/>
                  <a:gd name="connsiteX2" fmla="*/ 1142078 w 1597822"/>
                  <a:gd name="connsiteY2" fmla="*/ 246099 h 1507763"/>
                  <a:gd name="connsiteX3" fmla="*/ 1372046 w 1597822"/>
                  <a:gd name="connsiteY3" fmla="*/ 140602 h 1507763"/>
                  <a:gd name="connsiteX4" fmla="*/ 1583825 w 1597822"/>
                  <a:gd name="connsiteY4" fmla="*/ 1016 h 1507763"/>
                  <a:gd name="connsiteX5" fmla="*/ 1596868 w 1597822"/>
                  <a:gd name="connsiteY5" fmla="*/ 14778 h 1507763"/>
                  <a:gd name="connsiteX6" fmla="*/ 1586749 w 1597822"/>
                  <a:gd name="connsiteY6" fmla="*/ 32357 h 1507763"/>
                  <a:gd name="connsiteX7" fmla="*/ 1331283 w 1597822"/>
                  <a:gd name="connsiteY7" fmla="*/ 453908 h 1507763"/>
                  <a:gd name="connsiteX8" fmla="*/ 917148 w 1597822"/>
                  <a:gd name="connsiteY8" fmla="*/ 782285 h 1507763"/>
                  <a:gd name="connsiteX9" fmla="*/ 466611 w 1597822"/>
                  <a:gd name="connsiteY9" fmla="*/ 1064032 h 1507763"/>
                  <a:gd name="connsiteX10" fmla="*/ 146413 w 1597822"/>
                  <a:gd name="connsiteY10" fmla="*/ 1448374 h 1507763"/>
                  <a:gd name="connsiteX11" fmla="*/ 113675 w 1597822"/>
                  <a:gd name="connsiteY11" fmla="*/ 1507764 h 1507763"/>
                  <a:gd name="connsiteX12" fmla="*/ 0 w 1597822"/>
                  <a:gd name="connsiteY12" fmla="*/ 1502726 h 1507763"/>
                  <a:gd name="connsiteX13" fmla="*/ 389555 w 1597822"/>
                  <a:gd name="connsiteY13" fmla="*/ 711184 h 1507763"/>
                  <a:gd name="connsiteX14" fmla="*/ 389555 w 1597822"/>
                  <a:gd name="connsiteY14" fmla="*/ 711184 h 150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7822" h="1507763">
                    <a:moveTo>
                      <a:pt x="389555" y="711184"/>
                    </a:moveTo>
                    <a:cubicBezTo>
                      <a:pt x="486022" y="601194"/>
                      <a:pt x="597103" y="504225"/>
                      <a:pt x="719916" y="423156"/>
                    </a:cubicBezTo>
                    <a:cubicBezTo>
                      <a:pt x="849121" y="337877"/>
                      <a:pt x="995186" y="297659"/>
                      <a:pt x="1142078" y="246099"/>
                    </a:cubicBezTo>
                    <a:cubicBezTo>
                      <a:pt x="1222231" y="217964"/>
                      <a:pt x="1299680" y="183045"/>
                      <a:pt x="1372046" y="140602"/>
                    </a:cubicBezTo>
                    <a:cubicBezTo>
                      <a:pt x="1445111" y="97723"/>
                      <a:pt x="1509060" y="40427"/>
                      <a:pt x="1583825" y="1016"/>
                    </a:cubicBezTo>
                    <a:cubicBezTo>
                      <a:pt x="1592070" y="-3346"/>
                      <a:pt x="1600751" y="7297"/>
                      <a:pt x="1596868" y="14778"/>
                    </a:cubicBezTo>
                    <a:cubicBezTo>
                      <a:pt x="1593750" y="20776"/>
                      <a:pt x="1590325" y="26599"/>
                      <a:pt x="1586749" y="32357"/>
                    </a:cubicBezTo>
                    <a:cubicBezTo>
                      <a:pt x="1522997" y="187756"/>
                      <a:pt x="1444108" y="322217"/>
                      <a:pt x="1331283" y="453908"/>
                    </a:cubicBezTo>
                    <a:cubicBezTo>
                      <a:pt x="1215340" y="589242"/>
                      <a:pt x="1075360" y="696789"/>
                      <a:pt x="917148" y="782285"/>
                    </a:cubicBezTo>
                    <a:cubicBezTo>
                      <a:pt x="758870" y="867847"/>
                      <a:pt x="601093" y="945078"/>
                      <a:pt x="466611" y="1064032"/>
                    </a:cubicBezTo>
                    <a:cubicBezTo>
                      <a:pt x="340939" y="1175178"/>
                      <a:pt x="231407" y="1303008"/>
                      <a:pt x="146413" y="1448374"/>
                    </a:cubicBezTo>
                    <a:cubicBezTo>
                      <a:pt x="134984" y="1467938"/>
                      <a:pt x="124078" y="1487742"/>
                      <a:pt x="113675" y="1507764"/>
                    </a:cubicBezTo>
                    <a:lnTo>
                      <a:pt x="0" y="1502726"/>
                    </a:lnTo>
                    <a:cubicBezTo>
                      <a:pt x="83359" y="1203008"/>
                      <a:pt x="225279" y="898513"/>
                      <a:pt x="389555" y="711184"/>
                    </a:cubicBezTo>
                    <a:lnTo>
                      <a:pt x="389555" y="711184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53" name="Freeform: Shape 1852">
                <a:extLst>
                  <a:ext uri="{FF2B5EF4-FFF2-40B4-BE49-F238E27FC236}">
                    <a16:creationId xmlns:a16="http://schemas.microsoft.com/office/drawing/2014/main" id="{6306C914-5EDC-4480-83E4-48EF95906840}"/>
                  </a:ext>
                </a:extLst>
              </p:cNvPr>
              <p:cNvSpPr/>
              <p:nvPr/>
            </p:nvSpPr>
            <p:spPr>
              <a:xfrm>
                <a:off x="9566060" y="5497542"/>
                <a:ext cx="1597810" cy="1504375"/>
              </a:xfrm>
              <a:custGeom>
                <a:avLst/>
                <a:gdLst>
                  <a:gd name="connsiteX0" fmla="*/ 389577 w 1597810"/>
                  <a:gd name="connsiteY0" fmla="*/ 711154 h 1504375"/>
                  <a:gd name="connsiteX1" fmla="*/ 719938 w 1597810"/>
                  <a:gd name="connsiteY1" fmla="*/ 423126 h 1504375"/>
                  <a:gd name="connsiteX2" fmla="*/ 1142100 w 1597810"/>
                  <a:gd name="connsiteY2" fmla="*/ 246070 h 1504375"/>
                  <a:gd name="connsiteX3" fmla="*/ 1372026 w 1597810"/>
                  <a:gd name="connsiteY3" fmla="*/ 140595 h 1504375"/>
                  <a:gd name="connsiteX4" fmla="*/ 1583804 w 1597810"/>
                  <a:gd name="connsiteY4" fmla="*/ 1008 h 1504375"/>
                  <a:gd name="connsiteX5" fmla="*/ 1596847 w 1597810"/>
                  <a:gd name="connsiteY5" fmla="*/ 14771 h 1504375"/>
                  <a:gd name="connsiteX6" fmla="*/ 1586705 w 1597810"/>
                  <a:gd name="connsiteY6" fmla="*/ 32350 h 1504375"/>
                  <a:gd name="connsiteX7" fmla="*/ 1558505 w 1597810"/>
                  <a:gd name="connsiteY7" fmla="*/ 97563 h 1504375"/>
                  <a:gd name="connsiteX8" fmla="*/ 1558439 w 1597810"/>
                  <a:gd name="connsiteY8" fmla="*/ 97716 h 1504375"/>
                  <a:gd name="connsiteX9" fmla="*/ 1558395 w 1597810"/>
                  <a:gd name="connsiteY9" fmla="*/ 97781 h 1504375"/>
                  <a:gd name="connsiteX10" fmla="*/ 903451 w 1597810"/>
                  <a:gd name="connsiteY10" fmla="*/ 586704 h 1504375"/>
                  <a:gd name="connsiteX11" fmla="*/ 395575 w 1597810"/>
                  <a:gd name="connsiteY11" fmla="*/ 976347 h 1504375"/>
                  <a:gd name="connsiteX12" fmla="*/ 36990 w 1597810"/>
                  <a:gd name="connsiteY12" fmla="*/ 1504376 h 1504375"/>
                  <a:gd name="connsiteX13" fmla="*/ 0 w 1597810"/>
                  <a:gd name="connsiteY13" fmla="*/ 1502740 h 1504375"/>
                  <a:gd name="connsiteX14" fmla="*/ 389577 w 1597810"/>
                  <a:gd name="connsiteY14" fmla="*/ 711154 h 1504375"/>
                  <a:gd name="connsiteX15" fmla="*/ 389577 w 1597810"/>
                  <a:gd name="connsiteY15" fmla="*/ 711154 h 150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7810" h="1504375">
                    <a:moveTo>
                      <a:pt x="389577" y="711154"/>
                    </a:moveTo>
                    <a:cubicBezTo>
                      <a:pt x="486022" y="601143"/>
                      <a:pt x="597125" y="504196"/>
                      <a:pt x="719938" y="423126"/>
                    </a:cubicBezTo>
                    <a:cubicBezTo>
                      <a:pt x="849144" y="337870"/>
                      <a:pt x="995208" y="297630"/>
                      <a:pt x="1142100" y="246070"/>
                    </a:cubicBezTo>
                    <a:cubicBezTo>
                      <a:pt x="1222253" y="217934"/>
                      <a:pt x="1299702" y="183016"/>
                      <a:pt x="1372026" y="140595"/>
                    </a:cubicBezTo>
                    <a:cubicBezTo>
                      <a:pt x="1445091" y="97716"/>
                      <a:pt x="1509060" y="40398"/>
                      <a:pt x="1583804" y="1008"/>
                    </a:cubicBezTo>
                    <a:cubicBezTo>
                      <a:pt x="1592070" y="-3332"/>
                      <a:pt x="1600751" y="7290"/>
                      <a:pt x="1596847" y="14771"/>
                    </a:cubicBezTo>
                    <a:cubicBezTo>
                      <a:pt x="1593728" y="20769"/>
                      <a:pt x="1590303" y="26614"/>
                      <a:pt x="1586705" y="32350"/>
                    </a:cubicBezTo>
                    <a:cubicBezTo>
                      <a:pt x="1577610" y="54509"/>
                      <a:pt x="1568276" y="76211"/>
                      <a:pt x="1558505" y="97563"/>
                    </a:cubicBezTo>
                    <a:lnTo>
                      <a:pt x="1558439" y="97716"/>
                    </a:lnTo>
                    <a:lnTo>
                      <a:pt x="1558395" y="97781"/>
                    </a:lnTo>
                    <a:cubicBezTo>
                      <a:pt x="1554774" y="104651"/>
                      <a:pt x="1348689" y="368492"/>
                      <a:pt x="903451" y="586704"/>
                    </a:cubicBezTo>
                    <a:cubicBezTo>
                      <a:pt x="724824" y="674229"/>
                      <a:pt x="587833" y="773270"/>
                      <a:pt x="395575" y="976347"/>
                    </a:cubicBezTo>
                    <a:cubicBezTo>
                      <a:pt x="246218" y="1134080"/>
                      <a:pt x="117776" y="1314669"/>
                      <a:pt x="36990" y="1504376"/>
                    </a:cubicBezTo>
                    <a:lnTo>
                      <a:pt x="0" y="1502740"/>
                    </a:lnTo>
                    <a:cubicBezTo>
                      <a:pt x="83360" y="1202957"/>
                      <a:pt x="225302" y="898462"/>
                      <a:pt x="389577" y="711154"/>
                    </a:cubicBezTo>
                    <a:lnTo>
                      <a:pt x="389577" y="711154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54" name="Freeform: Shape 1853">
                <a:extLst>
                  <a:ext uri="{FF2B5EF4-FFF2-40B4-BE49-F238E27FC236}">
                    <a16:creationId xmlns:a16="http://schemas.microsoft.com/office/drawing/2014/main" id="{B08F6942-9B65-4BED-A715-4ACEB227516E}"/>
                  </a:ext>
                </a:extLst>
              </p:cNvPr>
              <p:cNvSpPr/>
              <p:nvPr/>
            </p:nvSpPr>
            <p:spPr>
              <a:xfrm>
                <a:off x="9603727" y="5593245"/>
                <a:ext cx="1522817" cy="1409850"/>
              </a:xfrm>
              <a:custGeom>
                <a:avLst/>
                <a:gdLst>
                  <a:gd name="connsiteX0" fmla="*/ 1520510 w 1522817"/>
                  <a:gd name="connsiteY0" fmla="*/ 2165 h 1409850"/>
                  <a:gd name="connsiteX1" fmla="*/ 1490739 w 1522817"/>
                  <a:gd name="connsiteY1" fmla="*/ 63561 h 1409850"/>
                  <a:gd name="connsiteX2" fmla="*/ 833527 w 1522817"/>
                  <a:gd name="connsiteY2" fmla="*/ 521209 h 1409850"/>
                  <a:gd name="connsiteX3" fmla="*/ 403688 w 1522817"/>
                  <a:gd name="connsiteY3" fmla="*/ 831549 h 1409850"/>
                  <a:gd name="connsiteX4" fmla="*/ 93196 w 1522817"/>
                  <a:gd name="connsiteY4" fmla="*/ 1275543 h 1409850"/>
                  <a:gd name="connsiteX5" fmla="*/ 27459 w 1522817"/>
                  <a:gd name="connsiteY5" fmla="*/ 1409851 h 1409850"/>
                  <a:gd name="connsiteX6" fmla="*/ 0 w 1522817"/>
                  <a:gd name="connsiteY6" fmla="*/ 1408629 h 1409850"/>
                  <a:gd name="connsiteX7" fmla="*/ 316446 w 1522817"/>
                  <a:gd name="connsiteY7" fmla="*/ 890589 h 1409850"/>
                  <a:gd name="connsiteX8" fmla="*/ 1159003 w 1522817"/>
                  <a:gd name="connsiteY8" fmla="*/ 307184 h 1409850"/>
                  <a:gd name="connsiteX9" fmla="*/ 1520510 w 1522817"/>
                  <a:gd name="connsiteY9" fmla="*/ 2165 h 1409850"/>
                  <a:gd name="connsiteX10" fmla="*/ 1520510 w 1522817"/>
                  <a:gd name="connsiteY10" fmla="*/ 2165 h 140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2817" h="1409850">
                    <a:moveTo>
                      <a:pt x="1520510" y="2165"/>
                    </a:moveTo>
                    <a:cubicBezTo>
                      <a:pt x="1510980" y="22929"/>
                      <a:pt x="1501056" y="43387"/>
                      <a:pt x="1490739" y="63561"/>
                    </a:cubicBezTo>
                    <a:cubicBezTo>
                      <a:pt x="1319855" y="265962"/>
                      <a:pt x="1063147" y="391415"/>
                      <a:pt x="833527" y="521209"/>
                    </a:cubicBezTo>
                    <a:cubicBezTo>
                      <a:pt x="678194" y="609017"/>
                      <a:pt x="527963" y="704743"/>
                      <a:pt x="403688" y="831549"/>
                    </a:cubicBezTo>
                    <a:cubicBezTo>
                      <a:pt x="276861" y="960928"/>
                      <a:pt x="177275" y="1114386"/>
                      <a:pt x="93196" y="1275543"/>
                    </a:cubicBezTo>
                    <a:cubicBezTo>
                      <a:pt x="70143" y="1319709"/>
                      <a:pt x="48397" y="1364551"/>
                      <a:pt x="27459" y="1409851"/>
                    </a:cubicBezTo>
                    <a:lnTo>
                      <a:pt x="0" y="1408629"/>
                    </a:lnTo>
                    <a:cubicBezTo>
                      <a:pt x="84363" y="1221998"/>
                      <a:pt x="185802" y="1044527"/>
                      <a:pt x="316446" y="890589"/>
                    </a:cubicBezTo>
                    <a:cubicBezTo>
                      <a:pt x="542577" y="624110"/>
                      <a:pt x="865959" y="490042"/>
                      <a:pt x="1159003" y="307184"/>
                    </a:cubicBezTo>
                    <a:cubicBezTo>
                      <a:pt x="1260204" y="244086"/>
                      <a:pt x="1551590" y="-26843"/>
                      <a:pt x="1520510" y="2165"/>
                    </a:cubicBezTo>
                    <a:lnTo>
                      <a:pt x="1520510" y="2165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55" name="Freeform: Shape 1854">
                <a:extLst>
                  <a:ext uri="{FF2B5EF4-FFF2-40B4-BE49-F238E27FC236}">
                    <a16:creationId xmlns:a16="http://schemas.microsoft.com/office/drawing/2014/main" id="{A906EB0C-2A02-494A-A02C-E4FA1FCA8C79}"/>
                  </a:ext>
                </a:extLst>
              </p:cNvPr>
              <p:cNvSpPr/>
              <p:nvPr/>
            </p:nvSpPr>
            <p:spPr>
              <a:xfrm>
                <a:off x="9569877" y="5499074"/>
                <a:ext cx="1592136" cy="1502429"/>
              </a:xfrm>
              <a:custGeom>
                <a:avLst/>
                <a:gdLst>
                  <a:gd name="connsiteX0" fmla="*/ 1588865 w 1592136"/>
                  <a:gd name="connsiteY0" fmla="*/ 0 h 1502429"/>
                  <a:gd name="connsiteX1" fmla="*/ 1592136 w 1592136"/>
                  <a:gd name="connsiteY1" fmla="*/ 3315 h 1502429"/>
                  <a:gd name="connsiteX2" fmla="*/ 1314860 w 1592136"/>
                  <a:gd name="connsiteY2" fmla="*/ 213000 h 1502429"/>
                  <a:gd name="connsiteX3" fmla="*/ 932350 w 1592136"/>
                  <a:gd name="connsiteY3" fmla="*/ 380068 h 1502429"/>
                  <a:gd name="connsiteX4" fmla="*/ 590953 w 1592136"/>
                  <a:gd name="connsiteY4" fmla="*/ 647834 h 1502429"/>
                  <a:gd name="connsiteX5" fmla="*/ 24995 w 1592136"/>
                  <a:gd name="connsiteY5" fmla="*/ 1502430 h 1502429"/>
                  <a:gd name="connsiteX6" fmla="*/ 0 w 1592136"/>
                  <a:gd name="connsiteY6" fmla="*/ 1501317 h 1502429"/>
                  <a:gd name="connsiteX7" fmla="*/ 459523 w 1592136"/>
                  <a:gd name="connsiteY7" fmla="*/ 735686 h 1502429"/>
                  <a:gd name="connsiteX8" fmla="*/ 830212 w 1592136"/>
                  <a:gd name="connsiteY8" fmla="*/ 414921 h 1502429"/>
                  <a:gd name="connsiteX9" fmla="*/ 1197499 w 1592136"/>
                  <a:gd name="connsiteY9" fmla="*/ 237428 h 1502429"/>
                  <a:gd name="connsiteX10" fmla="*/ 1588865 w 1592136"/>
                  <a:gd name="connsiteY10" fmla="*/ 0 h 1502429"/>
                  <a:gd name="connsiteX11" fmla="*/ 1588865 w 1592136"/>
                  <a:gd name="connsiteY11" fmla="*/ 0 h 150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2136" h="1502429">
                    <a:moveTo>
                      <a:pt x="1588865" y="0"/>
                    </a:moveTo>
                    <a:cubicBezTo>
                      <a:pt x="1590151" y="851"/>
                      <a:pt x="1591263" y="1985"/>
                      <a:pt x="1592136" y="3315"/>
                    </a:cubicBezTo>
                    <a:cubicBezTo>
                      <a:pt x="1515908" y="93806"/>
                      <a:pt x="1422494" y="160219"/>
                      <a:pt x="1314860" y="213000"/>
                    </a:cubicBezTo>
                    <a:cubicBezTo>
                      <a:pt x="1190236" y="274091"/>
                      <a:pt x="1052504" y="310951"/>
                      <a:pt x="932350" y="380068"/>
                    </a:cubicBezTo>
                    <a:cubicBezTo>
                      <a:pt x="807071" y="452107"/>
                      <a:pt x="697976" y="552740"/>
                      <a:pt x="590953" y="647834"/>
                    </a:cubicBezTo>
                    <a:cubicBezTo>
                      <a:pt x="307657" y="899525"/>
                      <a:pt x="155726" y="1175558"/>
                      <a:pt x="24995" y="1502430"/>
                    </a:cubicBezTo>
                    <a:lnTo>
                      <a:pt x="0" y="1501317"/>
                    </a:lnTo>
                    <a:cubicBezTo>
                      <a:pt x="122313" y="1212701"/>
                      <a:pt x="314265" y="874465"/>
                      <a:pt x="459523" y="735686"/>
                    </a:cubicBezTo>
                    <a:cubicBezTo>
                      <a:pt x="565892" y="634050"/>
                      <a:pt x="710669" y="501442"/>
                      <a:pt x="830212" y="414921"/>
                    </a:cubicBezTo>
                    <a:cubicBezTo>
                      <a:pt x="942034" y="334004"/>
                      <a:pt x="1069276" y="289446"/>
                      <a:pt x="1197499" y="237428"/>
                    </a:cubicBezTo>
                    <a:cubicBezTo>
                      <a:pt x="1338743" y="180110"/>
                      <a:pt x="1482953" y="109139"/>
                      <a:pt x="1588865" y="0"/>
                    </a:cubicBezTo>
                    <a:lnTo>
                      <a:pt x="1588865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56" name="Freeform: Shape 1855">
                <a:extLst>
                  <a:ext uri="{FF2B5EF4-FFF2-40B4-BE49-F238E27FC236}">
                    <a16:creationId xmlns:a16="http://schemas.microsoft.com/office/drawing/2014/main" id="{EC19C0E6-B9C1-4843-AE4F-26CC031DC359}"/>
                  </a:ext>
                </a:extLst>
              </p:cNvPr>
              <p:cNvSpPr/>
              <p:nvPr/>
            </p:nvSpPr>
            <p:spPr>
              <a:xfrm>
                <a:off x="9673847" y="5666381"/>
                <a:ext cx="1415711" cy="1338873"/>
              </a:xfrm>
              <a:custGeom>
                <a:avLst/>
                <a:gdLst>
                  <a:gd name="connsiteX0" fmla="*/ 1415712 w 1415711"/>
                  <a:gd name="connsiteY0" fmla="*/ 0 h 1338873"/>
                  <a:gd name="connsiteX1" fmla="*/ 1345766 w 1415711"/>
                  <a:gd name="connsiteY1" fmla="*/ 120786 h 1338873"/>
                  <a:gd name="connsiteX2" fmla="*/ 810975 w 1415711"/>
                  <a:gd name="connsiteY2" fmla="*/ 497669 h 1338873"/>
                  <a:gd name="connsiteX3" fmla="*/ 245607 w 1415711"/>
                  <a:gd name="connsiteY3" fmla="*/ 1004673 h 1338873"/>
                  <a:gd name="connsiteX4" fmla="*/ 38648 w 1415711"/>
                  <a:gd name="connsiteY4" fmla="*/ 1279484 h 1338873"/>
                  <a:gd name="connsiteX5" fmla="*/ 5911 w 1415711"/>
                  <a:gd name="connsiteY5" fmla="*/ 1338874 h 1338873"/>
                  <a:gd name="connsiteX6" fmla="*/ 0 w 1415711"/>
                  <a:gd name="connsiteY6" fmla="*/ 1338612 h 1338873"/>
                  <a:gd name="connsiteX7" fmla="*/ 351365 w 1415711"/>
                  <a:gd name="connsiteY7" fmla="*/ 830147 h 1338873"/>
                  <a:gd name="connsiteX8" fmla="*/ 687114 w 1415711"/>
                  <a:gd name="connsiteY8" fmla="*/ 540134 h 1338873"/>
                  <a:gd name="connsiteX9" fmla="*/ 1104587 w 1415711"/>
                  <a:gd name="connsiteY9" fmla="*/ 279696 h 1338873"/>
                  <a:gd name="connsiteX10" fmla="*/ 1415712 w 1415711"/>
                  <a:gd name="connsiteY10" fmla="*/ 0 h 1338873"/>
                  <a:gd name="connsiteX11" fmla="*/ 1415712 w 1415711"/>
                  <a:gd name="connsiteY11" fmla="*/ 0 h 133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5711" h="1338873">
                    <a:moveTo>
                      <a:pt x="1415712" y="0"/>
                    </a:moveTo>
                    <a:cubicBezTo>
                      <a:pt x="1394163" y="41462"/>
                      <a:pt x="1370892" y="81680"/>
                      <a:pt x="1345766" y="120786"/>
                    </a:cubicBezTo>
                    <a:cubicBezTo>
                      <a:pt x="1197456" y="278846"/>
                      <a:pt x="990584" y="385978"/>
                      <a:pt x="810975" y="497669"/>
                    </a:cubicBezTo>
                    <a:cubicBezTo>
                      <a:pt x="593286" y="633046"/>
                      <a:pt x="401725" y="802164"/>
                      <a:pt x="245607" y="1004673"/>
                    </a:cubicBezTo>
                    <a:cubicBezTo>
                      <a:pt x="166872" y="1088207"/>
                      <a:pt x="96969" y="1179702"/>
                      <a:pt x="38648" y="1279484"/>
                    </a:cubicBezTo>
                    <a:cubicBezTo>
                      <a:pt x="27219" y="1299048"/>
                      <a:pt x="16314" y="1318852"/>
                      <a:pt x="5911" y="1338874"/>
                    </a:cubicBezTo>
                    <a:lnTo>
                      <a:pt x="0" y="1338612"/>
                    </a:lnTo>
                    <a:cubicBezTo>
                      <a:pt x="90338" y="1150018"/>
                      <a:pt x="213350" y="978435"/>
                      <a:pt x="351365" y="830147"/>
                    </a:cubicBezTo>
                    <a:cubicBezTo>
                      <a:pt x="452434" y="721531"/>
                      <a:pt x="565020" y="624322"/>
                      <a:pt x="687114" y="540134"/>
                    </a:cubicBezTo>
                    <a:cubicBezTo>
                      <a:pt x="822034" y="447091"/>
                      <a:pt x="967661" y="369860"/>
                      <a:pt x="1104587" y="279696"/>
                    </a:cubicBezTo>
                    <a:cubicBezTo>
                      <a:pt x="1223017" y="201724"/>
                      <a:pt x="1329866" y="111146"/>
                      <a:pt x="1415712" y="0"/>
                    </a:cubicBezTo>
                    <a:lnTo>
                      <a:pt x="1415712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57" name="Freeform: Shape 1856">
                <a:extLst>
                  <a:ext uri="{FF2B5EF4-FFF2-40B4-BE49-F238E27FC236}">
                    <a16:creationId xmlns:a16="http://schemas.microsoft.com/office/drawing/2014/main" id="{FAD8D9F1-0C57-41AC-B15C-9C919D8FB796}"/>
                  </a:ext>
                </a:extLst>
              </p:cNvPr>
              <p:cNvSpPr/>
              <p:nvPr/>
            </p:nvSpPr>
            <p:spPr>
              <a:xfrm>
                <a:off x="9331599" y="5346876"/>
                <a:ext cx="1502996" cy="1636896"/>
              </a:xfrm>
              <a:custGeom>
                <a:avLst/>
                <a:gdLst>
                  <a:gd name="connsiteX0" fmla="*/ 237144 w 1502996"/>
                  <a:gd name="connsiteY0" fmla="*/ 1609829 h 1636896"/>
                  <a:gd name="connsiteX1" fmla="*/ 634661 w 1502996"/>
                  <a:gd name="connsiteY1" fmla="*/ 1005943 h 1636896"/>
                  <a:gd name="connsiteX2" fmla="*/ 841270 w 1502996"/>
                  <a:gd name="connsiteY2" fmla="*/ 595843 h 1636896"/>
                  <a:gd name="connsiteX3" fmla="*/ 1109124 w 1502996"/>
                  <a:gd name="connsiteY3" fmla="*/ 294576 h 1636896"/>
                  <a:gd name="connsiteX4" fmla="*/ 1296998 w 1502996"/>
                  <a:gd name="connsiteY4" fmla="*/ 154553 h 1636896"/>
                  <a:gd name="connsiteX5" fmla="*/ 1488362 w 1502996"/>
                  <a:gd name="connsiteY5" fmla="*/ 27770 h 1636896"/>
                  <a:gd name="connsiteX6" fmla="*/ 1217935 w 1502996"/>
                  <a:gd name="connsiteY6" fmla="*/ 43669 h 1636896"/>
                  <a:gd name="connsiteX7" fmla="*/ 996757 w 1502996"/>
                  <a:gd name="connsiteY7" fmla="*/ 113419 h 1636896"/>
                  <a:gd name="connsiteX8" fmla="*/ 595336 w 1502996"/>
                  <a:gd name="connsiteY8" fmla="*/ 356779 h 1636896"/>
                  <a:gd name="connsiteX9" fmla="*/ 58713 w 1502996"/>
                  <a:gd name="connsiteY9" fmla="*/ 1170219 h 1636896"/>
                  <a:gd name="connsiteX10" fmla="*/ 0 w 1502996"/>
                  <a:gd name="connsiteY10" fmla="*/ 1443830 h 1636896"/>
                  <a:gd name="connsiteX11" fmla="*/ 237144 w 1502996"/>
                  <a:gd name="connsiteY11" fmla="*/ 1609829 h 1636896"/>
                  <a:gd name="connsiteX12" fmla="*/ 237144 w 1502996"/>
                  <a:gd name="connsiteY12" fmla="*/ 1609829 h 163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2996" h="1636896">
                    <a:moveTo>
                      <a:pt x="237144" y="1609829"/>
                    </a:moveTo>
                    <a:cubicBezTo>
                      <a:pt x="453285" y="1491682"/>
                      <a:pt x="539981" y="1220318"/>
                      <a:pt x="634661" y="1005943"/>
                    </a:cubicBezTo>
                    <a:cubicBezTo>
                      <a:pt x="697235" y="866313"/>
                      <a:pt x="754464" y="722583"/>
                      <a:pt x="841270" y="595843"/>
                    </a:cubicBezTo>
                    <a:cubicBezTo>
                      <a:pt x="917257" y="484937"/>
                      <a:pt x="1007116" y="382297"/>
                      <a:pt x="1109124" y="294576"/>
                    </a:cubicBezTo>
                    <a:cubicBezTo>
                      <a:pt x="1168382" y="243605"/>
                      <a:pt x="1231435" y="197084"/>
                      <a:pt x="1296998" y="154553"/>
                    </a:cubicBezTo>
                    <a:cubicBezTo>
                      <a:pt x="1361273" y="112830"/>
                      <a:pt x="1428078" y="75054"/>
                      <a:pt x="1488362" y="27770"/>
                    </a:cubicBezTo>
                    <a:cubicBezTo>
                      <a:pt x="1570303" y="-36484"/>
                      <a:pt x="1284413" y="28882"/>
                      <a:pt x="1217935" y="43669"/>
                    </a:cubicBezTo>
                    <a:cubicBezTo>
                      <a:pt x="1142449" y="60463"/>
                      <a:pt x="1068076" y="83495"/>
                      <a:pt x="996757" y="113419"/>
                    </a:cubicBezTo>
                    <a:cubicBezTo>
                      <a:pt x="851935" y="174183"/>
                      <a:pt x="716450" y="256844"/>
                      <a:pt x="595336" y="356779"/>
                    </a:cubicBezTo>
                    <a:cubicBezTo>
                      <a:pt x="341049" y="566573"/>
                      <a:pt x="153611" y="854950"/>
                      <a:pt x="58713" y="1170219"/>
                    </a:cubicBezTo>
                    <a:cubicBezTo>
                      <a:pt x="31843" y="1259489"/>
                      <a:pt x="12018" y="1351354"/>
                      <a:pt x="0" y="1443830"/>
                    </a:cubicBezTo>
                    <a:cubicBezTo>
                      <a:pt x="3294" y="1584551"/>
                      <a:pt x="93370" y="1688412"/>
                      <a:pt x="237144" y="1609829"/>
                    </a:cubicBezTo>
                    <a:lnTo>
                      <a:pt x="237144" y="1609829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58" name="Freeform: Shape 1857">
                <a:extLst>
                  <a:ext uri="{FF2B5EF4-FFF2-40B4-BE49-F238E27FC236}">
                    <a16:creationId xmlns:a16="http://schemas.microsoft.com/office/drawing/2014/main" id="{39C9BAA6-D90C-423A-AD2E-F78784FF8B61}"/>
                  </a:ext>
                </a:extLst>
              </p:cNvPr>
              <p:cNvSpPr/>
              <p:nvPr/>
            </p:nvSpPr>
            <p:spPr>
              <a:xfrm>
                <a:off x="9331577" y="5346872"/>
                <a:ext cx="1500945" cy="1626627"/>
              </a:xfrm>
              <a:custGeom>
                <a:avLst/>
                <a:gdLst>
                  <a:gd name="connsiteX0" fmla="*/ 1500946 w 1500945"/>
                  <a:gd name="connsiteY0" fmla="*/ 5135 h 1626627"/>
                  <a:gd name="connsiteX1" fmla="*/ 1217956 w 1500945"/>
                  <a:gd name="connsiteY1" fmla="*/ 43674 h 1626627"/>
                  <a:gd name="connsiteX2" fmla="*/ 996778 w 1500945"/>
                  <a:gd name="connsiteY2" fmla="*/ 113424 h 1626627"/>
                  <a:gd name="connsiteX3" fmla="*/ 595336 w 1500945"/>
                  <a:gd name="connsiteY3" fmla="*/ 356784 h 1626627"/>
                  <a:gd name="connsiteX4" fmla="*/ 58713 w 1500945"/>
                  <a:gd name="connsiteY4" fmla="*/ 1170224 h 1626627"/>
                  <a:gd name="connsiteX5" fmla="*/ 0 w 1500945"/>
                  <a:gd name="connsiteY5" fmla="*/ 1443835 h 1626627"/>
                  <a:gd name="connsiteX6" fmla="*/ 94199 w 1500945"/>
                  <a:gd name="connsiteY6" fmla="*/ 1626628 h 1626627"/>
                  <a:gd name="connsiteX7" fmla="*/ 744606 w 1500945"/>
                  <a:gd name="connsiteY7" fmla="*/ 484156 h 1626627"/>
                  <a:gd name="connsiteX8" fmla="*/ 1500946 w 1500945"/>
                  <a:gd name="connsiteY8" fmla="*/ 5135 h 1626627"/>
                  <a:gd name="connsiteX9" fmla="*/ 1500946 w 1500945"/>
                  <a:gd name="connsiteY9" fmla="*/ 5135 h 162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45" h="1626627">
                    <a:moveTo>
                      <a:pt x="1500946" y="5135"/>
                    </a:moveTo>
                    <a:cubicBezTo>
                      <a:pt x="1478045" y="-15388"/>
                      <a:pt x="1272962" y="31417"/>
                      <a:pt x="1217956" y="43674"/>
                    </a:cubicBezTo>
                    <a:cubicBezTo>
                      <a:pt x="1142493" y="60468"/>
                      <a:pt x="1068120" y="83522"/>
                      <a:pt x="996778" y="113424"/>
                    </a:cubicBezTo>
                    <a:cubicBezTo>
                      <a:pt x="851935" y="174187"/>
                      <a:pt x="716471" y="256849"/>
                      <a:pt x="595336" y="356784"/>
                    </a:cubicBezTo>
                    <a:cubicBezTo>
                      <a:pt x="341048" y="566578"/>
                      <a:pt x="153589" y="854955"/>
                      <a:pt x="58713" y="1170224"/>
                    </a:cubicBezTo>
                    <a:cubicBezTo>
                      <a:pt x="31842" y="1259515"/>
                      <a:pt x="11996" y="1351359"/>
                      <a:pt x="0" y="1443835"/>
                    </a:cubicBezTo>
                    <a:cubicBezTo>
                      <a:pt x="2006" y="1529092"/>
                      <a:pt x="35856" y="1600804"/>
                      <a:pt x="94199" y="1626628"/>
                    </a:cubicBezTo>
                    <a:cubicBezTo>
                      <a:pt x="186391" y="1307389"/>
                      <a:pt x="405978" y="773951"/>
                      <a:pt x="744606" y="484156"/>
                    </a:cubicBezTo>
                    <a:cubicBezTo>
                      <a:pt x="1132024" y="152617"/>
                      <a:pt x="1500946" y="5135"/>
                      <a:pt x="1500946" y="5135"/>
                    </a:cubicBezTo>
                    <a:lnTo>
                      <a:pt x="1500946" y="5135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59" name="Freeform: Shape 1858">
                <a:extLst>
                  <a:ext uri="{FF2B5EF4-FFF2-40B4-BE49-F238E27FC236}">
                    <a16:creationId xmlns:a16="http://schemas.microsoft.com/office/drawing/2014/main" id="{7B119440-F747-46CB-AA84-83F1DC96D37D}"/>
                  </a:ext>
                </a:extLst>
              </p:cNvPr>
              <p:cNvSpPr/>
              <p:nvPr/>
            </p:nvSpPr>
            <p:spPr>
              <a:xfrm>
                <a:off x="9386551" y="5390250"/>
                <a:ext cx="1322553" cy="1852010"/>
              </a:xfrm>
              <a:custGeom>
                <a:avLst/>
                <a:gdLst>
                  <a:gd name="connsiteX0" fmla="*/ 141166 w 1322553"/>
                  <a:gd name="connsiteY0" fmla="*/ 1346803 h 1852010"/>
                  <a:gd name="connsiteX1" fmla="*/ 143478 w 1322553"/>
                  <a:gd name="connsiteY1" fmla="*/ 1342157 h 1852010"/>
                  <a:gd name="connsiteX2" fmla="*/ 491724 w 1322553"/>
                  <a:gd name="connsiteY2" fmla="*/ 1013431 h 1852010"/>
                  <a:gd name="connsiteX3" fmla="*/ 489499 w 1322553"/>
                  <a:gd name="connsiteY3" fmla="*/ 1001217 h 1852010"/>
                  <a:gd name="connsiteX4" fmla="*/ 168102 w 1322553"/>
                  <a:gd name="connsiteY4" fmla="*/ 1271165 h 1852010"/>
                  <a:gd name="connsiteX5" fmla="*/ 168626 w 1322553"/>
                  <a:gd name="connsiteY5" fmla="*/ 1269682 h 1852010"/>
                  <a:gd name="connsiteX6" fmla="*/ 645793 w 1322553"/>
                  <a:gd name="connsiteY6" fmla="*/ 756571 h 1852010"/>
                  <a:gd name="connsiteX7" fmla="*/ 643655 w 1322553"/>
                  <a:gd name="connsiteY7" fmla="*/ 744749 h 1852010"/>
                  <a:gd name="connsiteX8" fmla="*/ 318877 w 1322553"/>
                  <a:gd name="connsiteY8" fmla="*/ 961305 h 1852010"/>
                  <a:gd name="connsiteX9" fmla="*/ 312377 w 1322553"/>
                  <a:gd name="connsiteY9" fmla="*/ 967215 h 1852010"/>
                  <a:gd name="connsiteX10" fmla="*/ 684637 w 1322553"/>
                  <a:gd name="connsiteY10" fmla="*/ 686145 h 1852010"/>
                  <a:gd name="connsiteX11" fmla="*/ 682086 w 1322553"/>
                  <a:gd name="connsiteY11" fmla="*/ 672099 h 1852010"/>
                  <a:gd name="connsiteX12" fmla="*/ 379379 w 1322553"/>
                  <a:gd name="connsiteY12" fmla="*/ 858687 h 1852010"/>
                  <a:gd name="connsiteX13" fmla="*/ 800210 w 1322553"/>
                  <a:gd name="connsiteY13" fmla="*/ 384682 h 1852010"/>
                  <a:gd name="connsiteX14" fmla="*/ 1317552 w 1322553"/>
                  <a:gd name="connsiteY14" fmla="*/ 18704 h 1852010"/>
                  <a:gd name="connsiteX15" fmla="*/ 1309417 w 1322553"/>
                  <a:gd name="connsiteY15" fmla="*/ 1255 h 1852010"/>
                  <a:gd name="connsiteX16" fmla="*/ 461452 w 1322553"/>
                  <a:gd name="connsiteY16" fmla="*/ 685250 h 1852010"/>
                  <a:gd name="connsiteX17" fmla="*/ 558770 w 1322553"/>
                  <a:gd name="connsiteY17" fmla="*/ 492120 h 1852010"/>
                  <a:gd name="connsiteX18" fmla="*/ 725095 w 1322553"/>
                  <a:gd name="connsiteY18" fmla="*/ 251071 h 1852010"/>
                  <a:gd name="connsiteX19" fmla="*/ 709784 w 1322553"/>
                  <a:gd name="connsiteY19" fmla="*/ 240472 h 1852010"/>
                  <a:gd name="connsiteX20" fmla="*/ 419816 w 1322553"/>
                  <a:gd name="connsiteY20" fmla="*/ 738773 h 1852010"/>
                  <a:gd name="connsiteX21" fmla="*/ 232421 w 1322553"/>
                  <a:gd name="connsiteY21" fmla="*/ 1043333 h 1852010"/>
                  <a:gd name="connsiteX22" fmla="*/ 288583 w 1322553"/>
                  <a:gd name="connsiteY22" fmla="*/ 807781 h 1852010"/>
                  <a:gd name="connsiteX23" fmla="*/ 411746 w 1322553"/>
                  <a:gd name="connsiteY23" fmla="*/ 566319 h 1852010"/>
                  <a:gd name="connsiteX24" fmla="*/ 416239 w 1322553"/>
                  <a:gd name="connsiteY24" fmla="*/ 538140 h 1852010"/>
                  <a:gd name="connsiteX25" fmla="*/ 205115 w 1322553"/>
                  <a:gd name="connsiteY25" fmla="*/ 1099561 h 1852010"/>
                  <a:gd name="connsiteX26" fmla="*/ 93074 w 1322553"/>
                  <a:gd name="connsiteY26" fmla="*/ 1384077 h 1852010"/>
                  <a:gd name="connsiteX27" fmla="*/ 241319 w 1322553"/>
                  <a:gd name="connsiteY27" fmla="*/ 705600 h 1852010"/>
                  <a:gd name="connsiteX28" fmla="*/ 227797 w 1322553"/>
                  <a:gd name="connsiteY28" fmla="*/ 698708 h 1852010"/>
                  <a:gd name="connsiteX29" fmla="*/ 77872 w 1322553"/>
                  <a:gd name="connsiteY29" fmla="*/ 1432016 h 1852010"/>
                  <a:gd name="connsiteX30" fmla="*/ 7381 w 1322553"/>
                  <a:gd name="connsiteY30" fmla="*/ 1706456 h 1852010"/>
                  <a:gd name="connsiteX31" fmla="*/ 751 w 1322553"/>
                  <a:gd name="connsiteY31" fmla="*/ 1764842 h 1852010"/>
                  <a:gd name="connsiteX32" fmla="*/ 49868 w 1322553"/>
                  <a:gd name="connsiteY32" fmla="*/ 1792127 h 1852010"/>
                  <a:gd name="connsiteX33" fmla="*/ 141166 w 1322553"/>
                  <a:gd name="connsiteY33" fmla="*/ 1346803 h 1852010"/>
                  <a:gd name="connsiteX34" fmla="*/ 141166 w 1322553"/>
                  <a:gd name="connsiteY34" fmla="*/ 1346803 h 185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22553" h="1852010">
                    <a:moveTo>
                      <a:pt x="141166" y="1346803"/>
                    </a:moveTo>
                    <a:cubicBezTo>
                      <a:pt x="142148" y="1345494"/>
                      <a:pt x="142976" y="1343989"/>
                      <a:pt x="143478" y="1342157"/>
                    </a:cubicBezTo>
                    <a:cubicBezTo>
                      <a:pt x="154078" y="1303924"/>
                      <a:pt x="452073" y="1028699"/>
                      <a:pt x="491724" y="1013431"/>
                    </a:cubicBezTo>
                    <a:cubicBezTo>
                      <a:pt x="497505" y="1011207"/>
                      <a:pt x="495934" y="1000956"/>
                      <a:pt x="489499" y="1001217"/>
                    </a:cubicBezTo>
                    <a:cubicBezTo>
                      <a:pt x="461518" y="998077"/>
                      <a:pt x="205267" y="1234959"/>
                      <a:pt x="168102" y="1271165"/>
                    </a:cubicBezTo>
                    <a:cubicBezTo>
                      <a:pt x="168277" y="1270663"/>
                      <a:pt x="168451" y="1270183"/>
                      <a:pt x="168626" y="1269682"/>
                    </a:cubicBezTo>
                    <a:cubicBezTo>
                      <a:pt x="199160" y="1143007"/>
                      <a:pt x="395497" y="895350"/>
                      <a:pt x="645793" y="756571"/>
                    </a:cubicBezTo>
                    <a:cubicBezTo>
                      <a:pt x="653383" y="755044"/>
                      <a:pt x="651289" y="743441"/>
                      <a:pt x="643655" y="744749"/>
                    </a:cubicBezTo>
                    <a:cubicBezTo>
                      <a:pt x="571071" y="757225"/>
                      <a:pt x="381975" y="904270"/>
                      <a:pt x="318877" y="961305"/>
                    </a:cubicBezTo>
                    <a:cubicBezTo>
                      <a:pt x="316718" y="963246"/>
                      <a:pt x="314558" y="965208"/>
                      <a:pt x="312377" y="967215"/>
                    </a:cubicBezTo>
                    <a:cubicBezTo>
                      <a:pt x="378158" y="853103"/>
                      <a:pt x="563437" y="733452"/>
                      <a:pt x="684637" y="686145"/>
                    </a:cubicBezTo>
                    <a:cubicBezTo>
                      <a:pt x="693798" y="685163"/>
                      <a:pt x="691180" y="671139"/>
                      <a:pt x="682086" y="672099"/>
                    </a:cubicBezTo>
                    <a:cubicBezTo>
                      <a:pt x="544986" y="711576"/>
                      <a:pt x="494691" y="754390"/>
                      <a:pt x="379379" y="858687"/>
                    </a:cubicBezTo>
                    <a:cubicBezTo>
                      <a:pt x="495628" y="682743"/>
                      <a:pt x="637570" y="524377"/>
                      <a:pt x="800210" y="384682"/>
                    </a:cubicBezTo>
                    <a:cubicBezTo>
                      <a:pt x="960670" y="246862"/>
                      <a:pt x="1135719" y="126403"/>
                      <a:pt x="1317552" y="18704"/>
                    </a:cubicBezTo>
                    <a:cubicBezTo>
                      <a:pt x="1328065" y="12488"/>
                      <a:pt x="1320387" y="-4764"/>
                      <a:pt x="1309417" y="1255"/>
                    </a:cubicBezTo>
                    <a:cubicBezTo>
                      <a:pt x="989415" y="176829"/>
                      <a:pt x="691289" y="399447"/>
                      <a:pt x="461452" y="685250"/>
                    </a:cubicBezTo>
                    <a:cubicBezTo>
                      <a:pt x="487755" y="618097"/>
                      <a:pt x="520471" y="553930"/>
                      <a:pt x="558770" y="492120"/>
                    </a:cubicBezTo>
                    <a:cubicBezTo>
                      <a:pt x="610264" y="409000"/>
                      <a:pt x="671224" y="332511"/>
                      <a:pt x="725095" y="251071"/>
                    </a:cubicBezTo>
                    <a:cubicBezTo>
                      <a:pt x="731835" y="240864"/>
                      <a:pt x="717461" y="231551"/>
                      <a:pt x="709784" y="240472"/>
                    </a:cubicBezTo>
                    <a:cubicBezTo>
                      <a:pt x="586861" y="383155"/>
                      <a:pt x="468802" y="554214"/>
                      <a:pt x="419816" y="738773"/>
                    </a:cubicBezTo>
                    <a:cubicBezTo>
                      <a:pt x="347776" y="835066"/>
                      <a:pt x="285813" y="937117"/>
                      <a:pt x="232421" y="1043333"/>
                    </a:cubicBezTo>
                    <a:cubicBezTo>
                      <a:pt x="244461" y="963355"/>
                      <a:pt x="261123" y="884554"/>
                      <a:pt x="288583" y="807781"/>
                    </a:cubicBezTo>
                    <a:cubicBezTo>
                      <a:pt x="319836" y="720452"/>
                      <a:pt x="365050" y="644334"/>
                      <a:pt x="411746" y="566319"/>
                    </a:cubicBezTo>
                    <a:cubicBezTo>
                      <a:pt x="418769" y="554585"/>
                      <a:pt x="458769" y="490157"/>
                      <a:pt x="416239" y="538140"/>
                    </a:cubicBezTo>
                    <a:cubicBezTo>
                      <a:pt x="294275" y="675676"/>
                      <a:pt x="207972" y="916135"/>
                      <a:pt x="205115" y="1099561"/>
                    </a:cubicBezTo>
                    <a:cubicBezTo>
                      <a:pt x="161908" y="1191797"/>
                      <a:pt x="124787" y="1286912"/>
                      <a:pt x="93074" y="1384077"/>
                    </a:cubicBezTo>
                    <a:cubicBezTo>
                      <a:pt x="51897" y="1070902"/>
                      <a:pt x="172115" y="817465"/>
                      <a:pt x="241319" y="705600"/>
                    </a:cubicBezTo>
                    <a:cubicBezTo>
                      <a:pt x="244831" y="697683"/>
                      <a:pt x="232443" y="691510"/>
                      <a:pt x="227797" y="698708"/>
                    </a:cubicBezTo>
                    <a:cubicBezTo>
                      <a:pt x="93532" y="906277"/>
                      <a:pt x="28210" y="1192364"/>
                      <a:pt x="77872" y="1432016"/>
                    </a:cubicBezTo>
                    <a:cubicBezTo>
                      <a:pt x="50217" y="1522159"/>
                      <a:pt x="26923" y="1613871"/>
                      <a:pt x="7381" y="1706456"/>
                    </a:cubicBezTo>
                    <a:cubicBezTo>
                      <a:pt x="3652" y="1724123"/>
                      <a:pt x="2147" y="1744188"/>
                      <a:pt x="751" y="1764842"/>
                    </a:cubicBezTo>
                    <a:cubicBezTo>
                      <a:pt x="-7537" y="1886784"/>
                      <a:pt x="55626" y="1866195"/>
                      <a:pt x="49868" y="1792127"/>
                    </a:cubicBezTo>
                    <a:cubicBezTo>
                      <a:pt x="39377" y="1657230"/>
                      <a:pt x="100338" y="1472867"/>
                      <a:pt x="141166" y="1346803"/>
                    </a:cubicBezTo>
                    <a:lnTo>
                      <a:pt x="141166" y="1346803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60" name="Freeform: Shape 1859">
                <a:extLst>
                  <a:ext uri="{FF2B5EF4-FFF2-40B4-BE49-F238E27FC236}">
                    <a16:creationId xmlns:a16="http://schemas.microsoft.com/office/drawing/2014/main" id="{F9978D2D-0531-49AF-AAA8-52FDA1BC1E97}"/>
                  </a:ext>
                </a:extLst>
              </p:cNvPr>
              <p:cNvSpPr/>
              <p:nvPr/>
            </p:nvSpPr>
            <p:spPr>
              <a:xfrm>
                <a:off x="9082128" y="5529136"/>
                <a:ext cx="906863" cy="1539845"/>
              </a:xfrm>
              <a:custGeom>
                <a:avLst/>
                <a:gdLst>
                  <a:gd name="connsiteX0" fmla="*/ 213200 w 906863"/>
                  <a:gd name="connsiteY0" fmla="*/ 1527156 h 1539845"/>
                  <a:gd name="connsiteX1" fmla="*/ 584761 w 906863"/>
                  <a:gd name="connsiteY1" fmla="*/ 834611 h 1539845"/>
                  <a:gd name="connsiteX2" fmla="*/ 643060 w 906863"/>
                  <a:gd name="connsiteY2" fmla="*/ 372885 h 1539845"/>
                  <a:gd name="connsiteX3" fmla="*/ 894992 w 906863"/>
                  <a:gd name="connsiteY3" fmla="*/ 19775 h 1539845"/>
                  <a:gd name="connsiteX4" fmla="*/ 703388 w 906863"/>
                  <a:gd name="connsiteY4" fmla="*/ 91727 h 1539845"/>
                  <a:gd name="connsiteX5" fmla="*/ 546222 w 906863"/>
                  <a:gd name="connsiteY5" fmla="*/ 213582 h 1539845"/>
                  <a:gd name="connsiteX6" fmla="*/ 264519 w 906863"/>
                  <a:gd name="connsiteY6" fmla="*/ 521501 h 1539845"/>
                  <a:gd name="connsiteX7" fmla="*/ 44038 w 906863"/>
                  <a:gd name="connsiteY7" fmla="*/ 874785 h 1539845"/>
                  <a:gd name="connsiteX8" fmla="*/ 14638 w 906863"/>
                  <a:gd name="connsiteY8" fmla="*/ 1274046 h 1539845"/>
                  <a:gd name="connsiteX9" fmla="*/ 99349 w 906863"/>
                  <a:gd name="connsiteY9" fmla="*/ 1470994 h 1539845"/>
                  <a:gd name="connsiteX10" fmla="*/ 186045 w 906863"/>
                  <a:gd name="connsiteY10" fmla="*/ 1517341 h 1539845"/>
                  <a:gd name="connsiteX11" fmla="*/ 213200 w 906863"/>
                  <a:gd name="connsiteY11" fmla="*/ 1527156 h 1539845"/>
                  <a:gd name="connsiteX12" fmla="*/ 213200 w 906863"/>
                  <a:gd name="connsiteY12" fmla="*/ 1527156 h 153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6863" h="1539845">
                    <a:moveTo>
                      <a:pt x="213200" y="1527156"/>
                    </a:moveTo>
                    <a:cubicBezTo>
                      <a:pt x="424673" y="1639915"/>
                      <a:pt x="573398" y="967698"/>
                      <a:pt x="584761" y="834611"/>
                    </a:cubicBezTo>
                    <a:cubicBezTo>
                      <a:pt x="597847" y="681502"/>
                      <a:pt x="595514" y="520454"/>
                      <a:pt x="643060" y="372885"/>
                    </a:cubicBezTo>
                    <a:cubicBezTo>
                      <a:pt x="687837" y="233953"/>
                      <a:pt x="793050" y="120386"/>
                      <a:pt x="894992" y="19775"/>
                    </a:cubicBezTo>
                    <a:cubicBezTo>
                      <a:pt x="957654" y="-42079"/>
                      <a:pt x="754293" y="57878"/>
                      <a:pt x="703388" y="91727"/>
                    </a:cubicBezTo>
                    <a:cubicBezTo>
                      <a:pt x="648186" y="128412"/>
                      <a:pt x="595841" y="169699"/>
                      <a:pt x="546222" y="213582"/>
                    </a:cubicBezTo>
                    <a:cubicBezTo>
                      <a:pt x="441772" y="305971"/>
                      <a:pt x="349689" y="411337"/>
                      <a:pt x="264519" y="521501"/>
                    </a:cubicBezTo>
                    <a:cubicBezTo>
                      <a:pt x="180157" y="630640"/>
                      <a:pt x="91913" y="744098"/>
                      <a:pt x="44038" y="874785"/>
                    </a:cubicBezTo>
                    <a:cubicBezTo>
                      <a:pt x="-2417" y="1001547"/>
                      <a:pt x="-11949" y="1141853"/>
                      <a:pt x="14638" y="1274046"/>
                    </a:cubicBezTo>
                    <a:cubicBezTo>
                      <a:pt x="28291" y="1341855"/>
                      <a:pt x="49928" y="1420023"/>
                      <a:pt x="99349" y="1470994"/>
                    </a:cubicBezTo>
                    <a:cubicBezTo>
                      <a:pt x="120964" y="1493284"/>
                      <a:pt x="153134" y="1511016"/>
                      <a:pt x="186045" y="1517341"/>
                    </a:cubicBezTo>
                    <a:lnTo>
                      <a:pt x="213200" y="1527156"/>
                    </a:lnTo>
                    <a:lnTo>
                      <a:pt x="213200" y="1527156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61" name="Freeform: Shape 1860">
                <a:extLst>
                  <a:ext uri="{FF2B5EF4-FFF2-40B4-BE49-F238E27FC236}">
                    <a16:creationId xmlns:a16="http://schemas.microsoft.com/office/drawing/2014/main" id="{465EC57D-12E6-495C-A436-C95A91B09CCB}"/>
                  </a:ext>
                </a:extLst>
              </p:cNvPr>
              <p:cNvSpPr/>
              <p:nvPr/>
            </p:nvSpPr>
            <p:spPr>
              <a:xfrm>
                <a:off x="9082139" y="5529134"/>
                <a:ext cx="905907" cy="1525608"/>
              </a:xfrm>
              <a:custGeom>
                <a:avLst/>
                <a:gdLst>
                  <a:gd name="connsiteX0" fmla="*/ 905908 w 905907"/>
                  <a:gd name="connsiteY0" fmla="*/ 1128 h 1525608"/>
                  <a:gd name="connsiteX1" fmla="*/ 905843 w 905907"/>
                  <a:gd name="connsiteY1" fmla="*/ 1063 h 1525608"/>
                  <a:gd name="connsiteX2" fmla="*/ 703377 w 905907"/>
                  <a:gd name="connsiteY2" fmla="*/ 91729 h 1525608"/>
                  <a:gd name="connsiteX3" fmla="*/ 546211 w 905907"/>
                  <a:gd name="connsiteY3" fmla="*/ 213583 h 1525608"/>
                  <a:gd name="connsiteX4" fmla="*/ 264508 w 905907"/>
                  <a:gd name="connsiteY4" fmla="*/ 521502 h 1525608"/>
                  <a:gd name="connsiteX5" fmla="*/ 44028 w 905907"/>
                  <a:gd name="connsiteY5" fmla="*/ 874787 h 1525608"/>
                  <a:gd name="connsiteX6" fmla="*/ 14648 w 905907"/>
                  <a:gd name="connsiteY6" fmla="*/ 1274047 h 1525608"/>
                  <a:gd name="connsiteX7" fmla="*/ 99361 w 905907"/>
                  <a:gd name="connsiteY7" fmla="*/ 1470995 h 1525608"/>
                  <a:gd name="connsiteX8" fmla="*/ 186035 w 905907"/>
                  <a:gd name="connsiteY8" fmla="*/ 1517342 h 1525608"/>
                  <a:gd name="connsiteX9" fmla="*/ 208914 w 905907"/>
                  <a:gd name="connsiteY9" fmla="*/ 1525609 h 1525608"/>
                  <a:gd name="connsiteX10" fmla="*/ 201803 w 905907"/>
                  <a:gd name="connsiteY10" fmla="*/ 1279805 h 1525608"/>
                  <a:gd name="connsiteX11" fmla="*/ 905908 w 905907"/>
                  <a:gd name="connsiteY11" fmla="*/ 1128 h 1525608"/>
                  <a:gd name="connsiteX12" fmla="*/ 905908 w 905907"/>
                  <a:gd name="connsiteY12" fmla="*/ 1128 h 152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5907" h="1525608">
                    <a:moveTo>
                      <a:pt x="905908" y="1128"/>
                    </a:moveTo>
                    <a:lnTo>
                      <a:pt x="905843" y="1063"/>
                    </a:lnTo>
                    <a:cubicBezTo>
                      <a:pt x="892255" y="-9668"/>
                      <a:pt x="745558" y="63724"/>
                      <a:pt x="703377" y="91729"/>
                    </a:cubicBezTo>
                    <a:cubicBezTo>
                      <a:pt x="648175" y="128436"/>
                      <a:pt x="595830" y="169679"/>
                      <a:pt x="546211" y="213583"/>
                    </a:cubicBezTo>
                    <a:cubicBezTo>
                      <a:pt x="441784" y="305972"/>
                      <a:pt x="349678" y="411338"/>
                      <a:pt x="264508" y="521502"/>
                    </a:cubicBezTo>
                    <a:cubicBezTo>
                      <a:pt x="180168" y="630641"/>
                      <a:pt x="91923" y="744121"/>
                      <a:pt x="44028" y="874787"/>
                    </a:cubicBezTo>
                    <a:cubicBezTo>
                      <a:pt x="-2407" y="1001549"/>
                      <a:pt x="-11960" y="1141855"/>
                      <a:pt x="14648" y="1274047"/>
                    </a:cubicBezTo>
                    <a:cubicBezTo>
                      <a:pt x="28280" y="1341856"/>
                      <a:pt x="49917" y="1420024"/>
                      <a:pt x="99361" y="1470995"/>
                    </a:cubicBezTo>
                    <a:cubicBezTo>
                      <a:pt x="120953" y="1493285"/>
                      <a:pt x="153123" y="1511039"/>
                      <a:pt x="186035" y="1517342"/>
                    </a:cubicBezTo>
                    <a:lnTo>
                      <a:pt x="208914" y="1525609"/>
                    </a:lnTo>
                    <a:cubicBezTo>
                      <a:pt x="202938" y="1455248"/>
                      <a:pt x="200321" y="1374048"/>
                      <a:pt x="201803" y="1279805"/>
                    </a:cubicBezTo>
                    <a:cubicBezTo>
                      <a:pt x="213974" y="509550"/>
                      <a:pt x="905908" y="1128"/>
                      <a:pt x="905908" y="1128"/>
                    </a:cubicBezTo>
                    <a:lnTo>
                      <a:pt x="905908" y="1128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62" name="Freeform: Shape 1861">
                <a:extLst>
                  <a:ext uri="{FF2B5EF4-FFF2-40B4-BE49-F238E27FC236}">
                    <a16:creationId xmlns:a16="http://schemas.microsoft.com/office/drawing/2014/main" id="{5396C9AB-FC07-42DA-9F9B-9B645893C72C}"/>
                  </a:ext>
                </a:extLst>
              </p:cNvPr>
              <p:cNvSpPr/>
              <p:nvPr/>
            </p:nvSpPr>
            <p:spPr>
              <a:xfrm>
                <a:off x="9105485" y="5563859"/>
                <a:ext cx="835956" cy="1851053"/>
              </a:xfrm>
              <a:custGeom>
                <a:avLst/>
                <a:gdLst>
                  <a:gd name="connsiteX0" fmla="*/ 284085 w 835956"/>
                  <a:gd name="connsiteY0" fmla="*/ 1783383 h 1851053"/>
                  <a:gd name="connsiteX1" fmla="*/ 181751 w 835956"/>
                  <a:gd name="connsiteY1" fmla="*/ 1421811 h 1851053"/>
                  <a:gd name="connsiteX2" fmla="*/ 255230 w 835956"/>
                  <a:gd name="connsiteY2" fmla="*/ 1274045 h 1851053"/>
                  <a:gd name="connsiteX3" fmla="*/ 439310 w 835956"/>
                  <a:gd name="connsiteY3" fmla="*/ 1088897 h 1851053"/>
                  <a:gd name="connsiteX4" fmla="*/ 428427 w 835956"/>
                  <a:gd name="connsiteY4" fmla="*/ 1077534 h 1851053"/>
                  <a:gd name="connsiteX5" fmla="*/ 217738 w 835956"/>
                  <a:gd name="connsiteY5" fmla="*/ 1284056 h 1851053"/>
                  <a:gd name="connsiteX6" fmla="*/ 177279 w 835956"/>
                  <a:gd name="connsiteY6" fmla="*/ 1350818 h 1851053"/>
                  <a:gd name="connsiteX7" fmla="*/ 194488 w 835956"/>
                  <a:gd name="connsiteY7" fmla="*/ 1140566 h 1851053"/>
                  <a:gd name="connsiteX8" fmla="*/ 258502 w 835956"/>
                  <a:gd name="connsiteY8" fmla="*/ 1017381 h 1851053"/>
                  <a:gd name="connsiteX9" fmla="*/ 448579 w 835956"/>
                  <a:gd name="connsiteY9" fmla="*/ 795111 h 1851053"/>
                  <a:gd name="connsiteX10" fmla="*/ 440117 w 835956"/>
                  <a:gd name="connsiteY10" fmla="*/ 786278 h 1851053"/>
                  <a:gd name="connsiteX11" fmla="*/ 243170 w 835956"/>
                  <a:gd name="connsiteY11" fmla="*/ 999823 h 1851053"/>
                  <a:gd name="connsiteX12" fmla="*/ 198043 w 835956"/>
                  <a:gd name="connsiteY12" fmla="*/ 1064426 h 1851053"/>
                  <a:gd name="connsiteX13" fmla="*/ 205088 w 835956"/>
                  <a:gd name="connsiteY13" fmla="*/ 1029354 h 1851053"/>
                  <a:gd name="connsiteX14" fmla="*/ 214663 w 835956"/>
                  <a:gd name="connsiteY14" fmla="*/ 988831 h 1851053"/>
                  <a:gd name="connsiteX15" fmla="*/ 242973 w 835956"/>
                  <a:gd name="connsiteY15" fmla="*/ 948307 h 1851053"/>
                  <a:gd name="connsiteX16" fmla="*/ 312068 w 835956"/>
                  <a:gd name="connsiteY16" fmla="*/ 848743 h 1851053"/>
                  <a:gd name="connsiteX17" fmla="*/ 496672 w 835956"/>
                  <a:gd name="connsiteY17" fmla="*/ 676964 h 1851053"/>
                  <a:gd name="connsiteX18" fmla="*/ 492462 w 835956"/>
                  <a:gd name="connsiteY18" fmla="*/ 669353 h 1851053"/>
                  <a:gd name="connsiteX19" fmla="*/ 286703 w 835956"/>
                  <a:gd name="connsiteY19" fmla="*/ 848830 h 1851053"/>
                  <a:gd name="connsiteX20" fmla="*/ 231130 w 835956"/>
                  <a:gd name="connsiteY20" fmla="*/ 928351 h 1851053"/>
                  <a:gd name="connsiteX21" fmla="*/ 535144 w 835956"/>
                  <a:gd name="connsiteY21" fmla="*/ 346101 h 1851053"/>
                  <a:gd name="connsiteX22" fmla="*/ 835757 w 835956"/>
                  <a:gd name="connsiteY22" fmla="*/ 297 h 1851053"/>
                  <a:gd name="connsiteX23" fmla="*/ 299746 w 835956"/>
                  <a:gd name="connsiteY23" fmla="*/ 649047 h 1851053"/>
                  <a:gd name="connsiteX24" fmla="*/ 330825 w 835956"/>
                  <a:gd name="connsiteY24" fmla="*/ 420583 h 1851053"/>
                  <a:gd name="connsiteX25" fmla="*/ 318873 w 835956"/>
                  <a:gd name="connsiteY25" fmla="*/ 418599 h 1851053"/>
                  <a:gd name="connsiteX26" fmla="*/ 270433 w 835956"/>
                  <a:gd name="connsiteY26" fmla="*/ 711185 h 1851053"/>
                  <a:gd name="connsiteX27" fmla="*/ 235753 w 835956"/>
                  <a:gd name="connsiteY27" fmla="*/ 794282 h 1851053"/>
                  <a:gd name="connsiteX28" fmla="*/ 234140 w 835956"/>
                  <a:gd name="connsiteY28" fmla="*/ 696724 h 1851053"/>
                  <a:gd name="connsiteX29" fmla="*/ 245852 w 835956"/>
                  <a:gd name="connsiteY29" fmla="*/ 518316 h 1851053"/>
                  <a:gd name="connsiteX30" fmla="*/ 237476 w 835956"/>
                  <a:gd name="connsiteY30" fmla="*/ 519166 h 1851053"/>
                  <a:gd name="connsiteX31" fmla="*/ 214313 w 835956"/>
                  <a:gd name="connsiteY31" fmla="*/ 703508 h 1851053"/>
                  <a:gd name="connsiteX32" fmla="*/ 216080 w 835956"/>
                  <a:gd name="connsiteY32" fmla="*/ 848045 h 1851053"/>
                  <a:gd name="connsiteX33" fmla="*/ 145524 w 835956"/>
                  <a:gd name="connsiteY33" fmla="*/ 1151449 h 1851053"/>
                  <a:gd name="connsiteX34" fmla="*/ 92787 w 835956"/>
                  <a:gd name="connsiteY34" fmla="*/ 978100 h 1851053"/>
                  <a:gd name="connsiteX35" fmla="*/ 70583 w 835956"/>
                  <a:gd name="connsiteY35" fmla="*/ 788393 h 1851053"/>
                  <a:gd name="connsiteX36" fmla="*/ 60660 w 835956"/>
                  <a:gd name="connsiteY36" fmla="*/ 786758 h 1851053"/>
                  <a:gd name="connsiteX37" fmla="*/ 140747 w 835956"/>
                  <a:gd name="connsiteY37" fmla="*/ 1199388 h 1851053"/>
                  <a:gd name="connsiteX38" fmla="*/ 137825 w 835956"/>
                  <a:gd name="connsiteY38" fmla="*/ 1371407 h 1851053"/>
                  <a:gd name="connsiteX39" fmla="*/ 14509 w 835956"/>
                  <a:gd name="connsiteY39" fmla="*/ 969289 h 1851053"/>
                  <a:gd name="connsiteX40" fmla="*/ 5 w 835956"/>
                  <a:gd name="connsiteY40" fmla="*/ 970750 h 1851053"/>
                  <a:gd name="connsiteX41" fmla="*/ 157606 w 835956"/>
                  <a:gd name="connsiteY41" fmla="*/ 1433130 h 1851053"/>
                  <a:gd name="connsiteX42" fmla="*/ 238916 w 835956"/>
                  <a:gd name="connsiteY42" fmla="*/ 1801900 h 1851053"/>
                  <a:gd name="connsiteX43" fmla="*/ 284085 w 835956"/>
                  <a:gd name="connsiteY43" fmla="*/ 1783383 h 1851053"/>
                  <a:gd name="connsiteX44" fmla="*/ 284085 w 835956"/>
                  <a:gd name="connsiteY44" fmla="*/ 1783383 h 1851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5956" h="1851053">
                    <a:moveTo>
                      <a:pt x="284085" y="1783383"/>
                    </a:moveTo>
                    <a:cubicBezTo>
                      <a:pt x="235056" y="1654571"/>
                      <a:pt x="194881" y="1549118"/>
                      <a:pt x="181751" y="1421811"/>
                    </a:cubicBezTo>
                    <a:cubicBezTo>
                      <a:pt x="192176" y="1368004"/>
                      <a:pt x="216931" y="1319193"/>
                      <a:pt x="255230" y="1274045"/>
                    </a:cubicBezTo>
                    <a:cubicBezTo>
                      <a:pt x="311675" y="1207480"/>
                      <a:pt x="382996" y="1155702"/>
                      <a:pt x="439310" y="1088897"/>
                    </a:cubicBezTo>
                    <a:cubicBezTo>
                      <a:pt x="445678" y="1081351"/>
                      <a:pt x="435689" y="1070140"/>
                      <a:pt x="428427" y="1077534"/>
                    </a:cubicBezTo>
                    <a:cubicBezTo>
                      <a:pt x="359658" y="1147545"/>
                      <a:pt x="276997" y="1205059"/>
                      <a:pt x="217738" y="1284056"/>
                    </a:cubicBezTo>
                    <a:cubicBezTo>
                      <a:pt x="202733" y="1304078"/>
                      <a:pt x="188600" y="1326739"/>
                      <a:pt x="177279" y="1350818"/>
                    </a:cubicBezTo>
                    <a:cubicBezTo>
                      <a:pt x="174292" y="1270774"/>
                      <a:pt x="177912" y="1217774"/>
                      <a:pt x="194488" y="1140566"/>
                    </a:cubicBezTo>
                    <a:cubicBezTo>
                      <a:pt x="204586" y="1093543"/>
                      <a:pt x="230344" y="1055418"/>
                      <a:pt x="258502" y="1017381"/>
                    </a:cubicBezTo>
                    <a:cubicBezTo>
                      <a:pt x="316408" y="939147"/>
                      <a:pt x="375580" y="860084"/>
                      <a:pt x="448579" y="795111"/>
                    </a:cubicBezTo>
                    <a:cubicBezTo>
                      <a:pt x="454490" y="789833"/>
                      <a:pt x="446158" y="781327"/>
                      <a:pt x="440117" y="786278"/>
                    </a:cubicBezTo>
                    <a:cubicBezTo>
                      <a:pt x="364609" y="848481"/>
                      <a:pt x="303344" y="923182"/>
                      <a:pt x="243170" y="999823"/>
                    </a:cubicBezTo>
                    <a:cubicBezTo>
                      <a:pt x="226964" y="1020456"/>
                      <a:pt x="211064" y="1041656"/>
                      <a:pt x="198043" y="1064426"/>
                    </a:cubicBezTo>
                    <a:cubicBezTo>
                      <a:pt x="200246" y="1052735"/>
                      <a:pt x="202558" y="1041023"/>
                      <a:pt x="205088" y="1029354"/>
                    </a:cubicBezTo>
                    <a:cubicBezTo>
                      <a:pt x="208055" y="1015767"/>
                      <a:pt x="211304" y="1002288"/>
                      <a:pt x="214663" y="988831"/>
                    </a:cubicBezTo>
                    <a:cubicBezTo>
                      <a:pt x="225110" y="973498"/>
                      <a:pt x="235907" y="959343"/>
                      <a:pt x="242973" y="948307"/>
                    </a:cubicBezTo>
                    <a:cubicBezTo>
                      <a:pt x="264762" y="914305"/>
                      <a:pt x="287378" y="880739"/>
                      <a:pt x="312068" y="848743"/>
                    </a:cubicBezTo>
                    <a:cubicBezTo>
                      <a:pt x="364064" y="781392"/>
                      <a:pt x="424631" y="722701"/>
                      <a:pt x="496672" y="676964"/>
                    </a:cubicBezTo>
                    <a:cubicBezTo>
                      <a:pt x="501404" y="673976"/>
                      <a:pt x="497565" y="666997"/>
                      <a:pt x="492462" y="669353"/>
                    </a:cubicBezTo>
                    <a:cubicBezTo>
                      <a:pt x="407597" y="708720"/>
                      <a:pt x="342580" y="775024"/>
                      <a:pt x="286703" y="848830"/>
                    </a:cubicBezTo>
                    <a:cubicBezTo>
                      <a:pt x="267182" y="874610"/>
                      <a:pt x="248883" y="901306"/>
                      <a:pt x="231130" y="928351"/>
                    </a:cubicBezTo>
                    <a:cubicBezTo>
                      <a:pt x="293594" y="717095"/>
                      <a:pt x="402625" y="521827"/>
                      <a:pt x="535144" y="346101"/>
                    </a:cubicBezTo>
                    <a:cubicBezTo>
                      <a:pt x="627185" y="224028"/>
                      <a:pt x="731831" y="112185"/>
                      <a:pt x="835757" y="297"/>
                    </a:cubicBezTo>
                    <a:cubicBezTo>
                      <a:pt x="845550" y="-10259"/>
                      <a:pt x="491938" y="261324"/>
                      <a:pt x="299746" y="649047"/>
                    </a:cubicBezTo>
                    <a:cubicBezTo>
                      <a:pt x="309386" y="572645"/>
                      <a:pt x="328012" y="497596"/>
                      <a:pt x="330825" y="420583"/>
                    </a:cubicBezTo>
                    <a:cubicBezTo>
                      <a:pt x="331086" y="413517"/>
                      <a:pt x="321142" y="412143"/>
                      <a:pt x="318873" y="418599"/>
                    </a:cubicBezTo>
                    <a:cubicBezTo>
                      <a:pt x="287663" y="508130"/>
                      <a:pt x="272526" y="614761"/>
                      <a:pt x="270433" y="711185"/>
                    </a:cubicBezTo>
                    <a:cubicBezTo>
                      <a:pt x="258131" y="738622"/>
                      <a:pt x="246527" y="766321"/>
                      <a:pt x="235753" y="794282"/>
                    </a:cubicBezTo>
                    <a:cubicBezTo>
                      <a:pt x="235099" y="761763"/>
                      <a:pt x="234248" y="729244"/>
                      <a:pt x="234140" y="696724"/>
                    </a:cubicBezTo>
                    <a:cubicBezTo>
                      <a:pt x="233943" y="637400"/>
                      <a:pt x="255274" y="576811"/>
                      <a:pt x="245852" y="518316"/>
                    </a:cubicBezTo>
                    <a:cubicBezTo>
                      <a:pt x="245066" y="513474"/>
                      <a:pt x="237760" y="514521"/>
                      <a:pt x="237476" y="519166"/>
                    </a:cubicBezTo>
                    <a:cubicBezTo>
                      <a:pt x="233769" y="581675"/>
                      <a:pt x="214575" y="640039"/>
                      <a:pt x="214313" y="703508"/>
                    </a:cubicBezTo>
                    <a:cubicBezTo>
                      <a:pt x="214117" y="751534"/>
                      <a:pt x="214401" y="799888"/>
                      <a:pt x="216080" y="848045"/>
                    </a:cubicBezTo>
                    <a:cubicBezTo>
                      <a:pt x="182035" y="946584"/>
                      <a:pt x="157847" y="1048046"/>
                      <a:pt x="145524" y="1151449"/>
                    </a:cubicBezTo>
                    <a:cubicBezTo>
                      <a:pt x="121074" y="1096749"/>
                      <a:pt x="107661" y="1035222"/>
                      <a:pt x="92787" y="978100"/>
                    </a:cubicBezTo>
                    <a:cubicBezTo>
                      <a:pt x="70976" y="894283"/>
                      <a:pt x="69362" y="875199"/>
                      <a:pt x="70583" y="788393"/>
                    </a:cubicBezTo>
                    <a:cubicBezTo>
                      <a:pt x="70671" y="782745"/>
                      <a:pt x="62273" y="781109"/>
                      <a:pt x="60660" y="786758"/>
                    </a:cubicBezTo>
                    <a:cubicBezTo>
                      <a:pt x="38500" y="864054"/>
                      <a:pt x="104324" y="1186869"/>
                      <a:pt x="140747" y="1199388"/>
                    </a:cubicBezTo>
                    <a:cubicBezTo>
                      <a:pt x="136037" y="1256248"/>
                      <a:pt x="134924" y="1313631"/>
                      <a:pt x="137825" y="1371407"/>
                    </a:cubicBezTo>
                    <a:cubicBezTo>
                      <a:pt x="64302" y="1251580"/>
                      <a:pt x="41162" y="1111514"/>
                      <a:pt x="14509" y="969289"/>
                    </a:cubicBezTo>
                    <a:cubicBezTo>
                      <a:pt x="13004" y="961241"/>
                      <a:pt x="-300" y="962397"/>
                      <a:pt x="5" y="970750"/>
                    </a:cubicBezTo>
                    <a:cubicBezTo>
                      <a:pt x="3212" y="1057359"/>
                      <a:pt x="60747" y="1416249"/>
                      <a:pt x="157606" y="1433130"/>
                    </a:cubicBezTo>
                    <a:cubicBezTo>
                      <a:pt x="169974" y="1562051"/>
                      <a:pt x="189058" y="1684473"/>
                      <a:pt x="238916" y="1801900"/>
                    </a:cubicBezTo>
                    <a:cubicBezTo>
                      <a:pt x="276452" y="1890276"/>
                      <a:pt x="307205" y="1844125"/>
                      <a:pt x="284085" y="1783383"/>
                    </a:cubicBezTo>
                    <a:lnTo>
                      <a:pt x="284085" y="1783383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63" name="Freeform: Shape 1862">
                <a:extLst>
                  <a:ext uri="{FF2B5EF4-FFF2-40B4-BE49-F238E27FC236}">
                    <a16:creationId xmlns:a16="http://schemas.microsoft.com/office/drawing/2014/main" id="{5763CC22-39EE-4FAE-B6CC-A9B753FC8327}"/>
                  </a:ext>
                </a:extLst>
              </p:cNvPr>
              <p:cNvSpPr/>
              <p:nvPr/>
            </p:nvSpPr>
            <p:spPr>
              <a:xfrm>
                <a:off x="4571843" y="5816359"/>
                <a:ext cx="1434420" cy="1622857"/>
              </a:xfrm>
              <a:custGeom>
                <a:avLst/>
                <a:gdLst>
                  <a:gd name="connsiteX0" fmla="*/ 1377446 w 1434420"/>
                  <a:gd name="connsiteY0" fmla="*/ 878098 h 1622857"/>
                  <a:gd name="connsiteX1" fmla="*/ 1096355 w 1434420"/>
                  <a:gd name="connsiteY1" fmla="*/ 491597 h 1622857"/>
                  <a:gd name="connsiteX2" fmla="*/ 604836 w 1434420"/>
                  <a:gd name="connsiteY2" fmla="*/ 243765 h 1622857"/>
                  <a:gd name="connsiteX3" fmla="*/ 298706 w 1434420"/>
                  <a:gd name="connsiteY3" fmla="*/ 143394 h 1622857"/>
                  <a:gd name="connsiteX4" fmla="*/ 18398 w 1434420"/>
                  <a:gd name="connsiteY4" fmla="*/ 7036 h 1622857"/>
                  <a:gd name="connsiteX5" fmla="*/ 275019 w 1434420"/>
                  <a:gd name="connsiteY5" fmla="*/ 406951 h 1622857"/>
                  <a:gd name="connsiteX6" fmla="*/ 541629 w 1434420"/>
                  <a:gd name="connsiteY6" fmla="*/ 589373 h 1622857"/>
                  <a:gd name="connsiteX7" fmla="*/ 804553 w 1434420"/>
                  <a:gd name="connsiteY7" fmla="*/ 748567 h 1622857"/>
                  <a:gd name="connsiteX8" fmla="*/ 1234305 w 1434420"/>
                  <a:gd name="connsiteY8" fmla="*/ 1528288 h 1622857"/>
                  <a:gd name="connsiteX9" fmla="*/ 1354829 w 1434420"/>
                  <a:gd name="connsiteY9" fmla="*/ 1622857 h 1622857"/>
                  <a:gd name="connsiteX10" fmla="*/ 1377446 w 1434420"/>
                  <a:gd name="connsiteY10" fmla="*/ 878098 h 1622857"/>
                  <a:gd name="connsiteX11" fmla="*/ 1377446 w 1434420"/>
                  <a:gd name="connsiteY11" fmla="*/ 878098 h 162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34420" h="1622857">
                    <a:moveTo>
                      <a:pt x="1377446" y="878098"/>
                    </a:moveTo>
                    <a:cubicBezTo>
                      <a:pt x="1321023" y="730944"/>
                      <a:pt x="1222746" y="597246"/>
                      <a:pt x="1096355" y="491597"/>
                    </a:cubicBezTo>
                    <a:cubicBezTo>
                      <a:pt x="957008" y="375151"/>
                      <a:pt x="780868" y="303635"/>
                      <a:pt x="604836" y="243765"/>
                    </a:cubicBezTo>
                    <a:cubicBezTo>
                      <a:pt x="503243" y="209239"/>
                      <a:pt x="399949" y="178792"/>
                      <a:pt x="298706" y="143394"/>
                    </a:cubicBezTo>
                    <a:cubicBezTo>
                      <a:pt x="198290" y="108279"/>
                      <a:pt x="95149" y="78115"/>
                      <a:pt x="18398" y="7036"/>
                    </a:cubicBezTo>
                    <a:cubicBezTo>
                      <a:pt x="-40315" y="-47338"/>
                      <a:pt x="40514" y="225619"/>
                      <a:pt x="275019" y="406951"/>
                    </a:cubicBezTo>
                    <a:cubicBezTo>
                      <a:pt x="359927" y="472622"/>
                      <a:pt x="448608" y="533298"/>
                      <a:pt x="541629" y="589373"/>
                    </a:cubicBezTo>
                    <a:cubicBezTo>
                      <a:pt x="629416" y="642285"/>
                      <a:pt x="720147" y="691249"/>
                      <a:pt x="804553" y="748567"/>
                    </a:cubicBezTo>
                    <a:cubicBezTo>
                      <a:pt x="1076747" y="933453"/>
                      <a:pt x="1239213" y="1223553"/>
                      <a:pt x="1234305" y="1528288"/>
                    </a:cubicBezTo>
                    <a:lnTo>
                      <a:pt x="1354829" y="1622857"/>
                    </a:lnTo>
                    <a:cubicBezTo>
                      <a:pt x="1438429" y="1379497"/>
                      <a:pt x="1471646" y="1123749"/>
                      <a:pt x="1377446" y="878098"/>
                    </a:cubicBezTo>
                    <a:lnTo>
                      <a:pt x="1377446" y="878098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64" name="Freeform: Shape 1863">
                <a:extLst>
                  <a:ext uri="{FF2B5EF4-FFF2-40B4-BE49-F238E27FC236}">
                    <a16:creationId xmlns:a16="http://schemas.microsoft.com/office/drawing/2014/main" id="{2B0FF758-0D63-4850-A0EE-62C32134DE74}"/>
                  </a:ext>
                </a:extLst>
              </p:cNvPr>
              <p:cNvSpPr/>
              <p:nvPr/>
            </p:nvSpPr>
            <p:spPr>
              <a:xfrm>
                <a:off x="4577460" y="5816391"/>
                <a:ext cx="1428810" cy="1622846"/>
              </a:xfrm>
              <a:custGeom>
                <a:avLst/>
                <a:gdLst>
                  <a:gd name="connsiteX0" fmla="*/ 1371829 w 1428810"/>
                  <a:gd name="connsiteY0" fmla="*/ 878066 h 1622846"/>
                  <a:gd name="connsiteX1" fmla="*/ 1090715 w 1428810"/>
                  <a:gd name="connsiteY1" fmla="*/ 491586 h 1622846"/>
                  <a:gd name="connsiteX2" fmla="*/ 599218 w 1428810"/>
                  <a:gd name="connsiteY2" fmla="*/ 243755 h 1622846"/>
                  <a:gd name="connsiteX3" fmla="*/ 293088 w 1428810"/>
                  <a:gd name="connsiteY3" fmla="*/ 143384 h 1622846"/>
                  <a:gd name="connsiteX4" fmla="*/ 115334 w 1428810"/>
                  <a:gd name="connsiteY4" fmla="*/ 75466 h 1622846"/>
                  <a:gd name="connsiteX5" fmla="*/ 671454 w 1428810"/>
                  <a:gd name="connsiteY5" fmla="*/ 398936 h 1622846"/>
                  <a:gd name="connsiteX6" fmla="*/ 1347075 w 1428810"/>
                  <a:gd name="connsiteY6" fmla="*/ 1260555 h 1622846"/>
                  <a:gd name="connsiteX7" fmla="*/ 1322909 w 1428810"/>
                  <a:gd name="connsiteY7" fmla="*/ 1602193 h 1622846"/>
                  <a:gd name="connsiteX8" fmla="*/ 1349212 w 1428810"/>
                  <a:gd name="connsiteY8" fmla="*/ 1622847 h 1622846"/>
                  <a:gd name="connsiteX9" fmla="*/ 1371829 w 1428810"/>
                  <a:gd name="connsiteY9" fmla="*/ 878066 h 1622846"/>
                  <a:gd name="connsiteX10" fmla="*/ 1371829 w 1428810"/>
                  <a:gd name="connsiteY10" fmla="*/ 878066 h 1622846"/>
                  <a:gd name="connsiteX11" fmla="*/ 18932 w 1428810"/>
                  <a:gd name="connsiteY11" fmla="*/ 12565 h 1622846"/>
                  <a:gd name="connsiteX12" fmla="*/ 12803 w 1428810"/>
                  <a:gd name="connsiteY12" fmla="*/ 7025 h 1622846"/>
                  <a:gd name="connsiteX13" fmla="*/ 0 w 1428810"/>
                  <a:gd name="connsiteY13" fmla="*/ 24 h 1622846"/>
                  <a:gd name="connsiteX14" fmla="*/ 18932 w 1428810"/>
                  <a:gd name="connsiteY14" fmla="*/ 12565 h 1622846"/>
                  <a:gd name="connsiteX15" fmla="*/ 18932 w 1428810"/>
                  <a:gd name="connsiteY15" fmla="*/ 12565 h 162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28810" h="1622846">
                    <a:moveTo>
                      <a:pt x="1371829" y="878066"/>
                    </a:moveTo>
                    <a:cubicBezTo>
                      <a:pt x="1315428" y="730912"/>
                      <a:pt x="1217150" y="597236"/>
                      <a:pt x="1090715" y="491586"/>
                    </a:cubicBezTo>
                    <a:cubicBezTo>
                      <a:pt x="951391" y="375141"/>
                      <a:pt x="775250" y="303625"/>
                      <a:pt x="599218" y="243755"/>
                    </a:cubicBezTo>
                    <a:cubicBezTo>
                      <a:pt x="497626" y="209229"/>
                      <a:pt x="394332" y="178782"/>
                      <a:pt x="293088" y="143384"/>
                    </a:cubicBezTo>
                    <a:cubicBezTo>
                      <a:pt x="232717" y="122293"/>
                      <a:pt x="171386" y="102969"/>
                      <a:pt x="115334" y="75466"/>
                    </a:cubicBezTo>
                    <a:cubicBezTo>
                      <a:pt x="260918" y="169207"/>
                      <a:pt x="498433" y="316994"/>
                      <a:pt x="671454" y="398936"/>
                    </a:cubicBezTo>
                    <a:cubicBezTo>
                      <a:pt x="938195" y="525283"/>
                      <a:pt x="1287009" y="675012"/>
                      <a:pt x="1347075" y="1260555"/>
                    </a:cubicBezTo>
                    <a:cubicBezTo>
                      <a:pt x="1359572" y="1382475"/>
                      <a:pt x="1347402" y="1497677"/>
                      <a:pt x="1322909" y="1602193"/>
                    </a:cubicBezTo>
                    <a:lnTo>
                      <a:pt x="1349212" y="1622847"/>
                    </a:lnTo>
                    <a:cubicBezTo>
                      <a:pt x="1432833" y="1379465"/>
                      <a:pt x="1466028" y="1123717"/>
                      <a:pt x="1371829" y="878066"/>
                    </a:cubicBezTo>
                    <a:lnTo>
                      <a:pt x="1371829" y="878066"/>
                    </a:lnTo>
                    <a:close/>
                    <a:moveTo>
                      <a:pt x="18932" y="12565"/>
                    </a:moveTo>
                    <a:lnTo>
                      <a:pt x="12803" y="7025"/>
                    </a:lnTo>
                    <a:cubicBezTo>
                      <a:pt x="7307" y="1944"/>
                      <a:pt x="3032" y="-259"/>
                      <a:pt x="0" y="24"/>
                    </a:cubicBezTo>
                    <a:lnTo>
                      <a:pt x="18932" y="12565"/>
                    </a:lnTo>
                    <a:lnTo>
                      <a:pt x="18932" y="12565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65" name="Freeform: Shape 1864">
                <a:extLst>
                  <a:ext uri="{FF2B5EF4-FFF2-40B4-BE49-F238E27FC236}">
                    <a16:creationId xmlns:a16="http://schemas.microsoft.com/office/drawing/2014/main" id="{3FA45F73-80B0-4CF0-813E-EF7383E07718}"/>
                  </a:ext>
                </a:extLst>
              </p:cNvPr>
              <p:cNvSpPr/>
              <p:nvPr/>
            </p:nvSpPr>
            <p:spPr>
              <a:xfrm>
                <a:off x="4572968" y="5817950"/>
                <a:ext cx="1427733" cy="1604581"/>
              </a:xfrm>
              <a:custGeom>
                <a:avLst/>
                <a:gdLst>
                  <a:gd name="connsiteX0" fmla="*/ 851302 w 1427733"/>
                  <a:gd name="connsiteY0" fmla="*/ 339252 h 1604581"/>
                  <a:gd name="connsiteX1" fmla="*/ 652959 w 1427733"/>
                  <a:gd name="connsiteY1" fmla="*/ 259274 h 1604581"/>
                  <a:gd name="connsiteX2" fmla="*/ 1096975 w 1427733"/>
                  <a:gd name="connsiteY2" fmla="*/ 542983 h 1604581"/>
                  <a:gd name="connsiteX3" fmla="*/ 1388121 w 1427733"/>
                  <a:gd name="connsiteY3" fmla="*/ 1509336 h 1604581"/>
                  <a:gd name="connsiteX4" fmla="*/ 1427729 w 1427733"/>
                  <a:gd name="connsiteY4" fmla="*/ 1299847 h 1604581"/>
                  <a:gd name="connsiteX5" fmla="*/ 1403017 w 1427733"/>
                  <a:gd name="connsiteY5" fmla="*/ 1053062 h 1604581"/>
                  <a:gd name="connsiteX6" fmla="*/ 1189887 w 1427733"/>
                  <a:gd name="connsiteY6" fmla="*/ 607542 h 1604581"/>
                  <a:gd name="connsiteX7" fmla="*/ 851302 w 1427733"/>
                  <a:gd name="connsiteY7" fmla="*/ 339252 h 1604581"/>
                  <a:gd name="connsiteX8" fmla="*/ 851302 w 1427733"/>
                  <a:gd name="connsiteY8" fmla="*/ 339252 h 1604581"/>
                  <a:gd name="connsiteX9" fmla="*/ 148049 w 1427733"/>
                  <a:gd name="connsiteY9" fmla="*/ 86906 h 1604581"/>
                  <a:gd name="connsiteX10" fmla="*/ 32366 w 1427733"/>
                  <a:gd name="connsiteY10" fmla="*/ 18640 h 1604581"/>
                  <a:gd name="connsiteX11" fmla="*/ 5496 w 1427733"/>
                  <a:gd name="connsiteY11" fmla="*/ 385 h 1604581"/>
                  <a:gd name="connsiteX12" fmla="*/ 2966 w 1427733"/>
                  <a:gd name="connsiteY12" fmla="*/ 3089 h 1604581"/>
                  <a:gd name="connsiteX13" fmla="*/ 981532 w 1427733"/>
                  <a:gd name="connsiteY13" fmla="*/ 619690 h 1604581"/>
                  <a:gd name="connsiteX14" fmla="*/ 1276496 w 1427733"/>
                  <a:gd name="connsiteY14" fmla="*/ 1560677 h 1604581"/>
                  <a:gd name="connsiteX15" fmla="*/ 1296976 w 1427733"/>
                  <a:gd name="connsiteY15" fmla="*/ 1576752 h 1604581"/>
                  <a:gd name="connsiteX16" fmla="*/ 1287575 w 1427733"/>
                  <a:gd name="connsiteY16" fmla="*/ 1129813 h 1604581"/>
                  <a:gd name="connsiteX17" fmla="*/ 1074444 w 1427733"/>
                  <a:gd name="connsiteY17" fmla="*/ 684293 h 1604581"/>
                  <a:gd name="connsiteX18" fmla="*/ 631192 w 1427733"/>
                  <a:gd name="connsiteY18" fmla="*/ 358445 h 1604581"/>
                  <a:gd name="connsiteX19" fmla="*/ 325498 w 1427733"/>
                  <a:gd name="connsiteY19" fmla="*/ 201105 h 1604581"/>
                  <a:gd name="connsiteX20" fmla="*/ 260001 w 1427733"/>
                  <a:gd name="connsiteY20" fmla="*/ 164377 h 1604581"/>
                  <a:gd name="connsiteX21" fmla="*/ 562969 w 1427733"/>
                  <a:gd name="connsiteY21" fmla="*/ 289154 h 1604581"/>
                  <a:gd name="connsiteX22" fmla="*/ 1034553 w 1427733"/>
                  <a:gd name="connsiteY22" fmla="*/ 583747 h 1604581"/>
                  <a:gd name="connsiteX23" fmla="*/ 1320836 w 1427733"/>
                  <a:gd name="connsiteY23" fmla="*/ 1524777 h 1604581"/>
                  <a:gd name="connsiteX24" fmla="*/ 1309015 w 1427733"/>
                  <a:gd name="connsiteY24" fmla="*/ 1586195 h 1604581"/>
                  <a:gd name="connsiteX25" fmla="*/ 1332461 w 1427733"/>
                  <a:gd name="connsiteY25" fmla="*/ 1604581 h 1604581"/>
                  <a:gd name="connsiteX26" fmla="*/ 1333268 w 1427733"/>
                  <a:gd name="connsiteY26" fmla="*/ 1069595 h 1604581"/>
                  <a:gd name="connsiteX27" fmla="*/ 700287 w 1427733"/>
                  <a:gd name="connsiteY27" fmla="*/ 319819 h 1604581"/>
                  <a:gd name="connsiteX28" fmla="*/ 148049 w 1427733"/>
                  <a:gd name="connsiteY28" fmla="*/ 86906 h 1604581"/>
                  <a:gd name="connsiteX29" fmla="*/ 148049 w 1427733"/>
                  <a:gd name="connsiteY29" fmla="*/ 86906 h 1604581"/>
                  <a:gd name="connsiteX30" fmla="*/ 0 w 1427733"/>
                  <a:gd name="connsiteY30" fmla="*/ 21780 h 1604581"/>
                  <a:gd name="connsiteX31" fmla="*/ 2770 w 1427733"/>
                  <a:gd name="connsiteY31" fmla="*/ 34583 h 1604581"/>
                  <a:gd name="connsiteX32" fmla="*/ 462053 w 1427733"/>
                  <a:gd name="connsiteY32" fmla="*/ 382262 h 1604581"/>
                  <a:gd name="connsiteX33" fmla="*/ 902033 w 1427733"/>
                  <a:gd name="connsiteY33" fmla="*/ 712711 h 1604581"/>
                  <a:gd name="connsiteX34" fmla="*/ 1167618 w 1427733"/>
                  <a:gd name="connsiteY34" fmla="*/ 1135440 h 1604581"/>
                  <a:gd name="connsiteX35" fmla="*/ 1202733 w 1427733"/>
                  <a:gd name="connsiteY35" fmla="*/ 1288636 h 1604581"/>
                  <a:gd name="connsiteX36" fmla="*/ 1233202 w 1427733"/>
                  <a:gd name="connsiteY36" fmla="*/ 1526697 h 1604581"/>
                  <a:gd name="connsiteX37" fmla="*/ 1239527 w 1427733"/>
                  <a:gd name="connsiteY37" fmla="*/ 1531648 h 1604581"/>
                  <a:gd name="connsiteX38" fmla="*/ 1215470 w 1427733"/>
                  <a:gd name="connsiteY38" fmla="*/ 1210294 h 1604581"/>
                  <a:gd name="connsiteX39" fmla="*/ 581726 w 1427733"/>
                  <a:gd name="connsiteY39" fmla="*/ 427323 h 1604581"/>
                  <a:gd name="connsiteX40" fmla="*/ 0 w 1427733"/>
                  <a:gd name="connsiteY40" fmla="*/ 21780 h 1604581"/>
                  <a:gd name="connsiteX41" fmla="*/ 0 w 1427733"/>
                  <a:gd name="connsiteY41" fmla="*/ 21780 h 16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733" h="1604581">
                    <a:moveTo>
                      <a:pt x="851302" y="339252"/>
                    </a:moveTo>
                    <a:cubicBezTo>
                      <a:pt x="787071" y="309198"/>
                      <a:pt x="720266" y="283156"/>
                      <a:pt x="652959" y="259274"/>
                    </a:cubicBezTo>
                    <a:cubicBezTo>
                      <a:pt x="810866" y="341870"/>
                      <a:pt x="966636" y="426952"/>
                      <a:pt x="1096975" y="542983"/>
                    </a:cubicBezTo>
                    <a:cubicBezTo>
                      <a:pt x="1374293" y="789811"/>
                      <a:pt x="1443040" y="1167654"/>
                      <a:pt x="1388121" y="1509336"/>
                    </a:cubicBezTo>
                    <a:cubicBezTo>
                      <a:pt x="1406791" y="1440044"/>
                      <a:pt x="1420575" y="1370055"/>
                      <a:pt x="1427729" y="1299847"/>
                    </a:cubicBezTo>
                    <a:cubicBezTo>
                      <a:pt x="1427947" y="1216946"/>
                      <a:pt x="1420161" y="1134415"/>
                      <a:pt x="1403017" y="1053062"/>
                    </a:cubicBezTo>
                    <a:cubicBezTo>
                      <a:pt x="1369059" y="892058"/>
                      <a:pt x="1298808" y="738099"/>
                      <a:pt x="1189887" y="607542"/>
                    </a:cubicBezTo>
                    <a:cubicBezTo>
                      <a:pt x="1097978" y="497399"/>
                      <a:pt x="979046" y="413015"/>
                      <a:pt x="851302" y="339252"/>
                    </a:cubicBezTo>
                    <a:lnTo>
                      <a:pt x="851302" y="339252"/>
                    </a:lnTo>
                    <a:close/>
                    <a:moveTo>
                      <a:pt x="148049" y="86906"/>
                    </a:moveTo>
                    <a:cubicBezTo>
                      <a:pt x="106456" y="68804"/>
                      <a:pt x="67089" y="47299"/>
                      <a:pt x="32366" y="18640"/>
                    </a:cubicBezTo>
                    <a:lnTo>
                      <a:pt x="5496" y="385"/>
                    </a:lnTo>
                    <a:cubicBezTo>
                      <a:pt x="3489" y="-968"/>
                      <a:pt x="1243" y="1562"/>
                      <a:pt x="2966" y="3089"/>
                    </a:cubicBezTo>
                    <a:cubicBezTo>
                      <a:pt x="287897" y="259645"/>
                      <a:pt x="695816" y="365381"/>
                      <a:pt x="981532" y="619690"/>
                    </a:cubicBezTo>
                    <a:cubicBezTo>
                      <a:pt x="1252002" y="860433"/>
                      <a:pt x="1324042" y="1225779"/>
                      <a:pt x="1276496" y="1560677"/>
                    </a:cubicBezTo>
                    <a:lnTo>
                      <a:pt x="1296976" y="1576752"/>
                    </a:lnTo>
                    <a:cubicBezTo>
                      <a:pt x="1319004" y="1427154"/>
                      <a:pt x="1318502" y="1276553"/>
                      <a:pt x="1287575" y="1129813"/>
                    </a:cubicBezTo>
                    <a:cubicBezTo>
                      <a:pt x="1253638" y="968809"/>
                      <a:pt x="1183365" y="814849"/>
                      <a:pt x="1074444" y="684293"/>
                    </a:cubicBezTo>
                    <a:cubicBezTo>
                      <a:pt x="957802" y="544488"/>
                      <a:pt x="797649" y="446189"/>
                      <a:pt x="631192" y="358445"/>
                    </a:cubicBezTo>
                    <a:cubicBezTo>
                      <a:pt x="529905" y="305054"/>
                      <a:pt x="426284" y="255261"/>
                      <a:pt x="325498" y="201105"/>
                    </a:cubicBezTo>
                    <a:cubicBezTo>
                      <a:pt x="303338" y="189197"/>
                      <a:pt x="281506" y="176939"/>
                      <a:pt x="260001" y="164377"/>
                    </a:cubicBezTo>
                    <a:cubicBezTo>
                      <a:pt x="358344" y="211116"/>
                      <a:pt x="462685" y="248434"/>
                      <a:pt x="562969" y="289154"/>
                    </a:cubicBezTo>
                    <a:cubicBezTo>
                      <a:pt x="739830" y="360954"/>
                      <a:pt x="905065" y="447584"/>
                      <a:pt x="1034553" y="583747"/>
                    </a:cubicBezTo>
                    <a:cubicBezTo>
                      <a:pt x="1274206" y="835744"/>
                      <a:pt x="1377303" y="1187567"/>
                      <a:pt x="1320836" y="1524777"/>
                    </a:cubicBezTo>
                    <a:cubicBezTo>
                      <a:pt x="1317390" y="1545388"/>
                      <a:pt x="1313443" y="1565846"/>
                      <a:pt x="1309015" y="1586195"/>
                    </a:cubicBezTo>
                    <a:lnTo>
                      <a:pt x="1332461" y="1604581"/>
                    </a:lnTo>
                    <a:cubicBezTo>
                      <a:pt x="1372156" y="1429291"/>
                      <a:pt x="1378219" y="1249421"/>
                      <a:pt x="1333268" y="1069595"/>
                    </a:cubicBezTo>
                    <a:cubicBezTo>
                      <a:pt x="1250345" y="737946"/>
                      <a:pt x="1024280" y="468195"/>
                      <a:pt x="700287" y="319819"/>
                    </a:cubicBezTo>
                    <a:cubicBezTo>
                      <a:pt x="518105" y="236373"/>
                      <a:pt x="325367" y="177725"/>
                      <a:pt x="148049" y="86906"/>
                    </a:cubicBezTo>
                    <a:lnTo>
                      <a:pt x="148049" y="86906"/>
                    </a:lnTo>
                    <a:close/>
                    <a:moveTo>
                      <a:pt x="0" y="21780"/>
                    </a:moveTo>
                    <a:cubicBezTo>
                      <a:pt x="632" y="25619"/>
                      <a:pt x="1548" y="29916"/>
                      <a:pt x="2770" y="34583"/>
                    </a:cubicBezTo>
                    <a:cubicBezTo>
                      <a:pt x="179630" y="226667"/>
                      <a:pt x="236032" y="244770"/>
                      <a:pt x="462053" y="382262"/>
                    </a:cubicBezTo>
                    <a:cubicBezTo>
                      <a:pt x="621007" y="478970"/>
                      <a:pt x="774552" y="584030"/>
                      <a:pt x="902033" y="712711"/>
                    </a:cubicBezTo>
                    <a:cubicBezTo>
                      <a:pt x="1023343" y="835177"/>
                      <a:pt x="1117716" y="976791"/>
                      <a:pt x="1167618" y="1135440"/>
                    </a:cubicBezTo>
                    <a:cubicBezTo>
                      <a:pt x="1183409" y="1185626"/>
                      <a:pt x="1194990" y="1236858"/>
                      <a:pt x="1202733" y="1288636"/>
                    </a:cubicBezTo>
                    <a:cubicBezTo>
                      <a:pt x="1223998" y="1365823"/>
                      <a:pt x="1234511" y="1445736"/>
                      <a:pt x="1233202" y="1526697"/>
                    </a:cubicBezTo>
                    <a:lnTo>
                      <a:pt x="1239527" y="1531648"/>
                    </a:lnTo>
                    <a:cubicBezTo>
                      <a:pt x="1246026" y="1423686"/>
                      <a:pt x="1239113" y="1315550"/>
                      <a:pt x="1215470" y="1210294"/>
                    </a:cubicBezTo>
                    <a:cubicBezTo>
                      <a:pt x="1140006" y="874152"/>
                      <a:pt x="883713" y="622722"/>
                      <a:pt x="581726" y="427323"/>
                    </a:cubicBezTo>
                    <a:cubicBezTo>
                      <a:pt x="346174" y="274934"/>
                      <a:pt x="218104" y="212970"/>
                      <a:pt x="0" y="21780"/>
                    </a:cubicBezTo>
                    <a:lnTo>
                      <a:pt x="0" y="21780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66" name="Freeform: Shape 1865">
                <a:extLst>
                  <a:ext uri="{FF2B5EF4-FFF2-40B4-BE49-F238E27FC236}">
                    <a16:creationId xmlns:a16="http://schemas.microsoft.com/office/drawing/2014/main" id="{850A6FB7-8D2E-4172-8527-A800D3B6EE35}"/>
                  </a:ext>
                </a:extLst>
              </p:cNvPr>
              <p:cNvSpPr/>
              <p:nvPr/>
            </p:nvSpPr>
            <p:spPr>
              <a:xfrm>
                <a:off x="5329684" y="5414626"/>
                <a:ext cx="885959" cy="2017654"/>
              </a:xfrm>
              <a:custGeom>
                <a:avLst/>
                <a:gdLst>
                  <a:gd name="connsiteX0" fmla="*/ 821896 w 885959"/>
                  <a:gd name="connsiteY0" fmla="*/ 1136167 h 2017654"/>
                  <a:gd name="connsiteX1" fmla="*/ 636465 w 885959"/>
                  <a:gd name="connsiteY1" fmla="*/ 739043 h 2017654"/>
                  <a:gd name="connsiteX2" fmla="*/ 322177 w 885959"/>
                  <a:gd name="connsiteY2" fmla="*/ 406195 h 2017654"/>
                  <a:gd name="connsiteX3" fmla="*/ 154630 w 885959"/>
                  <a:gd name="connsiteY3" fmla="*/ 216619 h 2017654"/>
                  <a:gd name="connsiteX4" fmla="*/ 17508 w 885959"/>
                  <a:gd name="connsiteY4" fmla="*/ 3248 h 2017654"/>
                  <a:gd name="connsiteX5" fmla="*/ 16 w 885959"/>
                  <a:gd name="connsiteY5" fmla="*/ 10555 h 2017654"/>
                  <a:gd name="connsiteX6" fmla="*/ 2154 w 885959"/>
                  <a:gd name="connsiteY6" fmla="*/ 30708 h 2017654"/>
                  <a:gd name="connsiteX7" fmla="*/ 65033 w 885959"/>
                  <a:gd name="connsiteY7" fmla="*/ 519609 h 2017654"/>
                  <a:gd name="connsiteX8" fmla="*/ 310727 w 885959"/>
                  <a:gd name="connsiteY8" fmla="*/ 987551 h 2017654"/>
                  <a:gd name="connsiteX9" fmla="*/ 608591 w 885959"/>
                  <a:gd name="connsiteY9" fmla="*/ 1427597 h 2017654"/>
                  <a:gd name="connsiteX10" fmla="*/ 745735 w 885959"/>
                  <a:gd name="connsiteY10" fmla="*/ 1908690 h 2017654"/>
                  <a:gd name="connsiteX11" fmla="*/ 751623 w 885959"/>
                  <a:gd name="connsiteY11" fmla="*/ 1976237 h 2017654"/>
                  <a:gd name="connsiteX12" fmla="*/ 857600 w 885959"/>
                  <a:gd name="connsiteY12" fmla="*/ 2017655 h 2017654"/>
                  <a:gd name="connsiteX13" fmla="*/ 821896 w 885959"/>
                  <a:gd name="connsiteY13" fmla="*/ 1136167 h 2017654"/>
                  <a:gd name="connsiteX14" fmla="*/ 821896 w 885959"/>
                  <a:gd name="connsiteY14" fmla="*/ 1136167 h 201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59" h="2017654">
                    <a:moveTo>
                      <a:pt x="821896" y="1136167"/>
                    </a:moveTo>
                    <a:cubicBezTo>
                      <a:pt x="778232" y="996537"/>
                      <a:pt x="715920" y="862904"/>
                      <a:pt x="636465" y="739043"/>
                    </a:cubicBezTo>
                    <a:cubicBezTo>
                      <a:pt x="552844" y="608748"/>
                      <a:pt x="435591" y="512826"/>
                      <a:pt x="322177" y="406195"/>
                    </a:cubicBezTo>
                    <a:cubicBezTo>
                      <a:pt x="260279" y="348005"/>
                      <a:pt x="203594" y="284733"/>
                      <a:pt x="154630" y="216619"/>
                    </a:cubicBezTo>
                    <a:cubicBezTo>
                      <a:pt x="105186" y="147829"/>
                      <a:pt x="69919" y="69552"/>
                      <a:pt x="17508" y="3248"/>
                    </a:cubicBezTo>
                    <a:cubicBezTo>
                      <a:pt x="11728" y="-4080"/>
                      <a:pt x="-507" y="2136"/>
                      <a:pt x="16" y="10555"/>
                    </a:cubicBezTo>
                    <a:cubicBezTo>
                      <a:pt x="431" y="17294"/>
                      <a:pt x="1216" y="24012"/>
                      <a:pt x="2154" y="30708"/>
                    </a:cubicBezTo>
                    <a:cubicBezTo>
                      <a:pt x="-2492" y="198604"/>
                      <a:pt x="15196" y="353501"/>
                      <a:pt x="65033" y="519609"/>
                    </a:cubicBezTo>
                    <a:cubicBezTo>
                      <a:pt x="116244" y="690297"/>
                      <a:pt x="200694" y="845304"/>
                      <a:pt x="310727" y="987551"/>
                    </a:cubicBezTo>
                    <a:cubicBezTo>
                      <a:pt x="420804" y="1129863"/>
                      <a:pt x="533782" y="1264368"/>
                      <a:pt x="608591" y="1427597"/>
                    </a:cubicBezTo>
                    <a:cubicBezTo>
                      <a:pt x="678493" y="1580117"/>
                      <a:pt x="726891" y="1741339"/>
                      <a:pt x="745735" y="1908690"/>
                    </a:cubicBezTo>
                    <a:cubicBezTo>
                      <a:pt x="748264" y="1931199"/>
                      <a:pt x="750206" y="1953729"/>
                      <a:pt x="751623" y="1976237"/>
                    </a:cubicBezTo>
                    <a:lnTo>
                      <a:pt x="857600" y="2017655"/>
                    </a:lnTo>
                    <a:cubicBezTo>
                      <a:pt x="902726" y="1709845"/>
                      <a:pt x="896248" y="1373965"/>
                      <a:pt x="821896" y="1136167"/>
                    </a:cubicBezTo>
                    <a:lnTo>
                      <a:pt x="821896" y="1136167"/>
                    </a:lnTo>
                    <a:close/>
                  </a:path>
                </a:pathLst>
              </a:custGeom>
              <a:solidFill>
                <a:srgbClr val="29B28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67" name="Freeform: Shape 1866">
                <a:extLst>
                  <a:ext uri="{FF2B5EF4-FFF2-40B4-BE49-F238E27FC236}">
                    <a16:creationId xmlns:a16="http://schemas.microsoft.com/office/drawing/2014/main" id="{5AF5D3AB-7DDE-4D06-BC02-828F00FC594B}"/>
                  </a:ext>
                </a:extLst>
              </p:cNvPr>
              <p:cNvSpPr/>
              <p:nvPr/>
            </p:nvSpPr>
            <p:spPr>
              <a:xfrm>
                <a:off x="5329684" y="5414647"/>
                <a:ext cx="885959" cy="2017633"/>
              </a:xfrm>
              <a:custGeom>
                <a:avLst/>
                <a:gdLst>
                  <a:gd name="connsiteX0" fmla="*/ 821896 w 885959"/>
                  <a:gd name="connsiteY0" fmla="*/ 1136145 h 2017633"/>
                  <a:gd name="connsiteX1" fmla="*/ 636443 w 885959"/>
                  <a:gd name="connsiteY1" fmla="*/ 739022 h 2017633"/>
                  <a:gd name="connsiteX2" fmla="*/ 322155 w 885959"/>
                  <a:gd name="connsiteY2" fmla="*/ 406173 h 2017633"/>
                  <a:gd name="connsiteX3" fmla="*/ 154630 w 885959"/>
                  <a:gd name="connsiteY3" fmla="*/ 216641 h 2017633"/>
                  <a:gd name="connsiteX4" fmla="*/ 17530 w 885959"/>
                  <a:gd name="connsiteY4" fmla="*/ 3248 h 2017633"/>
                  <a:gd name="connsiteX5" fmla="*/ 16 w 885959"/>
                  <a:gd name="connsiteY5" fmla="*/ 10555 h 2017633"/>
                  <a:gd name="connsiteX6" fmla="*/ 2175 w 885959"/>
                  <a:gd name="connsiteY6" fmla="*/ 30729 h 2017633"/>
                  <a:gd name="connsiteX7" fmla="*/ 1565 w 885959"/>
                  <a:gd name="connsiteY7" fmla="*/ 101766 h 2017633"/>
                  <a:gd name="connsiteX8" fmla="*/ 1565 w 885959"/>
                  <a:gd name="connsiteY8" fmla="*/ 101940 h 2017633"/>
                  <a:gd name="connsiteX9" fmla="*/ 1587 w 885959"/>
                  <a:gd name="connsiteY9" fmla="*/ 102006 h 2017633"/>
                  <a:gd name="connsiteX10" fmla="*/ 402461 w 885959"/>
                  <a:gd name="connsiteY10" fmla="*/ 814246 h 2017633"/>
                  <a:gd name="connsiteX11" fmla="*/ 709049 w 885959"/>
                  <a:gd name="connsiteY11" fmla="*/ 1376168 h 2017633"/>
                  <a:gd name="connsiteX12" fmla="*/ 823096 w 885959"/>
                  <a:gd name="connsiteY12" fmla="*/ 2004154 h 2017633"/>
                  <a:gd name="connsiteX13" fmla="*/ 857600 w 885959"/>
                  <a:gd name="connsiteY13" fmla="*/ 2017633 h 2017633"/>
                  <a:gd name="connsiteX14" fmla="*/ 821896 w 885959"/>
                  <a:gd name="connsiteY14" fmla="*/ 1136145 h 2017633"/>
                  <a:gd name="connsiteX15" fmla="*/ 821896 w 885959"/>
                  <a:gd name="connsiteY15" fmla="*/ 1136145 h 201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59" h="2017633">
                    <a:moveTo>
                      <a:pt x="821896" y="1136145"/>
                    </a:moveTo>
                    <a:cubicBezTo>
                      <a:pt x="778254" y="996515"/>
                      <a:pt x="715920" y="862883"/>
                      <a:pt x="636443" y="739022"/>
                    </a:cubicBezTo>
                    <a:cubicBezTo>
                      <a:pt x="552844" y="608748"/>
                      <a:pt x="435569" y="512804"/>
                      <a:pt x="322155" y="406173"/>
                    </a:cubicBezTo>
                    <a:cubicBezTo>
                      <a:pt x="260257" y="348005"/>
                      <a:pt x="203572" y="284711"/>
                      <a:pt x="154630" y="216641"/>
                    </a:cubicBezTo>
                    <a:cubicBezTo>
                      <a:pt x="105186" y="147851"/>
                      <a:pt x="69897" y="69530"/>
                      <a:pt x="17530" y="3248"/>
                    </a:cubicBezTo>
                    <a:cubicBezTo>
                      <a:pt x="11728" y="-4080"/>
                      <a:pt x="-507" y="2136"/>
                      <a:pt x="16" y="10555"/>
                    </a:cubicBezTo>
                    <a:cubicBezTo>
                      <a:pt x="431" y="17294"/>
                      <a:pt x="1216" y="24012"/>
                      <a:pt x="2175" y="30729"/>
                    </a:cubicBezTo>
                    <a:cubicBezTo>
                      <a:pt x="1521" y="54655"/>
                      <a:pt x="1281" y="78298"/>
                      <a:pt x="1565" y="101766"/>
                    </a:cubicBezTo>
                    <a:lnTo>
                      <a:pt x="1565" y="101940"/>
                    </a:lnTo>
                    <a:lnTo>
                      <a:pt x="1587" y="102006"/>
                    </a:lnTo>
                    <a:cubicBezTo>
                      <a:pt x="2132" y="109749"/>
                      <a:pt x="83702" y="434440"/>
                      <a:pt x="402461" y="814246"/>
                    </a:cubicBezTo>
                    <a:cubicBezTo>
                      <a:pt x="530335" y="966591"/>
                      <a:pt x="615483" y="1112633"/>
                      <a:pt x="709049" y="1376168"/>
                    </a:cubicBezTo>
                    <a:cubicBezTo>
                      <a:pt x="781744" y="1580880"/>
                      <a:pt x="826062" y="1798003"/>
                      <a:pt x="823096" y="2004154"/>
                    </a:cubicBezTo>
                    <a:lnTo>
                      <a:pt x="857600" y="2017633"/>
                    </a:lnTo>
                    <a:cubicBezTo>
                      <a:pt x="902726" y="1709823"/>
                      <a:pt x="896248" y="1373943"/>
                      <a:pt x="821896" y="1136145"/>
                    </a:cubicBezTo>
                    <a:lnTo>
                      <a:pt x="821896" y="1136145"/>
                    </a:lnTo>
                    <a:close/>
                  </a:path>
                </a:pathLst>
              </a:custGeom>
              <a:solidFill>
                <a:srgbClr val="2BA87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68" name="Freeform: Shape 1867">
                <a:extLst>
                  <a:ext uri="{FF2B5EF4-FFF2-40B4-BE49-F238E27FC236}">
                    <a16:creationId xmlns:a16="http://schemas.microsoft.com/office/drawing/2014/main" id="{1427CA20-53EE-4322-858A-7983B9E4AF4A}"/>
                  </a:ext>
                </a:extLst>
              </p:cNvPr>
              <p:cNvSpPr/>
              <p:nvPr/>
            </p:nvSpPr>
            <p:spPr>
              <a:xfrm>
                <a:off x="5330148" y="5513936"/>
                <a:ext cx="821977" cy="1904626"/>
              </a:xfrm>
              <a:custGeom>
                <a:avLst/>
                <a:gdLst>
                  <a:gd name="connsiteX0" fmla="*/ 1232 w 821977"/>
                  <a:gd name="connsiteY0" fmla="*/ 2914 h 1904626"/>
                  <a:gd name="connsiteX1" fmla="*/ 3587 w 821977"/>
                  <a:gd name="connsiteY1" fmla="*/ 71093 h 1904626"/>
                  <a:gd name="connsiteX2" fmla="*/ 419184 w 821977"/>
                  <a:gd name="connsiteY2" fmla="*/ 755677 h 1904626"/>
                  <a:gd name="connsiteX3" fmla="*/ 686558 w 821977"/>
                  <a:gd name="connsiteY3" fmla="*/ 1213499 h 1904626"/>
                  <a:gd name="connsiteX4" fmla="*/ 790680 w 821977"/>
                  <a:gd name="connsiteY4" fmla="*/ 1745192 h 1904626"/>
                  <a:gd name="connsiteX5" fmla="*/ 796394 w 821977"/>
                  <a:gd name="connsiteY5" fmla="*/ 1894615 h 1904626"/>
                  <a:gd name="connsiteX6" fmla="*/ 821978 w 821977"/>
                  <a:gd name="connsiteY6" fmla="*/ 1904626 h 1904626"/>
                  <a:gd name="connsiteX7" fmla="*/ 742392 w 821977"/>
                  <a:gd name="connsiteY7" fmla="*/ 1302812 h 1904626"/>
                  <a:gd name="connsiteX8" fmla="*/ 208234 w 821977"/>
                  <a:gd name="connsiteY8" fmla="*/ 428195 h 1904626"/>
                  <a:gd name="connsiteX9" fmla="*/ 1232 w 821977"/>
                  <a:gd name="connsiteY9" fmla="*/ 2914 h 1904626"/>
                  <a:gd name="connsiteX10" fmla="*/ 1232 w 821977"/>
                  <a:gd name="connsiteY10" fmla="*/ 2914 h 190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77" h="1904626">
                    <a:moveTo>
                      <a:pt x="1232" y="2914"/>
                    </a:moveTo>
                    <a:cubicBezTo>
                      <a:pt x="1537" y="25771"/>
                      <a:pt x="2322" y="48476"/>
                      <a:pt x="3587" y="71093"/>
                    </a:cubicBezTo>
                    <a:cubicBezTo>
                      <a:pt x="77873" y="325359"/>
                      <a:pt x="261800" y="544008"/>
                      <a:pt x="419184" y="755677"/>
                    </a:cubicBezTo>
                    <a:cubicBezTo>
                      <a:pt x="525662" y="898862"/>
                      <a:pt x="624245" y="1047217"/>
                      <a:pt x="686558" y="1213499"/>
                    </a:cubicBezTo>
                    <a:cubicBezTo>
                      <a:pt x="750135" y="1383162"/>
                      <a:pt x="779055" y="1563795"/>
                      <a:pt x="790680" y="1745192"/>
                    </a:cubicBezTo>
                    <a:cubicBezTo>
                      <a:pt x="793864" y="1794920"/>
                      <a:pt x="795609" y="1844735"/>
                      <a:pt x="796394" y="1894615"/>
                    </a:cubicBezTo>
                    <a:lnTo>
                      <a:pt x="821978" y="1904626"/>
                    </a:lnTo>
                    <a:cubicBezTo>
                      <a:pt x="820408" y="1699827"/>
                      <a:pt x="799514" y="1496467"/>
                      <a:pt x="742392" y="1302812"/>
                    </a:cubicBezTo>
                    <a:cubicBezTo>
                      <a:pt x="643526" y="967587"/>
                      <a:pt x="402128" y="714063"/>
                      <a:pt x="208234" y="428195"/>
                    </a:cubicBezTo>
                    <a:cubicBezTo>
                      <a:pt x="141298" y="329524"/>
                      <a:pt x="-15431" y="-36192"/>
                      <a:pt x="1232" y="2914"/>
                    </a:cubicBezTo>
                    <a:lnTo>
                      <a:pt x="1232" y="2914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69" name="Freeform: Shape 1868">
                <a:extLst>
                  <a:ext uri="{FF2B5EF4-FFF2-40B4-BE49-F238E27FC236}">
                    <a16:creationId xmlns:a16="http://schemas.microsoft.com/office/drawing/2014/main" id="{7DCBBCC9-2302-4388-B14A-639B482C10E2}"/>
                  </a:ext>
                </a:extLst>
              </p:cNvPr>
              <p:cNvSpPr/>
              <p:nvPr/>
            </p:nvSpPr>
            <p:spPr>
              <a:xfrm>
                <a:off x="5334542" y="5414777"/>
                <a:ext cx="849624" cy="2016129"/>
              </a:xfrm>
              <a:custGeom>
                <a:avLst/>
                <a:gdLst>
                  <a:gd name="connsiteX0" fmla="*/ 4318 w 849624"/>
                  <a:gd name="connsiteY0" fmla="*/ 0 h 2016129"/>
                  <a:gd name="connsiteX1" fmla="*/ 0 w 849624"/>
                  <a:gd name="connsiteY1" fmla="*/ 1701 h 2016129"/>
                  <a:gd name="connsiteX2" fmla="*/ 168638 w 849624"/>
                  <a:gd name="connsiteY2" fmla="*/ 305716 h 2016129"/>
                  <a:gd name="connsiteX3" fmla="*/ 450733 w 849624"/>
                  <a:gd name="connsiteY3" fmla="*/ 613373 h 2016129"/>
                  <a:gd name="connsiteX4" fmla="*/ 654464 w 849624"/>
                  <a:gd name="connsiteY4" fmla="*/ 996451 h 2016129"/>
                  <a:gd name="connsiteX5" fmla="*/ 825893 w 849624"/>
                  <a:gd name="connsiteY5" fmla="*/ 2007013 h 2016129"/>
                  <a:gd name="connsiteX6" fmla="*/ 849187 w 849624"/>
                  <a:gd name="connsiteY6" fmla="*/ 2016130 h 2016129"/>
                  <a:gd name="connsiteX7" fmla="*/ 739044 w 849624"/>
                  <a:gd name="connsiteY7" fmla="*/ 1130018 h 2016129"/>
                  <a:gd name="connsiteX8" fmla="*/ 529992 w 849624"/>
                  <a:gd name="connsiteY8" fmla="*/ 686612 h 2016129"/>
                  <a:gd name="connsiteX9" fmla="*/ 266043 w 849624"/>
                  <a:gd name="connsiteY9" fmla="*/ 375596 h 2016129"/>
                  <a:gd name="connsiteX10" fmla="*/ 4318 w 849624"/>
                  <a:gd name="connsiteY10" fmla="*/ 0 h 2016129"/>
                  <a:gd name="connsiteX11" fmla="*/ 4318 w 849624"/>
                  <a:gd name="connsiteY11" fmla="*/ 0 h 2016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24" h="2016129">
                    <a:moveTo>
                      <a:pt x="4318" y="0"/>
                    </a:moveTo>
                    <a:cubicBezTo>
                      <a:pt x="2792" y="262"/>
                      <a:pt x="1308" y="851"/>
                      <a:pt x="0" y="1701"/>
                    </a:cubicBezTo>
                    <a:cubicBezTo>
                      <a:pt x="33064" y="115311"/>
                      <a:pt x="91582" y="213873"/>
                      <a:pt x="168638" y="305716"/>
                    </a:cubicBezTo>
                    <a:cubicBezTo>
                      <a:pt x="257864" y="412042"/>
                      <a:pt x="368857" y="501530"/>
                      <a:pt x="450733" y="613373"/>
                    </a:cubicBezTo>
                    <a:cubicBezTo>
                      <a:pt x="536099" y="729971"/>
                      <a:pt x="595096" y="866156"/>
                      <a:pt x="654464" y="996451"/>
                    </a:cubicBezTo>
                    <a:cubicBezTo>
                      <a:pt x="811586" y="1341295"/>
                      <a:pt x="838718" y="1655211"/>
                      <a:pt x="825893" y="2007013"/>
                    </a:cubicBezTo>
                    <a:lnTo>
                      <a:pt x="849187" y="2016130"/>
                    </a:lnTo>
                    <a:cubicBezTo>
                      <a:pt x="854225" y="1702692"/>
                      <a:pt x="815686" y="1315711"/>
                      <a:pt x="739044" y="1130018"/>
                    </a:cubicBezTo>
                    <a:cubicBezTo>
                      <a:pt x="682926" y="994008"/>
                      <a:pt x="604257" y="814138"/>
                      <a:pt x="529992" y="686612"/>
                    </a:cubicBezTo>
                    <a:cubicBezTo>
                      <a:pt x="460526" y="567353"/>
                      <a:pt x="362227" y="475074"/>
                      <a:pt x="266043" y="375596"/>
                    </a:cubicBezTo>
                    <a:cubicBezTo>
                      <a:pt x="160066" y="265956"/>
                      <a:pt x="56947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70" name="Freeform: Shape 1869">
                <a:extLst>
                  <a:ext uri="{FF2B5EF4-FFF2-40B4-BE49-F238E27FC236}">
                    <a16:creationId xmlns:a16="http://schemas.microsoft.com/office/drawing/2014/main" id="{930C35C6-248B-49E6-9F3D-92D9A8EFEAF6}"/>
                  </a:ext>
                </a:extLst>
              </p:cNvPr>
              <p:cNvSpPr/>
              <p:nvPr/>
            </p:nvSpPr>
            <p:spPr>
              <a:xfrm>
                <a:off x="5334367" y="5595781"/>
                <a:ext cx="752414" cy="1797218"/>
              </a:xfrm>
              <a:custGeom>
                <a:avLst/>
                <a:gdLst>
                  <a:gd name="connsiteX0" fmla="*/ 0 w 752414"/>
                  <a:gd name="connsiteY0" fmla="*/ 0 h 1797218"/>
                  <a:gd name="connsiteX1" fmla="*/ 15049 w 752414"/>
                  <a:gd name="connsiteY1" fmla="*/ 138779 h 1797218"/>
                  <a:gd name="connsiteX2" fmla="*/ 351431 w 752414"/>
                  <a:gd name="connsiteY2" fmla="*/ 699939 h 1797218"/>
                  <a:gd name="connsiteX3" fmla="*/ 663079 w 752414"/>
                  <a:gd name="connsiteY3" fmla="*/ 1392440 h 1797218"/>
                  <a:gd name="connsiteX4" fmla="*/ 741029 w 752414"/>
                  <a:gd name="connsiteY4" fmla="*/ 1727513 h 1797218"/>
                  <a:gd name="connsiteX5" fmla="*/ 746918 w 752414"/>
                  <a:gd name="connsiteY5" fmla="*/ 1795060 h 1797218"/>
                  <a:gd name="connsiteX6" fmla="*/ 752414 w 752414"/>
                  <a:gd name="connsiteY6" fmla="*/ 1797219 h 1797218"/>
                  <a:gd name="connsiteX7" fmla="*/ 637016 w 752414"/>
                  <a:gd name="connsiteY7" fmla="*/ 1190018 h 1797218"/>
                  <a:gd name="connsiteX8" fmla="*/ 447462 w 752414"/>
                  <a:gd name="connsiteY8" fmla="*/ 788881 h 1797218"/>
                  <a:gd name="connsiteX9" fmla="*/ 171190 w 752414"/>
                  <a:gd name="connsiteY9" fmla="*/ 381703 h 1797218"/>
                  <a:gd name="connsiteX10" fmla="*/ 0 w 752414"/>
                  <a:gd name="connsiteY10" fmla="*/ 0 h 1797218"/>
                  <a:gd name="connsiteX11" fmla="*/ 0 w 752414"/>
                  <a:gd name="connsiteY11" fmla="*/ 0 h 179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18">
                    <a:moveTo>
                      <a:pt x="0" y="0"/>
                    </a:moveTo>
                    <a:cubicBezTo>
                      <a:pt x="2923" y="46631"/>
                      <a:pt x="7896" y="92847"/>
                      <a:pt x="15049" y="138779"/>
                    </a:cubicBezTo>
                    <a:cubicBezTo>
                      <a:pt x="86631" y="343361"/>
                      <a:pt x="232433" y="525063"/>
                      <a:pt x="351431" y="699939"/>
                    </a:cubicBezTo>
                    <a:cubicBezTo>
                      <a:pt x="495663" y="911870"/>
                      <a:pt x="602338" y="1144064"/>
                      <a:pt x="663079" y="1392440"/>
                    </a:cubicBezTo>
                    <a:cubicBezTo>
                      <a:pt x="701247" y="1500685"/>
                      <a:pt x="728096" y="1612681"/>
                      <a:pt x="741029" y="1727513"/>
                    </a:cubicBezTo>
                    <a:cubicBezTo>
                      <a:pt x="743560" y="1750021"/>
                      <a:pt x="745501" y="1772551"/>
                      <a:pt x="746918" y="1795060"/>
                    </a:cubicBezTo>
                    <a:lnTo>
                      <a:pt x="752414" y="1797219"/>
                    </a:lnTo>
                    <a:cubicBezTo>
                      <a:pt x="746177" y="1588210"/>
                      <a:pt x="703167" y="1381513"/>
                      <a:pt x="637016" y="1190018"/>
                    </a:cubicBezTo>
                    <a:cubicBezTo>
                      <a:pt x="588575" y="1049777"/>
                      <a:pt x="525019" y="915316"/>
                      <a:pt x="447462" y="788881"/>
                    </a:cubicBezTo>
                    <a:cubicBezTo>
                      <a:pt x="361769" y="649164"/>
                      <a:pt x="259893" y="519589"/>
                      <a:pt x="171190" y="381703"/>
                    </a:cubicBezTo>
                    <a:cubicBezTo>
                      <a:pt x="94505" y="262466"/>
                      <a:pt x="33479" y="13638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9F7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71" name="Freeform: Shape 1870">
                <a:extLst>
                  <a:ext uri="{FF2B5EF4-FFF2-40B4-BE49-F238E27FC236}">
                    <a16:creationId xmlns:a16="http://schemas.microsoft.com/office/drawing/2014/main" id="{BCA0947B-F8E6-48AE-ACB3-9AF3B884E6B2}"/>
                  </a:ext>
                </a:extLst>
              </p:cNvPr>
              <p:cNvSpPr/>
              <p:nvPr/>
            </p:nvSpPr>
            <p:spPr>
              <a:xfrm>
                <a:off x="9112003" y="5905189"/>
                <a:ext cx="1039322" cy="1601716"/>
              </a:xfrm>
              <a:custGeom>
                <a:avLst/>
                <a:gdLst>
                  <a:gd name="connsiteX0" fmla="*/ 971444 w 1039322"/>
                  <a:gd name="connsiteY0" fmla="*/ 5861 h 1601716"/>
                  <a:gd name="connsiteX1" fmla="*/ 874758 w 1039322"/>
                  <a:gd name="connsiteY1" fmla="*/ 26341 h 1601716"/>
                  <a:gd name="connsiteX2" fmla="*/ 720689 w 1039322"/>
                  <a:gd name="connsiteY2" fmla="*/ 66821 h 1601716"/>
                  <a:gd name="connsiteX3" fmla="*/ 437198 w 1039322"/>
                  <a:gd name="connsiteY3" fmla="*/ 195153 h 1601716"/>
                  <a:gd name="connsiteX4" fmla="*/ 82386 w 1039322"/>
                  <a:gd name="connsiteY4" fmla="*/ 764099 h 1601716"/>
                  <a:gd name="connsiteX5" fmla="*/ 33248 w 1039322"/>
                  <a:gd name="connsiteY5" fmla="*/ 1183796 h 1601716"/>
                  <a:gd name="connsiteX6" fmla="*/ 2364 w 1039322"/>
                  <a:gd name="connsiteY6" fmla="*/ 1584823 h 1601716"/>
                  <a:gd name="connsiteX7" fmla="*/ 35364 w 1039322"/>
                  <a:gd name="connsiteY7" fmla="*/ 1583537 h 1601716"/>
                  <a:gd name="connsiteX8" fmla="*/ 76498 w 1039322"/>
                  <a:gd name="connsiteY8" fmla="*/ 1166893 h 1601716"/>
                  <a:gd name="connsiteX9" fmla="*/ 193947 w 1039322"/>
                  <a:gd name="connsiteY9" fmla="*/ 754088 h 1601716"/>
                  <a:gd name="connsiteX10" fmla="*/ 440405 w 1039322"/>
                  <a:gd name="connsiteY10" fmla="*/ 439146 h 1601716"/>
                  <a:gd name="connsiteX11" fmla="*/ 734387 w 1039322"/>
                  <a:gd name="connsiteY11" fmla="*/ 236048 h 1601716"/>
                  <a:gd name="connsiteX12" fmla="*/ 1037093 w 1039322"/>
                  <a:gd name="connsiteY12" fmla="*/ 14454 h 1601716"/>
                  <a:gd name="connsiteX13" fmla="*/ 971444 w 1039322"/>
                  <a:gd name="connsiteY13" fmla="*/ 5861 h 1601716"/>
                  <a:gd name="connsiteX14" fmla="*/ 971444 w 1039322"/>
                  <a:gd name="connsiteY14" fmla="*/ 5861 h 160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9322" h="1601716">
                    <a:moveTo>
                      <a:pt x="971444" y="5861"/>
                    </a:moveTo>
                    <a:cubicBezTo>
                      <a:pt x="938684" y="10812"/>
                      <a:pt x="906208" y="19122"/>
                      <a:pt x="874758" y="26341"/>
                    </a:cubicBezTo>
                    <a:cubicBezTo>
                      <a:pt x="823002" y="38228"/>
                      <a:pt x="771377" y="51358"/>
                      <a:pt x="720689" y="66821"/>
                    </a:cubicBezTo>
                    <a:cubicBezTo>
                      <a:pt x="620863" y="97268"/>
                      <a:pt x="523807" y="135524"/>
                      <a:pt x="437198" y="195153"/>
                    </a:cubicBezTo>
                    <a:cubicBezTo>
                      <a:pt x="251133" y="323246"/>
                      <a:pt x="137087" y="529855"/>
                      <a:pt x="82386" y="764099"/>
                    </a:cubicBezTo>
                    <a:cubicBezTo>
                      <a:pt x="50588" y="900196"/>
                      <a:pt x="38047" y="1041396"/>
                      <a:pt x="33248" y="1183796"/>
                    </a:cubicBezTo>
                    <a:cubicBezTo>
                      <a:pt x="9540" y="1314462"/>
                      <a:pt x="-6207" y="1448618"/>
                      <a:pt x="2364" y="1584823"/>
                    </a:cubicBezTo>
                    <a:cubicBezTo>
                      <a:pt x="3848" y="1608379"/>
                      <a:pt x="36258" y="1606699"/>
                      <a:pt x="35364" y="1583537"/>
                    </a:cubicBezTo>
                    <a:cubicBezTo>
                      <a:pt x="29868" y="1440766"/>
                      <a:pt x="48559" y="1302728"/>
                      <a:pt x="76498" y="1166893"/>
                    </a:cubicBezTo>
                    <a:cubicBezTo>
                      <a:pt x="105310" y="1026761"/>
                      <a:pt x="132071" y="879040"/>
                      <a:pt x="193947" y="754088"/>
                    </a:cubicBezTo>
                    <a:cubicBezTo>
                      <a:pt x="254688" y="631426"/>
                      <a:pt x="344504" y="528765"/>
                      <a:pt x="440405" y="439146"/>
                    </a:cubicBezTo>
                    <a:cubicBezTo>
                      <a:pt x="529325" y="356048"/>
                      <a:pt x="628126" y="291490"/>
                      <a:pt x="734387" y="236048"/>
                    </a:cubicBezTo>
                    <a:cubicBezTo>
                      <a:pt x="843482" y="179123"/>
                      <a:pt x="966078" y="124968"/>
                      <a:pt x="1037093" y="14454"/>
                    </a:cubicBezTo>
                    <a:cubicBezTo>
                      <a:pt x="1053079" y="-10475"/>
                      <a:pt x="978095" y="4007"/>
                      <a:pt x="971444" y="5861"/>
                    </a:cubicBezTo>
                    <a:lnTo>
                      <a:pt x="971444" y="5861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72" name="Freeform: Shape 1871">
                <a:extLst>
                  <a:ext uri="{FF2B5EF4-FFF2-40B4-BE49-F238E27FC236}">
                    <a16:creationId xmlns:a16="http://schemas.microsoft.com/office/drawing/2014/main" id="{479AD65D-61DA-4BF0-82B9-E129E263EF54}"/>
                  </a:ext>
                </a:extLst>
              </p:cNvPr>
              <p:cNvSpPr/>
              <p:nvPr/>
            </p:nvSpPr>
            <p:spPr>
              <a:xfrm>
                <a:off x="9111976" y="5909087"/>
                <a:ext cx="1039319" cy="1597796"/>
              </a:xfrm>
              <a:custGeom>
                <a:avLst/>
                <a:gdLst>
                  <a:gd name="connsiteX0" fmla="*/ 20385 w 1039319"/>
                  <a:gd name="connsiteY0" fmla="*/ 1256867 h 1597796"/>
                  <a:gd name="connsiteX1" fmla="*/ 2370 w 1039319"/>
                  <a:gd name="connsiteY1" fmla="*/ 1580903 h 1597796"/>
                  <a:gd name="connsiteX2" fmla="*/ 35369 w 1039319"/>
                  <a:gd name="connsiteY2" fmla="*/ 1579617 h 1597796"/>
                  <a:gd name="connsiteX3" fmla="*/ 76503 w 1039319"/>
                  <a:gd name="connsiteY3" fmla="*/ 1162973 h 1597796"/>
                  <a:gd name="connsiteX4" fmla="*/ 193952 w 1039319"/>
                  <a:gd name="connsiteY4" fmla="*/ 750168 h 1597796"/>
                  <a:gd name="connsiteX5" fmla="*/ 440432 w 1039319"/>
                  <a:gd name="connsiteY5" fmla="*/ 435226 h 1597796"/>
                  <a:gd name="connsiteX6" fmla="*/ 734391 w 1039319"/>
                  <a:gd name="connsiteY6" fmla="*/ 232128 h 1597796"/>
                  <a:gd name="connsiteX7" fmla="*/ 1037098 w 1039319"/>
                  <a:gd name="connsiteY7" fmla="*/ 10556 h 1597796"/>
                  <a:gd name="connsiteX8" fmla="*/ 1037120 w 1039319"/>
                  <a:gd name="connsiteY8" fmla="*/ 0 h 1597796"/>
                  <a:gd name="connsiteX9" fmla="*/ 643616 w 1039319"/>
                  <a:gd name="connsiteY9" fmla="*/ 188834 h 1597796"/>
                  <a:gd name="connsiteX10" fmla="*/ 253756 w 1039319"/>
                  <a:gd name="connsiteY10" fmla="*/ 462380 h 1597796"/>
                  <a:gd name="connsiteX11" fmla="*/ 84093 w 1039319"/>
                  <a:gd name="connsiteY11" fmla="*/ 959853 h 1597796"/>
                  <a:gd name="connsiteX12" fmla="*/ 20385 w 1039319"/>
                  <a:gd name="connsiteY12" fmla="*/ 1256867 h 1597796"/>
                  <a:gd name="connsiteX13" fmla="*/ 20385 w 1039319"/>
                  <a:gd name="connsiteY13" fmla="*/ 1256867 h 159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39319" h="1597796">
                    <a:moveTo>
                      <a:pt x="20385" y="1256867"/>
                    </a:moveTo>
                    <a:cubicBezTo>
                      <a:pt x="4333" y="1363061"/>
                      <a:pt x="-4544" y="1471328"/>
                      <a:pt x="2370" y="1580903"/>
                    </a:cubicBezTo>
                    <a:cubicBezTo>
                      <a:pt x="3875" y="1604459"/>
                      <a:pt x="36263" y="1602779"/>
                      <a:pt x="35369" y="1579617"/>
                    </a:cubicBezTo>
                    <a:cubicBezTo>
                      <a:pt x="29873" y="1436846"/>
                      <a:pt x="48565" y="1298808"/>
                      <a:pt x="76503" y="1162973"/>
                    </a:cubicBezTo>
                    <a:cubicBezTo>
                      <a:pt x="105337" y="1022841"/>
                      <a:pt x="132076" y="875120"/>
                      <a:pt x="193952" y="750168"/>
                    </a:cubicBezTo>
                    <a:cubicBezTo>
                      <a:pt x="254738" y="627484"/>
                      <a:pt x="344531" y="524845"/>
                      <a:pt x="440432" y="435226"/>
                    </a:cubicBezTo>
                    <a:cubicBezTo>
                      <a:pt x="529330" y="352150"/>
                      <a:pt x="628153" y="287570"/>
                      <a:pt x="734391" y="232128"/>
                    </a:cubicBezTo>
                    <a:cubicBezTo>
                      <a:pt x="843487" y="175225"/>
                      <a:pt x="966083" y="121069"/>
                      <a:pt x="1037098" y="10556"/>
                    </a:cubicBezTo>
                    <a:cubicBezTo>
                      <a:pt x="1040261" y="5627"/>
                      <a:pt x="1039846" y="2225"/>
                      <a:pt x="1037120" y="0"/>
                    </a:cubicBezTo>
                    <a:cubicBezTo>
                      <a:pt x="1036923" y="131"/>
                      <a:pt x="780804" y="156337"/>
                      <a:pt x="643616" y="188834"/>
                    </a:cubicBezTo>
                    <a:cubicBezTo>
                      <a:pt x="506429" y="221332"/>
                      <a:pt x="318250" y="356207"/>
                      <a:pt x="253756" y="462380"/>
                    </a:cubicBezTo>
                    <a:cubicBezTo>
                      <a:pt x="189263" y="568553"/>
                      <a:pt x="119840" y="751433"/>
                      <a:pt x="84093" y="959853"/>
                    </a:cubicBezTo>
                    <a:cubicBezTo>
                      <a:pt x="61737" y="1090148"/>
                      <a:pt x="43395" y="1219287"/>
                      <a:pt x="20385" y="1256867"/>
                    </a:cubicBezTo>
                    <a:lnTo>
                      <a:pt x="20385" y="1256867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73" name="Freeform: Shape 1872">
                <a:extLst>
                  <a:ext uri="{FF2B5EF4-FFF2-40B4-BE49-F238E27FC236}">
                    <a16:creationId xmlns:a16="http://schemas.microsoft.com/office/drawing/2014/main" id="{49406D03-72A2-47AF-AD5A-AAC33E6A0030}"/>
                  </a:ext>
                </a:extLst>
              </p:cNvPr>
              <p:cNvSpPr/>
              <p:nvPr/>
            </p:nvSpPr>
            <p:spPr>
              <a:xfrm>
                <a:off x="9156010" y="5909066"/>
                <a:ext cx="993085" cy="1210891"/>
              </a:xfrm>
              <a:custGeom>
                <a:avLst/>
                <a:gdLst>
                  <a:gd name="connsiteX0" fmla="*/ 993085 w 993085"/>
                  <a:gd name="connsiteY0" fmla="*/ 0 h 1210891"/>
                  <a:gd name="connsiteX1" fmla="*/ 424838 w 993085"/>
                  <a:gd name="connsiteY1" fmla="*/ 256795 h 1210891"/>
                  <a:gd name="connsiteX2" fmla="*/ 209700 w 993085"/>
                  <a:gd name="connsiteY2" fmla="*/ 462358 h 1210891"/>
                  <a:gd name="connsiteX3" fmla="*/ 65381 w 993085"/>
                  <a:gd name="connsiteY3" fmla="*/ 780397 h 1210891"/>
                  <a:gd name="connsiteX4" fmla="*/ 15 w 993085"/>
                  <a:gd name="connsiteY4" fmla="*/ 1210825 h 1210891"/>
                  <a:gd name="connsiteX5" fmla="*/ 210986 w 993085"/>
                  <a:gd name="connsiteY5" fmla="*/ 499545 h 1210891"/>
                  <a:gd name="connsiteX6" fmla="*/ 700171 w 993085"/>
                  <a:gd name="connsiteY6" fmla="*/ 157536 h 1210891"/>
                  <a:gd name="connsiteX7" fmla="*/ 993085 w 993085"/>
                  <a:gd name="connsiteY7" fmla="*/ 0 h 1210891"/>
                  <a:gd name="connsiteX8" fmla="*/ 993085 w 993085"/>
                  <a:gd name="connsiteY8" fmla="*/ 0 h 121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3085" h="1210891">
                    <a:moveTo>
                      <a:pt x="993085" y="0"/>
                    </a:moveTo>
                    <a:cubicBezTo>
                      <a:pt x="851514" y="105584"/>
                      <a:pt x="560279" y="169925"/>
                      <a:pt x="424838" y="256795"/>
                    </a:cubicBezTo>
                    <a:cubicBezTo>
                      <a:pt x="342808" y="311038"/>
                      <a:pt x="269242" y="380613"/>
                      <a:pt x="209700" y="462358"/>
                    </a:cubicBezTo>
                    <a:cubicBezTo>
                      <a:pt x="141957" y="555380"/>
                      <a:pt x="97508" y="665107"/>
                      <a:pt x="65381" y="780397"/>
                    </a:cubicBezTo>
                    <a:cubicBezTo>
                      <a:pt x="28325" y="913462"/>
                      <a:pt x="-749" y="1216038"/>
                      <a:pt x="15" y="1210825"/>
                    </a:cubicBezTo>
                    <a:cubicBezTo>
                      <a:pt x="36569" y="960682"/>
                      <a:pt x="71727" y="700702"/>
                      <a:pt x="210986" y="499545"/>
                    </a:cubicBezTo>
                    <a:cubicBezTo>
                      <a:pt x="332056" y="324669"/>
                      <a:pt x="508851" y="223644"/>
                      <a:pt x="700171" y="157536"/>
                    </a:cubicBezTo>
                    <a:cubicBezTo>
                      <a:pt x="806934" y="120655"/>
                      <a:pt x="905495" y="72759"/>
                      <a:pt x="993085" y="0"/>
                    </a:cubicBezTo>
                    <a:lnTo>
                      <a:pt x="993085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74" name="Freeform: Shape 1873">
                <a:extLst>
                  <a:ext uri="{FF2B5EF4-FFF2-40B4-BE49-F238E27FC236}">
                    <a16:creationId xmlns:a16="http://schemas.microsoft.com/office/drawing/2014/main" id="{E2561D61-AB18-4564-A580-D23C27C484D6}"/>
                  </a:ext>
                </a:extLst>
              </p:cNvPr>
              <p:cNvSpPr/>
              <p:nvPr/>
            </p:nvSpPr>
            <p:spPr>
              <a:xfrm>
                <a:off x="9041270" y="6165274"/>
                <a:ext cx="1153496" cy="1164177"/>
              </a:xfrm>
              <a:custGeom>
                <a:avLst/>
                <a:gdLst>
                  <a:gd name="connsiteX0" fmla="*/ 1138054 w 1153496"/>
                  <a:gd name="connsiteY0" fmla="*/ 827 h 1164177"/>
                  <a:gd name="connsiteX1" fmla="*/ 860626 w 1153496"/>
                  <a:gd name="connsiteY1" fmla="*/ 22376 h 1164177"/>
                  <a:gd name="connsiteX2" fmla="*/ 596917 w 1153496"/>
                  <a:gd name="connsiteY2" fmla="*/ 86149 h 1164177"/>
                  <a:gd name="connsiteX3" fmla="*/ 198550 w 1153496"/>
                  <a:gd name="connsiteY3" fmla="*/ 478300 h 1164177"/>
                  <a:gd name="connsiteX4" fmla="*/ 185 w 1153496"/>
                  <a:gd name="connsiteY4" fmla="*/ 1142033 h 1164177"/>
                  <a:gd name="connsiteX5" fmla="*/ 29738 w 1153496"/>
                  <a:gd name="connsiteY5" fmla="*/ 1153702 h 1164177"/>
                  <a:gd name="connsiteX6" fmla="*/ 123327 w 1153496"/>
                  <a:gd name="connsiteY6" fmla="*/ 796426 h 1164177"/>
                  <a:gd name="connsiteX7" fmla="*/ 302172 w 1153496"/>
                  <a:gd name="connsiteY7" fmla="*/ 504581 h 1164177"/>
                  <a:gd name="connsiteX8" fmla="*/ 543940 w 1153496"/>
                  <a:gd name="connsiteY8" fmla="*/ 289226 h 1164177"/>
                  <a:gd name="connsiteX9" fmla="*/ 832098 w 1153496"/>
                  <a:gd name="connsiteY9" fmla="*/ 166826 h 1164177"/>
                  <a:gd name="connsiteX10" fmla="*/ 1008021 w 1153496"/>
                  <a:gd name="connsiteY10" fmla="*/ 102681 h 1164177"/>
                  <a:gd name="connsiteX11" fmla="*/ 1150573 w 1153496"/>
                  <a:gd name="connsiteY11" fmla="*/ 19410 h 1164177"/>
                  <a:gd name="connsiteX12" fmla="*/ 1138054 w 1153496"/>
                  <a:gd name="connsiteY12" fmla="*/ 827 h 1164177"/>
                  <a:gd name="connsiteX13" fmla="*/ 1138054 w 1153496"/>
                  <a:gd name="connsiteY13" fmla="*/ 827 h 1164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496" h="1164177">
                    <a:moveTo>
                      <a:pt x="1138054" y="827"/>
                    </a:moveTo>
                    <a:cubicBezTo>
                      <a:pt x="1125688" y="6149"/>
                      <a:pt x="902240" y="17076"/>
                      <a:pt x="860626" y="22376"/>
                    </a:cubicBezTo>
                    <a:cubicBezTo>
                      <a:pt x="770092" y="33892"/>
                      <a:pt x="680407" y="52387"/>
                      <a:pt x="596917" y="86149"/>
                    </a:cubicBezTo>
                    <a:cubicBezTo>
                      <a:pt x="418333" y="158342"/>
                      <a:pt x="289477" y="304886"/>
                      <a:pt x="198550" y="478300"/>
                    </a:cubicBezTo>
                    <a:cubicBezTo>
                      <a:pt x="100164" y="665934"/>
                      <a:pt x="30566" y="923384"/>
                      <a:pt x="185" y="1142033"/>
                    </a:cubicBezTo>
                    <a:cubicBezTo>
                      <a:pt x="-2607" y="1162077"/>
                      <a:pt x="27055" y="1173898"/>
                      <a:pt x="29738" y="1153702"/>
                    </a:cubicBezTo>
                    <a:cubicBezTo>
                      <a:pt x="46270" y="1028881"/>
                      <a:pt x="71396" y="906677"/>
                      <a:pt x="123327" y="796426"/>
                    </a:cubicBezTo>
                    <a:cubicBezTo>
                      <a:pt x="172182" y="692674"/>
                      <a:pt x="226533" y="587396"/>
                      <a:pt x="302172" y="504581"/>
                    </a:cubicBezTo>
                    <a:cubicBezTo>
                      <a:pt x="374429" y="425497"/>
                      <a:pt x="455019" y="347525"/>
                      <a:pt x="543940" y="289226"/>
                    </a:cubicBezTo>
                    <a:cubicBezTo>
                      <a:pt x="631442" y="231843"/>
                      <a:pt x="733449" y="201090"/>
                      <a:pt x="832098" y="166826"/>
                    </a:cubicBezTo>
                    <a:cubicBezTo>
                      <a:pt x="891095" y="146346"/>
                      <a:pt x="949786" y="125037"/>
                      <a:pt x="1008021" y="102681"/>
                    </a:cubicBezTo>
                    <a:cubicBezTo>
                      <a:pt x="1060430" y="82550"/>
                      <a:pt x="1110529" y="59824"/>
                      <a:pt x="1150573" y="19410"/>
                    </a:cubicBezTo>
                    <a:cubicBezTo>
                      <a:pt x="1158664" y="11231"/>
                      <a:pt x="1148479" y="-3666"/>
                      <a:pt x="1138054" y="827"/>
                    </a:cubicBezTo>
                    <a:lnTo>
                      <a:pt x="1138054" y="827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75" name="Freeform: Shape 1874">
                <a:extLst>
                  <a:ext uri="{FF2B5EF4-FFF2-40B4-BE49-F238E27FC236}">
                    <a16:creationId xmlns:a16="http://schemas.microsoft.com/office/drawing/2014/main" id="{5021E8EB-574A-4540-BB19-48157DC7B9A0}"/>
                  </a:ext>
                </a:extLst>
              </p:cNvPr>
              <p:cNvSpPr/>
              <p:nvPr/>
            </p:nvSpPr>
            <p:spPr>
              <a:xfrm>
                <a:off x="9041273" y="6165289"/>
                <a:ext cx="1153503" cy="1164171"/>
              </a:xfrm>
              <a:custGeom>
                <a:avLst/>
                <a:gdLst>
                  <a:gd name="connsiteX0" fmla="*/ 15558 w 1153503"/>
                  <a:gd name="connsiteY0" fmla="*/ 1046314 h 1164171"/>
                  <a:gd name="connsiteX1" fmla="*/ 182 w 1153503"/>
                  <a:gd name="connsiteY1" fmla="*/ 1142018 h 1164171"/>
                  <a:gd name="connsiteX2" fmla="*/ 29735 w 1153503"/>
                  <a:gd name="connsiteY2" fmla="*/ 1153686 h 1164171"/>
                  <a:gd name="connsiteX3" fmla="*/ 123301 w 1153503"/>
                  <a:gd name="connsiteY3" fmla="*/ 796432 h 1164171"/>
                  <a:gd name="connsiteX4" fmla="*/ 302169 w 1153503"/>
                  <a:gd name="connsiteY4" fmla="*/ 504588 h 1164171"/>
                  <a:gd name="connsiteX5" fmla="*/ 543937 w 1153503"/>
                  <a:gd name="connsiteY5" fmla="*/ 289232 h 1164171"/>
                  <a:gd name="connsiteX6" fmla="*/ 832095 w 1153503"/>
                  <a:gd name="connsiteY6" fmla="*/ 166854 h 1164171"/>
                  <a:gd name="connsiteX7" fmla="*/ 1008018 w 1153503"/>
                  <a:gd name="connsiteY7" fmla="*/ 102688 h 1164171"/>
                  <a:gd name="connsiteX8" fmla="*/ 1150570 w 1153503"/>
                  <a:gd name="connsiteY8" fmla="*/ 19416 h 1164171"/>
                  <a:gd name="connsiteX9" fmla="*/ 1138073 w 1153503"/>
                  <a:gd name="connsiteY9" fmla="*/ 833 h 1164171"/>
                  <a:gd name="connsiteX10" fmla="*/ 843022 w 1153503"/>
                  <a:gd name="connsiteY10" fmla="*/ 82884 h 1164171"/>
                  <a:gd name="connsiteX11" fmla="*/ 209344 w 1153503"/>
                  <a:gd name="connsiteY11" fmla="*/ 536823 h 1164171"/>
                  <a:gd name="connsiteX12" fmla="*/ 15558 w 1153503"/>
                  <a:gd name="connsiteY12" fmla="*/ 1046314 h 1164171"/>
                  <a:gd name="connsiteX13" fmla="*/ 15558 w 1153503"/>
                  <a:gd name="connsiteY13" fmla="*/ 1046314 h 116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503" h="1164171">
                    <a:moveTo>
                      <a:pt x="15558" y="1046314"/>
                    </a:moveTo>
                    <a:cubicBezTo>
                      <a:pt x="9648" y="1078790"/>
                      <a:pt x="4501" y="1110785"/>
                      <a:pt x="182" y="1142018"/>
                    </a:cubicBezTo>
                    <a:cubicBezTo>
                      <a:pt x="-2588" y="1162062"/>
                      <a:pt x="27075" y="1173905"/>
                      <a:pt x="29735" y="1153686"/>
                    </a:cubicBezTo>
                    <a:cubicBezTo>
                      <a:pt x="46267" y="1028866"/>
                      <a:pt x="71393" y="906684"/>
                      <a:pt x="123301" y="796432"/>
                    </a:cubicBezTo>
                    <a:cubicBezTo>
                      <a:pt x="172157" y="692680"/>
                      <a:pt x="226530" y="587402"/>
                      <a:pt x="302169" y="504588"/>
                    </a:cubicBezTo>
                    <a:cubicBezTo>
                      <a:pt x="374405" y="425503"/>
                      <a:pt x="455016" y="347553"/>
                      <a:pt x="543937" y="289232"/>
                    </a:cubicBezTo>
                    <a:cubicBezTo>
                      <a:pt x="631462" y="231827"/>
                      <a:pt x="733425" y="201096"/>
                      <a:pt x="832095" y="166854"/>
                    </a:cubicBezTo>
                    <a:cubicBezTo>
                      <a:pt x="891093" y="146374"/>
                      <a:pt x="949784" y="125043"/>
                      <a:pt x="1008018" y="102688"/>
                    </a:cubicBezTo>
                    <a:cubicBezTo>
                      <a:pt x="1060428" y="82579"/>
                      <a:pt x="1110526" y="59852"/>
                      <a:pt x="1150570" y="19416"/>
                    </a:cubicBezTo>
                    <a:cubicBezTo>
                      <a:pt x="1158684" y="11237"/>
                      <a:pt x="1148476" y="-3681"/>
                      <a:pt x="1138073" y="833"/>
                    </a:cubicBezTo>
                    <a:cubicBezTo>
                      <a:pt x="1138073" y="833"/>
                      <a:pt x="992228" y="71521"/>
                      <a:pt x="843022" y="82884"/>
                    </a:cubicBezTo>
                    <a:cubicBezTo>
                      <a:pt x="693796" y="94247"/>
                      <a:pt x="366443" y="231216"/>
                      <a:pt x="209344" y="536823"/>
                    </a:cubicBezTo>
                    <a:cubicBezTo>
                      <a:pt x="85177" y="778330"/>
                      <a:pt x="47336" y="983217"/>
                      <a:pt x="15558" y="1046314"/>
                    </a:cubicBezTo>
                    <a:lnTo>
                      <a:pt x="15558" y="1046314"/>
                    </a:lnTo>
                    <a:close/>
                  </a:path>
                </a:pathLst>
              </a:custGeom>
              <a:solidFill>
                <a:srgbClr val="8CCE6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76" name="Freeform: Shape 1875">
                <a:extLst>
                  <a:ext uri="{FF2B5EF4-FFF2-40B4-BE49-F238E27FC236}">
                    <a16:creationId xmlns:a16="http://schemas.microsoft.com/office/drawing/2014/main" id="{21F02924-8A20-4F8D-98B7-6CD80327D24E}"/>
                  </a:ext>
                </a:extLst>
              </p:cNvPr>
              <p:cNvSpPr/>
              <p:nvPr/>
            </p:nvSpPr>
            <p:spPr>
              <a:xfrm>
                <a:off x="9079722" y="6165985"/>
                <a:ext cx="1099953" cy="988885"/>
              </a:xfrm>
              <a:custGeom>
                <a:avLst/>
                <a:gdLst>
                  <a:gd name="connsiteX0" fmla="*/ 1099603 w 1099953"/>
                  <a:gd name="connsiteY0" fmla="*/ 116 h 988885"/>
                  <a:gd name="connsiteX1" fmla="*/ 636940 w 1099953"/>
                  <a:gd name="connsiteY1" fmla="*/ 116518 h 988885"/>
                  <a:gd name="connsiteX2" fmla="*/ 183545 w 1099953"/>
                  <a:gd name="connsiteY2" fmla="*/ 490981 h 988885"/>
                  <a:gd name="connsiteX3" fmla="*/ 970 w 1099953"/>
                  <a:gd name="connsiteY3" fmla="*/ 987341 h 988885"/>
                  <a:gd name="connsiteX4" fmla="*/ 174908 w 1099953"/>
                  <a:gd name="connsiteY4" fmla="*/ 539160 h 988885"/>
                  <a:gd name="connsiteX5" fmla="*/ 378508 w 1099953"/>
                  <a:gd name="connsiteY5" fmla="*/ 295494 h 988885"/>
                  <a:gd name="connsiteX6" fmla="*/ 629175 w 1099953"/>
                  <a:gd name="connsiteY6" fmla="*/ 145068 h 988885"/>
                  <a:gd name="connsiteX7" fmla="*/ 903964 w 1099953"/>
                  <a:gd name="connsiteY7" fmla="*/ 74424 h 988885"/>
                  <a:gd name="connsiteX8" fmla="*/ 1099603 w 1099953"/>
                  <a:gd name="connsiteY8" fmla="*/ 116 h 988885"/>
                  <a:gd name="connsiteX9" fmla="*/ 1099603 w 1099953"/>
                  <a:gd name="connsiteY9" fmla="*/ 116 h 98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9953" h="988885">
                    <a:moveTo>
                      <a:pt x="1099603" y="116"/>
                    </a:moveTo>
                    <a:cubicBezTo>
                      <a:pt x="962895" y="58917"/>
                      <a:pt x="782764" y="68099"/>
                      <a:pt x="636940" y="116518"/>
                    </a:cubicBezTo>
                    <a:cubicBezTo>
                      <a:pt x="444135" y="180532"/>
                      <a:pt x="295323" y="319834"/>
                      <a:pt x="183545" y="490981"/>
                    </a:cubicBezTo>
                    <a:cubicBezTo>
                      <a:pt x="96544" y="624198"/>
                      <a:pt x="-11374" y="1016523"/>
                      <a:pt x="970" y="987341"/>
                    </a:cubicBezTo>
                    <a:cubicBezTo>
                      <a:pt x="45617" y="881779"/>
                      <a:pt x="116020" y="635583"/>
                      <a:pt x="174908" y="539160"/>
                    </a:cubicBezTo>
                    <a:cubicBezTo>
                      <a:pt x="231048" y="447251"/>
                      <a:pt x="299424" y="365244"/>
                      <a:pt x="378508" y="295494"/>
                    </a:cubicBezTo>
                    <a:cubicBezTo>
                      <a:pt x="452314" y="230412"/>
                      <a:pt x="536525" y="178525"/>
                      <a:pt x="629175" y="145068"/>
                    </a:cubicBezTo>
                    <a:cubicBezTo>
                      <a:pt x="717986" y="112985"/>
                      <a:pt x="811182" y="94490"/>
                      <a:pt x="903964" y="74424"/>
                    </a:cubicBezTo>
                    <a:cubicBezTo>
                      <a:pt x="1012492" y="50956"/>
                      <a:pt x="1106429" y="-2828"/>
                      <a:pt x="1099603" y="116"/>
                    </a:cubicBezTo>
                    <a:lnTo>
                      <a:pt x="1099603" y="116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77" name="Freeform: Shape 1876">
                <a:extLst>
                  <a:ext uri="{FF2B5EF4-FFF2-40B4-BE49-F238E27FC236}">
                    <a16:creationId xmlns:a16="http://schemas.microsoft.com/office/drawing/2014/main" id="{2A6236A8-633A-4408-8B78-B5974B1F3E44}"/>
                  </a:ext>
                </a:extLst>
              </p:cNvPr>
              <p:cNvSpPr/>
              <p:nvPr/>
            </p:nvSpPr>
            <p:spPr>
              <a:xfrm>
                <a:off x="6851665" y="5314530"/>
                <a:ext cx="735120" cy="2102622"/>
              </a:xfrm>
              <a:custGeom>
                <a:avLst/>
                <a:gdLst>
                  <a:gd name="connsiteX0" fmla="*/ 324589 w 735120"/>
                  <a:gd name="connsiteY0" fmla="*/ 2017663 h 2102622"/>
                  <a:gd name="connsiteX1" fmla="*/ 272462 w 735120"/>
                  <a:gd name="connsiteY1" fmla="*/ 1296568 h 2102622"/>
                  <a:gd name="connsiteX2" fmla="*/ 292331 w 735120"/>
                  <a:gd name="connsiteY2" fmla="*/ 837787 h 2102622"/>
                  <a:gd name="connsiteX3" fmla="*/ 205635 w 735120"/>
                  <a:gd name="connsiteY3" fmla="*/ 444109 h 2102622"/>
                  <a:gd name="connsiteX4" fmla="*/ 110040 w 735120"/>
                  <a:gd name="connsiteY4" fmla="*/ 230193 h 2102622"/>
                  <a:gd name="connsiteX5" fmla="*/ 4914 w 735120"/>
                  <a:gd name="connsiteY5" fmla="*/ 26114 h 2102622"/>
                  <a:gd name="connsiteX6" fmla="*/ 233160 w 735120"/>
                  <a:gd name="connsiteY6" fmla="*/ 172025 h 2102622"/>
                  <a:gd name="connsiteX7" fmla="*/ 392136 w 735120"/>
                  <a:gd name="connsiteY7" fmla="*/ 340881 h 2102622"/>
                  <a:gd name="connsiteX8" fmla="*/ 623675 w 735120"/>
                  <a:gd name="connsiteY8" fmla="*/ 749236 h 2102622"/>
                  <a:gd name="connsiteX9" fmla="*/ 694907 w 735120"/>
                  <a:gd name="connsiteY9" fmla="*/ 1721129 h 2102622"/>
                  <a:gd name="connsiteX10" fmla="*/ 612573 w 735120"/>
                  <a:gd name="connsiteY10" fmla="*/ 1988589 h 2102622"/>
                  <a:gd name="connsiteX11" fmla="*/ 324589 w 735120"/>
                  <a:gd name="connsiteY11" fmla="*/ 2017663 h 2102622"/>
                  <a:gd name="connsiteX12" fmla="*/ 324589 w 735120"/>
                  <a:gd name="connsiteY12" fmla="*/ 2017663 h 2102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5120" h="2102622">
                    <a:moveTo>
                      <a:pt x="324589" y="2017663"/>
                    </a:moveTo>
                    <a:cubicBezTo>
                      <a:pt x="193617" y="1809025"/>
                      <a:pt x="250434" y="1529874"/>
                      <a:pt x="272462" y="1296568"/>
                    </a:cubicBezTo>
                    <a:cubicBezTo>
                      <a:pt x="286006" y="1144157"/>
                      <a:pt x="306225" y="990765"/>
                      <a:pt x="292331" y="837787"/>
                    </a:cubicBezTo>
                    <a:cubicBezTo>
                      <a:pt x="280161" y="703893"/>
                      <a:pt x="251830" y="570435"/>
                      <a:pt x="205635" y="444109"/>
                    </a:cubicBezTo>
                    <a:cubicBezTo>
                      <a:pt x="178787" y="370717"/>
                      <a:pt x="146464" y="299310"/>
                      <a:pt x="110040" y="230193"/>
                    </a:cubicBezTo>
                    <a:cubicBezTo>
                      <a:pt x="74315" y="162407"/>
                      <a:pt x="34445" y="96823"/>
                      <a:pt x="4914" y="26114"/>
                    </a:cubicBezTo>
                    <a:cubicBezTo>
                      <a:pt x="-35239" y="-69961"/>
                      <a:pt x="182364" y="126637"/>
                      <a:pt x="233160" y="172025"/>
                    </a:cubicBezTo>
                    <a:cubicBezTo>
                      <a:pt x="290826" y="223541"/>
                      <a:pt x="344502" y="279943"/>
                      <a:pt x="392136" y="340881"/>
                    </a:cubicBezTo>
                    <a:cubicBezTo>
                      <a:pt x="488865" y="464611"/>
                      <a:pt x="566771" y="602889"/>
                      <a:pt x="623675" y="749236"/>
                    </a:cubicBezTo>
                    <a:cubicBezTo>
                      <a:pt x="743195" y="1056458"/>
                      <a:pt x="765988" y="1399666"/>
                      <a:pt x="694907" y="1721129"/>
                    </a:cubicBezTo>
                    <a:cubicBezTo>
                      <a:pt x="674776" y="1812165"/>
                      <a:pt x="647230" y="1902024"/>
                      <a:pt x="612573" y="1988589"/>
                    </a:cubicBezTo>
                    <a:cubicBezTo>
                      <a:pt x="541013" y="2109746"/>
                      <a:pt x="411699" y="2156420"/>
                      <a:pt x="324589" y="2017663"/>
                    </a:cubicBezTo>
                    <a:lnTo>
                      <a:pt x="324589" y="2017663"/>
                    </a:lnTo>
                    <a:close/>
                  </a:path>
                </a:pathLst>
              </a:custGeom>
              <a:solidFill>
                <a:srgbClr val="5092A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78" name="Freeform: Shape 1877">
                <a:extLst>
                  <a:ext uri="{FF2B5EF4-FFF2-40B4-BE49-F238E27FC236}">
                    <a16:creationId xmlns:a16="http://schemas.microsoft.com/office/drawing/2014/main" id="{77421902-34B4-4B82-8127-3476F67FAFFE}"/>
                  </a:ext>
                </a:extLst>
              </p:cNvPr>
              <p:cNvSpPr/>
              <p:nvPr/>
            </p:nvSpPr>
            <p:spPr>
              <a:xfrm>
                <a:off x="6856666" y="5314499"/>
                <a:ext cx="730113" cy="2102633"/>
              </a:xfrm>
              <a:custGeom>
                <a:avLst/>
                <a:gdLst>
                  <a:gd name="connsiteX0" fmla="*/ 0 w 730113"/>
                  <a:gd name="connsiteY0" fmla="*/ 234 h 2102633"/>
                  <a:gd name="connsiteX1" fmla="*/ 228159 w 730113"/>
                  <a:gd name="connsiteY1" fmla="*/ 172012 h 2102633"/>
                  <a:gd name="connsiteX2" fmla="*/ 387134 w 730113"/>
                  <a:gd name="connsiteY2" fmla="*/ 340868 h 2102633"/>
                  <a:gd name="connsiteX3" fmla="*/ 618673 w 730113"/>
                  <a:gd name="connsiteY3" fmla="*/ 749224 h 2102633"/>
                  <a:gd name="connsiteX4" fmla="*/ 689906 w 730113"/>
                  <a:gd name="connsiteY4" fmla="*/ 1721116 h 2102633"/>
                  <a:gd name="connsiteX5" fmla="*/ 607572 w 730113"/>
                  <a:gd name="connsiteY5" fmla="*/ 1988577 h 2102633"/>
                  <a:gd name="connsiteX6" fmla="*/ 436120 w 730113"/>
                  <a:gd name="connsiteY6" fmla="*/ 2102122 h 2102633"/>
                  <a:gd name="connsiteX7" fmla="*/ 426197 w 730113"/>
                  <a:gd name="connsiteY7" fmla="*/ 787523 h 2102633"/>
                  <a:gd name="connsiteX8" fmla="*/ 0 w 730113"/>
                  <a:gd name="connsiteY8" fmla="*/ 234 h 2102633"/>
                  <a:gd name="connsiteX9" fmla="*/ 0 w 730113"/>
                  <a:gd name="connsiteY9" fmla="*/ 234 h 210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0113" h="2102633">
                    <a:moveTo>
                      <a:pt x="0" y="234"/>
                    </a:moveTo>
                    <a:cubicBezTo>
                      <a:pt x="29989" y="-6506"/>
                      <a:pt x="186130" y="134477"/>
                      <a:pt x="228159" y="172012"/>
                    </a:cubicBezTo>
                    <a:cubicBezTo>
                      <a:pt x="285825" y="223507"/>
                      <a:pt x="339479" y="279930"/>
                      <a:pt x="387134" y="340868"/>
                    </a:cubicBezTo>
                    <a:cubicBezTo>
                      <a:pt x="483863" y="464598"/>
                      <a:pt x="561770" y="602876"/>
                      <a:pt x="618673" y="749224"/>
                    </a:cubicBezTo>
                    <a:cubicBezTo>
                      <a:pt x="738173" y="1056445"/>
                      <a:pt x="760986" y="1399653"/>
                      <a:pt x="689906" y="1721116"/>
                    </a:cubicBezTo>
                    <a:cubicBezTo>
                      <a:pt x="669775" y="1812153"/>
                      <a:pt x="642250" y="1902011"/>
                      <a:pt x="607572" y="1988577"/>
                    </a:cubicBezTo>
                    <a:cubicBezTo>
                      <a:pt x="564191" y="2062012"/>
                      <a:pt x="499654" y="2108054"/>
                      <a:pt x="436120" y="2102122"/>
                    </a:cubicBezTo>
                    <a:cubicBezTo>
                      <a:pt x="511497" y="1778499"/>
                      <a:pt x="580265" y="1205737"/>
                      <a:pt x="426197" y="787523"/>
                    </a:cubicBezTo>
                    <a:cubicBezTo>
                      <a:pt x="249969" y="309069"/>
                      <a:pt x="0" y="234"/>
                      <a:pt x="0" y="234"/>
                    </a:cubicBez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50889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79" name="Freeform: Shape 1878">
                <a:extLst>
                  <a:ext uri="{FF2B5EF4-FFF2-40B4-BE49-F238E27FC236}">
                    <a16:creationId xmlns:a16="http://schemas.microsoft.com/office/drawing/2014/main" id="{2D4FF894-D4D0-4054-BED8-06E1047E3D57}"/>
                  </a:ext>
                </a:extLst>
              </p:cNvPr>
              <p:cNvSpPr/>
              <p:nvPr/>
            </p:nvSpPr>
            <p:spPr>
              <a:xfrm>
                <a:off x="6939509" y="5411629"/>
                <a:ext cx="622466" cy="2248137"/>
              </a:xfrm>
              <a:custGeom>
                <a:avLst/>
                <a:gdLst>
                  <a:gd name="connsiteX0" fmla="*/ 379777 w 622466"/>
                  <a:gd name="connsiteY0" fmla="*/ 1748873 h 2248137"/>
                  <a:gd name="connsiteX1" fmla="*/ 380038 w 622466"/>
                  <a:gd name="connsiteY1" fmla="*/ 1743682 h 2248137"/>
                  <a:gd name="connsiteX2" fmla="*/ 236570 w 622466"/>
                  <a:gd name="connsiteY2" fmla="*/ 1286798 h 2248137"/>
                  <a:gd name="connsiteX3" fmla="*/ 244465 w 622466"/>
                  <a:gd name="connsiteY3" fmla="*/ 1277223 h 2248137"/>
                  <a:gd name="connsiteX4" fmla="*/ 393190 w 622466"/>
                  <a:gd name="connsiteY4" fmla="*/ 1669701 h 2248137"/>
                  <a:gd name="connsiteX5" fmla="*/ 393452 w 622466"/>
                  <a:gd name="connsiteY5" fmla="*/ 1668153 h 2248137"/>
                  <a:gd name="connsiteX6" fmla="*/ 227497 w 622466"/>
                  <a:gd name="connsiteY6" fmla="*/ 987407 h 2248137"/>
                  <a:gd name="connsiteX7" fmla="*/ 235130 w 622466"/>
                  <a:gd name="connsiteY7" fmla="*/ 978138 h 2248137"/>
                  <a:gd name="connsiteX8" fmla="*/ 412863 w 622466"/>
                  <a:gd name="connsiteY8" fmla="*/ 1325686 h 2248137"/>
                  <a:gd name="connsiteX9" fmla="*/ 415655 w 622466"/>
                  <a:gd name="connsiteY9" fmla="*/ 1334018 h 2248137"/>
                  <a:gd name="connsiteX10" fmla="*/ 227977 w 622466"/>
                  <a:gd name="connsiteY10" fmla="*/ 906992 h 2248137"/>
                  <a:gd name="connsiteX11" fmla="*/ 237072 w 622466"/>
                  <a:gd name="connsiteY11" fmla="*/ 895978 h 2248137"/>
                  <a:gd name="connsiteX12" fmla="*/ 410181 w 622466"/>
                  <a:gd name="connsiteY12" fmla="*/ 1206601 h 2248137"/>
                  <a:gd name="connsiteX13" fmla="*/ 274302 w 622466"/>
                  <a:gd name="connsiteY13" fmla="*/ 587470 h 2248137"/>
                  <a:gd name="connsiteX14" fmla="*/ 1433 w 622466"/>
                  <a:gd name="connsiteY14" fmla="*/ 15515 h 2248137"/>
                  <a:gd name="connsiteX15" fmla="*/ 17049 w 622466"/>
                  <a:gd name="connsiteY15" fmla="*/ 4261 h 2248137"/>
                  <a:gd name="connsiteX16" fmla="*/ 423201 w 622466"/>
                  <a:gd name="connsiteY16" fmla="*/ 1015194 h 2248137"/>
                  <a:gd name="connsiteX17" fmla="*/ 432558 w 622466"/>
                  <a:gd name="connsiteY17" fmla="*/ 799140 h 2248137"/>
                  <a:gd name="connsiteX18" fmla="*/ 405055 w 622466"/>
                  <a:gd name="connsiteY18" fmla="*/ 507557 h 2248137"/>
                  <a:gd name="connsiteX19" fmla="*/ 423594 w 622466"/>
                  <a:gd name="connsiteY19" fmla="*/ 505768 h 2248137"/>
                  <a:gd name="connsiteX20" fmla="*/ 433409 w 622466"/>
                  <a:gd name="connsiteY20" fmla="*/ 1082239 h 2248137"/>
                  <a:gd name="connsiteX21" fmla="*/ 448283 w 622466"/>
                  <a:gd name="connsiteY21" fmla="*/ 1439536 h 2248137"/>
                  <a:gd name="connsiteX22" fmla="*/ 514260 w 622466"/>
                  <a:gd name="connsiteY22" fmla="*/ 1206558 h 2248137"/>
                  <a:gd name="connsiteX23" fmla="*/ 524641 w 622466"/>
                  <a:gd name="connsiteY23" fmla="*/ 935695 h 2248137"/>
                  <a:gd name="connsiteX24" fmla="*/ 534478 w 622466"/>
                  <a:gd name="connsiteY24" fmla="*/ 908912 h 2248137"/>
                  <a:gd name="connsiteX25" fmla="*/ 444663 w 622466"/>
                  <a:gd name="connsiteY25" fmla="*/ 1501957 h 2248137"/>
                  <a:gd name="connsiteX26" fmla="*/ 403550 w 622466"/>
                  <a:gd name="connsiteY26" fmla="*/ 1804969 h 2248137"/>
                  <a:gd name="connsiteX27" fmla="*/ 605383 w 622466"/>
                  <a:gd name="connsiteY27" fmla="*/ 1140450 h 2248137"/>
                  <a:gd name="connsiteX28" fmla="*/ 620542 w 622466"/>
                  <a:gd name="connsiteY28" fmla="*/ 1141039 h 2248137"/>
                  <a:gd name="connsiteX29" fmla="*/ 393409 w 622466"/>
                  <a:gd name="connsiteY29" fmla="*/ 1854217 h 2248137"/>
                  <a:gd name="connsiteX30" fmla="*/ 320955 w 622466"/>
                  <a:gd name="connsiteY30" fmla="*/ 2128155 h 2248137"/>
                  <a:gd name="connsiteX31" fmla="*/ 298228 w 622466"/>
                  <a:gd name="connsiteY31" fmla="*/ 2182354 h 2248137"/>
                  <a:gd name="connsiteX32" fmla="*/ 242044 w 622466"/>
                  <a:gd name="connsiteY32" fmla="*/ 2182180 h 2248137"/>
                  <a:gd name="connsiteX33" fmla="*/ 379777 w 622466"/>
                  <a:gd name="connsiteY33" fmla="*/ 1748873 h 2248137"/>
                  <a:gd name="connsiteX34" fmla="*/ 379777 w 622466"/>
                  <a:gd name="connsiteY34" fmla="*/ 1748873 h 224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22466" h="2248137">
                    <a:moveTo>
                      <a:pt x="379777" y="1748873"/>
                    </a:moveTo>
                    <a:cubicBezTo>
                      <a:pt x="379559" y="1747259"/>
                      <a:pt x="379581" y="1745536"/>
                      <a:pt x="380038" y="1743682"/>
                    </a:cubicBezTo>
                    <a:cubicBezTo>
                      <a:pt x="389439" y="1705121"/>
                      <a:pt x="263746" y="1319448"/>
                      <a:pt x="236570" y="1286798"/>
                    </a:cubicBezTo>
                    <a:cubicBezTo>
                      <a:pt x="232622" y="1282043"/>
                      <a:pt x="238991" y="1273865"/>
                      <a:pt x="244465" y="1277223"/>
                    </a:cubicBezTo>
                    <a:cubicBezTo>
                      <a:pt x="270420" y="1288150"/>
                      <a:pt x="378403" y="1619973"/>
                      <a:pt x="393190" y="1669701"/>
                    </a:cubicBezTo>
                    <a:cubicBezTo>
                      <a:pt x="393278" y="1669178"/>
                      <a:pt x="393365" y="1668676"/>
                      <a:pt x="393452" y="1668153"/>
                    </a:cubicBezTo>
                    <a:cubicBezTo>
                      <a:pt x="428632" y="1542699"/>
                      <a:pt x="378185" y="1230702"/>
                      <a:pt x="227497" y="987407"/>
                    </a:cubicBezTo>
                    <a:cubicBezTo>
                      <a:pt x="221630" y="982369"/>
                      <a:pt x="229111" y="973274"/>
                      <a:pt x="235130" y="978138"/>
                    </a:cubicBezTo>
                    <a:cubicBezTo>
                      <a:pt x="292383" y="1024441"/>
                      <a:pt x="385644" y="1245118"/>
                      <a:pt x="412863" y="1325686"/>
                    </a:cubicBezTo>
                    <a:cubicBezTo>
                      <a:pt x="413801" y="1328412"/>
                      <a:pt x="414717" y="1331204"/>
                      <a:pt x="415655" y="1334018"/>
                    </a:cubicBezTo>
                    <a:cubicBezTo>
                      <a:pt x="413932" y="1202326"/>
                      <a:pt x="310660" y="1007451"/>
                      <a:pt x="227977" y="906992"/>
                    </a:cubicBezTo>
                    <a:cubicBezTo>
                      <a:pt x="220452" y="901670"/>
                      <a:pt x="229591" y="890700"/>
                      <a:pt x="237072" y="895978"/>
                    </a:cubicBezTo>
                    <a:cubicBezTo>
                      <a:pt x="337443" y="997353"/>
                      <a:pt x="360453" y="1059272"/>
                      <a:pt x="410181" y="1206601"/>
                    </a:cubicBezTo>
                    <a:cubicBezTo>
                      <a:pt x="394630" y="996306"/>
                      <a:pt x="348043" y="788780"/>
                      <a:pt x="274302" y="587470"/>
                    </a:cubicBezTo>
                    <a:cubicBezTo>
                      <a:pt x="201543" y="388865"/>
                      <a:pt x="107583" y="198286"/>
                      <a:pt x="1433" y="15515"/>
                    </a:cubicBezTo>
                    <a:cubicBezTo>
                      <a:pt x="-4696" y="4958"/>
                      <a:pt x="10418" y="-6361"/>
                      <a:pt x="17049" y="4261"/>
                    </a:cubicBezTo>
                    <a:cubicBezTo>
                      <a:pt x="210616" y="313728"/>
                      <a:pt x="362132" y="653534"/>
                      <a:pt x="423201" y="1015194"/>
                    </a:cubicBezTo>
                    <a:cubicBezTo>
                      <a:pt x="433016" y="943743"/>
                      <a:pt x="435808" y="871768"/>
                      <a:pt x="432558" y="799140"/>
                    </a:cubicBezTo>
                    <a:cubicBezTo>
                      <a:pt x="428174" y="701451"/>
                      <a:pt x="412340" y="604962"/>
                      <a:pt x="405055" y="507557"/>
                    </a:cubicBezTo>
                    <a:cubicBezTo>
                      <a:pt x="404139" y="495365"/>
                      <a:pt x="421260" y="494231"/>
                      <a:pt x="423594" y="505768"/>
                    </a:cubicBezTo>
                    <a:cubicBezTo>
                      <a:pt x="461217" y="690306"/>
                      <a:pt x="480737" y="897221"/>
                      <a:pt x="433409" y="1082239"/>
                    </a:cubicBezTo>
                    <a:cubicBezTo>
                      <a:pt x="449265" y="1201454"/>
                      <a:pt x="453540" y="1320757"/>
                      <a:pt x="448283" y="1439536"/>
                    </a:cubicBezTo>
                    <a:cubicBezTo>
                      <a:pt x="476811" y="1363854"/>
                      <a:pt x="500737" y="1286951"/>
                      <a:pt x="514260" y="1206558"/>
                    </a:cubicBezTo>
                    <a:cubicBezTo>
                      <a:pt x="529614" y="1115085"/>
                      <a:pt x="527302" y="1026600"/>
                      <a:pt x="524641" y="935695"/>
                    </a:cubicBezTo>
                    <a:cubicBezTo>
                      <a:pt x="524249" y="922019"/>
                      <a:pt x="520781" y="846272"/>
                      <a:pt x="534478" y="908912"/>
                    </a:cubicBezTo>
                    <a:cubicBezTo>
                      <a:pt x="573758" y="1088476"/>
                      <a:pt x="531708" y="1340474"/>
                      <a:pt x="444663" y="1501957"/>
                    </a:cubicBezTo>
                    <a:cubicBezTo>
                      <a:pt x="437334" y="1603550"/>
                      <a:pt x="423289" y="1704685"/>
                      <a:pt x="403550" y="1804969"/>
                    </a:cubicBezTo>
                    <a:cubicBezTo>
                      <a:pt x="592385" y="1551751"/>
                      <a:pt x="611164" y="1271880"/>
                      <a:pt x="605383" y="1140450"/>
                    </a:cubicBezTo>
                    <a:cubicBezTo>
                      <a:pt x="606169" y="1131814"/>
                      <a:pt x="620018" y="1132490"/>
                      <a:pt x="620542" y="1141039"/>
                    </a:cubicBezTo>
                    <a:cubicBezTo>
                      <a:pt x="636398" y="1387736"/>
                      <a:pt x="553737" y="1669308"/>
                      <a:pt x="393409" y="1854217"/>
                    </a:cubicBezTo>
                    <a:cubicBezTo>
                      <a:pt x="373539" y="1946388"/>
                      <a:pt x="349090" y="2037817"/>
                      <a:pt x="320955" y="2128155"/>
                    </a:cubicBezTo>
                    <a:cubicBezTo>
                      <a:pt x="315589" y="2145385"/>
                      <a:pt x="307105" y="2163619"/>
                      <a:pt x="298228" y="2182354"/>
                    </a:cubicBezTo>
                    <a:cubicBezTo>
                      <a:pt x="245927" y="2292824"/>
                      <a:pt x="200866" y="2244012"/>
                      <a:pt x="242044" y="2182180"/>
                    </a:cubicBezTo>
                    <a:cubicBezTo>
                      <a:pt x="317072" y="2069485"/>
                      <a:pt x="353866" y="1878841"/>
                      <a:pt x="379777" y="1748873"/>
                    </a:cubicBezTo>
                    <a:lnTo>
                      <a:pt x="379777" y="1748873"/>
                    </a:lnTo>
                    <a:close/>
                  </a:path>
                </a:pathLst>
              </a:custGeom>
              <a:solidFill>
                <a:srgbClr val="4F80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80" name="Freeform: Shape 1879">
                <a:extLst>
                  <a:ext uri="{FF2B5EF4-FFF2-40B4-BE49-F238E27FC236}">
                    <a16:creationId xmlns:a16="http://schemas.microsoft.com/office/drawing/2014/main" id="{A362273C-D206-4080-8534-8B2A9D1DF47A}"/>
                  </a:ext>
                </a:extLst>
              </p:cNvPr>
              <p:cNvSpPr/>
              <p:nvPr/>
            </p:nvSpPr>
            <p:spPr>
              <a:xfrm>
                <a:off x="6602229" y="5591138"/>
                <a:ext cx="901624" cy="1542831"/>
              </a:xfrm>
              <a:custGeom>
                <a:avLst/>
                <a:gdLst>
                  <a:gd name="connsiteX0" fmla="*/ 686522 w 901624"/>
                  <a:gd name="connsiteY0" fmla="*/ 1530367 h 1542831"/>
                  <a:gd name="connsiteX1" fmla="*/ 318210 w 901624"/>
                  <a:gd name="connsiteY1" fmla="*/ 836098 h 1542831"/>
                  <a:gd name="connsiteX2" fmla="*/ 262070 w 901624"/>
                  <a:gd name="connsiteY2" fmla="*/ 374089 h 1542831"/>
                  <a:gd name="connsiteX3" fmla="*/ 11796 w 901624"/>
                  <a:gd name="connsiteY3" fmla="*/ 19802 h 1542831"/>
                  <a:gd name="connsiteX4" fmla="*/ 203074 w 901624"/>
                  <a:gd name="connsiteY4" fmla="*/ 92648 h 1542831"/>
                  <a:gd name="connsiteX5" fmla="*/ 359672 w 901624"/>
                  <a:gd name="connsiteY5" fmla="*/ 215244 h 1542831"/>
                  <a:gd name="connsiteX6" fmla="*/ 639935 w 901624"/>
                  <a:gd name="connsiteY6" fmla="*/ 524494 h 1542831"/>
                  <a:gd name="connsiteX7" fmla="*/ 858759 w 901624"/>
                  <a:gd name="connsiteY7" fmla="*/ 878803 h 1542831"/>
                  <a:gd name="connsiteX8" fmla="*/ 886284 w 901624"/>
                  <a:gd name="connsiteY8" fmla="*/ 1278195 h 1542831"/>
                  <a:gd name="connsiteX9" fmla="*/ 800656 w 901624"/>
                  <a:gd name="connsiteY9" fmla="*/ 1474750 h 1542831"/>
                  <a:gd name="connsiteX10" fmla="*/ 713742 w 901624"/>
                  <a:gd name="connsiteY10" fmla="*/ 1520683 h 1542831"/>
                  <a:gd name="connsiteX11" fmla="*/ 686522 w 901624"/>
                  <a:gd name="connsiteY11" fmla="*/ 1530367 h 1542831"/>
                  <a:gd name="connsiteX12" fmla="*/ 686522 w 901624"/>
                  <a:gd name="connsiteY12" fmla="*/ 1530367 h 154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1624" h="1542831">
                    <a:moveTo>
                      <a:pt x="686522" y="1530367"/>
                    </a:moveTo>
                    <a:cubicBezTo>
                      <a:pt x="474526" y="1642123"/>
                      <a:pt x="328963" y="969207"/>
                      <a:pt x="318210" y="836098"/>
                    </a:cubicBezTo>
                    <a:cubicBezTo>
                      <a:pt x="305844" y="682946"/>
                      <a:pt x="308919" y="521898"/>
                      <a:pt x="262070" y="374089"/>
                    </a:cubicBezTo>
                    <a:cubicBezTo>
                      <a:pt x="217948" y="234939"/>
                      <a:pt x="113258" y="120893"/>
                      <a:pt x="11796" y="19802"/>
                    </a:cubicBezTo>
                    <a:cubicBezTo>
                      <a:pt x="-50581" y="-42336"/>
                      <a:pt x="152299" y="58558"/>
                      <a:pt x="203074" y="92648"/>
                    </a:cubicBezTo>
                    <a:cubicBezTo>
                      <a:pt x="258101" y="129595"/>
                      <a:pt x="310250" y="171122"/>
                      <a:pt x="359672" y="215244"/>
                    </a:cubicBezTo>
                    <a:cubicBezTo>
                      <a:pt x="463686" y="308135"/>
                      <a:pt x="555268" y="413915"/>
                      <a:pt x="639935" y="524494"/>
                    </a:cubicBezTo>
                    <a:cubicBezTo>
                      <a:pt x="723775" y="634025"/>
                      <a:pt x="811496" y="747897"/>
                      <a:pt x="858759" y="878803"/>
                    </a:cubicBezTo>
                    <a:cubicBezTo>
                      <a:pt x="904604" y="1005783"/>
                      <a:pt x="913503" y="1146133"/>
                      <a:pt x="886284" y="1278195"/>
                    </a:cubicBezTo>
                    <a:cubicBezTo>
                      <a:pt x="872325" y="1345916"/>
                      <a:pt x="850318" y="1423997"/>
                      <a:pt x="800656" y="1474750"/>
                    </a:cubicBezTo>
                    <a:cubicBezTo>
                      <a:pt x="778933" y="1496931"/>
                      <a:pt x="746697" y="1514510"/>
                      <a:pt x="713742" y="1520683"/>
                    </a:cubicBezTo>
                    <a:lnTo>
                      <a:pt x="686522" y="1530367"/>
                    </a:lnTo>
                    <a:lnTo>
                      <a:pt x="686522" y="1530367"/>
                    </a:lnTo>
                    <a:close/>
                  </a:path>
                </a:pathLst>
              </a:custGeom>
              <a:solidFill>
                <a:srgbClr val="4BACA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81" name="Freeform: Shape 1880">
                <a:extLst>
                  <a:ext uri="{FF2B5EF4-FFF2-40B4-BE49-F238E27FC236}">
                    <a16:creationId xmlns:a16="http://schemas.microsoft.com/office/drawing/2014/main" id="{3ADA5961-35FE-4555-BC3C-0F92702F79C2}"/>
                  </a:ext>
                </a:extLst>
              </p:cNvPr>
              <p:cNvSpPr/>
              <p:nvPr/>
            </p:nvSpPr>
            <p:spPr>
              <a:xfrm>
                <a:off x="6603186" y="5591141"/>
                <a:ext cx="900631" cy="1528858"/>
              </a:xfrm>
              <a:custGeom>
                <a:avLst/>
                <a:gdLst>
                  <a:gd name="connsiteX0" fmla="*/ 0 w 900631"/>
                  <a:gd name="connsiteY0" fmla="*/ 1107 h 1528858"/>
                  <a:gd name="connsiteX1" fmla="*/ 65 w 900631"/>
                  <a:gd name="connsiteY1" fmla="*/ 1042 h 1528858"/>
                  <a:gd name="connsiteX2" fmla="*/ 202095 w 900631"/>
                  <a:gd name="connsiteY2" fmla="*/ 92667 h 1528858"/>
                  <a:gd name="connsiteX3" fmla="*/ 358693 w 900631"/>
                  <a:gd name="connsiteY3" fmla="*/ 215263 h 1528858"/>
                  <a:gd name="connsiteX4" fmla="*/ 638957 w 900631"/>
                  <a:gd name="connsiteY4" fmla="*/ 524513 h 1528858"/>
                  <a:gd name="connsiteX5" fmla="*/ 857780 w 900631"/>
                  <a:gd name="connsiteY5" fmla="*/ 878822 h 1528858"/>
                  <a:gd name="connsiteX6" fmla="*/ 885283 w 900631"/>
                  <a:gd name="connsiteY6" fmla="*/ 1278214 h 1528858"/>
                  <a:gd name="connsiteX7" fmla="*/ 799656 w 900631"/>
                  <a:gd name="connsiteY7" fmla="*/ 1474769 h 1528858"/>
                  <a:gd name="connsiteX8" fmla="*/ 712763 w 900631"/>
                  <a:gd name="connsiteY8" fmla="*/ 1520702 h 1528858"/>
                  <a:gd name="connsiteX9" fmla="*/ 689840 w 900631"/>
                  <a:gd name="connsiteY9" fmla="*/ 1528859 h 1528858"/>
                  <a:gd name="connsiteX10" fmla="*/ 698107 w 900631"/>
                  <a:gd name="connsiteY10" fmla="*/ 1283100 h 1528858"/>
                  <a:gd name="connsiteX11" fmla="*/ 0 w 900631"/>
                  <a:gd name="connsiteY11" fmla="*/ 1107 h 1528858"/>
                  <a:gd name="connsiteX12" fmla="*/ 0 w 900631"/>
                  <a:gd name="connsiteY12" fmla="*/ 1107 h 152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0631" h="1528858">
                    <a:moveTo>
                      <a:pt x="0" y="1107"/>
                    </a:moveTo>
                    <a:lnTo>
                      <a:pt x="65" y="1042"/>
                    </a:lnTo>
                    <a:cubicBezTo>
                      <a:pt x="13697" y="-9623"/>
                      <a:pt x="160067" y="64445"/>
                      <a:pt x="202095" y="92667"/>
                    </a:cubicBezTo>
                    <a:cubicBezTo>
                      <a:pt x="257123" y="129636"/>
                      <a:pt x="309271" y="171119"/>
                      <a:pt x="358693" y="215263"/>
                    </a:cubicBezTo>
                    <a:cubicBezTo>
                      <a:pt x="462686" y="308132"/>
                      <a:pt x="554289" y="413934"/>
                      <a:pt x="638957" y="524513"/>
                    </a:cubicBezTo>
                    <a:cubicBezTo>
                      <a:pt x="722774" y="634045"/>
                      <a:pt x="810496" y="747939"/>
                      <a:pt x="857780" y="878822"/>
                    </a:cubicBezTo>
                    <a:cubicBezTo>
                      <a:pt x="903626" y="1005803"/>
                      <a:pt x="912503" y="1146152"/>
                      <a:pt x="885283" y="1278214"/>
                    </a:cubicBezTo>
                    <a:cubicBezTo>
                      <a:pt x="871325" y="1345957"/>
                      <a:pt x="849318" y="1424017"/>
                      <a:pt x="799656" y="1474769"/>
                    </a:cubicBezTo>
                    <a:cubicBezTo>
                      <a:pt x="777954" y="1496950"/>
                      <a:pt x="745719" y="1514552"/>
                      <a:pt x="712763" y="1520702"/>
                    </a:cubicBezTo>
                    <a:lnTo>
                      <a:pt x="689840" y="1528859"/>
                    </a:lnTo>
                    <a:cubicBezTo>
                      <a:pt x="696143" y="1458521"/>
                      <a:pt x="699132" y="1377342"/>
                      <a:pt x="698107" y="1283100"/>
                    </a:cubicBezTo>
                    <a:cubicBezTo>
                      <a:pt x="689557" y="512757"/>
                      <a:pt x="0" y="1107"/>
                      <a:pt x="0" y="1107"/>
                    </a:cubicBezTo>
                    <a:lnTo>
                      <a:pt x="0" y="1107"/>
                    </a:lnTo>
                    <a:close/>
                  </a:path>
                </a:pathLst>
              </a:custGeom>
              <a:solidFill>
                <a:srgbClr val="47A09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82" name="Freeform: Shape 1881">
                <a:extLst>
                  <a:ext uri="{FF2B5EF4-FFF2-40B4-BE49-F238E27FC236}">
                    <a16:creationId xmlns:a16="http://schemas.microsoft.com/office/drawing/2014/main" id="{4A192C53-B5D3-40AD-9DAF-FC25978088BE}"/>
                  </a:ext>
                </a:extLst>
              </p:cNvPr>
              <p:cNvSpPr/>
              <p:nvPr/>
            </p:nvSpPr>
            <p:spPr>
              <a:xfrm>
                <a:off x="6649619" y="5626126"/>
                <a:ext cx="831332" cy="1853597"/>
              </a:xfrm>
              <a:custGeom>
                <a:avLst/>
                <a:gdLst>
                  <a:gd name="connsiteX0" fmla="*/ 543538 w 831332"/>
                  <a:gd name="connsiteY0" fmla="*/ 1785871 h 1853597"/>
                  <a:gd name="connsiteX1" fmla="*/ 647573 w 831332"/>
                  <a:gd name="connsiteY1" fmla="*/ 1424779 h 1853597"/>
                  <a:gd name="connsiteX2" fmla="*/ 574792 w 831332"/>
                  <a:gd name="connsiteY2" fmla="*/ 1276664 h 1853597"/>
                  <a:gd name="connsiteX3" fmla="*/ 391585 w 831332"/>
                  <a:gd name="connsiteY3" fmla="*/ 1090665 h 1853597"/>
                  <a:gd name="connsiteX4" fmla="*/ 402512 w 831332"/>
                  <a:gd name="connsiteY4" fmla="*/ 1079346 h 1853597"/>
                  <a:gd name="connsiteX5" fmla="*/ 612241 w 831332"/>
                  <a:gd name="connsiteY5" fmla="*/ 1286871 h 1853597"/>
                  <a:gd name="connsiteX6" fmla="*/ 652394 w 831332"/>
                  <a:gd name="connsiteY6" fmla="*/ 1353808 h 1853597"/>
                  <a:gd name="connsiteX7" fmla="*/ 636188 w 831332"/>
                  <a:gd name="connsiteY7" fmla="*/ 1143490 h 1853597"/>
                  <a:gd name="connsiteX8" fmla="*/ 572764 w 831332"/>
                  <a:gd name="connsiteY8" fmla="*/ 1020022 h 1853597"/>
                  <a:gd name="connsiteX9" fmla="*/ 383733 w 831332"/>
                  <a:gd name="connsiteY9" fmla="*/ 796880 h 1853597"/>
                  <a:gd name="connsiteX10" fmla="*/ 392218 w 831332"/>
                  <a:gd name="connsiteY10" fmla="*/ 788090 h 1853597"/>
                  <a:gd name="connsiteX11" fmla="*/ 588162 w 831332"/>
                  <a:gd name="connsiteY11" fmla="*/ 1002551 h 1853597"/>
                  <a:gd name="connsiteX12" fmla="*/ 633004 w 831332"/>
                  <a:gd name="connsiteY12" fmla="*/ 1067372 h 1853597"/>
                  <a:gd name="connsiteX13" fmla="*/ 626112 w 831332"/>
                  <a:gd name="connsiteY13" fmla="*/ 1032279 h 1853597"/>
                  <a:gd name="connsiteX14" fmla="*/ 616734 w 831332"/>
                  <a:gd name="connsiteY14" fmla="*/ 991712 h 1853597"/>
                  <a:gd name="connsiteX15" fmla="*/ 588599 w 831332"/>
                  <a:gd name="connsiteY15" fmla="*/ 951057 h 1853597"/>
                  <a:gd name="connsiteX16" fmla="*/ 519961 w 831332"/>
                  <a:gd name="connsiteY16" fmla="*/ 851188 h 1853597"/>
                  <a:gd name="connsiteX17" fmla="*/ 336165 w 831332"/>
                  <a:gd name="connsiteY17" fmla="*/ 678537 h 1853597"/>
                  <a:gd name="connsiteX18" fmla="*/ 340396 w 831332"/>
                  <a:gd name="connsiteY18" fmla="*/ 670947 h 1853597"/>
                  <a:gd name="connsiteX19" fmla="*/ 545305 w 831332"/>
                  <a:gd name="connsiteY19" fmla="*/ 851406 h 1853597"/>
                  <a:gd name="connsiteX20" fmla="*/ 600485 w 831332"/>
                  <a:gd name="connsiteY20" fmla="*/ 931166 h 1853597"/>
                  <a:gd name="connsiteX21" fmla="*/ 299196 w 831332"/>
                  <a:gd name="connsiteY21" fmla="*/ 347499 h 1853597"/>
                  <a:gd name="connsiteX22" fmla="*/ 198 w 831332"/>
                  <a:gd name="connsiteY22" fmla="*/ 299 h 1853597"/>
                  <a:gd name="connsiteX23" fmla="*/ 533156 w 831332"/>
                  <a:gd name="connsiteY23" fmla="*/ 651535 h 1853597"/>
                  <a:gd name="connsiteX24" fmla="*/ 503145 w 831332"/>
                  <a:gd name="connsiteY24" fmla="*/ 422919 h 1853597"/>
                  <a:gd name="connsiteX25" fmla="*/ 515097 w 831332"/>
                  <a:gd name="connsiteY25" fmla="*/ 420999 h 1853597"/>
                  <a:gd name="connsiteX26" fmla="*/ 562164 w 831332"/>
                  <a:gd name="connsiteY26" fmla="*/ 713804 h 1853597"/>
                  <a:gd name="connsiteX27" fmla="*/ 596450 w 831332"/>
                  <a:gd name="connsiteY27" fmla="*/ 797054 h 1853597"/>
                  <a:gd name="connsiteX28" fmla="*/ 598522 w 831332"/>
                  <a:gd name="connsiteY28" fmla="*/ 699496 h 1853597"/>
                  <a:gd name="connsiteX29" fmla="*/ 587639 w 831332"/>
                  <a:gd name="connsiteY29" fmla="*/ 521044 h 1853597"/>
                  <a:gd name="connsiteX30" fmla="*/ 596014 w 831332"/>
                  <a:gd name="connsiteY30" fmla="*/ 521916 h 1853597"/>
                  <a:gd name="connsiteX31" fmla="*/ 618304 w 831332"/>
                  <a:gd name="connsiteY31" fmla="*/ 706367 h 1853597"/>
                  <a:gd name="connsiteX32" fmla="*/ 615862 w 831332"/>
                  <a:gd name="connsiteY32" fmla="*/ 850904 h 1853597"/>
                  <a:gd name="connsiteX33" fmla="*/ 685000 w 831332"/>
                  <a:gd name="connsiteY33" fmla="*/ 1154635 h 1853597"/>
                  <a:gd name="connsiteX34" fmla="*/ 738545 w 831332"/>
                  <a:gd name="connsiteY34" fmla="*/ 981548 h 1853597"/>
                  <a:gd name="connsiteX35" fmla="*/ 761642 w 831332"/>
                  <a:gd name="connsiteY35" fmla="*/ 791951 h 1853597"/>
                  <a:gd name="connsiteX36" fmla="*/ 771566 w 831332"/>
                  <a:gd name="connsiteY36" fmla="*/ 790358 h 1853597"/>
                  <a:gd name="connsiteX37" fmla="*/ 689537 w 831332"/>
                  <a:gd name="connsiteY37" fmla="*/ 1202618 h 1853597"/>
                  <a:gd name="connsiteX38" fmla="*/ 691653 w 831332"/>
                  <a:gd name="connsiteY38" fmla="*/ 1374658 h 1853597"/>
                  <a:gd name="connsiteX39" fmla="*/ 816844 w 831332"/>
                  <a:gd name="connsiteY39" fmla="*/ 973129 h 1853597"/>
                  <a:gd name="connsiteX40" fmla="*/ 831326 w 831332"/>
                  <a:gd name="connsiteY40" fmla="*/ 974656 h 1853597"/>
                  <a:gd name="connsiteX41" fmla="*/ 671565 w 831332"/>
                  <a:gd name="connsiteY41" fmla="*/ 1436273 h 1853597"/>
                  <a:gd name="connsiteX42" fmla="*/ 588511 w 831332"/>
                  <a:gd name="connsiteY42" fmla="*/ 1804672 h 1853597"/>
                  <a:gd name="connsiteX43" fmla="*/ 543538 w 831332"/>
                  <a:gd name="connsiteY43" fmla="*/ 1785871 h 1853597"/>
                  <a:gd name="connsiteX44" fmla="*/ 543538 w 831332"/>
                  <a:gd name="connsiteY44" fmla="*/ 1785871 h 185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31332" h="1853597">
                    <a:moveTo>
                      <a:pt x="543538" y="1785871"/>
                    </a:moveTo>
                    <a:cubicBezTo>
                      <a:pt x="593178" y="1657299"/>
                      <a:pt x="633833" y="1552042"/>
                      <a:pt x="647573" y="1424779"/>
                    </a:cubicBezTo>
                    <a:cubicBezTo>
                      <a:pt x="637410" y="1370929"/>
                      <a:pt x="612873" y="1322008"/>
                      <a:pt x="574792" y="1276664"/>
                    </a:cubicBezTo>
                    <a:cubicBezTo>
                      <a:pt x="518653" y="1209837"/>
                      <a:pt x="447572" y="1157711"/>
                      <a:pt x="391585" y="1090665"/>
                    </a:cubicBezTo>
                    <a:cubicBezTo>
                      <a:pt x="385260" y="1083075"/>
                      <a:pt x="395293" y="1071930"/>
                      <a:pt x="402512" y="1079346"/>
                    </a:cubicBezTo>
                    <a:cubicBezTo>
                      <a:pt x="470931" y="1149684"/>
                      <a:pt x="553353" y="1207569"/>
                      <a:pt x="612241" y="1286871"/>
                    </a:cubicBezTo>
                    <a:cubicBezTo>
                      <a:pt x="627159" y="1306959"/>
                      <a:pt x="641183" y="1329685"/>
                      <a:pt x="652394" y="1353808"/>
                    </a:cubicBezTo>
                    <a:cubicBezTo>
                      <a:pt x="655752" y="1273785"/>
                      <a:pt x="652394" y="1220786"/>
                      <a:pt x="636188" y="1143490"/>
                    </a:cubicBezTo>
                    <a:cubicBezTo>
                      <a:pt x="626308" y="1096423"/>
                      <a:pt x="600725" y="1058168"/>
                      <a:pt x="572764" y="1020022"/>
                    </a:cubicBezTo>
                    <a:cubicBezTo>
                      <a:pt x="515228" y="941526"/>
                      <a:pt x="456427" y="862180"/>
                      <a:pt x="383733" y="796880"/>
                    </a:cubicBezTo>
                    <a:cubicBezTo>
                      <a:pt x="377845" y="791580"/>
                      <a:pt x="386242" y="783117"/>
                      <a:pt x="392218" y="788090"/>
                    </a:cubicBezTo>
                    <a:cubicBezTo>
                      <a:pt x="467420" y="850642"/>
                      <a:pt x="528336" y="925648"/>
                      <a:pt x="588162" y="1002551"/>
                    </a:cubicBezTo>
                    <a:cubicBezTo>
                      <a:pt x="604258" y="1023271"/>
                      <a:pt x="620071" y="1044536"/>
                      <a:pt x="633004" y="1067372"/>
                    </a:cubicBezTo>
                    <a:cubicBezTo>
                      <a:pt x="630845" y="1055660"/>
                      <a:pt x="628598" y="1043947"/>
                      <a:pt x="626112" y="1032279"/>
                    </a:cubicBezTo>
                    <a:cubicBezTo>
                      <a:pt x="623211" y="1018691"/>
                      <a:pt x="620027" y="1005191"/>
                      <a:pt x="616734" y="991712"/>
                    </a:cubicBezTo>
                    <a:cubicBezTo>
                      <a:pt x="606352" y="976335"/>
                      <a:pt x="595643" y="962137"/>
                      <a:pt x="588599" y="951057"/>
                    </a:cubicBezTo>
                    <a:cubicBezTo>
                      <a:pt x="566962" y="916946"/>
                      <a:pt x="544498" y="883271"/>
                      <a:pt x="519961" y="851188"/>
                    </a:cubicBezTo>
                    <a:cubicBezTo>
                      <a:pt x="468292" y="783597"/>
                      <a:pt x="407987" y="724622"/>
                      <a:pt x="336165" y="678537"/>
                    </a:cubicBezTo>
                    <a:cubicBezTo>
                      <a:pt x="331454" y="675505"/>
                      <a:pt x="335314" y="668547"/>
                      <a:pt x="340396" y="670947"/>
                    </a:cubicBezTo>
                    <a:cubicBezTo>
                      <a:pt x="425086" y="710707"/>
                      <a:pt x="489776" y="777337"/>
                      <a:pt x="545305" y="851406"/>
                    </a:cubicBezTo>
                    <a:cubicBezTo>
                      <a:pt x="564716" y="877295"/>
                      <a:pt x="582884" y="904056"/>
                      <a:pt x="600485" y="931166"/>
                    </a:cubicBezTo>
                    <a:cubicBezTo>
                      <a:pt x="539023" y="719627"/>
                      <a:pt x="430888" y="523857"/>
                      <a:pt x="299196" y="347499"/>
                    </a:cubicBezTo>
                    <a:cubicBezTo>
                      <a:pt x="207724" y="224990"/>
                      <a:pt x="103623" y="112666"/>
                      <a:pt x="198" y="299"/>
                    </a:cubicBezTo>
                    <a:cubicBezTo>
                      <a:pt x="-9551" y="-10322"/>
                      <a:pt x="342795" y="262940"/>
                      <a:pt x="533156" y="651535"/>
                    </a:cubicBezTo>
                    <a:cubicBezTo>
                      <a:pt x="523865" y="575090"/>
                      <a:pt x="505610" y="499953"/>
                      <a:pt x="503145" y="422919"/>
                    </a:cubicBezTo>
                    <a:cubicBezTo>
                      <a:pt x="502927" y="415852"/>
                      <a:pt x="512872" y="414522"/>
                      <a:pt x="515097" y="420999"/>
                    </a:cubicBezTo>
                    <a:cubicBezTo>
                      <a:pt x="545872" y="510662"/>
                      <a:pt x="560528" y="617380"/>
                      <a:pt x="562164" y="713804"/>
                    </a:cubicBezTo>
                    <a:cubicBezTo>
                      <a:pt x="574335" y="741285"/>
                      <a:pt x="585785" y="769050"/>
                      <a:pt x="596450" y="797054"/>
                    </a:cubicBezTo>
                    <a:cubicBezTo>
                      <a:pt x="597257" y="764535"/>
                      <a:pt x="598260" y="732016"/>
                      <a:pt x="598522" y="699496"/>
                    </a:cubicBezTo>
                    <a:cubicBezTo>
                      <a:pt x="599002" y="640172"/>
                      <a:pt x="577955" y="579474"/>
                      <a:pt x="587639" y="521044"/>
                    </a:cubicBezTo>
                    <a:cubicBezTo>
                      <a:pt x="588446" y="516202"/>
                      <a:pt x="595752" y="517292"/>
                      <a:pt x="596014" y="521916"/>
                    </a:cubicBezTo>
                    <a:cubicBezTo>
                      <a:pt x="599416" y="584447"/>
                      <a:pt x="618348" y="642899"/>
                      <a:pt x="618304" y="706367"/>
                    </a:cubicBezTo>
                    <a:cubicBezTo>
                      <a:pt x="618282" y="754393"/>
                      <a:pt x="617759" y="802747"/>
                      <a:pt x="615862" y="850904"/>
                    </a:cubicBezTo>
                    <a:cubicBezTo>
                      <a:pt x="649449" y="949596"/>
                      <a:pt x="673157" y="1051167"/>
                      <a:pt x="685000" y="1154635"/>
                    </a:cubicBezTo>
                    <a:cubicBezTo>
                      <a:pt x="709711" y="1100044"/>
                      <a:pt x="723408" y="1038582"/>
                      <a:pt x="738545" y="981548"/>
                    </a:cubicBezTo>
                    <a:cubicBezTo>
                      <a:pt x="760748" y="897840"/>
                      <a:pt x="762449" y="878756"/>
                      <a:pt x="761642" y="791951"/>
                    </a:cubicBezTo>
                    <a:cubicBezTo>
                      <a:pt x="761598" y="786302"/>
                      <a:pt x="769995" y="784709"/>
                      <a:pt x="771566" y="790358"/>
                    </a:cubicBezTo>
                    <a:cubicBezTo>
                      <a:pt x="793376" y="867742"/>
                      <a:pt x="726026" y="1190252"/>
                      <a:pt x="689537" y="1202618"/>
                    </a:cubicBezTo>
                    <a:cubicBezTo>
                      <a:pt x="693986" y="1259500"/>
                      <a:pt x="694837" y="1316904"/>
                      <a:pt x="691653" y="1374658"/>
                    </a:cubicBezTo>
                    <a:cubicBezTo>
                      <a:pt x="765721" y="1255181"/>
                      <a:pt x="789537" y="1115224"/>
                      <a:pt x="816844" y="973129"/>
                    </a:cubicBezTo>
                    <a:cubicBezTo>
                      <a:pt x="818392" y="965103"/>
                      <a:pt x="831675" y="966324"/>
                      <a:pt x="831326" y="974656"/>
                    </a:cubicBezTo>
                    <a:cubicBezTo>
                      <a:pt x="827705" y="1061243"/>
                      <a:pt x="768491" y="1419871"/>
                      <a:pt x="671565" y="1436273"/>
                    </a:cubicBezTo>
                    <a:cubicBezTo>
                      <a:pt x="658588" y="1565128"/>
                      <a:pt x="638937" y="1687485"/>
                      <a:pt x="588511" y="1804672"/>
                    </a:cubicBezTo>
                    <a:cubicBezTo>
                      <a:pt x="550670" y="1892808"/>
                      <a:pt x="520135" y="1846526"/>
                      <a:pt x="543538" y="1785871"/>
                    </a:cubicBezTo>
                    <a:lnTo>
                      <a:pt x="543538" y="1785871"/>
                    </a:lnTo>
                    <a:close/>
                  </a:path>
                </a:pathLst>
              </a:custGeom>
              <a:solidFill>
                <a:srgbClr val="468E8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83" name="Freeform: Shape 1882">
                <a:extLst>
                  <a:ext uri="{FF2B5EF4-FFF2-40B4-BE49-F238E27FC236}">
                    <a16:creationId xmlns:a16="http://schemas.microsoft.com/office/drawing/2014/main" id="{8D513316-A8CE-4DB6-85E5-D0CE825850CE}"/>
                  </a:ext>
                </a:extLst>
              </p:cNvPr>
              <p:cNvSpPr/>
              <p:nvPr/>
            </p:nvSpPr>
            <p:spPr>
              <a:xfrm>
                <a:off x="8004661" y="5757861"/>
                <a:ext cx="835643" cy="1787789"/>
              </a:xfrm>
              <a:custGeom>
                <a:avLst/>
                <a:gdLst>
                  <a:gd name="connsiteX0" fmla="*/ 835267 w 835643"/>
                  <a:gd name="connsiteY0" fmla="*/ 1187547 h 1787789"/>
                  <a:gd name="connsiteX1" fmla="*/ 738341 w 835643"/>
                  <a:gd name="connsiteY1" fmla="*/ 775614 h 1787789"/>
                  <a:gd name="connsiteX2" fmla="*/ 422090 w 835643"/>
                  <a:gd name="connsiteY2" fmla="*/ 404706 h 1787789"/>
                  <a:gd name="connsiteX3" fmla="*/ 206604 w 835643"/>
                  <a:gd name="connsiteY3" fmla="*/ 217770 h 1787789"/>
                  <a:gd name="connsiteX4" fmla="*/ 24531 w 835643"/>
                  <a:gd name="connsiteY4" fmla="*/ 10309 h 1787789"/>
                  <a:gd name="connsiteX5" fmla="*/ 96876 w 835643"/>
                  <a:gd name="connsiteY5" fmla="*/ 424794 h 1787789"/>
                  <a:gd name="connsiteX6" fmla="*/ 251969 w 835643"/>
                  <a:gd name="connsiteY6" fmla="*/ 665166 h 1787789"/>
                  <a:gd name="connsiteX7" fmla="*/ 412015 w 835643"/>
                  <a:gd name="connsiteY7" fmla="*/ 885298 h 1787789"/>
                  <a:gd name="connsiteX8" fmla="*/ 495439 w 835643"/>
                  <a:gd name="connsiteY8" fmla="*/ 1669250 h 1787789"/>
                  <a:gd name="connsiteX9" fmla="*/ 561393 w 835643"/>
                  <a:gd name="connsiteY9" fmla="*/ 1787790 h 1787789"/>
                  <a:gd name="connsiteX10" fmla="*/ 835267 w 835643"/>
                  <a:gd name="connsiteY10" fmla="*/ 1187547 h 1787789"/>
                  <a:gd name="connsiteX11" fmla="*/ 835267 w 835643"/>
                  <a:gd name="connsiteY11" fmla="*/ 1187547 h 178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5643" h="1787789">
                    <a:moveTo>
                      <a:pt x="835267" y="1187547"/>
                    </a:moveTo>
                    <a:cubicBezTo>
                      <a:pt x="839672" y="1048069"/>
                      <a:pt x="805299" y="905211"/>
                      <a:pt x="738341" y="775614"/>
                    </a:cubicBezTo>
                    <a:cubicBezTo>
                      <a:pt x="664513" y="632756"/>
                      <a:pt x="545254" y="513955"/>
                      <a:pt x="422090" y="404706"/>
                    </a:cubicBezTo>
                    <a:cubicBezTo>
                      <a:pt x="350989" y="341653"/>
                      <a:pt x="277095" y="281391"/>
                      <a:pt x="206604" y="217770"/>
                    </a:cubicBezTo>
                    <a:cubicBezTo>
                      <a:pt x="136680" y="154650"/>
                      <a:pt x="62808" y="94672"/>
                      <a:pt x="24531" y="10309"/>
                    </a:cubicBezTo>
                    <a:cubicBezTo>
                      <a:pt x="-4761" y="-54227"/>
                      <a:pt x="-32394" y="196330"/>
                      <a:pt x="96876" y="424794"/>
                    </a:cubicBezTo>
                    <a:cubicBezTo>
                      <a:pt x="143681" y="507542"/>
                      <a:pt x="195262" y="587478"/>
                      <a:pt x="251969" y="665166"/>
                    </a:cubicBezTo>
                    <a:cubicBezTo>
                      <a:pt x="305471" y="738471"/>
                      <a:pt x="362767" y="809551"/>
                      <a:pt x="412015" y="885298"/>
                    </a:cubicBezTo>
                    <a:cubicBezTo>
                      <a:pt x="570816" y="1129596"/>
                      <a:pt x="603946" y="1422161"/>
                      <a:pt x="495439" y="1669250"/>
                    </a:cubicBezTo>
                    <a:lnTo>
                      <a:pt x="561393" y="1787790"/>
                    </a:lnTo>
                    <a:cubicBezTo>
                      <a:pt x="713063" y="1617800"/>
                      <a:pt x="827894" y="1420394"/>
                      <a:pt x="835267" y="1187547"/>
                    </a:cubicBezTo>
                    <a:lnTo>
                      <a:pt x="835267" y="1187547"/>
                    </a:lnTo>
                    <a:close/>
                  </a:path>
                </a:pathLst>
              </a:custGeom>
              <a:solidFill>
                <a:srgbClr val="2B9A7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84" name="Freeform: Shape 1883">
                <a:extLst>
                  <a:ext uri="{FF2B5EF4-FFF2-40B4-BE49-F238E27FC236}">
                    <a16:creationId xmlns:a16="http://schemas.microsoft.com/office/drawing/2014/main" id="{83B28D0B-08F5-4FCC-8F00-E57ED22F5CF9}"/>
                  </a:ext>
                </a:extLst>
              </p:cNvPr>
              <p:cNvSpPr/>
              <p:nvPr/>
            </p:nvSpPr>
            <p:spPr>
              <a:xfrm>
                <a:off x="8021122" y="5758051"/>
                <a:ext cx="819186" cy="1787622"/>
              </a:xfrm>
              <a:custGeom>
                <a:avLst/>
                <a:gdLst>
                  <a:gd name="connsiteX0" fmla="*/ 818806 w 819186"/>
                  <a:gd name="connsiteY0" fmla="*/ 1187357 h 1787622"/>
                  <a:gd name="connsiteX1" fmla="*/ 721880 w 819186"/>
                  <a:gd name="connsiteY1" fmla="*/ 775424 h 1787622"/>
                  <a:gd name="connsiteX2" fmla="*/ 405629 w 819186"/>
                  <a:gd name="connsiteY2" fmla="*/ 404517 h 1787622"/>
                  <a:gd name="connsiteX3" fmla="*/ 190143 w 819186"/>
                  <a:gd name="connsiteY3" fmla="*/ 217580 h 1787622"/>
                  <a:gd name="connsiteX4" fmla="*/ 68332 w 819186"/>
                  <a:gd name="connsiteY4" fmla="*/ 101157 h 1787622"/>
                  <a:gd name="connsiteX5" fmla="*/ 411388 w 819186"/>
                  <a:gd name="connsiteY5" fmla="*/ 555968 h 1787622"/>
                  <a:gd name="connsiteX6" fmla="*/ 667441 w 819186"/>
                  <a:gd name="connsiteY6" fmla="*/ 1491110 h 1787622"/>
                  <a:gd name="connsiteX7" fmla="*/ 530537 w 819186"/>
                  <a:gd name="connsiteY7" fmla="*/ 1761733 h 1787622"/>
                  <a:gd name="connsiteX8" fmla="*/ 544932 w 819186"/>
                  <a:gd name="connsiteY8" fmla="*/ 1787622 h 1787622"/>
                  <a:gd name="connsiteX9" fmla="*/ 818806 w 819186"/>
                  <a:gd name="connsiteY9" fmla="*/ 1187357 h 1787622"/>
                  <a:gd name="connsiteX10" fmla="*/ 818806 w 819186"/>
                  <a:gd name="connsiteY10" fmla="*/ 1187357 h 1787622"/>
                  <a:gd name="connsiteX11" fmla="*/ 11167 w 819186"/>
                  <a:gd name="connsiteY11" fmla="*/ 16750 h 1787622"/>
                  <a:gd name="connsiteX12" fmla="*/ 8048 w 819186"/>
                  <a:gd name="connsiteY12" fmla="*/ 10120 h 1787622"/>
                  <a:gd name="connsiteX13" fmla="*/ 0 w 819186"/>
                  <a:gd name="connsiteY13" fmla="*/ 0 h 1787622"/>
                  <a:gd name="connsiteX14" fmla="*/ 11167 w 819186"/>
                  <a:gd name="connsiteY14" fmla="*/ 16750 h 1787622"/>
                  <a:gd name="connsiteX15" fmla="*/ 11167 w 819186"/>
                  <a:gd name="connsiteY15" fmla="*/ 16750 h 17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19186" h="1787622">
                    <a:moveTo>
                      <a:pt x="818806" y="1187357"/>
                    </a:moveTo>
                    <a:cubicBezTo>
                      <a:pt x="823233" y="1047880"/>
                      <a:pt x="788859" y="905043"/>
                      <a:pt x="721880" y="775424"/>
                    </a:cubicBezTo>
                    <a:cubicBezTo>
                      <a:pt x="648074" y="632566"/>
                      <a:pt x="528814" y="513765"/>
                      <a:pt x="405629" y="404517"/>
                    </a:cubicBezTo>
                    <a:cubicBezTo>
                      <a:pt x="334528" y="341485"/>
                      <a:pt x="260656" y="281201"/>
                      <a:pt x="190143" y="217580"/>
                    </a:cubicBezTo>
                    <a:cubicBezTo>
                      <a:pt x="148093" y="179652"/>
                      <a:pt x="104646" y="142836"/>
                      <a:pt x="68332" y="101157"/>
                    </a:cubicBezTo>
                    <a:cubicBezTo>
                      <a:pt x="155028" y="227635"/>
                      <a:pt x="298257" y="429730"/>
                      <a:pt x="411388" y="555968"/>
                    </a:cubicBezTo>
                    <a:cubicBezTo>
                      <a:pt x="585827" y="750604"/>
                      <a:pt x="819220" y="992459"/>
                      <a:pt x="667441" y="1491110"/>
                    </a:cubicBezTo>
                    <a:cubicBezTo>
                      <a:pt x="635839" y="1594928"/>
                      <a:pt x="586395" y="1684808"/>
                      <a:pt x="530537" y="1761733"/>
                    </a:cubicBezTo>
                    <a:lnTo>
                      <a:pt x="544932" y="1787622"/>
                    </a:lnTo>
                    <a:cubicBezTo>
                      <a:pt x="696624" y="1617610"/>
                      <a:pt x="811433" y="1420204"/>
                      <a:pt x="818806" y="1187357"/>
                    </a:cubicBezTo>
                    <a:lnTo>
                      <a:pt x="818806" y="1187357"/>
                    </a:lnTo>
                    <a:close/>
                    <a:moveTo>
                      <a:pt x="11167" y="16750"/>
                    </a:moveTo>
                    <a:lnTo>
                      <a:pt x="8048" y="10120"/>
                    </a:lnTo>
                    <a:cubicBezTo>
                      <a:pt x="5300" y="4079"/>
                      <a:pt x="2574" y="807"/>
                      <a:pt x="0" y="0"/>
                    </a:cubicBezTo>
                    <a:lnTo>
                      <a:pt x="11167" y="16750"/>
                    </a:lnTo>
                    <a:lnTo>
                      <a:pt x="11167" y="16750"/>
                    </a:lnTo>
                    <a:close/>
                  </a:path>
                </a:pathLst>
              </a:custGeom>
              <a:solidFill>
                <a:srgbClr val="2C916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85" name="Freeform: Shape 1884">
                <a:extLst>
                  <a:ext uri="{FF2B5EF4-FFF2-40B4-BE49-F238E27FC236}">
                    <a16:creationId xmlns:a16="http://schemas.microsoft.com/office/drawing/2014/main" id="{47308D49-6300-47A4-A2CE-152B679DFA23}"/>
                  </a:ext>
                </a:extLst>
              </p:cNvPr>
              <p:cNvSpPr/>
              <p:nvPr/>
            </p:nvSpPr>
            <p:spPr>
              <a:xfrm>
                <a:off x="8007338" y="5759113"/>
                <a:ext cx="810974" cy="1765599"/>
              </a:xfrm>
              <a:custGeom>
                <a:avLst/>
                <a:gdLst>
                  <a:gd name="connsiteX0" fmla="*/ 588226 w 810974"/>
                  <a:gd name="connsiteY0" fmla="*/ 567621 h 1765599"/>
                  <a:gd name="connsiteX1" fmla="*/ 453743 w 810974"/>
                  <a:gd name="connsiteY1" fmla="*/ 434294 h 1765599"/>
                  <a:gd name="connsiteX2" fmla="*/ 718914 w 810974"/>
                  <a:gd name="connsiteY2" fmla="*/ 818200 h 1765599"/>
                  <a:gd name="connsiteX3" fmla="*/ 625173 w 810974"/>
                  <a:gd name="connsiteY3" fmla="*/ 1706973 h 1765599"/>
                  <a:gd name="connsiteX4" fmla="*/ 729361 w 810974"/>
                  <a:gd name="connsiteY4" fmla="*/ 1549546 h 1765599"/>
                  <a:gd name="connsiteX5" fmla="*/ 793833 w 810974"/>
                  <a:gd name="connsiteY5" fmla="*/ 1339599 h 1765599"/>
                  <a:gd name="connsiteX6" fmla="*/ 772633 w 810974"/>
                  <a:gd name="connsiteY6" fmla="*/ 902781 h 1765599"/>
                  <a:gd name="connsiteX7" fmla="*/ 588226 w 810974"/>
                  <a:gd name="connsiteY7" fmla="*/ 567621 h 1765599"/>
                  <a:gd name="connsiteX8" fmla="*/ 588226 w 810974"/>
                  <a:gd name="connsiteY8" fmla="*/ 567621 h 1765599"/>
                  <a:gd name="connsiteX9" fmla="*/ 100655 w 810974"/>
                  <a:gd name="connsiteY9" fmla="*/ 120399 h 1765599"/>
                  <a:gd name="connsiteX10" fmla="*/ 29619 w 810974"/>
                  <a:gd name="connsiteY10" fmla="*/ 24979 h 1765599"/>
                  <a:gd name="connsiteX11" fmla="*/ 13937 w 810974"/>
                  <a:gd name="connsiteY11" fmla="*/ 856 h 1765599"/>
                  <a:gd name="connsiteX12" fmla="*/ 10949 w 810974"/>
                  <a:gd name="connsiteY12" fmla="*/ 2209 h 1765599"/>
                  <a:gd name="connsiteX13" fmla="*/ 598346 w 810974"/>
                  <a:gd name="connsiteY13" fmla="*/ 841232 h 1765599"/>
                  <a:gd name="connsiteX14" fmla="*/ 516404 w 810974"/>
                  <a:gd name="connsiteY14" fmla="*/ 1710594 h 1765599"/>
                  <a:gd name="connsiteX15" fmla="*/ 527615 w 810974"/>
                  <a:gd name="connsiteY15" fmla="*/ 1730747 h 1765599"/>
                  <a:gd name="connsiteX16" fmla="*/ 673221 w 810974"/>
                  <a:gd name="connsiteY16" fmla="*/ 1362653 h 1765599"/>
                  <a:gd name="connsiteX17" fmla="*/ 652022 w 810974"/>
                  <a:gd name="connsiteY17" fmla="*/ 925835 h 1765599"/>
                  <a:gd name="connsiteX18" fmla="*/ 401921 w 810974"/>
                  <a:gd name="connsiteY18" fmla="*/ 507795 h 1765599"/>
                  <a:gd name="connsiteX19" fmla="*/ 206326 w 810974"/>
                  <a:gd name="connsiteY19" fmla="*/ 274511 h 1765599"/>
                  <a:gd name="connsiteX20" fmla="*/ 165432 w 810974"/>
                  <a:gd name="connsiteY20" fmla="*/ 222057 h 1765599"/>
                  <a:gd name="connsiteX21" fmla="*/ 369969 w 810974"/>
                  <a:gd name="connsiteY21" fmla="*/ 427816 h 1765599"/>
                  <a:gd name="connsiteX22" fmla="*/ 653918 w 810974"/>
                  <a:gd name="connsiteY22" fmla="*/ 830043 h 1765599"/>
                  <a:gd name="connsiteX23" fmla="*/ 564867 w 810974"/>
                  <a:gd name="connsiteY23" fmla="*/ 1696461 h 1765599"/>
                  <a:gd name="connsiteX24" fmla="*/ 534158 w 810974"/>
                  <a:gd name="connsiteY24" fmla="*/ 1742546 h 1765599"/>
                  <a:gd name="connsiteX25" fmla="*/ 546983 w 810974"/>
                  <a:gd name="connsiteY25" fmla="*/ 1765600 h 1765599"/>
                  <a:gd name="connsiteX26" fmla="*/ 731128 w 810974"/>
                  <a:gd name="connsiteY26" fmla="*/ 1329130 h 1765599"/>
                  <a:gd name="connsiteX27" fmla="*/ 471541 w 810974"/>
                  <a:gd name="connsiteY27" fmla="*/ 499921 h 1765599"/>
                  <a:gd name="connsiteX28" fmla="*/ 100655 w 810974"/>
                  <a:gd name="connsiteY28" fmla="*/ 120399 h 1765599"/>
                  <a:gd name="connsiteX29" fmla="*/ 100655 w 810974"/>
                  <a:gd name="connsiteY29" fmla="*/ 120399 h 1765599"/>
                  <a:gd name="connsiteX30" fmla="*/ 2137 w 810974"/>
                  <a:gd name="connsiteY30" fmla="*/ 16451 h 1765599"/>
                  <a:gd name="connsiteX31" fmla="*/ 0 w 810974"/>
                  <a:gd name="connsiteY31" fmla="*/ 27858 h 1765599"/>
                  <a:gd name="connsiteX32" fmla="*/ 255705 w 810974"/>
                  <a:gd name="connsiteY32" fmla="*/ 469234 h 1765599"/>
                  <a:gd name="connsiteX33" fmla="*/ 501551 w 810974"/>
                  <a:gd name="connsiteY33" fmla="*/ 889913 h 1765599"/>
                  <a:gd name="connsiteX34" fmla="*/ 573373 w 810974"/>
                  <a:gd name="connsiteY34" fmla="*/ 1326120 h 1765599"/>
                  <a:gd name="connsiteX35" fmla="*/ 549491 w 810974"/>
                  <a:gd name="connsiteY35" fmla="*/ 1463242 h 1765599"/>
                  <a:gd name="connsiteX36" fmla="*/ 492719 w 810974"/>
                  <a:gd name="connsiteY36" fmla="*/ 1668042 h 1765599"/>
                  <a:gd name="connsiteX37" fmla="*/ 496186 w 810974"/>
                  <a:gd name="connsiteY37" fmla="*/ 1674258 h 1765599"/>
                  <a:gd name="connsiteX38" fmla="*/ 586764 w 810974"/>
                  <a:gd name="connsiteY38" fmla="*/ 1403656 h 1765599"/>
                  <a:gd name="connsiteX39" fmla="*/ 337930 w 810974"/>
                  <a:gd name="connsiteY39" fmla="*/ 547097 h 1765599"/>
                  <a:gd name="connsiteX40" fmla="*/ 2137 w 810974"/>
                  <a:gd name="connsiteY40" fmla="*/ 16451 h 1765599"/>
                  <a:gd name="connsiteX41" fmla="*/ 2137 w 810974"/>
                  <a:gd name="connsiteY41" fmla="*/ 16451 h 1765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810974" h="1765599">
                    <a:moveTo>
                      <a:pt x="588226" y="567621"/>
                    </a:moveTo>
                    <a:cubicBezTo>
                      <a:pt x="546110" y="521056"/>
                      <a:pt x="500483" y="476868"/>
                      <a:pt x="453743" y="434294"/>
                    </a:cubicBezTo>
                    <a:cubicBezTo>
                      <a:pt x="554333" y="555887"/>
                      <a:pt x="652326" y="678766"/>
                      <a:pt x="718914" y="818200"/>
                    </a:cubicBezTo>
                    <a:cubicBezTo>
                      <a:pt x="860659" y="1114822"/>
                      <a:pt x="787180" y="1446885"/>
                      <a:pt x="625173" y="1706973"/>
                    </a:cubicBezTo>
                    <a:cubicBezTo>
                      <a:pt x="664191" y="1656809"/>
                      <a:pt x="699437" y="1604399"/>
                      <a:pt x="729361" y="1549546"/>
                    </a:cubicBezTo>
                    <a:cubicBezTo>
                      <a:pt x="757976" y="1481956"/>
                      <a:pt x="779917" y="1411901"/>
                      <a:pt x="793833" y="1339599"/>
                    </a:cubicBezTo>
                    <a:cubicBezTo>
                      <a:pt x="821335" y="1196523"/>
                      <a:pt x="816777" y="1046729"/>
                      <a:pt x="772633" y="902781"/>
                    </a:cubicBezTo>
                    <a:cubicBezTo>
                      <a:pt x="735380" y="781341"/>
                      <a:pt x="667223" y="671656"/>
                      <a:pt x="588226" y="567621"/>
                    </a:cubicBezTo>
                    <a:lnTo>
                      <a:pt x="588226" y="567621"/>
                    </a:lnTo>
                    <a:close/>
                    <a:moveTo>
                      <a:pt x="100655" y="120399"/>
                    </a:moveTo>
                    <a:cubicBezTo>
                      <a:pt x="72912" y="91348"/>
                      <a:pt x="48135" y="60312"/>
                      <a:pt x="29619" y="24979"/>
                    </a:cubicBezTo>
                    <a:lnTo>
                      <a:pt x="13937" y="856"/>
                    </a:lnTo>
                    <a:cubicBezTo>
                      <a:pt x="12781" y="-932"/>
                      <a:pt x="10077" y="355"/>
                      <a:pt x="10949" y="2209"/>
                    </a:cubicBezTo>
                    <a:cubicBezTo>
                      <a:pt x="155551" y="309386"/>
                      <a:pt x="452326" y="535603"/>
                      <a:pt x="598346" y="841232"/>
                    </a:cubicBezTo>
                    <a:cubicBezTo>
                      <a:pt x="736581" y="1130525"/>
                      <a:pt x="670103" y="1453515"/>
                      <a:pt x="516404" y="1710594"/>
                    </a:cubicBezTo>
                    <a:lnTo>
                      <a:pt x="527615" y="1730747"/>
                    </a:lnTo>
                    <a:cubicBezTo>
                      <a:pt x="596907" y="1616177"/>
                      <a:pt x="648161" y="1493057"/>
                      <a:pt x="673221" y="1362653"/>
                    </a:cubicBezTo>
                    <a:cubicBezTo>
                      <a:pt x="700723" y="1219555"/>
                      <a:pt x="696165" y="1069783"/>
                      <a:pt x="652022" y="925835"/>
                    </a:cubicBezTo>
                    <a:cubicBezTo>
                      <a:pt x="604758" y="771700"/>
                      <a:pt x="507724" y="636498"/>
                      <a:pt x="401921" y="507795"/>
                    </a:cubicBezTo>
                    <a:cubicBezTo>
                      <a:pt x="337559" y="429474"/>
                      <a:pt x="270034" y="353268"/>
                      <a:pt x="206326" y="274511"/>
                    </a:cubicBezTo>
                    <a:cubicBezTo>
                      <a:pt x="192324" y="257194"/>
                      <a:pt x="178714" y="239702"/>
                      <a:pt x="165432" y="222057"/>
                    </a:cubicBezTo>
                    <a:cubicBezTo>
                      <a:pt x="229685" y="293922"/>
                      <a:pt x="302074" y="360182"/>
                      <a:pt x="369969" y="427816"/>
                    </a:cubicBezTo>
                    <a:cubicBezTo>
                      <a:pt x="489730" y="547097"/>
                      <a:pt x="594922" y="674492"/>
                      <a:pt x="653918" y="830043"/>
                    </a:cubicBezTo>
                    <a:cubicBezTo>
                      <a:pt x="763124" y="1117962"/>
                      <a:pt x="726635" y="1440559"/>
                      <a:pt x="564867" y="1696461"/>
                    </a:cubicBezTo>
                    <a:cubicBezTo>
                      <a:pt x="554987" y="1712099"/>
                      <a:pt x="544735" y="1727453"/>
                      <a:pt x="534158" y="1742546"/>
                    </a:cubicBezTo>
                    <a:lnTo>
                      <a:pt x="546983" y="1765600"/>
                    </a:lnTo>
                    <a:cubicBezTo>
                      <a:pt x="639502" y="1636090"/>
                      <a:pt x="706155" y="1491356"/>
                      <a:pt x="731128" y="1329130"/>
                    </a:cubicBezTo>
                    <a:cubicBezTo>
                      <a:pt x="777169" y="1029935"/>
                      <a:pt x="685151" y="732158"/>
                      <a:pt x="471541" y="499921"/>
                    </a:cubicBezTo>
                    <a:cubicBezTo>
                      <a:pt x="351496" y="369343"/>
                      <a:pt x="214266" y="255362"/>
                      <a:pt x="100655" y="120399"/>
                    </a:cubicBezTo>
                    <a:lnTo>
                      <a:pt x="100655" y="120399"/>
                    </a:lnTo>
                    <a:close/>
                    <a:moveTo>
                      <a:pt x="2137" y="16451"/>
                    </a:moveTo>
                    <a:cubicBezTo>
                      <a:pt x="1330" y="19810"/>
                      <a:pt x="610" y="23626"/>
                      <a:pt x="0" y="27858"/>
                    </a:cubicBezTo>
                    <a:cubicBezTo>
                      <a:pt x="78496" y="245329"/>
                      <a:pt x="118343" y="279440"/>
                      <a:pt x="255705" y="469234"/>
                    </a:cubicBezTo>
                    <a:cubicBezTo>
                      <a:pt x="352303" y="602692"/>
                      <a:pt x="441616" y="741122"/>
                      <a:pt x="501551" y="889913"/>
                    </a:cubicBezTo>
                    <a:cubicBezTo>
                      <a:pt x="558585" y="1031506"/>
                      <a:pt x="587048" y="1179489"/>
                      <a:pt x="573373" y="1326120"/>
                    </a:cubicBezTo>
                    <a:cubicBezTo>
                      <a:pt x="569055" y="1372511"/>
                      <a:pt x="560941" y="1418291"/>
                      <a:pt x="549491" y="1463242"/>
                    </a:cubicBezTo>
                    <a:cubicBezTo>
                      <a:pt x="540373" y="1533537"/>
                      <a:pt x="521551" y="1602414"/>
                      <a:pt x="492719" y="1668042"/>
                    </a:cubicBezTo>
                    <a:lnTo>
                      <a:pt x="496186" y="1674258"/>
                    </a:lnTo>
                    <a:cubicBezTo>
                      <a:pt x="538520" y="1588347"/>
                      <a:pt x="569971" y="1497703"/>
                      <a:pt x="586764" y="1403656"/>
                    </a:cubicBezTo>
                    <a:cubicBezTo>
                      <a:pt x="640440" y="1103371"/>
                      <a:pt x="517451" y="810196"/>
                      <a:pt x="337930" y="547097"/>
                    </a:cubicBezTo>
                    <a:cubicBezTo>
                      <a:pt x="197929" y="341862"/>
                      <a:pt x="114613" y="247357"/>
                      <a:pt x="2137" y="16451"/>
                    </a:cubicBezTo>
                    <a:lnTo>
                      <a:pt x="2137" y="16451"/>
                    </a:lnTo>
                    <a:close/>
                  </a:path>
                </a:pathLst>
              </a:custGeom>
              <a:solidFill>
                <a:srgbClr val="288A65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86" name="Freeform: Shape 1885">
                <a:extLst>
                  <a:ext uri="{FF2B5EF4-FFF2-40B4-BE49-F238E27FC236}">
                    <a16:creationId xmlns:a16="http://schemas.microsoft.com/office/drawing/2014/main" id="{73B4D7AF-CBCC-4104-A8D4-7F678FC69A03}"/>
                  </a:ext>
                </a:extLst>
              </p:cNvPr>
              <p:cNvSpPr/>
              <p:nvPr/>
            </p:nvSpPr>
            <p:spPr>
              <a:xfrm>
                <a:off x="8278490" y="5469719"/>
                <a:ext cx="885959" cy="2017654"/>
              </a:xfrm>
              <a:custGeom>
                <a:avLst/>
                <a:gdLst>
                  <a:gd name="connsiteX0" fmla="*/ 821897 w 885959"/>
                  <a:gd name="connsiteY0" fmla="*/ 1136145 h 2017654"/>
                  <a:gd name="connsiteX1" fmla="*/ 636465 w 885959"/>
                  <a:gd name="connsiteY1" fmla="*/ 739022 h 2017654"/>
                  <a:gd name="connsiteX2" fmla="*/ 322177 w 885959"/>
                  <a:gd name="connsiteY2" fmla="*/ 406173 h 2017654"/>
                  <a:gd name="connsiteX3" fmla="*/ 154630 w 885959"/>
                  <a:gd name="connsiteY3" fmla="*/ 216619 h 2017654"/>
                  <a:gd name="connsiteX4" fmla="*/ 17508 w 885959"/>
                  <a:gd name="connsiteY4" fmla="*/ 3248 h 2017654"/>
                  <a:gd name="connsiteX5" fmla="*/ 16 w 885959"/>
                  <a:gd name="connsiteY5" fmla="*/ 10555 h 2017654"/>
                  <a:gd name="connsiteX6" fmla="*/ 2154 w 885959"/>
                  <a:gd name="connsiteY6" fmla="*/ 30708 h 2017654"/>
                  <a:gd name="connsiteX7" fmla="*/ 65033 w 885959"/>
                  <a:gd name="connsiteY7" fmla="*/ 519609 h 2017654"/>
                  <a:gd name="connsiteX8" fmla="*/ 310727 w 885959"/>
                  <a:gd name="connsiteY8" fmla="*/ 987551 h 2017654"/>
                  <a:gd name="connsiteX9" fmla="*/ 608591 w 885959"/>
                  <a:gd name="connsiteY9" fmla="*/ 1427597 h 2017654"/>
                  <a:gd name="connsiteX10" fmla="*/ 745735 w 885959"/>
                  <a:gd name="connsiteY10" fmla="*/ 1908690 h 2017654"/>
                  <a:gd name="connsiteX11" fmla="*/ 751623 w 885959"/>
                  <a:gd name="connsiteY11" fmla="*/ 1976237 h 2017654"/>
                  <a:gd name="connsiteX12" fmla="*/ 857600 w 885959"/>
                  <a:gd name="connsiteY12" fmla="*/ 2017655 h 2017654"/>
                  <a:gd name="connsiteX13" fmla="*/ 821897 w 885959"/>
                  <a:gd name="connsiteY13" fmla="*/ 1136145 h 2017654"/>
                  <a:gd name="connsiteX14" fmla="*/ 821897 w 885959"/>
                  <a:gd name="connsiteY14" fmla="*/ 1136145 h 201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5959" h="2017654">
                    <a:moveTo>
                      <a:pt x="821897" y="1136145"/>
                    </a:moveTo>
                    <a:cubicBezTo>
                      <a:pt x="778232" y="996515"/>
                      <a:pt x="715920" y="862883"/>
                      <a:pt x="636465" y="739022"/>
                    </a:cubicBezTo>
                    <a:cubicBezTo>
                      <a:pt x="552843" y="608726"/>
                      <a:pt x="435591" y="512804"/>
                      <a:pt x="322177" y="406173"/>
                    </a:cubicBezTo>
                    <a:cubicBezTo>
                      <a:pt x="260280" y="347983"/>
                      <a:pt x="203594" y="284711"/>
                      <a:pt x="154630" y="216619"/>
                    </a:cubicBezTo>
                    <a:cubicBezTo>
                      <a:pt x="105185" y="147829"/>
                      <a:pt x="69918" y="69530"/>
                      <a:pt x="17508" y="3248"/>
                    </a:cubicBezTo>
                    <a:cubicBezTo>
                      <a:pt x="11729" y="-4080"/>
                      <a:pt x="-508" y="2136"/>
                      <a:pt x="16" y="10555"/>
                    </a:cubicBezTo>
                    <a:cubicBezTo>
                      <a:pt x="431" y="17294"/>
                      <a:pt x="1215" y="24012"/>
                      <a:pt x="2154" y="30708"/>
                    </a:cubicBezTo>
                    <a:cubicBezTo>
                      <a:pt x="-2492" y="198604"/>
                      <a:pt x="15196" y="353501"/>
                      <a:pt x="65033" y="519609"/>
                    </a:cubicBezTo>
                    <a:cubicBezTo>
                      <a:pt x="116244" y="690297"/>
                      <a:pt x="200693" y="845304"/>
                      <a:pt x="310727" y="987551"/>
                    </a:cubicBezTo>
                    <a:cubicBezTo>
                      <a:pt x="420803" y="1129863"/>
                      <a:pt x="533782" y="1264368"/>
                      <a:pt x="608591" y="1427597"/>
                    </a:cubicBezTo>
                    <a:cubicBezTo>
                      <a:pt x="678494" y="1580117"/>
                      <a:pt x="726891" y="1741339"/>
                      <a:pt x="745735" y="1908690"/>
                    </a:cubicBezTo>
                    <a:cubicBezTo>
                      <a:pt x="748265" y="1931199"/>
                      <a:pt x="750206" y="1953729"/>
                      <a:pt x="751623" y="1976237"/>
                    </a:cubicBezTo>
                    <a:lnTo>
                      <a:pt x="857600" y="2017655"/>
                    </a:lnTo>
                    <a:cubicBezTo>
                      <a:pt x="902726" y="1709823"/>
                      <a:pt x="896248" y="1373943"/>
                      <a:pt x="821897" y="1136145"/>
                    </a:cubicBezTo>
                    <a:lnTo>
                      <a:pt x="821897" y="1136145"/>
                    </a:lnTo>
                    <a:close/>
                  </a:path>
                </a:pathLst>
              </a:custGeom>
              <a:solidFill>
                <a:srgbClr val="3EBB7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87" name="Freeform: Shape 1886">
                <a:extLst>
                  <a:ext uri="{FF2B5EF4-FFF2-40B4-BE49-F238E27FC236}">
                    <a16:creationId xmlns:a16="http://schemas.microsoft.com/office/drawing/2014/main" id="{A553B774-850D-4CCB-89EE-51AB98F14B63}"/>
                  </a:ext>
                </a:extLst>
              </p:cNvPr>
              <p:cNvSpPr/>
              <p:nvPr/>
            </p:nvSpPr>
            <p:spPr>
              <a:xfrm>
                <a:off x="8278510" y="5469675"/>
                <a:ext cx="885953" cy="2017633"/>
              </a:xfrm>
              <a:custGeom>
                <a:avLst/>
                <a:gdLst>
                  <a:gd name="connsiteX0" fmla="*/ 821877 w 885953"/>
                  <a:gd name="connsiteY0" fmla="*/ 1136189 h 2017633"/>
                  <a:gd name="connsiteX1" fmla="*/ 636423 w 885953"/>
                  <a:gd name="connsiteY1" fmla="*/ 739043 h 2017633"/>
                  <a:gd name="connsiteX2" fmla="*/ 322135 w 885953"/>
                  <a:gd name="connsiteY2" fmla="*/ 406195 h 2017633"/>
                  <a:gd name="connsiteX3" fmla="*/ 154610 w 885953"/>
                  <a:gd name="connsiteY3" fmla="*/ 216641 h 2017633"/>
                  <a:gd name="connsiteX4" fmla="*/ 17510 w 885953"/>
                  <a:gd name="connsiteY4" fmla="*/ 3248 h 2017633"/>
                  <a:gd name="connsiteX5" fmla="*/ 18 w 885953"/>
                  <a:gd name="connsiteY5" fmla="*/ 10555 h 2017633"/>
                  <a:gd name="connsiteX6" fmla="*/ 2177 w 885953"/>
                  <a:gd name="connsiteY6" fmla="*/ 30730 h 2017633"/>
                  <a:gd name="connsiteX7" fmla="*/ 1566 w 885953"/>
                  <a:gd name="connsiteY7" fmla="*/ 101766 h 2017633"/>
                  <a:gd name="connsiteX8" fmla="*/ 1566 w 885953"/>
                  <a:gd name="connsiteY8" fmla="*/ 101940 h 2017633"/>
                  <a:gd name="connsiteX9" fmla="*/ 1588 w 885953"/>
                  <a:gd name="connsiteY9" fmla="*/ 102006 h 2017633"/>
                  <a:gd name="connsiteX10" fmla="*/ 402463 w 885953"/>
                  <a:gd name="connsiteY10" fmla="*/ 814246 h 2017633"/>
                  <a:gd name="connsiteX11" fmla="*/ 709052 w 885953"/>
                  <a:gd name="connsiteY11" fmla="*/ 1376168 h 2017633"/>
                  <a:gd name="connsiteX12" fmla="*/ 823098 w 885953"/>
                  <a:gd name="connsiteY12" fmla="*/ 2004154 h 2017633"/>
                  <a:gd name="connsiteX13" fmla="*/ 857602 w 885953"/>
                  <a:gd name="connsiteY13" fmla="*/ 2017633 h 2017633"/>
                  <a:gd name="connsiteX14" fmla="*/ 821877 w 885953"/>
                  <a:gd name="connsiteY14" fmla="*/ 1136189 h 2017633"/>
                  <a:gd name="connsiteX15" fmla="*/ 821877 w 885953"/>
                  <a:gd name="connsiteY15" fmla="*/ 1136189 h 201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953" h="2017633">
                    <a:moveTo>
                      <a:pt x="821877" y="1136189"/>
                    </a:moveTo>
                    <a:cubicBezTo>
                      <a:pt x="778234" y="996537"/>
                      <a:pt x="715900" y="862926"/>
                      <a:pt x="636423" y="739043"/>
                    </a:cubicBezTo>
                    <a:cubicBezTo>
                      <a:pt x="552823" y="608770"/>
                      <a:pt x="435549" y="512848"/>
                      <a:pt x="322135" y="406195"/>
                    </a:cubicBezTo>
                    <a:cubicBezTo>
                      <a:pt x="260237" y="348005"/>
                      <a:pt x="203553" y="284733"/>
                      <a:pt x="154610" y="216641"/>
                    </a:cubicBezTo>
                    <a:cubicBezTo>
                      <a:pt x="105165" y="147851"/>
                      <a:pt x="69877" y="69530"/>
                      <a:pt x="17510" y="3248"/>
                    </a:cubicBezTo>
                    <a:cubicBezTo>
                      <a:pt x="11709" y="-4080"/>
                      <a:pt x="-528" y="2136"/>
                      <a:pt x="18" y="10555"/>
                    </a:cubicBezTo>
                    <a:cubicBezTo>
                      <a:pt x="432" y="17294"/>
                      <a:pt x="1195" y="24012"/>
                      <a:pt x="2177" y="30730"/>
                    </a:cubicBezTo>
                    <a:cubicBezTo>
                      <a:pt x="1522" y="54655"/>
                      <a:pt x="1283" y="78298"/>
                      <a:pt x="1566" y="101766"/>
                    </a:cubicBezTo>
                    <a:lnTo>
                      <a:pt x="1566" y="101940"/>
                    </a:lnTo>
                    <a:lnTo>
                      <a:pt x="1588" y="102006"/>
                    </a:lnTo>
                    <a:cubicBezTo>
                      <a:pt x="2134" y="109749"/>
                      <a:pt x="83704" y="434440"/>
                      <a:pt x="402463" y="814246"/>
                    </a:cubicBezTo>
                    <a:cubicBezTo>
                      <a:pt x="530338" y="966591"/>
                      <a:pt x="615485" y="1112633"/>
                      <a:pt x="709052" y="1376168"/>
                    </a:cubicBezTo>
                    <a:cubicBezTo>
                      <a:pt x="781745" y="1580880"/>
                      <a:pt x="826064" y="1798003"/>
                      <a:pt x="823098" y="2004154"/>
                    </a:cubicBezTo>
                    <a:lnTo>
                      <a:pt x="857602" y="2017633"/>
                    </a:lnTo>
                    <a:cubicBezTo>
                      <a:pt x="902728" y="1709867"/>
                      <a:pt x="896228" y="1373987"/>
                      <a:pt x="821877" y="1136189"/>
                    </a:cubicBezTo>
                    <a:lnTo>
                      <a:pt x="821877" y="1136189"/>
                    </a:lnTo>
                    <a:close/>
                  </a:path>
                </a:pathLst>
              </a:custGeom>
              <a:solidFill>
                <a:srgbClr val="40B17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88" name="Freeform: Shape 1887">
                <a:extLst>
                  <a:ext uri="{FF2B5EF4-FFF2-40B4-BE49-F238E27FC236}">
                    <a16:creationId xmlns:a16="http://schemas.microsoft.com/office/drawing/2014/main" id="{52D95A1A-936D-48A4-8846-74A53B965746}"/>
                  </a:ext>
                </a:extLst>
              </p:cNvPr>
              <p:cNvSpPr/>
              <p:nvPr/>
            </p:nvSpPr>
            <p:spPr>
              <a:xfrm>
                <a:off x="8278976" y="5569007"/>
                <a:ext cx="821956" cy="1904647"/>
              </a:xfrm>
              <a:custGeom>
                <a:avLst/>
                <a:gdLst>
                  <a:gd name="connsiteX0" fmla="*/ 1232 w 821956"/>
                  <a:gd name="connsiteY0" fmla="*/ 2914 h 1904647"/>
                  <a:gd name="connsiteX1" fmla="*/ 3588 w 821956"/>
                  <a:gd name="connsiteY1" fmla="*/ 71093 h 1904647"/>
                  <a:gd name="connsiteX2" fmla="*/ 419185 w 821956"/>
                  <a:gd name="connsiteY2" fmla="*/ 755677 h 1904647"/>
                  <a:gd name="connsiteX3" fmla="*/ 686558 w 821956"/>
                  <a:gd name="connsiteY3" fmla="*/ 1213499 h 1904647"/>
                  <a:gd name="connsiteX4" fmla="*/ 790659 w 821956"/>
                  <a:gd name="connsiteY4" fmla="*/ 1745214 h 1904647"/>
                  <a:gd name="connsiteX5" fmla="*/ 796373 w 821956"/>
                  <a:gd name="connsiteY5" fmla="*/ 1894637 h 1904647"/>
                  <a:gd name="connsiteX6" fmla="*/ 821957 w 821956"/>
                  <a:gd name="connsiteY6" fmla="*/ 1904648 h 1904647"/>
                  <a:gd name="connsiteX7" fmla="*/ 742370 w 821956"/>
                  <a:gd name="connsiteY7" fmla="*/ 1302834 h 1904647"/>
                  <a:gd name="connsiteX8" fmla="*/ 208212 w 821956"/>
                  <a:gd name="connsiteY8" fmla="*/ 428216 h 1904647"/>
                  <a:gd name="connsiteX9" fmla="*/ 1232 w 821956"/>
                  <a:gd name="connsiteY9" fmla="*/ 2914 h 1904647"/>
                  <a:gd name="connsiteX10" fmla="*/ 1232 w 821956"/>
                  <a:gd name="connsiteY10" fmla="*/ 2914 h 190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1956" h="1904647">
                    <a:moveTo>
                      <a:pt x="1232" y="2914"/>
                    </a:moveTo>
                    <a:cubicBezTo>
                      <a:pt x="1559" y="25749"/>
                      <a:pt x="2322" y="48476"/>
                      <a:pt x="3588" y="71093"/>
                    </a:cubicBezTo>
                    <a:cubicBezTo>
                      <a:pt x="77874" y="325359"/>
                      <a:pt x="261801" y="544008"/>
                      <a:pt x="419185" y="755677"/>
                    </a:cubicBezTo>
                    <a:cubicBezTo>
                      <a:pt x="525663" y="898862"/>
                      <a:pt x="624245" y="1047217"/>
                      <a:pt x="686558" y="1213499"/>
                    </a:cubicBezTo>
                    <a:cubicBezTo>
                      <a:pt x="750135" y="1383162"/>
                      <a:pt x="779056" y="1563795"/>
                      <a:pt x="790659" y="1745214"/>
                    </a:cubicBezTo>
                    <a:cubicBezTo>
                      <a:pt x="793843" y="1794920"/>
                      <a:pt x="795587" y="1844757"/>
                      <a:pt x="796373" y="1894637"/>
                    </a:cubicBezTo>
                    <a:lnTo>
                      <a:pt x="821957" y="1904648"/>
                    </a:lnTo>
                    <a:cubicBezTo>
                      <a:pt x="820386" y="1699849"/>
                      <a:pt x="799492" y="1496489"/>
                      <a:pt x="742370" y="1302834"/>
                    </a:cubicBezTo>
                    <a:cubicBezTo>
                      <a:pt x="643504" y="967609"/>
                      <a:pt x="402107" y="714085"/>
                      <a:pt x="208212" y="428216"/>
                    </a:cubicBezTo>
                    <a:cubicBezTo>
                      <a:pt x="141299" y="329524"/>
                      <a:pt x="-15431" y="-36192"/>
                      <a:pt x="1232" y="2914"/>
                    </a:cubicBezTo>
                    <a:lnTo>
                      <a:pt x="1232" y="2914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89" name="Freeform: Shape 1888">
                <a:extLst>
                  <a:ext uri="{FF2B5EF4-FFF2-40B4-BE49-F238E27FC236}">
                    <a16:creationId xmlns:a16="http://schemas.microsoft.com/office/drawing/2014/main" id="{2B3A81E0-36B7-4878-B25E-788081B8A088}"/>
                  </a:ext>
                </a:extLst>
              </p:cNvPr>
              <p:cNvSpPr/>
              <p:nvPr/>
            </p:nvSpPr>
            <p:spPr>
              <a:xfrm>
                <a:off x="8283348" y="5469848"/>
                <a:ext cx="849647" cy="2016107"/>
              </a:xfrm>
              <a:custGeom>
                <a:avLst/>
                <a:gdLst>
                  <a:gd name="connsiteX0" fmla="*/ 4318 w 849647"/>
                  <a:gd name="connsiteY0" fmla="*/ 0 h 2016107"/>
                  <a:gd name="connsiteX1" fmla="*/ 0 w 849647"/>
                  <a:gd name="connsiteY1" fmla="*/ 1701 h 2016107"/>
                  <a:gd name="connsiteX2" fmla="*/ 168639 w 849647"/>
                  <a:gd name="connsiteY2" fmla="*/ 305716 h 2016107"/>
                  <a:gd name="connsiteX3" fmla="*/ 450734 w 849647"/>
                  <a:gd name="connsiteY3" fmla="*/ 613351 h 2016107"/>
                  <a:gd name="connsiteX4" fmla="*/ 654465 w 849647"/>
                  <a:gd name="connsiteY4" fmla="*/ 996429 h 2016107"/>
                  <a:gd name="connsiteX5" fmla="*/ 825894 w 849647"/>
                  <a:gd name="connsiteY5" fmla="*/ 2006991 h 2016107"/>
                  <a:gd name="connsiteX6" fmla="*/ 849210 w 849647"/>
                  <a:gd name="connsiteY6" fmla="*/ 2016108 h 2016107"/>
                  <a:gd name="connsiteX7" fmla="*/ 739067 w 849647"/>
                  <a:gd name="connsiteY7" fmla="*/ 1129996 h 2016107"/>
                  <a:gd name="connsiteX8" fmla="*/ 530015 w 849647"/>
                  <a:gd name="connsiteY8" fmla="*/ 686591 h 2016107"/>
                  <a:gd name="connsiteX9" fmla="*/ 266065 w 849647"/>
                  <a:gd name="connsiteY9" fmla="*/ 375575 h 2016107"/>
                  <a:gd name="connsiteX10" fmla="*/ 4318 w 849647"/>
                  <a:gd name="connsiteY10" fmla="*/ 0 h 2016107"/>
                  <a:gd name="connsiteX11" fmla="*/ 4318 w 849647"/>
                  <a:gd name="connsiteY11" fmla="*/ 0 h 201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647" h="2016107">
                    <a:moveTo>
                      <a:pt x="4318" y="0"/>
                    </a:moveTo>
                    <a:cubicBezTo>
                      <a:pt x="2792" y="262"/>
                      <a:pt x="1309" y="851"/>
                      <a:pt x="0" y="1701"/>
                    </a:cubicBezTo>
                    <a:cubicBezTo>
                      <a:pt x="33065" y="115333"/>
                      <a:pt x="91582" y="213851"/>
                      <a:pt x="168639" y="305716"/>
                    </a:cubicBezTo>
                    <a:cubicBezTo>
                      <a:pt x="257843" y="412042"/>
                      <a:pt x="368857" y="501530"/>
                      <a:pt x="450734" y="613351"/>
                    </a:cubicBezTo>
                    <a:cubicBezTo>
                      <a:pt x="536100" y="729950"/>
                      <a:pt x="595096" y="866134"/>
                      <a:pt x="654465" y="996429"/>
                    </a:cubicBezTo>
                    <a:cubicBezTo>
                      <a:pt x="811587" y="1341273"/>
                      <a:pt x="838740" y="1655190"/>
                      <a:pt x="825894" y="2006991"/>
                    </a:cubicBezTo>
                    <a:lnTo>
                      <a:pt x="849210" y="2016108"/>
                    </a:lnTo>
                    <a:cubicBezTo>
                      <a:pt x="854248" y="1702671"/>
                      <a:pt x="815687" y="1315689"/>
                      <a:pt x="739067" y="1129996"/>
                    </a:cubicBezTo>
                    <a:cubicBezTo>
                      <a:pt x="682970" y="993986"/>
                      <a:pt x="604278" y="814116"/>
                      <a:pt x="530015" y="686591"/>
                    </a:cubicBezTo>
                    <a:cubicBezTo>
                      <a:pt x="460548" y="567332"/>
                      <a:pt x="362249" y="475052"/>
                      <a:pt x="266065" y="375575"/>
                    </a:cubicBezTo>
                    <a:cubicBezTo>
                      <a:pt x="160089" y="265956"/>
                      <a:pt x="56969" y="142683"/>
                      <a:pt x="4318" y="0"/>
                    </a:cubicBezTo>
                    <a:lnTo>
                      <a:pt x="4318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90" name="Freeform: Shape 1889">
                <a:extLst>
                  <a:ext uri="{FF2B5EF4-FFF2-40B4-BE49-F238E27FC236}">
                    <a16:creationId xmlns:a16="http://schemas.microsoft.com/office/drawing/2014/main" id="{AEDDABDF-EACB-41B6-81B4-CB58018E08E2}"/>
                  </a:ext>
                </a:extLst>
              </p:cNvPr>
              <p:cNvSpPr/>
              <p:nvPr/>
            </p:nvSpPr>
            <p:spPr>
              <a:xfrm>
                <a:off x="8283196" y="5650852"/>
                <a:ext cx="752414" cy="1797218"/>
              </a:xfrm>
              <a:custGeom>
                <a:avLst/>
                <a:gdLst>
                  <a:gd name="connsiteX0" fmla="*/ 0 w 752414"/>
                  <a:gd name="connsiteY0" fmla="*/ 0 h 1797218"/>
                  <a:gd name="connsiteX1" fmla="*/ 15049 w 752414"/>
                  <a:gd name="connsiteY1" fmla="*/ 138779 h 1797218"/>
                  <a:gd name="connsiteX2" fmla="*/ 351430 w 752414"/>
                  <a:gd name="connsiteY2" fmla="*/ 699939 h 1797218"/>
                  <a:gd name="connsiteX3" fmla="*/ 663079 w 752414"/>
                  <a:gd name="connsiteY3" fmla="*/ 1392440 h 1797218"/>
                  <a:gd name="connsiteX4" fmla="*/ 741030 w 752414"/>
                  <a:gd name="connsiteY4" fmla="*/ 1727513 h 1797218"/>
                  <a:gd name="connsiteX5" fmla="*/ 746918 w 752414"/>
                  <a:gd name="connsiteY5" fmla="*/ 1795060 h 1797218"/>
                  <a:gd name="connsiteX6" fmla="*/ 752414 w 752414"/>
                  <a:gd name="connsiteY6" fmla="*/ 1797219 h 1797218"/>
                  <a:gd name="connsiteX7" fmla="*/ 637015 w 752414"/>
                  <a:gd name="connsiteY7" fmla="*/ 1190018 h 1797218"/>
                  <a:gd name="connsiteX8" fmla="*/ 447462 w 752414"/>
                  <a:gd name="connsiteY8" fmla="*/ 788881 h 1797218"/>
                  <a:gd name="connsiteX9" fmla="*/ 171190 w 752414"/>
                  <a:gd name="connsiteY9" fmla="*/ 381703 h 1797218"/>
                  <a:gd name="connsiteX10" fmla="*/ 0 w 752414"/>
                  <a:gd name="connsiteY10" fmla="*/ 0 h 1797218"/>
                  <a:gd name="connsiteX11" fmla="*/ 0 w 752414"/>
                  <a:gd name="connsiteY11" fmla="*/ 0 h 179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14" h="1797218">
                    <a:moveTo>
                      <a:pt x="0" y="0"/>
                    </a:moveTo>
                    <a:cubicBezTo>
                      <a:pt x="2922" y="46631"/>
                      <a:pt x="7896" y="92847"/>
                      <a:pt x="15049" y="138779"/>
                    </a:cubicBezTo>
                    <a:cubicBezTo>
                      <a:pt x="86631" y="343361"/>
                      <a:pt x="232433" y="525063"/>
                      <a:pt x="351430" y="699939"/>
                    </a:cubicBezTo>
                    <a:cubicBezTo>
                      <a:pt x="495663" y="911870"/>
                      <a:pt x="602337" y="1144064"/>
                      <a:pt x="663079" y="1392440"/>
                    </a:cubicBezTo>
                    <a:cubicBezTo>
                      <a:pt x="701247" y="1500685"/>
                      <a:pt x="728096" y="1612681"/>
                      <a:pt x="741030" y="1727513"/>
                    </a:cubicBezTo>
                    <a:cubicBezTo>
                      <a:pt x="743559" y="1750021"/>
                      <a:pt x="745501" y="1772551"/>
                      <a:pt x="746918" y="1795060"/>
                    </a:cubicBezTo>
                    <a:lnTo>
                      <a:pt x="752414" y="1797219"/>
                    </a:lnTo>
                    <a:cubicBezTo>
                      <a:pt x="746177" y="1588210"/>
                      <a:pt x="703166" y="1381513"/>
                      <a:pt x="637015" y="1190018"/>
                    </a:cubicBezTo>
                    <a:cubicBezTo>
                      <a:pt x="588575" y="1049777"/>
                      <a:pt x="525020" y="915294"/>
                      <a:pt x="447462" y="788881"/>
                    </a:cubicBezTo>
                    <a:cubicBezTo>
                      <a:pt x="361769" y="649164"/>
                      <a:pt x="259893" y="519589"/>
                      <a:pt x="171190" y="381703"/>
                    </a:cubicBezTo>
                    <a:cubicBezTo>
                      <a:pt x="94482" y="262466"/>
                      <a:pt x="33479" y="13638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A9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91" name="Freeform: Shape 1890">
                <a:extLst>
                  <a:ext uri="{FF2B5EF4-FFF2-40B4-BE49-F238E27FC236}">
                    <a16:creationId xmlns:a16="http://schemas.microsoft.com/office/drawing/2014/main" id="{CEC7C70C-1A3D-4FEE-AB1E-684FE6B9935A}"/>
                  </a:ext>
                </a:extLst>
              </p:cNvPr>
              <p:cNvSpPr/>
              <p:nvPr/>
            </p:nvSpPr>
            <p:spPr>
              <a:xfrm>
                <a:off x="7890712" y="6505234"/>
                <a:ext cx="501386" cy="582183"/>
              </a:xfrm>
              <a:custGeom>
                <a:avLst/>
                <a:gdLst>
                  <a:gd name="connsiteX0" fmla="*/ 21664 w 501386"/>
                  <a:gd name="connsiteY0" fmla="*/ 13300 h 582183"/>
                  <a:gd name="connsiteX1" fmla="*/ 182122 w 501386"/>
                  <a:gd name="connsiteY1" fmla="*/ 117380 h 582183"/>
                  <a:gd name="connsiteX2" fmla="*/ 213246 w 501386"/>
                  <a:gd name="connsiteY2" fmla="*/ 237075 h 582183"/>
                  <a:gd name="connsiteX3" fmla="*/ 215274 w 501386"/>
                  <a:gd name="connsiteY3" fmla="*/ 297839 h 582183"/>
                  <a:gd name="connsiteX4" fmla="*/ 211480 w 501386"/>
                  <a:gd name="connsiteY4" fmla="*/ 340631 h 582183"/>
                  <a:gd name="connsiteX5" fmla="*/ 212068 w 501386"/>
                  <a:gd name="connsiteY5" fmla="*/ 354480 h 582183"/>
                  <a:gd name="connsiteX6" fmla="*/ 205874 w 501386"/>
                  <a:gd name="connsiteY6" fmla="*/ 363662 h 582183"/>
                  <a:gd name="connsiteX7" fmla="*/ 207379 w 501386"/>
                  <a:gd name="connsiteY7" fmla="*/ 399649 h 582183"/>
                  <a:gd name="connsiteX8" fmla="*/ 206376 w 501386"/>
                  <a:gd name="connsiteY8" fmla="*/ 403641 h 582183"/>
                  <a:gd name="connsiteX9" fmla="*/ 208906 w 501386"/>
                  <a:gd name="connsiteY9" fmla="*/ 409966 h 582183"/>
                  <a:gd name="connsiteX10" fmla="*/ 335297 w 501386"/>
                  <a:gd name="connsiteY10" fmla="*/ 158972 h 582183"/>
                  <a:gd name="connsiteX11" fmla="*/ 496018 w 501386"/>
                  <a:gd name="connsiteY11" fmla="*/ 201000 h 582183"/>
                  <a:gd name="connsiteX12" fmla="*/ 419594 w 501386"/>
                  <a:gd name="connsiteY12" fmla="*/ 295396 h 582183"/>
                  <a:gd name="connsiteX13" fmla="*/ 244282 w 501386"/>
                  <a:gd name="connsiteY13" fmla="*/ 495222 h 582183"/>
                  <a:gd name="connsiteX14" fmla="*/ 230650 w 501386"/>
                  <a:gd name="connsiteY14" fmla="*/ 571471 h 582183"/>
                  <a:gd name="connsiteX15" fmla="*/ 206070 w 501386"/>
                  <a:gd name="connsiteY15" fmla="*/ 569465 h 582183"/>
                  <a:gd name="connsiteX16" fmla="*/ 220683 w 501386"/>
                  <a:gd name="connsiteY16" fmla="*/ 487240 h 582183"/>
                  <a:gd name="connsiteX17" fmla="*/ 219899 w 501386"/>
                  <a:gd name="connsiteY17" fmla="*/ 481482 h 582183"/>
                  <a:gd name="connsiteX18" fmla="*/ 221796 w 501386"/>
                  <a:gd name="connsiteY18" fmla="*/ 469224 h 582183"/>
                  <a:gd name="connsiteX19" fmla="*/ 215166 w 501386"/>
                  <a:gd name="connsiteY19" fmla="*/ 467698 h 582183"/>
                  <a:gd name="connsiteX20" fmla="*/ 211916 w 501386"/>
                  <a:gd name="connsiteY20" fmla="*/ 480042 h 582183"/>
                  <a:gd name="connsiteX21" fmla="*/ 196627 w 501386"/>
                  <a:gd name="connsiteY21" fmla="*/ 476749 h 582183"/>
                  <a:gd name="connsiteX22" fmla="*/ 174904 w 501386"/>
                  <a:gd name="connsiteY22" fmla="*/ 404186 h 582183"/>
                  <a:gd name="connsiteX23" fmla="*/ 145546 w 501386"/>
                  <a:gd name="connsiteY23" fmla="*/ 339431 h 582183"/>
                  <a:gd name="connsiteX24" fmla="*/ 69014 w 501386"/>
                  <a:gd name="connsiteY24" fmla="*/ 207631 h 582183"/>
                  <a:gd name="connsiteX25" fmla="*/ 21664 w 501386"/>
                  <a:gd name="connsiteY25" fmla="*/ 13300 h 582183"/>
                  <a:gd name="connsiteX26" fmla="*/ 21664 w 501386"/>
                  <a:gd name="connsiteY26" fmla="*/ 13300 h 58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1386" h="582183">
                    <a:moveTo>
                      <a:pt x="21664" y="13300"/>
                    </a:moveTo>
                    <a:cubicBezTo>
                      <a:pt x="87575" y="-37583"/>
                      <a:pt x="156582" y="70662"/>
                      <a:pt x="182122" y="117380"/>
                    </a:cubicBezTo>
                    <a:cubicBezTo>
                      <a:pt x="202559" y="154784"/>
                      <a:pt x="210694" y="194806"/>
                      <a:pt x="213246" y="237075"/>
                    </a:cubicBezTo>
                    <a:cubicBezTo>
                      <a:pt x="214467" y="257315"/>
                      <a:pt x="215035" y="277577"/>
                      <a:pt x="215274" y="297839"/>
                    </a:cubicBezTo>
                    <a:cubicBezTo>
                      <a:pt x="215405" y="309202"/>
                      <a:pt x="219572" y="330336"/>
                      <a:pt x="211480" y="340631"/>
                    </a:cubicBezTo>
                    <a:cubicBezTo>
                      <a:pt x="211676" y="345232"/>
                      <a:pt x="211916" y="349834"/>
                      <a:pt x="212068" y="354480"/>
                    </a:cubicBezTo>
                    <a:cubicBezTo>
                      <a:pt x="212221" y="359518"/>
                      <a:pt x="209473" y="362485"/>
                      <a:pt x="205874" y="363662"/>
                    </a:cubicBezTo>
                    <a:cubicBezTo>
                      <a:pt x="206485" y="375636"/>
                      <a:pt x="207008" y="387632"/>
                      <a:pt x="207379" y="399649"/>
                    </a:cubicBezTo>
                    <a:cubicBezTo>
                      <a:pt x="207423" y="401198"/>
                      <a:pt x="207031" y="402507"/>
                      <a:pt x="206376" y="403641"/>
                    </a:cubicBezTo>
                    <a:cubicBezTo>
                      <a:pt x="207248" y="405756"/>
                      <a:pt x="208121" y="407894"/>
                      <a:pt x="208906" y="409966"/>
                    </a:cubicBezTo>
                    <a:cubicBezTo>
                      <a:pt x="213399" y="316334"/>
                      <a:pt x="271066" y="218710"/>
                      <a:pt x="335297" y="158972"/>
                    </a:cubicBezTo>
                    <a:cubicBezTo>
                      <a:pt x="428144" y="72603"/>
                      <a:pt x="525506" y="123464"/>
                      <a:pt x="496018" y="201000"/>
                    </a:cubicBezTo>
                    <a:cubicBezTo>
                      <a:pt x="481950" y="238013"/>
                      <a:pt x="448319" y="269550"/>
                      <a:pt x="419594" y="295396"/>
                    </a:cubicBezTo>
                    <a:cubicBezTo>
                      <a:pt x="351327" y="356857"/>
                      <a:pt x="276408" y="405625"/>
                      <a:pt x="244282" y="495222"/>
                    </a:cubicBezTo>
                    <a:cubicBezTo>
                      <a:pt x="239767" y="520653"/>
                      <a:pt x="235274" y="546062"/>
                      <a:pt x="230650" y="571471"/>
                    </a:cubicBezTo>
                    <a:cubicBezTo>
                      <a:pt x="227838" y="586935"/>
                      <a:pt x="203344" y="585125"/>
                      <a:pt x="206070" y="569465"/>
                    </a:cubicBezTo>
                    <a:cubicBezTo>
                      <a:pt x="210847" y="542049"/>
                      <a:pt x="215755" y="514634"/>
                      <a:pt x="220683" y="487240"/>
                    </a:cubicBezTo>
                    <a:cubicBezTo>
                      <a:pt x="219963" y="485560"/>
                      <a:pt x="219615" y="483641"/>
                      <a:pt x="219899" y="481482"/>
                    </a:cubicBezTo>
                    <a:cubicBezTo>
                      <a:pt x="220421" y="477338"/>
                      <a:pt x="221054" y="473259"/>
                      <a:pt x="221796" y="469224"/>
                    </a:cubicBezTo>
                    <a:cubicBezTo>
                      <a:pt x="219462" y="469726"/>
                      <a:pt x="217019" y="469246"/>
                      <a:pt x="215166" y="467698"/>
                    </a:cubicBezTo>
                    <a:cubicBezTo>
                      <a:pt x="214336" y="471711"/>
                      <a:pt x="213312" y="475789"/>
                      <a:pt x="211916" y="480042"/>
                    </a:cubicBezTo>
                    <a:cubicBezTo>
                      <a:pt x="209058" y="488679"/>
                      <a:pt x="196147" y="485539"/>
                      <a:pt x="196627" y="476749"/>
                    </a:cubicBezTo>
                    <a:cubicBezTo>
                      <a:pt x="197957" y="452321"/>
                      <a:pt x="184347" y="425953"/>
                      <a:pt x="174904" y="404186"/>
                    </a:cubicBezTo>
                    <a:cubicBezTo>
                      <a:pt x="165460" y="382463"/>
                      <a:pt x="155841" y="360783"/>
                      <a:pt x="145546" y="339431"/>
                    </a:cubicBezTo>
                    <a:cubicBezTo>
                      <a:pt x="123365" y="293433"/>
                      <a:pt x="96168" y="250772"/>
                      <a:pt x="69014" y="207631"/>
                    </a:cubicBezTo>
                    <a:cubicBezTo>
                      <a:pt x="42471" y="165493"/>
                      <a:pt x="-38315" y="59625"/>
                      <a:pt x="21664" y="13300"/>
                    </a:cubicBezTo>
                    <a:lnTo>
                      <a:pt x="21664" y="13300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92" name="Freeform: Shape 1891">
                <a:extLst>
                  <a:ext uri="{FF2B5EF4-FFF2-40B4-BE49-F238E27FC236}">
                    <a16:creationId xmlns:a16="http://schemas.microsoft.com/office/drawing/2014/main" id="{CDA756F5-EA27-4296-B43C-99125FB2FC1E}"/>
                  </a:ext>
                </a:extLst>
              </p:cNvPr>
              <p:cNvSpPr/>
              <p:nvPr/>
            </p:nvSpPr>
            <p:spPr>
              <a:xfrm>
                <a:off x="7890712" y="6512864"/>
                <a:ext cx="206131" cy="443448"/>
              </a:xfrm>
              <a:custGeom>
                <a:avLst/>
                <a:gdLst>
                  <a:gd name="connsiteX0" fmla="*/ 21664 w 206131"/>
                  <a:gd name="connsiteY0" fmla="*/ 5692 h 443448"/>
                  <a:gd name="connsiteX1" fmla="*/ 30170 w 206131"/>
                  <a:gd name="connsiteY1" fmla="*/ 0 h 443448"/>
                  <a:gd name="connsiteX2" fmla="*/ 205874 w 206131"/>
                  <a:gd name="connsiteY2" fmla="*/ 356033 h 443448"/>
                  <a:gd name="connsiteX3" fmla="*/ 193464 w 206131"/>
                  <a:gd name="connsiteY3" fmla="*/ 443449 h 443448"/>
                  <a:gd name="connsiteX4" fmla="*/ 174882 w 206131"/>
                  <a:gd name="connsiteY4" fmla="*/ 396556 h 443448"/>
                  <a:gd name="connsiteX5" fmla="*/ 145525 w 206131"/>
                  <a:gd name="connsiteY5" fmla="*/ 331801 h 443448"/>
                  <a:gd name="connsiteX6" fmla="*/ 69014 w 206131"/>
                  <a:gd name="connsiteY6" fmla="*/ 199979 h 443448"/>
                  <a:gd name="connsiteX7" fmla="*/ 21664 w 206131"/>
                  <a:gd name="connsiteY7" fmla="*/ 5692 h 443448"/>
                  <a:gd name="connsiteX8" fmla="*/ 21664 w 206131"/>
                  <a:gd name="connsiteY8" fmla="*/ 5692 h 44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131" h="443448">
                    <a:moveTo>
                      <a:pt x="21664" y="5692"/>
                    </a:moveTo>
                    <a:cubicBezTo>
                      <a:pt x="24499" y="3511"/>
                      <a:pt x="27335" y="1614"/>
                      <a:pt x="30170" y="0"/>
                    </a:cubicBezTo>
                    <a:cubicBezTo>
                      <a:pt x="169866" y="163120"/>
                      <a:pt x="205874" y="356033"/>
                      <a:pt x="205874" y="356033"/>
                    </a:cubicBezTo>
                    <a:cubicBezTo>
                      <a:pt x="207248" y="394441"/>
                      <a:pt x="203126" y="424037"/>
                      <a:pt x="193464" y="443449"/>
                    </a:cubicBezTo>
                    <a:cubicBezTo>
                      <a:pt x="189081" y="427069"/>
                      <a:pt x="181098" y="410820"/>
                      <a:pt x="174882" y="396556"/>
                    </a:cubicBezTo>
                    <a:cubicBezTo>
                      <a:pt x="165438" y="374811"/>
                      <a:pt x="155820" y="353154"/>
                      <a:pt x="145525" y="331801"/>
                    </a:cubicBezTo>
                    <a:cubicBezTo>
                      <a:pt x="123344" y="285803"/>
                      <a:pt x="96146" y="243142"/>
                      <a:pt x="69014" y="199979"/>
                    </a:cubicBezTo>
                    <a:cubicBezTo>
                      <a:pt x="42471" y="157864"/>
                      <a:pt x="-38315" y="51996"/>
                      <a:pt x="21664" y="5692"/>
                    </a:cubicBezTo>
                    <a:lnTo>
                      <a:pt x="21664" y="5692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93" name="Freeform: Shape 1892">
                <a:extLst>
                  <a:ext uri="{FF2B5EF4-FFF2-40B4-BE49-F238E27FC236}">
                    <a16:creationId xmlns:a16="http://schemas.microsoft.com/office/drawing/2014/main" id="{A9DBA466-1094-436B-8EBF-B2512C12AE0D}"/>
                  </a:ext>
                </a:extLst>
              </p:cNvPr>
              <p:cNvSpPr/>
              <p:nvPr/>
            </p:nvSpPr>
            <p:spPr>
              <a:xfrm>
                <a:off x="8053205" y="6619061"/>
                <a:ext cx="323404" cy="373347"/>
              </a:xfrm>
              <a:custGeom>
                <a:avLst/>
                <a:gdLst>
                  <a:gd name="connsiteX0" fmla="*/ 48398 w 323404"/>
                  <a:gd name="connsiteY0" fmla="*/ 97468 h 373347"/>
                  <a:gd name="connsiteX1" fmla="*/ 50731 w 323404"/>
                  <a:gd name="connsiteY1" fmla="*/ 123248 h 373347"/>
                  <a:gd name="connsiteX2" fmla="*/ 52760 w 323404"/>
                  <a:gd name="connsiteY2" fmla="*/ 183990 h 373347"/>
                  <a:gd name="connsiteX3" fmla="*/ 48965 w 323404"/>
                  <a:gd name="connsiteY3" fmla="*/ 226782 h 373347"/>
                  <a:gd name="connsiteX4" fmla="*/ 49554 w 323404"/>
                  <a:gd name="connsiteY4" fmla="*/ 240610 h 373347"/>
                  <a:gd name="connsiteX5" fmla="*/ 43360 w 323404"/>
                  <a:gd name="connsiteY5" fmla="*/ 249814 h 373347"/>
                  <a:gd name="connsiteX6" fmla="*/ 44865 w 323404"/>
                  <a:gd name="connsiteY6" fmla="*/ 285801 h 373347"/>
                  <a:gd name="connsiteX7" fmla="*/ 43861 w 323404"/>
                  <a:gd name="connsiteY7" fmla="*/ 289771 h 373347"/>
                  <a:gd name="connsiteX8" fmla="*/ 46391 w 323404"/>
                  <a:gd name="connsiteY8" fmla="*/ 296096 h 373347"/>
                  <a:gd name="connsiteX9" fmla="*/ 172782 w 323404"/>
                  <a:gd name="connsiteY9" fmla="*/ 45102 h 373347"/>
                  <a:gd name="connsiteX10" fmla="*/ 323405 w 323404"/>
                  <a:gd name="connsiteY10" fmla="*/ 20194 h 373347"/>
                  <a:gd name="connsiteX11" fmla="*/ 58169 w 323404"/>
                  <a:gd name="connsiteY11" fmla="*/ 373348 h 373347"/>
                  <a:gd name="connsiteX12" fmla="*/ 57383 w 323404"/>
                  <a:gd name="connsiteY12" fmla="*/ 367612 h 373347"/>
                  <a:gd name="connsiteX13" fmla="*/ 59281 w 323404"/>
                  <a:gd name="connsiteY13" fmla="*/ 355332 h 373347"/>
                  <a:gd name="connsiteX14" fmla="*/ 52673 w 323404"/>
                  <a:gd name="connsiteY14" fmla="*/ 353806 h 373347"/>
                  <a:gd name="connsiteX15" fmla="*/ 49401 w 323404"/>
                  <a:gd name="connsiteY15" fmla="*/ 366151 h 373347"/>
                  <a:gd name="connsiteX16" fmla="*/ 34134 w 323404"/>
                  <a:gd name="connsiteY16" fmla="*/ 362879 h 373347"/>
                  <a:gd name="connsiteX17" fmla="*/ 12389 w 323404"/>
                  <a:gd name="connsiteY17" fmla="*/ 290316 h 373347"/>
                  <a:gd name="connsiteX18" fmla="*/ 0 w 323404"/>
                  <a:gd name="connsiteY18" fmla="*/ 262180 h 373347"/>
                  <a:gd name="connsiteX19" fmla="*/ 48398 w 323404"/>
                  <a:gd name="connsiteY19" fmla="*/ 97468 h 373347"/>
                  <a:gd name="connsiteX20" fmla="*/ 48398 w 323404"/>
                  <a:gd name="connsiteY20" fmla="*/ 97468 h 37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3404" h="373347">
                    <a:moveTo>
                      <a:pt x="48398" y="97468"/>
                    </a:moveTo>
                    <a:cubicBezTo>
                      <a:pt x="49466" y="105953"/>
                      <a:pt x="50208" y="114568"/>
                      <a:pt x="50731" y="123248"/>
                    </a:cubicBezTo>
                    <a:cubicBezTo>
                      <a:pt x="51953" y="143466"/>
                      <a:pt x="52520" y="163728"/>
                      <a:pt x="52760" y="183990"/>
                    </a:cubicBezTo>
                    <a:cubicBezTo>
                      <a:pt x="52890" y="195353"/>
                      <a:pt x="57035" y="216488"/>
                      <a:pt x="48965" y="226782"/>
                    </a:cubicBezTo>
                    <a:cubicBezTo>
                      <a:pt x="49161" y="231384"/>
                      <a:pt x="49423" y="236008"/>
                      <a:pt x="49554" y="240610"/>
                    </a:cubicBezTo>
                    <a:cubicBezTo>
                      <a:pt x="49706" y="245648"/>
                      <a:pt x="46958" y="248614"/>
                      <a:pt x="43360" y="249814"/>
                    </a:cubicBezTo>
                    <a:cubicBezTo>
                      <a:pt x="43949" y="261788"/>
                      <a:pt x="44494" y="273783"/>
                      <a:pt x="44865" y="285801"/>
                    </a:cubicBezTo>
                    <a:cubicBezTo>
                      <a:pt x="44908" y="287350"/>
                      <a:pt x="44494" y="288680"/>
                      <a:pt x="43861" y="289771"/>
                    </a:cubicBezTo>
                    <a:cubicBezTo>
                      <a:pt x="44734" y="291908"/>
                      <a:pt x="45606" y="294045"/>
                      <a:pt x="46391" y="296096"/>
                    </a:cubicBezTo>
                    <a:cubicBezTo>
                      <a:pt x="50884" y="202485"/>
                      <a:pt x="108550" y="104840"/>
                      <a:pt x="172782" y="45102"/>
                    </a:cubicBezTo>
                    <a:cubicBezTo>
                      <a:pt x="233088" y="-10995"/>
                      <a:pt x="295270" y="-9184"/>
                      <a:pt x="323405" y="20194"/>
                    </a:cubicBezTo>
                    <a:cubicBezTo>
                      <a:pt x="322925" y="20347"/>
                      <a:pt x="121463" y="88155"/>
                      <a:pt x="58169" y="373348"/>
                    </a:cubicBezTo>
                    <a:cubicBezTo>
                      <a:pt x="57449" y="371668"/>
                      <a:pt x="57100" y="369771"/>
                      <a:pt x="57383" y="367612"/>
                    </a:cubicBezTo>
                    <a:cubicBezTo>
                      <a:pt x="57928" y="363468"/>
                      <a:pt x="58540" y="359367"/>
                      <a:pt x="59281" y="355332"/>
                    </a:cubicBezTo>
                    <a:cubicBezTo>
                      <a:pt x="56969" y="355834"/>
                      <a:pt x="54505" y="355332"/>
                      <a:pt x="52673" y="353806"/>
                    </a:cubicBezTo>
                    <a:cubicBezTo>
                      <a:pt x="51866" y="357819"/>
                      <a:pt x="50819" y="361897"/>
                      <a:pt x="49401" y="366151"/>
                    </a:cubicBezTo>
                    <a:cubicBezTo>
                      <a:pt x="46565" y="374809"/>
                      <a:pt x="33654" y="371647"/>
                      <a:pt x="34134" y="362879"/>
                    </a:cubicBezTo>
                    <a:cubicBezTo>
                      <a:pt x="35464" y="338451"/>
                      <a:pt x="21854" y="312083"/>
                      <a:pt x="12389" y="290316"/>
                    </a:cubicBezTo>
                    <a:cubicBezTo>
                      <a:pt x="8289" y="280915"/>
                      <a:pt x="4188" y="271515"/>
                      <a:pt x="0" y="262180"/>
                    </a:cubicBezTo>
                    <a:cubicBezTo>
                      <a:pt x="7023" y="207742"/>
                      <a:pt x="22072" y="149050"/>
                      <a:pt x="48398" y="97468"/>
                    </a:cubicBezTo>
                    <a:lnTo>
                      <a:pt x="48398" y="97468"/>
                    </a:lnTo>
                    <a:close/>
                  </a:path>
                </a:pathLst>
              </a:custGeom>
              <a:solidFill>
                <a:srgbClr val="36A68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94" name="Freeform: Shape 1893">
                <a:extLst>
                  <a:ext uri="{FF2B5EF4-FFF2-40B4-BE49-F238E27FC236}">
                    <a16:creationId xmlns:a16="http://schemas.microsoft.com/office/drawing/2014/main" id="{0E48EDEA-DA55-43D9-B8AB-031FCBA13274}"/>
                  </a:ext>
                </a:extLst>
              </p:cNvPr>
              <p:cNvSpPr/>
              <p:nvPr/>
            </p:nvSpPr>
            <p:spPr>
              <a:xfrm>
                <a:off x="7916040" y="6510705"/>
                <a:ext cx="460590" cy="576688"/>
              </a:xfrm>
              <a:custGeom>
                <a:avLst/>
                <a:gdLst>
                  <a:gd name="connsiteX0" fmla="*/ 0 w 460590"/>
                  <a:gd name="connsiteY0" fmla="*/ 5191 h 576688"/>
                  <a:gd name="connsiteX1" fmla="*/ 8942 w 460590"/>
                  <a:gd name="connsiteY1" fmla="*/ 0 h 576688"/>
                  <a:gd name="connsiteX2" fmla="*/ 97404 w 460590"/>
                  <a:gd name="connsiteY2" fmla="*/ 131975 h 576688"/>
                  <a:gd name="connsiteX3" fmla="*/ 174658 w 460590"/>
                  <a:gd name="connsiteY3" fmla="*/ 317494 h 576688"/>
                  <a:gd name="connsiteX4" fmla="*/ 184995 w 460590"/>
                  <a:gd name="connsiteY4" fmla="*/ 355095 h 576688"/>
                  <a:gd name="connsiteX5" fmla="*/ 180525 w 460590"/>
                  <a:gd name="connsiteY5" fmla="*/ 358192 h 576688"/>
                  <a:gd name="connsiteX6" fmla="*/ 181026 w 460590"/>
                  <a:gd name="connsiteY6" fmla="*/ 368770 h 576688"/>
                  <a:gd name="connsiteX7" fmla="*/ 159608 w 460590"/>
                  <a:gd name="connsiteY7" fmla="*/ 297232 h 576688"/>
                  <a:gd name="connsiteX8" fmla="*/ 83860 w 460590"/>
                  <a:gd name="connsiteY8" fmla="*/ 127743 h 576688"/>
                  <a:gd name="connsiteX9" fmla="*/ 0 w 460590"/>
                  <a:gd name="connsiteY9" fmla="*/ 5191 h 576688"/>
                  <a:gd name="connsiteX10" fmla="*/ 0 w 460590"/>
                  <a:gd name="connsiteY10" fmla="*/ 5191 h 576688"/>
                  <a:gd name="connsiteX11" fmla="*/ 185104 w 460590"/>
                  <a:gd name="connsiteY11" fmla="*/ 386240 h 576688"/>
                  <a:gd name="connsiteX12" fmla="*/ 187984 w 460590"/>
                  <a:gd name="connsiteY12" fmla="*/ 367505 h 576688"/>
                  <a:gd name="connsiteX13" fmla="*/ 192498 w 460590"/>
                  <a:gd name="connsiteY13" fmla="*/ 389621 h 576688"/>
                  <a:gd name="connsiteX14" fmla="*/ 199390 w 460590"/>
                  <a:gd name="connsiteY14" fmla="*/ 324124 h 576688"/>
                  <a:gd name="connsiteX15" fmla="*/ 221746 w 460590"/>
                  <a:gd name="connsiteY15" fmla="*/ 271321 h 576688"/>
                  <a:gd name="connsiteX16" fmla="*/ 200350 w 460590"/>
                  <a:gd name="connsiteY16" fmla="*/ 465194 h 576688"/>
                  <a:gd name="connsiteX17" fmla="*/ 273240 w 460590"/>
                  <a:gd name="connsiteY17" fmla="*/ 273720 h 576688"/>
                  <a:gd name="connsiteX18" fmla="*/ 456426 w 460590"/>
                  <a:gd name="connsiteY18" fmla="*/ 124625 h 576688"/>
                  <a:gd name="connsiteX19" fmla="*/ 460591 w 460590"/>
                  <a:gd name="connsiteY19" fmla="*/ 128551 h 576688"/>
                  <a:gd name="connsiteX20" fmla="*/ 282967 w 460590"/>
                  <a:gd name="connsiteY20" fmla="*/ 280503 h 576688"/>
                  <a:gd name="connsiteX21" fmla="*/ 198932 w 460590"/>
                  <a:gd name="connsiteY21" fmla="*/ 532304 h 576688"/>
                  <a:gd name="connsiteX22" fmla="*/ 199674 w 460590"/>
                  <a:gd name="connsiteY22" fmla="*/ 574529 h 576688"/>
                  <a:gd name="connsiteX23" fmla="*/ 191909 w 460590"/>
                  <a:gd name="connsiteY23" fmla="*/ 576688 h 576688"/>
                  <a:gd name="connsiteX24" fmla="*/ 188834 w 460590"/>
                  <a:gd name="connsiteY24" fmla="*/ 518127 h 576688"/>
                  <a:gd name="connsiteX25" fmla="*/ 195355 w 460590"/>
                  <a:gd name="connsiteY25" fmla="*/ 481748 h 576688"/>
                  <a:gd name="connsiteX26" fmla="*/ 194570 w 460590"/>
                  <a:gd name="connsiteY26" fmla="*/ 475990 h 576688"/>
                  <a:gd name="connsiteX27" fmla="*/ 196468 w 460590"/>
                  <a:gd name="connsiteY27" fmla="*/ 463710 h 576688"/>
                  <a:gd name="connsiteX28" fmla="*/ 189838 w 460590"/>
                  <a:gd name="connsiteY28" fmla="*/ 462184 h 576688"/>
                  <a:gd name="connsiteX29" fmla="*/ 188637 w 460590"/>
                  <a:gd name="connsiteY29" fmla="*/ 467440 h 576688"/>
                  <a:gd name="connsiteX30" fmla="*/ 190556 w 460590"/>
                  <a:gd name="connsiteY30" fmla="*/ 417669 h 576688"/>
                  <a:gd name="connsiteX31" fmla="*/ 185104 w 460590"/>
                  <a:gd name="connsiteY31" fmla="*/ 386240 h 576688"/>
                  <a:gd name="connsiteX32" fmla="*/ 185104 w 460590"/>
                  <a:gd name="connsiteY32" fmla="*/ 386240 h 57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60590" h="576688">
                    <a:moveTo>
                      <a:pt x="0" y="5191"/>
                    </a:moveTo>
                    <a:cubicBezTo>
                      <a:pt x="2987" y="3141"/>
                      <a:pt x="5954" y="1440"/>
                      <a:pt x="8942" y="0"/>
                    </a:cubicBezTo>
                    <a:cubicBezTo>
                      <a:pt x="42094" y="41396"/>
                      <a:pt x="71690" y="85606"/>
                      <a:pt x="97404" y="131975"/>
                    </a:cubicBezTo>
                    <a:cubicBezTo>
                      <a:pt x="129968" y="190688"/>
                      <a:pt x="155835" y="253044"/>
                      <a:pt x="174658" y="317494"/>
                    </a:cubicBezTo>
                    <a:cubicBezTo>
                      <a:pt x="178256" y="329838"/>
                      <a:pt x="181811" y="342401"/>
                      <a:pt x="184995" y="355095"/>
                    </a:cubicBezTo>
                    <a:cubicBezTo>
                      <a:pt x="183883" y="356578"/>
                      <a:pt x="182313" y="357603"/>
                      <a:pt x="180525" y="358192"/>
                    </a:cubicBezTo>
                    <a:lnTo>
                      <a:pt x="181026" y="368770"/>
                    </a:lnTo>
                    <a:cubicBezTo>
                      <a:pt x="174875" y="344124"/>
                      <a:pt x="167110" y="320024"/>
                      <a:pt x="159608" y="297232"/>
                    </a:cubicBezTo>
                    <a:cubicBezTo>
                      <a:pt x="140197" y="238388"/>
                      <a:pt x="114613" y="181528"/>
                      <a:pt x="83860" y="127743"/>
                    </a:cubicBezTo>
                    <a:cubicBezTo>
                      <a:pt x="59302" y="84733"/>
                      <a:pt x="31188" y="43708"/>
                      <a:pt x="0" y="5191"/>
                    </a:cubicBezTo>
                    <a:lnTo>
                      <a:pt x="0" y="5191"/>
                    </a:lnTo>
                    <a:close/>
                    <a:moveTo>
                      <a:pt x="185104" y="386240"/>
                    </a:moveTo>
                    <a:cubicBezTo>
                      <a:pt x="185846" y="380002"/>
                      <a:pt x="186827" y="373743"/>
                      <a:pt x="187984" y="367505"/>
                    </a:cubicBezTo>
                    <a:cubicBezTo>
                      <a:pt x="189663" y="374855"/>
                      <a:pt x="191189" y="382227"/>
                      <a:pt x="192498" y="389621"/>
                    </a:cubicBezTo>
                    <a:cubicBezTo>
                      <a:pt x="194265" y="367745"/>
                      <a:pt x="196598" y="345913"/>
                      <a:pt x="199390" y="324124"/>
                    </a:cubicBezTo>
                    <a:cubicBezTo>
                      <a:pt x="205453" y="306109"/>
                      <a:pt x="213022" y="288420"/>
                      <a:pt x="221746" y="271321"/>
                    </a:cubicBezTo>
                    <a:cubicBezTo>
                      <a:pt x="210753" y="335487"/>
                      <a:pt x="203338" y="400220"/>
                      <a:pt x="200350" y="465194"/>
                    </a:cubicBezTo>
                    <a:cubicBezTo>
                      <a:pt x="211342" y="396927"/>
                      <a:pt x="232258" y="330842"/>
                      <a:pt x="273240" y="273720"/>
                    </a:cubicBezTo>
                    <a:cubicBezTo>
                      <a:pt x="319456" y="209314"/>
                      <a:pt x="384190" y="157493"/>
                      <a:pt x="456426" y="124625"/>
                    </a:cubicBezTo>
                    <a:cubicBezTo>
                      <a:pt x="457887" y="125868"/>
                      <a:pt x="459261" y="127176"/>
                      <a:pt x="460591" y="128551"/>
                    </a:cubicBezTo>
                    <a:cubicBezTo>
                      <a:pt x="392564" y="168398"/>
                      <a:pt x="329227" y="215356"/>
                      <a:pt x="282967" y="280503"/>
                    </a:cubicBezTo>
                    <a:cubicBezTo>
                      <a:pt x="229053" y="356447"/>
                      <a:pt x="216489" y="443230"/>
                      <a:pt x="198932" y="532304"/>
                    </a:cubicBezTo>
                    <a:cubicBezTo>
                      <a:pt x="198976" y="546372"/>
                      <a:pt x="199216" y="560439"/>
                      <a:pt x="199674" y="574529"/>
                    </a:cubicBezTo>
                    <a:cubicBezTo>
                      <a:pt x="197340" y="576012"/>
                      <a:pt x="194592" y="576710"/>
                      <a:pt x="191909" y="576688"/>
                    </a:cubicBezTo>
                    <a:cubicBezTo>
                      <a:pt x="190339" y="557168"/>
                      <a:pt x="189336" y="537648"/>
                      <a:pt x="188834" y="518127"/>
                    </a:cubicBezTo>
                    <a:lnTo>
                      <a:pt x="195355" y="481748"/>
                    </a:lnTo>
                    <a:cubicBezTo>
                      <a:pt x="194635" y="480068"/>
                      <a:pt x="194287" y="478149"/>
                      <a:pt x="194570" y="475990"/>
                    </a:cubicBezTo>
                    <a:cubicBezTo>
                      <a:pt x="195093" y="471846"/>
                      <a:pt x="195726" y="467767"/>
                      <a:pt x="196468" y="463710"/>
                    </a:cubicBezTo>
                    <a:cubicBezTo>
                      <a:pt x="194134" y="464212"/>
                      <a:pt x="191691" y="463732"/>
                      <a:pt x="189838" y="462184"/>
                    </a:cubicBezTo>
                    <a:cubicBezTo>
                      <a:pt x="189488" y="463928"/>
                      <a:pt x="189095" y="465673"/>
                      <a:pt x="188637" y="467440"/>
                    </a:cubicBezTo>
                    <a:cubicBezTo>
                      <a:pt x="188921" y="450842"/>
                      <a:pt x="189576" y="434245"/>
                      <a:pt x="190556" y="417669"/>
                    </a:cubicBezTo>
                    <a:cubicBezTo>
                      <a:pt x="189183" y="407178"/>
                      <a:pt x="187329" y="396687"/>
                      <a:pt x="185104" y="386240"/>
                    </a:cubicBezTo>
                    <a:lnTo>
                      <a:pt x="185104" y="386240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95" name="Freeform: Shape 1894">
                <a:extLst>
                  <a:ext uri="{FF2B5EF4-FFF2-40B4-BE49-F238E27FC236}">
                    <a16:creationId xmlns:a16="http://schemas.microsoft.com/office/drawing/2014/main" id="{DF92746D-AA01-40E3-B71E-6C2594529B8F}"/>
                  </a:ext>
                </a:extLst>
              </p:cNvPr>
              <p:cNvSpPr/>
              <p:nvPr/>
            </p:nvSpPr>
            <p:spPr>
              <a:xfrm>
                <a:off x="8057549" y="6169743"/>
                <a:ext cx="345664" cy="1040033"/>
              </a:xfrm>
              <a:custGeom>
                <a:avLst/>
                <a:gdLst>
                  <a:gd name="connsiteX0" fmla="*/ 250860 w 345664"/>
                  <a:gd name="connsiteY0" fmla="*/ 458 h 1040033"/>
                  <a:gd name="connsiteX1" fmla="*/ 343510 w 345664"/>
                  <a:gd name="connsiteY1" fmla="*/ 163011 h 1040033"/>
                  <a:gd name="connsiteX2" fmla="*/ 265386 w 345664"/>
                  <a:gd name="connsiteY2" fmla="*/ 329446 h 1040033"/>
                  <a:gd name="connsiteX3" fmla="*/ 141895 w 345664"/>
                  <a:gd name="connsiteY3" fmla="*/ 506328 h 1040033"/>
                  <a:gd name="connsiteX4" fmla="*/ 106322 w 345664"/>
                  <a:gd name="connsiteY4" fmla="*/ 608401 h 1040033"/>
                  <a:gd name="connsiteX5" fmla="*/ 67303 w 345664"/>
                  <a:gd name="connsiteY5" fmla="*/ 828511 h 1040033"/>
                  <a:gd name="connsiteX6" fmla="*/ 68219 w 345664"/>
                  <a:gd name="connsiteY6" fmla="*/ 895229 h 1040033"/>
                  <a:gd name="connsiteX7" fmla="*/ 80543 w 345664"/>
                  <a:gd name="connsiteY7" fmla="*/ 957519 h 1040033"/>
                  <a:gd name="connsiteX8" fmla="*/ 96202 w 345664"/>
                  <a:gd name="connsiteY8" fmla="*/ 1029559 h 1040033"/>
                  <a:gd name="connsiteX9" fmla="*/ 75569 w 345664"/>
                  <a:gd name="connsiteY9" fmla="*/ 1036058 h 1040033"/>
                  <a:gd name="connsiteX10" fmla="*/ 28764 w 345664"/>
                  <a:gd name="connsiteY10" fmla="*/ 844607 h 1040033"/>
                  <a:gd name="connsiteX11" fmla="*/ 28743 w 345664"/>
                  <a:gd name="connsiteY11" fmla="*/ 843822 h 1040033"/>
                  <a:gd name="connsiteX12" fmla="*/ 21676 w 345664"/>
                  <a:gd name="connsiteY12" fmla="*/ 736820 h 1040033"/>
                  <a:gd name="connsiteX13" fmla="*/ 1414 w 345664"/>
                  <a:gd name="connsiteY13" fmla="*/ 448771 h 1040033"/>
                  <a:gd name="connsiteX14" fmla="*/ 7368 w 345664"/>
                  <a:gd name="connsiteY14" fmla="*/ 333852 h 1040033"/>
                  <a:gd name="connsiteX15" fmla="*/ 88285 w 345664"/>
                  <a:gd name="connsiteY15" fmla="*/ 122640 h 1040033"/>
                  <a:gd name="connsiteX16" fmla="*/ 250860 w 345664"/>
                  <a:gd name="connsiteY16" fmla="*/ 458 h 1040033"/>
                  <a:gd name="connsiteX17" fmla="*/ 250860 w 345664"/>
                  <a:gd name="connsiteY17" fmla="*/ 458 h 104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5664" h="1040033">
                    <a:moveTo>
                      <a:pt x="250860" y="458"/>
                    </a:moveTo>
                    <a:cubicBezTo>
                      <a:pt x="339148" y="-7786"/>
                      <a:pt x="351820" y="97122"/>
                      <a:pt x="343510" y="163011"/>
                    </a:cubicBezTo>
                    <a:cubicBezTo>
                      <a:pt x="335571" y="225825"/>
                      <a:pt x="304316" y="280656"/>
                      <a:pt x="265386" y="329446"/>
                    </a:cubicBezTo>
                    <a:cubicBezTo>
                      <a:pt x="219692" y="386676"/>
                      <a:pt x="171884" y="438454"/>
                      <a:pt x="141895" y="506328"/>
                    </a:cubicBezTo>
                    <a:cubicBezTo>
                      <a:pt x="127325" y="539306"/>
                      <a:pt x="117750" y="574289"/>
                      <a:pt x="106322" y="608401"/>
                    </a:cubicBezTo>
                    <a:cubicBezTo>
                      <a:pt x="82439" y="679699"/>
                      <a:pt x="70531" y="753309"/>
                      <a:pt x="67303" y="828511"/>
                    </a:cubicBezTo>
                    <a:cubicBezTo>
                      <a:pt x="66453" y="848140"/>
                      <a:pt x="69921" y="872961"/>
                      <a:pt x="68219" y="895229"/>
                    </a:cubicBezTo>
                    <a:cubicBezTo>
                      <a:pt x="71490" y="916145"/>
                      <a:pt x="75569" y="936909"/>
                      <a:pt x="80543" y="957519"/>
                    </a:cubicBezTo>
                    <a:cubicBezTo>
                      <a:pt x="86212" y="981096"/>
                      <a:pt x="96399" y="1005197"/>
                      <a:pt x="96202" y="1029559"/>
                    </a:cubicBezTo>
                    <a:cubicBezTo>
                      <a:pt x="96114" y="1040028"/>
                      <a:pt x="81742" y="1043496"/>
                      <a:pt x="75569" y="1036058"/>
                    </a:cubicBezTo>
                    <a:cubicBezTo>
                      <a:pt x="46235" y="1000682"/>
                      <a:pt x="30422" y="894662"/>
                      <a:pt x="28764" y="844607"/>
                    </a:cubicBezTo>
                    <a:cubicBezTo>
                      <a:pt x="28764" y="844345"/>
                      <a:pt x="28764" y="844084"/>
                      <a:pt x="28743" y="843822"/>
                    </a:cubicBezTo>
                    <a:cubicBezTo>
                      <a:pt x="24773" y="808293"/>
                      <a:pt x="22003" y="772655"/>
                      <a:pt x="21676" y="736820"/>
                    </a:cubicBezTo>
                    <a:cubicBezTo>
                      <a:pt x="20716" y="631083"/>
                      <a:pt x="10683" y="552741"/>
                      <a:pt x="1414" y="448771"/>
                    </a:cubicBezTo>
                    <a:cubicBezTo>
                      <a:pt x="-1989" y="410733"/>
                      <a:pt x="1043" y="371453"/>
                      <a:pt x="7368" y="333852"/>
                    </a:cubicBezTo>
                    <a:cubicBezTo>
                      <a:pt x="19953" y="258998"/>
                      <a:pt x="47805" y="186828"/>
                      <a:pt x="88285" y="122640"/>
                    </a:cubicBezTo>
                    <a:cubicBezTo>
                      <a:pt x="124621" y="64973"/>
                      <a:pt x="179125" y="7154"/>
                      <a:pt x="250860" y="458"/>
                    </a:cubicBezTo>
                    <a:lnTo>
                      <a:pt x="250860" y="458"/>
                    </a:lnTo>
                    <a:close/>
                  </a:path>
                </a:pathLst>
              </a:custGeom>
              <a:solidFill>
                <a:srgbClr val="4CCAA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96" name="Freeform: Shape 1895">
                <a:extLst>
                  <a:ext uri="{FF2B5EF4-FFF2-40B4-BE49-F238E27FC236}">
                    <a16:creationId xmlns:a16="http://schemas.microsoft.com/office/drawing/2014/main" id="{51E6EEDA-8D08-4F1E-AE9E-18980B5DC6D4}"/>
                  </a:ext>
                </a:extLst>
              </p:cNvPr>
              <p:cNvSpPr/>
              <p:nvPr/>
            </p:nvSpPr>
            <p:spPr>
              <a:xfrm>
                <a:off x="8057549" y="6169743"/>
                <a:ext cx="294414" cy="1039983"/>
              </a:xfrm>
              <a:custGeom>
                <a:avLst/>
                <a:gdLst>
                  <a:gd name="connsiteX0" fmla="*/ 250860 w 294414"/>
                  <a:gd name="connsiteY0" fmla="*/ 458 h 1039983"/>
                  <a:gd name="connsiteX1" fmla="*/ 294415 w 294414"/>
                  <a:gd name="connsiteY1" fmla="*/ 7502 h 1039983"/>
                  <a:gd name="connsiteX2" fmla="*/ 130837 w 294414"/>
                  <a:gd name="connsiteY2" fmla="*/ 335552 h 1039983"/>
                  <a:gd name="connsiteX3" fmla="*/ 83618 w 294414"/>
                  <a:gd name="connsiteY3" fmla="*/ 1039984 h 1039983"/>
                  <a:gd name="connsiteX4" fmla="*/ 75526 w 294414"/>
                  <a:gd name="connsiteY4" fmla="*/ 1036036 h 1039983"/>
                  <a:gd name="connsiteX5" fmla="*/ 28743 w 294414"/>
                  <a:gd name="connsiteY5" fmla="*/ 844563 h 1039983"/>
                  <a:gd name="connsiteX6" fmla="*/ 28721 w 294414"/>
                  <a:gd name="connsiteY6" fmla="*/ 843778 h 1039983"/>
                  <a:gd name="connsiteX7" fmla="*/ 21655 w 294414"/>
                  <a:gd name="connsiteY7" fmla="*/ 736798 h 1039983"/>
                  <a:gd name="connsiteX8" fmla="*/ 1414 w 294414"/>
                  <a:gd name="connsiteY8" fmla="*/ 448748 h 1039983"/>
                  <a:gd name="connsiteX9" fmla="*/ 7347 w 294414"/>
                  <a:gd name="connsiteY9" fmla="*/ 333851 h 1039983"/>
                  <a:gd name="connsiteX10" fmla="*/ 88285 w 294414"/>
                  <a:gd name="connsiteY10" fmla="*/ 122639 h 1039983"/>
                  <a:gd name="connsiteX11" fmla="*/ 250860 w 294414"/>
                  <a:gd name="connsiteY11" fmla="*/ 458 h 1039983"/>
                  <a:gd name="connsiteX12" fmla="*/ 250860 w 294414"/>
                  <a:gd name="connsiteY12" fmla="*/ 458 h 1039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4414" h="1039983">
                    <a:moveTo>
                      <a:pt x="250860" y="458"/>
                    </a:moveTo>
                    <a:cubicBezTo>
                      <a:pt x="268134" y="-1156"/>
                      <a:pt x="282506" y="1570"/>
                      <a:pt x="294415" y="7502"/>
                    </a:cubicBezTo>
                    <a:cubicBezTo>
                      <a:pt x="250577" y="57950"/>
                      <a:pt x="188657" y="154744"/>
                      <a:pt x="130837" y="335552"/>
                    </a:cubicBezTo>
                    <a:cubicBezTo>
                      <a:pt x="26126" y="662926"/>
                      <a:pt x="43901" y="948860"/>
                      <a:pt x="83618" y="1039984"/>
                    </a:cubicBezTo>
                    <a:cubicBezTo>
                      <a:pt x="80564" y="1039788"/>
                      <a:pt x="77576" y="1038523"/>
                      <a:pt x="75526" y="1036036"/>
                    </a:cubicBezTo>
                    <a:cubicBezTo>
                      <a:pt x="46213" y="1000660"/>
                      <a:pt x="30379" y="894640"/>
                      <a:pt x="28743" y="844563"/>
                    </a:cubicBezTo>
                    <a:cubicBezTo>
                      <a:pt x="28743" y="844301"/>
                      <a:pt x="28743" y="844061"/>
                      <a:pt x="28721" y="843778"/>
                    </a:cubicBezTo>
                    <a:cubicBezTo>
                      <a:pt x="24752" y="808249"/>
                      <a:pt x="21982" y="772632"/>
                      <a:pt x="21655" y="736798"/>
                    </a:cubicBezTo>
                    <a:cubicBezTo>
                      <a:pt x="20695" y="631061"/>
                      <a:pt x="10663" y="552718"/>
                      <a:pt x="1414" y="448748"/>
                    </a:cubicBezTo>
                    <a:cubicBezTo>
                      <a:pt x="-1988" y="410711"/>
                      <a:pt x="1044" y="371430"/>
                      <a:pt x="7347" y="333851"/>
                    </a:cubicBezTo>
                    <a:cubicBezTo>
                      <a:pt x="19932" y="258976"/>
                      <a:pt x="47805" y="186827"/>
                      <a:pt x="88285" y="122639"/>
                    </a:cubicBezTo>
                    <a:cubicBezTo>
                      <a:pt x="124622" y="64973"/>
                      <a:pt x="179125" y="7153"/>
                      <a:pt x="250860" y="458"/>
                    </a:cubicBezTo>
                    <a:lnTo>
                      <a:pt x="250860" y="458"/>
                    </a:lnTo>
                    <a:close/>
                  </a:path>
                </a:pathLst>
              </a:custGeom>
              <a:solidFill>
                <a:srgbClr val="44C2A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97" name="Freeform: Shape 1896">
                <a:extLst>
                  <a:ext uri="{FF2B5EF4-FFF2-40B4-BE49-F238E27FC236}">
                    <a16:creationId xmlns:a16="http://schemas.microsoft.com/office/drawing/2014/main" id="{A340F87B-04B4-4214-8529-32C6D487F568}"/>
                  </a:ext>
                </a:extLst>
              </p:cNvPr>
              <p:cNvSpPr/>
              <p:nvPr/>
            </p:nvSpPr>
            <p:spPr>
              <a:xfrm>
                <a:off x="8104341" y="6176003"/>
                <a:ext cx="252791" cy="1033738"/>
              </a:xfrm>
              <a:custGeom>
                <a:avLst/>
                <a:gdLst>
                  <a:gd name="connsiteX0" fmla="*/ 244984 w 252791"/>
                  <a:gd name="connsiteY0" fmla="*/ 0 h 1033738"/>
                  <a:gd name="connsiteX1" fmla="*/ 252792 w 252791"/>
                  <a:gd name="connsiteY1" fmla="*/ 4100 h 1033738"/>
                  <a:gd name="connsiteX2" fmla="*/ 92421 w 252791"/>
                  <a:gd name="connsiteY2" fmla="*/ 355182 h 1033738"/>
                  <a:gd name="connsiteX3" fmla="*/ 38418 w 252791"/>
                  <a:gd name="connsiteY3" fmla="*/ 1033725 h 1033738"/>
                  <a:gd name="connsiteX4" fmla="*/ 36825 w 252791"/>
                  <a:gd name="connsiteY4" fmla="*/ 1033703 h 1033738"/>
                  <a:gd name="connsiteX5" fmla="*/ 206 w 252791"/>
                  <a:gd name="connsiteY5" fmla="*/ 834967 h 1033738"/>
                  <a:gd name="connsiteX6" fmla="*/ 10 w 252791"/>
                  <a:gd name="connsiteY6" fmla="*/ 834749 h 1033738"/>
                  <a:gd name="connsiteX7" fmla="*/ 206 w 252791"/>
                  <a:gd name="connsiteY7" fmla="*/ 833745 h 1033738"/>
                  <a:gd name="connsiteX8" fmla="*/ 49781 w 252791"/>
                  <a:gd name="connsiteY8" fmla="*/ 455837 h 1033738"/>
                  <a:gd name="connsiteX9" fmla="*/ 125877 w 252791"/>
                  <a:gd name="connsiteY9" fmla="*/ 205039 h 1033738"/>
                  <a:gd name="connsiteX10" fmla="*/ 244984 w 252791"/>
                  <a:gd name="connsiteY10" fmla="*/ 0 h 1033738"/>
                  <a:gd name="connsiteX11" fmla="*/ 244984 w 252791"/>
                  <a:gd name="connsiteY11" fmla="*/ 0 h 1033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791" h="1033738">
                    <a:moveTo>
                      <a:pt x="244984" y="0"/>
                    </a:moveTo>
                    <a:cubicBezTo>
                      <a:pt x="247710" y="1199"/>
                      <a:pt x="250306" y="2573"/>
                      <a:pt x="252792" y="4100"/>
                    </a:cubicBezTo>
                    <a:cubicBezTo>
                      <a:pt x="172813" y="106064"/>
                      <a:pt x="127623" y="230230"/>
                      <a:pt x="92421" y="355182"/>
                    </a:cubicBezTo>
                    <a:cubicBezTo>
                      <a:pt x="26313" y="589709"/>
                      <a:pt x="-31245" y="782731"/>
                      <a:pt x="38418" y="1033725"/>
                    </a:cubicBezTo>
                    <a:cubicBezTo>
                      <a:pt x="37895" y="1033746"/>
                      <a:pt x="37371" y="1033746"/>
                      <a:pt x="36825" y="1033703"/>
                    </a:cubicBezTo>
                    <a:cubicBezTo>
                      <a:pt x="18898" y="973201"/>
                      <a:pt x="511" y="864563"/>
                      <a:pt x="206" y="834967"/>
                    </a:cubicBezTo>
                    <a:cubicBezTo>
                      <a:pt x="75" y="834967"/>
                      <a:pt x="-34" y="834901"/>
                      <a:pt x="10" y="834749"/>
                    </a:cubicBezTo>
                    <a:cubicBezTo>
                      <a:pt x="97" y="834421"/>
                      <a:pt x="118" y="834072"/>
                      <a:pt x="206" y="833745"/>
                    </a:cubicBezTo>
                    <a:cubicBezTo>
                      <a:pt x="-972" y="706307"/>
                      <a:pt x="19508" y="579305"/>
                      <a:pt x="49781" y="455837"/>
                    </a:cubicBezTo>
                    <a:cubicBezTo>
                      <a:pt x="70544" y="371169"/>
                      <a:pt x="95081" y="286632"/>
                      <a:pt x="125877" y="205039"/>
                    </a:cubicBezTo>
                    <a:cubicBezTo>
                      <a:pt x="153948" y="130644"/>
                      <a:pt x="190000" y="57906"/>
                      <a:pt x="244984" y="0"/>
                    </a:cubicBezTo>
                    <a:lnTo>
                      <a:pt x="244984" y="0"/>
                    </a:lnTo>
                    <a:close/>
                  </a:path>
                </a:pathLst>
              </a:custGeom>
              <a:solidFill>
                <a:srgbClr val="3BB19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9A2FEB44-6D4D-4505-A392-1075FA47759A}"/>
                </a:ext>
              </a:extLst>
            </p:cNvPr>
            <p:cNvSpPr/>
            <p:nvPr/>
          </p:nvSpPr>
          <p:spPr>
            <a:xfrm>
              <a:off x="8329426" y="6343433"/>
              <a:ext cx="26732" cy="26668"/>
            </a:xfrm>
            <a:custGeom>
              <a:avLst/>
              <a:gdLst>
                <a:gd name="connsiteX0" fmla="*/ 21032 w 26732"/>
                <a:gd name="connsiteY0" fmla="*/ 2363 h 26668"/>
                <a:gd name="connsiteX1" fmla="*/ 24326 w 26732"/>
                <a:gd name="connsiteY1" fmla="*/ 21011 h 26668"/>
                <a:gd name="connsiteX2" fmla="*/ 5700 w 26732"/>
                <a:gd name="connsiteY2" fmla="*/ 24304 h 26668"/>
                <a:gd name="connsiteX3" fmla="*/ 2406 w 26732"/>
                <a:gd name="connsiteY3" fmla="*/ 5678 h 26668"/>
                <a:gd name="connsiteX4" fmla="*/ 21032 w 26732"/>
                <a:gd name="connsiteY4" fmla="*/ 2363 h 26668"/>
                <a:gd name="connsiteX5" fmla="*/ 21032 w 26732"/>
                <a:gd name="connsiteY5" fmla="*/ 2363 h 2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32" h="26668">
                  <a:moveTo>
                    <a:pt x="21032" y="2363"/>
                  </a:moveTo>
                  <a:cubicBezTo>
                    <a:pt x="26769" y="6376"/>
                    <a:pt x="28732" y="15275"/>
                    <a:pt x="24326" y="21011"/>
                  </a:cubicBezTo>
                  <a:cubicBezTo>
                    <a:pt x="19898" y="26769"/>
                    <a:pt x="11829" y="28601"/>
                    <a:pt x="5700" y="24304"/>
                  </a:cubicBezTo>
                  <a:cubicBezTo>
                    <a:pt x="-36" y="20291"/>
                    <a:pt x="-1999" y="11415"/>
                    <a:pt x="2406" y="5678"/>
                  </a:cubicBezTo>
                  <a:cubicBezTo>
                    <a:pt x="6812" y="-101"/>
                    <a:pt x="14882" y="-1933"/>
                    <a:pt x="21032" y="2363"/>
                  </a:cubicBezTo>
                  <a:lnTo>
                    <a:pt x="21032" y="2363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B091EA94-DAB7-498F-A466-FEB4F2A7A1F7}"/>
                </a:ext>
              </a:extLst>
            </p:cNvPr>
            <p:cNvSpPr/>
            <p:nvPr/>
          </p:nvSpPr>
          <p:spPr>
            <a:xfrm>
              <a:off x="8328296" y="6281785"/>
              <a:ext cx="43067" cy="42941"/>
            </a:xfrm>
            <a:custGeom>
              <a:avLst/>
              <a:gdLst>
                <a:gd name="connsiteX0" fmla="*/ 33897 w 43067"/>
                <a:gd name="connsiteY0" fmla="*/ 3815 h 42941"/>
                <a:gd name="connsiteX1" fmla="*/ 39197 w 43067"/>
                <a:gd name="connsiteY1" fmla="*/ 33826 h 42941"/>
                <a:gd name="connsiteX2" fmla="*/ 9186 w 43067"/>
                <a:gd name="connsiteY2" fmla="*/ 39126 h 42941"/>
                <a:gd name="connsiteX3" fmla="*/ 3886 w 43067"/>
                <a:gd name="connsiteY3" fmla="*/ 9115 h 42941"/>
                <a:gd name="connsiteX4" fmla="*/ 33897 w 43067"/>
                <a:gd name="connsiteY4" fmla="*/ 3815 h 42941"/>
                <a:gd name="connsiteX5" fmla="*/ 33897 w 43067"/>
                <a:gd name="connsiteY5" fmla="*/ 3815 h 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67" h="42941">
                  <a:moveTo>
                    <a:pt x="33897" y="3815"/>
                  </a:moveTo>
                  <a:cubicBezTo>
                    <a:pt x="43123" y="10271"/>
                    <a:pt x="46285" y="24600"/>
                    <a:pt x="39197" y="33826"/>
                  </a:cubicBezTo>
                  <a:cubicBezTo>
                    <a:pt x="32065" y="43096"/>
                    <a:pt x="19088" y="46062"/>
                    <a:pt x="9186" y="39126"/>
                  </a:cubicBezTo>
                  <a:cubicBezTo>
                    <a:pt x="-62" y="32670"/>
                    <a:pt x="-3224" y="18341"/>
                    <a:pt x="3886" y="9115"/>
                  </a:cubicBezTo>
                  <a:cubicBezTo>
                    <a:pt x="10997" y="-154"/>
                    <a:pt x="23995" y="-3121"/>
                    <a:pt x="33897" y="3815"/>
                  </a:cubicBezTo>
                  <a:lnTo>
                    <a:pt x="33897" y="3815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AE21013-BBE0-463E-9091-074092E187D0}"/>
                </a:ext>
              </a:extLst>
            </p:cNvPr>
            <p:cNvSpPr/>
            <p:nvPr/>
          </p:nvSpPr>
          <p:spPr>
            <a:xfrm>
              <a:off x="8307419" y="6308367"/>
              <a:ext cx="18949" cy="18708"/>
            </a:xfrm>
            <a:custGeom>
              <a:avLst/>
              <a:gdLst>
                <a:gd name="connsiteX0" fmla="*/ 16214 w 18949"/>
                <a:gd name="connsiteY0" fmla="*/ 3165 h 18708"/>
                <a:gd name="connsiteX1" fmla="*/ 16890 w 18949"/>
                <a:gd name="connsiteY1" fmla="*/ 3798 h 18708"/>
                <a:gd name="connsiteX2" fmla="*/ 17325 w 18949"/>
                <a:gd name="connsiteY2" fmla="*/ 14725 h 18708"/>
                <a:gd name="connsiteX3" fmla="*/ 6922 w 18949"/>
                <a:gd name="connsiteY3" fmla="*/ 18062 h 18708"/>
                <a:gd name="connsiteX4" fmla="*/ 6093 w 18949"/>
                <a:gd name="connsiteY4" fmla="*/ 17647 h 18708"/>
                <a:gd name="connsiteX5" fmla="*/ 1666 w 18949"/>
                <a:gd name="connsiteY5" fmla="*/ 3754 h 18708"/>
                <a:gd name="connsiteX6" fmla="*/ 16214 w 18949"/>
                <a:gd name="connsiteY6" fmla="*/ 3165 h 18708"/>
                <a:gd name="connsiteX7" fmla="*/ 16214 w 18949"/>
                <a:gd name="connsiteY7" fmla="*/ 3165 h 18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49" h="18708">
                  <a:moveTo>
                    <a:pt x="16214" y="3165"/>
                  </a:moveTo>
                  <a:cubicBezTo>
                    <a:pt x="16432" y="3383"/>
                    <a:pt x="16671" y="3601"/>
                    <a:pt x="16890" y="3798"/>
                  </a:cubicBezTo>
                  <a:cubicBezTo>
                    <a:pt x="19616" y="6371"/>
                    <a:pt x="19506" y="11868"/>
                    <a:pt x="17325" y="14725"/>
                  </a:cubicBezTo>
                  <a:cubicBezTo>
                    <a:pt x="15101" y="17604"/>
                    <a:pt x="10499" y="19872"/>
                    <a:pt x="6922" y="18062"/>
                  </a:cubicBezTo>
                  <a:cubicBezTo>
                    <a:pt x="6638" y="17931"/>
                    <a:pt x="6376" y="17778"/>
                    <a:pt x="6093" y="17647"/>
                  </a:cubicBezTo>
                  <a:cubicBezTo>
                    <a:pt x="881" y="15008"/>
                    <a:pt x="-2042" y="9054"/>
                    <a:pt x="1666" y="3754"/>
                  </a:cubicBezTo>
                  <a:cubicBezTo>
                    <a:pt x="5308" y="-1480"/>
                    <a:pt x="11939" y="-826"/>
                    <a:pt x="16214" y="3165"/>
                  </a:cubicBezTo>
                  <a:lnTo>
                    <a:pt x="16214" y="3165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B484996-F8E9-4CA1-8BBB-F9FC3D2832AC}"/>
                </a:ext>
              </a:extLst>
            </p:cNvPr>
            <p:cNvSpPr/>
            <p:nvPr/>
          </p:nvSpPr>
          <p:spPr>
            <a:xfrm>
              <a:off x="8296935" y="6362298"/>
              <a:ext cx="13547" cy="13737"/>
            </a:xfrm>
            <a:custGeom>
              <a:avLst/>
              <a:gdLst>
                <a:gd name="connsiteX0" fmla="*/ 10689 w 13547"/>
                <a:gd name="connsiteY0" fmla="*/ 1274 h 13737"/>
                <a:gd name="connsiteX1" fmla="*/ 2859 w 13547"/>
                <a:gd name="connsiteY1" fmla="*/ 12463 h 13737"/>
                <a:gd name="connsiteX2" fmla="*/ 10689 w 13547"/>
                <a:gd name="connsiteY2" fmla="*/ 1274 h 13737"/>
                <a:gd name="connsiteX3" fmla="*/ 10689 w 13547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7" h="13737">
                  <a:moveTo>
                    <a:pt x="10689" y="1274"/>
                  </a:moveTo>
                  <a:cubicBezTo>
                    <a:pt x="17886" y="6312"/>
                    <a:pt x="10078" y="17501"/>
                    <a:pt x="2859" y="12463"/>
                  </a:cubicBezTo>
                  <a:cubicBezTo>
                    <a:pt x="-4338" y="7425"/>
                    <a:pt x="3470" y="-3764"/>
                    <a:pt x="10689" y="1274"/>
                  </a:cubicBezTo>
                  <a:lnTo>
                    <a:pt x="10689" y="1274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A5B990C5-60F4-46DB-9441-BE4C9E328DE9}"/>
                </a:ext>
              </a:extLst>
            </p:cNvPr>
            <p:cNvSpPr/>
            <p:nvPr/>
          </p:nvSpPr>
          <p:spPr>
            <a:xfrm>
              <a:off x="8289497" y="6429622"/>
              <a:ext cx="14624" cy="14424"/>
            </a:xfrm>
            <a:custGeom>
              <a:avLst/>
              <a:gdLst>
                <a:gd name="connsiteX0" fmla="*/ 9118 w 14624"/>
                <a:gd name="connsiteY0" fmla="*/ 449 h 14424"/>
                <a:gd name="connsiteX1" fmla="*/ 9969 w 14624"/>
                <a:gd name="connsiteY1" fmla="*/ 798 h 14424"/>
                <a:gd name="connsiteX2" fmla="*/ 13372 w 14624"/>
                <a:gd name="connsiteY2" fmla="*/ 11485 h 14424"/>
                <a:gd name="connsiteX3" fmla="*/ 2161 w 14624"/>
                <a:gd name="connsiteY3" fmla="*/ 11944 h 14424"/>
                <a:gd name="connsiteX4" fmla="*/ 1551 w 14624"/>
                <a:gd name="connsiteY4" fmla="*/ 11245 h 14424"/>
                <a:gd name="connsiteX5" fmla="*/ 9118 w 14624"/>
                <a:gd name="connsiteY5" fmla="*/ 449 h 14424"/>
                <a:gd name="connsiteX6" fmla="*/ 9118 w 14624"/>
                <a:gd name="connsiteY6" fmla="*/ 449 h 1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24" h="14424">
                  <a:moveTo>
                    <a:pt x="9118" y="449"/>
                  </a:moveTo>
                  <a:cubicBezTo>
                    <a:pt x="9403" y="558"/>
                    <a:pt x="9686" y="689"/>
                    <a:pt x="9969" y="798"/>
                  </a:cubicBezTo>
                  <a:cubicBezTo>
                    <a:pt x="14200" y="2478"/>
                    <a:pt x="16054" y="7647"/>
                    <a:pt x="13372" y="11485"/>
                  </a:cubicBezTo>
                  <a:cubicBezTo>
                    <a:pt x="10710" y="15302"/>
                    <a:pt x="5193" y="15346"/>
                    <a:pt x="2161" y="11944"/>
                  </a:cubicBezTo>
                  <a:cubicBezTo>
                    <a:pt x="1965" y="11725"/>
                    <a:pt x="1747" y="11485"/>
                    <a:pt x="1551" y="11245"/>
                  </a:cubicBezTo>
                  <a:cubicBezTo>
                    <a:pt x="-2855" y="6229"/>
                    <a:pt x="2903" y="-2015"/>
                    <a:pt x="9118" y="449"/>
                  </a:cubicBezTo>
                  <a:lnTo>
                    <a:pt x="9118" y="44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0476A1FA-BFE6-4106-A339-357D02DB1390}"/>
                </a:ext>
              </a:extLst>
            </p:cNvPr>
            <p:cNvSpPr/>
            <p:nvPr/>
          </p:nvSpPr>
          <p:spPr>
            <a:xfrm>
              <a:off x="8321399" y="6402820"/>
              <a:ext cx="28318" cy="28745"/>
            </a:xfrm>
            <a:custGeom>
              <a:avLst/>
              <a:gdLst>
                <a:gd name="connsiteX0" fmla="*/ 22343 w 28318"/>
                <a:gd name="connsiteY0" fmla="*/ 2672 h 28745"/>
                <a:gd name="connsiteX1" fmla="*/ 5963 w 28318"/>
                <a:gd name="connsiteY1" fmla="*/ 26074 h 28745"/>
                <a:gd name="connsiteX2" fmla="*/ 22343 w 28318"/>
                <a:gd name="connsiteY2" fmla="*/ 2672 h 28745"/>
                <a:gd name="connsiteX3" fmla="*/ 22343 w 28318"/>
                <a:gd name="connsiteY3" fmla="*/ 2672 h 2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18" h="28745">
                  <a:moveTo>
                    <a:pt x="22343" y="2672"/>
                  </a:moveTo>
                  <a:cubicBezTo>
                    <a:pt x="37392" y="13206"/>
                    <a:pt x="21055" y="36630"/>
                    <a:pt x="5963" y="26074"/>
                  </a:cubicBezTo>
                  <a:cubicBezTo>
                    <a:pt x="-9065" y="15540"/>
                    <a:pt x="7272" y="-7885"/>
                    <a:pt x="22343" y="2672"/>
                  </a:cubicBezTo>
                  <a:lnTo>
                    <a:pt x="22343" y="2672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BD2B15AF-9053-48EF-BC5A-030E250549B7}"/>
                </a:ext>
              </a:extLst>
            </p:cNvPr>
            <p:cNvSpPr/>
            <p:nvPr/>
          </p:nvSpPr>
          <p:spPr>
            <a:xfrm>
              <a:off x="8252806" y="6388789"/>
              <a:ext cx="21731" cy="21649"/>
            </a:xfrm>
            <a:custGeom>
              <a:avLst/>
              <a:gdLst>
                <a:gd name="connsiteX0" fmla="*/ 17107 w 21731"/>
                <a:gd name="connsiteY0" fmla="*/ 1915 h 21649"/>
                <a:gd name="connsiteX1" fmla="*/ 19767 w 21731"/>
                <a:gd name="connsiteY1" fmla="*/ 17052 h 21649"/>
                <a:gd name="connsiteX2" fmla="*/ 4631 w 21731"/>
                <a:gd name="connsiteY2" fmla="*/ 19735 h 21649"/>
                <a:gd name="connsiteX3" fmla="*/ 1971 w 21731"/>
                <a:gd name="connsiteY3" fmla="*/ 4598 h 21649"/>
                <a:gd name="connsiteX4" fmla="*/ 17107 w 21731"/>
                <a:gd name="connsiteY4" fmla="*/ 1915 h 21649"/>
                <a:gd name="connsiteX5" fmla="*/ 17107 w 21731"/>
                <a:gd name="connsiteY5" fmla="*/ 1915 h 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31" h="21649">
                  <a:moveTo>
                    <a:pt x="17107" y="1915"/>
                  </a:moveTo>
                  <a:cubicBezTo>
                    <a:pt x="21752" y="5187"/>
                    <a:pt x="23366" y="12406"/>
                    <a:pt x="19767" y="17052"/>
                  </a:cubicBezTo>
                  <a:cubicBezTo>
                    <a:pt x="16169" y="21719"/>
                    <a:pt x="9626" y="23224"/>
                    <a:pt x="4631" y="19735"/>
                  </a:cubicBezTo>
                  <a:cubicBezTo>
                    <a:pt x="-37" y="16485"/>
                    <a:pt x="-1629" y="9265"/>
                    <a:pt x="1971" y="4598"/>
                  </a:cubicBezTo>
                  <a:cubicBezTo>
                    <a:pt x="5569" y="-69"/>
                    <a:pt x="12112" y="-1574"/>
                    <a:pt x="17107" y="1915"/>
                  </a:cubicBezTo>
                  <a:lnTo>
                    <a:pt x="17107" y="1915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5DED5358-B892-41DF-A971-53DA9A9E0799}"/>
                </a:ext>
              </a:extLst>
            </p:cNvPr>
            <p:cNvSpPr/>
            <p:nvPr/>
          </p:nvSpPr>
          <p:spPr>
            <a:xfrm>
              <a:off x="8237362" y="6457808"/>
              <a:ext cx="19685" cy="19455"/>
            </a:xfrm>
            <a:custGeom>
              <a:avLst/>
              <a:gdLst>
                <a:gd name="connsiteX0" fmla="*/ 12508 w 19685"/>
                <a:gd name="connsiteY0" fmla="*/ 661 h 19455"/>
                <a:gd name="connsiteX1" fmla="*/ 13358 w 19685"/>
                <a:gd name="connsiteY1" fmla="*/ 1032 h 19455"/>
                <a:gd name="connsiteX2" fmla="*/ 17982 w 19685"/>
                <a:gd name="connsiteY2" fmla="*/ 15492 h 19455"/>
                <a:gd name="connsiteX3" fmla="*/ 2823 w 19685"/>
                <a:gd name="connsiteY3" fmla="*/ 16103 h 19455"/>
                <a:gd name="connsiteX4" fmla="*/ 2192 w 19685"/>
                <a:gd name="connsiteY4" fmla="*/ 15427 h 19455"/>
                <a:gd name="connsiteX5" fmla="*/ 12508 w 19685"/>
                <a:gd name="connsiteY5" fmla="*/ 661 h 19455"/>
                <a:gd name="connsiteX6" fmla="*/ 12508 w 19685"/>
                <a:gd name="connsiteY6" fmla="*/ 661 h 1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5" h="19455">
                  <a:moveTo>
                    <a:pt x="12508" y="661"/>
                  </a:moveTo>
                  <a:cubicBezTo>
                    <a:pt x="12791" y="792"/>
                    <a:pt x="13075" y="901"/>
                    <a:pt x="13358" y="1032"/>
                  </a:cubicBezTo>
                  <a:cubicBezTo>
                    <a:pt x="19029" y="3431"/>
                    <a:pt x="21668" y="10236"/>
                    <a:pt x="17982" y="15492"/>
                  </a:cubicBezTo>
                  <a:cubicBezTo>
                    <a:pt x="14317" y="20727"/>
                    <a:pt x="7012" y="20617"/>
                    <a:pt x="2823" y="16103"/>
                  </a:cubicBezTo>
                  <a:cubicBezTo>
                    <a:pt x="2606" y="15885"/>
                    <a:pt x="2409" y="15645"/>
                    <a:pt x="2192" y="15427"/>
                  </a:cubicBezTo>
                  <a:cubicBezTo>
                    <a:pt x="-4024" y="8731"/>
                    <a:pt x="4111" y="-2894"/>
                    <a:pt x="12508" y="661"/>
                  </a:cubicBezTo>
                  <a:lnTo>
                    <a:pt x="12508" y="66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F3B6A49-C170-4008-9E01-323AB772B048}"/>
                </a:ext>
              </a:extLst>
            </p:cNvPr>
            <p:cNvSpPr/>
            <p:nvPr/>
          </p:nvSpPr>
          <p:spPr>
            <a:xfrm>
              <a:off x="8247861" y="6505132"/>
              <a:ext cx="16918" cy="17177"/>
            </a:xfrm>
            <a:custGeom>
              <a:avLst/>
              <a:gdLst>
                <a:gd name="connsiteX0" fmla="*/ 13350 w 16918"/>
                <a:gd name="connsiteY0" fmla="*/ 1604 h 17177"/>
                <a:gd name="connsiteX1" fmla="*/ 3579 w 16918"/>
                <a:gd name="connsiteY1" fmla="*/ 15584 h 17177"/>
                <a:gd name="connsiteX2" fmla="*/ 13350 w 16918"/>
                <a:gd name="connsiteY2" fmla="*/ 1604 h 17177"/>
                <a:gd name="connsiteX3" fmla="*/ 13350 w 16918"/>
                <a:gd name="connsiteY3" fmla="*/ 1604 h 1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8" h="17177">
                  <a:moveTo>
                    <a:pt x="13350" y="1604"/>
                  </a:moveTo>
                  <a:cubicBezTo>
                    <a:pt x="22336" y="7885"/>
                    <a:pt x="12586" y="21887"/>
                    <a:pt x="3579" y="15584"/>
                  </a:cubicBezTo>
                  <a:cubicBezTo>
                    <a:pt x="-5429" y="9281"/>
                    <a:pt x="4342" y="-4722"/>
                    <a:pt x="13350" y="1604"/>
                  </a:cubicBezTo>
                  <a:lnTo>
                    <a:pt x="13350" y="1604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A31EAA9-4228-4487-90AC-0BFA19079436}"/>
                </a:ext>
              </a:extLst>
            </p:cNvPr>
            <p:cNvSpPr/>
            <p:nvPr/>
          </p:nvSpPr>
          <p:spPr>
            <a:xfrm>
              <a:off x="8212198" y="6537604"/>
              <a:ext cx="40555" cy="40438"/>
            </a:xfrm>
            <a:custGeom>
              <a:avLst/>
              <a:gdLst>
                <a:gd name="connsiteX0" fmla="*/ 31913 w 40555"/>
                <a:gd name="connsiteY0" fmla="*/ 3592 h 40438"/>
                <a:gd name="connsiteX1" fmla="*/ 36908 w 40555"/>
                <a:gd name="connsiteY1" fmla="*/ 31858 h 40438"/>
                <a:gd name="connsiteX2" fmla="*/ 8642 w 40555"/>
                <a:gd name="connsiteY2" fmla="*/ 36852 h 40438"/>
                <a:gd name="connsiteX3" fmla="*/ 3647 w 40555"/>
                <a:gd name="connsiteY3" fmla="*/ 8586 h 40438"/>
                <a:gd name="connsiteX4" fmla="*/ 31913 w 40555"/>
                <a:gd name="connsiteY4" fmla="*/ 3592 h 40438"/>
                <a:gd name="connsiteX5" fmla="*/ 31913 w 40555"/>
                <a:gd name="connsiteY5" fmla="*/ 3592 h 40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55" h="40438">
                  <a:moveTo>
                    <a:pt x="31913" y="3592"/>
                  </a:moveTo>
                  <a:cubicBezTo>
                    <a:pt x="40615" y="9677"/>
                    <a:pt x="43582" y="23155"/>
                    <a:pt x="36908" y="31858"/>
                  </a:cubicBezTo>
                  <a:cubicBezTo>
                    <a:pt x="30190" y="40582"/>
                    <a:pt x="17955" y="43374"/>
                    <a:pt x="8642" y="36852"/>
                  </a:cubicBezTo>
                  <a:cubicBezTo>
                    <a:pt x="-61" y="30767"/>
                    <a:pt x="-3027" y="17289"/>
                    <a:pt x="3647" y="8586"/>
                  </a:cubicBezTo>
                  <a:cubicBezTo>
                    <a:pt x="10365" y="-160"/>
                    <a:pt x="22600" y="-2930"/>
                    <a:pt x="31913" y="3592"/>
                  </a:cubicBezTo>
                  <a:lnTo>
                    <a:pt x="31913" y="3592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DC1F193-4357-4A13-8836-24BDA4AF8913}"/>
                </a:ext>
              </a:extLst>
            </p:cNvPr>
            <p:cNvSpPr/>
            <p:nvPr/>
          </p:nvSpPr>
          <p:spPr>
            <a:xfrm>
              <a:off x="8221248" y="6507713"/>
              <a:ext cx="15846" cy="16081"/>
            </a:xfrm>
            <a:custGeom>
              <a:avLst/>
              <a:gdLst>
                <a:gd name="connsiteX0" fmla="*/ 12504 w 15846"/>
                <a:gd name="connsiteY0" fmla="*/ 1487 h 16081"/>
                <a:gd name="connsiteX1" fmla="*/ 3343 w 15846"/>
                <a:gd name="connsiteY1" fmla="*/ 14595 h 16081"/>
                <a:gd name="connsiteX2" fmla="*/ 12504 w 15846"/>
                <a:gd name="connsiteY2" fmla="*/ 1487 h 16081"/>
                <a:gd name="connsiteX3" fmla="*/ 12504 w 15846"/>
                <a:gd name="connsiteY3" fmla="*/ 1487 h 1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46" h="16081">
                  <a:moveTo>
                    <a:pt x="12504" y="1487"/>
                  </a:moveTo>
                  <a:cubicBezTo>
                    <a:pt x="20922" y="7376"/>
                    <a:pt x="11784" y="20484"/>
                    <a:pt x="3343" y="14595"/>
                  </a:cubicBezTo>
                  <a:cubicBezTo>
                    <a:pt x="-5076" y="8706"/>
                    <a:pt x="4063" y="-4402"/>
                    <a:pt x="12504" y="1487"/>
                  </a:cubicBezTo>
                  <a:lnTo>
                    <a:pt x="12504" y="1487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944A8D29-CC25-4891-8787-108B13CA770D}"/>
                </a:ext>
              </a:extLst>
            </p:cNvPr>
            <p:cNvSpPr/>
            <p:nvPr/>
          </p:nvSpPr>
          <p:spPr>
            <a:xfrm>
              <a:off x="8276165" y="6224183"/>
              <a:ext cx="11400" cy="11558"/>
            </a:xfrm>
            <a:custGeom>
              <a:avLst/>
              <a:gdLst>
                <a:gd name="connsiteX0" fmla="*/ 8994 w 11400"/>
                <a:gd name="connsiteY0" fmla="*/ 1068 h 11558"/>
                <a:gd name="connsiteX1" fmla="*/ 2407 w 11400"/>
                <a:gd name="connsiteY1" fmla="*/ 10490 h 11558"/>
                <a:gd name="connsiteX2" fmla="*/ 8994 w 11400"/>
                <a:gd name="connsiteY2" fmla="*/ 1068 h 11558"/>
                <a:gd name="connsiteX3" fmla="*/ 8994 w 11400"/>
                <a:gd name="connsiteY3" fmla="*/ 1068 h 1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0" h="11558">
                  <a:moveTo>
                    <a:pt x="8994" y="1068"/>
                  </a:moveTo>
                  <a:cubicBezTo>
                    <a:pt x="15057" y="5299"/>
                    <a:pt x="8471" y="14721"/>
                    <a:pt x="2407" y="10490"/>
                  </a:cubicBezTo>
                  <a:cubicBezTo>
                    <a:pt x="-3656" y="6259"/>
                    <a:pt x="2931" y="-3163"/>
                    <a:pt x="8994" y="1068"/>
                  </a:cubicBezTo>
                  <a:lnTo>
                    <a:pt x="8994" y="1068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6D4562C0-88E7-4665-8F8A-DCCB0C0830F7}"/>
                </a:ext>
              </a:extLst>
            </p:cNvPr>
            <p:cNvSpPr/>
            <p:nvPr/>
          </p:nvSpPr>
          <p:spPr>
            <a:xfrm>
              <a:off x="8189659" y="6321101"/>
              <a:ext cx="35984" cy="36501"/>
            </a:xfrm>
            <a:custGeom>
              <a:avLst/>
              <a:gdLst>
                <a:gd name="connsiteX0" fmla="*/ 28389 w 35984"/>
                <a:gd name="connsiteY0" fmla="*/ 3386 h 36501"/>
                <a:gd name="connsiteX1" fmla="*/ 7582 w 35984"/>
                <a:gd name="connsiteY1" fmla="*/ 33114 h 36501"/>
                <a:gd name="connsiteX2" fmla="*/ 28389 w 35984"/>
                <a:gd name="connsiteY2" fmla="*/ 3386 h 36501"/>
                <a:gd name="connsiteX3" fmla="*/ 28389 w 35984"/>
                <a:gd name="connsiteY3" fmla="*/ 3386 h 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84" h="36501">
                  <a:moveTo>
                    <a:pt x="28389" y="3386"/>
                  </a:moveTo>
                  <a:cubicBezTo>
                    <a:pt x="47517" y="16778"/>
                    <a:pt x="26753" y="46505"/>
                    <a:pt x="7582" y="33114"/>
                  </a:cubicBezTo>
                  <a:cubicBezTo>
                    <a:pt x="-11523" y="19744"/>
                    <a:pt x="9240" y="-10005"/>
                    <a:pt x="28389" y="3386"/>
                  </a:cubicBezTo>
                  <a:lnTo>
                    <a:pt x="28389" y="3386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419576AB-3689-433A-83CB-B56CDF6F2E06}"/>
                </a:ext>
              </a:extLst>
            </p:cNvPr>
            <p:cNvSpPr/>
            <p:nvPr/>
          </p:nvSpPr>
          <p:spPr>
            <a:xfrm>
              <a:off x="8152649" y="6312009"/>
              <a:ext cx="18344" cy="18611"/>
            </a:xfrm>
            <a:custGeom>
              <a:avLst/>
              <a:gdLst>
                <a:gd name="connsiteX0" fmla="*/ 14472 w 18344"/>
                <a:gd name="connsiteY0" fmla="*/ 1727 h 18611"/>
                <a:gd name="connsiteX1" fmla="*/ 3872 w 18344"/>
                <a:gd name="connsiteY1" fmla="*/ 16885 h 18611"/>
                <a:gd name="connsiteX2" fmla="*/ 14472 w 18344"/>
                <a:gd name="connsiteY2" fmla="*/ 1727 h 18611"/>
                <a:gd name="connsiteX3" fmla="*/ 14472 w 18344"/>
                <a:gd name="connsiteY3" fmla="*/ 1727 h 1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44" h="18611">
                  <a:moveTo>
                    <a:pt x="14472" y="1727"/>
                  </a:moveTo>
                  <a:cubicBezTo>
                    <a:pt x="24221" y="8553"/>
                    <a:pt x="13643" y="23712"/>
                    <a:pt x="3872" y="16885"/>
                  </a:cubicBezTo>
                  <a:cubicBezTo>
                    <a:pt x="-5876" y="10058"/>
                    <a:pt x="4701" y="-5100"/>
                    <a:pt x="14472" y="1727"/>
                  </a:cubicBezTo>
                  <a:lnTo>
                    <a:pt x="14472" y="1727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032D980C-D0E0-4365-9C83-6B49867D354F}"/>
                </a:ext>
              </a:extLst>
            </p:cNvPr>
            <p:cNvSpPr/>
            <p:nvPr/>
          </p:nvSpPr>
          <p:spPr>
            <a:xfrm>
              <a:off x="8138548" y="6431913"/>
              <a:ext cx="13379" cy="13741"/>
            </a:xfrm>
            <a:custGeom>
              <a:avLst/>
              <a:gdLst>
                <a:gd name="connsiteX0" fmla="*/ 10579 w 13379"/>
                <a:gd name="connsiteY0" fmla="*/ 1103 h 13741"/>
                <a:gd name="connsiteX1" fmla="*/ 10994 w 13379"/>
                <a:gd name="connsiteY1" fmla="*/ 11529 h 13741"/>
                <a:gd name="connsiteX2" fmla="*/ 9446 w 13379"/>
                <a:gd name="connsiteY2" fmla="*/ 12554 h 13741"/>
                <a:gd name="connsiteX3" fmla="*/ 219 w 13379"/>
                <a:gd name="connsiteY3" fmla="*/ 6098 h 13741"/>
                <a:gd name="connsiteX4" fmla="*/ 634 w 13379"/>
                <a:gd name="connsiteY4" fmla="*/ 4288 h 13741"/>
                <a:gd name="connsiteX5" fmla="*/ 10579 w 13379"/>
                <a:gd name="connsiteY5" fmla="*/ 1103 h 13741"/>
                <a:gd name="connsiteX6" fmla="*/ 10579 w 13379"/>
                <a:gd name="connsiteY6" fmla="*/ 1103 h 1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9" h="13741">
                  <a:moveTo>
                    <a:pt x="10579" y="1103"/>
                  </a:moveTo>
                  <a:cubicBezTo>
                    <a:pt x="13742" y="3328"/>
                    <a:pt x="14680" y="9195"/>
                    <a:pt x="10994" y="11529"/>
                  </a:cubicBezTo>
                  <a:cubicBezTo>
                    <a:pt x="10470" y="11856"/>
                    <a:pt x="9948" y="12183"/>
                    <a:pt x="9446" y="12554"/>
                  </a:cubicBezTo>
                  <a:cubicBezTo>
                    <a:pt x="4539" y="15847"/>
                    <a:pt x="-1198" y="11834"/>
                    <a:pt x="219" y="6098"/>
                  </a:cubicBezTo>
                  <a:cubicBezTo>
                    <a:pt x="372" y="5487"/>
                    <a:pt x="525" y="4898"/>
                    <a:pt x="634" y="4288"/>
                  </a:cubicBezTo>
                  <a:cubicBezTo>
                    <a:pt x="1550" y="13"/>
                    <a:pt x="7417" y="-1099"/>
                    <a:pt x="10579" y="1103"/>
                  </a:cubicBezTo>
                  <a:lnTo>
                    <a:pt x="10579" y="1103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97CEE5A-E335-4464-A828-475839B81D1E}"/>
                </a:ext>
              </a:extLst>
            </p:cNvPr>
            <p:cNvSpPr/>
            <p:nvPr/>
          </p:nvSpPr>
          <p:spPr>
            <a:xfrm>
              <a:off x="8130637" y="6399329"/>
              <a:ext cx="13688" cy="13921"/>
            </a:xfrm>
            <a:custGeom>
              <a:avLst/>
              <a:gdLst>
                <a:gd name="connsiteX0" fmla="*/ 9243 w 13688"/>
                <a:gd name="connsiteY0" fmla="*/ 295 h 13921"/>
                <a:gd name="connsiteX1" fmla="*/ 12209 w 13688"/>
                <a:gd name="connsiteY1" fmla="*/ 2389 h 13921"/>
                <a:gd name="connsiteX2" fmla="*/ 9809 w 13688"/>
                <a:gd name="connsiteY2" fmla="*/ 12945 h 13921"/>
                <a:gd name="connsiteX3" fmla="*/ 9068 w 13688"/>
                <a:gd name="connsiteY3" fmla="*/ 13316 h 13921"/>
                <a:gd name="connsiteX4" fmla="*/ 38 w 13688"/>
                <a:gd name="connsiteY4" fmla="*/ 7013 h 13921"/>
                <a:gd name="connsiteX5" fmla="*/ 126 w 13688"/>
                <a:gd name="connsiteY5" fmla="*/ 6184 h 13921"/>
                <a:gd name="connsiteX6" fmla="*/ 9243 w 13688"/>
                <a:gd name="connsiteY6" fmla="*/ 295 h 13921"/>
                <a:gd name="connsiteX7" fmla="*/ 9243 w 13688"/>
                <a:gd name="connsiteY7" fmla="*/ 295 h 1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88" h="13921">
                  <a:moveTo>
                    <a:pt x="9243" y="295"/>
                  </a:moveTo>
                  <a:cubicBezTo>
                    <a:pt x="10398" y="601"/>
                    <a:pt x="11533" y="1408"/>
                    <a:pt x="12209" y="2389"/>
                  </a:cubicBezTo>
                  <a:cubicBezTo>
                    <a:pt x="14804" y="6053"/>
                    <a:pt x="13976" y="10852"/>
                    <a:pt x="9809" y="12945"/>
                  </a:cubicBezTo>
                  <a:cubicBezTo>
                    <a:pt x="9570" y="13076"/>
                    <a:pt x="9308" y="13185"/>
                    <a:pt x="9068" y="13316"/>
                  </a:cubicBezTo>
                  <a:cubicBezTo>
                    <a:pt x="4858" y="15432"/>
                    <a:pt x="-507" y="11681"/>
                    <a:pt x="38" y="7013"/>
                  </a:cubicBezTo>
                  <a:cubicBezTo>
                    <a:pt x="61" y="6730"/>
                    <a:pt x="104" y="6468"/>
                    <a:pt x="126" y="6184"/>
                  </a:cubicBezTo>
                  <a:cubicBezTo>
                    <a:pt x="693" y="1539"/>
                    <a:pt x="4924" y="-882"/>
                    <a:pt x="9243" y="295"/>
                  </a:cubicBezTo>
                  <a:lnTo>
                    <a:pt x="9243" y="295"/>
                  </a:lnTo>
                  <a:close/>
                </a:path>
              </a:pathLst>
            </a:custGeom>
            <a:solidFill>
              <a:srgbClr val="3BB19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AA77DF9-63B4-4185-8E4F-C4C48F74F3F8}"/>
                </a:ext>
              </a:extLst>
            </p:cNvPr>
            <p:cNvSpPr/>
            <p:nvPr/>
          </p:nvSpPr>
          <p:spPr>
            <a:xfrm>
              <a:off x="8107812" y="6598543"/>
              <a:ext cx="27886" cy="27787"/>
            </a:xfrm>
            <a:custGeom>
              <a:avLst/>
              <a:gdLst>
                <a:gd name="connsiteX0" fmla="*/ 21948 w 27886"/>
                <a:gd name="connsiteY0" fmla="*/ 2457 h 27787"/>
                <a:gd name="connsiteX1" fmla="*/ 25372 w 27886"/>
                <a:gd name="connsiteY1" fmla="*/ 21890 h 27787"/>
                <a:gd name="connsiteX2" fmla="*/ 5939 w 27886"/>
                <a:gd name="connsiteY2" fmla="*/ 25314 h 27787"/>
                <a:gd name="connsiteX3" fmla="*/ 2515 w 27886"/>
                <a:gd name="connsiteY3" fmla="*/ 5881 h 27787"/>
                <a:gd name="connsiteX4" fmla="*/ 21948 w 27886"/>
                <a:gd name="connsiteY4" fmla="*/ 2457 h 27787"/>
                <a:gd name="connsiteX5" fmla="*/ 21948 w 27886"/>
                <a:gd name="connsiteY5" fmla="*/ 2457 h 27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86" h="27787">
                  <a:moveTo>
                    <a:pt x="21948" y="2457"/>
                  </a:moveTo>
                  <a:cubicBezTo>
                    <a:pt x="27924" y="6645"/>
                    <a:pt x="29974" y="15914"/>
                    <a:pt x="25372" y="21890"/>
                  </a:cubicBezTo>
                  <a:cubicBezTo>
                    <a:pt x="20748" y="27888"/>
                    <a:pt x="12351" y="29808"/>
                    <a:pt x="5939" y="25314"/>
                  </a:cubicBezTo>
                  <a:cubicBezTo>
                    <a:pt x="-37" y="21127"/>
                    <a:pt x="-2088" y="11857"/>
                    <a:pt x="2515" y="5881"/>
                  </a:cubicBezTo>
                  <a:cubicBezTo>
                    <a:pt x="7117" y="-95"/>
                    <a:pt x="15535" y="-2014"/>
                    <a:pt x="21948" y="2457"/>
                  </a:cubicBezTo>
                  <a:lnTo>
                    <a:pt x="21948" y="2457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99E4E123-BB4F-4491-B150-C26D39361372}"/>
                </a:ext>
              </a:extLst>
            </p:cNvPr>
            <p:cNvSpPr/>
            <p:nvPr/>
          </p:nvSpPr>
          <p:spPr>
            <a:xfrm>
              <a:off x="8310958" y="6734715"/>
              <a:ext cx="28881" cy="28797"/>
            </a:xfrm>
            <a:custGeom>
              <a:avLst/>
              <a:gdLst>
                <a:gd name="connsiteX0" fmla="*/ 22728 w 28881"/>
                <a:gd name="connsiteY0" fmla="*/ 2556 h 28797"/>
                <a:gd name="connsiteX1" fmla="*/ 26283 w 28881"/>
                <a:gd name="connsiteY1" fmla="*/ 22687 h 28797"/>
                <a:gd name="connsiteX2" fmla="*/ 6152 w 28881"/>
                <a:gd name="connsiteY2" fmla="*/ 26242 h 28797"/>
                <a:gd name="connsiteX3" fmla="*/ 2598 w 28881"/>
                <a:gd name="connsiteY3" fmla="*/ 6111 h 28797"/>
                <a:gd name="connsiteX4" fmla="*/ 22728 w 28881"/>
                <a:gd name="connsiteY4" fmla="*/ 2556 h 28797"/>
                <a:gd name="connsiteX5" fmla="*/ 22728 w 28881"/>
                <a:gd name="connsiteY5" fmla="*/ 2556 h 2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81" h="28797">
                  <a:moveTo>
                    <a:pt x="22728" y="2556"/>
                  </a:moveTo>
                  <a:cubicBezTo>
                    <a:pt x="28923" y="6896"/>
                    <a:pt x="31038" y="16493"/>
                    <a:pt x="26283" y="22687"/>
                  </a:cubicBezTo>
                  <a:cubicBezTo>
                    <a:pt x="21507" y="28902"/>
                    <a:pt x="12783" y="30887"/>
                    <a:pt x="6152" y="26242"/>
                  </a:cubicBezTo>
                  <a:cubicBezTo>
                    <a:pt x="-41" y="21901"/>
                    <a:pt x="-2156" y="12305"/>
                    <a:pt x="2598" y="6111"/>
                  </a:cubicBezTo>
                  <a:cubicBezTo>
                    <a:pt x="7374" y="-105"/>
                    <a:pt x="16098" y="-2090"/>
                    <a:pt x="22728" y="2556"/>
                  </a:cubicBezTo>
                  <a:lnTo>
                    <a:pt x="22728" y="2556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871229F-33E0-4160-B642-18AE7D5200A3}"/>
                </a:ext>
              </a:extLst>
            </p:cNvPr>
            <p:cNvSpPr/>
            <p:nvPr/>
          </p:nvSpPr>
          <p:spPr>
            <a:xfrm>
              <a:off x="8288803" y="6721384"/>
              <a:ext cx="13544" cy="13737"/>
            </a:xfrm>
            <a:custGeom>
              <a:avLst/>
              <a:gdLst>
                <a:gd name="connsiteX0" fmla="*/ 10686 w 13544"/>
                <a:gd name="connsiteY0" fmla="*/ 1274 h 13737"/>
                <a:gd name="connsiteX1" fmla="*/ 2855 w 13544"/>
                <a:gd name="connsiteY1" fmla="*/ 12463 h 13737"/>
                <a:gd name="connsiteX2" fmla="*/ 10686 w 13544"/>
                <a:gd name="connsiteY2" fmla="*/ 1274 h 13737"/>
                <a:gd name="connsiteX3" fmla="*/ 10686 w 13544"/>
                <a:gd name="connsiteY3" fmla="*/ 1274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4" h="13737">
                  <a:moveTo>
                    <a:pt x="10686" y="1274"/>
                  </a:moveTo>
                  <a:cubicBezTo>
                    <a:pt x="17883" y="6312"/>
                    <a:pt x="10074" y="17501"/>
                    <a:pt x="2855" y="12463"/>
                  </a:cubicBezTo>
                  <a:cubicBezTo>
                    <a:pt x="-4342" y="7425"/>
                    <a:pt x="3488" y="-3764"/>
                    <a:pt x="10686" y="1274"/>
                  </a:cubicBezTo>
                  <a:lnTo>
                    <a:pt x="10686" y="127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3D2B0EA-B951-47F3-B078-B170B4BB3938}"/>
                </a:ext>
              </a:extLst>
            </p:cNvPr>
            <p:cNvSpPr/>
            <p:nvPr/>
          </p:nvSpPr>
          <p:spPr>
            <a:xfrm>
              <a:off x="8268916" y="6768202"/>
              <a:ext cx="15063" cy="14964"/>
            </a:xfrm>
            <a:custGeom>
              <a:avLst/>
              <a:gdLst>
                <a:gd name="connsiteX0" fmla="*/ 15043 w 15063"/>
                <a:gd name="connsiteY0" fmla="*/ 8066 h 14964"/>
                <a:gd name="connsiteX1" fmla="*/ 15000 w 15063"/>
                <a:gd name="connsiteY1" fmla="*/ 8546 h 14964"/>
                <a:gd name="connsiteX2" fmla="*/ 11117 w 15063"/>
                <a:gd name="connsiteY2" fmla="*/ 14108 h 14964"/>
                <a:gd name="connsiteX3" fmla="*/ 10681 w 15063"/>
                <a:gd name="connsiteY3" fmla="*/ 14304 h 14964"/>
                <a:gd name="connsiteX4" fmla="*/ 1346 w 15063"/>
                <a:gd name="connsiteY4" fmla="*/ 3115 h 14964"/>
                <a:gd name="connsiteX5" fmla="*/ 15043 w 15063"/>
                <a:gd name="connsiteY5" fmla="*/ 8066 h 14964"/>
                <a:gd name="connsiteX6" fmla="*/ 15043 w 15063"/>
                <a:gd name="connsiteY6" fmla="*/ 8066 h 1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63" h="14964">
                  <a:moveTo>
                    <a:pt x="15043" y="8066"/>
                  </a:moveTo>
                  <a:cubicBezTo>
                    <a:pt x="15043" y="8219"/>
                    <a:pt x="15021" y="8394"/>
                    <a:pt x="15000" y="8546"/>
                  </a:cubicBezTo>
                  <a:cubicBezTo>
                    <a:pt x="14825" y="10923"/>
                    <a:pt x="13277" y="13148"/>
                    <a:pt x="11117" y="14108"/>
                  </a:cubicBezTo>
                  <a:cubicBezTo>
                    <a:pt x="10965" y="14173"/>
                    <a:pt x="10812" y="14239"/>
                    <a:pt x="10681" y="14304"/>
                  </a:cubicBezTo>
                  <a:cubicBezTo>
                    <a:pt x="3899" y="17336"/>
                    <a:pt x="-2973" y="9288"/>
                    <a:pt x="1346" y="3115"/>
                  </a:cubicBezTo>
                  <a:cubicBezTo>
                    <a:pt x="5664" y="-3035"/>
                    <a:pt x="15566" y="607"/>
                    <a:pt x="15043" y="8066"/>
                  </a:cubicBezTo>
                  <a:lnTo>
                    <a:pt x="15043" y="8066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388" name="Graphic 1943">
              <a:extLst>
                <a:ext uri="{FF2B5EF4-FFF2-40B4-BE49-F238E27FC236}">
                  <a16:creationId xmlns:a16="http://schemas.microsoft.com/office/drawing/2014/main" id="{D71DA70B-78C7-45F2-9F1B-2FDF11C6208E}"/>
                </a:ext>
              </a:extLst>
            </p:cNvPr>
            <p:cNvGrpSpPr/>
            <p:nvPr/>
          </p:nvGrpSpPr>
          <p:grpSpPr>
            <a:xfrm>
              <a:off x="8195445" y="6808405"/>
              <a:ext cx="46711" cy="47745"/>
              <a:chOff x="8195445" y="6808405"/>
              <a:chExt cx="46711" cy="47745"/>
            </a:xfrm>
          </p:grpSpPr>
          <p:sp>
            <p:nvSpPr>
              <p:cNvPr id="1804" name="Freeform: Shape 1803">
                <a:extLst>
                  <a:ext uri="{FF2B5EF4-FFF2-40B4-BE49-F238E27FC236}">
                    <a16:creationId xmlns:a16="http://schemas.microsoft.com/office/drawing/2014/main" id="{9F1FEB46-5793-48BF-A812-9330E133E0E3}"/>
                  </a:ext>
                </a:extLst>
              </p:cNvPr>
              <p:cNvSpPr/>
              <p:nvPr/>
            </p:nvSpPr>
            <p:spPr>
              <a:xfrm>
                <a:off x="8223806" y="6808405"/>
                <a:ext cx="18350" cy="18619"/>
              </a:xfrm>
              <a:custGeom>
                <a:avLst/>
                <a:gdLst>
                  <a:gd name="connsiteX0" fmla="*/ 14482 w 18350"/>
                  <a:gd name="connsiteY0" fmla="*/ 1735 h 18619"/>
                  <a:gd name="connsiteX1" fmla="*/ 3882 w 18350"/>
                  <a:gd name="connsiteY1" fmla="*/ 16893 h 18619"/>
                  <a:gd name="connsiteX2" fmla="*/ 14482 w 18350"/>
                  <a:gd name="connsiteY2" fmla="*/ 1735 h 18619"/>
                  <a:gd name="connsiteX3" fmla="*/ 14482 w 18350"/>
                  <a:gd name="connsiteY3" fmla="*/ 1735 h 18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50" h="18619">
                    <a:moveTo>
                      <a:pt x="14482" y="1735"/>
                    </a:moveTo>
                    <a:cubicBezTo>
                      <a:pt x="24231" y="8561"/>
                      <a:pt x="13631" y="23719"/>
                      <a:pt x="3882" y="16893"/>
                    </a:cubicBezTo>
                    <a:cubicBezTo>
                      <a:pt x="-5889" y="10066"/>
                      <a:pt x="4711" y="-5114"/>
                      <a:pt x="14482" y="1735"/>
                    </a:cubicBezTo>
                    <a:lnTo>
                      <a:pt x="14482" y="1735"/>
                    </a:lnTo>
                    <a:close/>
                  </a:path>
                </a:pathLst>
              </a:custGeom>
              <a:solidFill>
                <a:srgbClr val="319A8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05" name="Freeform: Shape 1804">
                <a:extLst>
                  <a:ext uri="{FF2B5EF4-FFF2-40B4-BE49-F238E27FC236}">
                    <a16:creationId xmlns:a16="http://schemas.microsoft.com/office/drawing/2014/main" id="{C137AE06-4C9F-4FBD-B0B4-0986BAECB782}"/>
                  </a:ext>
                </a:extLst>
              </p:cNvPr>
              <p:cNvSpPr/>
              <p:nvPr/>
            </p:nvSpPr>
            <p:spPr>
              <a:xfrm>
                <a:off x="8195445" y="6832346"/>
                <a:ext cx="23875" cy="23804"/>
              </a:xfrm>
              <a:custGeom>
                <a:avLst/>
                <a:gdLst>
                  <a:gd name="connsiteX0" fmla="*/ 18786 w 23875"/>
                  <a:gd name="connsiteY0" fmla="*/ 2112 h 23804"/>
                  <a:gd name="connsiteX1" fmla="*/ 21731 w 23875"/>
                  <a:gd name="connsiteY1" fmla="*/ 18754 h 23804"/>
                  <a:gd name="connsiteX2" fmla="*/ 5089 w 23875"/>
                  <a:gd name="connsiteY2" fmla="*/ 21698 h 23804"/>
                  <a:gd name="connsiteX3" fmla="*/ 2145 w 23875"/>
                  <a:gd name="connsiteY3" fmla="*/ 5057 h 23804"/>
                  <a:gd name="connsiteX4" fmla="*/ 18786 w 23875"/>
                  <a:gd name="connsiteY4" fmla="*/ 2112 h 23804"/>
                  <a:gd name="connsiteX5" fmla="*/ 18786 w 23875"/>
                  <a:gd name="connsiteY5" fmla="*/ 2112 h 23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75" h="23804">
                    <a:moveTo>
                      <a:pt x="18786" y="2112"/>
                    </a:moveTo>
                    <a:cubicBezTo>
                      <a:pt x="23912" y="5689"/>
                      <a:pt x="25656" y="13628"/>
                      <a:pt x="21731" y="18754"/>
                    </a:cubicBezTo>
                    <a:cubicBezTo>
                      <a:pt x="17783" y="23879"/>
                      <a:pt x="10586" y="25537"/>
                      <a:pt x="5089" y="21698"/>
                    </a:cubicBezTo>
                    <a:cubicBezTo>
                      <a:pt x="-36" y="18121"/>
                      <a:pt x="-1781" y="10182"/>
                      <a:pt x="2145" y="5057"/>
                    </a:cubicBezTo>
                    <a:cubicBezTo>
                      <a:pt x="6114" y="-90"/>
                      <a:pt x="13312" y="-1726"/>
                      <a:pt x="18786" y="2112"/>
                    </a:cubicBezTo>
                    <a:lnTo>
                      <a:pt x="18786" y="2112"/>
                    </a:lnTo>
                    <a:close/>
                  </a:path>
                </a:pathLst>
              </a:custGeom>
              <a:solidFill>
                <a:srgbClr val="2A96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A6FA7A4F-C7EC-4B69-B7F9-DD1FF7F7D3C7}"/>
                </a:ext>
              </a:extLst>
            </p:cNvPr>
            <p:cNvSpPr/>
            <p:nvPr/>
          </p:nvSpPr>
          <p:spPr>
            <a:xfrm>
              <a:off x="8195807" y="6816001"/>
              <a:ext cx="10867" cy="10437"/>
            </a:xfrm>
            <a:custGeom>
              <a:avLst/>
              <a:gdLst>
                <a:gd name="connsiteX0" fmla="*/ 5055 w 10867"/>
                <a:gd name="connsiteY0" fmla="*/ 27 h 10437"/>
                <a:gd name="connsiteX1" fmla="*/ 9919 w 10867"/>
                <a:gd name="connsiteY1" fmla="*/ 2754 h 10437"/>
                <a:gd name="connsiteX2" fmla="*/ 4662 w 10867"/>
                <a:gd name="connsiteY2" fmla="*/ 10278 h 10437"/>
                <a:gd name="connsiteX3" fmla="*/ 453 w 10867"/>
                <a:gd name="connsiteY3" fmla="*/ 6658 h 10437"/>
                <a:gd name="connsiteX4" fmla="*/ 5055 w 10867"/>
                <a:gd name="connsiteY4" fmla="*/ 27 h 10437"/>
                <a:gd name="connsiteX5" fmla="*/ 5055 w 10867"/>
                <a:gd name="connsiteY5" fmla="*/ 27 h 1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67" h="10437">
                  <a:moveTo>
                    <a:pt x="5055" y="27"/>
                  </a:moveTo>
                  <a:cubicBezTo>
                    <a:pt x="7192" y="267"/>
                    <a:pt x="8720" y="922"/>
                    <a:pt x="9919" y="2754"/>
                  </a:cubicBezTo>
                  <a:cubicBezTo>
                    <a:pt x="12536" y="6832"/>
                    <a:pt x="9396" y="11347"/>
                    <a:pt x="4662" y="10278"/>
                  </a:cubicBezTo>
                  <a:cubicBezTo>
                    <a:pt x="2503" y="9798"/>
                    <a:pt x="1390" y="8533"/>
                    <a:pt x="453" y="6658"/>
                  </a:cubicBezTo>
                  <a:cubicBezTo>
                    <a:pt x="-1117" y="3561"/>
                    <a:pt x="1631" y="-365"/>
                    <a:pt x="5055" y="27"/>
                  </a:cubicBezTo>
                  <a:lnTo>
                    <a:pt x="5055" y="27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53F6E30-2E3A-4546-8FF3-62C3FB123F13}"/>
                </a:ext>
              </a:extLst>
            </p:cNvPr>
            <p:cNvSpPr/>
            <p:nvPr/>
          </p:nvSpPr>
          <p:spPr>
            <a:xfrm>
              <a:off x="8274967" y="6656747"/>
              <a:ext cx="6063" cy="6149"/>
            </a:xfrm>
            <a:custGeom>
              <a:avLst/>
              <a:gdLst>
                <a:gd name="connsiteX0" fmla="*/ 4782 w 6063"/>
                <a:gd name="connsiteY0" fmla="*/ 568 h 6149"/>
                <a:gd name="connsiteX1" fmla="*/ 1271 w 6063"/>
                <a:gd name="connsiteY1" fmla="*/ 5584 h 6149"/>
                <a:gd name="connsiteX2" fmla="*/ 4782 w 6063"/>
                <a:gd name="connsiteY2" fmla="*/ 568 h 6149"/>
                <a:gd name="connsiteX3" fmla="*/ 4782 w 6063"/>
                <a:gd name="connsiteY3" fmla="*/ 568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3" h="6149">
                  <a:moveTo>
                    <a:pt x="4782" y="568"/>
                  </a:moveTo>
                  <a:cubicBezTo>
                    <a:pt x="8010" y="2814"/>
                    <a:pt x="4499" y="7831"/>
                    <a:pt x="1271" y="5584"/>
                  </a:cubicBezTo>
                  <a:cubicBezTo>
                    <a:pt x="-1935" y="3316"/>
                    <a:pt x="1555" y="-1679"/>
                    <a:pt x="4782" y="568"/>
                  </a:cubicBezTo>
                  <a:lnTo>
                    <a:pt x="4782" y="568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267D4114-F517-4B5A-B870-07FA68CE901B}"/>
                </a:ext>
              </a:extLst>
            </p:cNvPr>
            <p:cNvSpPr/>
            <p:nvPr/>
          </p:nvSpPr>
          <p:spPr>
            <a:xfrm>
              <a:off x="8247966" y="6680135"/>
              <a:ext cx="4814" cy="4872"/>
            </a:xfrm>
            <a:custGeom>
              <a:avLst/>
              <a:gdLst>
                <a:gd name="connsiteX0" fmla="*/ 3801 w 4814"/>
                <a:gd name="connsiteY0" fmla="*/ 451 h 4872"/>
                <a:gd name="connsiteX1" fmla="*/ 1009 w 4814"/>
                <a:gd name="connsiteY1" fmla="*/ 4420 h 4872"/>
                <a:gd name="connsiteX2" fmla="*/ 3801 w 4814"/>
                <a:gd name="connsiteY2" fmla="*/ 451 h 4872"/>
                <a:gd name="connsiteX3" fmla="*/ 3801 w 4814"/>
                <a:gd name="connsiteY3" fmla="*/ 451 h 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4" h="4872">
                  <a:moveTo>
                    <a:pt x="3801" y="451"/>
                  </a:moveTo>
                  <a:cubicBezTo>
                    <a:pt x="6353" y="2239"/>
                    <a:pt x="3583" y="6209"/>
                    <a:pt x="1009" y="4420"/>
                  </a:cubicBezTo>
                  <a:cubicBezTo>
                    <a:pt x="-1542" y="2654"/>
                    <a:pt x="1249" y="-1338"/>
                    <a:pt x="3801" y="451"/>
                  </a:cubicBezTo>
                  <a:lnTo>
                    <a:pt x="3801" y="45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6009677-7198-48A9-825A-4C77F49A38E8}"/>
                </a:ext>
              </a:extLst>
            </p:cNvPr>
            <p:cNvSpPr/>
            <p:nvPr/>
          </p:nvSpPr>
          <p:spPr>
            <a:xfrm>
              <a:off x="8223622" y="6701640"/>
              <a:ext cx="13456" cy="13272"/>
            </a:xfrm>
            <a:custGeom>
              <a:avLst/>
              <a:gdLst>
                <a:gd name="connsiteX0" fmla="*/ 11569 w 13456"/>
                <a:gd name="connsiteY0" fmla="*/ 2348 h 13272"/>
                <a:gd name="connsiteX1" fmla="*/ 12114 w 13456"/>
                <a:gd name="connsiteY1" fmla="*/ 3090 h 13272"/>
                <a:gd name="connsiteX2" fmla="*/ 5200 w 13456"/>
                <a:gd name="connsiteY2" fmla="*/ 12970 h 13272"/>
                <a:gd name="connsiteX3" fmla="*/ 4306 w 13456"/>
                <a:gd name="connsiteY3" fmla="*/ 12708 h 13272"/>
                <a:gd name="connsiteX4" fmla="*/ 1143 w 13456"/>
                <a:gd name="connsiteY4" fmla="*/ 2763 h 13272"/>
                <a:gd name="connsiteX5" fmla="*/ 11569 w 13456"/>
                <a:gd name="connsiteY5" fmla="*/ 2348 h 13272"/>
                <a:gd name="connsiteX6" fmla="*/ 11569 w 13456"/>
                <a:gd name="connsiteY6" fmla="*/ 2348 h 1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6" h="13272">
                  <a:moveTo>
                    <a:pt x="11569" y="2348"/>
                  </a:moveTo>
                  <a:cubicBezTo>
                    <a:pt x="11743" y="2588"/>
                    <a:pt x="11940" y="2850"/>
                    <a:pt x="12114" y="3090"/>
                  </a:cubicBezTo>
                  <a:cubicBezTo>
                    <a:pt x="15865" y="8085"/>
                    <a:pt x="11176" y="14780"/>
                    <a:pt x="5200" y="12970"/>
                  </a:cubicBezTo>
                  <a:cubicBezTo>
                    <a:pt x="4895" y="12883"/>
                    <a:pt x="4611" y="12796"/>
                    <a:pt x="4306" y="12708"/>
                  </a:cubicBezTo>
                  <a:cubicBezTo>
                    <a:pt x="184" y="11465"/>
                    <a:pt x="-1212" y="6122"/>
                    <a:pt x="1143" y="2763"/>
                  </a:cubicBezTo>
                  <a:cubicBezTo>
                    <a:pt x="3499" y="-574"/>
                    <a:pt x="8995" y="-1097"/>
                    <a:pt x="11569" y="2348"/>
                  </a:cubicBezTo>
                  <a:lnTo>
                    <a:pt x="11569" y="2348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6B9B85FF-306A-4EFF-B624-5041C8B77B7B}"/>
                </a:ext>
              </a:extLst>
            </p:cNvPr>
            <p:cNvSpPr/>
            <p:nvPr/>
          </p:nvSpPr>
          <p:spPr>
            <a:xfrm>
              <a:off x="8340659" y="6683129"/>
              <a:ext cx="28171" cy="28087"/>
            </a:xfrm>
            <a:custGeom>
              <a:avLst/>
              <a:gdLst>
                <a:gd name="connsiteX0" fmla="*/ 22167 w 28171"/>
                <a:gd name="connsiteY0" fmla="*/ 2495 h 28087"/>
                <a:gd name="connsiteX1" fmla="*/ 25635 w 28171"/>
                <a:gd name="connsiteY1" fmla="*/ 22124 h 28087"/>
                <a:gd name="connsiteX2" fmla="*/ 6005 w 28171"/>
                <a:gd name="connsiteY2" fmla="*/ 25592 h 28087"/>
                <a:gd name="connsiteX3" fmla="*/ 2538 w 28171"/>
                <a:gd name="connsiteY3" fmla="*/ 5963 h 28087"/>
                <a:gd name="connsiteX4" fmla="*/ 22167 w 28171"/>
                <a:gd name="connsiteY4" fmla="*/ 2495 h 28087"/>
                <a:gd name="connsiteX5" fmla="*/ 22167 w 28171"/>
                <a:gd name="connsiteY5" fmla="*/ 2495 h 28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71" h="28087">
                  <a:moveTo>
                    <a:pt x="22167" y="2495"/>
                  </a:moveTo>
                  <a:cubicBezTo>
                    <a:pt x="28208" y="6726"/>
                    <a:pt x="30280" y="16083"/>
                    <a:pt x="25635" y="22124"/>
                  </a:cubicBezTo>
                  <a:cubicBezTo>
                    <a:pt x="20967" y="28188"/>
                    <a:pt x="12482" y="30129"/>
                    <a:pt x="6005" y="25592"/>
                  </a:cubicBezTo>
                  <a:cubicBezTo>
                    <a:pt x="-36" y="21361"/>
                    <a:pt x="-2109" y="12005"/>
                    <a:pt x="2538" y="5963"/>
                  </a:cubicBezTo>
                  <a:cubicBezTo>
                    <a:pt x="7204" y="-100"/>
                    <a:pt x="15689" y="-2041"/>
                    <a:pt x="22167" y="2495"/>
                  </a:cubicBezTo>
                  <a:lnTo>
                    <a:pt x="22167" y="2495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B72E9FB4-36B2-47E8-B57E-7AE018BDFFB3}"/>
                </a:ext>
              </a:extLst>
            </p:cNvPr>
            <p:cNvSpPr/>
            <p:nvPr/>
          </p:nvSpPr>
          <p:spPr>
            <a:xfrm>
              <a:off x="8024013" y="6744448"/>
              <a:ext cx="11753" cy="11926"/>
            </a:xfrm>
            <a:custGeom>
              <a:avLst/>
              <a:gdLst>
                <a:gd name="connsiteX0" fmla="*/ 9280 w 11753"/>
                <a:gd name="connsiteY0" fmla="*/ 1111 h 11926"/>
                <a:gd name="connsiteX1" fmla="*/ 2474 w 11753"/>
                <a:gd name="connsiteY1" fmla="*/ 10817 h 11926"/>
                <a:gd name="connsiteX2" fmla="*/ 9280 w 11753"/>
                <a:gd name="connsiteY2" fmla="*/ 1111 h 11926"/>
                <a:gd name="connsiteX3" fmla="*/ 9280 w 11753"/>
                <a:gd name="connsiteY3" fmla="*/ 1111 h 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53" h="11926">
                  <a:moveTo>
                    <a:pt x="9280" y="1111"/>
                  </a:moveTo>
                  <a:cubicBezTo>
                    <a:pt x="15517" y="5473"/>
                    <a:pt x="8734" y="15201"/>
                    <a:pt x="2474" y="10817"/>
                  </a:cubicBezTo>
                  <a:cubicBezTo>
                    <a:pt x="-3763" y="6433"/>
                    <a:pt x="3020" y="-3273"/>
                    <a:pt x="9280" y="1111"/>
                  </a:cubicBezTo>
                  <a:lnTo>
                    <a:pt x="9280" y="111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0DF5DC95-E9B6-4291-874F-5EC3912433FB}"/>
                </a:ext>
              </a:extLst>
            </p:cNvPr>
            <p:cNvSpPr/>
            <p:nvPr/>
          </p:nvSpPr>
          <p:spPr>
            <a:xfrm>
              <a:off x="8003973" y="6719088"/>
              <a:ext cx="9434" cy="9570"/>
            </a:xfrm>
            <a:custGeom>
              <a:avLst/>
              <a:gdLst>
                <a:gd name="connsiteX0" fmla="*/ 7444 w 9434"/>
                <a:gd name="connsiteY0" fmla="*/ 887 h 9570"/>
                <a:gd name="connsiteX1" fmla="*/ 1991 w 9434"/>
                <a:gd name="connsiteY1" fmla="*/ 8674 h 9570"/>
                <a:gd name="connsiteX2" fmla="*/ 7444 w 9434"/>
                <a:gd name="connsiteY2" fmla="*/ 887 h 9570"/>
                <a:gd name="connsiteX3" fmla="*/ 7444 w 9434"/>
                <a:gd name="connsiteY3" fmla="*/ 887 h 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" h="9570">
                  <a:moveTo>
                    <a:pt x="7444" y="887"/>
                  </a:moveTo>
                  <a:cubicBezTo>
                    <a:pt x="12460" y="4399"/>
                    <a:pt x="7007" y="12207"/>
                    <a:pt x="1991" y="8674"/>
                  </a:cubicBezTo>
                  <a:cubicBezTo>
                    <a:pt x="-3026" y="5184"/>
                    <a:pt x="2427" y="-2624"/>
                    <a:pt x="7444" y="887"/>
                  </a:cubicBezTo>
                  <a:lnTo>
                    <a:pt x="7444" y="887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D43766DB-9474-4C8F-B96D-220C26E74819}"/>
                </a:ext>
              </a:extLst>
            </p:cNvPr>
            <p:cNvSpPr/>
            <p:nvPr/>
          </p:nvSpPr>
          <p:spPr>
            <a:xfrm>
              <a:off x="7925149" y="6597851"/>
              <a:ext cx="45001" cy="45755"/>
            </a:xfrm>
            <a:custGeom>
              <a:avLst/>
              <a:gdLst>
                <a:gd name="connsiteX0" fmla="*/ 9233 w 45001"/>
                <a:gd name="connsiteY0" fmla="*/ 4959 h 45755"/>
                <a:gd name="connsiteX1" fmla="*/ 35755 w 45001"/>
                <a:gd name="connsiteY1" fmla="*/ 3891 h 45755"/>
                <a:gd name="connsiteX2" fmla="*/ 43846 w 45001"/>
                <a:gd name="connsiteY2" fmla="*/ 29169 h 45755"/>
                <a:gd name="connsiteX3" fmla="*/ 35362 w 45001"/>
                <a:gd name="connsiteY3" fmla="*/ 40859 h 45755"/>
                <a:gd name="connsiteX4" fmla="*/ 9146 w 45001"/>
                <a:gd name="connsiteY4" fmla="*/ 41906 h 45755"/>
                <a:gd name="connsiteX5" fmla="*/ 1164 w 45001"/>
                <a:gd name="connsiteY5" fmla="*/ 16933 h 45755"/>
                <a:gd name="connsiteX6" fmla="*/ 9233 w 45001"/>
                <a:gd name="connsiteY6" fmla="*/ 4959 h 45755"/>
                <a:gd name="connsiteX7" fmla="*/ 9233 w 45001"/>
                <a:gd name="connsiteY7" fmla="*/ 4959 h 4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01" h="45755">
                  <a:moveTo>
                    <a:pt x="9233" y="4959"/>
                  </a:moveTo>
                  <a:cubicBezTo>
                    <a:pt x="16496" y="-821"/>
                    <a:pt x="28077" y="-2020"/>
                    <a:pt x="35755" y="3891"/>
                  </a:cubicBezTo>
                  <a:cubicBezTo>
                    <a:pt x="43541" y="9867"/>
                    <a:pt x="46987" y="19703"/>
                    <a:pt x="43846" y="29169"/>
                  </a:cubicBezTo>
                  <a:cubicBezTo>
                    <a:pt x="42254" y="33945"/>
                    <a:pt x="39201" y="37762"/>
                    <a:pt x="35362" y="40859"/>
                  </a:cubicBezTo>
                  <a:cubicBezTo>
                    <a:pt x="28208" y="46595"/>
                    <a:pt x="16714" y="47729"/>
                    <a:pt x="9146" y="41906"/>
                  </a:cubicBezTo>
                  <a:cubicBezTo>
                    <a:pt x="1491" y="36017"/>
                    <a:pt x="-1999" y="26246"/>
                    <a:pt x="1164" y="16933"/>
                  </a:cubicBezTo>
                  <a:cubicBezTo>
                    <a:pt x="2712" y="12309"/>
                    <a:pt x="5351" y="8035"/>
                    <a:pt x="9233" y="4959"/>
                  </a:cubicBezTo>
                  <a:lnTo>
                    <a:pt x="9233" y="495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EFE8C34C-8E1F-49A9-9EDE-655CF8A46432}"/>
                </a:ext>
              </a:extLst>
            </p:cNvPr>
            <p:cNvSpPr/>
            <p:nvPr/>
          </p:nvSpPr>
          <p:spPr>
            <a:xfrm>
              <a:off x="7969729" y="6649340"/>
              <a:ext cx="19209" cy="19131"/>
            </a:xfrm>
            <a:custGeom>
              <a:avLst/>
              <a:gdLst>
                <a:gd name="connsiteX0" fmla="*/ 15123 w 19209"/>
                <a:gd name="connsiteY0" fmla="*/ 1693 h 19131"/>
                <a:gd name="connsiteX1" fmla="*/ 17478 w 19209"/>
                <a:gd name="connsiteY1" fmla="*/ 15063 h 19131"/>
                <a:gd name="connsiteX2" fmla="*/ 4087 w 19209"/>
                <a:gd name="connsiteY2" fmla="*/ 17440 h 19131"/>
                <a:gd name="connsiteX3" fmla="*/ 1731 w 19209"/>
                <a:gd name="connsiteY3" fmla="*/ 4049 h 19131"/>
                <a:gd name="connsiteX4" fmla="*/ 15123 w 19209"/>
                <a:gd name="connsiteY4" fmla="*/ 1693 h 19131"/>
                <a:gd name="connsiteX5" fmla="*/ 15123 w 19209"/>
                <a:gd name="connsiteY5" fmla="*/ 1693 h 1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09" h="19131">
                  <a:moveTo>
                    <a:pt x="15123" y="1693"/>
                  </a:moveTo>
                  <a:cubicBezTo>
                    <a:pt x="19245" y="4572"/>
                    <a:pt x="20641" y="10962"/>
                    <a:pt x="17478" y="15063"/>
                  </a:cubicBezTo>
                  <a:cubicBezTo>
                    <a:pt x="14294" y="19207"/>
                    <a:pt x="8515" y="20515"/>
                    <a:pt x="4087" y="17440"/>
                  </a:cubicBezTo>
                  <a:cubicBezTo>
                    <a:pt x="-35" y="14561"/>
                    <a:pt x="-1431" y="8171"/>
                    <a:pt x="1731" y="4049"/>
                  </a:cubicBezTo>
                  <a:cubicBezTo>
                    <a:pt x="4915" y="-74"/>
                    <a:pt x="10717" y="-1382"/>
                    <a:pt x="15123" y="1693"/>
                  </a:cubicBezTo>
                  <a:lnTo>
                    <a:pt x="15123" y="1693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9C7DDE0F-A6BD-41F7-BF53-D1C196720DA6}"/>
                </a:ext>
              </a:extLst>
            </p:cNvPr>
            <p:cNvSpPr/>
            <p:nvPr/>
          </p:nvSpPr>
          <p:spPr>
            <a:xfrm>
              <a:off x="7973040" y="6687454"/>
              <a:ext cx="15800" cy="15395"/>
            </a:xfrm>
            <a:custGeom>
              <a:avLst/>
              <a:gdLst>
                <a:gd name="connsiteX0" fmla="*/ 7668 w 15800"/>
                <a:gd name="connsiteY0" fmla="*/ 24 h 15395"/>
                <a:gd name="connsiteX1" fmla="*/ 14254 w 15800"/>
                <a:gd name="connsiteY1" fmla="*/ 3557 h 15395"/>
                <a:gd name="connsiteX2" fmla="*/ 6206 w 15800"/>
                <a:gd name="connsiteY2" fmla="*/ 15051 h 15395"/>
                <a:gd name="connsiteX3" fmla="*/ 623 w 15800"/>
                <a:gd name="connsiteY3" fmla="*/ 10057 h 15395"/>
                <a:gd name="connsiteX4" fmla="*/ 7668 w 15800"/>
                <a:gd name="connsiteY4" fmla="*/ 24 h 15395"/>
                <a:gd name="connsiteX5" fmla="*/ 7668 w 15800"/>
                <a:gd name="connsiteY5" fmla="*/ 24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00" h="15395">
                  <a:moveTo>
                    <a:pt x="7668" y="24"/>
                  </a:moveTo>
                  <a:cubicBezTo>
                    <a:pt x="10459" y="242"/>
                    <a:pt x="12596" y="1311"/>
                    <a:pt x="14254" y="3557"/>
                  </a:cubicBezTo>
                  <a:cubicBezTo>
                    <a:pt x="18573" y="9402"/>
                    <a:pt x="13185" y="17123"/>
                    <a:pt x="6206" y="15051"/>
                  </a:cubicBezTo>
                  <a:cubicBezTo>
                    <a:pt x="3501" y="14244"/>
                    <a:pt x="1778" y="12565"/>
                    <a:pt x="623" y="10057"/>
                  </a:cubicBezTo>
                  <a:cubicBezTo>
                    <a:pt x="-1581" y="5215"/>
                    <a:pt x="2367" y="-412"/>
                    <a:pt x="7668" y="24"/>
                  </a:cubicBezTo>
                  <a:lnTo>
                    <a:pt x="7668" y="24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708E31C3-0C7B-4EAA-A704-B9E92AC61A83}"/>
                </a:ext>
              </a:extLst>
            </p:cNvPr>
            <p:cNvSpPr/>
            <p:nvPr/>
          </p:nvSpPr>
          <p:spPr>
            <a:xfrm>
              <a:off x="8039959" y="6800291"/>
              <a:ext cx="11699" cy="11472"/>
            </a:xfrm>
            <a:custGeom>
              <a:avLst/>
              <a:gdLst>
                <a:gd name="connsiteX0" fmla="*/ 5591 w 11699"/>
                <a:gd name="connsiteY0" fmla="*/ 12 h 11472"/>
                <a:gd name="connsiteX1" fmla="*/ 6420 w 11699"/>
                <a:gd name="connsiteY1" fmla="*/ 56 h 11472"/>
                <a:gd name="connsiteX2" fmla="*/ 11654 w 11699"/>
                <a:gd name="connsiteY2" fmla="*/ 6206 h 11472"/>
                <a:gd name="connsiteX3" fmla="*/ 8361 w 11699"/>
                <a:gd name="connsiteY3" fmla="*/ 10917 h 11472"/>
                <a:gd name="connsiteX4" fmla="*/ 792 w 11699"/>
                <a:gd name="connsiteY4" fmla="*/ 8126 h 11472"/>
                <a:gd name="connsiteX5" fmla="*/ 466 w 11699"/>
                <a:gd name="connsiteY5" fmla="*/ 7362 h 11472"/>
                <a:gd name="connsiteX6" fmla="*/ 5591 w 11699"/>
                <a:gd name="connsiteY6" fmla="*/ 12 h 11472"/>
                <a:gd name="connsiteX7" fmla="*/ 5591 w 11699"/>
                <a:gd name="connsiteY7" fmla="*/ 12 h 1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99" h="11472">
                  <a:moveTo>
                    <a:pt x="5591" y="12"/>
                  </a:moveTo>
                  <a:cubicBezTo>
                    <a:pt x="5874" y="34"/>
                    <a:pt x="6136" y="56"/>
                    <a:pt x="6420" y="56"/>
                  </a:cubicBezTo>
                  <a:cubicBezTo>
                    <a:pt x="9343" y="230"/>
                    <a:pt x="12091" y="3196"/>
                    <a:pt x="11654" y="6206"/>
                  </a:cubicBezTo>
                  <a:cubicBezTo>
                    <a:pt x="11306" y="8496"/>
                    <a:pt x="10390" y="9827"/>
                    <a:pt x="8361" y="10917"/>
                  </a:cubicBezTo>
                  <a:cubicBezTo>
                    <a:pt x="5679" y="12378"/>
                    <a:pt x="1949" y="10786"/>
                    <a:pt x="792" y="8126"/>
                  </a:cubicBezTo>
                  <a:cubicBezTo>
                    <a:pt x="684" y="7864"/>
                    <a:pt x="575" y="7624"/>
                    <a:pt x="466" y="7362"/>
                  </a:cubicBezTo>
                  <a:cubicBezTo>
                    <a:pt x="-1148" y="3763"/>
                    <a:pt x="1643" y="-250"/>
                    <a:pt x="5591" y="12"/>
                  </a:cubicBezTo>
                  <a:lnTo>
                    <a:pt x="5591" y="12"/>
                  </a:lnTo>
                  <a:close/>
                </a:path>
              </a:pathLst>
            </a:custGeom>
            <a:solidFill>
              <a:srgbClr val="2A967C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9C36AE75-DBAB-4758-8380-1AA24BCB1582}"/>
                </a:ext>
              </a:extLst>
            </p:cNvPr>
            <p:cNvSpPr/>
            <p:nvPr/>
          </p:nvSpPr>
          <p:spPr>
            <a:xfrm>
              <a:off x="8081086" y="6666729"/>
              <a:ext cx="28012" cy="27908"/>
            </a:xfrm>
            <a:custGeom>
              <a:avLst/>
              <a:gdLst>
                <a:gd name="connsiteX0" fmla="*/ 22043 w 28012"/>
                <a:gd name="connsiteY0" fmla="*/ 2471 h 27908"/>
                <a:gd name="connsiteX1" fmla="*/ 25489 w 28012"/>
                <a:gd name="connsiteY1" fmla="*/ 21992 h 27908"/>
                <a:gd name="connsiteX2" fmla="*/ 5969 w 28012"/>
                <a:gd name="connsiteY2" fmla="*/ 25438 h 27908"/>
                <a:gd name="connsiteX3" fmla="*/ 2523 w 28012"/>
                <a:gd name="connsiteY3" fmla="*/ 5917 h 27908"/>
                <a:gd name="connsiteX4" fmla="*/ 22043 w 28012"/>
                <a:gd name="connsiteY4" fmla="*/ 2471 h 27908"/>
                <a:gd name="connsiteX5" fmla="*/ 22043 w 28012"/>
                <a:gd name="connsiteY5" fmla="*/ 2471 h 2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12" h="27908">
                  <a:moveTo>
                    <a:pt x="22043" y="2471"/>
                  </a:moveTo>
                  <a:cubicBezTo>
                    <a:pt x="28041" y="6681"/>
                    <a:pt x="30113" y="15972"/>
                    <a:pt x="25489" y="21992"/>
                  </a:cubicBezTo>
                  <a:cubicBezTo>
                    <a:pt x="20865" y="28011"/>
                    <a:pt x="12403" y="29931"/>
                    <a:pt x="5969" y="25438"/>
                  </a:cubicBezTo>
                  <a:cubicBezTo>
                    <a:pt x="-29" y="21228"/>
                    <a:pt x="-2101" y="11937"/>
                    <a:pt x="2523" y="5917"/>
                  </a:cubicBezTo>
                  <a:cubicBezTo>
                    <a:pt x="7169" y="-102"/>
                    <a:pt x="15610" y="-2022"/>
                    <a:pt x="22043" y="2471"/>
                  </a:cubicBezTo>
                  <a:lnTo>
                    <a:pt x="22043" y="2471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BD14191E-89F4-4E7C-AC0D-97E5DC44FD3F}"/>
                </a:ext>
              </a:extLst>
            </p:cNvPr>
            <p:cNvSpPr/>
            <p:nvPr/>
          </p:nvSpPr>
          <p:spPr>
            <a:xfrm>
              <a:off x="8100434" y="6644075"/>
              <a:ext cx="13622" cy="11640"/>
            </a:xfrm>
            <a:custGeom>
              <a:avLst/>
              <a:gdLst>
                <a:gd name="connsiteX0" fmla="*/ 3044 w 13622"/>
                <a:gd name="connsiteY0" fmla="*/ 1309 h 11640"/>
                <a:gd name="connsiteX1" fmla="*/ 8431 w 13622"/>
                <a:gd name="connsiteY1" fmla="*/ 0 h 11640"/>
                <a:gd name="connsiteX2" fmla="*/ 10372 w 13622"/>
                <a:gd name="connsiteY2" fmla="*/ 10949 h 11640"/>
                <a:gd name="connsiteX3" fmla="*/ 4855 w 13622"/>
                <a:gd name="connsiteY3" fmla="*/ 11559 h 11640"/>
                <a:gd name="connsiteX4" fmla="*/ 3044 w 13622"/>
                <a:gd name="connsiteY4" fmla="*/ 1309 h 11640"/>
                <a:gd name="connsiteX5" fmla="*/ 3044 w 13622"/>
                <a:gd name="connsiteY5" fmla="*/ 1309 h 1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2" h="11640">
                  <a:moveTo>
                    <a:pt x="3044" y="1309"/>
                  </a:moveTo>
                  <a:cubicBezTo>
                    <a:pt x="4920" y="436"/>
                    <a:pt x="6337" y="22"/>
                    <a:pt x="8431" y="0"/>
                  </a:cubicBezTo>
                  <a:cubicBezTo>
                    <a:pt x="14080" y="-44"/>
                    <a:pt x="15694" y="9052"/>
                    <a:pt x="10372" y="10949"/>
                  </a:cubicBezTo>
                  <a:cubicBezTo>
                    <a:pt x="8387" y="11669"/>
                    <a:pt x="6905" y="11734"/>
                    <a:pt x="4855" y="11559"/>
                  </a:cubicBezTo>
                  <a:cubicBezTo>
                    <a:pt x="-533" y="11123"/>
                    <a:pt x="-1863" y="3555"/>
                    <a:pt x="3044" y="1309"/>
                  </a:cubicBezTo>
                  <a:lnTo>
                    <a:pt x="3044" y="1309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98453E-1264-43A3-8B24-397638C94CEE}"/>
                </a:ext>
              </a:extLst>
            </p:cNvPr>
            <p:cNvSpPr/>
            <p:nvPr/>
          </p:nvSpPr>
          <p:spPr>
            <a:xfrm>
              <a:off x="7975132" y="6551587"/>
              <a:ext cx="24403" cy="24757"/>
            </a:xfrm>
            <a:custGeom>
              <a:avLst/>
              <a:gdLst>
                <a:gd name="connsiteX0" fmla="*/ 19251 w 24403"/>
                <a:gd name="connsiteY0" fmla="*/ 2302 h 24757"/>
                <a:gd name="connsiteX1" fmla="*/ 5140 w 24403"/>
                <a:gd name="connsiteY1" fmla="*/ 22455 h 24757"/>
                <a:gd name="connsiteX2" fmla="*/ 19251 w 24403"/>
                <a:gd name="connsiteY2" fmla="*/ 2302 h 24757"/>
                <a:gd name="connsiteX3" fmla="*/ 19251 w 24403"/>
                <a:gd name="connsiteY3" fmla="*/ 2302 h 2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03" h="24757">
                  <a:moveTo>
                    <a:pt x="19251" y="2302"/>
                  </a:moveTo>
                  <a:cubicBezTo>
                    <a:pt x="32228" y="11375"/>
                    <a:pt x="18138" y="31550"/>
                    <a:pt x="5140" y="22455"/>
                  </a:cubicBezTo>
                  <a:cubicBezTo>
                    <a:pt x="-7816" y="13382"/>
                    <a:pt x="6274" y="-6793"/>
                    <a:pt x="19251" y="2302"/>
                  </a:cubicBezTo>
                  <a:lnTo>
                    <a:pt x="19251" y="2302"/>
                  </a:lnTo>
                  <a:close/>
                </a:path>
              </a:pathLst>
            </a:custGeom>
            <a:solidFill>
              <a:srgbClr val="319A8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245E3A50-AE75-42C2-A7AE-87B0283E6273}"/>
                </a:ext>
              </a:extLst>
            </p:cNvPr>
            <p:cNvSpPr/>
            <p:nvPr/>
          </p:nvSpPr>
          <p:spPr>
            <a:xfrm>
              <a:off x="5983201" y="5994078"/>
              <a:ext cx="239103" cy="568306"/>
            </a:xfrm>
            <a:custGeom>
              <a:avLst/>
              <a:gdLst>
                <a:gd name="connsiteX0" fmla="*/ 79677 w 239103"/>
                <a:gd name="connsiteY0" fmla="*/ 566180 h 568306"/>
                <a:gd name="connsiteX1" fmla="*/ 3 w 239103"/>
                <a:gd name="connsiteY1" fmla="*/ 237454 h 568306"/>
                <a:gd name="connsiteX2" fmla="*/ 2926 w 239103"/>
                <a:gd name="connsiteY2" fmla="*/ 237018 h 568306"/>
                <a:gd name="connsiteX3" fmla="*/ 42119 w 239103"/>
                <a:gd name="connsiteY3" fmla="*/ 399483 h 568306"/>
                <a:gd name="connsiteX4" fmla="*/ 54879 w 239103"/>
                <a:gd name="connsiteY4" fmla="*/ 259591 h 568306"/>
                <a:gd name="connsiteX5" fmla="*/ 237322 w 239103"/>
                <a:gd name="connsiteY5" fmla="*/ 157 h 568306"/>
                <a:gd name="connsiteX6" fmla="*/ 238391 w 239103"/>
                <a:gd name="connsiteY6" fmla="*/ 2599 h 568306"/>
                <a:gd name="connsiteX7" fmla="*/ 66220 w 239103"/>
                <a:gd name="connsiteY7" fmla="*/ 275949 h 568306"/>
                <a:gd name="connsiteX8" fmla="*/ 63973 w 239103"/>
                <a:gd name="connsiteY8" fmla="*/ 288643 h 568306"/>
                <a:gd name="connsiteX9" fmla="*/ 72109 w 239103"/>
                <a:gd name="connsiteY9" fmla="*/ 273332 h 568306"/>
                <a:gd name="connsiteX10" fmla="*/ 119982 w 239103"/>
                <a:gd name="connsiteY10" fmla="*/ 223866 h 568306"/>
                <a:gd name="connsiteX11" fmla="*/ 121705 w 239103"/>
                <a:gd name="connsiteY11" fmla="*/ 225502 h 568306"/>
                <a:gd name="connsiteX12" fmla="*/ 78695 w 239103"/>
                <a:gd name="connsiteY12" fmla="*/ 280791 h 568306"/>
                <a:gd name="connsiteX13" fmla="*/ 58019 w 239103"/>
                <a:gd name="connsiteY13" fmla="*/ 422035 h 568306"/>
                <a:gd name="connsiteX14" fmla="*/ 87071 w 239103"/>
                <a:gd name="connsiteY14" fmla="*/ 564020 h 568306"/>
                <a:gd name="connsiteX15" fmla="*/ 79677 w 239103"/>
                <a:gd name="connsiteY15" fmla="*/ 566180 h 568306"/>
                <a:gd name="connsiteX16" fmla="*/ 79677 w 239103"/>
                <a:gd name="connsiteY16" fmla="*/ 566180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9103" h="568306">
                  <a:moveTo>
                    <a:pt x="79677" y="566180"/>
                  </a:moveTo>
                  <a:cubicBezTo>
                    <a:pt x="52174" y="513137"/>
                    <a:pt x="2992" y="295142"/>
                    <a:pt x="3" y="237454"/>
                  </a:cubicBezTo>
                  <a:cubicBezTo>
                    <a:pt x="-106" y="235556"/>
                    <a:pt x="2468" y="235142"/>
                    <a:pt x="2926" y="237018"/>
                  </a:cubicBezTo>
                  <a:cubicBezTo>
                    <a:pt x="16056" y="291740"/>
                    <a:pt x="23777" y="346767"/>
                    <a:pt x="42119" y="399483"/>
                  </a:cubicBezTo>
                  <a:cubicBezTo>
                    <a:pt x="40113" y="352547"/>
                    <a:pt x="44300" y="305371"/>
                    <a:pt x="54879" y="259591"/>
                  </a:cubicBezTo>
                  <a:cubicBezTo>
                    <a:pt x="79589" y="152611"/>
                    <a:pt x="136646" y="50539"/>
                    <a:pt x="237322" y="157"/>
                  </a:cubicBezTo>
                  <a:cubicBezTo>
                    <a:pt x="238892" y="-628"/>
                    <a:pt x="239830" y="1749"/>
                    <a:pt x="238391" y="2599"/>
                  </a:cubicBezTo>
                  <a:cubicBezTo>
                    <a:pt x="142840" y="59045"/>
                    <a:pt x="86678" y="170256"/>
                    <a:pt x="66220" y="275949"/>
                  </a:cubicBezTo>
                  <a:cubicBezTo>
                    <a:pt x="65391" y="280180"/>
                    <a:pt x="64693" y="284412"/>
                    <a:pt x="63973" y="288643"/>
                  </a:cubicBezTo>
                  <a:cubicBezTo>
                    <a:pt x="66743" y="283125"/>
                    <a:pt x="69666" y="277890"/>
                    <a:pt x="72109" y="273332"/>
                  </a:cubicBezTo>
                  <a:cubicBezTo>
                    <a:pt x="82948" y="253201"/>
                    <a:pt x="101443" y="236799"/>
                    <a:pt x="119982" y="223866"/>
                  </a:cubicBezTo>
                  <a:cubicBezTo>
                    <a:pt x="121051" y="223124"/>
                    <a:pt x="122534" y="224346"/>
                    <a:pt x="121705" y="225502"/>
                  </a:cubicBezTo>
                  <a:cubicBezTo>
                    <a:pt x="107943" y="244716"/>
                    <a:pt x="89012" y="259133"/>
                    <a:pt x="78695" y="280791"/>
                  </a:cubicBezTo>
                  <a:cubicBezTo>
                    <a:pt x="54398" y="331784"/>
                    <a:pt x="53395" y="365459"/>
                    <a:pt x="58019" y="422035"/>
                  </a:cubicBezTo>
                  <a:cubicBezTo>
                    <a:pt x="62032" y="471108"/>
                    <a:pt x="75206" y="516583"/>
                    <a:pt x="87071" y="564020"/>
                  </a:cubicBezTo>
                  <a:cubicBezTo>
                    <a:pt x="88161" y="568514"/>
                    <a:pt x="81575" y="569866"/>
                    <a:pt x="79677" y="566180"/>
                  </a:cubicBezTo>
                  <a:lnTo>
                    <a:pt x="79677" y="566180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59EF7927-3CC4-407F-99D6-A0262F127D9C}"/>
                </a:ext>
              </a:extLst>
            </p:cNvPr>
            <p:cNvSpPr/>
            <p:nvPr/>
          </p:nvSpPr>
          <p:spPr>
            <a:xfrm>
              <a:off x="6160094" y="5908040"/>
              <a:ext cx="157478" cy="159203"/>
            </a:xfrm>
            <a:custGeom>
              <a:avLst/>
              <a:gdLst>
                <a:gd name="connsiteX0" fmla="*/ 3984 w 157478"/>
                <a:gd name="connsiteY0" fmla="*/ 43403 h 159203"/>
                <a:gd name="connsiteX1" fmla="*/ 19818 w 157478"/>
                <a:gd name="connsiteY1" fmla="*/ 91277 h 159203"/>
                <a:gd name="connsiteX2" fmla="*/ 14802 w 157478"/>
                <a:gd name="connsiteY2" fmla="*/ 97209 h 159203"/>
                <a:gd name="connsiteX3" fmla="*/ 14627 w 157478"/>
                <a:gd name="connsiteY3" fmla="*/ 133305 h 159203"/>
                <a:gd name="connsiteX4" fmla="*/ 54278 w 157478"/>
                <a:gd name="connsiteY4" fmla="*/ 143338 h 159203"/>
                <a:gd name="connsiteX5" fmla="*/ 64311 w 157478"/>
                <a:gd name="connsiteY5" fmla="*/ 139041 h 159203"/>
                <a:gd name="connsiteX6" fmla="*/ 73123 w 157478"/>
                <a:gd name="connsiteY6" fmla="*/ 150535 h 159203"/>
                <a:gd name="connsiteX7" fmla="*/ 108891 w 157478"/>
                <a:gd name="connsiteY7" fmla="*/ 155377 h 159203"/>
                <a:gd name="connsiteX8" fmla="*/ 123962 w 157478"/>
                <a:gd name="connsiteY8" fmla="*/ 117362 h 159203"/>
                <a:gd name="connsiteX9" fmla="*/ 123897 w 157478"/>
                <a:gd name="connsiteY9" fmla="*/ 116969 h 159203"/>
                <a:gd name="connsiteX10" fmla="*/ 132381 w 157478"/>
                <a:gd name="connsiteY10" fmla="*/ 114527 h 159203"/>
                <a:gd name="connsiteX11" fmla="*/ 155479 w 157478"/>
                <a:gd name="connsiteY11" fmla="*/ 65082 h 159203"/>
                <a:gd name="connsiteX12" fmla="*/ 117594 w 157478"/>
                <a:gd name="connsiteY12" fmla="*/ 43752 h 159203"/>
                <a:gd name="connsiteX13" fmla="*/ 116765 w 157478"/>
                <a:gd name="connsiteY13" fmla="*/ 31669 h 159203"/>
                <a:gd name="connsiteX14" fmla="*/ 71945 w 157478"/>
                <a:gd name="connsiteY14" fmla="*/ 545 h 159203"/>
                <a:gd name="connsiteX15" fmla="*/ 46143 w 157478"/>
                <a:gd name="connsiteY15" fmla="*/ 24908 h 159203"/>
                <a:gd name="connsiteX16" fmla="*/ 3984 w 157478"/>
                <a:gd name="connsiteY16" fmla="*/ 43403 h 159203"/>
                <a:gd name="connsiteX17" fmla="*/ 3984 w 157478"/>
                <a:gd name="connsiteY17" fmla="*/ 43403 h 159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78" h="159203">
                  <a:moveTo>
                    <a:pt x="3984" y="43403"/>
                  </a:moveTo>
                  <a:cubicBezTo>
                    <a:pt x="-5962" y="62029"/>
                    <a:pt x="3984" y="81004"/>
                    <a:pt x="19818" y="91277"/>
                  </a:cubicBezTo>
                  <a:cubicBezTo>
                    <a:pt x="17942" y="93087"/>
                    <a:pt x="16241" y="95072"/>
                    <a:pt x="14802" y="97209"/>
                  </a:cubicBezTo>
                  <a:cubicBezTo>
                    <a:pt x="7320" y="108158"/>
                    <a:pt x="6273" y="122443"/>
                    <a:pt x="14627" y="133305"/>
                  </a:cubicBezTo>
                  <a:cubicBezTo>
                    <a:pt x="23984" y="145454"/>
                    <a:pt x="40516" y="147656"/>
                    <a:pt x="54278" y="143338"/>
                  </a:cubicBezTo>
                  <a:cubicBezTo>
                    <a:pt x="57637" y="142291"/>
                    <a:pt x="61018" y="140830"/>
                    <a:pt x="64311" y="139041"/>
                  </a:cubicBezTo>
                  <a:cubicBezTo>
                    <a:pt x="66558" y="143403"/>
                    <a:pt x="69545" y="147351"/>
                    <a:pt x="73123" y="150535"/>
                  </a:cubicBezTo>
                  <a:cubicBezTo>
                    <a:pt x="83025" y="159369"/>
                    <a:pt x="97048" y="162269"/>
                    <a:pt x="108891" y="155377"/>
                  </a:cubicBezTo>
                  <a:cubicBezTo>
                    <a:pt x="122152" y="147678"/>
                    <a:pt x="126471" y="131582"/>
                    <a:pt x="123962" y="117362"/>
                  </a:cubicBezTo>
                  <a:lnTo>
                    <a:pt x="123897" y="116969"/>
                  </a:lnTo>
                  <a:cubicBezTo>
                    <a:pt x="126710" y="116489"/>
                    <a:pt x="129546" y="115682"/>
                    <a:pt x="132381" y="114527"/>
                  </a:cubicBezTo>
                  <a:cubicBezTo>
                    <a:pt x="150309" y="107111"/>
                    <a:pt x="162458" y="83708"/>
                    <a:pt x="155479" y="65082"/>
                  </a:cubicBezTo>
                  <a:cubicBezTo>
                    <a:pt x="149197" y="48354"/>
                    <a:pt x="133341" y="42160"/>
                    <a:pt x="117594" y="43752"/>
                  </a:cubicBezTo>
                  <a:cubicBezTo>
                    <a:pt x="117921" y="39848"/>
                    <a:pt x="117703" y="35813"/>
                    <a:pt x="116765" y="31669"/>
                  </a:cubicBezTo>
                  <a:cubicBezTo>
                    <a:pt x="112490" y="12759"/>
                    <a:pt x="91487" y="-3184"/>
                    <a:pt x="71945" y="545"/>
                  </a:cubicBezTo>
                  <a:cubicBezTo>
                    <a:pt x="57964" y="3228"/>
                    <a:pt x="49545" y="13043"/>
                    <a:pt x="46143" y="24908"/>
                  </a:cubicBezTo>
                  <a:cubicBezTo>
                    <a:pt x="30134" y="22247"/>
                    <a:pt x="11639" y="29073"/>
                    <a:pt x="3984" y="43403"/>
                  </a:cubicBezTo>
                  <a:lnTo>
                    <a:pt x="3984" y="4340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FA69BF6-4581-4B41-A42E-794515C3563B}"/>
                </a:ext>
              </a:extLst>
            </p:cNvPr>
            <p:cNvSpPr/>
            <p:nvPr/>
          </p:nvSpPr>
          <p:spPr>
            <a:xfrm>
              <a:off x="6192223" y="5935074"/>
              <a:ext cx="104001" cy="105144"/>
            </a:xfrm>
            <a:custGeom>
              <a:avLst/>
              <a:gdLst>
                <a:gd name="connsiteX0" fmla="*/ 2630 w 104001"/>
                <a:gd name="connsiteY0" fmla="*/ 28714 h 105144"/>
                <a:gd name="connsiteX1" fmla="*/ 13077 w 104001"/>
                <a:gd name="connsiteY1" fmla="*/ 60317 h 105144"/>
                <a:gd name="connsiteX2" fmla="*/ 9762 w 104001"/>
                <a:gd name="connsiteY2" fmla="*/ 64221 h 105144"/>
                <a:gd name="connsiteX3" fmla="*/ 9653 w 104001"/>
                <a:gd name="connsiteY3" fmla="*/ 88060 h 105144"/>
                <a:gd name="connsiteX4" fmla="*/ 35847 w 104001"/>
                <a:gd name="connsiteY4" fmla="*/ 94669 h 105144"/>
                <a:gd name="connsiteX5" fmla="*/ 42477 w 104001"/>
                <a:gd name="connsiteY5" fmla="*/ 91833 h 105144"/>
                <a:gd name="connsiteX6" fmla="*/ 48300 w 104001"/>
                <a:gd name="connsiteY6" fmla="*/ 99423 h 105144"/>
                <a:gd name="connsiteX7" fmla="*/ 71921 w 104001"/>
                <a:gd name="connsiteY7" fmla="*/ 102629 h 105144"/>
                <a:gd name="connsiteX8" fmla="*/ 81867 w 104001"/>
                <a:gd name="connsiteY8" fmla="*/ 77526 h 105144"/>
                <a:gd name="connsiteX9" fmla="*/ 81823 w 104001"/>
                <a:gd name="connsiteY9" fmla="*/ 77264 h 105144"/>
                <a:gd name="connsiteX10" fmla="*/ 87429 w 104001"/>
                <a:gd name="connsiteY10" fmla="*/ 75650 h 105144"/>
                <a:gd name="connsiteX11" fmla="*/ 102674 w 104001"/>
                <a:gd name="connsiteY11" fmla="*/ 43000 h 105144"/>
                <a:gd name="connsiteX12" fmla="*/ 77657 w 104001"/>
                <a:gd name="connsiteY12" fmla="*/ 28910 h 105144"/>
                <a:gd name="connsiteX13" fmla="*/ 77112 w 104001"/>
                <a:gd name="connsiteY13" fmla="*/ 20928 h 105144"/>
                <a:gd name="connsiteX14" fmla="*/ 47516 w 104001"/>
                <a:gd name="connsiteY14" fmla="*/ 360 h 105144"/>
                <a:gd name="connsiteX15" fmla="*/ 30482 w 104001"/>
                <a:gd name="connsiteY15" fmla="*/ 16457 h 105144"/>
                <a:gd name="connsiteX16" fmla="*/ 2630 w 104001"/>
                <a:gd name="connsiteY16" fmla="*/ 28714 h 105144"/>
                <a:gd name="connsiteX17" fmla="*/ 2630 w 104001"/>
                <a:gd name="connsiteY17" fmla="*/ 28714 h 1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01" h="105144">
                  <a:moveTo>
                    <a:pt x="2630" y="28714"/>
                  </a:moveTo>
                  <a:cubicBezTo>
                    <a:pt x="-3935" y="41015"/>
                    <a:pt x="2630" y="53534"/>
                    <a:pt x="13077" y="60317"/>
                  </a:cubicBezTo>
                  <a:cubicBezTo>
                    <a:pt x="11834" y="61517"/>
                    <a:pt x="10721" y="62825"/>
                    <a:pt x="9762" y="64221"/>
                  </a:cubicBezTo>
                  <a:cubicBezTo>
                    <a:pt x="4833" y="71462"/>
                    <a:pt x="4134" y="80884"/>
                    <a:pt x="9653" y="88060"/>
                  </a:cubicBezTo>
                  <a:cubicBezTo>
                    <a:pt x="15825" y="96086"/>
                    <a:pt x="26752" y="97548"/>
                    <a:pt x="35847" y="94669"/>
                  </a:cubicBezTo>
                  <a:cubicBezTo>
                    <a:pt x="38050" y="93971"/>
                    <a:pt x="40296" y="93011"/>
                    <a:pt x="42477" y="91833"/>
                  </a:cubicBezTo>
                  <a:cubicBezTo>
                    <a:pt x="43960" y="94712"/>
                    <a:pt x="45923" y="97329"/>
                    <a:pt x="48300" y="99423"/>
                  </a:cubicBezTo>
                  <a:cubicBezTo>
                    <a:pt x="54844" y="105247"/>
                    <a:pt x="64091" y="107166"/>
                    <a:pt x="71921" y="102629"/>
                  </a:cubicBezTo>
                  <a:cubicBezTo>
                    <a:pt x="80689" y="97548"/>
                    <a:pt x="83525" y="86904"/>
                    <a:pt x="81867" y="77526"/>
                  </a:cubicBezTo>
                  <a:lnTo>
                    <a:pt x="81823" y="77264"/>
                  </a:lnTo>
                  <a:cubicBezTo>
                    <a:pt x="83677" y="76937"/>
                    <a:pt x="85553" y="76413"/>
                    <a:pt x="87429" y="75650"/>
                  </a:cubicBezTo>
                  <a:cubicBezTo>
                    <a:pt x="99272" y="70743"/>
                    <a:pt x="107298" y="55301"/>
                    <a:pt x="102674" y="43000"/>
                  </a:cubicBezTo>
                  <a:cubicBezTo>
                    <a:pt x="98530" y="31964"/>
                    <a:pt x="88039" y="27863"/>
                    <a:pt x="77657" y="28910"/>
                  </a:cubicBezTo>
                  <a:cubicBezTo>
                    <a:pt x="77875" y="26337"/>
                    <a:pt x="77723" y="23676"/>
                    <a:pt x="77112" y="20928"/>
                  </a:cubicBezTo>
                  <a:cubicBezTo>
                    <a:pt x="74277" y="8430"/>
                    <a:pt x="60405" y="-2104"/>
                    <a:pt x="47516" y="360"/>
                  </a:cubicBezTo>
                  <a:cubicBezTo>
                    <a:pt x="38268" y="2127"/>
                    <a:pt x="32728" y="8605"/>
                    <a:pt x="30482" y="16457"/>
                  </a:cubicBezTo>
                  <a:cubicBezTo>
                    <a:pt x="19882" y="14755"/>
                    <a:pt x="7668" y="19248"/>
                    <a:pt x="2630" y="28714"/>
                  </a:cubicBezTo>
                  <a:lnTo>
                    <a:pt x="2630" y="287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F1E02D1-6C8E-4052-BB12-B5BB446E2769}"/>
                </a:ext>
              </a:extLst>
            </p:cNvPr>
            <p:cNvSpPr/>
            <p:nvPr/>
          </p:nvSpPr>
          <p:spPr>
            <a:xfrm>
              <a:off x="6060047" y="6070722"/>
              <a:ext cx="198946" cy="207491"/>
            </a:xfrm>
            <a:custGeom>
              <a:avLst/>
              <a:gdLst>
                <a:gd name="connsiteX0" fmla="*/ 2307 w 198946"/>
                <a:gd name="connsiteY0" fmla="*/ 150995 h 207491"/>
                <a:gd name="connsiteX1" fmla="*/ 31293 w 198946"/>
                <a:gd name="connsiteY1" fmla="*/ 103994 h 207491"/>
                <a:gd name="connsiteX2" fmla="*/ 29047 w 198946"/>
                <a:gd name="connsiteY2" fmla="*/ 102315 h 207491"/>
                <a:gd name="connsiteX3" fmla="*/ 19494 w 198946"/>
                <a:gd name="connsiteY3" fmla="*/ 29577 h 207491"/>
                <a:gd name="connsiteX4" fmla="*/ 81740 w 198946"/>
                <a:gd name="connsiteY4" fmla="*/ 39632 h 207491"/>
                <a:gd name="connsiteX5" fmla="*/ 88676 w 198946"/>
                <a:gd name="connsiteY5" fmla="*/ 20482 h 207491"/>
                <a:gd name="connsiteX6" fmla="*/ 134980 w 198946"/>
                <a:gd name="connsiteY6" fmla="*/ 2445 h 207491"/>
                <a:gd name="connsiteX7" fmla="*/ 151272 w 198946"/>
                <a:gd name="connsiteY7" fmla="*/ 69446 h 207491"/>
                <a:gd name="connsiteX8" fmla="*/ 198731 w 198946"/>
                <a:gd name="connsiteY8" fmla="*/ 108989 h 207491"/>
                <a:gd name="connsiteX9" fmla="*/ 170553 w 198946"/>
                <a:gd name="connsiteY9" fmla="*/ 153613 h 207491"/>
                <a:gd name="connsiteX10" fmla="*/ 135852 w 198946"/>
                <a:gd name="connsiteY10" fmla="*/ 155576 h 207491"/>
                <a:gd name="connsiteX11" fmla="*/ 132821 w 198946"/>
                <a:gd name="connsiteY11" fmla="*/ 187921 h 207491"/>
                <a:gd name="connsiteX12" fmla="*/ 65056 w 198946"/>
                <a:gd name="connsiteY12" fmla="*/ 189338 h 207491"/>
                <a:gd name="connsiteX13" fmla="*/ 54892 w 198946"/>
                <a:gd name="connsiteY13" fmla="*/ 170603 h 207491"/>
                <a:gd name="connsiteX14" fmla="*/ 46670 w 198946"/>
                <a:gd name="connsiteY14" fmla="*/ 172370 h 207491"/>
                <a:gd name="connsiteX15" fmla="*/ 2307 w 198946"/>
                <a:gd name="connsiteY15" fmla="*/ 150995 h 207491"/>
                <a:gd name="connsiteX16" fmla="*/ 2307 w 198946"/>
                <a:gd name="connsiteY16" fmla="*/ 150995 h 207491"/>
                <a:gd name="connsiteX17" fmla="*/ 80454 w 198946"/>
                <a:gd name="connsiteY17" fmla="*/ 105521 h 207491"/>
                <a:gd name="connsiteX18" fmla="*/ 83616 w 198946"/>
                <a:gd name="connsiteY18" fmla="*/ 108749 h 207491"/>
                <a:gd name="connsiteX19" fmla="*/ 85885 w 198946"/>
                <a:gd name="connsiteY19" fmla="*/ 99654 h 207491"/>
                <a:gd name="connsiteX20" fmla="*/ 85405 w 198946"/>
                <a:gd name="connsiteY20" fmla="*/ 100090 h 207491"/>
                <a:gd name="connsiteX21" fmla="*/ 80454 w 198946"/>
                <a:gd name="connsiteY21" fmla="*/ 105521 h 207491"/>
                <a:gd name="connsiteX22" fmla="*/ 80454 w 198946"/>
                <a:gd name="connsiteY22" fmla="*/ 105521 h 207491"/>
                <a:gd name="connsiteX23" fmla="*/ 92471 w 198946"/>
                <a:gd name="connsiteY23" fmla="*/ 90275 h 207491"/>
                <a:gd name="connsiteX24" fmla="*/ 95677 w 198946"/>
                <a:gd name="connsiteY24" fmla="*/ 87222 h 207491"/>
                <a:gd name="connsiteX25" fmla="*/ 93998 w 198946"/>
                <a:gd name="connsiteY25" fmla="*/ 85215 h 207491"/>
                <a:gd name="connsiteX26" fmla="*/ 92471 w 198946"/>
                <a:gd name="connsiteY26" fmla="*/ 90275 h 207491"/>
                <a:gd name="connsiteX27" fmla="*/ 92471 w 198946"/>
                <a:gd name="connsiteY27" fmla="*/ 90275 h 20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8946" h="207491">
                  <a:moveTo>
                    <a:pt x="2307" y="150995"/>
                  </a:moveTo>
                  <a:cubicBezTo>
                    <a:pt x="-6330" y="129600"/>
                    <a:pt x="10595" y="110952"/>
                    <a:pt x="31293" y="103994"/>
                  </a:cubicBezTo>
                  <a:cubicBezTo>
                    <a:pt x="30508" y="103449"/>
                    <a:pt x="29745" y="102882"/>
                    <a:pt x="29047" y="102315"/>
                  </a:cubicBezTo>
                  <a:cubicBezTo>
                    <a:pt x="432" y="81813"/>
                    <a:pt x="1042" y="41704"/>
                    <a:pt x="19494" y="29577"/>
                  </a:cubicBezTo>
                  <a:cubicBezTo>
                    <a:pt x="36920" y="18127"/>
                    <a:pt x="65426" y="19544"/>
                    <a:pt x="81740" y="39632"/>
                  </a:cubicBezTo>
                  <a:cubicBezTo>
                    <a:pt x="82809" y="32783"/>
                    <a:pt x="85143" y="26240"/>
                    <a:pt x="88676" y="20482"/>
                  </a:cubicBezTo>
                  <a:cubicBezTo>
                    <a:pt x="97749" y="5695"/>
                    <a:pt x="116528" y="-5036"/>
                    <a:pt x="134980" y="2445"/>
                  </a:cubicBezTo>
                  <a:cubicBezTo>
                    <a:pt x="164205" y="14288"/>
                    <a:pt x="163704" y="45957"/>
                    <a:pt x="151272" y="69446"/>
                  </a:cubicBezTo>
                  <a:cubicBezTo>
                    <a:pt x="174609" y="70319"/>
                    <a:pt x="195743" y="81638"/>
                    <a:pt x="198731" y="108989"/>
                  </a:cubicBezTo>
                  <a:cubicBezTo>
                    <a:pt x="200803" y="128029"/>
                    <a:pt x="187652" y="146284"/>
                    <a:pt x="170553" y="153613"/>
                  </a:cubicBezTo>
                  <a:cubicBezTo>
                    <a:pt x="159298" y="158433"/>
                    <a:pt x="147281" y="158455"/>
                    <a:pt x="135852" y="155576"/>
                  </a:cubicBezTo>
                  <a:cubicBezTo>
                    <a:pt x="137248" y="164823"/>
                    <a:pt x="136485" y="175598"/>
                    <a:pt x="132821" y="187921"/>
                  </a:cubicBezTo>
                  <a:cubicBezTo>
                    <a:pt x="121086" y="214965"/>
                    <a:pt x="82199" y="212588"/>
                    <a:pt x="65056" y="189338"/>
                  </a:cubicBezTo>
                  <a:cubicBezTo>
                    <a:pt x="60192" y="183493"/>
                    <a:pt x="56898" y="177102"/>
                    <a:pt x="54892" y="170603"/>
                  </a:cubicBezTo>
                  <a:cubicBezTo>
                    <a:pt x="52209" y="171410"/>
                    <a:pt x="49461" y="171999"/>
                    <a:pt x="46670" y="172370"/>
                  </a:cubicBezTo>
                  <a:cubicBezTo>
                    <a:pt x="29636" y="174616"/>
                    <a:pt x="9134" y="167899"/>
                    <a:pt x="2307" y="150995"/>
                  </a:cubicBezTo>
                  <a:lnTo>
                    <a:pt x="2307" y="150995"/>
                  </a:lnTo>
                  <a:close/>
                  <a:moveTo>
                    <a:pt x="80454" y="105521"/>
                  </a:moveTo>
                  <a:cubicBezTo>
                    <a:pt x="81610" y="106502"/>
                    <a:pt x="82678" y="107593"/>
                    <a:pt x="83616" y="108749"/>
                  </a:cubicBezTo>
                  <a:cubicBezTo>
                    <a:pt x="83769" y="105608"/>
                    <a:pt x="84554" y="102577"/>
                    <a:pt x="85885" y="99654"/>
                  </a:cubicBezTo>
                  <a:lnTo>
                    <a:pt x="85405" y="100090"/>
                  </a:lnTo>
                  <a:cubicBezTo>
                    <a:pt x="84030" y="102053"/>
                    <a:pt x="82373" y="103863"/>
                    <a:pt x="80454" y="105521"/>
                  </a:cubicBezTo>
                  <a:lnTo>
                    <a:pt x="80454" y="105521"/>
                  </a:lnTo>
                  <a:close/>
                  <a:moveTo>
                    <a:pt x="92471" y="90275"/>
                  </a:moveTo>
                  <a:cubicBezTo>
                    <a:pt x="93475" y="89229"/>
                    <a:pt x="94543" y="88225"/>
                    <a:pt x="95677" y="87222"/>
                  </a:cubicBezTo>
                  <a:cubicBezTo>
                    <a:pt x="95110" y="86589"/>
                    <a:pt x="94543" y="85913"/>
                    <a:pt x="93998" y="85215"/>
                  </a:cubicBezTo>
                  <a:cubicBezTo>
                    <a:pt x="93627" y="87004"/>
                    <a:pt x="93126" y="88683"/>
                    <a:pt x="92471" y="90275"/>
                  </a:cubicBezTo>
                  <a:lnTo>
                    <a:pt x="92471" y="9027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195CA6DB-0674-4FE8-A963-139078A58D3E}"/>
                </a:ext>
              </a:extLst>
            </p:cNvPr>
            <p:cNvSpPr/>
            <p:nvPr/>
          </p:nvSpPr>
          <p:spPr>
            <a:xfrm>
              <a:off x="6091812" y="6105956"/>
              <a:ext cx="128720" cy="134268"/>
            </a:xfrm>
            <a:custGeom>
              <a:avLst/>
              <a:gdLst>
                <a:gd name="connsiteX0" fmla="*/ 1491 w 128720"/>
                <a:gd name="connsiteY0" fmla="*/ 97702 h 134268"/>
                <a:gd name="connsiteX1" fmla="*/ 20248 w 128720"/>
                <a:gd name="connsiteY1" fmla="*/ 67298 h 134268"/>
                <a:gd name="connsiteX2" fmla="*/ 18787 w 128720"/>
                <a:gd name="connsiteY2" fmla="*/ 66208 h 134268"/>
                <a:gd name="connsiteX3" fmla="*/ 12614 w 128720"/>
                <a:gd name="connsiteY3" fmla="*/ 19141 h 134268"/>
                <a:gd name="connsiteX4" fmla="*/ 52898 w 128720"/>
                <a:gd name="connsiteY4" fmla="*/ 25641 h 134268"/>
                <a:gd name="connsiteX5" fmla="*/ 57391 w 128720"/>
                <a:gd name="connsiteY5" fmla="*/ 13252 h 134268"/>
                <a:gd name="connsiteX6" fmla="*/ 87336 w 128720"/>
                <a:gd name="connsiteY6" fmla="*/ 1584 h 134268"/>
                <a:gd name="connsiteX7" fmla="*/ 97871 w 128720"/>
                <a:gd name="connsiteY7" fmla="*/ 44943 h 134268"/>
                <a:gd name="connsiteX8" fmla="*/ 128580 w 128720"/>
                <a:gd name="connsiteY8" fmla="*/ 70526 h 134268"/>
                <a:gd name="connsiteX9" fmla="*/ 110347 w 128720"/>
                <a:gd name="connsiteY9" fmla="*/ 99403 h 134268"/>
                <a:gd name="connsiteX10" fmla="*/ 87882 w 128720"/>
                <a:gd name="connsiteY10" fmla="*/ 100668 h 134268"/>
                <a:gd name="connsiteX11" fmla="*/ 85918 w 128720"/>
                <a:gd name="connsiteY11" fmla="*/ 121606 h 134268"/>
                <a:gd name="connsiteX12" fmla="*/ 42080 w 128720"/>
                <a:gd name="connsiteY12" fmla="*/ 122522 h 134268"/>
                <a:gd name="connsiteX13" fmla="*/ 35515 w 128720"/>
                <a:gd name="connsiteY13" fmla="*/ 110417 h 134268"/>
                <a:gd name="connsiteX14" fmla="*/ 30193 w 128720"/>
                <a:gd name="connsiteY14" fmla="*/ 111573 h 134268"/>
                <a:gd name="connsiteX15" fmla="*/ 1491 w 128720"/>
                <a:gd name="connsiteY15" fmla="*/ 97702 h 134268"/>
                <a:gd name="connsiteX16" fmla="*/ 1491 w 128720"/>
                <a:gd name="connsiteY16" fmla="*/ 97702 h 134268"/>
                <a:gd name="connsiteX17" fmla="*/ 52047 w 128720"/>
                <a:gd name="connsiteY17" fmla="*/ 68280 h 134268"/>
                <a:gd name="connsiteX18" fmla="*/ 54097 w 128720"/>
                <a:gd name="connsiteY18" fmla="*/ 70374 h 134268"/>
                <a:gd name="connsiteX19" fmla="*/ 55559 w 128720"/>
                <a:gd name="connsiteY19" fmla="*/ 64507 h 134268"/>
                <a:gd name="connsiteX20" fmla="*/ 55253 w 128720"/>
                <a:gd name="connsiteY20" fmla="*/ 64790 h 134268"/>
                <a:gd name="connsiteX21" fmla="*/ 52047 w 128720"/>
                <a:gd name="connsiteY21" fmla="*/ 68280 h 134268"/>
                <a:gd name="connsiteX22" fmla="*/ 52047 w 128720"/>
                <a:gd name="connsiteY22" fmla="*/ 68280 h 134268"/>
                <a:gd name="connsiteX23" fmla="*/ 59812 w 128720"/>
                <a:gd name="connsiteY23" fmla="*/ 58421 h 134268"/>
                <a:gd name="connsiteX24" fmla="*/ 61884 w 128720"/>
                <a:gd name="connsiteY24" fmla="*/ 56459 h 134268"/>
                <a:gd name="connsiteX25" fmla="*/ 60793 w 128720"/>
                <a:gd name="connsiteY25" fmla="*/ 55172 h 134268"/>
                <a:gd name="connsiteX26" fmla="*/ 59812 w 128720"/>
                <a:gd name="connsiteY26" fmla="*/ 58421 h 134268"/>
                <a:gd name="connsiteX27" fmla="*/ 59812 w 128720"/>
                <a:gd name="connsiteY27" fmla="*/ 58421 h 13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720" h="134268">
                  <a:moveTo>
                    <a:pt x="1491" y="97702"/>
                  </a:moveTo>
                  <a:cubicBezTo>
                    <a:pt x="-4092" y="83874"/>
                    <a:pt x="6856" y="71791"/>
                    <a:pt x="20248" y="67298"/>
                  </a:cubicBezTo>
                  <a:cubicBezTo>
                    <a:pt x="19746" y="66949"/>
                    <a:pt x="19245" y="66578"/>
                    <a:pt x="18787" y="66208"/>
                  </a:cubicBezTo>
                  <a:cubicBezTo>
                    <a:pt x="270" y="52947"/>
                    <a:pt x="662" y="26993"/>
                    <a:pt x="12614" y="19141"/>
                  </a:cubicBezTo>
                  <a:cubicBezTo>
                    <a:pt x="23890" y="11747"/>
                    <a:pt x="42320" y="12663"/>
                    <a:pt x="52898" y="25641"/>
                  </a:cubicBezTo>
                  <a:cubicBezTo>
                    <a:pt x="53596" y="21191"/>
                    <a:pt x="55101" y="16982"/>
                    <a:pt x="57391" y="13252"/>
                  </a:cubicBezTo>
                  <a:cubicBezTo>
                    <a:pt x="63258" y="3677"/>
                    <a:pt x="75406" y="-3258"/>
                    <a:pt x="87336" y="1584"/>
                  </a:cubicBezTo>
                  <a:cubicBezTo>
                    <a:pt x="106246" y="9261"/>
                    <a:pt x="105919" y="29741"/>
                    <a:pt x="97871" y="44943"/>
                  </a:cubicBezTo>
                  <a:cubicBezTo>
                    <a:pt x="112985" y="45510"/>
                    <a:pt x="126639" y="52838"/>
                    <a:pt x="128580" y="70526"/>
                  </a:cubicBezTo>
                  <a:cubicBezTo>
                    <a:pt x="129932" y="82849"/>
                    <a:pt x="121404" y="94648"/>
                    <a:pt x="110347" y="99403"/>
                  </a:cubicBezTo>
                  <a:cubicBezTo>
                    <a:pt x="103062" y="102522"/>
                    <a:pt x="95297" y="102522"/>
                    <a:pt x="87882" y="100668"/>
                  </a:cubicBezTo>
                  <a:cubicBezTo>
                    <a:pt x="88776" y="106644"/>
                    <a:pt x="88296" y="113624"/>
                    <a:pt x="85918" y="121606"/>
                  </a:cubicBezTo>
                  <a:cubicBezTo>
                    <a:pt x="78328" y="139098"/>
                    <a:pt x="53160" y="137571"/>
                    <a:pt x="42080" y="122522"/>
                  </a:cubicBezTo>
                  <a:cubicBezTo>
                    <a:pt x="38939" y="118749"/>
                    <a:pt x="36802" y="114605"/>
                    <a:pt x="35515" y="110417"/>
                  </a:cubicBezTo>
                  <a:cubicBezTo>
                    <a:pt x="33792" y="110941"/>
                    <a:pt x="32003" y="111333"/>
                    <a:pt x="30193" y="111573"/>
                  </a:cubicBezTo>
                  <a:cubicBezTo>
                    <a:pt x="19157" y="112991"/>
                    <a:pt x="5896" y="108651"/>
                    <a:pt x="1491" y="97702"/>
                  </a:cubicBezTo>
                  <a:lnTo>
                    <a:pt x="1491" y="97702"/>
                  </a:lnTo>
                  <a:close/>
                  <a:moveTo>
                    <a:pt x="52047" y="68280"/>
                  </a:moveTo>
                  <a:cubicBezTo>
                    <a:pt x="52789" y="68912"/>
                    <a:pt x="53487" y="69610"/>
                    <a:pt x="54097" y="70374"/>
                  </a:cubicBezTo>
                  <a:cubicBezTo>
                    <a:pt x="54185" y="68345"/>
                    <a:pt x="54708" y="66382"/>
                    <a:pt x="55559" y="64507"/>
                  </a:cubicBezTo>
                  <a:lnTo>
                    <a:pt x="55253" y="64790"/>
                  </a:lnTo>
                  <a:cubicBezTo>
                    <a:pt x="54337" y="66033"/>
                    <a:pt x="53268" y="67211"/>
                    <a:pt x="52047" y="68280"/>
                  </a:cubicBezTo>
                  <a:lnTo>
                    <a:pt x="52047" y="68280"/>
                  </a:lnTo>
                  <a:close/>
                  <a:moveTo>
                    <a:pt x="59812" y="58421"/>
                  </a:moveTo>
                  <a:cubicBezTo>
                    <a:pt x="60466" y="57745"/>
                    <a:pt x="61142" y="57091"/>
                    <a:pt x="61884" y="56459"/>
                  </a:cubicBezTo>
                  <a:cubicBezTo>
                    <a:pt x="61513" y="56044"/>
                    <a:pt x="61164" y="55608"/>
                    <a:pt x="60793" y="55172"/>
                  </a:cubicBezTo>
                  <a:cubicBezTo>
                    <a:pt x="60553" y="56306"/>
                    <a:pt x="60226" y="57396"/>
                    <a:pt x="59812" y="58421"/>
                  </a:cubicBezTo>
                  <a:lnTo>
                    <a:pt x="59812" y="5842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43E7C26-D4C1-4821-8AD9-12B062B3772D}"/>
                </a:ext>
              </a:extLst>
            </p:cNvPr>
            <p:cNvSpPr/>
            <p:nvPr/>
          </p:nvSpPr>
          <p:spPr>
            <a:xfrm>
              <a:off x="6119648" y="6142984"/>
              <a:ext cx="77593" cy="71800"/>
            </a:xfrm>
            <a:custGeom>
              <a:avLst/>
              <a:gdLst>
                <a:gd name="connsiteX0" fmla="*/ 1834 w 77593"/>
                <a:gd name="connsiteY0" fmla="*/ 24338 h 71800"/>
                <a:gd name="connsiteX1" fmla="*/ 27265 w 77593"/>
                <a:gd name="connsiteY1" fmla="*/ 2549 h 71800"/>
                <a:gd name="connsiteX2" fmla="*/ 55029 w 77593"/>
                <a:gd name="connsiteY2" fmla="*/ 4032 h 71800"/>
                <a:gd name="connsiteX3" fmla="*/ 77341 w 77593"/>
                <a:gd name="connsiteY3" fmla="*/ 38733 h 71800"/>
                <a:gd name="connsiteX4" fmla="*/ 59632 w 77593"/>
                <a:gd name="connsiteY4" fmla="*/ 63640 h 71800"/>
                <a:gd name="connsiteX5" fmla="*/ 19500 w 77593"/>
                <a:gd name="connsiteY5" fmla="*/ 66541 h 71800"/>
                <a:gd name="connsiteX6" fmla="*/ 1834 w 77593"/>
                <a:gd name="connsiteY6" fmla="*/ 24338 h 71800"/>
                <a:gd name="connsiteX7" fmla="*/ 1834 w 77593"/>
                <a:gd name="connsiteY7" fmla="*/ 24338 h 7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93" h="71800">
                  <a:moveTo>
                    <a:pt x="1834" y="24338"/>
                  </a:moveTo>
                  <a:cubicBezTo>
                    <a:pt x="6240" y="12473"/>
                    <a:pt x="16076" y="5363"/>
                    <a:pt x="27265" y="2549"/>
                  </a:cubicBezTo>
                  <a:cubicBezTo>
                    <a:pt x="35880" y="-1115"/>
                    <a:pt x="46087" y="-1006"/>
                    <a:pt x="55029" y="4032"/>
                  </a:cubicBezTo>
                  <a:cubicBezTo>
                    <a:pt x="68901" y="9158"/>
                    <a:pt x="79370" y="21023"/>
                    <a:pt x="77341" y="38733"/>
                  </a:cubicBezTo>
                  <a:cubicBezTo>
                    <a:pt x="76076" y="49878"/>
                    <a:pt x="68988" y="58820"/>
                    <a:pt x="59632" y="63640"/>
                  </a:cubicBezTo>
                  <a:cubicBezTo>
                    <a:pt x="48857" y="73368"/>
                    <a:pt x="33044" y="74480"/>
                    <a:pt x="19500" y="66541"/>
                  </a:cubicBezTo>
                  <a:cubicBezTo>
                    <a:pt x="5367" y="58275"/>
                    <a:pt x="-4186" y="40565"/>
                    <a:pt x="1834" y="24338"/>
                  </a:cubicBezTo>
                  <a:lnTo>
                    <a:pt x="1834" y="2433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E1DA36E9-5CB5-4B9F-9F32-206BA69A1346}"/>
                </a:ext>
              </a:extLst>
            </p:cNvPr>
            <p:cNvSpPr/>
            <p:nvPr/>
          </p:nvSpPr>
          <p:spPr>
            <a:xfrm>
              <a:off x="6146295" y="6167569"/>
              <a:ext cx="28674" cy="28732"/>
            </a:xfrm>
            <a:custGeom>
              <a:avLst/>
              <a:gdLst>
                <a:gd name="connsiteX0" fmla="*/ 5243 w 28674"/>
                <a:gd name="connsiteY0" fmla="*/ 3134 h 28732"/>
                <a:gd name="connsiteX1" fmla="*/ 25570 w 28674"/>
                <a:gd name="connsiteY1" fmla="*/ 5271 h 28732"/>
                <a:gd name="connsiteX2" fmla="*/ 23432 w 28674"/>
                <a:gd name="connsiteY2" fmla="*/ 25599 h 28732"/>
                <a:gd name="connsiteX3" fmla="*/ 3105 w 28674"/>
                <a:gd name="connsiteY3" fmla="*/ 23461 h 28732"/>
                <a:gd name="connsiteX4" fmla="*/ 5243 w 28674"/>
                <a:gd name="connsiteY4" fmla="*/ 3134 h 28732"/>
                <a:gd name="connsiteX5" fmla="*/ 5243 w 28674"/>
                <a:gd name="connsiteY5" fmla="*/ 3134 h 2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74" h="28732">
                  <a:moveTo>
                    <a:pt x="5243" y="3134"/>
                  </a:moveTo>
                  <a:cubicBezTo>
                    <a:pt x="11109" y="-1621"/>
                    <a:pt x="20924" y="-1010"/>
                    <a:pt x="25570" y="5271"/>
                  </a:cubicBezTo>
                  <a:cubicBezTo>
                    <a:pt x="30237" y="11575"/>
                    <a:pt x="29736" y="20495"/>
                    <a:pt x="23432" y="25599"/>
                  </a:cubicBezTo>
                  <a:cubicBezTo>
                    <a:pt x="17565" y="30353"/>
                    <a:pt x="7751" y="29743"/>
                    <a:pt x="3105" y="23461"/>
                  </a:cubicBezTo>
                  <a:cubicBezTo>
                    <a:pt x="-1562" y="17136"/>
                    <a:pt x="-1061" y="8238"/>
                    <a:pt x="5243" y="3134"/>
                  </a:cubicBezTo>
                  <a:lnTo>
                    <a:pt x="5243" y="313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1AE1C517-D7D1-4F55-9D85-562585F71575}"/>
                </a:ext>
              </a:extLst>
            </p:cNvPr>
            <p:cNvSpPr/>
            <p:nvPr/>
          </p:nvSpPr>
          <p:spPr>
            <a:xfrm>
              <a:off x="6215502" y="5959588"/>
              <a:ext cx="56287" cy="58303"/>
            </a:xfrm>
            <a:custGeom>
              <a:avLst/>
              <a:gdLst>
                <a:gd name="connsiteX0" fmla="*/ 2971 w 56287"/>
                <a:gd name="connsiteY0" fmla="*/ 13339 h 58303"/>
                <a:gd name="connsiteX1" fmla="*/ 15337 w 56287"/>
                <a:gd name="connsiteY1" fmla="*/ 2106 h 58303"/>
                <a:gd name="connsiteX2" fmla="*/ 23102 w 56287"/>
                <a:gd name="connsiteY2" fmla="*/ 56 h 58303"/>
                <a:gd name="connsiteX3" fmla="*/ 29645 w 56287"/>
                <a:gd name="connsiteY3" fmla="*/ 1714 h 58303"/>
                <a:gd name="connsiteX4" fmla="*/ 56275 w 56287"/>
                <a:gd name="connsiteY4" fmla="*/ 31638 h 58303"/>
                <a:gd name="connsiteX5" fmla="*/ 50757 w 56287"/>
                <a:gd name="connsiteY5" fmla="*/ 47559 h 58303"/>
                <a:gd name="connsiteX6" fmla="*/ 41444 w 56287"/>
                <a:gd name="connsiteY6" fmla="*/ 55651 h 58303"/>
                <a:gd name="connsiteX7" fmla="*/ 2971 w 56287"/>
                <a:gd name="connsiteY7" fmla="*/ 13339 h 58303"/>
                <a:gd name="connsiteX8" fmla="*/ 2971 w 56287"/>
                <a:gd name="connsiteY8" fmla="*/ 13339 h 5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87" h="58303">
                  <a:moveTo>
                    <a:pt x="2971" y="13339"/>
                  </a:moveTo>
                  <a:cubicBezTo>
                    <a:pt x="6068" y="7406"/>
                    <a:pt x="10430" y="3829"/>
                    <a:pt x="15337" y="2106"/>
                  </a:cubicBezTo>
                  <a:cubicBezTo>
                    <a:pt x="17649" y="580"/>
                    <a:pt x="20528" y="-227"/>
                    <a:pt x="23102" y="56"/>
                  </a:cubicBezTo>
                  <a:cubicBezTo>
                    <a:pt x="25304" y="274"/>
                    <a:pt x="27485" y="863"/>
                    <a:pt x="29645" y="1714"/>
                  </a:cubicBezTo>
                  <a:cubicBezTo>
                    <a:pt x="43080" y="5007"/>
                    <a:pt x="55817" y="17548"/>
                    <a:pt x="56275" y="31638"/>
                  </a:cubicBezTo>
                  <a:cubicBezTo>
                    <a:pt x="56472" y="37788"/>
                    <a:pt x="54334" y="43284"/>
                    <a:pt x="50757" y="47559"/>
                  </a:cubicBezTo>
                  <a:cubicBezTo>
                    <a:pt x="48751" y="50743"/>
                    <a:pt x="45719" y="53535"/>
                    <a:pt x="41444" y="55651"/>
                  </a:cubicBezTo>
                  <a:cubicBezTo>
                    <a:pt x="17104" y="67712"/>
                    <a:pt x="-8916" y="36021"/>
                    <a:pt x="2971" y="13339"/>
                  </a:cubicBezTo>
                  <a:lnTo>
                    <a:pt x="2971" y="13339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82125F3-9024-470B-A361-7B9EAC287D38}"/>
                </a:ext>
              </a:extLst>
            </p:cNvPr>
            <p:cNvSpPr/>
            <p:nvPr/>
          </p:nvSpPr>
          <p:spPr>
            <a:xfrm>
              <a:off x="6233483" y="5973162"/>
              <a:ext cx="23179" cy="23237"/>
            </a:xfrm>
            <a:custGeom>
              <a:avLst/>
              <a:gdLst>
                <a:gd name="connsiteX0" fmla="*/ 4226 w 23179"/>
                <a:gd name="connsiteY0" fmla="*/ 2535 h 23237"/>
                <a:gd name="connsiteX1" fmla="*/ 20671 w 23179"/>
                <a:gd name="connsiteY1" fmla="*/ 4258 h 23237"/>
                <a:gd name="connsiteX2" fmla="*/ 18948 w 23179"/>
                <a:gd name="connsiteY2" fmla="*/ 20703 h 23237"/>
                <a:gd name="connsiteX3" fmla="*/ 2526 w 23179"/>
                <a:gd name="connsiteY3" fmla="*/ 18980 h 23237"/>
                <a:gd name="connsiteX4" fmla="*/ 4226 w 23179"/>
                <a:gd name="connsiteY4" fmla="*/ 2535 h 23237"/>
                <a:gd name="connsiteX5" fmla="*/ 4226 w 23179"/>
                <a:gd name="connsiteY5" fmla="*/ 2535 h 2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79" h="23237">
                  <a:moveTo>
                    <a:pt x="4226" y="2535"/>
                  </a:moveTo>
                  <a:cubicBezTo>
                    <a:pt x="8981" y="-1304"/>
                    <a:pt x="16898" y="-824"/>
                    <a:pt x="20671" y="4258"/>
                  </a:cubicBezTo>
                  <a:cubicBezTo>
                    <a:pt x="24445" y="9361"/>
                    <a:pt x="24030" y="16559"/>
                    <a:pt x="18948" y="20703"/>
                  </a:cubicBezTo>
                  <a:cubicBezTo>
                    <a:pt x="14194" y="24541"/>
                    <a:pt x="6277" y="24061"/>
                    <a:pt x="2526" y="18980"/>
                  </a:cubicBezTo>
                  <a:cubicBezTo>
                    <a:pt x="-1269" y="13876"/>
                    <a:pt x="-855" y="6657"/>
                    <a:pt x="4226" y="2535"/>
                  </a:cubicBezTo>
                  <a:lnTo>
                    <a:pt x="4226" y="253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45E9BEB2-6691-44E0-90E5-0AF12ECCE888}"/>
                </a:ext>
              </a:extLst>
            </p:cNvPr>
            <p:cNvSpPr/>
            <p:nvPr/>
          </p:nvSpPr>
          <p:spPr>
            <a:xfrm>
              <a:off x="5876748" y="6124556"/>
              <a:ext cx="177203" cy="173675"/>
            </a:xfrm>
            <a:custGeom>
              <a:avLst/>
              <a:gdLst>
                <a:gd name="connsiteX0" fmla="*/ 44754 w 177203"/>
                <a:gd name="connsiteY0" fmla="*/ 5144 h 173675"/>
                <a:gd name="connsiteX1" fmla="*/ 98495 w 177203"/>
                <a:gd name="connsiteY1" fmla="*/ 20498 h 173675"/>
                <a:gd name="connsiteX2" fmla="*/ 104842 w 177203"/>
                <a:gd name="connsiteY2" fmla="*/ 14675 h 173675"/>
                <a:gd name="connsiteX3" fmla="*/ 144820 w 177203"/>
                <a:gd name="connsiteY3" fmla="*/ 12821 h 173675"/>
                <a:gd name="connsiteX4" fmla="*/ 157732 w 177203"/>
                <a:gd name="connsiteY4" fmla="*/ 56289 h 173675"/>
                <a:gd name="connsiteX5" fmla="*/ 153435 w 177203"/>
                <a:gd name="connsiteY5" fmla="*/ 67608 h 173675"/>
                <a:gd name="connsiteX6" fmla="*/ 166587 w 177203"/>
                <a:gd name="connsiteY6" fmla="*/ 76834 h 173675"/>
                <a:gd name="connsiteX7" fmla="*/ 173588 w 177203"/>
                <a:gd name="connsiteY7" fmla="*/ 116224 h 173675"/>
                <a:gd name="connsiteX8" fmla="*/ 132170 w 177203"/>
                <a:gd name="connsiteY8" fmla="*/ 134654 h 173675"/>
                <a:gd name="connsiteX9" fmla="*/ 131712 w 177203"/>
                <a:gd name="connsiteY9" fmla="*/ 134588 h 173675"/>
                <a:gd name="connsiteX10" fmla="*/ 129379 w 177203"/>
                <a:gd name="connsiteY10" fmla="*/ 144097 h 173675"/>
                <a:gd name="connsiteX11" fmla="*/ 75660 w 177203"/>
                <a:gd name="connsiteY11" fmla="*/ 171949 h 173675"/>
                <a:gd name="connsiteX12" fmla="*/ 50316 w 177203"/>
                <a:gd name="connsiteY12" fmla="*/ 130946 h 173675"/>
                <a:gd name="connsiteX13" fmla="*/ 36903 w 177203"/>
                <a:gd name="connsiteY13" fmla="*/ 130575 h 173675"/>
                <a:gd name="connsiteX14" fmla="*/ 370 w 177203"/>
                <a:gd name="connsiteY14" fmla="*/ 82352 h 173675"/>
                <a:gd name="connsiteX15" fmla="*/ 26194 w 177203"/>
                <a:gd name="connsiteY15" fmla="*/ 52646 h 173675"/>
                <a:gd name="connsiteX16" fmla="*/ 44754 w 177203"/>
                <a:gd name="connsiteY16" fmla="*/ 5144 h 173675"/>
                <a:gd name="connsiteX17" fmla="*/ 44754 w 177203"/>
                <a:gd name="connsiteY17" fmla="*/ 5144 h 17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203" h="173675">
                  <a:moveTo>
                    <a:pt x="44754" y="5144"/>
                  </a:moveTo>
                  <a:cubicBezTo>
                    <a:pt x="64929" y="-6721"/>
                    <a:pt x="86390" y="3420"/>
                    <a:pt x="98495" y="20498"/>
                  </a:cubicBezTo>
                  <a:cubicBezTo>
                    <a:pt x="100414" y="18339"/>
                    <a:pt x="102530" y="16376"/>
                    <a:pt x="104842" y="14675"/>
                  </a:cubicBezTo>
                  <a:cubicBezTo>
                    <a:pt x="116642" y="5885"/>
                    <a:pt x="132411" y="4075"/>
                    <a:pt x="144820" y="12821"/>
                  </a:cubicBezTo>
                  <a:cubicBezTo>
                    <a:pt x="158713" y="22635"/>
                    <a:pt x="161898" y="40825"/>
                    <a:pt x="157732" y="56289"/>
                  </a:cubicBezTo>
                  <a:cubicBezTo>
                    <a:pt x="156729" y="60040"/>
                    <a:pt x="155268" y="63879"/>
                    <a:pt x="153435" y="67608"/>
                  </a:cubicBezTo>
                  <a:cubicBezTo>
                    <a:pt x="158365" y="69898"/>
                    <a:pt x="162880" y="73017"/>
                    <a:pt x="166587" y="76834"/>
                  </a:cubicBezTo>
                  <a:cubicBezTo>
                    <a:pt x="176816" y="87390"/>
                    <a:pt x="180677" y="102788"/>
                    <a:pt x="173588" y="116224"/>
                  </a:cubicBezTo>
                  <a:cubicBezTo>
                    <a:pt x="165671" y="131251"/>
                    <a:pt x="148027" y="136791"/>
                    <a:pt x="132170" y="134654"/>
                  </a:cubicBezTo>
                  <a:lnTo>
                    <a:pt x="131712" y="134588"/>
                  </a:lnTo>
                  <a:cubicBezTo>
                    <a:pt x="131320" y="137729"/>
                    <a:pt x="130556" y="140913"/>
                    <a:pt x="129379" y="144097"/>
                  </a:cubicBezTo>
                  <a:cubicBezTo>
                    <a:pt x="121985" y="164294"/>
                    <a:pt x="96619" y="178820"/>
                    <a:pt x="75660" y="171949"/>
                  </a:cubicBezTo>
                  <a:cubicBezTo>
                    <a:pt x="56837" y="165755"/>
                    <a:pt x="49269" y="148459"/>
                    <a:pt x="50316" y="130946"/>
                  </a:cubicBezTo>
                  <a:cubicBezTo>
                    <a:pt x="45998" y="131491"/>
                    <a:pt x="41526" y="131425"/>
                    <a:pt x="36903" y="130575"/>
                  </a:cubicBezTo>
                  <a:cubicBezTo>
                    <a:pt x="15747" y="126693"/>
                    <a:pt x="-2879" y="104162"/>
                    <a:pt x="370" y="82352"/>
                  </a:cubicBezTo>
                  <a:cubicBezTo>
                    <a:pt x="2704" y="66736"/>
                    <a:pt x="13195" y="56965"/>
                    <a:pt x="26194" y="52646"/>
                  </a:cubicBezTo>
                  <a:cubicBezTo>
                    <a:pt x="22508" y="35067"/>
                    <a:pt x="29247" y="14282"/>
                    <a:pt x="44754" y="5144"/>
                  </a:cubicBezTo>
                  <a:lnTo>
                    <a:pt x="44754" y="514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5C32541-BC6F-45B0-9E0C-D32CDEAE029F}"/>
                </a:ext>
              </a:extLst>
            </p:cNvPr>
            <p:cNvSpPr/>
            <p:nvPr/>
          </p:nvSpPr>
          <p:spPr>
            <a:xfrm>
              <a:off x="5907018" y="6159819"/>
              <a:ext cx="116999" cy="114736"/>
            </a:xfrm>
            <a:custGeom>
              <a:avLst/>
              <a:gdLst>
                <a:gd name="connsiteX0" fmla="*/ 29556 w 116999"/>
                <a:gd name="connsiteY0" fmla="*/ 3403 h 114736"/>
                <a:gd name="connsiteX1" fmla="*/ 65042 w 116999"/>
                <a:gd name="connsiteY1" fmla="*/ 13545 h 114736"/>
                <a:gd name="connsiteX2" fmla="*/ 69229 w 116999"/>
                <a:gd name="connsiteY2" fmla="*/ 9706 h 114736"/>
                <a:gd name="connsiteX3" fmla="*/ 95620 w 116999"/>
                <a:gd name="connsiteY3" fmla="*/ 8485 h 114736"/>
                <a:gd name="connsiteX4" fmla="*/ 104148 w 116999"/>
                <a:gd name="connsiteY4" fmla="*/ 37188 h 114736"/>
                <a:gd name="connsiteX5" fmla="*/ 101312 w 116999"/>
                <a:gd name="connsiteY5" fmla="*/ 44668 h 114736"/>
                <a:gd name="connsiteX6" fmla="*/ 109993 w 116999"/>
                <a:gd name="connsiteY6" fmla="*/ 50775 h 114736"/>
                <a:gd name="connsiteX7" fmla="*/ 114617 w 116999"/>
                <a:gd name="connsiteY7" fmla="*/ 76795 h 114736"/>
                <a:gd name="connsiteX8" fmla="*/ 87266 w 116999"/>
                <a:gd name="connsiteY8" fmla="*/ 88965 h 114736"/>
                <a:gd name="connsiteX9" fmla="*/ 86961 w 116999"/>
                <a:gd name="connsiteY9" fmla="*/ 88922 h 114736"/>
                <a:gd name="connsiteX10" fmla="*/ 85434 w 116999"/>
                <a:gd name="connsiteY10" fmla="*/ 95203 h 114736"/>
                <a:gd name="connsiteX11" fmla="*/ 49970 w 116999"/>
                <a:gd name="connsiteY11" fmla="*/ 113589 h 114736"/>
                <a:gd name="connsiteX12" fmla="*/ 33220 w 116999"/>
                <a:gd name="connsiteY12" fmla="*/ 86523 h 114736"/>
                <a:gd name="connsiteX13" fmla="*/ 24365 w 116999"/>
                <a:gd name="connsiteY13" fmla="*/ 86283 h 114736"/>
                <a:gd name="connsiteX14" fmla="*/ 243 w 116999"/>
                <a:gd name="connsiteY14" fmla="*/ 54439 h 114736"/>
                <a:gd name="connsiteX15" fmla="*/ 17299 w 116999"/>
                <a:gd name="connsiteY15" fmla="*/ 34832 h 114736"/>
                <a:gd name="connsiteX16" fmla="*/ 29556 w 116999"/>
                <a:gd name="connsiteY16" fmla="*/ 3403 h 114736"/>
                <a:gd name="connsiteX17" fmla="*/ 29556 w 116999"/>
                <a:gd name="connsiteY17" fmla="*/ 3403 h 1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99" h="114736">
                  <a:moveTo>
                    <a:pt x="29556" y="3403"/>
                  </a:moveTo>
                  <a:cubicBezTo>
                    <a:pt x="42882" y="-4449"/>
                    <a:pt x="57059" y="2269"/>
                    <a:pt x="65042" y="13545"/>
                  </a:cubicBezTo>
                  <a:cubicBezTo>
                    <a:pt x="66306" y="12127"/>
                    <a:pt x="67703" y="10819"/>
                    <a:pt x="69229" y="9706"/>
                  </a:cubicBezTo>
                  <a:cubicBezTo>
                    <a:pt x="77016" y="3905"/>
                    <a:pt x="87419" y="2705"/>
                    <a:pt x="95620" y="8485"/>
                  </a:cubicBezTo>
                  <a:cubicBezTo>
                    <a:pt x="104802" y="14963"/>
                    <a:pt x="106896" y="26980"/>
                    <a:pt x="104148" y="37188"/>
                  </a:cubicBezTo>
                  <a:cubicBezTo>
                    <a:pt x="103471" y="39674"/>
                    <a:pt x="102512" y="42204"/>
                    <a:pt x="101312" y="44668"/>
                  </a:cubicBezTo>
                  <a:cubicBezTo>
                    <a:pt x="104562" y="46173"/>
                    <a:pt x="107550" y="48245"/>
                    <a:pt x="109993" y="50775"/>
                  </a:cubicBezTo>
                  <a:cubicBezTo>
                    <a:pt x="116754" y="57755"/>
                    <a:pt x="119284" y="67918"/>
                    <a:pt x="114617" y="76795"/>
                  </a:cubicBezTo>
                  <a:cubicBezTo>
                    <a:pt x="109382" y="86719"/>
                    <a:pt x="97735" y="90361"/>
                    <a:pt x="87266" y="88965"/>
                  </a:cubicBezTo>
                  <a:lnTo>
                    <a:pt x="86961" y="88922"/>
                  </a:lnTo>
                  <a:cubicBezTo>
                    <a:pt x="86699" y="91015"/>
                    <a:pt x="86198" y="93088"/>
                    <a:pt x="85434" y="95203"/>
                  </a:cubicBezTo>
                  <a:cubicBezTo>
                    <a:pt x="80549" y="108529"/>
                    <a:pt x="63798" y="118148"/>
                    <a:pt x="49970" y="113589"/>
                  </a:cubicBezTo>
                  <a:cubicBezTo>
                    <a:pt x="37539" y="109511"/>
                    <a:pt x="32544" y="98082"/>
                    <a:pt x="33220" y="86523"/>
                  </a:cubicBezTo>
                  <a:cubicBezTo>
                    <a:pt x="30385" y="86893"/>
                    <a:pt x="27419" y="86828"/>
                    <a:pt x="24365" y="86283"/>
                  </a:cubicBezTo>
                  <a:cubicBezTo>
                    <a:pt x="10385" y="83709"/>
                    <a:pt x="-1895" y="68834"/>
                    <a:pt x="243" y="54439"/>
                  </a:cubicBezTo>
                  <a:cubicBezTo>
                    <a:pt x="1792" y="44123"/>
                    <a:pt x="8705" y="37667"/>
                    <a:pt x="17299" y="34832"/>
                  </a:cubicBezTo>
                  <a:cubicBezTo>
                    <a:pt x="14878" y="23141"/>
                    <a:pt x="19327" y="9423"/>
                    <a:pt x="29556" y="3403"/>
                  </a:cubicBezTo>
                  <a:lnTo>
                    <a:pt x="29556" y="340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CCF3F8F6-83B9-4BDC-AC4B-6BE36BFF43F8}"/>
                </a:ext>
              </a:extLst>
            </p:cNvPr>
            <p:cNvSpPr/>
            <p:nvPr/>
          </p:nvSpPr>
          <p:spPr>
            <a:xfrm>
              <a:off x="5929949" y="6183643"/>
              <a:ext cx="70065" cy="65017"/>
            </a:xfrm>
            <a:custGeom>
              <a:avLst/>
              <a:gdLst>
                <a:gd name="connsiteX0" fmla="*/ 387 w 70065"/>
                <a:gd name="connsiteY0" fmla="*/ 34301 h 65017"/>
                <a:gd name="connsiteX1" fmla="*/ 67236 w 70065"/>
                <a:gd name="connsiteY1" fmla="*/ 20342 h 65017"/>
                <a:gd name="connsiteX2" fmla="*/ 23855 w 70065"/>
                <a:gd name="connsiteY2" fmla="*/ 62654 h 65017"/>
                <a:gd name="connsiteX3" fmla="*/ 387 w 70065"/>
                <a:gd name="connsiteY3" fmla="*/ 34301 h 65017"/>
                <a:gd name="connsiteX4" fmla="*/ 387 w 70065"/>
                <a:gd name="connsiteY4" fmla="*/ 34301 h 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65" h="65017">
                  <a:moveTo>
                    <a:pt x="387" y="34301"/>
                  </a:moveTo>
                  <a:cubicBezTo>
                    <a:pt x="-5175" y="1192"/>
                    <a:pt x="50769" y="-16038"/>
                    <a:pt x="67236" y="20342"/>
                  </a:cubicBezTo>
                  <a:cubicBezTo>
                    <a:pt x="79450" y="47321"/>
                    <a:pt x="49722" y="73058"/>
                    <a:pt x="23855" y="62654"/>
                  </a:cubicBezTo>
                  <a:cubicBezTo>
                    <a:pt x="11969" y="57878"/>
                    <a:pt x="2546" y="47060"/>
                    <a:pt x="387" y="34301"/>
                  </a:cubicBezTo>
                  <a:lnTo>
                    <a:pt x="387" y="34301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415" name="Graphic 1943">
              <a:extLst>
                <a:ext uri="{FF2B5EF4-FFF2-40B4-BE49-F238E27FC236}">
                  <a16:creationId xmlns:a16="http://schemas.microsoft.com/office/drawing/2014/main" id="{A1176A28-AFEB-48A7-927C-0865D7609351}"/>
                </a:ext>
              </a:extLst>
            </p:cNvPr>
            <p:cNvGrpSpPr/>
            <p:nvPr/>
          </p:nvGrpSpPr>
          <p:grpSpPr>
            <a:xfrm>
              <a:off x="5946949" y="5715548"/>
              <a:ext cx="3247321" cy="1134527"/>
              <a:chOff x="5946949" y="5715548"/>
              <a:chExt cx="3247321" cy="1134527"/>
            </a:xfrm>
          </p:grpSpPr>
          <p:sp>
            <p:nvSpPr>
              <p:cNvPr id="1802" name="Freeform: Shape 1801">
                <a:extLst>
                  <a:ext uri="{FF2B5EF4-FFF2-40B4-BE49-F238E27FC236}">
                    <a16:creationId xmlns:a16="http://schemas.microsoft.com/office/drawing/2014/main" id="{A4EB8FC5-0068-4061-BF8A-BDD9405BADFF}"/>
                  </a:ext>
                </a:extLst>
              </p:cNvPr>
              <p:cNvSpPr/>
              <p:nvPr/>
            </p:nvSpPr>
            <p:spPr>
              <a:xfrm>
                <a:off x="5946949" y="6201369"/>
                <a:ext cx="25888" cy="25845"/>
              </a:xfrm>
              <a:custGeom>
                <a:avLst/>
                <a:gdLst>
                  <a:gd name="connsiteX0" fmla="*/ 2558 w 25888"/>
                  <a:gd name="connsiteY0" fmla="*/ 21067 h 25845"/>
                  <a:gd name="connsiteX1" fmla="*/ 748 w 25888"/>
                  <a:gd name="connsiteY1" fmla="*/ 8701 h 25845"/>
                  <a:gd name="connsiteX2" fmla="*/ 879 w 25888"/>
                  <a:gd name="connsiteY2" fmla="*/ 8265 h 25845"/>
                  <a:gd name="connsiteX3" fmla="*/ 11064 w 25888"/>
                  <a:gd name="connsiteY3" fmla="*/ 130 h 25845"/>
                  <a:gd name="connsiteX4" fmla="*/ 23169 w 25888"/>
                  <a:gd name="connsiteY4" fmla="*/ 4993 h 25845"/>
                  <a:gd name="connsiteX5" fmla="*/ 25023 w 25888"/>
                  <a:gd name="connsiteY5" fmla="*/ 17643 h 25845"/>
                  <a:gd name="connsiteX6" fmla="*/ 14838 w 25888"/>
                  <a:gd name="connsiteY6" fmla="*/ 25779 h 25845"/>
                  <a:gd name="connsiteX7" fmla="*/ 14401 w 25888"/>
                  <a:gd name="connsiteY7" fmla="*/ 25800 h 25845"/>
                  <a:gd name="connsiteX8" fmla="*/ 2558 w 25888"/>
                  <a:gd name="connsiteY8" fmla="*/ 21067 h 25845"/>
                  <a:gd name="connsiteX9" fmla="*/ 2558 w 25888"/>
                  <a:gd name="connsiteY9" fmla="*/ 21067 h 2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888" h="25845">
                    <a:moveTo>
                      <a:pt x="2558" y="21067"/>
                    </a:moveTo>
                    <a:cubicBezTo>
                      <a:pt x="-343" y="17338"/>
                      <a:pt x="-517" y="13063"/>
                      <a:pt x="748" y="8701"/>
                    </a:cubicBezTo>
                    <a:cubicBezTo>
                      <a:pt x="791" y="8570"/>
                      <a:pt x="835" y="8418"/>
                      <a:pt x="879" y="8265"/>
                    </a:cubicBezTo>
                    <a:cubicBezTo>
                      <a:pt x="2122" y="3946"/>
                      <a:pt x="6811" y="762"/>
                      <a:pt x="11064" y="130"/>
                    </a:cubicBezTo>
                    <a:cubicBezTo>
                      <a:pt x="15623" y="-525"/>
                      <a:pt x="20312" y="1329"/>
                      <a:pt x="23169" y="4993"/>
                    </a:cubicBezTo>
                    <a:cubicBezTo>
                      <a:pt x="25939" y="8548"/>
                      <a:pt x="26659" y="13434"/>
                      <a:pt x="25023" y="17643"/>
                    </a:cubicBezTo>
                    <a:cubicBezTo>
                      <a:pt x="23453" y="21656"/>
                      <a:pt x="19330" y="25495"/>
                      <a:pt x="14838" y="25779"/>
                    </a:cubicBezTo>
                    <a:lnTo>
                      <a:pt x="14401" y="25800"/>
                    </a:lnTo>
                    <a:cubicBezTo>
                      <a:pt x="9778" y="26106"/>
                      <a:pt x="5525" y="24884"/>
                      <a:pt x="2558" y="21067"/>
                    </a:cubicBezTo>
                    <a:lnTo>
                      <a:pt x="2558" y="21067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03" name="Freeform: Shape 1802">
                <a:extLst>
                  <a:ext uri="{FF2B5EF4-FFF2-40B4-BE49-F238E27FC236}">
                    <a16:creationId xmlns:a16="http://schemas.microsoft.com/office/drawing/2014/main" id="{5605AD18-D8FE-4184-A197-446F964912D9}"/>
                  </a:ext>
                </a:extLst>
              </p:cNvPr>
              <p:cNvSpPr/>
              <p:nvPr/>
            </p:nvSpPr>
            <p:spPr>
              <a:xfrm>
                <a:off x="8750791" y="5715548"/>
                <a:ext cx="443480" cy="1134527"/>
              </a:xfrm>
              <a:custGeom>
                <a:avLst/>
                <a:gdLst>
                  <a:gd name="connsiteX0" fmla="*/ 4665 w 443480"/>
                  <a:gd name="connsiteY0" fmla="*/ 661547 h 1134527"/>
                  <a:gd name="connsiteX1" fmla="*/ 18645 w 443480"/>
                  <a:gd name="connsiteY1" fmla="*/ 571295 h 1134527"/>
                  <a:gd name="connsiteX2" fmla="*/ 22768 w 443480"/>
                  <a:gd name="connsiteY2" fmla="*/ 477990 h 1134527"/>
                  <a:gd name="connsiteX3" fmla="*/ 8504 w 443480"/>
                  <a:gd name="connsiteY3" fmla="*/ 350749 h 1134527"/>
                  <a:gd name="connsiteX4" fmla="*/ 12517 w 443480"/>
                  <a:gd name="connsiteY4" fmla="*/ 349789 h 1134527"/>
                  <a:gd name="connsiteX5" fmla="*/ 32822 w 443480"/>
                  <a:gd name="connsiteY5" fmla="*/ 474392 h 1134527"/>
                  <a:gd name="connsiteX6" fmla="*/ 33215 w 443480"/>
                  <a:gd name="connsiteY6" fmla="*/ 513912 h 1134527"/>
                  <a:gd name="connsiteX7" fmla="*/ 65146 w 443480"/>
                  <a:gd name="connsiteY7" fmla="*/ 428917 h 1134527"/>
                  <a:gd name="connsiteX8" fmla="*/ 125953 w 443480"/>
                  <a:gd name="connsiteY8" fmla="*/ 324642 h 1134527"/>
                  <a:gd name="connsiteX9" fmla="*/ 148003 w 443480"/>
                  <a:gd name="connsiteY9" fmla="*/ 257051 h 1134527"/>
                  <a:gd name="connsiteX10" fmla="*/ 174829 w 443480"/>
                  <a:gd name="connsiteY10" fmla="*/ 179210 h 1134527"/>
                  <a:gd name="connsiteX11" fmla="*/ 181874 w 443480"/>
                  <a:gd name="connsiteY11" fmla="*/ 181282 h 1134527"/>
                  <a:gd name="connsiteX12" fmla="*/ 159672 w 443480"/>
                  <a:gd name="connsiteY12" fmla="*/ 264925 h 1134527"/>
                  <a:gd name="connsiteX13" fmla="*/ 151297 w 443480"/>
                  <a:gd name="connsiteY13" fmla="*/ 290159 h 1134527"/>
                  <a:gd name="connsiteX14" fmla="*/ 207305 w 443480"/>
                  <a:gd name="connsiteY14" fmla="*/ 222482 h 1134527"/>
                  <a:gd name="connsiteX15" fmla="*/ 436532 w 443480"/>
                  <a:gd name="connsiteY15" fmla="*/ 605 h 1134527"/>
                  <a:gd name="connsiteX16" fmla="*/ 440175 w 443480"/>
                  <a:gd name="connsiteY16" fmla="*/ 4378 h 1134527"/>
                  <a:gd name="connsiteX17" fmla="*/ 345583 w 443480"/>
                  <a:gd name="connsiteY17" fmla="*/ 99319 h 1134527"/>
                  <a:gd name="connsiteX18" fmla="*/ 367895 w 443480"/>
                  <a:gd name="connsiteY18" fmla="*/ 92514 h 1134527"/>
                  <a:gd name="connsiteX19" fmla="*/ 442487 w 443480"/>
                  <a:gd name="connsiteY19" fmla="*/ 75022 h 1134527"/>
                  <a:gd name="connsiteX20" fmla="*/ 442705 w 443480"/>
                  <a:gd name="connsiteY20" fmla="*/ 77138 h 1134527"/>
                  <a:gd name="connsiteX21" fmla="*/ 381876 w 443480"/>
                  <a:gd name="connsiteY21" fmla="*/ 96483 h 1134527"/>
                  <a:gd name="connsiteX22" fmla="*/ 331319 w 443480"/>
                  <a:gd name="connsiteY22" fmla="*/ 113495 h 1134527"/>
                  <a:gd name="connsiteX23" fmla="*/ 100369 w 443480"/>
                  <a:gd name="connsiteY23" fmla="*/ 394108 h 1134527"/>
                  <a:gd name="connsiteX24" fmla="*/ 64840 w 443480"/>
                  <a:gd name="connsiteY24" fmla="*/ 468721 h 1134527"/>
                  <a:gd name="connsiteX25" fmla="*/ 121481 w 443480"/>
                  <a:gd name="connsiteY25" fmla="*/ 423203 h 1134527"/>
                  <a:gd name="connsiteX26" fmla="*/ 245866 w 443480"/>
                  <a:gd name="connsiteY26" fmla="*/ 373824 h 1134527"/>
                  <a:gd name="connsiteX27" fmla="*/ 246630 w 443480"/>
                  <a:gd name="connsiteY27" fmla="*/ 375809 h 1134527"/>
                  <a:gd name="connsiteX28" fmla="*/ 133608 w 443480"/>
                  <a:gd name="connsiteY28" fmla="*/ 429528 h 1134527"/>
                  <a:gd name="connsiteX29" fmla="*/ 54175 w 443480"/>
                  <a:gd name="connsiteY29" fmla="*/ 497380 h 1134527"/>
                  <a:gd name="connsiteX30" fmla="*/ 13848 w 443480"/>
                  <a:gd name="connsiteY30" fmla="*/ 722158 h 1134527"/>
                  <a:gd name="connsiteX31" fmla="*/ 30685 w 443480"/>
                  <a:gd name="connsiteY31" fmla="*/ 669050 h 1134527"/>
                  <a:gd name="connsiteX32" fmla="*/ 93019 w 443480"/>
                  <a:gd name="connsiteY32" fmla="*/ 568198 h 1134527"/>
                  <a:gd name="connsiteX33" fmla="*/ 95702 w 443480"/>
                  <a:gd name="connsiteY33" fmla="*/ 570379 h 1134527"/>
                  <a:gd name="connsiteX34" fmla="*/ 70031 w 443480"/>
                  <a:gd name="connsiteY34" fmla="*/ 614894 h 1134527"/>
                  <a:gd name="connsiteX35" fmla="*/ 40260 w 443480"/>
                  <a:gd name="connsiteY35" fmla="*/ 675680 h 1134527"/>
                  <a:gd name="connsiteX36" fmla="*/ 22223 w 443480"/>
                  <a:gd name="connsiteY36" fmla="*/ 873260 h 1134527"/>
                  <a:gd name="connsiteX37" fmla="*/ 103641 w 443480"/>
                  <a:gd name="connsiteY37" fmla="*/ 1129074 h 1134527"/>
                  <a:gd name="connsiteX38" fmla="*/ 97075 w 443480"/>
                  <a:gd name="connsiteY38" fmla="*/ 1132651 h 1134527"/>
                  <a:gd name="connsiteX39" fmla="*/ 4665 w 443480"/>
                  <a:gd name="connsiteY39" fmla="*/ 661547 h 1134527"/>
                  <a:gd name="connsiteX40" fmla="*/ 4665 w 443480"/>
                  <a:gd name="connsiteY40" fmla="*/ 661547 h 113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3480" h="1134527">
                    <a:moveTo>
                      <a:pt x="4665" y="661547"/>
                    </a:moveTo>
                    <a:cubicBezTo>
                      <a:pt x="7740" y="631274"/>
                      <a:pt x="12342" y="601088"/>
                      <a:pt x="18645" y="571295"/>
                    </a:cubicBezTo>
                    <a:cubicBezTo>
                      <a:pt x="21372" y="540281"/>
                      <a:pt x="23553" y="509354"/>
                      <a:pt x="22768" y="477990"/>
                    </a:cubicBezTo>
                    <a:cubicBezTo>
                      <a:pt x="21699" y="434872"/>
                      <a:pt x="12298" y="393432"/>
                      <a:pt x="8504" y="350749"/>
                    </a:cubicBezTo>
                    <a:cubicBezTo>
                      <a:pt x="8329" y="348677"/>
                      <a:pt x="11753" y="347870"/>
                      <a:pt x="12517" y="349789"/>
                    </a:cubicBezTo>
                    <a:cubicBezTo>
                      <a:pt x="27784" y="388350"/>
                      <a:pt x="31078" y="433236"/>
                      <a:pt x="32822" y="474392"/>
                    </a:cubicBezTo>
                    <a:cubicBezTo>
                      <a:pt x="33367" y="487478"/>
                      <a:pt x="33498" y="500673"/>
                      <a:pt x="33215" y="513912"/>
                    </a:cubicBezTo>
                    <a:cubicBezTo>
                      <a:pt x="41873" y="484883"/>
                      <a:pt x="52430" y="456442"/>
                      <a:pt x="65146" y="428917"/>
                    </a:cubicBezTo>
                    <a:cubicBezTo>
                      <a:pt x="82091" y="392210"/>
                      <a:pt x="102855" y="357641"/>
                      <a:pt x="125953" y="324642"/>
                    </a:cubicBezTo>
                    <a:cubicBezTo>
                      <a:pt x="132517" y="301893"/>
                      <a:pt x="140675" y="279473"/>
                      <a:pt x="148003" y="257051"/>
                    </a:cubicBezTo>
                    <a:cubicBezTo>
                      <a:pt x="156421" y="231228"/>
                      <a:pt x="162442" y="203463"/>
                      <a:pt x="174829" y="179210"/>
                    </a:cubicBezTo>
                    <a:cubicBezTo>
                      <a:pt x="176552" y="175851"/>
                      <a:pt x="182180" y="177574"/>
                      <a:pt x="181874" y="181282"/>
                    </a:cubicBezTo>
                    <a:cubicBezTo>
                      <a:pt x="179519" y="209701"/>
                      <a:pt x="168417" y="237946"/>
                      <a:pt x="159672" y="264925"/>
                    </a:cubicBezTo>
                    <a:cubicBezTo>
                      <a:pt x="156945" y="273322"/>
                      <a:pt x="154175" y="281763"/>
                      <a:pt x="151297" y="290159"/>
                    </a:cubicBezTo>
                    <a:cubicBezTo>
                      <a:pt x="169181" y="266932"/>
                      <a:pt x="188025" y="244445"/>
                      <a:pt x="207305" y="222482"/>
                    </a:cubicBezTo>
                    <a:cubicBezTo>
                      <a:pt x="276924" y="143288"/>
                      <a:pt x="351647" y="63659"/>
                      <a:pt x="436532" y="605"/>
                    </a:cubicBezTo>
                    <a:cubicBezTo>
                      <a:pt x="439171" y="-1358"/>
                      <a:pt x="442574" y="1870"/>
                      <a:pt x="440175" y="4378"/>
                    </a:cubicBezTo>
                    <a:cubicBezTo>
                      <a:pt x="409357" y="36374"/>
                      <a:pt x="377426" y="67759"/>
                      <a:pt x="345583" y="99319"/>
                    </a:cubicBezTo>
                    <a:cubicBezTo>
                      <a:pt x="353064" y="96941"/>
                      <a:pt x="360633" y="94848"/>
                      <a:pt x="367895" y="92514"/>
                    </a:cubicBezTo>
                    <a:cubicBezTo>
                      <a:pt x="392192" y="84728"/>
                      <a:pt x="416968" y="77247"/>
                      <a:pt x="442487" y="75022"/>
                    </a:cubicBezTo>
                    <a:cubicBezTo>
                      <a:pt x="443795" y="74891"/>
                      <a:pt x="443752" y="76767"/>
                      <a:pt x="442705" y="77138"/>
                    </a:cubicBezTo>
                    <a:cubicBezTo>
                      <a:pt x="422639" y="84161"/>
                      <a:pt x="402094" y="89831"/>
                      <a:pt x="381876" y="96483"/>
                    </a:cubicBezTo>
                    <a:cubicBezTo>
                      <a:pt x="366259" y="101631"/>
                      <a:pt x="347241" y="105884"/>
                      <a:pt x="331319" y="113495"/>
                    </a:cubicBezTo>
                    <a:cubicBezTo>
                      <a:pt x="244950" y="199407"/>
                      <a:pt x="160304" y="287564"/>
                      <a:pt x="100369" y="394108"/>
                    </a:cubicBezTo>
                    <a:cubicBezTo>
                      <a:pt x="86869" y="418099"/>
                      <a:pt x="75069" y="443050"/>
                      <a:pt x="64840" y="468721"/>
                    </a:cubicBezTo>
                    <a:cubicBezTo>
                      <a:pt x="81067" y="450684"/>
                      <a:pt x="100980" y="435744"/>
                      <a:pt x="121481" y="423203"/>
                    </a:cubicBezTo>
                    <a:cubicBezTo>
                      <a:pt x="157468" y="401196"/>
                      <a:pt x="203554" y="378841"/>
                      <a:pt x="245866" y="373824"/>
                    </a:cubicBezTo>
                    <a:cubicBezTo>
                      <a:pt x="247044" y="373672"/>
                      <a:pt x="247677" y="375111"/>
                      <a:pt x="246630" y="375809"/>
                    </a:cubicBezTo>
                    <a:cubicBezTo>
                      <a:pt x="211973" y="398361"/>
                      <a:pt x="169595" y="408634"/>
                      <a:pt x="133608" y="429528"/>
                    </a:cubicBezTo>
                    <a:cubicBezTo>
                      <a:pt x="102266" y="447718"/>
                      <a:pt x="77184" y="470292"/>
                      <a:pt x="54175" y="497380"/>
                    </a:cubicBezTo>
                    <a:cubicBezTo>
                      <a:pt x="29311" y="569180"/>
                      <a:pt x="16377" y="645734"/>
                      <a:pt x="13848" y="722158"/>
                    </a:cubicBezTo>
                    <a:cubicBezTo>
                      <a:pt x="18166" y="704055"/>
                      <a:pt x="23792" y="686280"/>
                      <a:pt x="30685" y="669050"/>
                    </a:cubicBezTo>
                    <a:cubicBezTo>
                      <a:pt x="43793" y="636247"/>
                      <a:pt x="62353" y="588177"/>
                      <a:pt x="93019" y="568198"/>
                    </a:cubicBezTo>
                    <a:cubicBezTo>
                      <a:pt x="94393" y="567304"/>
                      <a:pt x="96182" y="568896"/>
                      <a:pt x="95702" y="570379"/>
                    </a:cubicBezTo>
                    <a:cubicBezTo>
                      <a:pt x="90532" y="586454"/>
                      <a:pt x="78537" y="600347"/>
                      <a:pt x="70031" y="614894"/>
                    </a:cubicBezTo>
                    <a:cubicBezTo>
                      <a:pt x="58603" y="634415"/>
                      <a:pt x="48504" y="654589"/>
                      <a:pt x="40260" y="675680"/>
                    </a:cubicBezTo>
                    <a:cubicBezTo>
                      <a:pt x="10489" y="751885"/>
                      <a:pt x="10641" y="793739"/>
                      <a:pt x="22223" y="873260"/>
                    </a:cubicBezTo>
                    <a:cubicBezTo>
                      <a:pt x="35374" y="963620"/>
                      <a:pt x="64797" y="1046849"/>
                      <a:pt x="103641" y="1129074"/>
                    </a:cubicBezTo>
                    <a:cubicBezTo>
                      <a:pt x="105691" y="1133436"/>
                      <a:pt x="99583" y="1136773"/>
                      <a:pt x="97075" y="1132651"/>
                    </a:cubicBezTo>
                    <a:cubicBezTo>
                      <a:pt x="12974" y="995202"/>
                      <a:pt x="-11452" y="819672"/>
                      <a:pt x="4665" y="661547"/>
                    </a:cubicBezTo>
                    <a:lnTo>
                      <a:pt x="4665" y="661547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6F58F48-F658-43DD-A585-2777511BB6DA}"/>
                </a:ext>
              </a:extLst>
            </p:cNvPr>
            <p:cNvSpPr/>
            <p:nvPr/>
          </p:nvSpPr>
          <p:spPr>
            <a:xfrm>
              <a:off x="8954863" y="5806549"/>
              <a:ext cx="130516" cy="101560"/>
            </a:xfrm>
            <a:custGeom>
              <a:avLst/>
              <a:gdLst>
                <a:gd name="connsiteX0" fmla="*/ 21967 w 130516"/>
                <a:gd name="connsiteY0" fmla="*/ 88405 h 101560"/>
                <a:gd name="connsiteX1" fmla="*/ 7224 w 130516"/>
                <a:gd name="connsiteY1" fmla="*/ 20945 h 101560"/>
                <a:gd name="connsiteX2" fmla="*/ 53397 w 130516"/>
                <a:gd name="connsiteY2" fmla="*/ 1818 h 101560"/>
                <a:gd name="connsiteX3" fmla="*/ 126243 w 130516"/>
                <a:gd name="connsiteY3" fmla="*/ 35907 h 101560"/>
                <a:gd name="connsiteX4" fmla="*/ 21967 w 130516"/>
                <a:gd name="connsiteY4" fmla="*/ 88405 h 101560"/>
                <a:gd name="connsiteX5" fmla="*/ 21967 w 130516"/>
                <a:gd name="connsiteY5" fmla="*/ 88405 h 10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16" h="101560">
                  <a:moveTo>
                    <a:pt x="21967" y="88405"/>
                  </a:moveTo>
                  <a:cubicBezTo>
                    <a:pt x="2841" y="72854"/>
                    <a:pt x="-8064" y="42865"/>
                    <a:pt x="7224" y="20945"/>
                  </a:cubicBezTo>
                  <a:cubicBezTo>
                    <a:pt x="17671" y="5962"/>
                    <a:pt x="35665" y="1185"/>
                    <a:pt x="53397" y="1818"/>
                  </a:cubicBezTo>
                  <a:cubicBezTo>
                    <a:pt x="82230" y="-4267"/>
                    <a:pt x="112917" y="4391"/>
                    <a:pt x="126243" y="35907"/>
                  </a:cubicBezTo>
                  <a:cubicBezTo>
                    <a:pt x="151391" y="95428"/>
                    <a:pt x="58915" y="118438"/>
                    <a:pt x="21967" y="88405"/>
                  </a:cubicBezTo>
                  <a:lnTo>
                    <a:pt x="21967" y="8840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7B7F14EB-F7FE-453E-98C7-044F5752DF0D}"/>
                </a:ext>
              </a:extLst>
            </p:cNvPr>
            <p:cNvSpPr/>
            <p:nvPr/>
          </p:nvSpPr>
          <p:spPr>
            <a:xfrm>
              <a:off x="8839725" y="5830948"/>
              <a:ext cx="127268" cy="114758"/>
            </a:xfrm>
            <a:custGeom>
              <a:avLst/>
              <a:gdLst>
                <a:gd name="connsiteX0" fmla="*/ 52264 w 127268"/>
                <a:gd name="connsiteY0" fmla="*/ 4769 h 114758"/>
                <a:gd name="connsiteX1" fmla="*/ 116147 w 127268"/>
                <a:gd name="connsiteY1" fmla="*/ 26056 h 114758"/>
                <a:gd name="connsiteX2" fmla="*/ 117041 w 127268"/>
                <a:gd name="connsiteY2" fmla="*/ 26754 h 114758"/>
                <a:gd name="connsiteX3" fmla="*/ 61119 w 127268"/>
                <a:gd name="connsiteY3" fmla="*/ 114061 h 114758"/>
                <a:gd name="connsiteX4" fmla="*/ 52264 w 127268"/>
                <a:gd name="connsiteY4" fmla="*/ 4769 h 114758"/>
                <a:gd name="connsiteX5" fmla="*/ 52264 w 127268"/>
                <a:gd name="connsiteY5" fmla="*/ 4769 h 11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68" h="114758">
                  <a:moveTo>
                    <a:pt x="52264" y="4769"/>
                  </a:moveTo>
                  <a:cubicBezTo>
                    <a:pt x="80727" y="-6703"/>
                    <a:pt x="113574" y="3351"/>
                    <a:pt x="116147" y="26056"/>
                  </a:cubicBezTo>
                  <a:cubicBezTo>
                    <a:pt x="116473" y="26230"/>
                    <a:pt x="116801" y="26448"/>
                    <a:pt x="117041" y="26754"/>
                  </a:cubicBezTo>
                  <a:cubicBezTo>
                    <a:pt x="147139" y="60909"/>
                    <a:pt x="105481" y="108717"/>
                    <a:pt x="61119" y="114061"/>
                  </a:cubicBezTo>
                  <a:cubicBezTo>
                    <a:pt x="-17071" y="123526"/>
                    <a:pt x="-20474" y="34104"/>
                    <a:pt x="52264" y="4769"/>
                  </a:cubicBezTo>
                  <a:lnTo>
                    <a:pt x="52264" y="47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1D31C25A-CEC5-4B45-9F00-1EFAD140E8E3}"/>
                </a:ext>
              </a:extLst>
            </p:cNvPr>
            <p:cNvSpPr/>
            <p:nvPr/>
          </p:nvSpPr>
          <p:spPr>
            <a:xfrm>
              <a:off x="8920331" y="5716954"/>
              <a:ext cx="116653" cy="130791"/>
            </a:xfrm>
            <a:custGeom>
              <a:avLst/>
              <a:gdLst>
                <a:gd name="connsiteX0" fmla="*/ 67928 w 116653"/>
                <a:gd name="connsiteY0" fmla="*/ 202 h 130791"/>
                <a:gd name="connsiteX1" fmla="*/ 88692 w 116653"/>
                <a:gd name="connsiteY1" fmla="*/ 120115 h 130791"/>
                <a:gd name="connsiteX2" fmla="*/ 22432 w 116653"/>
                <a:gd name="connsiteY2" fmla="*/ 108359 h 130791"/>
                <a:gd name="connsiteX3" fmla="*/ 21101 w 116653"/>
                <a:gd name="connsiteY3" fmla="*/ 107836 h 130791"/>
                <a:gd name="connsiteX4" fmla="*/ 67928 w 116653"/>
                <a:gd name="connsiteY4" fmla="*/ 202 h 130791"/>
                <a:gd name="connsiteX5" fmla="*/ 67928 w 116653"/>
                <a:gd name="connsiteY5" fmla="*/ 202 h 13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53" h="130791">
                  <a:moveTo>
                    <a:pt x="67928" y="202"/>
                  </a:moveTo>
                  <a:cubicBezTo>
                    <a:pt x="129499" y="6243"/>
                    <a:pt x="128408" y="88578"/>
                    <a:pt x="88692" y="120115"/>
                  </a:cubicBezTo>
                  <a:cubicBezTo>
                    <a:pt x="65158" y="138807"/>
                    <a:pt x="38026" y="131740"/>
                    <a:pt x="22432" y="108359"/>
                  </a:cubicBezTo>
                  <a:cubicBezTo>
                    <a:pt x="21974" y="108250"/>
                    <a:pt x="21516" y="108098"/>
                    <a:pt x="21101" y="107836"/>
                  </a:cubicBezTo>
                  <a:cubicBezTo>
                    <a:pt x="-28539" y="78218"/>
                    <a:pt x="18593" y="-4618"/>
                    <a:pt x="67928" y="202"/>
                  </a:cubicBezTo>
                  <a:lnTo>
                    <a:pt x="67928" y="20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56E4A0E-8CC7-4181-B347-04AA2D3C28D6}"/>
                </a:ext>
              </a:extLst>
            </p:cNvPr>
            <p:cNvSpPr/>
            <p:nvPr/>
          </p:nvSpPr>
          <p:spPr>
            <a:xfrm>
              <a:off x="8840664" y="5756635"/>
              <a:ext cx="125122" cy="118570"/>
            </a:xfrm>
            <a:custGeom>
              <a:avLst/>
              <a:gdLst>
                <a:gd name="connsiteX0" fmla="*/ 108031 w 125122"/>
                <a:gd name="connsiteY0" fmla="*/ 28613 h 118570"/>
                <a:gd name="connsiteX1" fmla="*/ 111172 w 125122"/>
                <a:gd name="connsiteY1" fmla="*/ 95898 h 118570"/>
                <a:gd name="connsiteX2" fmla="*/ 110845 w 125122"/>
                <a:gd name="connsiteY2" fmla="*/ 96989 h 118570"/>
                <a:gd name="connsiteX3" fmla="*/ 9252 w 125122"/>
                <a:gd name="connsiteY3" fmla="*/ 76247 h 118570"/>
                <a:gd name="connsiteX4" fmla="*/ 108031 w 125122"/>
                <a:gd name="connsiteY4" fmla="*/ 28613 h 118570"/>
                <a:gd name="connsiteX5" fmla="*/ 108031 w 125122"/>
                <a:gd name="connsiteY5" fmla="*/ 28613 h 11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122" h="118570">
                  <a:moveTo>
                    <a:pt x="108031" y="28613"/>
                  </a:moveTo>
                  <a:cubicBezTo>
                    <a:pt x="128992" y="51034"/>
                    <a:pt x="131412" y="85320"/>
                    <a:pt x="111172" y="95898"/>
                  </a:cubicBezTo>
                  <a:cubicBezTo>
                    <a:pt x="111128" y="96269"/>
                    <a:pt x="111042" y="96640"/>
                    <a:pt x="110845" y="96989"/>
                  </a:cubicBezTo>
                  <a:cubicBezTo>
                    <a:pt x="89819" y="137360"/>
                    <a:pt x="30213" y="115702"/>
                    <a:pt x="9252" y="76247"/>
                  </a:cubicBezTo>
                  <a:cubicBezTo>
                    <a:pt x="-27716" y="6694"/>
                    <a:pt x="54487" y="-28683"/>
                    <a:pt x="108031" y="28613"/>
                  </a:cubicBezTo>
                  <a:lnTo>
                    <a:pt x="108031" y="2861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700A667E-79E3-4162-B293-2F6B090C8FF5}"/>
                </a:ext>
              </a:extLst>
            </p:cNvPr>
            <p:cNvSpPr/>
            <p:nvPr/>
          </p:nvSpPr>
          <p:spPr>
            <a:xfrm>
              <a:off x="8925029" y="5866947"/>
              <a:ext cx="87866" cy="108443"/>
            </a:xfrm>
            <a:custGeom>
              <a:avLst/>
              <a:gdLst>
                <a:gd name="connsiteX0" fmla="*/ 2467 w 87866"/>
                <a:gd name="connsiteY0" fmla="*/ 31126 h 108443"/>
                <a:gd name="connsiteX1" fmla="*/ 51039 w 87866"/>
                <a:gd name="connsiteY1" fmla="*/ 1224 h 108443"/>
                <a:gd name="connsiteX2" fmla="*/ 78563 w 87866"/>
                <a:gd name="connsiteY2" fmla="*/ 31998 h 108443"/>
                <a:gd name="connsiteX3" fmla="*/ 71868 w 87866"/>
                <a:gd name="connsiteY3" fmla="*/ 98084 h 108443"/>
                <a:gd name="connsiteX4" fmla="*/ 2467 w 87866"/>
                <a:gd name="connsiteY4" fmla="*/ 31126 h 108443"/>
                <a:gd name="connsiteX5" fmla="*/ 2467 w 87866"/>
                <a:gd name="connsiteY5" fmla="*/ 31126 h 10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866" h="108443">
                  <a:moveTo>
                    <a:pt x="2467" y="31126"/>
                  </a:moveTo>
                  <a:cubicBezTo>
                    <a:pt x="9359" y="11976"/>
                    <a:pt x="29774" y="-4730"/>
                    <a:pt x="51039" y="1224"/>
                  </a:cubicBezTo>
                  <a:cubicBezTo>
                    <a:pt x="65564" y="5280"/>
                    <a:pt x="74201" y="17996"/>
                    <a:pt x="78563" y="31998"/>
                  </a:cubicBezTo>
                  <a:cubicBezTo>
                    <a:pt x="91170" y="52827"/>
                    <a:pt x="92806" y="79109"/>
                    <a:pt x="71868" y="98084"/>
                  </a:cubicBezTo>
                  <a:cubicBezTo>
                    <a:pt x="32303" y="133940"/>
                    <a:pt x="-10860" y="68138"/>
                    <a:pt x="2467" y="31126"/>
                  </a:cubicBezTo>
                  <a:lnTo>
                    <a:pt x="2467" y="3112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5688A09-E59B-49A6-98AA-23A1BD771F33}"/>
                </a:ext>
              </a:extLst>
            </p:cNvPr>
            <p:cNvSpPr/>
            <p:nvPr/>
          </p:nvSpPr>
          <p:spPr>
            <a:xfrm>
              <a:off x="8884644" y="5760189"/>
              <a:ext cx="157836" cy="166067"/>
            </a:xfrm>
            <a:custGeom>
              <a:avLst/>
              <a:gdLst>
                <a:gd name="connsiteX0" fmla="*/ 57487 w 157836"/>
                <a:gd name="connsiteY0" fmla="*/ 140632 h 166067"/>
                <a:gd name="connsiteX1" fmla="*/ 39275 w 157836"/>
                <a:gd name="connsiteY1" fmla="*/ 146565 h 166067"/>
                <a:gd name="connsiteX2" fmla="*/ 15981 w 157836"/>
                <a:gd name="connsiteY2" fmla="*/ 86935 h 166067"/>
                <a:gd name="connsiteX3" fmla="*/ 6516 w 157836"/>
                <a:gd name="connsiteY3" fmla="*/ 74482 h 166067"/>
                <a:gd name="connsiteX4" fmla="*/ 54324 w 157836"/>
                <a:gd name="connsiteY4" fmla="*/ 31602 h 166067"/>
                <a:gd name="connsiteX5" fmla="*/ 95437 w 157836"/>
                <a:gd name="connsiteY5" fmla="*/ 130 h 166067"/>
                <a:gd name="connsiteX6" fmla="*/ 122808 w 157836"/>
                <a:gd name="connsiteY6" fmla="*/ 57709 h 166067"/>
                <a:gd name="connsiteX7" fmla="*/ 155088 w 157836"/>
                <a:gd name="connsiteY7" fmla="*/ 80654 h 166067"/>
                <a:gd name="connsiteX8" fmla="*/ 108043 w 157836"/>
                <a:gd name="connsiteY8" fmla="*/ 122312 h 166067"/>
                <a:gd name="connsiteX9" fmla="*/ 100954 w 157836"/>
                <a:gd name="connsiteY9" fmla="*/ 159411 h 166067"/>
                <a:gd name="connsiteX10" fmla="*/ 57487 w 157836"/>
                <a:gd name="connsiteY10" fmla="*/ 140632 h 166067"/>
                <a:gd name="connsiteX11" fmla="*/ 57487 w 157836"/>
                <a:gd name="connsiteY11" fmla="*/ 140632 h 166067"/>
                <a:gd name="connsiteX12" fmla="*/ 73670 w 157836"/>
                <a:gd name="connsiteY12" fmla="*/ 86128 h 166067"/>
                <a:gd name="connsiteX13" fmla="*/ 73997 w 157836"/>
                <a:gd name="connsiteY13" fmla="*/ 87001 h 166067"/>
                <a:gd name="connsiteX14" fmla="*/ 73976 w 157836"/>
                <a:gd name="connsiteY14" fmla="*/ 85910 h 166067"/>
                <a:gd name="connsiteX15" fmla="*/ 73670 w 157836"/>
                <a:gd name="connsiteY15" fmla="*/ 86128 h 166067"/>
                <a:gd name="connsiteX16" fmla="*/ 73670 w 157836"/>
                <a:gd name="connsiteY16" fmla="*/ 86128 h 16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836" h="166067">
                  <a:moveTo>
                    <a:pt x="57487" y="140632"/>
                  </a:moveTo>
                  <a:cubicBezTo>
                    <a:pt x="51816" y="143686"/>
                    <a:pt x="45578" y="145780"/>
                    <a:pt x="39275" y="146565"/>
                  </a:cubicBezTo>
                  <a:cubicBezTo>
                    <a:pt x="-3517" y="151734"/>
                    <a:pt x="-11434" y="110839"/>
                    <a:pt x="15981" y="86935"/>
                  </a:cubicBezTo>
                  <a:cubicBezTo>
                    <a:pt x="12208" y="83271"/>
                    <a:pt x="8959" y="79062"/>
                    <a:pt x="6516" y="74482"/>
                  </a:cubicBezTo>
                  <a:cubicBezTo>
                    <a:pt x="-13834" y="36204"/>
                    <a:pt x="22001" y="14045"/>
                    <a:pt x="54324" y="31602"/>
                  </a:cubicBezTo>
                  <a:cubicBezTo>
                    <a:pt x="60649" y="14067"/>
                    <a:pt x="77814" y="-1593"/>
                    <a:pt x="95437" y="130"/>
                  </a:cubicBezTo>
                  <a:cubicBezTo>
                    <a:pt x="125339" y="3053"/>
                    <a:pt x="132252" y="34023"/>
                    <a:pt x="122808" y="57709"/>
                  </a:cubicBezTo>
                  <a:cubicBezTo>
                    <a:pt x="136352" y="58734"/>
                    <a:pt x="148763" y="65670"/>
                    <a:pt x="155088" y="80654"/>
                  </a:cubicBezTo>
                  <a:cubicBezTo>
                    <a:pt x="167650" y="110381"/>
                    <a:pt x="134564" y="125932"/>
                    <a:pt x="108043" y="122312"/>
                  </a:cubicBezTo>
                  <a:cubicBezTo>
                    <a:pt x="113386" y="134635"/>
                    <a:pt x="112667" y="148790"/>
                    <a:pt x="100954" y="159411"/>
                  </a:cubicBezTo>
                  <a:cubicBezTo>
                    <a:pt x="83245" y="175507"/>
                    <a:pt x="64357" y="159717"/>
                    <a:pt x="57487" y="140632"/>
                  </a:cubicBezTo>
                  <a:lnTo>
                    <a:pt x="57487" y="140632"/>
                  </a:lnTo>
                  <a:close/>
                  <a:moveTo>
                    <a:pt x="73670" y="86128"/>
                  </a:moveTo>
                  <a:lnTo>
                    <a:pt x="73997" y="87001"/>
                  </a:lnTo>
                  <a:lnTo>
                    <a:pt x="73976" y="85910"/>
                  </a:lnTo>
                  <a:lnTo>
                    <a:pt x="73670" y="86128"/>
                  </a:lnTo>
                  <a:lnTo>
                    <a:pt x="73670" y="8612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40211EC-5DA4-4215-A0A5-3CA130D5ABE1}"/>
                </a:ext>
              </a:extLst>
            </p:cNvPr>
            <p:cNvSpPr/>
            <p:nvPr/>
          </p:nvSpPr>
          <p:spPr>
            <a:xfrm>
              <a:off x="9072741" y="5697580"/>
              <a:ext cx="73116" cy="89389"/>
            </a:xfrm>
            <a:custGeom>
              <a:avLst/>
              <a:gdLst>
                <a:gd name="connsiteX0" fmla="*/ 644 w 73116"/>
                <a:gd name="connsiteY0" fmla="*/ 50351 h 89389"/>
                <a:gd name="connsiteX1" fmla="*/ 22433 w 73116"/>
                <a:gd name="connsiteY1" fmla="*/ 4352 h 89389"/>
                <a:gd name="connsiteX2" fmla="*/ 47646 w 73116"/>
                <a:gd name="connsiteY2" fmla="*/ 906 h 89389"/>
                <a:gd name="connsiteX3" fmla="*/ 60885 w 73116"/>
                <a:gd name="connsiteY3" fmla="*/ 6904 h 89389"/>
                <a:gd name="connsiteX4" fmla="*/ 68672 w 73116"/>
                <a:gd name="connsiteY4" fmla="*/ 17700 h 89389"/>
                <a:gd name="connsiteX5" fmla="*/ 72859 w 73116"/>
                <a:gd name="connsiteY5" fmla="*/ 42237 h 89389"/>
                <a:gd name="connsiteX6" fmla="*/ 27711 w 73116"/>
                <a:gd name="connsiteY6" fmla="*/ 88541 h 89389"/>
                <a:gd name="connsiteX7" fmla="*/ 644 w 73116"/>
                <a:gd name="connsiteY7" fmla="*/ 50351 h 89389"/>
                <a:gd name="connsiteX8" fmla="*/ 644 w 73116"/>
                <a:gd name="connsiteY8" fmla="*/ 50351 h 8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16" h="89389">
                  <a:moveTo>
                    <a:pt x="644" y="50351"/>
                  </a:moveTo>
                  <a:cubicBezTo>
                    <a:pt x="-2474" y="32597"/>
                    <a:pt x="5879" y="13077"/>
                    <a:pt x="22433" y="4352"/>
                  </a:cubicBezTo>
                  <a:cubicBezTo>
                    <a:pt x="30219" y="252"/>
                    <a:pt x="39293" y="-1078"/>
                    <a:pt x="47646" y="906"/>
                  </a:cubicBezTo>
                  <a:cubicBezTo>
                    <a:pt x="52422" y="1648"/>
                    <a:pt x="57003" y="3589"/>
                    <a:pt x="60885" y="6904"/>
                  </a:cubicBezTo>
                  <a:cubicBezTo>
                    <a:pt x="64462" y="9958"/>
                    <a:pt x="66949" y="13687"/>
                    <a:pt x="68672" y="17700"/>
                  </a:cubicBezTo>
                  <a:cubicBezTo>
                    <a:pt x="72488" y="25050"/>
                    <a:pt x="73709" y="33622"/>
                    <a:pt x="72859" y="42237"/>
                  </a:cubicBezTo>
                  <a:cubicBezTo>
                    <a:pt x="70634" y="64505"/>
                    <a:pt x="54342" y="94865"/>
                    <a:pt x="27711" y="88541"/>
                  </a:cubicBezTo>
                  <a:cubicBezTo>
                    <a:pt x="8845" y="84069"/>
                    <a:pt x="600" y="67603"/>
                    <a:pt x="644" y="50351"/>
                  </a:cubicBezTo>
                  <a:lnTo>
                    <a:pt x="644" y="5035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DDF0D21D-E89B-41B5-82A3-E8B84871551D}"/>
                </a:ext>
              </a:extLst>
            </p:cNvPr>
            <p:cNvSpPr/>
            <p:nvPr/>
          </p:nvSpPr>
          <p:spPr>
            <a:xfrm>
              <a:off x="9073037" y="5694600"/>
              <a:ext cx="71188" cy="59318"/>
            </a:xfrm>
            <a:custGeom>
              <a:avLst/>
              <a:gdLst>
                <a:gd name="connsiteX0" fmla="*/ 0 w 71188"/>
                <a:gd name="connsiteY0" fmla="*/ 40746 h 59318"/>
                <a:gd name="connsiteX1" fmla="*/ 71188 w 71188"/>
                <a:gd name="connsiteY1" fmla="*/ 27899 h 59318"/>
                <a:gd name="connsiteX2" fmla="*/ 24645 w 71188"/>
                <a:gd name="connsiteY2" fmla="*/ 58325 h 59318"/>
                <a:gd name="connsiteX3" fmla="*/ 0 w 71188"/>
                <a:gd name="connsiteY3" fmla="*/ 40746 h 59318"/>
                <a:gd name="connsiteX4" fmla="*/ 0 w 71188"/>
                <a:gd name="connsiteY4" fmla="*/ 40746 h 5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88" h="59318">
                  <a:moveTo>
                    <a:pt x="0" y="40746"/>
                  </a:moveTo>
                  <a:cubicBezTo>
                    <a:pt x="4296" y="-4903"/>
                    <a:pt x="59215" y="-16354"/>
                    <a:pt x="71188" y="27899"/>
                  </a:cubicBezTo>
                  <a:cubicBezTo>
                    <a:pt x="62836" y="47180"/>
                    <a:pt x="46783" y="63581"/>
                    <a:pt x="24645" y="58325"/>
                  </a:cubicBezTo>
                  <a:cubicBezTo>
                    <a:pt x="13239" y="55599"/>
                    <a:pt x="5147" y="49121"/>
                    <a:pt x="0" y="40746"/>
                  </a:cubicBezTo>
                  <a:lnTo>
                    <a:pt x="0" y="4074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A1863369-C637-4C83-82BD-D75FC537650A}"/>
                </a:ext>
              </a:extLst>
            </p:cNvPr>
            <p:cNvSpPr/>
            <p:nvPr/>
          </p:nvSpPr>
          <p:spPr>
            <a:xfrm>
              <a:off x="8950378" y="5962591"/>
              <a:ext cx="196343" cy="187887"/>
            </a:xfrm>
            <a:custGeom>
              <a:avLst/>
              <a:gdLst>
                <a:gd name="connsiteX0" fmla="*/ 49463 w 196343"/>
                <a:gd name="connsiteY0" fmla="*/ 18187 h 187887"/>
                <a:gd name="connsiteX1" fmla="*/ 78972 w 196343"/>
                <a:gd name="connsiteY1" fmla="*/ 30597 h 187887"/>
                <a:gd name="connsiteX2" fmla="*/ 96225 w 196343"/>
                <a:gd name="connsiteY2" fmla="*/ 9943 h 187887"/>
                <a:gd name="connsiteX3" fmla="*/ 145015 w 196343"/>
                <a:gd name="connsiteY3" fmla="*/ 6170 h 187887"/>
                <a:gd name="connsiteX4" fmla="*/ 158035 w 196343"/>
                <a:gd name="connsiteY4" fmla="*/ 63051 h 187887"/>
                <a:gd name="connsiteX5" fmla="*/ 195156 w 196343"/>
                <a:gd name="connsiteY5" fmla="*/ 97620 h 187887"/>
                <a:gd name="connsiteX6" fmla="*/ 144076 w 196343"/>
                <a:gd name="connsiteY6" fmla="*/ 143793 h 187887"/>
                <a:gd name="connsiteX7" fmla="*/ 139649 w 196343"/>
                <a:gd name="connsiteY7" fmla="*/ 169399 h 187887"/>
                <a:gd name="connsiteX8" fmla="*/ 69049 w 196343"/>
                <a:gd name="connsiteY8" fmla="*/ 166716 h 187887"/>
                <a:gd name="connsiteX9" fmla="*/ 65166 w 196343"/>
                <a:gd name="connsiteY9" fmla="*/ 157534 h 187887"/>
                <a:gd name="connsiteX10" fmla="*/ 23399 w 196343"/>
                <a:gd name="connsiteY10" fmla="*/ 160936 h 187887"/>
                <a:gd name="connsiteX11" fmla="*/ 19081 w 196343"/>
                <a:gd name="connsiteY11" fmla="*/ 87152 h 187887"/>
                <a:gd name="connsiteX12" fmla="*/ 22941 w 196343"/>
                <a:gd name="connsiteY12" fmla="*/ 84185 h 187887"/>
                <a:gd name="connsiteX13" fmla="*/ 22702 w 196343"/>
                <a:gd name="connsiteY13" fmla="*/ 83858 h 187887"/>
                <a:gd name="connsiteX14" fmla="*/ 49463 w 196343"/>
                <a:gd name="connsiteY14" fmla="*/ 18187 h 187887"/>
                <a:gd name="connsiteX15" fmla="*/ 49463 w 196343"/>
                <a:gd name="connsiteY15" fmla="*/ 18187 h 187887"/>
                <a:gd name="connsiteX16" fmla="*/ 94720 w 196343"/>
                <a:gd name="connsiteY16" fmla="*/ 91470 h 187887"/>
                <a:gd name="connsiteX17" fmla="*/ 87151 w 196343"/>
                <a:gd name="connsiteY17" fmla="*/ 99191 h 187887"/>
                <a:gd name="connsiteX18" fmla="*/ 88198 w 196343"/>
                <a:gd name="connsiteY18" fmla="*/ 104229 h 187887"/>
                <a:gd name="connsiteX19" fmla="*/ 100129 w 196343"/>
                <a:gd name="connsiteY19" fmla="*/ 102135 h 187887"/>
                <a:gd name="connsiteX20" fmla="*/ 101111 w 196343"/>
                <a:gd name="connsiteY20" fmla="*/ 102157 h 187887"/>
                <a:gd name="connsiteX21" fmla="*/ 101852 w 196343"/>
                <a:gd name="connsiteY21" fmla="*/ 94982 h 187887"/>
                <a:gd name="connsiteX22" fmla="*/ 94720 w 196343"/>
                <a:gd name="connsiteY22" fmla="*/ 91470 h 187887"/>
                <a:gd name="connsiteX23" fmla="*/ 94720 w 196343"/>
                <a:gd name="connsiteY23" fmla="*/ 91470 h 18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6343" h="187887">
                  <a:moveTo>
                    <a:pt x="49463" y="18187"/>
                  </a:moveTo>
                  <a:cubicBezTo>
                    <a:pt x="60302" y="18274"/>
                    <a:pt x="70685" y="23203"/>
                    <a:pt x="78972" y="30597"/>
                  </a:cubicBezTo>
                  <a:cubicBezTo>
                    <a:pt x="82789" y="22746"/>
                    <a:pt x="88570" y="15548"/>
                    <a:pt x="96225" y="9943"/>
                  </a:cubicBezTo>
                  <a:cubicBezTo>
                    <a:pt x="111055" y="-897"/>
                    <a:pt x="130620" y="-3929"/>
                    <a:pt x="145015" y="6170"/>
                  </a:cubicBezTo>
                  <a:cubicBezTo>
                    <a:pt x="163422" y="19082"/>
                    <a:pt x="165647" y="42942"/>
                    <a:pt x="158035" y="63051"/>
                  </a:cubicBezTo>
                  <a:cubicBezTo>
                    <a:pt x="175222" y="67566"/>
                    <a:pt x="190904" y="80325"/>
                    <a:pt x="195156" y="97620"/>
                  </a:cubicBezTo>
                  <a:cubicBezTo>
                    <a:pt x="202375" y="127043"/>
                    <a:pt x="175593" y="149028"/>
                    <a:pt x="144076" y="143793"/>
                  </a:cubicBezTo>
                  <a:cubicBezTo>
                    <a:pt x="145864" y="152299"/>
                    <a:pt x="144403" y="161329"/>
                    <a:pt x="139649" y="169399"/>
                  </a:cubicBezTo>
                  <a:cubicBezTo>
                    <a:pt x="123771" y="196378"/>
                    <a:pt x="83946" y="192409"/>
                    <a:pt x="69049" y="166716"/>
                  </a:cubicBezTo>
                  <a:cubicBezTo>
                    <a:pt x="67391" y="163837"/>
                    <a:pt x="66104" y="160762"/>
                    <a:pt x="65166" y="157534"/>
                  </a:cubicBezTo>
                  <a:cubicBezTo>
                    <a:pt x="52451" y="164622"/>
                    <a:pt x="36966" y="166803"/>
                    <a:pt x="23399" y="160936"/>
                  </a:cubicBezTo>
                  <a:cubicBezTo>
                    <a:pt x="-6459" y="148046"/>
                    <a:pt x="-7571" y="109398"/>
                    <a:pt x="19081" y="87152"/>
                  </a:cubicBezTo>
                  <a:cubicBezTo>
                    <a:pt x="20325" y="86105"/>
                    <a:pt x="21611" y="85123"/>
                    <a:pt x="22941" y="84185"/>
                  </a:cubicBezTo>
                  <a:lnTo>
                    <a:pt x="22702" y="83858"/>
                  </a:lnTo>
                  <a:cubicBezTo>
                    <a:pt x="5580" y="58645"/>
                    <a:pt x="15919" y="17904"/>
                    <a:pt x="49463" y="18187"/>
                  </a:cubicBezTo>
                  <a:lnTo>
                    <a:pt x="49463" y="18187"/>
                  </a:lnTo>
                  <a:close/>
                  <a:moveTo>
                    <a:pt x="94720" y="91470"/>
                  </a:moveTo>
                  <a:cubicBezTo>
                    <a:pt x="92560" y="94545"/>
                    <a:pt x="90008" y="97097"/>
                    <a:pt x="87151" y="99191"/>
                  </a:cubicBezTo>
                  <a:cubicBezTo>
                    <a:pt x="87609" y="100827"/>
                    <a:pt x="87981" y="102506"/>
                    <a:pt x="88198" y="104229"/>
                  </a:cubicBezTo>
                  <a:cubicBezTo>
                    <a:pt x="91819" y="102899"/>
                    <a:pt x="95810" y="102135"/>
                    <a:pt x="100129" y="102135"/>
                  </a:cubicBezTo>
                  <a:lnTo>
                    <a:pt x="101111" y="102157"/>
                  </a:lnTo>
                  <a:cubicBezTo>
                    <a:pt x="101088" y="99693"/>
                    <a:pt x="101350" y="97294"/>
                    <a:pt x="101852" y="94982"/>
                  </a:cubicBezTo>
                  <a:cubicBezTo>
                    <a:pt x="99517" y="94044"/>
                    <a:pt x="97140" y="92888"/>
                    <a:pt x="94720" y="91470"/>
                  </a:cubicBezTo>
                  <a:lnTo>
                    <a:pt x="94720" y="9147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98F6D6F-FB7C-43F1-92CD-86A979AF1CF2}"/>
                </a:ext>
              </a:extLst>
            </p:cNvPr>
            <p:cNvSpPr/>
            <p:nvPr/>
          </p:nvSpPr>
          <p:spPr>
            <a:xfrm>
              <a:off x="8985999" y="6000022"/>
              <a:ext cx="133515" cy="127817"/>
            </a:xfrm>
            <a:custGeom>
              <a:avLst/>
              <a:gdLst>
                <a:gd name="connsiteX0" fmla="*/ 33646 w 133515"/>
                <a:gd name="connsiteY0" fmla="*/ 12360 h 127817"/>
                <a:gd name="connsiteX1" fmla="*/ 53711 w 133515"/>
                <a:gd name="connsiteY1" fmla="*/ 20800 h 127817"/>
                <a:gd name="connsiteX2" fmla="*/ 65445 w 133515"/>
                <a:gd name="connsiteY2" fmla="*/ 6754 h 127817"/>
                <a:gd name="connsiteX3" fmla="*/ 98619 w 133515"/>
                <a:gd name="connsiteY3" fmla="*/ 4203 h 127817"/>
                <a:gd name="connsiteX4" fmla="*/ 107474 w 133515"/>
                <a:gd name="connsiteY4" fmla="*/ 42894 h 127817"/>
                <a:gd name="connsiteX5" fmla="*/ 132708 w 133515"/>
                <a:gd name="connsiteY5" fmla="*/ 66406 h 127817"/>
                <a:gd name="connsiteX6" fmla="*/ 97964 w 133515"/>
                <a:gd name="connsiteY6" fmla="*/ 97813 h 127817"/>
                <a:gd name="connsiteX7" fmla="*/ 94954 w 133515"/>
                <a:gd name="connsiteY7" fmla="*/ 115239 h 127817"/>
                <a:gd name="connsiteX8" fmla="*/ 46950 w 133515"/>
                <a:gd name="connsiteY8" fmla="*/ 113429 h 127817"/>
                <a:gd name="connsiteX9" fmla="*/ 44310 w 133515"/>
                <a:gd name="connsiteY9" fmla="*/ 107191 h 127817"/>
                <a:gd name="connsiteX10" fmla="*/ 15913 w 133515"/>
                <a:gd name="connsiteY10" fmla="*/ 109503 h 127817"/>
                <a:gd name="connsiteX11" fmla="*/ 12991 w 133515"/>
                <a:gd name="connsiteY11" fmla="*/ 59317 h 127817"/>
                <a:gd name="connsiteX12" fmla="*/ 15609 w 133515"/>
                <a:gd name="connsiteY12" fmla="*/ 57311 h 127817"/>
                <a:gd name="connsiteX13" fmla="*/ 15455 w 133515"/>
                <a:gd name="connsiteY13" fmla="*/ 57093 h 127817"/>
                <a:gd name="connsiteX14" fmla="*/ 33646 w 133515"/>
                <a:gd name="connsiteY14" fmla="*/ 12360 h 127817"/>
                <a:gd name="connsiteX15" fmla="*/ 33646 w 133515"/>
                <a:gd name="connsiteY15" fmla="*/ 12360 h 127817"/>
                <a:gd name="connsiteX16" fmla="*/ 64420 w 133515"/>
                <a:gd name="connsiteY16" fmla="*/ 62196 h 127817"/>
                <a:gd name="connsiteX17" fmla="*/ 59273 w 133515"/>
                <a:gd name="connsiteY17" fmla="*/ 67431 h 127817"/>
                <a:gd name="connsiteX18" fmla="*/ 59993 w 133515"/>
                <a:gd name="connsiteY18" fmla="*/ 70855 h 127817"/>
                <a:gd name="connsiteX19" fmla="*/ 68106 w 133515"/>
                <a:gd name="connsiteY19" fmla="*/ 69437 h 127817"/>
                <a:gd name="connsiteX20" fmla="*/ 68782 w 133515"/>
                <a:gd name="connsiteY20" fmla="*/ 69437 h 127817"/>
                <a:gd name="connsiteX21" fmla="*/ 69284 w 133515"/>
                <a:gd name="connsiteY21" fmla="*/ 64552 h 127817"/>
                <a:gd name="connsiteX22" fmla="*/ 64420 w 133515"/>
                <a:gd name="connsiteY22" fmla="*/ 62196 h 127817"/>
                <a:gd name="connsiteX23" fmla="*/ 64420 w 133515"/>
                <a:gd name="connsiteY23" fmla="*/ 62196 h 12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3515" h="127817">
                  <a:moveTo>
                    <a:pt x="33646" y="12360"/>
                  </a:moveTo>
                  <a:cubicBezTo>
                    <a:pt x="41017" y="12425"/>
                    <a:pt x="48083" y="15762"/>
                    <a:pt x="53711" y="20800"/>
                  </a:cubicBezTo>
                  <a:cubicBezTo>
                    <a:pt x="56306" y="15457"/>
                    <a:pt x="60233" y="10571"/>
                    <a:pt x="65445" y="6754"/>
                  </a:cubicBezTo>
                  <a:cubicBezTo>
                    <a:pt x="75521" y="-618"/>
                    <a:pt x="88826" y="-2668"/>
                    <a:pt x="98619" y="4203"/>
                  </a:cubicBezTo>
                  <a:cubicBezTo>
                    <a:pt x="111138" y="12970"/>
                    <a:pt x="112642" y="29197"/>
                    <a:pt x="107474" y="42894"/>
                  </a:cubicBezTo>
                  <a:cubicBezTo>
                    <a:pt x="119164" y="45969"/>
                    <a:pt x="129830" y="54628"/>
                    <a:pt x="132708" y="66406"/>
                  </a:cubicBezTo>
                  <a:cubicBezTo>
                    <a:pt x="137616" y="86406"/>
                    <a:pt x="119404" y="101368"/>
                    <a:pt x="97964" y="97813"/>
                  </a:cubicBezTo>
                  <a:cubicBezTo>
                    <a:pt x="99186" y="103592"/>
                    <a:pt x="98182" y="109743"/>
                    <a:pt x="94954" y="115239"/>
                  </a:cubicBezTo>
                  <a:cubicBezTo>
                    <a:pt x="84158" y="133603"/>
                    <a:pt x="57070" y="130877"/>
                    <a:pt x="46950" y="113429"/>
                  </a:cubicBezTo>
                  <a:cubicBezTo>
                    <a:pt x="45816" y="111466"/>
                    <a:pt x="44943" y="109372"/>
                    <a:pt x="44310" y="107191"/>
                  </a:cubicBezTo>
                  <a:cubicBezTo>
                    <a:pt x="35673" y="112011"/>
                    <a:pt x="25140" y="113494"/>
                    <a:pt x="15913" y="109503"/>
                  </a:cubicBezTo>
                  <a:cubicBezTo>
                    <a:pt x="-4391" y="100735"/>
                    <a:pt x="-5155" y="74454"/>
                    <a:pt x="12991" y="59317"/>
                  </a:cubicBezTo>
                  <a:cubicBezTo>
                    <a:pt x="13842" y="58619"/>
                    <a:pt x="14714" y="57943"/>
                    <a:pt x="15609" y="57311"/>
                  </a:cubicBezTo>
                  <a:lnTo>
                    <a:pt x="15455" y="57093"/>
                  </a:lnTo>
                  <a:cubicBezTo>
                    <a:pt x="3809" y="39862"/>
                    <a:pt x="10832" y="12163"/>
                    <a:pt x="33646" y="12360"/>
                  </a:cubicBezTo>
                  <a:lnTo>
                    <a:pt x="33646" y="12360"/>
                  </a:lnTo>
                  <a:close/>
                  <a:moveTo>
                    <a:pt x="64420" y="62196"/>
                  </a:moveTo>
                  <a:cubicBezTo>
                    <a:pt x="62959" y="64268"/>
                    <a:pt x="61213" y="66013"/>
                    <a:pt x="59273" y="67431"/>
                  </a:cubicBezTo>
                  <a:cubicBezTo>
                    <a:pt x="59600" y="68543"/>
                    <a:pt x="59840" y="69699"/>
                    <a:pt x="59993" y="70855"/>
                  </a:cubicBezTo>
                  <a:cubicBezTo>
                    <a:pt x="62457" y="69961"/>
                    <a:pt x="65161" y="69437"/>
                    <a:pt x="68106" y="69437"/>
                  </a:cubicBezTo>
                  <a:lnTo>
                    <a:pt x="68782" y="69437"/>
                  </a:lnTo>
                  <a:cubicBezTo>
                    <a:pt x="68761" y="67780"/>
                    <a:pt x="68934" y="66122"/>
                    <a:pt x="69284" y="64552"/>
                  </a:cubicBezTo>
                  <a:cubicBezTo>
                    <a:pt x="67691" y="63941"/>
                    <a:pt x="66056" y="63156"/>
                    <a:pt x="64420" y="62196"/>
                  </a:cubicBezTo>
                  <a:lnTo>
                    <a:pt x="64420" y="6219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F2AF4C3-CBA3-427B-9DE6-F77FAF3F38AF}"/>
                </a:ext>
              </a:extLst>
            </p:cNvPr>
            <p:cNvSpPr/>
            <p:nvPr/>
          </p:nvSpPr>
          <p:spPr>
            <a:xfrm>
              <a:off x="8746320" y="6194783"/>
              <a:ext cx="187208" cy="180035"/>
            </a:xfrm>
            <a:custGeom>
              <a:avLst/>
              <a:gdLst>
                <a:gd name="connsiteX0" fmla="*/ 162571 w 187208"/>
                <a:gd name="connsiteY0" fmla="*/ 100501 h 180035"/>
                <a:gd name="connsiteX1" fmla="*/ 185014 w 187208"/>
                <a:gd name="connsiteY1" fmla="*/ 49923 h 180035"/>
                <a:gd name="connsiteX2" fmla="*/ 144491 w 187208"/>
                <a:gd name="connsiteY2" fmla="*/ 30947 h 180035"/>
                <a:gd name="connsiteX3" fmla="*/ 129529 w 187208"/>
                <a:gd name="connsiteY3" fmla="*/ 36007 h 180035"/>
                <a:gd name="connsiteX4" fmla="*/ 108569 w 187208"/>
                <a:gd name="connsiteY4" fmla="*/ 6236 h 180035"/>
                <a:gd name="connsiteX5" fmla="*/ 56988 w 187208"/>
                <a:gd name="connsiteY5" fmla="*/ 14524 h 180035"/>
                <a:gd name="connsiteX6" fmla="*/ 48547 w 187208"/>
                <a:gd name="connsiteY6" fmla="*/ 41831 h 180035"/>
                <a:gd name="connsiteX7" fmla="*/ 28046 w 187208"/>
                <a:gd name="connsiteY7" fmla="*/ 44448 h 180035"/>
                <a:gd name="connsiteX8" fmla="*/ 1372 w 187208"/>
                <a:gd name="connsiteY8" fmla="*/ 88483 h 180035"/>
                <a:gd name="connsiteX9" fmla="*/ 40456 w 187208"/>
                <a:gd name="connsiteY9" fmla="*/ 120261 h 180035"/>
                <a:gd name="connsiteX10" fmla="*/ 32342 w 187208"/>
                <a:gd name="connsiteY10" fmla="*/ 137818 h 180035"/>
                <a:gd name="connsiteX11" fmla="*/ 50489 w 187208"/>
                <a:gd name="connsiteY11" fmla="*/ 177470 h 180035"/>
                <a:gd name="connsiteX12" fmla="*/ 104272 w 187208"/>
                <a:gd name="connsiteY12" fmla="*/ 157535 h 180035"/>
                <a:gd name="connsiteX13" fmla="*/ 140500 w 187208"/>
                <a:gd name="connsiteY13" fmla="*/ 167153 h 180035"/>
                <a:gd name="connsiteX14" fmla="*/ 177229 w 187208"/>
                <a:gd name="connsiteY14" fmla="*/ 130119 h 180035"/>
                <a:gd name="connsiteX15" fmla="*/ 162571 w 187208"/>
                <a:gd name="connsiteY15" fmla="*/ 100501 h 180035"/>
                <a:gd name="connsiteX16" fmla="*/ 162571 w 187208"/>
                <a:gd name="connsiteY16" fmla="*/ 100501 h 1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7208" h="180035">
                  <a:moveTo>
                    <a:pt x="162571" y="100501"/>
                  </a:moveTo>
                  <a:cubicBezTo>
                    <a:pt x="180325" y="88178"/>
                    <a:pt x="192365" y="67240"/>
                    <a:pt x="185014" y="49923"/>
                  </a:cubicBezTo>
                  <a:cubicBezTo>
                    <a:pt x="180390" y="32954"/>
                    <a:pt x="161241" y="28025"/>
                    <a:pt x="144491" y="30947"/>
                  </a:cubicBezTo>
                  <a:cubicBezTo>
                    <a:pt x="139213" y="31863"/>
                    <a:pt x="134197" y="33608"/>
                    <a:pt x="129529" y="36007"/>
                  </a:cubicBezTo>
                  <a:cubicBezTo>
                    <a:pt x="125712" y="23641"/>
                    <a:pt x="117773" y="11951"/>
                    <a:pt x="108569" y="6236"/>
                  </a:cubicBezTo>
                  <a:cubicBezTo>
                    <a:pt x="92430" y="-3796"/>
                    <a:pt x="69288" y="-2204"/>
                    <a:pt x="56988" y="14524"/>
                  </a:cubicBezTo>
                  <a:cubicBezTo>
                    <a:pt x="51405" y="22114"/>
                    <a:pt x="48722" y="31820"/>
                    <a:pt x="48547" y="41831"/>
                  </a:cubicBezTo>
                  <a:cubicBezTo>
                    <a:pt x="41873" y="41220"/>
                    <a:pt x="34937" y="42005"/>
                    <a:pt x="28046" y="44448"/>
                  </a:cubicBezTo>
                  <a:cubicBezTo>
                    <a:pt x="9223" y="51100"/>
                    <a:pt x="-4496" y="69661"/>
                    <a:pt x="1372" y="88483"/>
                  </a:cubicBezTo>
                  <a:cubicBezTo>
                    <a:pt x="6126" y="103707"/>
                    <a:pt x="22440" y="115746"/>
                    <a:pt x="40456" y="120261"/>
                  </a:cubicBezTo>
                  <a:cubicBezTo>
                    <a:pt x="36660" y="125539"/>
                    <a:pt x="33825" y="131472"/>
                    <a:pt x="32342" y="137818"/>
                  </a:cubicBezTo>
                  <a:cubicBezTo>
                    <a:pt x="28635" y="153784"/>
                    <a:pt x="33018" y="172366"/>
                    <a:pt x="50489" y="177470"/>
                  </a:cubicBezTo>
                  <a:cubicBezTo>
                    <a:pt x="68329" y="185278"/>
                    <a:pt x="90794" y="174307"/>
                    <a:pt x="104272" y="157535"/>
                  </a:cubicBezTo>
                  <a:cubicBezTo>
                    <a:pt x="115396" y="164427"/>
                    <a:pt x="129354" y="168353"/>
                    <a:pt x="140500" y="167153"/>
                  </a:cubicBezTo>
                  <a:cubicBezTo>
                    <a:pt x="160194" y="165016"/>
                    <a:pt x="178057" y="149989"/>
                    <a:pt x="177229" y="130119"/>
                  </a:cubicBezTo>
                  <a:cubicBezTo>
                    <a:pt x="176771" y="119389"/>
                    <a:pt x="171077" y="108876"/>
                    <a:pt x="162571" y="100501"/>
                  </a:cubicBezTo>
                  <a:lnTo>
                    <a:pt x="162571" y="10050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585DCBB9-079E-4128-903C-DBE40B6414D6}"/>
                </a:ext>
              </a:extLst>
            </p:cNvPr>
            <p:cNvSpPr/>
            <p:nvPr/>
          </p:nvSpPr>
          <p:spPr>
            <a:xfrm>
              <a:off x="8782216" y="6228076"/>
              <a:ext cx="125325" cy="120501"/>
            </a:xfrm>
            <a:custGeom>
              <a:avLst/>
              <a:gdLst>
                <a:gd name="connsiteX0" fmla="*/ 108835 w 125325"/>
                <a:gd name="connsiteY0" fmla="*/ 67295 h 120501"/>
                <a:gd name="connsiteX1" fmla="*/ 123862 w 125325"/>
                <a:gd name="connsiteY1" fmla="*/ 33445 h 120501"/>
                <a:gd name="connsiteX2" fmla="*/ 96730 w 125325"/>
                <a:gd name="connsiteY2" fmla="*/ 20730 h 120501"/>
                <a:gd name="connsiteX3" fmla="*/ 86719 w 125325"/>
                <a:gd name="connsiteY3" fmla="*/ 24110 h 120501"/>
                <a:gd name="connsiteX4" fmla="*/ 72674 w 125325"/>
                <a:gd name="connsiteY4" fmla="*/ 4175 h 120501"/>
                <a:gd name="connsiteX5" fmla="*/ 38148 w 125325"/>
                <a:gd name="connsiteY5" fmla="*/ 9715 h 120501"/>
                <a:gd name="connsiteX6" fmla="*/ 32499 w 125325"/>
                <a:gd name="connsiteY6" fmla="*/ 27992 h 120501"/>
                <a:gd name="connsiteX7" fmla="*/ 18780 w 125325"/>
                <a:gd name="connsiteY7" fmla="*/ 29737 h 120501"/>
                <a:gd name="connsiteX8" fmla="*/ 918 w 125325"/>
                <a:gd name="connsiteY8" fmla="*/ 59225 h 120501"/>
                <a:gd name="connsiteX9" fmla="*/ 27068 w 125325"/>
                <a:gd name="connsiteY9" fmla="*/ 80490 h 120501"/>
                <a:gd name="connsiteX10" fmla="*/ 21638 w 125325"/>
                <a:gd name="connsiteY10" fmla="*/ 92246 h 120501"/>
                <a:gd name="connsiteX11" fmla="*/ 33786 w 125325"/>
                <a:gd name="connsiteY11" fmla="*/ 118789 h 120501"/>
                <a:gd name="connsiteX12" fmla="*/ 69794 w 125325"/>
                <a:gd name="connsiteY12" fmla="*/ 105441 h 120501"/>
                <a:gd name="connsiteX13" fmla="*/ 94047 w 125325"/>
                <a:gd name="connsiteY13" fmla="*/ 111875 h 120501"/>
                <a:gd name="connsiteX14" fmla="*/ 118628 w 125325"/>
                <a:gd name="connsiteY14" fmla="*/ 87077 h 120501"/>
                <a:gd name="connsiteX15" fmla="*/ 108835 w 125325"/>
                <a:gd name="connsiteY15" fmla="*/ 67295 h 120501"/>
                <a:gd name="connsiteX16" fmla="*/ 108835 w 125325"/>
                <a:gd name="connsiteY16" fmla="*/ 67295 h 12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325" h="120501">
                  <a:moveTo>
                    <a:pt x="108835" y="67295"/>
                  </a:moveTo>
                  <a:cubicBezTo>
                    <a:pt x="120721" y="59050"/>
                    <a:pt x="128769" y="45026"/>
                    <a:pt x="123862" y="33445"/>
                  </a:cubicBezTo>
                  <a:cubicBezTo>
                    <a:pt x="120765" y="22082"/>
                    <a:pt x="107941" y="18767"/>
                    <a:pt x="96730" y="20730"/>
                  </a:cubicBezTo>
                  <a:cubicBezTo>
                    <a:pt x="93196" y="21340"/>
                    <a:pt x="89839" y="22518"/>
                    <a:pt x="86719" y="24110"/>
                  </a:cubicBezTo>
                  <a:cubicBezTo>
                    <a:pt x="84168" y="15822"/>
                    <a:pt x="78846" y="8014"/>
                    <a:pt x="72674" y="4175"/>
                  </a:cubicBezTo>
                  <a:cubicBezTo>
                    <a:pt x="61877" y="-2542"/>
                    <a:pt x="46370" y="-1473"/>
                    <a:pt x="38148" y="9715"/>
                  </a:cubicBezTo>
                  <a:cubicBezTo>
                    <a:pt x="34418" y="14797"/>
                    <a:pt x="32608" y="21297"/>
                    <a:pt x="32499" y="27992"/>
                  </a:cubicBezTo>
                  <a:cubicBezTo>
                    <a:pt x="28027" y="27578"/>
                    <a:pt x="23382" y="28123"/>
                    <a:pt x="18780" y="29737"/>
                  </a:cubicBezTo>
                  <a:cubicBezTo>
                    <a:pt x="6173" y="34187"/>
                    <a:pt x="-3009" y="46619"/>
                    <a:pt x="918" y="59225"/>
                  </a:cubicBezTo>
                  <a:cubicBezTo>
                    <a:pt x="4102" y="69410"/>
                    <a:pt x="15028" y="77480"/>
                    <a:pt x="27068" y="80490"/>
                  </a:cubicBezTo>
                  <a:cubicBezTo>
                    <a:pt x="24537" y="84023"/>
                    <a:pt x="22641" y="87993"/>
                    <a:pt x="21638" y="92246"/>
                  </a:cubicBezTo>
                  <a:cubicBezTo>
                    <a:pt x="19172" y="102933"/>
                    <a:pt x="22095" y="115365"/>
                    <a:pt x="33786" y="118789"/>
                  </a:cubicBezTo>
                  <a:cubicBezTo>
                    <a:pt x="45738" y="124002"/>
                    <a:pt x="60765" y="116674"/>
                    <a:pt x="69794" y="105441"/>
                  </a:cubicBezTo>
                  <a:cubicBezTo>
                    <a:pt x="77232" y="110043"/>
                    <a:pt x="86567" y="112682"/>
                    <a:pt x="94047" y="111875"/>
                  </a:cubicBezTo>
                  <a:cubicBezTo>
                    <a:pt x="107243" y="110458"/>
                    <a:pt x="119195" y="100381"/>
                    <a:pt x="118628" y="87077"/>
                  </a:cubicBezTo>
                  <a:cubicBezTo>
                    <a:pt x="118344" y="79945"/>
                    <a:pt x="114528" y="72900"/>
                    <a:pt x="108835" y="67295"/>
                  </a:cubicBezTo>
                  <a:lnTo>
                    <a:pt x="108835" y="6729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6A00C6FF-5CA0-423C-B9DE-BCE869D22026}"/>
                </a:ext>
              </a:extLst>
            </p:cNvPr>
            <p:cNvSpPr/>
            <p:nvPr/>
          </p:nvSpPr>
          <p:spPr>
            <a:xfrm>
              <a:off x="8810035" y="6252408"/>
              <a:ext cx="66159" cy="70333"/>
            </a:xfrm>
            <a:custGeom>
              <a:avLst/>
              <a:gdLst>
                <a:gd name="connsiteX0" fmla="*/ 10089 w 66159"/>
                <a:gd name="connsiteY0" fmla="*/ 7020 h 70333"/>
                <a:gd name="connsiteX1" fmla="*/ 40580 w 66159"/>
                <a:gd name="connsiteY1" fmla="*/ 3225 h 70333"/>
                <a:gd name="connsiteX2" fmla="*/ 49937 w 66159"/>
                <a:gd name="connsiteY2" fmla="*/ 7936 h 70333"/>
                <a:gd name="connsiteX3" fmla="*/ 61976 w 66159"/>
                <a:gd name="connsiteY3" fmla="*/ 22418 h 70333"/>
                <a:gd name="connsiteX4" fmla="*/ 66097 w 66159"/>
                <a:gd name="connsiteY4" fmla="*/ 41175 h 70333"/>
                <a:gd name="connsiteX5" fmla="*/ 65007 w 66159"/>
                <a:gd name="connsiteY5" fmla="*/ 50248 h 70333"/>
                <a:gd name="connsiteX6" fmla="*/ 58028 w 66159"/>
                <a:gd name="connsiteY6" fmla="*/ 61349 h 70333"/>
                <a:gd name="connsiteX7" fmla="*/ 41758 w 66159"/>
                <a:gd name="connsiteY7" fmla="*/ 69768 h 70333"/>
                <a:gd name="connsiteX8" fmla="*/ 6533 w 66159"/>
                <a:gd name="connsiteY8" fmla="*/ 53934 h 70333"/>
                <a:gd name="connsiteX9" fmla="*/ 10089 w 66159"/>
                <a:gd name="connsiteY9" fmla="*/ 7020 h 70333"/>
                <a:gd name="connsiteX10" fmla="*/ 10089 w 66159"/>
                <a:gd name="connsiteY10" fmla="*/ 7020 h 7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159" h="70333">
                  <a:moveTo>
                    <a:pt x="10089" y="7020"/>
                  </a:moveTo>
                  <a:cubicBezTo>
                    <a:pt x="19118" y="-1770"/>
                    <a:pt x="30481" y="-1421"/>
                    <a:pt x="40580" y="3225"/>
                  </a:cubicBezTo>
                  <a:cubicBezTo>
                    <a:pt x="43851" y="4250"/>
                    <a:pt x="47013" y="5798"/>
                    <a:pt x="49937" y="7936"/>
                  </a:cubicBezTo>
                  <a:cubicBezTo>
                    <a:pt x="55105" y="11731"/>
                    <a:pt x="59227" y="16791"/>
                    <a:pt x="61976" y="22418"/>
                  </a:cubicBezTo>
                  <a:cubicBezTo>
                    <a:pt x="65182" y="28154"/>
                    <a:pt x="66468" y="34741"/>
                    <a:pt x="66097" y="41175"/>
                  </a:cubicBezTo>
                  <a:cubicBezTo>
                    <a:pt x="66251" y="44163"/>
                    <a:pt x="65945" y="47216"/>
                    <a:pt x="65007" y="50248"/>
                  </a:cubicBezTo>
                  <a:cubicBezTo>
                    <a:pt x="63568" y="54785"/>
                    <a:pt x="61125" y="58449"/>
                    <a:pt x="58028" y="61349"/>
                  </a:cubicBezTo>
                  <a:cubicBezTo>
                    <a:pt x="53993" y="65821"/>
                    <a:pt x="48518" y="68940"/>
                    <a:pt x="41758" y="69768"/>
                  </a:cubicBezTo>
                  <a:cubicBezTo>
                    <a:pt x="28824" y="72386"/>
                    <a:pt x="14734" y="65711"/>
                    <a:pt x="6533" y="53934"/>
                  </a:cubicBezTo>
                  <a:cubicBezTo>
                    <a:pt x="-3085" y="40128"/>
                    <a:pt x="-2235" y="18994"/>
                    <a:pt x="10089" y="7020"/>
                  </a:cubicBezTo>
                  <a:lnTo>
                    <a:pt x="10089" y="7020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8A8FE33-70C1-47AB-ADB3-61BEDF8011C5}"/>
                </a:ext>
              </a:extLst>
            </p:cNvPr>
            <p:cNvSpPr/>
            <p:nvPr/>
          </p:nvSpPr>
          <p:spPr>
            <a:xfrm>
              <a:off x="9016942" y="6029093"/>
              <a:ext cx="65774" cy="64757"/>
            </a:xfrm>
            <a:custGeom>
              <a:avLst/>
              <a:gdLst>
                <a:gd name="connsiteX0" fmla="*/ 5407 w 65774"/>
                <a:gd name="connsiteY0" fmla="*/ 13954 h 64757"/>
                <a:gd name="connsiteX1" fmla="*/ 42987 w 65774"/>
                <a:gd name="connsiteY1" fmla="*/ 2395 h 64757"/>
                <a:gd name="connsiteX2" fmla="*/ 48570 w 65774"/>
                <a:gd name="connsiteY2" fmla="*/ 4881 h 64757"/>
                <a:gd name="connsiteX3" fmla="*/ 63619 w 65774"/>
                <a:gd name="connsiteY3" fmla="*/ 25993 h 64757"/>
                <a:gd name="connsiteX4" fmla="*/ 63663 w 65774"/>
                <a:gd name="connsiteY4" fmla="*/ 26430 h 64757"/>
                <a:gd name="connsiteX5" fmla="*/ 65757 w 65774"/>
                <a:gd name="connsiteY5" fmla="*/ 38556 h 64757"/>
                <a:gd name="connsiteX6" fmla="*/ 28527 w 65774"/>
                <a:gd name="connsiteY6" fmla="*/ 63616 h 64757"/>
                <a:gd name="connsiteX7" fmla="*/ 9093 w 65774"/>
                <a:gd name="connsiteY7" fmla="*/ 54390 h 64757"/>
                <a:gd name="connsiteX8" fmla="*/ 5407 w 65774"/>
                <a:gd name="connsiteY8" fmla="*/ 13954 h 64757"/>
                <a:gd name="connsiteX9" fmla="*/ 5407 w 65774"/>
                <a:gd name="connsiteY9" fmla="*/ 13954 h 6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774" h="64757">
                  <a:moveTo>
                    <a:pt x="5407" y="13954"/>
                  </a:moveTo>
                  <a:cubicBezTo>
                    <a:pt x="13740" y="1958"/>
                    <a:pt x="29530" y="-3516"/>
                    <a:pt x="42987" y="2395"/>
                  </a:cubicBezTo>
                  <a:cubicBezTo>
                    <a:pt x="44863" y="3027"/>
                    <a:pt x="46738" y="3834"/>
                    <a:pt x="48570" y="4881"/>
                  </a:cubicBezTo>
                  <a:cubicBezTo>
                    <a:pt x="56183" y="9287"/>
                    <a:pt x="62114" y="17291"/>
                    <a:pt x="63619" y="25993"/>
                  </a:cubicBezTo>
                  <a:cubicBezTo>
                    <a:pt x="63642" y="26146"/>
                    <a:pt x="63642" y="26277"/>
                    <a:pt x="63663" y="26430"/>
                  </a:cubicBezTo>
                  <a:cubicBezTo>
                    <a:pt x="65081" y="30486"/>
                    <a:pt x="65910" y="34630"/>
                    <a:pt x="65757" y="38556"/>
                  </a:cubicBezTo>
                  <a:cubicBezTo>
                    <a:pt x="65015" y="57815"/>
                    <a:pt x="45910" y="68393"/>
                    <a:pt x="28527" y="63616"/>
                  </a:cubicBezTo>
                  <a:cubicBezTo>
                    <a:pt x="21373" y="62962"/>
                    <a:pt x="14437" y="59909"/>
                    <a:pt x="9093" y="54390"/>
                  </a:cubicBezTo>
                  <a:cubicBezTo>
                    <a:pt x="-1201" y="43681"/>
                    <a:pt x="-3207" y="26364"/>
                    <a:pt x="5407" y="13954"/>
                  </a:cubicBezTo>
                  <a:lnTo>
                    <a:pt x="5407" y="13954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2D19B434-CF71-4F55-A42A-E5B62087EC3D}"/>
                </a:ext>
              </a:extLst>
            </p:cNvPr>
            <p:cNvSpPr/>
            <p:nvPr/>
          </p:nvSpPr>
          <p:spPr>
            <a:xfrm>
              <a:off x="9039346" y="6048957"/>
              <a:ext cx="26465" cy="26564"/>
            </a:xfrm>
            <a:custGeom>
              <a:avLst/>
              <a:gdLst>
                <a:gd name="connsiteX0" fmla="*/ 6842 w 26465"/>
                <a:gd name="connsiteY0" fmla="*/ 1548 h 26564"/>
                <a:gd name="connsiteX1" fmla="*/ 24967 w 26465"/>
                <a:gd name="connsiteY1" fmla="*/ 6892 h 26564"/>
                <a:gd name="connsiteX2" fmla="*/ 19623 w 26465"/>
                <a:gd name="connsiteY2" fmla="*/ 25016 h 26564"/>
                <a:gd name="connsiteX3" fmla="*/ 1498 w 26465"/>
                <a:gd name="connsiteY3" fmla="*/ 19673 h 26564"/>
                <a:gd name="connsiteX4" fmla="*/ 6842 w 26465"/>
                <a:gd name="connsiteY4" fmla="*/ 1548 h 26564"/>
                <a:gd name="connsiteX5" fmla="*/ 6842 w 26465"/>
                <a:gd name="connsiteY5" fmla="*/ 1548 h 2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65" h="26564">
                  <a:moveTo>
                    <a:pt x="6842" y="1548"/>
                  </a:moveTo>
                  <a:cubicBezTo>
                    <a:pt x="12971" y="-1789"/>
                    <a:pt x="21804" y="392"/>
                    <a:pt x="24967" y="6892"/>
                  </a:cubicBezTo>
                  <a:cubicBezTo>
                    <a:pt x="28151" y="13413"/>
                    <a:pt x="26210" y="21440"/>
                    <a:pt x="19623" y="25016"/>
                  </a:cubicBezTo>
                  <a:cubicBezTo>
                    <a:pt x="13494" y="28354"/>
                    <a:pt x="4661" y="26172"/>
                    <a:pt x="1498" y="19673"/>
                  </a:cubicBezTo>
                  <a:cubicBezTo>
                    <a:pt x="-1686" y="13151"/>
                    <a:pt x="256" y="5125"/>
                    <a:pt x="6842" y="1548"/>
                  </a:cubicBezTo>
                  <a:lnTo>
                    <a:pt x="6842" y="15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10588CB-8DC1-4033-A7BC-3F3C452CAB13}"/>
                </a:ext>
              </a:extLst>
            </p:cNvPr>
            <p:cNvSpPr/>
            <p:nvPr/>
          </p:nvSpPr>
          <p:spPr>
            <a:xfrm>
              <a:off x="8830910" y="6275864"/>
              <a:ext cx="22153" cy="22612"/>
            </a:xfrm>
            <a:custGeom>
              <a:avLst/>
              <a:gdLst>
                <a:gd name="connsiteX0" fmla="*/ 5703 w 22153"/>
                <a:gd name="connsiteY0" fmla="*/ 1448 h 22612"/>
                <a:gd name="connsiteX1" fmla="*/ 16455 w 22153"/>
                <a:gd name="connsiteY1" fmla="*/ 21165 h 22612"/>
                <a:gd name="connsiteX2" fmla="*/ 5703 w 22153"/>
                <a:gd name="connsiteY2" fmla="*/ 1448 h 22612"/>
                <a:gd name="connsiteX3" fmla="*/ 5703 w 22153"/>
                <a:gd name="connsiteY3" fmla="*/ 1448 h 2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53" h="22612">
                  <a:moveTo>
                    <a:pt x="5703" y="1448"/>
                  </a:moveTo>
                  <a:cubicBezTo>
                    <a:pt x="18396" y="-5466"/>
                    <a:pt x="29170" y="14251"/>
                    <a:pt x="16455" y="21165"/>
                  </a:cubicBezTo>
                  <a:cubicBezTo>
                    <a:pt x="3739" y="28078"/>
                    <a:pt x="-7013" y="8362"/>
                    <a:pt x="5703" y="1448"/>
                  </a:cubicBezTo>
                  <a:lnTo>
                    <a:pt x="5703" y="14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74A6D9C-50A4-436E-8DA4-0A8C04A05C0D}"/>
                </a:ext>
              </a:extLst>
            </p:cNvPr>
            <p:cNvSpPr/>
            <p:nvPr/>
          </p:nvSpPr>
          <p:spPr>
            <a:xfrm>
              <a:off x="9165664" y="5667103"/>
              <a:ext cx="63198" cy="69513"/>
            </a:xfrm>
            <a:custGeom>
              <a:avLst/>
              <a:gdLst>
                <a:gd name="connsiteX0" fmla="*/ 2226 w 63198"/>
                <a:gd name="connsiteY0" fmla="*/ 26956 h 69513"/>
                <a:gd name="connsiteX1" fmla="*/ 23861 w 63198"/>
                <a:gd name="connsiteY1" fmla="*/ 3117 h 69513"/>
                <a:gd name="connsiteX2" fmla="*/ 58911 w 63198"/>
                <a:gd name="connsiteY2" fmla="*/ 14502 h 69513"/>
                <a:gd name="connsiteX3" fmla="*/ 32673 w 63198"/>
                <a:gd name="connsiteY3" fmla="*/ 69464 h 69513"/>
                <a:gd name="connsiteX4" fmla="*/ 17580 w 63198"/>
                <a:gd name="connsiteY4" fmla="*/ 65560 h 69513"/>
                <a:gd name="connsiteX5" fmla="*/ 9009 w 63198"/>
                <a:gd name="connsiteY5" fmla="*/ 60260 h 69513"/>
                <a:gd name="connsiteX6" fmla="*/ 2226 w 63198"/>
                <a:gd name="connsiteY6" fmla="*/ 26956 h 69513"/>
                <a:gd name="connsiteX7" fmla="*/ 2226 w 63198"/>
                <a:gd name="connsiteY7" fmla="*/ 26956 h 6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198" h="69513">
                  <a:moveTo>
                    <a:pt x="2226" y="26956"/>
                  </a:moveTo>
                  <a:cubicBezTo>
                    <a:pt x="6086" y="17337"/>
                    <a:pt x="14832" y="8133"/>
                    <a:pt x="23861" y="3117"/>
                  </a:cubicBezTo>
                  <a:cubicBezTo>
                    <a:pt x="36970" y="-4168"/>
                    <a:pt x="51823" y="2004"/>
                    <a:pt x="58911" y="14502"/>
                  </a:cubicBezTo>
                  <a:cubicBezTo>
                    <a:pt x="70405" y="34720"/>
                    <a:pt x="57821" y="67937"/>
                    <a:pt x="32673" y="69464"/>
                  </a:cubicBezTo>
                  <a:cubicBezTo>
                    <a:pt x="26937" y="69813"/>
                    <a:pt x="21834" y="68308"/>
                    <a:pt x="17580" y="65560"/>
                  </a:cubicBezTo>
                  <a:cubicBezTo>
                    <a:pt x="14506" y="64382"/>
                    <a:pt x="11582" y="62659"/>
                    <a:pt x="9009" y="60260"/>
                  </a:cubicBezTo>
                  <a:cubicBezTo>
                    <a:pt x="67" y="51972"/>
                    <a:pt x="-2268" y="38166"/>
                    <a:pt x="2226" y="26956"/>
                  </a:cubicBezTo>
                  <a:lnTo>
                    <a:pt x="2226" y="26956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827073F0-B433-4C77-A4EC-D38E5B08F354}"/>
                </a:ext>
              </a:extLst>
            </p:cNvPr>
            <p:cNvSpPr/>
            <p:nvPr/>
          </p:nvSpPr>
          <p:spPr>
            <a:xfrm>
              <a:off x="9178681" y="5662267"/>
              <a:ext cx="51850" cy="49968"/>
            </a:xfrm>
            <a:custGeom>
              <a:avLst/>
              <a:gdLst>
                <a:gd name="connsiteX0" fmla="*/ 114 w 51850"/>
                <a:gd name="connsiteY0" fmla="*/ 16044 h 49968"/>
                <a:gd name="connsiteX1" fmla="*/ 49689 w 51850"/>
                <a:gd name="connsiteY1" fmla="*/ 42915 h 49968"/>
                <a:gd name="connsiteX2" fmla="*/ 32655 w 51850"/>
                <a:gd name="connsiteY2" fmla="*/ 49916 h 49968"/>
                <a:gd name="connsiteX3" fmla="*/ 114 w 51850"/>
                <a:gd name="connsiteY3" fmla="*/ 16044 h 49968"/>
                <a:gd name="connsiteX4" fmla="*/ 114 w 51850"/>
                <a:gd name="connsiteY4" fmla="*/ 16044 h 4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0" h="49968">
                  <a:moveTo>
                    <a:pt x="114" y="16044"/>
                  </a:moveTo>
                  <a:cubicBezTo>
                    <a:pt x="26985" y="-18460"/>
                    <a:pt x="60769" y="8389"/>
                    <a:pt x="49689" y="42915"/>
                  </a:cubicBezTo>
                  <a:cubicBezTo>
                    <a:pt x="45022" y="46906"/>
                    <a:pt x="39264" y="49501"/>
                    <a:pt x="32655" y="49916"/>
                  </a:cubicBezTo>
                  <a:cubicBezTo>
                    <a:pt x="14269" y="51028"/>
                    <a:pt x="-1500" y="34387"/>
                    <a:pt x="114" y="16044"/>
                  </a:cubicBezTo>
                  <a:lnTo>
                    <a:pt x="114" y="1604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999BCFE-DC4C-4B82-A30A-2D228F478CA9}"/>
                </a:ext>
              </a:extLst>
            </p:cNvPr>
            <p:cNvSpPr/>
            <p:nvPr/>
          </p:nvSpPr>
          <p:spPr>
            <a:xfrm>
              <a:off x="9175655" y="5753754"/>
              <a:ext cx="79374" cy="65542"/>
            </a:xfrm>
            <a:custGeom>
              <a:avLst/>
              <a:gdLst>
                <a:gd name="connsiteX0" fmla="*/ 1744 w 79374"/>
                <a:gd name="connsiteY0" fmla="*/ 25431 h 65542"/>
                <a:gd name="connsiteX1" fmla="*/ 32780 w 79374"/>
                <a:gd name="connsiteY1" fmla="*/ 785 h 65542"/>
                <a:gd name="connsiteX2" fmla="*/ 71559 w 79374"/>
                <a:gd name="connsiteY2" fmla="*/ 13173 h 65542"/>
                <a:gd name="connsiteX3" fmla="*/ 77840 w 79374"/>
                <a:gd name="connsiteY3" fmla="*/ 27415 h 65542"/>
                <a:gd name="connsiteX4" fmla="*/ 65517 w 79374"/>
                <a:gd name="connsiteY4" fmla="*/ 61200 h 65542"/>
                <a:gd name="connsiteX5" fmla="*/ 23990 w 79374"/>
                <a:gd name="connsiteY5" fmla="*/ 61287 h 65542"/>
                <a:gd name="connsiteX6" fmla="*/ 1744 w 79374"/>
                <a:gd name="connsiteY6" fmla="*/ 25431 h 65542"/>
                <a:gd name="connsiteX7" fmla="*/ 1744 w 79374"/>
                <a:gd name="connsiteY7" fmla="*/ 25431 h 6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74" h="65542">
                  <a:moveTo>
                    <a:pt x="1744" y="25431"/>
                  </a:moveTo>
                  <a:cubicBezTo>
                    <a:pt x="6521" y="12606"/>
                    <a:pt x="19497" y="3162"/>
                    <a:pt x="32780" y="785"/>
                  </a:cubicBezTo>
                  <a:cubicBezTo>
                    <a:pt x="47022" y="-1745"/>
                    <a:pt x="62071" y="1701"/>
                    <a:pt x="71559" y="13173"/>
                  </a:cubicBezTo>
                  <a:cubicBezTo>
                    <a:pt x="74939" y="17273"/>
                    <a:pt x="77034" y="22268"/>
                    <a:pt x="77840" y="27415"/>
                  </a:cubicBezTo>
                  <a:cubicBezTo>
                    <a:pt x="81962" y="40065"/>
                    <a:pt x="77753" y="54526"/>
                    <a:pt x="65517" y="61200"/>
                  </a:cubicBezTo>
                  <a:cubicBezTo>
                    <a:pt x="53369" y="67808"/>
                    <a:pt x="36444" y="66085"/>
                    <a:pt x="23990" y="61287"/>
                  </a:cubicBezTo>
                  <a:cubicBezTo>
                    <a:pt x="8636" y="55376"/>
                    <a:pt x="-4930" y="43315"/>
                    <a:pt x="1744" y="25431"/>
                  </a:cubicBezTo>
                  <a:lnTo>
                    <a:pt x="1744" y="2543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DFFB3FAB-C72C-4AF0-9E4C-A811A9FDA4EC}"/>
                </a:ext>
              </a:extLst>
            </p:cNvPr>
            <p:cNvSpPr/>
            <p:nvPr/>
          </p:nvSpPr>
          <p:spPr>
            <a:xfrm>
              <a:off x="9200171" y="5753773"/>
              <a:ext cx="64275" cy="65522"/>
            </a:xfrm>
            <a:custGeom>
              <a:avLst/>
              <a:gdLst>
                <a:gd name="connsiteX0" fmla="*/ 16771 w 64275"/>
                <a:gd name="connsiteY0" fmla="*/ 2 h 65522"/>
                <a:gd name="connsiteX1" fmla="*/ 18625 w 64275"/>
                <a:gd name="connsiteY1" fmla="*/ 65433 h 65522"/>
                <a:gd name="connsiteX2" fmla="*/ 2615 w 64275"/>
                <a:gd name="connsiteY2" fmla="*/ 20678 h 65522"/>
                <a:gd name="connsiteX3" fmla="*/ 16771 w 64275"/>
                <a:gd name="connsiteY3" fmla="*/ 2 h 65522"/>
                <a:gd name="connsiteX4" fmla="*/ 16771 w 64275"/>
                <a:gd name="connsiteY4" fmla="*/ 2 h 6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75" h="65522">
                  <a:moveTo>
                    <a:pt x="16771" y="2"/>
                  </a:moveTo>
                  <a:cubicBezTo>
                    <a:pt x="74437" y="-456"/>
                    <a:pt x="84862" y="68334"/>
                    <a:pt x="18625" y="65433"/>
                  </a:cubicBezTo>
                  <a:cubicBezTo>
                    <a:pt x="4230" y="55335"/>
                    <a:pt x="-4713" y="40330"/>
                    <a:pt x="2615" y="20678"/>
                  </a:cubicBezTo>
                  <a:cubicBezTo>
                    <a:pt x="5560" y="12827"/>
                    <a:pt x="10555" y="5804"/>
                    <a:pt x="16771" y="2"/>
                  </a:cubicBezTo>
                  <a:lnTo>
                    <a:pt x="16771" y="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FD72E65-F91A-4514-B943-B1261395B010}"/>
                </a:ext>
              </a:extLst>
            </p:cNvPr>
            <p:cNvSpPr/>
            <p:nvPr/>
          </p:nvSpPr>
          <p:spPr>
            <a:xfrm>
              <a:off x="8910890" y="5801629"/>
              <a:ext cx="88368" cy="92394"/>
            </a:xfrm>
            <a:custGeom>
              <a:avLst/>
              <a:gdLst>
                <a:gd name="connsiteX0" fmla="*/ 1949 w 88368"/>
                <a:gd name="connsiteY0" fmla="*/ 58843 h 92394"/>
                <a:gd name="connsiteX1" fmla="*/ 4545 w 88368"/>
                <a:gd name="connsiteY1" fmla="*/ 26498 h 92394"/>
                <a:gd name="connsiteX2" fmla="*/ 30325 w 88368"/>
                <a:gd name="connsiteY2" fmla="*/ 1656 h 92394"/>
                <a:gd name="connsiteX3" fmla="*/ 77391 w 88368"/>
                <a:gd name="connsiteY3" fmla="*/ 19955 h 92394"/>
                <a:gd name="connsiteX4" fmla="*/ 78133 w 88368"/>
                <a:gd name="connsiteY4" fmla="*/ 20958 h 92394"/>
                <a:gd name="connsiteX5" fmla="*/ 79245 w 88368"/>
                <a:gd name="connsiteY5" fmla="*/ 22464 h 92394"/>
                <a:gd name="connsiteX6" fmla="*/ 80075 w 88368"/>
                <a:gd name="connsiteY6" fmla="*/ 23837 h 92394"/>
                <a:gd name="connsiteX7" fmla="*/ 80423 w 88368"/>
                <a:gd name="connsiteY7" fmla="*/ 24361 h 92394"/>
                <a:gd name="connsiteX8" fmla="*/ 85680 w 88368"/>
                <a:gd name="connsiteY8" fmla="*/ 34503 h 92394"/>
                <a:gd name="connsiteX9" fmla="*/ 86115 w 88368"/>
                <a:gd name="connsiteY9" fmla="*/ 36618 h 92394"/>
                <a:gd name="connsiteX10" fmla="*/ 86945 w 88368"/>
                <a:gd name="connsiteY10" fmla="*/ 39846 h 92394"/>
                <a:gd name="connsiteX11" fmla="*/ 87076 w 88368"/>
                <a:gd name="connsiteY11" fmla="*/ 40370 h 92394"/>
                <a:gd name="connsiteX12" fmla="*/ 88340 w 88368"/>
                <a:gd name="connsiteY12" fmla="*/ 52954 h 92394"/>
                <a:gd name="connsiteX13" fmla="*/ 88340 w 88368"/>
                <a:gd name="connsiteY13" fmla="*/ 53281 h 92394"/>
                <a:gd name="connsiteX14" fmla="*/ 87882 w 88368"/>
                <a:gd name="connsiteY14" fmla="*/ 57600 h 92394"/>
                <a:gd name="connsiteX15" fmla="*/ 83303 w 88368"/>
                <a:gd name="connsiteY15" fmla="*/ 71842 h 92394"/>
                <a:gd name="connsiteX16" fmla="*/ 65549 w 88368"/>
                <a:gd name="connsiteY16" fmla="*/ 88243 h 92394"/>
                <a:gd name="connsiteX17" fmla="*/ 26311 w 88368"/>
                <a:gd name="connsiteY17" fmla="*/ 87393 h 92394"/>
                <a:gd name="connsiteX18" fmla="*/ 16279 w 88368"/>
                <a:gd name="connsiteY18" fmla="*/ 80152 h 92394"/>
                <a:gd name="connsiteX19" fmla="*/ 1949 w 88368"/>
                <a:gd name="connsiteY19" fmla="*/ 58843 h 92394"/>
                <a:gd name="connsiteX20" fmla="*/ 1949 w 88368"/>
                <a:gd name="connsiteY20" fmla="*/ 58843 h 9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368" h="92394">
                  <a:moveTo>
                    <a:pt x="1949" y="58843"/>
                  </a:moveTo>
                  <a:cubicBezTo>
                    <a:pt x="-1541" y="47894"/>
                    <a:pt x="-144" y="36378"/>
                    <a:pt x="4545" y="26498"/>
                  </a:cubicBezTo>
                  <a:cubicBezTo>
                    <a:pt x="8798" y="14961"/>
                    <a:pt x="17587" y="5560"/>
                    <a:pt x="30325" y="1656"/>
                  </a:cubicBezTo>
                  <a:cubicBezTo>
                    <a:pt x="48864" y="-4014"/>
                    <a:pt x="66334" y="5560"/>
                    <a:pt x="77391" y="19955"/>
                  </a:cubicBezTo>
                  <a:cubicBezTo>
                    <a:pt x="77653" y="20282"/>
                    <a:pt x="77871" y="20631"/>
                    <a:pt x="78133" y="20958"/>
                  </a:cubicBezTo>
                  <a:cubicBezTo>
                    <a:pt x="78504" y="21460"/>
                    <a:pt x="78874" y="21940"/>
                    <a:pt x="79245" y="22464"/>
                  </a:cubicBezTo>
                  <a:cubicBezTo>
                    <a:pt x="79551" y="22900"/>
                    <a:pt x="79790" y="23379"/>
                    <a:pt x="80075" y="23837"/>
                  </a:cubicBezTo>
                  <a:cubicBezTo>
                    <a:pt x="80183" y="24012"/>
                    <a:pt x="80314" y="24186"/>
                    <a:pt x="80423" y="24361"/>
                  </a:cubicBezTo>
                  <a:cubicBezTo>
                    <a:pt x="82801" y="27480"/>
                    <a:pt x="84654" y="30904"/>
                    <a:pt x="85680" y="34503"/>
                  </a:cubicBezTo>
                  <a:cubicBezTo>
                    <a:pt x="85876" y="35223"/>
                    <a:pt x="85963" y="35920"/>
                    <a:pt x="86115" y="36618"/>
                  </a:cubicBezTo>
                  <a:cubicBezTo>
                    <a:pt x="86464" y="37687"/>
                    <a:pt x="86683" y="38778"/>
                    <a:pt x="86945" y="39846"/>
                  </a:cubicBezTo>
                  <a:cubicBezTo>
                    <a:pt x="86988" y="40021"/>
                    <a:pt x="87032" y="40195"/>
                    <a:pt x="87076" y="40370"/>
                  </a:cubicBezTo>
                  <a:cubicBezTo>
                    <a:pt x="88035" y="44514"/>
                    <a:pt x="88493" y="48745"/>
                    <a:pt x="88340" y="52954"/>
                  </a:cubicBezTo>
                  <a:cubicBezTo>
                    <a:pt x="88340" y="53063"/>
                    <a:pt x="88340" y="53172"/>
                    <a:pt x="88340" y="53281"/>
                  </a:cubicBezTo>
                  <a:cubicBezTo>
                    <a:pt x="88275" y="54743"/>
                    <a:pt x="88079" y="56160"/>
                    <a:pt x="87882" y="57600"/>
                  </a:cubicBezTo>
                  <a:cubicBezTo>
                    <a:pt x="87206" y="62573"/>
                    <a:pt x="85788" y="67437"/>
                    <a:pt x="83303" y="71842"/>
                  </a:cubicBezTo>
                  <a:cubicBezTo>
                    <a:pt x="78831" y="79781"/>
                    <a:pt x="72571" y="85299"/>
                    <a:pt x="65549" y="88243"/>
                  </a:cubicBezTo>
                  <a:cubicBezTo>
                    <a:pt x="53357" y="94111"/>
                    <a:pt x="38613" y="93696"/>
                    <a:pt x="26311" y="87393"/>
                  </a:cubicBezTo>
                  <a:cubicBezTo>
                    <a:pt x="22538" y="85452"/>
                    <a:pt x="19202" y="82987"/>
                    <a:pt x="16279" y="80152"/>
                  </a:cubicBezTo>
                  <a:cubicBezTo>
                    <a:pt x="9714" y="74787"/>
                    <a:pt x="4719" y="67458"/>
                    <a:pt x="1949" y="58843"/>
                  </a:cubicBezTo>
                  <a:lnTo>
                    <a:pt x="1949" y="5884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85834B2-EA18-4D63-AB0F-FC731B3AFCB7}"/>
                </a:ext>
              </a:extLst>
            </p:cNvPr>
            <p:cNvSpPr/>
            <p:nvPr/>
          </p:nvSpPr>
          <p:spPr>
            <a:xfrm>
              <a:off x="8938945" y="5827099"/>
              <a:ext cx="34979" cy="35121"/>
            </a:xfrm>
            <a:custGeom>
              <a:avLst/>
              <a:gdLst>
                <a:gd name="connsiteX0" fmla="*/ 9053 w 34979"/>
                <a:gd name="connsiteY0" fmla="*/ 2054 h 35121"/>
                <a:gd name="connsiteX1" fmla="*/ 33001 w 34979"/>
                <a:gd name="connsiteY1" fmla="*/ 9120 h 35121"/>
                <a:gd name="connsiteX2" fmla="*/ 25933 w 34979"/>
                <a:gd name="connsiteY2" fmla="*/ 33068 h 35121"/>
                <a:gd name="connsiteX3" fmla="*/ 1964 w 34979"/>
                <a:gd name="connsiteY3" fmla="*/ 26002 h 35121"/>
                <a:gd name="connsiteX4" fmla="*/ 9053 w 34979"/>
                <a:gd name="connsiteY4" fmla="*/ 2054 h 35121"/>
                <a:gd name="connsiteX5" fmla="*/ 9053 w 34979"/>
                <a:gd name="connsiteY5" fmla="*/ 2054 h 3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79" h="35121">
                  <a:moveTo>
                    <a:pt x="9053" y="2054"/>
                  </a:moveTo>
                  <a:cubicBezTo>
                    <a:pt x="17166" y="-2374"/>
                    <a:pt x="28834" y="527"/>
                    <a:pt x="33001" y="9120"/>
                  </a:cubicBezTo>
                  <a:cubicBezTo>
                    <a:pt x="37210" y="17735"/>
                    <a:pt x="34636" y="28335"/>
                    <a:pt x="25933" y="33068"/>
                  </a:cubicBezTo>
                  <a:cubicBezTo>
                    <a:pt x="17821" y="37496"/>
                    <a:pt x="6152" y="34595"/>
                    <a:pt x="1964" y="26002"/>
                  </a:cubicBezTo>
                  <a:cubicBezTo>
                    <a:pt x="-2223" y="17408"/>
                    <a:pt x="350" y="6787"/>
                    <a:pt x="9053" y="2054"/>
                  </a:cubicBezTo>
                  <a:lnTo>
                    <a:pt x="9053" y="205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8ED5810B-CBE4-4CA0-94BE-805BA33D74DC}"/>
                </a:ext>
              </a:extLst>
            </p:cNvPr>
            <p:cNvSpPr/>
            <p:nvPr/>
          </p:nvSpPr>
          <p:spPr>
            <a:xfrm>
              <a:off x="8652573" y="5912627"/>
              <a:ext cx="178434" cy="182703"/>
            </a:xfrm>
            <a:custGeom>
              <a:avLst/>
              <a:gdLst>
                <a:gd name="connsiteX0" fmla="*/ 82184 w 178434"/>
                <a:gd name="connsiteY0" fmla="*/ 212 h 182703"/>
                <a:gd name="connsiteX1" fmla="*/ 126503 w 178434"/>
                <a:gd name="connsiteY1" fmla="*/ 38358 h 182703"/>
                <a:gd name="connsiteX2" fmla="*/ 135075 w 178434"/>
                <a:gd name="connsiteY2" fmla="*/ 35588 h 182703"/>
                <a:gd name="connsiteX3" fmla="*/ 173832 w 178434"/>
                <a:gd name="connsiteY3" fmla="*/ 51357 h 182703"/>
                <a:gd name="connsiteX4" fmla="*/ 167049 w 178434"/>
                <a:gd name="connsiteY4" fmla="*/ 98293 h 182703"/>
                <a:gd name="connsiteX5" fmla="*/ 157997 w 178434"/>
                <a:gd name="connsiteY5" fmla="*/ 107170 h 182703"/>
                <a:gd name="connsiteX6" fmla="*/ 166438 w 178434"/>
                <a:gd name="connsiteY6" fmla="*/ 121717 h 182703"/>
                <a:gd name="connsiteX7" fmla="*/ 155816 w 178434"/>
                <a:gd name="connsiteY7" fmla="*/ 162197 h 182703"/>
                <a:gd name="connsiteX8" fmla="*/ 108401 w 178434"/>
                <a:gd name="connsiteY8" fmla="*/ 161543 h 182703"/>
                <a:gd name="connsiteX9" fmla="*/ 108008 w 178434"/>
                <a:gd name="connsiteY9" fmla="*/ 161281 h 182703"/>
                <a:gd name="connsiteX10" fmla="*/ 101639 w 178434"/>
                <a:gd name="connsiteY10" fmla="*/ 169286 h 182703"/>
                <a:gd name="connsiteX11" fmla="*/ 38433 w 178434"/>
                <a:gd name="connsiteY11" fmla="*/ 172187 h 182703"/>
                <a:gd name="connsiteX12" fmla="*/ 32326 w 178434"/>
                <a:gd name="connsiteY12" fmla="*/ 122132 h 182703"/>
                <a:gd name="connsiteX13" fmla="*/ 19742 w 178434"/>
                <a:gd name="connsiteY13" fmla="*/ 115894 h 182703"/>
                <a:gd name="connsiteX14" fmla="*/ 6197 w 178434"/>
                <a:gd name="connsiteY14" fmla="*/ 54083 h 182703"/>
                <a:gd name="connsiteX15" fmla="*/ 43733 w 178434"/>
                <a:gd name="connsiteY15" fmla="*/ 37202 h 182703"/>
                <a:gd name="connsiteX16" fmla="*/ 82184 w 178434"/>
                <a:gd name="connsiteY16" fmla="*/ 212 h 182703"/>
                <a:gd name="connsiteX17" fmla="*/ 82184 w 178434"/>
                <a:gd name="connsiteY17" fmla="*/ 212 h 18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434" h="182703">
                  <a:moveTo>
                    <a:pt x="82184" y="212"/>
                  </a:moveTo>
                  <a:cubicBezTo>
                    <a:pt x="106547" y="-2231"/>
                    <a:pt x="122490" y="16831"/>
                    <a:pt x="126503" y="38358"/>
                  </a:cubicBezTo>
                  <a:cubicBezTo>
                    <a:pt x="129273" y="37137"/>
                    <a:pt x="132152" y="36221"/>
                    <a:pt x="135075" y="35588"/>
                  </a:cubicBezTo>
                  <a:cubicBezTo>
                    <a:pt x="150124" y="32426"/>
                    <a:pt x="165892" y="37595"/>
                    <a:pt x="173832" y="51357"/>
                  </a:cubicBezTo>
                  <a:cubicBezTo>
                    <a:pt x="182731" y="66755"/>
                    <a:pt x="177780" y="85447"/>
                    <a:pt x="167049" y="98293"/>
                  </a:cubicBezTo>
                  <a:cubicBezTo>
                    <a:pt x="164431" y="101412"/>
                    <a:pt x="161378" y="104422"/>
                    <a:pt x="157997" y="107170"/>
                  </a:cubicBezTo>
                  <a:cubicBezTo>
                    <a:pt x="161684" y="111510"/>
                    <a:pt x="164584" y="116439"/>
                    <a:pt x="166438" y="121717"/>
                  </a:cubicBezTo>
                  <a:cubicBezTo>
                    <a:pt x="171520" y="136243"/>
                    <a:pt x="168444" y="152535"/>
                    <a:pt x="155816" y="162197"/>
                  </a:cubicBezTo>
                  <a:cubicBezTo>
                    <a:pt x="141705" y="172993"/>
                    <a:pt x="122534" y="170507"/>
                    <a:pt x="108401" y="161543"/>
                  </a:cubicBezTo>
                  <a:lnTo>
                    <a:pt x="108008" y="161281"/>
                  </a:lnTo>
                  <a:cubicBezTo>
                    <a:pt x="106241" y="164095"/>
                    <a:pt x="104147" y="166778"/>
                    <a:pt x="101639" y="169286"/>
                  </a:cubicBezTo>
                  <a:cubicBezTo>
                    <a:pt x="85762" y="185229"/>
                    <a:pt x="55292" y="187912"/>
                    <a:pt x="38433" y="172187"/>
                  </a:cubicBezTo>
                  <a:cubicBezTo>
                    <a:pt x="23274" y="158075"/>
                    <a:pt x="23646" y="138315"/>
                    <a:pt x="32326" y="122132"/>
                  </a:cubicBezTo>
                  <a:cubicBezTo>
                    <a:pt x="27985" y="120758"/>
                    <a:pt x="23777" y="118729"/>
                    <a:pt x="19742" y="115894"/>
                  </a:cubicBezTo>
                  <a:cubicBezTo>
                    <a:pt x="1355" y="102939"/>
                    <a:pt x="-6453" y="73364"/>
                    <a:pt x="6197" y="54083"/>
                  </a:cubicBezTo>
                  <a:cubicBezTo>
                    <a:pt x="15249" y="40277"/>
                    <a:pt x="29513" y="35588"/>
                    <a:pt x="43733" y="37202"/>
                  </a:cubicBezTo>
                  <a:cubicBezTo>
                    <a:pt x="47964" y="18860"/>
                    <a:pt x="63450" y="2087"/>
                    <a:pt x="82184" y="212"/>
                  </a:cubicBezTo>
                  <a:lnTo>
                    <a:pt x="82184" y="21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FDD05B87-56FB-4FE9-A4DF-5FE90A19F204}"/>
                </a:ext>
              </a:extLst>
            </p:cNvPr>
            <p:cNvSpPr/>
            <p:nvPr/>
          </p:nvSpPr>
          <p:spPr>
            <a:xfrm>
              <a:off x="8680085" y="5951129"/>
              <a:ext cx="117878" cy="120651"/>
            </a:xfrm>
            <a:custGeom>
              <a:avLst/>
              <a:gdLst>
                <a:gd name="connsiteX0" fmla="*/ 54302 w 117878"/>
                <a:gd name="connsiteY0" fmla="*/ 140 h 120651"/>
                <a:gd name="connsiteX1" fmla="*/ 83571 w 117878"/>
                <a:gd name="connsiteY1" fmla="*/ 25331 h 120651"/>
                <a:gd name="connsiteX2" fmla="*/ 89242 w 117878"/>
                <a:gd name="connsiteY2" fmla="*/ 23499 h 120651"/>
                <a:gd name="connsiteX3" fmla="*/ 114847 w 117878"/>
                <a:gd name="connsiteY3" fmla="*/ 33924 h 120651"/>
                <a:gd name="connsiteX4" fmla="*/ 110354 w 117878"/>
                <a:gd name="connsiteY4" fmla="*/ 64917 h 120651"/>
                <a:gd name="connsiteX5" fmla="*/ 104379 w 117878"/>
                <a:gd name="connsiteY5" fmla="*/ 70784 h 120651"/>
                <a:gd name="connsiteX6" fmla="*/ 109940 w 117878"/>
                <a:gd name="connsiteY6" fmla="*/ 80380 h 120651"/>
                <a:gd name="connsiteX7" fmla="*/ 102917 w 117878"/>
                <a:gd name="connsiteY7" fmla="*/ 107120 h 120651"/>
                <a:gd name="connsiteX8" fmla="*/ 71597 w 117878"/>
                <a:gd name="connsiteY8" fmla="*/ 106684 h 120651"/>
                <a:gd name="connsiteX9" fmla="*/ 71336 w 117878"/>
                <a:gd name="connsiteY9" fmla="*/ 106509 h 120651"/>
                <a:gd name="connsiteX10" fmla="*/ 67126 w 117878"/>
                <a:gd name="connsiteY10" fmla="*/ 111787 h 120651"/>
                <a:gd name="connsiteX11" fmla="*/ 25381 w 117878"/>
                <a:gd name="connsiteY11" fmla="*/ 113707 h 120651"/>
                <a:gd name="connsiteX12" fmla="*/ 21347 w 117878"/>
                <a:gd name="connsiteY12" fmla="*/ 80664 h 120651"/>
                <a:gd name="connsiteX13" fmla="*/ 13037 w 117878"/>
                <a:gd name="connsiteY13" fmla="*/ 76542 h 120651"/>
                <a:gd name="connsiteX14" fmla="*/ 4094 w 117878"/>
                <a:gd name="connsiteY14" fmla="*/ 35734 h 120651"/>
                <a:gd name="connsiteX15" fmla="*/ 28893 w 117878"/>
                <a:gd name="connsiteY15" fmla="*/ 24589 h 120651"/>
                <a:gd name="connsiteX16" fmla="*/ 54302 w 117878"/>
                <a:gd name="connsiteY16" fmla="*/ 140 h 120651"/>
                <a:gd name="connsiteX17" fmla="*/ 54302 w 117878"/>
                <a:gd name="connsiteY17" fmla="*/ 140 h 1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7878" h="120651">
                  <a:moveTo>
                    <a:pt x="54302" y="140"/>
                  </a:moveTo>
                  <a:cubicBezTo>
                    <a:pt x="70398" y="-1474"/>
                    <a:pt x="80910" y="11111"/>
                    <a:pt x="83571" y="25331"/>
                  </a:cubicBezTo>
                  <a:cubicBezTo>
                    <a:pt x="85403" y="24524"/>
                    <a:pt x="87301" y="23913"/>
                    <a:pt x="89242" y="23499"/>
                  </a:cubicBezTo>
                  <a:cubicBezTo>
                    <a:pt x="99188" y="21405"/>
                    <a:pt x="109591" y="24829"/>
                    <a:pt x="114847" y="33924"/>
                  </a:cubicBezTo>
                  <a:cubicBezTo>
                    <a:pt x="120714" y="44088"/>
                    <a:pt x="117442" y="56433"/>
                    <a:pt x="110354" y="64917"/>
                  </a:cubicBezTo>
                  <a:cubicBezTo>
                    <a:pt x="108631" y="66989"/>
                    <a:pt x="106603" y="68952"/>
                    <a:pt x="104379" y="70784"/>
                  </a:cubicBezTo>
                  <a:cubicBezTo>
                    <a:pt x="106799" y="73641"/>
                    <a:pt x="108741" y="76912"/>
                    <a:pt x="109940" y="80380"/>
                  </a:cubicBezTo>
                  <a:cubicBezTo>
                    <a:pt x="113299" y="89955"/>
                    <a:pt x="111249" y="100751"/>
                    <a:pt x="102917" y="107120"/>
                  </a:cubicBezTo>
                  <a:cubicBezTo>
                    <a:pt x="93604" y="114252"/>
                    <a:pt x="80932" y="112616"/>
                    <a:pt x="71597" y="106684"/>
                  </a:cubicBezTo>
                  <a:lnTo>
                    <a:pt x="71336" y="106509"/>
                  </a:lnTo>
                  <a:cubicBezTo>
                    <a:pt x="70179" y="108363"/>
                    <a:pt x="68784" y="110130"/>
                    <a:pt x="67126" y="111787"/>
                  </a:cubicBezTo>
                  <a:cubicBezTo>
                    <a:pt x="56635" y="122322"/>
                    <a:pt x="36527" y="124088"/>
                    <a:pt x="25381" y="113707"/>
                  </a:cubicBezTo>
                  <a:cubicBezTo>
                    <a:pt x="15370" y="104372"/>
                    <a:pt x="15632" y="91329"/>
                    <a:pt x="21347" y="80664"/>
                  </a:cubicBezTo>
                  <a:cubicBezTo>
                    <a:pt x="18489" y="79770"/>
                    <a:pt x="15697" y="78417"/>
                    <a:pt x="13037" y="76542"/>
                  </a:cubicBezTo>
                  <a:cubicBezTo>
                    <a:pt x="888" y="67992"/>
                    <a:pt x="-4259" y="48472"/>
                    <a:pt x="4094" y="35734"/>
                  </a:cubicBezTo>
                  <a:cubicBezTo>
                    <a:pt x="10070" y="26618"/>
                    <a:pt x="19493" y="23521"/>
                    <a:pt x="28893" y="24589"/>
                  </a:cubicBezTo>
                  <a:cubicBezTo>
                    <a:pt x="31707" y="12463"/>
                    <a:pt x="41936" y="1383"/>
                    <a:pt x="54302" y="140"/>
                  </a:cubicBezTo>
                  <a:lnTo>
                    <a:pt x="54302" y="14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05955925-53BB-4CF9-AEE7-CA25B9C1E5FC}"/>
                </a:ext>
              </a:extLst>
            </p:cNvPr>
            <p:cNvSpPr/>
            <p:nvPr/>
          </p:nvSpPr>
          <p:spPr>
            <a:xfrm>
              <a:off x="8696588" y="5975513"/>
              <a:ext cx="76535" cy="74674"/>
            </a:xfrm>
            <a:custGeom>
              <a:avLst/>
              <a:gdLst>
                <a:gd name="connsiteX0" fmla="*/ 1355 w 76535"/>
                <a:gd name="connsiteY0" fmla="*/ 22757 h 74674"/>
                <a:gd name="connsiteX1" fmla="*/ 76534 w 76535"/>
                <a:gd name="connsiteY1" fmla="*/ 40096 h 74674"/>
                <a:gd name="connsiteX2" fmla="*/ 12019 w 76535"/>
                <a:gd name="connsiteY2" fmla="*/ 62953 h 74674"/>
                <a:gd name="connsiteX3" fmla="*/ 1355 w 76535"/>
                <a:gd name="connsiteY3" fmla="*/ 22757 h 74674"/>
                <a:gd name="connsiteX4" fmla="*/ 1355 w 76535"/>
                <a:gd name="connsiteY4" fmla="*/ 22757 h 7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35" h="74674">
                  <a:moveTo>
                    <a:pt x="1355" y="22757"/>
                  </a:moveTo>
                  <a:cubicBezTo>
                    <a:pt x="11300" y="-13841"/>
                    <a:pt x="76861" y="-5030"/>
                    <a:pt x="76534" y="40096"/>
                  </a:cubicBezTo>
                  <a:cubicBezTo>
                    <a:pt x="76295" y="73553"/>
                    <a:pt x="33612" y="85876"/>
                    <a:pt x="12019" y="62953"/>
                  </a:cubicBezTo>
                  <a:cubicBezTo>
                    <a:pt x="2075" y="52397"/>
                    <a:pt x="-2485" y="36846"/>
                    <a:pt x="1355" y="22757"/>
                  </a:cubicBezTo>
                  <a:lnTo>
                    <a:pt x="1355" y="2275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441" name="Graphic 1943">
              <a:extLst>
                <a:ext uri="{FF2B5EF4-FFF2-40B4-BE49-F238E27FC236}">
                  <a16:creationId xmlns:a16="http://schemas.microsoft.com/office/drawing/2014/main" id="{ACE8FC80-7340-4773-A370-9635757A6203}"/>
                </a:ext>
              </a:extLst>
            </p:cNvPr>
            <p:cNvGrpSpPr/>
            <p:nvPr/>
          </p:nvGrpSpPr>
          <p:grpSpPr>
            <a:xfrm>
              <a:off x="8720362" y="5996517"/>
              <a:ext cx="1357804" cy="828104"/>
              <a:chOff x="8720362" y="5996517"/>
              <a:chExt cx="1357804" cy="828104"/>
            </a:xfrm>
          </p:grpSpPr>
          <p:sp>
            <p:nvSpPr>
              <p:cNvPr id="1798" name="Freeform: Shape 1797">
                <a:extLst>
                  <a:ext uri="{FF2B5EF4-FFF2-40B4-BE49-F238E27FC236}">
                    <a16:creationId xmlns:a16="http://schemas.microsoft.com/office/drawing/2014/main" id="{FAAB42D6-8BE0-4A9E-8DDF-35E8CB4A4F20}"/>
                  </a:ext>
                </a:extLst>
              </p:cNvPr>
              <p:cNvSpPr/>
              <p:nvPr/>
            </p:nvSpPr>
            <p:spPr>
              <a:xfrm>
                <a:off x="8720362" y="5996517"/>
                <a:ext cx="27302" cy="27160"/>
              </a:xfrm>
              <a:custGeom>
                <a:avLst/>
                <a:gdLst>
                  <a:gd name="connsiteX0" fmla="*/ 350 w 27302"/>
                  <a:gd name="connsiteY0" fmla="*/ 16671 h 27160"/>
                  <a:gd name="connsiteX1" fmla="*/ 4057 w 27302"/>
                  <a:gd name="connsiteY1" fmla="*/ 4130 h 27160"/>
                  <a:gd name="connsiteX2" fmla="*/ 4363 w 27302"/>
                  <a:gd name="connsiteY2" fmla="*/ 3781 h 27160"/>
                  <a:gd name="connsiteX3" fmla="*/ 17602 w 27302"/>
                  <a:gd name="connsiteY3" fmla="*/ 531 h 27160"/>
                  <a:gd name="connsiteX4" fmla="*/ 26958 w 27302"/>
                  <a:gd name="connsiteY4" fmla="*/ 10433 h 27160"/>
                  <a:gd name="connsiteX5" fmla="*/ 23185 w 27302"/>
                  <a:gd name="connsiteY5" fmla="*/ 23258 h 27160"/>
                  <a:gd name="connsiteX6" fmla="*/ 9946 w 27302"/>
                  <a:gd name="connsiteY6" fmla="*/ 26507 h 27160"/>
                  <a:gd name="connsiteX7" fmla="*/ 9510 w 27302"/>
                  <a:gd name="connsiteY7" fmla="*/ 26333 h 27160"/>
                  <a:gd name="connsiteX8" fmla="*/ 350 w 27302"/>
                  <a:gd name="connsiteY8" fmla="*/ 16671 h 27160"/>
                  <a:gd name="connsiteX9" fmla="*/ 350 w 27302"/>
                  <a:gd name="connsiteY9" fmla="*/ 16671 h 2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302" h="27160">
                    <a:moveTo>
                      <a:pt x="350" y="16671"/>
                    </a:moveTo>
                    <a:cubicBezTo>
                      <a:pt x="-784" y="11851"/>
                      <a:pt x="939" y="7707"/>
                      <a:pt x="4057" y="4130"/>
                    </a:cubicBezTo>
                    <a:cubicBezTo>
                      <a:pt x="4167" y="3999"/>
                      <a:pt x="4254" y="3890"/>
                      <a:pt x="4363" y="3781"/>
                    </a:cubicBezTo>
                    <a:cubicBezTo>
                      <a:pt x="7438" y="226"/>
                      <a:pt x="13283" y="-734"/>
                      <a:pt x="17602" y="531"/>
                    </a:cubicBezTo>
                    <a:cubicBezTo>
                      <a:pt x="22225" y="1905"/>
                      <a:pt x="25868" y="5744"/>
                      <a:pt x="26958" y="10433"/>
                    </a:cubicBezTo>
                    <a:cubicBezTo>
                      <a:pt x="28027" y="15035"/>
                      <a:pt x="26566" y="19986"/>
                      <a:pt x="23185" y="23258"/>
                    </a:cubicBezTo>
                    <a:cubicBezTo>
                      <a:pt x="19936" y="26398"/>
                      <a:pt x="14331" y="28209"/>
                      <a:pt x="9946" y="26507"/>
                    </a:cubicBezTo>
                    <a:lnTo>
                      <a:pt x="9510" y="26333"/>
                    </a:lnTo>
                    <a:cubicBezTo>
                      <a:pt x="4995" y="24610"/>
                      <a:pt x="1506" y="21578"/>
                      <a:pt x="350" y="16671"/>
                    </a:cubicBezTo>
                    <a:lnTo>
                      <a:pt x="350" y="16671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99" name="Freeform: Shape 1798">
                <a:extLst>
                  <a:ext uri="{FF2B5EF4-FFF2-40B4-BE49-F238E27FC236}">
                    <a16:creationId xmlns:a16="http://schemas.microsoft.com/office/drawing/2014/main" id="{CF24BA8D-2E57-40EF-AD4E-86FD9B8E71AA}"/>
                  </a:ext>
                </a:extLst>
              </p:cNvPr>
              <p:cNvSpPr/>
              <p:nvPr/>
            </p:nvSpPr>
            <p:spPr>
              <a:xfrm>
                <a:off x="9567234" y="6406418"/>
                <a:ext cx="418563" cy="418203"/>
              </a:xfrm>
              <a:custGeom>
                <a:avLst/>
                <a:gdLst>
                  <a:gd name="connsiteX0" fmla="*/ 4 w 418563"/>
                  <a:gd name="connsiteY0" fmla="*/ 413928 h 418203"/>
                  <a:gd name="connsiteX1" fmla="*/ 93701 w 418563"/>
                  <a:gd name="connsiteY1" fmla="*/ 88932 h 418203"/>
                  <a:gd name="connsiteX2" fmla="*/ 96449 w 418563"/>
                  <a:gd name="connsiteY2" fmla="*/ 90000 h 418203"/>
                  <a:gd name="connsiteX3" fmla="*/ 49971 w 418563"/>
                  <a:gd name="connsiteY3" fmla="*/ 250547 h 418203"/>
                  <a:gd name="connsiteX4" fmla="*/ 130387 w 418563"/>
                  <a:gd name="connsiteY4" fmla="*/ 135366 h 418203"/>
                  <a:gd name="connsiteX5" fmla="*/ 417410 w 418563"/>
                  <a:gd name="connsiteY5" fmla="*/ 425 h 418203"/>
                  <a:gd name="connsiteX6" fmla="*/ 417127 w 418563"/>
                  <a:gd name="connsiteY6" fmla="*/ 3086 h 418203"/>
                  <a:gd name="connsiteX7" fmla="*/ 132109 w 418563"/>
                  <a:gd name="connsiteY7" fmla="*/ 155170 h 418203"/>
                  <a:gd name="connsiteX8" fmla="*/ 123865 w 418563"/>
                  <a:gd name="connsiteY8" fmla="*/ 165094 h 418203"/>
                  <a:gd name="connsiteX9" fmla="*/ 138522 w 418563"/>
                  <a:gd name="connsiteY9" fmla="*/ 155824 h 418203"/>
                  <a:gd name="connsiteX10" fmla="*/ 204628 w 418563"/>
                  <a:gd name="connsiteY10" fmla="*/ 136588 h 418203"/>
                  <a:gd name="connsiteX11" fmla="*/ 205327 w 418563"/>
                  <a:gd name="connsiteY11" fmla="*/ 138856 h 418203"/>
                  <a:gd name="connsiteX12" fmla="*/ 140572 w 418563"/>
                  <a:gd name="connsiteY12" fmla="*/ 165573 h 418203"/>
                  <a:gd name="connsiteX13" fmla="*/ 52610 w 418563"/>
                  <a:gd name="connsiteY13" fmla="*/ 278006 h 418203"/>
                  <a:gd name="connsiteX14" fmla="*/ 7485 w 418563"/>
                  <a:gd name="connsiteY14" fmla="*/ 415717 h 418203"/>
                  <a:gd name="connsiteX15" fmla="*/ 4 w 418563"/>
                  <a:gd name="connsiteY15" fmla="*/ 413928 h 418203"/>
                  <a:gd name="connsiteX16" fmla="*/ 4 w 418563"/>
                  <a:gd name="connsiteY16" fmla="*/ 413928 h 41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8563" h="418203">
                    <a:moveTo>
                      <a:pt x="4" y="413928"/>
                    </a:moveTo>
                    <a:cubicBezTo>
                      <a:pt x="2403" y="354211"/>
                      <a:pt x="67703" y="140513"/>
                      <a:pt x="93701" y="88932"/>
                    </a:cubicBezTo>
                    <a:cubicBezTo>
                      <a:pt x="94552" y="87231"/>
                      <a:pt x="96995" y="88147"/>
                      <a:pt x="96449" y="90000"/>
                    </a:cubicBezTo>
                    <a:cubicBezTo>
                      <a:pt x="80746" y="144025"/>
                      <a:pt x="60178" y="195650"/>
                      <a:pt x="49971" y="250547"/>
                    </a:cubicBezTo>
                    <a:cubicBezTo>
                      <a:pt x="71499" y="208802"/>
                      <a:pt x="98500" y="169892"/>
                      <a:pt x="130387" y="135366"/>
                    </a:cubicBezTo>
                    <a:cubicBezTo>
                      <a:pt x="204869" y="54690"/>
                      <a:pt x="304999" y="-5682"/>
                      <a:pt x="417410" y="425"/>
                    </a:cubicBezTo>
                    <a:cubicBezTo>
                      <a:pt x="419156" y="513"/>
                      <a:pt x="418806" y="3064"/>
                      <a:pt x="417127" y="3086"/>
                    </a:cubicBezTo>
                    <a:cubicBezTo>
                      <a:pt x="306156" y="4766"/>
                      <a:pt x="202251" y="73512"/>
                      <a:pt x="132109" y="155170"/>
                    </a:cubicBezTo>
                    <a:cubicBezTo>
                      <a:pt x="129296" y="158441"/>
                      <a:pt x="126591" y="161778"/>
                      <a:pt x="123865" y="165094"/>
                    </a:cubicBezTo>
                    <a:cubicBezTo>
                      <a:pt x="129012" y="161670"/>
                      <a:pt x="134137" y="158572"/>
                      <a:pt x="138522" y="155824"/>
                    </a:cubicBezTo>
                    <a:cubicBezTo>
                      <a:pt x="157910" y="143719"/>
                      <a:pt x="182099" y="138638"/>
                      <a:pt x="204628" y="136588"/>
                    </a:cubicBezTo>
                    <a:cubicBezTo>
                      <a:pt x="205937" y="136479"/>
                      <a:pt x="206613" y="138267"/>
                      <a:pt x="205327" y="138856"/>
                    </a:cubicBezTo>
                    <a:cubicBezTo>
                      <a:pt x="183843" y="148736"/>
                      <a:pt x="160266" y="151876"/>
                      <a:pt x="140572" y="165573"/>
                    </a:cubicBezTo>
                    <a:cubicBezTo>
                      <a:pt x="94181" y="197809"/>
                      <a:pt x="76623" y="226555"/>
                      <a:pt x="52610" y="278006"/>
                    </a:cubicBezTo>
                    <a:cubicBezTo>
                      <a:pt x="31781" y="322630"/>
                      <a:pt x="20680" y="368650"/>
                      <a:pt x="7485" y="415717"/>
                    </a:cubicBezTo>
                    <a:cubicBezTo>
                      <a:pt x="6220" y="420166"/>
                      <a:pt x="-171" y="418072"/>
                      <a:pt x="4" y="413928"/>
                    </a:cubicBezTo>
                    <a:lnTo>
                      <a:pt x="4" y="413928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00" name="Freeform: Shape 1799">
                <a:extLst>
                  <a:ext uri="{FF2B5EF4-FFF2-40B4-BE49-F238E27FC236}">
                    <a16:creationId xmlns:a16="http://schemas.microsoft.com/office/drawing/2014/main" id="{7FA546BB-F88C-4517-A5D2-4FF6FCF8895B}"/>
                  </a:ext>
                </a:extLst>
              </p:cNvPr>
              <p:cNvSpPr/>
              <p:nvPr/>
            </p:nvSpPr>
            <p:spPr>
              <a:xfrm>
                <a:off x="9921275" y="6336236"/>
                <a:ext cx="156891" cy="154687"/>
              </a:xfrm>
              <a:custGeom>
                <a:avLst/>
                <a:gdLst>
                  <a:gd name="connsiteX0" fmla="*/ 35584 w 156891"/>
                  <a:gd name="connsiteY0" fmla="*/ 5460 h 154687"/>
                  <a:gd name="connsiteX1" fmla="*/ 25616 w 156891"/>
                  <a:gd name="connsiteY1" fmla="*/ 54882 h 154687"/>
                  <a:gd name="connsiteX2" fmla="*/ 18310 w 156891"/>
                  <a:gd name="connsiteY2" fmla="*/ 57543 h 154687"/>
                  <a:gd name="connsiteX3" fmla="*/ 273 w 156891"/>
                  <a:gd name="connsiteY3" fmla="*/ 88797 h 154687"/>
                  <a:gd name="connsiteX4" fmla="*/ 29738 w 156891"/>
                  <a:gd name="connsiteY4" fmla="*/ 117151 h 154687"/>
                  <a:gd name="connsiteX5" fmla="*/ 40600 w 156891"/>
                  <a:gd name="connsiteY5" fmla="*/ 118394 h 154687"/>
                  <a:gd name="connsiteX6" fmla="*/ 42563 w 156891"/>
                  <a:gd name="connsiteY6" fmla="*/ 132745 h 154687"/>
                  <a:gd name="connsiteX7" fmla="*/ 71222 w 156891"/>
                  <a:gd name="connsiteY7" fmla="*/ 154686 h 154687"/>
                  <a:gd name="connsiteX8" fmla="*/ 103153 w 156891"/>
                  <a:gd name="connsiteY8" fmla="*/ 129124 h 154687"/>
                  <a:gd name="connsiteX9" fmla="*/ 103284 w 156891"/>
                  <a:gd name="connsiteY9" fmla="*/ 128732 h 154687"/>
                  <a:gd name="connsiteX10" fmla="*/ 111854 w 156891"/>
                  <a:gd name="connsiteY10" fmla="*/ 130804 h 154687"/>
                  <a:gd name="connsiteX11" fmla="*/ 156435 w 156891"/>
                  <a:gd name="connsiteY11" fmla="*/ 99310 h 154687"/>
                  <a:gd name="connsiteX12" fmla="*/ 134101 w 156891"/>
                  <a:gd name="connsiteY12" fmla="*/ 62014 h 154687"/>
                  <a:gd name="connsiteX13" fmla="*/ 139358 w 156891"/>
                  <a:gd name="connsiteY13" fmla="*/ 51109 h 154687"/>
                  <a:gd name="connsiteX14" fmla="*/ 115868 w 156891"/>
                  <a:gd name="connsiteY14" fmla="*/ 1861 h 154687"/>
                  <a:gd name="connsiteX15" fmla="*/ 81363 w 156891"/>
                  <a:gd name="connsiteY15" fmla="*/ 10236 h 154687"/>
                  <a:gd name="connsiteX16" fmla="*/ 35584 w 156891"/>
                  <a:gd name="connsiteY16" fmla="*/ 5460 h 154687"/>
                  <a:gd name="connsiteX17" fmla="*/ 35584 w 156891"/>
                  <a:gd name="connsiteY17" fmla="*/ 5460 h 15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6891" h="154687">
                    <a:moveTo>
                      <a:pt x="35584" y="5460"/>
                    </a:moveTo>
                    <a:cubicBezTo>
                      <a:pt x="17721" y="16692"/>
                      <a:pt x="16936" y="38110"/>
                      <a:pt x="25616" y="54882"/>
                    </a:cubicBezTo>
                    <a:cubicBezTo>
                      <a:pt x="23087" y="55536"/>
                      <a:pt x="20644" y="56409"/>
                      <a:pt x="18310" y="57543"/>
                    </a:cubicBezTo>
                    <a:cubicBezTo>
                      <a:pt x="6380" y="63366"/>
                      <a:pt x="-1603" y="75231"/>
                      <a:pt x="273" y="88797"/>
                    </a:cubicBezTo>
                    <a:cubicBezTo>
                      <a:pt x="2367" y="103977"/>
                      <a:pt x="15628" y="114097"/>
                      <a:pt x="29738" y="117151"/>
                    </a:cubicBezTo>
                    <a:cubicBezTo>
                      <a:pt x="33163" y="117892"/>
                      <a:pt x="36827" y="118307"/>
                      <a:pt x="40600" y="118394"/>
                    </a:cubicBezTo>
                    <a:cubicBezTo>
                      <a:pt x="40404" y="123301"/>
                      <a:pt x="41014" y="128209"/>
                      <a:pt x="42563" y="132745"/>
                    </a:cubicBezTo>
                    <a:cubicBezTo>
                      <a:pt x="46795" y="145330"/>
                      <a:pt x="57525" y="154795"/>
                      <a:pt x="71222" y="154686"/>
                    </a:cubicBezTo>
                    <a:cubicBezTo>
                      <a:pt x="86555" y="154577"/>
                      <a:pt x="98289" y="142734"/>
                      <a:pt x="103153" y="129124"/>
                    </a:cubicBezTo>
                    <a:lnTo>
                      <a:pt x="103284" y="128732"/>
                    </a:lnTo>
                    <a:cubicBezTo>
                      <a:pt x="105966" y="129713"/>
                      <a:pt x="108823" y="130411"/>
                      <a:pt x="111854" y="130804"/>
                    </a:cubicBezTo>
                    <a:cubicBezTo>
                      <a:pt x="131113" y="133247"/>
                      <a:pt x="153273" y="118939"/>
                      <a:pt x="156435" y="99310"/>
                    </a:cubicBezTo>
                    <a:cubicBezTo>
                      <a:pt x="159271" y="81687"/>
                      <a:pt x="148561" y="68426"/>
                      <a:pt x="134101" y="62014"/>
                    </a:cubicBezTo>
                    <a:cubicBezTo>
                      <a:pt x="136326" y="58786"/>
                      <a:pt x="138114" y="55166"/>
                      <a:pt x="139358" y="51109"/>
                    </a:cubicBezTo>
                    <a:cubicBezTo>
                      <a:pt x="145007" y="32548"/>
                      <a:pt x="134668" y="8295"/>
                      <a:pt x="115868" y="1861"/>
                    </a:cubicBezTo>
                    <a:cubicBezTo>
                      <a:pt x="102389" y="-2741"/>
                      <a:pt x="90219" y="1621"/>
                      <a:pt x="81363" y="10236"/>
                    </a:cubicBezTo>
                    <a:cubicBezTo>
                      <a:pt x="68758" y="29"/>
                      <a:pt x="49324" y="-3177"/>
                      <a:pt x="35584" y="5460"/>
                    </a:cubicBezTo>
                    <a:lnTo>
                      <a:pt x="35584" y="5460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801" name="Freeform: Shape 1800">
                <a:extLst>
                  <a:ext uri="{FF2B5EF4-FFF2-40B4-BE49-F238E27FC236}">
                    <a16:creationId xmlns:a16="http://schemas.microsoft.com/office/drawing/2014/main" id="{6D14A2E0-F789-411A-B2E7-C45588BEF4A4}"/>
                  </a:ext>
                </a:extLst>
              </p:cNvPr>
              <p:cNvSpPr/>
              <p:nvPr/>
            </p:nvSpPr>
            <p:spPr>
              <a:xfrm>
                <a:off x="9953951" y="6364083"/>
                <a:ext cx="103602" cy="102151"/>
              </a:xfrm>
              <a:custGeom>
                <a:avLst/>
                <a:gdLst>
                  <a:gd name="connsiteX0" fmla="*/ 23497 w 103602"/>
                  <a:gd name="connsiteY0" fmla="*/ 3590 h 102151"/>
                  <a:gd name="connsiteX1" fmla="*/ 16910 w 103602"/>
                  <a:gd name="connsiteY1" fmla="*/ 36218 h 102151"/>
                  <a:gd name="connsiteX2" fmla="*/ 12090 w 103602"/>
                  <a:gd name="connsiteY2" fmla="*/ 37963 h 102151"/>
                  <a:gd name="connsiteX3" fmla="*/ 181 w 103602"/>
                  <a:gd name="connsiteY3" fmla="*/ 58617 h 102151"/>
                  <a:gd name="connsiteX4" fmla="*/ 19636 w 103602"/>
                  <a:gd name="connsiteY4" fmla="*/ 77352 h 102151"/>
                  <a:gd name="connsiteX5" fmla="*/ 26812 w 103602"/>
                  <a:gd name="connsiteY5" fmla="*/ 78181 h 102151"/>
                  <a:gd name="connsiteX6" fmla="*/ 28098 w 103602"/>
                  <a:gd name="connsiteY6" fmla="*/ 87668 h 102151"/>
                  <a:gd name="connsiteX7" fmla="*/ 47030 w 103602"/>
                  <a:gd name="connsiteY7" fmla="*/ 102151 h 102151"/>
                  <a:gd name="connsiteX8" fmla="*/ 68121 w 103602"/>
                  <a:gd name="connsiteY8" fmla="*/ 85269 h 102151"/>
                  <a:gd name="connsiteX9" fmla="*/ 68208 w 103602"/>
                  <a:gd name="connsiteY9" fmla="*/ 85008 h 102151"/>
                  <a:gd name="connsiteX10" fmla="*/ 73879 w 103602"/>
                  <a:gd name="connsiteY10" fmla="*/ 86382 h 102151"/>
                  <a:gd name="connsiteX11" fmla="*/ 103300 w 103602"/>
                  <a:gd name="connsiteY11" fmla="*/ 65575 h 102151"/>
                  <a:gd name="connsiteX12" fmla="*/ 88557 w 103602"/>
                  <a:gd name="connsiteY12" fmla="*/ 40951 h 102151"/>
                  <a:gd name="connsiteX13" fmla="*/ 92025 w 103602"/>
                  <a:gd name="connsiteY13" fmla="*/ 33753 h 102151"/>
                  <a:gd name="connsiteX14" fmla="*/ 76495 w 103602"/>
                  <a:gd name="connsiteY14" fmla="*/ 1234 h 102151"/>
                  <a:gd name="connsiteX15" fmla="*/ 53726 w 103602"/>
                  <a:gd name="connsiteY15" fmla="*/ 6774 h 102151"/>
                  <a:gd name="connsiteX16" fmla="*/ 23497 w 103602"/>
                  <a:gd name="connsiteY16" fmla="*/ 3590 h 102151"/>
                  <a:gd name="connsiteX17" fmla="*/ 23497 w 103602"/>
                  <a:gd name="connsiteY17" fmla="*/ 3590 h 102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3602" h="102151">
                    <a:moveTo>
                      <a:pt x="23497" y="3590"/>
                    </a:moveTo>
                    <a:cubicBezTo>
                      <a:pt x="11697" y="11005"/>
                      <a:pt x="11195" y="25160"/>
                      <a:pt x="16910" y="36218"/>
                    </a:cubicBezTo>
                    <a:cubicBezTo>
                      <a:pt x="15230" y="36654"/>
                      <a:pt x="13616" y="37221"/>
                      <a:pt x="12090" y="37963"/>
                    </a:cubicBezTo>
                    <a:cubicBezTo>
                      <a:pt x="4217" y="41801"/>
                      <a:pt x="-1062" y="49653"/>
                      <a:pt x="181" y="58617"/>
                    </a:cubicBezTo>
                    <a:cubicBezTo>
                      <a:pt x="1578" y="68650"/>
                      <a:pt x="10323" y="75324"/>
                      <a:pt x="19636" y="77352"/>
                    </a:cubicBezTo>
                    <a:cubicBezTo>
                      <a:pt x="21905" y="77832"/>
                      <a:pt x="24325" y="78116"/>
                      <a:pt x="26812" y="78181"/>
                    </a:cubicBezTo>
                    <a:cubicBezTo>
                      <a:pt x="26681" y="81409"/>
                      <a:pt x="27095" y="84659"/>
                      <a:pt x="28098" y="87668"/>
                    </a:cubicBezTo>
                    <a:cubicBezTo>
                      <a:pt x="30891" y="95978"/>
                      <a:pt x="37979" y="102216"/>
                      <a:pt x="47030" y="102151"/>
                    </a:cubicBezTo>
                    <a:cubicBezTo>
                      <a:pt x="57150" y="102085"/>
                      <a:pt x="64914" y="94255"/>
                      <a:pt x="68121" y="85269"/>
                    </a:cubicBezTo>
                    <a:lnTo>
                      <a:pt x="68208" y="85008"/>
                    </a:lnTo>
                    <a:cubicBezTo>
                      <a:pt x="69975" y="85662"/>
                      <a:pt x="71872" y="86120"/>
                      <a:pt x="73879" y="86382"/>
                    </a:cubicBezTo>
                    <a:cubicBezTo>
                      <a:pt x="86594" y="87996"/>
                      <a:pt x="101229" y="78552"/>
                      <a:pt x="103300" y="65575"/>
                    </a:cubicBezTo>
                    <a:cubicBezTo>
                      <a:pt x="105177" y="53928"/>
                      <a:pt x="98089" y="45182"/>
                      <a:pt x="88557" y="40951"/>
                    </a:cubicBezTo>
                    <a:cubicBezTo>
                      <a:pt x="90018" y="38813"/>
                      <a:pt x="91217" y="36436"/>
                      <a:pt x="92025" y="33753"/>
                    </a:cubicBezTo>
                    <a:cubicBezTo>
                      <a:pt x="95754" y="21496"/>
                      <a:pt x="88928" y="5487"/>
                      <a:pt x="76495" y="1234"/>
                    </a:cubicBezTo>
                    <a:cubicBezTo>
                      <a:pt x="67597" y="-1819"/>
                      <a:pt x="59549" y="1081"/>
                      <a:pt x="53726" y="6774"/>
                    </a:cubicBezTo>
                    <a:cubicBezTo>
                      <a:pt x="45416" y="-9"/>
                      <a:pt x="32591" y="-2125"/>
                      <a:pt x="23497" y="3590"/>
                    </a:cubicBezTo>
                    <a:lnTo>
                      <a:pt x="23497" y="359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934A398-6B74-4F1E-BCC1-6356166F42E5}"/>
                </a:ext>
              </a:extLst>
            </p:cNvPr>
            <p:cNvSpPr/>
            <p:nvPr/>
          </p:nvSpPr>
          <p:spPr>
            <a:xfrm>
              <a:off x="9734297" y="6429013"/>
              <a:ext cx="197888" cy="200164"/>
            </a:xfrm>
            <a:custGeom>
              <a:avLst/>
              <a:gdLst>
                <a:gd name="connsiteX0" fmla="*/ 271 w 197888"/>
                <a:gd name="connsiteY0" fmla="*/ 97025 h 200164"/>
                <a:gd name="connsiteX1" fmla="*/ 48733 w 197888"/>
                <a:gd name="connsiteY1" fmla="*/ 70547 h 200164"/>
                <a:gd name="connsiteX2" fmla="*/ 47599 w 197888"/>
                <a:gd name="connsiteY2" fmla="*/ 67973 h 200164"/>
                <a:gd name="connsiteX3" fmla="*/ 75363 w 197888"/>
                <a:gd name="connsiteY3" fmla="*/ 77 h 200164"/>
                <a:gd name="connsiteX4" fmla="*/ 124459 w 197888"/>
                <a:gd name="connsiteY4" fmla="*/ 39663 h 200164"/>
                <a:gd name="connsiteX5" fmla="*/ 139988 w 197888"/>
                <a:gd name="connsiteY5" fmla="*/ 26468 h 200164"/>
                <a:gd name="connsiteX6" fmla="*/ 189148 w 197888"/>
                <a:gd name="connsiteY6" fmla="*/ 33731 h 200164"/>
                <a:gd name="connsiteX7" fmla="*/ 170086 w 197888"/>
                <a:gd name="connsiteY7" fmla="*/ 99991 h 200164"/>
                <a:gd name="connsiteX8" fmla="*/ 191701 w 197888"/>
                <a:gd name="connsiteY8" fmla="*/ 157854 h 200164"/>
                <a:gd name="connsiteX9" fmla="*/ 145092 w 197888"/>
                <a:gd name="connsiteY9" fmla="*/ 182652 h 200164"/>
                <a:gd name="connsiteX10" fmla="*/ 113968 w 197888"/>
                <a:gd name="connsiteY10" fmla="*/ 167145 h 200164"/>
                <a:gd name="connsiteX11" fmla="*/ 95298 w 197888"/>
                <a:gd name="connsiteY11" fmla="*/ 193732 h 200164"/>
                <a:gd name="connsiteX12" fmla="*/ 35734 w 197888"/>
                <a:gd name="connsiteY12" fmla="*/ 161387 h 200164"/>
                <a:gd name="connsiteX13" fmla="*/ 36192 w 197888"/>
                <a:gd name="connsiteY13" fmla="*/ 140078 h 200164"/>
                <a:gd name="connsiteX14" fmla="*/ 28167 w 197888"/>
                <a:gd name="connsiteY14" fmla="*/ 137548 h 200164"/>
                <a:gd name="connsiteX15" fmla="*/ 271 w 197888"/>
                <a:gd name="connsiteY15" fmla="*/ 97025 h 200164"/>
                <a:gd name="connsiteX16" fmla="*/ 271 w 197888"/>
                <a:gd name="connsiteY16" fmla="*/ 97025 h 200164"/>
                <a:gd name="connsiteX17" fmla="*/ 90674 w 197888"/>
                <a:gd name="connsiteY17" fmla="*/ 96240 h 200164"/>
                <a:gd name="connsiteX18" fmla="*/ 91831 w 197888"/>
                <a:gd name="connsiteY18" fmla="*/ 100624 h 200164"/>
                <a:gd name="connsiteX19" fmla="*/ 98308 w 197888"/>
                <a:gd name="connsiteY19" fmla="*/ 93862 h 200164"/>
                <a:gd name="connsiteX20" fmla="*/ 97675 w 197888"/>
                <a:gd name="connsiteY20" fmla="*/ 93993 h 200164"/>
                <a:gd name="connsiteX21" fmla="*/ 90674 w 197888"/>
                <a:gd name="connsiteY21" fmla="*/ 96240 h 200164"/>
                <a:gd name="connsiteX22" fmla="*/ 90674 w 197888"/>
                <a:gd name="connsiteY22" fmla="*/ 96240 h 200164"/>
                <a:gd name="connsiteX23" fmla="*/ 108668 w 197888"/>
                <a:gd name="connsiteY23" fmla="*/ 88955 h 200164"/>
                <a:gd name="connsiteX24" fmla="*/ 112965 w 197888"/>
                <a:gd name="connsiteY24" fmla="*/ 87908 h 200164"/>
                <a:gd name="connsiteX25" fmla="*/ 112485 w 197888"/>
                <a:gd name="connsiteY25" fmla="*/ 85334 h 200164"/>
                <a:gd name="connsiteX26" fmla="*/ 108668 w 197888"/>
                <a:gd name="connsiteY26" fmla="*/ 88955 h 200164"/>
                <a:gd name="connsiteX27" fmla="*/ 108668 w 197888"/>
                <a:gd name="connsiteY27" fmla="*/ 88955 h 20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7888" h="200164">
                  <a:moveTo>
                    <a:pt x="271" y="97025"/>
                  </a:moveTo>
                  <a:cubicBezTo>
                    <a:pt x="3368" y="74168"/>
                    <a:pt x="27316" y="66337"/>
                    <a:pt x="48733" y="70547"/>
                  </a:cubicBezTo>
                  <a:cubicBezTo>
                    <a:pt x="48319" y="69696"/>
                    <a:pt x="47948" y="68824"/>
                    <a:pt x="47599" y="67973"/>
                  </a:cubicBezTo>
                  <a:cubicBezTo>
                    <a:pt x="32921" y="35978"/>
                    <a:pt x="53313" y="1452"/>
                    <a:pt x="75363" y="77"/>
                  </a:cubicBezTo>
                  <a:cubicBezTo>
                    <a:pt x="96171" y="-1231"/>
                    <a:pt x="120228" y="14123"/>
                    <a:pt x="124459" y="39663"/>
                  </a:cubicBezTo>
                  <a:cubicBezTo>
                    <a:pt x="128778" y="34233"/>
                    <a:pt x="134055" y="29718"/>
                    <a:pt x="139988" y="26468"/>
                  </a:cubicBezTo>
                  <a:cubicBezTo>
                    <a:pt x="155212" y="18115"/>
                    <a:pt x="176825" y="18115"/>
                    <a:pt x="189148" y="33731"/>
                  </a:cubicBezTo>
                  <a:cubicBezTo>
                    <a:pt x="208647" y="58508"/>
                    <a:pt x="192529" y="85771"/>
                    <a:pt x="170086" y="99991"/>
                  </a:cubicBezTo>
                  <a:cubicBezTo>
                    <a:pt x="189934" y="112336"/>
                    <a:pt x="202671" y="132619"/>
                    <a:pt x="191701" y="157854"/>
                  </a:cubicBezTo>
                  <a:cubicBezTo>
                    <a:pt x="184067" y="175433"/>
                    <a:pt x="163587" y="184746"/>
                    <a:pt x="145092" y="182652"/>
                  </a:cubicBezTo>
                  <a:cubicBezTo>
                    <a:pt x="132921" y="181256"/>
                    <a:pt x="122496" y="175324"/>
                    <a:pt x="113968" y="167145"/>
                  </a:cubicBezTo>
                  <a:cubicBezTo>
                    <a:pt x="110587" y="175848"/>
                    <a:pt x="104589" y="184855"/>
                    <a:pt x="95298" y="193732"/>
                  </a:cubicBezTo>
                  <a:cubicBezTo>
                    <a:pt x="71700" y="211398"/>
                    <a:pt x="39093" y="190068"/>
                    <a:pt x="35734" y="161387"/>
                  </a:cubicBezTo>
                  <a:cubicBezTo>
                    <a:pt x="34404" y="153906"/>
                    <a:pt x="34710" y="146709"/>
                    <a:pt x="36192" y="140078"/>
                  </a:cubicBezTo>
                  <a:cubicBezTo>
                    <a:pt x="33466" y="139446"/>
                    <a:pt x="30783" y="138617"/>
                    <a:pt x="28167" y="137548"/>
                  </a:cubicBezTo>
                  <a:cubicBezTo>
                    <a:pt x="12288" y="131093"/>
                    <a:pt x="-2172" y="115084"/>
                    <a:pt x="271" y="97025"/>
                  </a:cubicBezTo>
                  <a:lnTo>
                    <a:pt x="271" y="97025"/>
                  </a:lnTo>
                  <a:close/>
                  <a:moveTo>
                    <a:pt x="90674" y="96240"/>
                  </a:moveTo>
                  <a:cubicBezTo>
                    <a:pt x="91198" y="97657"/>
                    <a:pt x="91569" y="99118"/>
                    <a:pt x="91831" y="100624"/>
                  </a:cubicBezTo>
                  <a:cubicBezTo>
                    <a:pt x="93510" y="97962"/>
                    <a:pt x="95713" y="95716"/>
                    <a:pt x="98308" y="93862"/>
                  </a:cubicBezTo>
                  <a:lnTo>
                    <a:pt x="97675" y="93993"/>
                  </a:lnTo>
                  <a:cubicBezTo>
                    <a:pt x="95494" y="94996"/>
                    <a:pt x="93161" y="95760"/>
                    <a:pt x="90674" y="96240"/>
                  </a:cubicBezTo>
                  <a:lnTo>
                    <a:pt x="90674" y="96240"/>
                  </a:lnTo>
                  <a:close/>
                  <a:moveTo>
                    <a:pt x="108668" y="88955"/>
                  </a:moveTo>
                  <a:cubicBezTo>
                    <a:pt x="110064" y="88540"/>
                    <a:pt x="111482" y="88191"/>
                    <a:pt x="112965" y="87908"/>
                  </a:cubicBezTo>
                  <a:cubicBezTo>
                    <a:pt x="112790" y="87079"/>
                    <a:pt x="112638" y="86207"/>
                    <a:pt x="112485" y="85334"/>
                  </a:cubicBezTo>
                  <a:cubicBezTo>
                    <a:pt x="111307" y="86708"/>
                    <a:pt x="110020" y="87908"/>
                    <a:pt x="108668" y="88955"/>
                  </a:cubicBezTo>
                  <a:lnTo>
                    <a:pt x="108668" y="8895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FD2654A6-828D-4FF7-80FB-57022419A7F1}"/>
                </a:ext>
              </a:extLst>
            </p:cNvPr>
            <p:cNvSpPr/>
            <p:nvPr/>
          </p:nvSpPr>
          <p:spPr>
            <a:xfrm>
              <a:off x="9770203" y="6462911"/>
              <a:ext cx="128018" cy="129511"/>
            </a:xfrm>
            <a:custGeom>
              <a:avLst/>
              <a:gdLst>
                <a:gd name="connsiteX0" fmla="*/ 177 w 128018"/>
                <a:gd name="connsiteY0" fmla="*/ 62777 h 129511"/>
                <a:gd name="connsiteX1" fmla="*/ 31540 w 128018"/>
                <a:gd name="connsiteY1" fmla="*/ 45656 h 129511"/>
                <a:gd name="connsiteX2" fmla="*/ 30821 w 128018"/>
                <a:gd name="connsiteY2" fmla="*/ 43998 h 129511"/>
                <a:gd name="connsiteX3" fmla="*/ 48770 w 128018"/>
                <a:gd name="connsiteY3" fmla="*/ 51 h 129511"/>
                <a:gd name="connsiteX4" fmla="*/ 80526 w 128018"/>
                <a:gd name="connsiteY4" fmla="*/ 25656 h 129511"/>
                <a:gd name="connsiteX5" fmla="*/ 90559 w 128018"/>
                <a:gd name="connsiteY5" fmla="*/ 17106 h 129511"/>
                <a:gd name="connsiteX6" fmla="*/ 122359 w 128018"/>
                <a:gd name="connsiteY6" fmla="*/ 21817 h 129511"/>
                <a:gd name="connsiteX7" fmla="*/ 110036 w 128018"/>
                <a:gd name="connsiteY7" fmla="*/ 64697 h 129511"/>
                <a:gd name="connsiteX8" fmla="*/ 124016 w 128018"/>
                <a:gd name="connsiteY8" fmla="*/ 102145 h 129511"/>
                <a:gd name="connsiteX9" fmla="*/ 93875 w 128018"/>
                <a:gd name="connsiteY9" fmla="*/ 118176 h 129511"/>
                <a:gd name="connsiteX10" fmla="*/ 73744 w 128018"/>
                <a:gd name="connsiteY10" fmla="*/ 108143 h 129511"/>
                <a:gd name="connsiteX11" fmla="*/ 61661 w 128018"/>
                <a:gd name="connsiteY11" fmla="*/ 125351 h 129511"/>
                <a:gd name="connsiteX12" fmla="*/ 23122 w 128018"/>
                <a:gd name="connsiteY12" fmla="*/ 104413 h 129511"/>
                <a:gd name="connsiteX13" fmla="*/ 23426 w 128018"/>
                <a:gd name="connsiteY13" fmla="*/ 90629 h 129511"/>
                <a:gd name="connsiteX14" fmla="*/ 18236 w 128018"/>
                <a:gd name="connsiteY14" fmla="*/ 88993 h 129511"/>
                <a:gd name="connsiteX15" fmla="*/ 177 w 128018"/>
                <a:gd name="connsiteY15" fmla="*/ 62777 h 129511"/>
                <a:gd name="connsiteX16" fmla="*/ 177 w 128018"/>
                <a:gd name="connsiteY16" fmla="*/ 62777 h 129511"/>
                <a:gd name="connsiteX17" fmla="*/ 58672 w 128018"/>
                <a:gd name="connsiteY17" fmla="*/ 62276 h 129511"/>
                <a:gd name="connsiteX18" fmla="*/ 59414 w 128018"/>
                <a:gd name="connsiteY18" fmla="*/ 65111 h 129511"/>
                <a:gd name="connsiteX19" fmla="*/ 63602 w 128018"/>
                <a:gd name="connsiteY19" fmla="*/ 60727 h 129511"/>
                <a:gd name="connsiteX20" fmla="*/ 63188 w 128018"/>
                <a:gd name="connsiteY20" fmla="*/ 60814 h 129511"/>
                <a:gd name="connsiteX21" fmla="*/ 58672 w 128018"/>
                <a:gd name="connsiteY21" fmla="*/ 62276 h 129511"/>
                <a:gd name="connsiteX22" fmla="*/ 58672 w 128018"/>
                <a:gd name="connsiteY22" fmla="*/ 62276 h 129511"/>
                <a:gd name="connsiteX23" fmla="*/ 70319 w 128018"/>
                <a:gd name="connsiteY23" fmla="*/ 57564 h 129511"/>
                <a:gd name="connsiteX24" fmla="*/ 73111 w 128018"/>
                <a:gd name="connsiteY24" fmla="*/ 56889 h 129511"/>
                <a:gd name="connsiteX25" fmla="*/ 72805 w 128018"/>
                <a:gd name="connsiteY25" fmla="*/ 55231 h 129511"/>
                <a:gd name="connsiteX26" fmla="*/ 70319 w 128018"/>
                <a:gd name="connsiteY26" fmla="*/ 57564 h 129511"/>
                <a:gd name="connsiteX27" fmla="*/ 70319 w 128018"/>
                <a:gd name="connsiteY27" fmla="*/ 57564 h 129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018" h="129511">
                  <a:moveTo>
                    <a:pt x="177" y="62777"/>
                  </a:moveTo>
                  <a:cubicBezTo>
                    <a:pt x="2184" y="47990"/>
                    <a:pt x="17691" y="42930"/>
                    <a:pt x="31540" y="45656"/>
                  </a:cubicBezTo>
                  <a:cubicBezTo>
                    <a:pt x="31278" y="45111"/>
                    <a:pt x="31039" y="44544"/>
                    <a:pt x="30821" y="43998"/>
                  </a:cubicBezTo>
                  <a:cubicBezTo>
                    <a:pt x="21311" y="23300"/>
                    <a:pt x="34529" y="967"/>
                    <a:pt x="48770" y="51"/>
                  </a:cubicBezTo>
                  <a:cubicBezTo>
                    <a:pt x="62227" y="-800"/>
                    <a:pt x="77800" y="9146"/>
                    <a:pt x="80526" y="25656"/>
                  </a:cubicBezTo>
                  <a:cubicBezTo>
                    <a:pt x="83319" y="22144"/>
                    <a:pt x="86720" y="19222"/>
                    <a:pt x="90559" y="17106"/>
                  </a:cubicBezTo>
                  <a:cubicBezTo>
                    <a:pt x="100395" y="11697"/>
                    <a:pt x="114399" y="11697"/>
                    <a:pt x="122359" y="21817"/>
                  </a:cubicBezTo>
                  <a:cubicBezTo>
                    <a:pt x="134987" y="37848"/>
                    <a:pt x="124540" y="55493"/>
                    <a:pt x="110036" y="64697"/>
                  </a:cubicBezTo>
                  <a:cubicBezTo>
                    <a:pt x="122882" y="72679"/>
                    <a:pt x="131105" y="85809"/>
                    <a:pt x="124016" y="102145"/>
                  </a:cubicBezTo>
                  <a:cubicBezTo>
                    <a:pt x="119088" y="113508"/>
                    <a:pt x="105827" y="119550"/>
                    <a:pt x="93875" y="118176"/>
                  </a:cubicBezTo>
                  <a:cubicBezTo>
                    <a:pt x="86001" y="117281"/>
                    <a:pt x="79240" y="113421"/>
                    <a:pt x="73744" y="108143"/>
                  </a:cubicBezTo>
                  <a:cubicBezTo>
                    <a:pt x="71563" y="113770"/>
                    <a:pt x="67680" y="119593"/>
                    <a:pt x="61661" y="125351"/>
                  </a:cubicBezTo>
                  <a:cubicBezTo>
                    <a:pt x="46393" y="136780"/>
                    <a:pt x="25303" y="122974"/>
                    <a:pt x="23122" y="104413"/>
                  </a:cubicBezTo>
                  <a:cubicBezTo>
                    <a:pt x="22271" y="99571"/>
                    <a:pt x="22467" y="94926"/>
                    <a:pt x="23426" y="90629"/>
                  </a:cubicBezTo>
                  <a:cubicBezTo>
                    <a:pt x="21661" y="90215"/>
                    <a:pt x="19938" y="89669"/>
                    <a:pt x="18236" y="88993"/>
                  </a:cubicBezTo>
                  <a:cubicBezTo>
                    <a:pt x="7963" y="84806"/>
                    <a:pt x="-1415" y="74468"/>
                    <a:pt x="177" y="62777"/>
                  </a:cubicBezTo>
                  <a:lnTo>
                    <a:pt x="177" y="62777"/>
                  </a:lnTo>
                  <a:close/>
                  <a:moveTo>
                    <a:pt x="58672" y="62276"/>
                  </a:moveTo>
                  <a:cubicBezTo>
                    <a:pt x="58999" y="63213"/>
                    <a:pt x="59261" y="64151"/>
                    <a:pt x="59414" y="65111"/>
                  </a:cubicBezTo>
                  <a:cubicBezTo>
                    <a:pt x="60504" y="63388"/>
                    <a:pt x="61923" y="61948"/>
                    <a:pt x="63602" y="60727"/>
                  </a:cubicBezTo>
                  <a:lnTo>
                    <a:pt x="63188" y="60814"/>
                  </a:lnTo>
                  <a:cubicBezTo>
                    <a:pt x="61792" y="61469"/>
                    <a:pt x="60265" y="61948"/>
                    <a:pt x="58672" y="62276"/>
                  </a:cubicBezTo>
                  <a:lnTo>
                    <a:pt x="58672" y="62276"/>
                  </a:lnTo>
                  <a:close/>
                  <a:moveTo>
                    <a:pt x="70319" y="57564"/>
                  </a:moveTo>
                  <a:cubicBezTo>
                    <a:pt x="71213" y="57303"/>
                    <a:pt x="72152" y="57063"/>
                    <a:pt x="73111" y="56889"/>
                  </a:cubicBezTo>
                  <a:cubicBezTo>
                    <a:pt x="73003" y="56343"/>
                    <a:pt x="72893" y="55798"/>
                    <a:pt x="72805" y="55231"/>
                  </a:cubicBezTo>
                  <a:cubicBezTo>
                    <a:pt x="72021" y="56082"/>
                    <a:pt x="71170" y="56867"/>
                    <a:pt x="70319" y="57564"/>
                  </a:cubicBezTo>
                  <a:lnTo>
                    <a:pt x="70319" y="5756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74D52FE0-C308-408B-89D5-DE15EA13FD1B}"/>
                </a:ext>
              </a:extLst>
            </p:cNvPr>
            <p:cNvSpPr/>
            <p:nvPr/>
          </p:nvSpPr>
          <p:spPr>
            <a:xfrm>
              <a:off x="9801884" y="6500217"/>
              <a:ext cx="75986" cy="71406"/>
            </a:xfrm>
            <a:custGeom>
              <a:avLst/>
              <a:gdLst>
                <a:gd name="connsiteX0" fmla="*/ 10982 w 75986"/>
                <a:gd name="connsiteY0" fmla="*/ 7871 h 71406"/>
                <a:gd name="connsiteX1" fmla="*/ 43872 w 75986"/>
                <a:gd name="connsiteY1" fmla="*/ 1546 h 71406"/>
                <a:gd name="connsiteX2" fmla="*/ 67253 w 75986"/>
                <a:gd name="connsiteY2" fmla="*/ 16595 h 71406"/>
                <a:gd name="connsiteX3" fmla="*/ 69434 w 75986"/>
                <a:gd name="connsiteY3" fmla="*/ 57795 h 71406"/>
                <a:gd name="connsiteX4" fmla="*/ 41713 w 75986"/>
                <a:gd name="connsiteY4" fmla="*/ 70663 h 71406"/>
                <a:gd name="connsiteX5" fmla="*/ 5420 w 75986"/>
                <a:gd name="connsiteY5" fmla="*/ 53302 h 71406"/>
                <a:gd name="connsiteX6" fmla="*/ 10982 w 75986"/>
                <a:gd name="connsiteY6" fmla="*/ 7871 h 71406"/>
                <a:gd name="connsiteX7" fmla="*/ 10982 w 75986"/>
                <a:gd name="connsiteY7" fmla="*/ 7871 h 7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86" h="71406">
                  <a:moveTo>
                    <a:pt x="10982" y="7871"/>
                  </a:moveTo>
                  <a:cubicBezTo>
                    <a:pt x="20687" y="-264"/>
                    <a:pt x="32749" y="-1551"/>
                    <a:pt x="43872" y="1546"/>
                  </a:cubicBezTo>
                  <a:cubicBezTo>
                    <a:pt x="53163" y="2637"/>
                    <a:pt x="61975" y="7784"/>
                    <a:pt x="67253" y="16595"/>
                  </a:cubicBezTo>
                  <a:cubicBezTo>
                    <a:pt x="76740" y="27915"/>
                    <a:pt x="79968" y="43400"/>
                    <a:pt x="69434" y="57795"/>
                  </a:cubicBezTo>
                  <a:cubicBezTo>
                    <a:pt x="62803" y="66846"/>
                    <a:pt x="52226" y="71121"/>
                    <a:pt x="41713" y="70663"/>
                  </a:cubicBezTo>
                  <a:cubicBezTo>
                    <a:pt x="27536" y="73782"/>
                    <a:pt x="13251" y="66912"/>
                    <a:pt x="5420" y="53302"/>
                  </a:cubicBezTo>
                  <a:cubicBezTo>
                    <a:pt x="-2759" y="39103"/>
                    <a:pt x="-2279" y="18972"/>
                    <a:pt x="10982" y="7871"/>
                  </a:cubicBezTo>
                  <a:lnTo>
                    <a:pt x="10982" y="7871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AF1A9D-50B2-48E0-978F-ADF5DF2BFF88}"/>
                </a:ext>
              </a:extLst>
            </p:cNvPr>
            <p:cNvSpPr/>
            <p:nvPr/>
          </p:nvSpPr>
          <p:spPr>
            <a:xfrm>
              <a:off x="9825254" y="6525734"/>
              <a:ext cx="28748" cy="28873"/>
            </a:xfrm>
            <a:custGeom>
              <a:avLst/>
              <a:gdLst>
                <a:gd name="connsiteX0" fmla="*/ 12040 w 28748"/>
                <a:gd name="connsiteY0" fmla="*/ 173 h 28873"/>
                <a:gd name="connsiteX1" fmla="*/ 28638 w 28748"/>
                <a:gd name="connsiteY1" fmla="*/ 12103 h 28873"/>
                <a:gd name="connsiteX2" fmla="*/ 16708 w 28748"/>
                <a:gd name="connsiteY2" fmla="*/ 28701 h 28873"/>
                <a:gd name="connsiteX3" fmla="*/ 110 w 28748"/>
                <a:gd name="connsiteY3" fmla="*/ 16770 h 28873"/>
                <a:gd name="connsiteX4" fmla="*/ 12040 w 28748"/>
                <a:gd name="connsiteY4" fmla="*/ 173 h 28873"/>
                <a:gd name="connsiteX5" fmla="*/ 12040 w 28748"/>
                <a:gd name="connsiteY5" fmla="*/ 173 h 2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48" h="28873">
                  <a:moveTo>
                    <a:pt x="12040" y="173"/>
                  </a:moveTo>
                  <a:cubicBezTo>
                    <a:pt x="19500" y="-1048"/>
                    <a:pt x="27722" y="4339"/>
                    <a:pt x="28638" y="12103"/>
                  </a:cubicBezTo>
                  <a:cubicBezTo>
                    <a:pt x="29554" y="19889"/>
                    <a:pt x="24712" y="27392"/>
                    <a:pt x="16708" y="28701"/>
                  </a:cubicBezTo>
                  <a:cubicBezTo>
                    <a:pt x="9249" y="29922"/>
                    <a:pt x="1026" y="24535"/>
                    <a:pt x="110" y="16770"/>
                  </a:cubicBezTo>
                  <a:cubicBezTo>
                    <a:pt x="-806" y="8984"/>
                    <a:pt x="4058" y="1481"/>
                    <a:pt x="12040" y="173"/>
                  </a:cubicBezTo>
                  <a:lnTo>
                    <a:pt x="12040" y="173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9AF3357-CB74-4D95-B8B0-2176EB6A557E}"/>
                </a:ext>
              </a:extLst>
            </p:cNvPr>
            <p:cNvSpPr/>
            <p:nvPr/>
          </p:nvSpPr>
          <p:spPr>
            <a:xfrm>
              <a:off x="9573118" y="6376305"/>
              <a:ext cx="170851" cy="172784"/>
            </a:xfrm>
            <a:custGeom>
              <a:avLst/>
              <a:gdLst>
                <a:gd name="connsiteX0" fmla="*/ 84699 w 170851"/>
                <a:gd name="connsiteY0" fmla="*/ 4 h 172784"/>
                <a:gd name="connsiteX1" fmla="*/ 123760 w 170851"/>
                <a:gd name="connsiteY1" fmla="*/ 39982 h 172784"/>
                <a:gd name="connsiteX2" fmla="*/ 132158 w 170851"/>
                <a:gd name="connsiteY2" fmla="*/ 38063 h 172784"/>
                <a:gd name="connsiteX3" fmla="*/ 167774 w 170851"/>
                <a:gd name="connsiteY3" fmla="*/ 56275 h 172784"/>
                <a:gd name="connsiteX4" fmla="*/ 157458 w 170851"/>
                <a:gd name="connsiteY4" fmla="*/ 100419 h 172784"/>
                <a:gd name="connsiteX5" fmla="*/ 148101 w 170851"/>
                <a:gd name="connsiteY5" fmla="*/ 108118 h 172784"/>
                <a:gd name="connsiteX6" fmla="*/ 154950 w 170851"/>
                <a:gd name="connsiteY6" fmla="*/ 122666 h 172784"/>
                <a:gd name="connsiteX7" fmla="*/ 141514 w 170851"/>
                <a:gd name="connsiteY7" fmla="*/ 160354 h 172784"/>
                <a:gd name="connsiteX8" fmla="*/ 96389 w 170851"/>
                <a:gd name="connsiteY8" fmla="*/ 155839 h 172784"/>
                <a:gd name="connsiteX9" fmla="*/ 96039 w 170851"/>
                <a:gd name="connsiteY9" fmla="*/ 155556 h 172784"/>
                <a:gd name="connsiteX10" fmla="*/ 89322 w 170851"/>
                <a:gd name="connsiteY10" fmla="*/ 162644 h 172784"/>
                <a:gd name="connsiteX11" fmla="*/ 28864 w 170851"/>
                <a:gd name="connsiteY11" fmla="*/ 160201 h 172784"/>
                <a:gd name="connsiteX12" fmla="*/ 27162 w 170851"/>
                <a:gd name="connsiteY12" fmla="*/ 112022 h 172784"/>
                <a:gd name="connsiteX13" fmla="*/ 15690 w 170851"/>
                <a:gd name="connsiteY13" fmla="*/ 105043 h 172784"/>
                <a:gd name="connsiteX14" fmla="*/ 7860 w 170851"/>
                <a:gd name="connsiteY14" fmla="*/ 45064 h 172784"/>
                <a:gd name="connsiteX15" fmla="*/ 45003 w 170851"/>
                <a:gd name="connsiteY15" fmla="*/ 32065 h 172784"/>
                <a:gd name="connsiteX16" fmla="*/ 84699 w 170851"/>
                <a:gd name="connsiteY16" fmla="*/ 4 h 172784"/>
                <a:gd name="connsiteX17" fmla="*/ 84699 w 170851"/>
                <a:gd name="connsiteY17" fmla="*/ 4 h 17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0851" h="172784">
                  <a:moveTo>
                    <a:pt x="84699" y="4"/>
                  </a:moveTo>
                  <a:cubicBezTo>
                    <a:pt x="108101" y="-323"/>
                    <a:pt x="121710" y="19154"/>
                    <a:pt x="123760" y="39982"/>
                  </a:cubicBezTo>
                  <a:cubicBezTo>
                    <a:pt x="126509" y="39067"/>
                    <a:pt x="129323" y="38412"/>
                    <a:pt x="132158" y="38063"/>
                  </a:cubicBezTo>
                  <a:cubicBezTo>
                    <a:pt x="146749" y="36297"/>
                    <a:pt x="161362" y="42512"/>
                    <a:pt x="167774" y="56275"/>
                  </a:cubicBezTo>
                  <a:cubicBezTo>
                    <a:pt x="174971" y="71673"/>
                    <a:pt x="168734" y="89078"/>
                    <a:pt x="157458" y="100419"/>
                  </a:cubicBezTo>
                  <a:cubicBezTo>
                    <a:pt x="154709" y="103167"/>
                    <a:pt x="151547" y="105784"/>
                    <a:pt x="148101" y="108118"/>
                  </a:cubicBezTo>
                  <a:cubicBezTo>
                    <a:pt x="151242" y="112546"/>
                    <a:pt x="153619" y="117497"/>
                    <a:pt x="154950" y="122666"/>
                  </a:cubicBezTo>
                  <a:cubicBezTo>
                    <a:pt x="158592" y="136908"/>
                    <a:pt x="154317" y="152197"/>
                    <a:pt x="141514" y="160354"/>
                  </a:cubicBezTo>
                  <a:cubicBezTo>
                    <a:pt x="127185" y="169492"/>
                    <a:pt x="109126" y="165545"/>
                    <a:pt x="96389" y="155839"/>
                  </a:cubicBezTo>
                  <a:lnTo>
                    <a:pt x="96039" y="155556"/>
                  </a:lnTo>
                  <a:cubicBezTo>
                    <a:pt x="94142" y="158086"/>
                    <a:pt x="91896" y="160463"/>
                    <a:pt x="89322" y="162644"/>
                  </a:cubicBezTo>
                  <a:cubicBezTo>
                    <a:pt x="72877" y="176516"/>
                    <a:pt x="43651" y="176581"/>
                    <a:pt x="28864" y="160201"/>
                  </a:cubicBezTo>
                  <a:cubicBezTo>
                    <a:pt x="15581" y="145501"/>
                    <a:pt x="17566" y="126722"/>
                    <a:pt x="27162" y="112022"/>
                  </a:cubicBezTo>
                  <a:cubicBezTo>
                    <a:pt x="23149" y="110365"/>
                    <a:pt x="19289" y="108075"/>
                    <a:pt x="15690" y="105043"/>
                  </a:cubicBezTo>
                  <a:cubicBezTo>
                    <a:pt x="-755" y="91193"/>
                    <a:pt x="-5749" y="62382"/>
                    <a:pt x="7860" y="45064"/>
                  </a:cubicBezTo>
                  <a:cubicBezTo>
                    <a:pt x="17609" y="32654"/>
                    <a:pt x="31590" y="29361"/>
                    <a:pt x="45003" y="32065"/>
                  </a:cubicBezTo>
                  <a:cubicBezTo>
                    <a:pt x="50565" y="14966"/>
                    <a:pt x="66705" y="266"/>
                    <a:pt x="84699" y="4"/>
                  </a:cubicBezTo>
                  <a:lnTo>
                    <a:pt x="84699" y="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68DB449B-5864-413E-965E-CDC4F6A5EA3F}"/>
                </a:ext>
              </a:extLst>
            </p:cNvPr>
            <p:cNvSpPr/>
            <p:nvPr/>
          </p:nvSpPr>
          <p:spPr>
            <a:xfrm>
              <a:off x="9598383" y="6412883"/>
              <a:ext cx="112829" cy="114049"/>
            </a:xfrm>
            <a:custGeom>
              <a:avLst/>
              <a:gdLst>
                <a:gd name="connsiteX0" fmla="*/ 55922 w 112829"/>
                <a:gd name="connsiteY0" fmla="*/ 3 h 114049"/>
                <a:gd name="connsiteX1" fmla="*/ 81724 w 112829"/>
                <a:gd name="connsiteY1" fmla="*/ 26393 h 114049"/>
                <a:gd name="connsiteX2" fmla="*/ 87264 w 112829"/>
                <a:gd name="connsiteY2" fmla="*/ 25107 h 114049"/>
                <a:gd name="connsiteX3" fmla="*/ 110797 w 112829"/>
                <a:gd name="connsiteY3" fmla="*/ 37124 h 114049"/>
                <a:gd name="connsiteX4" fmla="*/ 103971 w 112829"/>
                <a:gd name="connsiteY4" fmla="*/ 66285 h 114049"/>
                <a:gd name="connsiteX5" fmla="*/ 97798 w 112829"/>
                <a:gd name="connsiteY5" fmla="*/ 71366 h 114049"/>
                <a:gd name="connsiteX6" fmla="*/ 102312 w 112829"/>
                <a:gd name="connsiteY6" fmla="*/ 80963 h 114049"/>
                <a:gd name="connsiteX7" fmla="*/ 93436 w 112829"/>
                <a:gd name="connsiteY7" fmla="*/ 105849 h 114049"/>
                <a:gd name="connsiteX8" fmla="*/ 63643 w 112829"/>
                <a:gd name="connsiteY8" fmla="*/ 102861 h 114049"/>
                <a:gd name="connsiteX9" fmla="*/ 63403 w 112829"/>
                <a:gd name="connsiteY9" fmla="*/ 102664 h 114049"/>
                <a:gd name="connsiteX10" fmla="*/ 58954 w 112829"/>
                <a:gd name="connsiteY10" fmla="*/ 107353 h 114049"/>
                <a:gd name="connsiteX11" fmla="*/ 19041 w 112829"/>
                <a:gd name="connsiteY11" fmla="*/ 105739 h 114049"/>
                <a:gd name="connsiteX12" fmla="*/ 17928 w 112829"/>
                <a:gd name="connsiteY12" fmla="*/ 73918 h 114049"/>
                <a:gd name="connsiteX13" fmla="*/ 10361 w 112829"/>
                <a:gd name="connsiteY13" fmla="*/ 69316 h 114049"/>
                <a:gd name="connsiteX14" fmla="*/ 5191 w 112829"/>
                <a:gd name="connsiteY14" fmla="*/ 29708 h 114049"/>
                <a:gd name="connsiteX15" fmla="*/ 29728 w 112829"/>
                <a:gd name="connsiteY15" fmla="*/ 21115 h 114049"/>
                <a:gd name="connsiteX16" fmla="*/ 55922 w 112829"/>
                <a:gd name="connsiteY16" fmla="*/ 3 h 114049"/>
                <a:gd name="connsiteX17" fmla="*/ 55922 w 112829"/>
                <a:gd name="connsiteY17" fmla="*/ 3 h 114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829" h="114049">
                  <a:moveTo>
                    <a:pt x="55922" y="3"/>
                  </a:moveTo>
                  <a:cubicBezTo>
                    <a:pt x="71386" y="-215"/>
                    <a:pt x="80371" y="12631"/>
                    <a:pt x="81724" y="26393"/>
                  </a:cubicBezTo>
                  <a:cubicBezTo>
                    <a:pt x="83534" y="25782"/>
                    <a:pt x="85388" y="25346"/>
                    <a:pt x="87264" y="25107"/>
                  </a:cubicBezTo>
                  <a:cubicBezTo>
                    <a:pt x="96904" y="23929"/>
                    <a:pt x="106544" y="28051"/>
                    <a:pt x="110797" y="37124"/>
                  </a:cubicBezTo>
                  <a:cubicBezTo>
                    <a:pt x="115552" y="47287"/>
                    <a:pt x="111430" y="58782"/>
                    <a:pt x="103971" y="66285"/>
                  </a:cubicBezTo>
                  <a:cubicBezTo>
                    <a:pt x="102160" y="68117"/>
                    <a:pt x="100066" y="69818"/>
                    <a:pt x="97798" y="71366"/>
                  </a:cubicBezTo>
                  <a:cubicBezTo>
                    <a:pt x="99869" y="74289"/>
                    <a:pt x="101440" y="77560"/>
                    <a:pt x="102312" y="80963"/>
                  </a:cubicBezTo>
                  <a:cubicBezTo>
                    <a:pt x="104712" y="90363"/>
                    <a:pt x="101898" y="100461"/>
                    <a:pt x="93436" y="105849"/>
                  </a:cubicBezTo>
                  <a:cubicBezTo>
                    <a:pt x="83971" y="111890"/>
                    <a:pt x="72040" y="109273"/>
                    <a:pt x="63643" y="102861"/>
                  </a:cubicBezTo>
                  <a:lnTo>
                    <a:pt x="63403" y="102664"/>
                  </a:lnTo>
                  <a:cubicBezTo>
                    <a:pt x="62138" y="104344"/>
                    <a:pt x="60677" y="105914"/>
                    <a:pt x="58954" y="107353"/>
                  </a:cubicBezTo>
                  <a:cubicBezTo>
                    <a:pt x="48092" y="116514"/>
                    <a:pt x="28790" y="116557"/>
                    <a:pt x="19041" y="105739"/>
                  </a:cubicBezTo>
                  <a:cubicBezTo>
                    <a:pt x="10273" y="96034"/>
                    <a:pt x="11581" y="83624"/>
                    <a:pt x="17928" y="73918"/>
                  </a:cubicBezTo>
                  <a:cubicBezTo>
                    <a:pt x="15268" y="72828"/>
                    <a:pt x="12738" y="71323"/>
                    <a:pt x="10361" y="69316"/>
                  </a:cubicBezTo>
                  <a:cubicBezTo>
                    <a:pt x="-502" y="60177"/>
                    <a:pt x="-3795" y="41137"/>
                    <a:pt x="5191" y="29708"/>
                  </a:cubicBezTo>
                  <a:cubicBezTo>
                    <a:pt x="11647" y="21508"/>
                    <a:pt x="20851" y="19349"/>
                    <a:pt x="29728" y="21115"/>
                  </a:cubicBezTo>
                  <a:cubicBezTo>
                    <a:pt x="33391" y="9883"/>
                    <a:pt x="44036" y="177"/>
                    <a:pt x="55922" y="3"/>
                  </a:cubicBezTo>
                  <a:lnTo>
                    <a:pt x="55922" y="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1A50ADB-330C-44E8-8D8C-2534A5596943}"/>
                </a:ext>
              </a:extLst>
            </p:cNvPr>
            <p:cNvSpPr/>
            <p:nvPr/>
          </p:nvSpPr>
          <p:spPr>
            <a:xfrm>
              <a:off x="9619654" y="6439636"/>
              <a:ext cx="67257" cy="66531"/>
            </a:xfrm>
            <a:custGeom>
              <a:avLst/>
              <a:gdLst>
                <a:gd name="connsiteX0" fmla="*/ 2110 w 67257"/>
                <a:gd name="connsiteY0" fmla="*/ 17699 h 66531"/>
                <a:gd name="connsiteX1" fmla="*/ 67083 w 67257"/>
                <a:gd name="connsiteY1" fmla="*/ 38702 h 66531"/>
                <a:gd name="connsiteX2" fmla="*/ 8434 w 67257"/>
                <a:gd name="connsiteY2" fmla="*/ 53948 h 66531"/>
                <a:gd name="connsiteX3" fmla="*/ 2110 w 67257"/>
                <a:gd name="connsiteY3" fmla="*/ 17699 h 66531"/>
                <a:gd name="connsiteX4" fmla="*/ 2110 w 67257"/>
                <a:gd name="connsiteY4" fmla="*/ 17699 h 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57" h="66531">
                  <a:moveTo>
                    <a:pt x="2110" y="17699"/>
                  </a:moveTo>
                  <a:cubicBezTo>
                    <a:pt x="13669" y="-13817"/>
                    <a:pt x="70812" y="-1058"/>
                    <a:pt x="67083" y="38702"/>
                  </a:cubicBezTo>
                  <a:cubicBezTo>
                    <a:pt x="64335" y="68190"/>
                    <a:pt x="25752" y="75823"/>
                    <a:pt x="8434" y="53948"/>
                  </a:cubicBezTo>
                  <a:cubicBezTo>
                    <a:pt x="474" y="43915"/>
                    <a:pt x="-2340" y="29847"/>
                    <a:pt x="2110" y="17699"/>
                  </a:cubicBezTo>
                  <a:lnTo>
                    <a:pt x="2110" y="17699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ACE907A-6710-49E3-9C8C-F6147FF3EAFE}"/>
                </a:ext>
              </a:extLst>
            </p:cNvPr>
            <p:cNvSpPr/>
            <p:nvPr/>
          </p:nvSpPr>
          <p:spPr>
            <a:xfrm>
              <a:off x="9636048" y="6455906"/>
              <a:ext cx="26153" cy="25973"/>
            </a:xfrm>
            <a:custGeom>
              <a:avLst/>
              <a:gdLst>
                <a:gd name="connsiteX0" fmla="*/ 132 w 26153"/>
                <a:gd name="connsiteY0" fmla="*/ 14842 h 25973"/>
                <a:gd name="connsiteX1" fmla="*/ 4691 w 26153"/>
                <a:gd name="connsiteY1" fmla="*/ 3195 h 25973"/>
                <a:gd name="connsiteX2" fmla="*/ 5018 w 26153"/>
                <a:gd name="connsiteY2" fmla="*/ 2890 h 25973"/>
                <a:gd name="connsiteX3" fmla="*/ 17908 w 26153"/>
                <a:gd name="connsiteY3" fmla="*/ 884 h 25973"/>
                <a:gd name="connsiteX4" fmla="*/ 26021 w 26153"/>
                <a:gd name="connsiteY4" fmla="*/ 11091 h 25973"/>
                <a:gd name="connsiteX5" fmla="*/ 21353 w 26153"/>
                <a:gd name="connsiteY5" fmla="*/ 22999 h 25973"/>
                <a:gd name="connsiteX6" fmla="*/ 8464 w 26153"/>
                <a:gd name="connsiteY6" fmla="*/ 25006 h 25973"/>
                <a:gd name="connsiteX7" fmla="*/ 8071 w 26153"/>
                <a:gd name="connsiteY7" fmla="*/ 24810 h 25973"/>
                <a:gd name="connsiteX8" fmla="*/ 132 w 26153"/>
                <a:gd name="connsiteY8" fmla="*/ 14842 h 25973"/>
                <a:gd name="connsiteX9" fmla="*/ 132 w 26153"/>
                <a:gd name="connsiteY9" fmla="*/ 14842 h 2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53" h="25973">
                  <a:moveTo>
                    <a:pt x="132" y="14842"/>
                  </a:moveTo>
                  <a:cubicBezTo>
                    <a:pt x="-544" y="10175"/>
                    <a:pt x="1441" y="6358"/>
                    <a:pt x="4691" y="3195"/>
                  </a:cubicBezTo>
                  <a:cubicBezTo>
                    <a:pt x="4800" y="3087"/>
                    <a:pt x="4908" y="2999"/>
                    <a:pt x="5018" y="2890"/>
                  </a:cubicBezTo>
                  <a:cubicBezTo>
                    <a:pt x="8246" y="-251"/>
                    <a:pt x="13894" y="-687"/>
                    <a:pt x="17908" y="884"/>
                  </a:cubicBezTo>
                  <a:cubicBezTo>
                    <a:pt x="22204" y="2563"/>
                    <a:pt x="25345" y="6511"/>
                    <a:pt x="26021" y="11091"/>
                  </a:cubicBezTo>
                  <a:cubicBezTo>
                    <a:pt x="26676" y="15562"/>
                    <a:pt x="24866" y="20164"/>
                    <a:pt x="21353" y="22999"/>
                  </a:cubicBezTo>
                  <a:cubicBezTo>
                    <a:pt x="17994" y="25726"/>
                    <a:pt x="12521" y="26991"/>
                    <a:pt x="8464" y="25006"/>
                  </a:cubicBezTo>
                  <a:lnTo>
                    <a:pt x="8071" y="24810"/>
                  </a:lnTo>
                  <a:cubicBezTo>
                    <a:pt x="3927" y="22781"/>
                    <a:pt x="831" y="19619"/>
                    <a:pt x="132" y="14842"/>
                  </a:cubicBezTo>
                  <a:lnTo>
                    <a:pt x="132" y="14842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C8736E65-C161-489C-A9DF-C9F43669B93B}"/>
                </a:ext>
              </a:extLst>
            </p:cNvPr>
            <p:cNvSpPr/>
            <p:nvPr/>
          </p:nvSpPr>
          <p:spPr>
            <a:xfrm>
              <a:off x="7606760" y="6171686"/>
              <a:ext cx="295864" cy="562739"/>
            </a:xfrm>
            <a:custGeom>
              <a:avLst/>
              <a:gdLst>
                <a:gd name="connsiteX0" fmla="*/ 53859 w 295864"/>
                <a:gd name="connsiteY0" fmla="*/ 288157 h 562739"/>
                <a:gd name="connsiteX1" fmla="*/ 52594 w 295864"/>
                <a:gd name="connsiteY1" fmla="*/ 284449 h 562739"/>
                <a:gd name="connsiteX2" fmla="*/ 52485 w 295864"/>
                <a:gd name="connsiteY2" fmla="*/ 281178 h 562739"/>
                <a:gd name="connsiteX3" fmla="*/ 63107 w 295864"/>
                <a:gd name="connsiteY3" fmla="*/ 276815 h 562739"/>
                <a:gd name="connsiteX4" fmla="*/ 117284 w 295864"/>
                <a:gd name="connsiteY4" fmla="*/ 342792 h 562739"/>
                <a:gd name="connsiteX5" fmla="*/ 166902 w 295864"/>
                <a:gd name="connsiteY5" fmla="*/ 388114 h 562739"/>
                <a:gd name="connsiteX6" fmla="*/ 131220 w 295864"/>
                <a:gd name="connsiteY6" fmla="*/ 294329 h 562739"/>
                <a:gd name="connsiteX7" fmla="*/ 113161 w 295864"/>
                <a:gd name="connsiteY7" fmla="*/ 230817 h 562739"/>
                <a:gd name="connsiteX8" fmla="*/ 106967 w 295864"/>
                <a:gd name="connsiteY8" fmla="*/ 227415 h 562739"/>
                <a:gd name="connsiteX9" fmla="*/ 53 w 295864"/>
                <a:gd name="connsiteY9" fmla="*/ 64121 h 562739"/>
                <a:gd name="connsiteX10" fmla="*/ 3804 w 295864"/>
                <a:gd name="connsiteY10" fmla="*/ 62594 h 562739"/>
                <a:gd name="connsiteX11" fmla="*/ 59966 w 295864"/>
                <a:gd name="connsiteY11" fmla="*/ 144165 h 562739"/>
                <a:gd name="connsiteX12" fmla="*/ 104284 w 295864"/>
                <a:gd name="connsiteY12" fmla="*/ 189574 h 562739"/>
                <a:gd name="connsiteX13" fmla="*/ 113118 w 295864"/>
                <a:gd name="connsiteY13" fmla="*/ 3728 h 562739"/>
                <a:gd name="connsiteX14" fmla="*/ 123390 w 295864"/>
                <a:gd name="connsiteY14" fmla="*/ 5146 h 562739"/>
                <a:gd name="connsiteX15" fmla="*/ 117306 w 295864"/>
                <a:gd name="connsiteY15" fmla="*/ 152322 h 562739"/>
                <a:gd name="connsiteX16" fmla="*/ 142802 w 295864"/>
                <a:gd name="connsiteY16" fmla="*/ 253282 h 562739"/>
                <a:gd name="connsiteX17" fmla="*/ 141777 w 295864"/>
                <a:gd name="connsiteY17" fmla="*/ 175135 h 562739"/>
                <a:gd name="connsiteX18" fmla="*/ 160795 w 295864"/>
                <a:gd name="connsiteY18" fmla="*/ 77054 h 562739"/>
                <a:gd name="connsiteX19" fmla="*/ 166531 w 295864"/>
                <a:gd name="connsiteY19" fmla="*/ 77839 h 562739"/>
                <a:gd name="connsiteX20" fmla="*/ 160032 w 295864"/>
                <a:gd name="connsiteY20" fmla="*/ 171013 h 562739"/>
                <a:gd name="connsiteX21" fmla="*/ 166881 w 295864"/>
                <a:gd name="connsiteY21" fmla="*/ 279738 h 562739"/>
                <a:gd name="connsiteX22" fmla="*/ 223588 w 295864"/>
                <a:gd name="connsiteY22" fmla="*/ 444886 h 562739"/>
                <a:gd name="connsiteX23" fmla="*/ 292007 w 295864"/>
                <a:gd name="connsiteY23" fmla="*/ 537973 h 562739"/>
                <a:gd name="connsiteX24" fmla="*/ 271985 w 295864"/>
                <a:gd name="connsiteY24" fmla="*/ 558104 h 562739"/>
                <a:gd name="connsiteX25" fmla="*/ 184656 w 295864"/>
                <a:gd name="connsiteY25" fmla="*/ 425082 h 562739"/>
                <a:gd name="connsiteX26" fmla="*/ 172333 w 295864"/>
                <a:gd name="connsiteY26" fmla="*/ 421920 h 562739"/>
                <a:gd name="connsiteX27" fmla="*/ 95953 w 295864"/>
                <a:gd name="connsiteY27" fmla="*/ 357710 h 562739"/>
                <a:gd name="connsiteX28" fmla="*/ 53859 w 295864"/>
                <a:gd name="connsiteY28" fmla="*/ 288157 h 562739"/>
                <a:gd name="connsiteX29" fmla="*/ 53859 w 295864"/>
                <a:gd name="connsiteY29" fmla="*/ 288157 h 56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5864" h="562739">
                  <a:moveTo>
                    <a:pt x="53859" y="288157"/>
                  </a:moveTo>
                  <a:cubicBezTo>
                    <a:pt x="53096" y="287110"/>
                    <a:pt x="52638" y="285823"/>
                    <a:pt x="52594" y="284449"/>
                  </a:cubicBezTo>
                  <a:cubicBezTo>
                    <a:pt x="52550" y="283359"/>
                    <a:pt x="52528" y="282268"/>
                    <a:pt x="52485" y="281178"/>
                  </a:cubicBezTo>
                  <a:cubicBezTo>
                    <a:pt x="52289" y="275659"/>
                    <a:pt x="59377" y="273260"/>
                    <a:pt x="63107" y="276815"/>
                  </a:cubicBezTo>
                  <a:cubicBezTo>
                    <a:pt x="83303" y="296183"/>
                    <a:pt x="98047" y="321963"/>
                    <a:pt x="117284" y="342792"/>
                  </a:cubicBezTo>
                  <a:cubicBezTo>
                    <a:pt x="132638" y="359411"/>
                    <a:pt x="148407" y="375529"/>
                    <a:pt x="166902" y="388114"/>
                  </a:cubicBezTo>
                  <a:cubicBezTo>
                    <a:pt x="153271" y="357776"/>
                    <a:pt x="141406" y="326500"/>
                    <a:pt x="131220" y="294329"/>
                  </a:cubicBezTo>
                  <a:cubicBezTo>
                    <a:pt x="124590" y="273435"/>
                    <a:pt x="118439" y="252235"/>
                    <a:pt x="113161" y="230817"/>
                  </a:cubicBezTo>
                  <a:cubicBezTo>
                    <a:pt x="111046" y="230294"/>
                    <a:pt x="108930" y="229269"/>
                    <a:pt x="106967" y="227415"/>
                  </a:cubicBezTo>
                  <a:cubicBezTo>
                    <a:pt x="61711" y="184449"/>
                    <a:pt x="12725" y="126717"/>
                    <a:pt x="53" y="64121"/>
                  </a:cubicBezTo>
                  <a:cubicBezTo>
                    <a:pt x="-427" y="61743"/>
                    <a:pt x="2474" y="60784"/>
                    <a:pt x="3804" y="62594"/>
                  </a:cubicBezTo>
                  <a:cubicBezTo>
                    <a:pt x="23456" y="89159"/>
                    <a:pt x="39551" y="118145"/>
                    <a:pt x="59966" y="144165"/>
                  </a:cubicBezTo>
                  <a:cubicBezTo>
                    <a:pt x="73226" y="161068"/>
                    <a:pt x="88210" y="175812"/>
                    <a:pt x="104284" y="189574"/>
                  </a:cubicBezTo>
                  <a:cubicBezTo>
                    <a:pt x="93161" y="127851"/>
                    <a:pt x="92180" y="65059"/>
                    <a:pt x="113118" y="3728"/>
                  </a:cubicBezTo>
                  <a:cubicBezTo>
                    <a:pt x="115059" y="-1987"/>
                    <a:pt x="122998" y="-830"/>
                    <a:pt x="123390" y="5146"/>
                  </a:cubicBezTo>
                  <a:cubicBezTo>
                    <a:pt x="126727" y="54481"/>
                    <a:pt x="109454" y="102660"/>
                    <a:pt x="117306" y="152322"/>
                  </a:cubicBezTo>
                  <a:cubicBezTo>
                    <a:pt x="122671" y="186172"/>
                    <a:pt x="132333" y="220152"/>
                    <a:pt x="142802" y="253282"/>
                  </a:cubicBezTo>
                  <a:cubicBezTo>
                    <a:pt x="140599" y="227306"/>
                    <a:pt x="140207" y="201221"/>
                    <a:pt x="141777" y="175135"/>
                  </a:cubicBezTo>
                  <a:cubicBezTo>
                    <a:pt x="143587" y="144754"/>
                    <a:pt x="144438" y="103467"/>
                    <a:pt x="160795" y="77054"/>
                  </a:cubicBezTo>
                  <a:cubicBezTo>
                    <a:pt x="162213" y="74764"/>
                    <a:pt x="165855" y="75135"/>
                    <a:pt x="166531" y="77839"/>
                  </a:cubicBezTo>
                  <a:cubicBezTo>
                    <a:pt x="173816" y="106433"/>
                    <a:pt x="161493" y="141809"/>
                    <a:pt x="160032" y="171013"/>
                  </a:cubicBezTo>
                  <a:cubicBezTo>
                    <a:pt x="158221" y="207371"/>
                    <a:pt x="160664" y="243882"/>
                    <a:pt x="166881" y="279738"/>
                  </a:cubicBezTo>
                  <a:cubicBezTo>
                    <a:pt x="177175" y="339193"/>
                    <a:pt x="200948" y="390753"/>
                    <a:pt x="223588" y="444886"/>
                  </a:cubicBezTo>
                  <a:cubicBezTo>
                    <a:pt x="243195" y="478191"/>
                    <a:pt x="265747" y="509619"/>
                    <a:pt x="292007" y="537973"/>
                  </a:cubicBezTo>
                  <a:cubicBezTo>
                    <a:pt x="304548" y="551517"/>
                    <a:pt x="283479" y="571997"/>
                    <a:pt x="271985" y="558104"/>
                  </a:cubicBezTo>
                  <a:cubicBezTo>
                    <a:pt x="237612" y="516577"/>
                    <a:pt x="208778" y="472106"/>
                    <a:pt x="184656" y="425082"/>
                  </a:cubicBezTo>
                  <a:cubicBezTo>
                    <a:pt x="180926" y="426064"/>
                    <a:pt x="176630" y="425410"/>
                    <a:pt x="172333" y="421920"/>
                  </a:cubicBezTo>
                  <a:cubicBezTo>
                    <a:pt x="146422" y="400960"/>
                    <a:pt x="118025" y="383076"/>
                    <a:pt x="95953" y="357710"/>
                  </a:cubicBezTo>
                  <a:cubicBezTo>
                    <a:pt x="79508" y="338801"/>
                    <a:pt x="60271" y="313239"/>
                    <a:pt x="53859" y="288157"/>
                  </a:cubicBezTo>
                  <a:lnTo>
                    <a:pt x="53859" y="288157"/>
                  </a:lnTo>
                  <a:close/>
                </a:path>
              </a:pathLst>
            </a:custGeom>
            <a:solidFill>
              <a:srgbClr val="8CCE6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0E29C7BB-E78C-49CA-9E89-A2DE9892075F}"/>
                </a:ext>
              </a:extLst>
            </p:cNvPr>
            <p:cNvSpPr/>
            <p:nvPr/>
          </p:nvSpPr>
          <p:spPr>
            <a:xfrm>
              <a:off x="7735393" y="6116922"/>
              <a:ext cx="130092" cy="158889"/>
            </a:xfrm>
            <a:custGeom>
              <a:avLst/>
              <a:gdLst>
                <a:gd name="connsiteX0" fmla="*/ 9261 w 130092"/>
                <a:gd name="connsiteY0" fmla="*/ 131600 h 158889"/>
                <a:gd name="connsiteX1" fmla="*/ 1801 w 130092"/>
                <a:gd name="connsiteY1" fmla="*/ 55046 h 158889"/>
                <a:gd name="connsiteX2" fmla="*/ 12707 w 130092"/>
                <a:gd name="connsiteY2" fmla="*/ 5645 h 158889"/>
                <a:gd name="connsiteX3" fmla="*/ 40079 w 130092"/>
                <a:gd name="connsiteY3" fmla="*/ 5558 h 158889"/>
                <a:gd name="connsiteX4" fmla="*/ 63154 w 130092"/>
                <a:gd name="connsiteY4" fmla="*/ 43486 h 158889"/>
                <a:gd name="connsiteX5" fmla="*/ 105794 w 130092"/>
                <a:gd name="connsiteY5" fmla="*/ 26125 h 158889"/>
                <a:gd name="connsiteX6" fmla="*/ 94714 w 130092"/>
                <a:gd name="connsiteY6" fmla="*/ 124381 h 158889"/>
                <a:gd name="connsiteX7" fmla="*/ 9261 w 130092"/>
                <a:gd name="connsiteY7" fmla="*/ 131600 h 158889"/>
                <a:gd name="connsiteX8" fmla="*/ 9261 w 130092"/>
                <a:gd name="connsiteY8" fmla="*/ 131600 h 1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092" h="158889">
                  <a:moveTo>
                    <a:pt x="9261" y="131600"/>
                  </a:moveTo>
                  <a:cubicBezTo>
                    <a:pt x="7189" y="105602"/>
                    <a:pt x="6382" y="80913"/>
                    <a:pt x="1801" y="55046"/>
                  </a:cubicBezTo>
                  <a:cubicBezTo>
                    <a:pt x="-1317" y="37335"/>
                    <a:pt x="-1885" y="18448"/>
                    <a:pt x="12707" y="5645"/>
                  </a:cubicBezTo>
                  <a:cubicBezTo>
                    <a:pt x="19991" y="-746"/>
                    <a:pt x="33034" y="-2905"/>
                    <a:pt x="40079" y="5558"/>
                  </a:cubicBezTo>
                  <a:cubicBezTo>
                    <a:pt x="49697" y="17096"/>
                    <a:pt x="58269" y="29658"/>
                    <a:pt x="63154" y="43486"/>
                  </a:cubicBezTo>
                  <a:cubicBezTo>
                    <a:pt x="75390" y="31250"/>
                    <a:pt x="89828" y="23442"/>
                    <a:pt x="105794" y="26125"/>
                  </a:cubicBezTo>
                  <a:cubicBezTo>
                    <a:pt x="157702" y="34871"/>
                    <a:pt x="113078" y="104839"/>
                    <a:pt x="94714" y="124381"/>
                  </a:cubicBezTo>
                  <a:cubicBezTo>
                    <a:pt x="75390" y="144926"/>
                    <a:pt x="13645" y="186540"/>
                    <a:pt x="9261" y="131600"/>
                  </a:cubicBezTo>
                  <a:lnTo>
                    <a:pt x="9261" y="13160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DFDA65F-C618-4C93-B795-26047F607172}"/>
                </a:ext>
              </a:extLst>
            </p:cNvPr>
            <p:cNvSpPr/>
            <p:nvPr/>
          </p:nvSpPr>
          <p:spPr>
            <a:xfrm>
              <a:off x="7661905" y="6048859"/>
              <a:ext cx="147251" cy="146562"/>
            </a:xfrm>
            <a:custGeom>
              <a:avLst/>
              <a:gdLst>
                <a:gd name="connsiteX0" fmla="*/ 16576 w 147251"/>
                <a:gd name="connsiteY0" fmla="*/ 85377 h 146562"/>
                <a:gd name="connsiteX1" fmla="*/ 5824 w 147251"/>
                <a:gd name="connsiteY1" fmla="*/ 11505 h 146562"/>
                <a:gd name="connsiteX2" fmla="*/ 59739 w 147251"/>
                <a:gd name="connsiteY2" fmla="*/ 14188 h 146562"/>
                <a:gd name="connsiteX3" fmla="*/ 75770 w 147251"/>
                <a:gd name="connsiteY3" fmla="*/ 36129 h 146562"/>
                <a:gd name="connsiteX4" fmla="*/ 87307 w 147251"/>
                <a:gd name="connsiteY4" fmla="*/ 20207 h 146562"/>
                <a:gd name="connsiteX5" fmla="*/ 146043 w 147251"/>
                <a:gd name="connsiteY5" fmla="*/ 34733 h 146562"/>
                <a:gd name="connsiteX6" fmla="*/ 120503 w 147251"/>
                <a:gd name="connsiteY6" fmla="*/ 105922 h 146562"/>
                <a:gd name="connsiteX7" fmla="*/ 58256 w 147251"/>
                <a:gd name="connsiteY7" fmla="*/ 146337 h 146562"/>
                <a:gd name="connsiteX8" fmla="*/ 16576 w 147251"/>
                <a:gd name="connsiteY8" fmla="*/ 85377 h 146562"/>
                <a:gd name="connsiteX9" fmla="*/ 16576 w 147251"/>
                <a:gd name="connsiteY9" fmla="*/ 85377 h 14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251" h="146562">
                  <a:moveTo>
                    <a:pt x="16576" y="85377"/>
                  </a:moveTo>
                  <a:cubicBezTo>
                    <a:pt x="8964" y="65355"/>
                    <a:pt x="-9312" y="31483"/>
                    <a:pt x="5824" y="11505"/>
                  </a:cubicBezTo>
                  <a:cubicBezTo>
                    <a:pt x="20153" y="-7405"/>
                    <a:pt x="45235" y="-491"/>
                    <a:pt x="59739" y="14188"/>
                  </a:cubicBezTo>
                  <a:cubicBezTo>
                    <a:pt x="66107" y="20622"/>
                    <a:pt x="71626" y="28059"/>
                    <a:pt x="75770" y="36129"/>
                  </a:cubicBezTo>
                  <a:cubicBezTo>
                    <a:pt x="78648" y="30175"/>
                    <a:pt x="82291" y="24635"/>
                    <a:pt x="87307" y="20207"/>
                  </a:cubicBezTo>
                  <a:cubicBezTo>
                    <a:pt x="105977" y="3675"/>
                    <a:pt x="139020" y="8452"/>
                    <a:pt x="146043" y="34733"/>
                  </a:cubicBezTo>
                  <a:cubicBezTo>
                    <a:pt x="152171" y="57721"/>
                    <a:pt x="133654" y="88517"/>
                    <a:pt x="120503" y="105922"/>
                  </a:cubicBezTo>
                  <a:cubicBezTo>
                    <a:pt x="106936" y="123894"/>
                    <a:pt x="83229" y="149216"/>
                    <a:pt x="58256" y="146337"/>
                  </a:cubicBezTo>
                  <a:cubicBezTo>
                    <a:pt x="31407" y="143262"/>
                    <a:pt x="24537" y="106315"/>
                    <a:pt x="16576" y="85377"/>
                  </a:cubicBezTo>
                  <a:lnTo>
                    <a:pt x="16576" y="8537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453" name="Graphic 1943">
              <a:extLst>
                <a:ext uri="{FF2B5EF4-FFF2-40B4-BE49-F238E27FC236}">
                  <a16:creationId xmlns:a16="http://schemas.microsoft.com/office/drawing/2014/main" id="{69B1E291-8F4D-4189-B7F1-B7D475E10E6E}"/>
                </a:ext>
              </a:extLst>
            </p:cNvPr>
            <p:cNvGrpSpPr/>
            <p:nvPr/>
          </p:nvGrpSpPr>
          <p:grpSpPr>
            <a:xfrm>
              <a:off x="7485790" y="6139727"/>
              <a:ext cx="740979" cy="1047639"/>
              <a:chOff x="7485790" y="6139727"/>
              <a:chExt cx="740979" cy="1047639"/>
            </a:xfrm>
          </p:grpSpPr>
          <p:sp>
            <p:nvSpPr>
              <p:cNvPr id="1791" name="Freeform: Shape 1790">
                <a:extLst>
                  <a:ext uri="{FF2B5EF4-FFF2-40B4-BE49-F238E27FC236}">
                    <a16:creationId xmlns:a16="http://schemas.microsoft.com/office/drawing/2014/main" id="{06E75B37-CDE1-430A-A884-F624722255B4}"/>
                  </a:ext>
                </a:extLst>
              </p:cNvPr>
              <p:cNvSpPr/>
              <p:nvPr/>
            </p:nvSpPr>
            <p:spPr>
              <a:xfrm>
                <a:off x="7520600" y="6139727"/>
                <a:ext cx="138521" cy="137459"/>
              </a:xfrm>
              <a:custGeom>
                <a:avLst/>
                <a:gdLst>
                  <a:gd name="connsiteX0" fmla="*/ 1785 w 138521"/>
                  <a:gd name="connsiteY0" fmla="*/ 50322 h 137459"/>
                  <a:gd name="connsiteX1" fmla="*/ 60019 w 138521"/>
                  <a:gd name="connsiteY1" fmla="*/ 26003 h 137459"/>
                  <a:gd name="connsiteX2" fmla="*/ 61305 w 138521"/>
                  <a:gd name="connsiteY2" fmla="*/ 26701 h 137459"/>
                  <a:gd name="connsiteX3" fmla="*/ 71469 w 138521"/>
                  <a:gd name="connsiteY3" fmla="*/ 10234 h 137459"/>
                  <a:gd name="connsiteX4" fmla="*/ 123182 w 138521"/>
                  <a:gd name="connsiteY4" fmla="*/ 15600 h 137459"/>
                  <a:gd name="connsiteX5" fmla="*/ 94980 w 138521"/>
                  <a:gd name="connsiteY5" fmla="*/ 135993 h 137459"/>
                  <a:gd name="connsiteX6" fmla="*/ 1785 w 138521"/>
                  <a:gd name="connsiteY6" fmla="*/ 50322 h 137459"/>
                  <a:gd name="connsiteX7" fmla="*/ 1785 w 138521"/>
                  <a:gd name="connsiteY7" fmla="*/ 50322 h 13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521" h="137459">
                    <a:moveTo>
                      <a:pt x="1785" y="50322"/>
                    </a:moveTo>
                    <a:cubicBezTo>
                      <a:pt x="9244" y="25240"/>
                      <a:pt x="37162" y="15600"/>
                      <a:pt x="60019" y="26003"/>
                    </a:cubicBezTo>
                    <a:cubicBezTo>
                      <a:pt x="60455" y="26200"/>
                      <a:pt x="60869" y="26505"/>
                      <a:pt x="61305" y="26701"/>
                    </a:cubicBezTo>
                    <a:cubicBezTo>
                      <a:pt x="63181" y="20769"/>
                      <a:pt x="66606" y="15098"/>
                      <a:pt x="71469" y="10234"/>
                    </a:cubicBezTo>
                    <a:cubicBezTo>
                      <a:pt x="88089" y="-6429"/>
                      <a:pt x="109223" y="-1390"/>
                      <a:pt x="123182" y="15600"/>
                    </a:cubicBezTo>
                    <a:cubicBezTo>
                      <a:pt x="150335" y="48664"/>
                      <a:pt x="141742" y="123845"/>
                      <a:pt x="94980" y="135993"/>
                    </a:cubicBezTo>
                    <a:cubicBezTo>
                      <a:pt x="53192" y="146855"/>
                      <a:pt x="-11585" y="95295"/>
                      <a:pt x="1785" y="50322"/>
                    </a:cubicBezTo>
                    <a:lnTo>
                      <a:pt x="1785" y="50322"/>
                    </a:lnTo>
                    <a:close/>
                  </a:path>
                </a:pathLst>
              </a:custGeom>
              <a:solidFill>
                <a:srgbClr val="FFD2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92" name="Freeform: Shape 1791">
                <a:extLst>
                  <a:ext uri="{FF2B5EF4-FFF2-40B4-BE49-F238E27FC236}">
                    <a16:creationId xmlns:a16="http://schemas.microsoft.com/office/drawing/2014/main" id="{53141AF2-AE18-4293-9597-4F6A0B2BDF75}"/>
                  </a:ext>
                </a:extLst>
              </p:cNvPr>
              <p:cNvSpPr/>
              <p:nvPr/>
            </p:nvSpPr>
            <p:spPr>
              <a:xfrm>
                <a:off x="7696326" y="6435376"/>
                <a:ext cx="483540" cy="705110"/>
              </a:xfrm>
              <a:custGeom>
                <a:avLst/>
                <a:gdLst>
                  <a:gd name="connsiteX0" fmla="*/ 3748 w 483540"/>
                  <a:gd name="connsiteY0" fmla="*/ 405582 h 705110"/>
                  <a:gd name="connsiteX1" fmla="*/ 58971 w 483540"/>
                  <a:gd name="connsiteY1" fmla="*/ 368831 h 705110"/>
                  <a:gd name="connsiteX2" fmla="*/ 73999 w 483540"/>
                  <a:gd name="connsiteY2" fmla="*/ 365843 h 705110"/>
                  <a:gd name="connsiteX3" fmla="*/ 77248 w 483540"/>
                  <a:gd name="connsiteY3" fmla="*/ 365298 h 705110"/>
                  <a:gd name="connsiteX4" fmla="*/ 266432 w 483540"/>
                  <a:gd name="connsiteY4" fmla="*/ 403008 h 705110"/>
                  <a:gd name="connsiteX5" fmla="*/ 368853 w 483540"/>
                  <a:gd name="connsiteY5" fmla="*/ 484775 h 705110"/>
                  <a:gd name="connsiteX6" fmla="*/ 394655 w 483540"/>
                  <a:gd name="connsiteY6" fmla="*/ 507022 h 705110"/>
                  <a:gd name="connsiteX7" fmla="*/ 345930 w 483540"/>
                  <a:gd name="connsiteY7" fmla="*/ 385146 h 705110"/>
                  <a:gd name="connsiteX8" fmla="*/ 295876 w 483540"/>
                  <a:gd name="connsiteY8" fmla="*/ 258624 h 705110"/>
                  <a:gd name="connsiteX9" fmla="*/ 256704 w 483540"/>
                  <a:gd name="connsiteY9" fmla="*/ 145537 h 705110"/>
                  <a:gd name="connsiteX10" fmla="*/ 248155 w 483540"/>
                  <a:gd name="connsiteY10" fmla="*/ 45340 h 705110"/>
                  <a:gd name="connsiteX11" fmla="*/ 306694 w 483540"/>
                  <a:gd name="connsiteY11" fmla="*/ 803 h 705110"/>
                  <a:gd name="connsiteX12" fmla="*/ 364928 w 483540"/>
                  <a:gd name="connsiteY12" fmla="*/ 53257 h 705110"/>
                  <a:gd name="connsiteX13" fmla="*/ 400064 w 483540"/>
                  <a:gd name="connsiteY13" fmla="*/ 253781 h 705110"/>
                  <a:gd name="connsiteX14" fmla="*/ 438690 w 483540"/>
                  <a:gd name="connsiteY14" fmla="*/ 530861 h 705110"/>
                  <a:gd name="connsiteX15" fmla="*/ 427131 w 483540"/>
                  <a:gd name="connsiteY15" fmla="*/ 534154 h 705110"/>
                  <a:gd name="connsiteX16" fmla="*/ 420326 w 483540"/>
                  <a:gd name="connsiteY16" fmla="*/ 514415 h 705110"/>
                  <a:gd name="connsiteX17" fmla="*/ 409246 w 483540"/>
                  <a:gd name="connsiteY17" fmla="*/ 521068 h 705110"/>
                  <a:gd name="connsiteX18" fmla="*/ 428744 w 483540"/>
                  <a:gd name="connsiteY18" fmla="*/ 541635 h 705110"/>
                  <a:gd name="connsiteX19" fmla="*/ 425102 w 483540"/>
                  <a:gd name="connsiteY19" fmla="*/ 561133 h 705110"/>
                  <a:gd name="connsiteX20" fmla="*/ 439148 w 483540"/>
                  <a:gd name="connsiteY20" fmla="*/ 588135 h 705110"/>
                  <a:gd name="connsiteX21" fmla="*/ 456596 w 483540"/>
                  <a:gd name="connsiteY21" fmla="*/ 619563 h 705110"/>
                  <a:gd name="connsiteX22" fmla="*/ 482550 w 483540"/>
                  <a:gd name="connsiteY22" fmla="*/ 705060 h 705110"/>
                  <a:gd name="connsiteX23" fmla="*/ 402703 w 483540"/>
                  <a:gd name="connsiteY23" fmla="*/ 598124 h 705110"/>
                  <a:gd name="connsiteX24" fmla="*/ 396988 w 483540"/>
                  <a:gd name="connsiteY24" fmla="*/ 592475 h 705110"/>
                  <a:gd name="connsiteX25" fmla="*/ 353411 w 483540"/>
                  <a:gd name="connsiteY25" fmla="*/ 560784 h 705110"/>
                  <a:gd name="connsiteX26" fmla="*/ 241808 w 483540"/>
                  <a:gd name="connsiteY26" fmla="*/ 513063 h 705110"/>
                  <a:gd name="connsiteX27" fmla="*/ 28044 w 483540"/>
                  <a:gd name="connsiteY27" fmla="*/ 467807 h 705110"/>
                  <a:gd name="connsiteX28" fmla="*/ 3748 w 483540"/>
                  <a:gd name="connsiteY28" fmla="*/ 405582 h 705110"/>
                  <a:gd name="connsiteX29" fmla="*/ 3748 w 483540"/>
                  <a:gd name="connsiteY29" fmla="*/ 405582 h 70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83540" h="705110">
                    <a:moveTo>
                      <a:pt x="3748" y="405582"/>
                    </a:moveTo>
                    <a:cubicBezTo>
                      <a:pt x="13453" y="384120"/>
                      <a:pt x="36441" y="374175"/>
                      <a:pt x="58971" y="368831"/>
                    </a:cubicBezTo>
                    <a:cubicBezTo>
                      <a:pt x="64380" y="367217"/>
                      <a:pt x="69571" y="366214"/>
                      <a:pt x="73999" y="365843"/>
                    </a:cubicBezTo>
                    <a:cubicBezTo>
                      <a:pt x="75089" y="365669"/>
                      <a:pt x="76180" y="365473"/>
                      <a:pt x="77248" y="365298"/>
                    </a:cubicBezTo>
                    <a:cubicBezTo>
                      <a:pt x="142418" y="355156"/>
                      <a:pt x="209288" y="371296"/>
                      <a:pt x="266432" y="403008"/>
                    </a:cubicBezTo>
                    <a:cubicBezTo>
                      <a:pt x="303357" y="423510"/>
                      <a:pt x="338537" y="451863"/>
                      <a:pt x="368853" y="484775"/>
                    </a:cubicBezTo>
                    <a:cubicBezTo>
                      <a:pt x="377730" y="491864"/>
                      <a:pt x="386279" y="499323"/>
                      <a:pt x="394655" y="507022"/>
                    </a:cubicBezTo>
                    <a:cubicBezTo>
                      <a:pt x="375898" y="467807"/>
                      <a:pt x="361939" y="425517"/>
                      <a:pt x="345930" y="385146"/>
                    </a:cubicBezTo>
                    <a:cubicBezTo>
                      <a:pt x="329224" y="342986"/>
                      <a:pt x="312321" y="300892"/>
                      <a:pt x="295876" y="258624"/>
                    </a:cubicBezTo>
                    <a:cubicBezTo>
                      <a:pt x="281416" y="221437"/>
                      <a:pt x="267522" y="183988"/>
                      <a:pt x="256704" y="145537"/>
                    </a:cubicBezTo>
                    <a:cubicBezTo>
                      <a:pt x="247610" y="113236"/>
                      <a:pt x="239016" y="78644"/>
                      <a:pt x="248155" y="45340"/>
                    </a:cubicBezTo>
                    <a:cubicBezTo>
                      <a:pt x="255417" y="18884"/>
                      <a:pt x="277141" y="-4693"/>
                      <a:pt x="306694" y="803"/>
                    </a:cubicBezTo>
                    <a:cubicBezTo>
                      <a:pt x="333869" y="5841"/>
                      <a:pt x="352430" y="30618"/>
                      <a:pt x="364928" y="53257"/>
                    </a:cubicBezTo>
                    <a:cubicBezTo>
                      <a:pt x="398537" y="114108"/>
                      <a:pt x="397512" y="186322"/>
                      <a:pt x="400064" y="253781"/>
                    </a:cubicBezTo>
                    <a:cubicBezTo>
                      <a:pt x="403641" y="348046"/>
                      <a:pt x="421721" y="438428"/>
                      <a:pt x="438690" y="530861"/>
                    </a:cubicBezTo>
                    <a:cubicBezTo>
                      <a:pt x="439911" y="537535"/>
                      <a:pt x="429529" y="540653"/>
                      <a:pt x="427131" y="534154"/>
                    </a:cubicBezTo>
                    <a:cubicBezTo>
                      <a:pt x="424732" y="527633"/>
                      <a:pt x="422484" y="521046"/>
                      <a:pt x="420326" y="514415"/>
                    </a:cubicBezTo>
                    <a:cubicBezTo>
                      <a:pt x="417730" y="518167"/>
                      <a:pt x="413477" y="520632"/>
                      <a:pt x="409246" y="521068"/>
                    </a:cubicBezTo>
                    <a:cubicBezTo>
                      <a:pt x="415920" y="527742"/>
                      <a:pt x="422484" y="534569"/>
                      <a:pt x="428744" y="541635"/>
                    </a:cubicBezTo>
                    <a:cubicBezTo>
                      <a:pt x="435375" y="549116"/>
                      <a:pt x="431733" y="557338"/>
                      <a:pt x="425102" y="561133"/>
                    </a:cubicBezTo>
                    <a:cubicBezTo>
                      <a:pt x="430184" y="570032"/>
                      <a:pt x="434894" y="579040"/>
                      <a:pt x="439148" y="588135"/>
                    </a:cubicBezTo>
                    <a:cubicBezTo>
                      <a:pt x="447851" y="597971"/>
                      <a:pt x="454394" y="608505"/>
                      <a:pt x="456596" y="619563"/>
                    </a:cubicBezTo>
                    <a:cubicBezTo>
                      <a:pt x="458167" y="627437"/>
                      <a:pt x="489443" y="707394"/>
                      <a:pt x="482550" y="705060"/>
                    </a:cubicBezTo>
                    <a:cubicBezTo>
                      <a:pt x="483510" y="674875"/>
                      <a:pt x="415637" y="609705"/>
                      <a:pt x="402703" y="598124"/>
                    </a:cubicBezTo>
                    <a:cubicBezTo>
                      <a:pt x="400980" y="596270"/>
                      <a:pt x="399061" y="594372"/>
                      <a:pt x="396988" y="592475"/>
                    </a:cubicBezTo>
                    <a:cubicBezTo>
                      <a:pt x="385276" y="581701"/>
                      <a:pt x="368678" y="570403"/>
                      <a:pt x="353411" y="560784"/>
                    </a:cubicBezTo>
                    <a:cubicBezTo>
                      <a:pt x="319256" y="538974"/>
                      <a:pt x="281154" y="522791"/>
                      <a:pt x="241808" y="513063"/>
                    </a:cubicBezTo>
                    <a:cubicBezTo>
                      <a:pt x="173977" y="496269"/>
                      <a:pt x="88110" y="508745"/>
                      <a:pt x="28044" y="467807"/>
                    </a:cubicBezTo>
                    <a:cubicBezTo>
                      <a:pt x="7760" y="454001"/>
                      <a:pt x="-7332" y="430097"/>
                      <a:pt x="3748" y="405582"/>
                    </a:cubicBezTo>
                    <a:lnTo>
                      <a:pt x="3748" y="405582"/>
                    </a:lnTo>
                    <a:close/>
                  </a:path>
                </a:pathLst>
              </a:custGeom>
              <a:solidFill>
                <a:srgbClr val="6ED4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93" name="Freeform: Shape 1792">
                <a:extLst>
                  <a:ext uri="{FF2B5EF4-FFF2-40B4-BE49-F238E27FC236}">
                    <a16:creationId xmlns:a16="http://schemas.microsoft.com/office/drawing/2014/main" id="{45F70AD7-760A-47A9-BD51-2FD98B611324}"/>
                  </a:ext>
                </a:extLst>
              </p:cNvPr>
              <p:cNvSpPr/>
              <p:nvPr/>
            </p:nvSpPr>
            <p:spPr>
              <a:xfrm>
                <a:off x="7994535" y="6435393"/>
                <a:ext cx="140580" cy="559327"/>
              </a:xfrm>
              <a:custGeom>
                <a:avLst/>
                <a:gdLst>
                  <a:gd name="connsiteX0" fmla="*/ 0 w 140580"/>
                  <a:gd name="connsiteY0" fmla="*/ 0 h 559327"/>
                  <a:gd name="connsiteX1" fmla="*/ 8506 w 140580"/>
                  <a:gd name="connsiteY1" fmla="*/ 807 h 559327"/>
                  <a:gd name="connsiteX2" fmla="*/ 66740 w 140580"/>
                  <a:gd name="connsiteY2" fmla="*/ 53261 h 559327"/>
                  <a:gd name="connsiteX3" fmla="*/ 101876 w 140580"/>
                  <a:gd name="connsiteY3" fmla="*/ 253786 h 559327"/>
                  <a:gd name="connsiteX4" fmla="*/ 140481 w 140580"/>
                  <a:gd name="connsiteY4" fmla="*/ 530887 h 559327"/>
                  <a:gd name="connsiteX5" fmla="*/ 128922 w 140580"/>
                  <a:gd name="connsiteY5" fmla="*/ 534158 h 559327"/>
                  <a:gd name="connsiteX6" fmla="*/ 122117 w 140580"/>
                  <a:gd name="connsiteY6" fmla="*/ 514420 h 559327"/>
                  <a:gd name="connsiteX7" fmla="*/ 111037 w 140580"/>
                  <a:gd name="connsiteY7" fmla="*/ 521072 h 559327"/>
                  <a:gd name="connsiteX8" fmla="*/ 129467 w 140580"/>
                  <a:gd name="connsiteY8" fmla="*/ 559327 h 559327"/>
                  <a:gd name="connsiteX9" fmla="*/ 130558 w 140580"/>
                  <a:gd name="connsiteY9" fmla="*/ 541639 h 559327"/>
                  <a:gd name="connsiteX10" fmla="*/ 111037 w 140580"/>
                  <a:gd name="connsiteY10" fmla="*/ 521072 h 559327"/>
                  <a:gd name="connsiteX11" fmla="*/ 0 w 140580"/>
                  <a:gd name="connsiteY11" fmla="*/ 0 h 559327"/>
                  <a:gd name="connsiteX12" fmla="*/ 0 w 140580"/>
                  <a:gd name="connsiteY12" fmla="*/ 0 h 559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580" h="559327">
                    <a:moveTo>
                      <a:pt x="0" y="0"/>
                    </a:moveTo>
                    <a:cubicBezTo>
                      <a:pt x="2749" y="0"/>
                      <a:pt x="5584" y="262"/>
                      <a:pt x="8506" y="807"/>
                    </a:cubicBezTo>
                    <a:cubicBezTo>
                      <a:pt x="35683" y="5845"/>
                      <a:pt x="54243" y="30622"/>
                      <a:pt x="66740" y="53261"/>
                    </a:cubicBezTo>
                    <a:cubicBezTo>
                      <a:pt x="100350" y="114112"/>
                      <a:pt x="99325" y="186326"/>
                      <a:pt x="101876" y="253786"/>
                    </a:cubicBezTo>
                    <a:cubicBezTo>
                      <a:pt x="105453" y="348050"/>
                      <a:pt x="123534" y="438454"/>
                      <a:pt x="140481" y="530887"/>
                    </a:cubicBezTo>
                    <a:cubicBezTo>
                      <a:pt x="141702" y="537582"/>
                      <a:pt x="131343" y="540679"/>
                      <a:pt x="128922" y="534158"/>
                    </a:cubicBezTo>
                    <a:cubicBezTo>
                      <a:pt x="126523" y="527637"/>
                      <a:pt x="124275" y="521028"/>
                      <a:pt x="122117" y="514420"/>
                    </a:cubicBezTo>
                    <a:cubicBezTo>
                      <a:pt x="119499" y="518171"/>
                      <a:pt x="115268" y="520658"/>
                      <a:pt x="111037" y="521072"/>
                    </a:cubicBezTo>
                    <a:cubicBezTo>
                      <a:pt x="114701" y="533656"/>
                      <a:pt x="121114" y="546634"/>
                      <a:pt x="129467" y="559327"/>
                    </a:cubicBezTo>
                    <a:cubicBezTo>
                      <a:pt x="134352" y="555096"/>
                      <a:pt x="136271" y="548073"/>
                      <a:pt x="130558" y="541639"/>
                    </a:cubicBezTo>
                    <a:cubicBezTo>
                      <a:pt x="124275" y="534594"/>
                      <a:pt x="117711" y="527768"/>
                      <a:pt x="111037" y="521072"/>
                    </a:cubicBezTo>
                    <a:cubicBezTo>
                      <a:pt x="76380" y="402031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8CD7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94" name="Freeform: Shape 1793">
                <a:extLst>
                  <a:ext uri="{FF2B5EF4-FFF2-40B4-BE49-F238E27FC236}">
                    <a16:creationId xmlns:a16="http://schemas.microsoft.com/office/drawing/2014/main" id="{9F26A876-E5A6-431C-A302-3C63E27EDD78}"/>
                  </a:ext>
                </a:extLst>
              </p:cNvPr>
              <p:cNvSpPr/>
              <p:nvPr/>
            </p:nvSpPr>
            <p:spPr>
              <a:xfrm>
                <a:off x="7696344" y="6435393"/>
                <a:ext cx="456768" cy="628138"/>
              </a:xfrm>
              <a:custGeom>
                <a:avLst/>
                <a:gdLst>
                  <a:gd name="connsiteX0" fmla="*/ 376775 w 456768"/>
                  <a:gd name="connsiteY0" fmla="*/ 491279 h 628138"/>
                  <a:gd name="connsiteX1" fmla="*/ 394615 w 456768"/>
                  <a:gd name="connsiteY1" fmla="*/ 507004 h 628138"/>
                  <a:gd name="connsiteX2" fmla="*/ 375204 w 456768"/>
                  <a:gd name="connsiteY2" fmla="*/ 461900 h 628138"/>
                  <a:gd name="connsiteX3" fmla="*/ 410885 w 456768"/>
                  <a:gd name="connsiteY3" fmla="*/ 513089 h 628138"/>
                  <a:gd name="connsiteX4" fmla="*/ 359937 w 456768"/>
                  <a:gd name="connsiteY4" fmla="*/ 332041 h 628138"/>
                  <a:gd name="connsiteX5" fmla="*/ 327897 w 456768"/>
                  <a:gd name="connsiteY5" fmla="*/ 162335 h 628138"/>
                  <a:gd name="connsiteX6" fmla="*/ 298170 w 456768"/>
                  <a:gd name="connsiteY6" fmla="*/ 0 h 628138"/>
                  <a:gd name="connsiteX7" fmla="*/ 306676 w 456768"/>
                  <a:gd name="connsiteY7" fmla="*/ 807 h 628138"/>
                  <a:gd name="connsiteX8" fmla="*/ 308224 w 456768"/>
                  <a:gd name="connsiteY8" fmla="*/ 1112 h 628138"/>
                  <a:gd name="connsiteX9" fmla="*/ 366087 w 456768"/>
                  <a:gd name="connsiteY9" fmla="*/ 314506 h 628138"/>
                  <a:gd name="connsiteX10" fmla="*/ 432849 w 456768"/>
                  <a:gd name="connsiteY10" fmla="*/ 537713 h 628138"/>
                  <a:gd name="connsiteX11" fmla="*/ 427113 w 456768"/>
                  <a:gd name="connsiteY11" fmla="*/ 534136 h 628138"/>
                  <a:gd name="connsiteX12" fmla="*/ 420308 w 456768"/>
                  <a:gd name="connsiteY12" fmla="*/ 514398 h 628138"/>
                  <a:gd name="connsiteX13" fmla="*/ 409228 w 456768"/>
                  <a:gd name="connsiteY13" fmla="*/ 521050 h 628138"/>
                  <a:gd name="connsiteX14" fmla="*/ 428727 w 456768"/>
                  <a:gd name="connsiteY14" fmla="*/ 541617 h 628138"/>
                  <a:gd name="connsiteX15" fmla="*/ 425085 w 456768"/>
                  <a:gd name="connsiteY15" fmla="*/ 561116 h 628138"/>
                  <a:gd name="connsiteX16" fmla="*/ 439130 w 456768"/>
                  <a:gd name="connsiteY16" fmla="*/ 588117 h 628138"/>
                  <a:gd name="connsiteX17" fmla="*/ 456579 w 456768"/>
                  <a:gd name="connsiteY17" fmla="*/ 619546 h 628138"/>
                  <a:gd name="connsiteX18" fmla="*/ 453765 w 456768"/>
                  <a:gd name="connsiteY18" fmla="*/ 628139 h 628138"/>
                  <a:gd name="connsiteX19" fmla="*/ 407287 w 456768"/>
                  <a:gd name="connsiteY19" fmla="*/ 570669 h 628138"/>
                  <a:gd name="connsiteX20" fmla="*/ 263120 w 456768"/>
                  <a:gd name="connsiteY20" fmla="*/ 467113 h 628138"/>
                  <a:gd name="connsiteX21" fmla="*/ 0 w 456768"/>
                  <a:gd name="connsiteY21" fmla="*/ 422031 h 628138"/>
                  <a:gd name="connsiteX22" fmla="*/ 1112 w 456768"/>
                  <a:gd name="connsiteY22" fmla="*/ 413154 h 628138"/>
                  <a:gd name="connsiteX23" fmla="*/ 271212 w 456768"/>
                  <a:gd name="connsiteY23" fmla="*/ 456600 h 628138"/>
                  <a:gd name="connsiteX24" fmla="*/ 432739 w 456768"/>
                  <a:gd name="connsiteY24" fmla="*/ 576645 h 628138"/>
                  <a:gd name="connsiteX25" fmla="*/ 376775 w 456768"/>
                  <a:gd name="connsiteY25" fmla="*/ 491279 h 628138"/>
                  <a:gd name="connsiteX26" fmla="*/ 376775 w 456768"/>
                  <a:gd name="connsiteY26" fmla="*/ 491279 h 62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56768" h="628138">
                    <a:moveTo>
                      <a:pt x="376775" y="491279"/>
                    </a:moveTo>
                    <a:cubicBezTo>
                      <a:pt x="382838" y="496383"/>
                      <a:pt x="388770" y="501639"/>
                      <a:pt x="394615" y="507004"/>
                    </a:cubicBezTo>
                    <a:cubicBezTo>
                      <a:pt x="387593" y="492304"/>
                      <a:pt x="381224" y="477189"/>
                      <a:pt x="375204" y="461900"/>
                    </a:cubicBezTo>
                    <a:cubicBezTo>
                      <a:pt x="387462" y="478760"/>
                      <a:pt x="399370" y="495815"/>
                      <a:pt x="410885" y="513089"/>
                    </a:cubicBezTo>
                    <a:cubicBezTo>
                      <a:pt x="388138" y="454594"/>
                      <a:pt x="372740" y="392892"/>
                      <a:pt x="359937" y="332041"/>
                    </a:cubicBezTo>
                    <a:cubicBezTo>
                      <a:pt x="348093" y="275705"/>
                      <a:pt x="338257" y="218954"/>
                      <a:pt x="327897" y="162335"/>
                    </a:cubicBezTo>
                    <a:cubicBezTo>
                      <a:pt x="318061" y="108507"/>
                      <a:pt x="305935" y="54352"/>
                      <a:pt x="298170" y="0"/>
                    </a:cubicBezTo>
                    <a:cubicBezTo>
                      <a:pt x="300918" y="0"/>
                      <a:pt x="303775" y="262"/>
                      <a:pt x="306676" y="807"/>
                    </a:cubicBezTo>
                    <a:lnTo>
                      <a:pt x="308224" y="1112"/>
                    </a:lnTo>
                    <a:cubicBezTo>
                      <a:pt x="332324" y="104254"/>
                      <a:pt x="344975" y="210841"/>
                      <a:pt x="366087" y="314506"/>
                    </a:cubicBezTo>
                    <a:cubicBezTo>
                      <a:pt x="381791" y="391496"/>
                      <a:pt x="402074" y="466480"/>
                      <a:pt x="432849" y="537713"/>
                    </a:cubicBezTo>
                    <a:cubicBezTo>
                      <a:pt x="430493" y="537909"/>
                      <a:pt x="428116" y="536863"/>
                      <a:pt x="427113" y="534136"/>
                    </a:cubicBezTo>
                    <a:cubicBezTo>
                      <a:pt x="424714" y="527615"/>
                      <a:pt x="422467" y="521028"/>
                      <a:pt x="420308" y="514398"/>
                    </a:cubicBezTo>
                    <a:cubicBezTo>
                      <a:pt x="417713" y="518149"/>
                      <a:pt x="413459" y="520614"/>
                      <a:pt x="409228" y="521050"/>
                    </a:cubicBezTo>
                    <a:cubicBezTo>
                      <a:pt x="415902" y="527724"/>
                      <a:pt x="422467" y="534551"/>
                      <a:pt x="428727" y="541617"/>
                    </a:cubicBezTo>
                    <a:cubicBezTo>
                      <a:pt x="435357" y="549098"/>
                      <a:pt x="431715" y="557321"/>
                      <a:pt x="425085" y="561116"/>
                    </a:cubicBezTo>
                    <a:cubicBezTo>
                      <a:pt x="430167" y="570014"/>
                      <a:pt x="434877" y="579022"/>
                      <a:pt x="439130" y="588117"/>
                    </a:cubicBezTo>
                    <a:cubicBezTo>
                      <a:pt x="447833" y="597953"/>
                      <a:pt x="454376" y="608488"/>
                      <a:pt x="456579" y="619546"/>
                    </a:cubicBezTo>
                    <a:cubicBezTo>
                      <a:pt x="457276" y="623057"/>
                      <a:pt x="455990" y="626067"/>
                      <a:pt x="453765" y="628139"/>
                    </a:cubicBezTo>
                    <a:cubicBezTo>
                      <a:pt x="439894" y="608073"/>
                      <a:pt x="424801" y="588815"/>
                      <a:pt x="407287" y="570669"/>
                    </a:cubicBezTo>
                    <a:cubicBezTo>
                      <a:pt x="366022" y="527920"/>
                      <a:pt x="316971" y="492304"/>
                      <a:pt x="263120" y="467113"/>
                    </a:cubicBezTo>
                    <a:cubicBezTo>
                      <a:pt x="181310" y="428836"/>
                      <a:pt x="89706" y="413874"/>
                      <a:pt x="0" y="422031"/>
                    </a:cubicBezTo>
                    <a:cubicBezTo>
                      <a:pt x="44" y="419108"/>
                      <a:pt x="393" y="416142"/>
                      <a:pt x="1112" y="413154"/>
                    </a:cubicBezTo>
                    <a:cubicBezTo>
                      <a:pt x="93065" y="401965"/>
                      <a:pt x="187002" y="416491"/>
                      <a:pt x="271212" y="456600"/>
                    </a:cubicBezTo>
                    <a:cubicBezTo>
                      <a:pt x="329075" y="484147"/>
                      <a:pt x="386873" y="525783"/>
                      <a:pt x="432739" y="576645"/>
                    </a:cubicBezTo>
                    <a:cubicBezTo>
                      <a:pt x="415052" y="547571"/>
                      <a:pt x="396360" y="519109"/>
                      <a:pt x="376775" y="491279"/>
                    </a:cubicBezTo>
                    <a:lnTo>
                      <a:pt x="376775" y="491279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95" name="Freeform: Shape 1794">
                <a:extLst>
                  <a:ext uri="{FF2B5EF4-FFF2-40B4-BE49-F238E27FC236}">
                    <a16:creationId xmlns:a16="http://schemas.microsoft.com/office/drawing/2014/main" id="{815F651F-2DD8-44E8-B250-718CAF6B08F8}"/>
                  </a:ext>
                </a:extLst>
              </p:cNvPr>
              <p:cNvSpPr/>
              <p:nvPr/>
            </p:nvSpPr>
            <p:spPr>
              <a:xfrm>
                <a:off x="7485819" y="6404208"/>
                <a:ext cx="740951" cy="783158"/>
              </a:xfrm>
              <a:custGeom>
                <a:avLst/>
                <a:gdLst>
                  <a:gd name="connsiteX0" fmla="*/ 694148 w 740951"/>
                  <a:gd name="connsiteY0" fmla="*/ 769162 h 783158"/>
                  <a:gd name="connsiteX1" fmla="*/ 528847 w 740951"/>
                  <a:gd name="connsiteY1" fmla="*/ 482421 h 783158"/>
                  <a:gd name="connsiteX2" fmla="*/ 362870 w 740951"/>
                  <a:gd name="connsiteY2" fmla="*/ 347654 h 783158"/>
                  <a:gd name="connsiteX3" fmla="*/ 176872 w 740951"/>
                  <a:gd name="connsiteY3" fmla="*/ 241263 h 783158"/>
                  <a:gd name="connsiteX4" fmla="*/ 17111 w 740951"/>
                  <a:gd name="connsiteY4" fmla="*/ 110554 h 783158"/>
                  <a:gd name="connsiteX5" fmla="*/ 5027 w 740951"/>
                  <a:gd name="connsiteY5" fmla="*/ 40019 h 783158"/>
                  <a:gd name="connsiteX6" fmla="*/ 66838 w 740951"/>
                  <a:gd name="connsiteY6" fmla="*/ 346 h 783158"/>
                  <a:gd name="connsiteX7" fmla="*/ 150655 w 740951"/>
                  <a:gd name="connsiteY7" fmla="*/ 15918 h 783158"/>
                  <a:gd name="connsiteX8" fmla="*/ 242194 w 740951"/>
                  <a:gd name="connsiteY8" fmla="*/ 55155 h 783158"/>
                  <a:gd name="connsiteX9" fmla="*/ 528455 w 740951"/>
                  <a:gd name="connsiteY9" fmla="*/ 331689 h 783158"/>
                  <a:gd name="connsiteX10" fmla="*/ 644311 w 740951"/>
                  <a:gd name="connsiteY10" fmla="*/ 538233 h 783158"/>
                  <a:gd name="connsiteX11" fmla="*/ 694650 w 740951"/>
                  <a:gd name="connsiteY11" fmla="*/ 642727 h 783158"/>
                  <a:gd name="connsiteX12" fmla="*/ 740364 w 740951"/>
                  <a:gd name="connsiteY12" fmla="*/ 756032 h 783158"/>
                  <a:gd name="connsiteX13" fmla="*/ 694148 w 740951"/>
                  <a:gd name="connsiteY13" fmla="*/ 769162 h 783158"/>
                  <a:gd name="connsiteX14" fmla="*/ 694148 w 740951"/>
                  <a:gd name="connsiteY14" fmla="*/ 769162 h 78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0951" h="783158">
                    <a:moveTo>
                      <a:pt x="694148" y="769162"/>
                    </a:moveTo>
                    <a:cubicBezTo>
                      <a:pt x="638379" y="636969"/>
                      <a:pt x="632381" y="587983"/>
                      <a:pt x="528847" y="482421"/>
                    </a:cubicBezTo>
                    <a:cubicBezTo>
                      <a:pt x="478706" y="431319"/>
                      <a:pt x="422261" y="387480"/>
                      <a:pt x="362870" y="347654"/>
                    </a:cubicBezTo>
                    <a:cubicBezTo>
                      <a:pt x="303394" y="307785"/>
                      <a:pt x="239031" y="276574"/>
                      <a:pt x="176872" y="241263"/>
                    </a:cubicBezTo>
                    <a:cubicBezTo>
                      <a:pt x="117962" y="207785"/>
                      <a:pt x="56216" y="167413"/>
                      <a:pt x="17111" y="110554"/>
                    </a:cubicBezTo>
                    <a:cubicBezTo>
                      <a:pt x="2520" y="89354"/>
                      <a:pt x="-6009" y="64883"/>
                      <a:pt x="5027" y="40019"/>
                    </a:cubicBezTo>
                    <a:cubicBezTo>
                      <a:pt x="15715" y="15918"/>
                      <a:pt x="41538" y="2396"/>
                      <a:pt x="66838" y="346"/>
                    </a:cubicBezTo>
                    <a:cubicBezTo>
                      <a:pt x="94952" y="-1922"/>
                      <a:pt x="124243" y="7391"/>
                      <a:pt x="150655" y="15918"/>
                    </a:cubicBezTo>
                    <a:cubicBezTo>
                      <a:pt x="182324" y="26104"/>
                      <a:pt x="212902" y="39430"/>
                      <a:pt x="242194" y="55155"/>
                    </a:cubicBezTo>
                    <a:cubicBezTo>
                      <a:pt x="361082" y="118972"/>
                      <a:pt x="454867" y="219998"/>
                      <a:pt x="528455" y="331689"/>
                    </a:cubicBezTo>
                    <a:cubicBezTo>
                      <a:pt x="571923" y="397666"/>
                      <a:pt x="609568" y="467350"/>
                      <a:pt x="644311" y="538233"/>
                    </a:cubicBezTo>
                    <a:cubicBezTo>
                      <a:pt x="661324" y="572934"/>
                      <a:pt x="678205" y="607743"/>
                      <a:pt x="694650" y="642727"/>
                    </a:cubicBezTo>
                    <a:cubicBezTo>
                      <a:pt x="712273" y="680219"/>
                      <a:pt x="731335" y="715268"/>
                      <a:pt x="740364" y="756032"/>
                    </a:cubicBezTo>
                    <a:cubicBezTo>
                      <a:pt x="746362" y="783186"/>
                      <a:pt x="704683" y="794135"/>
                      <a:pt x="694148" y="769162"/>
                    </a:cubicBezTo>
                    <a:lnTo>
                      <a:pt x="694148" y="769162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96" name="Freeform: Shape 1795">
                <a:extLst>
                  <a:ext uri="{FF2B5EF4-FFF2-40B4-BE49-F238E27FC236}">
                    <a16:creationId xmlns:a16="http://schemas.microsoft.com/office/drawing/2014/main" id="{DDB9E88F-2CD9-42C6-B842-5EB55DCFACA6}"/>
                  </a:ext>
                </a:extLst>
              </p:cNvPr>
              <p:cNvSpPr/>
              <p:nvPr/>
            </p:nvSpPr>
            <p:spPr>
              <a:xfrm>
                <a:off x="7485790" y="6433627"/>
                <a:ext cx="734679" cy="753732"/>
              </a:xfrm>
              <a:custGeom>
                <a:avLst/>
                <a:gdLst>
                  <a:gd name="connsiteX0" fmla="*/ 694177 w 734679"/>
                  <a:gd name="connsiteY0" fmla="*/ 739742 h 753732"/>
                  <a:gd name="connsiteX1" fmla="*/ 528854 w 734679"/>
                  <a:gd name="connsiteY1" fmla="*/ 453001 h 753732"/>
                  <a:gd name="connsiteX2" fmla="*/ 362877 w 734679"/>
                  <a:gd name="connsiteY2" fmla="*/ 318257 h 753732"/>
                  <a:gd name="connsiteX3" fmla="*/ 176878 w 734679"/>
                  <a:gd name="connsiteY3" fmla="*/ 211844 h 753732"/>
                  <a:gd name="connsiteX4" fmla="*/ 17117 w 734679"/>
                  <a:gd name="connsiteY4" fmla="*/ 81156 h 753732"/>
                  <a:gd name="connsiteX5" fmla="*/ 5012 w 734679"/>
                  <a:gd name="connsiteY5" fmla="*/ 10622 h 753732"/>
                  <a:gd name="connsiteX6" fmla="*/ 11141 w 734679"/>
                  <a:gd name="connsiteY6" fmla="*/ 0 h 753732"/>
                  <a:gd name="connsiteX7" fmla="*/ 734679 w 734679"/>
                  <a:gd name="connsiteY7" fmla="*/ 746460 h 753732"/>
                  <a:gd name="connsiteX8" fmla="*/ 694177 w 734679"/>
                  <a:gd name="connsiteY8" fmla="*/ 739742 h 753732"/>
                  <a:gd name="connsiteX9" fmla="*/ 694177 w 734679"/>
                  <a:gd name="connsiteY9" fmla="*/ 739742 h 753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4679" h="753732">
                    <a:moveTo>
                      <a:pt x="694177" y="739742"/>
                    </a:moveTo>
                    <a:cubicBezTo>
                      <a:pt x="638386" y="607528"/>
                      <a:pt x="632388" y="558542"/>
                      <a:pt x="528854" y="453001"/>
                    </a:cubicBezTo>
                    <a:cubicBezTo>
                      <a:pt x="478712" y="401900"/>
                      <a:pt x="422267" y="358039"/>
                      <a:pt x="362877" y="318257"/>
                    </a:cubicBezTo>
                    <a:cubicBezTo>
                      <a:pt x="303400" y="278388"/>
                      <a:pt x="239016" y="247155"/>
                      <a:pt x="176878" y="211844"/>
                    </a:cubicBezTo>
                    <a:cubicBezTo>
                      <a:pt x="117968" y="178365"/>
                      <a:pt x="56245" y="137972"/>
                      <a:pt x="17117" y="81156"/>
                    </a:cubicBezTo>
                    <a:cubicBezTo>
                      <a:pt x="2526" y="59957"/>
                      <a:pt x="-6001" y="35464"/>
                      <a:pt x="5012" y="10622"/>
                    </a:cubicBezTo>
                    <a:cubicBezTo>
                      <a:pt x="6692" y="6805"/>
                      <a:pt x="8764" y="3272"/>
                      <a:pt x="11141" y="0"/>
                    </a:cubicBezTo>
                    <a:cubicBezTo>
                      <a:pt x="11141" y="0"/>
                      <a:pt x="489465" y="162313"/>
                      <a:pt x="734679" y="746460"/>
                    </a:cubicBezTo>
                    <a:cubicBezTo>
                      <a:pt x="723752" y="757082"/>
                      <a:pt x="701483" y="757060"/>
                      <a:pt x="694177" y="739742"/>
                    </a:cubicBezTo>
                    <a:lnTo>
                      <a:pt x="694177" y="739742"/>
                    </a:lnTo>
                    <a:close/>
                  </a:path>
                </a:pathLst>
              </a:custGeom>
              <a:solidFill>
                <a:srgbClr val="5CB76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97" name="Freeform: Shape 1796">
                <a:extLst>
                  <a:ext uri="{FF2B5EF4-FFF2-40B4-BE49-F238E27FC236}">
                    <a16:creationId xmlns:a16="http://schemas.microsoft.com/office/drawing/2014/main" id="{8672CD19-DF17-4093-A1F7-3806E9575AF2}"/>
                  </a:ext>
                </a:extLst>
              </p:cNvPr>
              <p:cNvSpPr/>
              <p:nvPr/>
            </p:nvSpPr>
            <p:spPr>
              <a:xfrm>
                <a:off x="7496954" y="6423856"/>
                <a:ext cx="721094" cy="758303"/>
              </a:xfrm>
              <a:custGeom>
                <a:avLst/>
                <a:gdLst>
                  <a:gd name="connsiteX0" fmla="*/ 531693 w 721094"/>
                  <a:gd name="connsiteY0" fmla="*/ 442751 h 758303"/>
                  <a:gd name="connsiteX1" fmla="*/ 189183 w 721094"/>
                  <a:gd name="connsiteY1" fmla="*/ 120022 h 758303"/>
                  <a:gd name="connsiteX2" fmla="*/ 0 w 721094"/>
                  <a:gd name="connsiteY2" fmla="*/ 9771 h 758303"/>
                  <a:gd name="connsiteX3" fmla="*/ 8855 w 721094"/>
                  <a:gd name="connsiteY3" fmla="*/ 0 h 758303"/>
                  <a:gd name="connsiteX4" fmla="*/ 610254 w 721094"/>
                  <a:gd name="connsiteY4" fmla="*/ 524649 h 758303"/>
                  <a:gd name="connsiteX5" fmla="*/ 721094 w 721094"/>
                  <a:gd name="connsiteY5" fmla="*/ 758303 h 758303"/>
                  <a:gd name="connsiteX6" fmla="*/ 531693 w 721094"/>
                  <a:gd name="connsiteY6" fmla="*/ 442751 h 758303"/>
                  <a:gd name="connsiteX7" fmla="*/ 531693 w 721094"/>
                  <a:gd name="connsiteY7" fmla="*/ 442751 h 75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1094" h="758303">
                    <a:moveTo>
                      <a:pt x="531693" y="442751"/>
                    </a:moveTo>
                    <a:cubicBezTo>
                      <a:pt x="434964" y="318410"/>
                      <a:pt x="319151" y="209052"/>
                      <a:pt x="189183" y="120022"/>
                    </a:cubicBezTo>
                    <a:cubicBezTo>
                      <a:pt x="128703" y="78604"/>
                      <a:pt x="65256" y="42683"/>
                      <a:pt x="0" y="9771"/>
                    </a:cubicBezTo>
                    <a:cubicBezTo>
                      <a:pt x="2595" y="6194"/>
                      <a:pt x="5584" y="2923"/>
                      <a:pt x="8855" y="0"/>
                    </a:cubicBezTo>
                    <a:cubicBezTo>
                      <a:pt x="251474" y="111473"/>
                      <a:pt x="462119" y="302619"/>
                      <a:pt x="610254" y="524649"/>
                    </a:cubicBezTo>
                    <a:cubicBezTo>
                      <a:pt x="635467" y="564605"/>
                      <a:pt x="678390" y="643646"/>
                      <a:pt x="721094" y="758303"/>
                    </a:cubicBezTo>
                    <a:cubicBezTo>
                      <a:pt x="671018" y="648030"/>
                      <a:pt x="606045" y="538345"/>
                      <a:pt x="531693" y="442751"/>
                    </a:cubicBezTo>
                    <a:lnTo>
                      <a:pt x="531693" y="442751"/>
                    </a:lnTo>
                    <a:close/>
                  </a:path>
                </a:pathLst>
              </a:custGeom>
              <a:solidFill>
                <a:srgbClr val="58AD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D0E0660D-B1D5-4AF4-A735-D6B0915F6619}"/>
                </a:ext>
              </a:extLst>
            </p:cNvPr>
            <p:cNvSpPr/>
            <p:nvPr/>
          </p:nvSpPr>
          <p:spPr>
            <a:xfrm>
              <a:off x="7636474" y="6574691"/>
              <a:ext cx="30914" cy="31004"/>
            </a:xfrm>
            <a:custGeom>
              <a:avLst/>
              <a:gdLst>
                <a:gd name="connsiteX0" fmla="*/ 2967 w 30914"/>
                <a:gd name="connsiteY0" fmla="*/ 6265 h 31004"/>
                <a:gd name="connsiteX1" fmla="*/ 24690 w 30914"/>
                <a:gd name="connsiteY1" fmla="*/ 3016 h 31004"/>
                <a:gd name="connsiteX2" fmla="*/ 27940 w 30914"/>
                <a:gd name="connsiteY2" fmla="*/ 24739 h 31004"/>
                <a:gd name="connsiteX3" fmla="*/ 6239 w 30914"/>
                <a:gd name="connsiteY3" fmla="*/ 27989 h 31004"/>
                <a:gd name="connsiteX4" fmla="*/ 2967 w 30914"/>
                <a:gd name="connsiteY4" fmla="*/ 6265 h 31004"/>
                <a:gd name="connsiteX5" fmla="*/ 2967 w 30914"/>
                <a:gd name="connsiteY5" fmla="*/ 6265 h 3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14" h="31004">
                  <a:moveTo>
                    <a:pt x="2967" y="6265"/>
                  </a:moveTo>
                  <a:cubicBezTo>
                    <a:pt x="7787" y="-256"/>
                    <a:pt x="18169" y="-2262"/>
                    <a:pt x="24690" y="3016"/>
                  </a:cubicBezTo>
                  <a:cubicBezTo>
                    <a:pt x="31233" y="8316"/>
                    <a:pt x="33109" y="17738"/>
                    <a:pt x="27940" y="24739"/>
                  </a:cubicBezTo>
                  <a:cubicBezTo>
                    <a:pt x="23120" y="31260"/>
                    <a:pt x="12738" y="33267"/>
                    <a:pt x="6239" y="27989"/>
                  </a:cubicBezTo>
                  <a:cubicBezTo>
                    <a:pt x="-304" y="22667"/>
                    <a:pt x="-2202" y="13267"/>
                    <a:pt x="2967" y="6265"/>
                  </a:cubicBezTo>
                  <a:lnTo>
                    <a:pt x="2967" y="6265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1F610C1E-F29E-4E88-A4AB-562CED788A44}"/>
                </a:ext>
              </a:extLst>
            </p:cNvPr>
            <p:cNvSpPr/>
            <p:nvPr/>
          </p:nvSpPr>
          <p:spPr>
            <a:xfrm>
              <a:off x="7618718" y="6561502"/>
              <a:ext cx="12417" cy="12278"/>
            </a:xfrm>
            <a:custGeom>
              <a:avLst/>
              <a:gdLst>
                <a:gd name="connsiteX0" fmla="*/ 1246 w 12417"/>
                <a:gd name="connsiteY0" fmla="*/ 2464 h 12278"/>
                <a:gd name="connsiteX1" fmla="*/ 11169 w 12417"/>
                <a:gd name="connsiteY1" fmla="*/ 9814 h 12278"/>
                <a:gd name="connsiteX2" fmla="*/ 1246 w 12417"/>
                <a:gd name="connsiteY2" fmla="*/ 2464 h 12278"/>
                <a:gd name="connsiteX3" fmla="*/ 1246 w 12417"/>
                <a:gd name="connsiteY3" fmla="*/ 2464 h 1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17" h="12278">
                  <a:moveTo>
                    <a:pt x="1246" y="2464"/>
                  </a:moveTo>
                  <a:cubicBezTo>
                    <a:pt x="5979" y="-3926"/>
                    <a:pt x="15903" y="3402"/>
                    <a:pt x="11169" y="9814"/>
                  </a:cubicBezTo>
                  <a:cubicBezTo>
                    <a:pt x="6459" y="16205"/>
                    <a:pt x="-3487" y="8876"/>
                    <a:pt x="1246" y="2464"/>
                  </a:cubicBezTo>
                  <a:lnTo>
                    <a:pt x="1246" y="2464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8235E52-21F9-48AA-B074-0DAE7BEB6F8E}"/>
                </a:ext>
              </a:extLst>
            </p:cNvPr>
            <p:cNvSpPr/>
            <p:nvPr/>
          </p:nvSpPr>
          <p:spPr>
            <a:xfrm>
              <a:off x="7574429" y="6558419"/>
              <a:ext cx="21701" cy="21434"/>
            </a:xfrm>
            <a:custGeom>
              <a:avLst/>
              <a:gdLst>
                <a:gd name="connsiteX0" fmla="*/ 2176 w 21701"/>
                <a:gd name="connsiteY0" fmla="*/ 4303 h 21434"/>
                <a:gd name="connsiteX1" fmla="*/ 19516 w 21701"/>
                <a:gd name="connsiteY1" fmla="*/ 17128 h 21434"/>
                <a:gd name="connsiteX2" fmla="*/ 2176 w 21701"/>
                <a:gd name="connsiteY2" fmla="*/ 4303 h 21434"/>
                <a:gd name="connsiteX3" fmla="*/ 2176 w 21701"/>
                <a:gd name="connsiteY3" fmla="*/ 4303 h 2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1" h="21434">
                  <a:moveTo>
                    <a:pt x="2176" y="4303"/>
                  </a:moveTo>
                  <a:cubicBezTo>
                    <a:pt x="10443" y="-6863"/>
                    <a:pt x="27804" y="5961"/>
                    <a:pt x="19516" y="17128"/>
                  </a:cubicBezTo>
                  <a:cubicBezTo>
                    <a:pt x="11271" y="28295"/>
                    <a:pt x="-6090" y="15492"/>
                    <a:pt x="2176" y="4303"/>
                  </a:cubicBezTo>
                  <a:lnTo>
                    <a:pt x="2176" y="4303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76F001C-F053-41D2-8FA1-A8A458E6D732}"/>
                </a:ext>
              </a:extLst>
            </p:cNvPr>
            <p:cNvSpPr/>
            <p:nvPr/>
          </p:nvSpPr>
          <p:spPr>
            <a:xfrm>
              <a:off x="7533259" y="6496466"/>
              <a:ext cx="27256" cy="26916"/>
            </a:xfrm>
            <a:custGeom>
              <a:avLst/>
              <a:gdLst>
                <a:gd name="connsiteX0" fmla="*/ 2735 w 27256"/>
                <a:gd name="connsiteY0" fmla="*/ 5406 h 26916"/>
                <a:gd name="connsiteX1" fmla="*/ 24523 w 27256"/>
                <a:gd name="connsiteY1" fmla="*/ 21524 h 26916"/>
                <a:gd name="connsiteX2" fmla="*/ 2735 w 27256"/>
                <a:gd name="connsiteY2" fmla="*/ 5406 h 26916"/>
                <a:gd name="connsiteX3" fmla="*/ 2735 w 27256"/>
                <a:gd name="connsiteY3" fmla="*/ 5406 h 2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56" h="26916">
                  <a:moveTo>
                    <a:pt x="2735" y="5406"/>
                  </a:moveTo>
                  <a:cubicBezTo>
                    <a:pt x="13095" y="-8618"/>
                    <a:pt x="34905" y="7478"/>
                    <a:pt x="24523" y="21524"/>
                  </a:cubicBezTo>
                  <a:cubicBezTo>
                    <a:pt x="14142" y="35526"/>
                    <a:pt x="-7647" y="19430"/>
                    <a:pt x="2735" y="5406"/>
                  </a:cubicBezTo>
                  <a:lnTo>
                    <a:pt x="2735" y="540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2CF39083-CE29-42D2-92B4-FE09CF5BBB63}"/>
                </a:ext>
              </a:extLst>
            </p:cNvPr>
            <p:cNvSpPr/>
            <p:nvPr/>
          </p:nvSpPr>
          <p:spPr>
            <a:xfrm>
              <a:off x="7740103" y="6604959"/>
              <a:ext cx="13148" cy="12979"/>
            </a:xfrm>
            <a:custGeom>
              <a:avLst/>
              <a:gdLst>
                <a:gd name="connsiteX0" fmla="*/ 1323 w 13148"/>
                <a:gd name="connsiteY0" fmla="*/ 2606 h 12979"/>
                <a:gd name="connsiteX1" fmla="*/ 11835 w 13148"/>
                <a:gd name="connsiteY1" fmla="*/ 10370 h 12979"/>
                <a:gd name="connsiteX2" fmla="*/ 1323 w 13148"/>
                <a:gd name="connsiteY2" fmla="*/ 2606 h 12979"/>
                <a:gd name="connsiteX3" fmla="*/ 1323 w 13148"/>
                <a:gd name="connsiteY3" fmla="*/ 2606 h 1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48" h="12979">
                  <a:moveTo>
                    <a:pt x="1323" y="2606"/>
                  </a:moveTo>
                  <a:cubicBezTo>
                    <a:pt x="6317" y="-4156"/>
                    <a:pt x="16830" y="3609"/>
                    <a:pt x="11835" y="10370"/>
                  </a:cubicBezTo>
                  <a:cubicBezTo>
                    <a:pt x="6819" y="17131"/>
                    <a:pt x="-3694" y="9389"/>
                    <a:pt x="1323" y="2606"/>
                  </a:cubicBezTo>
                  <a:lnTo>
                    <a:pt x="1323" y="260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1EFAF22F-54F2-49D5-B9E0-AF20B59DE27A}"/>
                </a:ext>
              </a:extLst>
            </p:cNvPr>
            <p:cNvSpPr/>
            <p:nvPr/>
          </p:nvSpPr>
          <p:spPr>
            <a:xfrm>
              <a:off x="7699970" y="6605985"/>
              <a:ext cx="14107" cy="13932"/>
            </a:xfrm>
            <a:custGeom>
              <a:avLst/>
              <a:gdLst>
                <a:gd name="connsiteX0" fmla="*/ 1412 w 14107"/>
                <a:gd name="connsiteY0" fmla="*/ 2801 h 13932"/>
                <a:gd name="connsiteX1" fmla="*/ 12688 w 14107"/>
                <a:gd name="connsiteY1" fmla="*/ 11132 h 13932"/>
                <a:gd name="connsiteX2" fmla="*/ 1412 w 14107"/>
                <a:gd name="connsiteY2" fmla="*/ 2801 h 13932"/>
                <a:gd name="connsiteX3" fmla="*/ 1412 w 14107"/>
                <a:gd name="connsiteY3" fmla="*/ 2801 h 1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07" h="13932">
                  <a:moveTo>
                    <a:pt x="1412" y="2801"/>
                  </a:moveTo>
                  <a:cubicBezTo>
                    <a:pt x="6777" y="-4462"/>
                    <a:pt x="18075" y="3869"/>
                    <a:pt x="12688" y="11132"/>
                  </a:cubicBezTo>
                  <a:cubicBezTo>
                    <a:pt x="7322" y="18395"/>
                    <a:pt x="-3953" y="10064"/>
                    <a:pt x="1412" y="2801"/>
                  </a:cubicBezTo>
                  <a:lnTo>
                    <a:pt x="1412" y="2801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DF447093-E4B8-4923-B4B5-280F96B4B38B}"/>
                </a:ext>
              </a:extLst>
            </p:cNvPr>
            <p:cNvSpPr/>
            <p:nvPr/>
          </p:nvSpPr>
          <p:spPr>
            <a:xfrm>
              <a:off x="7750021" y="6627868"/>
              <a:ext cx="32558" cy="32162"/>
            </a:xfrm>
            <a:custGeom>
              <a:avLst/>
              <a:gdLst>
                <a:gd name="connsiteX0" fmla="*/ 3269 w 32558"/>
                <a:gd name="connsiteY0" fmla="*/ 6458 h 32162"/>
                <a:gd name="connsiteX1" fmla="*/ 29289 w 32558"/>
                <a:gd name="connsiteY1" fmla="*/ 25717 h 32162"/>
                <a:gd name="connsiteX2" fmla="*/ 3269 w 32558"/>
                <a:gd name="connsiteY2" fmla="*/ 6458 h 32162"/>
                <a:gd name="connsiteX3" fmla="*/ 3269 w 32558"/>
                <a:gd name="connsiteY3" fmla="*/ 6458 h 3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58" h="32162">
                  <a:moveTo>
                    <a:pt x="3269" y="6458"/>
                  </a:moveTo>
                  <a:cubicBezTo>
                    <a:pt x="15658" y="-10292"/>
                    <a:pt x="41699" y="8923"/>
                    <a:pt x="29289" y="25717"/>
                  </a:cubicBezTo>
                  <a:cubicBezTo>
                    <a:pt x="16901" y="42445"/>
                    <a:pt x="-9141" y="23230"/>
                    <a:pt x="3269" y="6458"/>
                  </a:cubicBezTo>
                  <a:lnTo>
                    <a:pt x="3269" y="645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1C2B3DE4-88DA-4AEA-B50F-98C7227E9E25}"/>
                </a:ext>
              </a:extLst>
            </p:cNvPr>
            <p:cNvSpPr/>
            <p:nvPr/>
          </p:nvSpPr>
          <p:spPr>
            <a:xfrm>
              <a:off x="7706524" y="6640761"/>
              <a:ext cx="21341" cy="21075"/>
            </a:xfrm>
            <a:custGeom>
              <a:avLst/>
              <a:gdLst>
                <a:gd name="connsiteX0" fmla="*/ 2143 w 21341"/>
                <a:gd name="connsiteY0" fmla="*/ 4230 h 21075"/>
                <a:gd name="connsiteX1" fmla="*/ 19198 w 21341"/>
                <a:gd name="connsiteY1" fmla="*/ 16836 h 21075"/>
                <a:gd name="connsiteX2" fmla="*/ 2143 w 21341"/>
                <a:gd name="connsiteY2" fmla="*/ 4230 h 21075"/>
                <a:gd name="connsiteX3" fmla="*/ 2143 w 21341"/>
                <a:gd name="connsiteY3" fmla="*/ 4230 h 2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41" h="21075">
                  <a:moveTo>
                    <a:pt x="2143" y="4230"/>
                  </a:moveTo>
                  <a:cubicBezTo>
                    <a:pt x="10256" y="-6741"/>
                    <a:pt x="27334" y="5844"/>
                    <a:pt x="19198" y="16836"/>
                  </a:cubicBezTo>
                  <a:cubicBezTo>
                    <a:pt x="11085" y="27829"/>
                    <a:pt x="-5992" y="15222"/>
                    <a:pt x="2143" y="4230"/>
                  </a:cubicBezTo>
                  <a:lnTo>
                    <a:pt x="2143" y="423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213E4D66-572C-4B3B-B16F-6E81912429AE}"/>
                </a:ext>
              </a:extLst>
            </p:cNvPr>
            <p:cNvSpPr/>
            <p:nvPr/>
          </p:nvSpPr>
          <p:spPr>
            <a:xfrm>
              <a:off x="7800628" y="6682928"/>
              <a:ext cx="14028" cy="14028"/>
            </a:xfrm>
            <a:custGeom>
              <a:avLst/>
              <a:gdLst>
                <a:gd name="connsiteX0" fmla="*/ 1344 w 14028"/>
                <a:gd name="connsiteY0" fmla="*/ 2827 h 14028"/>
                <a:gd name="connsiteX1" fmla="*/ 11202 w 14028"/>
                <a:gd name="connsiteY1" fmla="*/ 1343 h 14028"/>
                <a:gd name="connsiteX2" fmla="*/ 12685 w 14028"/>
                <a:gd name="connsiteY2" fmla="*/ 11202 h 14028"/>
                <a:gd name="connsiteX3" fmla="*/ 2827 w 14028"/>
                <a:gd name="connsiteY3" fmla="*/ 12685 h 14028"/>
                <a:gd name="connsiteX4" fmla="*/ 1344 w 14028"/>
                <a:gd name="connsiteY4" fmla="*/ 2827 h 14028"/>
                <a:gd name="connsiteX5" fmla="*/ 1344 w 14028"/>
                <a:gd name="connsiteY5" fmla="*/ 2827 h 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8" h="14028">
                  <a:moveTo>
                    <a:pt x="1344" y="2827"/>
                  </a:moveTo>
                  <a:cubicBezTo>
                    <a:pt x="3611" y="-249"/>
                    <a:pt x="8148" y="-925"/>
                    <a:pt x="11202" y="1343"/>
                  </a:cubicBezTo>
                  <a:cubicBezTo>
                    <a:pt x="14277" y="3612"/>
                    <a:pt x="14953" y="8127"/>
                    <a:pt x="12685" y="11202"/>
                  </a:cubicBezTo>
                  <a:cubicBezTo>
                    <a:pt x="10416" y="14277"/>
                    <a:pt x="5880" y="14953"/>
                    <a:pt x="2827" y="12685"/>
                  </a:cubicBezTo>
                  <a:cubicBezTo>
                    <a:pt x="-249" y="10417"/>
                    <a:pt x="-925" y="5902"/>
                    <a:pt x="1344" y="2827"/>
                  </a:cubicBezTo>
                  <a:lnTo>
                    <a:pt x="1344" y="2827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E2BE86CC-D362-4C7A-A6F0-F4DE02AB7BF5}"/>
                </a:ext>
              </a:extLst>
            </p:cNvPr>
            <p:cNvSpPr/>
            <p:nvPr/>
          </p:nvSpPr>
          <p:spPr>
            <a:xfrm>
              <a:off x="7859482" y="6707979"/>
              <a:ext cx="18690" cy="18473"/>
            </a:xfrm>
            <a:custGeom>
              <a:avLst/>
              <a:gdLst>
                <a:gd name="connsiteX0" fmla="*/ 1879 w 18690"/>
                <a:gd name="connsiteY0" fmla="*/ 3708 h 18473"/>
                <a:gd name="connsiteX1" fmla="*/ 16819 w 18690"/>
                <a:gd name="connsiteY1" fmla="*/ 14766 h 18473"/>
                <a:gd name="connsiteX2" fmla="*/ 1879 w 18690"/>
                <a:gd name="connsiteY2" fmla="*/ 3708 h 18473"/>
                <a:gd name="connsiteX3" fmla="*/ 1879 w 18690"/>
                <a:gd name="connsiteY3" fmla="*/ 3708 h 1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0" h="18473">
                  <a:moveTo>
                    <a:pt x="1879" y="3708"/>
                  </a:moveTo>
                  <a:cubicBezTo>
                    <a:pt x="8990" y="-5910"/>
                    <a:pt x="23929" y="5126"/>
                    <a:pt x="16819" y="14766"/>
                  </a:cubicBezTo>
                  <a:cubicBezTo>
                    <a:pt x="9709" y="24384"/>
                    <a:pt x="-5253" y="13348"/>
                    <a:pt x="1879" y="3708"/>
                  </a:cubicBezTo>
                  <a:lnTo>
                    <a:pt x="1879" y="370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AEAB794-4F35-4B1E-92D3-4788B3F0FC56}"/>
                </a:ext>
              </a:extLst>
            </p:cNvPr>
            <p:cNvSpPr/>
            <p:nvPr/>
          </p:nvSpPr>
          <p:spPr>
            <a:xfrm>
              <a:off x="7887325" y="6736395"/>
              <a:ext cx="31425" cy="31523"/>
            </a:xfrm>
            <a:custGeom>
              <a:avLst/>
              <a:gdLst>
                <a:gd name="connsiteX0" fmla="*/ 3022 w 31425"/>
                <a:gd name="connsiteY0" fmla="*/ 6372 h 31523"/>
                <a:gd name="connsiteX1" fmla="*/ 25094 w 31425"/>
                <a:gd name="connsiteY1" fmla="*/ 3079 h 31523"/>
                <a:gd name="connsiteX2" fmla="*/ 28388 w 31425"/>
                <a:gd name="connsiteY2" fmla="*/ 25151 h 31523"/>
                <a:gd name="connsiteX3" fmla="*/ 6316 w 31425"/>
                <a:gd name="connsiteY3" fmla="*/ 28444 h 31523"/>
                <a:gd name="connsiteX4" fmla="*/ 3022 w 31425"/>
                <a:gd name="connsiteY4" fmla="*/ 6372 h 31523"/>
                <a:gd name="connsiteX5" fmla="*/ 3022 w 31425"/>
                <a:gd name="connsiteY5" fmla="*/ 6372 h 3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25" h="31523">
                  <a:moveTo>
                    <a:pt x="3022" y="6372"/>
                  </a:moveTo>
                  <a:cubicBezTo>
                    <a:pt x="7929" y="-258"/>
                    <a:pt x="18464" y="-2308"/>
                    <a:pt x="25094" y="3079"/>
                  </a:cubicBezTo>
                  <a:cubicBezTo>
                    <a:pt x="31746" y="8466"/>
                    <a:pt x="33666" y="18041"/>
                    <a:pt x="28388" y="25151"/>
                  </a:cubicBezTo>
                  <a:cubicBezTo>
                    <a:pt x="23481" y="31781"/>
                    <a:pt x="12945" y="33831"/>
                    <a:pt x="6316" y="28444"/>
                  </a:cubicBezTo>
                  <a:cubicBezTo>
                    <a:pt x="-315" y="23057"/>
                    <a:pt x="-2235" y="13482"/>
                    <a:pt x="3022" y="6372"/>
                  </a:cubicBezTo>
                  <a:lnTo>
                    <a:pt x="3022" y="637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52ADD28-62BB-4112-838A-1DAC60406AC8}"/>
                </a:ext>
              </a:extLst>
            </p:cNvPr>
            <p:cNvSpPr/>
            <p:nvPr/>
          </p:nvSpPr>
          <p:spPr>
            <a:xfrm>
              <a:off x="8024213" y="6481643"/>
              <a:ext cx="31737" cy="31835"/>
            </a:xfrm>
            <a:custGeom>
              <a:avLst/>
              <a:gdLst>
                <a:gd name="connsiteX0" fmla="*/ 3060 w 31737"/>
                <a:gd name="connsiteY0" fmla="*/ 6444 h 31835"/>
                <a:gd name="connsiteX1" fmla="*/ 25350 w 31737"/>
                <a:gd name="connsiteY1" fmla="*/ 3107 h 31835"/>
                <a:gd name="connsiteX2" fmla="*/ 28687 w 31737"/>
                <a:gd name="connsiteY2" fmla="*/ 25398 h 31835"/>
                <a:gd name="connsiteX3" fmla="*/ 6397 w 31737"/>
                <a:gd name="connsiteY3" fmla="*/ 28735 h 31835"/>
                <a:gd name="connsiteX4" fmla="*/ 3060 w 31737"/>
                <a:gd name="connsiteY4" fmla="*/ 6444 h 31835"/>
                <a:gd name="connsiteX5" fmla="*/ 3060 w 31737"/>
                <a:gd name="connsiteY5" fmla="*/ 6444 h 3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37" h="31835">
                  <a:moveTo>
                    <a:pt x="3060" y="6444"/>
                  </a:moveTo>
                  <a:cubicBezTo>
                    <a:pt x="8011" y="-273"/>
                    <a:pt x="18654" y="-2323"/>
                    <a:pt x="25350" y="3107"/>
                  </a:cubicBezTo>
                  <a:cubicBezTo>
                    <a:pt x="32068" y="8560"/>
                    <a:pt x="33987" y="18222"/>
                    <a:pt x="28687" y="25398"/>
                  </a:cubicBezTo>
                  <a:cubicBezTo>
                    <a:pt x="23736" y="32093"/>
                    <a:pt x="13093" y="34165"/>
                    <a:pt x="6397" y="28735"/>
                  </a:cubicBezTo>
                  <a:cubicBezTo>
                    <a:pt x="-321" y="23282"/>
                    <a:pt x="-2261" y="13620"/>
                    <a:pt x="3060" y="6444"/>
                  </a:cubicBezTo>
                  <a:lnTo>
                    <a:pt x="3060" y="6444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1B82079C-CEE7-44DF-A2C5-888809CBEFBD}"/>
                </a:ext>
              </a:extLst>
            </p:cNvPr>
            <p:cNvSpPr/>
            <p:nvPr/>
          </p:nvSpPr>
          <p:spPr>
            <a:xfrm>
              <a:off x="7972458" y="6596399"/>
              <a:ext cx="22431" cy="22156"/>
            </a:xfrm>
            <a:custGeom>
              <a:avLst/>
              <a:gdLst>
                <a:gd name="connsiteX0" fmla="*/ 2252 w 22431"/>
                <a:gd name="connsiteY0" fmla="*/ 4448 h 22156"/>
                <a:gd name="connsiteX1" fmla="*/ 20179 w 22431"/>
                <a:gd name="connsiteY1" fmla="*/ 17709 h 22156"/>
                <a:gd name="connsiteX2" fmla="*/ 2252 w 22431"/>
                <a:gd name="connsiteY2" fmla="*/ 4448 h 22156"/>
                <a:gd name="connsiteX3" fmla="*/ 2252 w 22431"/>
                <a:gd name="connsiteY3" fmla="*/ 4448 h 22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31" h="22156">
                  <a:moveTo>
                    <a:pt x="2252" y="4448"/>
                  </a:moveTo>
                  <a:cubicBezTo>
                    <a:pt x="10780" y="-7090"/>
                    <a:pt x="28730" y="6149"/>
                    <a:pt x="20179" y="17709"/>
                  </a:cubicBezTo>
                  <a:cubicBezTo>
                    <a:pt x="11652" y="29246"/>
                    <a:pt x="-6298" y="16007"/>
                    <a:pt x="2252" y="4448"/>
                  </a:cubicBezTo>
                  <a:lnTo>
                    <a:pt x="2252" y="444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82603AC3-14AB-4ECE-A257-782D70A425CB}"/>
                </a:ext>
              </a:extLst>
            </p:cNvPr>
            <p:cNvSpPr/>
            <p:nvPr/>
          </p:nvSpPr>
          <p:spPr>
            <a:xfrm>
              <a:off x="7998644" y="6596346"/>
              <a:ext cx="15796" cy="15598"/>
            </a:xfrm>
            <a:custGeom>
              <a:avLst/>
              <a:gdLst>
                <a:gd name="connsiteX0" fmla="*/ 1585 w 15796"/>
                <a:gd name="connsiteY0" fmla="*/ 3127 h 15598"/>
                <a:gd name="connsiteX1" fmla="*/ 14212 w 15796"/>
                <a:gd name="connsiteY1" fmla="*/ 12462 h 15598"/>
                <a:gd name="connsiteX2" fmla="*/ 1585 w 15796"/>
                <a:gd name="connsiteY2" fmla="*/ 3127 h 15598"/>
                <a:gd name="connsiteX3" fmla="*/ 1585 w 15796"/>
                <a:gd name="connsiteY3" fmla="*/ 3127 h 1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96" h="15598">
                  <a:moveTo>
                    <a:pt x="1585" y="3127"/>
                  </a:moveTo>
                  <a:cubicBezTo>
                    <a:pt x="7583" y="-4986"/>
                    <a:pt x="20232" y="4327"/>
                    <a:pt x="14212" y="12462"/>
                  </a:cubicBezTo>
                  <a:cubicBezTo>
                    <a:pt x="8214" y="20597"/>
                    <a:pt x="-4436" y="11263"/>
                    <a:pt x="1585" y="3127"/>
                  </a:cubicBezTo>
                  <a:lnTo>
                    <a:pt x="1585" y="3127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30F3E01-21FF-4CB4-9D5C-EF3FBC88BD0B}"/>
                </a:ext>
              </a:extLst>
            </p:cNvPr>
            <p:cNvSpPr/>
            <p:nvPr/>
          </p:nvSpPr>
          <p:spPr>
            <a:xfrm>
              <a:off x="8042372" y="6523978"/>
              <a:ext cx="26486" cy="26556"/>
            </a:xfrm>
            <a:custGeom>
              <a:avLst/>
              <a:gdLst>
                <a:gd name="connsiteX0" fmla="*/ 2545 w 26486"/>
                <a:gd name="connsiteY0" fmla="*/ 5375 h 26556"/>
                <a:gd name="connsiteX1" fmla="*/ 21149 w 26486"/>
                <a:gd name="connsiteY1" fmla="*/ 2583 h 26556"/>
                <a:gd name="connsiteX2" fmla="*/ 23941 w 26486"/>
                <a:gd name="connsiteY2" fmla="*/ 21188 h 26556"/>
                <a:gd name="connsiteX3" fmla="*/ 5336 w 26486"/>
                <a:gd name="connsiteY3" fmla="*/ 23979 h 26556"/>
                <a:gd name="connsiteX4" fmla="*/ 2545 w 26486"/>
                <a:gd name="connsiteY4" fmla="*/ 5375 h 26556"/>
                <a:gd name="connsiteX5" fmla="*/ 2545 w 26486"/>
                <a:gd name="connsiteY5" fmla="*/ 5375 h 2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86" h="26556">
                  <a:moveTo>
                    <a:pt x="2545" y="5375"/>
                  </a:moveTo>
                  <a:cubicBezTo>
                    <a:pt x="6689" y="-230"/>
                    <a:pt x="15566" y="-1932"/>
                    <a:pt x="21149" y="2583"/>
                  </a:cubicBezTo>
                  <a:cubicBezTo>
                    <a:pt x="26755" y="7120"/>
                    <a:pt x="28368" y="15190"/>
                    <a:pt x="23941" y="21188"/>
                  </a:cubicBezTo>
                  <a:cubicBezTo>
                    <a:pt x="19797" y="26771"/>
                    <a:pt x="10920" y="28494"/>
                    <a:pt x="5336" y="23979"/>
                  </a:cubicBezTo>
                  <a:cubicBezTo>
                    <a:pt x="-269" y="19443"/>
                    <a:pt x="-1882" y="11373"/>
                    <a:pt x="2545" y="5375"/>
                  </a:cubicBezTo>
                  <a:lnTo>
                    <a:pt x="2545" y="5375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06F1984C-09EB-4BE2-BDCA-B5A47D9A36B3}"/>
                </a:ext>
              </a:extLst>
            </p:cNvPr>
            <p:cNvSpPr/>
            <p:nvPr/>
          </p:nvSpPr>
          <p:spPr>
            <a:xfrm>
              <a:off x="8047055" y="6559240"/>
              <a:ext cx="16875" cy="16609"/>
            </a:xfrm>
            <a:custGeom>
              <a:avLst/>
              <a:gdLst>
                <a:gd name="connsiteX0" fmla="*/ 1549 w 16875"/>
                <a:gd name="connsiteY0" fmla="*/ 3221 h 16609"/>
                <a:gd name="connsiteX1" fmla="*/ 14439 w 16875"/>
                <a:gd name="connsiteY1" fmla="*/ 3046 h 16609"/>
                <a:gd name="connsiteX2" fmla="*/ 15267 w 16875"/>
                <a:gd name="connsiteY2" fmla="*/ 4093 h 16609"/>
                <a:gd name="connsiteX3" fmla="*/ 6391 w 16875"/>
                <a:gd name="connsiteY3" fmla="*/ 16089 h 16609"/>
                <a:gd name="connsiteX4" fmla="*/ 5147 w 16875"/>
                <a:gd name="connsiteY4" fmla="*/ 15609 h 16609"/>
                <a:gd name="connsiteX5" fmla="*/ 1549 w 16875"/>
                <a:gd name="connsiteY5" fmla="*/ 3221 h 16609"/>
                <a:gd name="connsiteX6" fmla="*/ 1549 w 16875"/>
                <a:gd name="connsiteY6" fmla="*/ 3221 h 1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75" h="16609">
                  <a:moveTo>
                    <a:pt x="1549" y="3221"/>
                  </a:moveTo>
                  <a:cubicBezTo>
                    <a:pt x="4645" y="-989"/>
                    <a:pt x="11167" y="-1098"/>
                    <a:pt x="14439" y="3046"/>
                  </a:cubicBezTo>
                  <a:cubicBezTo>
                    <a:pt x="14722" y="3395"/>
                    <a:pt x="14984" y="3744"/>
                    <a:pt x="15267" y="4093"/>
                  </a:cubicBezTo>
                  <a:cubicBezTo>
                    <a:pt x="19979" y="10091"/>
                    <a:pt x="13523" y="18837"/>
                    <a:pt x="6391" y="16089"/>
                  </a:cubicBezTo>
                  <a:cubicBezTo>
                    <a:pt x="5977" y="15936"/>
                    <a:pt x="5561" y="15762"/>
                    <a:pt x="5147" y="15609"/>
                  </a:cubicBezTo>
                  <a:cubicBezTo>
                    <a:pt x="218" y="13690"/>
                    <a:pt x="-1570" y="7430"/>
                    <a:pt x="1549" y="3221"/>
                  </a:cubicBezTo>
                  <a:lnTo>
                    <a:pt x="1549" y="3221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204759CA-6F95-440C-9C46-9CEF1CA51E89}"/>
                </a:ext>
              </a:extLst>
            </p:cNvPr>
            <p:cNvSpPr/>
            <p:nvPr/>
          </p:nvSpPr>
          <p:spPr>
            <a:xfrm>
              <a:off x="8054649" y="6587464"/>
              <a:ext cx="20863" cy="20606"/>
            </a:xfrm>
            <a:custGeom>
              <a:avLst/>
              <a:gdLst>
                <a:gd name="connsiteX0" fmla="*/ 2089 w 20863"/>
                <a:gd name="connsiteY0" fmla="*/ 4135 h 20606"/>
                <a:gd name="connsiteX1" fmla="*/ 18774 w 20863"/>
                <a:gd name="connsiteY1" fmla="*/ 16458 h 20606"/>
                <a:gd name="connsiteX2" fmla="*/ 2089 w 20863"/>
                <a:gd name="connsiteY2" fmla="*/ 4135 h 20606"/>
                <a:gd name="connsiteX3" fmla="*/ 2089 w 20863"/>
                <a:gd name="connsiteY3" fmla="*/ 4135 h 2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3" h="20606">
                  <a:moveTo>
                    <a:pt x="2089" y="4135"/>
                  </a:moveTo>
                  <a:cubicBezTo>
                    <a:pt x="10029" y="-6595"/>
                    <a:pt x="26713" y="5727"/>
                    <a:pt x="18774" y="16458"/>
                  </a:cubicBezTo>
                  <a:cubicBezTo>
                    <a:pt x="10836" y="27211"/>
                    <a:pt x="-5850" y="14888"/>
                    <a:pt x="2089" y="4135"/>
                  </a:cubicBezTo>
                  <a:lnTo>
                    <a:pt x="2089" y="4135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3A3DCC9F-7523-4AB2-B45F-C0B4AC7C9936}"/>
                </a:ext>
              </a:extLst>
            </p:cNvPr>
            <p:cNvSpPr/>
            <p:nvPr/>
          </p:nvSpPr>
          <p:spPr>
            <a:xfrm>
              <a:off x="8052214" y="6625458"/>
              <a:ext cx="29593" cy="29688"/>
            </a:xfrm>
            <a:custGeom>
              <a:avLst/>
              <a:gdLst>
                <a:gd name="connsiteX0" fmla="*/ 2845 w 29593"/>
                <a:gd name="connsiteY0" fmla="*/ 6011 h 29688"/>
                <a:gd name="connsiteX1" fmla="*/ 23631 w 29593"/>
                <a:gd name="connsiteY1" fmla="*/ 2892 h 29688"/>
                <a:gd name="connsiteX2" fmla="*/ 26749 w 29593"/>
                <a:gd name="connsiteY2" fmla="*/ 23677 h 29688"/>
                <a:gd name="connsiteX3" fmla="*/ 5964 w 29593"/>
                <a:gd name="connsiteY3" fmla="*/ 26796 h 29688"/>
                <a:gd name="connsiteX4" fmla="*/ 2845 w 29593"/>
                <a:gd name="connsiteY4" fmla="*/ 6011 h 29688"/>
                <a:gd name="connsiteX5" fmla="*/ 2845 w 29593"/>
                <a:gd name="connsiteY5" fmla="*/ 6011 h 2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3" h="29688">
                  <a:moveTo>
                    <a:pt x="2845" y="6011"/>
                  </a:moveTo>
                  <a:cubicBezTo>
                    <a:pt x="7469" y="-249"/>
                    <a:pt x="17392" y="-2168"/>
                    <a:pt x="23631" y="2892"/>
                  </a:cubicBezTo>
                  <a:cubicBezTo>
                    <a:pt x="29889" y="7974"/>
                    <a:pt x="31700" y="16982"/>
                    <a:pt x="26749" y="23677"/>
                  </a:cubicBezTo>
                  <a:cubicBezTo>
                    <a:pt x="22126" y="29937"/>
                    <a:pt x="12201" y="31856"/>
                    <a:pt x="5964" y="26796"/>
                  </a:cubicBezTo>
                  <a:cubicBezTo>
                    <a:pt x="-296" y="21714"/>
                    <a:pt x="-2106" y="12707"/>
                    <a:pt x="2845" y="6011"/>
                  </a:cubicBezTo>
                  <a:lnTo>
                    <a:pt x="2845" y="6011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62D4054B-6A6F-4009-8FD1-E9DB3D6CC84F}"/>
                </a:ext>
              </a:extLst>
            </p:cNvPr>
            <p:cNvSpPr/>
            <p:nvPr/>
          </p:nvSpPr>
          <p:spPr>
            <a:xfrm>
              <a:off x="8069003" y="6676332"/>
              <a:ext cx="11457" cy="11308"/>
            </a:xfrm>
            <a:custGeom>
              <a:avLst/>
              <a:gdLst>
                <a:gd name="connsiteX0" fmla="*/ 1149 w 11457"/>
                <a:gd name="connsiteY0" fmla="*/ 2269 h 11308"/>
                <a:gd name="connsiteX1" fmla="*/ 10309 w 11457"/>
                <a:gd name="connsiteY1" fmla="*/ 9052 h 11308"/>
                <a:gd name="connsiteX2" fmla="*/ 1149 w 11457"/>
                <a:gd name="connsiteY2" fmla="*/ 2269 h 11308"/>
                <a:gd name="connsiteX3" fmla="*/ 1149 w 11457"/>
                <a:gd name="connsiteY3" fmla="*/ 2269 h 1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7" h="11308">
                  <a:moveTo>
                    <a:pt x="1149" y="2269"/>
                  </a:moveTo>
                  <a:cubicBezTo>
                    <a:pt x="5511" y="-3619"/>
                    <a:pt x="14671" y="3142"/>
                    <a:pt x="10309" y="9052"/>
                  </a:cubicBezTo>
                  <a:cubicBezTo>
                    <a:pt x="5947" y="14919"/>
                    <a:pt x="-3214" y="8158"/>
                    <a:pt x="1149" y="2269"/>
                  </a:cubicBezTo>
                  <a:lnTo>
                    <a:pt x="1149" y="2269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11F54527-F541-41E9-A5C9-6F15208400A2}"/>
                </a:ext>
              </a:extLst>
            </p:cNvPr>
            <p:cNvSpPr/>
            <p:nvPr/>
          </p:nvSpPr>
          <p:spPr>
            <a:xfrm>
              <a:off x="8078349" y="6703733"/>
              <a:ext cx="11670" cy="11543"/>
            </a:xfrm>
            <a:custGeom>
              <a:avLst/>
              <a:gdLst>
                <a:gd name="connsiteX0" fmla="*/ 25 w 11670"/>
                <a:gd name="connsiteY0" fmla="*/ 6253 h 11543"/>
                <a:gd name="connsiteX1" fmla="*/ 4 w 11670"/>
                <a:gd name="connsiteY1" fmla="*/ 5773 h 11543"/>
                <a:gd name="connsiteX2" fmla="*/ 4083 w 11670"/>
                <a:gd name="connsiteY2" fmla="*/ 255 h 11543"/>
                <a:gd name="connsiteX3" fmla="*/ 4562 w 11670"/>
                <a:gd name="connsiteY3" fmla="*/ 124 h 11543"/>
                <a:gd name="connsiteX4" fmla="*/ 9600 w 11670"/>
                <a:gd name="connsiteY4" fmla="*/ 2131 h 11543"/>
                <a:gd name="connsiteX5" fmla="*/ 10516 w 11670"/>
                <a:gd name="connsiteY5" fmla="*/ 3112 h 11543"/>
                <a:gd name="connsiteX6" fmla="*/ 4606 w 11670"/>
                <a:gd name="connsiteY6" fmla="*/ 11095 h 11543"/>
                <a:gd name="connsiteX7" fmla="*/ 3406 w 11670"/>
                <a:gd name="connsiteY7" fmla="*/ 10506 h 11543"/>
                <a:gd name="connsiteX8" fmla="*/ 25 w 11670"/>
                <a:gd name="connsiteY8" fmla="*/ 6253 h 11543"/>
                <a:gd name="connsiteX9" fmla="*/ 25 w 11670"/>
                <a:gd name="connsiteY9" fmla="*/ 6253 h 1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70" h="11543">
                  <a:moveTo>
                    <a:pt x="25" y="6253"/>
                  </a:moveTo>
                  <a:cubicBezTo>
                    <a:pt x="25" y="6100"/>
                    <a:pt x="4" y="5926"/>
                    <a:pt x="4" y="5773"/>
                  </a:cubicBezTo>
                  <a:cubicBezTo>
                    <a:pt x="-83" y="2916"/>
                    <a:pt x="1290" y="996"/>
                    <a:pt x="4083" y="255"/>
                  </a:cubicBezTo>
                  <a:cubicBezTo>
                    <a:pt x="4235" y="211"/>
                    <a:pt x="4387" y="168"/>
                    <a:pt x="4562" y="124"/>
                  </a:cubicBezTo>
                  <a:cubicBezTo>
                    <a:pt x="6481" y="-400"/>
                    <a:pt x="8379" y="822"/>
                    <a:pt x="9600" y="2131"/>
                  </a:cubicBezTo>
                  <a:cubicBezTo>
                    <a:pt x="9906" y="2458"/>
                    <a:pt x="10212" y="2785"/>
                    <a:pt x="10516" y="3112"/>
                  </a:cubicBezTo>
                  <a:cubicBezTo>
                    <a:pt x="13941" y="6733"/>
                    <a:pt x="9077" y="13319"/>
                    <a:pt x="4606" y="11095"/>
                  </a:cubicBezTo>
                  <a:cubicBezTo>
                    <a:pt x="4214" y="10898"/>
                    <a:pt x="3821" y="10702"/>
                    <a:pt x="3406" y="10506"/>
                  </a:cubicBezTo>
                  <a:cubicBezTo>
                    <a:pt x="1814" y="9699"/>
                    <a:pt x="91" y="8238"/>
                    <a:pt x="25" y="6253"/>
                  </a:cubicBezTo>
                  <a:lnTo>
                    <a:pt x="25" y="6253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0D5D4DBB-F2EF-4DB9-A306-7FD4AAB65E37}"/>
                </a:ext>
              </a:extLst>
            </p:cNvPr>
            <p:cNvSpPr/>
            <p:nvPr/>
          </p:nvSpPr>
          <p:spPr>
            <a:xfrm>
              <a:off x="8083206" y="6765972"/>
              <a:ext cx="15486" cy="15169"/>
            </a:xfrm>
            <a:custGeom>
              <a:avLst/>
              <a:gdLst>
                <a:gd name="connsiteX0" fmla="*/ 2541 w 15486"/>
                <a:gd name="connsiteY0" fmla="*/ 12498 h 15169"/>
                <a:gd name="connsiteX1" fmla="*/ 1603 w 15486"/>
                <a:gd name="connsiteY1" fmla="*/ 11539 h 15169"/>
                <a:gd name="connsiteX2" fmla="*/ 9673 w 15486"/>
                <a:gd name="connsiteY2" fmla="*/ 633 h 15169"/>
                <a:gd name="connsiteX3" fmla="*/ 10850 w 15486"/>
                <a:gd name="connsiteY3" fmla="*/ 1244 h 15169"/>
                <a:gd name="connsiteX4" fmla="*/ 14079 w 15486"/>
                <a:gd name="connsiteY4" fmla="*/ 12324 h 15169"/>
                <a:gd name="connsiteX5" fmla="*/ 2541 w 15486"/>
                <a:gd name="connsiteY5" fmla="*/ 12498 h 15169"/>
                <a:gd name="connsiteX6" fmla="*/ 2541 w 15486"/>
                <a:gd name="connsiteY6" fmla="*/ 12498 h 1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86" h="15169">
                  <a:moveTo>
                    <a:pt x="2541" y="12498"/>
                  </a:moveTo>
                  <a:cubicBezTo>
                    <a:pt x="2235" y="12171"/>
                    <a:pt x="1930" y="11866"/>
                    <a:pt x="1603" y="11539"/>
                  </a:cubicBezTo>
                  <a:cubicBezTo>
                    <a:pt x="-3152" y="6675"/>
                    <a:pt x="3609" y="-2485"/>
                    <a:pt x="9673" y="633"/>
                  </a:cubicBezTo>
                  <a:cubicBezTo>
                    <a:pt x="10065" y="830"/>
                    <a:pt x="10458" y="1048"/>
                    <a:pt x="10850" y="1244"/>
                  </a:cubicBezTo>
                  <a:cubicBezTo>
                    <a:pt x="14972" y="3360"/>
                    <a:pt x="17066" y="8267"/>
                    <a:pt x="14079" y="12324"/>
                  </a:cubicBezTo>
                  <a:cubicBezTo>
                    <a:pt x="11091" y="16359"/>
                    <a:pt x="5769" y="15814"/>
                    <a:pt x="2541" y="12498"/>
                  </a:cubicBezTo>
                  <a:lnTo>
                    <a:pt x="2541" y="1249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8B297EFA-5BD7-4118-BECE-23D36B53A3BA}"/>
                </a:ext>
              </a:extLst>
            </p:cNvPr>
            <p:cNvSpPr/>
            <p:nvPr/>
          </p:nvSpPr>
          <p:spPr>
            <a:xfrm>
              <a:off x="8071905" y="6737064"/>
              <a:ext cx="15557" cy="15363"/>
            </a:xfrm>
            <a:custGeom>
              <a:avLst/>
              <a:gdLst>
                <a:gd name="connsiteX0" fmla="*/ 1562 w 15557"/>
                <a:gd name="connsiteY0" fmla="*/ 3086 h 15363"/>
                <a:gd name="connsiteX1" fmla="*/ 13995 w 15557"/>
                <a:gd name="connsiteY1" fmla="*/ 12290 h 15363"/>
                <a:gd name="connsiteX2" fmla="*/ 1562 w 15557"/>
                <a:gd name="connsiteY2" fmla="*/ 3086 h 15363"/>
                <a:gd name="connsiteX3" fmla="*/ 1562 w 15557"/>
                <a:gd name="connsiteY3" fmla="*/ 308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57" h="15363">
                  <a:moveTo>
                    <a:pt x="1562" y="3086"/>
                  </a:moveTo>
                  <a:cubicBezTo>
                    <a:pt x="7473" y="-4918"/>
                    <a:pt x="19928" y="4264"/>
                    <a:pt x="13995" y="12290"/>
                  </a:cubicBezTo>
                  <a:cubicBezTo>
                    <a:pt x="8084" y="20273"/>
                    <a:pt x="-4370" y="11091"/>
                    <a:pt x="1562" y="3086"/>
                  </a:cubicBezTo>
                  <a:lnTo>
                    <a:pt x="1562" y="308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A76A2CD-B240-4AF2-95D2-535115A57ADA}"/>
                </a:ext>
              </a:extLst>
            </p:cNvPr>
            <p:cNvSpPr/>
            <p:nvPr/>
          </p:nvSpPr>
          <p:spPr>
            <a:xfrm>
              <a:off x="7956693" y="6487674"/>
              <a:ext cx="32112" cy="32201"/>
            </a:xfrm>
            <a:custGeom>
              <a:avLst/>
              <a:gdLst>
                <a:gd name="connsiteX0" fmla="*/ 3098 w 32112"/>
                <a:gd name="connsiteY0" fmla="*/ 6520 h 32201"/>
                <a:gd name="connsiteX1" fmla="*/ 25650 w 32112"/>
                <a:gd name="connsiteY1" fmla="*/ 3139 h 32201"/>
                <a:gd name="connsiteX2" fmla="*/ 29030 w 32112"/>
                <a:gd name="connsiteY2" fmla="*/ 25691 h 32201"/>
                <a:gd name="connsiteX3" fmla="*/ 6479 w 32112"/>
                <a:gd name="connsiteY3" fmla="*/ 29072 h 32201"/>
                <a:gd name="connsiteX4" fmla="*/ 3098 w 32112"/>
                <a:gd name="connsiteY4" fmla="*/ 6520 h 32201"/>
                <a:gd name="connsiteX5" fmla="*/ 3098 w 32112"/>
                <a:gd name="connsiteY5" fmla="*/ 6520 h 3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2" h="32201">
                  <a:moveTo>
                    <a:pt x="3098" y="6520"/>
                  </a:moveTo>
                  <a:cubicBezTo>
                    <a:pt x="8114" y="-263"/>
                    <a:pt x="18867" y="-2357"/>
                    <a:pt x="25650" y="3139"/>
                  </a:cubicBezTo>
                  <a:cubicBezTo>
                    <a:pt x="32433" y="8657"/>
                    <a:pt x="34396" y="18429"/>
                    <a:pt x="29030" y="25691"/>
                  </a:cubicBezTo>
                  <a:cubicBezTo>
                    <a:pt x="24014" y="32474"/>
                    <a:pt x="13261" y="34546"/>
                    <a:pt x="6479" y="29072"/>
                  </a:cubicBezTo>
                  <a:cubicBezTo>
                    <a:pt x="-326" y="23554"/>
                    <a:pt x="-2289" y="13783"/>
                    <a:pt x="3098" y="6520"/>
                  </a:cubicBezTo>
                  <a:lnTo>
                    <a:pt x="3098" y="652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79E8D31-9902-48DA-AE00-771BBFD1BA8C}"/>
                </a:ext>
              </a:extLst>
            </p:cNvPr>
            <p:cNvSpPr/>
            <p:nvPr/>
          </p:nvSpPr>
          <p:spPr>
            <a:xfrm>
              <a:off x="7983188" y="6527614"/>
              <a:ext cx="15068" cy="14888"/>
            </a:xfrm>
            <a:custGeom>
              <a:avLst/>
              <a:gdLst>
                <a:gd name="connsiteX0" fmla="*/ 1511 w 15068"/>
                <a:gd name="connsiteY0" fmla="*/ 2982 h 14888"/>
                <a:gd name="connsiteX1" fmla="*/ 13550 w 15068"/>
                <a:gd name="connsiteY1" fmla="*/ 11903 h 14888"/>
                <a:gd name="connsiteX2" fmla="*/ 1511 w 15068"/>
                <a:gd name="connsiteY2" fmla="*/ 2982 h 14888"/>
                <a:gd name="connsiteX3" fmla="*/ 1511 w 15068"/>
                <a:gd name="connsiteY3" fmla="*/ 2982 h 1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68" h="14888">
                  <a:moveTo>
                    <a:pt x="1511" y="2982"/>
                  </a:moveTo>
                  <a:cubicBezTo>
                    <a:pt x="7247" y="-4761"/>
                    <a:pt x="19307" y="4138"/>
                    <a:pt x="13550" y="11903"/>
                  </a:cubicBezTo>
                  <a:cubicBezTo>
                    <a:pt x="7813" y="19645"/>
                    <a:pt x="-4225" y="10769"/>
                    <a:pt x="1511" y="2982"/>
                  </a:cubicBezTo>
                  <a:lnTo>
                    <a:pt x="1511" y="298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D7F5205-7401-44B4-B8C4-68A2B2F8DD0F}"/>
                </a:ext>
              </a:extLst>
            </p:cNvPr>
            <p:cNvSpPr/>
            <p:nvPr/>
          </p:nvSpPr>
          <p:spPr>
            <a:xfrm>
              <a:off x="7961620" y="6539984"/>
              <a:ext cx="14589" cy="14411"/>
            </a:xfrm>
            <a:custGeom>
              <a:avLst/>
              <a:gdLst>
                <a:gd name="connsiteX0" fmla="*/ 1465 w 14589"/>
                <a:gd name="connsiteY0" fmla="*/ 2892 h 14411"/>
                <a:gd name="connsiteX1" fmla="*/ 13134 w 14589"/>
                <a:gd name="connsiteY1" fmla="*/ 11507 h 14411"/>
                <a:gd name="connsiteX2" fmla="*/ 1465 w 14589"/>
                <a:gd name="connsiteY2" fmla="*/ 2892 h 14411"/>
                <a:gd name="connsiteX3" fmla="*/ 1465 w 14589"/>
                <a:gd name="connsiteY3" fmla="*/ 2892 h 1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89" h="14411">
                  <a:moveTo>
                    <a:pt x="1465" y="2892"/>
                  </a:moveTo>
                  <a:cubicBezTo>
                    <a:pt x="7005" y="-4611"/>
                    <a:pt x="18674" y="4004"/>
                    <a:pt x="13134" y="11507"/>
                  </a:cubicBezTo>
                  <a:cubicBezTo>
                    <a:pt x="7572" y="19031"/>
                    <a:pt x="-4096" y="10416"/>
                    <a:pt x="1465" y="2892"/>
                  </a:cubicBezTo>
                  <a:lnTo>
                    <a:pt x="1465" y="289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FA3FBAA-93C0-4302-81EF-D8E603C047DA}"/>
                </a:ext>
              </a:extLst>
            </p:cNvPr>
            <p:cNvSpPr/>
            <p:nvPr/>
          </p:nvSpPr>
          <p:spPr>
            <a:xfrm>
              <a:off x="7989951" y="6576569"/>
              <a:ext cx="12898" cy="12744"/>
            </a:xfrm>
            <a:custGeom>
              <a:avLst/>
              <a:gdLst>
                <a:gd name="connsiteX0" fmla="*/ 1291 w 12898"/>
                <a:gd name="connsiteY0" fmla="*/ 2555 h 12744"/>
                <a:gd name="connsiteX1" fmla="*/ 11607 w 12898"/>
                <a:gd name="connsiteY1" fmla="*/ 10189 h 12744"/>
                <a:gd name="connsiteX2" fmla="*/ 1291 w 12898"/>
                <a:gd name="connsiteY2" fmla="*/ 2555 h 12744"/>
                <a:gd name="connsiteX3" fmla="*/ 1291 w 12898"/>
                <a:gd name="connsiteY3" fmla="*/ 2555 h 1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8" h="12744">
                  <a:moveTo>
                    <a:pt x="1291" y="2555"/>
                  </a:moveTo>
                  <a:cubicBezTo>
                    <a:pt x="6198" y="-4075"/>
                    <a:pt x="16515" y="3537"/>
                    <a:pt x="11607" y="10189"/>
                  </a:cubicBezTo>
                  <a:cubicBezTo>
                    <a:pt x="6700" y="16819"/>
                    <a:pt x="-3616" y="9208"/>
                    <a:pt x="1291" y="2555"/>
                  </a:cubicBezTo>
                  <a:lnTo>
                    <a:pt x="1291" y="2555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40180B2-28E4-4124-8037-ADFFB5D0CC40}"/>
                </a:ext>
              </a:extLst>
            </p:cNvPr>
            <p:cNvSpPr/>
            <p:nvPr/>
          </p:nvSpPr>
          <p:spPr>
            <a:xfrm>
              <a:off x="7851628" y="6586431"/>
              <a:ext cx="18718" cy="18800"/>
            </a:xfrm>
            <a:custGeom>
              <a:avLst/>
              <a:gdLst>
                <a:gd name="connsiteX0" fmla="*/ 1794 w 18718"/>
                <a:gd name="connsiteY0" fmla="*/ 3795 h 18800"/>
                <a:gd name="connsiteX1" fmla="*/ 14945 w 18718"/>
                <a:gd name="connsiteY1" fmla="*/ 1832 h 18800"/>
                <a:gd name="connsiteX2" fmla="*/ 16909 w 18718"/>
                <a:gd name="connsiteY2" fmla="*/ 15005 h 18800"/>
                <a:gd name="connsiteX3" fmla="*/ 3757 w 18718"/>
                <a:gd name="connsiteY3" fmla="*/ 16968 h 18800"/>
                <a:gd name="connsiteX4" fmla="*/ 1794 w 18718"/>
                <a:gd name="connsiteY4" fmla="*/ 3795 h 18800"/>
                <a:gd name="connsiteX5" fmla="*/ 1794 w 18718"/>
                <a:gd name="connsiteY5" fmla="*/ 3795 h 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18" h="18800">
                  <a:moveTo>
                    <a:pt x="1794" y="3795"/>
                  </a:moveTo>
                  <a:cubicBezTo>
                    <a:pt x="4717" y="-153"/>
                    <a:pt x="10998" y="-1374"/>
                    <a:pt x="14945" y="1832"/>
                  </a:cubicBezTo>
                  <a:cubicBezTo>
                    <a:pt x="18915" y="5038"/>
                    <a:pt x="20049" y="10752"/>
                    <a:pt x="16909" y="15005"/>
                  </a:cubicBezTo>
                  <a:cubicBezTo>
                    <a:pt x="13986" y="18953"/>
                    <a:pt x="7704" y="20174"/>
                    <a:pt x="3757" y="16968"/>
                  </a:cubicBezTo>
                  <a:cubicBezTo>
                    <a:pt x="-191" y="13740"/>
                    <a:pt x="-1325" y="8048"/>
                    <a:pt x="1794" y="3795"/>
                  </a:cubicBezTo>
                  <a:lnTo>
                    <a:pt x="1794" y="3795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8EBC026-5771-4E21-ABF8-341C721B91EF}"/>
                </a:ext>
              </a:extLst>
            </p:cNvPr>
            <p:cNvSpPr/>
            <p:nvPr/>
          </p:nvSpPr>
          <p:spPr>
            <a:xfrm>
              <a:off x="7798074" y="6568367"/>
              <a:ext cx="30681" cy="30760"/>
            </a:xfrm>
            <a:custGeom>
              <a:avLst/>
              <a:gdLst>
                <a:gd name="connsiteX0" fmla="*/ 2960 w 30681"/>
                <a:gd name="connsiteY0" fmla="*/ 6220 h 30760"/>
                <a:gd name="connsiteX1" fmla="*/ 24509 w 30681"/>
                <a:gd name="connsiteY1" fmla="*/ 2992 h 30760"/>
                <a:gd name="connsiteX2" fmla="*/ 27737 w 30681"/>
                <a:gd name="connsiteY2" fmla="*/ 24541 h 30760"/>
                <a:gd name="connsiteX3" fmla="*/ 6188 w 30681"/>
                <a:gd name="connsiteY3" fmla="*/ 27769 h 30760"/>
                <a:gd name="connsiteX4" fmla="*/ 2960 w 30681"/>
                <a:gd name="connsiteY4" fmla="*/ 6220 h 30760"/>
                <a:gd name="connsiteX5" fmla="*/ 2960 w 30681"/>
                <a:gd name="connsiteY5" fmla="*/ 6220 h 3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1" h="30760">
                  <a:moveTo>
                    <a:pt x="2960" y="6220"/>
                  </a:moveTo>
                  <a:cubicBezTo>
                    <a:pt x="7759" y="-258"/>
                    <a:pt x="18031" y="-2242"/>
                    <a:pt x="24509" y="2992"/>
                  </a:cubicBezTo>
                  <a:cubicBezTo>
                    <a:pt x="30987" y="8270"/>
                    <a:pt x="32863" y="17605"/>
                    <a:pt x="27737" y="24541"/>
                  </a:cubicBezTo>
                  <a:cubicBezTo>
                    <a:pt x="22939" y="31018"/>
                    <a:pt x="12666" y="33003"/>
                    <a:pt x="6188" y="27769"/>
                  </a:cubicBezTo>
                  <a:cubicBezTo>
                    <a:pt x="-312" y="22490"/>
                    <a:pt x="-2187" y="13156"/>
                    <a:pt x="2960" y="6220"/>
                  </a:cubicBezTo>
                  <a:lnTo>
                    <a:pt x="2960" y="622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7DA2AA89-A19E-4B89-AABF-8A58FE12AEB8}"/>
                </a:ext>
              </a:extLst>
            </p:cNvPr>
            <p:cNvSpPr/>
            <p:nvPr/>
          </p:nvSpPr>
          <p:spPr>
            <a:xfrm>
              <a:off x="7783909" y="6523843"/>
              <a:ext cx="16999" cy="16798"/>
            </a:xfrm>
            <a:custGeom>
              <a:avLst/>
              <a:gdLst>
                <a:gd name="connsiteX0" fmla="*/ 1705 w 16999"/>
                <a:gd name="connsiteY0" fmla="*/ 3372 h 16798"/>
                <a:gd name="connsiteX1" fmla="*/ 15293 w 16999"/>
                <a:gd name="connsiteY1" fmla="*/ 13427 h 16798"/>
                <a:gd name="connsiteX2" fmla="*/ 1705 w 16999"/>
                <a:gd name="connsiteY2" fmla="*/ 3372 h 16798"/>
                <a:gd name="connsiteX3" fmla="*/ 1705 w 16999"/>
                <a:gd name="connsiteY3" fmla="*/ 3372 h 1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9" h="16798">
                  <a:moveTo>
                    <a:pt x="1705" y="3372"/>
                  </a:moveTo>
                  <a:cubicBezTo>
                    <a:pt x="8183" y="-5374"/>
                    <a:pt x="21771" y="4659"/>
                    <a:pt x="15293" y="13427"/>
                  </a:cubicBezTo>
                  <a:cubicBezTo>
                    <a:pt x="8837" y="22173"/>
                    <a:pt x="-4772" y="12140"/>
                    <a:pt x="1705" y="3372"/>
                  </a:cubicBezTo>
                  <a:lnTo>
                    <a:pt x="1705" y="337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483" name="Graphic 1943">
              <a:extLst>
                <a:ext uri="{FF2B5EF4-FFF2-40B4-BE49-F238E27FC236}">
                  <a16:creationId xmlns:a16="http://schemas.microsoft.com/office/drawing/2014/main" id="{F7C70CBE-59B3-4D1E-9738-F08EA2C719C4}"/>
                </a:ext>
              </a:extLst>
            </p:cNvPr>
            <p:cNvGrpSpPr/>
            <p:nvPr/>
          </p:nvGrpSpPr>
          <p:grpSpPr>
            <a:xfrm>
              <a:off x="6220218" y="6373382"/>
              <a:ext cx="1657616" cy="1693552"/>
              <a:chOff x="6220218" y="6373382"/>
              <a:chExt cx="1657616" cy="1693552"/>
            </a:xfrm>
          </p:grpSpPr>
          <p:sp>
            <p:nvSpPr>
              <p:cNvPr id="1783" name="Freeform: Shape 1782">
                <a:extLst>
                  <a:ext uri="{FF2B5EF4-FFF2-40B4-BE49-F238E27FC236}">
                    <a16:creationId xmlns:a16="http://schemas.microsoft.com/office/drawing/2014/main" id="{7D77FA68-23DD-4721-9E88-6ED034FB7A67}"/>
                  </a:ext>
                </a:extLst>
              </p:cNvPr>
              <p:cNvSpPr/>
              <p:nvPr/>
            </p:nvSpPr>
            <p:spPr>
              <a:xfrm>
                <a:off x="7743844" y="6517953"/>
                <a:ext cx="11935" cy="11788"/>
              </a:xfrm>
              <a:custGeom>
                <a:avLst/>
                <a:gdLst>
                  <a:gd name="connsiteX0" fmla="*/ 1202 w 11935"/>
                  <a:gd name="connsiteY0" fmla="*/ 2370 h 11788"/>
                  <a:gd name="connsiteX1" fmla="*/ 10734 w 11935"/>
                  <a:gd name="connsiteY1" fmla="*/ 9415 h 11788"/>
                  <a:gd name="connsiteX2" fmla="*/ 1202 w 11935"/>
                  <a:gd name="connsiteY2" fmla="*/ 2370 h 11788"/>
                  <a:gd name="connsiteX3" fmla="*/ 1202 w 11935"/>
                  <a:gd name="connsiteY3" fmla="*/ 237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5" h="11788">
                    <a:moveTo>
                      <a:pt x="1202" y="2370"/>
                    </a:moveTo>
                    <a:cubicBezTo>
                      <a:pt x="5739" y="-3780"/>
                      <a:pt x="15292" y="3286"/>
                      <a:pt x="10734" y="9415"/>
                    </a:cubicBezTo>
                    <a:cubicBezTo>
                      <a:pt x="6197" y="15565"/>
                      <a:pt x="-3356" y="8521"/>
                      <a:pt x="1202" y="2370"/>
                    </a:cubicBezTo>
                    <a:lnTo>
                      <a:pt x="1202" y="2370"/>
                    </a:lnTo>
                    <a:close/>
                  </a:path>
                </a:pathLst>
              </a:custGeom>
              <a:solidFill>
                <a:srgbClr val="58AD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84" name="Freeform: Shape 1783">
                <a:extLst>
                  <a:ext uri="{FF2B5EF4-FFF2-40B4-BE49-F238E27FC236}">
                    <a16:creationId xmlns:a16="http://schemas.microsoft.com/office/drawing/2014/main" id="{A42F3F2B-8214-4360-B732-FBB06637E056}"/>
                  </a:ext>
                </a:extLst>
              </p:cNvPr>
              <p:cNvSpPr/>
              <p:nvPr/>
            </p:nvSpPr>
            <p:spPr>
              <a:xfrm>
                <a:off x="7860592" y="6829736"/>
                <a:ext cx="17241" cy="17024"/>
              </a:xfrm>
              <a:custGeom>
                <a:avLst/>
                <a:gdLst>
                  <a:gd name="connsiteX0" fmla="*/ 1729 w 17241"/>
                  <a:gd name="connsiteY0" fmla="*/ 3413 h 17024"/>
                  <a:gd name="connsiteX1" fmla="*/ 15513 w 17241"/>
                  <a:gd name="connsiteY1" fmla="*/ 13599 h 17024"/>
                  <a:gd name="connsiteX2" fmla="*/ 1729 w 17241"/>
                  <a:gd name="connsiteY2" fmla="*/ 3413 h 17024"/>
                  <a:gd name="connsiteX3" fmla="*/ 1729 w 17241"/>
                  <a:gd name="connsiteY3" fmla="*/ 3413 h 17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41" h="17024">
                    <a:moveTo>
                      <a:pt x="1729" y="3413"/>
                    </a:moveTo>
                    <a:cubicBezTo>
                      <a:pt x="8294" y="-5442"/>
                      <a:pt x="22078" y="4722"/>
                      <a:pt x="15513" y="13599"/>
                    </a:cubicBezTo>
                    <a:cubicBezTo>
                      <a:pt x="8948" y="22475"/>
                      <a:pt x="-4836" y="12312"/>
                      <a:pt x="1729" y="3413"/>
                    </a:cubicBezTo>
                    <a:lnTo>
                      <a:pt x="1729" y="3413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85" name="Freeform: Shape 1784">
                <a:extLst>
                  <a:ext uri="{FF2B5EF4-FFF2-40B4-BE49-F238E27FC236}">
                    <a16:creationId xmlns:a16="http://schemas.microsoft.com/office/drawing/2014/main" id="{E893E96B-DA3E-4304-B411-FF20F4A36387}"/>
                  </a:ext>
                </a:extLst>
              </p:cNvPr>
              <p:cNvSpPr/>
              <p:nvPr/>
            </p:nvSpPr>
            <p:spPr>
              <a:xfrm>
                <a:off x="6329385" y="6817654"/>
                <a:ext cx="902418" cy="1249280"/>
              </a:xfrm>
              <a:custGeom>
                <a:avLst/>
                <a:gdLst>
                  <a:gd name="connsiteX0" fmla="*/ 2611 w 902418"/>
                  <a:gd name="connsiteY0" fmla="*/ 32 h 1249280"/>
                  <a:gd name="connsiteX1" fmla="*/ 320410 w 902418"/>
                  <a:gd name="connsiteY1" fmla="*/ 123523 h 1249280"/>
                  <a:gd name="connsiteX2" fmla="*/ 611818 w 902418"/>
                  <a:gd name="connsiteY2" fmla="*/ 312226 h 1249280"/>
                  <a:gd name="connsiteX3" fmla="*/ 819758 w 902418"/>
                  <a:gd name="connsiteY3" fmla="*/ 599294 h 1249280"/>
                  <a:gd name="connsiteX4" fmla="*/ 901503 w 902418"/>
                  <a:gd name="connsiteY4" fmla="*/ 909569 h 1249280"/>
                  <a:gd name="connsiteX5" fmla="*/ 844469 w 902418"/>
                  <a:gd name="connsiteY5" fmla="*/ 1242482 h 1249280"/>
                  <a:gd name="connsiteX6" fmla="*/ 816596 w 902418"/>
                  <a:gd name="connsiteY6" fmla="*/ 1234413 h 1249280"/>
                  <a:gd name="connsiteX7" fmla="*/ 817228 w 902418"/>
                  <a:gd name="connsiteY7" fmla="*/ 816068 h 1249280"/>
                  <a:gd name="connsiteX8" fmla="*/ 707042 w 902418"/>
                  <a:gd name="connsiteY8" fmla="*/ 646776 h 1249280"/>
                  <a:gd name="connsiteX9" fmla="*/ 494543 w 902418"/>
                  <a:gd name="connsiteY9" fmla="*/ 402368 h 1249280"/>
                  <a:gd name="connsiteX10" fmla="*/ 268654 w 902418"/>
                  <a:gd name="connsiteY10" fmla="*/ 182105 h 1249280"/>
                  <a:gd name="connsiteX11" fmla="*/ 9154 w 902418"/>
                  <a:gd name="connsiteY11" fmla="*/ 7339 h 1249280"/>
                  <a:gd name="connsiteX12" fmla="*/ 8499 w 902418"/>
                  <a:gd name="connsiteY12" fmla="*/ 6445 h 1249280"/>
                  <a:gd name="connsiteX13" fmla="*/ 1193 w 902418"/>
                  <a:gd name="connsiteY13" fmla="*/ 3522 h 1249280"/>
                  <a:gd name="connsiteX14" fmla="*/ 2611 w 902418"/>
                  <a:gd name="connsiteY14" fmla="*/ 32 h 1249280"/>
                  <a:gd name="connsiteX15" fmla="*/ 2611 w 902418"/>
                  <a:gd name="connsiteY15" fmla="*/ 32 h 1249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2418" h="1249280">
                    <a:moveTo>
                      <a:pt x="2611" y="32"/>
                    </a:moveTo>
                    <a:cubicBezTo>
                      <a:pt x="116483" y="16695"/>
                      <a:pt x="224422" y="70720"/>
                      <a:pt x="320410" y="123523"/>
                    </a:cubicBezTo>
                    <a:cubicBezTo>
                      <a:pt x="422417" y="179641"/>
                      <a:pt x="524140" y="240557"/>
                      <a:pt x="611818" y="312226"/>
                    </a:cubicBezTo>
                    <a:cubicBezTo>
                      <a:pt x="708285" y="391071"/>
                      <a:pt x="772539" y="494452"/>
                      <a:pt x="819758" y="599294"/>
                    </a:cubicBezTo>
                    <a:cubicBezTo>
                      <a:pt x="864731" y="699164"/>
                      <a:pt x="896640" y="802981"/>
                      <a:pt x="901503" y="909569"/>
                    </a:cubicBezTo>
                    <a:cubicBezTo>
                      <a:pt x="906738" y="1024422"/>
                      <a:pt x="889748" y="1134608"/>
                      <a:pt x="844469" y="1242482"/>
                    </a:cubicBezTo>
                    <a:cubicBezTo>
                      <a:pt x="838951" y="1255634"/>
                      <a:pt x="811906" y="1247935"/>
                      <a:pt x="816596" y="1234413"/>
                    </a:cubicBezTo>
                    <a:cubicBezTo>
                      <a:pt x="862245" y="1102918"/>
                      <a:pt x="883401" y="946079"/>
                      <a:pt x="817228" y="816068"/>
                    </a:cubicBezTo>
                    <a:cubicBezTo>
                      <a:pt x="787282" y="757202"/>
                      <a:pt x="753062" y="700451"/>
                      <a:pt x="707042" y="646776"/>
                    </a:cubicBezTo>
                    <a:cubicBezTo>
                      <a:pt x="637031" y="565139"/>
                      <a:pt x="566889" y="482609"/>
                      <a:pt x="494543" y="402368"/>
                    </a:cubicBezTo>
                    <a:cubicBezTo>
                      <a:pt x="424947" y="325138"/>
                      <a:pt x="351140" y="249936"/>
                      <a:pt x="268654" y="182105"/>
                    </a:cubicBezTo>
                    <a:cubicBezTo>
                      <a:pt x="189743" y="117219"/>
                      <a:pt x="99252" y="60469"/>
                      <a:pt x="9154" y="7339"/>
                    </a:cubicBezTo>
                    <a:cubicBezTo>
                      <a:pt x="8761" y="7099"/>
                      <a:pt x="8565" y="6793"/>
                      <a:pt x="8499" y="6445"/>
                    </a:cubicBezTo>
                    <a:cubicBezTo>
                      <a:pt x="6078" y="5463"/>
                      <a:pt x="3636" y="4504"/>
                      <a:pt x="1193" y="3522"/>
                    </a:cubicBezTo>
                    <a:cubicBezTo>
                      <a:pt x="-1076" y="2584"/>
                      <a:pt x="168" y="-339"/>
                      <a:pt x="2611" y="32"/>
                    </a:cubicBezTo>
                    <a:lnTo>
                      <a:pt x="2611" y="32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86" name="Freeform: Shape 1785">
                <a:extLst>
                  <a:ext uri="{FF2B5EF4-FFF2-40B4-BE49-F238E27FC236}">
                    <a16:creationId xmlns:a16="http://schemas.microsoft.com/office/drawing/2014/main" id="{EEC003E2-2EA6-4E69-AA24-E70FF2BC906D}"/>
                  </a:ext>
                </a:extLst>
              </p:cNvPr>
              <p:cNvSpPr/>
              <p:nvPr/>
            </p:nvSpPr>
            <p:spPr>
              <a:xfrm>
                <a:off x="6329422" y="6818929"/>
                <a:ext cx="900353" cy="1247983"/>
              </a:xfrm>
              <a:custGeom>
                <a:avLst/>
                <a:gdLst>
                  <a:gd name="connsiteX0" fmla="*/ 900354 w 900353"/>
                  <a:gd name="connsiteY0" fmla="*/ 1005982 h 1247983"/>
                  <a:gd name="connsiteX1" fmla="*/ 844454 w 900353"/>
                  <a:gd name="connsiteY1" fmla="*/ 1241185 h 1247983"/>
                  <a:gd name="connsiteX2" fmla="*/ 816602 w 900353"/>
                  <a:gd name="connsiteY2" fmla="*/ 1233115 h 1247983"/>
                  <a:gd name="connsiteX3" fmla="*/ 817234 w 900353"/>
                  <a:gd name="connsiteY3" fmla="*/ 814792 h 1247983"/>
                  <a:gd name="connsiteX4" fmla="*/ 707049 w 900353"/>
                  <a:gd name="connsiteY4" fmla="*/ 645478 h 1247983"/>
                  <a:gd name="connsiteX5" fmla="*/ 494550 w 900353"/>
                  <a:gd name="connsiteY5" fmla="*/ 401071 h 1247983"/>
                  <a:gd name="connsiteX6" fmla="*/ 268682 w 900353"/>
                  <a:gd name="connsiteY6" fmla="*/ 180808 h 1247983"/>
                  <a:gd name="connsiteX7" fmla="*/ 9160 w 900353"/>
                  <a:gd name="connsiteY7" fmla="*/ 6042 h 1247983"/>
                  <a:gd name="connsiteX8" fmla="*/ 8484 w 900353"/>
                  <a:gd name="connsiteY8" fmla="*/ 5169 h 1247983"/>
                  <a:gd name="connsiteX9" fmla="*/ 1199 w 900353"/>
                  <a:gd name="connsiteY9" fmla="*/ 2247 h 1247983"/>
                  <a:gd name="connsiteX10" fmla="*/ 131 w 900353"/>
                  <a:gd name="connsiteY10" fmla="*/ 0 h 1247983"/>
                  <a:gd name="connsiteX11" fmla="*/ 378825 w 900353"/>
                  <a:gd name="connsiteY11" fmla="*/ 188769 h 1247983"/>
                  <a:gd name="connsiteX12" fmla="*/ 692130 w 900353"/>
                  <a:gd name="connsiteY12" fmla="*/ 492369 h 1247983"/>
                  <a:gd name="connsiteX13" fmla="*/ 868794 w 900353"/>
                  <a:gd name="connsiteY13" fmla="*/ 835752 h 1247983"/>
                  <a:gd name="connsiteX14" fmla="*/ 900354 w 900353"/>
                  <a:gd name="connsiteY14" fmla="*/ 1005982 h 1247983"/>
                  <a:gd name="connsiteX15" fmla="*/ 900354 w 900353"/>
                  <a:gd name="connsiteY15" fmla="*/ 1005982 h 124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0353" h="1247983">
                    <a:moveTo>
                      <a:pt x="900354" y="1005982"/>
                    </a:moveTo>
                    <a:cubicBezTo>
                      <a:pt x="894661" y="1086135"/>
                      <a:pt x="876733" y="1164238"/>
                      <a:pt x="844454" y="1241185"/>
                    </a:cubicBezTo>
                    <a:cubicBezTo>
                      <a:pt x="838914" y="1254337"/>
                      <a:pt x="811891" y="1246638"/>
                      <a:pt x="816602" y="1233115"/>
                    </a:cubicBezTo>
                    <a:cubicBezTo>
                      <a:pt x="862251" y="1101642"/>
                      <a:pt x="883385" y="944782"/>
                      <a:pt x="817234" y="814792"/>
                    </a:cubicBezTo>
                    <a:cubicBezTo>
                      <a:pt x="787289" y="755926"/>
                      <a:pt x="753047" y="699132"/>
                      <a:pt x="707049" y="645478"/>
                    </a:cubicBezTo>
                    <a:cubicBezTo>
                      <a:pt x="637037" y="563820"/>
                      <a:pt x="566874" y="481333"/>
                      <a:pt x="494550" y="401071"/>
                    </a:cubicBezTo>
                    <a:cubicBezTo>
                      <a:pt x="424975" y="323819"/>
                      <a:pt x="351147" y="248638"/>
                      <a:pt x="268682" y="180808"/>
                    </a:cubicBezTo>
                    <a:cubicBezTo>
                      <a:pt x="189728" y="115900"/>
                      <a:pt x="99237" y="59150"/>
                      <a:pt x="9160" y="6042"/>
                    </a:cubicBezTo>
                    <a:cubicBezTo>
                      <a:pt x="8746" y="5823"/>
                      <a:pt x="8550" y="5496"/>
                      <a:pt x="8484" y="5169"/>
                    </a:cubicBezTo>
                    <a:cubicBezTo>
                      <a:pt x="6085" y="4210"/>
                      <a:pt x="3642" y="3206"/>
                      <a:pt x="1199" y="2247"/>
                    </a:cubicBezTo>
                    <a:cubicBezTo>
                      <a:pt x="65" y="1767"/>
                      <a:pt x="-196" y="807"/>
                      <a:pt x="131" y="0"/>
                    </a:cubicBezTo>
                    <a:cubicBezTo>
                      <a:pt x="131" y="0"/>
                      <a:pt x="292237" y="122793"/>
                      <a:pt x="378825" y="188769"/>
                    </a:cubicBezTo>
                    <a:cubicBezTo>
                      <a:pt x="465412" y="254745"/>
                      <a:pt x="661727" y="428836"/>
                      <a:pt x="692130" y="492369"/>
                    </a:cubicBezTo>
                    <a:cubicBezTo>
                      <a:pt x="722534" y="555903"/>
                      <a:pt x="821226" y="677845"/>
                      <a:pt x="868794" y="835752"/>
                    </a:cubicBezTo>
                    <a:cubicBezTo>
                      <a:pt x="881379" y="877584"/>
                      <a:pt x="893680" y="939569"/>
                      <a:pt x="900354" y="1005982"/>
                    </a:cubicBezTo>
                    <a:lnTo>
                      <a:pt x="900354" y="1005982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87" name="Freeform: Shape 1786">
                <a:extLst>
                  <a:ext uri="{FF2B5EF4-FFF2-40B4-BE49-F238E27FC236}">
                    <a16:creationId xmlns:a16="http://schemas.microsoft.com/office/drawing/2014/main" id="{BF32D5A5-DE28-4F7A-88BA-961DE97FFFD9}"/>
                  </a:ext>
                </a:extLst>
              </p:cNvPr>
              <p:cNvSpPr/>
              <p:nvPr/>
            </p:nvSpPr>
            <p:spPr>
              <a:xfrm>
                <a:off x="6351771" y="6828723"/>
                <a:ext cx="878507" cy="1010779"/>
              </a:xfrm>
              <a:custGeom>
                <a:avLst/>
                <a:gdLst>
                  <a:gd name="connsiteX0" fmla="*/ 146988 w 878507"/>
                  <a:gd name="connsiteY0" fmla="*/ 37644 h 1010779"/>
                  <a:gd name="connsiteX1" fmla="*/ 169496 w 878507"/>
                  <a:gd name="connsiteY1" fmla="*/ 47393 h 1010779"/>
                  <a:gd name="connsiteX2" fmla="*/ 194272 w 878507"/>
                  <a:gd name="connsiteY2" fmla="*/ 81047 h 1010779"/>
                  <a:gd name="connsiteX3" fmla="*/ 208536 w 878507"/>
                  <a:gd name="connsiteY3" fmla="*/ 88440 h 1010779"/>
                  <a:gd name="connsiteX4" fmla="*/ 176148 w 878507"/>
                  <a:gd name="connsiteY4" fmla="*/ 50381 h 1010779"/>
                  <a:gd name="connsiteX5" fmla="*/ 203651 w 878507"/>
                  <a:gd name="connsiteY5" fmla="*/ 63271 h 1010779"/>
                  <a:gd name="connsiteX6" fmla="*/ 226661 w 878507"/>
                  <a:gd name="connsiteY6" fmla="*/ 98255 h 1010779"/>
                  <a:gd name="connsiteX7" fmla="*/ 309409 w 878507"/>
                  <a:gd name="connsiteY7" fmla="*/ 147459 h 1010779"/>
                  <a:gd name="connsiteX8" fmla="*/ 276497 w 878507"/>
                  <a:gd name="connsiteY8" fmla="*/ 100741 h 1010779"/>
                  <a:gd name="connsiteX9" fmla="*/ 295538 w 878507"/>
                  <a:gd name="connsiteY9" fmla="*/ 111123 h 1010779"/>
                  <a:gd name="connsiteX10" fmla="*/ 318940 w 878507"/>
                  <a:gd name="connsiteY10" fmla="*/ 153741 h 1010779"/>
                  <a:gd name="connsiteX11" fmla="*/ 341122 w 878507"/>
                  <a:gd name="connsiteY11" fmla="*/ 168375 h 1010779"/>
                  <a:gd name="connsiteX12" fmla="*/ 308973 w 878507"/>
                  <a:gd name="connsiteY12" fmla="*/ 118539 h 1010779"/>
                  <a:gd name="connsiteX13" fmla="*/ 335254 w 878507"/>
                  <a:gd name="connsiteY13" fmla="*/ 133217 h 1010779"/>
                  <a:gd name="connsiteX14" fmla="*/ 356433 w 878507"/>
                  <a:gd name="connsiteY14" fmla="*/ 178997 h 1010779"/>
                  <a:gd name="connsiteX15" fmla="*/ 448778 w 878507"/>
                  <a:gd name="connsiteY15" fmla="*/ 249750 h 1010779"/>
                  <a:gd name="connsiteX16" fmla="*/ 403499 w 878507"/>
                  <a:gd name="connsiteY16" fmla="*/ 172868 h 1010779"/>
                  <a:gd name="connsiteX17" fmla="*/ 419748 w 878507"/>
                  <a:gd name="connsiteY17" fmla="*/ 182727 h 1010779"/>
                  <a:gd name="connsiteX18" fmla="*/ 458047 w 878507"/>
                  <a:gd name="connsiteY18" fmla="*/ 257689 h 1010779"/>
                  <a:gd name="connsiteX19" fmla="*/ 474863 w 878507"/>
                  <a:gd name="connsiteY19" fmla="*/ 272105 h 1010779"/>
                  <a:gd name="connsiteX20" fmla="*/ 435560 w 878507"/>
                  <a:gd name="connsiteY20" fmla="*/ 192519 h 1010779"/>
                  <a:gd name="connsiteX21" fmla="*/ 453161 w 878507"/>
                  <a:gd name="connsiteY21" fmla="*/ 203621 h 1010779"/>
                  <a:gd name="connsiteX22" fmla="*/ 485266 w 878507"/>
                  <a:gd name="connsiteY22" fmla="*/ 281157 h 1010779"/>
                  <a:gd name="connsiteX23" fmla="*/ 486269 w 878507"/>
                  <a:gd name="connsiteY23" fmla="*/ 282095 h 1010779"/>
                  <a:gd name="connsiteX24" fmla="*/ 486313 w 878507"/>
                  <a:gd name="connsiteY24" fmla="*/ 282095 h 1010779"/>
                  <a:gd name="connsiteX25" fmla="*/ 488909 w 878507"/>
                  <a:gd name="connsiteY25" fmla="*/ 284516 h 1010779"/>
                  <a:gd name="connsiteX26" fmla="*/ 541406 w 878507"/>
                  <a:gd name="connsiteY26" fmla="*/ 334309 h 1010779"/>
                  <a:gd name="connsiteX27" fmla="*/ 479290 w 878507"/>
                  <a:gd name="connsiteY27" fmla="*/ 220611 h 1010779"/>
                  <a:gd name="connsiteX28" fmla="*/ 500599 w 878507"/>
                  <a:gd name="connsiteY28" fmla="*/ 234963 h 1010779"/>
                  <a:gd name="connsiteX29" fmla="*/ 553882 w 878507"/>
                  <a:gd name="connsiteY29" fmla="*/ 346741 h 1010779"/>
                  <a:gd name="connsiteX30" fmla="*/ 583936 w 878507"/>
                  <a:gd name="connsiteY30" fmla="*/ 378584 h 1010779"/>
                  <a:gd name="connsiteX31" fmla="*/ 530938 w 878507"/>
                  <a:gd name="connsiteY31" fmla="*/ 256315 h 1010779"/>
                  <a:gd name="connsiteX32" fmla="*/ 554602 w 878507"/>
                  <a:gd name="connsiteY32" fmla="*/ 273829 h 1010779"/>
                  <a:gd name="connsiteX33" fmla="*/ 588342 w 878507"/>
                  <a:gd name="connsiteY33" fmla="*/ 383426 h 1010779"/>
                  <a:gd name="connsiteX34" fmla="*/ 648692 w 878507"/>
                  <a:gd name="connsiteY34" fmla="*/ 455051 h 1010779"/>
                  <a:gd name="connsiteX35" fmla="*/ 605900 w 878507"/>
                  <a:gd name="connsiteY35" fmla="*/ 315159 h 1010779"/>
                  <a:gd name="connsiteX36" fmla="*/ 625551 w 878507"/>
                  <a:gd name="connsiteY36" fmla="*/ 333240 h 1010779"/>
                  <a:gd name="connsiteX37" fmla="*/ 662280 w 878507"/>
                  <a:gd name="connsiteY37" fmla="*/ 472674 h 1010779"/>
                  <a:gd name="connsiteX38" fmla="*/ 677023 w 878507"/>
                  <a:gd name="connsiteY38" fmla="*/ 492565 h 1010779"/>
                  <a:gd name="connsiteX39" fmla="*/ 660513 w 878507"/>
                  <a:gd name="connsiteY39" fmla="*/ 408333 h 1010779"/>
                  <a:gd name="connsiteX40" fmla="*/ 645158 w 878507"/>
                  <a:gd name="connsiteY40" fmla="*/ 352935 h 1010779"/>
                  <a:gd name="connsiteX41" fmla="*/ 659313 w 878507"/>
                  <a:gd name="connsiteY41" fmla="*/ 368289 h 1010779"/>
                  <a:gd name="connsiteX42" fmla="*/ 669586 w 878507"/>
                  <a:gd name="connsiteY42" fmla="*/ 406850 h 1010779"/>
                  <a:gd name="connsiteX43" fmla="*/ 688626 w 878507"/>
                  <a:gd name="connsiteY43" fmla="*/ 508683 h 1010779"/>
                  <a:gd name="connsiteX44" fmla="*/ 746228 w 878507"/>
                  <a:gd name="connsiteY44" fmla="*/ 598585 h 1010779"/>
                  <a:gd name="connsiteX45" fmla="*/ 737132 w 878507"/>
                  <a:gd name="connsiteY45" fmla="*/ 494942 h 1010779"/>
                  <a:gd name="connsiteX46" fmla="*/ 733687 w 878507"/>
                  <a:gd name="connsiteY46" fmla="*/ 468072 h 1010779"/>
                  <a:gd name="connsiteX47" fmla="*/ 745530 w 878507"/>
                  <a:gd name="connsiteY47" fmla="*/ 487548 h 1010779"/>
                  <a:gd name="connsiteX48" fmla="*/ 746903 w 878507"/>
                  <a:gd name="connsiteY48" fmla="*/ 500286 h 1010779"/>
                  <a:gd name="connsiteX49" fmla="*/ 752356 w 878507"/>
                  <a:gd name="connsiteY49" fmla="*/ 609316 h 1010779"/>
                  <a:gd name="connsiteX50" fmla="*/ 766642 w 878507"/>
                  <a:gd name="connsiteY50" fmla="*/ 635314 h 1010779"/>
                  <a:gd name="connsiteX51" fmla="*/ 766664 w 878507"/>
                  <a:gd name="connsiteY51" fmla="*/ 533045 h 1010779"/>
                  <a:gd name="connsiteX52" fmla="*/ 766228 w 878507"/>
                  <a:gd name="connsiteY52" fmla="*/ 524604 h 1010779"/>
                  <a:gd name="connsiteX53" fmla="*/ 781081 w 878507"/>
                  <a:gd name="connsiteY53" fmla="*/ 553721 h 1010779"/>
                  <a:gd name="connsiteX54" fmla="*/ 771484 w 878507"/>
                  <a:gd name="connsiteY54" fmla="*/ 642010 h 1010779"/>
                  <a:gd name="connsiteX55" fmla="*/ 770655 w 878507"/>
                  <a:gd name="connsiteY55" fmla="*/ 643035 h 1010779"/>
                  <a:gd name="connsiteX56" fmla="*/ 806730 w 878507"/>
                  <a:gd name="connsiteY56" fmla="*/ 718390 h 1010779"/>
                  <a:gd name="connsiteX57" fmla="*/ 815955 w 878507"/>
                  <a:gd name="connsiteY57" fmla="*/ 631846 h 1010779"/>
                  <a:gd name="connsiteX58" fmla="*/ 826381 w 878507"/>
                  <a:gd name="connsiteY58" fmla="*/ 658520 h 1010779"/>
                  <a:gd name="connsiteX59" fmla="*/ 810525 w 878507"/>
                  <a:gd name="connsiteY59" fmla="*/ 727026 h 1010779"/>
                  <a:gd name="connsiteX60" fmla="*/ 811135 w 878507"/>
                  <a:gd name="connsiteY60" fmla="*/ 728422 h 1010779"/>
                  <a:gd name="connsiteX61" fmla="*/ 825225 w 878507"/>
                  <a:gd name="connsiteY61" fmla="*/ 763821 h 1010779"/>
                  <a:gd name="connsiteX62" fmla="*/ 832815 w 878507"/>
                  <a:gd name="connsiteY62" fmla="*/ 676143 h 1010779"/>
                  <a:gd name="connsiteX63" fmla="*/ 841037 w 878507"/>
                  <a:gd name="connsiteY63" fmla="*/ 700309 h 1010779"/>
                  <a:gd name="connsiteX64" fmla="*/ 828889 w 878507"/>
                  <a:gd name="connsiteY64" fmla="*/ 765674 h 1010779"/>
                  <a:gd name="connsiteX65" fmla="*/ 826272 w 878507"/>
                  <a:gd name="connsiteY65" fmla="*/ 766699 h 1010779"/>
                  <a:gd name="connsiteX66" fmla="*/ 878507 w 878507"/>
                  <a:gd name="connsiteY66" fmla="*/ 987093 h 1010779"/>
                  <a:gd name="connsiteX67" fmla="*/ 876741 w 878507"/>
                  <a:gd name="connsiteY67" fmla="*/ 1010779 h 1010779"/>
                  <a:gd name="connsiteX68" fmla="*/ 874080 w 878507"/>
                  <a:gd name="connsiteY68" fmla="*/ 1008468 h 1010779"/>
                  <a:gd name="connsiteX69" fmla="*/ 813054 w 878507"/>
                  <a:gd name="connsiteY69" fmla="*/ 769448 h 1010779"/>
                  <a:gd name="connsiteX70" fmla="*/ 762607 w 878507"/>
                  <a:gd name="connsiteY70" fmla="*/ 746001 h 1010779"/>
                  <a:gd name="connsiteX71" fmla="*/ 753076 w 878507"/>
                  <a:gd name="connsiteY71" fmla="*/ 730145 h 1010779"/>
                  <a:gd name="connsiteX72" fmla="*/ 810939 w 878507"/>
                  <a:gd name="connsiteY72" fmla="*/ 763602 h 1010779"/>
                  <a:gd name="connsiteX73" fmla="*/ 797351 w 878507"/>
                  <a:gd name="connsiteY73" fmla="*/ 729600 h 1010779"/>
                  <a:gd name="connsiteX74" fmla="*/ 731287 w 878507"/>
                  <a:gd name="connsiteY74" fmla="*/ 696579 h 1010779"/>
                  <a:gd name="connsiteX75" fmla="*/ 718768 w 878507"/>
                  <a:gd name="connsiteY75" fmla="*/ 678869 h 1010779"/>
                  <a:gd name="connsiteX76" fmla="*/ 756108 w 878507"/>
                  <a:gd name="connsiteY76" fmla="*/ 701094 h 1010779"/>
                  <a:gd name="connsiteX77" fmla="*/ 793600 w 878507"/>
                  <a:gd name="connsiteY77" fmla="*/ 720832 h 1010779"/>
                  <a:gd name="connsiteX78" fmla="*/ 757046 w 878507"/>
                  <a:gd name="connsiteY78" fmla="*/ 643602 h 1010779"/>
                  <a:gd name="connsiteX79" fmla="*/ 682978 w 878507"/>
                  <a:gd name="connsiteY79" fmla="*/ 624169 h 1010779"/>
                  <a:gd name="connsiteX80" fmla="*/ 672072 w 878507"/>
                  <a:gd name="connsiteY80" fmla="*/ 621028 h 1010779"/>
                  <a:gd name="connsiteX81" fmla="*/ 659488 w 878507"/>
                  <a:gd name="connsiteY81" fmla="*/ 606328 h 1010779"/>
                  <a:gd name="connsiteX82" fmla="*/ 676805 w 878507"/>
                  <a:gd name="connsiteY82" fmla="*/ 611300 h 1010779"/>
                  <a:gd name="connsiteX83" fmla="*/ 717089 w 878507"/>
                  <a:gd name="connsiteY83" fmla="*/ 623187 h 1010779"/>
                  <a:gd name="connsiteX84" fmla="*/ 752596 w 878507"/>
                  <a:gd name="connsiteY84" fmla="*/ 635074 h 1010779"/>
                  <a:gd name="connsiteX85" fmla="*/ 736195 w 878507"/>
                  <a:gd name="connsiteY85" fmla="*/ 605237 h 1010779"/>
                  <a:gd name="connsiteX86" fmla="*/ 689302 w 878507"/>
                  <a:gd name="connsiteY86" fmla="*/ 589948 h 1010779"/>
                  <a:gd name="connsiteX87" fmla="*/ 626750 w 878507"/>
                  <a:gd name="connsiteY87" fmla="*/ 568116 h 1010779"/>
                  <a:gd name="connsiteX88" fmla="*/ 611483 w 878507"/>
                  <a:gd name="connsiteY88" fmla="*/ 550341 h 1010779"/>
                  <a:gd name="connsiteX89" fmla="*/ 681560 w 878507"/>
                  <a:gd name="connsiteY89" fmla="*/ 575248 h 1010779"/>
                  <a:gd name="connsiteX90" fmla="*/ 725900 w 878507"/>
                  <a:gd name="connsiteY90" fmla="*/ 591693 h 1010779"/>
                  <a:gd name="connsiteX91" fmla="*/ 729085 w 878507"/>
                  <a:gd name="connsiteY91" fmla="*/ 592827 h 1010779"/>
                  <a:gd name="connsiteX92" fmla="*/ 668692 w 878507"/>
                  <a:gd name="connsiteY92" fmla="*/ 500438 h 1010779"/>
                  <a:gd name="connsiteX93" fmla="*/ 545354 w 878507"/>
                  <a:gd name="connsiteY93" fmla="*/ 473939 h 1010779"/>
                  <a:gd name="connsiteX94" fmla="*/ 534863 w 878507"/>
                  <a:gd name="connsiteY94" fmla="*/ 461943 h 1010779"/>
                  <a:gd name="connsiteX95" fmla="*/ 662672 w 878507"/>
                  <a:gd name="connsiteY95" fmla="*/ 492369 h 1010779"/>
                  <a:gd name="connsiteX96" fmla="*/ 644373 w 878507"/>
                  <a:gd name="connsiteY96" fmla="*/ 468028 h 1010779"/>
                  <a:gd name="connsiteX97" fmla="*/ 576368 w 878507"/>
                  <a:gd name="connsiteY97" fmla="*/ 455814 h 1010779"/>
                  <a:gd name="connsiteX98" fmla="*/ 521450 w 878507"/>
                  <a:gd name="connsiteY98" fmla="*/ 446719 h 1010779"/>
                  <a:gd name="connsiteX99" fmla="*/ 512202 w 878507"/>
                  <a:gd name="connsiteY99" fmla="*/ 436229 h 1010779"/>
                  <a:gd name="connsiteX100" fmla="*/ 578549 w 878507"/>
                  <a:gd name="connsiteY100" fmla="*/ 446327 h 1010779"/>
                  <a:gd name="connsiteX101" fmla="*/ 636631 w 878507"/>
                  <a:gd name="connsiteY101" fmla="*/ 458257 h 1010779"/>
                  <a:gd name="connsiteX102" fmla="*/ 603151 w 878507"/>
                  <a:gd name="connsiteY102" fmla="*/ 417843 h 1010779"/>
                  <a:gd name="connsiteX103" fmla="*/ 574711 w 878507"/>
                  <a:gd name="connsiteY103" fmla="*/ 386239 h 1010779"/>
                  <a:gd name="connsiteX104" fmla="*/ 464438 w 878507"/>
                  <a:gd name="connsiteY104" fmla="*/ 382793 h 1010779"/>
                  <a:gd name="connsiteX105" fmla="*/ 448560 w 878507"/>
                  <a:gd name="connsiteY105" fmla="*/ 365410 h 1010779"/>
                  <a:gd name="connsiteX106" fmla="*/ 565791 w 878507"/>
                  <a:gd name="connsiteY106" fmla="*/ 376730 h 1010779"/>
                  <a:gd name="connsiteX107" fmla="*/ 534798 w 878507"/>
                  <a:gd name="connsiteY107" fmla="*/ 345039 h 1010779"/>
                  <a:gd name="connsiteX108" fmla="*/ 408167 w 878507"/>
                  <a:gd name="connsiteY108" fmla="*/ 322422 h 1010779"/>
                  <a:gd name="connsiteX109" fmla="*/ 394142 w 878507"/>
                  <a:gd name="connsiteY109" fmla="*/ 307940 h 1010779"/>
                  <a:gd name="connsiteX110" fmla="*/ 524373 w 878507"/>
                  <a:gd name="connsiteY110" fmla="*/ 334810 h 1010779"/>
                  <a:gd name="connsiteX111" fmla="*/ 473336 w 878507"/>
                  <a:gd name="connsiteY111" fmla="*/ 287853 h 1010779"/>
                  <a:gd name="connsiteX112" fmla="*/ 366312 w 878507"/>
                  <a:gd name="connsiteY112" fmla="*/ 279936 h 1010779"/>
                  <a:gd name="connsiteX113" fmla="*/ 351831 w 878507"/>
                  <a:gd name="connsiteY113" fmla="*/ 265759 h 1010779"/>
                  <a:gd name="connsiteX114" fmla="*/ 463107 w 878507"/>
                  <a:gd name="connsiteY114" fmla="*/ 278889 h 1010779"/>
                  <a:gd name="connsiteX115" fmla="*/ 439901 w 878507"/>
                  <a:gd name="connsiteY115" fmla="*/ 259325 h 1010779"/>
                  <a:gd name="connsiteX116" fmla="*/ 337850 w 878507"/>
                  <a:gd name="connsiteY116" fmla="*/ 252302 h 1010779"/>
                  <a:gd name="connsiteX117" fmla="*/ 323521 w 878507"/>
                  <a:gd name="connsiteY117" fmla="*/ 238823 h 1010779"/>
                  <a:gd name="connsiteX118" fmla="*/ 428996 w 878507"/>
                  <a:gd name="connsiteY118" fmla="*/ 250470 h 1010779"/>
                  <a:gd name="connsiteX119" fmla="*/ 341885 w 878507"/>
                  <a:gd name="connsiteY119" fmla="*/ 184929 h 1010779"/>
                  <a:gd name="connsiteX120" fmla="*/ 256781 w 878507"/>
                  <a:gd name="connsiteY120" fmla="*/ 179760 h 1010779"/>
                  <a:gd name="connsiteX121" fmla="*/ 246247 w 878507"/>
                  <a:gd name="connsiteY121" fmla="*/ 171036 h 1010779"/>
                  <a:gd name="connsiteX122" fmla="*/ 239136 w 878507"/>
                  <a:gd name="connsiteY122" fmla="*/ 165235 h 1010779"/>
                  <a:gd name="connsiteX123" fmla="*/ 328646 w 878507"/>
                  <a:gd name="connsiteY123" fmla="*/ 176075 h 1010779"/>
                  <a:gd name="connsiteX124" fmla="*/ 301383 w 878507"/>
                  <a:gd name="connsiteY124" fmla="*/ 157884 h 1010779"/>
                  <a:gd name="connsiteX125" fmla="*/ 221579 w 878507"/>
                  <a:gd name="connsiteY125" fmla="*/ 151320 h 1010779"/>
                  <a:gd name="connsiteX126" fmla="*/ 197282 w 878507"/>
                  <a:gd name="connsiteY126" fmla="*/ 132824 h 1010779"/>
                  <a:gd name="connsiteX127" fmla="*/ 279136 w 878507"/>
                  <a:gd name="connsiteY127" fmla="*/ 144166 h 1010779"/>
                  <a:gd name="connsiteX128" fmla="*/ 201557 w 878507"/>
                  <a:gd name="connsiteY128" fmla="*/ 99476 h 1010779"/>
                  <a:gd name="connsiteX129" fmla="*/ 153683 w 878507"/>
                  <a:gd name="connsiteY129" fmla="*/ 99171 h 1010779"/>
                  <a:gd name="connsiteX130" fmla="*/ 150063 w 878507"/>
                  <a:gd name="connsiteY130" fmla="*/ 99084 h 1010779"/>
                  <a:gd name="connsiteX131" fmla="*/ 136431 w 878507"/>
                  <a:gd name="connsiteY131" fmla="*/ 89793 h 1010779"/>
                  <a:gd name="connsiteX132" fmla="*/ 143389 w 878507"/>
                  <a:gd name="connsiteY132" fmla="*/ 90054 h 1010779"/>
                  <a:gd name="connsiteX133" fmla="*/ 184828 w 878507"/>
                  <a:gd name="connsiteY133" fmla="*/ 90534 h 1010779"/>
                  <a:gd name="connsiteX134" fmla="*/ 169147 w 878507"/>
                  <a:gd name="connsiteY134" fmla="*/ 82246 h 1010779"/>
                  <a:gd name="connsiteX135" fmla="*/ 121360 w 878507"/>
                  <a:gd name="connsiteY135" fmla="*/ 79716 h 1010779"/>
                  <a:gd name="connsiteX136" fmla="*/ 108056 w 878507"/>
                  <a:gd name="connsiteY136" fmla="*/ 70992 h 1010779"/>
                  <a:gd name="connsiteX137" fmla="*/ 156148 w 878507"/>
                  <a:gd name="connsiteY137" fmla="*/ 75594 h 1010779"/>
                  <a:gd name="connsiteX138" fmla="*/ 858 w 878507"/>
                  <a:gd name="connsiteY138" fmla="*/ 2420 h 1010779"/>
                  <a:gd name="connsiteX139" fmla="*/ 2166 w 878507"/>
                  <a:gd name="connsiteY139" fmla="*/ 108 h 1010779"/>
                  <a:gd name="connsiteX140" fmla="*/ 175908 w 878507"/>
                  <a:gd name="connsiteY140" fmla="*/ 71799 h 1010779"/>
                  <a:gd name="connsiteX141" fmla="*/ 146988 w 878507"/>
                  <a:gd name="connsiteY141" fmla="*/ 37644 h 1010779"/>
                  <a:gd name="connsiteX142" fmla="*/ 146988 w 878507"/>
                  <a:gd name="connsiteY142" fmla="*/ 37644 h 101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878507" h="1010779">
                    <a:moveTo>
                      <a:pt x="146988" y="37644"/>
                    </a:moveTo>
                    <a:cubicBezTo>
                      <a:pt x="154534" y="40807"/>
                      <a:pt x="162037" y="44056"/>
                      <a:pt x="169496" y="47393"/>
                    </a:cubicBezTo>
                    <a:cubicBezTo>
                      <a:pt x="178547" y="58255"/>
                      <a:pt x="187119" y="69444"/>
                      <a:pt x="194272" y="81047"/>
                    </a:cubicBezTo>
                    <a:cubicBezTo>
                      <a:pt x="199027" y="83489"/>
                      <a:pt x="203804" y="85932"/>
                      <a:pt x="208536" y="88440"/>
                    </a:cubicBezTo>
                    <a:cubicBezTo>
                      <a:pt x="197261" y="76357"/>
                      <a:pt x="186442" y="63533"/>
                      <a:pt x="176148" y="50381"/>
                    </a:cubicBezTo>
                    <a:cubicBezTo>
                      <a:pt x="185395" y="54569"/>
                      <a:pt x="194556" y="58887"/>
                      <a:pt x="203651" y="63271"/>
                    </a:cubicBezTo>
                    <a:cubicBezTo>
                      <a:pt x="212113" y="74831"/>
                      <a:pt x="219878" y="86543"/>
                      <a:pt x="226661" y="98255"/>
                    </a:cubicBezTo>
                    <a:cubicBezTo>
                      <a:pt x="254883" y="113784"/>
                      <a:pt x="282517" y="130142"/>
                      <a:pt x="309409" y="147459"/>
                    </a:cubicBezTo>
                    <a:cubicBezTo>
                      <a:pt x="297457" y="132519"/>
                      <a:pt x="287293" y="116401"/>
                      <a:pt x="276497" y="100741"/>
                    </a:cubicBezTo>
                    <a:cubicBezTo>
                      <a:pt x="282888" y="104187"/>
                      <a:pt x="289235" y="107655"/>
                      <a:pt x="295538" y="111123"/>
                    </a:cubicBezTo>
                    <a:cubicBezTo>
                      <a:pt x="304677" y="124929"/>
                      <a:pt x="312964" y="139215"/>
                      <a:pt x="318940" y="153741"/>
                    </a:cubicBezTo>
                    <a:cubicBezTo>
                      <a:pt x="326356" y="158604"/>
                      <a:pt x="333837" y="163381"/>
                      <a:pt x="341122" y="168375"/>
                    </a:cubicBezTo>
                    <a:cubicBezTo>
                      <a:pt x="330282" y="151647"/>
                      <a:pt x="319726" y="135027"/>
                      <a:pt x="308973" y="118539"/>
                    </a:cubicBezTo>
                    <a:cubicBezTo>
                      <a:pt x="317741" y="123402"/>
                      <a:pt x="326508" y="128288"/>
                      <a:pt x="335254" y="133217"/>
                    </a:cubicBezTo>
                    <a:cubicBezTo>
                      <a:pt x="343695" y="148353"/>
                      <a:pt x="350893" y="163708"/>
                      <a:pt x="356433" y="178997"/>
                    </a:cubicBezTo>
                    <a:cubicBezTo>
                      <a:pt x="388319" y="201418"/>
                      <a:pt x="419181" y="225017"/>
                      <a:pt x="448778" y="249750"/>
                    </a:cubicBezTo>
                    <a:cubicBezTo>
                      <a:pt x="432376" y="224821"/>
                      <a:pt x="418527" y="198474"/>
                      <a:pt x="403499" y="172868"/>
                    </a:cubicBezTo>
                    <a:cubicBezTo>
                      <a:pt x="408930" y="176140"/>
                      <a:pt x="414361" y="179411"/>
                      <a:pt x="419748" y="182727"/>
                    </a:cubicBezTo>
                    <a:cubicBezTo>
                      <a:pt x="434318" y="207023"/>
                      <a:pt x="448647" y="232018"/>
                      <a:pt x="458047" y="257689"/>
                    </a:cubicBezTo>
                    <a:cubicBezTo>
                      <a:pt x="463674" y="262465"/>
                      <a:pt x="469323" y="267242"/>
                      <a:pt x="474863" y="272105"/>
                    </a:cubicBezTo>
                    <a:cubicBezTo>
                      <a:pt x="459901" y="246544"/>
                      <a:pt x="449170" y="218321"/>
                      <a:pt x="435560" y="192519"/>
                    </a:cubicBezTo>
                    <a:cubicBezTo>
                      <a:pt x="441450" y="196184"/>
                      <a:pt x="447316" y="199891"/>
                      <a:pt x="453161" y="203621"/>
                    </a:cubicBezTo>
                    <a:cubicBezTo>
                      <a:pt x="466379" y="228616"/>
                      <a:pt x="479596" y="255115"/>
                      <a:pt x="485266" y="281157"/>
                    </a:cubicBezTo>
                    <a:cubicBezTo>
                      <a:pt x="485616" y="281462"/>
                      <a:pt x="485942" y="281789"/>
                      <a:pt x="486269" y="282095"/>
                    </a:cubicBezTo>
                    <a:cubicBezTo>
                      <a:pt x="486269" y="282095"/>
                      <a:pt x="486291" y="282095"/>
                      <a:pt x="486313" y="282095"/>
                    </a:cubicBezTo>
                    <a:cubicBezTo>
                      <a:pt x="487927" y="282335"/>
                      <a:pt x="488756" y="283381"/>
                      <a:pt x="488909" y="284516"/>
                    </a:cubicBezTo>
                    <a:cubicBezTo>
                      <a:pt x="506902" y="300742"/>
                      <a:pt x="524438" y="317319"/>
                      <a:pt x="541406" y="334309"/>
                    </a:cubicBezTo>
                    <a:cubicBezTo>
                      <a:pt x="520643" y="296424"/>
                      <a:pt x="500338" y="258387"/>
                      <a:pt x="479290" y="220611"/>
                    </a:cubicBezTo>
                    <a:cubicBezTo>
                      <a:pt x="486444" y="225344"/>
                      <a:pt x="493554" y="230142"/>
                      <a:pt x="500599" y="234963"/>
                    </a:cubicBezTo>
                    <a:cubicBezTo>
                      <a:pt x="520905" y="271386"/>
                      <a:pt x="539095" y="308703"/>
                      <a:pt x="553882" y="346741"/>
                    </a:cubicBezTo>
                    <a:cubicBezTo>
                      <a:pt x="564089" y="357231"/>
                      <a:pt x="574122" y="367831"/>
                      <a:pt x="583936" y="378584"/>
                    </a:cubicBezTo>
                    <a:cubicBezTo>
                      <a:pt x="564569" y="339172"/>
                      <a:pt x="546990" y="297776"/>
                      <a:pt x="530938" y="256315"/>
                    </a:cubicBezTo>
                    <a:cubicBezTo>
                      <a:pt x="538920" y="262073"/>
                      <a:pt x="546815" y="267918"/>
                      <a:pt x="554602" y="273829"/>
                    </a:cubicBezTo>
                    <a:cubicBezTo>
                      <a:pt x="568691" y="310295"/>
                      <a:pt x="580403" y="347460"/>
                      <a:pt x="588342" y="383426"/>
                    </a:cubicBezTo>
                    <a:cubicBezTo>
                      <a:pt x="609433" y="406741"/>
                      <a:pt x="629586" y="430645"/>
                      <a:pt x="648692" y="455051"/>
                    </a:cubicBezTo>
                    <a:cubicBezTo>
                      <a:pt x="625638" y="411125"/>
                      <a:pt x="621189" y="361703"/>
                      <a:pt x="605900" y="315159"/>
                    </a:cubicBezTo>
                    <a:cubicBezTo>
                      <a:pt x="612617" y="321070"/>
                      <a:pt x="619160" y="327090"/>
                      <a:pt x="625551" y="333240"/>
                    </a:cubicBezTo>
                    <a:cubicBezTo>
                      <a:pt x="641603" y="378976"/>
                      <a:pt x="649215" y="427919"/>
                      <a:pt x="662280" y="472674"/>
                    </a:cubicBezTo>
                    <a:cubicBezTo>
                      <a:pt x="667274" y="479261"/>
                      <a:pt x="672203" y="485891"/>
                      <a:pt x="677023" y="492565"/>
                    </a:cubicBezTo>
                    <a:cubicBezTo>
                      <a:pt x="670153" y="464778"/>
                      <a:pt x="667296" y="435596"/>
                      <a:pt x="660513" y="408333"/>
                    </a:cubicBezTo>
                    <a:cubicBezTo>
                      <a:pt x="655889" y="389751"/>
                      <a:pt x="650764" y="371299"/>
                      <a:pt x="645158" y="352935"/>
                    </a:cubicBezTo>
                    <a:cubicBezTo>
                      <a:pt x="649978" y="357995"/>
                      <a:pt x="654690" y="363120"/>
                      <a:pt x="659313" y="368289"/>
                    </a:cubicBezTo>
                    <a:cubicBezTo>
                      <a:pt x="662977" y="381092"/>
                      <a:pt x="666423" y="393960"/>
                      <a:pt x="669586" y="406850"/>
                    </a:cubicBezTo>
                    <a:cubicBezTo>
                      <a:pt x="677569" y="439238"/>
                      <a:pt x="688932" y="475007"/>
                      <a:pt x="688626" y="508683"/>
                    </a:cubicBezTo>
                    <a:cubicBezTo>
                      <a:pt x="709302" y="538083"/>
                      <a:pt x="728539" y="568094"/>
                      <a:pt x="746228" y="598585"/>
                    </a:cubicBezTo>
                    <a:cubicBezTo>
                      <a:pt x="740862" y="564386"/>
                      <a:pt x="740949" y="529206"/>
                      <a:pt x="737132" y="494942"/>
                    </a:cubicBezTo>
                    <a:cubicBezTo>
                      <a:pt x="736129" y="485978"/>
                      <a:pt x="734951" y="477014"/>
                      <a:pt x="733687" y="468072"/>
                    </a:cubicBezTo>
                    <a:cubicBezTo>
                      <a:pt x="737721" y="474528"/>
                      <a:pt x="741669" y="481027"/>
                      <a:pt x="745530" y="487548"/>
                    </a:cubicBezTo>
                    <a:lnTo>
                      <a:pt x="746903" y="500286"/>
                    </a:lnTo>
                    <a:cubicBezTo>
                      <a:pt x="750764" y="536076"/>
                      <a:pt x="756304" y="573503"/>
                      <a:pt x="752356" y="609316"/>
                    </a:cubicBezTo>
                    <a:cubicBezTo>
                      <a:pt x="757242" y="617953"/>
                      <a:pt x="762018" y="626611"/>
                      <a:pt x="766642" y="635314"/>
                    </a:cubicBezTo>
                    <a:cubicBezTo>
                      <a:pt x="764199" y="601442"/>
                      <a:pt x="768125" y="567004"/>
                      <a:pt x="766664" y="533045"/>
                    </a:cubicBezTo>
                    <a:cubicBezTo>
                      <a:pt x="766533" y="530231"/>
                      <a:pt x="766402" y="527418"/>
                      <a:pt x="766228" y="524604"/>
                    </a:cubicBezTo>
                    <a:cubicBezTo>
                      <a:pt x="771353" y="534266"/>
                      <a:pt x="776304" y="543972"/>
                      <a:pt x="781081" y="553721"/>
                    </a:cubicBezTo>
                    <a:cubicBezTo>
                      <a:pt x="782084" y="584474"/>
                      <a:pt x="779467" y="614703"/>
                      <a:pt x="771484" y="642010"/>
                    </a:cubicBezTo>
                    <a:cubicBezTo>
                      <a:pt x="771353" y="642468"/>
                      <a:pt x="771026" y="642795"/>
                      <a:pt x="770655" y="643035"/>
                    </a:cubicBezTo>
                    <a:cubicBezTo>
                      <a:pt x="783676" y="667920"/>
                      <a:pt x="795803" y="693046"/>
                      <a:pt x="806730" y="718390"/>
                    </a:cubicBezTo>
                    <a:cubicBezTo>
                      <a:pt x="808758" y="689425"/>
                      <a:pt x="813229" y="660745"/>
                      <a:pt x="815955" y="631846"/>
                    </a:cubicBezTo>
                    <a:cubicBezTo>
                      <a:pt x="819554" y="640701"/>
                      <a:pt x="823022" y="649600"/>
                      <a:pt x="826381" y="658520"/>
                    </a:cubicBezTo>
                    <a:cubicBezTo>
                      <a:pt x="823720" y="682010"/>
                      <a:pt x="819009" y="705282"/>
                      <a:pt x="810525" y="727026"/>
                    </a:cubicBezTo>
                    <a:cubicBezTo>
                      <a:pt x="810721" y="727506"/>
                      <a:pt x="810939" y="727964"/>
                      <a:pt x="811135" y="728422"/>
                    </a:cubicBezTo>
                    <a:cubicBezTo>
                      <a:pt x="816065" y="740156"/>
                      <a:pt x="820754" y="751956"/>
                      <a:pt x="825225" y="763821"/>
                    </a:cubicBezTo>
                    <a:cubicBezTo>
                      <a:pt x="829238" y="734202"/>
                      <a:pt x="831812" y="705151"/>
                      <a:pt x="832815" y="676143"/>
                    </a:cubicBezTo>
                    <a:cubicBezTo>
                      <a:pt x="835672" y="684169"/>
                      <a:pt x="838420" y="692239"/>
                      <a:pt x="841037" y="700309"/>
                    </a:cubicBezTo>
                    <a:cubicBezTo>
                      <a:pt x="838660" y="722533"/>
                      <a:pt x="834625" y="744475"/>
                      <a:pt x="828889" y="765674"/>
                    </a:cubicBezTo>
                    <a:cubicBezTo>
                      <a:pt x="828562" y="766874"/>
                      <a:pt x="827275" y="767092"/>
                      <a:pt x="826272" y="766699"/>
                    </a:cubicBezTo>
                    <a:cubicBezTo>
                      <a:pt x="853120" y="838499"/>
                      <a:pt x="871528" y="912262"/>
                      <a:pt x="878507" y="987093"/>
                    </a:cubicBezTo>
                    <a:cubicBezTo>
                      <a:pt x="878028" y="995011"/>
                      <a:pt x="877439" y="1002906"/>
                      <a:pt x="876741" y="1010779"/>
                    </a:cubicBezTo>
                    <a:cubicBezTo>
                      <a:pt x="875476" y="1010627"/>
                      <a:pt x="874276" y="1009863"/>
                      <a:pt x="874080" y="1008468"/>
                    </a:cubicBezTo>
                    <a:cubicBezTo>
                      <a:pt x="862390" y="926700"/>
                      <a:pt x="842041" y="846809"/>
                      <a:pt x="813054" y="769448"/>
                    </a:cubicBezTo>
                    <a:cubicBezTo>
                      <a:pt x="795781" y="762599"/>
                      <a:pt x="779117" y="754268"/>
                      <a:pt x="762607" y="746001"/>
                    </a:cubicBezTo>
                    <a:cubicBezTo>
                      <a:pt x="759488" y="740702"/>
                      <a:pt x="756326" y="735423"/>
                      <a:pt x="753076" y="730145"/>
                    </a:cubicBezTo>
                    <a:cubicBezTo>
                      <a:pt x="773403" y="740483"/>
                      <a:pt x="793120" y="751716"/>
                      <a:pt x="810939" y="763602"/>
                    </a:cubicBezTo>
                    <a:cubicBezTo>
                      <a:pt x="806599" y="752217"/>
                      <a:pt x="802062" y="740876"/>
                      <a:pt x="797351" y="729600"/>
                    </a:cubicBezTo>
                    <a:cubicBezTo>
                      <a:pt x="775017" y="721574"/>
                      <a:pt x="751811" y="709753"/>
                      <a:pt x="731287" y="696579"/>
                    </a:cubicBezTo>
                    <a:cubicBezTo>
                      <a:pt x="727209" y="690647"/>
                      <a:pt x="723043" y="684736"/>
                      <a:pt x="718768" y="678869"/>
                    </a:cubicBezTo>
                    <a:cubicBezTo>
                      <a:pt x="731287" y="686197"/>
                      <a:pt x="743414" y="694006"/>
                      <a:pt x="756108" y="701094"/>
                    </a:cubicBezTo>
                    <a:cubicBezTo>
                      <a:pt x="768365" y="707942"/>
                      <a:pt x="781233" y="714115"/>
                      <a:pt x="793600" y="720832"/>
                    </a:cubicBezTo>
                    <a:cubicBezTo>
                      <a:pt x="782433" y="694769"/>
                      <a:pt x="770285" y="669011"/>
                      <a:pt x="757046" y="643602"/>
                    </a:cubicBezTo>
                    <a:cubicBezTo>
                      <a:pt x="734799" y="644387"/>
                      <a:pt x="703567" y="630036"/>
                      <a:pt x="682978" y="624169"/>
                    </a:cubicBezTo>
                    <a:lnTo>
                      <a:pt x="672072" y="621028"/>
                    </a:lnTo>
                    <a:lnTo>
                      <a:pt x="659488" y="606328"/>
                    </a:lnTo>
                    <a:cubicBezTo>
                      <a:pt x="665267" y="607942"/>
                      <a:pt x="671026" y="609578"/>
                      <a:pt x="676805" y="611300"/>
                    </a:cubicBezTo>
                    <a:cubicBezTo>
                      <a:pt x="690218" y="615270"/>
                      <a:pt x="703654" y="619218"/>
                      <a:pt x="717089" y="623187"/>
                    </a:cubicBezTo>
                    <a:cubicBezTo>
                      <a:pt x="723850" y="625194"/>
                      <a:pt x="741277" y="632871"/>
                      <a:pt x="752596" y="635074"/>
                    </a:cubicBezTo>
                    <a:cubicBezTo>
                      <a:pt x="747275" y="625085"/>
                      <a:pt x="741844" y="615117"/>
                      <a:pt x="736195" y="605237"/>
                    </a:cubicBezTo>
                    <a:cubicBezTo>
                      <a:pt x="721429" y="605652"/>
                      <a:pt x="699641" y="593590"/>
                      <a:pt x="689302" y="589948"/>
                    </a:cubicBezTo>
                    <a:cubicBezTo>
                      <a:pt x="668735" y="582729"/>
                      <a:pt x="647383" y="575924"/>
                      <a:pt x="626750" y="568116"/>
                    </a:cubicBezTo>
                    <a:lnTo>
                      <a:pt x="611483" y="550341"/>
                    </a:lnTo>
                    <a:cubicBezTo>
                      <a:pt x="635300" y="557473"/>
                      <a:pt x="658397" y="566916"/>
                      <a:pt x="681560" y="575248"/>
                    </a:cubicBezTo>
                    <a:cubicBezTo>
                      <a:pt x="696413" y="580592"/>
                      <a:pt x="711135" y="586175"/>
                      <a:pt x="725900" y="591693"/>
                    </a:cubicBezTo>
                    <a:cubicBezTo>
                      <a:pt x="726969" y="592086"/>
                      <a:pt x="728038" y="592456"/>
                      <a:pt x="729085" y="592827"/>
                    </a:cubicBezTo>
                    <a:cubicBezTo>
                      <a:pt x="710633" y="561420"/>
                      <a:pt x="690524" y="530602"/>
                      <a:pt x="668692" y="500438"/>
                    </a:cubicBezTo>
                    <a:cubicBezTo>
                      <a:pt x="627535" y="492020"/>
                      <a:pt x="586489" y="482750"/>
                      <a:pt x="545354" y="473939"/>
                    </a:cubicBezTo>
                    <a:lnTo>
                      <a:pt x="534863" y="461943"/>
                    </a:lnTo>
                    <a:cubicBezTo>
                      <a:pt x="578048" y="467657"/>
                      <a:pt x="624002" y="475662"/>
                      <a:pt x="662672" y="492369"/>
                    </a:cubicBezTo>
                    <a:cubicBezTo>
                      <a:pt x="656652" y="484211"/>
                      <a:pt x="650633" y="476076"/>
                      <a:pt x="644373" y="468028"/>
                    </a:cubicBezTo>
                    <a:cubicBezTo>
                      <a:pt x="621581" y="466327"/>
                      <a:pt x="598506" y="459718"/>
                      <a:pt x="576368" y="455814"/>
                    </a:cubicBezTo>
                    <a:cubicBezTo>
                      <a:pt x="558113" y="452586"/>
                      <a:pt x="539770" y="449664"/>
                      <a:pt x="521450" y="446719"/>
                    </a:cubicBezTo>
                    <a:lnTo>
                      <a:pt x="512202" y="436229"/>
                    </a:lnTo>
                    <a:cubicBezTo>
                      <a:pt x="534427" y="438802"/>
                      <a:pt x="556412" y="442248"/>
                      <a:pt x="578549" y="446327"/>
                    </a:cubicBezTo>
                    <a:cubicBezTo>
                      <a:pt x="597350" y="449773"/>
                      <a:pt x="617939" y="452565"/>
                      <a:pt x="636631" y="458257"/>
                    </a:cubicBezTo>
                    <a:cubicBezTo>
                      <a:pt x="625813" y="444648"/>
                      <a:pt x="614689" y="431147"/>
                      <a:pt x="603151" y="417843"/>
                    </a:cubicBezTo>
                    <a:cubicBezTo>
                      <a:pt x="593882" y="407155"/>
                      <a:pt x="584373" y="396643"/>
                      <a:pt x="574711" y="386239"/>
                    </a:cubicBezTo>
                    <a:cubicBezTo>
                      <a:pt x="541319" y="391539"/>
                      <a:pt x="501842" y="389118"/>
                      <a:pt x="464438" y="382793"/>
                    </a:cubicBezTo>
                    <a:cubicBezTo>
                      <a:pt x="459159" y="376992"/>
                      <a:pt x="453881" y="371190"/>
                      <a:pt x="448560" y="365410"/>
                    </a:cubicBezTo>
                    <a:cubicBezTo>
                      <a:pt x="487339" y="371866"/>
                      <a:pt x="525834" y="377733"/>
                      <a:pt x="565791" y="376730"/>
                    </a:cubicBezTo>
                    <a:cubicBezTo>
                      <a:pt x="555648" y="366043"/>
                      <a:pt x="545332" y="355465"/>
                      <a:pt x="534798" y="345039"/>
                    </a:cubicBezTo>
                    <a:cubicBezTo>
                      <a:pt x="493162" y="343883"/>
                      <a:pt x="449192" y="334483"/>
                      <a:pt x="408167" y="322422"/>
                    </a:cubicBezTo>
                    <a:cubicBezTo>
                      <a:pt x="403499" y="317580"/>
                      <a:pt x="398832" y="312760"/>
                      <a:pt x="394142" y="307940"/>
                    </a:cubicBezTo>
                    <a:cubicBezTo>
                      <a:pt x="437458" y="316991"/>
                      <a:pt x="481755" y="324385"/>
                      <a:pt x="524373" y="334810"/>
                    </a:cubicBezTo>
                    <a:cubicBezTo>
                      <a:pt x="507818" y="318802"/>
                      <a:pt x="490806" y="303164"/>
                      <a:pt x="473336" y="287853"/>
                    </a:cubicBezTo>
                    <a:cubicBezTo>
                      <a:pt x="438549" y="288027"/>
                      <a:pt x="401994" y="285039"/>
                      <a:pt x="366312" y="279936"/>
                    </a:cubicBezTo>
                    <a:cubicBezTo>
                      <a:pt x="361514" y="275203"/>
                      <a:pt x="356694" y="270470"/>
                      <a:pt x="351831" y="265759"/>
                    </a:cubicBezTo>
                    <a:cubicBezTo>
                      <a:pt x="388974" y="269706"/>
                      <a:pt x="426378" y="273807"/>
                      <a:pt x="463107" y="278889"/>
                    </a:cubicBezTo>
                    <a:cubicBezTo>
                      <a:pt x="455452" y="272302"/>
                      <a:pt x="447709" y="265781"/>
                      <a:pt x="439901" y="259325"/>
                    </a:cubicBezTo>
                    <a:cubicBezTo>
                      <a:pt x="406073" y="257645"/>
                      <a:pt x="371896" y="255246"/>
                      <a:pt x="337850" y="252302"/>
                    </a:cubicBezTo>
                    <a:cubicBezTo>
                      <a:pt x="333095" y="247787"/>
                      <a:pt x="328319" y="243294"/>
                      <a:pt x="323521" y="238823"/>
                    </a:cubicBezTo>
                    <a:cubicBezTo>
                      <a:pt x="359028" y="240546"/>
                      <a:pt x="394753" y="244406"/>
                      <a:pt x="428996" y="250470"/>
                    </a:cubicBezTo>
                    <a:cubicBezTo>
                      <a:pt x="400904" y="227765"/>
                      <a:pt x="371940" y="205824"/>
                      <a:pt x="341885" y="184929"/>
                    </a:cubicBezTo>
                    <a:cubicBezTo>
                      <a:pt x="314186" y="184297"/>
                      <a:pt x="285374" y="182770"/>
                      <a:pt x="256781" y="179760"/>
                    </a:cubicBezTo>
                    <a:cubicBezTo>
                      <a:pt x="253291" y="176838"/>
                      <a:pt x="249780" y="173915"/>
                      <a:pt x="246247" y="171036"/>
                    </a:cubicBezTo>
                    <a:lnTo>
                      <a:pt x="239136" y="165235"/>
                    </a:lnTo>
                    <a:cubicBezTo>
                      <a:pt x="268929" y="168986"/>
                      <a:pt x="298744" y="172890"/>
                      <a:pt x="328646" y="176075"/>
                    </a:cubicBezTo>
                    <a:cubicBezTo>
                      <a:pt x="319595" y="169946"/>
                      <a:pt x="310587" y="163795"/>
                      <a:pt x="301383" y="157884"/>
                    </a:cubicBezTo>
                    <a:cubicBezTo>
                      <a:pt x="275407" y="156947"/>
                      <a:pt x="248340" y="154918"/>
                      <a:pt x="221579" y="151320"/>
                    </a:cubicBezTo>
                    <a:cubicBezTo>
                      <a:pt x="213575" y="145082"/>
                      <a:pt x="205483" y="138931"/>
                      <a:pt x="197282" y="132824"/>
                    </a:cubicBezTo>
                    <a:cubicBezTo>
                      <a:pt x="224589" y="136423"/>
                      <a:pt x="251895" y="140458"/>
                      <a:pt x="279136" y="144166"/>
                    </a:cubicBezTo>
                    <a:cubicBezTo>
                      <a:pt x="253793" y="128571"/>
                      <a:pt x="227882" y="113762"/>
                      <a:pt x="201557" y="99476"/>
                    </a:cubicBezTo>
                    <a:cubicBezTo>
                      <a:pt x="187206" y="102748"/>
                      <a:pt x="165417" y="99411"/>
                      <a:pt x="153683" y="99171"/>
                    </a:cubicBezTo>
                    <a:lnTo>
                      <a:pt x="150063" y="99084"/>
                    </a:lnTo>
                    <a:cubicBezTo>
                      <a:pt x="145548" y="95965"/>
                      <a:pt x="140990" y="92868"/>
                      <a:pt x="136431" y="89793"/>
                    </a:cubicBezTo>
                    <a:lnTo>
                      <a:pt x="143389" y="90054"/>
                    </a:lnTo>
                    <a:cubicBezTo>
                      <a:pt x="156824" y="90534"/>
                      <a:pt x="171088" y="90054"/>
                      <a:pt x="184828" y="90534"/>
                    </a:cubicBezTo>
                    <a:cubicBezTo>
                      <a:pt x="179594" y="87764"/>
                      <a:pt x="174403" y="84973"/>
                      <a:pt x="169147" y="82246"/>
                    </a:cubicBezTo>
                    <a:cubicBezTo>
                      <a:pt x="153225" y="81614"/>
                      <a:pt x="137282" y="80850"/>
                      <a:pt x="121360" y="79716"/>
                    </a:cubicBezTo>
                    <a:cubicBezTo>
                      <a:pt x="116933" y="76794"/>
                      <a:pt x="112505" y="73893"/>
                      <a:pt x="108056" y="70992"/>
                    </a:cubicBezTo>
                    <a:cubicBezTo>
                      <a:pt x="124109" y="72148"/>
                      <a:pt x="140183" y="73762"/>
                      <a:pt x="156148" y="75594"/>
                    </a:cubicBezTo>
                    <a:cubicBezTo>
                      <a:pt x="105526" y="49749"/>
                      <a:pt x="53574" y="25648"/>
                      <a:pt x="858" y="2420"/>
                    </a:cubicBezTo>
                    <a:cubicBezTo>
                      <a:pt x="-930" y="1635"/>
                      <a:pt x="357" y="-502"/>
                      <a:pt x="2166" y="108"/>
                    </a:cubicBezTo>
                    <a:cubicBezTo>
                      <a:pt x="62189" y="19890"/>
                      <a:pt x="120161" y="44078"/>
                      <a:pt x="175908" y="71799"/>
                    </a:cubicBezTo>
                    <a:cubicBezTo>
                      <a:pt x="165853" y="60719"/>
                      <a:pt x="156606" y="49007"/>
                      <a:pt x="146988" y="37644"/>
                    </a:cubicBezTo>
                    <a:lnTo>
                      <a:pt x="146988" y="37644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88" name="Freeform: Shape 1787">
                <a:extLst>
                  <a:ext uri="{FF2B5EF4-FFF2-40B4-BE49-F238E27FC236}">
                    <a16:creationId xmlns:a16="http://schemas.microsoft.com/office/drawing/2014/main" id="{5F967F2E-803C-459F-A5D6-67BFDCF67357}"/>
                  </a:ext>
                </a:extLst>
              </p:cNvPr>
              <p:cNvSpPr/>
              <p:nvPr/>
            </p:nvSpPr>
            <p:spPr>
              <a:xfrm>
                <a:off x="6220218" y="6373384"/>
                <a:ext cx="1173252" cy="1534926"/>
              </a:xfrm>
              <a:custGeom>
                <a:avLst/>
                <a:gdLst>
                  <a:gd name="connsiteX0" fmla="*/ 371 w 1173252"/>
                  <a:gd name="connsiteY0" fmla="*/ 4713 h 1534926"/>
                  <a:gd name="connsiteX1" fmla="*/ 474572 w 1173252"/>
                  <a:gd name="connsiteY1" fmla="*/ 623910 h 1534926"/>
                  <a:gd name="connsiteX2" fmla="*/ 763363 w 1173252"/>
                  <a:gd name="connsiteY2" fmla="*/ 890760 h 1534926"/>
                  <a:gd name="connsiteX3" fmla="*/ 1160617 w 1173252"/>
                  <a:gd name="connsiteY3" fmla="*/ 1531374 h 1534926"/>
                  <a:gd name="connsiteX4" fmla="*/ 1173049 w 1173252"/>
                  <a:gd name="connsiteY4" fmla="*/ 1526511 h 1534926"/>
                  <a:gd name="connsiteX5" fmla="*/ 918544 w 1173252"/>
                  <a:gd name="connsiteY5" fmla="*/ 980161 h 1534926"/>
                  <a:gd name="connsiteX6" fmla="*/ 880376 w 1173252"/>
                  <a:gd name="connsiteY6" fmla="*/ 900531 h 1534926"/>
                  <a:gd name="connsiteX7" fmla="*/ 812982 w 1173252"/>
                  <a:gd name="connsiteY7" fmla="*/ 788120 h 1534926"/>
                  <a:gd name="connsiteX8" fmla="*/ 651542 w 1173252"/>
                  <a:gd name="connsiteY8" fmla="*/ 582841 h 1534926"/>
                  <a:gd name="connsiteX9" fmla="*/ 271692 w 1173252"/>
                  <a:gd name="connsiteY9" fmla="*/ 219589 h 1534926"/>
                  <a:gd name="connsiteX10" fmla="*/ 94984 w 1173252"/>
                  <a:gd name="connsiteY10" fmla="*/ 73612 h 1534926"/>
                  <a:gd name="connsiteX11" fmla="*/ 5431 w 1173252"/>
                  <a:gd name="connsiteY11" fmla="*/ 1027 h 1534926"/>
                  <a:gd name="connsiteX12" fmla="*/ 371 w 1173252"/>
                  <a:gd name="connsiteY12" fmla="*/ 4713 h 1534926"/>
                  <a:gd name="connsiteX13" fmla="*/ 371 w 1173252"/>
                  <a:gd name="connsiteY13" fmla="*/ 4713 h 153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3252" h="1534926">
                    <a:moveTo>
                      <a:pt x="371" y="4713"/>
                    </a:moveTo>
                    <a:cubicBezTo>
                      <a:pt x="121528" y="235183"/>
                      <a:pt x="280656" y="449819"/>
                      <a:pt x="474572" y="623910"/>
                    </a:cubicBezTo>
                    <a:cubicBezTo>
                      <a:pt x="572239" y="711588"/>
                      <a:pt x="673941" y="794314"/>
                      <a:pt x="763363" y="890760"/>
                    </a:cubicBezTo>
                    <a:cubicBezTo>
                      <a:pt x="928032" y="1068340"/>
                      <a:pt x="1069908" y="1307469"/>
                      <a:pt x="1160617" y="1531374"/>
                    </a:cubicBezTo>
                    <a:cubicBezTo>
                      <a:pt x="1163540" y="1538572"/>
                      <a:pt x="1174903" y="1533752"/>
                      <a:pt x="1173049" y="1526511"/>
                    </a:cubicBezTo>
                    <a:cubicBezTo>
                      <a:pt x="1117062" y="1306291"/>
                      <a:pt x="1030802" y="1169387"/>
                      <a:pt x="918544" y="980161"/>
                    </a:cubicBezTo>
                    <a:cubicBezTo>
                      <a:pt x="907508" y="952876"/>
                      <a:pt x="893244" y="926572"/>
                      <a:pt x="880376" y="900531"/>
                    </a:cubicBezTo>
                    <a:cubicBezTo>
                      <a:pt x="861117" y="861534"/>
                      <a:pt x="836777" y="824456"/>
                      <a:pt x="812982" y="788120"/>
                    </a:cubicBezTo>
                    <a:cubicBezTo>
                      <a:pt x="765348" y="715470"/>
                      <a:pt x="709099" y="647749"/>
                      <a:pt x="651542" y="582841"/>
                    </a:cubicBezTo>
                    <a:cubicBezTo>
                      <a:pt x="535445" y="451913"/>
                      <a:pt x="405978" y="331585"/>
                      <a:pt x="271692" y="219589"/>
                    </a:cubicBezTo>
                    <a:cubicBezTo>
                      <a:pt x="213153" y="170647"/>
                      <a:pt x="154374" y="122097"/>
                      <a:pt x="94984" y="73612"/>
                    </a:cubicBezTo>
                    <a:cubicBezTo>
                      <a:pt x="71909" y="54768"/>
                      <a:pt x="23228" y="20940"/>
                      <a:pt x="5431" y="1027"/>
                    </a:cubicBezTo>
                    <a:cubicBezTo>
                      <a:pt x="3010" y="-1721"/>
                      <a:pt x="-1287" y="1573"/>
                      <a:pt x="371" y="4713"/>
                    </a:cubicBezTo>
                    <a:lnTo>
                      <a:pt x="371" y="4713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89" name="Freeform: Shape 1788">
                <a:extLst>
                  <a:ext uri="{FF2B5EF4-FFF2-40B4-BE49-F238E27FC236}">
                    <a16:creationId xmlns:a16="http://schemas.microsoft.com/office/drawing/2014/main" id="{46891B8F-8706-4567-9C28-FF2B6B298E55}"/>
                  </a:ext>
                </a:extLst>
              </p:cNvPr>
              <p:cNvSpPr/>
              <p:nvPr/>
            </p:nvSpPr>
            <p:spPr>
              <a:xfrm>
                <a:off x="6220225" y="6373382"/>
                <a:ext cx="1173238" cy="1534277"/>
              </a:xfrm>
              <a:custGeom>
                <a:avLst/>
                <a:gdLst>
                  <a:gd name="connsiteX0" fmla="*/ 364 w 1173238"/>
                  <a:gd name="connsiteY0" fmla="*/ 4716 h 1534277"/>
                  <a:gd name="connsiteX1" fmla="*/ 7627 w 1173238"/>
                  <a:gd name="connsiteY1" fmla="*/ 18413 h 1534277"/>
                  <a:gd name="connsiteX2" fmla="*/ 248740 w 1173238"/>
                  <a:gd name="connsiteY2" fmla="*/ 256909 h 1534277"/>
                  <a:gd name="connsiteX3" fmla="*/ 448981 w 1173238"/>
                  <a:gd name="connsiteY3" fmla="*/ 439331 h 1534277"/>
                  <a:gd name="connsiteX4" fmla="*/ 672428 w 1173238"/>
                  <a:gd name="connsiteY4" fmla="*/ 682408 h 1534277"/>
                  <a:gd name="connsiteX5" fmla="*/ 889333 w 1173238"/>
                  <a:gd name="connsiteY5" fmla="*/ 977394 h 1534277"/>
                  <a:gd name="connsiteX6" fmla="*/ 1168724 w 1173238"/>
                  <a:gd name="connsiteY6" fmla="*/ 1534278 h 1534277"/>
                  <a:gd name="connsiteX7" fmla="*/ 1173042 w 1173238"/>
                  <a:gd name="connsiteY7" fmla="*/ 1526492 h 1534277"/>
                  <a:gd name="connsiteX8" fmla="*/ 918537 w 1173238"/>
                  <a:gd name="connsiteY8" fmla="*/ 980142 h 1534277"/>
                  <a:gd name="connsiteX9" fmla="*/ 880347 w 1173238"/>
                  <a:gd name="connsiteY9" fmla="*/ 900490 h 1534277"/>
                  <a:gd name="connsiteX10" fmla="*/ 812953 w 1173238"/>
                  <a:gd name="connsiteY10" fmla="*/ 788123 h 1534277"/>
                  <a:gd name="connsiteX11" fmla="*/ 651513 w 1173238"/>
                  <a:gd name="connsiteY11" fmla="*/ 582822 h 1534277"/>
                  <a:gd name="connsiteX12" fmla="*/ 271641 w 1173238"/>
                  <a:gd name="connsiteY12" fmla="*/ 219592 h 1534277"/>
                  <a:gd name="connsiteX13" fmla="*/ 94955 w 1173238"/>
                  <a:gd name="connsiteY13" fmla="*/ 73593 h 1534277"/>
                  <a:gd name="connsiteX14" fmla="*/ 5402 w 1173238"/>
                  <a:gd name="connsiteY14" fmla="*/ 1008 h 1534277"/>
                  <a:gd name="connsiteX15" fmla="*/ 364 w 1173238"/>
                  <a:gd name="connsiteY15" fmla="*/ 4716 h 1534277"/>
                  <a:gd name="connsiteX16" fmla="*/ 364 w 1173238"/>
                  <a:gd name="connsiteY16" fmla="*/ 4716 h 153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73238" h="1534277">
                    <a:moveTo>
                      <a:pt x="364" y="4716"/>
                    </a:moveTo>
                    <a:lnTo>
                      <a:pt x="7627" y="18413"/>
                    </a:lnTo>
                    <a:cubicBezTo>
                      <a:pt x="8172" y="18958"/>
                      <a:pt x="197137" y="208185"/>
                      <a:pt x="248740" y="256909"/>
                    </a:cubicBezTo>
                    <a:cubicBezTo>
                      <a:pt x="300409" y="305699"/>
                      <a:pt x="448981" y="439331"/>
                      <a:pt x="448981" y="439331"/>
                    </a:cubicBezTo>
                    <a:cubicBezTo>
                      <a:pt x="448981" y="439331"/>
                      <a:pt x="636398" y="639529"/>
                      <a:pt x="672428" y="682408"/>
                    </a:cubicBezTo>
                    <a:cubicBezTo>
                      <a:pt x="708459" y="725287"/>
                      <a:pt x="859235" y="931701"/>
                      <a:pt x="889333" y="977394"/>
                    </a:cubicBezTo>
                    <a:cubicBezTo>
                      <a:pt x="919431" y="1023086"/>
                      <a:pt x="1153892" y="1378312"/>
                      <a:pt x="1168724" y="1534278"/>
                    </a:cubicBezTo>
                    <a:cubicBezTo>
                      <a:pt x="1171646" y="1533035"/>
                      <a:pt x="1173937" y="1530047"/>
                      <a:pt x="1173042" y="1526492"/>
                    </a:cubicBezTo>
                    <a:cubicBezTo>
                      <a:pt x="1117055" y="1306250"/>
                      <a:pt x="1030795" y="1169347"/>
                      <a:pt x="918537" y="980142"/>
                    </a:cubicBezTo>
                    <a:cubicBezTo>
                      <a:pt x="907501" y="952835"/>
                      <a:pt x="893237" y="926553"/>
                      <a:pt x="880347" y="900490"/>
                    </a:cubicBezTo>
                    <a:cubicBezTo>
                      <a:pt x="861110" y="861515"/>
                      <a:pt x="836770" y="824415"/>
                      <a:pt x="812953" y="788123"/>
                    </a:cubicBezTo>
                    <a:cubicBezTo>
                      <a:pt x="765341" y="715451"/>
                      <a:pt x="709070" y="647730"/>
                      <a:pt x="651513" y="582822"/>
                    </a:cubicBezTo>
                    <a:cubicBezTo>
                      <a:pt x="535438" y="451894"/>
                      <a:pt x="405949" y="331566"/>
                      <a:pt x="271641" y="219592"/>
                    </a:cubicBezTo>
                    <a:cubicBezTo>
                      <a:pt x="213102" y="170628"/>
                      <a:pt x="154323" y="122099"/>
                      <a:pt x="94955" y="73593"/>
                    </a:cubicBezTo>
                    <a:cubicBezTo>
                      <a:pt x="71880" y="54749"/>
                      <a:pt x="23199" y="20921"/>
                      <a:pt x="5402" y="1008"/>
                    </a:cubicBezTo>
                    <a:cubicBezTo>
                      <a:pt x="3003" y="-1696"/>
                      <a:pt x="-1272" y="1553"/>
                      <a:pt x="364" y="4716"/>
                    </a:cubicBezTo>
                    <a:lnTo>
                      <a:pt x="364" y="4716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90" name="Freeform: Shape 1789">
                <a:extLst>
                  <a:ext uri="{FF2B5EF4-FFF2-40B4-BE49-F238E27FC236}">
                    <a16:creationId xmlns:a16="http://schemas.microsoft.com/office/drawing/2014/main" id="{DAC07D20-3914-4B06-9B26-9BBD94EC34F5}"/>
                  </a:ext>
                </a:extLst>
              </p:cNvPr>
              <p:cNvSpPr/>
              <p:nvPr/>
            </p:nvSpPr>
            <p:spPr>
              <a:xfrm>
                <a:off x="6233457" y="6402242"/>
                <a:ext cx="1159744" cy="1499857"/>
              </a:xfrm>
              <a:custGeom>
                <a:avLst/>
                <a:gdLst>
                  <a:gd name="connsiteX0" fmla="*/ 0 w 1159744"/>
                  <a:gd name="connsiteY0" fmla="*/ 0 h 1499857"/>
                  <a:gd name="connsiteX1" fmla="*/ 5671 w 1159744"/>
                  <a:gd name="connsiteY1" fmla="*/ 10469 h 1499857"/>
                  <a:gd name="connsiteX2" fmla="*/ 105170 w 1159744"/>
                  <a:gd name="connsiteY2" fmla="*/ 105584 h 1499857"/>
                  <a:gd name="connsiteX3" fmla="*/ 46827 w 1159744"/>
                  <a:gd name="connsiteY3" fmla="*/ 82901 h 1499857"/>
                  <a:gd name="connsiteX4" fmla="*/ 54221 w 1159744"/>
                  <a:gd name="connsiteY4" fmla="*/ 95311 h 1499857"/>
                  <a:gd name="connsiteX5" fmla="*/ 69837 w 1159744"/>
                  <a:gd name="connsiteY5" fmla="*/ 101331 h 1499857"/>
                  <a:gd name="connsiteX6" fmla="*/ 131298 w 1159744"/>
                  <a:gd name="connsiteY6" fmla="*/ 130208 h 1499857"/>
                  <a:gd name="connsiteX7" fmla="*/ 140830 w 1159744"/>
                  <a:gd name="connsiteY7" fmla="*/ 139172 h 1499857"/>
                  <a:gd name="connsiteX8" fmla="*/ 62639 w 1159744"/>
                  <a:gd name="connsiteY8" fmla="*/ 109248 h 1499857"/>
                  <a:gd name="connsiteX9" fmla="*/ 68223 w 1159744"/>
                  <a:gd name="connsiteY9" fmla="*/ 118365 h 1499857"/>
                  <a:gd name="connsiteX10" fmla="*/ 87852 w 1159744"/>
                  <a:gd name="connsiteY10" fmla="*/ 125170 h 1499857"/>
                  <a:gd name="connsiteX11" fmla="*/ 161048 w 1159744"/>
                  <a:gd name="connsiteY11" fmla="*/ 158169 h 1499857"/>
                  <a:gd name="connsiteX12" fmla="*/ 210274 w 1159744"/>
                  <a:gd name="connsiteY12" fmla="*/ 204363 h 1499857"/>
                  <a:gd name="connsiteX13" fmla="*/ 103338 w 1159744"/>
                  <a:gd name="connsiteY13" fmla="*/ 173785 h 1499857"/>
                  <a:gd name="connsiteX14" fmla="*/ 110993 w 1159744"/>
                  <a:gd name="connsiteY14" fmla="*/ 185410 h 1499857"/>
                  <a:gd name="connsiteX15" fmla="*/ 129728 w 1159744"/>
                  <a:gd name="connsiteY15" fmla="*/ 189358 h 1499857"/>
                  <a:gd name="connsiteX16" fmla="*/ 224429 w 1159744"/>
                  <a:gd name="connsiteY16" fmla="*/ 217646 h 1499857"/>
                  <a:gd name="connsiteX17" fmla="*/ 246545 w 1159744"/>
                  <a:gd name="connsiteY17" fmla="*/ 238453 h 1499857"/>
                  <a:gd name="connsiteX18" fmla="*/ 162771 w 1159744"/>
                  <a:gd name="connsiteY18" fmla="*/ 207875 h 1499857"/>
                  <a:gd name="connsiteX19" fmla="*/ 119238 w 1159744"/>
                  <a:gd name="connsiteY19" fmla="*/ 197776 h 1499857"/>
                  <a:gd name="connsiteX20" fmla="*/ 124974 w 1159744"/>
                  <a:gd name="connsiteY20" fmla="*/ 206282 h 1499857"/>
                  <a:gd name="connsiteX21" fmla="*/ 253197 w 1159744"/>
                  <a:gd name="connsiteY21" fmla="*/ 245607 h 1499857"/>
                  <a:gd name="connsiteX22" fmla="*/ 254178 w 1159744"/>
                  <a:gd name="connsiteY22" fmla="*/ 245628 h 1499857"/>
                  <a:gd name="connsiteX23" fmla="*/ 320045 w 1159744"/>
                  <a:gd name="connsiteY23" fmla="*/ 308115 h 1499857"/>
                  <a:gd name="connsiteX24" fmla="*/ 320111 w 1159744"/>
                  <a:gd name="connsiteY24" fmla="*/ 308442 h 1499857"/>
                  <a:gd name="connsiteX25" fmla="*/ 229227 w 1159744"/>
                  <a:gd name="connsiteY25" fmla="*/ 276730 h 1499857"/>
                  <a:gd name="connsiteX26" fmla="*/ 167788 w 1159744"/>
                  <a:gd name="connsiteY26" fmla="*/ 267352 h 1499857"/>
                  <a:gd name="connsiteX27" fmla="*/ 174919 w 1159744"/>
                  <a:gd name="connsiteY27" fmla="*/ 277144 h 1499857"/>
                  <a:gd name="connsiteX28" fmla="*/ 236250 w 1159744"/>
                  <a:gd name="connsiteY28" fmla="*/ 285520 h 1499857"/>
                  <a:gd name="connsiteX29" fmla="*/ 332019 w 1159744"/>
                  <a:gd name="connsiteY29" fmla="*/ 319631 h 1499857"/>
                  <a:gd name="connsiteX30" fmla="*/ 347658 w 1159744"/>
                  <a:gd name="connsiteY30" fmla="*/ 334680 h 1499857"/>
                  <a:gd name="connsiteX31" fmla="*/ 194920 w 1159744"/>
                  <a:gd name="connsiteY31" fmla="*/ 303949 h 1499857"/>
                  <a:gd name="connsiteX32" fmla="*/ 202248 w 1159744"/>
                  <a:gd name="connsiteY32" fmla="*/ 313568 h 1499857"/>
                  <a:gd name="connsiteX33" fmla="*/ 267025 w 1159744"/>
                  <a:gd name="connsiteY33" fmla="*/ 322074 h 1499857"/>
                  <a:gd name="connsiteX34" fmla="*/ 361071 w 1159744"/>
                  <a:gd name="connsiteY34" fmla="*/ 347657 h 1499857"/>
                  <a:gd name="connsiteX35" fmla="*/ 428508 w 1159744"/>
                  <a:gd name="connsiteY35" fmla="*/ 413983 h 1499857"/>
                  <a:gd name="connsiteX36" fmla="*/ 257406 w 1159744"/>
                  <a:gd name="connsiteY36" fmla="*/ 382707 h 1499857"/>
                  <a:gd name="connsiteX37" fmla="*/ 265127 w 1159744"/>
                  <a:gd name="connsiteY37" fmla="*/ 391932 h 1499857"/>
                  <a:gd name="connsiteX38" fmla="*/ 313394 w 1159744"/>
                  <a:gd name="connsiteY38" fmla="*/ 395269 h 1499857"/>
                  <a:gd name="connsiteX39" fmla="*/ 431322 w 1159744"/>
                  <a:gd name="connsiteY39" fmla="*/ 416774 h 1499857"/>
                  <a:gd name="connsiteX40" fmla="*/ 446415 w 1159744"/>
                  <a:gd name="connsiteY40" fmla="*/ 431954 h 1499857"/>
                  <a:gd name="connsiteX41" fmla="*/ 351736 w 1159744"/>
                  <a:gd name="connsiteY41" fmla="*/ 409294 h 1499857"/>
                  <a:gd name="connsiteX42" fmla="*/ 272412 w 1159744"/>
                  <a:gd name="connsiteY42" fmla="*/ 400526 h 1499857"/>
                  <a:gd name="connsiteX43" fmla="*/ 282423 w 1159744"/>
                  <a:gd name="connsiteY43" fmla="*/ 412216 h 1499857"/>
                  <a:gd name="connsiteX44" fmla="*/ 453242 w 1159744"/>
                  <a:gd name="connsiteY44" fmla="*/ 438868 h 1499857"/>
                  <a:gd name="connsiteX45" fmla="*/ 494790 w 1159744"/>
                  <a:gd name="connsiteY45" fmla="*/ 481508 h 1499857"/>
                  <a:gd name="connsiteX46" fmla="*/ 388770 w 1159744"/>
                  <a:gd name="connsiteY46" fmla="*/ 458127 h 1499857"/>
                  <a:gd name="connsiteX47" fmla="*/ 314069 w 1159744"/>
                  <a:gd name="connsiteY47" fmla="*/ 448072 h 1499857"/>
                  <a:gd name="connsiteX48" fmla="*/ 326872 w 1159744"/>
                  <a:gd name="connsiteY48" fmla="*/ 462096 h 1499857"/>
                  <a:gd name="connsiteX49" fmla="*/ 503187 w 1159744"/>
                  <a:gd name="connsiteY49" fmla="*/ 490276 h 1499857"/>
                  <a:gd name="connsiteX50" fmla="*/ 517626 w 1159744"/>
                  <a:gd name="connsiteY50" fmla="*/ 505477 h 1499857"/>
                  <a:gd name="connsiteX51" fmla="*/ 408269 w 1159744"/>
                  <a:gd name="connsiteY51" fmla="*/ 482555 h 1499857"/>
                  <a:gd name="connsiteX52" fmla="*/ 344124 w 1159744"/>
                  <a:gd name="connsiteY52" fmla="*/ 480592 h 1499857"/>
                  <a:gd name="connsiteX53" fmla="*/ 353045 w 1159744"/>
                  <a:gd name="connsiteY53" fmla="*/ 489992 h 1499857"/>
                  <a:gd name="connsiteX54" fmla="*/ 398519 w 1159744"/>
                  <a:gd name="connsiteY54" fmla="*/ 489927 h 1499857"/>
                  <a:gd name="connsiteX55" fmla="*/ 527331 w 1159744"/>
                  <a:gd name="connsiteY55" fmla="*/ 515750 h 1499857"/>
                  <a:gd name="connsiteX56" fmla="*/ 533002 w 1159744"/>
                  <a:gd name="connsiteY56" fmla="*/ 521813 h 1499857"/>
                  <a:gd name="connsiteX57" fmla="*/ 533286 w 1159744"/>
                  <a:gd name="connsiteY57" fmla="*/ 522271 h 1499857"/>
                  <a:gd name="connsiteX58" fmla="*/ 533722 w 1159744"/>
                  <a:gd name="connsiteY58" fmla="*/ 522598 h 1499857"/>
                  <a:gd name="connsiteX59" fmla="*/ 545761 w 1159744"/>
                  <a:gd name="connsiteY59" fmla="*/ 535554 h 1499857"/>
                  <a:gd name="connsiteX60" fmla="*/ 588161 w 1159744"/>
                  <a:gd name="connsiteY60" fmla="*/ 582097 h 1499857"/>
                  <a:gd name="connsiteX61" fmla="*/ 404910 w 1159744"/>
                  <a:gd name="connsiteY61" fmla="*/ 542359 h 1499857"/>
                  <a:gd name="connsiteX62" fmla="*/ 415008 w 1159744"/>
                  <a:gd name="connsiteY62" fmla="*/ 552108 h 1499857"/>
                  <a:gd name="connsiteX63" fmla="*/ 463340 w 1159744"/>
                  <a:gd name="connsiteY63" fmla="*/ 558586 h 1499857"/>
                  <a:gd name="connsiteX64" fmla="*/ 592043 w 1159744"/>
                  <a:gd name="connsiteY64" fmla="*/ 586437 h 1499857"/>
                  <a:gd name="connsiteX65" fmla="*/ 599764 w 1159744"/>
                  <a:gd name="connsiteY65" fmla="*/ 595096 h 1499857"/>
                  <a:gd name="connsiteX66" fmla="*/ 424844 w 1159744"/>
                  <a:gd name="connsiteY66" fmla="*/ 561486 h 1499857"/>
                  <a:gd name="connsiteX67" fmla="*/ 434223 w 1159744"/>
                  <a:gd name="connsiteY67" fmla="*/ 570298 h 1499857"/>
                  <a:gd name="connsiteX68" fmla="*/ 604977 w 1159744"/>
                  <a:gd name="connsiteY68" fmla="*/ 600985 h 1499857"/>
                  <a:gd name="connsiteX69" fmla="*/ 667834 w 1159744"/>
                  <a:gd name="connsiteY69" fmla="*/ 673744 h 1499857"/>
                  <a:gd name="connsiteX70" fmla="*/ 507026 w 1159744"/>
                  <a:gd name="connsiteY70" fmla="*/ 635642 h 1499857"/>
                  <a:gd name="connsiteX71" fmla="*/ 520701 w 1159744"/>
                  <a:gd name="connsiteY71" fmla="*/ 647637 h 1499857"/>
                  <a:gd name="connsiteX72" fmla="*/ 559807 w 1159744"/>
                  <a:gd name="connsiteY72" fmla="*/ 650952 h 1499857"/>
                  <a:gd name="connsiteX73" fmla="*/ 676601 w 1159744"/>
                  <a:gd name="connsiteY73" fmla="*/ 684213 h 1499857"/>
                  <a:gd name="connsiteX74" fmla="*/ 686809 w 1159744"/>
                  <a:gd name="connsiteY74" fmla="*/ 696493 h 1499857"/>
                  <a:gd name="connsiteX75" fmla="*/ 563711 w 1159744"/>
                  <a:gd name="connsiteY75" fmla="*/ 659633 h 1499857"/>
                  <a:gd name="connsiteX76" fmla="*/ 528836 w 1159744"/>
                  <a:gd name="connsiteY76" fmla="*/ 654769 h 1499857"/>
                  <a:gd name="connsiteX77" fmla="*/ 541355 w 1159744"/>
                  <a:gd name="connsiteY77" fmla="*/ 665718 h 1499857"/>
                  <a:gd name="connsiteX78" fmla="*/ 570691 w 1159744"/>
                  <a:gd name="connsiteY78" fmla="*/ 669862 h 1499857"/>
                  <a:gd name="connsiteX79" fmla="*/ 693657 w 1159744"/>
                  <a:gd name="connsiteY79" fmla="*/ 704737 h 1499857"/>
                  <a:gd name="connsiteX80" fmla="*/ 763014 w 1159744"/>
                  <a:gd name="connsiteY80" fmla="*/ 791826 h 1499857"/>
                  <a:gd name="connsiteX81" fmla="*/ 620113 w 1159744"/>
                  <a:gd name="connsiteY81" fmla="*/ 735381 h 1499857"/>
                  <a:gd name="connsiteX82" fmla="*/ 632305 w 1159744"/>
                  <a:gd name="connsiteY82" fmla="*/ 746438 h 1499857"/>
                  <a:gd name="connsiteX83" fmla="*/ 769492 w 1159744"/>
                  <a:gd name="connsiteY83" fmla="*/ 800288 h 1499857"/>
                  <a:gd name="connsiteX84" fmla="*/ 783407 w 1159744"/>
                  <a:gd name="connsiteY84" fmla="*/ 818609 h 1499857"/>
                  <a:gd name="connsiteX85" fmla="*/ 665588 w 1159744"/>
                  <a:gd name="connsiteY85" fmla="*/ 777213 h 1499857"/>
                  <a:gd name="connsiteX86" fmla="*/ 670625 w 1159744"/>
                  <a:gd name="connsiteY86" fmla="*/ 781968 h 1499857"/>
                  <a:gd name="connsiteX87" fmla="*/ 796602 w 1159744"/>
                  <a:gd name="connsiteY87" fmla="*/ 836232 h 1499857"/>
                  <a:gd name="connsiteX88" fmla="*/ 987443 w 1159744"/>
                  <a:gd name="connsiteY88" fmla="*/ 1128905 h 1499857"/>
                  <a:gd name="connsiteX89" fmla="*/ 1078065 w 1159744"/>
                  <a:gd name="connsiteY89" fmla="*/ 1307816 h 1499857"/>
                  <a:gd name="connsiteX90" fmla="*/ 1154423 w 1159744"/>
                  <a:gd name="connsiteY90" fmla="*/ 1498373 h 1499857"/>
                  <a:gd name="connsiteX91" fmla="*/ 1159745 w 1159744"/>
                  <a:gd name="connsiteY91" fmla="*/ 1497326 h 1499857"/>
                  <a:gd name="connsiteX92" fmla="*/ 1156845 w 1159744"/>
                  <a:gd name="connsiteY92" fmla="*/ 1486094 h 1499857"/>
                  <a:gd name="connsiteX93" fmla="*/ 1018065 w 1159744"/>
                  <a:gd name="connsiteY93" fmla="*/ 1167968 h 1499857"/>
                  <a:gd name="connsiteX94" fmla="*/ 826570 w 1159744"/>
                  <a:gd name="connsiteY94" fmla="*/ 865152 h 1499857"/>
                  <a:gd name="connsiteX95" fmla="*/ 800877 w 1159744"/>
                  <a:gd name="connsiteY95" fmla="*/ 830386 h 1499857"/>
                  <a:gd name="connsiteX96" fmla="*/ 801008 w 1159744"/>
                  <a:gd name="connsiteY96" fmla="*/ 828794 h 1499857"/>
                  <a:gd name="connsiteX97" fmla="*/ 803407 w 1159744"/>
                  <a:gd name="connsiteY97" fmla="*/ 764781 h 1499857"/>
                  <a:gd name="connsiteX98" fmla="*/ 799786 w 1159744"/>
                  <a:gd name="connsiteY98" fmla="*/ 759263 h 1499857"/>
                  <a:gd name="connsiteX99" fmla="*/ 795643 w 1159744"/>
                  <a:gd name="connsiteY99" fmla="*/ 752981 h 1499857"/>
                  <a:gd name="connsiteX100" fmla="*/ 791608 w 1159744"/>
                  <a:gd name="connsiteY100" fmla="*/ 818042 h 1499857"/>
                  <a:gd name="connsiteX101" fmla="*/ 770103 w 1159744"/>
                  <a:gd name="connsiteY101" fmla="*/ 789928 h 1499857"/>
                  <a:gd name="connsiteX102" fmla="*/ 771171 w 1159744"/>
                  <a:gd name="connsiteY102" fmla="*/ 786962 h 1499857"/>
                  <a:gd name="connsiteX103" fmla="*/ 775381 w 1159744"/>
                  <a:gd name="connsiteY103" fmla="*/ 723472 h 1499857"/>
                  <a:gd name="connsiteX104" fmla="*/ 767180 w 1159744"/>
                  <a:gd name="connsiteY104" fmla="*/ 712000 h 1499857"/>
                  <a:gd name="connsiteX105" fmla="*/ 762316 w 1159744"/>
                  <a:gd name="connsiteY105" fmla="*/ 779895 h 1499857"/>
                  <a:gd name="connsiteX106" fmla="*/ 695249 w 1159744"/>
                  <a:gd name="connsiteY106" fmla="*/ 696449 h 1499857"/>
                  <a:gd name="connsiteX107" fmla="*/ 713854 w 1159744"/>
                  <a:gd name="connsiteY107" fmla="*/ 642599 h 1499857"/>
                  <a:gd name="connsiteX108" fmla="*/ 707006 w 1159744"/>
                  <a:gd name="connsiteY108" fmla="*/ 634202 h 1499857"/>
                  <a:gd name="connsiteX109" fmla="*/ 691171 w 1159744"/>
                  <a:gd name="connsiteY109" fmla="*/ 691542 h 1499857"/>
                  <a:gd name="connsiteX110" fmla="*/ 680768 w 1159744"/>
                  <a:gd name="connsiteY110" fmla="*/ 679088 h 1499857"/>
                  <a:gd name="connsiteX111" fmla="*/ 691062 w 1159744"/>
                  <a:gd name="connsiteY111" fmla="*/ 614965 h 1499857"/>
                  <a:gd name="connsiteX112" fmla="*/ 683297 w 1159744"/>
                  <a:gd name="connsiteY112" fmla="*/ 605761 h 1499857"/>
                  <a:gd name="connsiteX113" fmla="*/ 674704 w 1159744"/>
                  <a:gd name="connsiteY113" fmla="*/ 671847 h 1499857"/>
                  <a:gd name="connsiteX114" fmla="*/ 611105 w 1159744"/>
                  <a:gd name="connsiteY114" fmla="*/ 598193 h 1499857"/>
                  <a:gd name="connsiteX115" fmla="*/ 611236 w 1159744"/>
                  <a:gd name="connsiteY115" fmla="*/ 597801 h 1499857"/>
                  <a:gd name="connsiteX116" fmla="*/ 623297 w 1159744"/>
                  <a:gd name="connsiteY116" fmla="*/ 548291 h 1499857"/>
                  <a:gd name="connsiteX117" fmla="*/ 626220 w 1159744"/>
                  <a:gd name="connsiteY117" fmla="*/ 540418 h 1499857"/>
                  <a:gd name="connsiteX118" fmla="*/ 619720 w 1159744"/>
                  <a:gd name="connsiteY118" fmla="*/ 533198 h 1499857"/>
                  <a:gd name="connsiteX119" fmla="*/ 607659 w 1159744"/>
                  <a:gd name="connsiteY119" fmla="*/ 594289 h 1499857"/>
                  <a:gd name="connsiteX120" fmla="*/ 597910 w 1159744"/>
                  <a:gd name="connsiteY120" fmla="*/ 583318 h 1499857"/>
                  <a:gd name="connsiteX121" fmla="*/ 603101 w 1159744"/>
                  <a:gd name="connsiteY121" fmla="*/ 514987 h 1499857"/>
                  <a:gd name="connsiteX122" fmla="*/ 593395 w 1159744"/>
                  <a:gd name="connsiteY122" fmla="*/ 504496 h 1499857"/>
                  <a:gd name="connsiteX123" fmla="*/ 591411 w 1159744"/>
                  <a:gd name="connsiteY123" fmla="*/ 576034 h 1499857"/>
                  <a:gd name="connsiteX124" fmla="*/ 531236 w 1159744"/>
                  <a:gd name="connsiteY124" fmla="*/ 510210 h 1499857"/>
                  <a:gd name="connsiteX125" fmla="*/ 532849 w 1159744"/>
                  <a:gd name="connsiteY125" fmla="*/ 441333 h 1499857"/>
                  <a:gd name="connsiteX126" fmla="*/ 527746 w 1159744"/>
                  <a:gd name="connsiteY126" fmla="*/ 436164 h 1499857"/>
                  <a:gd name="connsiteX127" fmla="*/ 525369 w 1159744"/>
                  <a:gd name="connsiteY127" fmla="*/ 503907 h 1499857"/>
                  <a:gd name="connsiteX128" fmla="*/ 508138 w 1159744"/>
                  <a:gd name="connsiteY128" fmla="*/ 485586 h 1499857"/>
                  <a:gd name="connsiteX129" fmla="*/ 507877 w 1159744"/>
                  <a:gd name="connsiteY129" fmla="*/ 483667 h 1499857"/>
                  <a:gd name="connsiteX130" fmla="*/ 508793 w 1159744"/>
                  <a:gd name="connsiteY130" fmla="*/ 417211 h 1499857"/>
                  <a:gd name="connsiteX131" fmla="*/ 502904 w 1159744"/>
                  <a:gd name="connsiteY131" fmla="*/ 411366 h 1499857"/>
                  <a:gd name="connsiteX132" fmla="*/ 498978 w 1159744"/>
                  <a:gd name="connsiteY132" fmla="*/ 431453 h 1499857"/>
                  <a:gd name="connsiteX133" fmla="*/ 497233 w 1159744"/>
                  <a:gd name="connsiteY133" fmla="*/ 474070 h 1499857"/>
                  <a:gd name="connsiteX134" fmla="*/ 462686 w 1159744"/>
                  <a:gd name="connsiteY134" fmla="*/ 438083 h 1499857"/>
                  <a:gd name="connsiteX135" fmla="*/ 462969 w 1159744"/>
                  <a:gd name="connsiteY135" fmla="*/ 436382 h 1499857"/>
                  <a:gd name="connsiteX136" fmla="*/ 451518 w 1159744"/>
                  <a:gd name="connsiteY136" fmla="*/ 361725 h 1499857"/>
                  <a:gd name="connsiteX137" fmla="*/ 444801 w 1159744"/>
                  <a:gd name="connsiteY137" fmla="*/ 355400 h 1499857"/>
                  <a:gd name="connsiteX138" fmla="*/ 444474 w 1159744"/>
                  <a:gd name="connsiteY138" fmla="*/ 380111 h 1499857"/>
                  <a:gd name="connsiteX139" fmla="*/ 455313 w 1159744"/>
                  <a:gd name="connsiteY139" fmla="*/ 430493 h 1499857"/>
                  <a:gd name="connsiteX140" fmla="*/ 435750 w 1159744"/>
                  <a:gd name="connsiteY140" fmla="*/ 410471 h 1499857"/>
                  <a:gd name="connsiteX141" fmla="*/ 423427 w 1159744"/>
                  <a:gd name="connsiteY141" fmla="*/ 335422 h 1499857"/>
                  <a:gd name="connsiteX142" fmla="*/ 414332 w 1159744"/>
                  <a:gd name="connsiteY142" fmla="*/ 327025 h 1499857"/>
                  <a:gd name="connsiteX143" fmla="*/ 414855 w 1159744"/>
                  <a:gd name="connsiteY143" fmla="*/ 341594 h 1499857"/>
                  <a:gd name="connsiteX144" fmla="*/ 426677 w 1159744"/>
                  <a:gd name="connsiteY144" fmla="*/ 401267 h 1499857"/>
                  <a:gd name="connsiteX145" fmla="*/ 358607 w 1159744"/>
                  <a:gd name="connsiteY145" fmla="*/ 333328 h 1499857"/>
                  <a:gd name="connsiteX146" fmla="*/ 351300 w 1159744"/>
                  <a:gd name="connsiteY146" fmla="*/ 270274 h 1499857"/>
                  <a:gd name="connsiteX147" fmla="*/ 342379 w 1159744"/>
                  <a:gd name="connsiteY147" fmla="*/ 262444 h 1499857"/>
                  <a:gd name="connsiteX148" fmla="*/ 347549 w 1159744"/>
                  <a:gd name="connsiteY148" fmla="*/ 322510 h 1499857"/>
                  <a:gd name="connsiteX149" fmla="*/ 327483 w 1159744"/>
                  <a:gd name="connsiteY149" fmla="*/ 302946 h 1499857"/>
                  <a:gd name="connsiteX150" fmla="*/ 323187 w 1159744"/>
                  <a:gd name="connsiteY150" fmla="*/ 250972 h 1499857"/>
                  <a:gd name="connsiteX151" fmla="*/ 323143 w 1159744"/>
                  <a:gd name="connsiteY151" fmla="*/ 245672 h 1499857"/>
                  <a:gd name="connsiteX152" fmla="*/ 312783 w 1159744"/>
                  <a:gd name="connsiteY152" fmla="*/ 236730 h 1499857"/>
                  <a:gd name="connsiteX153" fmla="*/ 317254 w 1159744"/>
                  <a:gd name="connsiteY153" fmla="*/ 293022 h 1499857"/>
                  <a:gd name="connsiteX154" fmla="*/ 312739 w 1159744"/>
                  <a:gd name="connsiteY154" fmla="*/ 288660 h 1499857"/>
                  <a:gd name="connsiteX155" fmla="*/ 258562 w 1159744"/>
                  <a:gd name="connsiteY155" fmla="*/ 236621 h 1499857"/>
                  <a:gd name="connsiteX156" fmla="*/ 257973 w 1159744"/>
                  <a:gd name="connsiteY156" fmla="*/ 234222 h 1499857"/>
                  <a:gd name="connsiteX157" fmla="*/ 234789 w 1159744"/>
                  <a:gd name="connsiteY157" fmla="*/ 178496 h 1499857"/>
                  <a:gd name="connsiteX158" fmla="*/ 233764 w 1159744"/>
                  <a:gd name="connsiteY158" fmla="*/ 170186 h 1499857"/>
                  <a:gd name="connsiteX159" fmla="*/ 222553 w 1159744"/>
                  <a:gd name="connsiteY159" fmla="*/ 160852 h 1499857"/>
                  <a:gd name="connsiteX160" fmla="*/ 235880 w 1159744"/>
                  <a:gd name="connsiteY160" fmla="*/ 215007 h 1499857"/>
                  <a:gd name="connsiteX161" fmla="*/ 223709 w 1159744"/>
                  <a:gd name="connsiteY161" fmla="*/ 203447 h 1499857"/>
                  <a:gd name="connsiteX162" fmla="*/ 223731 w 1159744"/>
                  <a:gd name="connsiteY162" fmla="*/ 203316 h 1499857"/>
                  <a:gd name="connsiteX163" fmla="*/ 215814 w 1159744"/>
                  <a:gd name="connsiteY163" fmla="*/ 179303 h 1499857"/>
                  <a:gd name="connsiteX164" fmla="*/ 209162 w 1159744"/>
                  <a:gd name="connsiteY164" fmla="*/ 149728 h 1499857"/>
                  <a:gd name="connsiteX165" fmla="*/ 201354 w 1159744"/>
                  <a:gd name="connsiteY165" fmla="*/ 143229 h 1499857"/>
                  <a:gd name="connsiteX166" fmla="*/ 202248 w 1159744"/>
                  <a:gd name="connsiteY166" fmla="*/ 149379 h 1499857"/>
                  <a:gd name="connsiteX167" fmla="*/ 215225 w 1159744"/>
                  <a:gd name="connsiteY167" fmla="*/ 195355 h 1499857"/>
                  <a:gd name="connsiteX168" fmla="*/ 128878 w 1159744"/>
                  <a:gd name="connsiteY168" fmla="*/ 114832 h 1499857"/>
                  <a:gd name="connsiteX169" fmla="*/ 111996 w 1159744"/>
                  <a:gd name="connsiteY169" fmla="*/ 69422 h 1499857"/>
                  <a:gd name="connsiteX170" fmla="*/ 106544 w 1159744"/>
                  <a:gd name="connsiteY170" fmla="*/ 64930 h 1499857"/>
                  <a:gd name="connsiteX171" fmla="*/ 120480 w 1159744"/>
                  <a:gd name="connsiteY171" fmla="*/ 107133 h 1499857"/>
                  <a:gd name="connsiteX172" fmla="*/ 111277 w 1159744"/>
                  <a:gd name="connsiteY172" fmla="*/ 98714 h 1499857"/>
                  <a:gd name="connsiteX173" fmla="*/ 99935 w 1159744"/>
                  <a:gd name="connsiteY173" fmla="*/ 78735 h 1499857"/>
                  <a:gd name="connsiteX174" fmla="*/ 90121 w 1159744"/>
                  <a:gd name="connsiteY174" fmla="*/ 51429 h 1499857"/>
                  <a:gd name="connsiteX175" fmla="*/ 82160 w 1159744"/>
                  <a:gd name="connsiteY175" fmla="*/ 44886 h 1499857"/>
                  <a:gd name="connsiteX176" fmla="*/ 91844 w 1159744"/>
                  <a:gd name="connsiteY176" fmla="*/ 81069 h 1499857"/>
                  <a:gd name="connsiteX177" fmla="*/ 0 w 1159744"/>
                  <a:gd name="connsiteY177" fmla="*/ 0 h 1499857"/>
                  <a:gd name="connsiteX178" fmla="*/ 0 w 1159744"/>
                  <a:gd name="connsiteY178" fmla="*/ 0 h 1499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159744" h="1499857">
                    <a:moveTo>
                      <a:pt x="0" y="0"/>
                    </a:moveTo>
                    <a:lnTo>
                      <a:pt x="5671" y="10469"/>
                    </a:lnTo>
                    <a:cubicBezTo>
                      <a:pt x="38604" y="42443"/>
                      <a:pt x="71822" y="74090"/>
                      <a:pt x="105170" y="105584"/>
                    </a:cubicBezTo>
                    <a:cubicBezTo>
                      <a:pt x="87198" y="96075"/>
                      <a:pt x="66827" y="88550"/>
                      <a:pt x="46827" y="82901"/>
                    </a:cubicBezTo>
                    <a:cubicBezTo>
                      <a:pt x="49270" y="87045"/>
                      <a:pt x="51734" y="91189"/>
                      <a:pt x="54221" y="95311"/>
                    </a:cubicBezTo>
                    <a:cubicBezTo>
                      <a:pt x="59455" y="97231"/>
                      <a:pt x="64668" y="99237"/>
                      <a:pt x="69837" y="101331"/>
                    </a:cubicBezTo>
                    <a:cubicBezTo>
                      <a:pt x="90535" y="109728"/>
                      <a:pt x="110273" y="122552"/>
                      <a:pt x="131298" y="130208"/>
                    </a:cubicBezTo>
                    <a:lnTo>
                      <a:pt x="140830" y="139172"/>
                    </a:lnTo>
                    <a:cubicBezTo>
                      <a:pt x="116926" y="126129"/>
                      <a:pt x="89794" y="116184"/>
                      <a:pt x="62639" y="109248"/>
                    </a:cubicBezTo>
                    <a:lnTo>
                      <a:pt x="68223" y="118365"/>
                    </a:lnTo>
                    <a:cubicBezTo>
                      <a:pt x="74810" y="120459"/>
                      <a:pt x="81353" y="122705"/>
                      <a:pt x="87852" y="125170"/>
                    </a:cubicBezTo>
                    <a:cubicBezTo>
                      <a:pt x="113043" y="134679"/>
                      <a:pt x="136315" y="147831"/>
                      <a:pt x="161048" y="158169"/>
                    </a:cubicBezTo>
                    <a:lnTo>
                      <a:pt x="210274" y="204363"/>
                    </a:lnTo>
                    <a:cubicBezTo>
                      <a:pt x="177340" y="189183"/>
                      <a:pt x="139979" y="181659"/>
                      <a:pt x="103338" y="173785"/>
                    </a:cubicBezTo>
                    <a:cubicBezTo>
                      <a:pt x="105868" y="177667"/>
                      <a:pt x="108419" y="181550"/>
                      <a:pt x="110993" y="185410"/>
                    </a:cubicBezTo>
                    <a:cubicBezTo>
                      <a:pt x="117253" y="186740"/>
                      <a:pt x="123512" y="188027"/>
                      <a:pt x="129728" y="189358"/>
                    </a:cubicBezTo>
                    <a:cubicBezTo>
                      <a:pt x="162553" y="196337"/>
                      <a:pt x="193437" y="205192"/>
                      <a:pt x="224429" y="217646"/>
                    </a:cubicBezTo>
                    <a:lnTo>
                      <a:pt x="246545" y="238453"/>
                    </a:lnTo>
                    <a:cubicBezTo>
                      <a:pt x="221332" y="221768"/>
                      <a:pt x="192302" y="214505"/>
                      <a:pt x="162771" y="207875"/>
                    </a:cubicBezTo>
                    <a:cubicBezTo>
                      <a:pt x="148442" y="204647"/>
                      <a:pt x="133894" y="201070"/>
                      <a:pt x="119238" y="197776"/>
                    </a:cubicBezTo>
                    <a:lnTo>
                      <a:pt x="124974" y="206282"/>
                    </a:lnTo>
                    <a:cubicBezTo>
                      <a:pt x="169423" y="213938"/>
                      <a:pt x="213807" y="221223"/>
                      <a:pt x="253197" y="245607"/>
                    </a:cubicBezTo>
                    <a:cubicBezTo>
                      <a:pt x="253567" y="245847"/>
                      <a:pt x="253917" y="245803"/>
                      <a:pt x="254178" y="245628"/>
                    </a:cubicBezTo>
                    <a:cubicBezTo>
                      <a:pt x="276207" y="266392"/>
                      <a:pt x="298170" y="287199"/>
                      <a:pt x="320045" y="308115"/>
                    </a:cubicBezTo>
                    <a:lnTo>
                      <a:pt x="320111" y="308442"/>
                    </a:lnTo>
                    <a:cubicBezTo>
                      <a:pt x="292019" y="293568"/>
                      <a:pt x="258475" y="283797"/>
                      <a:pt x="229227" y="276730"/>
                    </a:cubicBezTo>
                    <a:cubicBezTo>
                      <a:pt x="210231" y="272128"/>
                      <a:pt x="188747" y="267810"/>
                      <a:pt x="167788" y="267352"/>
                    </a:cubicBezTo>
                    <a:cubicBezTo>
                      <a:pt x="170165" y="270623"/>
                      <a:pt x="172542" y="273873"/>
                      <a:pt x="174919" y="277144"/>
                    </a:cubicBezTo>
                    <a:cubicBezTo>
                      <a:pt x="195181" y="277973"/>
                      <a:pt x="215203" y="279849"/>
                      <a:pt x="236250" y="285520"/>
                    </a:cubicBezTo>
                    <a:cubicBezTo>
                      <a:pt x="268747" y="294266"/>
                      <a:pt x="299544" y="311539"/>
                      <a:pt x="332019" y="319631"/>
                    </a:cubicBezTo>
                    <a:lnTo>
                      <a:pt x="347658" y="334680"/>
                    </a:lnTo>
                    <a:cubicBezTo>
                      <a:pt x="300264" y="316730"/>
                      <a:pt x="246283" y="305192"/>
                      <a:pt x="194920" y="303949"/>
                    </a:cubicBezTo>
                    <a:lnTo>
                      <a:pt x="202248" y="313568"/>
                    </a:lnTo>
                    <a:cubicBezTo>
                      <a:pt x="223884" y="315552"/>
                      <a:pt x="245476" y="317864"/>
                      <a:pt x="267025" y="322074"/>
                    </a:cubicBezTo>
                    <a:cubicBezTo>
                      <a:pt x="299173" y="328334"/>
                      <a:pt x="329860" y="338061"/>
                      <a:pt x="361071" y="347657"/>
                    </a:cubicBezTo>
                    <a:cubicBezTo>
                      <a:pt x="383710" y="369599"/>
                      <a:pt x="406196" y="391693"/>
                      <a:pt x="428508" y="413983"/>
                    </a:cubicBezTo>
                    <a:cubicBezTo>
                      <a:pt x="376338" y="394572"/>
                      <a:pt x="315509" y="383317"/>
                      <a:pt x="257406" y="382707"/>
                    </a:cubicBezTo>
                    <a:lnTo>
                      <a:pt x="265127" y="391932"/>
                    </a:lnTo>
                    <a:cubicBezTo>
                      <a:pt x="281223" y="392543"/>
                      <a:pt x="297297" y="393459"/>
                      <a:pt x="313394" y="395269"/>
                    </a:cubicBezTo>
                    <a:cubicBezTo>
                      <a:pt x="353263" y="399763"/>
                      <a:pt x="392107" y="408770"/>
                      <a:pt x="431322" y="416774"/>
                    </a:cubicBezTo>
                    <a:cubicBezTo>
                      <a:pt x="436360" y="421813"/>
                      <a:pt x="441399" y="426873"/>
                      <a:pt x="446415" y="431954"/>
                    </a:cubicBezTo>
                    <a:cubicBezTo>
                      <a:pt x="417560" y="416796"/>
                      <a:pt x="383950" y="413241"/>
                      <a:pt x="351736" y="409294"/>
                    </a:cubicBezTo>
                    <a:cubicBezTo>
                      <a:pt x="325738" y="406109"/>
                      <a:pt x="299064" y="402467"/>
                      <a:pt x="272412" y="400526"/>
                    </a:cubicBezTo>
                    <a:cubicBezTo>
                      <a:pt x="275727" y="404430"/>
                      <a:pt x="279064" y="408334"/>
                      <a:pt x="282423" y="412216"/>
                    </a:cubicBezTo>
                    <a:cubicBezTo>
                      <a:pt x="340068" y="416949"/>
                      <a:pt x="397647" y="419850"/>
                      <a:pt x="453242" y="438868"/>
                    </a:cubicBezTo>
                    <a:cubicBezTo>
                      <a:pt x="467178" y="452980"/>
                      <a:pt x="481028" y="467178"/>
                      <a:pt x="494790" y="481508"/>
                    </a:cubicBezTo>
                    <a:cubicBezTo>
                      <a:pt x="461857" y="466568"/>
                      <a:pt x="424299" y="462489"/>
                      <a:pt x="388770" y="458127"/>
                    </a:cubicBezTo>
                    <a:cubicBezTo>
                      <a:pt x="364211" y="455095"/>
                      <a:pt x="339173" y="451235"/>
                      <a:pt x="314069" y="448072"/>
                    </a:cubicBezTo>
                    <a:cubicBezTo>
                      <a:pt x="318322" y="452762"/>
                      <a:pt x="322576" y="457429"/>
                      <a:pt x="326872" y="462096"/>
                    </a:cubicBezTo>
                    <a:cubicBezTo>
                      <a:pt x="385913" y="469250"/>
                      <a:pt x="445303" y="473743"/>
                      <a:pt x="503187" y="490276"/>
                    </a:cubicBezTo>
                    <a:cubicBezTo>
                      <a:pt x="508008" y="495335"/>
                      <a:pt x="512828" y="500395"/>
                      <a:pt x="517626" y="505477"/>
                    </a:cubicBezTo>
                    <a:cubicBezTo>
                      <a:pt x="484583" y="489796"/>
                      <a:pt x="443689" y="485150"/>
                      <a:pt x="408269" y="482555"/>
                    </a:cubicBezTo>
                    <a:cubicBezTo>
                      <a:pt x="387331" y="481028"/>
                      <a:pt x="365717" y="480221"/>
                      <a:pt x="344124" y="480592"/>
                    </a:cubicBezTo>
                    <a:cubicBezTo>
                      <a:pt x="347091" y="483732"/>
                      <a:pt x="350057" y="486851"/>
                      <a:pt x="353045" y="489992"/>
                    </a:cubicBezTo>
                    <a:cubicBezTo>
                      <a:pt x="368137" y="489359"/>
                      <a:pt x="383296" y="489141"/>
                      <a:pt x="398519" y="489927"/>
                    </a:cubicBezTo>
                    <a:cubicBezTo>
                      <a:pt x="444212" y="492282"/>
                      <a:pt x="483711" y="505281"/>
                      <a:pt x="527331" y="515750"/>
                    </a:cubicBezTo>
                    <a:lnTo>
                      <a:pt x="533002" y="521813"/>
                    </a:lnTo>
                    <a:lnTo>
                      <a:pt x="533286" y="522271"/>
                    </a:lnTo>
                    <a:cubicBezTo>
                      <a:pt x="533395" y="522446"/>
                      <a:pt x="533548" y="522533"/>
                      <a:pt x="533722" y="522598"/>
                    </a:cubicBezTo>
                    <a:cubicBezTo>
                      <a:pt x="537735" y="526895"/>
                      <a:pt x="541770" y="531213"/>
                      <a:pt x="545761" y="535554"/>
                    </a:cubicBezTo>
                    <a:cubicBezTo>
                      <a:pt x="560003" y="550952"/>
                      <a:pt x="574136" y="566459"/>
                      <a:pt x="588161" y="582097"/>
                    </a:cubicBezTo>
                    <a:cubicBezTo>
                      <a:pt x="532501" y="558128"/>
                      <a:pt x="467985" y="546983"/>
                      <a:pt x="404910" y="542359"/>
                    </a:cubicBezTo>
                    <a:cubicBezTo>
                      <a:pt x="408269" y="545630"/>
                      <a:pt x="411627" y="548880"/>
                      <a:pt x="415008" y="552108"/>
                    </a:cubicBezTo>
                    <a:cubicBezTo>
                      <a:pt x="431148" y="553809"/>
                      <a:pt x="447266" y="555947"/>
                      <a:pt x="463340" y="558586"/>
                    </a:cubicBezTo>
                    <a:cubicBezTo>
                      <a:pt x="506786" y="565739"/>
                      <a:pt x="548837" y="578564"/>
                      <a:pt x="592043" y="586437"/>
                    </a:cubicBezTo>
                    <a:lnTo>
                      <a:pt x="599764" y="595096"/>
                    </a:lnTo>
                    <a:cubicBezTo>
                      <a:pt x="544475" y="576601"/>
                      <a:pt x="484343" y="563798"/>
                      <a:pt x="424844" y="561486"/>
                    </a:cubicBezTo>
                    <a:cubicBezTo>
                      <a:pt x="427963" y="564431"/>
                      <a:pt x="431082" y="567353"/>
                      <a:pt x="434223" y="570298"/>
                    </a:cubicBezTo>
                    <a:cubicBezTo>
                      <a:pt x="491846" y="573940"/>
                      <a:pt x="548095" y="582664"/>
                      <a:pt x="604977" y="600985"/>
                    </a:cubicBezTo>
                    <a:cubicBezTo>
                      <a:pt x="626220" y="624976"/>
                      <a:pt x="647179" y="649230"/>
                      <a:pt x="667834" y="673744"/>
                    </a:cubicBezTo>
                    <a:cubicBezTo>
                      <a:pt x="622534" y="650495"/>
                      <a:pt x="562664" y="636492"/>
                      <a:pt x="507026" y="635642"/>
                    </a:cubicBezTo>
                    <a:lnTo>
                      <a:pt x="520701" y="647637"/>
                    </a:lnTo>
                    <a:cubicBezTo>
                      <a:pt x="533613" y="648008"/>
                      <a:pt x="546612" y="648989"/>
                      <a:pt x="559807" y="650952"/>
                    </a:cubicBezTo>
                    <a:cubicBezTo>
                      <a:pt x="600767" y="657081"/>
                      <a:pt x="637648" y="671345"/>
                      <a:pt x="676601" y="684213"/>
                    </a:cubicBezTo>
                    <a:lnTo>
                      <a:pt x="686809" y="696493"/>
                    </a:lnTo>
                    <a:cubicBezTo>
                      <a:pt x="651083" y="675031"/>
                      <a:pt x="603122" y="666045"/>
                      <a:pt x="563711" y="659633"/>
                    </a:cubicBezTo>
                    <a:cubicBezTo>
                      <a:pt x="552326" y="657779"/>
                      <a:pt x="540636" y="656100"/>
                      <a:pt x="528836" y="654769"/>
                    </a:cubicBezTo>
                    <a:lnTo>
                      <a:pt x="541355" y="665718"/>
                    </a:lnTo>
                    <a:cubicBezTo>
                      <a:pt x="551083" y="666743"/>
                      <a:pt x="560854" y="668074"/>
                      <a:pt x="570691" y="669862"/>
                    </a:cubicBezTo>
                    <a:cubicBezTo>
                      <a:pt x="612915" y="677518"/>
                      <a:pt x="652174" y="695991"/>
                      <a:pt x="693657" y="704737"/>
                    </a:cubicBezTo>
                    <a:cubicBezTo>
                      <a:pt x="717234" y="733396"/>
                      <a:pt x="740375" y="762403"/>
                      <a:pt x="763014" y="791826"/>
                    </a:cubicBezTo>
                    <a:cubicBezTo>
                      <a:pt x="719764" y="765980"/>
                      <a:pt x="670277" y="746940"/>
                      <a:pt x="620113" y="735381"/>
                    </a:cubicBezTo>
                    <a:lnTo>
                      <a:pt x="632305" y="746438"/>
                    </a:lnTo>
                    <a:cubicBezTo>
                      <a:pt x="679241" y="759721"/>
                      <a:pt x="723865" y="777693"/>
                      <a:pt x="769492" y="800288"/>
                    </a:cubicBezTo>
                    <a:cubicBezTo>
                      <a:pt x="774159" y="806373"/>
                      <a:pt x="778783" y="812480"/>
                      <a:pt x="783407" y="818609"/>
                    </a:cubicBezTo>
                    <a:cubicBezTo>
                      <a:pt x="748685" y="796384"/>
                      <a:pt x="706133" y="785588"/>
                      <a:pt x="665588" y="777213"/>
                    </a:cubicBezTo>
                    <a:lnTo>
                      <a:pt x="670625" y="781968"/>
                    </a:lnTo>
                    <a:cubicBezTo>
                      <a:pt x="714617" y="796013"/>
                      <a:pt x="755228" y="813331"/>
                      <a:pt x="796602" y="836232"/>
                    </a:cubicBezTo>
                    <a:cubicBezTo>
                      <a:pt x="866090" y="929842"/>
                      <a:pt x="930300" y="1027269"/>
                      <a:pt x="987443" y="1128905"/>
                    </a:cubicBezTo>
                    <a:cubicBezTo>
                      <a:pt x="1020224" y="1187182"/>
                      <a:pt x="1050628" y="1246834"/>
                      <a:pt x="1078065" y="1307816"/>
                    </a:cubicBezTo>
                    <a:cubicBezTo>
                      <a:pt x="1106201" y="1370346"/>
                      <a:pt x="1128643" y="1434905"/>
                      <a:pt x="1154423" y="1498373"/>
                    </a:cubicBezTo>
                    <a:cubicBezTo>
                      <a:pt x="1155514" y="1501034"/>
                      <a:pt x="1159440" y="1499769"/>
                      <a:pt x="1159745" y="1497326"/>
                    </a:cubicBezTo>
                    <a:cubicBezTo>
                      <a:pt x="1158785" y="1493553"/>
                      <a:pt x="1157826" y="1489823"/>
                      <a:pt x="1156845" y="1486094"/>
                    </a:cubicBezTo>
                    <a:cubicBezTo>
                      <a:pt x="1125568" y="1375668"/>
                      <a:pt x="1072111" y="1268492"/>
                      <a:pt x="1018065" y="1167968"/>
                    </a:cubicBezTo>
                    <a:cubicBezTo>
                      <a:pt x="961445" y="1062711"/>
                      <a:pt x="896908" y="961772"/>
                      <a:pt x="826570" y="865152"/>
                    </a:cubicBezTo>
                    <a:cubicBezTo>
                      <a:pt x="818086" y="853505"/>
                      <a:pt x="809514" y="841902"/>
                      <a:pt x="800877" y="830386"/>
                    </a:cubicBezTo>
                    <a:cubicBezTo>
                      <a:pt x="801030" y="829907"/>
                      <a:pt x="801095" y="829405"/>
                      <a:pt x="801008" y="828794"/>
                    </a:cubicBezTo>
                    <a:cubicBezTo>
                      <a:pt x="797933" y="805959"/>
                      <a:pt x="799307" y="785195"/>
                      <a:pt x="803407" y="764781"/>
                    </a:cubicBezTo>
                    <a:lnTo>
                      <a:pt x="799786" y="759263"/>
                    </a:lnTo>
                    <a:lnTo>
                      <a:pt x="795643" y="752981"/>
                    </a:lnTo>
                    <a:cubicBezTo>
                      <a:pt x="790059" y="774552"/>
                      <a:pt x="787311" y="796777"/>
                      <a:pt x="791608" y="818042"/>
                    </a:cubicBezTo>
                    <a:cubicBezTo>
                      <a:pt x="784498" y="808642"/>
                      <a:pt x="777322" y="799263"/>
                      <a:pt x="770103" y="789928"/>
                    </a:cubicBezTo>
                    <a:cubicBezTo>
                      <a:pt x="770801" y="789274"/>
                      <a:pt x="771237" y="788271"/>
                      <a:pt x="771171" y="786962"/>
                    </a:cubicBezTo>
                    <a:cubicBezTo>
                      <a:pt x="770125" y="764868"/>
                      <a:pt x="771629" y="743886"/>
                      <a:pt x="775381" y="723472"/>
                    </a:cubicBezTo>
                    <a:cubicBezTo>
                      <a:pt x="772676" y="719633"/>
                      <a:pt x="769928" y="715817"/>
                      <a:pt x="767180" y="712000"/>
                    </a:cubicBezTo>
                    <a:cubicBezTo>
                      <a:pt x="762818" y="734312"/>
                      <a:pt x="761313" y="757234"/>
                      <a:pt x="762316" y="779895"/>
                    </a:cubicBezTo>
                    <a:cubicBezTo>
                      <a:pt x="740397" y="751760"/>
                      <a:pt x="718019" y="723952"/>
                      <a:pt x="695249" y="696449"/>
                    </a:cubicBezTo>
                    <a:cubicBezTo>
                      <a:pt x="701858" y="678608"/>
                      <a:pt x="707725" y="660571"/>
                      <a:pt x="713854" y="642599"/>
                    </a:cubicBezTo>
                    <a:lnTo>
                      <a:pt x="707006" y="634202"/>
                    </a:lnTo>
                    <a:cubicBezTo>
                      <a:pt x="700375" y="653046"/>
                      <a:pt x="694682" y="672305"/>
                      <a:pt x="691171" y="691542"/>
                    </a:cubicBezTo>
                    <a:cubicBezTo>
                      <a:pt x="687725" y="687376"/>
                      <a:pt x="684235" y="683232"/>
                      <a:pt x="680768" y="679088"/>
                    </a:cubicBezTo>
                    <a:cubicBezTo>
                      <a:pt x="680506" y="657910"/>
                      <a:pt x="684672" y="636230"/>
                      <a:pt x="691062" y="614965"/>
                    </a:cubicBezTo>
                    <a:lnTo>
                      <a:pt x="683297" y="605761"/>
                    </a:lnTo>
                    <a:cubicBezTo>
                      <a:pt x="676732" y="628117"/>
                      <a:pt x="672806" y="651018"/>
                      <a:pt x="674704" y="671847"/>
                    </a:cubicBezTo>
                    <a:cubicBezTo>
                      <a:pt x="653810" y="647049"/>
                      <a:pt x="632610" y="622490"/>
                      <a:pt x="611105" y="598193"/>
                    </a:cubicBezTo>
                    <a:cubicBezTo>
                      <a:pt x="611148" y="598062"/>
                      <a:pt x="611192" y="597932"/>
                      <a:pt x="611236" y="597801"/>
                    </a:cubicBezTo>
                    <a:cubicBezTo>
                      <a:pt x="614398" y="580941"/>
                      <a:pt x="617539" y="564496"/>
                      <a:pt x="623297" y="548291"/>
                    </a:cubicBezTo>
                    <a:cubicBezTo>
                      <a:pt x="624235" y="545652"/>
                      <a:pt x="625217" y="543035"/>
                      <a:pt x="626220" y="540418"/>
                    </a:cubicBezTo>
                    <a:lnTo>
                      <a:pt x="619720" y="533198"/>
                    </a:lnTo>
                    <a:cubicBezTo>
                      <a:pt x="612741" y="553482"/>
                      <a:pt x="608117" y="574856"/>
                      <a:pt x="607659" y="594289"/>
                    </a:cubicBezTo>
                    <a:lnTo>
                      <a:pt x="597910" y="583318"/>
                    </a:lnTo>
                    <a:cubicBezTo>
                      <a:pt x="599960" y="560090"/>
                      <a:pt x="600047" y="537735"/>
                      <a:pt x="603101" y="514987"/>
                    </a:cubicBezTo>
                    <a:cubicBezTo>
                      <a:pt x="599873" y="511497"/>
                      <a:pt x="596645" y="507986"/>
                      <a:pt x="593395" y="504496"/>
                    </a:cubicBezTo>
                    <a:cubicBezTo>
                      <a:pt x="588400" y="528902"/>
                      <a:pt x="586547" y="553395"/>
                      <a:pt x="591411" y="576034"/>
                    </a:cubicBezTo>
                    <a:cubicBezTo>
                      <a:pt x="571563" y="553896"/>
                      <a:pt x="551497" y="531955"/>
                      <a:pt x="531236" y="510210"/>
                    </a:cubicBezTo>
                    <a:cubicBezTo>
                      <a:pt x="526328" y="488225"/>
                      <a:pt x="528684" y="462336"/>
                      <a:pt x="532849" y="441333"/>
                    </a:cubicBezTo>
                    <a:lnTo>
                      <a:pt x="527746" y="436164"/>
                    </a:lnTo>
                    <a:cubicBezTo>
                      <a:pt x="522402" y="459021"/>
                      <a:pt x="519262" y="482620"/>
                      <a:pt x="525369" y="503907"/>
                    </a:cubicBezTo>
                    <a:cubicBezTo>
                      <a:pt x="519632" y="497778"/>
                      <a:pt x="513896" y="491671"/>
                      <a:pt x="508138" y="485586"/>
                    </a:cubicBezTo>
                    <a:cubicBezTo>
                      <a:pt x="508356" y="485019"/>
                      <a:pt x="508335" y="484343"/>
                      <a:pt x="507877" y="483667"/>
                    </a:cubicBezTo>
                    <a:cubicBezTo>
                      <a:pt x="496404" y="466415"/>
                      <a:pt x="502468" y="439479"/>
                      <a:pt x="508793" y="417211"/>
                    </a:cubicBezTo>
                    <a:lnTo>
                      <a:pt x="502904" y="411366"/>
                    </a:lnTo>
                    <a:cubicBezTo>
                      <a:pt x="501486" y="418083"/>
                      <a:pt x="500178" y="424801"/>
                      <a:pt x="498978" y="431453"/>
                    </a:cubicBezTo>
                    <a:cubicBezTo>
                      <a:pt x="496862" y="443230"/>
                      <a:pt x="493656" y="460657"/>
                      <a:pt x="497233" y="474070"/>
                    </a:cubicBezTo>
                    <a:cubicBezTo>
                      <a:pt x="485782" y="462009"/>
                      <a:pt x="474267" y="450013"/>
                      <a:pt x="462686" y="438083"/>
                    </a:cubicBezTo>
                    <a:cubicBezTo>
                      <a:pt x="463078" y="437669"/>
                      <a:pt x="463231" y="437080"/>
                      <a:pt x="462969" y="436382"/>
                    </a:cubicBezTo>
                    <a:cubicBezTo>
                      <a:pt x="453612" y="411540"/>
                      <a:pt x="450908" y="387396"/>
                      <a:pt x="451518" y="361725"/>
                    </a:cubicBezTo>
                    <a:lnTo>
                      <a:pt x="444801" y="355400"/>
                    </a:lnTo>
                    <a:cubicBezTo>
                      <a:pt x="444365" y="363623"/>
                      <a:pt x="444147" y="371867"/>
                      <a:pt x="444474" y="380111"/>
                    </a:cubicBezTo>
                    <a:cubicBezTo>
                      <a:pt x="445150" y="397429"/>
                      <a:pt x="447789" y="414921"/>
                      <a:pt x="455313" y="430493"/>
                    </a:cubicBezTo>
                    <a:cubicBezTo>
                      <a:pt x="448814" y="423819"/>
                      <a:pt x="442293" y="417145"/>
                      <a:pt x="435750" y="410471"/>
                    </a:cubicBezTo>
                    <a:cubicBezTo>
                      <a:pt x="433307" y="385106"/>
                      <a:pt x="424430" y="361485"/>
                      <a:pt x="423427" y="335422"/>
                    </a:cubicBezTo>
                    <a:lnTo>
                      <a:pt x="414332" y="327025"/>
                    </a:lnTo>
                    <a:cubicBezTo>
                      <a:pt x="414419" y="331932"/>
                      <a:pt x="414594" y="336796"/>
                      <a:pt x="414855" y="341594"/>
                    </a:cubicBezTo>
                    <a:cubicBezTo>
                      <a:pt x="415881" y="360591"/>
                      <a:pt x="417560" y="383535"/>
                      <a:pt x="426677" y="401267"/>
                    </a:cubicBezTo>
                    <a:cubicBezTo>
                      <a:pt x="404146" y="378432"/>
                      <a:pt x="381442" y="355793"/>
                      <a:pt x="358607" y="333328"/>
                    </a:cubicBezTo>
                    <a:cubicBezTo>
                      <a:pt x="351344" y="312259"/>
                      <a:pt x="350253" y="291365"/>
                      <a:pt x="351300" y="270274"/>
                    </a:cubicBezTo>
                    <a:lnTo>
                      <a:pt x="342379" y="262444"/>
                    </a:lnTo>
                    <a:cubicBezTo>
                      <a:pt x="340722" y="283142"/>
                      <a:pt x="341725" y="304255"/>
                      <a:pt x="347549" y="322510"/>
                    </a:cubicBezTo>
                    <a:cubicBezTo>
                      <a:pt x="340874" y="315989"/>
                      <a:pt x="334179" y="309467"/>
                      <a:pt x="327483" y="302946"/>
                    </a:cubicBezTo>
                    <a:cubicBezTo>
                      <a:pt x="325520" y="285650"/>
                      <a:pt x="323623" y="268398"/>
                      <a:pt x="323187" y="250972"/>
                    </a:cubicBezTo>
                    <a:cubicBezTo>
                      <a:pt x="323143" y="249205"/>
                      <a:pt x="323121" y="247439"/>
                      <a:pt x="323143" y="245672"/>
                    </a:cubicBezTo>
                    <a:lnTo>
                      <a:pt x="312783" y="236730"/>
                    </a:lnTo>
                    <a:cubicBezTo>
                      <a:pt x="312477" y="255639"/>
                      <a:pt x="314310" y="274985"/>
                      <a:pt x="317254" y="293022"/>
                    </a:cubicBezTo>
                    <a:lnTo>
                      <a:pt x="312739" y="288660"/>
                    </a:lnTo>
                    <a:cubicBezTo>
                      <a:pt x="294746" y="271278"/>
                      <a:pt x="276687" y="253917"/>
                      <a:pt x="258562" y="236621"/>
                    </a:cubicBezTo>
                    <a:cubicBezTo>
                      <a:pt x="258693" y="235857"/>
                      <a:pt x="258540" y="235029"/>
                      <a:pt x="257973" y="234222"/>
                    </a:cubicBezTo>
                    <a:cubicBezTo>
                      <a:pt x="246283" y="217122"/>
                      <a:pt x="238082" y="199107"/>
                      <a:pt x="234789" y="178496"/>
                    </a:cubicBezTo>
                    <a:cubicBezTo>
                      <a:pt x="234352" y="175726"/>
                      <a:pt x="234004" y="172956"/>
                      <a:pt x="233764" y="170186"/>
                    </a:cubicBezTo>
                    <a:lnTo>
                      <a:pt x="222553" y="160852"/>
                    </a:lnTo>
                    <a:cubicBezTo>
                      <a:pt x="223731" y="179696"/>
                      <a:pt x="228028" y="198627"/>
                      <a:pt x="235880" y="215007"/>
                    </a:cubicBezTo>
                    <a:lnTo>
                      <a:pt x="223709" y="203447"/>
                    </a:lnTo>
                    <a:lnTo>
                      <a:pt x="223731" y="203316"/>
                    </a:lnTo>
                    <a:cubicBezTo>
                      <a:pt x="222793" y="194483"/>
                      <a:pt x="218605" y="187831"/>
                      <a:pt x="215814" y="179303"/>
                    </a:cubicBezTo>
                    <a:cubicBezTo>
                      <a:pt x="212651" y="169685"/>
                      <a:pt x="210667" y="159717"/>
                      <a:pt x="209162" y="149728"/>
                    </a:cubicBezTo>
                    <a:lnTo>
                      <a:pt x="201354" y="143229"/>
                    </a:lnTo>
                    <a:lnTo>
                      <a:pt x="202248" y="149379"/>
                    </a:lnTo>
                    <a:cubicBezTo>
                      <a:pt x="204276" y="163054"/>
                      <a:pt x="206566" y="182553"/>
                      <a:pt x="215225" y="195355"/>
                    </a:cubicBezTo>
                    <a:cubicBezTo>
                      <a:pt x="186632" y="168332"/>
                      <a:pt x="157864" y="141462"/>
                      <a:pt x="128878" y="114832"/>
                    </a:cubicBezTo>
                    <a:cubicBezTo>
                      <a:pt x="122749" y="99848"/>
                      <a:pt x="117057" y="84842"/>
                      <a:pt x="111996" y="69422"/>
                    </a:cubicBezTo>
                    <a:lnTo>
                      <a:pt x="106544" y="64930"/>
                    </a:lnTo>
                    <a:cubicBezTo>
                      <a:pt x="109379" y="79259"/>
                      <a:pt x="114112" y="93675"/>
                      <a:pt x="120480" y="107133"/>
                    </a:cubicBezTo>
                    <a:lnTo>
                      <a:pt x="111277" y="98714"/>
                    </a:lnTo>
                    <a:cubicBezTo>
                      <a:pt x="107329" y="92127"/>
                      <a:pt x="103163" y="85628"/>
                      <a:pt x="99935" y="78735"/>
                    </a:cubicBezTo>
                    <a:cubicBezTo>
                      <a:pt x="95770" y="69837"/>
                      <a:pt x="92738" y="60720"/>
                      <a:pt x="90121" y="51429"/>
                    </a:cubicBezTo>
                    <a:lnTo>
                      <a:pt x="82160" y="44886"/>
                    </a:lnTo>
                    <a:cubicBezTo>
                      <a:pt x="83665" y="56554"/>
                      <a:pt x="86915" y="69313"/>
                      <a:pt x="91844" y="81069"/>
                    </a:cubicBezTo>
                    <a:cubicBezTo>
                      <a:pt x="61527" y="53719"/>
                      <a:pt x="30927" y="2663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E0504F14-BFA1-43F9-A137-5C1C75AA8C98}"/>
                </a:ext>
              </a:extLst>
            </p:cNvPr>
            <p:cNvSpPr/>
            <p:nvPr/>
          </p:nvSpPr>
          <p:spPr>
            <a:xfrm>
              <a:off x="6792136" y="5866737"/>
              <a:ext cx="178649" cy="198905"/>
            </a:xfrm>
            <a:custGeom>
              <a:avLst/>
              <a:gdLst>
                <a:gd name="connsiteX0" fmla="*/ 1934 w 178649"/>
                <a:gd name="connsiteY0" fmla="*/ 87018 h 198905"/>
                <a:gd name="connsiteX1" fmla="*/ 35282 w 178649"/>
                <a:gd name="connsiteY1" fmla="*/ 70639 h 198905"/>
                <a:gd name="connsiteX2" fmla="*/ 18532 w 178649"/>
                <a:gd name="connsiteY2" fmla="*/ 13844 h 198905"/>
                <a:gd name="connsiteX3" fmla="*/ 40996 w 178649"/>
                <a:gd name="connsiteY3" fmla="*/ 1631 h 198905"/>
                <a:gd name="connsiteX4" fmla="*/ 79361 w 178649"/>
                <a:gd name="connsiteY4" fmla="*/ 27912 h 198905"/>
                <a:gd name="connsiteX5" fmla="*/ 114781 w 178649"/>
                <a:gd name="connsiteY5" fmla="*/ 8283 h 198905"/>
                <a:gd name="connsiteX6" fmla="*/ 166624 w 178649"/>
                <a:gd name="connsiteY6" fmla="*/ 197640 h 198905"/>
                <a:gd name="connsiteX7" fmla="*/ 157726 w 178649"/>
                <a:gd name="connsiteY7" fmla="*/ 198840 h 198905"/>
                <a:gd name="connsiteX8" fmla="*/ 149111 w 178649"/>
                <a:gd name="connsiteY8" fmla="*/ 197728 h 198905"/>
                <a:gd name="connsiteX9" fmla="*/ 122306 w 178649"/>
                <a:gd name="connsiteY9" fmla="*/ 184881 h 198905"/>
                <a:gd name="connsiteX10" fmla="*/ 67104 w 178649"/>
                <a:gd name="connsiteY10" fmla="*/ 156419 h 198905"/>
                <a:gd name="connsiteX11" fmla="*/ 1934 w 178649"/>
                <a:gd name="connsiteY11" fmla="*/ 87018 h 198905"/>
                <a:gd name="connsiteX12" fmla="*/ 1934 w 178649"/>
                <a:gd name="connsiteY12" fmla="*/ 87018 h 19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649" h="198905">
                  <a:moveTo>
                    <a:pt x="1934" y="87018"/>
                  </a:moveTo>
                  <a:cubicBezTo>
                    <a:pt x="7518" y="72296"/>
                    <a:pt x="20735" y="69003"/>
                    <a:pt x="35282" y="70639"/>
                  </a:cubicBezTo>
                  <a:cubicBezTo>
                    <a:pt x="22523" y="53779"/>
                    <a:pt x="13254" y="34782"/>
                    <a:pt x="18532" y="13844"/>
                  </a:cubicBezTo>
                  <a:cubicBezTo>
                    <a:pt x="20931" y="4335"/>
                    <a:pt x="30920" y="-3517"/>
                    <a:pt x="40996" y="1631"/>
                  </a:cubicBezTo>
                  <a:cubicBezTo>
                    <a:pt x="55239" y="8893"/>
                    <a:pt x="67933" y="17792"/>
                    <a:pt x="79361" y="27912"/>
                  </a:cubicBezTo>
                  <a:cubicBezTo>
                    <a:pt x="82633" y="11882"/>
                    <a:pt x="95501" y="-398"/>
                    <a:pt x="114781" y="8283"/>
                  </a:cubicBezTo>
                  <a:cubicBezTo>
                    <a:pt x="142328" y="20649"/>
                    <a:pt x="204793" y="187455"/>
                    <a:pt x="166624" y="197640"/>
                  </a:cubicBezTo>
                  <a:cubicBezTo>
                    <a:pt x="163506" y="198469"/>
                    <a:pt x="160561" y="198840"/>
                    <a:pt x="157726" y="198840"/>
                  </a:cubicBezTo>
                  <a:cubicBezTo>
                    <a:pt x="154651" y="199080"/>
                    <a:pt x="151750" y="198644"/>
                    <a:pt x="149111" y="197728"/>
                  </a:cubicBezTo>
                  <a:cubicBezTo>
                    <a:pt x="139972" y="195372"/>
                    <a:pt x="131728" y="189745"/>
                    <a:pt x="122306" y="184881"/>
                  </a:cubicBezTo>
                  <a:cubicBezTo>
                    <a:pt x="103898" y="175394"/>
                    <a:pt x="85512" y="165906"/>
                    <a:pt x="67104" y="156419"/>
                  </a:cubicBezTo>
                  <a:cubicBezTo>
                    <a:pt x="44705" y="144881"/>
                    <a:pt x="-11043" y="121195"/>
                    <a:pt x="1934" y="87018"/>
                  </a:cubicBezTo>
                  <a:lnTo>
                    <a:pt x="1934" y="8701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E6B06B49-F1D8-4D3A-B9CE-2512DB8E0594}"/>
                </a:ext>
              </a:extLst>
            </p:cNvPr>
            <p:cNvSpPr/>
            <p:nvPr/>
          </p:nvSpPr>
          <p:spPr>
            <a:xfrm>
              <a:off x="6792136" y="5876394"/>
              <a:ext cx="157551" cy="189248"/>
            </a:xfrm>
            <a:custGeom>
              <a:avLst/>
              <a:gdLst>
                <a:gd name="connsiteX0" fmla="*/ 1934 w 157551"/>
                <a:gd name="connsiteY0" fmla="*/ 77361 h 189248"/>
                <a:gd name="connsiteX1" fmla="*/ 35283 w 157551"/>
                <a:gd name="connsiteY1" fmla="*/ 61004 h 189248"/>
                <a:gd name="connsiteX2" fmla="*/ 18511 w 157551"/>
                <a:gd name="connsiteY2" fmla="*/ 4187 h 189248"/>
                <a:gd name="connsiteX3" fmla="*/ 18532 w 157551"/>
                <a:gd name="connsiteY3" fmla="*/ 4122 h 189248"/>
                <a:gd name="connsiteX4" fmla="*/ 18554 w 157551"/>
                <a:gd name="connsiteY4" fmla="*/ 4057 h 189248"/>
                <a:gd name="connsiteX5" fmla="*/ 18576 w 157551"/>
                <a:gd name="connsiteY5" fmla="*/ 3991 h 189248"/>
                <a:gd name="connsiteX6" fmla="*/ 18598 w 157551"/>
                <a:gd name="connsiteY6" fmla="*/ 3926 h 189248"/>
                <a:gd name="connsiteX7" fmla="*/ 18620 w 157551"/>
                <a:gd name="connsiteY7" fmla="*/ 3860 h 189248"/>
                <a:gd name="connsiteX8" fmla="*/ 18641 w 157551"/>
                <a:gd name="connsiteY8" fmla="*/ 3795 h 189248"/>
                <a:gd name="connsiteX9" fmla="*/ 18641 w 157551"/>
                <a:gd name="connsiteY9" fmla="*/ 3751 h 189248"/>
                <a:gd name="connsiteX10" fmla="*/ 18641 w 157551"/>
                <a:gd name="connsiteY10" fmla="*/ 3729 h 189248"/>
                <a:gd name="connsiteX11" fmla="*/ 18663 w 157551"/>
                <a:gd name="connsiteY11" fmla="*/ 3664 h 189248"/>
                <a:gd name="connsiteX12" fmla="*/ 18685 w 157551"/>
                <a:gd name="connsiteY12" fmla="*/ 3598 h 189248"/>
                <a:gd name="connsiteX13" fmla="*/ 18707 w 157551"/>
                <a:gd name="connsiteY13" fmla="*/ 3533 h 189248"/>
                <a:gd name="connsiteX14" fmla="*/ 18728 w 157551"/>
                <a:gd name="connsiteY14" fmla="*/ 3468 h 189248"/>
                <a:gd name="connsiteX15" fmla="*/ 18750 w 157551"/>
                <a:gd name="connsiteY15" fmla="*/ 3402 h 189248"/>
                <a:gd name="connsiteX16" fmla="*/ 18772 w 157551"/>
                <a:gd name="connsiteY16" fmla="*/ 3337 h 189248"/>
                <a:gd name="connsiteX17" fmla="*/ 18794 w 157551"/>
                <a:gd name="connsiteY17" fmla="*/ 3272 h 189248"/>
                <a:gd name="connsiteX18" fmla="*/ 18816 w 157551"/>
                <a:gd name="connsiteY18" fmla="*/ 3206 h 189248"/>
                <a:gd name="connsiteX19" fmla="*/ 18838 w 157551"/>
                <a:gd name="connsiteY19" fmla="*/ 3141 h 189248"/>
                <a:gd name="connsiteX20" fmla="*/ 18859 w 157551"/>
                <a:gd name="connsiteY20" fmla="*/ 3075 h 189248"/>
                <a:gd name="connsiteX21" fmla="*/ 18881 w 157551"/>
                <a:gd name="connsiteY21" fmla="*/ 3010 h 189248"/>
                <a:gd name="connsiteX22" fmla="*/ 18903 w 157551"/>
                <a:gd name="connsiteY22" fmla="*/ 2944 h 189248"/>
                <a:gd name="connsiteX23" fmla="*/ 18903 w 157551"/>
                <a:gd name="connsiteY23" fmla="*/ 2901 h 189248"/>
                <a:gd name="connsiteX24" fmla="*/ 18925 w 157551"/>
                <a:gd name="connsiteY24" fmla="*/ 2879 h 189248"/>
                <a:gd name="connsiteX25" fmla="*/ 18947 w 157551"/>
                <a:gd name="connsiteY25" fmla="*/ 2813 h 189248"/>
                <a:gd name="connsiteX26" fmla="*/ 18969 w 157551"/>
                <a:gd name="connsiteY26" fmla="*/ 2748 h 189248"/>
                <a:gd name="connsiteX27" fmla="*/ 18990 w 157551"/>
                <a:gd name="connsiteY27" fmla="*/ 2683 h 189248"/>
                <a:gd name="connsiteX28" fmla="*/ 19012 w 157551"/>
                <a:gd name="connsiteY28" fmla="*/ 2617 h 189248"/>
                <a:gd name="connsiteX29" fmla="*/ 19034 w 157551"/>
                <a:gd name="connsiteY29" fmla="*/ 2552 h 189248"/>
                <a:gd name="connsiteX30" fmla="*/ 19056 w 157551"/>
                <a:gd name="connsiteY30" fmla="*/ 2486 h 189248"/>
                <a:gd name="connsiteX31" fmla="*/ 19056 w 157551"/>
                <a:gd name="connsiteY31" fmla="*/ 2486 h 189248"/>
                <a:gd name="connsiteX32" fmla="*/ 19078 w 157551"/>
                <a:gd name="connsiteY32" fmla="*/ 2421 h 189248"/>
                <a:gd name="connsiteX33" fmla="*/ 19100 w 157551"/>
                <a:gd name="connsiteY33" fmla="*/ 2355 h 189248"/>
                <a:gd name="connsiteX34" fmla="*/ 19121 w 157551"/>
                <a:gd name="connsiteY34" fmla="*/ 2290 h 189248"/>
                <a:gd name="connsiteX35" fmla="*/ 19143 w 157551"/>
                <a:gd name="connsiteY35" fmla="*/ 2225 h 189248"/>
                <a:gd name="connsiteX36" fmla="*/ 19165 w 157551"/>
                <a:gd name="connsiteY36" fmla="*/ 2159 h 189248"/>
                <a:gd name="connsiteX37" fmla="*/ 19186 w 157551"/>
                <a:gd name="connsiteY37" fmla="*/ 2094 h 189248"/>
                <a:gd name="connsiteX38" fmla="*/ 19186 w 157551"/>
                <a:gd name="connsiteY38" fmla="*/ 2050 h 189248"/>
                <a:gd name="connsiteX39" fmla="*/ 19208 w 157551"/>
                <a:gd name="connsiteY39" fmla="*/ 2028 h 189248"/>
                <a:gd name="connsiteX40" fmla="*/ 19230 w 157551"/>
                <a:gd name="connsiteY40" fmla="*/ 1963 h 189248"/>
                <a:gd name="connsiteX41" fmla="*/ 19252 w 157551"/>
                <a:gd name="connsiteY41" fmla="*/ 1897 h 189248"/>
                <a:gd name="connsiteX42" fmla="*/ 19274 w 157551"/>
                <a:gd name="connsiteY42" fmla="*/ 1832 h 189248"/>
                <a:gd name="connsiteX43" fmla="*/ 19295 w 157551"/>
                <a:gd name="connsiteY43" fmla="*/ 1767 h 189248"/>
                <a:gd name="connsiteX44" fmla="*/ 19317 w 157551"/>
                <a:gd name="connsiteY44" fmla="*/ 1701 h 189248"/>
                <a:gd name="connsiteX45" fmla="*/ 19361 w 157551"/>
                <a:gd name="connsiteY45" fmla="*/ 1570 h 189248"/>
                <a:gd name="connsiteX46" fmla="*/ 19383 w 157551"/>
                <a:gd name="connsiteY46" fmla="*/ 1505 h 189248"/>
                <a:gd name="connsiteX47" fmla="*/ 19405 w 157551"/>
                <a:gd name="connsiteY47" fmla="*/ 1439 h 189248"/>
                <a:gd name="connsiteX48" fmla="*/ 19426 w 157551"/>
                <a:gd name="connsiteY48" fmla="*/ 1374 h 189248"/>
                <a:gd name="connsiteX49" fmla="*/ 19448 w 157551"/>
                <a:gd name="connsiteY49" fmla="*/ 1309 h 189248"/>
                <a:gd name="connsiteX50" fmla="*/ 19470 w 157551"/>
                <a:gd name="connsiteY50" fmla="*/ 1243 h 189248"/>
                <a:gd name="connsiteX51" fmla="*/ 19492 w 157551"/>
                <a:gd name="connsiteY51" fmla="*/ 1199 h 189248"/>
                <a:gd name="connsiteX52" fmla="*/ 19492 w 157551"/>
                <a:gd name="connsiteY52" fmla="*/ 1178 h 189248"/>
                <a:gd name="connsiteX53" fmla="*/ 19514 w 157551"/>
                <a:gd name="connsiteY53" fmla="*/ 1112 h 189248"/>
                <a:gd name="connsiteX54" fmla="*/ 19536 w 157551"/>
                <a:gd name="connsiteY54" fmla="*/ 1047 h 189248"/>
                <a:gd name="connsiteX55" fmla="*/ 19557 w 157551"/>
                <a:gd name="connsiteY55" fmla="*/ 981 h 189248"/>
                <a:gd name="connsiteX56" fmla="*/ 19579 w 157551"/>
                <a:gd name="connsiteY56" fmla="*/ 916 h 189248"/>
                <a:gd name="connsiteX57" fmla="*/ 19601 w 157551"/>
                <a:gd name="connsiteY57" fmla="*/ 851 h 189248"/>
                <a:gd name="connsiteX58" fmla="*/ 19623 w 157551"/>
                <a:gd name="connsiteY58" fmla="*/ 785 h 189248"/>
                <a:gd name="connsiteX59" fmla="*/ 19623 w 157551"/>
                <a:gd name="connsiteY59" fmla="*/ 763 h 189248"/>
                <a:gd name="connsiteX60" fmla="*/ 19645 w 157551"/>
                <a:gd name="connsiteY60" fmla="*/ 720 h 189248"/>
                <a:gd name="connsiteX61" fmla="*/ 19667 w 157551"/>
                <a:gd name="connsiteY61" fmla="*/ 654 h 189248"/>
                <a:gd name="connsiteX62" fmla="*/ 19710 w 157551"/>
                <a:gd name="connsiteY62" fmla="*/ 589 h 189248"/>
                <a:gd name="connsiteX63" fmla="*/ 19732 w 157551"/>
                <a:gd name="connsiteY63" fmla="*/ 523 h 189248"/>
                <a:gd name="connsiteX64" fmla="*/ 19753 w 157551"/>
                <a:gd name="connsiteY64" fmla="*/ 458 h 189248"/>
                <a:gd name="connsiteX65" fmla="*/ 19775 w 157551"/>
                <a:gd name="connsiteY65" fmla="*/ 392 h 189248"/>
                <a:gd name="connsiteX66" fmla="*/ 19841 w 157551"/>
                <a:gd name="connsiteY66" fmla="*/ 262 h 189248"/>
                <a:gd name="connsiteX67" fmla="*/ 19884 w 157551"/>
                <a:gd name="connsiteY67" fmla="*/ 196 h 189248"/>
                <a:gd name="connsiteX68" fmla="*/ 19906 w 157551"/>
                <a:gd name="connsiteY68" fmla="*/ 131 h 189248"/>
                <a:gd name="connsiteX69" fmla="*/ 19928 w 157551"/>
                <a:gd name="connsiteY69" fmla="*/ 65 h 189248"/>
                <a:gd name="connsiteX70" fmla="*/ 19972 w 157551"/>
                <a:gd name="connsiteY70" fmla="*/ 0 h 189248"/>
                <a:gd name="connsiteX71" fmla="*/ 93560 w 157551"/>
                <a:gd name="connsiteY71" fmla="*/ 67852 h 189248"/>
                <a:gd name="connsiteX72" fmla="*/ 157552 w 157551"/>
                <a:gd name="connsiteY72" fmla="*/ 189183 h 189248"/>
                <a:gd name="connsiteX73" fmla="*/ 148937 w 157551"/>
                <a:gd name="connsiteY73" fmla="*/ 188049 h 189248"/>
                <a:gd name="connsiteX74" fmla="*/ 122110 w 157551"/>
                <a:gd name="connsiteY74" fmla="*/ 175225 h 189248"/>
                <a:gd name="connsiteX75" fmla="*/ 66908 w 157551"/>
                <a:gd name="connsiteY75" fmla="*/ 146762 h 189248"/>
                <a:gd name="connsiteX76" fmla="*/ 1934 w 157551"/>
                <a:gd name="connsiteY76" fmla="*/ 77361 h 189248"/>
                <a:gd name="connsiteX77" fmla="*/ 1934 w 157551"/>
                <a:gd name="connsiteY77" fmla="*/ 77361 h 18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57551" h="189248">
                  <a:moveTo>
                    <a:pt x="1934" y="77361"/>
                  </a:moveTo>
                  <a:cubicBezTo>
                    <a:pt x="7518" y="62639"/>
                    <a:pt x="20757" y="59346"/>
                    <a:pt x="35283" y="61004"/>
                  </a:cubicBezTo>
                  <a:cubicBezTo>
                    <a:pt x="22502" y="44144"/>
                    <a:pt x="13254" y="25126"/>
                    <a:pt x="18511" y="4187"/>
                  </a:cubicBezTo>
                  <a:lnTo>
                    <a:pt x="18532" y="4122"/>
                  </a:lnTo>
                  <a:lnTo>
                    <a:pt x="18554" y="4057"/>
                  </a:lnTo>
                  <a:lnTo>
                    <a:pt x="18576" y="3991"/>
                  </a:lnTo>
                  <a:lnTo>
                    <a:pt x="18598" y="3926"/>
                  </a:lnTo>
                  <a:lnTo>
                    <a:pt x="18620" y="3860"/>
                  </a:lnTo>
                  <a:lnTo>
                    <a:pt x="18641" y="3795"/>
                  </a:lnTo>
                  <a:lnTo>
                    <a:pt x="18641" y="3751"/>
                  </a:lnTo>
                  <a:lnTo>
                    <a:pt x="18641" y="3729"/>
                  </a:lnTo>
                  <a:lnTo>
                    <a:pt x="18663" y="3664"/>
                  </a:lnTo>
                  <a:lnTo>
                    <a:pt x="18685" y="3598"/>
                  </a:lnTo>
                  <a:lnTo>
                    <a:pt x="18707" y="3533"/>
                  </a:lnTo>
                  <a:lnTo>
                    <a:pt x="18728" y="3468"/>
                  </a:lnTo>
                  <a:lnTo>
                    <a:pt x="18750" y="3402"/>
                  </a:lnTo>
                  <a:lnTo>
                    <a:pt x="18772" y="3337"/>
                  </a:lnTo>
                  <a:lnTo>
                    <a:pt x="18794" y="3272"/>
                  </a:lnTo>
                  <a:lnTo>
                    <a:pt x="18816" y="3206"/>
                  </a:lnTo>
                  <a:lnTo>
                    <a:pt x="18838" y="3141"/>
                  </a:lnTo>
                  <a:lnTo>
                    <a:pt x="18859" y="3075"/>
                  </a:lnTo>
                  <a:lnTo>
                    <a:pt x="18881" y="3010"/>
                  </a:lnTo>
                  <a:lnTo>
                    <a:pt x="18903" y="2944"/>
                  </a:lnTo>
                  <a:lnTo>
                    <a:pt x="18903" y="2901"/>
                  </a:lnTo>
                  <a:lnTo>
                    <a:pt x="18925" y="2879"/>
                  </a:lnTo>
                  <a:lnTo>
                    <a:pt x="18947" y="2813"/>
                  </a:lnTo>
                  <a:lnTo>
                    <a:pt x="18969" y="2748"/>
                  </a:lnTo>
                  <a:lnTo>
                    <a:pt x="18990" y="2683"/>
                  </a:lnTo>
                  <a:lnTo>
                    <a:pt x="19012" y="2617"/>
                  </a:lnTo>
                  <a:lnTo>
                    <a:pt x="19034" y="2552"/>
                  </a:lnTo>
                  <a:lnTo>
                    <a:pt x="19056" y="2486"/>
                  </a:lnTo>
                  <a:lnTo>
                    <a:pt x="19056" y="2486"/>
                  </a:lnTo>
                  <a:lnTo>
                    <a:pt x="19078" y="2421"/>
                  </a:lnTo>
                  <a:lnTo>
                    <a:pt x="19100" y="2355"/>
                  </a:lnTo>
                  <a:lnTo>
                    <a:pt x="19121" y="2290"/>
                  </a:lnTo>
                  <a:lnTo>
                    <a:pt x="19143" y="2225"/>
                  </a:lnTo>
                  <a:lnTo>
                    <a:pt x="19165" y="2159"/>
                  </a:lnTo>
                  <a:lnTo>
                    <a:pt x="19186" y="2094"/>
                  </a:lnTo>
                  <a:lnTo>
                    <a:pt x="19186" y="2050"/>
                  </a:lnTo>
                  <a:lnTo>
                    <a:pt x="19208" y="2028"/>
                  </a:lnTo>
                  <a:lnTo>
                    <a:pt x="19230" y="1963"/>
                  </a:lnTo>
                  <a:lnTo>
                    <a:pt x="19252" y="1897"/>
                  </a:lnTo>
                  <a:lnTo>
                    <a:pt x="19274" y="1832"/>
                  </a:lnTo>
                  <a:lnTo>
                    <a:pt x="19295" y="1767"/>
                  </a:lnTo>
                  <a:lnTo>
                    <a:pt x="19317" y="1701"/>
                  </a:lnTo>
                  <a:lnTo>
                    <a:pt x="19361" y="1570"/>
                  </a:lnTo>
                  <a:lnTo>
                    <a:pt x="19383" y="1505"/>
                  </a:lnTo>
                  <a:lnTo>
                    <a:pt x="19405" y="1439"/>
                  </a:lnTo>
                  <a:lnTo>
                    <a:pt x="19426" y="1374"/>
                  </a:lnTo>
                  <a:lnTo>
                    <a:pt x="19448" y="1309"/>
                  </a:lnTo>
                  <a:lnTo>
                    <a:pt x="19470" y="1243"/>
                  </a:lnTo>
                  <a:lnTo>
                    <a:pt x="19492" y="1199"/>
                  </a:lnTo>
                  <a:lnTo>
                    <a:pt x="19492" y="1178"/>
                  </a:lnTo>
                  <a:lnTo>
                    <a:pt x="19514" y="1112"/>
                  </a:lnTo>
                  <a:lnTo>
                    <a:pt x="19536" y="1047"/>
                  </a:lnTo>
                  <a:lnTo>
                    <a:pt x="19557" y="981"/>
                  </a:lnTo>
                  <a:lnTo>
                    <a:pt x="19579" y="916"/>
                  </a:lnTo>
                  <a:lnTo>
                    <a:pt x="19601" y="851"/>
                  </a:lnTo>
                  <a:lnTo>
                    <a:pt x="19623" y="785"/>
                  </a:lnTo>
                  <a:lnTo>
                    <a:pt x="19623" y="763"/>
                  </a:lnTo>
                  <a:lnTo>
                    <a:pt x="19645" y="720"/>
                  </a:lnTo>
                  <a:lnTo>
                    <a:pt x="19667" y="654"/>
                  </a:lnTo>
                  <a:lnTo>
                    <a:pt x="19710" y="589"/>
                  </a:lnTo>
                  <a:lnTo>
                    <a:pt x="19732" y="523"/>
                  </a:lnTo>
                  <a:lnTo>
                    <a:pt x="19753" y="458"/>
                  </a:lnTo>
                  <a:lnTo>
                    <a:pt x="19775" y="392"/>
                  </a:lnTo>
                  <a:lnTo>
                    <a:pt x="19841" y="262"/>
                  </a:lnTo>
                  <a:lnTo>
                    <a:pt x="19884" y="196"/>
                  </a:lnTo>
                  <a:lnTo>
                    <a:pt x="19906" y="131"/>
                  </a:lnTo>
                  <a:lnTo>
                    <a:pt x="19928" y="65"/>
                  </a:lnTo>
                  <a:lnTo>
                    <a:pt x="19972" y="0"/>
                  </a:lnTo>
                  <a:cubicBezTo>
                    <a:pt x="52971" y="14722"/>
                    <a:pt x="84225" y="40306"/>
                    <a:pt x="93560" y="67852"/>
                  </a:cubicBezTo>
                  <a:cubicBezTo>
                    <a:pt x="104596" y="100415"/>
                    <a:pt x="157552" y="189183"/>
                    <a:pt x="157552" y="189183"/>
                  </a:cubicBezTo>
                  <a:cubicBezTo>
                    <a:pt x="154454" y="189423"/>
                    <a:pt x="151598" y="188987"/>
                    <a:pt x="148937" y="188049"/>
                  </a:cubicBezTo>
                  <a:cubicBezTo>
                    <a:pt x="139798" y="185715"/>
                    <a:pt x="131553" y="180088"/>
                    <a:pt x="122110" y="175225"/>
                  </a:cubicBezTo>
                  <a:cubicBezTo>
                    <a:pt x="103702" y="165737"/>
                    <a:pt x="85316" y="156250"/>
                    <a:pt x="66908" y="146762"/>
                  </a:cubicBezTo>
                  <a:cubicBezTo>
                    <a:pt x="44705" y="135224"/>
                    <a:pt x="-11043" y="111560"/>
                    <a:pt x="1934" y="77361"/>
                  </a:cubicBezTo>
                  <a:lnTo>
                    <a:pt x="1934" y="77361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90249D4F-FB2F-4392-8C7B-67302D378B7B}"/>
                </a:ext>
              </a:extLst>
            </p:cNvPr>
            <p:cNvSpPr/>
            <p:nvPr/>
          </p:nvSpPr>
          <p:spPr>
            <a:xfrm>
              <a:off x="7010814" y="5945893"/>
              <a:ext cx="165999" cy="314603"/>
            </a:xfrm>
            <a:custGeom>
              <a:avLst/>
              <a:gdLst>
                <a:gd name="connsiteX0" fmla="*/ 26812 w 165999"/>
                <a:gd name="connsiteY0" fmla="*/ 103021 h 314603"/>
                <a:gd name="connsiteX1" fmla="*/ 60008 w 165999"/>
                <a:gd name="connsiteY1" fmla="*/ 686 h 314603"/>
                <a:gd name="connsiteX2" fmla="*/ 106159 w 165999"/>
                <a:gd name="connsiteY2" fmla="*/ 84809 h 314603"/>
                <a:gd name="connsiteX3" fmla="*/ 109779 w 165999"/>
                <a:gd name="connsiteY3" fmla="*/ 99575 h 314603"/>
                <a:gd name="connsiteX4" fmla="*/ 159136 w 165999"/>
                <a:gd name="connsiteY4" fmla="*/ 117830 h 314603"/>
                <a:gd name="connsiteX5" fmla="*/ 162909 w 165999"/>
                <a:gd name="connsiteY5" fmla="*/ 205704 h 314603"/>
                <a:gd name="connsiteX6" fmla="*/ 143607 w 165999"/>
                <a:gd name="connsiteY6" fmla="*/ 289718 h 314603"/>
                <a:gd name="connsiteX7" fmla="*/ 88514 w 165999"/>
                <a:gd name="connsiteY7" fmla="*/ 304701 h 314603"/>
                <a:gd name="connsiteX8" fmla="*/ 64392 w 165999"/>
                <a:gd name="connsiteY8" fmla="*/ 266250 h 314603"/>
                <a:gd name="connsiteX9" fmla="*/ 42516 w 165999"/>
                <a:gd name="connsiteY9" fmla="*/ 227689 h 314603"/>
                <a:gd name="connsiteX10" fmla="*/ 1447 w 165999"/>
                <a:gd name="connsiteY10" fmla="*/ 145398 h 314603"/>
                <a:gd name="connsiteX11" fmla="*/ 26812 w 165999"/>
                <a:gd name="connsiteY11" fmla="*/ 103021 h 314603"/>
                <a:gd name="connsiteX12" fmla="*/ 26812 w 165999"/>
                <a:gd name="connsiteY12" fmla="*/ 103021 h 31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999" h="314603">
                  <a:moveTo>
                    <a:pt x="26812" y="103021"/>
                  </a:moveTo>
                  <a:cubicBezTo>
                    <a:pt x="19397" y="48822"/>
                    <a:pt x="20902" y="-6838"/>
                    <a:pt x="60008" y="686"/>
                  </a:cubicBezTo>
                  <a:cubicBezTo>
                    <a:pt x="91960" y="6837"/>
                    <a:pt x="99463" y="59204"/>
                    <a:pt x="106159" y="84809"/>
                  </a:cubicBezTo>
                  <a:cubicBezTo>
                    <a:pt x="107446" y="89716"/>
                    <a:pt x="108645" y="94646"/>
                    <a:pt x="109779" y="99575"/>
                  </a:cubicBezTo>
                  <a:cubicBezTo>
                    <a:pt x="128929" y="88888"/>
                    <a:pt x="152026" y="97197"/>
                    <a:pt x="159136" y="117830"/>
                  </a:cubicBezTo>
                  <a:cubicBezTo>
                    <a:pt x="168515" y="145028"/>
                    <a:pt x="166726" y="177721"/>
                    <a:pt x="162909" y="205704"/>
                  </a:cubicBezTo>
                  <a:cubicBezTo>
                    <a:pt x="159158" y="233250"/>
                    <a:pt x="153815" y="263741"/>
                    <a:pt x="143607" y="289718"/>
                  </a:cubicBezTo>
                  <a:cubicBezTo>
                    <a:pt x="134839" y="311986"/>
                    <a:pt x="106901" y="324549"/>
                    <a:pt x="88514" y="304701"/>
                  </a:cubicBezTo>
                  <a:cubicBezTo>
                    <a:pt x="78699" y="294080"/>
                    <a:pt x="71720" y="278682"/>
                    <a:pt x="64392" y="266250"/>
                  </a:cubicBezTo>
                  <a:cubicBezTo>
                    <a:pt x="56889" y="253512"/>
                    <a:pt x="49627" y="240644"/>
                    <a:pt x="42516" y="227689"/>
                  </a:cubicBezTo>
                  <a:cubicBezTo>
                    <a:pt x="28426" y="202018"/>
                    <a:pt x="9713" y="173621"/>
                    <a:pt x="1447" y="145398"/>
                  </a:cubicBezTo>
                  <a:cubicBezTo>
                    <a:pt x="-4420" y="125442"/>
                    <a:pt x="8252" y="104199"/>
                    <a:pt x="26812" y="103021"/>
                  </a:cubicBezTo>
                  <a:lnTo>
                    <a:pt x="26812" y="103021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5DB1EC4F-CF4B-4CD7-93CB-D8440B97A2C7}"/>
                </a:ext>
              </a:extLst>
            </p:cNvPr>
            <p:cNvSpPr/>
            <p:nvPr/>
          </p:nvSpPr>
          <p:spPr>
            <a:xfrm>
              <a:off x="7010802" y="5946514"/>
              <a:ext cx="114013" cy="313976"/>
            </a:xfrm>
            <a:custGeom>
              <a:avLst/>
              <a:gdLst>
                <a:gd name="connsiteX0" fmla="*/ 26825 w 114013"/>
                <a:gd name="connsiteY0" fmla="*/ 102400 h 313976"/>
                <a:gd name="connsiteX1" fmla="*/ 47458 w 114013"/>
                <a:gd name="connsiteY1" fmla="*/ 0 h 313976"/>
                <a:gd name="connsiteX2" fmla="*/ 113871 w 114013"/>
                <a:gd name="connsiteY2" fmla="*/ 313721 h 313976"/>
                <a:gd name="connsiteX3" fmla="*/ 88505 w 114013"/>
                <a:gd name="connsiteY3" fmla="*/ 304059 h 313976"/>
                <a:gd name="connsiteX4" fmla="*/ 64383 w 114013"/>
                <a:gd name="connsiteY4" fmla="*/ 265607 h 313976"/>
                <a:gd name="connsiteX5" fmla="*/ 42507 w 114013"/>
                <a:gd name="connsiteY5" fmla="*/ 227046 h 313976"/>
                <a:gd name="connsiteX6" fmla="*/ 1438 w 114013"/>
                <a:gd name="connsiteY6" fmla="*/ 144756 h 313976"/>
                <a:gd name="connsiteX7" fmla="*/ 26825 w 114013"/>
                <a:gd name="connsiteY7" fmla="*/ 102400 h 313976"/>
                <a:gd name="connsiteX8" fmla="*/ 26825 w 114013"/>
                <a:gd name="connsiteY8" fmla="*/ 102400 h 31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13" h="313976">
                  <a:moveTo>
                    <a:pt x="26825" y="102400"/>
                  </a:moveTo>
                  <a:cubicBezTo>
                    <a:pt x="20304" y="54744"/>
                    <a:pt x="20697" y="5954"/>
                    <a:pt x="47458" y="0"/>
                  </a:cubicBezTo>
                  <a:cubicBezTo>
                    <a:pt x="84906" y="74504"/>
                    <a:pt x="116400" y="237210"/>
                    <a:pt x="113871" y="313721"/>
                  </a:cubicBezTo>
                  <a:cubicBezTo>
                    <a:pt x="105125" y="314877"/>
                    <a:pt x="96008" y="312194"/>
                    <a:pt x="88505" y="304059"/>
                  </a:cubicBezTo>
                  <a:cubicBezTo>
                    <a:pt x="78690" y="293437"/>
                    <a:pt x="71711" y="278061"/>
                    <a:pt x="64383" y="265607"/>
                  </a:cubicBezTo>
                  <a:cubicBezTo>
                    <a:pt x="56880" y="252870"/>
                    <a:pt x="49617" y="240001"/>
                    <a:pt x="42507" y="227046"/>
                  </a:cubicBezTo>
                  <a:cubicBezTo>
                    <a:pt x="28418" y="201375"/>
                    <a:pt x="9704" y="172978"/>
                    <a:pt x="1438" y="144756"/>
                  </a:cubicBezTo>
                  <a:cubicBezTo>
                    <a:pt x="-4407" y="124799"/>
                    <a:pt x="8264" y="103578"/>
                    <a:pt x="26825" y="102400"/>
                  </a:cubicBezTo>
                  <a:lnTo>
                    <a:pt x="26825" y="102400"/>
                  </a:lnTo>
                  <a:close/>
                </a:path>
              </a:pathLst>
            </a:custGeom>
            <a:solidFill>
              <a:srgbClr val="72BF52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1D6FBDCB-93FC-4C10-A69D-C8D10F6301E4}"/>
                </a:ext>
              </a:extLst>
            </p:cNvPr>
            <p:cNvSpPr/>
            <p:nvPr/>
          </p:nvSpPr>
          <p:spPr>
            <a:xfrm>
              <a:off x="6796068" y="6084540"/>
              <a:ext cx="212565" cy="190411"/>
            </a:xfrm>
            <a:custGeom>
              <a:avLst/>
              <a:gdLst>
                <a:gd name="connsiteX0" fmla="*/ 14034 w 212565"/>
                <a:gd name="connsiteY0" fmla="*/ 4570 h 190411"/>
                <a:gd name="connsiteX1" fmla="*/ 69345 w 212565"/>
                <a:gd name="connsiteY1" fmla="*/ 9914 h 190411"/>
                <a:gd name="connsiteX2" fmla="*/ 107753 w 212565"/>
                <a:gd name="connsiteY2" fmla="*/ 27427 h 190411"/>
                <a:gd name="connsiteX3" fmla="*/ 116128 w 212565"/>
                <a:gd name="connsiteY3" fmla="*/ 8191 h 190411"/>
                <a:gd name="connsiteX4" fmla="*/ 139531 w 212565"/>
                <a:gd name="connsiteY4" fmla="*/ 5748 h 190411"/>
                <a:gd name="connsiteX5" fmla="*/ 190589 w 212565"/>
                <a:gd name="connsiteY5" fmla="*/ 70350 h 190411"/>
                <a:gd name="connsiteX6" fmla="*/ 211461 w 212565"/>
                <a:gd name="connsiteY6" fmla="*/ 148082 h 190411"/>
                <a:gd name="connsiteX7" fmla="*/ 211897 w 212565"/>
                <a:gd name="connsiteY7" fmla="*/ 162979 h 190411"/>
                <a:gd name="connsiteX8" fmla="*/ 211876 w 212565"/>
                <a:gd name="connsiteY8" fmla="*/ 164440 h 190411"/>
                <a:gd name="connsiteX9" fmla="*/ 209651 w 212565"/>
                <a:gd name="connsiteY9" fmla="*/ 169653 h 190411"/>
                <a:gd name="connsiteX10" fmla="*/ 206139 w 212565"/>
                <a:gd name="connsiteY10" fmla="*/ 175651 h 190411"/>
                <a:gd name="connsiteX11" fmla="*/ 134013 w 212565"/>
                <a:gd name="connsiteY11" fmla="*/ 185116 h 190411"/>
                <a:gd name="connsiteX12" fmla="*/ 55757 w 212565"/>
                <a:gd name="connsiteY12" fmla="*/ 156850 h 190411"/>
                <a:gd name="connsiteX13" fmla="*/ 4546 w 212565"/>
                <a:gd name="connsiteY13" fmla="*/ 105421 h 190411"/>
                <a:gd name="connsiteX14" fmla="*/ 26466 w 212565"/>
                <a:gd name="connsiteY14" fmla="*/ 71419 h 190411"/>
                <a:gd name="connsiteX15" fmla="*/ 14034 w 212565"/>
                <a:gd name="connsiteY15" fmla="*/ 4570 h 190411"/>
                <a:gd name="connsiteX16" fmla="*/ 14034 w 212565"/>
                <a:gd name="connsiteY16" fmla="*/ 4570 h 19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2565" h="190411">
                  <a:moveTo>
                    <a:pt x="14034" y="4570"/>
                  </a:moveTo>
                  <a:cubicBezTo>
                    <a:pt x="30370" y="-5943"/>
                    <a:pt x="52965" y="4199"/>
                    <a:pt x="69345" y="9914"/>
                  </a:cubicBezTo>
                  <a:cubicBezTo>
                    <a:pt x="82693" y="14581"/>
                    <a:pt x="95517" y="20448"/>
                    <a:pt x="107753" y="27427"/>
                  </a:cubicBezTo>
                  <a:cubicBezTo>
                    <a:pt x="108014" y="20426"/>
                    <a:pt x="110304" y="13796"/>
                    <a:pt x="116128" y="8191"/>
                  </a:cubicBezTo>
                  <a:cubicBezTo>
                    <a:pt x="122933" y="1647"/>
                    <a:pt x="131417" y="-10"/>
                    <a:pt x="139531" y="5748"/>
                  </a:cubicBezTo>
                  <a:cubicBezTo>
                    <a:pt x="163587" y="22869"/>
                    <a:pt x="179378" y="42891"/>
                    <a:pt x="190589" y="70350"/>
                  </a:cubicBezTo>
                  <a:cubicBezTo>
                    <a:pt x="200469" y="94516"/>
                    <a:pt x="209346" y="121517"/>
                    <a:pt x="211461" y="148082"/>
                  </a:cubicBezTo>
                  <a:cubicBezTo>
                    <a:pt x="212704" y="152968"/>
                    <a:pt x="212966" y="157941"/>
                    <a:pt x="211897" y="162979"/>
                  </a:cubicBezTo>
                  <a:cubicBezTo>
                    <a:pt x="211876" y="163459"/>
                    <a:pt x="211897" y="163939"/>
                    <a:pt x="211876" y="164440"/>
                  </a:cubicBezTo>
                  <a:cubicBezTo>
                    <a:pt x="211788" y="166687"/>
                    <a:pt x="210938" y="168410"/>
                    <a:pt x="209651" y="169653"/>
                  </a:cubicBezTo>
                  <a:cubicBezTo>
                    <a:pt x="208713" y="171638"/>
                    <a:pt x="207579" y="173644"/>
                    <a:pt x="206139" y="175651"/>
                  </a:cubicBezTo>
                  <a:cubicBezTo>
                    <a:pt x="190305" y="197701"/>
                    <a:pt x="156084" y="189784"/>
                    <a:pt x="134013" y="185116"/>
                  </a:cubicBezTo>
                  <a:cubicBezTo>
                    <a:pt x="106815" y="179380"/>
                    <a:pt x="80293" y="169915"/>
                    <a:pt x="55757" y="156850"/>
                  </a:cubicBezTo>
                  <a:cubicBezTo>
                    <a:pt x="35582" y="146098"/>
                    <a:pt x="5527" y="131921"/>
                    <a:pt x="4546" y="105421"/>
                  </a:cubicBezTo>
                  <a:cubicBezTo>
                    <a:pt x="3913" y="88366"/>
                    <a:pt x="13467" y="77330"/>
                    <a:pt x="26466" y="71419"/>
                  </a:cubicBezTo>
                  <a:cubicBezTo>
                    <a:pt x="5680" y="51092"/>
                    <a:pt x="-14298" y="22825"/>
                    <a:pt x="14034" y="4570"/>
                  </a:cubicBezTo>
                  <a:lnTo>
                    <a:pt x="14034" y="4570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2EFBD1D7-3EC2-4924-BC68-2076B654521A}"/>
                </a:ext>
              </a:extLst>
            </p:cNvPr>
            <p:cNvSpPr/>
            <p:nvPr/>
          </p:nvSpPr>
          <p:spPr>
            <a:xfrm>
              <a:off x="6796086" y="6105577"/>
              <a:ext cx="209959" cy="169330"/>
            </a:xfrm>
            <a:custGeom>
              <a:avLst/>
              <a:gdLst>
                <a:gd name="connsiteX0" fmla="*/ 209960 w 209959"/>
                <a:gd name="connsiteY0" fmla="*/ 148245 h 169330"/>
                <a:gd name="connsiteX1" fmla="*/ 209611 w 209959"/>
                <a:gd name="connsiteY1" fmla="*/ 148594 h 169330"/>
                <a:gd name="connsiteX2" fmla="*/ 206099 w 209959"/>
                <a:gd name="connsiteY2" fmla="*/ 154570 h 169330"/>
                <a:gd name="connsiteX3" fmla="*/ 133973 w 209959"/>
                <a:gd name="connsiteY3" fmla="*/ 164036 h 169330"/>
                <a:gd name="connsiteX4" fmla="*/ 55717 w 209959"/>
                <a:gd name="connsiteY4" fmla="*/ 135770 h 169330"/>
                <a:gd name="connsiteX5" fmla="*/ 4528 w 209959"/>
                <a:gd name="connsiteY5" fmla="*/ 84341 h 169330"/>
                <a:gd name="connsiteX6" fmla="*/ 26447 w 209959"/>
                <a:gd name="connsiteY6" fmla="*/ 50338 h 169330"/>
                <a:gd name="connsiteX7" fmla="*/ 755 w 209959"/>
                <a:gd name="connsiteY7" fmla="*/ 0 h 169330"/>
                <a:gd name="connsiteX8" fmla="*/ 57854 w 209959"/>
                <a:gd name="connsiteY8" fmla="*/ 48201 h 169330"/>
                <a:gd name="connsiteX9" fmla="*/ 209960 w 209959"/>
                <a:gd name="connsiteY9" fmla="*/ 148245 h 169330"/>
                <a:gd name="connsiteX10" fmla="*/ 209960 w 209959"/>
                <a:gd name="connsiteY10" fmla="*/ 148245 h 16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59" h="169330">
                  <a:moveTo>
                    <a:pt x="209960" y="148245"/>
                  </a:moveTo>
                  <a:lnTo>
                    <a:pt x="209611" y="148594"/>
                  </a:lnTo>
                  <a:cubicBezTo>
                    <a:pt x="208673" y="150579"/>
                    <a:pt x="207539" y="152585"/>
                    <a:pt x="206099" y="154570"/>
                  </a:cubicBezTo>
                  <a:cubicBezTo>
                    <a:pt x="190265" y="176620"/>
                    <a:pt x="156044" y="168703"/>
                    <a:pt x="133973" y="164036"/>
                  </a:cubicBezTo>
                  <a:cubicBezTo>
                    <a:pt x="106775" y="158300"/>
                    <a:pt x="80253" y="148856"/>
                    <a:pt x="55717" y="135770"/>
                  </a:cubicBezTo>
                  <a:cubicBezTo>
                    <a:pt x="35542" y="125017"/>
                    <a:pt x="5487" y="110840"/>
                    <a:pt x="4528" y="84341"/>
                  </a:cubicBezTo>
                  <a:cubicBezTo>
                    <a:pt x="3895" y="67307"/>
                    <a:pt x="13427" y="56249"/>
                    <a:pt x="26447" y="50338"/>
                  </a:cubicBezTo>
                  <a:cubicBezTo>
                    <a:pt x="11246" y="35464"/>
                    <a:pt x="-3542" y="16336"/>
                    <a:pt x="755" y="0"/>
                  </a:cubicBezTo>
                  <a:cubicBezTo>
                    <a:pt x="7516" y="17470"/>
                    <a:pt x="22914" y="36358"/>
                    <a:pt x="57854" y="48201"/>
                  </a:cubicBezTo>
                  <a:cubicBezTo>
                    <a:pt x="118160" y="68659"/>
                    <a:pt x="189719" y="130143"/>
                    <a:pt x="209960" y="148245"/>
                  </a:cubicBezTo>
                  <a:lnTo>
                    <a:pt x="209960" y="148245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81E538C-1D1E-46D7-A989-5A8926B765F0}"/>
                </a:ext>
              </a:extLst>
            </p:cNvPr>
            <p:cNvSpPr/>
            <p:nvPr/>
          </p:nvSpPr>
          <p:spPr>
            <a:xfrm>
              <a:off x="7178777" y="6345142"/>
              <a:ext cx="166959" cy="278697"/>
            </a:xfrm>
            <a:custGeom>
              <a:avLst/>
              <a:gdLst>
                <a:gd name="connsiteX0" fmla="*/ 6309 w 166959"/>
                <a:gd name="connsiteY0" fmla="*/ 59107 h 278697"/>
                <a:gd name="connsiteX1" fmla="*/ 44892 w 166959"/>
                <a:gd name="connsiteY1" fmla="*/ 55617 h 278697"/>
                <a:gd name="connsiteX2" fmla="*/ 102602 w 166959"/>
                <a:gd name="connsiteY2" fmla="*/ 590 h 278697"/>
                <a:gd name="connsiteX3" fmla="*/ 133289 w 166959"/>
                <a:gd name="connsiteY3" fmla="*/ 78562 h 278697"/>
                <a:gd name="connsiteX4" fmla="*/ 133268 w 166959"/>
                <a:gd name="connsiteY4" fmla="*/ 78649 h 278697"/>
                <a:gd name="connsiteX5" fmla="*/ 132221 w 166959"/>
                <a:gd name="connsiteY5" fmla="*/ 94985 h 278697"/>
                <a:gd name="connsiteX6" fmla="*/ 152548 w 166959"/>
                <a:gd name="connsiteY6" fmla="*/ 98802 h 278697"/>
                <a:gd name="connsiteX7" fmla="*/ 105001 w 166959"/>
                <a:gd name="connsiteY7" fmla="*/ 241267 h 278697"/>
                <a:gd name="connsiteX8" fmla="*/ 18741 w 166959"/>
                <a:gd name="connsiteY8" fmla="*/ 264321 h 278697"/>
                <a:gd name="connsiteX9" fmla="*/ 6309 w 166959"/>
                <a:gd name="connsiteY9" fmla="*/ 59107 h 278697"/>
                <a:gd name="connsiteX10" fmla="*/ 6309 w 166959"/>
                <a:gd name="connsiteY10" fmla="*/ 59107 h 27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959" h="278697">
                  <a:moveTo>
                    <a:pt x="6309" y="59107"/>
                  </a:moveTo>
                  <a:cubicBezTo>
                    <a:pt x="13594" y="41615"/>
                    <a:pt x="34663" y="43273"/>
                    <a:pt x="44892" y="55617"/>
                  </a:cubicBezTo>
                  <a:cubicBezTo>
                    <a:pt x="54794" y="29161"/>
                    <a:pt x="70825" y="-4907"/>
                    <a:pt x="102602" y="590"/>
                  </a:cubicBezTo>
                  <a:cubicBezTo>
                    <a:pt x="139723" y="7002"/>
                    <a:pt x="136953" y="50492"/>
                    <a:pt x="133289" y="78562"/>
                  </a:cubicBezTo>
                  <a:cubicBezTo>
                    <a:pt x="133289" y="78583"/>
                    <a:pt x="133289" y="78627"/>
                    <a:pt x="133268" y="78649"/>
                  </a:cubicBezTo>
                  <a:cubicBezTo>
                    <a:pt x="133246" y="84058"/>
                    <a:pt x="132853" y="89532"/>
                    <a:pt x="132221" y="94985"/>
                  </a:cubicBezTo>
                  <a:cubicBezTo>
                    <a:pt x="138481" y="93742"/>
                    <a:pt x="145263" y="94658"/>
                    <a:pt x="152548" y="98802"/>
                  </a:cubicBezTo>
                  <a:cubicBezTo>
                    <a:pt x="197696" y="124516"/>
                    <a:pt x="124064" y="215204"/>
                    <a:pt x="105001" y="241267"/>
                  </a:cubicBezTo>
                  <a:cubicBezTo>
                    <a:pt x="87684" y="264931"/>
                    <a:pt x="43540" y="298061"/>
                    <a:pt x="18741" y="264321"/>
                  </a:cubicBezTo>
                  <a:cubicBezTo>
                    <a:pt x="1293" y="240547"/>
                    <a:pt x="-6406" y="89620"/>
                    <a:pt x="6309" y="59107"/>
                  </a:cubicBezTo>
                  <a:lnTo>
                    <a:pt x="6309" y="59107"/>
                  </a:lnTo>
                  <a:close/>
                </a:path>
              </a:pathLst>
            </a:custGeom>
            <a:solidFill>
              <a:srgbClr val="A0D566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C8862B78-505C-4C4B-B93B-C856CCDCDDA9}"/>
                </a:ext>
              </a:extLst>
            </p:cNvPr>
            <p:cNvSpPr/>
            <p:nvPr/>
          </p:nvSpPr>
          <p:spPr>
            <a:xfrm>
              <a:off x="7178777" y="6345120"/>
              <a:ext cx="116059" cy="278693"/>
            </a:xfrm>
            <a:custGeom>
              <a:avLst/>
              <a:gdLst>
                <a:gd name="connsiteX0" fmla="*/ 6309 w 116059"/>
                <a:gd name="connsiteY0" fmla="*/ 59128 h 278693"/>
                <a:gd name="connsiteX1" fmla="*/ 44892 w 116059"/>
                <a:gd name="connsiteY1" fmla="*/ 55617 h 278693"/>
                <a:gd name="connsiteX2" fmla="*/ 102602 w 116059"/>
                <a:gd name="connsiteY2" fmla="*/ 589 h 278693"/>
                <a:gd name="connsiteX3" fmla="*/ 116059 w 116059"/>
                <a:gd name="connsiteY3" fmla="*/ 5388 h 278693"/>
                <a:gd name="connsiteX4" fmla="*/ 45132 w 116059"/>
                <a:gd name="connsiteY4" fmla="*/ 278693 h 278693"/>
                <a:gd name="connsiteX5" fmla="*/ 18741 w 116059"/>
                <a:gd name="connsiteY5" fmla="*/ 264320 h 278693"/>
                <a:gd name="connsiteX6" fmla="*/ 6309 w 116059"/>
                <a:gd name="connsiteY6" fmla="*/ 59128 h 278693"/>
                <a:gd name="connsiteX7" fmla="*/ 6309 w 116059"/>
                <a:gd name="connsiteY7" fmla="*/ 59128 h 2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059" h="278693">
                  <a:moveTo>
                    <a:pt x="6309" y="59128"/>
                  </a:moveTo>
                  <a:cubicBezTo>
                    <a:pt x="13594" y="41637"/>
                    <a:pt x="34663" y="43294"/>
                    <a:pt x="44892" y="55617"/>
                  </a:cubicBezTo>
                  <a:cubicBezTo>
                    <a:pt x="54794" y="29183"/>
                    <a:pt x="70825" y="-4907"/>
                    <a:pt x="102602" y="589"/>
                  </a:cubicBezTo>
                  <a:cubicBezTo>
                    <a:pt x="107859" y="1505"/>
                    <a:pt x="112308" y="3141"/>
                    <a:pt x="116059" y="5388"/>
                  </a:cubicBezTo>
                  <a:cubicBezTo>
                    <a:pt x="103453" y="30622"/>
                    <a:pt x="47029" y="154505"/>
                    <a:pt x="45132" y="278693"/>
                  </a:cubicBezTo>
                  <a:cubicBezTo>
                    <a:pt x="35427" y="278563"/>
                    <a:pt x="26201" y="274484"/>
                    <a:pt x="18741" y="264320"/>
                  </a:cubicBezTo>
                  <a:cubicBezTo>
                    <a:pt x="1293" y="240569"/>
                    <a:pt x="-6406" y="89663"/>
                    <a:pt x="6309" y="59128"/>
                  </a:cubicBezTo>
                  <a:lnTo>
                    <a:pt x="6309" y="59128"/>
                  </a:lnTo>
                  <a:close/>
                </a:path>
              </a:pathLst>
            </a:custGeom>
            <a:solidFill>
              <a:srgbClr val="92C957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131786F-40D2-412D-B8E4-AE7D15A37761}"/>
                </a:ext>
              </a:extLst>
            </p:cNvPr>
            <p:cNvSpPr/>
            <p:nvPr/>
          </p:nvSpPr>
          <p:spPr>
            <a:xfrm>
              <a:off x="6946202" y="6400279"/>
              <a:ext cx="222571" cy="293084"/>
            </a:xfrm>
            <a:custGeom>
              <a:avLst/>
              <a:gdLst>
                <a:gd name="connsiteX0" fmla="*/ 30923 w 222571"/>
                <a:gd name="connsiteY0" fmla="*/ 125998 h 293084"/>
                <a:gd name="connsiteX1" fmla="*/ 1371 w 222571"/>
                <a:gd name="connsiteY1" fmla="*/ 18822 h 293084"/>
                <a:gd name="connsiteX2" fmla="*/ 32515 w 222571"/>
                <a:gd name="connsiteY2" fmla="*/ 1875 h 293084"/>
                <a:gd name="connsiteX3" fmla="*/ 108568 w 222571"/>
                <a:gd name="connsiteY3" fmla="*/ 74416 h 293084"/>
                <a:gd name="connsiteX4" fmla="*/ 133912 w 222571"/>
                <a:gd name="connsiteY4" fmla="*/ 65103 h 293084"/>
                <a:gd name="connsiteX5" fmla="*/ 189943 w 222571"/>
                <a:gd name="connsiteY5" fmla="*/ 147459 h 293084"/>
                <a:gd name="connsiteX6" fmla="*/ 222440 w 222571"/>
                <a:gd name="connsiteY6" fmla="*/ 263840 h 293084"/>
                <a:gd name="connsiteX7" fmla="*/ 152124 w 222571"/>
                <a:gd name="connsiteY7" fmla="*/ 285345 h 293084"/>
                <a:gd name="connsiteX8" fmla="*/ 63094 w 222571"/>
                <a:gd name="connsiteY8" fmla="*/ 234941 h 293084"/>
                <a:gd name="connsiteX9" fmla="*/ 30923 w 222571"/>
                <a:gd name="connsiteY9" fmla="*/ 125998 h 293084"/>
                <a:gd name="connsiteX10" fmla="*/ 30923 w 222571"/>
                <a:gd name="connsiteY10" fmla="*/ 125998 h 29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571" h="293084">
                  <a:moveTo>
                    <a:pt x="30923" y="125998"/>
                  </a:moveTo>
                  <a:cubicBezTo>
                    <a:pt x="8939" y="95529"/>
                    <a:pt x="-4475" y="60872"/>
                    <a:pt x="1371" y="18822"/>
                  </a:cubicBezTo>
                  <a:cubicBezTo>
                    <a:pt x="3355" y="4449"/>
                    <a:pt x="19451" y="-3970"/>
                    <a:pt x="32515" y="1875"/>
                  </a:cubicBezTo>
                  <a:cubicBezTo>
                    <a:pt x="65885" y="16793"/>
                    <a:pt x="88677" y="44754"/>
                    <a:pt x="108568" y="74416"/>
                  </a:cubicBezTo>
                  <a:cubicBezTo>
                    <a:pt x="112952" y="65627"/>
                    <a:pt x="123116" y="61134"/>
                    <a:pt x="133912" y="65103"/>
                  </a:cubicBezTo>
                  <a:cubicBezTo>
                    <a:pt x="166584" y="77099"/>
                    <a:pt x="178754" y="118081"/>
                    <a:pt x="189943" y="147459"/>
                  </a:cubicBezTo>
                  <a:cubicBezTo>
                    <a:pt x="195897" y="163119"/>
                    <a:pt x="224752" y="249881"/>
                    <a:pt x="222440" y="263840"/>
                  </a:cubicBezTo>
                  <a:cubicBezTo>
                    <a:pt x="216268" y="300895"/>
                    <a:pt x="177707" y="296075"/>
                    <a:pt x="152124" y="285345"/>
                  </a:cubicBezTo>
                  <a:cubicBezTo>
                    <a:pt x="120717" y="272149"/>
                    <a:pt x="90880" y="254614"/>
                    <a:pt x="63094" y="234941"/>
                  </a:cubicBezTo>
                  <a:cubicBezTo>
                    <a:pt x="35373" y="215333"/>
                    <a:pt x="-30865" y="137536"/>
                    <a:pt x="30923" y="125998"/>
                  </a:cubicBezTo>
                  <a:lnTo>
                    <a:pt x="30923" y="125998"/>
                  </a:lnTo>
                  <a:close/>
                </a:path>
              </a:pathLst>
            </a:custGeom>
            <a:solidFill>
              <a:srgbClr val="80CC5F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493" name="Graphic 1943">
              <a:extLst>
                <a:ext uri="{FF2B5EF4-FFF2-40B4-BE49-F238E27FC236}">
                  <a16:creationId xmlns:a16="http://schemas.microsoft.com/office/drawing/2014/main" id="{93352008-3744-4158-8CC3-6C25D87767C3}"/>
                </a:ext>
              </a:extLst>
            </p:cNvPr>
            <p:cNvGrpSpPr/>
            <p:nvPr/>
          </p:nvGrpSpPr>
          <p:grpSpPr>
            <a:xfrm>
              <a:off x="6769220" y="5901208"/>
              <a:ext cx="658979" cy="1769893"/>
              <a:chOff x="6769220" y="5901208"/>
              <a:chExt cx="658979" cy="1769893"/>
            </a:xfrm>
          </p:grpSpPr>
          <p:sp>
            <p:nvSpPr>
              <p:cNvPr id="1777" name="Freeform: Shape 1776">
                <a:extLst>
                  <a:ext uri="{FF2B5EF4-FFF2-40B4-BE49-F238E27FC236}">
                    <a16:creationId xmlns:a16="http://schemas.microsoft.com/office/drawing/2014/main" id="{3CE8B116-5DE8-47DF-8A57-214EB8344D3E}"/>
                  </a:ext>
                </a:extLst>
              </p:cNvPr>
              <p:cNvSpPr/>
              <p:nvPr/>
            </p:nvSpPr>
            <p:spPr>
              <a:xfrm>
                <a:off x="6946202" y="6413060"/>
                <a:ext cx="214108" cy="280339"/>
              </a:xfrm>
              <a:custGeom>
                <a:avLst/>
                <a:gdLst>
                  <a:gd name="connsiteX0" fmla="*/ 30923 w 214108"/>
                  <a:gd name="connsiteY0" fmla="*/ 113240 h 280339"/>
                  <a:gd name="connsiteX1" fmla="*/ 1371 w 214108"/>
                  <a:gd name="connsiteY1" fmla="*/ 6063 h 280339"/>
                  <a:gd name="connsiteX2" fmla="*/ 3181 w 214108"/>
                  <a:gd name="connsiteY2" fmla="*/ 0 h 280339"/>
                  <a:gd name="connsiteX3" fmla="*/ 42636 w 214108"/>
                  <a:gd name="connsiteY3" fmla="*/ 73741 h 280339"/>
                  <a:gd name="connsiteX4" fmla="*/ 214109 w 214108"/>
                  <a:gd name="connsiteY4" fmla="*/ 269882 h 280339"/>
                  <a:gd name="connsiteX5" fmla="*/ 152124 w 214108"/>
                  <a:gd name="connsiteY5" fmla="*/ 272608 h 280339"/>
                  <a:gd name="connsiteX6" fmla="*/ 63094 w 214108"/>
                  <a:gd name="connsiteY6" fmla="*/ 222204 h 280339"/>
                  <a:gd name="connsiteX7" fmla="*/ 30923 w 214108"/>
                  <a:gd name="connsiteY7" fmla="*/ 113240 h 280339"/>
                  <a:gd name="connsiteX8" fmla="*/ 30923 w 214108"/>
                  <a:gd name="connsiteY8" fmla="*/ 113240 h 28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108" h="280339">
                    <a:moveTo>
                      <a:pt x="30923" y="113240"/>
                    </a:moveTo>
                    <a:cubicBezTo>
                      <a:pt x="8939" y="82749"/>
                      <a:pt x="-4475" y="48114"/>
                      <a:pt x="1371" y="6063"/>
                    </a:cubicBezTo>
                    <a:cubicBezTo>
                      <a:pt x="1676" y="3904"/>
                      <a:pt x="2286" y="1876"/>
                      <a:pt x="3181" y="0"/>
                    </a:cubicBezTo>
                    <a:cubicBezTo>
                      <a:pt x="6583" y="22159"/>
                      <a:pt x="14457" y="41767"/>
                      <a:pt x="42636" y="73741"/>
                    </a:cubicBezTo>
                    <a:cubicBezTo>
                      <a:pt x="76202" y="111822"/>
                      <a:pt x="188481" y="240525"/>
                      <a:pt x="214109" y="269882"/>
                    </a:cubicBezTo>
                    <a:cubicBezTo>
                      <a:pt x="199867" y="285738"/>
                      <a:pt x="172059" y="280961"/>
                      <a:pt x="152124" y="272608"/>
                    </a:cubicBezTo>
                    <a:cubicBezTo>
                      <a:pt x="120695" y="259413"/>
                      <a:pt x="90858" y="241877"/>
                      <a:pt x="63094" y="222204"/>
                    </a:cubicBezTo>
                    <a:cubicBezTo>
                      <a:pt x="35373" y="202553"/>
                      <a:pt x="-30865" y="124756"/>
                      <a:pt x="30923" y="113240"/>
                    </a:cubicBezTo>
                    <a:lnTo>
                      <a:pt x="30923" y="113240"/>
                    </a:lnTo>
                    <a:close/>
                  </a:path>
                </a:pathLst>
              </a:custGeom>
              <a:solidFill>
                <a:srgbClr val="72BF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78" name="Freeform: Shape 1777">
                <a:extLst>
                  <a:ext uri="{FF2B5EF4-FFF2-40B4-BE49-F238E27FC236}">
                    <a16:creationId xmlns:a16="http://schemas.microsoft.com/office/drawing/2014/main" id="{D9C60F32-A9A1-43AF-B59A-3A791C6EE78F}"/>
                  </a:ext>
                </a:extLst>
              </p:cNvPr>
              <p:cNvSpPr/>
              <p:nvPr/>
            </p:nvSpPr>
            <p:spPr>
              <a:xfrm>
                <a:off x="7233355" y="6802101"/>
                <a:ext cx="194844" cy="256807"/>
              </a:xfrm>
              <a:custGeom>
                <a:avLst/>
                <a:gdLst>
                  <a:gd name="connsiteX0" fmla="*/ 72059 w 194844"/>
                  <a:gd name="connsiteY0" fmla="*/ 3851 h 256807"/>
                  <a:gd name="connsiteX1" fmla="*/ 93957 w 194844"/>
                  <a:gd name="connsiteY1" fmla="*/ 7210 h 256807"/>
                  <a:gd name="connsiteX2" fmla="*/ 105212 w 194844"/>
                  <a:gd name="connsiteY2" fmla="*/ 51179 h 256807"/>
                  <a:gd name="connsiteX3" fmla="*/ 187262 w 194844"/>
                  <a:gd name="connsiteY3" fmla="*/ 6293 h 256807"/>
                  <a:gd name="connsiteX4" fmla="*/ 190207 w 194844"/>
                  <a:gd name="connsiteY4" fmla="*/ 45857 h 256807"/>
                  <a:gd name="connsiteX5" fmla="*/ 176619 w 194844"/>
                  <a:gd name="connsiteY5" fmla="*/ 83131 h 256807"/>
                  <a:gd name="connsiteX6" fmla="*/ 172824 w 194844"/>
                  <a:gd name="connsiteY6" fmla="*/ 96327 h 256807"/>
                  <a:gd name="connsiteX7" fmla="*/ 187066 w 194844"/>
                  <a:gd name="connsiteY7" fmla="*/ 162630 h 256807"/>
                  <a:gd name="connsiteX8" fmla="*/ 116225 w 194844"/>
                  <a:gd name="connsiteY8" fmla="*/ 225117 h 256807"/>
                  <a:gd name="connsiteX9" fmla="*/ 29224 w 194844"/>
                  <a:gd name="connsiteY9" fmla="*/ 256568 h 256807"/>
                  <a:gd name="connsiteX10" fmla="*/ 72059 w 194844"/>
                  <a:gd name="connsiteY10" fmla="*/ 3851 h 256807"/>
                  <a:gd name="connsiteX11" fmla="*/ 72059 w 194844"/>
                  <a:gd name="connsiteY11" fmla="*/ 3851 h 25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4844" h="256807">
                    <a:moveTo>
                      <a:pt x="72059" y="3851"/>
                    </a:moveTo>
                    <a:cubicBezTo>
                      <a:pt x="78559" y="797"/>
                      <a:pt x="88767" y="2106"/>
                      <a:pt x="93957" y="7210"/>
                    </a:cubicBezTo>
                    <a:cubicBezTo>
                      <a:pt x="107589" y="20601"/>
                      <a:pt x="108156" y="35345"/>
                      <a:pt x="105212" y="51179"/>
                    </a:cubicBezTo>
                    <a:cubicBezTo>
                      <a:pt x="121351" y="33382"/>
                      <a:pt x="159824" y="-17698"/>
                      <a:pt x="187262" y="6293"/>
                    </a:cubicBezTo>
                    <a:cubicBezTo>
                      <a:pt x="199520" y="17002"/>
                      <a:pt x="194154" y="32510"/>
                      <a:pt x="190207" y="45857"/>
                    </a:cubicBezTo>
                    <a:cubicBezTo>
                      <a:pt x="186434" y="58573"/>
                      <a:pt x="181897" y="71005"/>
                      <a:pt x="176619" y="83131"/>
                    </a:cubicBezTo>
                    <a:cubicBezTo>
                      <a:pt x="175528" y="87581"/>
                      <a:pt x="174241" y="91965"/>
                      <a:pt x="172824" y="96327"/>
                    </a:cubicBezTo>
                    <a:cubicBezTo>
                      <a:pt x="194416" y="110503"/>
                      <a:pt x="198211" y="139773"/>
                      <a:pt x="187066" y="162630"/>
                    </a:cubicBezTo>
                    <a:cubicBezTo>
                      <a:pt x="173762" y="189937"/>
                      <a:pt x="141417" y="210155"/>
                      <a:pt x="116225" y="225117"/>
                    </a:cubicBezTo>
                    <a:cubicBezTo>
                      <a:pt x="93150" y="238814"/>
                      <a:pt x="57272" y="259250"/>
                      <a:pt x="29224" y="256568"/>
                    </a:cubicBezTo>
                    <a:cubicBezTo>
                      <a:pt x="-39369" y="249981"/>
                      <a:pt x="28592" y="24221"/>
                      <a:pt x="72059" y="3851"/>
                    </a:cubicBezTo>
                    <a:lnTo>
                      <a:pt x="72059" y="3851"/>
                    </a:lnTo>
                    <a:close/>
                  </a:path>
                </a:pathLst>
              </a:custGeom>
              <a:solidFill>
                <a:srgbClr val="80CC5F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79" name="Freeform: Shape 1778">
                <a:extLst>
                  <a:ext uri="{FF2B5EF4-FFF2-40B4-BE49-F238E27FC236}">
                    <a16:creationId xmlns:a16="http://schemas.microsoft.com/office/drawing/2014/main" id="{1A334892-D568-473E-8D07-3A8D05236CFA}"/>
                  </a:ext>
                </a:extLst>
              </p:cNvPr>
              <p:cNvSpPr/>
              <p:nvPr/>
            </p:nvSpPr>
            <p:spPr>
              <a:xfrm>
                <a:off x="7233388" y="6802108"/>
                <a:ext cx="185505" cy="245502"/>
              </a:xfrm>
              <a:custGeom>
                <a:avLst/>
                <a:gdLst>
                  <a:gd name="connsiteX0" fmla="*/ 72048 w 185505"/>
                  <a:gd name="connsiteY0" fmla="*/ 3844 h 245502"/>
                  <a:gd name="connsiteX1" fmla="*/ 93946 w 185505"/>
                  <a:gd name="connsiteY1" fmla="*/ 7203 h 245502"/>
                  <a:gd name="connsiteX2" fmla="*/ 105200 w 185505"/>
                  <a:gd name="connsiteY2" fmla="*/ 51172 h 245502"/>
                  <a:gd name="connsiteX3" fmla="*/ 185506 w 185505"/>
                  <a:gd name="connsiteY3" fmla="*/ 4869 h 245502"/>
                  <a:gd name="connsiteX4" fmla="*/ 10238 w 185505"/>
                  <a:gd name="connsiteY4" fmla="*/ 245503 h 245502"/>
                  <a:gd name="connsiteX5" fmla="*/ 72048 w 185505"/>
                  <a:gd name="connsiteY5" fmla="*/ 3844 h 245502"/>
                  <a:gd name="connsiteX6" fmla="*/ 72048 w 185505"/>
                  <a:gd name="connsiteY6" fmla="*/ 3844 h 24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505" h="245502">
                    <a:moveTo>
                      <a:pt x="72048" y="3844"/>
                    </a:moveTo>
                    <a:cubicBezTo>
                      <a:pt x="78548" y="790"/>
                      <a:pt x="88733" y="2099"/>
                      <a:pt x="93946" y="7203"/>
                    </a:cubicBezTo>
                    <a:cubicBezTo>
                      <a:pt x="107577" y="20594"/>
                      <a:pt x="108145" y="35338"/>
                      <a:pt x="105200" y="51172"/>
                    </a:cubicBezTo>
                    <a:cubicBezTo>
                      <a:pt x="120991" y="33746"/>
                      <a:pt x="158199" y="-15546"/>
                      <a:pt x="185506" y="4869"/>
                    </a:cubicBezTo>
                    <a:cubicBezTo>
                      <a:pt x="149235" y="50976"/>
                      <a:pt x="36519" y="195666"/>
                      <a:pt x="10238" y="245503"/>
                    </a:cubicBezTo>
                    <a:cubicBezTo>
                      <a:pt x="-23503" y="198959"/>
                      <a:pt x="33750" y="21794"/>
                      <a:pt x="72048" y="3844"/>
                    </a:cubicBezTo>
                    <a:lnTo>
                      <a:pt x="72048" y="3844"/>
                    </a:lnTo>
                    <a:close/>
                  </a:path>
                </a:pathLst>
              </a:custGeom>
              <a:solidFill>
                <a:srgbClr val="72BF52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80" name="Freeform: Shape 1779">
                <a:extLst>
                  <a:ext uri="{FF2B5EF4-FFF2-40B4-BE49-F238E27FC236}">
                    <a16:creationId xmlns:a16="http://schemas.microsoft.com/office/drawing/2014/main" id="{756D09BF-F0D7-4183-BA51-AE3A749F6849}"/>
                  </a:ext>
                </a:extLst>
              </p:cNvPr>
              <p:cNvSpPr/>
              <p:nvPr/>
            </p:nvSpPr>
            <p:spPr>
              <a:xfrm>
                <a:off x="6932026" y="6656660"/>
                <a:ext cx="234522" cy="437859"/>
              </a:xfrm>
              <a:custGeom>
                <a:avLst/>
                <a:gdLst>
                  <a:gd name="connsiteX0" fmla="*/ 34259 w 234522"/>
                  <a:gd name="connsiteY0" fmla="*/ 174374 h 437859"/>
                  <a:gd name="connsiteX1" fmla="*/ 41893 w 234522"/>
                  <a:gd name="connsiteY1" fmla="*/ 175486 h 437859"/>
                  <a:gd name="connsiteX2" fmla="*/ 39276 w 234522"/>
                  <a:gd name="connsiteY2" fmla="*/ 170469 h 437859"/>
                  <a:gd name="connsiteX3" fmla="*/ 6713 w 234522"/>
                  <a:gd name="connsiteY3" fmla="*/ 13195 h 437859"/>
                  <a:gd name="connsiteX4" fmla="*/ 36527 w 234522"/>
                  <a:gd name="connsiteY4" fmla="*/ 1832 h 437859"/>
                  <a:gd name="connsiteX5" fmla="*/ 151054 w 234522"/>
                  <a:gd name="connsiteY5" fmla="*/ 129728 h 437859"/>
                  <a:gd name="connsiteX6" fmla="*/ 172232 w 234522"/>
                  <a:gd name="connsiteY6" fmla="*/ 108266 h 437859"/>
                  <a:gd name="connsiteX7" fmla="*/ 188350 w 234522"/>
                  <a:gd name="connsiteY7" fmla="*/ 110731 h 437859"/>
                  <a:gd name="connsiteX8" fmla="*/ 233061 w 234522"/>
                  <a:gd name="connsiteY8" fmla="*/ 247046 h 437859"/>
                  <a:gd name="connsiteX9" fmla="*/ 193213 w 234522"/>
                  <a:gd name="connsiteY9" fmla="*/ 437210 h 437859"/>
                  <a:gd name="connsiteX10" fmla="*/ 126103 w 234522"/>
                  <a:gd name="connsiteY10" fmla="*/ 406371 h 437859"/>
                  <a:gd name="connsiteX11" fmla="*/ 74565 w 234522"/>
                  <a:gd name="connsiteY11" fmla="*/ 349402 h 437859"/>
                  <a:gd name="connsiteX12" fmla="*/ 3441 w 234522"/>
                  <a:gd name="connsiteY12" fmla="*/ 220437 h 437859"/>
                  <a:gd name="connsiteX13" fmla="*/ 34259 w 234522"/>
                  <a:gd name="connsiteY13" fmla="*/ 174374 h 437859"/>
                  <a:gd name="connsiteX14" fmla="*/ 34259 w 234522"/>
                  <a:gd name="connsiteY14" fmla="*/ 174374 h 437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522" h="437859">
                    <a:moveTo>
                      <a:pt x="34259" y="174374"/>
                    </a:moveTo>
                    <a:cubicBezTo>
                      <a:pt x="36789" y="174505"/>
                      <a:pt x="39341" y="174875"/>
                      <a:pt x="41893" y="175486"/>
                    </a:cubicBezTo>
                    <a:cubicBezTo>
                      <a:pt x="41021" y="173807"/>
                      <a:pt x="40148" y="172149"/>
                      <a:pt x="39276" y="170469"/>
                    </a:cubicBezTo>
                    <a:cubicBezTo>
                      <a:pt x="14608" y="122508"/>
                      <a:pt x="-13004" y="67546"/>
                      <a:pt x="6713" y="13195"/>
                    </a:cubicBezTo>
                    <a:cubicBezTo>
                      <a:pt x="10857" y="1766"/>
                      <a:pt x="26058" y="-2901"/>
                      <a:pt x="36527" y="1832"/>
                    </a:cubicBezTo>
                    <a:cubicBezTo>
                      <a:pt x="89243" y="25692"/>
                      <a:pt x="125667" y="77950"/>
                      <a:pt x="151054" y="129728"/>
                    </a:cubicBezTo>
                    <a:cubicBezTo>
                      <a:pt x="155285" y="120458"/>
                      <a:pt x="161915" y="112847"/>
                      <a:pt x="172232" y="108266"/>
                    </a:cubicBezTo>
                    <a:cubicBezTo>
                      <a:pt x="176965" y="106173"/>
                      <a:pt x="184598" y="106827"/>
                      <a:pt x="188350" y="110731"/>
                    </a:cubicBezTo>
                    <a:cubicBezTo>
                      <a:pt x="222264" y="146216"/>
                      <a:pt x="228721" y="199957"/>
                      <a:pt x="233061" y="247046"/>
                    </a:cubicBezTo>
                    <a:cubicBezTo>
                      <a:pt x="235678" y="275247"/>
                      <a:pt x="240018" y="430275"/>
                      <a:pt x="193213" y="437210"/>
                    </a:cubicBezTo>
                    <a:cubicBezTo>
                      <a:pt x="165579" y="441311"/>
                      <a:pt x="144227" y="425367"/>
                      <a:pt x="126103" y="406371"/>
                    </a:cubicBezTo>
                    <a:cubicBezTo>
                      <a:pt x="108436" y="387875"/>
                      <a:pt x="90966" y="369053"/>
                      <a:pt x="74565" y="349402"/>
                    </a:cubicBezTo>
                    <a:cubicBezTo>
                      <a:pt x="43681" y="312433"/>
                      <a:pt x="13452" y="268420"/>
                      <a:pt x="3441" y="220437"/>
                    </a:cubicBezTo>
                    <a:cubicBezTo>
                      <a:pt x="-1117" y="198649"/>
                      <a:pt x="7956" y="173087"/>
                      <a:pt x="34259" y="174374"/>
                    </a:cubicBezTo>
                    <a:lnTo>
                      <a:pt x="34259" y="174374"/>
                    </a:lnTo>
                    <a:close/>
                  </a:path>
                </a:pathLst>
              </a:custGeom>
              <a:solidFill>
                <a:srgbClr val="A0D56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81" name="Freeform: Shape 1780">
                <a:extLst>
                  <a:ext uri="{FF2B5EF4-FFF2-40B4-BE49-F238E27FC236}">
                    <a16:creationId xmlns:a16="http://schemas.microsoft.com/office/drawing/2014/main" id="{E9B568EE-A58D-4371-B0B6-DE430D181F9D}"/>
                  </a:ext>
                </a:extLst>
              </p:cNvPr>
              <p:cNvSpPr/>
              <p:nvPr/>
            </p:nvSpPr>
            <p:spPr>
              <a:xfrm>
                <a:off x="6932026" y="6661349"/>
                <a:ext cx="193191" cy="433170"/>
              </a:xfrm>
              <a:custGeom>
                <a:avLst/>
                <a:gdLst>
                  <a:gd name="connsiteX0" fmla="*/ 34259 w 193191"/>
                  <a:gd name="connsiteY0" fmla="*/ 169685 h 433170"/>
                  <a:gd name="connsiteX1" fmla="*/ 41893 w 193191"/>
                  <a:gd name="connsiteY1" fmla="*/ 170775 h 433170"/>
                  <a:gd name="connsiteX2" fmla="*/ 39276 w 193191"/>
                  <a:gd name="connsiteY2" fmla="*/ 165759 h 433170"/>
                  <a:gd name="connsiteX3" fmla="*/ 6713 w 193191"/>
                  <a:gd name="connsiteY3" fmla="*/ 8484 h 433170"/>
                  <a:gd name="connsiteX4" fmla="*/ 13125 w 193191"/>
                  <a:gd name="connsiteY4" fmla="*/ 0 h 433170"/>
                  <a:gd name="connsiteX5" fmla="*/ 193192 w 193191"/>
                  <a:gd name="connsiteY5" fmla="*/ 432522 h 433170"/>
                  <a:gd name="connsiteX6" fmla="*/ 126081 w 193191"/>
                  <a:gd name="connsiteY6" fmla="*/ 401682 h 433170"/>
                  <a:gd name="connsiteX7" fmla="*/ 74543 w 193191"/>
                  <a:gd name="connsiteY7" fmla="*/ 344713 h 433170"/>
                  <a:gd name="connsiteX8" fmla="*/ 3398 w 193191"/>
                  <a:gd name="connsiteY8" fmla="*/ 215748 h 433170"/>
                  <a:gd name="connsiteX9" fmla="*/ 34259 w 193191"/>
                  <a:gd name="connsiteY9" fmla="*/ 169685 h 433170"/>
                  <a:gd name="connsiteX10" fmla="*/ 34259 w 193191"/>
                  <a:gd name="connsiteY10" fmla="*/ 169685 h 43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191" h="433170">
                    <a:moveTo>
                      <a:pt x="34259" y="169685"/>
                    </a:moveTo>
                    <a:cubicBezTo>
                      <a:pt x="36789" y="169794"/>
                      <a:pt x="39341" y="170186"/>
                      <a:pt x="41893" y="170775"/>
                    </a:cubicBezTo>
                    <a:cubicBezTo>
                      <a:pt x="41021" y="169096"/>
                      <a:pt x="40126" y="167416"/>
                      <a:pt x="39276" y="165759"/>
                    </a:cubicBezTo>
                    <a:cubicBezTo>
                      <a:pt x="14608" y="117798"/>
                      <a:pt x="-13004" y="62836"/>
                      <a:pt x="6713" y="8484"/>
                    </a:cubicBezTo>
                    <a:cubicBezTo>
                      <a:pt x="7977" y="4995"/>
                      <a:pt x="10268" y="2138"/>
                      <a:pt x="13125" y="0"/>
                    </a:cubicBezTo>
                    <a:cubicBezTo>
                      <a:pt x="137422" y="109139"/>
                      <a:pt x="193192" y="432522"/>
                      <a:pt x="193192" y="432522"/>
                    </a:cubicBezTo>
                    <a:cubicBezTo>
                      <a:pt x="165557" y="436622"/>
                      <a:pt x="144227" y="420679"/>
                      <a:pt x="126081" y="401682"/>
                    </a:cubicBezTo>
                    <a:cubicBezTo>
                      <a:pt x="108414" y="383165"/>
                      <a:pt x="90944" y="364342"/>
                      <a:pt x="74543" y="344713"/>
                    </a:cubicBezTo>
                    <a:cubicBezTo>
                      <a:pt x="43660" y="307745"/>
                      <a:pt x="13409" y="263731"/>
                      <a:pt x="3398" y="215748"/>
                    </a:cubicBezTo>
                    <a:cubicBezTo>
                      <a:pt x="-1117" y="193982"/>
                      <a:pt x="7956" y="168398"/>
                      <a:pt x="34259" y="169685"/>
                    </a:cubicBezTo>
                    <a:lnTo>
                      <a:pt x="34259" y="169685"/>
                    </a:lnTo>
                    <a:close/>
                  </a:path>
                </a:pathLst>
              </a:custGeom>
              <a:solidFill>
                <a:srgbClr val="92C95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82" name="Freeform: Shape 1781">
                <a:extLst>
                  <a:ext uri="{FF2B5EF4-FFF2-40B4-BE49-F238E27FC236}">
                    <a16:creationId xmlns:a16="http://schemas.microsoft.com/office/drawing/2014/main" id="{6CDD79FF-2FF4-478F-866C-D1A5D58CDF99}"/>
                  </a:ext>
                </a:extLst>
              </p:cNvPr>
              <p:cNvSpPr/>
              <p:nvPr/>
            </p:nvSpPr>
            <p:spPr>
              <a:xfrm>
                <a:off x="6769220" y="5901208"/>
                <a:ext cx="590690" cy="1769893"/>
              </a:xfrm>
              <a:custGeom>
                <a:avLst/>
                <a:gdLst>
                  <a:gd name="connsiteX0" fmla="*/ 150893 w 590690"/>
                  <a:gd name="connsiteY0" fmla="*/ 119461 h 1769893"/>
                  <a:gd name="connsiteX1" fmla="*/ 116651 w 590690"/>
                  <a:gd name="connsiteY1" fmla="*/ 43016 h 1769893"/>
                  <a:gd name="connsiteX2" fmla="*/ 120751 w 590690"/>
                  <a:gd name="connsiteY2" fmla="*/ 41402 h 1769893"/>
                  <a:gd name="connsiteX3" fmla="*/ 142692 w 590690"/>
                  <a:gd name="connsiteY3" fmla="*/ 86266 h 1769893"/>
                  <a:gd name="connsiteX4" fmla="*/ 110435 w 590690"/>
                  <a:gd name="connsiteY4" fmla="*/ 3495 h 1769893"/>
                  <a:gd name="connsiteX5" fmla="*/ 113990 w 590690"/>
                  <a:gd name="connsiteY5" fmla="*/ 878 h 1769893"/>
                  <a:gd name="connsiteX6" fmla="*/ 172442 w 590690"/>
                  <a:gd name="connsiteY6" fmla="*/ 138371 h 1769893"/>
                  <a:gd name="connsiteX7" fmla="*/ 143259 w 590690"/>
                  <a:gd name="connsiteY7" fmla="*/ 28686 h 1769893"/>
                  <a:gd name="connsiteX8" fmla="*/ 146051 w 590690"/>
                  <a:gd name="connsiteY8" fmla="*/ 27203 h 1769893"/>
                  <a:gd name="connsiteX9" fmla="*/ 177458 w 590690"/>
                  <a:gd name="connsiteY9" fmla="*/ 146615 h 1769893"/>
                  <a:gd name="connsiteX10" fmla="*/ 223282 w 590690"/>
                  <a:gd name="connsiteY10" fmla="*/ 220312 h 1769893"/>
                  <a:gd name="connsiteX11" fmla="*/ 308342 w 590690"/>
                  <a:gd name="connsiteY11" fmla="*/ 389256 h 1769893"/>
                  <a:gd name="connsiteX12" fmla="*/ 345747 w 590690"/>
                  <a:gd name="connsiteY12" fmla="*/ 485701 h 1769893"/>
                  <a:gd name="connsiteX13" fmla="*/ 351374 w 590690"/>
                  <a:gd name="connsiteY13" fmla="*/ 365286 h 1769893"/>
                  <a:gd name="connsiteX14" fmla="*/ 339269 w 590690"/>
                  <a:gd name="connsiteY14" fmla="*/ 212940 h 1769893"/>
                  <a:gd name="connsiteX15" fmla="*/ 342781 w 590690"/>
                  <a:gd name="connsiteY15" fmla="*/ 212068 h 1769893"/>
                  <a:gd name="connsiteX16" fmla="*/ 353228 w 590690"/>
                  <a:gd name="connsiteY16" fmla="*/ 264435 h 1769893"/>
                  <a:gd name="connsiteX17" fmla="*/ 366336 w 590690"/>
                  <a:gd name="connsiteY17" fmla="*/ 163496 h 1769893"/>
                  <a:gd name="connsiteX18" fmla="*/ 371942 w 590690"/>
                  <a:gd name="connsiteY18" fmla="*/ 163605 h 1769893"/>
                  <a:gd name="connsiteX19" fmla="*/ 355191 w 590690"/>
                  <a:gd name="connsiteY19" fmla="*/ 279898 h 1769893"/>
                  <a:gd name="connsiteX20" fmla="*/ 358201 w 590690"/>
                  <a:gd name="connsiteY20" fmla="*/ 316452 h 1769893"/>
                  <a:gd name="connsiteX21" fmla="*/ 388059 w 590690"/>
                  <a:gd name="connsiteY21" fmla="*/ 177978 h 1769893"/>
                  <a:gd name="connsiteX22" fmla="*/ 391571 w 590690"/>
                  <a:gd name="connsiteY22" fmla="*/ 178044 h 1769893"/>
                  <a:gd name="connsiteX23" fmla="*/ 358615 w 590690"/>
                  <a:gd name="connsiteY23" fmla="*/ 326289 h 1769893"/>
                  <a:gd name="connsiteX24" fmla="*/ 359008 w 590690"/>
                  <a:gd name="connsiteY24" fmla="*/ 357958 h 1769893"/>
                  <a:gd name="connsiteX25" fmla="*/ 356369 w 590690"/>
                  <a:gd name="connsiteY25" fmla="*/ 511743 h 1769893"/>
                  <a:gd name="connsiteX26" fmla="*/ 356172 w 590690"/>
                  <a:gd name="connsiteY26" fmla="*/ 513836 h 1769893"/>
                  <a:gd name="connsiteX27" fmla="*/ 429782 w 590690"/>
                  <a:gd name="connsiteY27" fmla="*/ 759770 h 1769893"/>
                  <a:gd name="connsiteX28" fmla="*/ 437394 w 590690"/>
                  <a:gd name="connsiteY28" fmla="*/ 799749 h 1769893"/>
                  <a:gd name="connsiteX29" fmla="*/ 445399 w 590690"/>
                  <a:gd name="connsiteY29" fmla="*/ 710304 h 1769893"/>
                  <a:gd name="connsiteX30" fmla="*/ 468278 w 590690"/>
                  <a:gd name="connsiteY30" fmla="*/ 596410 h 1769893"/>
                  <a:gd name="connsiteX31" fmla="*/ 505552 w 590690"/>
                  <a:gd name="connsiteY31" fmla="*/ 485374 h 1769893"/>
                  <a:gd name="connsiteX32" fmla="*/ 510285 w 590690"/>
                  <a:gd name="connsiteY32" fmla="*/ 486770 h 1769893"/>
                  <a:gd name="connsiteX33" fmla="*/ 477285 w 590690"/>
                  <a:gd name="connsiteY33" fmla="*/ 597806 h 1769893"/>
                  <a:gd name="connsiteX34" fmla="*/ 456435 w 590690"/>
                  <a:gd name="connsiteY34" fmla="*/ 708341 h 1769893"/>
                  <a:gd name="connsiteX35" fmla="*/ 446315 w 590690"/>
                  <a:gd name="connsiteY35" fmla="*/ 868124 h 1769893"/>
                  <a:gd name="connsiteX36" fmla="*/ 403283 w 590690"/>
                  <a:gd name="connsiteY36" fmla="*/ 1246512 h 1769893"/>
                  <a:gd name="connsiteX37" fmla="*/ 446947 w 590690"/>
                  <a:gd name="connsiteY37" fmla="*/ 1174538 h 1769893"/>
                  <a:gd name="connsiteX38" fmla="*/ 480688 w 590690"/>
                  <a:gd name="connsiteY38" fmla="*/ 1122237 h 1769893"/>
                  <a:gd name="connsiteX39" fmla="*/ 487558 w 590690"/>
                  <a:gd name="connsiteY39" fmla="*/ 1035453 h 1769893"/>
                  <a:gd name="connsiteX40" fmla="*/ 492967 w 590690"/>
                  <a:gd name="connsiteY40" fmla="*/ 1036282 h 1769893"/>
                  <a:gd name="connsiteX41" fmla="*/ 488125 w 590690"/>
                  <a:gd name="connsiteY41" fmla="*/ 1111245 h 1769893"/>
                  <a:gd name="connsiteX42" fmla="*/ 498878 w 590690"/>
                  <a:gd name="connsiteY42" fmla="*/ 1095650 h 1769893"/>
                  <a:gd name="connsiteX43" fmla="*/ 519837 w 590690"/>
                  <a:gd name="connsiteY43" fmla="*/ 930349 h 1769893"/>
                  <a:gd name="connsiteX44" fmla="*/ 524396 w 590690"/>
                  <a:gd name="connsiteY44" fmla="*/ 931047 h 1769893"/>
                  <a:gd name="connsiteX45" fmla="*/ 507035 w 590690"/>
                  <a:gd name="connsiteY45" fmla="*/ 1084200 h 1769893"/>
                  <a:gd name="connsiteX46" fmla="*/ 518006 w 590690"/>
                  <a:gd name="connsiteY46" fmla="*/ 1068845 h 1769893"/>
                  <a:gd name="connsiteX47" fmla="*/ 555061 w 590690"/>
                  <a:gd name="connsiteY47" fmla="*/ 922519 h 1769893"/>
                  <a:gd name="connsiteX48" fmla="*/ 558529 w 590690"/>
                  <a:gd name="connsiteY48" fmla="*/ 923544 h 1769893"/>
                  <a:gd name="connsiteX49" fmla="*/ 529696 w 590690"/>
                  <a:gd name="connsiteY49" fmla="*/ 1052945 h 1769893"/>
                  <a:gd name="connsiteX50" fmla="*/ 587471 w 590690"/>
                  <a:gd name="connsiteY50" fmla="*/ 978834 h 1769893"/>
                  <a:gd name="connsiteX51" fmla="*/ 590307 w 590690"/>
                  <a:gd name="connsiteY51" fmla="*/ 981124 h 1769893"/>
                  <a:gd name="connsiteX52" fmla="*/ 459270 w 590690"/>
                  <a:gd name="connsiteY52" fmla="*/ 1175432 h 1769893"/>
                  <a:gd name="connsiteX53" fmla="*/ 399095 w 590690"/>
                  <a:gd name="connsiteY53" fmla="*/ 1278334 h 1769893"/>
                  <a:gd name="connsiteX54" fmla="*/ 357328 w 590690"/>
                  <a:gd name="connsiteY54" fmla="*/ 1359054 h 1769893"/>
                  <a:gd name="connsiteX55" fmla="*/ 300905 w 590690"/>
                  <a:gd name="connsiteY55" fmla="*/ 1457659 h 1769893"/>
                  <a:gd name="connsiteX56" fmla="*/ 9474 w 590690"/>
                  <a:gd name="connsiteY56" fmla="*/ 1768369 h 1769893"/>
                  <a:gd name="connsiteX57" fmla="*/ 2168 w 590690"/>
                  <a:gd name="connsiteY57" fmla="*/ 1758402 h 1769893"/>
                  <a:gd name="connsiteX58" fmla="*/ 263696 w 590690"/>
                  <a:gd name="connsiteY58" fmla="*/ 1487866 h 1769893"/>
                  <a:gd name="connsiteX59" fmla="*/ 323631 w 590690"/>
                  <a:gd name="connsiteY59" fmla="*/ 1394888 h 1769893"/>
                  <a:gd name="connsiteX60" fmla="*/ 341298 w 590690"/>
                  <a:gd name="connsiteY60" fmla="*/ 1136108 h 1769893"/>
                  <a:gd name="connsiteX61" fmla="*/ 249454 w 590690"/>
                  <a:gd name="connsiteY61" fmla="*/ 863980 h 1769893"/>
                  <a:gd name="connsiteX62" fmla="*/ 254165 w 590690"/>
                  <a:gd name="connsiteY62" fmla="*/ 862104 h 1769893"/>
                  <a:gd name="connsiteX63" fmla="*/ 346161 w 590690"/>
                  <a:gd name="connsiteY63" fmla="*/ 1352009 h 1769893"/>
                  <a:gd name="connsiteX64" fmla="*/ 415649 w 590690"/>
                  <a:gd name="connsiteY64" fmla="*/ 1156785 h 1769893"/>
                  <a:gd name="connsiteX65" fmla="*/ 378026 w 590690"/>
                  <a:gd name="connsiteY65" fmla="*/ 772791 h 1769893"/>
                  <a:gd name="connsiteX66" fmla="*/ 224350 w 590690"/>
                  <a:gd name="connsiteY66" fmla="*/ 596934 h 1769893"/>
                  <a:gd name="connsiteX67" fmla="*/ 229105 w 590690"/>
                  <a:gd name="connsiteY67" fmla="*/ 592397 h 1769893"/>
                  <a:gd name="connsiteX68" fmla="*/ 237916 w 590690"/>
                  <a:gd name="connsiteY68" fmla="*/ 600882 h 1769893"/>
                  <a:gd name="connsiteX69" fmla="*/ 198789 w 590690"/>
                  <a:gd name="connsiteY69" fmla="*/ 511568 h 1769893"/>
                  <a:gd name="connsiteX70" fmla="*/ 204023 w 590690"/>
                  <a:gd name="connsiteY70" fmla="*/ 508667 h 1769893"/>
                  <a:gd name="connsiteX71" fmla="*/ 247687 w 590690"/>
                  <a:gd name="connsiteY71" fmla="*/ 610304 h 1769893"/>
                  <a:gd name="connsiteX72" fmla="*/ 265659 w 590690"/>
                  <a:gd name="connsiteY72" fmla="*/ 628733 h 1769893"/>
                  <a:gd name="connsiteX73" fmla="*/ 211439 w 590690"/>
                  <a:gd name="connsiteY73" fmla="*/ 514294 h 1769893"/>
                  <a:gd name="connsiteX74" fmla="*/ 216390 w 590690"/>
                  <a:gd name="connsiteY74" fmla="*/ 510674 h 1769893"/>
                  <a:gd name="connsiteX75" fmla="*/ 272617 w 590690"/>
                  <a:gd name="connsiteY75" fmla="*/ 636149 h 1769893"/>
                  <a:gd name="connsiteX76" fmla="*/ 298244 w 590690"/>
                  <a:gd name="connsiteY76" fmla="*/ 664001 h 1769893"/>
                  <a:gd name="connsiteX77" fmla="*/ 230893 w 590690"/>
                  <a:gd name="connsiteY77" fmla="*/ 523956 h 1769893"/>
                  <a:gd name="connsiteX78" fmla="*/ 235692 w 590690"/>
                  <a:gd name="connsiteY78" fmla="*/ 520445 h 1769893"/>
                  <a:gd name="connsiteX79" fmla="*/ 304372 w 590690"/>
                  <a:gd name="connsiteY79" fmla="*/ 670762 h 1769893"/>
                  <a:gd name="connsiteX80" fmla="*/ 315954 w 590690"/>
                  <a:gd name="connsiteY80" fmla="*/ 683586 h 1769893"/>
                  <a:gd name="connsiteX81" fmla="*/ 351745 w 590690"/>
                  <a:gd name="connsiteY81" fmla="*/ 724394 h 1769893"/>
                  <a:gd name="connsiteX82" fmla="*/ 297895 w 590690"/>
                  <a:gd name="connsiteY82" fmla="*/ 584546 h 1769893"/>
                  <a:gd name="connsiteX83" fmla="*/ 303064 w 590690"/>
                  <a:gd name="connsiteY83" fmla="*/ 580750 h 1769893"/>
                  <a:gd name="connsiteX84" fmla="*/ 358223 w 590690"/>
                  <a:gd name="connsiteY84" fmla="*/ 732354 h 1769893"/>
                  <a:gd name="connsiteX85" fmla="*/ 366532 w 590690"/>
                  <a:gd name="connsiteY85" fmla="*/ 742802 h 1769893"/>
                  <a:gd name="connsiteX86" fmla="*/ 319575 w 590690"/>
                  <a:gd name="connsiteY86" fmla="*/ 594687 h 1769893"/>
                  <a:gd name="connsiteX87" fmla="*/ 324569 w 590690"/>
                  <a:gd name="connsiteY87" fmla="*/ 591939 h 1769893"/>
                  <a:gd name="connsiteX88" fmla="*/ 373926 w 590690"/>
                  <a:gd name="connsiteY88" fmla="*/ 747753 h 1769893"/>
                  <a:gd name="connsiteX89" fmla="*/ 372465 w 590690"/>
                  <a:gd name="connsiteY89" fmla="*/ 750675 h 1769893"/>
                  <a:gd name="connsiteX90" fmla="*/ 389913 w 590690"/>
                  <a:gd name="connsiteY90" fmla="*/ 776564 h 1769893"/>
                  <a:gd name="connsiteX91" fmla="*/ 437307 w 590690"/>
                  <a:gd name="connsiteY91" fmla="*/ 899117 h 1769893"/>
                  <a:gd name="connsiteX92" fmla="*/ 424984 w 590690"/>
                  <a:gd name="connsiteY92" fmla="*/ 795626 h 1769893"/>
                  <a:gd name="connsiteX93" fmla="*/ 310829 w 590690"/>
                  <a:gd name="connsiteY93" fmla="*/ 426878 h 1769893"/>
                  <a:gd name="connsiteX94" fmla="*/ 309934 w 590690"/>
                  <a:gd name="connsiteY94" fmla="*/ 424523 h 1769893"/>
                  <a:gd name="connsiteX95" fmla="*/ 215146 w 590690"/>
                  <a:gd name="connsiteY95" fmla="*/ 335297 h 1769893"/>
                  <a:gd name="connsiteX96" fmla="*/ 152005 w 590690"/>
                  <a:gd name="connsiteY96" fmla="*/ 292483 h 1769893"/>
                  <a:gd name="connsiteX97" fmla="*/ 86509 w 590690"/>
                  <a:gd name="connsiteY97" fmla="*/ 257346 h 1769893"/>
                  <a:gd name="connsiteX98" fmla="*/ 89453 w 590690"/>
                  <a:gd name="connsiteY98" fmla="*/ 250781 h 1769893"/>
                  <a:gd name="connsiteX99" fmla="*/ 220686 w 590690"/>
                  <a:gd name="connsiteY99" fmla="*/ 328448 h 1769893"/>
                  <a:gd name="connsiteX100" fmla="*/ 302868 w 590690"/>
                  <a:gd name="connsiteY100" fmla="*/ 406180 h 1769893"/>
                  <a:gd name="connsiteX101" fmla="*/ 218418 w 590690"/>
                  <a:gd name="connsiteY101" fmla="*/ 232264 h 1769893"/>
                  <a:gd name="connsiteX102" fmla="*/ 157982 w 590690"/>
                  <a:gd name="connsiteY102" fmla="*/ 132395 h 1769893"/>
                  <a:gd name="connsiteX103" fmla="*/ 63564 w 590690"/>
                  <a:gd name="connsiteY103" fmla="*/ 65371 h 1769893"/>
                  <a:gd name="connsiteX104" fmla="*/ 70740 w 590690"/>
                  <a:gd name="connsiteY104" fmla="*/ 67618 h 1769893"/>
                  <a:gd name="connsiteX105" fmla="*/ 150893 w 590690"/>
                  <a:gd name="connsiteY105" fmla="*/ 119461 h 1769893"/>
                  <a:gd name="connsiteX106" fmla="*/ 150893 w 590690"/>
                  <a:gd name="connsiteY106" fmla="*/ 119461 h 1769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90690" h="1769893">
                    <a:moveTo>
                      <a:pt x="150893" y="119461"/>
                    </a:moveTo>
                    <a:cubicBezTo>
                      <a:pt x="139988" y="98872"/>
                      <a:pt x="124699" y="65132"/>
                      <a:pt x="116651" y="43016"/>
                    </a:cubicBezTo>
                    <a:cubicBezTo>
                      <a:pt x="115670" y="40311"/>
                      <a:pt x="119530" y="38850"/>
                      <a:pt x="120751" y="41402"/>
                    </a:cubicBezTo>
                    <a:cubicBezTo>
                      <a:pt x="126008" y="52285"/>
                      <a:pt x="136978" y="75622"/>
                      <a:pt x="142692" y="86266"/>
                    </a:cubicBezTo>
                    <a:cubicBezTo>
                      <a:pt x="129803" y="47858"/>
                      <a:pt x="132463" y="41075"/>
                      <a:pt x="110435" y="3495"/>
                    </a:cubicBezTo>
                    <a:cubicBezTo>
                      <a:pt x="109017" y="1074"/>
                      <a:pt x="112158" y="-1346"/>
                      <a:pt x="113990" y="878"/>
                    </a:cubicBezTo>
                    <a:cubicBezTo>
                      <a:pt x="146836" y="40638"/>
                      <a:pt x="145789" y="94117"/>
                      <a:pt x="172442" y="138371"/>
                    </a:cubicBezTo>
                    <a:cubicBezTo>
                      <a:pt x="166575" y="100486"/>
                      <a:pt x="158178" y="64063"/>
                      <a:pt x="143259" y="28686"/>
                    </a:cubicBezTo>
                    <a:cubicBezTo>
                      <a:pt x="141733" y="25066"/>
                      <a:pt x="144372" y="23735"/>
                      <a:pt x="146051" y="27203"/>
                    </a:cubicBezTo>
                    <a:cubicBezTo>
                      <a:pt x="152965" y="41445"/>
                      <a:pt x="186313" y="138109"/>
                      <a:pt x="177458" y="146615"/>
                    </a:cubicBezTo>
                    <a:cubicBezTo>
                      <a:pt x="192507" y="171326"/>
                      <a:pt x="208036" y="195754"/>
                      <a:pt x="223282" y="220312"/>
                    </a:cubicBezTo>
                    <a:cubicBezTo>
                      <a:pt x="256783" y="274293"/>
                      <a:pt x="284896" y="330193"/>
                      <a:pt x="308342" y="389256"/>
                    </a:cubicBezTo>
                    <a:cubicBezTo>
                      <a:pt x="321014" y="421164"/>
                      <a:pt x="333599" y="453334"/>
                      <a:pt x="345747" y="485701"/>
                    </a:cubicBezTo>
                    <a:cubicBezTo>
                      <a:pt x="344700" y="445548"/>
                      <a:pt x="350458" y="405570"/>
                      <a:pt x="351374" y="365286"/>
                    </a:cubicBezTo>
                    <a:cubicBezTo>
                      <a:pt x="352530" y="314097"/>
                      <a:pt x="346838" y="263475"/>
                      <a:pt x="339269" y="212940"/>
                    </a:cubicBezTo>
                    <a:cubicBezTo>
                      <a:pt x="338964" y="210934"/>
                      <a:pt x="342236" y="210040"/>
                      <a:pt x="342781" y="212068"/>
                    </a:cubicBezTo>
                    <a:cubicBezTo>
                      <a:pt x="347274" y="229342"/>
                      <a:pt x="350698" y="246834"/>
                      <a:pt x="353228" y="264435"/>
                    </a:cubicBezTo>
                    <a:cubicBezTo>
                      <a:pt x="360098" y="231174"/>
                      <a:pt x="364700" y="197455"/>
                      <a:pt x="366336" y="163496"/>
                    </a:cubicBezTo>
                    <a:cubicBezTo>
                      <a:pt x="366489" y="160334"/>
                      <a:pt x="371898" y="160399"/>
                      <a:pt x="371942" y="163605"/>
                    </a:cubicBezTo>
                    <a:cubicBezTo>
                      <a:pt x="372116" y="177084"/>
                      <a:pt x="368517" y="279724"/>
                      <a:pt x="355191" y="279898"/>
                    </a:cubicBezTo>
                    <a:cubicBezTo>
                      <a:pt x="356565" y="292047"/>
                      <a:pt x="357568" y="304239"/>
                      <a:pt x="358201" y="316452"/>
                    </a:cubicBezTo>
                    <a:cubicBezTo>
                      <a:pt x="375780" y="271392"/>
                      <a:pt x="382977" y="225961"/>
                      <a:pt x="388059" y="177978"/>
                    </a:cubicBezTo>
                    <a:cubicBezTo>
                      <a:pt x="388277" y="175994"/>
                      <a:pt x="391396" y="176059"/>
                      <a:pt x="391571" y="178044"/>
                    </a:cubicBezTo>
                    <a:cubicBezTo>
                      <a:pt x="393272" y="197193"/>
                      <a:pt x="378375" y="323933"/>
                      <a:pt x="358615" y="326289"/>
                    </a:cubicBezTo>
                    <a:cubicBezTo>
                      <a:pt x="358986" y="336845"/>
                      <a:pt x="359139" y="347401"/>
                      <a:pt x="359008" y="357958"/>
                    </a:cubicBezTo>
                    <a:cubicBezTo>
                      <a:pt x="358397" y="409190"/>
                      <a:pt x="348779" y="460663"/>
                      <a:pt x="356369" y="511743"/>
                    </a:cubicBezTo>
                    <a:cubicBezTo>
                      <a:pt x="356478" y="512528"/>
                      <a:pt x="356390" y="513226"/>
                      <a:pt x="356172" y="513836"/>
                    </a:cubicBezTo>
                    <a:cubicBezTo>
                      <a:pt x="385638" y="594426"/>
                      <a:pt x="411898" y="676411"/>
                      <a:pt x="429782" y="759770"/>
                    </a:cubicBezTo>
                    <a:cubicBezTo>
                      <a:pt x="432639" y="773053"/>
                      <a:pt x="435148" y="786379"/>
                      <a:pt x="437394" y="799749"/>
                    </a:cubicBezTo>
                    <a:cubicBezTo>
                      <a:pt x="438506" y="769912"/>
                      <a:pt x="441146" y="740075"/>
                      <a:pt x="445399" y="710304"/>
                    </a:cubicBezTo>
                    <a:cubicBezTo>
                      <a:pt x="450873" y="672005"/>
                      <a:pt x="458681" y="633881"/>
                      <a:pt x="468278" y="596410"/>
                    </a:cubicBezTo>
                    <a:cubicBezTo>
                      <a:pt x="477852" y="559093"/>
                      <a:pt x="487885" y="519769"/>
                      <a:pt x="505552" y="485374"/>
                    </a:cubicBezTo>
                    <a:cubicBezTo>
                      <a:pt x="506751" y="483018"/>
                      <a:pt x="511026" y="483913"/>
                      <a:pt x="510285" y="486770"/>
                    </a:cubicBezTo>
                    <a:cubicBezTo>
                      <a:pt x="500819" y="524174"/>
                      <a:pt x="486729" y="560314"/>
                      <a:pt x="477285" y="597806"/>
                    </a:cubicBezTo>
                    <a:cubicBezTo>
                      <a:pt x="468103" y="634251"/>
                      <a:pt x="461255" y="671067"/>
                      <a:pt x="456435" y="708341"/>
                    </a:cubicBezTo>
                    <a:cubicBezTo>
                      <a:pt x="449586" y="761231"/>
                      <a:pt x="446315" y="814710"/>
                      <a:pt x="446315" y="868124"/>
                    </a:cubicBezTo>
                    <a:cubicBezTo>
                      <a:pt x="458398" y="997874"/>
                      <a:pt x="445028" y="1120819"/>
                      <a:pt x="403283" y="1246512"/>
                    </a:cubicBezTo>
                    <a:cubicBezTo>
                      <a:pt x="417634" y="1222107"/>
                      <a:pt x="432443" y="1198093"/>
                      <a:pt x="446947" y="1174538"/>
                    </a:cubicBezTo>
                    <a:cubicBezTo>
                      <a:pt x="457852" y="1156828"/>
                      <a:pt x="469128" y="1139423"/>
                      <a:pt x="480688" y="1122237"/>
                    </a:cubicBezTo>
                    <a:cubicBezTo>
                      <a:pt x="482825" y="1093185"/>
                      <a:pt x="483392" y="1064374"/>
                      <a:pt x="487558" y="1035453"/>
                    </a:cubicBezTo>
                    <a:cubicBezTo>
                      <a:pt x="488060" y="1031964"/>
                      <a:pt x="493425" y="1032792"/>
                      <a:pt x="492967" y="1036282"/>
                    </a:cubicBezTo>
                    <a:cubicBezTo>
                      <a:pt x="489696" y="1060906"/>
                      <a:pt x="486948" y="1086293"/>
                      <a:pt x="488125" y="1111245"/>
                    </a:cubicBezTo>
                    <a:cubicBezTo>
                      <a:pt x="491680" y="1106032"/>
                      <a:pt x="495257" y="1100819"/>
                      <a:pt x="498878" y="1095650"/>
                    </a:cubicBezTo>
                    <a:cubicBezTo>
                      <a:pt x="503043" y="1039924"/>
                      <a:pt x="507994" y="985137"/>
                      <a:pt x="519837" y="930349"/>
                    </a:cubicBezTo>
                    <a:cubicBezTo>
                      <a:pt x="520448" y="927470"/>
                      <a:pt x="524876" y="928103"/>
                      <a:pt x="524396" y="931047"/>
                    </a:cubicBezTo>
                    <a:cubicBezTo>
                      <a:pt x="516064" y="981473"/>
                      <a:pt x="508649" y="1032945"/>
                      <a:pt x="507035" y="1084200"/>
                    </a:cubicBezTo>
                    <a:cubicBezTo>
                      <a:pt x="510677" y="1079074"/>
                      <a:pt x="514297" y="1073927"/>
                      <a:pt x="518006" y="1068845"/>
                    </a:cubicBezTo>
                    <a:cubicBezTo>
                      <a:pt x="526599" y="1019248"/>
                      <a:pt x="538704" y="970109"/>
                      <a:pt x="555061" y="922519"/>
                    </a:cubicBezTo>
                    <a:cubicBezTo>
                      <a:pt x="555716" y="920600"/>
                      <a:pt x="559030" y="921538"/>
                      <a:pt x="558529" y="923544"/>
                    </a:cubicBezTo>
                    <a:cubicBezTo>
                      <a:pt x="547820" y="966511"/>
                      <a:pt x="538071" y="1009521"/>
                      <a:pt x="529696" y="1052945"/>
                    </a:cubicBezTo>
                    <a:cubicBezTo>
                      <a:pt x="548344" y="1027842"/>
                      <a:pt x="567624" y="1003174"/>
                      <a:pt x="587471" y="978834"/>
                    </a:cubicBezTo>
                    <a:cubicBezTo>
                      <a:pt x="588955" y="977002"/>
                      <a:pt x="591703" y="979248"/>
                      <a:pt x="590307" y="981124"/>
                    </a:cubicBezTo>
                    <a:cubicBezTo>
                      <a:pt x="543894" y="1043829"/>
                      <a:pt x="500448" y="1109172"/>
                      <a:pt x="459270" y="1175432"/>
                    </a:cubicBezTo>
                    <a:cubicBezTo>
                      <a:pt x="438289" y="1209195"/>
                      <a:pt x="418223" y="1243503"/>
                      <a:pt x="399095" y="1278334"/>
                    </a:cubicBezTo>
                    <a:cubicBezTo>
                      <a:pt x="384547" y="1304833"/>
                      <a:pt x="371483" y="1332293"/>
                      <a:pt x="357328" y="1359054"/>
                    </a:cubicBezTo>
                    <a:cubicBezTo>
                      <a:pt x="340709" y="1392969"/>
                      <a:pt x="321908" y="1425924"/>
                      <a:pt x="300905" y="1457659"/>
                    </a:cubicBezTo>
                    <a:cubicBezTo>
                      <a:pt x="221952" y="1576961"/>
                      <a:pt x="114884" y="1673145"/>
                      <a:pt x="9474" y="1768369"/>
                    </a:cubicBezTo>
                    <a:cubicBezTo>
                      <a:pt x="3564" y="1773713"/>
                      <a:pt x="-3699" y="1763702"/>
                      <a:pt x="2168" y="1758402"/>
                    </a:cubicBezTo>
                    <a:cubicBezTo>
                      <a:pt x="95189" y="1674388"/>
                      <a:pt x="188908" y="1589110"/>
                      <a:pt x="263696" y="1487866"/>
                    </a:cubicBezTo>
                    <a:cubicBezTo>
                      <a:pt x="285616" y="1458182"/>
                      <a:pt x="305616" y="1427080"/>
                      <a:pt x="323631" y="1394888"/>
                    </a:cubicBezTo>
                    <a:cubicBezTo>
                      <a:pt x="350807" y="1311224"/>
                      <a:pt x="356042" y="1223939"/>
                      <a:pt x="341298" y="1136108"/>
                    </a:cubicBezTo>
                    <a:cubicBezTo>
                      <a:pt x="325332" y="1041037"/>
                      <a:pt x="288713" y="951483"/>
                      <a:pt x="249454" y="863980"/>
                    </a:cubicBezTo>
                    <a:cubicBezTo>
                      <a:pt x="248102" y="860949"/>
                      <a:pt x="252704" y="859269"/>
                      <a:pt x="254165" y="862104"/>
                    </a:cubicBezTo>
                    <a:cubicBezTo>
                      <a:pt x="328255" y="1006249"/>
                      <a:pt x="389106" y="1189304"/>
                      <a:pt x="346161" y="1352009"/>
                    </a:cubicBezTo>
                    <a:cubicBezTo>
                      <a:pt x="376652" y="1289871"/>
                      <a:pt x="400033" y="1224200"/>
                      <a:pt x="415649" y="1156785"/>
                    </a:cubicBezTo>
                    <a:cubicBezTo>
                      <a:pt x="445268" y="1028954"/>
                      <a:pt x="455976" y="886488"/>
                      <a:pt x="378026" y="772791"/>
                    </a:cubicBezTo>
                    <a:cubicBezTo>
                      <a:pt x="333991" y="708560"/>
                      <a:pt x="273925" y="656607"/>
                      <a:pt x="224350" y="596934"/>
                    </a:cubicBezTo>
                    <a:cubicBezTo>
                      <a:pt x="221973" y="594077"/>
                      <a:pt x="226335" y="589846"/>
                      <a:pt x="229105" y="592397"/>
                    </a:cubicBezTo>
                    <a:cubicBezTo>
                      <a:pt x="232093" y="595167"/>
                      <a:pt x="234972" y="598046"/>
                      <a:pt x="237916" y="600882"/>
                    </a:cubicBezTo>
                    <a:cubicBezTo>
                      <a:pt x="224765" y="571154"/>
                      <a:pt x="212878" y="541012"/>
                      <a:pt x="198789" y="511568"/>
                    </a:cubicBezTo>
                    <a:cubicBezTo>
                      <a:pt x="197328" y="508515"/>
                      <a:pt x="202235" y="505745"/>
                      <a:pt x="204023" y="508667"/>
                    </a:cubicBezTo>
                    <a:cubicBezTo>
                      <a:pt x="222693" y="539224"/>
                      <a:pt x="239945" y="575189"/>
                      <a:pt x="247687" y="610304"/>
                    </a:cubicBezTo>
                    <a:cubicBezTo>
                      <a:pt x="253751" y="616367"/>
                      <a:pt x="259727" y="622517"/>
                      <a:pt x="265659" y="628733"/>
                    </a:cubicBezTo>
                    <a:cubicBezTo>
                      <a:pt x="251897" y="588275"/>
                      <a:pt x="234710" y="550521"/>
                      <a:pt x="211439" y="514294"/>
                    </a:cubicBezTo>
                    <a:cubicBezTo>
                      <a:pt x="209323" y="511001"/>
                      <a:pt x="214143" y="507381"/>
                      <a:pt x="216390" y="510674"/>
                    </a:cubicBezTo>
                    <a:cubicBezTo>
                      <a:pt x="242213" y="548559"/>
                      <a:pt x="262148" y="591459"/>
                      <a:pt x="272617" y="636149"/>
                    </a:cubicBezTo>
                    <a:cubicBezTo>
                      <a:pt x="281232" y="645353"/>
                      <a:pt x="289760" y="654644"/>
                      <a:pt x="298244" y="664001"/>
                    </a:cubicBezTo>
                    <a:cubicBezTo>
                      <a:pt x="282170" y="615233"/>
                      <a:pt x="260643" y="565680"/>
                      <a:pt x="230893" y="523956"/>
                    </a:cubicBezTo>
                    <a:cubicBezTo>
                      <a:pt x="228647" y="520816"/>
                      <a:pt x="233707" y="517195"/>
                      <a:pt x="235692" y="520445"/>
                    </a:cubicBezTo>
                    <a:cubicBezTo>
                      <a:pt x="265049" y="568580"/>
                      <a:pt x="289542" y="615996"/>
                      <a:pt x="304372" y="670762"/>
                    </a:cubicBezTo>
                    <a:cubicBezTo>
                      <a:pt x="308233" y="675037"/>
                      <a:pt x="312093" y="679312"/>
                      <a:pt x="315954" y="683586"/>
                    </a:cubicBezTo>
                    <a:cubicBezTo>
                      <a:pt x="328059" y="696978"/>
                      <a:pt x="340164" y="710479"/>
                      <a:pt x="351745" y="724394"/>
                    </a:cubicBezTo>
                    <a:cubicBezTo>
                      <a:pt x="337764" y="675647"/>
                      <a:pt x="323195" y="629344"/>
                      <a:pt x="297895" y="584546"/>
                    </a:cubicBezTo>
                    <a:cubicBezTo>
                      <a:pt x="295888" y="580991"/>
                      <a:pt x="301058" y="577152"/>
                      <a:pt x="303064" y="580750"/>
                    </a:cubicBezTo>
                    <a:cubicBezTo>
                      <a:pt x="328931" y="626814"/>
                      <a:pt x="351789" y="679377"/>
                      <a:pt x="358223" y="732354"/>
                    </a:cubicBezTo>
                    <a:cubicBezTo>
                      <a:pt x="361014" y="735822"/>
                      <a:pt x="363828" y="739268"/>
                      <a:pt x="366532" y="742802"/>
                    </a:cubicBezTo>
                    <a:cubicBezTo>
                      <a:pt x="357241" y="690566"/>
                      <a:pt x="343173" y="642627"/>
                      <a:pt x="319575" y="594687"/>
                    </a:cubicBezTo>
                    <a:cubicBezTo>
                      <a:pt x="318135" y="591787"/>
                      <a:pt x="322890" y="589104"/>
                      <a:pt x="324569" y="591939"/>
                    </a:cubicBezTo>
                    <a:cubicBezTo>
                      <a:pt x="351963" y="638221"/>
                      <a:pt x="370894" y="693837"/>
                      <a:pt x="373926" y="747753"/>
                    </a:cubicBezTo>
                    <a:cubicBezTo>
                      <a:pt x="374013" y="749149"/>
                      <a:pt x="373359" y="750108"/>
                      <a:pt x="372465" y="750675"/>
                    </a:cubicBezTo>
                    <a:cubicBezTo>
                      <a:pt x="378615" y="759072"/>
                      <a:pt x="384482" y="767687"/>
                      <a:pt x="389913" y="776564"/>
                    </a:cubicBezTo>
                    <a:cubicBezTo>
                      <a:pt x="412727" y="813925"/>
                      <a:pt x="427427" y="855998"/>
                      <a:pt x="437307" y="899117"/>
                    </a:cubicBezTo>
                    <a:cubicBezTo>
                      <a:pt x="435213" y="864482"/>
                      <a:pt x="431156" y="829912"/>
                      <a:pt x="424984" y="795626"/>
                    </a:cubicBezTo>
                    <a:cubicBezTo>
                      <a:pt x="402192" y="668864"/>
                      <a:pt x="356020" y="547054"/>
                      <a:pt x="310829" y="426878"/>
                    </a:cubicBezTo>
                    <a:cubicBezTo>
                      <a:pt x="310545" y="426093"/>
                      <a:pt x="310218" y="425308"/>
                      <a:pt x="309934" y="424523"/>
                    </a:cubicBezTo>
                    <a:cubicBezTo>
                      <a:pt x="280338" y="392505"/>
                      <a:pt x="250109" y="361993"/>
                      <a:pt x="215146" y="335297"/>
                    </a:cubicBezTo>
                    <a:cubicBezTo>
                      <a:pt x="194928" y="319855"/>
                      <a:pt x="173903" y="305460"/>
                      <a:pt x="152005" y="292483"/>
                    </a:cubicBezTo>
                    <a:cubicBezTo>
                      <a:pt x="130675" y="279833"/>
                      <a:pt x="107577" y="270280"/>
                      <a:pt x="86509" y="257346"/>
                    </a:cubicBezTo>
                    <a:cubicBezTo>
                      <a:pt x="82561" y="254925"/>
                      <a:pt x="84982" y="249429"/>
                      <a:pt x="89453" y="250781"/>
                    </a:cubicBezTo>
                    <a:cubicBezTo>
                      <a:pt x="136280" y="264980"/>
                      <a:pt x="182671" y="298415"/>
                      <a:pt x="220686" y="328448"/>
                    </a:cubicBezTo>
                    <a:cubicBezTo>
                      <a:pt x="249847" y="351502"/>
                      <a:pt x="278353" y="377456"/>
                      <a:pt x="302868" y="406180"/>
                    </a:cubicBezTo>
                    <a:cubicBezTo>
                      <a:pt x="279269" y="345896"/>
                      <a:pt x="252246" y="287815"/>
                      <a:pt x="218418" y="232264"/>
                    </a:cubicBezTo>
                    <a:cubicBezTo>
                      <a:pt x="198156" y="198960"/>
                      <a:pt x="176847" y="166332"/>
                      <a:pt x="157982" y="132395"/>
                    </a:cubicBezTo>
                    <a:cubicBezTo>
                      <a:pt x="141144" y="124892"/>
                      <a:pt x="80380" y="87705"/>
                      <a:pt x="63564" y="65371"/>
                    </a:cubicBezTo>
                    <a:cubicBezTo>
                      <a:pt x="54796" y="53725"/>
                      <a:pt x="64851" y="62471"/>
                      <a:pt x="70740" y="67618"/>
                    </a:cubicBezTo>
                    <a:cubicBezTo>
                      <a:pt x="96694" y="90388"/>
                      <a:pt x="137065" y="110890"/>
                      <a:pt x="150893" y="119461"/>
                    </a:cubicBezTo>
                    <a:lnTo>
                      <a:pt x="150893" y="119461"/>
                    </a:lnTo>
                    <a:close/>
                  </a:path>
                </a:pathLst>
              </a:custGeom>
              <a:solidFill>
                <a:srgbClr val="56AA4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9ABD8DB2-31CB-46CE-87C9-FAA993876F61}"/>
                </a:ext>
              </a:extLst>
            </p:cNvPr>
            <p:cNvSpPr/>
            <p:nvPr/>
          </p:nvSpPr>
          <p:spPr>
            <a:xfrm>
              <a:off x="8892529" y="6310462"/>
              <a:ext cx="293445" cy="519289"/>
            </a:xfrm>
            <a:custGeom>
              <a:avLst/>
              <a:gdLst>
                <a:gd name="connsiteX0" fmla="*/ 11324 w 293445"/>
                <a:gd name="connsiteY0" fmla="*/ 516276 h 519289"/>
                <a:gd name="connsiteX1" fmla="*/ 7420 w 293445"/>
                <a:gd name="connsiteY1" fmla="*/ 178062 h 519289"/>
                <a:gd name="connsiteX2" fmla="*/ 10365 w 293445"/>
                <a:gd name="connsiteY2" fmla="*/ 178280 h 519289"/>
                <a:gd name="connsiteX3" fmla="*/ 12110 w 293445"/>
                <a:gd name="connsiteY3" fmla="*/ 345391 h 519289"/>
                <a:gd name="connsiteX4" fmla="*/ 55927 w 293445"/>
                <a:gd name="connsiteY4" fmla="*/ 211934 h 519289"/>
                <a:gd name="connsiteX5" fmla="*/ 291937 w 293445"/>
                <a:gd name="connsiteY5" fmla="*/ 46 h 519289"/>
                <a:gd name="connsiteX6" fmla="*/ 292438 w 293445"/>
                <a:gd name="connsiteY6" fmla="*/ 2663 h 519289"/>
                <a:gd name="connsiteX7" fmla="*/ 63321 w 293445"/>
                <a:gd name="connsiteY7" fmla="*/ 230407 h 519289"/>
                <a:gd name="connsiteX8" fmla="*/ 58283 w 293445"/>
                <a:gd name="connsiteY8" fmla="*/ 242294 h 519289"/>
                <a:gd name="connsiteX9" fmla="*/ 69646 w 293445"/>
                <a:gd name="connsiteY9" fmla="*/ 229207 h 519289"/>
                <a:gd name="connsiteX10" fmla="*/ 127400 w 293445"/>
                <a:gd name="connsiteY10" fmla="*/ 191737 h 519289"/>
                <a:gd name="connsiteX11" fmla="*/ 128708 w 293445"/>
                <a:gd name="connsiteY11" fmla="*/ 193722 h 519289"/>
                <a:gd name="connsiteX12" fmla="*/ 74378 w 293445"/>
                <a:gd name="connsiteY12" fmla="*/ 237953 h 519289"/>
                <a:gd name="connsiteX13" fmla="*/ 22535 w 293445"/>
                <a:gd name="connsiteY13" fmla="*/ 370953 h 519289"/>
                <a:gd name="connsiteX14" fmla="*/ 18980 w 293445"/>
                <a:gd name="connsiteY14" fmla="*/ 515839 h 519289"/>
                <a:gd name="connsiteX15" fmla="*/ 11324 w 293445"/>
                <a:gd name="connsiteY15" fmla="*/ 516276 h 519289"/>
                <a:gd name="connsiteX16" fmla="*/ 11324 w 293445"/>
                <a:gd name="connsiteY16" fmla="*/ 516276 h 51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3445" h="519289">
                  <a:moveTo>
                    <a:pt x="11324" y="516276"/>
                  </a:moveTo>
                  <a:cubicBezTo>
                    <a:pt x="-3571" y="458413"/>
                    <a:pt x="-2591" y="234944"/>
                    <a:pt x="7420" y="178062"/>
                  </a:cubicBezTo>
                  <a:cubicBezTo>
                    <a:pt x="7748" y="176208"/>
                    <a:pt x="10343" y="176361"/>
                    <a:pt x="10365" y="178280"/>
                  </a:cubicBezTo>
                  <a:cubicBezTo>
                    <a:pt x="10889" y="234551"/>
                    <a:pt x="6069" y="289906"/>
                    <a:pt x="12110" y="345391"/>
                  </a:cubicBezTo>
                  <a:cubicBezTo>
                    <a:pt x="20681" y="299197"/>
                    <a:pt x="35359" y="254158"/>
                    <a:pt x="55927" y="211934"/>
                  </a:cubicBezTo>
                  <a:cubicBezTo>
                    <a:pt x="104018" y="113242"/>
                    <a:pt x="182514" y="26545"/>
                    <a:pt x="291937" y="46"/>
                  </a:cubicBezTo>
                  <a:cubicBezTo>
                    <a:pt x="293639" y="-369"/>
                    <a:pt x="294031" y="2161"/>
                    <a:pt x="292438" y="2663"/>
                  </a:cubicBezTo>
                  <a:cubicBezTo>
                    <a:pt x="186658" y="36229"/>
                    <a:pt x="106963" y="131998"/>
                    <a:pt x="63321" y="230407"/>
                  </a:cubicBezTo>
                  <a:cubicBezTo>
                    <a:pt x="61575" y="234333"/>
                    <a:pt x="59940" y="238324"/>
                    <a:pt x="58283" y="242294"/>
                  </a:cubicBezTo>
                  <a:cubicBezTo>
                    <a:pt x="62230" y="237539"/>
                    <a:pt x="66243" y="233090"/>
                    <a:pt x="69646" y="229207"/>
                  </a:cubicBezTo>
                  <a:cubicBezTo>
                    <a:pt x="84738" y="212021"/>
                    <a:pt x="106440" y="200200"/>
                    <a:pt x="127400" y="191737"/>
                  </a:cubicBezTo>
                  <a:cubicBezTo>
                    <a:pt x="128621" y="191257"/>
                    <a:pt x="129777" y="192784"/>
                    <a:pt x="128708" y="193722"/>
                  </a:cubicBezTo>
                  <a:cubicBezTo>
                    <a:pt x="110998" y="209360"/>
                    <a:pt x="89319" y="219153"/>
                    <a:pt x="74378" y="237953"/>
                  </a:cubicBezTo>
                  <a:cubicBezTo>
                    <a:pt x="39242" y="282185"/>
                    <a:pt x="30714" y="314769"/>
                    <a:pt x="22535" y="370953"/>
                  </a:cubicBezTo>
                  <a:cubicBezTo>
                    <a:pt x="15425" y="419677"/>
                    <a:pt x="18064" y="466962"/>
                    <a:pt x="18980" y="515839"/>
                  </a:cubicBezTo>
                  <a:cubicBezTo>
                    <a:pt x="19089" y="520441"/>
                    <a:pt x="12371" y="520289"/>
                    <a:pt x="11324" y="516276"/>
                  </a:cubicBezTo>
                  <a:lnTo>
                    <a:pt x="11324" y="516276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FE31107-F549-45F4-8AB8-147355E8B5AD}"/>
                </a:ext>
              </a:extLst>
            </p:cNvPr>
            <p:cNvSpPr/>
            <p:nvPr/>
          </p:nvSpPr>
          <p:spPr>
            <a:xfrm>
              <a:off x="9126728" y="6229587"/>
              <a:ext cx="155430" cy="160484"/>
            </a:xfrm>
            <a:custGeom>
              <a:avLst/>
              <a:gdLst>
                <a:gd name="connsiteX0" fmla="*/ 12372 w 155430"/>
                <a:gd name="connsiteY0" fmla="*/ 26547 h 160484"/>
                <a:gd name="connsiteX1" fmla="*/ 17061 w 155430"/>
                <a:gd name="connsiteY1" fmla="*/ 76754 h 160484"/>
                <a:gd name="connsiteX2" fmla="*/ 10845 w 155430"/>
                <a:gd name="connsiteY2" fmla="*/ 81400 h 160484"/>
                <a:gd name="connsiteX3" fmla="*/ 2579 w 155430"/>
                <a:gd name="connsiteY3" fmla="*/ 116536 h 160484"/>
                <a:gd name="connsiteX4" fmla="*/ 38980 w 155430"/>
                <a:gd name="connsiteY4" fmla="*/ 135206 h 160484"/>
                <a:gd name="connsiteX5" fmla="*/ 49733 w 155430"/>
                <a:gd name="connsiteY5" fmla="*/ 133265 h 160484"/>
                <a:gd name="connsiteX6" fmla="*/ 55731 w 155430"/>
                <a:gd name="connsiteY6" fmla="*/ 146460 h 160484"/>
                <a:gd name="connsiteX7" fmla="*/ 89494 w 155430"/>
                <a:gd name="connsiteY7" fmla="*/ 159219 h 160484"/>
                <a:gd name="connsiteX8" fmla="*/ 112721 w 155430"/>
                <a:gd name="connsiteY8" fmla="*/ 125544 h 160484"/>
                <a:gd name="connsiteX9" fmla="*/ 112744 w 155430"/>
                <a:gd name="connsiteY9" fmla="*/ 125130 h 160484"/>
                <a:gd name="connsiteX10" fmla="*/ 121555 w 155430"/>
                <a:gd name="connsiteY10" fmla="*/ 124650 h 160484"/>
                <a:gd name="connsiteX11" fmla="*/ 155164 w 155430"/>
                <a:gd name="connsiteY11" fmla="*/ 81662 h 160484"/>
                <a:gd name="connsiteX12" fmla="*/ 123016 w 155430"/>
                <a:gd name="connsiteY12" fmla="*/ 52370 h 160484"/>
                <a:gd name="connsiteX13" fmla="*/ 124913 w 155430"/>
                <a:gd name="connsiteY13" fmla="*/ 40418 h 160484"/>
                <a:gd name="connsiteX14" fmla="*/ 88228 w 155430"/>
                <a:gd name="connsiteY14" fmla="*/ 25 h 160484"/>
                <a:gd name="connsiteX15" fmla="*/ 57606 w 155430"/>
                <a:gd name="connsiteY15" fmla="*/ 17997 h 160484"/>
                <a:gd name="connsiteX16" fmla="*/ 12372 w 155430"/>
                <a:gd name="connsiteY16" fmla="*/ 26547 h 160484"/>
                <a:gd name="connsiteX17" fmla="*/ 12372 w 155430"/>
                <a:gd name="connsiteY17" fmla="*/ 26547 h 16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430" h="160484">
                  <a:moveTo>
                    <a:pt x="12372" y="26547"/>
                  </a:moveTo>
                  <a:cubicBezTo>
                    <a:pt x="-1500" y="42446"/>
                    <a:pt x="3931" y="63188"/>
                    <a:pt x="17061" y="76754"/>
                  </a:cubicBezTo>
                  <a:cubicBezTo>
                    <a:pt x="14837" y="78106"/>
                    <a:pt x="12743" y="79655"/>
                    <a:pt x="10845" y="81400"/>
                  </a:cubicBezTo>
                  <a:cubicBezTo>
                    <a:pt x="1097" y="90408"/>
                    <a:pt x="-3136" y="104061"/>
                    <a:pt x="2579" y="116536"/>
                  </a:cubicBezTo>
                  <a:cubicBezTo>
                    <a:pt x="8970" y="130473"/>
                    <a:pt x="24585" y="136340"/>
                    <a:pt x="38980" y="135206"/>
                  </a:cubicBezTo>
                  <a:cubicBezTo>
                    <a:pt x="42493" y="134922"/>
                    <a:pt x="46112" y="134268"/>
                    <a:pt x="49733" y="133265"/>
                  </a:cubicBezTo>
                  <a:cubicBezTo>
                    <a:pt x="50955" y="138020"/>
                    <a:pt x="52961" y="142534"/>
                    <a:pt x="55731" y="146460"/>
                  </a:cubicBezTo>
                  <a:cubicBezTo>
                    <a:pt x="63408" y="157278"/>
                    <a:pt x="76407" y="163254"/>
                    <a:pt x="89494" y="159219"/>
                  </a:cubicBezTo>
                  <a:cubicBezTo>
                    <a:pt x="104151" y="154705"/>
                    <a:pt x="111958" y="139983"/>
                    <a:pt x="112721" y="125544"/>
                  </a:cubicBezTo>
                  <a:lnTo>
                    <a:pt x="112744" y="125130"/>
                  </a:lnTo>
                  <a:cubicBezTo>
                    <a:pt x="115601" y="125304"/>
                    <a:pt x="118545" y="125151"/>
                    <a:pt x="121555" y="124650"/>
                  </a:cubicBezTo>
                  <a:cubicBezTo>
                    <a:pt x="140683" y="121444"/>
                    <a:pt x="157782" y="101378"/>
                    <a:pt x="155164" y="81662"/>
                  </a:cubicBezTo>
                  <a:cubicBezTo>
                    <a:pt x="152809" y="63952"/>
                    <a:pt x="138719" y="54355"/>
                    <a:pt x="123016" y="52370"/>
                  </a:cubicBezTo>
                  <a:cubicBezTo>
                    <a:pt x="124215" y="48641"/>
                    <a:pt x="124892" y="44671"/>
                    <a:pt x="124913" y="40418"/>
                  </a:cubicBezTo>
                  <a:cubicBezTo>
                    <a:pt x="125000" y="21029"/>
                    <a:pt x="108097" y="767"/>
                    <a:pt x="88228" y="25"/>
                  </a:cubicBezTo>
                  <a:cubicBezTo>
                    <a:pt x="73987" y="-498"/>
                    <a:pt x="63583" y="7179"/>
                    <a:pt x="57606" y="17997"/>
                  </a:cubicBezTo>
                  <a:cubicBezTo>
                    <a:pt x="42579" y="11803"/>
                    <a:pt x="23037" y="14311"/>
                    <a:pt x="12372" y="26547"/>
                  </a:cubicBezTo>
                  <a:lnTo>
                    <a:pt x="12372" y="2654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E1FE675F-F2C1-4EFA-BBF2-A8EED8B977E0}"/>
                </a:ext>
              </a:extLst>
            </p:cNvPr>
            <p:cNvSpPr/>
            <p:nvPr/>
          </p:nvSpPr>
          <p:spPr>
            <a:xfrm>
              <a:off x="9158138" y="6257557"/>
              <a:ext cx="102624" cy="105963"/>
            </a:xfrm>
            <a:custGeom>
              <a:avLst/>
              <a:gdLst>
                <a:gd name="connsiteX0" fmla="*/ 8159 w 102624"/>
                <a:gd name="connsiteY0" fmla="*/ 17509 h 105963"/>
                <a:gd name="connsiteX1" fmla="*/ 11256 w 102624"/>
                <a:gd name="connsiteY1" fmla="*/ 50661 h 105963"/>
                <a:gd name="connsiteX2" fmla="*/ 7156 w 102624"/>
                <a:gd name="connsiteY2" fmla="*/ 53736 h 105963"/>
                <a:gd name="connsiteX3" fmla="*/ 1703 w 102624"/>
                <a:gd name="connsiteY3" fmla="*/ 76942 h 105963"/>
                <a:gd name="connsiteX4" fmla="*/ 25738 w 102624"/>
                <a:gd name="connsiteY4" fmla="*/ 89265 h 105963"/>
                <a:gd name="connsiteX5" fmla="*/ 32849 w 102624"/>
                <a:gd name="connsiteY5" fmla="*/ 87978 h 105963"/>
                <a:gd name="connsiteX6" fmla="*/ 36818 w 102624"/>
                <a:gd name="connsiteY6" fmla="*/ 96702 h 105963"/>
                <a:gd name="connsiteX7" fmla="*/ 59109 w 102624"/>
                <a:gd name="connsiteY7" fmla="*/ 105121 h 105963"/>
                <a:gd name="connsiteX8" fmla="*/ 74441 w 102624"/>
                <a:gd name="connsiteY8" fmla="*/ 82896 h 105963"/>
                <a:gd name="connsiteX9" fmla="*/ 74441 w 102624"/>
                <a:gd name="connsiteY9" fmla="*/ 82634 h 105963"/>
                <a:gd name="connsiteX10" fmla="*/ 80264 w 102624"/>
                <a:gd name="connsiteY10" fmla="*/ 82329 h 105963"/>
                <a:gd name="connsiteX11" fmla="*/ 102445 w 102624"/>
                <a:gd name="connsiteY11" fmla="*/ 53932 h 105963"/>
                <a:gd name="connsiteX12" fmla="*/ 81224 w 102624"/>
                <a:gd name="connsiteY12" fmla="*/ 34586 h 105963"/>
                <a:gd name="connsiteX13" fmla="*/ 82468 w 102624"/>
                <a:gd name="connsiteY13" fmla="*/ 26691 h 105963"/>
                <a:gd name="connsiteX14" fmla="*/ 58236 w 102624"/>
                <a:gd name="connsiteY14" fmla="*/ 17 h 105963"/>
                <a:gd name="connsiteX15" fmla="*/ 38017 w 102624"/>
                <a:gd name="connsiteY15" fmla="*/ 11882 h 105963"/>
                <a:gd name="connsiteX16" fmla="*/ 8159 w 102624"/>
                <a:gd name="connsiteY16" fmla="*/ 17509 h 105963"/>
                <a:gd name="connsiteX17" fmla="*/ 8159 w 102624"/>
                <a:gd name="connsiteY17" fmla="*/ 17509 h 10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624" h="105963">
                  <a:moveTo>
                    <a:pt x="8159" y="17509"/>
                  </a:moveTo>
                  <a:cubicBezTo>
                    <a:pt x="-1001" y="28021"/>
                    <a:pt x="2576" y="41697"/>
                    <a:pt x="11256" y="50661"/>
                  </a:cubicBezTo>
                  <a:cubicBezTo>
                    <a:pt x="9774" y="51555"/>
                    <a:pt x="8400" y="52580"/>
                    <a:pt x="7156" y="53736"/>
                  </a:cubicBezTo>
                  <a:cubicBezTo>
                    <a:pt x="723" y="59668"/>
                    <a:pt x="-2070" y="68698"/>
                    <a:pt x="1703" y="76942"/>
                  </a:cubicBezTo>
                  <a:cubicBezTo>
                    <a:pt x="5913" y="86146"/>
                    <a:pt x="16229" y="90006"/>
                    <a:pt x="25738" y="89265"/>
                  </a:cubicBezTo>
                  <a:cubicBezTo>
                    <a:pt x="28050" y="89090"/>
                    <a:pt x="30450" y="88654"/>
                    <a:pt x="32849" y="87978"/>
                  </a:cubicBezTo>
                  <a:cubicBezTo>
                    <a:pt x="33655" y="91119"/>
                    <a:pt x="34987" y="94107"/>
                    <a:pt x="36818" y="96702"/>
                  </a:cubicBezTo>
                  <a:cubicBezTo>
                    <a:pt x="41878" y="103834"/>
                    <a:pt x="50471" y="107804"/>
                    <a:pt x="59109" y="105121"/>
                  </a:cubicBezTo>
                  <a:cubicBezTo>
                    <a:pt x="68770" y="102133"/>
                    <a:pt x="73940" y="92406"/>
                    <a:pt x="74441" y="82896"/>
                  </a:cubicBezTo>
                  <a:lnTo>
                    <a:pt x="74441" y="82634"/>
                  </a:lnTo>
                  <a:cubicBezTo>
                    <a:pt x="76339" y="82744"/>
                    <a:pt x="78258" y="82656"/>
                    <a:pt x="80264" y="82329"/>
                  </a:cubicBezTo>
                  <a:cubicBezTo>
                    <a:pt x="92893" y="80213"/>
                    <a:pt x="104191" y="66953"/>
                    <a:pt x="102445" y="53932"/>
                  </a:cubicBezTo>
                  <a:cubicBezTo>
                    <a:pt x="100897" y="42242"/>
                    <a:pt x="91584" y="35895"/>
                    <a:pt x="81224" y="34586"/>
                  </a:cubicBezTo>
                  <a:cubicBezTo>
                    <a:pt x="82010" y="32122"/>
                    <a:pt x="82468" y="29483"/>
                    <a:pt x="82468" y="26691"/>
                  </a:cubicBezTo>
                  <a:cubicBezTo>
                    <a:pt x="82511" y="13888"/>
                    <a:pt x="71366" y="497"/>
                    <a:pt x="58236" y="17"/>
                  </a:cubicBezTo>
                  <a:cubicBezTo>
                    <a:pt x="48835" y="-332"/>
                    <a:pt x="41965" y="4750"/>
                    <a:pt x="38017" y="11882"/>
                  </a:cubicBezTo>
                  <a:cubicBezTo>
                    <a:pt x="28115" y="7781"/>
                    <a:pt x="15204" y="9439"/>
                    <a:pt x="8159" y="17509"/>
                  </a:cubicBezTo>
                  <a:lnTo>
                    <a:pt x="8159" y="1750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0352A1E-B76D-47C9-83E9-19E9434B7B46}"/>
                </a:ext>
              </a:extLst>
            </p:cNvPr>
            <p:cNvSpPr/>
            <p:nvPr/>
          </p:nvSpPr>
          <p:spPr>
            <a:xfrm>
              <a:off x="8978903" y="6375683"/>
              <a:ext cx="201593" cy="199294"/>
            </a:xfrm>
            <a:custGeom>
              <a:avLst/>
              <a:gdLst>
                <a:gd name="connsiteX0" fmla="*/ 414 w 201593"/>
                <a:gd name="connsiteY0" fmla="*/ 121020 h 199294"/>
                <a:gd name="connsiteX1" fmla="*/ 39194 w 201593"/>
                <a:gd name="connsiteY1" fmla="*/ 81718 h 199294"/>
                <a:gd name="connsiteX2" fmla="*/ 37361 w 201593"/>
                <a:gd name="connsiteY2" fmla="*/ 79580 h 199294"/>
                <a:gd name="connsiteX3" fmla="*/ 44384 w 201593"/>
                <a:gd name="connsiteY3" fmla="*/ 6559 h 199294"/>
                <a:gd name="connsiteX4" fmla="*/ 102792 w 201593"/>
                <a:gd name="connsiteY4" fmla="*/ 30332 h 199294"/>
                <a:gd name="connsiteX5" fmla="*/ 113851 w 201593"/>
                <a:gd name="connsiteY5" fmla="*/ 13211 h 199294"/>
                <a:gd name="connsiteX6" fmla="*/ 163011 w 201593"/>
                <a:gd name="connsiteY6" fmla="*/ 6014 h 199294"/>
                <a:gd name="connsiteX7" fmla="*/ 163840 w 201593"/>
                <a:gd name="connsiteY7" fmla="*/ 74956 h 199294"/>
                <a:gd name="connsiteX8" fmla="*/ 201223 w 201593"/>
                <a:gd name="connsiteY8" fmla="*/ 124139 h 199294"/>
                <a:gd name="connsiteX9" fmla="*/ 163730 w 201593"/>
                <a:gd name="connsiteY9" fmla="*/ 161304 h 199294"/>
                <a:gd name="connsiteX10" fmla="*/ 129466 w 201593"/>
                <a:gd name="connsiteY10" fmla="*/ 155415 h 199294"/>
                <a:gd name="connsiteX11" fmla="*/ 119237 w 201593"/>
                <a:gd name="connsiteY11" fmla="*/ 186255 h 199294"/>
                <a:gd name="connsiteX12" fmla="*/ 52890 w 201593"/>
                <a:gd name="connsiteY12" fmla="*/ 172427 h 199294"/>
                <a:gd name="connsiteX13" fmla="*/ 47198 w 201593"/>
                <a:gd name="connsiteY13" fmla="*/ 151903 h 199294"/>
                <a:gd name="connsiteX14" fmla="*/ 38801 w 201593"/>
                <a:gd name="connsiteY14" fmla="*/ 151795 h 199294"/>
                <a:gd name="connsiteX15" fmla="*/ 414 w 201593"/>
                <a:gd name="connsiteY15" fmla="*/ 121020 h 199294"/>
                <a:gd name="connsiteX16" fmla="*/ 414 w 201593"/>
                <a:gd name="connsiteY16" fmla="*/ 121020 h 199294"/>
                <a:gd name="connsiteX17" fmla="*/ 86762 w 201593"/>
                <a:gd name="connsiteY17" fmla="*/ 94215 h 199294"/>
                <a:gd name="connsiteX18" fmla="*/ 89117 w 201593"/>
                <a:gd name="connsiteY18" fmla="*/ 98076 h 199294"/>
                <a:gd name="connsiteX19" fmla="*/ 93370 w 201593"/>
                <a:gd name="connsiteY19" fmla="*/ 89744 h 199294"/>
                <a:gd name="connsiteX20" fmla="*/ 92803 w 201593"/>
                <a:gd name="connsiteY20" fmla="*/ 90049 h 199294"/>
                <a:gd name="connsiteX21" fmla="*/ 86762 w 201593"/>
                <a:gd name="connsiteY21" fmla="*/ 94215 h 199294"/>
                <a:gd name="connsiteX22" fmla="*/ 86762 w 201593"/>
                <a:gd name="connsiteY22" fmla="*/ 94215 h 199294"/>
                <a:gd name="connsiteX23" fmla="*/ 101899 w 201593"/>
                <a:gd name="connsiteY23" fmla="*/ 82067 h 199294"/>
                <a:gd name="connsiteX24" fmla="*/ 105715 w 201593"/>
                <a:gd name="connsiteY24" fmla="*/ 79820 h 199294"/>
                <a:gd name="connsiteX25" fmla="*/ 104515 w 201593"/>
                <a:gd name="connsiteY25" fmla="*/ 77486 h 199294"/>
                <a:gd name="connsiteX26" fmla="*/ 101899 w 201593"/>
                <a:gd name="connsiteY26" fmla="*/ 82067 h 199294"/>
                <a:gd name="connsiteX27" fmla="*/ 101899 w 201593"/>
                <a:gd name="connsiteY27" fmla="*/ 82067 h 19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593" h="199294">
                  <a:moveTo>
                    <a:pt x="414" y="121020"/>
                  </a:moveTo>
                  <a:cubicBezTo>
                    <a:pt x="-3206" y="98228"/>
                    <a:pt x="17492" y="83855"/>
                    <a:pt x="39194" y="81718"/>
                  </a:cubicBezTo>
                  <a:cubicBezTo>
                    <a:pt x="38539" y="81020"/>
                    <a:pt x="37929" y="80300"/>
                    <a:pt x="37361" y="79580"/>
                  </a:cubicBezTo>
                  <a:cubicBezTo>
                    <a:pt x="14089" y="53168"/>
                    <a:pt x="23664" y="14214"/>
                    <a:pt x="44384" y="6559"/>
                  </a:cubicBezTo>
                  <a:cubicBezTo>
                    <a:pt x="63926" y="-682"/>
                    <a:pt x="91385" y="7082"/>
                    <a:pt x="102792" y="30332"/>
                  </a:cubicBezTo>
                  <a:cubicBezTo>
                    <a:pt x="105366" y="23877"/>
                    <a:pt x="109118" y="18053"/>
                    <a:pt x="113851" y="13211"/>
                  </a:cubicBezTo>
                  <a:cubicBezTo>
                    <a:pt x="126021" y="823"/>
                    <a:pt x="146718" y="-5415"/>
                    <a:pt x="163011" y="6014"/>
                  </a:cubicBezTo>
                  <a:cubicBezTo>
                    <a:pt x="188834" y="24116"/>
                    <a:pt x="181244" y="54869"/>
                    <a:pt x="163840" y="74956"/>
                  </a:cubicBezTo>
                  <a:cubicBezTo>
                    <a:pt x="186391" y="81063"/>
                    <a:pt x="204429" y="96832"/>
                    <a:pt x="201223" y="124139"/>
                  </a:cubicBezTo>
                  <a:cubicBezTo>
                    <a:pt x="198976" y="143157"/>
                    <a:pt x="182052" y="157989"/>
                    <a:pt x="163730" y="161304"/>
                  </a:cubicBezTo>
                  <a:cubicBezTo>
                    <a:pt x="151669" y="163485"/>
                    <a:pt x="139979" y="160780"/>
                    <a:pt x="129466" y="155415"/>
                  </a:cubicBezTo>
                  <a:cubicBezTo>
                    <a:pt x="128747" y="164728"/>
                    <a:pt x="125606" y="175088"/>
                    <a:pt x="119237" y="186255"/>
                  </a:cubicBezTo>
                  <a:cubicBezTo>
                    <a:pt x="101724" y="209963"/>
                    <a:pt x="64363" y="198949"/>
                    <a:pt x="52890" y="172427"/>
                  </a:cubicBezTo>
                  <a:cubicBezTo>
                    <a:pt x="49466" y="165644"/>
                    <a:pt x="47677" y="158686"/>
                    <a:pt x="47198" y="151903"/>
                  </a:cubicBezTo>
                  <a:cubicBezTo>
                    <a:pt x="44406" y="152100"/>
                    <a:pt x="41592" y="152056"/>
                    <a:pt x="38801" y="151795"/>
                  </a:cubicBezTo>
                  <a:cubicBezTo>
                    <a:pt x="21745" y="150159"/>
                    <a:pt x="3272" y="139013"/>
                    <a:pt x="414" y="121020"/>
                  </a:cubicBezTo>
                  <a:lnTo>
                    <a:pt x="414" y="121020"/>
                  </a:lnTo>
                  <a:close/>
                  <a:moveTo>
                    <a:pt x="86762" y="94215"/>
                  </a:moveTo>
                  <a:cubicBezTo>
                    <a:pt x="87678" y="95436"/>
                    <a:pt x="88463" y="96723"/>
                    <a:pt x="89117" y="98076"/>
                  </a:cubicBezTo>
                  <a:cubicBezTo>
                    <a:pt x="89968" y="95044"/>
                    <a:pt x="91408" y="92252"/>
                    <a:pt x="93370" y="89744"/>
                  </a:cubicBezTo>
                  <a:lnTo>
                    <a:pt x="92803" y="90049"/>
                  </a:lnTo>
                  <a:cubicBezTo>
                    <a:pt x="91015" y="91663"/>
                    <a:pt x="89008" y="93059"/>
                    <a:pt x="86762" y="94215"/>
                  </a:cubicBezTo>
                  <a:lnTo>
                    <a:pt x="86762" y="94215"/>
                  </a:lnTo>
                  <a:close/>
                  <a:moveTo>
                    <a:pt x="101899" y="82067"/>
                  </a:moveTo>
                  <a:cubicBezTo>
                    <a:pt x="103120" y="81281"/>
                    <a:pt x="104384" y="80518"/>
                    <a:pt x="105715" y="79820"/>
                  </a:cubicBezTo>
                  <a:cubicBezTo>
                    <a:pt x="105301" y="79079"/>
                    <a:pt x="104908" y="78293"/>
                    <a:pt x="104515" y="77486"/>
                  </a:cubicBezTo>
                  <a:cubicBezTo>
                    <a:pt x="103752" y="79144"/>
                    <a:pt x="102879" y="80671"/>
                    <a:pt x="101899" y="82067"/>
                  </a:cubicBezTo>
                  <a:lnTo>
                    <a:pt x="101899" y="820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2BECCE1-4630-42D3-BA96-5ABCA70D4521}"/>
                </a:ext>
              </a:extLst>
            </p:cNvPr>
            <p:cNvSpPr/>
            <p:nvPr/>
          </p:nvSpPr>
          <p:spPr>
            <a:xfrm>
              <a:off x="9013250" y="6407729"/>
              <a:ext cx="130452" cy="128951"/>
            </a:xfrm>
            <a:custGeom>
              <a:avLst/>
              <a:gdLst>
                <a:gd name="connsiteX0" fmla="*/ 267 w 130452"/>
                <a:gd name="connsiteY0" fmla="*/ 78308 h 128951"/>
                <a:gd name="connsiteX1" fmla="*/ 25370 w 130452"/>
                <a:gd name="connsiteY1" fmla="*/ 52877 h 128951"/>
                <a:gd name="connsiteX2" fmla="*/ 24192 w 130452"/>
                <a:gd name="connsiteY2" fmla="*/ 51482 h 128951"/>
                <a:gd name="connsiteX3" fmla="*/ 28729 w 130452"/>
                <a:gd name="connsiteY3" fmla="*/ 4240 h 128951"/>
                <a:gd name="connsiteX4" fmla="*/ 66526 w 130452"/>
                <a:gd name="connsiteY4" fmla="*/ 19617 h 128951"/>
                <a:gd name="connsiteX5" fmla="*/ 73681 w 130452"/>
                <a:gd name="connsiteY5" fmla="*/ 8537 h 128951"/>
                <a:gd name="connsiteX6" fmla="*/ 105479 w 130452"/>
                <a:gd name="connsiteY6" fmla="*/ 3891 h 128951"/>
                <a:gd name="connsiteX7" fmla="*/ 106025 w 130452"/>
                <a:gd name="connsiteY7" fmla="*/ 48494 h 128951"/>
                <a:gd name="connsiteX8" fmla="*/ 130213 w 130452"/>
                <a:gd name="connsiteY8" fmla="*/ 80315 h 128951"/>
                <a:gd name="connsiteX9" fmla="*/ 105960 w 130452"/>
                <a:gd name="connsiteY9" fmla="*/ 104372 h 128951"/>
                <a:gd name="connsiteX10" fmla="*/ 83800 w 130452"/>
                <a:gd name="connsiteY10" fmla="*/ 100555 h 128951"/>
                <a:gd name="connsiteX11" fmla="*/ 77192 w 130452"/>
                <a:gd name="connsiteY11" fmla="*/ 120511 h 128951"/>
                <a:gd name="connsiteX12" fmla="*/ 34269 w 130452"/>
                <a:gd name="connsiteY12" fmla="*/ 111569 h 128951"/>
                <a:gd name="connsiteX13" fmla="*/ 30583 w 130452"/>
                <a:gd name="connsiteY13" fmla="*/ 98287 h 128951"/>
                <a:gd name="connsiteX14" fmla="*/ 25153 w 130452"/>
                <a:gd name="connsiteY14" fmla="*/ 98221 h 128951"/>
                <a:gd name="connsiteX15" fmla="*/ 267 w 130452"/>
                <a:gd name="connsiteY15" fmla="*/ 78308 h 128951"/>
                <a:gd name="connsiteX16" fmla="*/ 267 w 130452"/>
                <a:gd name="connsiteY16" fmla="*/ 78308 h 128951"/>
                <a:gd name="connsiteX17" fmla="*/ 56123 w 130452"/>
                <a:gd name="connsiteY17" fmla="*/ 60991 h 128951"/>
                <a:gd name="connsiteX18" fmla="*/ 57650 w 130452"/>
                <a:gd name="connsiteY18" fmla="*/ 63499 h 128951"/>
                <a:gd name="connsiteX19" fmla="*/ 60398 w 130452"/>
                <a:gd name="connsiteY19" fmla="*/ 58090 h 128951"/>
                <a:gd name="connsiteX20" fmla="*/ 60027 w 130452"/>
                <a:gd name="connsiteY20" fmla="*/ 58286 h 128951"/>
                <a:gd name="connsiteX21" fmla="*/ 56123 w 130452"/>
                <a:gd name="connsiteY21" fmla="*/ 60991 h 128951"/>
                <a:gd name="connsiteX22" fmla="*/ 56123 w 130452"/>
                <a:gd name="connsiteY22" fmla="*/ 60991 h 128951"/>
                <a:gd name="connsiteX23" fmla="*/ 65916 w 130452"/>
                <a:gd name="connsiteY23" fmla="*/ 53117 h 128951"/>
                <a:gd name="connsiteX24" fmla="*/ 68381 w 130452"/>
                <a:gd name="connsiteY24" fmla="*/ 51656 h 128951"/>
                <a:gd name="connsiteX25" fmla="*/ 67617 w 130452"/>
                <a:gd name="connsiteY25" fmla="*/ 50151 h 128951"/>
                <a:gd name="connsiteX26" fmla="*/ 65916 w 130452"/>
                <a:gd name="connsiteY26" fmla="*/ 53117 h 128951"/>
                <a:gd name="connsiteX27" fmla="*/ 65916 w 130452"/>
                <a:gd name="connsiteY27" fmla="*/ 53117 h 128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0452" h="128951">
                  <a:moveTo>
                    <a:pt x="267" y="78308"/>
                  </a:moveTo>
                  <a:cubicBezTo>
                    <a:pt x="-2068" y="63565"/>
                    <a:pt x="11303" y="54273"/>
                    <a:pt x="25370" y="52877"/>
                  </a:cubicBezTo>
                  <a:cubicBezTo>
                    <a:pt x="24956" y="52419"/>
                    <a:pt x="24564" y="51961"/>
                    <a:pt x="24192" y="51482"/>
                  </a:cubicBezTo>
                  <a:cubicBezTo>
                    <a:pt x="9143" y="34404"/>
                    <a:pt x="15338" y="9213"/>
                    <a:pt x="28729" y="4240"/>
                  </a:cubicBezTo>
                  <a:cubicBezTo>
                    <a:pt x="41380" y="-449"/>
                    <a:pt x="59132" y="4589"/>
                    <a:pt x="66526" y="19617"/>
                  </a:cubicBezTo>
                  <a:cubicBezTo>
                    <a:pt x="68185" y="15451"/>
                    <a:pt x="70627" y="11656"/>
                    <a:pt x="73681" y="8537"/>
                  </a:cubicBezTo>
                  <a:cubicBezTo>
                    <a:pt x="81554" y="533"/>
                    <a:pt x="94946" y="-3502"/>
                    <a:pt x="105479" y="3891"/>
                  </a:cubicBezTo>
                  <a:cubicBezTo>
                    <a:pt x="122187" y="15604"/>
                    <a:pt x="117279" y="35495"/>
                    <a:pt x="106025" y="48494"/>
                  </a:cubicBezTo>
                  <a:cubicBezTo>
                    <a:pt x="120616" y="52441"/>
                    <a:pt x="132284" y="62648"/>
                    <a:pt x="130213" y="80315"/>
                  </a:cubicBezTo>
                  <a:cubicBezTo>
                    <a:pt x="128752" y="92638"/>
                    <a:pt x="117803" y="102212"/>
                    <a:pt x="105960" y="104372"/>
                  </a:cubicBezTo>
                  <a:cubicBezTo>
                    <a:pt x="98151" y="105768"/>
                    <a:pt x="90584" y="104044"/>
                    <a:pt x="83800" y="100555"/>
                  </a:cubicBezTo>
                  <a:cubicBezTo>
                    <a:pt x="83342" y="106575"/>
                    <a:pt x="81292" y="113270"/>
                    <a:pt x="77192" y="120511"/>
                  </a:cubicBezTo>
                  <a:cubicBezTo>
                    <a:pt x="65873" y="135866"/>
                    <a:pt x="41684" y="128712"/>
                    <a:pt x="34269" y="111569"/>
                  </a:cubicBezTo>
                  <a:cubicBezTo>
                    <a:pt x="32044" y="107185"/>
                    <a:pt x="30889" y="102670"/>
                    <a:pt x="30583" y="98287"/>
                  </a:cubicBezTo>
                  <a:cubicBezTo>
                    <a:pt x="28773" y="98417"/>
                    <a:pt x="26962" y="98374"/>
                    <a:pt x="25153" y="98221"/>
                  </a:cubicBezTo>
                  <a:cubicBezTo>
                    <a:pt x="14073" y="97174"/>
                    <a:pt x="2121" y="89977"/>
                    <a:pt x="267" y="78308"/>
                  </a:cubicBezTo>
                  <a:lnTo>
                    <a:pt x="267" y="78308"/>
                  </a:lnTo>
                  <a:close/>
                  <a:moveTo>
                    <a:pt x="56123" y="60991"/>
                  </a:moveTo>
                  <a:cubicBezTo>
                    <a:pt x="56712" y="61776"/>
                    <a:pt x="57213" y="62627"/>
                    <a:pt x="57650" y="63499"/>
                  </a:cubicBezTo>
                  <a:cubicBezTo>
                    <a:pt x="58195" y="61536"/>
                    <a:pt x="59132" y="59726"/>
                    <a:pt x="60398" y="58090"/>
                  </a:cubicBezTo>
                  <a:lnTo>
                    <a:pt x="60027" y="58286"/>
                  </a:lnTo>
                  <a:cubicBezTo>
                    <a:pt x="58893" y="59311"/>
                    <a:pt x="57584" y="60227"/>
                    <a:pt x="56123" y="60991"/>
                  </a:cubicBezTo>
                  <a:lnTo>
                    <a:pt x="56123" y="60991"/>
                  </a:lnTo>
                  <a:close/>
                  <a:moveTo>
                    <a:pt x="65916" y="53117"/>
                  </a:moveTo>
                  <a:cubicBezTo>
                    <a:pt x="66701" y="52594"/>
                    <a:pt x="67530" y="52114"/>
                    <a:pt x="68381" y="51656"/>
                  </a:cubicBezTo>
                  <a:cubicBezTo>
                    <a:pt x="68119" y="51176"/>
                    <a:pt x="67857" y="50675"/>
                    <a:pt x="67617" y="50151"/>
                  </a:cubicBezTo>
                  <a:cubicBezTo>
                    <a:pt x="67138" y="51220"/>
                    <a:pt x="66549" y="52223"/>
                    <a:pt x="65916" y="53117"/>
                  </a:cubicBezTo>
                  <a:lnTo>
                    <a:pt x="65916" y="5311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0437150A-A942-4C30-AC6F-3A517A363046}"/>
                </a:ext>
              </a:extLst>
            </p:cNvPr>
            <p:cNvSpPr/>
            <p:nvPr/>
          </p:nvSpPr>
          <p:spPr>
            <a:xfrm>
              <a:off x="9044261" y="6440942"/>
              <a:ext cx="77306" cy="71292"/>
            </a:xfrm>
            <a:custGeom>
              <a:avLst/>
              <a:gdLst>
                <a:gd name="connsiteX0" fmla="*/ 4872 w 77306"/>
                <a:gd name="connsiteY0" fmla="*/ 16022 h 71292"/>
                <a:gd name="connsiteX1" fmla="*/ 34556 w 77306"/>
                <a:gd name="connsiteY1" fmla="*/ 493 h 71292"/>
                <a:gd name="connsiteX2" fmla="*/ 61274 w 77306"/>
                <a:gd name="connsiteY2" fmla="*/ 8171 h 71292"/>
                <a:gd name="connsiteX3" fmla="*/ 75232 w 77306"/>
                <a:gd name="connsiteY3" fmla="*/ 46993 h 71292"/>
                <a:gd name="connsiteX4" fmla="*/ 52397 w 77306"/>
                <a:gd name="connsiteY4" fmla="*/ 67299 h 71292"/>
                <a:gd name="connsiteX5" fmla="*/ 12637 w 77306"/>
                <a:gd name="connsiteY5" fmla="*/ 61126 h 71292"/>
                <a:gd name="connsiteX6" fmla="*/ 4872 w 77306"/>
                <a:gd name="connsiteY6" fmla="*/ 16022 h 71292"/>
                <a:gd name="connsiteX7" fmla="*/ 4872 w 77306"/>
                <a:gd name="connsiteY7" fmla="*/ 16022 h 7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06" h="71292">
                  <a:moveTo>
                    <a:pt x="4872" y="16022"/>
                  </a:moveTo>
                  <a:cubicBezTo>
                    <a:pt x="11807" y="5444"/>
                    <a:pt x="23018" y="733"/>
                    <a:pt x="34556" y="493"/>
                  </a:cubicBezTo>
                  <a:cubicBezTo>
                    <a:pt x="43760" y="-1142"/>
                    <a:pt x="53684" y="1257"/>
                    <a:pt x="61274" y="8171"/>
                  </a:cubicBezTo>
                  <a:cubicBezTo>
                    <a:pt x="73640" y="16284"/>
                    <a:pt x="81186" y="30177"/>
                    <a:pt x="75232" y="46993"/>
                  </a:cubicBezTo>
                  <a:cubicBezTo>
                    <a:pt x="71503" y="57571"/>
                    <a:pt x="62582" y="64703"/>
                    <a:pt x="52397" y="67299"/>
                  </a:cubicBezTo>
                  <a:cubicBezTo>
                    <a:pt x="39703" y="74365"/>
                    <a:pt x="24044" y="71901"/>
                    <a:pt x="12637" y="61126"/>
                  </a:cubicBezTo>
                  <a:cubicBezTo>
                    <a:pt x="706" y="49872"/>
                    <a:pt x="-4615" y="30461"/>
                    <a:pt x="4872" y="16022"/>
                  </a:cubicBezTo>
                  <a:lnTo>
                    <a:pt x="4872" y="16022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187AA8A0-01D2-4C08-99C8-3DDDF0F8DC4C}"/>
                </a:ext>
              </a:extLst>
            </p:cNvPr>
            <p:cNvSpPr/>
            <p:nvPr/>
          </p:nvSpPr>
          <p:spPr>
            <a:xfrm>
              <a:off x="9069697" y="6465610"/>
              <a:ext cx="28607" cy="28728"/>
            </a:xfrm>
            <a:custGeom>
              <a:avLst/>
              <a:gdLst>
                <a:gd name="connsiteX0" fmla="*/ 7964 w 28607"/>
                <a:gd name="connsiteY0" fmla="*/ 1387 h 28728"/>
                <a:gd name="connsiteX1" fmla="*/ 27288 w 28607"/>
                <a:gd name="connsiteY1" fmla="*/ 8017 h 28728"/>
                <a:gd name="connsiteX2" fmla="*/ 20658 w 28607"/>
                <a:gd name="connsiteY2" fmla="*/ 27341 h 28728"/>
                <a:gd name="connsiteX3" fmla="*/ 1334 w 28607"/>
                <a:gd name="connsiteY3" fmla="*/ 20711 h 28728"/>
                <a:gd name="connsiteX4" fmla="*/ 7964 w 28607"/>
                <a:gd name="connsiteY4" fmla="*/ 1387 h 28728"/>
                <a:gd name="connsiteX5" fmla="*/ 7964 w 28607"/>
                <a:gd name="connsiteY5" fmla="*/ 1387 h 2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07" h="28728">
                  <a:moveTo>
                    <a:pt x="7964" y="1387"/>
                  </a:moveTo>
                  <a:cubicBezTo>
                    <a:pt x="14747" y="-1928"/>
                    <a:pt x="24169" y="863"/>
                    <a:pt x="27288" y="8017"/>
                  </a:cubicBezTo>
                  <a:cubicBezTo>
                    <a:pt x="30406" y="15215"/>
                    <a:pt x="27921" y="23786"/>
                    <a:pt x="20658" y="27341"/>
                  </a:cubicBezTo>
                  <a:cubicBezTo>
                    <a:pt x="13875" y="30656"/>
                    <a:pt x="4452" y="27865"/>
                    <a:pt x="1334" y="20711"/>
                  </a:cubicBezTo>
                  <a:cubicBezTo>
                    <a:pt x="-1808" y="13513"/>
                    <a:pt x="679" y="4920"/>
                    <a:pt x="7964" y="1387"/>
                  </a:cubicBezTo>
                  <a:lnTo>
                    <a:pt x="7964" y="1387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AE29BB60-831E-421E-99BC-4A2357C2D90D}"/>
                </a:ext>
              </a:extLst>
            </p:cNvPr>
            <p:cNvSpPr/>
            <p:nvPr/>
          </p:nvSpPr>
          <p:spPr>
            <a:xfrm>
              <a:off x="9180878" y="6280297"/>
              <a:ext cx="54691" cy="59543"/>
            </a:xfrm>
            <a:custGeom>
              <a:avLst/>
              <a:gdLst>
                <a:gd name="connsiteX0" fmla="*/ 6401 w 54691"/>
                <a:gd name="connsiteY0" fmla="*/ 8988 h 59543"/>
                <a:gd name="connsiteX1" fmla="*/ 20971 w 54691"/>
                <a:gd name="connsiteY1" fmla="*/ 810 h 59543"/>
                <a:gd name="connsiteX2" fmla="*/ 28997 w 54691"/>
                <a:gd name="connsiteY2" fmla="*/ 548 h 59543"/>
                <a:gd name="connsiteX3" fmla="*/ 34995 w 54691"/>
                <a:gd name="connsiteY3" fmla="*/ 3623 h 59543"/>
                <a:gd name="connsiteX4" fmla="*/ 54232 w 54691"/>
                <a:gd name="connsiteY4" fmla="*/ 38760 h 59543"/>
                <a:gd name="connsiteX5" fmla="*/ 45289 w 54691"/>
                <a:gd name="connsiteY5" fmla="*/ 53024 h 59543"/>
                <a:gd name="connsiteX6" fmla="*/ 34406 w 54691"/>
                <a:gd name="connsiteY6" fmla="*/ 58825 h 59543"/>
                <a:gd name="connsiteX7" fmla="*/ 6401 w 54691"/>
                <a:gd name="connsiteY7" fmla="*/ 8988 h 59543"/>
                <a:gd name="connsiteX8" fmla="*/ 6401 w 54691"/>
                <a:gd name="connsiteY8" fmla="*/ 8988 h 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91" h="59543">
                  <a:moveTo>
                    <a:pt x="6401" y="8988"/>
                  </a:moveTo>
                  <a:cubicBezTo>
                    <a:pt x="10763" y="3907"/>
                    <a:pt x="15802" y="1398"/>
                    <a:pt x="20971" y="810"/>
                  </a:cubicBezTo>
                  <a:cubicBezTo>
                    <a:pt x="23588" y="-150"/>
                    <a:pt x="26555" y="-281"/>
                    <a:pt x="28997" y="548"/>
                  </a:cubicBezTo>
                  <a:cubicBezTo>
                    <a:pt x="31090" y="1268"/>
                    <a:pt x="33098" y="2315"/>
                    <a:pt x="34995" y="3623"/>
                  </a:cubicBezTo>
                  <a:cubicBezTo>
                    <a:pt x="47340" y="9861"/>
                    <a:pt x="56936" y="24932"/>
                    <a:pt x="54232" y="38760"/>
                  </a:cubicBezTo>
                  <a:cubicBezTo>
                    <a:pt x="53054" y="44801"/>
                    <a:pt x="49717" y="49687"/>
                    <a:pt x="45289" y="53024"/>
                  </a:cubicBezTo>
                  <a:cubicBezTo>
                    <a:pt x="42628" y="55685"/>
                    <a:pt x="39030" y="57713"/>
                    <a:pt x="34406" y="58825"/>
                  </a:cubicBezTo>
                  <a:cubicBezTo>
                    <a:pt x="7972" y="65128"/>
                    <a:pt x="-10283" y="28422"/>
                    <a:pt x="6401" y="8988"/>
                  </a:cubicBezTo>
                  <a:lnTo>
                    <a:pt x="6401" y="898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2382B2DA-5B03-4DB3-BA02-01B8981C4611}"/>
                </a:ext>
              </a:extLst>
            </p:cNvPr>
            <p:cNvSpPr/>
            <p:nvPr/>
          </p:nvSpPr>
          <p:spPr>
            <a:xfrm>
              <a:off x="9198966" y="6295163"/>
              <a:ext cx="23127" cy="23230"/>
            </a:xfrm>
            <a:custGeom>
              <a:avLst/>
              <a:gdLst>
                <a:gd name="connsiteX0" fmla="*/ 6438 w 23127"/>
                <a:gd name="connsiteY0" fmla="*/ 1125 h 23230"/>
                <a:gd name="connsiteX1" fmla="*/ 22055 w 23127"/>
                <a:gd name="connsiteY1" fmla="*/ 6490 h 23230"/>
                <a:gd name="connsiteX2" fmla="*/ 16689 w 23127"/>
                <a:gd name="connsiteY2" fmla="*/ 22106 h 23230"/>
                <a:gd name="connsiteX3" fmla="*/ 1073 w 23127"/>
                <a:gd name="connsiteY3" fmla="*/ 16741 h 23230"/>
                <a:gd name="connsiteX4" fmla="*/ 6438 w 23127"/>
                <a:gd name="connsiteY4" fmla="*/ 1125 h 23230"/>
                <a:gd name="connsiteX5" fmla="*/ 6438 w 23127"/>
                <a:gd name="connsiteY5" fmla="*/ 1125 h 2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7" h="23230">
                  <a:moveTo>
                    <a:pt x="6438" y="1125"/>
                  </a:moveTo>
                  <a:cubicBezTo>
                    <a:pt x="11935" y="-1558"/>
                    <a:pt x="19546" y="688"/>
                    <a:pt x="22055" y="6490"/>
                  </a:cubicBezTo>
                  <a:cubicBezTo>
                    <a:pt x="24584" y="12291"/>
                    <a:pt x="22578" y="19249"/>
                    <a:pt x="16689" y="22106"/>
                  </a:cubicBezTo>
                  <a:cubicBezTo>
                    <a:pt x="11193" y="24789"/>
                    <a:pt x="3581" y="22542"/>
                    <a:pt x="1073" y="16741"/>
                  </a:cubicBezTo>
                  <a:cubicBezTo>
                    <a:pt x="-1457" y="10939"/>
                    <a:pt x="549" y="4003"/>
                    <a:pt x="6438" y="1125"/>
                  </a:cubicBezTo>
                  <a:lnTo>
                    <a:pt x="6438" y="112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51DF9250-AB07-4799-BCF2-3B7D09F071BE}"/>
                </a:ext>
              </a:extLst>
            </p:cNvPr>
            <p:cNvSpPr/>
            <p:nvPr/>
          </p:nvSpPr>
          <p:spPr>
            <a:xfrm>
              <a:off x="8799677" y="6373645"/>
              <a:ext cx="171188" cy="176499"/>
            </a:xfrm>
            <a:custGeom>
              <a:avLst/>
              <a:gdLst>
                <a:gd name="connsiteX0" fmla="*/ 63021 w 171188"/>
                <a:gd name="connsiteY0" fmla="*/ 1792 h 176499"/>
                <a:gd name="connsiteX1" fmla="*/ 111941 w 171188"/>
                <a:gd name="connsiteY1" fmla="*/ 28815 h 176499"/>
                <a:gd name="connsiteX2" fmla="*/ 119422 w 171188"/>
                <a:gd name="connsiteY2" fmla="*/ 24562 h 176499"/>
                <a:gd name="connsiteX3" fmla="*/ 158790 w 171188"/>
                <a:gd name="connsiteY3" fmla="*/ 31738 h 176499"/>
                <a:gd name="connsiteX4" fmla="*/ 161625 w 171188"/>
                <a:gd name="connsiteY4" fmla="*/ 76994 h 176499"/>
                <a:gd name="connsiteX5" fmla="*/ 154885 w 171188"/>
                <a:gd name="connsiteY5" fmla="*/ 87071 h 176499"/>
                <a:gd name="connsiteX6" fmla="*/ 165617 w 171188"/>
                <a:gd name="connsiteY6" fmla="*/ 99023 h 176499"/>
                <a:gd name="connsiteX7" fmla="*/ 163610 w 171188"/>
                <a:gd name="connsiteY7" fmla="*/ 138980 h 176499"/>
                <a:gd name="connsiteX8" fmla="*/ 119095 w 171188"/>
                <a:gd name="connsiteY8" fmla="*/ 147638 h 176499"/>
                <a:gd name="connsiteX9" fmla="*/ 118681 w 171188"/>
                <a:gd name="connsiteY9" fmla="*/ 147486 h 176499"/>
                <a:gd name="connsiteX10" fmla="*/ 114275 w 171188"/>
                <a:gd name="connsiteY10" fmla="*/ 156232 h 176499"/>
                <a:gd name="connsiteX11" fmla="*/ 55692 w 171188"/>
                <a:gd name="connsiteY11" fmla="*/ 171302 h 176499"/>
                <a:gd name="connsiteX12" fmla="*/ 40185 w 171188"/>
                <a:gd name="connsiteY12" fmla="*/ 125653 h 176499"/>
                <a:gd name="connsiteX13" fmla="*/ 27186 w 171188"/>
                <a:gd name="connsiteY13" fmla="*/ 122273 h 176499"/>
                <a:gd name="connsiteX14" fmla="*/ 2410 w 171188"/>
                <a:gd name="connsiteY14" fmla="*/ 67071 h 176499"/>
                <a:gd name="connsiteX15" fmla="*/ 34231 w 171188"/>
                <a:gd name="connsiteY15" fmla="*/ 43930 h 176499"/>
                <a:gd name="connsiteX16" fmla="*/ 63021 w 171188"/>
                <a:gd name="connsiteY16" fmla="*/ 1792 h 176499"/>
                <a:gd name="connsiteX17" fmla="*/ 63021 w 171188"/>
                <a:gd name="connsiteY17" fmla="*/ 1792 h 17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1188" h="176499">
                  <a:moveTo>
                    <a:pt x="63021" y="1792"/>
                  </a:moveTo>
                  <a:cubicBezTo>
                    <a:pt x="85333" y="-5252"/>
                    <a:pt x="103980" y="9448"/>
                    <a:pt x="111941" y="28815"/>
                  </a:cubicBezTo>
                  <a:cubicBezTo>
                    <a:pt x="114297" y="27136"/>
                    <a:pt x="116805" y="25697"/>
                    <a:pt x="119422" y="24562"/>
                  </a:cubicBezTo>
                  <a:cubicBezTo>
                    <a:pt x="132879" y="18652"/>
                    <a:pt x="148648" y="20418"/>
                    <a:pt x="158790" y="31738"/>
                  </a:cubicBezTo>
                  <a:cubicBezTo>
                    <a:pt x="170131" y="44410"/>
                    <a:pt x="169149" y="62861"/>
                    <a:pt x="161625" y="76994"/>
                  </a:cubicBezTo>
                  <a:cubicBezTo>
                    <a:pt x="159793" y="80441"/>
                    <a:pt x="157524" y="83843"/>
                    <a:pt x="154885" y="87071"/>
                  </a:cubicBezTo>
                  <a:cubicBezTo>
                    <a:pt x="159182" y="90408"/>
                    <a:pt x="162868" y="94465"/>
                    <a:pt x="165617" y="99023"/>
                  </a:cubicBezTo>
                  <a:cubicBezTo>
                    <a:pt x="173207" y="111607"/>
                    <a:pt x="173512" y="127485"/>
                    <a:pt x="163610" y="138980"/>
                  </a:cubicBezTo>
                  <a:cubicBezTo>
                    <a:pt x="152508" y="151848"/>
                    <a:pt x="134078" y="153287"/>
                    <a:pt x="119095" y="147638"/>
                  </a:cubicBezTo>
                  <a:lnTo>
                    <a:pt x="118681" y="147486"/>
                  </a:lnTo>
                  <a:cubicBezTo>
                    <a:pt x="117590" y="150474"/>
                    <a:pt x="116128" y="153374"/>
                    <a:pt x="114275" y="156232"/>
                  </a:cubicBezTo>
                  <a:cubicBezTo>
                    <a:pt x="102540" y="174247"/>
                    <a:pt x="74559" y="182731"/>
                    <a:pt x="55692" y="171302"/>
                  </a:cubicBezTo>
                  <a:cubicBezTo>
                    <a:pt x="38745" y="161052"/>
                    <a:pt x="35234" y="142491"/>
                    <a:pt x="40185" y="125653"/>
                  </a:cubicBezTo>
                  <a:cubicBezTo>
                    <a:pt x="35867" y="125217"/>
                    <a:pt x="31527" y="124148"/>
                    <a:pt x="27186" y="122273"/>
                  </a:cubicBezTo>
                  <a:cubicBezTo>
                    <a:pt x="7448" y="113745"/>
                    <a:pt x="-5638" y="87594"/>
                    <a:pt x="2410" y="67071"/>
                  </a:cubicBezTo>
                  <a:cubicBezTo>
                    <a:pt x="8189" y="52371"/>
                    <a:pt x="20599" y="45217"/>
                    <a:pt x="34231" y="43930"/>
                  </a:cubicBezTo>
                  <a:cubicBezTo>
                    <a:pt x="34645" y="25936"/>
                    <a:pt x="45856" y="7201"/>
                    <a:pt x="63021" y="1792"/>
                  </a:cubicBezTo>
                  <a:lnTo>
                    <a:pt x="63021" y="179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8F412D1-73F9-4FD1-A33C-FEA8692E35B6}"/>
                </a:ext>
              </a:extLst>
            </p:cNvPr>
            <p:cNvSpPr/>
            <p:nvPr/>
          </p:nvSpPr>
          <p:spPr>
            <a:xfrm>
              <a:off x="8828277" y="6410287"/>
              <a:ext cx="113040" cy="116528"/>
            </a:xfrm>
            <a:custGeom>
              <a:avLst/>
              <a:gdLst>
                <a:gd name="connsiteX0" fmla="*/ 41596 w 113040"/>
                <a:gd name="connsiteY0" fmla="*/ 1181 h 116528"/>
                <a:gd name="connsiteX1" fmla="*/ 73896 w 113040"/>
                <a:gd name="connsiteY1" fmla="*/ 19022 h 116528"/>
                <a:gd name="connsiteX2" fmla="*/ 78847 w 113040"/>
                <a:gd name="connsiteY2" fmla="*/ 16208 h 116528"/>
                <a:gd name="connsiteX3" fmla="*/ 104846 w 113040"/>
                <a:gd name="connsiteY3" fmla="*/ 20941 h 116528"/>
                <a:gd name="connsiteX4" fmla="*/ 106722 w 113040"/>
                <a:gd name="connsiteY4" fmla="*/ 50821 h 116528"/>
                <a:gd name="connsiteX5" fmla="*/ 102272 w 113040"/>
                <a:gd name="connsiteY5" fmla="*/ 57474 h 116528"/>
                <a:gd name="connsiteX6" fmla="*/ 109361 w 113040"/>
                <a:gd name="connsiteY6" fmla="*/ 65369 h 116528"/>
                <a:gd name="connsiteX7" fmla="*/ 108031 w 113040"/>
                <a:gd name="connsiteY7" fmla="*/ 91759 h 116528"/>
                <a:gd name="connsiteX8" fmla="*/ 78630 w 113040"/>
                <a:gd name="connsiteY8" fmla="*/ 97474 h 116528"/>
                <a:gd name="connsiteX9" fmla="*/ 78346 w 113040"/>
                <a:gd name="connsiteY9" fmla="*/ 97365 h 116528"/>
                <a:gd name="connsiteX10" fmla="*/ 75446 w 113040"/>
                <a:gd name="connsiteY10" fmla="*/ 103144 h 116528"/>
                <a:gd name="connsiteX11" fmla="*/ 36754 w 113040"/>
                <a:gd name="connsiteY11" fmla="*/ 113112 h 116528"/>
                <a:gd name="connsiteX12" fmla="*/ 26525 w 113040"/>
                <a:gd name="connsiteY12" fmla="*/ 82970 h 116528"/>
                <a:gd name="connsiteX13" fmla="*/ 17953 w 113040"/>
                <a:gd name="connsiteY13" fmla="*/ 80745 h 116528"/>
                <a:gd name="connsiteX14" fmla="*/ 1595 w 113040"/>
                <a:gd name="connsiteY14" fmla="*/ 44300 h 116528"/>
                <a:gd name="connsiteX15" fmla="*/ 22621 w 113040"/>
                <a:gd name="connsiteY15" fmla="*/ 29011 h 116528"/>
                <a:gd name="connsiteX16" fmla="*/ 41596 w 113040"/>
                <a:gd name="connsiteY16" fmla="*/ 1181 h 116528"/>
                <a:gd name="connsiteX17" fmla="*/ 41596 w 113040"/>
                <a:gd name="connsiteY17" fmla="*/ 1181 h 1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040" h="116528">
                  <a:moveTo>
                    <a:pt x="41596" y="1181"/>
                  </a:moveTo>
                  <a:cubicBezTo>
                    <a:pt x="56340" y="-3465"/>
                    <a:pt x="68641" y="6241"/>
                    <a:pt x="73896" y="19022"/>
                  </a:cubicBezTo>
                  <a:cubicBezTo>
                    <a:pt x="75446" y="17910"/>
                    <a:pt x="77103" y="16972"/>
                    <a:pt x="78847" y="16208"/>
                  </a:cubicBezTo>
                  <a:cubicBezTo>
                    <a:pt x="87746" y="12304"/>
                    <a:pt x="98150" y="13460"/>
                    <a:pt x="104846" y="20941"/>
                  </a:cubicBezTo>
                  <a:cubicBezTo>
                    <a:pt x="112327" y="29316"/>
                    <a:pt x="111694" y="41508"/>
                    <a:pt x="106722" y="50821"/>
                  </a:cubicBezTo>
                  <a:cubicBezTo>
                    <a:pt x="105522" y="53090"/>
                    <a:pt x="104017" y="55336"/>
                    <a:pt x="102272" y="57474"/>
                  </a:cubicBezTo>
                  <a:cubicBezTo>
                    <a:pt x="105107" y="59676"/>
                    <a:pt x="107550" y="62359"/>
                    <a:pt x="109361" y="65369"/>
                  </a:cubicBezTo>
                  <a:cubicBezTo>
                    <a:pt x="114377" y="73679"/>
                    <a:pt x="114574" y="84170"/>
                    <a:pt x="108031" y="91759"/>
                  </a:cubicBezTo>
                  <a:cubicBezTo>
                    <a:pt x="100701" y="100266"/>
                    <a:pt x="88532" y="101203"/>
                    <a:pt x="78630" y="97474"/>
                  </a:cubicBezTo>
                  <a:lnTo>
                    <a:pt x="78346" y="97365"/>
                  </a:lnTo>
                  <a:cubicBezTo>
                    <a:pt x="77627" y="99328"/>
                    <a:pt x="76666" y="101269"/>
                    <a:pt x="75446" y="103144"/>
                  </a:cubicBezTo>
                  <a:cubicBezTo>
                    <a:pt x="67681" y="115031"/>
                    <a:pt x="49207" y="120636"/>
                    <a:pt x="36754" y="113112"/>
                  </a:cubicBezTo>
                  <a:cubicBezTo>
                    <a:pt x="25565" y="106329"/>
                    <a:pt x="23253" y="94093"/>
                    <a:pt x="26525" y="82970"/>
                  </a:cubicBezTo>
                  <a:cubicBezTo>
                    <a:pt x="23668" y="82686"/>
                    <a:pt x="20810" y="81967"/>
                    <a:pt x="17953" y="80745"/>
                  </a:cubicBezTo>
                  <a:cubicBezTo>
                    <a:pt x="4910" y="75118"/>
                    <a:pt x="-3726" y="57844"/>
                    <a:pt x="1595" y="44300"/>
                  </a:cubicBezTo>
                  <a:cubicBezTo>
                    <a:pt x="5412" y="34594"/>
                    <a:pt x="13613" y="29862"/>
                    <a:pt x="22621" y="29011"/>
                  </a:cubicBezTo>
                  <a:cubicBezTo>
                    <a:pt x="22860" y="17146"/>
                    <a:pt x="30254" y="4758"/>
                    <a:pt x="41596" y="1181"/>
                  </a:cubicBezTo>
                  <a:lnTo>
                    <a:pt x="41596" y="118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DDF64F1-51FE-40A0-B3B0-D078B8FE2397}"/>
                </a:ext>
              </a:extLst>
            </p:cNvPr>
            <p:cNvSpPr/>
            <p:nvPr/>
          </p:nvSpPr>
          <p:spPr>
            <a:xfrm>
              <a:off x="8851450" y="6436842"/>
              <a:ext cx="68982" cy="65335"/>
            </a:xfrm>
            <a:custGeom>
              <a:avLst/>
              <a:gdLst>
                <a:gd name="connsiteX0" fmla="*/ 58 w 68982"/>
                <a:gd name="connsiteY0" fmla="*/ 26557 h 65335"/>
                <a:gd name="connsiteX1" fmla="*/ 68326 w 68982"/>
                <a:gd name="connsiteY1" fmla="*/ 27952 h 65335"/>
                <a:gd name="connsiteX2" fmla="*/ 16570 w 68982"/>
                <a:gd name="connsiteY2" fmla="*/ 59447 h 65335"/>
                <a:gd name="connsiteX3" fmla="*/ 58 w 68982"/>
                <a:gd name="connsiteY3" fmla="*/ 26557 h 65335"/>
                <a:gd name="connsiteX4" fmla="*/ 58 w 68982"/>
                <a:gd name="connsiteY4" fmla="*/ 26557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2" h="65335">
                  <a:moveTo>
                    <a:pt x="58" y="26557"/>
                  </a:moveTo>
                  <a:cubicBezTo>
                    <a:pt x="2066" y="-6944"/>
                    <a:pt x="60452" y="-11197"/>
                    <a:pt x="68326" y="27952"/>
                  </a:cubicBezTo>
                  <a:cubicBezTo>
                    <a:pt x="74192" y="56982"/>
                    <a:pt x="39427" y="75390"/>
                    <a:pt x="16570" y="59447"/>
                  </a:cubicBezTo>
                  <a:cubicBezTo>
                    <a:pt x="6056" y="52118"/>
                    <a:pt x="-704" y="39468"/>
                    <a:pt x="58" y="26557"/>
                  </a:cubicBezTo>
                  <a:lnTo>
                    <a:pt x="58" y="2655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506" name="Graphic 1943">
              <a:extLst>
                <a:ext uri="{FF2B5EF4-FFF2-40B4-BE49-F238E27FC236}">
                  <a16:creationId xmlns:a16="http://schemas.microsoft.com/office/drawing/2014/main" id="{ADE1D6B5-9023-4686-8F2E-18DC37D65127}"/>
                </a:ext>
              </a:extLst>
            </p:cNvPr>
            <p:cNvGrpSpPr/>
            <p:nvPr/>
          </p:nvGrpSpPr>
          <p:grpSpPr>
            <a:xfrm>
              <a:off x="5522201" y="5785423"/>
              <a:ext cx="4113762" cy="1488000"/>
              <a:chOff x="5522201" y="5785423"/>
              <a:chExt cx="4113762" cy="1488000"/>
            </a:xfrm>
          </p:grpSpPr>
          <p:sp>
            <p:nvSpPr>
              <p:cNvPr id="1772" name="Freeform: Shape 1771">
                <a:extLst>
                  <a:ext uri="{FF2B5EF4-FFF2-40B4-BE49-F238E27FC236}">
                    <a16:creationId xmlns:a16="http://schemas.microsoft.com/office/drawing/2014/main" id="{56681D75-3A07-45AC-A26F-EACAC84B8D71}"/>
                  </a:ext>
                </a:extLst>
              </p:cNvPr>
              <p:cNvSpPr/>
              <p:nvPr/>
            </p:nvSpPr>
            <p:spPr>
              <a:xfrm>
                <a:off x="8868049" y="6453589"/>
                <a:ext cx="26024" cy="25982"/>
              </a:xfrm>
              <a:custGeom>
                <a:avLst/>
                <a:gdLst>
                  <a:gd name="connsiteX0" fmla="*/ 1148 w 26024"/>
                  <a:gd name="connsiteY0" fmla="*/ 18512 h 25982"/>
                  <a:gd name="connsiteX1" fmla="*/ 2152 w 26024"/>
                  <a:gd name="connsiteY1" fmla="*/ 6058 h 25982"/>
                  <a:gd name="connsiteX2" fmla="*/ 2370 w 26024"/>
                  <a:gd name="connsiteY2" fmla="*/ 5665 h 25982"/>
                  <a:gd name="connsiteX3" fmla="*/ 14125 w 26024"/>
                  <a:gd name="connsiteY3" fmla="*/ 38 h 25982"/>
                  <a:gd name="connsiteX4" fmla="*/ 24834 w 26024"/>
                  <a:gd name="connsiteY4" fmla="*/ 7476 h 25982"/>
                  <a:gd name="connsiteX5" fmla="*/ 23809 w 26024"/>
                  <a:gd name="connsiteY5" fmla="*/ 20235 h 25982"/>
                  <a:gd name="connsiteX6" fmla="*/ 12054 w 26024"/>
                  <a:gd name="connsiteY6" fmla="*/ 25862 h 25982"/>
                  <a:gd name="connsiteX7" fmla="*/ 11617 w 26024"/>
                  <a:gd name="connsiteY7" fmla="*/ 25796 h 25982"/>
                  <a:gd name="connsiteX8" fmla="*/ 1148 w 26024"/>
                  <a:gd name="connsiteY8" fmla="*/ 18512 h 25982"/>
                  <a:gd name="connsiteX9" fmla="*/ 1148 w 26024"/>
                  <a:gd name="connsiteY9" fmla="*/ 18512 h 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24" h="25982">
                    <a:moveTo>
                      <a:pt x="1148" y="18512"/>
                    </a:moveTo>
                    <a:cubicBezTo>
                      <a:pt x="-858" y="14237"/>
                      <a:pt x="-52" y="10006"/>
                      <a:pt x="2152" y="6058"/>
                    </a:cubicBezTo>
                    <a:cubicBezTo>
                      <a:pt x="2216" y="5927"/>
                      <a:pt x="2304" y="5796"/>
                      <a:pt x="2370" y="5665"/>
                    </a:cubicBezTo>
                    <a:cubicBezTo>
                      <a:pt x="4551" y="1740"/>
                      <a:pt x="9829" y="-311"/>
                      <a:pt x="14125" y="38"/>
                    </a:cubicBezTo>
                    <a:cubicBezTo>
                      <a:pt x="18728" y="409"/>
                      <a:pt x="22871" y="3288"/>
                      <a:pt x="24834" y="7476"/>
                    </a:cubicBezTo>
                    <a:cubicBezTo>
                      <a:pt x="26732" y="11576"/>
                      <a:pt x="26339" y="16483"/>
                      <a:pt x="23809" y="20235"/>
                    </a:cubicBezTo>
                    <a:cubicBezTo>
                      <a:pt x="21388" y="23812"/>
                      <a:pt x="16503" y="26603"/>
                      <a:pt x="12054" y="25862"/>
                    </a:cubicBezTo>
                    <a:lnTo>
                      <a:pt x="11617" y="25796"/>
                    </a:lnTo>
                    <a:cubicBezTo>
                      <a:pt x="7036" y="25011"/>
                      <a:pt x="3176" y="22874"/>
                      <a:pt x="1148" y="18512"/>
                    </a:cubicBezTo>
                    <a:lnTo>
                      <a:pt x="1148" y="18512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73" name="Freeform: Shape 1772">
                <a:extLst>
                  <a:ext uri="{FF2B5EF4-FFF2-40B4-BE49-F238E27FC236}">
                    <a16:creationId xmlns:a16="http://schemas.microsoft.com/office/drawing/2014/main" id="{1172615D-0E45-4540-B8A1-0E5FF4731118}"/>
                  </a:ext>
                </a:extLst>
              </p:cNvPr>
              <p:cNvSpPr/>
              <p:nvPr/>
            </p:nvSpPr>
            <p:spPr>
              <a:xfrm>
                <a:off x="9171467" y="5785423"/>
                <a:ext cx="464496" cy="1069689"/>
              </a:xfrm>
              <a:custGeom>
                <a:avLst/>
                <a:gdLst>
                  <a:gd name="connsiteX0" fmla="*/ 444713 w 464496"/>
                  <a:gd name="connsiteY0" fmla="*/ 0 h 1069689"/>
                  <a:gd name="connsiteX1" fmla="*/ 0 w 464496"/>
                  <a:gd name="connsiteY1" fmla="*/ 1067967 h 1069689"/>
                  <a:gd name="connsiteX2" fmla="*/ 28593 w 464496"/>
                  <a:gd name="connsiteY2" fmla="*/ 1069690 h 1069689"/>
                  <a:gd name="connsiteX3" fmla="*/ 464496 w 464496"/>
                  <a:gd name="connsiteY3" fmla="*/ 20763 h 1069689"/>
                  <a:gd name="connsiteX4" fmla="*/ 444713 w 464496"/>
                  <a:gd name="connsiteY4" fmla="*/ 0 h 1069689"/>
                  <a:gd name="connsiteX5" fmla="*/ 444713 w 464496"/>
                  <a:gd name="connsiteY5" fmla="*/ 0 h 106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4496" h="1069689">
                    <a:moveTo>
                      <a:pt x="444713" y="0"/>
                    </a:moveTo>
                    <a:cubicBezTo>
                      <a:pt x="443579" y="1091"/>
                      <a:pt x="44101" y="375291"/>
                      <a:pt x="0" y="1067967"/>
                    </a:cubicBezTo>
                    <a:lnTo>
                      <a:pt x="28593" y="1069690"/>
                    </a:lnTo>
                    <a:cubicBezTo>
                      <a:pt x="71974" y="388464"/>
                      <a:pt x="463383" y="21832"/>
                      <a:pt x="464496" y="20763"/>
                    </a:cubicBezTo>
                    <a:lnTo>
                      <a:pt x="444713" y="0"/>
                    </a:lnTo>
                    <a:lnTo>
                      <a:pt x="444713" y="0"/>
                    </a:lnTo>
                    <a:close/>
                  </a:path>
                </a:pathLst>
              </a:custGeom>
              <a:solidFill>
                <a:srgbClr val="4FB0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74" name="Freeform: Shape 1773">
                <a:extLst>
                  <a:ext uri="{FF2B5EF4-FFF2-40B4-BE49-F238E27FC236}">
                    <a16:creationId xmlns:a16="http://schemas.microsoft.com/office/drawing/2014/main" id="{2FFCB855-FAAA-4916-B0FE-775E46E3B519}"/>
                  </a:ext>
                </a:extLst>
              </p:cNvPr>
              <p:cNvSpPr/>
              <p:nvPr/>
            </p:nvSpPr>
            <p:spPr>
              <a:xfrm>
                <a:off x="8206685" y="6346385"/>
                <a:ext cx="288747" cy="664954"/>
              </a:xfrm>
              <a:custGeom>
                <a:avLst/>
                <a:gdLst>
                  <a:gd name="connsiteX0" fmla="*/ 276447 w 288747"/>
                  <a:gd name="connsiteY0" fmla="*/ 0 h 664954"/>
                  <a:gd name="connsiteX1" fmla="*/ 0 w 288747"/>
                  <a:gd name="connsiteY1" fmla="*/ 663886 h 664954"/>
                  <a:gd name="connsiteX2" fmla="*/ 17775 w 288747"/>
                  <a:gd name="connsiteY2" fmla="*/ 664955 h 664954"/>
                  <a:gd name="connsiteX3" fmla="*/ 288748 w 288747"/>
                  <a:gd name="connsiteY3" fmla="*/ 12912 h 664954"/>
                  <a:gd name="connsiteX4" fmla="*/ 276447 w 288747"/>
                  <a:gd name="connsiteY4" fmla="*/ 0 h 664954"/>
                  <a:gd name="connsiteX5" fmla="*/ 276447 w 288747"/>
                  <a:gd name="connsiteY5" fmla="*/ 0 h 66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747" h="664954">
                    <a:moveTo>
                      <a:pt x="276447" y="0"/>
                    </a:moveTo>
                    <a:cubicBezTo>
                      <a:pt x="275727" y="676"/>
                      <a:pt x="27416" y="233306"/>
                      <a:pt x="0" y="663886"/>
                    </a:cubicBezTo>
                    <a:lnTo>
                      <a:pt x="17775" y="664955"/>
                    </a:lnTo>
                    <a:cubicBezTo>
                      <a:pt x="44755" y="241484"/>
                      <a:pt x="288050" y="13566"/>
                      <a:pt x="288748" y="12912"/>
                    </a:cubicBezTo>
                    <a:lnTo>
                      <a:pt x="276447" y="0"/>
                    </a:lnTo>
                    <a:lnTo>
                      <a:pt x="276447" y="0"/>
                    </a:lnTo>
                    <a:close/>
                  </a:path>
                </a:pathLst>
              </a:custGeom>
              <a:solidFill>
                <a:srgbClr val="4FB06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75" name="Freeform: Shape 1774">
                <a:extLst>
                  <a:ext uri="{FF2B5EF4-FFF2-40B4-BE49-F238E27FC236}">
                    <a16:creationId xmlns:a16="http://schemas.microsoft.com/office/drawing/2014/main" id="{CCE987EB-886B-4AE2-8FED-B31234346418}"/>
                  </a:ext>
                </a:extLst>
              </p:cNvPr>
              <p:cNvSpPr/>
              <p:nvPr/>
            </p:nvSpPr>
            <p:spPr>
              <a:xfrm>
                <a:off x="5585318" y="6098314"/>
                <a:ext cx="370549" cy="1103146"/>
              </a:xfrm>
              <a:custGeom>
                <a:avLst/>
                <a:gdLst>
                  <a:gd name="connsiteX0" fmla="*/ 21527 w 370549"/>
                  <a:gd name="connsiteY0" fmla="*/ 0 h 1103146"/>
                  <a:gd name="connsiteX1" fmla="*/ 369947 w 370549"/>
                  <a:gd name="connsiteY1" fmla="*/ 1103147 h 1103146"/>
                  <a:gd name="connsiteX2" fmla="*/ 341311 w 370549"/>
                  <a:gd name="connsiteY2" fmla="*/ 1102340 h 1103146"/>
                  <a:gd name="connsiteX3" fmla="*/ 0 w 370549"/>
                  <a:gd name="connsiteY3" fmla="*/ 18953 h 1103146"/>
                  <a:gd name="connsiteX4" fmla="*/ 21527 w 370549"/>
                  <a:gd name="connsiteY4" fmla="*/ 0 h 1103146"/>
                  <a:gd name="connsiteX5" fmla="*/ 21527 w 370549"/>
                  <a:gd name="connsiteY5" fmla="*/ 0 h 1103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0549" h="1103146">
                    <a:moveTo>
                      <a:pt x="21527" y="0"/>
                    </a:moveTo>
                    <a:cubicBezTo>
                      <a:pt x="22574" y="1178"/>
                      <a:pt x="387331" y="409293"/>
                      <a:pt x="369947" y="1103147"/>
                    </a:cubicBezTo>
                    <a:lnTo>
                      <a:pt x="341311" y="1102340"/>
                    </a:lnTo>
                    <a:cubicBezTo>
                      <a:pt x="358410" y="419959"/>
                      <a:pt x="1003" y="20109"/>
                      <a:pt x="0" y="18953"/>
                    </a:cubicBezTo>
                    <a:lnTo>
                      <a:pt x="21527" y="0"/>
                    </a:lnTo>
                    <a:lnTo>
                      <a:pt x="21527" y="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76" name="Freeform: Shape 1775">
                <a:extLst>
                  <a:ext uri="{FF2B5EF4-FFF2-40B4-BE49-F238E27FC236}">
                    <a16:creationId xmlns:a16="http://schemas.microsoft.com/office/drawing/2014/main" id="{E26EC5D4-F617-4910-BDA9-BBA88C91DD12}"/>
                  </a:ext>
                </a:extLst>
              </p:cNvPr>
              <p:cNvSpPr/>
              <p:nvPr/>
            </p:nvSpPr>
            <p:spPr>
              <a:xfrm>
                <a:off x="5522201" y="6458404"/>
                <a:ext cx="862751" cy="815019"/>
              </a:xfrm>
              <a:custGeom>
                <a:avLst/>
                <a:gdLst>
                  <a:gd name="connsiteX0" fmla="*/ 707439 w 862751"/>
                  <a:gd name="connsiteY0" fmla="*/ 356970 h 815019"/>
                  <a:gd name="connsiteX1" fmla="*/ 650252 w 862751"/>
                  <a:gd name="connsiteY1" fmla="*/ 285759 h 815019"/>
                  <a:gd name="connsiteX2" fmla="*/ 600088 w 862751"/>
                  <a:gd name="connsiteY2" fmla="*/ 206980 h 815019"/>
                  <a:gd name="connsiteX3" fmla="*/ 548921 w 862751"/>
                  <a:gd name="connsiteY3" fmla="*/ 89619 h 815019"/>
                  <a:gd name="connsiteX4" fmla="*/ 544952 w 862751"/>
                  <a:gd name="connsiteY4" fmla="*/ 90796 h 815019"/>
                  <a:gd name="connsiteX5" fmla="*/ 589576 w 862751"/>
                  <a:gd name="connsiteY5" fmla="*/ 208900 h 815019"/>
                  <a:gd name="connsiteX6" fmla="*/ 608987 w 862751"/>
                  <a:gd name="connsiteY6" fmla="*/ 243338 h 815019"/>
                  <a:gd name="connsiteX7" fmla="*/ 538888 w 862751"/>
                  <a:gd name="connsiteY7" fmla="*/ 185628 h 815019"/>
                  <a:gd name="connsiteX8" fmla="*/ 434134 w 862751"/>
                  <a:gd name="connsiteY8" fmla="*/ 125649 h 815019"/>
                  <a:gd name="connsiteX9" fmla="*/ 381265 w 862751"/>
                  <a:gd name="connsiteY9" fmla="*/ 78103 h 815019"/>
                  <a:gd name="connsiteX10" fmla="*/ 319149 w 862751"/>
                  <a:gd name="connsiteY10" fmla="*/ 24057 h 815019"/>
                  <a:gd name="connsiteX11" fmla="*/ 314089 w 862751"/>
                  <a:gd name="connsiteY11" fmla="*/ 29378 h 815019"/>
                  <a:gd name="connsiteX12" fmla="*/ 375093 w 862751"/>
                  <a:gd name="connsiteY12" fmla="*/ 90775 h 815019"/>
                  <a:gd name="connsiteX13" fmla="*/ 394940 w 862751"/>
                  <a:gd name="connsiteY13" fmla="*/ 108463 h 815019"/>
                  <a:gd name="connsiteX14" fmla="*/ 312606 w 862751"/>
                  <a:gd name="connsiteY14" fmla="*/ 77798 h 815019"/>
                  <a:gd name="connsiteX15" fmla="*/ 3204 w 862751"/>
                  <a:gd name="connsiteY15" fmla="*/ 22 h 815019"/>
                  <a:gd name="connsiteX16" fmla="*/ 1939 w 862751"/>
                  <a:gd name="connsiteY16" fmla="*/ 5103 h 815019"/>
                  <a:gd name="connsiteX17" fmla="*/ 131318 w 862751"/>
                  <a:gd name="connsiteY17" fmla="*/ 40131 h 815019"/>
                  <a:gd name="connsiteX18" fmla="*/ 108592 w 862751"/>
                  <a:gd name="connsiteY18" fmla="*/ 45365 h 815019"/>
                  <a:gd name="connsiteX19" fmla="*/ 35221 w 862751"/>
                  <a:gd name="connsiteY19" fmla="*/ 67459 h 815019"/>
                  <a:gd name="connsiteX20" fmla="*/ 36094 w 862751"/>
                  <a:gd name="connsiteY20" fmla="*/ 69400 h 815019"/>
                  <a:gd name="connsiteX21" fmla="*/ 98450 w 862751"/>
                  <a:gd name="connsiteY21" fmla="*/ 55791 h 815019"/>
                  <a:gd name="connsiteX22" fmla="*/ 150751 w 862751"/>
                  <a:gd name="connsiteY22" fmla="*/ 45278 h 815019"/>
                  <a:gd name="connsiteX23" fmla="*/ 490971 w 862751"/>
                  <a:gd name="connsiteY23" fmla="*/ 173087 h 815019"/>
                  <a:gd name="connsiteX24" fmla="*/ 558998 w 862751"/>
                  <a:gd name="connsiteY24" fmla="*/ 220001 h 815019"/>
                  <a:gd name="connsiteX25" fmla="*/ 487198 w 862751"/>
                  <a:gd name="connsiteY25" fmla="*/ 208834 h 815019"/>
                  <a:gd name="connsiteX26" fmla="*/ 354765 w 862751"/>
                  <a:gd name="connsiteY26" fmla="*/ 228158 h 815019"/>
                  <a:gd name="connsiteX27" fmla="*/ 355092 w 862751"/>
                  <a:gd name="connsiteY27" fmla="*/ 230252 h 815019"/>
                  <a:gd name="connsiteX28" fmla="*/ 479826 w 862751"/>
                  <a:gd name="connsiteY28" fmla="*/ 220350 h 815019"/>
                  <a:gd name="connsiteX29" fmla="*/ 582531 w 862751"/>
                  <a:gd name="connsiteY29" fmla="*/ 239499 h 815019"/>
                  <a:gd name="connsiteX30" fmla="*/ 729707 w 862751"/>
                  <a:gd name="connsiteY30" fmla="*/ 414114 h 815019"/>
                  <a:gd name="connsiteX31" fmla="*/ 688617 w 862751"/>
                  <a:gd name="connsiteY31" fmla="*/ 376512 h 815019"/>
                  <a:gd name="connsiteX32" fmla="*/ 584254 w 862751"/>
                  <a:gd name="connsiteY32" fmla="*/ 320263 h 815019"/>
                  <a:gd name="connsiteX33" fmla="*/ 583011 w 862751"/>
                  <a:gd name="connsiteY33" fmla="*/ 323491 h 815019"/>
                  <a:gd name="connsiteX34" fmla="*/ 627461 w 862751"/>
                  <a:gd name="connsiteY34" fmla="*/ 349228 h 815019"/>
                  <a:gd name="connsiteX35" fmla="*/ 683600 w 862751"/>
                  <a:gd name="connsiteY35" fmla="*/ 387025 h 815019"/>
                  <a:gd name="connsiteX36" fmla="*/ 797887 w 862751"/>
                  <a:gd name="connsiteY36" fmla="*/ 549207 h 815019"/>
                  <a:gd name="connsiteX37" fmla="*/ 855074 w 862751"/>
                  <a:gd name="connsiteY37" fmla="*/ 811498 h 815019"/>
                  <a:gd name="connsiteX38" fmla="*/ 862555 w 862751"/>
                  <a:gd name="connsiteY38" fmla="*/ 811324 h 815019"/>
                  <a:gd name="connsiteX39" fmla="*/ 707439 w 862751"/>
                  <a:gd name="connsiteY39" fmla="*/ 356970 h 815019"/>
                  <a:gd name="connsiteX40" fmla="*/ 707439 w 862751"/>
                  <a:gd name="connsiteY40" fmla="*/ 356970 h 81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62751" h="815019">
                    <a:moveTo>
                      <a:pt x="707439" y="356970"/>
                    </a:moveTo>
                    <a:cubicBezTo>
                      <a:pt x="689664" y="332281"/>
                      <a:pt x="670601" y="308421"/>
                      <a:pt x="650252" y="285759"/>
                    </a:cubicBezTo>
                    <a:cubicBezTo>
                      <a:pt x="632412" y="260241"/>
                      <a:pt x="615072" y="234549"/>
                      <a:pt x="600088" y="206980"/>
                    </a:cubicBezTo>
                    <a:cubicBezTo>
                      <a:pt x="579500" y="169096"/>
                      <a:pt x="566937" y="128507"/>
                      <a:pt x="548921" y="89619"/>
                    </a:cubicBezTo>
                    <a:cubicBezTo>
                      <a:pt x="548049" y="87743"/>
                      <a:pt x="544668" y="88724"/>
                      <a:pt x="544952" y="90796"/>
                    </a:cubicBezTo>
                    <a:cubicBezTo>
                      <a:pt x="550971" y="131844"/>
                      <a:pt x="570535" y="172367"/>
                      <a:pt x="589576" y="208900"/>
                    </a:cubicBezTo>
                    <a:cubicBezTo>
                      <a:pt x="595617" y="220503"/>
                      <a:pt x="602117" y="232019"/>
                      <a:pt x="608987" y="243338"/>
                    </a:cubicBezTo>
                    <a:cubicBezTo>
                      <a:pt x="587002" y="222509"/>
                      <a:pt x="563643" y="203142"/>
                      <a:pt x="538888" y="185628"/>
                    </a:cubicBezTo>
                    <a:cubicBezTo>
                      <a:pt x="505889" y="162291"/>
                      <a:pt x="470622" y="142705"/>
                      <a:pt x="434134" y="125649"/>
                    </a:cubicBezTo>
                    <a:cubicBezTo>
                      <a:pt x="417078" y="109226"/>
                      <a:pt x="398822" y="93872"/>
                      <a:pt x="381265" y="78103"/>
                    </a:cubicBezTo>
                    <a:cubicBezTo>
                      <a:pt x="361090" y="59935"/>
                      <a:pt x="342006" y="38888"/>
                      <a:pt x="319149" y="24057"/>
                    </a:cubicBezTo>
                    <a:cubicBezTo>
                      <a:pt x="315965" y="21985"/>
                      <a:pt x="311952" y="26325"/>
                      <a:pt x="314089" y="29378"/>
                    </a:cubicBezTo>
                    <a:cubicBezTo>
                      <a:pt x="330338" y="52825"/>
                      <a:pt x="354045" y="71756"/>
                      <a:pt x="375093" y="90775"/>
                    </a:cubicBezTo>
                    <a:cubicBezTo>
                      <a:pt x="381636" y="96685"/>
                      <a:pt x="388244" y="102618"/>
                      <a:pt x="394940" y="108463"/>
                    </a:cubicBezTo>
                    <a:cubicBezTo>
                      <a:pt x="367852" y="97274"/>
                      <a:pt x="340283" y="87176"/>
                      <a:pt x="312606" y="77798"/>
                    </a:cubicBezTo>
                    <a:cubicBezTo>
                      <a:pt x="212758" y="43948"/>
                      <a:pt x="108243" y="12257"/>
                      <a:pt x="3204" y="22"/>
                    </a:cubicBezTo>
                    <a:cubicBezTo>
                      <a:pt x="-68" y="-349"/>
                      <a:pt x="-1398" y="4144"/>
                      <a:pt x="1939" y="5103"/>
                    </a:cubicBezTo>
                    <a:cubicBezTo>
                      <a:pt x="44622" y="17426"/>
                      <a:pt x="87959" y="28702"/>
                      <a:pt x="131318" y="40131"/>
                    </a:cubicBezTo>
                    <a:cubicBezTo>
                      <a:pt x="123641" y="41810"/>
                      <a:pt x="116029" y="43773"/>
                      <a:pt x="108592" y="45365"/>
                    </a:cubicBezTo>
                    <a:cubicBezTo>
                      <a:pt x="83662" y="50753"/>
                      <a:pt x="58450" y="56641"/>
                      <a:pt x="35221" y="67459"/>
                    </a:cubicBezTo>
                    <a:cubicBezTo>
                      <a:pt x="34044" y="68004"/>
                      <a:pt x="35004" y="69597"/>
                      <a:pt x="36094" y="69400"/>
                    </a:cubicBezTo>
                    <a:cubicBezTo>
                      <a:pt x="56988" y="65475"/>
                      <a:pt x="77621" y="60131"/>
                      <a:pt x="98450" y="55791"/>
                    </a:cubicBezTo>
                    <a:cubicBezTo>
                      <a:pt x="114546" y="52454"/>
                      <a:pt x="133150" y="46652"/>
                      <a:pt x="150751" y="45278"/>
                    </a:cubicBezTo>
                    <a:cubicBezTo>
                      <a:pt x="268483" y="76576"/>
                      <a:pt x="385845" y="110709"/>
                      <a:pt x="490971" y="173087"/>
                    </a:cubicBezTo>
                    <a:cubicBezTo>
                      <a:pt x="514635" y="187133"/>
                      <a:pt x="537318" y="202880"/>
                      <a:pt x="558998" y="220001"/>
                    </a:cubicBezTo>
                    <a:cubicBezTo>
                      <a:pt x="535922" y="212477"/>
                      <a:pt x="511233" y="209467"/>
                      <a:pt x="487198" y="208834"/>
                    </a:cubicBezTo>
                    <a:cubicBezTo>
                      <a:pt x="445017" y="207722"/>
                      <a:pt x="393915" y="211364"/>
                      <a:pt x="354765" y="228158"/>
                    </a:cubicBezTo>
                    <a:cubicBezTo>
                      <a:pt x="353653" y="228638"/>
                      <a:pt x="353849" y="230187"/>
                      <a:pt x="355092" y="230252"/>
                    </a:cubicBezTo>
                    <a:cubicBezTo>
                      <a:pt x="396380" y="232477"/>
                      <a:pt x="438234" y="220219"/>
                      <a:pt x="479826" y="220350"/>
                    </a:cubicBezTo>
                    <a:cubicBezTo>
                      <a:pt x="516053" y="220459"/>
                      <a:pt x="549052" y="227504"/>
                      <a:pt x="582531" y="239499"/>
                    </a:cubicBezTo>
                    <a:cubicBezTo>
                      <a:pt x="639936" y="289293"/>
                      <a:pt x="689358" y="349162"/>
                      <a:pt x="729707" y="414114"/>
                    </a:cubicBezTo>
                    <a:cubicBezTo>
                      <a:pt x="716927" y="400591"/>
                      <a:pt x="703164" y="388007"/>
                      <a:pt x="688617" y="376512"/>
                    </a:cubicBezTo>
                    <a:cubicBezTo>
                      <a:pt x="660896" y="354637"/>
                      <a:pt x="620786" y="322248"/>
                      <a:pt x="584254" y="320263"/>
                    </a:cubicBezTo>
                    <a:cubicBezTo>
                      <a:pt x="582618" y="320176"/>
                      <a:pt x="581855" y="322444"/>
                      <a:pt x="583011" y="323491"/>
                    </a:cubicBezTo>
                    <a:cubicBezTo>
                      <a:pt x="595509" y="334833"/>
                      <a:pt x="612848" y="340874"/>
                      <a:pt x="627461" y="349228"/>
                    </a:cubicBezTo>
                    <a:cubicBezTo>
                      <a:pt x="647112" y="360438"/>
                      <a:pt x="665934" y="372870"/>
                      <a:pt x="683600" y="387025"/>
                    </a:cubicBezTo>
                    <a:cubicBezTo>
                      <a:pt x="747439" y="438192"/>
                      <a:pt x="768225" y="474528"/>
                      <a:pt x="797887" y="549207"/>
                    </a:cubicBezTo>
                    <a:cubicBezTo>
                      <a:pt x="831606" y="634049"/>
                      <a:pt x="847680" y="720877"/>
                      <a:pt x="855074" y="811498"/>
                    </a:cubicBezTo>
                    <a:cubicBezTo>
                      <a:pt x="855466" y="816297"/>
                      <a:pt x="862424" y="816144"/>
                      <a:pt x="862555" y="811324"/>
                    </a:cubicBezTo>
                    <a:cubicBezTo>
                      <a:pt x="866851" y="650189"/>
                      <a:pt x="800373" y="485913"/>
                      <a:pt x="707439" y="356970"/>
                    </a:cubicBezTo>
                    <a:lnTo>
                      <a:pt x="707439" y="356970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827F8829-72FA-40AD-976A-BED8312CF566}"/>
                </a:ext>
              </a:extLst>
            </p:cNvPr>
            <p:cNvSpPr/>
            <p:nvPr/>
          </p:nvSpPr>
          <p:spPr>
            <a:xfrm>
              <a:off x="5680051" y="6438508"/>
              <a:ext cx="120991" cy="114584"/>
            </a:xfrm>
            <a:custGeom>
              <a:avLst/>
              <a:gdLst>
                <a:gd name="connsiteX0" fmla="*/ 117046 w 120991"/>
                <a:gd name="connsiteY0" fmla="*/ 69667 h 114584"/>
                <a:gd name="connsiteX1" fmla="*/ 96152 w 120991"/>
                <a:gd name="connsiteY1" fmla="*/ 3865 h 114584"/>
                <a:gd name="connsiteX2" fmla="*/ 46598 w 120991"/>
                <a:gd name="connsiteY2" fmla="*/ 10343 h 114584"/>
                <a:gd name="connsiteX3" fmla="*/ 513 w 120991"/>
                <a:gd name="connsiteY3" fmla="*/ 76254 h 114584"/>
                <a:gd name="connsiteX4" fmla="*/ 117046 w 120991"/>
                <a:gd name="connsiteY4" fmla="*/ 69667 h 114584"/>
                <a:gd name="connsiteX5" fmla="*/ 117046 w 120991"/>
                <a:gd name="connsiteY5" fmla="*/ 69667 h 114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91" h="114584">
                  <a:moveTo>
                    <a:pt x="117046" y="69667"/>
                  </a:moveTo>
                  <a:cubicBezTo>
                    <a:pt x="125857" y="46636"/>
                    <a:pt x="120339" y="15207"/>
                    <a:pt x="96152" y="3865"/>
                  </a:cubicBezTo>
                  <a:cubicBezTo>
                    <a:pt x="79641" y="-3899"/>
                    <a:pt x="61647" y="943"/>
                    <a:pt x="46598" y="10343"/>
                  </a:cubicBezTo>
                  <a:cubicBezTo>
                    <a:pt x="18572" y="19460"/>
                    <a:pt x="-3696" y="42295"/>
                    <a:pt x="513" y="76254"/>
                  </a:cubicBezTo>
                  <a:cubicBezTo>
                    <a:pt x="8430" y="140377"/>
                    <a:pt x="100034" y="114139"/>
                    <a:pt x="117046" y="69667"/>
                  </a:cubicBezTo>
                  <a:lnTo>
                    <a:pt x="117046" y="696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F1C607A9-D852-4B07-B42D-7A326295CBAF}"/>
                </a:ext>
              </a:extLst>
            </p:cNvPr>
            <p:cNvSpPr/>
            <p:nvPr/>
          </p:nvSpPr>
          <p:spPr>
            <a:xfrm>
              <a:off x="5794307" y="6413476"/>
              <a:ext cx="131140" cy="106365"/>
            </a:xfrm>
            <a:custGeom>
              <a:avLst/>
              <a:gdLst>
                <a:gd name="connsiteX0" fmla="*/ 46716 w 131140"/>
                <a:gd name="connsiteY0" fmla="*/ 1023 h 106365"/>
                <a:gd name="connsiteX1" fmla="*/ 1983 w 131140"/>
                <a:gd name="connsiteY1" fmla="*/ 51383 h 106365"/>
                <a:gd name="connsiteX2" fmla="*/ 1547 w 131140"/>
                <a:gd name="connsiteY2" fmla="*/ 52430 h 106365"/>
                <a:gd name="connsiteX3" fmla="*/ 93608 w 131140"/>
                <a:gd name="connsiteY3" fmla="*/ 100151 h 106365"/>
                <a:gd name="connsiteX4" fmla="*/ 46716 w 131140"/>
                <a:gd name="connsiteY4" fmla="*/ 1023 h 106365"/>
                <a:gd name="connsiteX5" fmla="*/ 46716 w 131140"/>
                <a:gd name="connsiteY5" fmla="*/ 1023 h 10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140" h="106365">
                  <a:moveTo>
                    <a:pt x="46716" y="1023"/>
                  </a:moveTo>
                  <a:cubicBezTo>
                    <a:pt x="16334" y="5298"/>
                    <a:pt x="-7112" y="30424"/>
                    <a:pt x="1983" y="51383"/>
                  </a:cubicBezTo>
                  <a:cubicBezTo>
                    <a:pt x="1786" y="51711"/>
                    <a:pt x="1612" y="52038"/>
                    <a:pt x="1547" y="52430"/>
                  </a:cubicBezTo>
                  <a:cubicBezTo>
                    <a:pt x="-7483" y="97033"/>
                    <a:pt x="52495" y="117665"/>
                    <a:pt x="93608" y="100151"/>
                  </a:cubicBezTo>
                  <a:cubicBezTo>
                    <a:pt x="166084" y="69290"/>
                    <a:pt x="124383" y="-9882"/>
                    <a:pt x="46716" y="1023"/>
                  </a:cubicBezTo>
                  <a:lnTo>
                    <a:pt x="46716" y="1023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FD329B4F-5A4B-45AC-95B7-12B06AD43F65}"/>
                </a:ext>
              </a:extLst>
            </p:cNvPr>
            <p:cNvSpPr/>
            <p:nvPr/>
          </p:nvSpPr>
          <p:spPr>
            <a:xfrm>
              <a:off x="5675722" y="6351181"/>
              <a:ext cx="122791" cy="123549"/>
            </a:xfrm>
            <a:custGeom>
              <a:avLst/>
              <a:gdLst>
                <a:gd name="connsiteX0" fmla="*/ 22704 w 122791"/>
                <a:gd name="connsiteY0" fmla="*/ 8662 h 123549"/>
                <a:gd name="connsiteX1" fmla="*/ 64602 w 122791"/>
                <a:gd name="connsiteY1" fmla="*/ 122926 h 123549"/>
                <a:gd name="connsiteX2" fmla="*/ 116118 w 122791"/>
                <a:gd name="connsiteY2" fmla="*/ 79655 h 123549"/>
                <a:gd name="connsiteX3" fmla="*/ 117012 w 122791"/>
                <a:gd name="connsiteY3" fmla="*/ 78520 h 123549"/>
                <a:gd name="connsiteX4" fmla="*/ 22704 w 122791"/>
                <a:gd name="connsiteY4" fmla="*/ 8662 h 123549"/>
                <a:gd name="connsiteX5" fmla="*/ 22704 w 122791"/>
                <a:gd name="connsiteY5" fmla="*/ 8662 h 12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91" h="123549">
                  <a:moveTo>
                    <a:pt x="22704" y="8662"/>
                  </a:moveTo>
                  <a:cubicBezTo>
                    <a:pt x="-27634" y="44627"/>
                    <a:pt x="14416" y="115445"/>
                    <a:pt x="64602" y="122926"/>
                  </a:cubicBezTo>
                  <a:cubicBezTo>
                    <a:pt x="94329" y="127354"/>
                    <a:pt x="114308" y="107703"/>
                    <a:pt x="116118" y="79655"/>
                  </a:cubicBezTo>
                  <a:cubicBezTo>
                    <a:pt x="116467" y="79327"/>
                    <a:pt x="116772" y="78978"/>
                    <a:pt x="117012" y="78520"/>
                  </a:cubicBezTo>
                  <a:cubicBezTo>
                    <a:pt x="145235" y="28073"/>
                    <a:pt x="63032" y="-20172"/>
                    <a:pt x="22704" y="8662"/>
                  </a:cubicBezTo>
                  <a:lnTo>
                    <a:pt x="22704" y="866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2538475-5A87-420D-A5E3-C05DA12AE021}"/>
                </a:ext>
              </a:extLst>
            </p:cNvPr>
            <p:cNvSpPr/>
            <p:nvPr/>
          </p:nvSpPr>
          <p:spPr>
            <a:xfrm>
              <a:off x="5765001" y="6336679"/>
              <a:ext cx="111134" cy="129614"/>
            </a:xfrm>
            <a:custGeom>
              <a:avLst/>
              <a:gdLst>
                <a:gd name="connsiteX0" fmla="*/ 1714 w 111134"/>
                <a:gd name="connsiteY0" fmla="*/ 62401 h 129614"/>
                <a:gd name="connsiteX1" fmla="*/ 32598 w 111134"/>
                <a:gd name="connsiteY1" fmla="*/ 122248 h 129614"/>
                <a:gd name="connsiteX2" fmla="*/ 33426 w 111134"/>
                <a:gd name="connsiteY2" fmla="*/ 123033 h 129614"/>
                <a:gd name="connsiteX3" fmla="*/ 111093 w 111134"/>
                <a:gd name="connsiteY3" fmla="*/ 54331 h 129614"/>
                <a:gd name="connsiteX4" fmla="*/ 1714 w 111134"/>
                <a:gd name="connsiteY4" fmla="*/ 62401 h 129614"/>
                <a:gd name="connsiteX5" fmla="*/ 1714 w 111134"/>
                <a:gd name="connsiteY5" fmla="*/ 62401 h 12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134" h="129614">
                  <a:moveTo>
                    <a:pt x="1714" y="62401"/>
                  </a:moveTo>
                  <a:cubicBezTo>
                    <a:pt x="-5243" y="92281"/>
                    <a:pt x="9762" y="123208"/>
                    <a:pt x="32598" y="122248"/>
                  </a:cubicBezTo>
                  <a:cubicBezTo>
                    <a:pt x="32816" y="122554"/>
                    <a:pt x="33077" y="122837"/>
                    <a:pt x="33426" y="123033"/>
                  </a:cubicBezTo>
                  <a:cubicBezTo>
                    <a:pt x="71791" y="147527"/>
                    <a:pt x="112620" y="98977"/>
                    <a:pt x="111093" y="54331"/>
                  </a:cubicBezTo>
                  <a:cubicBezTo>
                    <a:pt x="108367" y="-24383"/>
                    <a:pt x="19490" y="-13979"/>
                    <a:pt x="1714" y="62401"/>
                  </a:cubicBezTo>
                  <a:lnTo>
                    <a:pt x="1714" y="6240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8154307E-D730-40B0-B60B-310EBDA43BFF}"/>
                </a:ext>
              </a:extLst>
            </p:cNvPr>
            <p:cNvSpPr/>
            <p:nvPr/>
          </p:nvSpPr>
          <p:spPr>
            <a:xfrm>
              <a:off x="5774339" y="6474443"/>
              <a:ext cx="85670" cy="105552"/>
            </a:xfrm>
            <a:custGeom>
              <a:avLst/>
              <a:gdLst>
                <a:gd name="connsiteX0" fmla="*/ 67076 w 85670"/>
                <a:gd name="connsiteY0" fmla="*/ 11790 h 105552"/>
                <a:gd name="connsiteX1" fmla="*/ 10064 w 85670"/>
                <a:gd name="connsiteY1" fmla="*/ 10111 h 105552"/>
                <a:gd name="connsiteX2" fmla="*/ 1579 w 85670"/>
                <a:gd name="connsiteY2" fmla="*/ 50526 h 105552"/>
                <a:gd name="connsiteX3" fmla="*/ 40380 w 85670"/>
                <a:gd name="connsiteY3" fmla="*/ 104441 h 105552"/>
                <a:gd name="connsiteX4" fmla="*/ 67076 w 85670"/>
                <a:gd name="connsiteY4" fmla="*/ 11790 h 105552"/>
                <a:gd name="connsiteX5" fmla="*/ 67076 w 85670"/>
                <a:gd name="connsiteY5" fmla="*/ 11790 h 10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670" h="105552">
                  <a:moveTo>
                    <a:pt x="67076" y="11790"/>
                  </a:moveTo>
                  <a:cubicBezTo>
                    <a:pt x="51547" y="-1361"/>
                    <a:pt x="25527" y="-5636"/>
                    <a:pt x="10064" y="10111"/>
                  </a:cubicBezTo>
                  <a:cubicBezTo>
                    <a:pt x="-493" y="20863"/>
                    <a:pt x="-1627" y="36218"/>
                    <a:pt x="1579" y="50526"/>
                  </a:cubicBezTo>
                  <a:cubicBezTo>
                    <a:pt x="1056" y="74866"/>
                    <a:pt x="12768" y="98443"/>
                    <a:pt x="40380" y="104441"/>
                  </a:cubicBezTo>
                  <a:cubicBezTo>
                    <a:pt x="92551" y="115782"/>
                    <a:pt x="97087" y="37199"/>
                    <a:pt x="67076" y="11790"/>
                  </a:cubicBezTo>
                  <a:lnTo>
                    <a:pt x="67076" y="1179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C817DB83-87E5-4C1F-ADA4-CC8D446C14B2}"/>
                </a:ext>
              </a:extLst>
            </p:cNvPr>
            <p:cNvSpPr/>
            <p:nvPr/>
          </p:nvSpPr>
          <p:spPr>
            <a:xfrm>
              <a:off x="5712431" y="6378268"/>
              <a:ext cx="160512" cy="156403"/>
            </a:xfrm>
            <a:custGeom>
              <a:avLst/>
              <a:gdLst>
                <a:gd name="connsiteX0" fmla="*/ 117665 w 160512"/>
                <a:gd name="connsiteY0" fmla="*/ 117671 h 156403"/>
                <a:gd name="connsiteX1" fmla="*/ 136400 w 160512"/>
                <a:gd name="connsiteY1" fmla="*/ 113701 h 156403"/>
                <a:gd name="connsiteX2" fmla="*/ 126803 w 160512"/>
                <a:gd name="connsiteY2" fmla="*/ 50430 h 156403"/>
                <a:gd name="connsiteX3" fmla="*/ 128767 w 160512"/>
                <a:gd name="connsiteY3" fmla="*/ 34922 h 156403"/>
                <a:gd name="connsiteX4" fmla="*/ 65931 w 160512"/>
                <a:gd name="connsiteY4" fmla="*/ 21640 h 156403"/>
                <a:gd name="connsiteX5" fmla="*/ 14589 w 160512"/>
                <a:gd name="connsiteY5" fmla="*/ 14900 h 156403"/>
                <a:gd name="connsiteX6" fmla="*/ 19627 w 160512"/>
                <a:gd name="connsiteY6" fmla="*/ 78456 h 156403"/>
                <a:gd name="connsiteX7" fmla="*/ 3117 w 160512"/>
                <a:gd name="connsiteY7" fmla="*/ 114465 h 156403"/>
                <a:gd name="connsiteX8" fmla="*/ 64687 w 160512"/>
                <a:gd name="connsiteY8" fmla="*/ 127093 h 156403"/>
                <a:gd name="connsiteX9" fmla="*/ 89355 w 160512"/>
                <a:gd name="connsiteY9" fmla="*/ 155708 h 156403"/>
                <a:gd name="connsiteX10" fmla="*/ 117665 w 160512"/>
                <a:gd name="connsiteY10" fmla="*/ 117671 h 156403"/>
                <a:gd name="connsiteX11" fmla="*/ 117665 w 160512"/>
                <a:gd name="connsiteY11" fmla="*/ 117671 h 156403"/>
                <a:gd name="connsiteX12" fmla="*/ 76422 w 160512"/>
                <a:gd name="connsiteY12" fmla="*/ 78521 h 156403"/>
                <a:gd name="connsiteX13" fmla="*/ 76574 w 160512"/>
                <a:gd name="connsiteY13" fmla="*/ 79437 h 156403"/>
                <a:gd name="connsiteX14" fmla="*/ 76029 w 160512"/>
                <a:gd name="connsiteY14" fmla="*/ 78478 h 156403"/>
                <a:gd name="connsiteX15" fmla="*/ 76422 w 160512"/>
                <a:gd name="connsiteY15" fmla="*/ 78521 h 156403"/>
                <a:gd name="connsiteX16" fmla="*/ 76422 w 160512"/>
                <a:gd name="connsiteY16" fmla="*/ 78521 h 15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0512" h="156403">
                  <a:moveTo>
                    <a:pt x="117665" y="117671"/>
                  </a:moveTo>
                  <a:cubicBezTo>
                    <a:pt x="124099" y="117496"/>
                    <a:pt x="130555" y="116188"/>
                    <a:pt x="136400" y="113701"/>
                  </a:cubicBezTo>
                  <a:cubicBezTo>
                    <a:pt x="176051" y="96820"/>
                    <a:pt x="162507" y="57431"/>
                    <a:pt x="126803" y="50430"/>
                  </a:cubicBezTo>
                  <a:cubicBezTo>
                    <a:pt x="128243" y="45369"/>
                    <a:pt x="128963" y="40091"/>
                    <a:pt x="128767" y="34922"/>
                  </a:cubicBezTo>
                  <a:cubicBezTo>
                    <a:pt x="127283" y="-8415"/>
                    <a:pt x="85190" y="-9724"/>
                    <a:pt x="65931" y="21640"/>
                  </a:cubicBezTo>
                  <a:cubicBezTo>
                    <a:pt x="51710" y="9601"/>
                    <a:pt x="29006" y="4606"/>
                    <a:pt x="14589" y="14900"/>
                  </a:cubicBezTo>
                  <a:cubicBezTo>
                    <a:pt x="-9860" y="32370"/>
                    <a:pt x="-394" y="62643"/>
                    <a:pt x="19627" y="78456"/>
                  </a:cubicBezTo>
                  <a:cubicBezTo>
                    <a:pt x="8417" y="86111"/>
                    <a:pt x="1110" y="98325"/>
                    <a:pt x="3117" y="114465"/>
                  </a:cubicBezTo>
                  <a:cubicBezTo>
                    <a:pt x="7086" y="146483"/>
                    <a:pt x="43510" y="143451"/>
                    <a:pt x="64687" y="127093"/>
                  </a:cubicBezTo>
                  <a:cubicBezTo>
                    <a:pt x="66192" y="140441"/>
                    <a:pt x="73913" y="152349"/>
                    <a:pt x="89355" y="155708"/>
                  </a:cubicBezTo>
                  <a:cubicBezTo>
                    <a:pt x="112779" y="160724"/>
                    <a:pt x="121242" y="137627"/>
                    <a:pt x="117665" y="117671"/>
                  </a:cubicBezTo>
                  <a:lnTo>
                    <a:pt x="117665" y="117671"/>
                  </a:lnTo>
                  <a:close/>
                  <a:moveTo>
                    <a:pt x="76422" y="78521"/>
                  </a:moveTo>
                  <a:lnTo>
                    <a:pt x="76574" y="79437"/>
                  </a:lnTo>
                  <a:lnTo>
                    <a:pt x="76029" y="78478"/>
                  </a:lnTo>
                  <a:lnTo>
                    <a:pt x="76422" y="78521"/>
                  </a:lnTo>
                  <a:lnTo>
                    <a:pt x="76422" y="7852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418FF99F-6A7C-4D07-8A3E-8EA946ABA030}"/>
                </a:ext>
              </a:extLst>
            </p:cNvPr>
            <p:cNvSpPr/>
            <p:nvPr/>
          </p:nvSpPr>
          <p:spPr>
            <a:xfrm>
              <a:off x="5564559" y="6400012"/>
              <a:ext cx="81870" cy="83534"/>
            </a:xfrm>
            <a:custGeom>
              <a:avLst/>
              <a:gdLst>
                <a:gd name="connsiteX0" fmla="*/ 75460 w 81870"/>
                <a:gd name="connsiteY0" fmla="*/ 28992 h 83534"/>
                <a:gd name="connsiteX1" fmla="*/ 33605 w 81870"/>
                <a:gd name="connsiteY1" fmla="*/ 27 h 83534"/>
                <a:gd name="connsiteX2" fmla="*/ 10050 w 81870"/>
                <a:gd name="connsiteY2" fmla="*/ 9646 h 83534"/>
                <a:gd name="connsiteX3" fmla="*/ 1588 w 81870"/>
                <a:gd name="connsiteY3" fmla="*/ 21445 h 83534"/>
                <a:gd name="connsiteX4" fmla="*/ 236 w 81870"/>
                <a:gd name="connsiteY4" fmla="*/ 34684 h 83534"/>
                <a:gd name="connsiteX5" fmla="*/ 8873 w 81870"/>
                <a:gd name="connsiteY5" fmla="*/ 58043 h 83534"/>
                <a:gd name="connsiteX6" fmla="*/ 71098 w 81870"/>
                <a:gd name="connsiteY6" fmla="*/ 75622 h 83534"/>
                <a:gd name="connsiteX7" fmla="*/ 75460 w 81870"/>
                <a:gd name="connsiteY7" fmla="*/ 28992 h 83534"/>
                <a:gd name="connsiteX8" fmla="*/ 75460 w 81870"/>
                <a:gd name="connsiteY8" fmla="*/ 28992 h 8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870" h="83534">
                  <a:moveTo>
                    <a:pt x="75460" y="28992"/>
                  </a:moveTo>
                  <a:cubicBezTo>
                    <a:pt x="69309" y="12045"/>
                    <a:pt x="52319" y="-670"/>
                    <a:pt x="33605" y="27"/>
                  </a:cubicBezTo>
                  <a:cubicBezTo>
                    <a:pt x="24816" y="355"/>
                    <a:pt x="16288" y="3735"/>
                    <a:pt x="10050" y="9646"/>
                  </a:cubicBezTo>
                  <a:cubicBezTo>
                    <a:pt x="6299" y="12678"/>
                    <a:pt x="3289" y="16647"/>
                    <a:pt x="1588" y="21445"/>
                  </a:cubicBezTo>
                  <a:cubicBezTo>
                    <a:pt x="17" y="25873"/>
                    <a:pt x="-288" y="30344"/>
                    <a:pt x="236" y="34684"/>
                  </a:cubicBezTo>
                  <a:cubicBezTo>
                    <a:pt x="606" y="42950"/>
                    <a:pt x="3812" y="50998"/>
                    <a:pt x="8873" y="58043"/>
                  </a:cubicBezTo>
                  <a:cubicBezTo>
                    <a:pt x="21937" y="76233"/>
                    <a:pt x="51206" y="94379"/>
                    <a:pt x="71098" y="75622"/>
                  </a:cubicBezTo>
                  <a:cubicBezTo>
                    <a:pt x="85209" y="62296"/>
                    <a:pt x="84140" y="43910"/>
                    <a:pt x="75460" y="28992"/>
                  </a:cubicBezTo>
                  <a:lnTo>
                    <a:pt x="75460" y="28992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8CFFFC8E-9A90-479B-93BF-E4B61D561FD4}"/>
                </a:ext>
              </a:extLst>
            </p:cNvPr>
            <p:cNvSpPr/>
            <p:nvPr/>
          </p:nvSpPr>
          <p:spPr>
            <a:xfrm>
              <a:off x="5564287" y="6397528"/>
              <a:ext cx="69754" cy="57204"/>
            </a:xfrm>
            <a:custGeom>
              <a:avLst/>
              <a:gdLst>
                <a:gd name="connsiteX0" fmla="*/ 69755 w 69754"/>
                <a:gd name="connsiteY0" fmla="*/ 20396 h 57204"/>
                <a:gd name="connsiteX1" fmla="*/ 1662 w 69754"/>
                <a:gd name="connsiteY1" fmla="*/ 44802 h 57204"/>
                <a:gd name="connsiteX2" fmla="*/ 57170 w 69754"/>
                <a:gd name="connsiteY2" fmla="*/ 47942 h 57204"/>
                <a:gd name="connsiteX3" fmla="*/ 69755 w 69754"/>
                <a:gd name="connsiteY3" fmla="*/ 20396 h 57204"/>
                <a:gd name="connsiteX4" fmla="*/ 69755 w 69754"/>
                <a:gd name="connsiteY4" fmla="*/ 20396 h 5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54" h="57204">
                  <a:moveTo>
                    <a:pt x="69755" y="20396"/>
                  </a:moveTo>
                  <a:cubicBezTo>
                    <a:pt x="43233" y="-17009"/>
                    <a:pt x="-10071" y="505"/>
                    <a:pt x="1662" y="44802"/>
                  </a:cubicBezTo>
                  <a:cubicBezTo>
                    <a:pt x="18544" y="57343"/>
                    <a:pt x="40616" y="63537"/>
                    <a:pt x="57170" y="47942"/>
                  </a:cubicBezTo>
                  <a:cubicBezTo>
                    <a:pt x="65698" y="39873"/>
                    <a:pt x="69493" y="30232"/>
                    <a:pt x="69755" y="20396"/>
                  </a:cubicBezTo>
                  <a:lnTo>
                    <a:pt x="69755" y="2039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68C6CDA-3326-44B7-9909-108399C2F954}"/>
                </a:ext>
              </a:extLst>
            </p:cNvPr>
            <p:cNvSpPr/>
            <p:nvPr/>
          </p:nvSpPr>
          <p:spPr>
            <a:xfrm>
              <a:off x="5727516" y="6589106"/>
              <a:ext cx="194273" cy="185929"/>
            </a:xfrm>
            <a:custGeom>
              <a:avLst/>
              <a:gdLst>
                <a:gd name="connsiteX0" fmla="*/ 92504 w 194273"/>
                <a:gd name="connsiteY0" fmla="*/ 4915 h 185929"/>
                <a:gd name="connsiteX1" fmla="*/ 73136 w 194273"/>
                <a:gd name="connsiteY1" fmla="*/ 30411 h 185929"/>
                <a:gd name="connsiteX2" fmla="*/ 47857 w 194273"/>
                <a:gd name="connsiteY2" fmla="*/ 21142 h 185929"/>
                <a:gd name="connsiteX3" fmla="*/ 3691 w 194273"/>
                <a:gd name="connsiteY3" fmla="*/ 42254 h 185929"/>
                <a:gd name="connsiteX4" fmla="*/ 20813 w 194273"/>
                <a:gd name="connsiteY4" fmla="*/ 98045 h 185929"/>
                <a:gd name="connsiteX5" fmla="*/ 5916 w 194273"/>
                <a:gd name="connsiteY5" fmla="*/ 146530 h 185929"/>
                <a:gd name="connsiteX6" fmla="*/ 73223 w 194273"/>
                <a:gd name="connsiteY6" fmla="*/ 161034 h 185929"/>
                <a:gd name="connsiteX7" fmla="*/ 89864 w 194273"/>
                <a:gd name="connsiteY7" fmla="*/ 181012 h 185929"/>
                <a:gd name="connsiteX8" fmla="*/ 149690 w 194273"/>
                <a:gd name="connsiteY8" fmla="*/ 143454 h 185929"/>
                <a:gd name="connsiteX9" fmla="*/ 148469 w 194273"/>
                <a:gd name="connsiteY9" fmla="*/ 133553 h 185929"/>
                <a:gd name="connsiteX10" fmla="*/ 186353 w 194273"/>
                <a:gd name="connsiteY10" fmla="*/ 115646 h 185929"/>
                <a:gd name="connsiteX11" fmla="*/ 153245 w 194273"/>
                <a:gd name="connsiteY11" fmla="*/ 49561 h 185929"/>
                <a:gd name="connsiteX12" fmla="*/ 148425 w 194273"/>
                <a:gd name="connsiteY12" fmla="*/ 48928 h 185929"/>
                <a:gd name="connsiteX13" fmla="*/ 148469 w 194273"/>
                <a:gd name="connsiteY13" fmla="*/ 48536 h 185929"/>
                <a:gd name="connsiteX14" fmla="*/ 92504 w 194273"/>
                <a:gd name="connsiteY14" fmla="*/ 4915 h 185929"/>
                <a:gd name="connsiteX15" fmla="*/ 92504 w 194273"/>
                <a:gd name="connsiteY15" fmla="*/ 4915 h 185929"/>
                <a:gd name="connsiteX16" fmla="*/ 89886 w 194273"/>
                <a:gd name="connsiteY16" fmla="*/ 91001 h 185929"/>
                <a:gd name="connsiteX17" fmla="*/ 100289 w 194273"/>
                <a:gd name="connsiteY17" fmla="*/ 93901 h 185929"/>
                <a:gd name="connsiteX18" fmla="*/ 101903 w 194273"/>
                <a:gd name="connsiteY18" fmla="*/ 98787 h 185929"/>
                <a:gd name="connsiteX19" fmla="*/ 90518 w 194273"/>
                <a:gd name="connsiteY19" fmla="*/ 102931 h 185929"/>
                <a:gd name="connsiteX20" fmla="*/ 89668 w 194273"/>
                <a:gd name="connsiteY20" fmla="*/ 103432 h 185929"/>
                <a:gd name="connsiteX21" fmla="*/ 85436 w 194273"/>
                <a:gd name="connsiteY21" fmla="*/ 97587 h 185929"/>
                <a:gd name="connsiteX22" fmla="*/ 89886 w 194273"/>
                <a:gd name="connsiteY22" fmla="*/ 91001 h 185929"/>
                <a:gd name="connsiteX23" fmla="*/ 89886 w 194273"/>
                <a:gd name="connsiteY23" fmla="*/ 91001 h 18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273" h="185929">
                  <a:moveTo>
                    <a:pt x="92504" y="4915"/>
                  </a:moveTo>
                  <a:cubicBezTo>
                    <a:pt x="83169" y="10411"/>
                    <a:pt x="76604" y="19855"/>
                    <a:pt x="73136" y="30411"/>
                  </a:cubicBezTo>
                  <a:cubicBezTo>
                    <a:pt x="65894" y="25504"/>
                    <a:pt x="57301" y="22167"/>
                    <a:pt x="47857" y="21142"/>
                  </a:cubicBezTo>
                  <a:cubicBezTo>
                    <a:pt x="29602" y="19157"/>
                    <a:pt x="11129" y="26311"/>
                    <a:pt x="3691" y="42254"/>
                  </a:cubicBezTo>
                  <a:cubicBezTo>
                    <a:pt x="-5818" y="62625"/>
                    <a:pt x="4172" y="84414"/>
                    <a:pt x="20813" y="98045"/>
                  </a:cubicBezTo>
                  <a:cubicBezTo>
                    <a:pt x="8162" y="110543"/>
                    <a:pt x="965" y="129409"/>
                    <a:pt x="5916" y="146530"/>
                  </a:cubicBezTo>
                  <a:cubicBezTo>
                    <a:pt x="14357" y="175625"/>
                    <a:pt x="48533" y="181295"/>
                    <a:pt x="73223" y="161034"/>
                  </a:cubicBezTo>
                  <a:cubicBezTo>
                    <a:pt x="75927" y="169300"/>
                    <a:pt x="81707" y="176388"/>
                    <a:pt x="89864" y="181012"/>
                  </a:cubicBezTo>
                  <a:cubicBezTo>
                    <a:pt x="117083" y="196475"/>
                    <a:pt x="149625" y="173138"/>
                    <a:pt x="149690" y="143454"/>
                  </a:cubicBezTo>
                  <a:cubicBezTo>
                    <a:pt x="149690" y="140118"/>
                    <a:pt x="149275" y="136824"/>
                    <a:pt x="148469" y="133553"/>
                  </a:cubicBezTo>
                  <a:cubicBezTo>
                    <a:pt x="163016" y="133334"/>
                    <a:pt x="177520" y="127489"/>
                    <a:pt x="186353" y="115646"/>
                  </a:cubicBezTo>
                  <a:cubicBezTo>
                    <a:pt x="205786" y="89583"/>
                    <a:pt x="187444" y="55537"/>
                    <a:pt x="153245" y="49561"/>
                  </a:cubicBezTo>
                  <a:cubicBezTo>
                    <a:pt x="151653" y="49277"/>
                    <a:pt x="150039" y="49081"/>
                    <a:pt x="148425" y="48928"/>
                  </a:cubicBezTo>
                  <a:lnTo>
                    <a:pt x="148469" y="48536"/>
                  </a:lnTo>
                  <a:cubicBezTo>
                    <a:pt x="150715" y="18045"/>
                    <a:pt x="121424" y="-12075"/>
                    <a:pt x="92504" y="4915"/>
                  </a:cubicBezTo>
                  <a:lnTo>
                    <a:pt x="92504" y="4915"/>
                  </a:lnTo>
                  <a:close/>
                  <a:moveTo>
                    <a:pt x="89886" y="91001"/>
                  </a:moveTo>
                  <a:cubicBezTo>
                    <a:pt x="93288" y="92593"/>
                    <a:pt x="96778" y="93530"/>
                    <a:pt x="100289" y="93901"/>
                  </a:cubicBezTo>
                  <a:cubicBezTo>
                    <a:pt x="100704" y="95559"/>
                    <a:pt x="101249" y="97195"/>
                    <a:pt x="101903" y="98787"/>
                  </a:cubicBezTo>
                  <a:cubicBezTo>
                    <a:pt x="98087" y="99441"/>
                    <a:pt x="94270" y="100772"/>
                    <a:pt x="90518" y="102931"/>
                  </a:cubicBezTo>
                  <a:lnTo>
                    <a:pt x="89668" y="103432"/>
                  </a:lnTo>
                  <a:cubicBezTo>
                    <a:pt x="88468" y="101295"/>
                    <a:pt x="87029" y="99332"/>
                    <a:pt x="85436" y="97587"/>
                  </a:cubicBezTo>
                  <a:cubicBezTo>
                    <a:pt x="87007" y="95624"/>
                    <a:pt x="88490" y="93443"/>
                    <a:pt x="89886" y="91001"/>
                  </a:cubicBezTo>
                  <a:lnTo>
                    <a:pt x="89886" y="9100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516" name="Graphic 1943">
              <a:extLst>
                <a:ext uri="{FF2B5EF4-FFF2-40B4-BE49-F238E27FC236}">
                  <a16:creationId xmlns:a16="http://schemas.microsoft.com/office/drawing/2014/main" id="{9FD95C4D-F455-4181-BCAB-E4329D64B2C0}"/>
                </a:ext>
              </a:extLst>
            </p:cNvPr>
            <p:cNvGrpSpPr/>
            <p:nvPr/>
          </p:nvGrpSpPr>
          <p:grpSpPr>
            <a:xfrm>
              <a:off x="5755737" y="6627951"/>
              <a:ext cx="442897" cy="243759"/>
              <a:chOff x="5755737" y="6627951"/>
              <a:chExt cx="442897" cy="243759"/>
            </a:xfrm>
          </p:grpSpPr>
          <p:sp>
            <p:nvSpPr>
              <p:cNvPr id="1769" name="Freeform: Shape 1768">
                <a:extLst>
                  <a:ext uri="{FF2B5EF4-FFF2-40B4-BE49-F238E27FC236}">
                    <a16:creationId xmlns:a16="http://schemas.microsoft.com/office/drawing/2014/main" id="{1F76F48D-CAA1-48AF-ABA9-1188470CDAA7}"/>
                  </a:ext>
                </a:extLst>
              </p:cNvPr>
              <p:cNvSpPr/>
              <p:nvPr/>
            </p:nvSpPr>
            <p:spPr>
              <a:xfrm>
                <a:off x="5755737" y="6627951"/>
                <a:ext cx="132155" cy="126445"/>
              </a:xfrm>
              <a:custGeom>
                <a:avLst/>
                <a:gdLst>
                  <a:gd name="connsiteX0" fmla="*/ 62908 w 132155"/>
                  <a:gd name="connsiteY0" fmla="*/ 3343 h 126445"/>
                  <a:gd name="connsiteX1" fmla="*/ 49734 w 132155"/>
                  <a:gd name="connsiteY1" fmla="*/ 20682 h 126445"/>
                  <a:gd name="connsiteX2" fmla="*/ 32548 w 132155"/>
                  <a:gd name="connsiteY2" fmla="*/ 14379 h 126445"/>
                  <a:gd name="connsiteX3" fmla="*/ 2515 w 132155"/>
                  <a:gd name="connsiteY3" fmla="*/ 28730 h 126445"/>
                  <a:gd name="connsiteX4" fmla="*/ 14161 w 132155"/>
                  <a:gd name="connsiteY4" fmla="*/ 66680 h 126445"/>
                  <a:gd name="connsiteX5" fmla="*/ 4041 w 132155"/>
                  <a:gd name="connsiteY5" fmla="*/ 99657 h 126445"/>
                  <a:gd name="connsiteX6" fmla="*/ 49821 w 132155"/>
                  <a:gd name="connsiteY6" fmla="*/ 109516 h 126445"/>
                  <a:gd name="connsiteX7" fmla="*/ 61141 w 132155"/>
                  <a:gd name="connsiteY7" fmla="*/ 123104 h 126445"/>
                  <a:gd name="connsiteX8" fmla="*/ 101839 w 132155"/>
                  <a:gd name="connsiteY8" fmla="*/ 97564 h 126445"/>
                  <a:gd name="connsiteX9" fmla="*/ 101010 w 132155"/>
                  <a:gd name="connsiteY9" fmla="*/ 90846 h 126445"/>
                  <a:gd name="connsiteX10" fmla="*/ 126768 w 132155"/>
                  <a:gd name="connsiteY10" fmla="*/ 78676 h 126445"/>
                  <a:gd name="connsiteX11" fmla="*/ 104238 w 132155"/>
                  <a:gd name="connsiteY11" fmla="*/ 33725 h 126445"/>
                  <a:gd name="connsiteX12" fmla="*/ 100967 w 132155"/>
                  <a:gd name="connsiteY12" fmla="*/ 33289 h 126445"/>
                  <a:gd name="connsiteX13" fmla="*/ 100988 w 132155"/>
                  <a:gd name="connsiteY13" fmla="*/ 33027 h 126445"/>
                  <a:gd name="connsiteX14" fmla="*/ 62908 w 132155"/>
                  <a:gd name="connsiteY14" fmla="*/ 3343 h 126445"/>
                  <a:gd name="connsiteX15" fmla="*/ 62908 w 132155"/>
                  <a:gd name="connsiteY15" fmla="*/ 3343 h 126445"/>
                  <a:gd name="connsiteX16" fmla="*/ 61119 w 132155"/>
                  <a:gd name="connsiteY16" fmla="*/ 61882 h 126445"/>
                  <a:gd name="connsiteX17" fmla="*/ 68186 w 132155"/>
                  <a:gd name="connsiteY17" fmla="*/ 63845 h 126445"/>
                  <a:gd name="connsiteX18" fmla="*/ 69276 w 132155"/>
                  <a:gd name="connsiteY18" fmla="*/ 67182 h 126445"/>
                  <a:gd name="connsiteX19" fmla="*/ 61534 w 132155"/>
                  <a:gd name="connsiteY19" fmla="*/ 69995 h 126445"/>
                  <a:gd name="connsiteX20" fmla="*/ 60945 w 132155"/>
                  <a:gd name="connsiteY20" fmla="*/ 70344 h 126445"/>
                  <a:gd name="connsiteX21" fmla="*/ 58066 w 132155"/>
                  <a:gd name="connsiteY21" fmla="*/ 66375 h 126445"/>
                  <a:gd name="connsiteX22" fmla="*/ 61119 w 132155"/>
                  <a:gd name="connsiteY22" fmla="*/ 61882 h 126445"/>
                  <a:gd name="connsiteX23" fmla="*/ 61119 w 132155"/>
                  <a:gd name="connsiteY23" fmla="*/ 61882 h 126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2155" h="126445">
                    <a:moveTo>
                      <a:pt x="62908" y="3343"/>
                    </a:moveTo>
                    <a:cubicBezTo>
                      <a:pt x="56561" y="7072"/>
                      <a:pt x="52090" y="13506"/>
                      <a:pt x="49734" y="20682"/>
                    </a:cubicBezTo>
                    <a:cubicBezTo>
                      <a:pt x="44827" y="17345"/>
                      <a:pt x="38960" y="15077"/>
                      <a:pt x="32548" y="14379"/>
                    </a:cubicBezTo>
                    <a:cubicBezTo>
                      <a:pt x="20116" y="13027"/>
                      <a:pt x="7575" y="17890"/>
                      <a:pt x="2515" y="28730"/>
                    </a:cubicBezTo>
                    <a:cubicBezTo>
                      <a:pt x="-3963" y="42580"/>
                      <a:pt x="2842" y="57411"/>
                      <a:pt x="14161" y="66680"/>
                    </a:cubicBezTo>
                    <a:cubicBezTo>
                      <a:pt x="5568" y="75186"/>
                      <a:pt x="661" y="88011"/>
                      <a:pt x="4041" y="99657"/>
                    </a:cubicBezTo>
                    <a:cubicBezTo>
                      <a:pt x="9777" y="119440"/>
                      <a:pt x="33028" y="123300"/>
                      <a:pt x="49821" y="109516"/>
                    </a:cubicBezTo>
                    <a:cubicBezTo>
                      <a:pt x="51654" y="115143"/>
                      <a:pt x="55579" y="119963"/>
                      <a:pt x="61141" y="123104"/>
                    </a:cubicBezTo>
                    <a:cubicBezTo>
                      <a:pt x="79658" y="133616"/>
                      <a:pt x="101774" y="117738"/>
                      <a:pt x="101839" y="97564"/>
                    </a:cubicBezTo>
                    <a:cubicBezTo>
                      <a:pt x="101839" y="95295"/>
                      <a:pt x="101556" y="93049"/>
                      <a:pt x="101010" y="90846"/>
                    </a:cubicBezTo>
                    <a:cubicBezTo>
                      <a:pt x="110890" y="90693"/>
                      <a:pt x="120771" y="86724"/>
                      <a:pt x="126768" y="78676"/>
                    </a:cubicBezTo>
                    <a:cubicBezTo>
                      <a:pt x="139986" y="60944"/>
                      <a:pt x="127510" y="37803"/>
                      <a:pt x="104238" y="33725"/>
                    </a:cubicBezTo>
                    <a:cubicBezTo>
                      <a:pt x="103148" y="33528"/>
                      <a:pt x="102057" y="33397"/>
                      <a:pt x="100967" y="33289"/>
                    </a:cubicBezTo>
                    <a:lnTo>
                      <a:pt x="100988" y="33027"/>
                    </a:lnTo>
                    <a:cubicBezTo>
                      <a:pt x="102493" y="12285"/>
                      <a:pt x="82559" y="-8217"/>
                      <a:pt x="62908" y="3343"/>
                    </a:cubicBezTo>
                    <a:lnTo>
                      <a:pt x="62908" y="3343"/>
                    </a:lnTo>
                    <a:close/>
                    <a:moveTo>
                      <a:pt x="61119" y="61882"/>
                    </a:moveTo>
                    <a:cubicBezTo>
                      <a:pt x="63431" y="62951"/>
                      <a:pt x="65809" y="63605"/>
                      <a:pt x="68186" y="63845"/>
                    </a:cubicBezTo>
                    <a:cubicBezTo>
                      <a:pt x="68469" y="64979"/>
                      <a:pt x="68840" y="66091"/>
                      <a:pt x="69276" y="67182"/>
                    </a:cubicBezTo>
                    <a:cubicBezTo>
                      <a:pt x="66681" y="67618"/>
                      <a:pt x="64085" y="68534"/>
                      <a:pt x="61534" y="69995"/>
                    </a:cubicBezTo>
                    <a:lnTo>
                      <a:pt x="60945" y="70344"/>
                    </a:lnTo>
                    <a:cubicBezTo>
                      <a:pt x="60116" y="68883"/>
                      <a:pt x="59156" y="67553"/>
                      <a:pt x="58066" y="66375"/>
                    </a:cubicBezTo>
                    <a:cubicBezTo>
                      <a:pt x="59156" y="65023"/>
                      <a:pt x="60181" y="63540"/>
                      <a:pt x="61119" y="61882"/>
                    </a:cubicBezTo>
                    <a:lnTo>
                      <a:pt x="61119" y="61882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70" name="Freeform: Shape 1769">
                <a:extLst>
                  <a:ext uri="{FF2B5EF4-FFF2-40B4-BE49-F238E27FC236}">
                    <a16:creationId xmlns:a16="http://schemas.microsoft.com/office/drawing/2014/main" id="{E46B17EA-7BF3-471A-BDA8-AAB7DE88A967}"/>
                  </a:ext>
                </a:extLst>
              </p:cNvPr>
              <p:cNvSpPr/>
              <p:nvPr/>
            </p:nvSpPr>
            <p:spPr>
              <a:xfrm>
                <a:off x="6010306" y="6690869"/>
                <a:ext cx="188328" cy="180841"/>
              </a:xfrm>
              <a:custGeom>
                <a:avLst/>
                <a:gdLst>
                  <a:gd name="connsiteX0" fmla="*/ 45549 w 188328"/>
                  <a:gd name="connsiteY0" fmla="*/ 130219 h 180841"/>
                  <a:gd name="connsiteX1" fmla="*/ 838 w 188328"/>
                  <a:gd name="connsiteY1" fmla="*/ 97613 h 180841"/>
                  <a:gd name="connsiteX2" fmla="*/ 26465 w 188328"/>
                  <a:gd name="connsiteY2" fmla="*/ 60928 h 180841"/>
                  <a:gd name="connsiteX3" fmla="*/ 41950 w 188328"/>
                  <a:gd name="connsiteY3" fmla="*/ 57831 h 180841"/>
                  <a:gd name="connsiteX4" fmla="*/ 45244 w 188328"/>
                  <a:gd name="connsiteY4" fmla="*/ 21560 h 180841"/>
                  <a:gd name="connsiteX5" fmla="*/ 94077 w 188328"/>
                  <a:gd name="connsiteY5" fmla="*/ 2977 h 180841"/>
                  <a:gd name="connsiteX6" fmla="*/ 115037 w 188328"/>
                  <a:gd name="connsiteY6" fmla="*/ 22432 h 180841"/>
                  <a:gd name="connsiteX7" fmla="*/ 134121 w 188328"/>
                  <a:gd name="connsiteY7" fmla="*/ 14471 h 180841"/>
                  <a:gd name="connsiteX8" fmla="*/ 179225 w 188328"/>
                  <a:gd name="connsiteY8" fmla="*/ 39314 h 180841"/>
                  <a:gd name="connsiteX9" fmla="*/ 161231 w 188328"/>
                  <a:gd name="connsiteY9" fmla="*/ 86358 h 180841"/>
                  <a:gd name="connsiteX10" fmla="*/ 177022 w 188328"/>
                  <a:gd name="connsiteY10" fmla="*/ 97525 h 180841"/>
                  <a:gd name="connsiteX11" fmla="*/ 181122 w 188328"/>
                  <a:gd name="connsiteY11" fmla="*/ 140950 h 180841"/>
                  <a:gd name="connsiteX12" fmla="*/ 124568 w 188328"/>
                  <a:gd name="connsiteY12" fmla="*/ 150525 h 180841"/>
                  <a:gd name="connsiteX13" fmla="*/ 97981 w 188328"/>
                  <a:gd name="connsiteY13" fmla="*/ 176937 h 180841"/>
                  <a:gd name="connsiteX14" fmla="*/ 47665 w 188328"/>
                  <a:gd name="connsiteY14" fmla="*/ 163197 h 180841"/>
                  <a:gd name="connsiteX15" fmla="*/ 45549 w 188328"/>
                  <a:gd name="connsiteY15" fmla="*/ 130219 h 180841"/>
                  <a:gd name="connsiteX16" fmla="*/ 45549 w 188328"/>
                  <a:gd name="connsiteY16" fmla="*/ 130219 h 18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328" h="180841">
                    <a:moveTo>
                      <a:pt x="45549" y="130219"/>
                    </a:moveTo>
                    <a:cubicBezTo>
                      <a:pt x="24001" y="128409"/>
                      <a:pt x="3128" y="116282"/>
                      <a:pt x="838" y="97613"/>
                    </a:cubicBezTo>
                    <a:cubicBezTo>
                      <a:pt x="-3634" y="80601"/>
                      <a:pt x="10500" y="66751"/>
                      <a:pt x="26465" y="60928"/>
                    </a:cubicBezTo>
                    <a:cubicBezTo>
                      <a:pt x="31481" y="59095"/>
                      <a:pt x="36716" y="58092"/>
                      <a:pt x="41950" y="57831"/>
                    </a:cubicBezTo>
                    <a:cubicBezTo>
                      <a:pt x="39093" y="45202"/>
                      <a:pt x="40118" y="31113"/>
                      <a:pt x="45244" y="21560"/>
                    </a:cubicBezTo>
                    <a:cubicBezTo>
                      <a:pt x="54208" y="4810"/>
                      <a:pt x="75058" y="-5376"/>
                      <a:pt x="94077" y="2977"/>
                    </a:cubicBezTo>
                    <a:cubicBezTo>
                      <a:pt x="102692" y="6772"/>
                      <a:pt x="109890" y="13839"/>
                      <a:pt x="115037" y="22432"/>
                    </a:cubicBezTo>
                    <a:cubicBezTo>
                      <a:pt x="120511" y="18572"/>
                      <a:pt x="126924" y="15802"/>
                      <a:pt x="134121" y="14471"/>
                    </a:cubicBezTo>
                    <a:cubicBezTo>
                      <a:pt x="153750" y="10829"/>
                      <a:pt x="174906" y="20077"/>
                      <a:pt x="179225" y="39314"/>
                    </a:cubicBezTo>
                    <a:cubicBezTo>
                      <a:pt x="182714" y="54864"/>
                      <a:pt x="174579" y="73447"/>
                      <a:pt x="161231" y="86358"/>
                    </a:cubicBezTo>
                    <a:cubicBezTo>
                      <a:pt x="167164" y="89041"/>
                      <a:pt x="172573" y="92749"/>
                      <a:pt x="177022" y="97525"/>
                    </a:cubicBezTo>
                    <a:cubicBezTo>
                      <a:pt x="188210" y="109521"/>
                      <a:pt x="193685" y="127798"/>
                      <a:pt x="181122" y="140950"/>
                    </a:cubicBezTo>
                    <a:cubicBezTo>
                      <a:pt x="169563" y="156632"/>
                      <a:pt x="144633" y="158333"/>
                      <a:pt x="124568" y="150525"/>
                    </a:cubicBezTo>
                    <a:cubicBezTo>
                      <a:pt x="118374" y="162041"/>
                      <a:pt x="108254" y="172422"/>
                      <a:pt x="97981" y="176937"/>
                    </a:cubicBezTo>
                    <a:cubicBezTo>
                      <a:pt x="79835" y="184920"/>
                      <a:pt x="56868" y="180819"/>
                      <a:pt x="47665" y="163197"/>
                    </a:cubicBezTo>
                    <a:cubicBezTo>
                      <a:pt x="42670" y="153687"/>
                      <a:pt x="42365" y="141735"/>
                      <a:pt x="45549" y="130219"/>
                    </a:cubicBezTo>
                    <a:lnTo>
                      <a:pt x="45549" y="130219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71" name="Freeform: Shape 1770">
                <a:extLst>
                  <a:ext uri="{FF2B5EF4-FFF2-40B4-BE49-F238E27FC236}">
                    <a16:creationId xmlns:a16="http://schemas.microsoft.com/office/drawing/2014/main" id="{965261A3-15C8-4DD3-8179-3706746A8B4A}"/>
                  </a:ext>
                </a:extLst>
              </p:cNvPr>
              <p:cNvSpPr/>
              <p:nvPr/>
            </p:nvSpPr>
            <p:spPr>
              <a:xfrm>
                <a:off x="6040878" y="6725117"/>
                <a:ext cx="126034" cy="121070"/>
              </a:xfrm>
              <a:custGeom>
                <a:avLst/>
                <a:gdLst>
                  <a:gd name="connsiteX0" fmla="*/ 30484 w 126034"/>
                  <a:gd name="connsiteY0" fmla="*/ 87160 h 121070"/>
                  <a:gd name="connsiteX1" fmla="*/ 560 w 126034"/>
                  <a:gd name="connsiteY1" fmla="*/ 65328 h 121070"/>
                  <a:gd name="connsiteX2" fmla="*/ 17703 w 126034"/>
                  <a:gd name="connsiteY2" fmla="*/ 40769 h 121070"/>
                  <a:gd name="connsiteX3" fmla="*/ 28085 w 126034"/>
                  <a:gd name="connsiteY3" fmla="*/ 38697 h 121070"/>
                  <a:gd name="connsiteX4" fmla="*/ 30288 w 126034"/>
                  <a:gd name="connsiteY4" fmla="*/ 14422 h 121070"/>
                  <a:gd name="connsiteX5" fmla="*/ 62959 w 126034"/>
                  <a:gd name="connsiteY5" fmla="*/ 1990 h 121070"/>
                  <a:gd name="connsiteX6" fmla="*/ 76983 w 126034"/>
                  <a:gd name="connsiteY6" fmla="*/ 15011 h 121070"/>
                  <a:gd name="connsiteX7" fmla="*/ 89743 w 126034"/>
                  <a:gd name="connsiteY7" fmla="*/ 9689 h 121070"/>
                  <a:gd name="connsiteX8" fmla="*/ 119928 w 126034"/>
                  <a:gd name="connsiteY8" fmla="*/ 26309 h 121070"/>
                  <a:gd name="connsiteX9" fmla="*/ 107889 w 126034"/>
                  <a:gd name="connsiteY9" fmla="*/ 57803 h 121070"/>
                  <a:gd name="connsiteX10" fmla="*/ 118467 w 126034"/>
                  <a:gd name="connsiteY10" fmla="*/ 65284 h 121070"/>
                  <a:gd name="connsiteX11" fmla="*/ 121193 w 126034"/>
                  <a:gd name="connsiteY11" fmla="*/ 94357 h 121070"/>
                  <a:gd name="connsiteX12" fmla="*/ 83331 w 126034"/>
                  <a:gd name="connsiteY12" fmla="*/ 100770 h 121070"/>
                  <a:gd name="connsiteX13" fmla="*/ 65533 w 126034"/>
                  <a:gd name="connsiteY13" fmla="*/ 118458 h 121070"/>
                  <a:gd name="connsiteX14" fmla="*/ 31858 w 126034"/>
                  <a:gd name="connsiteY14" fmla="*/ 109254 h 121070"/>
                  <a:gd name="connsiteX15" fmla="*/ 30484 w 126034"/>
                  <a:gd name="connsiteY15" fmla="*/ 87160 h 121070"/>
                  <a:gd name="connsiteX16" fmla="*/ 30484 w 126034"/>
                  <a:gd name="connsiteY16" fmla="*/ 87160 h 12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6034" h="121070">
                    <a:moveTo>
                      <a:pt x="30484" y="87160"/>
                    </a:moveTo>
                    <a:cubicBezTo>
                      <a:pt x="16067" y="85938"/>
                      <a:pt x="2087" y="77825"/>
                      <a:pt x="560" y="65328"/>
                    </a:cubicBezTo>
                    <a:cubicBezTo>
                      <a:pt x="-2428" y="53943"/>
                      <a:pt x="7016" y="44673"/>
                      <a:pt x="17703" y="40769"/>
                    </a:cubicBezTo>
                    <a:cubicBezTo>
                      <a:pt x="21062" y="39548"/>
                      <a:pt x="24573" y="38872"/>
                      <a:pt x="28085" y="38697"/>
                    </a:cubicBezTo>
                    <a:cubicBezTo>
                      <a:pt x="26165" y="30235"/>
                      <a:pt x="26863" y="20813"/>
                      <a:pt x="30288" y="14422"/>
                    </a:cubicBezTo>
                    <a:cubicBezTo>
                      <a:pt x="36285" y="3212"/>
                      <a:pt x="50244" y="-3593"/>
                      <a:pt x="62959" y="1990"/>
                    </a:cubicBezTo>
                    <a:cubicBezTo>
                      <a:pt x="68739" y="4520"/>
                      <a:pt x="73538" y="9253"/>
                      <a:pt x="76983" y="15011"/>
                    </a:cubicBezTo>
                    <a:cubicBezTo>
                      <a:pt x="80648" y="12438"/>
                      <a:pt x="84944" y="10562"/>
                      <a:pt x="89743" y="9689"/>
                    </a:cubicBezTo>
                    <a:cubicBezTo>
                      <a:pt x="102894" y="7247"/>
                      <a:pt x="117049" y="13441"/>
                      <a:pt x="119928" y="26309"/>
                    </a:cubicBezTo>
                    <a:cubicBezTo>
                      <a:pt x="122262" y="36734"/>
                      <a:pt x="116831" y="49166"/>
                      <a:pt x="107889" y="57803"/>
                    </a:cubicBezTo>
                    <a:cubicBezTo>
                      <a:pt x="111858" y="59592"/>
                      <a:pt x="115479" y="62078"/>
                      <a:pt x="118467" y="65284"/>
                    </a:cubicBezTo>
                    <a:cubicBezTo>
                      <a:pt x="125948" y="73310"/>
                      <a:pt x="129634" y="85546"/>
                      <a:pt x="121193" y="94357"/>
                    </a:cubicBezTo>
                    <a:cubicBezTo>
                      <a:pt x="113450" y="104848"/>
                      <a:pt x="96766" y="106004"/>
                      <a:pt x="83331" y="100770"/>
                    </a:cubicBezTo>
                    <a:cubicBezTo>
                      <a:pt x="79186" y="108469"/>
                      <a:pt x="72404" y="115426"/>
                      <a:pt x="65533" y="118458"/>
                    </a:cubicBezTo>
                    <a:cubicBezTo>
                      <a:pt x="53385" y="123801"/>
                      <a:pt x="38008" y="121053"/>
                      <a:pt x="31858" y="109254"/>
                    </a:cubicBezTo>
                    <a:cubicBezTo>
                      <a:pt x="28564" y="102863"/>
                      <a:pt x="28346" y="94859"/>
                      <a:pt x="30484" y="87160"/>
                    </a:cubicBezTo>
                    <a:lnTo>
                      <a:pt x="30484" y="8716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4A5879FA-C4E8-4401-AAF5-725FFB4541E1}"/>
                </a:ext>
              </a:extLst>
            </p:cNvPr>
            <p:cNvSpPr/>
            <p:nvPr/>
          </p:nvSpPr>
          <p:spPr>
            <a:xfrm>
              <a:off x="6077489" y="6744884"/>
              <a:ext cx="63989" cy="73113"/>
            </a:xfrm>
            <a:custGeom>
              <a:avLst/>
              <a:gdLst>
                <a:gd name="connsiteX0" fmla="*/ 37363 w 63989"/>
                <a:gd name="connsiteY0" fmla="*/ 827 h 73113"/>
                <a:gd name="connsiteX1" fmla="*/ 9053 w 63989"/>
                <a:gd name="connsiteY1" fmla="*/ 12758 h 73113"/>
                <a:gd name="connsiteX2" fmla="*/ 3295 w 63989"/>
                <a:gd name="connsiteY2" fmla="*/ 21504 h 73113"/>
                <a:gd name="connsiteX3" fmla="*/ 89 w 63989"/>
                <a:gd name="connsiteY3" fmla="*/ 40064 h 73113"/>
                <a:gd name="connsiteX4" fmla="*/ 5891 w 63989"/>
                <a:gd name="connsiteY4" fmla="*/ 58385 h 73113"/>
                <a:gd name="connsiteX5" fmla="*/ 11365 w 63989"/>
                <a:gd name="connsiteY5" fmla="*/ 65691 h 73113"/>
                <a:gd name="connsiteX6" fmla="*/ 22946 w 63989"/>
                <a:gd name="connsiteY6" fmla="*/ 71820 h 73113"/>
                <a:gd name="connsiteX7" fmla="*/ 41245 w 63989"/>
                <a:gd name="connsiteY7" fmla="*/ 70991 h 73113"/>
                <a:gd name="connsiteX8" fmla="*/ 63863 w 63989"/>
                <a:gd name="connsiteY8" fmla="*/ 39672 h 73113"/>
                <a:gd name="connsiteX9" fmla="*/ 37363 w 63989"/>
                <a:gd name="connsiteY9" fmla="*/ 827 h 73113"/>
                <a:gd name="connsiteX10" fmla="*/ 37363 w 63989"/>
                <a:gd name="connsiteY10" fmla="*/ 827 h 7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989" h="73113">
                  <a:moveTo>
                    <a:pt x="37363" y="827"/>
                  </a:moveTo>
                  <a:cubicBezTo>
                    <a:pt x="25149" y="-2270"/>
                    <a:pt x="15487" y="3685"/>
                    <a:pt x="9053" y="12758"/>
                  </a:cubicBezTo>
                  <a:cubicBezTo>
                    <a:pt x="6719" y="15288"/>
                    <a:pt x="4757" y="18188"/>
                    <a:pt x="3295" y="21504"/>
                  </a:cubicBezTo>
                  <a:cubicBezTo>
                    <a:pt x="700" y="27371"/>
                    <a:pt x="-325" y="33805"/>
                    <a:pt x="89" y="40064"/>
                  </a:cubicBezTo>
                  <a:cubicBezTo>
                    <a:pt x="176" y="46629"/>
                    <a:pt x="2336" y="52998"/>
                    <a:pt x="5891" y="58385"/>
                  </a:cubicBezTo>
                  <a:cubicBezTo>
                    <a:pt x="7243" y="61068"/>
                    <a:pt x="9032" y="63554"/>
                    <a:pt x="11365" y="65691"/>
                  </a:cubicBezTo>
                  <a:cubicBezTo>
                    <a:pt x="14877" y="68897"/>
                    <a:pt x="18824" y="70860"/>
                    <a:pt x="22946" y="71820"/>
                  </a:cubicBezTo>
                  <a:cubicBezTo>
                    <a:pt x="28683" y="73674"/>
                    <a:pt x="34964" y="73652"/>
                    <a:pt x="41245" y="70991"/>
                  </a:cubicBezTo>
                  <a:cubicBezTo>
                    <a:pt x="53765" y="66782"/>
                    <a:pt x="62641" y="53979"/>
                    <a:pt x="63863" y="39672"/>
                  </a:cubicBezTo>
                  <a:cubicBezTo>
                    <a:pt x="65324" y="22921"/>
                    <a:pt x="54026" y="5059"/>
                    <a:pt x="37363" y="827"/>
                  </a:cubicBezTo>
                  <a:lnTo>
                    <a:pt x="37363" y="82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8734130-F775-434E-9D81-7A4008CF95B3}"/>
                </a:ext>
              </a:extLst>
            </p:cNvPr>
            <p:cNvSpPr/>
            <p:nvPr/>
          </p:nvSpPr>
          <p:spPr>
            <a:xfrm>
              <a:off x="5785456" y="6656053"/>
              <a:ext cx="64066" cy="67123"/>
            </a:xfrm>
            <a:custGeom>
              <a:avLst/>
              <a:gdLst>
                <a:gd name="connsiteX0" fmla="*/ 46145 w 64066"/>
                <a:gd name="connsiteY0" fmla="*/ 3137 h 67123"/>
                <a:gd name="connsiteX1" fmla="*/ 7803 w 64066"/>
                <a:gd name="connsiteY1" fmla="*/ 11883 h 67123"/>
                <a:gd name="connsiteX2" fmla="*/ 4204 w 64066"/>
                <a:gd name="connsiteY2" fmla="*/ 16834 h 67123"/>
                <a:gd name="connsiteX3" fmla="*/ 1717 w 64066"/>
                <a:gd name="connsiteY3" fmla="*/ 42636 h 67123"/>
                <a:gd name="connsiteX4" fmla="*/ 1891 w 64066"/>
                <a:gd name="connsiteY4" fmla="*/ 43050 h 67123"/>
                <a:gd name="connsiteX5" fmla="*/ 6123 w 64066"/>
                <a:gd name="connsiteY5" fmla="*/ 54610 h 67123"/>
                <a:gd name="connsiteX6" fmla="*/ 50900 w 64066"/>
                <a:gd name="connsiteY6" fmla="*/ 57750 h 67123"/>
                <a:gd name="connsiteX7" fmla="*/ 63113 w 64066"/>
                <a:gd name="connsiteY7" fmla="*/ 40040 h 67123"/>
                <a:gd name="connsiteX8" fmla="*/ 46145 w 64066"/>
                <a:gd name="connsiteY8" fmla="*/ 3137 h 67123"/>
                <a:gd name="connsiteX9" fmla="*/ 46145 w 64066"/>
                <a:gd name="connsiteY9" fmla="*/ 3137 h 6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066" h="67123">
                  <a:moveTo>
                    <a:pt x="46145" y="3137"/>
                  </a:moveTo>
                  <a:cubicBezTo>
                    <a:pt x="32949" y="-3101"/>
                    <a:pt x="16527" y="40"/>
                    <a:pt x="7803" y="11883"/>
                  </a:cubicBezTo>
                  <a:cubicBezTo>
                    <a:pt x="6494" y="13366"/>
                    <a:pt x="5250" y="15002"/>
                    <a:pt x="4204" y="16834"/>
                  </a:cubicBezTo>
                  <a:cubicBezTo>
                    <a:pt x="-202" y="24446"/>
                    <a:pt x="-1336" y="34348"/>
                    <a:pt x="1717" y="42636"/>
                  </a:cubicBezTo>
                  <a:cubicBezTo>
                    <a:pt x="1761" y="42766"/>
                    <a:pt x="1827" y="42897"/>
                    <a:pt x="1891" y="43050"/>
                  </a:cubicBezTo>
                  <a:cubicBezTo>
                    <a:pt x="2677" y="47281"/>
                    <a:pt x="4029" y="51273"/>
                    <a:pt x="6123" y="54610"/>
                  </a:cubicBezTo>
                  <a:cubicBezTo>
                    <a:pt x="16374" y="70924"/>
                    <a:pt x="38228" y="70553"/>
                    <a:pt x="50900" y="57750"/>
                  </a:cubicBezTo>
                  <a:cubicBezTo>
                    <a:pt x="56767" y="53606"/>
                    <a:pt x="61260" y="47499"/>
                    <a:pt x="63113" y="40040"/>
                  </a:cubicBezTo>
                  <a:cubicBezTo>
                    <a:pt x="66734" y="25624"/>
                    <a:pt x="59820" y="9593"/>
                    <a:pt x="46145" y="3137"/>
                  </a:cubicBezTo>
                  <a:lnTo>
                    <a:pt x="46145" y="313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DF96B42B-0882-4D54-BB8C-EFEBD6449FE6}"/>
                </a:ext>
              </a:extLst>
            </p:cNvPr>
            <p:cNvSpPr/>
            <p:nvPr/>
          </p:nvSpPr>
          <p:spPr>
            <a:xfrm>
              <a:off x="5801606" y="6677571"/>
              <a:ext cx="26793" cy="26726"/>
            </a:xfrm>
            <a:custGeom>
              <a:avLst/>
              <a:gdLst>
                <a:gd name="connsiteX0" fmla="*/ 13070 w 26793"/>
                <a:gd name="connsiteY0" fmla="*/ 5 h 26726"/>
                <a:gd name="connsiteX1" fmla="*/ 27 w 26793"/>
                <a:gd name="connsiteY1" fmla="*/ 13680 h 26726"/>
                <a:gd name="connsiteX2" fmla="*/ 13724 w 26793"/>
                <a:gd name="connsiteY2" fmla="*/ 26722 h 26726"/>
                <a:gd name="connsiteX3" fmla="*/ 26767 w 26793"/>
                <a:gd name="connsiteY3" fmla="*/ 13025 h 26726"/>
                <a:gd name="connsiteX4" fmla="*/ 13070 w 26793"/>
                <a:gd name="connsiteY4" fmla="*/ 5 h 26726"/>
                <a:gd name="connsiteX5" fmla="*/ 13070 w 26793"/>
                <a:gd name="connsiteY5" fmla="*/ 5 h 2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3" h="26726">
                  <a:moveTo>
                    <a:pt x="13070" y="5"/>
                  </a:moveTo>
                  <a:cubicBezTo>
                    <a:pt x="6090" y="179"/>
                    <a:pt x="-475" y="6482"/>
                    <a:pt x="27" y="13680"/>
                  </a:cubicBezTo>
                  <a:cubicBezTo>
                    <a:pt x="529" y="20921"/>
                    <a:pt x="6221" y="26897"/>
                    <a:pt x="13724" y="26722"/>
                  </a:cubicBezTo>
                  <a:cubicBezTo>
                    <a:pt x="20703" y="26548"/>
                    <a:pt x="27268" y="20245"/>
                    <a:pt x="26767" y="13025"/>
                  </a:cubicBezTo>
                  <a:cubicBezTo>
                    <a:pt x="26265" y="5806"/>
                    <a:pt x="20573" y="-192"/>
                    <a:pt x="13070" y="5"/>
                  </a:cubicBezTo>
                  <a:lnTo>
                    <a:pt x="13070" y="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E811ACC-2250-465F-8422-40AB5FF3865F}"/>
                </a:ext>
              </a:extLst>
            </p:cNvPr>
            <p:cNvSpPr/>
            <p:nvPr/>
          </p:nvSpPr>
          <p:spPr>
            <a:xfrm>
              <a:off x="6098932" y="6769437"/>
              <a:ext cx="21697" cy="22472"/>
            </a:xfrm>
            <a:custGeom>
              <a:avLst/>
              <a:gdLst>
                <a:gd name="connsiteX0" fmla="*/ 10576 w 21697"/>
                <a:gd name="connsiteY0" fmla="*/ 4 h 22472"/>
                <a:gd name="connsiteX1" fmla="*/ 11122 w 21697"/>
                <a:gd name="connsiteY1" fmla="*/ 22469 h 22472"/>
                <a:gd name="connsiteX2" fmla="*/ 10576 w 21697"/>
                <a:gd name="connsiteY2" fmla="*/ 4 h 22472"/>
                <a:gd name="connsiteX3" fmla="*/ 10576 w 21697"/>
                <a:gd name="connsiteY3" fmla="*/ 4 h 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7" h="22472">
                  <a:moveTo>
                    <a:pt x="10576" y="4"/>
                  </a:moveTo>
                  <a:cubicBezTo>
                    <a:pt x="-3862" y="353"/>
                    <a:pt x="-3361" y="22818"/>
                    <a:pt x="11122" y="22469"/>
                  </a:cubicBezTo>
                  <a:cubicBezTo>
                    <a:pt x="25560" y="22098"/>
                    <a:pt x="25058" y="-345"/>
                    <a:pt x="10576" y="4"/>
                  </a:cubicBezTo>
                  <a:lnTo>
                    <a:pt x="10576" y="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87A0FFC2-C144-440F-82F7-709DD4ED6A04}"/>
                </a:ext>
              </a:extLst>
            </p:cNvPr>
            <p:cNvSpPr/>
            <p:nvPr/>
          </p:nvSpPr>
          <p:spPr>
            <a:xfrm>
              <a:off x="5475917" y="6419642"/>
              <a:ext cx="67294" cy="64861"/>
            </a:xfrm>
            <a:custGeom>
              <a:avLst/>
              <a:gdLst>
                <a:gd name="connsiteX0" fmla="*/ 55333 w 67294"/>
                <a:gd name="connsiteY0" fmla="*/ 9863 h 64861"/>
                <a:gd name="connsiteX1" fmla="*/ 24690 w 67294"/>
                <a:gd name="connsiteY1" fmla="*/ 5 h 64861"/>
                <a:gd name="connsiteX2" fmla="*/ 1 w 67294"/>
                <a:gd name="connsiteY2" fmla="*/ 27355 h 64861"/>
                <a:gd name="connsiteX3" fmla="*/ 50186 w 67294"/>
                <a:gd name="connsiteY3" fmla="*/ 61881 h 64861"/>
                <a:gd name="connsiteX4" fmla="*/ 61309 w 67294"/>
                <a:gd name="connsiteY4" fmla="*/ 50954 h 64861"/>
                <a:gd name="connsiteX5" fmla="*/ 66107 w 67294"/>
                <a:gd name="connsiteY5" fmla="*/ 42077 h 64861"/>
                <a:gd name="connsiteX6" fmla="*/ 55333 w 67294"/>
                <a:gd name="connsiteY6" fmla="*/ 9863 h 64861"/>
                <a:gd name="connsiteX7" fmla="*/ 55333 w 67294"/>
                <a:gd name="connsiteY7" fmla="*/ 9863 h 6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94" h="64861">
                  <a:moveTo>
                    <a:pt x="55333" y="9863"/>
                  </a:moveTo>
                  <a:cubicBezTo>
                    <a:pt x="47198" y="3451"/>
                    <a:pt x="35028" y="-148"/>
                    <a:pt x="24690" y="5"/>
                  </a:cubicBezTo>
                  <a:cubicBezTo>
                    <a:pt x="9684" y="223"/>
                    <a:pt x="-87" y="13004"/>
                    <a:pt x="1" y="27355"/>
                  </a:cubicBezTo>
                  <a:cubicBezTo>
                    <a:pt x="131" y="50626"/>
                    <a:pt x="27612" y="73113"/>
                    <a:pt x="50186" y="61881"/>
                  </a:cubicBezTo>
                  <a:cubicBezTo>
                    <a:pt x="55333" y="59329"/>
                    <a:pt x="58997" y="55447"/>
                    <a:pt x="61309" y="50954"/>
                  </a:cubicBezTo>
                  <a:cubicBezTo>
                    <a:pt x="63381" y="48402"/>
                    <a:pt x="65061" y="45436"/>
                    <a:pt x="66107" y="42077"/>
                  </a:cubicBezTo>
                  <a:cubicBezTo>
                    <a:pt x="69706" y="30452"/>
                    <a:pt x="64843" y="17344"/>
                    <a:pt x="55333" y="9863"/>
                  </a:cubicBezTo>
                  <a:lnTo>
                    <a:pt x="55333" y="9863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2828A0B8-B920-46DF-8B85-A060444289B2}"/>
                </a:ext>
              </a:extLst>
            </p:cNvPr>
            <p:cNvSpPr/>
            <p:nvPr/>
          </p:nvSpPr>
          <p:spPr>
            <a:xfrm>
              <a:off x="5471137" y="6417471"/>
              <a:ext cx="48246" cy="52400"/>
            </a:xfrm>
            <a:custGeom>
              <a:avLst/>
              <a:gdLst>
                <a:gd name="connsiteX0" fmla="*/ 42817 w 48246"/>
                <a:gd name="connsiteY0" fmla="*/ 3855 h 52400"/>
                <a:gd name="connsiteX1" fmla="*/ 13264 w 48246"/>
                <a:gd name="connsiteY1" fmla="*/ 51881 h 52400"/>
                <a:gd name="connsiteX2" fmla="*/ 31520 w 48246"/>
                <a:gd name="connsiteY2" fmla="*/ 49438 h 52400"/>
                <a:gd name="connsiteX3" fmla="*/ 42817 w 48246"/>
                <a:gd name="connsiteY3" fmla="*/ 3855 h 52400"/>
                <a:gd name="connsiteX4" fmla="*/ 42817 w 48246"/>
                <a:gd name="connsiteY4" fmla="*/ 3855 h 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46" h="52400">
                  <a:moveTo>
                    <a:pt x="42817" y="3855"/>
                  </a:moveTo>
                  <a:cubicBezTo>
                    <a:pt x="2315" y="-12612"/>
                    <a:pt x="-13563" y="27519"/>
                    <a:pt x="13264" y="51881"/>
                  </a:cubicBezTo>
                  <a:cubicBezTo>
                    <a:pt x="19306" y="52993"/>
                    <a:pt x="25565" y="52383"/>
                    <a:pt x="31520" y="49438"/>
                  </a:cubicBezTo>
                  <a:cubicBezTo>
                    <a:pt x="48008" y="41238"/>
                    <a:pt x="53352" y="18926"/>
                    <a:pt x="42817" y="3855"/>
                  </a:cubicBezTo>
                  <a:lnTo>
                    <a:pt x="42817" y="385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BB24EB5-1B58-4249-99E4-8BB9E6BB1F01}"/>
                </a:ext>
              </a:extLst>
            </p:cNvPr>
            <p:cNvSpPr/>
            <p:nvPr/>
          </p:nvSpPr>
          <p:spPr>
            <a:xfrm>
              <a:off x="5498519" y="6499707"/>
              <a:ext cx="75899" cy="71159"/>
            </a:xfrm>
            <a:custGeom>
              <a:avLst/>
              <a:gdLst>
                <a:gd name="connsiteX0" fmla="*/ 66995 w 75899"/>
                <a:gd name="connsiteY0" fmla="*/ 8315 h 71159"/>
                <a:gd name="connsiteX1" fmla="*/ 27802 w 75899"/>
                <a:gd name="connsiteY1" fmla="*/ 2470 h 71159"/>
                <a:gd name="connsiteX2" fmla="*/ 386 w 75899"/>
                <a:gd name="connsiteY2" fmla="*/ 32590 h 71159"/>
                <a:gd name="connsiteX3" fmla="*/ 2066 w 75899"/>
                <a:gd name="connsiteY3" fmla="*/ 48054 h 71159"/>
                <a:gd name="connsiteX4" fmla="*/ 29612 w 75899"/>
                <a:gd name="connsiteY4" fmla="*/ 71151 h 71159"/>
                <a:gd name="connsiteX5" fmla="*/ 65643 w 75899"/>
                <a:gd name="connsiteY5" fmla="*/ 50496 h 71159"/>
                <a:gd name="connsiteX6" fmla="*/ 66995 w 75899"/>
                <a:gd name="connsiteY6" fmla="*/ 8315 h 71159"/>
                <a:gd name="connsiteX7" fmla="*/ 66995 w 75899"/>
                <a:gd name="connsiteY7" fmla="*/ 8315 h 7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99" h="71159">
                  <a:moveTo>
                    <a:pt x="66995" y="8315"/>
                  </a:moveTo>
                  <a:cubicBezTo>
                    <a:pt x="56461" y="-409"/>
                    <a:pt x="40496" y="-2110"/>
                    <a:pt x="27802" y="2470"/>
                  </a:cubicBezTo>
                  <a:cubicBezTo>
                    <a:pt x="14192" y="7399"/>
                    <a:pt x="2873" y="17890"/>
                    <a:pt x="386" y="32590"/>
                  </a:cubicBezTo>
                  <a:cubicBezTo>
                    <a:pt x="-508" y="37825"/>
                    <a:pt x="190" y="43190"/>
                    <a:pt x="2066" y="48054"/>
                  </a:cubicBezTo>
                  <a:cubicBezTo>
                    <a:pt x="4814" y="61074"/>
                    <a:pt x="15675" y="71500"/>
                    <a:pt x="29612" y="71151"/>
                  </a:cubicBezTo>
                  <a:cubicBezTo>
                    <a:pt x="43440" y="70824"/>
                    <a:pt x="57224" y="60878"/>
                    <a:pt x="65643" y="50496"/>
                  </a:cubicBezTo>
                  <a:cubicBezTo>
                    <a:pt x="75981" y="37694"/>
                    <a:pt x="81717" y="20463"/>
                    <a:pt x="66995" y="8315"/>
                  </a:cubicBezTo>
                  <a:lnTo>
                    <a:pt x="66995" y="8315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B0106CA-3539-4C55-A7AE-825DEECDAECE}"/>
                </a:ext>
              </a:extLst>
            </p:cNvPr>
            <p:cNvSpPr/>
            <p:nvPr/>
          </p:nvSpPr>
          <p:spPr>
            <a:xfrm>
              <a:off x="5491590" y="6505754"/>
              <a:ext cx="62927" cy="68024"/>
            </a:xfrm>
            <a:custGeom>
              <a:avLst/>
              <a:gdLst>
                <a:gd name="connsiteX0" fmla="*/ 26988 w 62927"/>
                <a:gd name="connsiteY0" fmla="*/ 0 h 68024"/>
                <a:gd name="connsiteX1" fmla="*/ 58046 w 62927"/>
                <a:gd name="connsiteY1" fmla="*/ 57623 h 68024"/>
                <a:gd name="connsiteX2" fmla="*/ 49562 w 62927"/>
                <a:gd name="connsiteY2" fmla="*/ 10840 h 68024"/>
                <a:gd name="connsiteX3" fmla="*/ 26988 w 62927"/>
                <a:gd name="connsiteY3" fmla="*/ 0 h 68024"/>
                <a:gd name="connsiteX4" fmla="*/ 26988 w 62927"/>
                <a:gd name="connsiteY4" fmla="*/ 0 h 6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27" h="68024">
                  <a:moveTo>
                    <a:pt x="26988" y="0"/>
                  </a:moveTo>
                  <a:cubicBezTo>
                    <a:pt x="-23220" y="28397"/>
                    <a:pt x="2102" y="93196"/>
                    <a:pt x="58046" y="57623"/>
                  </a:cubicBezTo>
                  <a:cubicBezTo>
                    <a:pt x="65462" y="41680"/>
                    <a:pt x="65745" y="24231"/>
                    <a:pt x="49562" y="10840"/>
                  </a:cubicBezTo>
                  <a:cubicBezTo>
                    <a:pt x="43084" y="5496"/>
                    <a:pt x="35276" y="1919"/>
                    <a:pt x="26988" y="0"/>
                  </a:cubicBezTo>
                  <a:lnTo>
                    <a:pt x="26988" y="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8D4D5503-6E90-4D48-A453-B20D1919E7D3}"/>
                </a:ext>
              </a:extLst>
            </p:cNvPr>
            <p:cNvSpPr/>
            <p:nvPr/>
          </p:nvSpPr>
          <p:spPr>
            <a:xfrm>
              <a:off x="5749841" y="6409966"/>
              <a:ext cx="86550" cy="93880"/>
            </a:xfrm>
            <a:custGeom>
              <a:avLst/>
              <a:gdLst>
                <a:gd name="connsiteX0" fmla="*/ 85489 w 86550"/>
                <a:gd name="connsiteY0" fmla="*/ 36376 h 93880"/>
                <a:gd name="connsiteX1" fmla="*/ 67103 w 86550"/>
                <a:gd name="connsiteY1" fmla="*/ 9658 h 93880"/>
                <a:gd name="connsiteX2" fmla="*/ 32359 w 86550"/>
                <a:gd name="connsiteY2" fmla="*/ 1021 h 93880"/>
                <a:gd name="connsiteX3" fmla="*/ 712 w 86550"/>
                <a:gd name="connsiteY3" fmla="*/ 40367 h 93880"/>
                <a:gd name="connsiteX4" fmla="*/ 581 w 86550"/>
                <a:gd name="connsiteY4" fmla="*/ 41611 h 93880"/>
                <a:gd name="connsiteX5" fmla="*/ 363 w 86550"/>
                <a:gd name="connsiteY5" fmla="*/ 43464 h 93880"/>
                <a:gd name="connsiteX6" fmla="*/ 342 w 86550"/>
                <a:gd name="connsiteY6" fmla="*/ 45056 h 93880"/>
                <a:gd name="connsiteX7" fmla="*/ 298 w 86550"/>
                <a:gd name="connsiteY7" fmla="*/ 45689 h 93880"/>
                <a:gd name="connsiteX8" fmla="*/ 800 w 86550"/>
                <a:gd name="connsiteY8" fmla="*/ 57096 h 93880"/>
                <a:gd name="connsiteX9" fmla="*/ 1476 w 86550"/>
                <a:gd name="connsiteY9" fmla="*/ 59168 h 93880"/>
                <a:gd name="connsiteX10" fmla="*/ 2370 w 86550"/>
                <a:gd name="connsiteY10" fmla="*/ 62396 h 93880"/>
                <a:gd name="connsiteX11" fmla="*/ 2523 w 86550"/>
                <a:gd name="connsiteY11" fmla="*/ 62897 h 93880"/>
                <a:gd name="connsiteX12" fmla="*/ 7713 w 86550"/>
                <a:gd name="connsiteY12" fmla="*/ 74435 h 93880"/>
                <a:gd name="connsiteX13" fmla="*/ 7866 w 86550"/>
                <a:gd name="connsiteY13" fmla="*/ 74719 h 93880"/>
                <a:gd name="connsiteX14" fmla="*/ 10418 w 86550"/>
                <a:gd name="connsiteY14" fmla="*/ 78230 h 93880"/>
                <a:gd name="connsiteX15" fmla="*/ 21498 w 86550"/>
                <a:gd name="connsiteY15" fmla="*/ 88285 h 93880"/>
                <a:gd name="connsiteX16" fmla="*/ 45075 w 86550"/>
                <a:gd name="connsiteY16" fmla="*/ 93628 h 93880"/>
                <a:gd name="connsiteX17" fmla="*/ 78641 w 86550"/>
                <a:gd name="connsiteY17" fmla="*/ 73279 h 93880"/>
                <a:gd name="connsiteX18" fmla="*/ 83701 w 86550"/>
                <a:gd name="connsiteY18" fmla="*/ 62003 h 93880"/>
                <a:gd name="connsiteX19" fmla="*/ 85489 w 86550"/>
                <a:gd name="connsiteY19" fmla="*/ 36376 h 93880"/>
                <a:gd name="connsiteX20" fmla="*/ 85489 w 86550"/>
                <a:gd name="connsiteY20" fmla="*/ 36376 h 93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6550" h="93880">
                  <a:moveTo>
                    <a:pt x="85489" y="36376"/>
                  </a:moveTo>
                  <a:cubicBezTo>
                    <a:pt x="83068" y="25165"/>
                    <a:pt x="76089" y="15874"/>
                    <a:pt x="67103" y="9658"/>
                  </a:cubicBezTo>
                  <a:cubicBezTo>
                    <a:pt x="57659" y="1807"/>
                    <a:pt x="45358" y="-1967"/>
                    <a:pt x="32359" y="1021"/>
                  </a:cubicBezTo>
                  <a:cubicBezTo>
                    <a:pt x="13450" y="5362"/>
                    <a:pt x="3112" y="22395"/>
                    <a:pt x="712" y="40367"/>
                  </a:cubicBezTo>
                  <a:cubicBezTo>
                    <a:pt x="647" y="40782"/>
                    <a:pt x="625" y="41196"/>
                    <a:pt x="581" y="41611"/>
                  </a:cubicBezTo>
                  <a:cubicBezTo>
                    <a:pt x="516" y="42221"/>
                    <a:pt x="428" y="42832"/>
                    <a:pt x="363" y="43464"/>
                  </a:cubicBezTo>
                  <a:cubicBezTo>
                    <a:pt x="320" y="43988"/>
                    <a:pt x="363" y="44533"/>
                    <a:pt x="342" y="45056"/>
                  </a:cubicBezTo>
                  <a:cubicBezTo>
                    <a:pt x="342" y="45274"/>
                    <a:pt x="298" y="45471"/>
                    <a:pt x="298" y="45689"/>
                  </a:cubicBezTo>
                  <a:cubicBezTo>
                    <a:pt x="-204" y="49571"/>
                    <a:pt x="-95" y="53475"/>
                    <a:pt x="800" y="57096"/>
                  </a:cubicBezTo>
                  <a:cubicBezTo>
                    <a:pt x="974" y="57815"/>
                    <a:pt x="1258" y="58470"/>
                    <a:pt x="1476" y="59168"/>
                  </a:cubicBezTo>
                  <a:cubicBezTo>
                    <a:pt x="1715" y="60258"/>
                    <a:pt x="2064" y="61327"/>
                    <a:pt x="2370" y="62396"/>
                  </a:cubicBezTo>
                  <a:cubicBezTo>
                    <a:pt x="2414" y="62570"/>
                    <a:pt x="2457" y="62745"/>
                    <a:pt x="2523" y="62897"/>
                  </a:cubicBezTo>
                  <a:cubicBezTo>
                    <a:pt x="3766" y="66976"/>
                    <a:pt x="5467" y="70858"/>
                    <a:pt x="7713" y="74435"/>
                  </a:cubicBezTo>
                  <a:cubicBezTo>
                    <a:pt x="7779" y="74522"/>
                    <a:pt x="7822" y="74631"/>
                    <a:pt x="7866" y="74719"/>
                  </a:cubicBezTo>
                  <a:cubicBezTo>
                    <a:pt x="8651" y="75940"/>
                    <a:pt x="9524" y="77096"/>
                    <a:pt x="10418" y="78230"/>
                  </a:cubicBezTo>
                  <a:cubicBezTo>
                    <a:pt x="13472" y="82200"/>
                    <a:pt x="17136" y="85711"/>
                    <a:pt x="21498" y="88285"/>
                  </a:cubicBezTo>
                  <a:cubicBezTo>
                    <a:pt x="29327" y="92909"/>
                    <a:pt x="37506" y="94566"/>
                    <a:pt x="45075" y="93628"/>
                  </a:cubicBezTo>
                  <a:cubicBezTo>
                    <a:pt x="58575" y="92625"/>
                    <a:pt x="71138" y="84904"/>
                    <a:pt x="78641" y="73279"/>
                  </a:cubicBezTo>
                  <a:cubicBezTo>
                    <a:pt x="80953" y="69702"/>
                    <a:pt x="82610" y="65907"/>
                    <a:pt x="83701" y="62003"/>
                  </a:cubicBezTo>
                  <a:cubicBezTo>
                    <a:pt x="86710" y="54086"/>
                    <a:pt x="87387" y="45231"/>
                    <a:pt x="85489" y="36376"/>
                  </a:cubicBezTo>
                  <a:lnTo>
                    <a:pt x="85489" y="36376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B05E42F0-D7E5-4F56-B039-E5E9354449E9}"/>
                </a:ext>
              </a:extLst>
            </p:cNvPr>
            <p:cNvSpPr/>
            <p:nvPr/>
          </p:nvSpPr>
          <p:spPr>
            <a:xfrm>
              <a:off x="5771958" y="6436762"/>
              <a:ext cx="35380" cy="35321"/>
            </a:xfrm>
            <a:custGeom>
              <a:avLst/>
              <a:gdLst>
                <a:gd name="connsiteX0" fmla="*/ 17265 w 35380"/>
                <a:gd name="connsiteY0" fmla="*/ 5 h 35321"/>
                <a:gd name="connsiteX1" fmla="*/ 35 w 35380"/>
                <a:gd name="connsiteY1" fmla="*/ 18086 h 35321"/>
                <a:gd name="connsiteX2" fmla="*/ 18115 w 35380"/>
                <a:gd name="connsiteY2" fmla="*/ 35316 h 35321"/>
                <a:gd name="connsiteX3" fmla="*/ 35346 w 35380"/>
                <a:gd name="connsiteY3" fmla="*/ 17236 h 35321"/>
                <a:gd name="connsiteX4" fmla="*/ 17265 w 35380"/>
                <a:gd name="connsiteY4" fmla="*/ 5 h 35321"/>
                <a:gd name="connsiteX5" fmla="*/ 17265 w 35380"/>
                <a:gd name="connsiteY5" fmla="*/ 5 h 3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80" h="35321">
                  <a:moveTo>
                    <a:pt x="17265" y="5"/>
                  </a:moveTo>
                  <a:cubicBezTo>
                    <a:pt x="8017" y="223"/>
                    <a:pt x="-619" y="8577"/>
                    <a:pt x="35" y="18086"/>
                  </a:cubicBezTo>
                  <a:cubicBezTo>
                    <a:pt x="689" y="27639"/>
                    <a:pt x="8214" y="35556"/>
                    <a:pt x="18115" y="35316"/>
                  </a:cubicBezTo>
                  <a:cubicBezTo>
                    <a:pt x="27342" y="35098"/>
                    <a:pt x="36000" y="26767"/>
                    <a:pt x="35346" y="17236"/>
                  </a:cubicBezTo>
                  <a:cubicBezTo>
                    <a:pt x="34691" y="7683"/>
                    <a:pt x="27167" y="-235"/>
                    <a:pt x="17265" y="5"/>
                  </a:cubicBezTo>
                  <a:lnTo>
                    <a:pt x="17265" y="5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9CAD40CE-BB2E-4097-B7E7-8060D3D0C99A}"/>
                </a:ext>
              </a:extLst>
            </p:cNvPr>
            <p:cNvSpPr/>
            <p:nvPr/>
          </p:nvSpPr>
          <p:spPr>
            <a:xfrm>
              <a:off x="5961895" y="6399550"/>
              <a:ext cx="179494" cy="180651"/>
            </a:xfrm>
            <a:custGeom>
              <a:avLst/>
              <a:gdLst>
                <a:gd name="connsiteX0" fmla="*/ 53872 w 179494"/>
                <a:gd name="connsiteY0" fmla="*/ 3237 h 180651"/>
                <a:gd name="connsiteX1" fmla="*/ 34526 w 179494"/>
                <a:gd name="connsiteY1" fmla="*/ 58417 h 180651"/>
                <a:gd name="connsiteX2" fmla="*/ 25715 w 179494"/>
                <a:gd name="connsiteY2" fmla="*/ 60315 h 180651"/>
                <a:gd name="connsiteX3" fmla="*/ 0 w 179494"/>
                <a:gd name="connsiteY3" fmla="*/ 93336 h 180651"/>
                <a:gd name="connsiteX4" fmla="*/ 29314 w 179494"/>
                <a:gd name="connsiteY4" fmla="*/ 130610 h 180651"/>
                <a:gd name="connsiteX5" fmla="*/ 41593 w 179494"/>
                <a:gd name="connsiteY5" fmla="*/ 133772 h 180651"/>
                <a:gd name="connsiteX6" fmla="*/ 41549 w 179494"/>
                <a:gd name="connsiteY6" fmla="*/ 150588 h 180651"/>
                <a:gd name="connsiteX7" fmla="*/ 70971 w 179494"/>
                <a:gd name="connsiteY7" fmla="*/ 180359 h 180651"/>
                <a:gd name="connsiteX8" fmla="*/ 111735 w 179494"/>
                <a:gd name="connsiteY8" fmla="*/ 156106 h 180651"/>
                <a:gd name="connsiteX9" fmla="*/ 111953 w 179494"/>
                <a:gd name="connsiteY9" fmla="*/ 155692 h 180651"/>
                <a:gd name="connsiteX10" fmla="*/ 121484 w 179494"/>
                <a:gd name="connsiteY10" fmla="*/ 159443 h 180651"/>
                <a:gd name="connsiteX11" fmla="*/ 177711 w 179494"/>
                <a:gd name="connsiteY11" fmla="*/ 130392 h 180651"/>
                <a:gd name="connsiteX12" fmla="*/ 158017 w 179494"/>
                <a:gd name="connsiteY12" fmla="*/ 83979 h 180651"/>
                <a:gd name="connsiteX13" fmla="*/ 165803 w 179494"/>
                <a:gd name="connsiteY13" fmla="*/ 72289 h 180651"/>
                <a:gd name="connsiteX14" fmla="*/ 146675 w 179494"/>
                <a:gd name="connsiteY14" fmla="*/ 11961 h 180651"/>
                <a:gd name="connsiteX15" fmla="*/ 105715 w 179494"/>
                <a:gd name="connsiteY15" fmla="*/ 16084 h 180651"/>
                <a:gd name="connsiteX16" fmla="*/ 53872 w 179494"/>
                <a:gd name="connsiteY16" fmla="*/ 3237 h 180651"/>
                <a:gd name="connsiteX17" fmla="*/ 53872 w 179494"/>
                <a:gd name="connsiteY17" fmla="*/ 3237 h 18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494" h="180651">
                  <a:moveTo>
                    <a:pt x="53872" y="3237"/>
                  </a:moveTo>
                  <a:cubicBezTo>
                    <a:pt x="31538" y="13292"/>
                    <a:pt x="27241" y="37763"/>
                    <a:pt x="34526" y="58417"/>
                  </a:cubicBezTo>
                  <a:cubicBezTo>
                    <a:pt x="31516" y="58745"/>
                    <a:pt x="28550" y="59377"/>
                    <a:pt x="25715" y="60315"/>
                  </a:cubicBezTo>
                  <a:cubicBezTo>
                    <a:pt x="11102" y="65091"/>
                    <a:pt x="0" y="77458"/>
                    <a:pt x="0" y="93336"/>
                  </a:cubicBezTo>
                  <a:cubicBezTo>
                    <a:pt x="-22" y="111111"/>
                    <a:pt x="13610" y="124852"/>
                    <a:pt x="29314" y="130610"/>
                  </a:cubicBezTo>
                  <a:cubicBezTo>
                    <a:pt x="33130" y="132006"/>
                    <a:pt x="37274" y="133074"/>
                    <a:pt x="41593" y="133772"/>
                  </a:cubicBezTo>
                  <a:cubicBezTo>
                    <a:pt x="40568" y="139378"/>
                    <a:pt x="40502" y="145114"/>
                    <a:pt x="41549" y="150588"/>
                  </a:cubicBezTo>
                  <a:cubicBezTo>
                    <a:pt x="44384" y="165703"/>
                    <a:pt x="55202" y="178287"/>
                    <a:pt x="70971" y="180359"/>
                  </a:cubicBezTo>
                  <a:cubicBezTo>
                    <a:pt x="88594" y="182671"/>
                    <a:pt x="103970" y="170959"/>
                    <a:pt x="111735" y="156106"/>
                  </a:cubicBezTo>
                  <a:lnTo>
                    <a:pt x="111953" y="155692"/>
                  </a:lnTo>
                  <a:cubicBezTo>
                    <a:pt x="114876" y="157240"/>
                    <a:pt x="118038" y="158527"/>
                    <a:pt x="121484" y="159443"/>
                  </a:cubicBezTo>
                  <a:cubicBezTo>
                    <a:pt x="143207" y="165310"/>
                    <a:pt x="170928" y="152442"/>
                    <a:pt x="177711" y="130392"/>
                  </a:cubicBezTo>
                  <a:cubicBezTo>
                    <a:pt x="183796" y="110588"/>
                    <a:pt x="173589" y="93663"/>
                    <a:pt x="158017" y="83979"/>
                  </a:cubicBezTo>
                  <a:cubicBezTo>
                    <a:pt x="161092" y="80642"/>
                    <a:pt x="163731" y="76760"/>
                    <a:pt x="165803" y="72289"/>
                  </a:cubicBezTo>
                  <a:cubicBezTo>
                    <a:pt x="175268" y="51874"/>
                    <a:pt x="167264" y="22365"/>
                    <a:pt x="146675" y="11961"/>
                  </a:cubicBezTo>
                  <a:cubicBezTo>
                    <a:pt x="131931" y="4524"/>
                    <a:pt x="117253" y="7577"/>
                    <a:pt x="105715" y="16084"/>
                  </a:cubicBezTo>
                  <a:cubicBezTo>
                    <a:pt x="92847" y="2321"/>
                    <a:pt x="71037" y="-4484"/>
                    <a:pt x="53872" y="3237"/>
                  </a:cubicBezTo>
                  <a:lnTo>
                    <a:pt x="53872" y="323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D1F19912-1510-4657-955B-D9651A50439D}"/>
                </a:ext>
              </a:extLst>
            </p:cNvPr>
            <p:cNvSpPr/>
            <p:nvPr/>
          </p:nvSpPr>
          <p:spPr>
            <a:xfrm>
              <a:off x="5999671" y="6433777"/>
              <a:ext cx="118449" cy="119324"/>
            </a:xfrm>
            <a:custGeom>
              <a:avLst/>
              <a:gdLst>
                <a:gd name="connsiteX0" fmla="*/ 35595 w 118449"/>
                <a:gd name="connsiteY0" fmla="*/ 2140 h 119324"/>
                <a:gd name="connsiteX1" fmla="*/ 22814 w 118449"/>
                <a:gd name="connsiteY1" fmla="*/ 38586 h 119324"/>
                <a:gd name="connsiteX2" fmla="*/ 16990 w 118449"/>
                <a:gd name="connsiteY2" fmla="*/ 39829 h 119324"/>
                <a:gd name="connsiteX3" fmla="*/ 0 w 118449"/>
                <a:gd name="connsiteY3" fmla="*/ 61639 h 119324"/>
                <a:gd name="connsiteX4" fmla="*/ 19368 w 118449"/>
                <a:gd name="connsiteY4" fmla="*/ 86263 h 119324"/>
                <a:gd name="connsiteX5" fmla="*/ 27459 w 118449"/>
                <a:gd name="connsiteY5" fmla="*/ 88357 h 119324"/>
                <a:gd name="connsiteX6" fmla="*/ 27416 w 118449"/>
                <a:gd name="connsiteY6" fmla="*/ 99458 h 119324"/>
                <a:gd name="connsiteX7" fmla="*/ 46827 w 118449"/>
                <a:gd name="connsiteY7" fmla="*/ 119131 h 119324"/>
                <a:gd name="connsiteX8" fmla="*/ 73741 w 118449"/>
                <a:gd name="connsiteY8" fmla="*/ 103122 h 119324"/>
                <a:gd name="connsiteX9" fmla="*/ 73872 w 118449"/>
                <a:gd name="connsiteY9" fmla="*/ 102839 h 119324"/>
                <a:gd name="connsiteX10" fmla="*/ 80153 w 118449"/>
                <a:gd name="connsiteY10" fmla="*/ 105325 h 119324"/>
                <a:gd name="connsiteX11" fmla="*/ 117274 w 118449"/>
                <a:gd name="connsiteY11" fmla="*/ 86132 h 119324"/>
                <a:gd name="connsiteX12" fmla="*/ 104254 w 118449"/>
                <a:gd name="connsiteY12" fmla="*/ 55467 h 119324"/>
                <a:gd name="connsiteX13" fmla="*/ 109401 w 118449"/>
                <a:gd name="connsiteY13" fmla="*/ 47746 h 119324"/>
                <a:gd name="connsiteX14" fmla="*/ 96773 w 118449"/>
                <a:gd name="connsiteY14" fmla="*/ 7920 h 119324"/>
                <a:gd name="connsiteX15" fmla="*/ 69728 w 118449"/>
                <a:gd name="connsiteY15" fmla="*/ 10646 h 119324"/>
                <a:gd name="connsiteX16" fmla="*/ 35595 w 118449"/>
                <a:gd name="connsiteY16" fmla="*/ 2140 h 119324"/>
                <a:gd name="connsiteX17" fmla="*/ 35595 w 118449"/>
                <a:gd name="connsiteY17" fmla="*/ 2140 h 11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449" h="119324">
                  <a:moveTo>
                    <a:pt x="35595" y="2140"/>
                  </a:moveTo>
                  <a:cubicBezTo>
                    <a:pt x="20851" y="8771"/>
                    <a:pt x="18015" y="24932"/>
                    <a:pt x="22814" y="38586"/>
                  </a:cubicBezTo>
                  <a:cubicBezTo>
                    <a:pt x="20829" y="38804"/>
                    <a:pt x="18888" y="39218"/>
                    <a:pt x="16990" y="39829"/>
                  </a:cubicBezTo>
                  <a:cubicBezTo>
                    <a:pt x="7329" y="42991"/>
                    <a:pt x="22" y="51148"/>
                    <a:pt x="0" y="61639"/>
                  </a:cubicBezTo>
                  <a:cubicBezTo>
                    <a:pt x="0" y="73395"/>
                    <a:pt x="8986" y="82446"/>
                    <a:pt x="19368" y="86263"/>
                  </a:cubicBezTo>
                  <a:cubicBezTo>
                    <a:pt x="21898" y="87179"/>
                    <a:pt x="24624" y="87899"/>
                    <a:pt x="27459" y="88357"/>
                  </a:cubicBezTo>
                  <a:cubicBezTo>
                    <a:pt x="26783" y="92043"/>
                    <a:pt x="26740" y="95838"/>
                    <a:pt x="27416" y="99458"/>
                  </a:cubicBezTo>
                  <a:cubicBezTo>
                    <a:pt x="29291" y="109448"/>
                    <a:pt x="36445" y="117757"/>
                    <a:pt x="46827" y="119131"/>
                  </a:cubicBezTo>
                  <a:cubicBezTo>
                    <a:pt x="58474" y="120658"/>
                    <a:pt x="68615" y="112915"/>
                    <a:pt x="73741" y="103122"/>
                  </a:cubicBezTo>
                  <a:lnTo>
                    <a:pt x="73872" y="102839"/>
                  </a:lnTo>
                  <a:cubicBezTo>
                    <a:pt x="75813" y="103864"/>
                    <a:pt x="77907" y="104693"/>
                    <a:pt x="80153" y="105325"/>
                  </a:cubicBezTo>
                  <a:cubicBezTo>
                    <a:pt x="94483" y="109208"/>
                    <a:pt x="112803" y="100702"/>
                    <a:pt x="117274" y="86132"/>
                  </a:cubicBezTo>
                  <a:cubicBezTo>
                    <a:pt x="121288" y="73046"/>
                    <a:pt x="114548" y="61879"/>
                    <a:pt x="104254" y="55467"/>
                  </a:cubicBezTo>
                  <a:cubicBezTo>
                    <a:pt x="106282" y="53264"/>
                    <a:pt x="108027" y="50712"/>
                    <a:pt x="109401" y="47746"/>
                  </a:cubicBezTo>
                  <a:cubicBezTo>
                    <a:pt x="115660" y="34267"/>
                    <a:pt x="110361" y="14769"/>
                    <a:pt x="96773" y="7920"/>
                  </a:cubicBezTo>
                  <a:cubicBezTo>
                    <a:pt x="87045" y="3013"/>
                    <a:pt x="77340" y="5019"/>
                    <a:pt x="69728" y="10646"/>
                  </a:cubicBezTo>
                  <a:cubicBezTo>
                    <a:pt x="61331" y="1530"/>
                    <a:pt x="46936" y="-2963"/>
                    <a:pt x="35595" y="2140"/>
                  </a:cubicBezTo>
                  <a:lnTo>
                    <a:pt x="35595" y="214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866F119-9809-4568-B934-3520EFE412A3}"/>
                </a:ext>
              </a:extLst>
            </p:cNvPr>
            <p:cNvSpPr/>
            <p:nvPr/>
          </p:nvSpPr>
          <p:spPr>
            <a:xfrm>
              <a:off x="6028230" y="6449788"/>
              <a:ext cx="74118" cy="78135"/>
            </a:xfrm>
            <a:custGeom>
              <a:avLst/>
              <a:gdLst>
                <a:gd name="connsiteX0" fmla="*/ 62085 w 74118"/>
                <a:gd name="connsiteY0" fmla="*/ 8638 h 78135"/>
                <a:gd name="connsiteX1" fmla="*/ 5618 w 74118"/>
                <a:gd name="connsiteY1" fmla="*/ 61201 h 78135"/>
                <a:gd name="connsiteX2" fmla="*/ 72947 w 74118"/>
                <a:gd name="connsiteY2" fmla="*/ 48791 h 78135"/>
                <a:gd name="connsiteX3" fmla="*/ 62085 w 74118"/>
                <a:gd name="connsiteY3" fmla="*/ 8638 h 78135"/>
                <a:gd name="connsiteX4" fmla="*/ 62085 w 74118"/>
                <a:gd name="connsiteY4" fmla="*/ 8638 h 7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18" h="78135">
                  <a:moveTo>
                    <a:pt x="62085" y="8638"/>
                  </a:moveTo>
                  <a:cubicBezTo>
                    <a:pt x="35193" y="-18102"/>
                    <a:pt x="-17218" y="22269"/>
                    <a:pt x="5618" y="61201"/>
                  </a:cubicBezTo>
                  <a:cubicBezTo>
                    <a:pt x="22521" y="90077"/>
                    <a:pt x="65662" y="79434"/>
                    <a:pt x="72947" y="48791"/>
                  </a:cubicBezTo>
                  <a:cubicBezTo>
                    <a:pt x="76284" y="34679"/>
                    <a:pt x="72445" y="18954"/>
                    <a:pt x="62085" y="8638"/>
                  </a:cubicBezTo>
                  <a:lnTo>
                    <a:pt x="62085" y="8638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530" name="Graphic 1943">
              <a:extLst>
                <a:ext uri="{FF2B5EF4-FFF2-40B4-BE49-F238E27FC236}">
                  <a16:creationId xmlns:a16="http://schemas.microsoft.com/office/drawing/2014/main" id="{B860ABEA-26DA-41D6-9FD7-5F5D2DCCBB3E}"/>
                </a:ext>
              </a:extLst>
            </p:cNvPr>
            <p:cNvGrpSpPr/>
            <p:nvPr/>
          </p:nvGrpSpPr>
          <p:grpSpPr>
            <a:xfrm>
              <a:off x="4155115" y="5750048"/>
              <a:ext cx="1923490" cy="2079925"/>
              <a:chOff x="4155115" y="5750048"/>
              <a:chExt cx="1923490" cy="2079925"/>
            </a:xfrm>
          </p:grpSpPr>
          <p:sp>
            <p:nvSpPr>
              <p:cNvPr id="1758" name="Freeform: Shape 1757">
                <a:extLst>
                  <a:ext uri="{FF2B5EF4-FFF2-40B4-BE49-F238E27FC236}">
                    <a16:creationId xmlns:a16="http://schemas.microsoft.com/office/drawing/2014/main" id="{D01097F3-EB03-44E7-B758-7C64035850EC}"/>
                  </a:ext>
                </a:extLst>
              </p:cNvPr>
              <p:cNvSpPr/>
              <p:nvPr/>
            </p:nvSpPr>
            <p:spPr>
              <a:xfrm>
                <a:off x="6051339" y="6473041"/>
                <a:ext cx="27266" cy="27186"/>
              </a:xfrm>
              <a:custGeom>
                <a:avLst/>
                <a:gdLst>
                  <a:gd name="connsiteX0" fmla="*/ 26719 w 27266"/>
                  <a:gd name="connsiteY0" fmla="*/ 9703 h 27186"/>
                  <a:gd name="connsiteX1" fmla="*/ 17253 w 27266"/>
                  <a:gd name="connsiteY1" fmla="*/ 673 h 27186"/>
                  <a:gd name="connsiteX2" fmla="*/ 16817 w 27266"/>
                  <a:gd name="connsiteY2" fmla="*/ 521 h 27186"/>
                  <a:gd name="connsiteX3" fmla="*/ 3730 w 27266"/>
                  <a:gd name="connsiteY3" fmla="*/ 4316 h 27186"/>
                  <a:gd name="connsiteX4" fmla="*/ 568 w 27266"/>
                  <a:gd name="connsiteY4" fmla="*/ 17577 h 27186"/>
                  <a:gd name="connsiteX5" fmla="*/ 10252 w 27266"/>
                  <a:gd name="connsiteY5" fmla="*/ 26802 h 27186"/>
                  <a:gd name="connsiteX6" fmla="*/ 23338 w 27266"/>
                  <a:gd name="connsiteY6" fmla="*/ 23007 h 27186"/>
                  <a:gd name="connsiteX7" fmla="*/ 23622 w 27266"/>
                  <a:gd name="connsiteY7" fmla="*/ 22658 h 27186"/>
                  <a:gd name="connsiteX8" fmla="*/ 26719 w 27266"/>
                  <a:gd name="connsiteY8" fmla="*/ 9703 h 27186"/>
                  <a:gd name="connsiteX9" fmla="*/ 26719 w 27266"/>
                  <a:gd name="connsiteY9" fmla="*/ 9703 h 2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266" h="27186">
                    <a:moveTo>
                      <a:pt x="26719" y="9703"/>
                    </a:moveTo>
                    <a:cubicBezTo>
                      <a:pt x="25279" y="4970"/>
                      <a:pt x="21724" y="2244"/>
                      <a:pt x="17253" y="673"/>
                    </a:cubicBezTo>
                    <a:cubicBezTo>
                      <a:pt x="17101" y="630"/>
                      <a:pt x="16970" y="564"/>
                      <a:pt x="16817" y="521"/>
                    </a:cubicBezTo>
                    <a:cubicBezTo>
                      <a:pt x="12368" y="-1028"/>
                      <a:pt x="6828" y="1066"/>
                      <a:pt x="3730" y="4316"/>
                    </a:cubicBezTo>
                    <a:cubicBezTo>
                      <a:pt x="394" y="7806"/>
                      <a:pt x="-828" y="12953"/>
                      <a:pt x="568" y="17577"/>
                    </a:cubicBezTo>
                    <a:cubicBezTo>
                      <a:pt x="1942" y="22091"/>
                      <a:pt x="5672" y="25668"/>
                      <a:pt x="10252" y="26802"/>
                    </a:cubicBezTo>
                    <a:cubicBezTo>
                      <a:pt x="14636" y="27893"/>
                      <a:pt x="20394" y="26671"/>
                      <a:pt x="23338" y="23007"/>
                    </a:cubicBezTo>
                    <a:lnTo>
                      <a:pt x="23622" y="22658"/>
                    </a:lnTo>
                    <a:cubicBezTo>
                      <a:pt x="26631" y="18885"/>
                      <a:pt x="28159" y="14523"/>
                      <a:pt x="26719" y="9703"/>
                    </a:cubicBezTo>
                    <a:lnTo>
                      <a:pt x="26719" y="9703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59" name="Freeform: Shape 1758">
                <a:extLst>
                  <a:ext uri="{FF2B5EF4-FFF2-40B4-BE49-F238E27FC236}">
                    <a16:creationId xmlns:a16="http://schemas.microsoft.com/office/drawing/2014/main" id="{23FECB86-F5F0-4C49-A07A-2766CE50253B}"/>
                  </a:ext>
                </a:extLst>
              </p:cNvPr>
              <p:cNvSpPr/>
              <p:nvPr/>
            </p:nvSpPr>
            <p:spPr>
              <a:xfrm>
                <a:off x="4155115" y="5750048"/>
                <a:ext cx="1278150" cy="1816082"/>
              </a:xfrm>
              <a:custGeom>
                <a:avLst/>
                <a:gdLst>
                  <a:gd name="connsiteX0" fmla="*/ 1019077 w 1278150"/>
                  <a:gd name="connsiteY0" fmla="*/ 1774316 h 1816082"/>
                  <a:gd name="connsiteX1" fmla="*/ 713863 w 1278150"/>
                  <a:gd name="connsiteY1" fmla="*/ 1118914 h 1816082"/>
                  <a:gd name="connsiteX2" fmla="*/ 569260 w 1278150"/>
                  <a:gd name="connsiteY2" fmla="*/ 683056 h 1816082"/>
                  <a:gd name="connsiteX3" fmla="*/ 348190 w 1278150"/>
                  <a:gd name="connsiteY3" fmla="*/ 345954 h 1816082"/>
                  <a:gd name="connsiteX4" fmla="*/ 182737 w 1278150"/>
                  <a:gd name="connsiteY4" fmla="*/ 180021 h 1816082"/>
                  <a:gd name="connsiteX5" fmla="*/ 11896 w 1278150"/>
                  <a:gd name="connsiteY5" fmla="*/ 26672 h 1816082"/>
                  <a:gd name="connsiteX6" fmla="*/ 277110 w 1278150"/>
                  <a:gd name="connsiteY6" fmla="*/ 81853 h 1816082"/>
                  <a:gd name="connsiteX7" fmla="*/ 485770 w 1278150"/>
                  <a:gd name="connsiteY7" fmla="*/ 183118 h 1816082"/>
                  <a:gd name="connsiteX8" fmla="*/ 847430 w 1278150"/>
                  <a:gd name="connsiteY8" fmla="*/ 482400 h 1816082"/>
                  <a:gd name="connsiteX9" fmla="*/ 1259712 w 1278150"/>
                  <a:gd name="connsiteY9" fmla="*/ 1365393 h 1816082"/>
                  <a:gd name="connsiteX10" fmla="*/ 1277901 w 1278150"/>
                  <a:gd name="connsiteY10" fmla="*/ 1644654 h 1816082"/>
                  <a:gd name="connsiteX11" fmla="*/ 1019077 w 1278150"/>
                  <a:gd name="connsiteY11" fmla="*/ 1774316 h 1816082"/>
                  <a:gd name="connsiteX12" fmla="*/ 1019077 w 1278150"/>
                  <a:gd name="connsiteY12" fmla="*/ 1774316 h 1816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8150" h="1816082">
                    <a:moveTo>
                      <a:pt x="1019077" y="1774316"/>
                    </a:moveTo>
                    <a:cubicBezTo>
                      <a:pt x="822457" y="1625918"/>
                      <a:pt x="776262" y="1344804"/>
                      <a:pt x="713863" y="1118914"/>
                    </a:cubicBezTo>
                    <a:cubicBezTo>
                      <a:pt x="672314" y="971651"/>
                      <a:pt x="636654" y="821093"/>
                      <a:pt x="569260" y="683056"/>
                    </a:cubicBezTo>
                    <a:cubicBezTo>
                      <a:pt x="510263" y="562248"/>
                      <a:pt x="436326" y="447591"/>
                      <a:pt x="348190" y="345954"/>
                    </a:cubicBezTo>
                    <a:cubicBezTo>
                      <a:pt x="297001" y="286892"/>
                      <a:pt x="241385" y="231668"/>
                      <a:pt x="182737" y="180021"/>
                    </a:cubicBezTo>
                    <a:cubicBezTo>
                      <a:pt x="125244" y="129378"/>
                      <a:pt x="64633" y="82267"/>
                      <a:pt x="11896" y="26672"/>
                    </a:cubicBezTo>
                    <a:cubicBezTo>
                      <a:pt x="-59816" y="-48857"/>
                      <a:pt x="213489" y="57512"/>
                      <a:pt x="277110" y="81853"/>
                    </a:cubicBezTo>
                    <a:cubicBezTo>
                      <a:pt x="349324" y="109465"/>
                      <a:pt x="419554" y="143118"/>
                      <a:pt x="485770" y="183118"/>
                    </a:cubicBezTo>
                    <a:cubicBezTo>
                      <a:pt x="620188" y="264340"/>
                      <a:pt x="742173" y="365867"/>
                      <a:pt x="847430" y="482400"/>
                    </a:cubicBezTo>
                    <a:cubicBezTo>
                      <a:pt x="1068391" y="727025"/>
                      <a:pt x="1211794" y="1039655"/>
                      <a:pt x="1259712" y="1365393"/>
                    </a:cubicBezTo>
                    <a:cubicBezTo>
                      <a:pt x="1273278" y="1457651"/>
                      <a:pt x="1279515" y="1551414"/>
                      <a:pt x="1277901" y="1644654"/>
                    </a:cubicBezTo>
                    <a:cubicBezTo>
                      <a:pt x="1254084" y="1783411"/>
                      <a:pt x="1149852" y="1873030"/>
                      <a:pt x="1019077" y="1774316"/>
                    </a:cubicBezTo>
                    <a:lnTo>
                      <a:pt x="1019077" y="1774316"/>
                    </a:lnTo>
                    <a:close/>
                  </a:path>
                </a:pathLst>
              </a:custGeom>
              <a:solidFill>
                <a:srgbClr val="4E889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60" name="Freeform: Shape 1759">
                <a:extLst>
                  <a:ext uri="{FF2B5EF4-FFF2-40B4-BE49-F238E27FC236}">
                    <a16:creationId xmlns:a16="http://schemas.microsoft.com/office/drawing/2014/main" id="{BBB1410B-1C0D-4407-A18E-707BF5897DB9}"/>
                  </a:ext>
                </a:extLst>
              </p:cNvPr>
              <p:cNvSpPr/>
              <p:nvPr/>
            </p:nvSpPr>
            <p:spPr>
              <a:xfrm>
                <a:off x="4157894" y="5750088"/>
                <a:ext cx="1275349" cy="1811746"/>
              </a:xfrm>
              <a:custGeom>
                <a:avLst/>
                <a:gdLst>
                  <a:gd name="connsiteX0" fmla="*/ 0 w 1275349"/>
                  <a:gd name="connsiteY0" fmla="*/ 2444 h 1811746"/>
                  <a:gd name="connsiteX1" fmla="*/ 274331 w 1275349"/>
                  <a:gd name="connsiteY1" fmla="*/ 81834 h 1811746"/>
                  <a:gd name="connsiteX2" fmla="*/ 482969 w 1275349"/>
                  <a:gd name="connsiteY2" fmla="*/ 183100 h 1811746"/>
                  <a:gd name="connsiteX3" fmla="*/ 844629 w 1275349"/>
                  <a:gd name="connsiteY3" fmla="*/ 482382 h 1811746"/>
                  <a:gd name="connsiteX4" fmla="*/ 1256910 w 1275349"/>
                  <a:gd name="connsiteY4" fmla="*/ 1365375 h 1811746"/>
                  <a:gd name="connsiteX5" fmla="*/ 1275100 w 1275349"/>
                  <a:gd name="connsiteY5" fmla="*/ 1644635 h 1811746"/>
                  <a:gd name="connsiteX6" fmla="*/ 1155252 w 1275349"/>
                  <a:gd name="connsiteY6" fmla="*/ 1811746 h 1811746"/>
                  <a:gd name="connsiteX7" fmla="*/ 678368 w 1275349"/>
                  <a:gd name="connsiteY7" fmla="*/ 586635 h 1811746"/>
                  <a:gd name="connsiteX8" fmla="*/ 0 w 1275349"/>
                  <a:gd name="connsiteY8" fmla="*/ 2444 h 1811746"/>
                  <a:gd name="connsiteX9" fmla="*/ 0 w 1275349"/>
                  <a:gd name="connsiteY9" fmla="*/ 2444 h 181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349" h="1811746">
                    <a:moveTo>
                      <a:pt x="0" y="2444"/>
                    </a:moveTo>
                    <a:cubicBezTo>
                      <a:pt x="25649" y="-14524"/>
                      <a:pt x="221724" y="61703"/>
                      <a:pt x="274331" y="81834"/>
                    </a:cubicBezTo>
                    <a:cubicBezTo>
                      <a:pt x="346545" y="109446"/>
                      <a:pt x="416753" y="143099"/>
                      <a:pt x="482969" y="183100"/>
                    </a:cubicBezTo>
                    <a:cubicBezTo>
                      <a:pt x="617386" y="264321"/>
                      <a:pt x="739372" y="365849"/>
                      <a:pt x="844629" y="482382"/>
                    </a:cubicBezTo>
                    <a:cubicBezTo>
                      <a:pt x="1065590" y="727007"/>
                      <a:pt x="1208993" y="1039637"/>
                      <a:pt x="1256910" y="1365375"/>
                    </a:cubicBezTo>
                    <a:cubicBezTo>
                      <a:pt x="1270476" y="1457633"/>
                      <a:pt x="1276714" y="1551395"/>
                      <a:pt x="1275100" y="1644635"/>
                    </a:cubicBezTo>
                    <a:cubicBezTo>
                      <a:pt x="1260683" y="1728692"/>
                      <a:pt x="1216735" y="1794690"/>
                      <a:pt x="1155252" y="1811746"/>
                    </a:cubicBezTo>
                    <a:cubicBezTo>
                      <a:pt x="1110584" y="1482475"/>
                      <a:pt x="971129" y="922733"/>
                      <a:pt x="678368" y="586635"/>
                    </a:cubicBezTo>
                    <a:cubicBezTo>
                      <a:pt x="343470" y="202162"/>
                      <a:pt x="0" y="2444"/>
                      <a:pt x="0" y="2444"/>
                    </a:cubicBezTo>
                    <a:lnTo>
                      <a:pt x="0" y="2444"/>
                    </a:lnTo>
                    <a:close/>
                  </a:path>
                </a:pathLst>
              </a:custGeom>
              <a:solidFill>
                <a:srgbClr val="4E7F9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61" name="Freeform: Shape 1760">
                <a:extLst>
                  <a:ext uri="{FF2B5EF4-FFF2-40B4-BE49-F238E27FC236}">
                    <a16:creationId xmlns:a16="http://schemas.microsoft.com/office/drawing/2014/main" id="{757FCF09-1191-4DA9-B344-F9DE21684512}"/>
                  </a:ext>
                </a:extLst>
              </p:cNvPr>
              <p:cNvSpPr/>
              <p:nvPr/>
            </p:nvSpPr>
            <p:spPr>
              <a:xfrm>
                <a:off x="4272812" y="5809566"/>
                <a:ext cx="1075475" cy="2020407"/>
              </a:xfrm>
              <a:custGeom>
                <a:avLst/>
                <a:gdLst>
                  <a:gd name="connsiteX0" fmla="*/ 973987 w 1075475"/>
                  <a:gd name="connsiteY0" fmla="*/ 1503477 h 2020407"/>
                  <a:gd name="connsiteX1" fmla="*/ 972373 w 1075475"/>
                  <a:gd name="connsiteY1" fmla="*/ 1498526 h 2020407"/>
                  <a:gd name="connsiteX2" fmla="*/ 675774 w 1075475"/>
                  <a:gd name="connsiteY2" fmla="*/ 1122537 h 2020407"/>
                  <a:gd name="connsiteX3" fmla="*/ 679743 w 1075475"/>
                  <a:gd name="connsiteY3" fmla="*/ 1110782 h 2020407"/>
                  <a:gd name="connsiteX4" fmla="*/ 958349 w 1075475"/>
                  <a:gd name="connsiteY4" fmla="*/ 1424698 h 2020407"/>
                  <a:gd name="connsiteX5" fmla="*/ 958043 w 1075475"/>
                  <a:gd name="connsiteY5" fmla="*/ 1423172 h 2020407"/>
                  <a:gd name="connsiteX6" fmla="*/ 560790 w 1075475"/>
                  <a:gd name="connsiteY6" fmla="*/ 845982 h 2020407"/>
                  <a:gd name="connsiteX7" fmla="*/ 564628 w 1075475"/>
                  <a:gd name="connsiteY7" fmla="*/ 834597 h 2020407"/>
                  <a:gd name="connsiteX8" fmla="*/ 854357 w 1075475"/>
                  <a:gd name="connsiteY8" fmla="*/ 1096190 h 2020407"/>
                  <a:gd name="connsiteX9" fmla="*/ 859919 w 1075475"/>
                  <a:gd name="connsiteY9" fmla="*/ 1102995 h 2020407"/>
                  <a:gd name="connsiteX10" fmla="*/ 532610 w 1075475"/>
                  <a:gd name="connsiteY10" fmla="*/ 770649 h 2020407"/>
                  <a:gd name="connsiteX11" fmla="*/ 537191 w 1075475"/>
                  <a:gd name="connsiteY11" fmla="*/ 757126 h 2020407"/>
                  <a:gd name="connsiteX12" fmla="*/ 809450 w 1075475"/>
                  <a:gd name="connsiteY12" fmla="*/ 985852 h 2020407"/>
                  <a:gd name="connsiteX13" fmla="*/ 462250 w 1075475"/>
                  <a:gd name="connsiteY13" fmla="*/ 455554 h 2020407"/>
                  <a:gd name="connsiteX14" fmla="*/ 3796 w 1075475"/>
                  <a:gd name="connsiteY14" fmla="*/ 18060 h 2020407"/>
                  <a:gd name="connsiteX15" fmla="*/ 14374 w 1075475"/>
                  <a:gd name="connsiteY15" fmla="*/ 1986 h 2020407"/>
                  <a:gd name="connsiteX16" fmla="*/ 753549 w 1075475"/>
                  <a:gd name="connsiteY16" fmla="*/ 802317 h 2020407"/>
                  <a:gd name="connsiteX17" fmla="*/ 685436 w 1075475"/>
                  <a:gd name="connsiteY17" fmla="*/ 597060 h 2020407"/>
                  <a:gd name="connsiteX18" fmla="*/ 556034 w 1075475"/>
                  <a:gd name="connsiteY18" fmla="*/ 334332 h 2020407"/>
                  <a:gd name="connsiteX19" fmla="*/ 572720 w 1075475"/>
                  <a:gd name="connsiteY19" fmla="*/ 326066 h 2020407"/>
                  <a:gd name="connsiteX20" fmla="*/ 786941 w 1075475"/>
                  <a:gd name="connsiteY20" fmla="*/ 861336 h 2020407"/>
                  <a:gd name="connsiteX21" fmla="*/ 927923 w 1075475"/>
                  <a:gd name="connsiteY21" fmla="*/ 1189975 h 2020407"/>
                  <a:gd name="connsiteX22" fmla="*/ 906702 w 1075475"/>
                  <a:gd name="connsiteY22" fmla="*/ 948752 h 2020407"/>
                  <a:gd name="connsiteX23" fmla="*/ 820049 w 1075475"/>
                  <a:gd name="connsiteY23" fmla="*/ 691913 h 2020407"/>
                  <a:gd name="connsiteX24" fmla="*/ 819722 w 1075475"/>
                  <a:gd name="connsiteY24" fmla="*/ 663385 h 2020407"/>
                  <a:gd name="connsiteX25" fmla="*/ 946724 w 1075475"/>
                  <a:gd name="connsiteY25" fmla="*/ 1249605 h 2020407"/>
                  <a:gd name="connsiteX26" fmla="*/ 1016081 w 1075475"/>
                  <a:gd name="connsiteY26" fmla="*/ 1547425 h 2020407"/>
                  <a:gd name="connsiteX27" fmla="*/ 968338 w 1075475"/>
                  <a:gd name="connsiteY27" fmla="*/ 854575 h 2020407"/>
                  <a:gd name="connsiteX28" fmla="*/ 982733 w 1075475"/>
                  <a:gd name="connsiteY28" fmla="*/ 849733 h 2020407"/>
                  <a:gd name="connsiteX29" fmla="*/ 1024129 w 1075475"/>
                  <a:gd name="connsiteY29" fmla="*/ 1597066 h 2020407"/>
                  <a:gd name="connsiteX30" fmla="*/ 1053856 w 1075475"/>
                  <a:gd name="connsiteY30" fmla="*/ 1878856 h 2020407"/>
                  <a:gd name="connsiteX31" fmla="*/ 1051894 w 1075475"/>
                  <a:gd name="connsiteY31" fmla="*/ 1937591 h 2020407"/>
                  <a:gd name="connsiteX32" fmla="*/ 999309 w 1075475"/>
                  <a:gd name="connsiteY32" fmla="*/ 1957417 h 2020407"/>
                  <a:gd name="connsiteX33" fmla="*/ 973987 w 1075475"/>
                  <a:gd name="connsiteY33" fmla="*/ 1503477 h 2020407"/>
                  <a:gd name="connsiteX34" fmla="*/ 973987 w 1075475"/>
                  <a:gd name="connsiteY34" fmla="*/ 1503477 h 202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475" h="2020407">
                    <a:moveTo>
                      <a:pt x="973987" y="1503477"/>
                    </a:moveTo>
                    <a:cubicBezTo>
                      <a:pt x="973202" y="1502038"/>
                      <a:pt x="972613" y="1500424"/>
                      <a:pt x="972373" y="1498526"/>
                    </a:cubicBezTo>
                    <a:cubicBezTo>
                      <a:pt x="967466" y="1459159"/>
                      <a:pt x="712786" y="1143410"/>
                      <a:pt x="675774" y="1122537"/>
                    </a:cubicBezTo>
                    <a:cubicBezTo>
                      <a:pt x="670387" y="1119506"/>
                      <a:pt x="673418" y="1109582"/>
                      <a:pt x="679743" y="1110782"/>
                    </a:cubicBezTo>
                    <a:cubicBezTo>
                      <a:pt x="707879" y="1111741"/>
                      <a:pt x="926855" y="1383477"/>
                      <a:pt x="958349" y="1424698"/>
                    </a:cubicBezTo>
                    <a:cubicBezTo>
                      <a:pt x="958240" y="1424197"/>
                      <a:pt x="958153" y="1423673"/>
                      <a:pt x="958043" y="1423172"/>
                    </a:cubicBezTo>
                    <a:cubicBezTo>
                      <a:pt x="946310" y="1293400"/>
                      <a:pt x="788185" y="1019767"/>
                      <a:pt x="560790" y="845982"/>
                    </a:cubicBezTo>
                    <a:cubicBezTo>
                      <a:pt x="553505" y="843364"/>
                      <a:pt x="557278" y="832198"/>
                      <a:pt x="564628" y="834597"/>
                    </a:cubicBezTo>
                    <a:cubicBezTo>
                      <a:pt x="634617" y="857519"/>
                      <a:pt x="800267" y="1030563"/>
                      <a:pt x="854357" y="1096190"/>
                    </a:cubicBezTo>
                    <a:cubicBezTo>
                      <a:pt x="856189" y="1098415"/>
                      <a:pt x="858065" y="1100684"/>
                      <a:pt x="859919" y="1102995"/>
                    </a:cubicBezTo>
                    <a:cubicBezTo>
                      <a:pt x="811478" y="980530"/>
                      <a:pt x="645632" y="835120"/>
                      <a:pt x="532610" y="770649"/>
                    </a:cubicBezTo>
                    <a:cubicBezTo>
                      <a:pt x="523690" y="768337"/>
                      <a:pt x="528314" y="754836"/>
                      <a:pt x="537191" y="757126"/>
                    </a:cubicBezTo>
                    <a:cubicBezTo>
                      <a:pt x="667071" y="816167"/>
                      <a:pt x="710583" y="865851"/>
                      <a:pt x="809450" y="985852"/>
                    </a:cubicBezTo>
                    <a:cubicBezTo>
                      <a:pt x="720114" y="794836"/>
                      <a:pt x="602774" y="617475"/>
                      <a:pt x="462250" y="455554"/>
                    </a:cubicBezTo>
                    <a:cubicBezTo>
                      <a:pt x="323602" y="295815"/>
                      <a:pt x="168006" y="151125"/>
                      <a:pt x="3796" y="18060"/>
                    </a:cubicBezTo>
                    <a:cubicBezTo>
                      <a:pt x="-5691" y="10383"/>
                      <a:pt x="4407" y="-5583"/>
                      <a:pt x="14374" y="1986"/>
                    </a:cubicBezTo>
                    <a:cubicBezTo>
                      <a:pt x="305346" y="222358"/>
                      <a:pt x="567834" y="486067"/>
                      <a:pt x="753549" y="802317"/>
                    </a:cubicBezTo>
                    <a:cubicBezTo>
                      <a:pt x="737301" y="732044"/>
                      <a:pt x="714313" y="663778"/>
                      <a:pt x="685436" y="597060"/>
                    </a:cubicBezTo>
                    <a:cubicBezTo>
                      <a:pt x="646591" y="507310"/>
                      <a:pt x="597452" y="422773"/>
                      <a:pt x="556034" y="334332"/>
                    </a:cubicBezTo>
                    <a:cubicBezTo>
                      <a:pt x="550844" y="323252"/>
                      <a:pt x="566438" y="316120"/>
                      <a:pt x="572720" y="326066"/>
                    </a:cubicBezTo>
                    <a:cubicBezTo>
                      <a:pt x="673527" y="485151"/>
                      <a:pt x="765370" y="671608"/>
                      <a:pt x="786941" y="861336"/>
                    </a:cubicBezTo>
                    <a:cubicBezTo>
                      <a:pt x="844172" y="967095"/>
                      <a:pt x="890584" y="1077085"/>
                      <a:pt x="927923" y="1189975"/>
                    </a:cubicBezTo>
                    <a:cubicBezTo>
                      <a:pt x="927662" y="1109080"/>
                      <a:pt x="922689" y="1028709"/>
                      <a:pt x="906702" y="948752"/>
                    </a:cubicBezTo>
                    <a:cubicBezTo>
                      <a:pt x="888534" y="857803"/>
                      <a:pt x="854880" y="775905"/>
                      <a:pt x="820049" y="691913"/>
                    </a:cubicBezTo>
                    <a:cubicBezTo>
                      <a:pt x="814815" y="679285"/>
                      <a:pt x="784629" y="609710"/>
                      <a:pt x="819722" y="663385"/>
                    </a:cubicBezTo>
                    <a:cubicBezTo>
                      <a:pt x="920311" y="817236"/>
                      <a:pt x="970650" y="1067706"/>
                      <a:pt x="946724" y="1249605"/>
                    </a:cubicBezTo>
                    <a:cubicBezTo>
                      <a:pt x="976015" y="1347162"/>
                      <a:pt x="998872" y="1446661"/>
                      <a:pt x="1016081" y="1547425"/>
                    </a:cubicBezTo>
                    <a:cubicBezTo>
                      <a:pt x="1102472" y="1243585"/>
                      <a:pt x="1020508" y="975339"/>
                      <a:pt x="968338" y="854575"/>
                    </a:cubicBezTo>
                    <a:cubicBezTo>
                      <a:pt x="966004" y="846222"/>
                      <a:pt x="979178" y="841947"/>
                      <a:pt x="982733" y="849733"/>
                    </a:cubicBezTo>
                    <a:cubicBezTo>
                      <a:pt x="1085307" y="1074664"/>
                      <a:pt x="1108186" y="1367228"/>
                      <a:pt x="1024129" y="1597066"/>
                    </a:cubicBezTo>
                    <a:cubicBezTo>
                      <a:pt x="1038349" y="1690283"/>
                      <a:pt x="1048011" y="1784417"/>
                      <a:pt x="1053856" y="1878856"/>
                    </a:cubicBezTo>
                    <a:cubicBezTo>
                      <a:pt x="1054969" y="1896871"/>
                      <a:pt x="1053529" y="1916937"/>
                      <a:pt x="1051894" y="1937591"/>
                    </a:cubicBezTo>
                    <a:cubicBezTo>
                      <a:pt x="1042297" y="2059446"/>
                      <a:pt x="982842" y="2029849"/>
                      <a:pt x="999309" y="1957417"/>
                    </a:cubicBezTo>
                    <a:cubicBezTo>
                      <a:pt x="1029407" y="1825420"/>
                      <a:pt x="995993" y="1634165"/>
                      <a:pt x="973987" y="1503477"/>
                    </a:cubicBezTo>
                    <a:lnTo>
                      <a:pt x="973987" y="1503477"/>
                    </a:lnTo>
                    <a:close/>
                  </a:path>
                </a:pathLst>
              </a:custGeom>
              <a:solidFill>
                <a:srgbClr val="4D7887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62" name="Freeform: Shape 1761">
                <a:extLst>
                  <a:ext uri="{FF2B5EF4-FFF2-40B4-BE49-F238E27FC236}">
                    <a16:creationId xmlns:a16="http://schemas.microsoft.com/office/drawing/2014/main" id="{264A2982-FE34-4B05-B27D-86259688CE65}"/>
                  </a:ext>
                </a:extLst>
              </p:cNvPr>
              <p:cNvSpPr/>
              <p:nvPr/>
            </p:nvSpPr>
            <p:spPr>
              <a:xfrm>
                <a:off x="4545299" y="6455778"/>
                <a:ext cx="500758" cy="714208"/>
              </a:xfrm>
              <a:custGeom>
                <a:avLst/>
                <a:gdLst>
                  <a:gd name="connsiteX0" fmla="*/ 16283 w 500758"/>
                  <a:gd name="connsiteY0" fmla="*/ 224502 h 714208"/>
                  <a:gd name="connsiteX1" fmla="*/ 82303 w 500758"/>
                  <a:gd name="connsiteY1" fmla="*/ 218047 h 714208"/>
                  <a:gd name="connsiteX2" fmla="*/ 96960 w 500758"/>
                  <a:gd name="connsiteY2" fmla="*/ 222474 h 714208"/>
                  <a:gd name="connsiteX3" fmla="*/ 100079 w 500758"/>
                  <a:gd name="connsiteY3" fmla="*/ 223521 h 714208"/>
                  <a:gd name="connsiteX4" fmla="*/ 249283 w 500758"/>
                  <a:gd name="connsiteY4" fmla="*/ 345768 h 714208"/>
                  <a:gd name="connsiteX5" fmla="*/ 301214 w 500758"/>
                  <a:gd name="connsiteY5" fmla="*/ 466118 h 714208"/>
                  <a:gd name="connsiteX6" fmla="*/ 313515 w 500758"/>
                  <a:gd name="connsiteY6" fmla="*/ 497874 h 714208"/>
                  <a:gd name="connsiteX7" fmla="*/ 327844 w 500758"/>
                  <a:gd name="connsiteY7" fmla="*/ 367404 h 714208"/>
                  <a:gd name="connsiteX8" fmla="*/ 343199 w 500758"/>
                  <a:gd name="connsiteY8" fmla="*/ 232202 h 714208"/>
                  <a:gd name="connsiteX9" fmla="*/ 361803 w 500758"/>
                  <a:gd name="connsiteY9" fmla="*/ 113989 h 714208"/>
                  <a:gd name="connsiteX10" fmla="*/ 401389 w 500758"/>
                  <a:gd name="connsiteY10" fmla="*/ 21557 h 714208"/>
                  <a:gd name="connsiteX11" fmla="*/ 474017 w 500758"/>
                  <a:gd name="connsiteY11" fmla="*/ 9779 h 714208"/>
                  <a:gd name="connsiteX12" fmla="*/ 500735 w 500758"/>
                  <a:gd name="connsiteY12" fmla="*/ 83455 h 714208"/>
                  <a:gd name="connsiteX13" fmla="*/ 437419 w 500758"/>
                  <a:gd name="connsiteY13" fmla="*/ 276935 h 714208"/>
                  <a:gd name="connsiteX14" fmla="*/ 341171 w 500758"/>
                  <a:gd name="connsiteY14" fmla="*/ 539619 h 714208"/>
                  <a:gd name="connsiteX15" fmla="*/ 329436 w 500758"/>
                  <a:gd name="connsiteY15" fmla="*/ 537089 h 714208"/>
                  <a:gd name="connsiteX16" fmla="*/ 332708 w 500758"/>
                  <a:gd name="connsiteY16" fmla="*/ 516478 h 714208"/>
                  <a:gd name="connsiteX17" fmla="*/ 319796 w 500758"/>
                  <a:gd name="connsiteY17" fmla="*/ 517132 h 714208"/>
                  <a:gd name="connsiteX18" fmla="*/ 327343 w 500758"/>
                  <a:gd name="connsiteY18" fmla="*/ 544461 h 714208"/>
                  <a:gd name="connsiteX19" fmla="*/ 314954 w 500758"/>
                  <a:gd name="connsiteY19" fmla="*/ 559946 h 714208"/>
                  <a:gd name="connsiteX20" fmla="*/ 314649 w 500758"/>
                  <a:gd name="connsiteY20" fmla="*/ 590372 h 714208"/>
                  <a:gd name="connsiteX21" fmla="*/ 315260 w 500758"/>
                  <a:gd name="connsiteY21" fmla="*/ 626315 h 714208"/>
                  <a:gd name="connsiteX22" fmla="*/ 297942 w 500758"/>
                  <a:gd name="connsiteY22" fmla="*/ 713971 h 714208"/>
                  <a:gd name="connsiteX23" fmla="*/ 277768 w 500758"/>
                  <a:gd name="connsiteY23" fmla="*/ 582040 h 714208"/>
                  <a:gd name="connsiteX24" fmla="*/ 275368 w 500758"/>
                  <a:gd name="connsiteY24" fmla="*/ 574363 h 714208"/>
                  <a:gd name="connsiteX25" fmla="*/ 251813 w 500758"/>
                  <a:gd name="connsiteY25" fmla="*/ 525922 h 714208"/>
                  <a:gd name="connsiteX26" fmla="*/ 175782 w 500758"/>
                  <a:gd name="connsiteY26" fmla="*/ 431308 h 714208"/>
                  <a:gd name="connsiteX27" fmla="*/ 8431 w 500758"/>
                  <a:gd name="connsiteY27" fmla="*/ 290828 h 714208"/>
                  <a:gd name="connsiteX28" fmla="*/ 16283 w 500758"/>
                  <a:gd name="connsiteY28" fmla="*/ 224502 h 714208"/>
                  <a:gd name="connsiteX29" fmla="*/ 16283 w 500758"/>
                  <a:gd name="connsiteY29" fmla="*/ 224502 h 71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0758" h="714208">
                    <a:moveTo>
                      <a:pt x="16283" y="224502"/>
                    </a:moveTo>
                    <a:cubicBezTo>
                      <a:pt x="34931" y="210108"/>
                      <a:pt x="59903" y="212158"/>
                      <a:pt x="82303" y="218047"/>
                    </a:cubicBezTo>
                    <a:cubicBezTo>
                      <a:pt x="87843" y="219181"/>
                      <a:pt x="92903" y="220729"/>
                      <a:pt x="96960" y="222474"/>
                    </a:cubicBezTo>
                    <a:cubicBezTo>
                      <a:pt x="98007" y="222823"/>
                      <a:pt x="99053" y="223172"/>
                      <a:pt x="100079" y="223521"/>
                    </a:cubicBezTo>
                    <a:cubicBezTo>
                      <a:pt x="162369" y="245222"/>
                      <a:pt x="213798" y="290915"/>
                      <a:pt x="249283" y="345768"/>
                    </a:cubicBezTo>
                    <a:cubicBezTo>
                      <a:pt x="272228" y="381232"/>
                      <a:pt x="289938" y="422802"/>
                      <a:pt x="301214" y="466118"/>
                    </a:cubicBezTo>
                    <a:cubicBezTo>
                      <a:pt x="305707" y="476543"/>
                      <a:pt x="309741" y="487165"/>
                      <a:pt x="313515" y="497874"/>
                    </a:cubicBezTo>
                    <a:cubicBezTo>
                      <a:pt x="315412" y="454449"/>
                      <a:pt x="322980" y="410545"/>
                      <a:pt x="327844" y="367404"/>
                    </a:cubicBezTo>
                    <a:cubicBezTo>
                      <a:pt x="332926" y="322344"/>
                      <a:pt x="337833" y="277240"/>
                      <a:pt x="343199" y="232202"/>
                    </a:cubicBezTo>
                    <a:cubicBezTo>
                      <a:pt x="347931" y="192572"/>
                      <a:pt x="353275" y="152986"/>
                      <a:pt x="361803" y="113989"/>
                    </a:cubicBezTo>
                    <a:cubicBezTo>
                      <a:pt x="368979" y="81208"/>
                      <a:pt x="377659" y="46639"/>
                      <a:pt x="401389" y="21557"/>
                    </a:cubicBezTo>
                    <a:cubicBezTo>
                      <a:pt x="420233" y="1622"/>
                      <a:pt x="450484" y="-8978"/>
                      <a:pt x="474017" y="9779"/>
                    </a:cubicBezTo>
                    <a:cubicBezTo>
                      <a:pt x="495609" y="27009"/>
                      <a:pt x="500343" y="57609"/>
                      <a:pt x="500735" y="83455"/>
                    </a:cubicBezTo>
                    <a:cubicBezTo>
                      <a:pt x="501782" y="152943"/>
                      <a:pt x="466907" y="216193"/>
                      <a:pt x="437419" y="276935"/>
                    </a:cubicBezTo>
                    <a:cubicBezTo>
                      <a:pt x="396242" y="361799"/>
                      <a:pt x="369676" y="450087"/>
                      <a:pt x="341171" y="539619"/>
                    </a:cubicBezTo>
                    <a:cubicBezTo>
                      <a:pt x="339120" y="546075"/>
                      <a:pt x="328477" y="543959"/>
                      <a:pt x="329436" y="537089"/>
                    </a:cubicBezTo>
                    <a:cubicBezTo>
                      <a:pt x="330396" y="530197"/>
                      <a:pt x="331508" y="523326"/>
                      <a:pt x="332708" y="516478"/>
                    </a:cubicBezTo>
                    <a:cubicBezTo>
                      <a:pt x="328651" y="518572"/>
                      <a:pt x="323722" y="518746"/>
                      <a:pt x="319796" y="517132"/>
                    </a:cubicBezTo>
                    <a:cubicBezTo>
                      <a:pt x="322544" y="526162"/>
                      <a:pt x="325118" y="535257"/>
                      <a:pt x="327343" y="544461"/>
                    </a:cubicBezTo>
                    <a:cubicBezTo>
                      <a:pt x="329676" y="554166"/>
                      <a:pt x="322588" y="559728"/>
                      <a:pt x="314954" y="559946"/>
                    </a:cubicBezTo>
                    <a:cubicBezTo>
                      <a:pt x="315260" y="570197"/>
                      <a:pt x="315172" y="580361"/>
                      <a:pt x="314649" y="590372"/>
                    </a:cubicBezTo>
                    <a:cubicBezTo>
                      <a:pt x="317703" y="603131"/>
                      <a:pt x="318509" y="615519"/>
                      <a:pt x="315260" y="626315"/>
                    </a:cubicBezTo>
                    <a:cubicBezTo>
                      <a:pt x="312947" y="634014"/>
                      <a:pt x="302937" y="719271"/>
                      <a:pt x="297942" y="713971"/>
                    </a:cubicBezTo>
                    <a:cubicBezTo>
                      <a:pt x="312969" y="687799"/>
                      <a:pt x="283744" y="598332"/>
                      <a:pt x="277768" y="582040"/>
                    </a:cubicBezTo>
                    <a:cubicBezTo>
                      <a:pt x="277113" y="579576"/>
                      <a:pt x="276306" y="577024"/>
                      <a:pt x="275368" y="574363"/>
                    </a:cubicBezTo>
                    <a:cubicBezTo>
                      <a:pt x="270090" y="559335"/>
                      <a:pt x="260777" y="541582"/>
                      <a:pt x="251813" y="525922"/>
                    </a:cubicBezTo>
                    <a:cubicBezTo>
                      <a:pt x="231922" y="490611"/>
                      <a:pt x="205924" y="458397"/>
                      <a:pt x="175782" y="431308"/>
                    </a:cubicBezTo>
                    <a:cubicBezTo>
                      <a:pt x="123808" y="384591"/>
                      <a:pt x="42194" y="355212"/>
                      <a:pt x="8431" y="290828"/>
                    </a:cubicBezTo>
                    <a:cubicBezTo>
                      <a:pt x="-2954" y="269126"/>
                      <a:pt x="-5026" y="240926"/>
                      <a:pt x="16283" y="224502"/>
                    </a:cubicBezTo>
                    <a:lnTo>
                      <a:pt x="16283" y="224502"/>
                    </a:lnTo>
                    <a:close/>
                  </a:path>
                </a:pathLst>
              </a:custGeom>
              <a:solidFill>
                <a:srgbClr val="6ED47C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63" name="Freeform: Shape 1762">
                <a:extLst>
                  <a:ext uri="{FF2B5EF4-FFF2-40B4-BE49-F238E27FC236}">
                    <a16:creationId xmlns:a16="http://schemas.microsoft.com/office/drawing/2014/main" id="{345480F8-6635-4B72-A8E7-0D140138EBE4}"/>
                  </a:ext>
                </a:extLst>
              </p:cNvPr>
              <p:cNvSpPr/>
              <p:nvPr/>
            </p:nvSpPr>
            <p:spPr>
              <a:xfrm>
                <a:off x="4545324" y="6693061"/>
                <a:ext cx="313446" cy="476945"/>
              </a:xfrm>
              <a:custGeom>
                <a:avLst/>
                <a:gdLst>
                  <a:gd name="connsiteX0" fmla="*/ 313446 w 313446"/>
                  <a:gd name="connsiteY0" fmla="*/ 398912 h 476945"/>
                  <a:gd name="connsiteX1" fmla="*/ 297918 w 313446"/>
                  <a:gd name="connsiteY1" fmla="*/ 476710 h 476945"/>
                  <a:gd name="connsiteX2" fmla="*/ 277743 w 313446"/>
                  <a:gd name="connsiteY2" fmla="*/ 344779 h 476945"/>
                  <a:gd name="connsiteX3" fmla="*/ 275366 w 313446"/>
                  <a:gd name="connsiteY3" fmla="*/ 337101 h 476945"/>
                  <a:gd name="connsiteX4" fmla="*/ 251810 w 313446"/>
                  <a:gd name="connsiteY4" fmla="*/ 288660 h 476945"/>
                  <a:gd name="connsiteX5" fmla="*/ 175780 w 313446"/>
                  <a:gd name="connsiteY5" fmla="*/ 194047 h 476945"/>
                  <a:gd name="connsiteX6" fmla="*/ 8429 w 313446"/>
                  <a:gd name="connsiteY6" fmla="*/ 53566 h 476945"/>
                  <a:gd name="connsiteX7" fmla="*/ 5223 w 313446"/>
                  <a:gd name="connsiteY7" fmla="*/ 0 h 476945"/>
                  <a:gd name="connsiteX8" fmla="*/ 5223 w 313446"/>
                  <a:gd name="connsiteY8" fmla="*/ 0 h 476945"/>
                  <a:gd name="connsiteX9" fmla="*/ 298027 w 313446"/>
                  <a:gd name="connsiteY9" fmla="*/ 311736 h 476945"/>
                  <a:gd name="connsiteX10" fmla="*/ 313446 w 313446"/>
                  <a:gd name="connsiteY10" fmla="*/ 398912 h 476945"/>
                  <a:gd name="connsiteX11" fmla="*/ 313446 w 313446"/>
                  <a:gd name="connsiteY11" fmla="*/ 398912 h 476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3446" h="476945">
                    <a:moveTo>
                      <a:pt x="313446" y="398912"/>
                    </a:moveTo>
                    <a:cubicBezTo>
                      <a:pt x="309673" y="423187"/>
                      <a:pt x="302061" y="481093"/>
                      <a:pt x="297918" y="476710"/>
                    </a:cubicBezTo>
                    <a:cubicBezTo>
                      <a:pt x="312967" y="450515"/>
                      <a:pt x="283719" y="361071"/>
                      <a:pt x="277743" y="344779"/>
                    </a:cubicBezTo>
                    <a:cubicBezTo>
                      <a:pt x="277089" y="342314"/>
                      <a:pt x="276304" y="339762"/>
                      <a:pt x="275366" y="337101"/>
                    </a:cubicBezTo>
                    <a:cubicBezTo>
                      <a:pt x="270088" y="322096"/>
                      <a:pt x="260775" y="304320"/>
                      <a:pt x="251810" y="288660"/>
                    </a:cubicBezTo>
                    <a:cubicBezTo>
                      <a:pt x="231919" y="253349"/>
                      <a:pt x="205900" y="221157"/>
                      <a:pt x="175780" y="194047"/>
                    </a:cubicBezTo>
                    <a:cubicBezTo>
                      <a:pt x="123805" y="147351"/>
                      <a:pt x="42169" y="117972"/>
                      <a:pt x="8429" y="53566"/>
                    </a:cubicBezTo>
                    <a:cubicBezTo>
                      <a:pt x="-361" y="36772"/>
                      <a:pt x="-3611" y="16096"/>
                      <a:pt x="5223" y="0"/>
                    </a:cubicBezTo>
                    <a:lnTo>
                      <a:pt x="5223" y="0"/>
                    </a:lnTo>
                    <a:cubicBezTo>
                      <a:pt x="5223" y="0"/>
                      <a:pt x="225311" y="61723"/>
                      <a:pt x="298027" y="311736"/>
                    </a:cubicBezTo>
                    <a:cubicBezTo>
                      <a:pt x="306991" y="342576"/>
                      <a:pt x="311920" y="371889"/>
                      <a:pt x="313446" y="398912"/>
                    </a:cubicBezTo>
                    <a:lnTo>
                      <a:pt x="313446" y="398912"/>
                    </a:lnTo>
                    <a:close/>
                  </a:path>
                </a:pathLst>
              </a:custGeom>
              <a:solidFill>
                <a:srgbClr val="68CD7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64" name="Freeform: Shape 1763">
                <a:extLst>
                  <a:ext uri="{FF2B5EF4-FFF2-40B4-BE49-F238E27FC236}">
                    <a16:creationId xmlns:a16="http://schemas.microsoft.com/office/drawing/2014/main" id="{3AB50926-247E-4E36-8FB3-82FABDD4A2EE}"/>
                  </a:ext>
                </a:extLst>
              </p:cNvPr>
              <p:cNvSpPr/>
              <p:nvPr/>
            </p:nvSpPr>
            <p:spPr>
              <a:xfrm>
                <a:off x="4862618" y="6460868"/>
                <a:ext cx="183439" cy="554463"/>
              </a:xfrm>
              <a:custGeom>
                <a:avLst/>
                <a:gdLst>
                  <a:gd name="connsiteX0" fmla="*/ 149566 w 183439"/>
                  <a:gd name="connsiteY0" fmla="*/ 0 h 554463"/>
                  <a:gd name="connsiteX1" fmla="*/ 156698 w 183439"/>
                  <a:gd name="connsiteY1" fmla="*/ 4711 h 554463"/>
                  <a:gd name="connsiteX2" fmla="*/ 183416 w 183439"/>
                  <a:gd name="connsiteY2" fmla="*/ 78386 h 554463"/>
                  <a:gd name="connsiteX3" fmla="*/ 120122 w 183439"/>
                  <a:gd name="connsiteY3" fmla="*/ 271866 h 554463"/>
                  <a:gd name="connsiteX4" fmla="*/ 23873 w 183439"/>
                  <a:gd name="connsiteY4" fmla="*/ 534550 h 554463"/>
                  <a:gd name="connsiteX5" fmla="*/ 12139 w 183439"/>
                  <a:gd name="connsiteY5" fmla="*/ 532020 h 554463"/>
                  <a:gd name="connsiteX6" fmla="*/ 15411 w 183439"/>
                  <a:gd name="connsiteY6" fmla="*/ 511388 h 554463"/>
                  <a:gd name="connsiteX7" fmla="*/ 2499 w 183439"/>
                  <a:gd name="connsiteY7" fmla="*/ 512042 h 554463"/>
                  <a:gd name="connsiteX8" fmla="*/ 776 w 183439"/>
                  <a:gd name="connsiteY8" fmla="*/ 554463 h 554463"/>
                  <a:gd name="connsiteX9" fmla="*/ 10067 w 183439"/>
                  <a:gd name="connsiteY9" fmla="*/ 539371 h 554463"/>
                  <a:gd name="connsiteX10" fmla="*/ 2521 w 183439"/>
                  <a:gd name="connsiteY10" fmla="*/ 512042 h 554463"/>
                  <a:gd name="connsiteX11" fmla="*/ 149566 w 183439"/>
                  <a:gd name="connsiteY11" fmla="*/ 0 h 554463"/>
                  <a:gd name="connsiteX12" fmla="*/ 149566 w 183439"/>
                  <a:gd name="connsiteY12" fmla="*/ 0 h 55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439" h="554463">
                    <a:moveTo>
                      <a:pt x="149566" y="0"/>
                    </a:moveTo>
                    <a:cubicBezTo>
                      <a:pt x="152009" y="1287"/>
                      <a:pt x="154364" y="2857"/>
                      <a:pt x="156698" y="4711"/>
                    </a:cubicBezTo>
                    <a:cubicBezTo>
                      <a:pt x="178312" y="21941"/>
                      <a:pt x="183024" y="52541"/>
                      <a:pt x="183416" y="78386"/>
                    </a:cubicBezTo>
                    <a:cubicBezTo>
                      <a:pt x="184463" y="147874"/>
                      <a:pt x="149588" y="211124"/>
                      <a:pt x="120122" y="271866"/>
                    </a:cubicBezTo>
                    <a:cubicBezTo>
                      <a:pt x="78923" y="356730"/>
                      <a:pt x="52379" y="445019"/>
                      <a:pt x="23873" y="534550"/>
                    </a:cubicBezTo>
                    <a:cubicBezTo>
                      <a:pt x="21823" y="541028"/>
                      <a:pt x="11201" y="538891"/>
                      <a:pt x="12139" y="532020"/>
                    </a:cubicBezTo>
                    <a:cubicBezTo>
                      <a:pt x="13099" y="525129"/>
                      <a:pt x="14211" y="518258"/>
                      <a:pt x="15411" y="511388"/>
                    </a:cubicBezTo>
                    <a:cubicBezTo>
                      <a:pt x="11332" y="513482"/>
                      <a:pt x="6447" y="513656"/>
                      <a:pt x="2499" y="512042"/>
                    </a:cubicBezTo>
                    <a:cubicBezTo>
                      <a:pt x="-184" y="524867"/>
                      <a:pt x="-620" y="539327"/>
                      <a:pt x="776" y="554463"/>
                    </a:cubicBezTo>
                    <a:cubicBezTo>
                      <a:pt x="7079" y="553024"/>
                      <a:pt x="12074" y="547746"/>
                      <a:pt x="10067" y="539371"/>
                    </a:cubicBezTo>
                    <a:cubicBezTo>
                      <a:pt x="7842" y="530188"/>
                      <a:pt x="5269" y="521093"/>
                      <a:pt x="2521" y="512042"/>
                    </a:cubicBezTo>
                    <a:cubicBezTo>
                      <a:pt x="27886" y="390711"/>
                      <a:pt x="149566" y="0"/>
                      <a:pt x="149566" y="0"/>
                    </a:cubicBezTo>
                    <a:lnTo>
                      <a:pt x="149566" y="0"/>
                    </a:lnTo>
                    <a:close/>
                  </a:path>
                </a:pathLst>
              </a:custGeom>
              <a:solidFill>
                <a:srgbClr val="68CD76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65" name="Freeform: Shape 1764">
                <a:extLst>
                  <a:ext uri="{FF2B5EF4-FFF2-40B4-BE49-F238E27FC236}">
                    <a16:creationId xmlns:a16="http://schemas.microsoft.com/office/drawing/2014/main" id="{9FF423D1-4308-40BE-B625-A46DA4F96717}"/>
                  </a:ext>
                </a:extLst>
              </p:cNvPr>
              <p:cNvSpPr/>
              <p:nvPr/>
            </p:nvSpPr>
            <p:spPr>
              <a:xfrm>
                <a:off x="4550546" y="6460868"/>
                <a:ext cx="469991" cy="627506"/>
              </a:xfrm>
              <a:custGeom>
                <a:avLst/>
                <a:gdLst>
                  <a:gd name="connsiteX0" fmla="*/ 299915 w 469991"/>
                  <a:gd name="connsiteY0" fmla="*/ 470515 h 627506"/>
                  <a:gd name="connsiteX1" fmla="*/ 308268 w 469991"/>
                  <a:gd name="connsiteY1" fmla="*/ 492784 h 627506"/>
                  <a:gd name="connsiteX2" fmla="*/ 312346 w 469991"/>
                  <a:gd name="connsiteY2" fmla="*/ 443841 h 627506"/>
                  <a:gd name="connsiteX3" fmla="*/ 319762 w 469991"/>
                  <a:gd name="connsiteY3" fmla="*/ 505783 h 627506"/>
                  <a:gd name="connsiteX4" fmla="*/ 359959 w 469991"/>
                  <a:gd name="connsiteY4" fmla="*/ 322052 h 627506"/>
                  <a:gd name="connsiteX5" fmla="*/ 411518 w 469991"/>
                  <a:gd name="connsiteY5" fmla="*/ 157231 h 627506"/>
                  <a:gd name="connsiteX6" fmla="*/ 461638 w 469991"/>
                  <a:gd name="connsiteY6" fmla="*/ 0 h 627506"/>
                  <a:gd name="connsiteX7" fmla="*/ 468770 w 469991"/>
                  <a:gd name="connsiteY7" fmla="*/ 4711 h 627506"/>
                  <a:gd name="connsiteX8" fmla="*/ 469992 w 469991"/>
                  <a:gd name="connsiteY8" fmla="*/ 5714 h 627506"/>
                  <a:gd name="connsiteX9" fmla="*/ 373655 w 469991"/>
                  <a:gd name="connsiteY9" fmla="*/ 309489 h 627506"/>
                  <a:gd name="connsiteX10" fmla="*/ 327592 w 469991"/>
                  <a:gd name="connsiteY10" fmla="*/ 537866 h 627506"/>
                  <a:gd name="connsiteX11" fmla="*/ 324211 w 469991"/>
                  <a:gd name="connsiteY11" fmla="*/ 532020 h 627506"/>
                  <a:gd name="connsiteX12" fmla="*/ 327483 w 469991"/>
                  <a:gd name="connsiteY12" fmla="*/ 511410 h 627506"/>
                  <a:gd name="connsiteX13" fmla="*/ 314571 w 469991"/>
                  <a:gd name="connsiteY13" fmla="*/ 512064 h 627506"/>
                  <a:gd name="connsiteX14" fmla="*/ 322117 w 469991"/>
                  <a:gd name="connsiteY14" fmla="*/ 539392 h 627506"/>
                  <a:gd name="connsiteX15" fmla="*/ 309729 w 469991"/>
                  <a:gd name="connsiteY15" fmla="*/ 554878 h 627506"/>
                  <a:gd name="connsiteX16" fmla="*/ 309424 w 469991"/>
                  <a:gd name="connsiteY16" fmla="*/ 585303 h 627506"/>
                  <a:gd name="connsiteX17" fmla="*/ 310034 w 469991"/>
                  <a:gd name="connsiteY17" fmla="*/ 621247 h 627506"/>
                  <a:gd name="connsiteX18" fmla="*/ 303491 w 469991"/>
                  <a:gd name="connsiteY18" fmla="*/ 627506 h 627506"/>
                  <a:gd name="connsiteX19" fmla="*/ 289511 w 469991"/>
                  <a:gd name="connsiteY19" fmla="*/ 554921 h 627506"/>
                  <a:gd name="connsiteX20" fmla="*/ 210994 w 469991"/>
                  <a:gd name="connsiteY20" fmla="*/ 395727 h 627506"/>
                  <a:gd name="connsiteX21" fmla="*/ 0 w 469991"/>
                  <a:gd name="connsiteY21" fmla="*/ 232171 h 627506"/>
                  <a:gd name="connsiteX22" fmla="*/ 5147 w 469991"/>
                  <a:gd name="connsiteY22" fmla="*/ 224865 h 627506"/>
                  <a:gd name="connsiteX23" fmla="*/ 223077 w 469991"/>
                  <a:gd name="connsiteY23" fmla="*/ 390231 h 627506"/>
                  <a:gd name="connsiteX24" fmla="*/ 309162 w 469991"/>
                  <a:gd name="connsiteY24" fmla="*/ 572152 h 627506"/>
                  <a:gd name="connsiteX25" fmla="*/ 299915 w 469991"/>
                  <a:gd name="connsiteY25" fmla="*/ 470515 h 627506"/>
                  <a:gd name="connsiteX26" fmla="*/ 299915 w 469991"/>
                  <a:gd name="connsiteY26" fmla="*/ 470515 h 62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9991" h="627506">
                    <a:moveTo>
                      <a:pt x="299915" y="470515"/>
                    </a:moveTo>
                    <a:cubicBezTo>
                      <a:pt x="302880" y="477865"/>
                      <a:pt x="305629" y="485303"/>
                      <a:pt x="308268" y="492784"/>
                    </a:cubicBezTo>
                    <a:cubicBezTo>
                      <a:pt x="308987" y="476513"/>
                      <a:pt x="310470" y="460177"/>
                      <a:pt x="312346" y="443841"/>
                    </a:cubicBezTo>
                    <a:cubicBezTo>
                      <a:pt x="315225" y="464496"/>
                      <a:pt x="317712" y="485150"/>
                      <a:pt x="319762" y="505783"/>
                    </a:cubicBezTo>
                    <a:cubicBezTo>
                      <a:pt x="327199" y="443470"/>
                      <a:pt x="342641" y="381769"/>
                      <a:pt x="359959" y="322052"/>
                    </a:cubicBezTo>
                    <a:cubicBezTo>
                      <a:pt x="375989" y="266763"/>
                      <a:pt x="394026" y="212062"/>
                      <a:pt x="411518" y="157231"/>
                    </a:cubicBezTo>
                    <a:cubicBezTo>
                      <a:pt x="428159" y="105104"/>
                      <a:pt x="442925" y="51625"/>
                      <a:pt x="461638" y="0"/>
                    </a:cubicBezTo>
                    <a:cubicBezTo>
                      <a:pt x="464059" y="1309"/>
                      <a:pt x="466458" y="2857"/>
                      <a:pt x="468770" y="4711"/>
                    </a:cubicBezTo>
                    <a:lnTo>
                      <a:pt x="469992" y="5714"/>
                    </a:lnTo>
                    <a:cubicBezTo>
                      <a:pt x="442751" y="108092"/>
                      <a:pt x="403775" y="208093"/>
                      <a:pt x="373655" y="309489"/>
                    </a:cubicBezTo>
                    <a:cubicBezTo>
                      <a:pt x="351299" y="384800"/>
                      <a:pt x="333917" y="460526"/>
                      <a:pt x="327592" y="537866"/>
                    </a:cubicBezTo>
                    <a:cubicBezTo>
                      <a:pt x="325433" y="536928"/>
                      <a:pt x="323819" y="534878"/>
                      <a:pt x="324211" y="532020"/>
                    </a:cubicBezTo>
                    <a:cubicBezTo>
                      <a:pt x="325171" y="525129"/>
                      <a:pt x="326283" y="518258"/>
                      <a:pt x="327483" y="511410"/>
                    </a:cubicBezTo>
                    <a:cubicBezTo>
                      <a:pt x="323426" y="513503"/>
                      <a:pt x="318519" y="513678"/>
                      <a:pt x="314571" y="512064"/>
                    </a:cubicBezTo>
                    <a:cubicBezTo>
                      <a:pt x="317319" y="521093"/>
                      <a:pt x="319893" y="530188"/>
                      <a:pt x="322117" y="539392"/>
                    </a:cubicBezTo>
                    <a:cubicBezTo>
                      <a:pt x="324451" y="549098"/>
                      <a:pt x="317363" y="554660"/>
                      <a:pt x="309729" y="554878"/>
                    </a:cubicBezTo>
                    <a:cubicBezTo>
                      <a:pt x="310034" y="565129"/>
                      <a:pt x="309947" y="575292"/>
                      <a:pt x="309424" y="585303"/>
                    </a:cubicBezTo>
                    <a:cubicBezTo>
                      <a:pt x="312477" y="598062"/>
                      <a:pt x="313284" y="610451"/>
                      <a:pt x="310034" y="621247"/>
                    </a:cubicBezTo>
                    <a:cubicBezTo>
                      <a:pt x="309009" y="624671"/>
                      <a:pt x="306458" y="626743"/>
                      <a:pt x="303491" y="627506"/>
                    </a:cubicBezTo>
                    <a:cubicBezTo>
                      <a:pt x="300678" y="603275"/>
                      <a:pt x="296425" y="579174"/>
                      <a:pt x="289511" y="554921"/>
                    </a:cubicBezTo>
                    <a:cubicBezTo>
                      <a:pt x="273197" y="497800"/>
                      <a:pt x="246653" y="443296"/>
                      <a:pt x="210994" y="395727"/>
                    </a:cubicBezTo>
                    <a:cubicBezTo>
                      <a:pt x="156795" y="323470"/>
                      <a:pt x="82989" y="267177"/>
                      <a:pt x="0" y="232171"/>
                    </a:cubicBezTo>
                    <a:cubicBezTo>
                      <a:pt x="1396" y="229620"/>
                      <a:pt x="3119" y="227177"/>
                      <a:pt x="5147" y="224865"/>
                    </a:cubicBezTo>
                    <a:cubicBezTo>
                      <a:pt x="91538" y="258235"/>
                      <a:pt x="167634" y="315247"/>
                      <a:pt x="223077" y="390231"/>
                    </a:cubicBezTo>
                    <a:cubicBezTo>
                      <a:pt x="261179" y="441747"/>
                      <a:pt x="292608" y="505695"/>
                      <a:pt x="309162" y="572152"/>
                    </a:cubicBezTo>
                    <a:cubicBezTo>
                      <a:pt x="307221" y="538215"/>
                      <a:pt x="304102" y="504300"/>
                      <a:pt x="299915" y="470515"/>
                    </a:cubicBezTo>
                    <a:lnTo>
                      <a:pt x="299915" y="470515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66" name="Freeform: Shape 1765">
                <a:extLst>
                  <a:ext uri="{FF2B5EF4-FFF2-40B4-BE49-F238E27FC236}">
                    <a16:creationId xmlns:a16="http://schemas.microsoft.com/office/drawing/2014/main" id="{6533ECD7-E158-4991-A97C-9C69EC118C9A}"/>
                  </a:ext>
                </a:extLst>
              </p:cNvPr>
              <p:cNvSpPr/>
              <p:nvPr/>
            </p:nvSpPr>
            <p:spPr>
              <a:xfrm>
                <a:off x="4540180" y="6218816"/>
                <a:ext cx="354685" cy="1006450"/>
              </a:xfrm>
              <a:custGeom>
                <a:avLst/>
                <a:gdLst>
                  <a:gd name="connsiteX0" fmla="*/ 288536 w 354685"/>
                  <a:gd name="connsiteY0" fmla="*/ 980530 h 1006450"/>
                  <a:gd name="connsiteX1" fmla="*/ 277522 w 354685"/>
                  <a:gd name="connsiteY1" fmla="*/ 649732 h 1006450"/>
                  <a:gd name="connsiteX2" fmla="*/ 194424 w 354685"/>
                  <a:gd name="connsiteY2" fmla="*/ 452741 h 1006450"/>
                  <a:gd name="connsiteX3" fmla="*/ 80334 w 354685"/>
                  <a:gd name="connsiteY3" fmla="*/ 271366 h 1006450"/>
                  <a:gd name="connsiteX4" fmla="*/ 835 w 354685"/>
                  <a:gd name="connsiteY4" fmla="*/ 80896 h 1006450"/>
                  <a:gd name="connsiteX5" fmla="*/ 23344 w 354685"/>
                  <a:gd name="connsiteY5" fmla="*/ 12956 h 1006450"/>
                  <a:gd name="connsiteX6" fmla="*/ 96562 w 354685"/>
                  <a:gd name="connsiteY6" fmla="*/ 7024 h 1006450"/>
                  <a:gd name="connsiteX7" fmla="*/ 163214 w 354685"/>
                  <a:gd name="connsiteY7" fmla="*/ 60176 h 1006450"/>
                  <a:gd name="connsiteX8" fmla="*/ 225548 w 354685"/>
                  <a:gd name="connsiteY8" fmla="*/ 137843 h 1006450"/>
                  <a:gd name="connsiteX9" fmla="*/ 348100 w 354685"/>
                  <a:gd name="connsiteY9" fmla="*/ 516514 h 1006450"/>
                  <a:gd name="connsiteX10" fmla="*/ 353182 w 354685"/>
                  <a:gd name="connsiteY10" fmla="*/ 753288 h 1006450"/>
                  <a:gd name="connsiteX11" fmla="*/ 348450 w 354685"/>
                  <a:gd name="connsiteY11" fmla="*/ 869166 h 1006450"/>
                  <a:gd name="connsiteX12" fmla="*/ 335494 w 354685"/>
                  <a:gd name="connsiteY12" fmla="*/ 990672 h 1006450"/>
                  <a:gd name="connsiteX13" fmla="*/ 288536 w 354685"/>
                  <a:gd name="connsiteY13" fmla="*/ 980530 h 1006450"/>
                  <a:gd name="connsiteX14" fmla="*/ 288536 w 354685"/>
                  <a:gd name="connsiteY14" fmla="*/ 980530 h 10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4685" h="1006450">
                    <a:moveTo>
                      <a:pt x="288536" y="980530"/>
                    </a:moveTo>
                    <a:cubicBezTo>
                      <a:pt x="301492" y="837628"/>
                      <a:pt x="319245" y="791587"/>
                      <a:pt x="277522" y="649732"/>
                    </a:cubicBezTo>
                    <a:cubicBezTo>
                      <a:pt x="257326" y="581051"/>
                      <a:pt x="228121" y="515795"/>
                      <a:pt x="194424" y="452741"/>
                    </a:cubicBezTo>
                    <a:cubicBezTo>
                      <a:pt x="160684" y="389578"/>
                      <a:pt x="118568" y="331759"/>
                      <a:pt x="80334" y="271366"/>
                    </a:cubicBezTo>
                    <a:cubicBezTo>
                      <a:pt x="44086" y="214113"/>
                      <a:pt x="8600" y="149446"/>
                      <a:pt x="835" y="80896"/>
                    </a:cubicBezTo>
                    <a:cubicBezTo>
                      <a:pt x="-2065" y="55334"/>
                      <a:pt x="1926" y="29707"/>
                      <a:pt x="23344" y="12956"/>
                    </a:cubicBezTo>
                    <a:cubicBezTo>
                      <a:pt x="44107" y="-3270"/>
                      <a:pt x="73268" y="-3074"/>
                      <a:pt x="96562" y="7024"/>
                    </a:cubicBezTo>
                    <a:cubicBezTo>
                      <a:pt x="122428" y="18256"/>
                      <a:pt x="143890" y="40241"/>
                      <a:pt x="163214" y="60176"/>
                    </a:cubicBezTo>
                    <a:cubicBezTo>
                      <a:pt x="186355" y="84058"/>
                      <a:pt x="207075" y="110209"/>
                      <a:pt x="225548" y="137843"/>
                    </a:cubicBezTo>
                    <a:cubicBezTo>
                      <a:pt x="300445" y="250057"/>
                      <a:pt x="335712" y="383340"/>
                      <a:pt x="348100" y="516514"/>
                    </a:cubicBezTo>
                    <a:cubicBezTo>
                      <a:pt x="355407" y="595185"/>
                      <a:pt x="355865" y="674378"/>
                      <a:pt x="353182" y="753288"/>
                    </a:cubicBezTo>
                    <a:cubicBezTo>
                      <a:pt x="351873" y="791914"/>
                      <a:pt x="350412" y="830562"/>
                      <a:pt x="348450" y="869166"/>
                    </a:cubicBezTo>
                    <a:cubicBezTo>
                      <a:pt x="346356" y="910541"/>
                      <a:pt x="346705" y="950432"/>
                      <a:pt x="335494" y="990672"/>
                    </a:cubicBezTo>
                    <a:cubicBezTo>
                      <a:pt x="328035" y="1017455"/>
                      <a:pt x="286093" y="1007510"/>
                      <a:pt x="288536" y="980530"/>
                    </a:cubicBezTo>
                    <a:lnTo>
                      <a:pt x="288536" y="980530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67" name="Freeform: Shape 1766">
                <a:extLst>
                  <a:ext uri="{FF2B5EF4-FFF2-40B4-BE49-F238E27FC236}">
                    <a16:creationId xmlns:a16="http://schemas.microsoft.com/office/drawing/2014/main" id="{E537DC51-658E-425C-8C35-0E6A44302605}"/>
                  </a:ext>
                </a:extLst>
              </p:cNvPr>
              <p:cNvSpPr/>
              <p:nvPr/>
            </p:nvSpPr>
            <p:spPr>
              <a:xfrm>
                <a:off x="4540158" y="6225294"/>
                <a:ext cx="327801" cy="999970"/>
              </a:xfrm>
              <a:custGeom>
                <a:avLst/>
                <a:gdLst>
                  <a:gd name="connsiteX0" fmla="*/ 288558 w 327801"/>
                  <a:gd name="connsiteY0" fmla="*/ 974051 h 999970"/>
                  <a:gd name="connsiteX1" fmla="*/ 277544 w 327801"/>
                  <a:gd name="connsiteY1" fmla="*/ 643253 h 999970"/>
                  <a:gd name="connsiteX2" fmla="*/ 194446 w 327801"/>
                  <a:gd name="connsiteY2" fmla="*/ 446262 h 999970"/>
                  <a:gd name="connsiteX3" fmla="*/ 80334 w 327801"/>
                  <a:gd name="connsiteY3" fmla="*/ 264887 h 999970"/>
                  <a:gd name="connsiteX4" fmla="*/ 835 w 327801"/>
                  <a:gd name="connsiteY4" fmla="*/ 74417 h 999970"/>
                  <a:gd name="connsiteX5" fmla="*/ 23344 w 327801"/>
                  <a:gd name="connsiteY5" fmla="*/ 6478 h 999970"/>
                  <a:gd name="connsiteX6" fmla="*/ 33748 w 327801"/>
                  <a:gd name="connsiteY6" fmla="*/ 0 h 999970"/>
                  <a:gd name="connsiteX7" fmla="*/ 321165 w 327801"/>
                  <a:gd name="connsiteY7" fmla="*/ 999046 h 999970"/>
                  <a:gd name="connsiteX8" fmla="*/ 288558 w 327801"/>
                  <a:gd name="connsiteY8" fmla="*/ 974051 h 999970"/>
                  <a:gd name="connsiteX9" fmla="*/ 288558 w 327801"/>
                  <a:gd name="connsiteY9" fmla="*/ 974051 h 99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801" h="999970">
                    <a:moveTo>
                      <a:pt x="288558" y="974051"/>
                    </a:moveTo>
                    <a:cubicBezTo>
                      <a:pt x="301514" y="831150"/>
                      <a:pt x="319267" y="785086"/>
                      <a:pt x="277544" y="643253"/>
                    </a:cubicBezTo>
                    <a:cubicBezTo>
                      <a:pt x="257326" y="574572"/>
                      <a:pt x="228143" y="509338"/>
                      <a:pt x="194446" y="446262"/>
                    </a:cubicBezTo>
                    <a:cubicBezTo>
                      <a:pt x="160706" y="383099"/>
                      <a:pt x="118568" y="325258"/>
                      <a:pt x="80334" y="264887"/>
                    </a:cubicBezTo>
                    <a:cubicBezTo>
                      <a:pt x="44107" y="207635"/>
                      <a:pt x="8600" y="142967"/>
                      <a:pt x="835" y="74417"/>
                    </a:cubicBezTo>
                    <a:cubicBezTo>
                      <a:pt x="-2065" y="48833"/>
                      <a:pt x="1926" y="23228"/>
                      <a:pt x="23344" y="6478"/>
                    </a:cubicBezTo>
                    <a:cubicBezTo>
                      <a:pt x="26615" y="3904"/>
                      <a:pt x="30105" y="1767"/>
                      <a:pt x="33748" y="0"/>
                    </a:cubicBezTo>
                    <a:cubicBezTo>
                      <a:pt x="33748" y="0"/>
                      <a:pt x="379529" y="368203"/>
                      <a:pt x="321165" y="999046"/>
                    </a:cubicBezTo>
                    <a:cubicBezTo>
                      <a:pt x="306508" y="1003256"/>
                      <a:pt x="286857" y="992765"/>
                      <a:pt x="288558" y="974051"/>
                    </a:cubicBezTo>
                    <a:lnTo>
                      <a:pt x="288558" y="974051"/>
                    </a:lnTo>
                    <a:close/>
                  </a:path>
                </a:pathLst>
              </a:custGeom>
              <a:solidFill>
                <a:srgbClr val="5CB763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68" name="Freeform: Shape 1767">
                <a:extLst>
                  <a:ext uri="{FF2B5EF4-FFF2-40B4-BE49-F238E27FC236}">
                    <a16:creationId xmlns:a16="http://schemas.microsoft.com/office/drawing/2014/main" id="{684C2E3D-9D0D-40AA-ACF9-06AEF0B728E8}"/>
                  </a:ext>
                </a:extLst>
              </p:cNvPr>
              <p:cNvSpPr/>
              <p:nvPr/>
            </p:nvSpPr>
            <p:spPr>
              <a:xfrm>
                <a:off x="4573927" y="6220801"/>
                <a:ext cx="298378" cy="1004215"/>
              </a:xfrm>
              <a:custGeom>
                <a:avLst/>
                <a:gdLst>
                  <a:gd name="connsiteX0" fmla="*/ 265541 w 298378"/>
                  <a:gd name="connsiteY0" fmla="*/ 636645 h 1004215"/>
                  <a:gd name="connsiteX1" fmla="*/ 115093 w 298378"/>
                  <a:gd name="connsiteY1" fmla="*/ 190754 h 1004215"/>
                  <a:gd name="connsiteX2" fmla="*/ 0 w 298378"/>
                  <a:gd name="connsiteY2" fmla="*/ 4471 h 1004215"/>
                  <a:gd name="connsiteX3" fmla="*/ 12410 w 298378"/>
                  <a:gd name="connsiteY3" fmla="*/ 0 h 1004215"/>
                  <a:gd name="connsiteX4" fmla="*/ 296359 w 298378"/>
                  <a:gd name="connsiteY4" fmla="*/ 745872 h 1004215"/>
                  <a:gd name="connsiteX5" fmla="*/ 284276 w 298378"/>
                  <a:gd name="connsiteY5" fmla="*/ 1004215 h 1004215"/>
                  <a:gd name="connsiteX6" fmla="*/ 265541 w 298378"/>
                  <a:gd name="connsiteY6" fmla="*/ 636645 h 1004215"/>
                  <a:gd name="connsiteX7" fmla="*/ 265541 w 298378"/>
                  <a:gd name="connsiteY7" fmla="*/ 636645 h 1004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378" h="1004215">
                    <a:moveTo>
                      <a:pt x="265541" y="636645"/>
                    </a:moveTo>
                    <a:cubicBezTo>
                      <a:pt x="238671" y="481421"/>
                      <a:pt x="187896" y="330449"/>
                      <a:pt x="115093" y="190754"/>
                    </a:cubicBezTo>
                    <a:cubicBezTo>
                      <a:pt x="81222" y="125737"/>
                      <a:pt x="42094" y="64210"/>
                      <a:pt x="0" y="4471"/>
                    </a:cubicBezTo>
                    <a:cubicBezTo>
                      <a:pt x="3970" y="2530"/>
                      <a:pt x="8135" y="1047"/>
                      <a:pt x="12410" y="0"/>
                    </a:cubicBezTo>
                    <a:cubicBezTo>
                      <a:pt x="174091" y="212477"/>
                      <a:pt x="270078" y="480265"/>
                      <a:pt x="296359" y="745872"/>
                    </a:cubicBezTo>
                    <a:cubicBezTo>
                      <a:pt x="299827" y="792982"/>
                      <a:pt x="300525" y="882928"/>
                      <a:pt x="284276" y="1004215"/>
                    </a:cubicBezTo>
                    <a:cubicBezTo>
                      <a:pt x="291932" y="883342"/>
                      <a:pt x="286196" y="755991"/>
                      <a:pt x="265541" y="636645"/>
                    </a:cubicBezTo>
                    <a:lnTo>
                      <a:pt x="265541" y="636645"/>
                    </a:lnTo>
                    <a:close/>
                  </a:path>
                </a:pathLst>
              </a:custGeom>
              <a:solidFill>
                <a:srgbClr val="58AD5B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7E5EAC44-D87F-4E7D-B041-4D913A28472E}"/>
                </a:ext>
              </a:extLst>
            </p:cNvPr>
            <p:cNvSpPr/>
            <p:nvPr/>
          </p:nvSpPr>
          <p:spPr>
            <a:xfrm>
              <a:off x="4621682" y="6420904"/>
              <a:ext cx="30736" cy="30876"/>
            </a:xfrm>
            <a:custGeom>
              <a:avLst/>
              <a:gdLst>
                <a:gd name="connsiteX0" fmla="*/ 8690 w 30736"/>
                <a:gd name="connsiteY0" fmla="*/ 1425 h 30876"/>
                <a:gd name="connsiteX1" fmla="*/ 29388 w 30736"/>
                <a:gd name="connsiteY1" fmla="*/ 8775 h 30876"/>
                <a:gd name="connsiteX2" fmla="*/ 22038 w 30736"/>
                <a:gd name="connsiteY2" fmla="*/ 29451 h 30876"/>
                <a:gd name="connsiteX3" fmla="*/ 1362 w 30736"/>
                <a:gd name="connsiteY3" fmla="*/ 22101 h 30876"/>
                <a:gd name="connsiteX4" fmla="*/ 8690 w 30736"/>
                <a:gd name="connsiteY4" fmla="*/ 1425 h 30876"/>
                <a:gd name="connsiteX5" fmla="*/ 8690 w 30736"/>
                <a:gd name="connsiteY5" fmla="*/ 1425 h 3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36" h="30876">
                  <a:moveTo>
                    <a:pt x="8690" y="1425"/>
                  </a:moveTo>
                  <a:cubicBezTo>
                    <a:pt x="16018" y="-2065"/>
                    <a:pt x="26116" y="1033"/>
                    <a:pt x="29388" y="8775"/>
                  </a:cubicBezTo>
                  <a:cubicBezTo>
                    <a:pt x="32660" y="16540"/>
                    <a:pt x="29890" y="25722"/>
                    <a:pt x="22038" y="29451"/>
                  </a:cubicBezTo>
                  <a:cubicBezTo>
                    <a:pt x="14710" y="32941"/>
                    <a:pt x="4612" y="29844"/>
                    <a:pt x="1362" y="22101"/>
                  </a:cubicBezTo>
                  <a:cubicBezTo>
                    <a:pt x="-1931" y="14359"/>
                    <a:pt x="839" y="5155"/>
                    <a:pt x="8690" y="1425"/>
                  </a:cubicBezTo>
                  <a:lnTo>
                    <a:pt x="8690" y="1425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4A7F127-8648-4F7D-BDD3-E004D0A4FBF4}"/>
                </a:ext>
              </a:extLst>
            </p:cNvPr>
            <p:cNvSpPr/>
            <p:nvPr/>
          </p:nvSpPr>
          <p:spPr>
            <a:xfrm>
              <a:off x="4617749" y="6397517"/>
              <a:ext cx="12138" cy="12436"/>
            </a:xfrm>
            <a:custGeom>
              <a:avLst/>
              <a:gdLst>
                <a:gd name="connsiteX0" fmla="*/ 3419 w 12138"/>
                <a:gd name="connsiteY0" fmla="*/ 646 h 12436"/>
                <a:gd name="connsiteX1" fmla="*/ 8719 w 12138"/>
                <a:gd name="connsiteY1" fmla="*/ 11791 h 12436"/>
                <a:gd name="connsiteX2" fmla="*/ 3419 w 12138"/>
                <a:gd name="connsiteY2" fmla="*/ 646 h 12436"/>
                <a:gd name="connsiteX3" fmla="*/ 3419 w 12138"/>
                <a:gd name="connsiteY3" fmla="*/ 646 h 1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8" h="12436">
                  <a:moveTo>
                    <a:pt x="3419" y="646"/>
                  </a:moveTo>
                  <a:cubicBezTo>
                    <a:pt x="10595" y="-2779"/>
                    <a:pt x="15917" y="8367"/>
                    <a:pt x="8719" y="11791"/>
                  </a:cubicBezTo>
                  <a:cubicBezTo>
                    <a:pt x="1544" y="15215"/>
                    <a:pt x="-3778" y="4070"/>
                    <a:pt x="3419" y="646"/>
                  </a:cubicBezTo>
                  <a:lnTo>
                    <a:pt x="3419" y="64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6974A01A-99E2-4320-994F-2082A9F32F5A}"/>
                </a:ext>
              </a:extLst>
            </p:cNvPr>
            <p:cNvSpPr/>
            <p:nvPr/>
          </p:nvSpPr>
          <p:spPr>
            <a:xfrm>
              <a:off x="4577527" y="6375554"/>
              <a:ext cx="21189" cy="21728"/>
            </a:xfrm>
            <a:custGeom>
              <a:avLst/>
              <a:gdLst>
                <a:gd name="connsiteX0" fmla="*/ 5953 w 21189"/>
                <a:gd name="connsiteY0" fmla="*/ 1126 h 21728"/>
                <a:gd name="connsiteX1" fmla="*/ 15222 w 21189"/>
                <a:gd name="connsiteY1" fmla="*/ 20602 h 21728"/>
                <a:gd name="connsiteX2" fmla="*/ 5953 w 21189"/>
                <a:gd name="connsiteY2" fmla="*/ 1126 h 21728"/>
                <a:gd name="connsiteX3" fmla="*/ 5953 w 21189"/>
                <a:gd name="connsiteY3" fmla="*/ 1126 h 2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89" h="21728">
                  <a:moveTo>
                    <a:pt x="5953" y="1126"/>
                  </a:moveTo>
                  <a:cubicBezTo>
                    <a:pt x="18494" y="-4850"/>
                    <a:pt x="27785" y="14626"/>
                    <a:pt x="15222" y="20602"/>
                  </a:cubicBezTo>
                  <a:cubicBezTo>
                    <a:pt x="2703" y="26578"/>
                    <a:pt x="-6588" y="7102"/>
                    <a:pt x="5953" y="1126"/>
                  </a:cubicBezTo>
                  <a:lnTo>
                    <a:pt x="5953" y="1126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1229C5D-0620-4EEE-A6CB-5FBB04971191}"/>
                </a:ext>
              </a:extLst>
            </p:cNvPr>
            <p:cNvSpPr/>
            <p:nvPr/>
          </p:nvSpPr>
          <p:spPr>
            <a:xfrm>
              <a:off x="4568794" y="6302448"/>
              <a:ext cx="26623" cy="27284"/>
            </a:xfrm>
            <a:custGeom>
              <a:avLst/>
              <a:gdLst>
                <a:gd name="connsiteX0" fmla="*/ 7489 w 26623"/>
                <a:gd name="connsiteY0" fmla="*/ 1407 h 27284"/>
                <a:gd name="connsiteX1" fmla="*/ 19135 w 26623"/>
                <a:gd name="connsiteY1" fmla="*/ 25878 h 27284"/>
                <a:gd name="connsiteX2" fmla="*/ 7489 w 26623"/>
                <a:gd name="connsiteY2" fmla="*/ 1407 h 27284"/>
                <a:gd name="connsiteX3" fmla="*/ 7489 w 26623"/>
                <a:gd name="connsiteY3" fmla="*/ 1407 h 27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23" h="27284">
                  <a:moveTo>
                    <a:pt x="7489" y="1407"/>
                  </a:moveTo>
                  <a:cubicBezTo>
                    <a:pt x="23236" y="-6074"/>
                    <a:pt x="34904" y="18354"/>
                    <a:pt x="19135" y="25878"/>
                  </a:cubicBezTo>
                  <a:cubicBezTo>
                    <a:pt x="3388" y="33359"/>
                    <a:pt x="-8281" y="8910"/>
                    <a:pt x="7489" y="1407"/>
                  </a:cubicBezTo>
                  <a:lnTo>
                    <a:pt x="7489" y="1407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950B3A8-76C5-4455-AB8A-DDC1507214FD}"/>
                </a:ext>
              </a:extLst>
            </p:cNvPr>
            <p:cNvSpPr/>
            <p:nvPr/>
          </p:nvSpPr>
          <p:spPr>
            <a:xfrm>
              <a:off x="4704226" y="6493076"/>
              <a:ext cx="12838" cy="13163"/>
            </a:xfrm>
            <a:custGeom>
              <a:avLst/>
              <a:gdLst>
                <a:gd name="connsiteX0" fmla="*/ 3617 w 12838"/>
                <a:gd name="connsiteY0" fmla="*/ 682 h 13163"/>
                <a:gd name="connsiteX1" fmla="*/ 9222 w 12838"/>
                <a:gd name="connsiteY1" fmla="*/ 12482 h 13163"/>
                <a:gd name="connsiteX2" fmla="*/ 3617 w 12838"/>
                <a:gd name="connsiteY2" fmla="*/ 682 h 13163"/>
                <a:gd name="connsiteX3" fmla="*/ 3617 w 12838"/>
                <a:gd name="connsiteY3" fmla="*/ 682 h 1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38" h="13163">
                  <a:moveTo>
                    <a:pt x="3617" y="682"/>
                  </a:moveTo>
                  <a:cubicBezTo>
                    <a:pt x="11207" y="-2939"/>
                    <a:pt x="16834" y="8861"/>
                    <a:pt x="9222" y="12482"/>
                  </a:cubicBezTo>
                  <a:cubicBezTo>
                    <a:pt x="1632" y="16102"/>
                    <a:pt x="-3995" y="4303"/>
                    <a:pt x="3617" y="682"/>
                  </a:cubicBezTo>
                  <a:lnTo>
                    <a:pt x="3617" y="68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FE7B1D6-4580-4DB3-BB8E-07107ED8074C}"/>
                </a:ext>
              </a:extLst>
            </p:cNvPr>
            <p:cNvSpPr/>
            <p:nvPr/>
          </p:nvSpPr>
          <p:spPr>
            <a:xfrm>
              <a:off x="4668065" y="6475274"/>
              <a:ext cx="13784" cy="14133"/>
            </a:xfrm>
            <a:custGeom>
              <a:avLst/>
              <a:gdLst>
                <a:gd name="connsiteX0" fmla="*/ 3878 w 13784"/>
                <a:gd name="connsiteY0" fmla="*/ 730 h 14133"/>
                <a:gd name="connsiteX1" fmla="*/ 9897 w 13784"/>
                <a:gd name="connsiteY1" fmla="*/ 13402 h 14133"/>
                <a:gd name="connsiteX2" fmla="*/ 3878 w 13784"/>
                <a:gd name="connsiteY2" fmla="*/ 730 h 14133"/>
                <a:gd name="connsiteX3" fmla="*/ 3878 w 13784"/>
                <a:gd name="connsiteY3" fmla="*/ 730 h 14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4" h="14133">
                  <a:moveTo>
                    <a:pt x="3878" y="730"/>
                  </a:moveTo>
                  <a:cubicBezTo>
                    <a:pt x="12035" y="-3152"/>
                    <a:pt x="18076" y="9520"/>
                    <a:pt x="9897" y="13402"/>
                  </a:cubicBezTo>
                  <a:cubicBezTo>
                    <a:pt x="1740" y="17285"/>
                    <a:pt x="-4280" y="4635"/>
                    <a:pt x="3878" y="730"/>
                  </a:cubicBezTo>
                  <a:lnTo>
                    <a:pt x="3878" y="73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F741543-D231-4F43-AFDD-0821544B5175}"/>
                </a:ext>
              </a:extLst>
            </p:cNvPr>
            <p:cNvSpPr/>
            <p:nvPr/>
          </p:nvSpPr>
          <p:spPr>
            <a:xfrm>
              <a:off x="4696781" y="6521280"/>
              <a:ext cx="31796" cy="32595"/>
            </a:xfrm>
            <a:custGeom>
              <a:avLst/>
              <a:gdLst>
                <a:gd name="connsiteX0" fmla="*/ 8946 w 31796"/>
                <a:gd name="connsiteY0" fmla="*/ 1682 h 32595"/>
                <a:gd name="connsiteX1" fmla="*/ 22861 w 31796"/>
                <a:gd name="connsiteY1" fmla="*/ 30908 h 32595"/>
                <a:gd name="connsiteX2" fmla="*/ 8946 w 31796"/>
                <a:gd name="connsiteY2" fmla="*/ 1682 h 32595"/>
                <a:gd name="connsiteX3" fmla="*/ 8946 w 31796"/>
                <a:gd name="connsiteY3" fmla="*/ 1682 h 3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96" h="32595">
                  <a:moveTo>
                    <a:pt x="8946" y="1682"/>
                  </a:moveTo>
                  <a:cubicBezTo>
                    <a:pt x="27746" y="-7260"/>
                    <a:pt x="41683" y="21944"/>
                    <a:pt x="22861" y="30908"/>
                  </a:cubicBezTo>
                  <a:cubicBezTo>
                    <a:pt x="4060" y="39872"/>
                    <a:pt x="-9898" y="10646"/>
                    <a:pt x="8946" y="1682"/>
                  </a:cubicBezTo>
                  <a:lnTo>
                    <a:pt x="8946" y="168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C22E080-DA4D-4D30-A768-948D56248817}"/>
                </a:ext>
              </a:extLst>
            </p:cNvPr>
            <p:cNvSpPr/>
            <p:nvPr/>
          </p:nvSpPr>
          <p:spPr>
            <a:xfrm>
              <a:off x="4655460" y="6510299"/>
              <a:ext cx="20839" cy="21357"/>
            </a:xfrm>
            <a:custGeom>
              <a:avLst/>
              <a:gdLst>
                <a:gd name="connsiteX0" fmla="*/ 5862 w 20839"/>
                <a:gd name="connsiteY0" fmla="*/ 1104 h 21357"/>
                <a:gd name="connsiteX1" fmla="*/ 14978 w 20839"/>
                <a:gd name="connsiteY1" fmla="*/ 20253 h 21357"/>
                <a:gd name="connsiteX2" fmla="*/ 5862 w 20839"/>
                <a:gd name="connsiteY2" fmla="*/ 1104 h 21357"/>
                <a:gd name="connsiteX3" fmla="*/ 5862 w 20839"/>
                <a:gd name="connsiteY3" fmla="*/ 1104 h 2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9" h="21357">
                  <a:moveTo>
                    <a:pt x="5862" y="1104"/>
                  </a:moveTo>
                  <a:cubicBezTo>
                    <a:pt x="18184" y="-4763"/>
                    <a:pt x="27323" y="14387"/>
                    <a:pt x="14978" y="20253"/>
                  </a:cubicBezTo>
                  <a:cubicBezTo>
                    <a:pt x="2655" y="26121"/>
                    <a:pt x="-6483" y="6971"/>
                    <a:pt x="5862" y="1104"/>
                  </a:cubicBezTo>
                  <a:lnTo>
                    <a:pt x="5862" y="1104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BA9F3FD0-D9FA-4469-8F70-582EF15BD410}"/>
                </a:ext>
              </a:extLst>
            </p:cNvPr>
            <p:cNvSpPr/>
            <p:nvPr/>
          </p:nvSpPr>
          <p:spPr>
            <a:xfrm>
              <a:off x="4720498" y="6590593"/>
              <a:ext cx="14065" cy="14052"/>
            </a:xfrm>
            <a:custGeom>
              <a:avLst/>
              <a:gdLst>
                <a:gd name="connsiteX0" fmla="*/ 4008 w 14065"/>
                <a:gd name="connsiteY0" fmla="*/ 658 h 14052"/>
                <a:gd name="connsiteX1" fmla="*/ 13408 w 14065"/>
                <a:gd name="connsiteY1" fmla="*/ 3995 h 14052"/>
                <a:gd name="connsiteX2" fmla="*/ 10071 w 14065"/>
                <a:gd name="connsiteY2" fmla="*/ 13395 h 14052"/>
                <a:gd name="connsiteX3" fmla="*/ 671 w 14065"/>
                <a:gd name="connsiteY3" fmla="*/ 10058 h 14052"/>
                <a:gd name="connsiteX4" fmla="*/ 4008 w 14065"/>
                <a:gd name="connsiteY4" fmla="*/ 658 h 14052"/>
                <a:gd name="connsiteX5" fmla="*/ 4008 w 14065"/>
                <a:gd name="connsiteY5" fmla="*/ 658 h 1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65" h="14052">
                  <a:moveTo>
                    <a:pt x="4008" y="658"/>
                  </a:moveTo>
                  <a:cubicBezTo>
                    <a:pt x="7454" y="-978"/>
                    <a:pt x="11772" y="549"/>
                    <a:pt x="13408" y="3995"/>
                  </a:cubicBezTo>
                  <a:cubicBezTo>
                    <a:pt x="15044" y="7441"/>
                    <a:pt x="13517" y="11759"/>
                    <a:pt x="10071" y="13395"/>
                  </a:cubicBezTo>
                  <a:cubicBezTo>
                    <a:pt x="6625" y="15031"/>
                    <a:pt x="2307" y="13504"/>
                    <a:pt x="671" y="10058"/>
                  </a:cubicBezTo>
                  <a:cubicBezTo>
                    <a:pt x="-987" y="6590"/>
                    <a:pt x="540" y="2294"/>
                    <a:pt x="4008" y="658"/>
                  </a:cubicBezTo>
                  <a:lnTo>
                    <a:pt x="4008" y="65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F4A6C76-6F61-48A8-AFDF-378FDB569028}"/>
                </a:ext>
              </a:extLst>
            </p:cNvPr>
            <p:cNvSpPr/>
            <p:nvPr/>
          </p:nvSpPr>
          <p:spPr>
            <a:xfrm>
              <a:off x="4759565" y="6641099"/>
              <a:ext cx="18257" cy="18711"/>
            </a:xfrm>
            <a:custGeom>
              <a:avLst/>
              <a:gdLst>
                <a:gd name="connsiteX0" fmla="*/ 5138 w 18257"/>
                <a:gd name="connsiteY0" fmla="*/ 970 h 18711"/>
                <a:gd name="connsiteX1" fmla="*/ 13120 w 18257"/>
                <a:gd name="connsiteY1" fmla="*/ 17742 h 18711"/>
                <a:gd name="connsiteX2" fmla="*/ 5138 w 18257"/>
                <a:gd name="connsiteY2" fmla="*/ 970 h 18711"/>
                <a:gd name="connsiteX3" fmla="*/ 5138 w 18257"/>
                <a:gd name="connsiteY3" fmla="*/ 970 h 1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57" h="18711">
                  <a:moveTo>
                    <a:pt x="5138" y="970"/>
                  </a:moveTo>
                  <a:cubicBezTo>
                    <a:pt x="15934" y="-4177"/>
                    <a:pt x="23938" y="12595"/>
                    <a:pt x="13120" y="17742"/>
                  </a:cubicBezTo>
                  <a:cubicBezTo>
                    <a:pt x="2324" y="22889"/>
                    <a:pt x="-5680" y="6117"/>
                    <a:pt x="5138" y="970"/>
                  </a:cubicBezTo>
                  <a:lnTo>
                    <a:pt x="5138" y="970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E8E4D09A-F7DD-49C5-81CB-10233F645968}"/>
                </a:ext>
              </a:extLst>
            </p:cNvPr>
            <p:cNvSpPr/>
            <p:nvPr/>
          </p:nvSpPr>
          <p:spPr>
            <a:xfrm>
              <a:off x="4766836" y="6681687"/>
              <a:ext cx="31240" cy="31376"/>
            </a:xfrm>
            <a:custGeom>
              <a:avLst/>
              <a:gdLst>
                <a:gd name="connsiteX0" fmla="*/ 8837 w 31240"/>
                <a:gd name="connsiteY0" fmla="*/ 1451 h 31376"/>
                <a:gd name="connsiteX1" fmla="*/ 29862 w 31240"/>
                <a:gd name="connsiteY1" fmla="*/ 8910 h 31376"/>
                <a:gd name="connsiteX2" fmla="*/ 22403 w 31240"/>
                <a:gd name="connsiteY2" fmla="*/ 29935 h 31376"/>
                <a:gd name="connsiteX3" fmla="*/ 1378 w 31240"/>
                <a:gd name="connsiteY3" fmla="*/ 22455 h 31376"/>
                <a:gd name="connsiteX4" fmla="*/ 8837 w 31240"/>
                <a:gd name="connsiteY4" fmla="*/ 1451 h 31376"/>
                <a:gd name="connsiteX5" fmla="*/ 8837 w 31240"/>
                <a:gd name="connsiteY5" fmla="*/ 1451 h 3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40" h="31376">
                  <a:moveTo>
                    <a:pt x="8837" y="1451"/>
                  </a:moveTo>
                  <a:cubicBezTo>
                    <a:pt x="16296" y="-2104"/>
                    <a:pt x="26547" y="1058"/>
                    <a:pt x="29862" y="8910"/>
                  </a:cubicBezTo>
                  <a:cubicBezTo>
                    <a:pt x="33199" y="16784"/>
                    <a:pt x="30386" y="26140"/>
                    <a:pt x="22403" y="29935"/>
                  </a:cubicBezTo>
                  <a:cubicBezTo>
                    <a:pt x="14944" y="33469"/>
                    <a:pt x="4693" y="30328"/>
                    <a:pt x="1378" y="22455"/>
                  </a:cubicBezTo>
                  <a:cubicBezTo>
                    <a:pt x="-1959" y="14603"/>
                    <a:pt x="854" y="5246"/>
                    <a:pt x="8837" y="1451"/>
                  </a:cubicBezTo>
                  <a:lnTo>
                    <a:pt x="8837" y="1451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6B8F074E-00DF-4FCE-B9B2-12A4937A9FE2}"/>
                </a:ext>
              </a:extLst>
            </p:cNvPr>
            <p:cNvSpPr/>
            <p:nvPr/>
          </p:nvSpPr>
          <p:spPr>
            <a:xfrm>
              <a:off x="5007357" y="6521307"/>
              <a:ext cx="31557" cy="31707"/>
            </a:xfrm>
            <a:custGeom>
              <a:avLst/>
              <a:gdLst>
                <a:gd name="connsiteX0" fmla="*/ 8929 w 31557"/>
                <a:gd name="connsiteY0" fmla="*/ 1459 h 31707"/>
                <a:gd name="connsiteX1" fmla="*/ 30172 w 31557"/>
                <a:gd name="connsiteY1" fmla="*/ 9005 h 31707"/>
                <a:gd name="connsiteX2" fmla="*/ 22625 w 31557"/>
                <a:gd name="connsiteY2" fmla="*/ 30248 h 31707"/>
                <a:gd name="connsiteX3" fmla="*/ 1382 w 31557"/>
                <a:gd name="connsiteY3" fmla="*/ 22702 h 31707"/>
                <a:gd name="connsiteX4" fmla="*/ 8929 w 31557"/>
                <a:gd name="connsiteY4" fmla="*/ 1459 h 31707"/>
                <a:gd name="connsiteX5" fmla="*/ 8929 w 31557"/>
                <a:gd name="connsiteY5" fmla="*/ 1459 h 31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57" h="31707">
                  <a:moveTo>
                    <a:pt x="8929" y="1459"/>
                  </a:moveTo>
                  <a:cubicBezTo>
                    <a:pt x="16453" y="-2118"/>
                    <a:pt x="26813" y="1066"/>
                    <a:pt x="30172" y="9005"/>
                  </a:cubicBezTo>
                  <a:cubicBezTo>
                    <a:pt x="33530" y="16966"/>
                    <a:pt x="30695" y="26410"/>
                    <a:pt x="22625" y="30248"/>
                  </a:cubicBezTo>
                  <a:cubicBezTo>
                    <a:pt x="15101" y="33825"/>
                    <a:pt x="4741" y="30641"/>
                    <a:pt x="1382" y="22702"/>
                  </a:cubicBezTo>
                  <a:cubicBezTo>
                    <a:pt x="-1976" y="14741"/>
                    <a:pt x="880" y="5297"/>
                    <a:pt x="8929" y="1459"/>
                  </a:cubicBezTo>
                  <a:lnTo>
                    <a:pt x="8929" y="1459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52BE10C-1E36-4E2E-A24A-DBD618588A4A}"/>
                </a:ext>
              </a:extLst>
            </p:cNvPr>
            <p:cNvSpPr/>
            <p:nvPr/>
          </p:nvSpPr>
          <p:spPr>
            <a:xfrm>
              <a:off x="4910714" y="6596413"/>
              <a:ext cx="21898" cy="22448"/>
            </a:xfrm>
            <a:custGeom>
              <a:avLst/>
              <a:gdLst>
                <a:gd name="connsiteX0" fmla="*/ 6160 w 21898"/>
                <a:gd name="connsiteY0" fmla="*/ 1162 h 22448"/>
                <a:gd name="connsiteX1" fmla="*/ 15734 w 21898"/>
                <a:gd name="connsiteY1" fmla="*/ 21293 h 22448"/>
                <a:gd name="connsiteX2" fmla="*/ 6160 w 21898"/>
                <a:gd name="connsiteY2" fmla="*/ 1162 h 22448"/>
                <a:gd name="connsiteX3" fmla="*/ 6160 w 21898"/>
                <a:gd name="connsiteY3" fmla="*/ 1162 h 2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8" h="22448">
                  <a:moveTo>
                    <a:pt x="6160" y="1162"/>
                  </a:moveTo>
                  <a:cubicBezTo>
                    <a:pt x="19115" y="-5010"/>
                    <a:pt x="28712" y="15121"/>
                    <a:pt x="15734" y="21293"/>
                  </a:cubicBezTo>
                  <a:cubicBezTo>
                    <a:pt x="2801" y="27444"/>
                    <a:pt x="-6818" y="7335"/>
                    <a:pt x="6160" y="1162"/>
                  </a:cubicBezTo>
                  <a:lnTo>
                    <a:pt x="6160" y="116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51E1BBFC-8CD1-4BBA-9BA1-E0E9895F2FDE}"/>
                </a:ext>
              </a:extLst>
            </p:cNvPr>
            <p:cNvSpPr/>
            <p:nvPr/>
          </p:nvSpPr>
          <p:spPr>
            <a:xfrm>
              <a:off x="4935695" y="6607534"/>
              <a:ext cx="15420" cy="15816"/>
            </a:xfrm>
            <a:custGeom>
              <a:avLst/>
              <a:gdLst>
                <a:gd name="connsiteX0" fmla="*/ 4340 w 15420"/>
                <a:gd name="connsiteY0" fmla="*/ 816 h 15816"/>
                <a:gd name="connsiteX1" fmla="*/ 11080 w 15420"/>
                <a:gd name="connsiteY1" fmla="*/ 14993 h 15816"/>
                <a:gd name="connsiteX2" fmla="*/ 4340 w 15420"/>
                <a:gd name="connsiteY2" fmla="*/ 816 h 15816"/>
                <a:gd name="connsiteX3" fmla="*/ 4340 w 15420"/>
                <a:gd name="connsiteY3" fmla="*/ 816 h 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20" h="15816">
                  <a:moveTo>
                    <a:pt x="4340" y="816"/>
                  </a:moveTo>
                  <a:cubicBezTo>
                    <a:pt x="13457" y="-3524"/>
                    <a:pt x="20218" y="10653"/>
                    <a:pt x="11080" y="14993"/>
                  </a:cubicBezTo>
                  <a:cubicBezTo>
                    <a:pt x="1963" y="19355"/>
                    <a:pt x="-4798" y="5178"/>
                    <a:pt x="4340" y="816"/>
                  </a:cubicBezTo>
                  <a:lnTo>
                    <a:pt x="4340" y="81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352C9AA-85E5-4380-91E5-7D89597847D0}"/>
                </a:ext>
              </a:extLst>
            </p:cNvPr>
            <p:cNvSpPr/>
            <p:nvPr/>
          </p:nvSpPr>
          <p:spPr>
            <a:xfrm>
              <a:off x="5004995" y="6566281"/>
              <a:ext cx="26343" cy="26471"/>
            </a:xfrm>
            <a:custGeom>
              <a:avLst/>
              <a:gdLst>
                <a:gd name="connsiteX0" fmla="*/ 7451 w 26343"/>
                <a:gd name="connsiteY0" fmla="*/ 1218 h 26471"/>
                <a:gd name="connsiteX1" fmla="*/ 25183 w 26343"/>
                <a:gd name="connsiteY1" fmla="*/ 7522 h 26471"/>
                <a:gd name="connsiteX2" fmla="*/ 18880 w 26343"/>
                <a:gd name="connsiteY2" fmla="*/ 25254 h 26471"/>
                <a:gd name="connsiteX3" fmla="*/ 1148 w 26343"/>
                <a:gd name="connsiteY3" fmla="*/ 18950 h 26471"/>
                <a:gd name="connsiteX4" fmla="*/ 7451 w 26343"/>
                <a:gd name="connsiteY4" fmla="*/ 1218 h 26471"/>
                <a:gd name="connsiteX5" fmla="*/ 7451 w 26343"/>
                <a:gd name="connsiteY5" fmla="*/ 1218 h 2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43" h="26471">
                  <a:moveTo>
                    <a:pt x="7451" y="1218"/>
                  </a:moveTo>
                  <a:cubicBezTo>
                    <a:pt x="13732" y="-1770"/>
                    <a:pt x="22391" y="891"/>
                    <a:pt x="25183" y="7522"/>
                  </a:cubicBezTo>
                  <a:cubicBezTo>
                    <a:pt x="27996" y="14174"/>
                    <a:pt x="25619" y="22047"/>
                    <a:pt x="18880" y="25254"/>
                  </a:cubicBezTo>
                  <a:cubicBezTo>
                    <a:pt x="12598" y="28242"/>
                    <a:pt x="3939" y="25580"/>
                    <a:pt x="1148" y="18950"/>
                  </a:cubicBezTo>
                  <a:cubicBezTo>
                    <a:pt x="-1644" y="12298"/>
                    <a:pt x="733" y="4425"/>
                    <a:pt x="7451" y="1218"/>
                  </a:cubicBezTo>
                  <a:lnTo>
                    <a:pt x="7451" y="121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5900D72-0275-4FEC-83A5-1BD0B5F417B4}"/>
                </a:ext>
              </a:extLst>
            </p:cNvPr>
            <p:cNvSpPr/>
            <p:nvPr/>
          </p:nvSpPr>
          <p:spPr>
            <a:xfrm>
              <a:off x="4995557" y="6597667"/>
              <a:ext cx="16383" cy="16975"/>
            </a:xfrm>
            <a:custGeom>
              <a:avLst/>
              <a:gdLst>
                <a:gd name="connsiteX0" fmla="*/ 4567 w 16383"/>
                <a:gd name="connsiteY0" fmla="*/ 759 h 16975"/>
                <a:gd name="connsiteX1" fmla="*/ 16017 w 16383"/>
                <a:gd name="connsiteY1" fmla="*/ 6670 h 16975"/>
                <a:gd name="connsiteX2" fmla="*/ 16257 w 16383"/>
                <a:gd name="connsiteY2" fmla="*/ 7978 h 16975"/>
                <a:gd name="connsiteX3" fmla="*/ 2800 w 16383"/>
                <a:gd name="connsiteY3" fmla="*/ 14391 h 16975"/>
                <a:gd name="connsiteX4" fmla="*/ 1928 w 16383"/>
                <a:gd name="connsiteY4" fmla="*/ 13387 h 16975"/>
                <a:gd name="connsiteX5" fmla="*/ 4567 w 16383"/>
                <a:gd name="connsiteY5" fmla="*/ 759 h 16975"/>
                <a:gd name="connsiteX6" fmla="*/ 4567 w 16383"/>
                <a:gd name="connsiteY6" fmla="*/ 759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83" h="16975">
                  <a:moveTo>
                    <a:pt x="4567" y="759"/>
                  </a:moveTo>
                  <a:cubicBezTo>
                    <a:pt x="9278" y="-1487"/>
                    <a:pt x="15079" y="1479"/>
                    <a:pt x="16017" y="6670"/>
                  </a:cubicBezTo>
                  <a:cubicBezTo>
                    <a:pt x="16104" y="7106"/>
                    <a:pt x="16170" y="7542"/>
                    <a:pt x="16257" y="7978"/>
                  </a:cubicBezTo>
                  <a:cubicBezTo>
                    <a:pt x="17609" y="15481"/>
                    <a:pt x="7773" y="20170"/>
                    <a:pt x="2800" y="14391"/>
                  </a:cubicBezTo>
                  <a:cubicBezTo>
                    <a:pt x="2517" y="14063"/>
                    <a:pt x="2233" y="13715"/>
                    <a:pt x="1928" y="13387"/>
                  </a:cubicBezTo>
                  <a:cubicBezTo>
                    <a:pt x="-1518" y="9396"/>
                    <a:pt x="-166" y="3027"/>
                    <a:pt x="4567" y="759"/>
                  </a:cubicBezTo>
                  <a:lnTo>
                    <a:pt x="4567" y="759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06870C33-EF26-4858-B94B-D45DCFBEE266}"/>
                </a:ext>
              </a:extLst>
            </p:cNvPr>
            <p:cNvSpPr/>
            <p:nvPr/>
          </p:nvSpPr>
          <p:spPr>
            <a:xfrm>
              <a:off x="4987886" y="6626921"/>
              <a:ext cx="20381" cy="20872"/>
            </a:xfrm>
            <a:custGeom>
              <a:avLst/>
              <a:gdLst>
                <a:gd name="connsiteX0" fmla="*/ 5738 w 20381"/>
                <a:gd name="connsiteY0" fmla="*/ 1080 h 20872"/>
                <a:gd name="connsiteX1" fmla="*/ 14659 w 20381"/>
                <a:gd name="connsiteY1" fmla="*/ 19793 h 20872"/>
                <a:gd name="connsiteX2" fmla="*/ 5738 w 20381"/>
                <a:gd name="connsiteY2" fmla="*/ 1080 h 20872"/>
                <a:gd name="connsiteX3" fmla="*/ 5738 w 20381"/>
                <a:gd name="connsiteY3" fmla="*/ 1080 h 2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81" h="20872">
                  <a:moveTo>
                    <a:pt x="5738" y="1080"/>
                  </a:moveTo>
                  <a:cubicBezTo>
                    <a:pt x="17777" y="-4656"/>
                    <a:pt x="26720" y="14057"/>
                    <a:pt x="14659" y="19793"/>
                  </a:cubicBezTo>
                  <a:cubicBezTo>
                    <a:pt x="2597" y="25529"/>
                    <a:pt x="-6345" y="6816"/>
                    <a:pt x="5738" y="1080"/>
                  </a:cubicBezTo>
                  <a:lnTo>
                    <a:pt x="5738" y="108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187059F2-B7CD-4A77-B50D-67773AA19712}"/>
                </a:ext>
              </a:extLst>
            </p:cNvPr>
            <p:cNvSpPr/>
            <p:nvPr/>
          </p:nvSpPr>
          <p:spPr>
            <a:xfrm>
              <a:off x="4965063" y="6661012"/>
              <a:ext cx="29420" cy="29550"/>
            </a:xfrm>
            <a:custGeom>
              <a:avLst/>
              <a:gdLst>
                <a:gd name="connsiteX0" fmla="*/ 8321 w 29420"/>
                <a:gd name="connsiteY0" fmla="*/ 1362 h 29550"/>
                <a:gd name="connsiteX1" fmla="*/ 28125 w 29420"/>
                <a:gd name="connsiteY1" fmla="*/ 8385 h 29550"/>
                <a:gd name="connsiteX2" fmla="*/ 21102 w 29420"/>
                <a:gd name="connsiteY2" fmla="*/ 28189 h 29550"/>
                <a:gd name="connsiteX3" fmla="*/ 1298 w 29420"/>
                <a:gd name="connsiteY3" fmla="*/ 21166 h 29550"/>
                <a:gd name="connsiteX4" fmla="*/ 8321 w 29420"/>
                <a:gd name="connsiteY4" fmla="*/ 1362 h 29550"/>
                <a:gd name="connsiteX5" fmla="*/ 8321 w 29420"/>
                <a:gd name="connsiteY5" fmla="*/ 1362 h 2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20" h="29550">
                  <a:moveTo>
                    <a:pt x="8321" y="1362"/>
                  </a:moveTo>
                  <a:cubicBezTo>
                    <a:pt x="15344" y="-1975"/>
                    <a:pt x="25007" y="991"/>
                    <a:pt x="28125" y="8385"/>
                  </a:cubicBezTo>
                  <a:cubicBezTo>
                    <a:pt x="31266" y="15822"/>
                    <a:pt x="28605" y="24612"/>
                    <a:pt x="21102" y="28189"/>
                  </a:cubicBezTo>
                  <a:cubicBezTo>
                    <a:pt x="14080" y="31526"/>
                    <a:pt x="4417" y="28560"/>
                    <a:pt x="1298" y="21166"/>
                  </a:cubicBezTo>
                  <a:cubicBezTo>
                    <a:pt x="-1842" y="13750"/>
                    <a:pt x="797" y="4961"/>
                    <a:pt x="8321" y="1362"/>
                  </a:cubicBezTo>
                  <a:lnTo>
                    <a:pt x="8321" y="136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D3F649C2-0964-435A-9894-45EBB94F3069}"/>
                </a:ext>
              </a:extLst>
            </p:cNvPr>
            <p:cNvSpPr/>
            <p:nvPr/>
          </p:nvSpPr>
          <p:spPr>
            <a:xfrm>
              <a:off x="4961380" y="6710480"/>
              <a:ext cx="11183" cy="11458"/>
            </a:xfrm>
            <a:custGeom>
              <a:avLst/>
              <a:gdLst>
                <a:gd name="connsiteX0" fmla="*/ 3149 w 11183"/>
                <a:gd name="connsiteY0" fmla="*/ 596 h 11458"/>
                <a:gd name="connsiteX1" fmla="*/ 8035 w 11183"/>
                <a:gd name="connsiteY1" fmla="*/ 10869 h 11458"/>
                <a:gd name="connsiteX2" fmla="*/ 3149 w 11183"/>
                <a:gd name="connsiteY2" fmla="*/ 596 h 11458"/>
                <a:gd name="connsiteX3" fmla="*/ 3149 w 11183"/>
                <a:gd name="connsiteY3" fmla="*/ 596 h 1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3" h="11458">
                  <a:moveTo>
                    <a:pt x="3149" y="596"/>
                  </a:moveTo>
                  <a:cubicBezTo>
                    <a:pt x="9757" y="-2566"/>
                    <a:pt x="14664" y="7728"/>
                    <a:pt x="8035" y="10869"/>
                  </a:cubicBezTo>
                  <a:cubicBezTo>
                    <a:pt x="1426" y="14010"/>
                    <a:pt x="-3481" y="3737"/>
                    <a:pt x="3149" y="596"/>
                  </a:cubicBezTo>
                  <a:lnTo>
                    <a:pt x="3149" y="59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9734C1F3-17A6-4085-B2CB-97F23C526ABA}"/>
                </a:ext>
              </a:extLst>
            </p:cNvPr>
            <p:cNvSpPr/>
            <p:nvPr/>
          </p:nvSpPr>
          <p:spPr>
            <a:xfrm>
              <a:off x="4956660" y="6739064"/>
              <a:ext cx="11272" cy="11784"/>
            </a:xfrm>
            <a:custGeom>
              <a:avLst/>
              <a:gdLst>
                <a:gd name="connsiteX0" fmla="*/ 366 w 11272"/>
                <a:gd name="connsiteY0" fmla="*/ 3573 h 11784"/>
                <a:gd name="connsiteX1" fmla="*/ 584 w 11272"/>
                <a:gd name="connsiteY1" fmla="*/ 3137 h 11784"/>
                <a:gd name="connsiteX2" fmla="*/ 6778 w 11272"/>
                <a:gd name="connsiteY2" fmla="*/ 192 h 11784"/>
                <a:gd name="connsiteX3" fmla="*/ 7258 w 11272"/>
                <a:gd name="connsiteY3" fmla="*/ 301 h 11784"/>
                <a:gd name="connsiteX4" fmla="*/ 10770 w 11272"/>
                <a:gd name="connsiteY4" fmla="*/ 4445 h 11784"/>
                <a:gd name="connsiteX5" fmla="*/ 11119 w 11272"/>
                <a:gd name="connsiteY5" fmla="*/ 5732 h 11784"/>
                <a:gd name="connsiteX6" fmla="*/ 2133 w 11272"/>
                <a:gd name="connsiteY6" fmla="*/ 10007 h 11784"/>
                <a:gd name="connsiteX7" fmla="*/ 1369 w 11272"/>
                <a:gd name="connsiteY7" fmla="*/ 8916 h 11784"/>
                <a:gd name="connsiteX8" fmla="*/ 366 w 11272"/>
                <a:gd name="connsiteY8" fmla="*/ 3573 h 11784"/>
                <a:gd name="connsiteX9" fmla="*/ 366 w 11272"/>
                <a:gd name="connsiteY9" fmla="*/ 3573 h 1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72" h="11784">
                  <a:moveTo>
                    <a:pt x="366" y="3573"/>
                  </a:moveTo>
                  <a:cubicBezTo>
                    <a:pt x="431" y="3420"/>
                    <a:pt x="519" y="3267"/>
                    <a:pt x="584" y="3137"/>
                  </a:cubicBezTo>
                  <a:cubicBezTo>
                    <a:pt x="1849" y="563"/>
                    <a:pt x="3965" y="-462"/>
                    <a:pt x="6778" y="192"/>
                  </a:cubicBezTo>
                  <a:cubicBezTo>
                    <a:pt x="6931" y="236"/>
                    <a:pt x="7084" y="257"/>
                    <a:pt x="7258" y="301"/>
                  </a:cubicBezTo>
                  <a:cubicBezTo>
                    <a:pt x="9199" y="737"/>
                    <a:pt x="10290" y="2722"/>
                    <a:pt x="10770" y="4445"/>
                  </a:cubicBezTo>
                  <a:cubicBezTo>
                    <a:pt x="10879" y="4882"/>
                    <a:pt x="11010" y="5296"/>
                    <a:pt x="11119" y="5732"/>
                  </a:cubicBezTo>
                  <a:cubicBezTo>
                    <a:pt x="12427" y="10552"/>
                    <a:pt x="5055" y="14064"/>
                    <a:pt x="2133" y="10007"/>
                  </a:cubicBezTo>
                  <a:cubicBezTo>
                    <a:pt x="1871" y="9636"/>
                    <a:pt x="1609" y="9287"/>
                    <a:pt x="1369" y="8916"/>
                  </a:cubicBezTo>
                  <a:cubicBezTo>
                    <a:pt x="322" y="7455"/>
                    <a:pt x="-506" y="5361"/>
                    <a:pt x="366" y="3573"/>
                  </a:cubicBezTo>
                  <a:lnTo>
                    <a:pt x="366" y="3573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3C90B8F-DF65-4CFF-8A3A-B3CD3FA4B47A}"/>
                </a:ext>
              </a:extLst>
            </p:cNvPr>
            <p:cNvSpPr/>
            <p:nvPr/>
          </p:nvSpPr>
          <p:spPr>
            <a:xfrm>
              <a:off x="4930709" y="6796983"/>
              <a:ext cx="14846" cy="15553"/>
            </a:xfrm>
            <a:custGeom>
              <a:avLst/>
              <a:gdLst>
                <a:gd name="connsiteX0" fmla="*/ 602 w 14846"/>
                <a:gd name="connsiteY0" fmla="*/ 9558 h 15553"/>
                <a:gd name="connsiteX1" fmla="*/ 232 w 14846"/>
                <a:gd name="connsiteY1" fmla="*/ 8271 h 15553"/>
                <a:gd name="connsiteX2" fmla="*/ 12467 w 14846"/>
                <a:gd name="connsiteY2" fmla="*/ 2447 h 15553"/>
                <a:gd name="connsiteX3" fmla="*/ 13230 w 14846"/>
                <a:gd name="connsiteY3" fmla="*/ 3538 h 15553"/>
                <a:gd name="connsiteX4" fmla="*/ 10853 w 14846"/>
                <a:gd name="connsiteY4" fmla="*/ 14836 h 15553"/>
                <a:gd name="connsiteX5" fmla="*/ 602 w 14846"/>
                <a:gd name="connsiteY5" fmla="*/ 9558 h 15553"/>
                <a:gd name="connsiteX6" fmla="*/ 602 w 14846"/>
                <a:gd name="connsiteY6" fmla="*/ 9558 h 1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46" h="15553">
                  <a:moveTo>
                    <a:pt x="602" y="9558"/>
                  </a:moveTo>
                  <a:cubicBezTo>
                    <a:pt x="472" y="9122"/>
                    <a:pt x="363" y="8707"/>
                    <a:pt x="232" y="8271"/>
                  </a:cubicBezTo>
                  <a:cubicBezTo>
                    <a:pt x="-1666" y="1750"/>
                    <a:pt x="8607" y="-3158"/>
                    <a:pt x="12467" y="2447"/>
                  </a:cubicBezTo>
                  <a:cubicBezTo>
                    <a:pt x="12729" y="2818"/>
                    <a:pt x="12969" y="3189"/>
                    <a:pt x="13230" y="3538"/>
                  </a:cubicBezTo>
                  <a:cubicBezTo>
                    <a:pt x="15869" y="7355"/>
                    <a:pt x="15411" y="12655"/>
                    <a:pt x="10853" y="14836"/>
                  </a:cubicBezTo>
                  <a:cubicBezTo>
                    <a:pt x="6339" y="16995"/>
                    <a:pt x="1889" y="14007"/>
                    <a:pt x="602" y="9558"/>
                  </a:cubicBezTo>
                  <a:lnTo>
                    <a:pt x="602" y="9558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E4D19594-9466-420C-BDE4-38EAAA3A2D8F}"/>
                </a:ext>
              </a:extLst>
            </p:cNvPr>
            <p:cNvSpPr/>
            <p:nvPr/>
          </p:nvSpPr>
          <p:spPr>
            <a:xfrm>
              <a:off x="4934233" y="6766129"/>
              <a:ext cx="15194" cy="15574"/>
            </a:xfrm>
            <a:custGeom>
              <a:avLst/>
              <a:gdLst>
                <a:gd name="connsiteX0" fmla="*/ 4276 w 15194"/>
                <a:gd name="connsiteY0" fmla="*/ 804 h 15574"/>
                <a:gd name="connsiteX1" fmla="*/ 10928 w 15194"/>
                <a:gd name="connsiteY1" fmla="*/ 14763 h 15574"/>
                <a:gd name="connsiteX2" fmla="*/ 4276 w 15194"/>
                <a:gd name="connsiteY2" fmla="*/ 804 h 15574"/>
                <a:gd name="connsiteX3" fmla="*/ 4276 w 15194"/>
                <a:gd name="connsiteY3" fmla="*/ 804 h 1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94" h="15574">
                  <a:moveTo>
                    <a:pt x="4276" y="804"/>
                  </a:moveTo>
                  <a:cubicBezTo>
                    <a:pt x="13262" y="-3471"/>
                    <a:pt x="19914" y="10488"/>
                    <a:pt x="10928" y="14763"/>
                  </a:cubicBezTo>
                  <a:cubicBezTo>
                    <a:pt x="1942" y="19059"/>
                    <a:pt x="-4732" y="5101"/>
                    <a:pt x="4276" y="804"/>
                  </a:cubicBezTo>
                  <a:lnTo>
                    <a:pt x="4276" y="804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CB81BA41-A3CE-4EF8-8F29-36E88ED16A21}"/>
                </a:ext>
              </a:extLst>
            </p:cNvPr>
            <p:cNvSpPr/>
            <p:nvPr/>
          </p:nvSpPr>
          <p:spPr>
            <a:xfrm>
              <a:off x="4944827" y="6494943"/>
              <a:ext cx="31926" cy="32072"/>
            </a:xfrm>
            <a:custGeom>
              <a:avLst/>
              <a:gdLst>
                <a:gd name="connsiteX0" fmla="*/ 9037 w 31926"/>
                <a:gd name="connsiteY0" fmla="*/ 1476 h 32072"/>
                <a:gd name="connsiteX1" fmla="*/ 30520 w 31926"/>
                <a:gd name="connsiteY1" fmla="*/ 9109 h 32072"/>
                <a:gd name="connsiteX2" fmla="*/ 22886 w 31926"/>
                <a:gd name="connsiteY2" fmla="*/ 30593 h 32072"/>
                <a:gd name="connsiteX3" fmla="*/ 1403 w 31926"/>
                <a:gd name="connsiteY3" fmla="*/ 22959 h 32072"/>
                <a:gd name="connsiteX4" fmla="*/ 9037 w 31926"/>
                <a:gd name="connsiteY4" fmla="*/ 1476 h 32072"/>
                <a:gd name="connsiteX5" fmla="*/ 9037 w 31926"/>
                <a:gd name="connsiteY5" fmla="*/ 1476 h 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26" h="32072">
                  <a:moveTo>
                    <a:pt x="9037" y="1476"/>
                  </a:moveTo>
                  <a:cubicBezTo>
                    <a:pt x="16648" y="-2145"/>
                    <a:pt x="27139" y="1083"/>
                    <a:pt x="30520" y="9109"/>
                  </a:cubicBezTo>
                  <a:cubicBezTo>
                    <a:pt x="33922" y="17158"/>
                    <a:pt x="31065" y="26710"/>
                    <a:pt x="22886" y="30593"/>
                  </a:cubicBezTo>
                  <a:cubicBezTo>
                    <a:pt x="15275" y="34213"/>
                    <a:pt x="4784" y="31007"/>
                    <a:pt x="1403" y="22959"/>
                  </a:cubicBezTo>
                  <a:cubicBezTo>
                    <a:pt x="-2000" y="14911"/>
                    <a:pt x="879" y="5380"/>
                    <a:pt x="9037" y="1476"/>
                  </a:cubicBezTo>
                  <a:lnTo>
                    <a:pt x="9037" y="147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419B299E-456D-45ED-8015-C9CBBD888783}"/>
                </a:ext>
              </a:extLst>
            </p:cNvPr>
            <p:cNvSpPr/>
            <p:nvPr/>
          </p:nvSpPr>
          <p:spPr>
            <a:xfrm>
              <a:off x="4954584" y="6539500"/>
              <a:ext cx="14720" cy="15082"/>
            </a:xfrm>
            <a:custGeom>
              <a:avLst/>
              <a:gdLst>
                <a:gd name="connsiteX0" fmla="*/ 4143 w 14720"/>
                <a:gd name="connsiteY0" fmla="*/ 780 h 15082"/>
                <a:gd name="connsiteX1" fmla="*/ 10577 w 14720"/>
                <a:gd name="connsiteY1" fmla="*/ 14302 h 15082"/>
                <a:gd name="connsiteX2" fmla="*/ 4143 w 14720"/>
                <a:gd name="connsiteY2" fmla="*/ 780 h 15082"/>
                <a:gd name="connsiteX3" fmla="*/ 4143 w 14720"/>
                <a:gd name="connsiteY3" fmla="*/ 780 h 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0" h="15082">
                  <a:moveTo>
                    <a:pt x="4143" y="780"/>
                  </a:moveTo>
                  <a:cubicBezTo>
                    <a:pt x="12846" y="-3364"/>
                    <a:pt x="19301" y="10158"/>
                    <a:pt x="10577" y="14302"/>
                  </a:cubicBezTo>
                  <a:cubicBezTo>
                    <a:pt x="1875" y="18446"/>
                    <a:pt x="-4581" y="4924"/>
                    <a:pt x="4143" y="780"/>
                  </a:cubicBezTo>
                  <a:lnTo>
                    <a:pt x="4143" y="78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95FDC24D-C1D3-4DF1-88AA-AEA098B21763}"/>
                </a:ext>
              </a:extLst>
            </p:cNvPr>
            <p:cNvSpPr/>
            <p:nvPr/>
          </p:nvSpPr>
          <p:spPr>
            <a:xfrm>
              <a:off x="4929859" y="6540178"/>
              <a:ext cx="14247" cy="14597"/>
            </a:xfrm>
            <a:custGeom>
              <a:avLst/>
              <a:gdLst>
                <a:gd name="connsiteX0" fmla="*/ 4005 w 14247"/>
                <a:gd name="connsiteY0" fmla="*/ 756 h 14597"/>
                <a:gd name="connsiteX1" fmla="*/ 10243 w 14247"/>
                <a:gd name="connsiteY1" fmla="*/ 13842 h 14597"/>
                <a:gd name="connsiteX2" fmla="*/ 4005 w 14247"/>
                <a:gd name="connsiteY2" fmla="*/ 756 h 14597"/>
                <a:gd name="connsiteX3" fmla="*/ 4005 w 14247"/>
                <a:gd name="connsiteY3" fmla="*/ 756 h 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47" h="14597">
                  <a:moveTo>
                    <a:pt x="4005" y="756"/>
                  </a:moveTo>
                  <a:cubicBezTo>
                    <a:pt x="12424" y="-3257"/>
                    <a:pt x="18684" y="9829"/>
                    <a:pt x="10243" y="13842"/>
                  </a:cubicBezTo>
                  <a:cubicBezTo>
                    <a:pt x="1824" y="17855"/>
                    <a:pt x="-4436" y="4769"/>
                    <a:pt x="4005" y="756"/>
                  </a:cubicBezTo>
                  <a:lnTo>
                    <a:pt x="4005" y="75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556" name="Graphic 1943">
              <a:extLst>
                <a:ext uri="{FF2B5EF4-FFF2-40B4-BE49-F238E27FC236}">
                  <a16:creationId xmlns:a16="http://schemas.microsoft.com/office/drawing/2014/main" id="{360250E1-8B94-4CD0-A494-5958B0C1D207}"/>
                </a:ext>
              </a:extLst>
            </p:cNvPr>
            <p:cNvGrpSpPr/>
            <p:nvPr/>
          </p:nvGrpSpPr>
          <p:grpSpPr>
            <a:xfrm>
              <a:off x="4677780" y="6585520"/>
              <a:ext cx="272974" cy="242146"/>
              <a:chOff x="4677780" y="6585520"/>
              <a:chExt cx="272974" cy="242146"/>
            </a:xfrm>
            <a:solidFill>
              <a:srgbClr val="61C06A"/>
            </a:solidFill>
          </p:grpSpPr>
          <p:sp>
            <p:nvSpPr>
              <p:cNvPr id="1756" name="Freeform: Shape 1755">
                <a:extLst>
                  <a:ext uri="{FF2B5EF4-FFF2-40B4-BE49-F238E27FC236}">
                    <a16:creationId xmlns:a16="http://schemas.microsoft.com/office/drawing/2014/main" id="{638CEBF9-8053-4998-A091-D19F79C4F4EF}"/>
                  </a:ext>
                </a:extLst>
              </p:cNvPr>
              <p:cNvSpPr/>
              <p:nvPr/>
            </p:nvSpPr>
            <p:spPr>
              <a:xfrm>
                <a:off x="4938142" y="6585520"/>
                <a:ext cx="12612" cy="12913"/>
              </a:xfrm>
              <a:custGeom>
                <a:avLst/>
                <a:gdLst>
                  <a:gd name="connsiteX0" fmla="*/ 3552 w 12612"/>
                  <a:gd name="connsiteY0" fmla="*/ 670 h 12913"/>
                  <a:gd name="connsiteX1" fmla="*/ 9070 w 12612"/>
                  <a:gd name="connsiteY1" fmla="*/ 12251 h 12913"/>
                  <a:gd name="connsiteX2" fmla="*/ 3552 w 12612"/>
                  <a:gd name="connsiteY2" fmla="*/ 670 h 12913"/>
                  <a:gd name="connsiteX3" fmla="*/ 3552 w 12612"/>
                  <a:gd name="connsiteY3" fmla="*/ 670 h 12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12" h="12913">
                    <a:moveTo>
                      <a:pt x="3552" y="670"/>
                    </a:moveTo>
                    <a:cubicBezTo>
                      <a:pt x="11011" y="-2885"/>
                      <a:pt x="16529" y="8696"/>
                      <a:pt x="9070" y="12251"/>
                    </a:cubicBezTo>
                    <a:cubicBezTo>
                      <a:pt x="1611" y="15785"/>
                      <a:pt x="-3929" y="4203"/>
                      <a:pt x="3552" y="670"/>
                    </a:cubicBezTo>
                    <a:lnTo>
                      <a:pt x="3552" y="670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57" name="Freeform: Shape 1756">
                <a:extLst>
                  <a:ext uri="{FF2B5EF4-FFF2-40B4-BE49-F238E27FC236}">
                    <a16:creationId xmlns:a16="http://schemas.microsoft.com/office/drawing/2014/main" id="{6821D203-D7C6-486B-9EF8-EA2615295B1F}"/>
                  </a:ext>
                </a:extLst>
              </p:cNvPr>
              <p:cNvSpPr/>
              <p:nvPr/>
            </p:nvSpPr>
            <p:spPr>
              <a:xfrm>
                <a:off x="4677780" y="6797367"/>
                <a:ext cx="29564" cy="30299"/>
              </a:xfrm>
              <a:custGeom>
                <a:avLst/>
                <a:gdLst>
                  <a:gd name="connsiteX0" fmla="*/ 8318 w 29564"/>
                  <a:gd name="connsiteY0" fmla="*/ 1562 h 30299"/>
                  <a:gd name="connsiteX1" fmla="*/ 21252 w 29564"/>
                  <a:gd name="connsiteY1" fmla="*/ 28738 h 30299"/>
                  <a:gd name="connsiteX2" fmla="*/ 8318 w 29564"/>
                  <a:gd name="connsiteY2" fmla="*/ 1562 h 30299"/>
                  <a:gd name="connsiteX3" fmla="*/ 8318 w 29564"/>
                  <a:gd name="connsiteY3" fmla="*/ 1562 h 30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64" h="30299">
                    <a:moveTo>
                      <a:pt x="8318" y="1562"/>
                    </a:moveTo>
                    <a:cubicBezTo>
                      <a:pt x="25788" y="-6748"/>
                      <a:pt x="38765" y="20406"/>
                      <a:pt x="21252" y="28738"/>
                    </a:cubicBezTo>
                    <a:cubicBezTo>
                      <a:pt x="3760" y="37048"/>
                      <a:pt x="-9196" y="9894"/>
                      <a:pt x="8318" y="1562"/>
                    </a:cubicBezTo>
                    <a:lnTo>
                      <a:pt x="8318" y="1562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14B91AF5-3828-4F81-966A-0F9F3CB26A44}"/>
                </a:ext>
              </a:extLst>
            </p:cNvPr>
            <p:cNvSpPr/>
            <p:nvPr/>
          </p:nvSpPr>
          <p:spPr>
            <a:xfrm>
              <a:off x="4655382" y="6780973"/>
              <a:ext cx="15351" cy="15989"/>
            </a:xfrm>
            <a:custGeom>
              <a:avLst/>
              <a:gdLst>
                <a:gd name="connsiteX0" fmla="*/ 4217 w 15351"/>
                <a:gd name="connsiteY0" fmla="*/ 726 h 15989"/>
                <a:gd name="connsiteX1" fmla="*/ 14904 w 15351"/>
                <a:gd name="connsiteY1" fmla="*/ 6222 h 15989"/>
                <a:gd name="connsiteX2" fmla="*/ 15187 w 15351"/>
                <a:gd name="connsiteY2" fmla="*/ 7509 h 15989"/>
                <a:gd name="connsiteX3" fmla="*/ 2559 w 15351"/>
                <a:gd name="connsiteY3" fmla="*/ 13529 h 15989"/>
                <a:gd name="connsiteX4" fmla="*/ 1730 w 15351"/>
                <a:gd name="connsiteY4" fmla="*/ 12482 h 15989"/>
                <a:gd name="connsiteX5" fmla="*/ 4217 w 15351"/>
                <a:gd name="connsiteY5" fmla="*/ 726 h 15989"/>
                <a:gd name="connsiteX6" fmla="*/ 4217 w 15351"/>
                <a:gd name="connsiteY6" fmla="*/ 726 h 1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51" h="15989">
                  <a:moveTo>
                    <a:pt x="4217" y="726"/>
                  </a:moveTo>
                  <a:cubicBezTo>
                    <a:pt x="8753" y="-1433"/>
                    <a:pt x="13835" y="1467"/>
                    <a:pt x="14904" y="6222"/>
                  </a:cubicBezTo>
                  <a:cubicBezTo>
                    <a:pt x="14991" y="6658"/>
                    <a:pt x="15100" y="7073"/>
                    <a:pt x="15187" y="7509"/>
                  </a:cubicBezTo>
                  <a:cubicBezTo>
                    <a:pt x="16736" y="14423"/>
                    <a:pt x="6943" y="19090"/>
                    <a:pt x="2559" y="13529"/>
                  </a:cubicBezTo>
                  <a:cubicBezTo>
                    <a:pt x="2297" y="13179"/>
                    <a:pt x="2014" y="12831"/>
                    <a:pt x="1730" y="12482"/>
                  </a:cubicBezTo>
                  <a:cubicBezTo>
                    <a:pt x="-1258" y="8665"/>
                    <a:pt x="-342" y="2907"/>
                    <a:pt x="4217" y="726"/>
                  </a:cubicBezTo>
                  <a:lnTo>
                    <a:pt x="4217" y="726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C1832101-1667-468C-B689-A32353FE3D87}"/>
                </a:ext>
              </a:extLst>
            </p:cNvPr>
            <p:cNvSpPr/>
            <p:nvPr/>
          </p:nvSpPr>
          <p:spPr>
            <a:xfrm>
              <a:off x="4636536" y="6797692"/>
              <a:ext cx="12602" cy="12921"/>
            </a:xfrm>
            <a:custGeom>
              <a:avLst/>
              <a:gdLst>
                <a:gd name="connsiteX0" fmla="*/ 3543 w 12602"/>
                <a:gd name="connsiteY0" fmla="*/ 670 h 12921"/>
                <a:gd name="connsiteX1" fmla="*/ 9060 w 12602"/>
                <a:gd name="connsiteY1" fmla="*/ 12251 h 12921"/>
                <a:gd name="connsiteX2" fmla="*/ 3543 w 12602"/>
                <a:gd name="connsiteY2" fmla="*/ 670 h 12921"/>
                <a:gd name="connsiteX3" fmla="*/ 3543 w 12602"/>
                <a:gd name="connsiteY3" fmla="*/ 670 h 1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2" h="12921">
                  <a:moveTo>
                    <a:pt x="3543" y="670"/>
                  </a:moveTo>
                  <a:cubicBezTo>
                    <a:pt x="11001" y="-2885"/>
                    <a:pt x="16520" y="8696"/>
                    <a:pt x="9060" y="12251"/>
                  </a:cubicBezTo>
                  <a:cubicBezTo>
                    <a:pt x="1601" y="15806"/>
                    <a:pt x="-3917" y="4225"/>
                    <a:pt x="3543" y="670"/>
                  </a:cubicBezTo>
                  <a:lnTo>
                    <a:pt x="3543" y="670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2B9EC4B-7774-46D2-A232-2550040FD524}"/>
                </a:ext>
              </a:extLst>
            </p:cNvPr>
            <p:cNvSpPr/>
            <p:nvPr/>
          </p:nvSpPr>
          <p:spPr>
            <a:xfrm>
              <a:off x="4618318" y="6750496"/>
              <a:ext cx="13908" cy="14234"/>
            </a:xfrm>
            <a:custGeom>
              <a:avLst/>
              <a:gdLst>
                <a:gd name="connsiteX0" fmla="*/ 3919 w 13908"/>
                <a:gd name="connsiteY0" fmla="*/ 734 h 14234"/>
                <a:gd name="connsiteX1" fmla="*/ 10004 w 13908"/>
                <a:gd name="connsiteY1" fmla="*/ 13493 h 14234"/>
                <a:gd name="connsiteX2" fmla="*/ 3919 w 13908"/>
                <a:gd name="connsiteY2" fmla="*/ 734 h 14234"/>
                <a:gd name="connsiteX3" fmla="*/ 3919 w 13908"/>
                <a:gd name="connsiteY3" fmla="*/ 734 h 1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8" h="14234">
                  <a:moveTo>
                    <a:pt x="3919" y="734"/>
                  </a:moveTo>
                  <a:cubicBezTo>
                    <a:pt x="12141" y="-3170"/>
                    <a:pt x="18226" y="9589"/>
                    <a:pt x="10004" y="13493"/>
                  </a:cubicBezTo>
                  <a:cubicBezTo>
                    <a:pt x="1760" y="17419"/>
                    <a:pt x="-4326" y="4660"/>
                    <a:pt x="3919" y="734"/>
                  </a:cubicBezTo>
                  <a:lnTo>
                    <a:pt x="3919" y="734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3B3B6CB3-150B-4334-B49E-0FFD61E0ACEA}"/>
                </a:ext>
              </a:extLst>
            </p:cNvPr>
            <p:cNvSpPr/>
            <p:nvPr/>
          </p:nvSpPr>
          <p:spPr>
            <a:xfrm>
              <a:off x="4809573" y="6530277"/>
              <a:ext cx="18630" cy="18719"/>
            </a:xfrm>
            <a:custGeom>
              <a:avLst/>
              <a:gdLst>
                <a:gd name="connsiteX0" fmla="*/ 5271 w 18630"/>
                <a:gd name="connsiteY0" fmla="*/ 864 h 18719"/>
                <a:gd name="connsiteX1" fmla="*/ 17812 w 18630"/>
                <a:gd name="connsiteY1" fmla="*/ 5314 h 18719"/>
                <a:gd name="connsiteX2" fmla="*/ 13363 w 18630"/>
                <a:gd name="connsiteY2" fmla="*/ 17855 h 18719"/>
                <a:gd name="connsiteX3" fmla="*/ 822 w 18630"/>
                <a:gd name="connsiteY3" fmla="*/ 13405 h 18719"/>
                <a:gd name="connsiteX4" fmla="*/ 5271 w 18630"/>
                <a:gd name="connsiteY4" fmla="*/ 864 h 18719"/>
                <a:gd name="connsiteX5" fmla="*/ 5271 w 18630"/>
                <a:gd name="connsiteY5" fmla="*/ 864 h 1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30" h="18719">
                  <a:moveTo>
                    <a:pt x="5271" y="864"/>
                  </a:moveTo>
                  <a:cubicBezTo>
                    <a:pt x="9721" y="-1251"/>
                    <a:pt x="15828" y="624"/>
                    <a:pt x="17812" y="5314"/>
                  </a:cubicBezTo>
                  <a:cubicBezTo>
                    <a:pt x="19797" y="10025"/>
                    <a:pt x="18117" y="15586"/>
                    <a:pt x="13363" y="17855"/>
                  </a:cubicBezTo>
                  <a:cubicBezTo>
                    <a:pt x="8913" y="19970"/>
                    <a:pt x="2807" y="18095"/>
                    <a:pt x="822" y="13405"/>
                  </a:cubicBezTo>
                  <a:cubicBezTo>
                    <a:pt x="-1163" y="8716"/>
                    <a:pt x="495" y="3133"/>
                    <a:pt x="5271" y="864"/>
                  </a:cubicBezTo>
                  <a:lnTo>
                    <a:pt x="5271" y="864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8316B2BF-9182-4147-9717-F4A1ACFFE191}"/>
                </a:ext>
              </a:extLst>
            </p:cNvPr>
            <p:cNvSpPr/>
            <p:nvPr/>
          </p:nvSpPr>
          <p:spPr>
            <a:xfrm>
              <a:off x="4767328" y="6491273"/>
              <a:ext cx="30492" cy="30641"/>
            </a:xfrm>
            <a:custGeom>
              <a:avLst/>
              <a:gdLst>
                <a:gd name="connsiteX0" fmla="*/ 8628 w 30492"/>
                <a:gd name="connsiteY0" fmla="*/ 1417 h 30641"/>
                <a:gd name="connsiteX1" fmla="*/ 29152 w 30492"/>
                <a:gd name="connsiteY1" fmla="*/ 8701 h 30641"/>
                <a:gd name="connsiteX2" fmla="*/ 21867 w 30492"/>
                <a:gd name="connsiteY2" fmla="*/ 29225 h 30641"/>
                <a:gd name="connsiteX3" fmla="*/ 1344 w 30492"/>
                <a:gd name="connsiteY3" fmla="*/ 21940 h 30641"/>
                <a:gd name="connsiteX4" fmla="*/ 8628 w 30492"/>
                <a:gd name="connsiteY4" fmla="*/ 1417 h 30641"/>
                <a:gd name="connsiteX5" fmla="*/ 8628 w 30492"/>
                <a:gd name="connsiteY5" fmla="*/ 1417 h 3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92" h="30641">
                  <a:moveTo>
                    <a:pt x="8628" y="1417"/>
                  </a:moveTo>
                  <a:cubicBezTo>
                    <a:pt x="15913" y="-2051"/>
                    <a:pt x="25924" y="1024"/>
                    <a:pt x="29152" y="8701"/>
                  </a:cubicBezTo>
                  <a:cubicBezTo>
                    <a:pt x="32402" y="16401"/>
                    <a:pt x="29654" y="25517"/>
                    <a:pt x="21867" y="29225"/>
                  </a:cubicBezTo>
                  <a:cubicBezTo>
                    <a:pt x="14582" y="32693"/>
                    <a:pt x="4572" y="29618"/>
                    <a:pt x="1344" y="21940"/>
                  </a:cubicBezTo>
                  <a:cubicBezTo>
                    <a:pt x="-1906" y="14263"/>
                    <a:pt x="821" y="5146"/>
                    <a:pt x="8628" y="1417"/>
                  </a:cubicBezTo>
                  <a:lnTo>
                    <a:pt x="8628" y="1417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305E2A7-EE11-4187-9DDC-230884E600CD}"/>
                </a:ext>
              </a:extLst>
            </p:cNvPr>
            <p:cNvSpPr/>
            <p:nvPr/>
          </p:nvSpPr>
          <p:spPr>
            <a:xfrm>
              <a:off x="4779967" y="6442782"/>
              <a:ext cx="16602" cy="17007"/>
            </a:xfrm>
            <a:custGeom>
              <a:avLst/>
              <a:gdLst>
                <a:gd name="connsiteX0" fmla="*/ 4670 w 16602"/>
                <a:gd name="connsiteY0" fmla="*/ 878 h 17007"/>
                <a:gd name="connsiteX1" fmla="*/ 11933 w 16602"/>
                <a:gd name="connsiteY1" fmla="*/ 16123 h 17007"/>
                <a:gd name="connsiteX2" fmla="*/ 4670 w 16602"/>
                <a:gd name="connsiteY2" fmla="*/ 878 h 17007"/>
                <a:gd name="connsiteX3" fmla="*/ 4670 w 16602"/>
                <a:gd name="connsiteY3" fmla="*/ 878 h 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02" h="17007">
                  <a:moveTo>
                    <a:pt x="4670" y="878"/>
                  </a:moveTo>
                  <a:cubicBezTo>
                    <a:pt x="14485" y="-3790"/>
                    <a:pt x="21769" y="11456"/>
                    <a:pt x="11933" y="16123"/>
                  </a:cubicBezTo>
                  <a:cubicBezTo>
                    <a:pt x="2118" y="20812"/>
                    <a:pt x="-5167" y="5545"/>
                    <a:pt x="4670" y="878"/>
                  </a:cubicBezTo>
                  <a:lnTo>
                    <a:pt x="4670" y="878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6EAE7A3F-76D6-434B-A09C-0AF1058A03DF}"/>
                </a:ext>
              </a:extLst>
            </p:cNvPr>
            <p:cNvSpPr/>
            <p:nvPr/>
          </p:nvSpPr>
          <p:spPr>
            <a:xfrm>
              <a:off x="4748788" y="6417869"/>
              <a:ext cx="11661" cy="11944"/>
            </a:xfrm>
            <a:custGeom>
              <a:avLst/>
              <a:gdLst>
                <a:gd name="connsiteX0" fmla="*/ 3286 w 11661"/>
                <a:gd name="connsiteY0" fmla="*/ 622 h 11944"/>
                <a:gd name="connsiteX1" fmla="*/ 8390 w 11661"/>
                <a:gd name="connsiteY1" fmla="*/ 11331 h 11944"/>
                <a:gd name="connsiteX2" fmla="*/ 3286 w 11661"/>
                <a:gd name="connsiteY2" fmla="*/ 622 h 11944"/>
                <a:gd name="connsiteX3" fmla="*/ 3286 w 11661"/>
                <a:gd name="connsiteY3" fmla="*/ 622 h 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1" h="11944">
                  <a:moveTo>
                    <a:pt x="3286" y="622"/>
                  </a:moveTo>
                  <a:cubicBezTo>
                    <a:pt x="10178" y="-2672"/>
                    <a:pt x="15282" y="8037"/>
                    <a:pt x="8390" y="11331"/>
                  </a:cubicBezTo>
                  <a:cubicBezTo>
                    <a:pt x="1476" y="14602"/>
                    <a:pt x="-3628" y="3893"/>
                    <a:pt x="3286" y="622"/>
                  </a:cubicBezTo>
                  <a:lnTo>
                    <a:pt x="3286" y="622"/>
                  </a:lnTo>
                  <a:close/>
                </a:path>
              </a:pathLst>
            </a:custGeom>
            <a:solidFill>
              <a:srgbClr val="58AD5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1C5D272-0C14-4CE9-ADDE-71FA82F21800}"/>
                </a:ext>
              </a:extLst>
            </p:cNvPr>
            <p:cNvSpPr/>
            <p:nvPr/>
          </p:nvSpPr>
          <p:spPr>
            <a:xfrm>
              <a:off x="4754479" y="6790412"/>
              <a:ext cx="29811" cy="30549"/>
            </a:xfrm>
            <a:custGeom>
              <a:avLst/>
              <a:gdLst>
                <a:gd name="connsiteX0" fmla="*/ 8391 w 29811"/>
                <a:gd name="connsiteY0" fmla="*/ 1582 h 30549"/>
                <a:gd name="connsiteX1" fmla="*/ 21434 w 29811"/>
                <a:gd name="connsiteY1" fmla="*/ 28976 h 30549"/>
                <a:gd name="connsiteX2" fmla="*/ 8391 w 29811"/>
                <a:gd name="connsiteY2" fmla="*/ 1582 h 30549"/>
                <a:gd name="connsiteX3" fmla="*/ 8391 w 29811"/>
                <a:gd name="connsiteY3" fmla="*/ 1582 h 3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11" h="30549">
                  <a:moveTo>
                    <a:pt x="8391" y="1582"/>
                  </a:moveTo>
                  <a:cubicBezTo>
                    <a:pt x="26014" y="-6815"/>
                    <a:pt x="39079" y="20557"/>
                    <a:pt x="21434" y="28976"/>
                  </a:cubicBezTo>
                  <a:cubicBezTo>
                    <a:pt x="3790" y="37351"/>
                    <a:pt x="-9275" y="9978"/>
                    <a:pt x="8391" y="1582"/>
                  </a:cubicBezTo>
                  <a:lnTo>
                    <a:pt x="8391" y="158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348548C9-DC30-4CF3-BB89-69CA4E89A607}"/>
                </a:ext>
              </a:extLst>
            </p:cNvPr>
            <p:cNvSpPr/>
            <p:nvPr/>
          </p:nvSpPr>
          <p:spPr>
            <a:xfrm>
              <a:off x="4730268" y="6767051"/>
              <a:ext cx="18361" cy="18825"/>
            </a:xfrm>
            <a:custGeom>
              <a:avLst/>
              <a:gdLst>
                <a:gd name="connsiteX0" fmla="*/ 5165 w 18361"/>
                <a:gd name="connsiteY0" fmla="*/ 972 h 18825"/>
                <a:gd name="connsiteX1" fmla="*/ 13191 w 18361"/>
                <a:gd name="connsiteY1" fmla="*/ 17853 h 18825"/>
                <a:gd name="connsiteX2" fmla="*/ 5165 w 18361"/>
                <a:gd name="connsiteY2" fmla="*/ 972 h 18825"/>
                <a:gd name="connsiteX3" fmla="*/ 5165 w 18361"/>
                <a:gd name="connsiteY3" fmla="*/ 972 h 1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1" h="18825">
                  <a:moveTo>
                    <a:pt x="5165" y="972"/>
                  </a:moveTo>
                  <a:cubicBezTo>
                    <a:pt x="16027" y="-4197"/>
                    <a:pt x="24075" y="12684"/>
                    <a:pt x="13191" y="17853"/>
                  </a:cubicBezTo>
                  <a:cubicBezTo>
                    <a:pt x="2352" y="23022"/>
                    <a:pt x="-5718" y="6141"/>
                    <a:pt x="5165" y="972"/>
                  </a:cubicBezTo>
                  <a:lnTo>
                    <a:pt x="5165" y="972"/>
                  </a:lnTo>
                  <a:close/>
                </a:path>
              </a:pathLst>
            </a:custGeom>
            <a:solidFill>
              <a:srgbClr val="61C06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566" name="Graphic 1943">
              <a:extLst>
                <a:ext uri="{FF2B5EF4-FFF2-40B4-BE49-F238E27FC236}">
                  <a16:creationId xmlns:a16="http://schemas.microsoft.com/office/drawing/2014/main" id="{1F238B21-F962-4564-89DD-E521200F5A3E}"/>
                </a:ext>
              </a:extLst>
            </p:cNvPr>
            <p:cNvGrpSpPr/>
            <p:nvPr/>
          </p:nvGrpSpPr>
          <p:grpSpPr>
            <a:xfrm>
              <a:off x="3719399" y="6082464"/>
              <a:ext cx="1001138" cy="1134505"/>
              <a:chOff x="3719399" y="6082464"/>
              <a:chExt cx="1001138" cy="1134505"/>
            </a:xfrm>
          </p:grpSpPr>
          <p:sp>
            <p:nvSpPr>
              <p:cNvPr id="1754" name="Freeform: Shape 1753">
                <a:extLst>
                  <a:ext uri="{FF2B5EF4-FFF2-40B4-BE49-F238E27FC236}">
                    <a16:creationId xmlns:a16="http://schemas.microsoft.com/office/drawing/2014/main" id="{881B917E-4B1F-4DE1-BD16-BC1B8F03F758}"/>
                  </a:ext>
                </a:extLst>
              </p:cNvPr>
              <p:cNvSpPr/>
              <p:nvPr/>
            </p:nvSpPr>
            <p:spPr>
              <a:xfrm>
                <a:off x="4703688" y="6748835"/>
                <a:ext cx="16849" cy="17264"/>
              </a:xfrm>
              <a:custGeom>
                <a:avLst/>
                <a:gdLst>
                  <a:gd name="connsiteX0" fmla="*/ 4744 w 16849"/>
                  <a:gd name="connsiteY0" fmla="*/ 890 h 17264"/>
                  <a:gd name="connsiteX1" fmla="*/ 12116 w 16849"/>
                  <a:gd name="connsiteY1" fmla="*/ 16375 h 17264"/>
                  <a:gd name="connsiteX2" fmla="*/ 4744 w 16849"/>
                  <a:gd name="connsiteY2" fmla="*/ 890 h 17264"/>
                  <a:gd name="connsiteX3" fmla="*/ 4744 w 16849"/>
                  <a:gd name="connsiteY3" fmla="*/ 890 h 1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49" h="17264">
                    <a:moveTo>
                      <a:pt x="4744" y="890"/>
                    </a:moveTo>
                    <a:cubicBezTo>
                      <a:pt x="14711" y="-3843"/>
                      <a:pt x="22083" y="11621"/>
                      <a:pt x="12116" y="16375"/>
                    </a:cubicBezTo>
                    <a:cubicBezTo>
                      <a:pt x="2148" y="21108"/>
                      <a:pt x="-5246" y="5623"/>
                      <a:pt x="4744" y="890"/>
                    </a:cubicBezTo>
                    <a:lnTo>
                      <a:pt x="4744" y="890"/>
                    </a:lnTo>
                    <a:close/>
                  </a:path>
                </a:pathLst>
              </a:custGeom>
              <a:solidFill>
                <a:srgbClr val="61C0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55" name="Freeform: Shape 1754">
                <a:extLst>
                  <a:ext uri="{FF2B5EF4-FFF2-40B4-BE49-F238E27FC236}">
                    <a16:creationId xmlns:a16="http://schemas.microsoft.com/office/drawing/2014/main" id="{67885B60-89C1-423B-A383-089B78AB94FC}"/>
                  </a:ext>
                </a:extLst>
              </p:cNvPr>
              <p:cNvSpPr/>
              <p:nvPr/>
            </p:nvSpPr>
            <p:spPr>
              <a:xfrm>
                <a:off x="3719399" y="6082464"/>
                <a:ext cx="443501" cy="1134505"/>
              </a:xfrm>
              <a:custGeom>
                <a:avLst/>
                <a:gdLst>
                  <a:gd name="connsiteX0" fmla="*/ 4665 w 443501"/>
                  <a:gd name="connsiteY0" fmla="*/ 661547 h 1134505"/>
                  <a:gd name="connsiteX1" fmla="*/ 18645 w 443501"/>
                  <a:gd name="connsiteY1" fmla="*/ 571295 h 1134505"/>
                  <a:gd name="connsiteX2" fmla="*/ 22767 w 443501"/>
                  <a:gd name="connsiteY2" fmla="*/ 477991 h 1134505"/>
                  <a:gd name="connsiteX3" fmla="*/ 8503 w 443501"/>
                  <a:gd name="connsiteY3" fmla="*/ 350749 h 1134505"/>
                  <a:gd name="connsiteX4" fmla="*/ 12516 w 443501"/>
                  <a:gd name="connsiteY4" fmla="*/ 349789 h 1134505"/>
                  <a:gd name="connsiteX5" fmla="*/ 32822 w 443501"/>
                  <a:gd name="connsiteY5" fmla="*/ 474392 h 1134505"/>
                  <a:gd name="connsiteX6" fmla="*/ 33214 w 443501"/>
                  <a:gd name="connsiteY6" fmla="*/ 513912 h 1134505"/>
                  <a:gd name="connsiteX7" fmla="*/ 65145 w 443501"/>
                  <a:gd name="connsiteY7" fmla="*/ 428917 h 1134505"/>
                  <a:gd name="connsiteX8" fmla="*/ 125974 w 443501"/>
                  <a:gd name="connsiteY8" fmla="*/ 324642 h 1134505"/>
                  <a:gd name="connsiteX9" fmla="*/ 148025 w 443501"/>
                  <a:gd name="connsiteY9" fmla="*/ 257051 h 1134505"/>
                  <a:gd name="connsiteX10" fmla="*/ 174851 w 443501"/>
                  <a:gd name="connsiteY10" fmla="*/ 179210 h 1134505"/>
                  <a:gd name="connsiteX11" fmla="*/ 181896 w 443501"/>
                  <a:gd name="connsiteY11" fmla="*/ 181282 h 1134505"/>
                  <a:gd name="connsiteX12" fmla="*/ 159693 w 443501"/>
                  <a:gd name="connsiteY12" fmla="*/ 264925 h 1134505"/>
                  <a:gd name="connsiteX13" fmla="*/ 151318 w 443501"/>
                  <a:gd name="connsiteY13" fmla="*/ 290160 h 1134505"/>
                  <a:gd name="connsiteX14" fmla="*/ 207327 w 443501"/>
                  <a:gd name="connsiteY14" fmla="*/ 222482 h 1134505"/>
                  <a:gd name="connsiteX15" fmla="*/ 436554 w 443501"/>
                  <a:gd name="connsiteY15" fmla="*/ 605 h 1134505"/>
                  <a:gd name="connsiteX16" fmla="*/ 440196 w 443501"/>
                  <a:gd name="connsiteY16" fmla="*/ 4378 h 1134505"/>
                  <a:gd name="connsiteX17" fmla="*/ 345604 w 443501"/>
                  <a:gd name="connsiteY17" fmla="*/ 99319 h 1134505"/>
                  <a:gd name="connsiteX18" fmla="*/ 367916 w 443501"/>
                  <a:gd name="connsiteY18" fmla="*/ 92514 h 1134505"/>
                  <a:gd name="connsiteX19" fmla="*/ 442508 w 443501"/>
                  <a:gd name="connsiteY19" fmla="*/ 75022 h 1134505"/>
                  <a:gd name="connsiteX20" fmla="*/ 442726 w 443501"/>
                  <a:gd name="connsiteY20" fmla="*/ 77138 h 1134505"/>
                  <a:gd name="connsiteX21" fmla="*/ 381919 w 443501"/>
                  <a:gd name="connsiteY21" fmla="*/ 96483 h 1134505"/>
                  <a:gd name="connsiteX22" fmla="*/ 331362 w 443501"/>
                  <a:gd name="connsiteY22" fmla="*/ 113496 h 1134505"/>
                  <a:gd name="connsiteX23" fmla="*/ 100412 w 443501"/>
                  <a:gd name="connsiteY23" fmla="*/ 394108 h 1134505"/>
                  <a:gd name="connsiteX24" fmla="*/ 64905 w 443501"/>
                  <a:gd name="connsiteY24" fmla="*/ 468721 h 1134505"/>
                  <a:gd name="connsiteX25" fmla="*/ 121547 w 443501"/>
                  <a:gd name="connsiteY25" fmla="*/ 423203 h 1134505"/>
                  <a:gd name="connsiteX26" fmla="*/ 245931 w 443501"/>
                  <a:gd name="connsiteY26" fmla="*/ 373824 h 1134505"/>
                  <a:gd name="connsiteX27" fmla="*/ 246695 w 443501"/>
                  <a:gd name="connsiteY27" fmla="*/ 375809 h 1134505"/>
                  <a:gd name="connsiteX28" fmla="*/ 133673 w 443501"/>
                  <a:gd name="connsiteY28" fmla="*/ 429528 h 1134505"/>
                  <a:gd name="connsiteX29" fmla="*/ 54262 w 443501"/>
                  <a:gd name="connsiteY29" fmla="*/ 497380 h 1134505"/>
                  <a:gd name="connsiteX30" fmla="*/ 13934 w 443501"/>
                  <a:gd name="connsiteY30" fmla="*/ 722158 h 1134505"/>
                  <a:gd name="connsiteX31" fmla="*/ 30772 w 443501"/>
                  <a:gd name="connsiteY31" fmla="*/ 669049 h 1134505"/>
                  <a:gd name="connsiteX32" fmla="*/ 93084 w 443501"/>
                  <a:gd name="connsiteY32" fmla="*/ 568198 h 1134505"/>
                  <a:gd name="connsiteX33" fmla="*/ 95767 w 443501"/>
                  <a:gd name="connsiteY33" fmla="*/ 570379 h 1134505"/>
                  <a:gd name="connsiteX34" fmla="*/ 70096 w 443501"/>
                  <a:gd name="connsiteY34" fmla="*/ 614872 h 1134505"/>
                  <a:gd name="connsiteX35" fmla="*/ 40325 w 443501"/>
                  <a:gd name="connsiteY35" fmla="*/ 675658 h 1134505"/>
                  <a:gd name="connsiteX36" fmla="*/ 22287 w 443501"/>
                  <a:gd name="connsiteY36" fmla="*/ 873238 h 1134505"/>
                  <a:gd name="connsiteX37" fmla="*/ 103706 w 443501"/>
                  <a:gd name="connsiteY37" fmla="*/ 1129052 h 1134505"/>
                  <a:gd name="connsiteX38" fmla="*/ 97119 w 443501"/>
                  <a:gd name="connsiteY38" fmla="*/ 1132629 h 1134505"/>
                  <a:gd name="connsiteX39" fmla="*/ 4665 w 443501"/>
                  <a:gd name="connsiteY39" fmla="*/ 661547 h 1134505"/>
                  <a:gd name="connsiteX40" fmla="*/ 4665 w 443501"/>
                  <a:gd name="connsiteY40" fmla="*/ 661547 h 113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3501" h="1134505">
                    <a:moveTo>
                      <a:pt x="4665" y="661547"/>
                    </a:moveTo>
                    <a:cubicBezTo>
                      <a:pt x="7740" y="631274"/>
                      <a:pt x="12320" y="601088"/>
                      <a:pt x="18645" y="571295"/>
                    </a:cubicBezTo>
                    <a:cubicBezTo>
                      <a:pt x="21372" y="540281"/>
                      <a:pt x="23553" y="509354"/>
                      <a:pt x="22767" y="477991"/>
                    </a:cubicBezTo>
                    <a:cubicBezTo>
                      <a:pt x="21699" y="434871"/>
                      <a:pt x="12298" y="393432"/>
                      <a:pt x="8503" y="350749"/>
                    </a:cubicBezTo>
                    <a:cubicBezTo>
                      <a:pt x="8329" y="348677"/>
                      <a:pt x="11753" y="347848"/>
                      <a:pt x="12516" y="349789"/>
                    </a:cubicBezTo>
                    <a:cubicBezTo>
                      <a:pt x="27784" y="388350"/>
                      <a:pt x="31077" y="433236"/>
                      <a:pt x="32822" y="474392"/>
                    </a:cubicBezTo>
                    <a:cubicBezTo>
                      <a:pt x="33367" y="487478"/>
                      <a:pt x="33498" y="500673"/>
                      <a:pt x="33214" y="513912"/>
                    </a:cubicBezTo>
                    <a:cubicBezTo>
                      <a:pt x="41873" y="484904"/>
                      <a:pt x="52430" y="456442"/>
                      <a:pt x="65145" y="428917"/>
                    </a:cubicBezTo>
                    <a:cubicBezTo>
                      <a:pt x="82091" y="392210"/>
                      <a:pt x="102855" y="357641"/>
                      <a:pt x="125974" y="324642"/>
                    </a:cubicBezTo>
                    <a:cubicBezTo>
                      <a:pt x="132539" y="301893"/>
                      <a:pt x="140696" y="279472"/>
                      <a:pt x="148025" y="257051"/>
                    </a:cubicBezTo>
                    <a:cubicBezTo>
                      <a:pt x="156443" y="231228"/>
                      <a:pt x="162463" y="203463"/>
                      <a:pt x="174851" y="179210"/>
                    </a:cubicBezTo>
                    <a:cubicBezTo>
                      <a:pt x="176574" y="175830"/>
                      <a:pt x="182201" y="177574"/>
                      <a:pt x="181896" y="181282"/>
                    </a:cubicBezTo>
                    <a:cubicBezTo>
                      <a:pt x="179541" y="209701"/>
                      <a:pt x="168439" y="237945"/>
                      <a:pt x="159693" y="264925"/>
                    </a:cubicBezTo>
                    <a:cubicBezTo>
                      <a:pt x="156967" y="273322"/>
                      <a:pt x="154197" y="281762"/>
                      <a:pt x="151318" y="290160"/>
                    </a:cubicBezTo>
                    <a:cubicBezTo>
                      <a:pt x="169202" y="266932"/>
                      <a:pt x="188046" y="244445"/>
                      <a:pt x="207327" y="222482"/>
                    </a:cubicBezTo>
                    <a:cubicBezTo>
                      <a:pt x="276945" y="143288"/>
                      <a:pt x="351668" y="63659"/>
                      <a:pt x="436554" y="605"/>
                    </a:cubicBezTo>
                    <a:cubicBezTo>
                      <a:pt x="439193" y="-1358"/>
                      <a:pt x="442595" y="1870"/>
                      <a:pt x="440196" y="4378"/>
                    </a:cubicBezTo>
                    <a:cubicBezTo>
                      <a:pt x="409356" y="36374"/>
                      <a:pt x="377448" y="67759"/>
                      <a:pt x="345604" y="99319"/>
                    </a:cubicBezTo>
                    <a:cubicBezTo>
                      <a:pt x="353085" y="96941"/>
                      <a:pt x="360654" y="94848"/>
                      <a:pt x="367916" y="92514"/>
                    </a:cubicBezTo>
                    <a:cubicBezTo>
                      <a:pt x="392214" y="84728"/>
                      <a:pt x="417012" y="77246"/>
                      <a:pt x="442508" y="75022"/>
                    </a:cubicBezTo>
                    <a:cubicBezTo>
                      <a:pt x="443817" y="74913"/>
                      <a:pt x="443773" y="76767"/>
                      <a:pt x="442726" y="77138"/>
                    </a:cubicBezTo>
                    <a:cubicBezTo>
                      <a:pt x="422661" y="84160"/>
                      <a:pt x="402115" y="89831"/>
                      <a:pt x="381919" y="96483"/>
                    </a:cubicBezTo>
                    <a:cubicBezTo>
                      <a:pt x="366302" y="101631"/>
                      <a:pt x="347284" y="105883"/>
                      <a:pt x="331362" y="113496"/>
                    </a:cubicBezTo>
                    <a:cubicBezTo>
                      <a:pt x="244993" y="199406"/>
                      <a:pt x="160347" y="287564"/>
                      <a:pt x="100412" y="394108"/>
                    </a:cubicBezTo>
                    <a:cubicBezTo>
                      <a:pt x="86912" y="418099"/>
                      <a:pt x="75134" y="443050"/>
                      <a:pt x="64905" y="468721"/>
                    </a:cubicBezTo>
                    <a:cubicBezTo>
                      <a:pt x="81132" y="450684"/>
                      <a:pt x="101045" y="435744"/>
                      <a:pt x="121547" y="423203"/>
                    </a:cubicBezTo>
                    <a:cubicBezTo>
                      <a:pt x="157534" y="401196"/>
                      <a:pt x="203619" y="378840"/>
                      <a:pt x="245931" y="373824"/>
                    </a:cubicBezTo>
                    <a:cubicBezTo>
                      <a:pt x="247131" y="373693"/>
                      <a:pt x="247742" y="375133"/>
                      <a:pt x="246695" y="375809"/>
                    </a:cubicBezTo>
                    <a:cubicBezTo>
                      <a:pt x="212038" y="398361"/>
                      <a:pt x="169660" y="408633"/>
                      <a:pt x="133673" y="429528"/>
                    </a:cubicBezTo>
                    <a:cubicBezTo>
                      <a:pt x="102331" y="447718"/>
                      <a:pt x="77271" y="470291"/>
                      <a:pt x="54262" y="497380"/>
                    </a:cubicBezTo>
                    <a:cubicBezTo>
                      <a:pt x="29398" y="569180"/>
                      <a:pt x="16464" y="645734"/>
                      <a:pt x="13934" y="722158"/>
                    </a:cubicBezTo>
                    <a:cubicBezTo>
                      <a:pt x="18253" y="704055"/>
                      <a:pt x="23880" y="686280"/>
                      <a:pt x="30772" y="669049"/>
                    </a:cubicBezTo>
                    <a:cubicBezTo>
                      <a:pt x="43880" y="636247"/>
                      <a:pt x="62441" y="588155"/>
                      <a:pt x="93084" y="568198"/>
                    </a:cubicBezTo>
                    <a:cubicBezTo>
                      <a:pt x="94458" y="567304"/>
                      <a:pt x="96247" y="568896"/>
                      <a:pt x="95767" y="570379"/>
                    </a:cubicBezTo>
                    <a:cubicBezTo>
                      <a:pt x="90598" y="586454"/>
                      <a:pt x="78602" y="600347"/>
                      <a:pt x="70096" y="614872"/>
                    </a:cubicBezTo>
                    <a:cubicBezTo>
                      <a:pt x="58667" y="634393"/>
                      <a:pt x="48569" y="654567"/>
                      <a:pt x="40325" y="675658"/>
                    </a:cubicBezTo>
                    <a:cubicBezTo>
                      <a:pt x="10554" y="751863"/>
                      <a:pt x="10706" y="793717"/>
                      <a:pt x="22287" y="873238"/>
                    </a:cubicBezTo>
                    <a:cubicBezTo>
                      <a:pt x="35439" y="963598"/>
                      <a:pt x="64861" y="1046827"/>
                      <a:pt x="103706" y="1129052"/>
                    </a:cubicBezTo>
                    <a:cubicBezTo>
                      <a:pt x="105756" y="1133414"/>
                      <a:pt x="99649" y="1136751"/>
                      <a:pt x="97119" y="1132629"/>
                    </a:cubicBezTo>
                    <a:cubicBezTo>
                      <a:pt x="12974" y="995180"/>
                      <a:pt x="-11453" y="819650"/>
                      <a:pt x="4665" y="661547"/>
                    </a:cubicBezTo>
                    <a:lnTo>
                      <a:pt x="4665" y="661547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B96A6DAA-155F-4AD1-AFBA-8C4C72EDD072}"/>
                </a:ext>
              </a:extLst>
            </p:cNvPr>
            <p:cNvSpPr/>
            <p:nvPr/>
          </p:nvSpPr>
          <p:spPr>
            <a:xfrm>
              <a:off x="3923471" y="6173465"/>
              <a:ext cx="130516" cy="101560"/>
            </a:xfrm>
            <a:custGeom>
              <a:avLst/>
              <a:gdLst>
                <a:gd name="connsiteX0" fmla="*/ 21968 w 130516"/>
                <a:gd name="connsiteY0" fmla="*/ 88405 h 101560"/>
                <a:gd name="connsiteX1" fmla="*/ 7224 w 130516"/>
                <a:gd name="connsiteY1" fmla="*/ 20945 h 101560"/>
                <a:gd name="connsiteX2" fmla="*/ 53397 w 130516"/>
                <a:gd name="connsiteY2" fmla="*/ 1818 h 101560"/>
                <a:gd name="connsiteX3" fmla="*/ 126243 w 130516"/>
                <a:gd name="connsiteY3" fmla="*/ 35907 h 101560"/>
                <a:gd name="connsiteX4" fmla="*/ 21968 w 130516"/>
                <a:gd name="connsiteY4" fmla="*/ 88405 h 101560"/>
                <a:gd name="connsiteX5" fmla="*/ 21968 w 130516"/>
                <a:gd name="connsiteY5" fmla="*/ 88405 h 10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16" h="101560">
                  <a:moveTo>
                    <a:pt x="21968" y="88405"/>
                  </a:moveTo>
                  <a:cubicBezTo>
                    <a:pt x="2841" y="72854"/>
                    <a:pt x="-8065" y="42865"/>
                    <a:pt x="7224" y="20945"/>
                  </a:cubicBezTo>
                  <a:cubicBezTo>
                    <a:pt x="17671" y="5962"/>
                    <a:pt x="35665" y="1185"/>
                    <a:pt x="53397" y="1818"/>
                  </a:cubicBezTo>
                  <a:cubicBezTo>
                    <a:pt x="82252" y="-4267"/>
                    <a:pt x="112917" y="4391"/>
                    <a:pt x="126243" y="35907"/>
                  </a:cubicBezTo>
                  <a:cubicBezTo>
                    <a:pt x="151391" y="95428"/>
                    <a:pt x="58915" y="118438"/>
                    <a:pt x="21968" y="88405"/>
                  </a:cubicBezTo>
                  <a:lnTo>
                    <a:pt x="21968" y="8840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F6082EA4-93AC-4E35-8517-3CD9C69FCBB6}"/>
                </a:ext>
              </a:extLst>
            </p:cNvPr>
            <p:cNvSpPr/>
            <p:nvPr/>
          </p:nvSpPr>
          <p:spPr>
            <a:xfrm>
              <a:off x="3808341" y="6197864"/>
              <a:ext cx="127260" cy="114777"/>
            </a:xfrm>
            <a:custGeom>
              <a:avLst/>
              <a:gdLst>
                <a:gd name="connsiteX0" fmla="*/ 52256 w 127260"/>
                <a:gd name="connsiteY0" fmla="*/ 4769 h 114777"/>
                <a:gd name="connsiteX1" fmla="*/ 116139 w 127260"/>
                <a:gd name="connsiteY1" fmla="*/ 26056 h 114777"/>
                <a:gd name="connsiteX2" fmla="*/ 117033 w 127260"/>
                <a:gd name="connsiteY2" fmla="*/ 26754 h 114777"/>
                <a:gd name="connsiteX3" fmla="*/ 61111 w 127260"/>
                <a:gd name="connsiteY3" fmla="*/ 114083 h 114777"/>
                <a:gd name="connsiteX4" fmla="*/ 52256 w 127260"/>
                <a:gd name="connsiteY4" fmla="*/ 4769 h 114777"/>
                <a:gd name="connsiteX5" fmla="*/ 52256 w 127260"/>
                <a:gd name="connsiteY5" fmla="*/ 4769 h 11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60" h="114777">
                  <a:moveTo>
                    <a:pt x="52256" y="4769"/>
                  </a:moveTo>
                  <a:cubicBezTo>
                    <a:pt x="80719" y="-6703"/>
                    <a:pt x="113565" y="3351"/>
                    <a:pt x="116139" y="26056"/>
                  </a:cubicBezTo>
                  <a:cubicBezTo>
                    <a:pt x="116487" y="26230"/>
                    <a:pt x="116793" y="26449"/>
                    <a:pt x="117033" y="26754"/>
                  </a:cubicBezTo>
                  <a:cubicBezTo>
                    <a:pt x="147131" y="60887"/>
                    <a:pt x="105473" y="108717"/>
                    <a:pt x="61111" y="114083"/>
                  </a:cubicBezTo>
                  <a:cubicBezTo>
                    <a:pt x="-17057" y="123526"/>
                    <a:pt x="-20482" y="34104"/>
                    <a:pt x="52256" y="4769"/>
                  </a:cubicBezTo>
                  <a:lnTo>
                    <a:pt x="52256" y="47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E4773ED6-EB36-47C0-AEFD-665DE58FF5D5}"/>
                </a:ext>
              </a:extLst>
            </p:cNvPr>
            <p:cNvSpPr/>
            <p:nvPr/>
          </p:nvSpPr>
          <p:spPr>
            <a:xfrm>
              <a:off x="3888940" y="6083868"/>
              <a:ext cx="116653" cy="130791"/>
            </a:xfrm>
            <a:custGeom>
              <a:avLst/>
              <a:gdLst>
                <a:gd name="connsiteX0" fmla="*/ 67929 w 116653"/>
                <a:gd name="connsiteY0" fmla="*/ 204 h 130791"/>
                <a:gd name="connsiteX1" fmla="*/ 88692 w 116653"/>
                <a:gd name="connsiteY1" fmla="*/ 120117 h 130791"/>
                <a:gd name="connsiteX2" fmla="*/ 22432 w 116653"/>
                <a:gd name="connsiteY2" fmla="*/ 108339 h 130791"/>
                <a:gd name="connsiteX3" fmla="*/ 21101 w 116653"/>
                <a:gd name="connsiteY3" fmla="*/ 107816 h 130791"/>
                <a:gd name="connsiteX4" fmla="*/ 67929 w 116653"/>
                <a:gd name="connsiteY4" fmla="*/ 204 h 130791"/>
                <a:gd name="connsiteX5" fmla="*/ 67929 w 116653"/>
                <a:gd name="connsiteY5" fmla="*/ 204 h 13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53" h="130791">
                  <a:moveTo>
                    <a:pt x="67929" y="204"/>
                  </a:moveTo>
                  <a:cubicBezTo>
                    <a:pt x="129499" y="6245"/>
                    <a:pt x="128409" y="88579"/>
                    <a:pt x="88692" y="120117"/>
                  </a:cubicBezTo>
                  <a:cubicBezTo>
                    <a:pt x="65159" y="138809"/>
                    <a:pt x="38026" y="131742"/>
                    <a:pt x="22432" y="108339"/>
                  </a:cubicBezTo>
                  <a:cubicBezTo>
                    <a:pt x="21974" y="108230"/>
                    <a:pt x="21516" y="108078"/>
                    <a:pt x="21101" y="107816"/>
                  </a:cubicBezTo>
                  <a:cubicBezTo>
                    <a:pt x="-28539" y="78219"/>
                    <a:pt x="18593" y="-4638"/>
                    <a:pt x="67929" y="204"/>
                  </a:cubicBezTo>
                  <a:lnTo>
                    <a:pt x="67929" y="20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64CB6D4-61EC-440D-B6F3-5D08226FDCA9}"/>
                </a:ext>
              </a:extLst>
            </p:cNvPr>
            <p:cNvSpPr/>
            <p:nvPr/>
          </p:nvSpPr>
          <p:spPr>
            <a:xfrm>
              <a:off x="3809272" y="6123545"/>
              <a:ext cx="125122" cy="118554"/>
            </a:xfrm>
            <a:custGeom>
              <a:avLst/>
              <a:gdLst>
                <a:gd name="connsiteX0" fmla="*/ 108031 w 125122"/>
                <a:gd name="connsiteY0" fmla="*/ 28619 h 118554"/>
                <a:gd name="connsiteX1" fmla="*/ 111172 w 125122"/>
                <a:gd name="connsiteY1" fmla="*/ 95882 h 118554"/>
                <a:gd name="connsiteX2" fmla="*/ 110845 w 125122"/>
                <a:gd name="connsiteY2" fmla="*/ 96973 h 118554"/>
                <a:gd name="connsiteX3" fmla="*/ 9252 w 125122"/>
                <a:gd name="connsiteY3" fmla="*/ 76232 h 118554"/>
                <a:gd name="connsiteX4" fmla="*/ 108031 w 125122"/>
                <a:gd name="connsiteY4" fmla="*/ 28619 h 118554"/>
                <a:gd name="connsiteX5" fmla="*/ 108031 w 125122"/>
                <a:gd name="connsiteY5" fmla="*/ 28619 h 11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122" h="118554">
                  <a:moveTo>
                    <a:pt x="108031" y="28619"/>
                  </a:moveTo>
                  <a:cubicBezTo>
                    <a:pt x="128991" y="51040"/>
                    <a:pt x="131412" y="85305"/>
                    <a:pt x="111172" y="95882"/>
                  </a:cubicBezTo>
                  <a:cubicBezTo>
                    <a:pt x="111128" y="96253"/>
                    <a:pt x="111042" y="96624"/>
                    <a:pt x="110845" y="96973"/>
                  </a:cubicBezTo>
                  <a:cubicBezTo>
                    <a:pt x="89820" y="137344"/>
                    <a:pt x="30212" y="115686"/>
                    <a:pt x="9252" y="76232"/>
                  </a:cubicBezTo>
                  <a:cubicBezTo>
                    <a:pt x="-27716" y="6678"/>
                    <a:pt x="54487" y="-28677"/>
                    <a:pt x="108031" y="28619"/>
                  </a:cubicBezTo>
                  <a:lnTo>
                    <a:pt x="108031" y="2861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23D51FE-54EA-4B9D-AA5A-20BCD20ECE52}"/>
                </a:ext>
              </a:extLst>
            </p:cNvPr>
            <p:cNvSpPr/>
            <p:nvPr/>
          </p:nvSpPr>
          <p:spPr>
            <a:xfrm>
              <a:off x="3893637" y="6233863"/>
              <a:ext cx="87866" cy="108443"/>
            </a:xfrm>
            <a:custGeom>
              <a:avLst/>
              <a:gdLst>
                <a:gd name="connsiteX0" fmla="*/ 2467 w 87866"/>
                <a:gd name="connsiteY0" fmla="*/ 31126 h 108443"/>
                <a:gd name="connsiteX1" fmla="*/ 51039 w 87866"/>
                <a:gd name="connsiteY1" fmla="*/ 1224 h 108443"/>
                <a:gd name="connsiteX2" fmla="*/ 78563 w 87866"/>
                <a:gd name="connsiteY2" fmla="*/ 31998 h 108443"/>
                <a:gd name="connsiteX3" fmla="*/ 71868 w 87866"/>
                <a:gd name="connsiteY3" fmla="*/ 98084 h 108443"/>
                <a:gd name="connsiteX4" fmla="*/ 2467 w 87866"/>
                <a:gd name="connsiteY4" fmla="*/ 31126 h 108443"/>
                <a:gd name="connsiteX5" fmla="*/ 2467 w 87866"/>
                <a:gd name="connsiteY5" fmla="*/ 31126 h 10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866" h="108443">
                  <a:moveTo>
                    <a:pt x="2467" y="31126"/>
                  </a:moveTo>
                  <a:cubicBezTo>
                    <a:pt x="9359" y="11976"/>
                    <a:pt x="29774" y="-4730"/>
                    <a:pt x="51039" y="1224"/>
                  </a:cubicBezTo>
                  <a:cubicBezTo>
                    <a:pt x="65564" y="5280"/>
                    <a:pt x="74201" y="17996"/>
                    <a:pt x="78563" y="31998"/>
                  </a:cubicBezTo>
                  <a:cubicBezTo>
                    <a:pt x="91170" y="52827"/>
                    <a:pt x="92806" y="79109"/>
                    <a:pt x="71868" y="98084"/>
                  </a:cubicBezTo>
                  <a:cubicBezTo>
                    <a:pt x="32304" y="133940"/>
                    <a:pt x="-10859" y="68138"/>
                    <a:pt x="2467" y="31126"/>
                  </a:cubicBezTo>
                  <a:lnTo>
                    <a:pt x="2467" y="3112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925B86B-05F6-42A8-BABC-758A8E89B50A}"/>
                </a:ext>
              </a:extLst>
            </p:cNvPr>
            <p:cNvSpPr/>
            <p:nvPr/>
          </p:nvSpPr>
          <p:spPr>
            <a:xfrm>
              <a:off x="3853253" y="6127080"/>
              <a:ext cx="157857" cy="166091"/>
            </a:xfrm>
            <a:custGeom>
              <a:avLst/>
              <a:gdLst>
                <a:gd name="connsiteX0" fmla="*/ 57486 w 157857"/>
                <a:gd name="connsiteY0" fmla="*/ 140657 h 166091"/>
                <a:gd name="connsiteX1" fmla="*/ 39275 w 157857"/>
                <a:gd name="connsiteY1" fmla="*/ 146568 h 166091"/>
                <a:gd name="connsiteX2" fmla="*/ 15981 w 157857"/>
                <a:gd name="connsiteY2" fmla="*/ 86938 h 166091"/>
                <a:gd name="connsiteX3" fmla="*/ 6516 w 157857"/>
                <a:gd name="connsiteY3" fmla="*/ 74485 h 166091"/>
                <a:gd name="connsiteX4" fmla="*/ 54324 w 157857"/>
                <a:gd name="connsiteY4" fmla="*/ 31605 h 166091"/>
                <a:gd name="connsiteX5" fmla="*/ 95437 w 157857"/>
                <a:gd name="connsiteY5" fmla="*/ 133 h 166091"/>
                <a:gd name="connsiteX6" fmla="*/ 122808 w 157857"/>
                <a:gd name="connsiteY6" fmla="*/ 57712 h 166091"/>
                <a:gd name="connsiteX7" fmla="*/ 155109 w 157857"/>
                <a:gd name="connsiteY7" fmla="*/ 80657 h 166091"/>
                <a:gd name="connsiteX8" fmla="*/ 108064 w 157857"/>
                <a:gd name="connsiteY8" fmla="*/ 122336 h 166091"/>
                <a:gd name="connsiteX9" fmla="*/ 100976 w 157857"/>
                <a:gd name="connsiteY9" fmla="*/ 159436 h 166091"/>
                <a:gd name="connsiteX10" fmla="*/ 57486 w 157857"/>
                <a:gd name="connsiteY10" fmla="*/ 140657 h 166091"/>
                <a:gd name="connsiteX11" fmla="*/ 57486 w 157857"/>
                <a:gd name="connsiteY11" fmla="*/ 140657 h 166091"/>
                <a:gd name="connsiteX12" fmla="*/ 73669 w 157857"/>
                <a:gd name="connsiteY12" fmla="*/ 86131 h 166091"/>
                <a:gd name="connsiteX13" fmla="*/ 73997 w 157857"/>
                <a:gd name="connsiteY13" fmla="*/ 87004 h 166091"/>
                <a:gd name="connsiteX14" fmla="*/ 73975 w 157857"/>
                <a:gd name="connsiteY14" fmla="*/ 85891 h 166091"/>
                <a:gd name="connsiteX15" fmla="*/ 73669 w 157857"/>
                <a:gd name="connsiteY15" fmla="*/ 86131 h 166091"/>
                <a:gd name="connsiteX16" fmla="*/ 73669 w 157857"/>
                <a:gd name="connsiteY16" fmla="*/ 86131 h 16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857" h="166091">
                  <a:moveTo>
                    <a:pt x="57486" y="140657"/>
                  </a:moveTo>
                  <a:cubicBezTo>
                    <a:pt x="51816" y="143711"/>
                    <a:pt x="45578" y="145804"/>
                    <a:pt x="39275" y="146568"/>
                  </a:cubicBezTo>
                  <a:cubicBezTo>
                    <a:pt x="-3517" y="151737"/>
                    <a:pt x="-11434" y="110843"/>
                    <a:pt x="15981" y="86938"/>
                  </a:cubicBezTo>
                  <a:cubicBezTo>
                    <a:pt x="12208" y="83274"/>
                    <a:pt x="8958" y="79065"/>
                    <a:pt x="6516" y="74485"/>
                  </a:cubicBezTo>
                  <a:cubicBezTo>
                    <a:pt x="-13834" y="36207"/>
                    <a:pt x="22001" y="14048"/>
                    <a:pt x="54324" y="31605"/>
                  </a:cubicBezTo>
                  <a:cubicBezTo>
                    <a:pt x="60627" y="14070"/>
                    <a:pt x="77814" y="-1612"/>
                    <a:pt x="95437" y="133"/>
                  </a:cubicBezTo>
                  <a:cubicBezTo>
                    <a:pt x="125339" y="3056"/>
                    <a:pt x="132252" y="34026"/>
                    <a:pt x="122808" y="57712"/>
                  </a:cubicBezTo>
                  <a:cubicBezTo>
                    <a:pt x="136352" y="58738"/>
                    <a:pt x="148763" y="65673"/>
                    <a:pt x="155109" y="80657"/>
                  </a:cubicBezTo>
                  <a:cubicBezTo>
                    <a:pt x="167672" y="110384"/>
                    <a:pt x="134586" y="125935"/>
                    <a:pt x="108064" y="122336"/>
                  </a:cubicBezTo>
                  <a:cubicBezTo>
                    <a:pt x="113408" y="134659"/>
                    <a:pt x="112688" y="148814"/>
                    <a:pt x="100976" y="159436"/>
                  </a:cubicBezTo>
                  <a:cubicBezTo>
                    <a:pt x="83244" y="175532"/>
                    <a:pt x="64357" y="159741"/>
                    <a:pt x="57486" y="140657"/>
                  </a:cubicBezTo>
                  <a:lnTo>
                    <a:pt x="57486" y="140657"/>
                  </a:lnTo>
                  <a:close/>
                  <a:moveTo>
                    <a:pt x="73669" y="86131"/>
                  </a:moveTo>
                  <a:lnTo>
                    <a:pt x="73997" y="87004"/>
                  </a:lnTo>
                  <a:lnTo>
                    <a:pt x="73975" y="85891"/>
                  </a:lnTo>
                  <a:lnTo>
                    <a:pt x="73669" y="86131"/>
                  </a:lnTo>
                  <a:lnTo>
                    <a:pt x="73669" y="8613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5995A077-7410-420B-807F-F27323455D3B}"/>
                </a:ext>
              </a:extLst>
            </p:cNvPr>
            <p:cNvSpPr/>
            <p:nvPr/>
          </p:nvSpPr>
          <p:spPr>
            <a:xfrm>
              <a:off x="4041349" y="6064496"/>
              <a:ext cx="73116" cy="89390"/>
            </a:xfrm>
            <a:custGeom>
              <a:avLst/>
              <a:gdLst>
                <a:gd name="connsiteX0" fmla="*/ 644 w 73116"/>
                <a:gd name="connsiteY0" fmla="*/ 50350 h 89390"/>
                <a:gd name="connsiteX1" fmla="*/ 22433 w 73116"/>
                <a:gd name="connsiteY1" fmla="*/ 4352 h 89390"/>
                <a:gd name="connsiteX2" fmla="*/ 47646 w 73116"/>
                <a:gd name="connsiteY2" fmla="*/ 906 h 89390"/>
                <a:gd name="connsiteX3" fmla="*/ 60885 w 73116"/>
                <a:gd name="connsiteY3" fmla="*/ 6904 h 89390"/>
                <a:gd name="connsiteX4" fmla="*/ 68671 w 73116"/>
                <a:gd name="connsiteY4" fmla="*/ 17700 h 89390"/>
                <a:gd name="connsiteX5" fmla="*/ 72859 w 73116"/>
                <a:gd name="connsiteY5" fmla="*/ 42237 h 89390"/>
                <a:gd name="connsiteX6" fmla="*/ 27711 w 73116"/>
                <a:gd name="connsiteY6" fmla="*/ 88540 h 89390"/>
                <a:gd name="connsiteX7" fmla="*/ 644 w 73116"/>
                <a:gd name="connsiteY7" fmla="*/ 50350 h 89390"/>
                <a:gd name="connsiteX8" fmla="*/ 644 w 73116"/>
                <a:gd name="connsiteY8" fmla="*/ 50350 h 8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16" h="89390">
                  <a:moveTo>
                    <a:pt x="644" y="50350"/>
                  </a:moveTo>
                  <a:cubicBezTo>
                    <a:pt x="-2474" y="32597"/>
                    <a:pt x="5879" y="13077"/>
                    <a:pt x="22433" y="4352"/>
                  </a:cubicBezTo>
                  <a:cubicBezTo>
                    <a:pt x="30219" y="252"/>
                    <a:pt x="39293" y="-1078"/>
                    <a:pt x="47646" y="906"/>
                  </a:cubicBezTo>
                  <a:cubicBezTo>
                    <a:pt x="52422" y="1648"/>
                    <a:pt x="57003" y="3589"/>
                    <a:pt x="60885" y="6904"/>
                  </a:cubicBezTo>
                  <a:cubicBezTo>
                    <a:pt x="64462" y="9958"/>
                    <a:pt x="66948" y="13666"/>
                    <a:pt x="68671" y="17700"/>
                  </a:cubicBezTo>
                  <a:cubicBezTo>
                    <a:pt x="72488" y="25050"/>
                    <a:pt x="73709" y="33622"/>
                    <a:pt x="72859" y="42237"/>
                  </a:cubicBezTo>
                  <a:cubicBezTo>
                    <a:pt x="70634" y="64527"/>
                    <a:pt x="54342" y="94866"/>
                    <a:pt x="27711" y="88540"/>
                  </a:cubicBezTo>
                  <a:cubicBezTo>
                    <a:pt x="8845" y="84069"/>
                    <a:pt x="601" y="67603"/>
                    <a:pt x="644" y="50350"/>
                  </a:cubicBezTo>
                  <a:lnTo>
                    <a:pt x="644" y="50350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DAFACB1-C4C4-4FBD-830B-F8BC3638D635}"/>
                </a:ext>
              </a:extLst>
            </p:cNvPr>
            <p:cNvSpPr/>
            <p:nvPr/>
          </p:nvSpPr>
          <p:spPr>
            <a:xfrm>
              <a:off x="4041645" y="6061512"/>
              <a:ext cx="71188" cy="59300"/>
            </a:xfrm>
            <a:custGeom>
              <a:avLst/>
              <a:gdLst>
                <a:gd name="connsiteX0" fmla="*/ 0 w 71188"/>
                <a:gd name="connsiteY0" fmla="*/ 40750 h 59300"/>
                <a:gd name="connsiteX1" fmla="*/ 71189 w 71188"/>
                <a:gd name="connsiteY1" fmla="*/ 27881 h 59300"/>
                <a:gd name="connsiteX2" fmla="*/ 24646 w 71188"/>
                <a:gd name="connsiteY2" fmla="*/ 58307 h 59300"/>
                <a:gd name="connsiteX3" fmla="*/ 0 w 71188"/>
                <a:gd name="connsiteY3" fmla="*/ 40750 h 59300"/>
                <a:gd name="connsiteX4" fmla="*/ 0 w 71188"/>
                <a:gd name="connsiteY4" fmla="*/ 40750 h 5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88" h="59300">
                  <a:moveTo>
                    <a:pt x="0" y="40750"/>
                  </a:moveTo>
                  <a:cubicBezTo>
                    <a:pt x="4297" y="-4899"/>
                    <a:pt x="59215" y="-16350"/>
                    <a:pt x="71189" y="27881"/>
                  </a:cubicBezTo>
                  <a:cubicBezTo>
                    <a:pt x="62814" y="47162"/>
                    <a:pt x="46783" y="63563"/>
                    <a:pt x="24646" y="58307"/>
                  </a:cubicBezTo>
                  <a:cubicBezTo>
                    <a:pt x="13239" y="55603"/>
                    <a:pt x="5147" y="49125"/>
                    <a:pt x="0" y="40750"/>
                  </a:cubicBezTo>
                  <a:lnTo>
                    <a:pt x="0" y="4075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8B23FE52-F07C-4AE0-8E72-8231D3C70C04}"/>
                </a:ext>
              </a:extLst>
            </p:cNvPr>
            <p:cNvSpPr/>
            <p:nvPr/>
          </p:nvSpPr>
          <p:spPr>
            <a:xfrm>
              <a:off x="3919008" y="6329507"/>
              <a:ext cx="196321" cy="187920"/>
            </a:xfrm>
            <a:custGeom>
              <a:avLst/>
              <a:gdLst>
                <a:gd name="connsiteX0" fmla="*/ 49441 w 196321"/>
                <a:gd name="connsiteY0" fmla="*/ 18187 h 187920"/>
                <a:gd name="connsiteX1" fmla="*/ 78951 w 196321"/>
                <a:gd name="connsiteY1" fmla="*/ 30597 h 187920"/>
                <a:gd name="connsiteX2" fmla="*/ 96203 w 196321"/>
                <a:gd name="connsiteY2" fmla="*/ 9943 h 187920"/>
                <a:gd name="connsiteX3" fmla="*/ 144992 w 196321"/>
                <a:gd name="connsiteY3" fmla="*/ 6170 h 187920"/>
                <a:gd name="connsiteX4" fmla="*/ 158013 w 196321"/>
                <a:gd name="connsiteY4" fmla="*/ 63051 h 187920"/>
                <a:gd name="connsiteX5" fmla="*/ 195134 w 196321"/>
                <a:gd name="connsiteY5" fmla="*/ 97621 h 187920"/>
                <a:gd name="connsiteX6" fmla="*/ 144055 w 196321"/>
                <a:gd name="connsiteY6" fmla="*/ 143815 h 187920"/>
                <a:gd name="connsiteX7" fmla="*/ 139627 w 196321"/>
                <a:gd name="connsiteY7" fmla="*/ 169420 h 187920"/>
                <a:gd name="connsiteX8" fmla="*/ 69027 w 196321"/>
                <a:gd name="connsiteY8" fmla="*/ 166760 h 187920"/>
                <a:gd name="connsiteX9" fmla="*/ 65144 w 196321"/>
                <a:gd name="connsiteY9" fmla="*/ 157577 h 187920"/>
                <a:gd name="connsiteX10" fmla="*/ 23400 w 196321"/>
                <a:gd name="connsiteY10" fmla="*/ 160980 h 187920"/>
                <a:gd name="connsiteX11" fmla="*/ 19081 w 196321"/>
                <a:gd name="connsiteY11" fmla="*/ 87195 h 187920"/>
                <a:gd name="connsiteX12" fmla="*/ 22920 w 196321"/>
                <a:gd name="connsiteY12" fmla="*/ 84251 h 187920"/>
                <a:gd name="connsiteX13" fmla="*/ 22702 w 196321"/>
                <a:gd name="connsiteY13" fmla="*/ 83924 h 187920"/>
                <a:gd name="connsiteX14" fmla="*/ 49441 w 196321"/>
                <a:gd name="connsiteY14" fmla="*/ 18187 h 187920"/>
                <a:gd name="connsiteX15" fmla="*/ 49441 w 196321"/>
                <a:gd name="connsiteY15" fmla="*/ 18187 h 187920"/>
                <a:gd name="connsiteX16" fmla="*/ 94698 w 196321"/>
                <a:gd name="connsiteY16" fmla="*/ 91448 h 187920"/>
                <a:gd name="connsiteX17" fmla="*/ 87129 w 196321"/>
                <a:gd name="connsiteY17" fmla="*/ 99169 h 187920"/>
                <a:gd name="connsiteX18" fmla="*/ 88176 w 196321"/>
                <a:gd name="connsiteY18" fmla="*/ 104207 h 187920"/>
                <a:gd name="connsiteX19" fmla="*/ 100107 w 196321"/>
                <a:gd name="connsiteY19" fmla="*/ 102092 h 187920"/>
                <a:gd name="connsiteX20" fmla="*/ 101088 w 196321"/>
                <a:gd name="connsiteY20" fmla="*/ 102114 h 187920"/>
                <a:gd name="connsiteX21" fmla="*/ 101830 w 196321"/>
                <a:gd name="connsiteY21" fmla="*/ 94938 h 187920"/>
                <a:gd name="connsiteX22" fmla="*/ 94698 w 196321"/>
                <a:gd name="connsiteY22" fmla="*/ 91448 h 187920"/>
                <a:gd name="connsiteX23" fmla="*/ 94698 w 196321"/>
                <a:gd name="connsiteY23" fmla="*/ 91448 h 18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6321" h="187920">
                  <a:moveTo>
                    <a:pt x="49441" y="18187"/>
                  </a:moveTo>
                  <a:cubicBezTo>
                    <a:pt x="60281" y="18275"/>
                    <a:pt x="70663" y="23204"/>
                    <a:pt x="78951" y="30597"/>
                  </a:cubicBezTo>
                  <a:cubicBezTo>
                    <a:pt x="82767" y="22724"/>
                    <a:pt x="88547" y="15548"/>
                    <a:pt x="96203" y="9943"/>
                  </a:cubicBezTo>
                  <a:cubicBezTo>
                    <a:pt x="111034" y="-897"/>
                    <a:pt x="130597" y="-3929"/>
                    <a:pt x="144992" y="6170"/>
                  </a:cubicBezTo>
                  <a:cubicBezTo>
                    <a:pt x="163400" y="19082"/>
                    <a:pt x="165625" y="42942"/>
                    <a:pt x="158013" y="63051"/>
                  </a:cubicBezTo>
                  <a:cubicBezTo>
                    <a:pt x="175200" y="67566"/>
                    <a:pt x="190882" y="80325"/>
                    <a:pt x="195134" y="97621"/>
                  </a:cubicBezTo>
                  <a:cubicBezTo>
                    <a:pt x="202354" y="127043"/>
                    <a:pt x="175571" y="149028"/>
                    <a:pt x="144055" y="143815"/>
                  </a:cubicBezTo>
                  <a:cubicBezTo>
                    <a:pt x="145843" y="152321"/>
                    <a:pt x="144382" y="161351"/>
                    <a:pt x="139627" y="169420"/>
                  </a:cubicBezTo>
                  <a:cubicBezTo>
                    <a:pt x="123749" y="196422"/>
                    <a:pt x="83923" y="192430"/>
                    <a:pt x="69027" y="166760"/>
                  </a:cubicBezTo>
                  <a:cubicBezTo>
                    <a:pt x="67369" y="163881"/>
                    <a:pt x="66083" y="160784"/>
                    <a:pt x="65144" y="157577"/>
                  </a:cubicBezTo>
                  <a:cubicBezTo>
                    <a:pt x="52429" y="164644"/>
                    <a:pt x="36944" y="166825"/>
                    <a:pt x="23400" y="160980"/>
                  </a:cubicBezTo>
                  <a:cubicBezTo>
                    <a:pt x="-6459" y="148090"/>
                    <a:pt x="-7571" y="109442"/>
                    <a:pt x="19081" y="87195"/>
                  </a:cubicBezTo>
                  <a:cubicBezTo>
                    <a:pt x="20325" y="86148"/>
                    <a:pt x="21611" y="85167"/>
                    <a:pt x="22920" y="84251"/>
                  </a:cubicBezTo>
                  <a:lnTo>
                    <a:pt x="22702" y="83924"/>
                  </a:lnTo>
                  <a:cubicBezTo>
                    <a:pt x="5559" y="58646"/>
                    <a:pt x="15897" y="17904"/>
                    <a:pt x="49441" y="18187"/>
                  </a:cubicBezTo>
                  <a:lnTo>
                    <a:pt x="49441" y="18187"/>
                  </a:lnTo>
                  <a:close/>
                  <a:moveTo>
                    <a:pt x="94698" y="91448"/>
                  </a:moveTo>
                  <a:cubicBezTo>
                    <a:pt x="92538" y="94524"/>
                    <a:pt x="89987" y="97075"/>
                    <a:pt x="87129" y="99169"/>
                  </a:cubicBezTo>
                  <a:cubicBezTo>
                    <a:pt x="87587" y="100805"/>
                    <a:pt x="87959" y="102506"/>
                    <a:pt x="88176" y="104207"/>
                  </a:cubicBezTo>
                  <a:cubicBezTo>
                    <a:pt x="91797" y="102877"/>
                    <a:pt x="95788" y="102114"/>
                    <a:pt x="100107" y="102092"/>
                  </a:cubicBezTo>
                  <a:lnTo>
                    <a:pt x="101088" y="102114"/>
                  </a:lnTo>
                  <a:cubicBezTo>
                    <a:pt x="101067" y="99649"/>
                    <a:pt x="101328" y="97250"/>
                    <a:pt x="101830" y="94938"/>
                  </a:cubicBezTo>
                  <a:cubicBezTo>
                    <a:pt x="99496" y="94022"/>
                    <a:pt x="97119" y="92866"/>
                    <a:pt x="94698" y="91448"/>
                  </a:cubicBezTo>
                  <a:lnTo>
                    <a:pt x="94698" y="9144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FBC185BE-7A9B-4051-A558-3960BAC3F60F}"/>
                </a:ext>
              </a:extLst>
            </p:cNvPr>
            <p:cNvSpPr/>
            <p:nvPr/>
          </p:nvSpPr>
          <p:spPr>
            <a:xfrm>
              <a:off x="3954638" y="6366933"/>
              <a:ext cx="133506" cy="127799"/>
            </a:xfrm>
            <a:custGeom>
              <a:avLst/>
              <a:gdLst>
                <a:gd name="connsiteX0" fmla="*/ 33615 w 133506"/>
                <a:gd name="connsiteY0" fmla="*/ 12364 h 127799"/>
                <a:gd name="connsiteX1" fmla="*/ 53681 w 133506"/>
                <a:gd name="connsiteY1" fmla="*/ 20804 h 127799"/>
                <a:gd name="connsiteX2" fmla="*/ 65415 w 133506"/>
                <a:gd name="connsiteY2" fmla="*/ 6759 h 127799"/>
                <a:gd name="connsiteX3" fmla="*/ 98610 w 133506"/>
                <a:gd name="connsiteY3" fmla="*/ 4185 h 127799"/>
                <a:gd name="connsiteX4" fmla="*/ 107465 w 133506"/>
                <a:gd name="connsiteY4" fmla="*/ 42876 h 127799"/>
                <a:gd name="connsiteX5" fmla="*/ 132700 w 133506"/>
                <a:gd name="connsiteY5" fmla="*/ 66388 h 127799"/>
                <a:gd name="connsiteX6" fmla="*/ 97956 w 133506"/>
                <a:gd name="connsiteY6" fmla="*/ 97795 h 127799"/>
                <a:gd name="connsiteX7" fmla="*/ 94946 w 133506"/>
                <a:gd name="connsiteY7" fmla="*/ 115222 h 127799"/>
                <a:gd name="connsiteX8" fmla="*/ 46942 w 133506"/>
                <a:gd name="connsiteY8" fmla="*/ 113411 h 127799"/>
                <a:gd name="connsiteX9" fmla="*/ 44302 w 133506"/>
                <a:gd name="connsiteY9" fmla="*/ 107173 h 127799"/>
                <a:gd name="connsiteX10" fmla="*/ 15905 w 133506"/>
                <a:gd name="connsiteY10" fmla="*/ 109485 h 127799"/>
                <a:gd name="connsiteX11" fmla="*/ 12983 w 133506"/>
                <a:gd name="connsiteY11" fmla="*/ 59300 h 127799"/>
                <a:gd name="connsiteX12" fmla="*/ 15600 w 133506"/>
                <a:gd name="connsiteY12" fmla="*/ 57293 h 127799"/>
                <a:gd name="connsiteX13" fmla="*/ 15447 w 133506"/>
                <a:gd name="connsiteY13" fmla="*/ 57075 h 127799"/>
                <a:gd name="connsiteX14" fmla="*/ 33615 w 133506"/>
                <a:gd name="connsiteY14" fmla="*/ 12364 h 127799"/>
                <a:gd name="connsiteX15" fmla="*/ 33615 w 133506"/>
                <a:gd name="connsiteY15" fmla="*/ 12364 h 127799"/>
                <a:gd name="connsiteX16" fmla="*/ 64390 w 133506"/>
                <a:gd name="connsiteY16" fmla="*/ 62200 h 127799"/>
                <a:gd name="connsiteX17" fmla="*/ 59242 w 133506"/>
                <a:gd name="connsiteY17" fmla="*/ 67435 h 127799"/>
                <a:gd name="connsiteX18" fmla="*/ 59962 w 133506"/>
                <a:gd name="connsiteY18" fmla="*/ 70859 h 127799"/>
                <a:gd name="connsiteX19" fmla="*/ 68076 w 133506"/>
                <a:gd name="connsiteY19" fmla="*/ 69420 h 127799"/>
                <a:gd name="connsiteX20" fmla="*/ 68752 w 133506"/>
                <a:gd name="connsiteY20" fmla="*/ 69420 h 127799"/>
                <a:gd name="connsiteX21" fmla="*/ 69254 w 133506"/>
                <a:gd name="connsiteY21" fmla="*/ 64534 h 127799"/>
                <a:gd name="connsiteX22" fmla="*/ 64390 w 133506"/>
                <a:gd name="connsiteY22" fmla="*/ 62200 h 127799"/>
                <a:gd name="connsiteX23" fmla="*/ 64390 w 133506"/>
                <a:gd name="connsiteY23" fmla="*/ 62200 h 12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3506" h="127799">
                  <a:moveTo>
                    <a:pt x="33615" y="12364"/>
                  </a:moveTo>
                  <a:cubicBezTo>
                    <a:pt x="40987" y="12429"/>
                    <a:pt x="48053" y="15766"/>
                    <a:pt x="53681" y="20804"/>
                  </a:cubicBezTo>
                  <a:cubicBezTo>
                    <a:pt x="56276" y="15461"/>
                    <a:pt x="60202" y="10554"/>
                    <a:pt x="65415" y="6759"/>
                  </a:cubicBezTo>
                  <a:cubicBezTo>
                    <a:pt x="75491" y="-613"/>
                    <a:pt x="88817" y="-2664"/>
                    <a:pt x="98610" y="4185"/>
                  </a:cubicBezTo>
                  <a:cubicBezTo>
                    <a:pt x="111129" y="12953"/>
                    <a:pt x="112634" y="29179"/>
                    <a:pt x="107465" y="42876"/>
                  </a:cubicBezTo>
                  <a:cubicBezTo>
                    <a:pt x="119156" y="45952"/>
                    <a:pt x="129821" y="54632"/>
                    <a:pt x="132700" y="66388"/>
                  </a:cubicBezTo>
                  <a:cubicBezTo>
                    <a:pt x="137607" y="86388"/>
                    <a:pt x="119396" y="101350"/>
                    <a:pt x="97956" y="97795"/>
                  </a:cubicBezTo>
                  <a:cubicBezTo>
                    <a:pt x="99177" y="103575"/>
                    <a:pt x="98174" y="109725"/>
                    <a:pt x="94946" y="115222"/>
                  </a:cubicBezTo>
                  <a:cubicBezTo>
                    <a:pt x="84150" y="133586"/>
                    <a:pt x="57061" y="130859"/>
                    <a:pt x="46942" y="113411"/>
                  </a:cubicBezTo>
                  <a:cubicBezTo>
                    <a:pt x="45807" y="111448"/>
                    <a:pt x="44935" y="109354"/>
                    <a:pt x="44302" y="107173"/>
                  </a:cubicBezTo>
                  <a:cubicBezTo>
                    <a:pt x="35665" y="111994"/>
                    <a:pt x="25131" y="113455"/>
                    <a:pt x="15905" y="109485"/>
                  </a:cubicBezTo>
                  <a:cubicBezTo>
                    <a:pt x="-4400" y="100718"/>
                    <a:pt x="-5142" y="74436"/>
                    <a:pt x="12983" y="59300"/>
                  </a:cubicBezTo>
                  <a:cubicBezTo>
                    <a:pt x="13833" y="58602"/>
                    <a:pt x="14706" y="57926"/>
                    <a:pt x="15600" y="57293"/>
                  </a:cubicBezTo>
                  <a:lnTo>
                    <a:pt x="15447" y="57075"/>
                  </a:lnTo>
                  <a:cubicBezTo>
                    <a:pt x="3779" y="39867"/>
                    <a:pt x="10802" y="12168"/>
                    <a:pt x="33615" y="12364"/>
                  </a:cubicBezTo>
                  <a:lnTo>
                    <a:pt x="33615" y="12364"/>
                  </a:lnTo>
                  <a:close/>
                  <a:moveTo>
                    <a:pt x="64390" y="62200"/>
                  </a:moveTo>
                  <a:cubicBezTo>
                    <a:pt x="62928" y="64294"/>
                    <a:pt x="61183" y="66039"/>
                    <a:pt x="59242" y="67435"/>
                  </a:cubicBezTo>
                  <a:cubicBezTo>
                    <a:pt x="59569" y="68547"/>
                    <a:pt x="59810" y="69703"/>
                    <a:pt x="59962" y="70859"/>
                  </a:cubicBezTo>
                  <a:cubicBezTo>
                    <a:pt x="62427" y="69943"/>
                    <a:pt x="65131" y="69442"/>
                    <a:pt x="68076" y="69420"/>
                  </a:cubicBezTo>
                  <a:lnTo>
                    <a:pt x="68752" y="69420"/>
                  </a:lnTo>
                  <a:cubicBezTo>
                    <a:pt x="68730" y="67762"/>
                    <a:pt x="68904" y="66105"/>
                    <a:pt x="69254" y="64534"/>
                  </a:cubicBezTo>
                  <a:cubicBezTo>
                    <a:pt x="67662" y="63945"/>
                    <a:pt x="66026" y="63160"/>
                    <a:pt x="64390" y="62200"/>
                  </a:cubicBezTo>
                  <a:lnTo>
                    <a:pt x="64390" y="6220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2D3226A7-AF08-42BC-BDB1-3EF9295C10A2}"/>
                </a:ext>
              </a:extLst>
            </p:cNvPr>
            <p:cNvSpPr/>
            <p:nvPr/>
          </p:nvSpPr>
          <p:spPr>
            <a:xfrm>
              <a:off x="3714928" y="6561676"/>
              <a:ext cx="187208" cy="180039"/>
            </a:xfrm>
            <a:custGeom>
              <a:avLst/>
              <a:gdLst>
                <a:gd name="connsiteX0" fmla="*/ 162572 w 187208"/>
                <a:gd name="connsiteY0" fmla="*/ 100524 h 180039"/>
                <a:gd name="connsiteX1" fmla="*/ 185015 w 187208"/>
                <a:gd name="connsiteY1" fmla="*/ 49946 h 180039"/>
                <a:gd name="connsiteX2" fmla="*/ 144491 w 187208"/>
                <a:gd name="connsiteY2" fmla="*/ 30949 h 180039"/>
                <a:gd name="connsiteX3" fmla="*/ 129529 w 187208"/>
                <a:gd name="connsiteY3" fmla="*/ 36009 h 180039"/>
                <a:gd name="connsiteX4" fmla="*/ 108569 w 187208"/>
                <a:gd name="connsiteY4" fmla="*/ 6238 h 180039"/>
                <a:gd name="connsiteX5" fmla="*/ 56988 w 187208"/>
                <a:gd name="connsiteY5" fmla="*/ 14504 h 180039"/>
                <a:gd name="connsiteX6" fmla="*/ 48547 w 187208"/>
                <a:gd name="connsiteY6" fmla="*/ 41811 h 180039"/>
                <a:gd name="connsiteX7" fmla="*/ 28046 w 187208"/>
                <a:gd name="connsiteY7" fmla="*/ 44428 h 180039"/>
                <a:gd name="connsiteX8" fmla="*/ 1371 w 187208"/>
                <a:gd name="connsiteY8" fmla="*/ 88463 h 180039"/>
                <a:gd name="connsiteX9" fmla="*/ 40456 w 187208"/>
                <a:gd name="connsiteY9" fmla="*/ 120241 h 180039"/>
                <a:gd name="connsiteX10" fmla="*/ 32342 w 187208"/>
                <a:gd name="connsiteY10" fmla="*/ 137798 h 180039"/>
                <a:gd name="connsiteX11" fmla="*/ 50488 w 187208"/>
                <a:gd name="connsiteY11" fmla="*/ 177471 h 180039"/>
                <a:gd name="connsiteX12" fmla="*/ 104273 w 187208"/>
                <a:gd name="connsiteY12" fmla="*/ 157536 h 180039"/>
                <a:gd name="connsiteX13" fmla="*/ 140500 w 187208"/>
                <a:gd name="connsiteY13" fmla="*/ 167155 h 180039"/>
                <a:gd name="connsiteX14" fmla="*/ 177228 w 187208"/>
                <a:gd name="connsiteY14" fmla="*/ 130121 h 180039"/>
                <a:gd name="connsiteX15" fmla="*/ 162572 w 187208"/>
                <a:gd name="connsiteY15" fmla="*/ 100524 h 180039"/>
                <a:gd name="connsiteX16" fmla="*/ 162572 w 187208"/>
                <a:gd name="connsiteY16" fmla="*/ 100524 h 18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7208" h="180039">
                  <a:moveTo>
                    <a:pt x="162572" y="100524"/>
                  </a:moveTo>
                  <a:cubicBezTo>
                    <a:pt x="180326" y="88201"/>
                    <a:pt x="192365" y="67263"/>
                    <a:pt x="185015" y="49946"/>
                  </a:cubicBezTo>
                  <a:cubicBezTo>
                    <a:pt x="180391" y="32977"/>
                    <a:pt x="161242" y="28026"/>
                    <a:pt x="144491" y="30949"/>
                  </a:cubicBezTo>
                  <a:cubicBezTo>
                    <a:pt x="139213" y="31865"/>
                    <a:pt x="134196" y="33632"/>
                    <a:pt x="129529" y="36009"/>
                  </a:cubicBezTo>
                  <a:cubicBezTo>
                    <a:pt x="125712" y="23642"/>
                    <a:pt x="117773" y="11952"/>
                    <a:pt x="108569" y="6238"/>
                  </a:cubicBezTo>
                  <a:cubicBezTo>
                    <a:pt x="92430" y="-3795"/>
                    <a:pt x="69289" y="-2203"/>
                    <a:pt x="56988" y="14504"/>
                  </a:cubicBezTo>
                  <a:cubicBezTo>
                    <a:pt x="51404" y="22094"/>
                    <a:pt x="48722" y="31799"/>
                    <a:pt x="48547" y="41811"/>
                  </a:cubicBezTo>
                  <a:cubicBezTo>
                    <a:pt x="41873" y="41200"/>
                    <a:pt x="34937" y="41985"/>
                    <a:pt x="28046" y="44428"/>
                  </a:cubicBezTo>
                  <a:cubicBezTo>
                    <a:pt x="9223" y="51080"/>
                    <a:pt x="-4496" y="69641"/>
                    <a:pt x="1371" y="88463"/>
                  </a:cubicBezTo>
                  <a:cubicBezTo>
                    <a:pt x="6126" y="103687"/>
                    <a:pt x="22440" y="115726"/>
                    <a:pt x="40456" y="120241"/>
                  </a:cubicBezTo>
                  <a:cubicBezTo>
                    <a:pt x="36661" y="125519"/>
                    <a:pt x="33825" y="131451"/>
                    <a:pt x="32342" y="137798"/>
                  </a:cubicBezTo>
                  <a:cubicBezTo>
                    <a:pt x="28634" y="153763"/>
                    <a:pt x="33018" y="172346"/>
                    <a:pt x="50488" y="177471"/>
                  </a:cubicBezTo>
                  <a:cubicBezTo>
                    <a:pt x="68329" y="185279"/>
                    <a:pt x="90794" y="174330"/>
                    <a:pt x="104273" y="157536"/>
                  </a:cubicBezTo>
                  <a:cubicBezTo>
                    <a:pt x="115396" y="164407"/>
                    <a:pt x="129355" y="168354"/>
                    <a:pt x="140500" y="167155"/>
                  </a:cubicBezTo>
                  <a:cubicBezTo>
                    <a:pt x="160216" y="165017"/>
                    <a:pt x="178057" y="149990"/>
                    <a:pt x="177228" y="130121"/>
                  </a:cubicBezTo>
                  <a:cubicBezTo>
                    <a:pt x="176770" y="119412"/>
                    <a:pt x="171078" y="108899"/>
                    <a:pt x="162572" y="100524"/>
                  </a:cubicBezTo>
                  <a:lnTo>
                    <a:pt x="162572" y="10052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1B435E20-A231-4F60-8BBF-D7BF5E1B1FFE}"/>
                </a:ext>
              </a:extLst>
            </p:cNvPr>
            <p:cNvSpPr/>
            <p:nvPr/>
          </p:nvSpPr>
          <p:spPr>
            <a:xfrm>
              <a:off x="3750846" y="6594992"/>
              <a:ext cx="125303" cy="120510"/>
            </a:xfrm>
            <a:custGeom>
              <a:avLst/>
              <a:gdLst>
                <a:gd name="connsiteX0" fmla="*/ 108813 w 125303"/>
                <a:gd name="connsiteY0" fmla="*/ 67295 h 120510"/>
                <a:gd name="connsiteX1" fmla="*/ 123840 w 125303"/>
                <a:gd name="connsiteY1" fmla="*/ 33445 h 120510"/>
                <a:gd name="connsiteX2" fmla="*/ 96708 w 125303"/>
                <a:gd name="connsiteY2" fmla="*/ 20730 h 120510"/>
                <a:gd name="connsiteX3" fmla="*/ 86697 w 125303"/>
                <a:gd name="connsiteY3" fmla="*/ 24110 h 120510"/>
                <a:gd name="connsiteX4" fmla="*/ 72673 w 125303"/>
                <a:gd name="connsiteY4" fmla="*/ 4176 h 120510"/>
                <a:gd name="connsiteX5" fmla="*/ 38147 w 125303"/>
                <a:gd name="connsiteY5" fmla="*/ 9715 h 120510"/>
                <a:gd name="connsiteX6" fmla="*/ 32499 w 125303"/>
                <a:gd name="connsiteY6" fmla="*/ 27992 h 120510"/>
                <a:gd name="connsiteX7" fmla="*/ 18780 w 125303"/>
                <a:gd name="connsiteY7" fmla="*/ 29737 h 120510"/>
                <a:gd name="connsiteX8" fmla="*/ 917 w 125303"/>
                <a:gd name="connsiteY8" fmla="*/ 59225 h 120510"/>
                <a:gd name="connsiteX9" fmla="*/ 27068 w 125303"/>
                <a:gd name="connsiteY9" fmla="*/ 80490 h 120510"/>
                <a:gd name="connsiteX10" fmla="*/ 21637 w 125303"/>
                <a:gd name="connsiteY10" fmla="*/ 92246 h 120510"/>
                <a:gd name="connsiteX11" fmla="*/ 33785 w 125303"/>
                <a:gd name="connsiteY11" fmla="*/ 118789 h 120510"/>
                <a:gd name="connsiteX12" fmla="*/ 69794 w 125303"/>
                <a:gd name="connsiteY12" fmla="*/ 105441 h 120510"/>
                <a:gd name="connsiteX13" fmla="*/ 94048 w 125303"/>
                <a:gd name="connsiteY13" fmla="*/ 111875 h 120510"/>
                <a:gd name="connsiteX14" fmla="*/ 118628 w 125303"/>
                <a:gd name="connsiteY14" fmla="*/ 87077 h 120510"/>
                <a:gd name="connsiteX15" fmla="*/ 108813 w 125303"/>
                <a:gd name="connsiteY15" fmla="*/ 67295 h 120510"/>
                <a:gd name="connsiteX16" fmla="*/ 108813 w 125303"/>
                <a:gd name="connsiteY16" fmla="*/ 67295 h 12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303" h="120510">
                  <a:moveTo>
                    <a:pt x="108813" y="67295"/>
                  </a:moveTo>
                  <a:cubicBezTo>
                    <a:pt x="120700" y="59050"/>
                    <a:pt x="128748" y="45026"/>
                    <a:pt x="123840" y="33445"/>
                  </a:cubicBezTo>
                  <a:cubicBezTo>
                    <a:pt x="120744" y="22082"/>
                    <a:pt x="107941" y="18788"/>
                    <a:pt x="96708" y="20730"/>
                  </a:cubicBezTo>
                  <a:cubicBezTo>
                    <a:pt x="93175" y="21340"/>
                    <a:pt x="89817" y="22518"/>
                    <a:pt x="86697" y="24110"/>
                  </a:cubicBezTo>
                  <a:cubicBezTo>
                    <a:pt x="84146" y="15844"/>
                    <a:pt x="78824" y="8014"/>
                    <a:pt x="72673" y="4176"/>
                  </a:cubicBezTo>
                  <a:cubicBezTo>
                    <a:pt x="61877" y="-2542"/>
                    <a:pt x="46370" y="-1473"/>
                    <a:pt x="38147" y="9715"/>
                  </a:cubicBezTo>
                  <a:cubicBezTo>
                    <a:pt x="34418" y="14797"/>
                    <a:pt x="32608" y="21297"/>
                    <a:pt x="32499" y="27992"/>
                  </a:cubicBezTo>
                  <a:cubicBezTo>
                    <a:pt x="28028" y="27600"/>
                    <a:pt x="23382" y="28123"/>
                    <a:pt x="18780" y="29737"/>
                  </a:cubicBezTo>
                  <a:cubicBezTo>
                    <a:pt x="6174" y="34186"/>
                    <a:pt x="-3009" y="46619"/>
                    <a:pt x="917" y="59225"/>
                  </a:cubicBezTo>
                  <a:cubicBezTo>
                    <a:pt x="4102" y="69410"/>
                    <a:pt x="15029" y="77480"/>
                    <a:pt x="27068" y="80490"/>
                  </a:cubicBezTo>
                  <a:cubicBezTo>
                    <a:pt x="24538" y="84023"/>
                    <a:pt x="22619" y="87993"/>
                    <a:pt x="21637" y="92246"/>
                  </a:cubicBezTo>
                  <a:cubicBezTo>
                    <a:pt x="19151" y="102933"/>
                    <a:pt x="22095" y="115365"/>
                    <a:pt x="33785" y="118789"/>
                  </a:cubicBezTo>
                  <a:cubicBezTo>
                    <a:pt x="45737" y="124024"/>
                    <a:pt x="60765" y="116673"/>
                    <a:pt x="69794" y="105441"/>
                  </a:cubicBezTo>
                  <a:cubicBezTo>
                    <a:pt x="77232" y="110043"/>
                    <a:pt x="86589" y="112682"/>
                    <a:pt x="94048" y="111875"/>
                  </a:cubicBezTo>
                  <a:cubicBezTo>
                    <a:pt x="107243" y="110458"/>
                    <a:pt x="119195" y="100381"/>
                    <a:pt x="118628" y="87077"/>
                  </a:cubicBezTo>
                  <a:cubicBezTo>
                    <a:pt x="118322" y="79945"/>
                    <a:pt x="114506" y="72900"/>
                    <a:pt x="108813" y="67295"/>
                  </a:cubicBezTo>
                  <a:lnTo>
                    <a:pt x="108813" y="6729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973C9786-C353-4A3D-BEA3-0371BE63FAAA}"/>
                </a:ext>
              </a:extLst>
            </p:cNvPr>
            <p:cNvSpPr/>
            <p:nvPr/>
          </p:nvSpPr>
          <p:spPr>
            <a:xfrm>
              <a:off x="3778639" y="6619324"/>
              <a:ext cx="66163" cy="70311"/>
            </a:xfrm>
            <a:custGeom>
              <a:avLst/>
              <a:gdLst>
                <a:gd name="connsiteX0" fmla="*/ 10092 w 66163"/>
                <a:gd name="connsiteY0" fmla="*/ 7020 h 70311"/>
                <a:gd name="connsiteX1" fmla="*/ 40583 w 66163"/>
                <a:gd name="connsiteY1" fmla="*/ 3225 h 70311"/>
                <a:gd name="connsiteX2" fmla="*/ 49940 w 66163"/>
                <a:gd name="connsiteY2" fmla="*/ 7936 h 70311"/>
                <a:gd name="connsiteX3" fmla="*/ 61979 w 66163"/>
                <a:gd name="connsiteY3" fmla="*/ 22418 h 70311"/>
                <a:gd name="connsiteX4" fmla="*/ 66101 w 66163"/>
                <a:gd name="connsiteY4" fmla="*/ 41175 h 70311"/>
                <a:gd name="connsiteX5" fmla="*/ 65011 w 66163"/>
                <a:gd name="connsiteY5" fmla="*/ 50226 h 70311"/>
                <a:gd name="connsiteX6" fmla="*/ 58032 w 66163"/>
                <a:gd name="connsiteY6" fmla="*/ 61328 h 70311"/>
                <a:gd name="connsiteX7" fmla="*/ 41761 w 66163"/>
                <a:gd name="connsiteY7" fmla="*/ 69747 h 70311"/>
                <a:gd name="connsiteX8" fmla="*/ 6515 w 66163"/>
                <a:gd name="connsiteY8" fmla="*/ 53912 h 70311"/>
                <a:gd name="connsiteX9" fmla="*/ 10092 w 66163"/>
                <a:gd name="connsiteY9" fmla="*/ 7020 h 70311"/>
                <a:gd name="connsiteX10" fmla="*/ 10092 w 66163"/>
                <a:gd name="connsiteY10" fmla="*/ 7020 h 7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163" h="70311">
                  <a:moveTo>
                    <a:pt x="10092" y="7020"/>
                  </a:moveTo>
                  <a:cubicBezTo>
                    <a:pt x="19122" y="-1770"/>
                    <a:pt x="30463" y="-1421"/>
                    <a:pt x="40583" y="3225"/>
                  </a:cubicBezTo>
                  <a:cubicBezTo>
                    <a:pt x="43855" y="4250"/>
                    <a:pt x="47017" y="5798"/>
                    <a:pt x="49940" y="7936"/>
                  </a:cubicBezTo>
                  <a:cubicBezTo>
                    <a:pt x="55109" y="11731"/>
                    <a:pt x="59231" y="16791"/>
                    <a:pt x="61979" y="22418"/>
                  </a:cubicBezTo>
                  <a:cubicBezTo>
                    <a:pt x="65185" y="28154"/>
                    <a:pt x="66472" y="34741"/>
                    <a:pt x="66101" y="41175"/>
                  </a:cubicBezTo>
                  <a:cubicBezTo>
                    <a:pt x="66254" y="44163"/>
                    <a:pt x="65970" y="47216"/>
                    <a:pt x="65011" y="50226"/>
                  </a:cubicBezTo>
                  <a:cubicBezTo>
                    <a:pt x="63571" y="54763"/>
                    <a:pt x="61128" y="58427"/>
                    <a:pt x="58032" y="61328"/>
                  </a:cubicBezTo>
                  <a:cubicBezTo>
                    <a:pt x="53996" y="65799"/>
                    <a:pt x="48544" y="68918"/>
                    <a:pt x="41761" y="69747"/>
                  </a:cubicBezTo>
                  <a:cubicBezTo>
                    <a:pt x="28828" y="72364"/>
                    <a:pt x="14738" y="65690"/>
                    <a:pt x="6515" y="53912"/>
                  </a:cubicBezTo>
                  <a:cubicBezTo>
                    <a:pt x="-3081" y="40128"/>
                    <a:pt x="-2231" y="18994"/>
                    <a:pt x="10092" y="7020"/>
                  </a:cubicBezTo>
                  <a:lnTo>
                    <a:pt x="10092" y="7020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F2E7924-FC4F-4304-A2C0-9F02112F4DB8}"/>
                </a:ext>
              </a:extLst>
            </p:cNvPr>
            <p:cNvSpPr/>
            <p:nvPr/>
          </p:nvSpPr>
          <p:spPr>
            <a:xfrm>
              <a:off x="3985551" y="6395987"/>
              <a:ext cx="65795" cy="64756"/>
            </a:xfrm>
            <a:custGeom>
              <a:avLst/>
              <a:gdLst>
                <a:gd name="connsiteX0" fmla="*/ 5406 w 65795"/>
                <a:gd name="connsiteY0" fmla="*/ 13954 h 64756"/>
                <a:gd name="connsiteX1" fmla="*/ 42985 w 65795"/>
                <a:gd name="connsiteY1" fmla="*/ 2394 h 64756"/>
                <a:gd name="connsiteX2" fmla="*/ 48569 w 65795"/>
                <a:gd name="connsiteY2" fmla="*/ 4881 h 64756"/>
                <a:gd name="connsiteX3" fmla="*/ 63618 w 65795"/>
                <a:gd name="connsiteY3" fmla="*/ 25993 h 64756"/>
                <a:gd name="connsiteX4" fmla="*/ 63683 w 65795"/>
                <a:gd name="connsiteY4" fmla="*/ 26429 h 64756"/>
                <a:gd name="connsiteX5" fmla="*/ 65777 w 65795"/>
                <a:gd name="connsiteY5" fmla="*/ 38556 h 64756"/>
                <a:gd name="connsiteX6" fmla="*/ 28547 w 65795"/>
                <a:gd name="connsiteY6" fmla="*/ 63616 h 64756"/>
                <a:gd name="connsiteX7" fmla="*/ 9114 w 65795"/>
                <a:gd name="connsiteY7" fmla="*/ 54390 h 64756"/>
                <a:gd name="connsiteX8" fmla="*/ 5406 w 65795"/>
                <a:gd name="connsiteY8" fmla="*/ 13954 h 64756"/>
                <a:gd name="connsiteX9" fmla="*/ 5406 w 65795"/>
                <a:gd name="connsiteY9" fmla="*/ 13954 h 6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795" h="64756">
                  <a:moveTo>
                    <a:pt x="5406" y="13954"/>
                  </a:moveTo>
                  <a:cubicBezTo>
                    <a:pt x="13716" y="1958"/>
                    <a:pt x="29529" y="-3516"/>
                    <a:pt x="42985" y="2394"/>
                  </a:cubicBezTo>
                  <a:cubicBezTo>
                    <a:pt x="44861" y="3027"/>
                    <a:pt x="46737" y="3812"/>
                    <a:pt x="48569" y="4881"/>
                  </a:cubicBezTo>
                  <a:cubicBezTo>
                    <a:pt x="56181" y="9287"/>
                    <a:pt x="62113" y="17291"/>
                    <a:pt x="63618" y="25993"/>
                  </a:cubicBezTo>
                  <a:cubicBezTo>
                    <a:pt x="63640" y="26146"/>
                    <a:pt x="63662" y="26277"/>
                    <a:pt x="63683" y="26429"/>
                  </a:cubicBezTo>
                  <a:cubicBezTo>
                    <a:pt x="65101" y="30486"/>
                    <a:pt x="65930" y="34630"/>
                    <a:pt x="65777" y="38556"/>
                  </a:cubicBezTo>
                  <a:cubicBezTo>
                    <a:pt x="65036" y="57815"/>
                    <a:pt x="45930" y="68393"/>
                    <a:pt x="28547" y="63616"/>
                  </a:cubicBezTo>
                  <a:cubicBezTo>
                    <a:pt x="21393" y="62962"/>
                    <a:pt x="14457" y="59908"/>
                    <a:pt x="9114" y="54390"/>
                  </a:cubicBezTo>
                  <a:cubicBezTo>
                    <a:pt x="-1203" y="43703"/>
                    <a:pt x="-3209" y="26386"/>
                    <a:pt x="5406" y="13954"/>
                  </a:cubicBezTo>
                  <a:lnTo>
                    <a:pt x="5406" y="13954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3750C351-3C47-431E-8286-21FA461BE815}"/>
                </a:ext>
              </a:extLst>
            </p:cNvPr>
            <p:cNvSpPr/>
            <p:nvPr/>
          </p:nvSpPr>
          <p:spPr>
            <a:xfrm>
              <a:off x="4007947" y="6415852"/>
              <a:ext cx="26471" cy="26582"/>
            </a:xfrm>
            <a:custGeom>
              <a:avLst/>
              <a:gdLst>
                <a:gd name="connsiteX0" fmla="*/ 6849 w 26471"/>
                <a:gd name="connsiteY0" fmla="*/ 1548 h 26582"/>
                <a:gd name="connsiteX1" fmla="*/ 24973 w 26471"/>
                <a:gd name="connsiteY1" fmla="*/ 6892 h 26582"/>
                <a:gd name="connsiteX2" fmla="*/ 19630 w 26471"/>
                <a:gd name="connsiteY2" fmla="*/ 25038 h 26582"/>
                <a:gd name="connsiteX3" fmla="*/ 1484 w 26471"/>
                <a:gd name="connsiteY3" fmla="*/ 19695 h 26582"/>
                <a:gd name="connsiteX4" fmla="*/ 6849 w 26471"/>
                <a:gd name="connsiteY4" fmla="*/ 1548 h 26582"/>
                <a:gd name="connsiteX5" fmla="*/ 6849 w 26471"/>
                <a:gd name="connsiteY5" fmla="*/ 1548 h 2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71" h="26582">
                  <a:moveTo>
                    <a:pt x="6849" y="1548"/>
                  </a:moveTo>
                  <a:cubicBezTo>
                    <a:pt x="13000" y="-1788"/>
                    <a:pt x="21811" y="393"/>
                    <a:pt x="24973" y="6892"/>
                  </a:cubicBezTo>
                  <a:cubicBezTo>
                    <a:pt x="28158" y="13413"/>
                    <a:pt x="26217" y="21439"/>
                    <a:pt x="19630" y="25038"/>
                  </a:cubicBezTo>
                  <a:cubicBezTo>
                    <a:pt x="13479" y="28375"/>
                    <a:pt x="4668" y="26172"/>
                    <a:pt x="1484" y="19695"/>
                  </a:cubicBezTo>
                  <a:cubicBezTo>
                    <a:pt x="-1679" y="13173"/>
                    <a:pt x="262" y="5147"/>
                    <a:pt x="6849" y="1548"/>
                  </a:cubicBezTo>
                  <a:lnTo>
                    <a:pt x="6849" y="15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33F0E12B-0407-4B48-B18D-678CCC0F9594}"/>
                </a:ext>
              </a:extLst>
            </p:cNvPr>
            <p:cNvSpPr/>
            <p:nvPr/>
          </p:nvSpPr>
          <p:spPr>
            <a:xfrm>
              <a:off x="3799518" y="6642780"/>
              <a:ext cx="22153" cy="22612"/>
            </a:xfrm>
            <a:custGeom>
              <a:avLst/>
              <a:gdLst>
                <a:gd name="connsiteX0" fmla="*/ 5703 w 22153"/>
                <a:gd name="connsiteY0" fmla="*/ 1448 h 22612"/>
                <a:gd name="connsiteX1" fmla="*/ 16455 w 22153"/>
                <a:gd name="connsiteY1" fmla="*/ 21165 h 22612"/>
                <a:gd name="connsiteX2" fmla="*/ 5703 w 22153"/>
                <a:gd name="connsiteY2" fmla="*/ 1448 h 22612"/>
                <a:gd name="connsiteX3" fmla="*/ 5703 w 22153"/>
                <a:gd name="connsiteY3" fmla="*/ 1448 h 2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53" h="22612">
                  <a:moveTo>
                    <a:pt x="5703" y="1448"/>
                  </a:moveTo>
                  <a:cubicBezTo>
                    <a:pt x="18396" y="-5466"/>
                    <a:pt x="29171" y="14251"/>
                    <a:pt x="16455" y="21165"/>
                  </a:cubicBezTo>
                  <a:cubicBezTo>
                    <a:pt x="3740" y="28079"/>
                    <a:pt x="-7013" y="8362"/>
                    <a:pt x="5703" y="1448"/>
                  </a:cubicBezTo>
                  <a:lnTo>
                    <a:pt x="5703" y="1448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30362AA-F777-4163-9DA3-AE903FFA5A58}"/>
                </a:ext>
              </a:extLst>
            </p:cNvPr>
            <p:cNvSpPr/>
            <p:nvPr/>
          </p:nvSpPr>
          <p:spPr>
            <a:xfrm>
              <a:off x="4134263" y="6033997"/>
              <a:ext cx="63207" cy="69513"/>
            </a:xfrm>
            <a:custGeom>
              <a:avLst/>
              <a:gdLst>
                <a:gd name="connsiteX0" fmla="*/ 2235 w 63207"/>
                <a:gd name="connsiteY0" fmla="*/ 26956 h 69513"/>
                <a:gd name="connsiteX1" fmla="*/ 23871 w 63207"/>
                <a:gd name="connsiteY1" fmla="*/ 3117 h 69513"/>
                <a:gd name="connsiteX2" fmla="*/ 58920 w 63207"/>
                <a:gd name="connsiteY2" fmla="*/ 14502 h 69513"/>
                <a:gd name="connsiteX3" fmla="*/ 32683 w 63207"/>
                <a:gd name="connsiteY3" fmla="*/ 69464 h 69513"/>
                <a:gd name="connsiteX4" fmla="*/ 17590 w 63207"/>
                <a:gd name="connsiteY4" fmla="*/ 65560 h 69513"/>
                <a:gd name="connsiteX5" fmla="*/ 9019 w 63207"/>
                <a:gd name="connsiteY5" fmla="*/ 60260 h 69513"/>
                <a:gd name="connsiteX6" fmla="*/ 2235 w 63207"/>
                <a:gd name="connsiteY6" fmla="*/ 26956 h 69513"/>
                <a:gd name="connsiteX7" fmla="*/ 2235 w 63207"/>
                <a:gd name="connsiteY7" fmla="*/ 26956 h 6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07" h="69513">
                  <a:moveTo>
                    <a:pt x="2235" y="26956"/>
                  </a:moveTo>
                  <a:cubicBezTo>
                    <a:pt x="6096" y="17337"/>
                    <a:pt x="14842" y="8133"/>
                    <a:pt x="23871" y="3117"/>
                  </a:cubicBezTo>
                  <a:cubicBezTo>
                    <a:pt x="36979" y="-4168"/>
                    <a:pt x="51832" y="2004"/>
                    <a:pt x="58920" y="14502"/>
                  </a:cubicBezTo>
                  <a:cubicBezTo>
                    <a:pt x="70415" y="34742"/>
                    <a:pt x="57830" y="67937"/>
                    <a:pt x="32683" y="69464"/>
                  </a:cubicBezTo>
                  <a:cubicBezTo>
                    <a:pt x="26947" y="69813"/>
                    <a:pt x="21843" y="68308"/>
                    <a:pt x="17590" y="65560"/>
                  </a:cubicBezTo>
                  <a:cubicBezTo>
                    <a:pt x="14515" y="64382"/>
                    <a:pt x="11592" y="62659"/>
                    <a:pt x="9019" y="60260"/>
                  </a:cubicBezTo>
                  <a:cubicBezTo>
                    <a:pt x="76" y="51972"/>
                    <a:pt x="-2280" y="38188"/>
                    <a:pt x="2235" y="26956"/>
                  </a:cubicBezTo>
                  <a:lnTo>
                    <a:pt x="2235" y="26956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B08CFCDA-51FC-4F3B-A5D5-23003A805200}"/>
                </a:ext>
              </a:extLst>
            </p:cNvPr>
            <p:cNvSpPr/>
            <p:nvPr/>
          </p:nvSpPr>
          <p:spPr>
            <a:xfrm>
              <a:off x="4147289" y="6029183"/>
              <a:ext cx="51850" cy="49968"/>
            </a:xfrm>
            <a:custGeom>
              <a:avLst/>
              <a:gdLst>
                <a:gd name="connsiteX0" fmla="*/ 114 w 51850"/>
                <a:gd name="connsiteY0" fmla="*/ 16044 h 49968"/>
                <a:gd name="connsiteX1" fmla="*/ 49689 w 51850"/>
                <a:gd name="connsiteY1" fmla="*/ 42915 h 49968"/>
                <a:gd name="connsiteX2" fmla="*/ 32655 w 51850"/>
                <a:gd name="connsiteY2" fmla="*/ 49916 h 49968"/>
                <a:gd name="connsiteX3" fmla="*/ 114 w 51850"/>
                <a:gd name="connsiteY3" fmla="*/ 16044 h 49968"/>
                <a:gd name="connsiteX4" fmla="*/ 114 w 51850"/>
                <a:gd name="connsiteY4" fmla="*/ 16044 h 4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0" h="49968">
                  <a:moveTo>
                    <a:pt x="114" y="16044"/>
                  </a:moveTo>
                  <a:cubicBezTo>
                    <a:pt x="26984" y="-18460"/>
                    <a:pt x="60769" y="8389"/>
                    <a:pt x="49689" y="42915"/>
                  </a:cubicBezTo>
                  <a:cubicBezTo>
                    <a:pt x="45022" y="46884"/>
                    <a:pt x="39263" y="49502"/>
                    <a:pt x="32655" y="49916"/>
                  </a:cubicBezTo>
                  <a:cubicBezTo>
                    <a:pt x="14269" y="51028"/>
                    <a:pt x="-1500" y="34387"/>
                    <a:pt x="114" y="16044"/>
                  </a:cubicBezTo>
                  <a:lnTo>
                    <a:pt x="114" y="16044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BDC0F873-4BA3-4CE9-B5CF-463699F55313}"/>
                </a:ext>
              </a:extLst>
            </p:cNvPr>
            <p:cNvSpPr/>
            <p:nvPr/>
          </p:nvSpPr>
          <p:spPr>
            <a:xfrm>
              <a:off x="4144263" y="6120690"/>
              <a:ext cx="79396" cy="65544"/>
            </a:xfrm>
            <a:custGeom>
              <a:avLst/>
              <a:gdLst>
                <a:gd name="connsiteX0" fmla="*/ 1744 w 79396"/>
                <a:gd name="connsiteY0" fmla="*/ 25411 h 65544"/>
                <a:gd name="connsiteX1" fmla="*/ 32780 w 79396"/>
                <a:gd name="connsiteY1" fmla="*/ 787 h 65544"/>
                <a:gd name="connsiteX2" fmla="*/ 71581 w 79396"/>
                <a:gd name="connsiteY2" fmla="*/ 13175 h 65544"/>
                <a:gd name="connsiteX3" fmla="*/ 77862 w 79396"/>
                <a:gd name="connsiteY3" fmla="*/ 27417 h 65544"/>
                <a:gd name="connsiteX4" fmla="*/ 65540 w 79396"/>
                <a:gd name="connsiteY4" fmla="*/ 61202 h 65544"/>
                <a:gd name="connsiteX5" fmla="*/ 24012 w 79396"/>
                <a:gd name="connsiteY5" fmla="*/ 61289 h 65544"/>
                <a:gd name="connsiteX6" fmla="*/ 1744 w 79396"/>
                <a:gd name="connsiteY6" fmla="*/ 25411 h 65544"/>
                <a:gd name="connsiteX7" fmla="*/ 1744 w 79396"/>
                <a:gd name="connsiteY7" fmla="*/ 25411 h 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96" h="65544">
                  <a:moveTo>
                    <a:pt x="1744" y="25411"/>
                  </a:moveTo>
                  <a:cubicBezTo>
                    <a:pt x="6521" y="12608"/>
                    <a:pt x="19498" y="3143"/>
                    <a:pt x="32780" y="787"/>
                  </a:cubicBezTo>
                  <a:cubicBezTo>
                    <a:pt x="47023" y="-1743"/>
                    <a:pt x="62071" y="1681"/>
                    <a:pt x="71581" y="13175"/>
                  </a:cubicBezTo>
                  <a:cubicBezTo>
                    <a:pt x="74961" y="17276"/>
                    <a:pt x="77034" y="22270"/>
                    <a:pt x="77862" y="27417"/>
                  </a:cubicBezTo>
                  <a:cubicBezTo>
                    <a:pt x="81984" y="40068"/>
                    <a:pt x="77775" y="54528"/>
                    <a:pt x="65540" y="61202"/>
                  </a:cubicBezTo>
                  <a:cubicBezTo>
                    <a:pt x="53391" y="67810"/>
                    <a:pt x="36488" y="66087"/>
                    <a:pt x="24012" y="61289"/>
                  </a:cubicBezTo>
                  <a:cubicBezTo>
                    <a:pt x="8636" y="55357"/>
                    <a:pt x="-4930" y="43296"/>
                    <a:pt x="1744" y="25411"/>
                  </a:cubicBezTo>
                  <a:lnTo>
                    <a:pt x="1744" y="25411"/>
                  </a:lnTo>
                  <a:close/>
                </a:path>
              </a:pathLst>
            </a:custGeom>
            <a:solidFill>
              <a:srgbClr val="73C54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8D9610CE-CF4D-49A5-B751-C21F04F720A6}"/>
                </a:ext>
              </a:extLst>
            </p:cNvPr>
            <p:cNvSpPr/>
            <p:nvPr/>
          </p:nvSpPr>
          <p:spPr>
            <a:xfrm>
              <a:off x="4168779" y="6120689"/>
              <a:ext cx="64275" cy="65522"/>
            </a:xfrm>
            <a:custGeom>
              <a:avLst/>
              <a:gdLst>
                <a:gd name="connsiteX0" fmla="*/ 16770 w 64275"/>
                <a:gd name="connsiteY0" fmla="*/ 2 h 65522"/>
                <a:gd name="connsiteX1" fmla="*/ 18624 w 64275"/>
                <a:gd name="connsiteY1" fmla="*/ 65433 h 65522"/>
                <a:gd name="connsiteX2" fmla="*/ 2615 w 64275"/>
                <a:gd name="connsiteY2" fmla="*/ 20678 h 65522"/>
                <a:gd name="connsiteX3" fmla="*/ 16770 w 64275"/>
                <a:gd name="connsiteY3" fmla="*/ 2 h 65522"/>
                <a:gd name="connsiteX4" fmla="*/ 16770 w 64275"/>
                <a:gd name="connsiteY4" fmla="*/ 2 h 6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75" h="65522">
                  <a:moveTo>
                    <a:pt x="16770" y="2"/>
                  </a:moveTo>
                  <a:cubicBezTo>
                    <a:pt x="74437" y="-456"/>
                    <a:pt x="84862" y="68334"/>
                    <a:pt x="18624" y="65433"/>
                  </a:cubicBezTo>
                  <a:cubicBezTo>
                    <a:pt x="4229" y="55335"/>
                    <a:pt x="-4713" y="40351"/>
                    <a:pt x="2615" y="20678"/>
                  </a:cubicBezTo>
                  <a:cubicBezTo>
                    <a:pt x="5560" y="12827"/>
                    <a:pt x="10555" y="5804"/>
                    <a:pt x="16770" y="2"/>
                  </a:cubicBezTo>
                  <a:lnTo>
                    <a:pt x="16770" y="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6F58CE20-048F-4C43-B029-3D1F23C69A35}"/>
                </a:ext>
              </a:extLst>
            </p:cNvPr>
            <p:cNvSpPr/>
            <p:nvPr/>
          </p:nvSpPr>
          <p:spPr>
            <a:xfrm>
              <a:off x="3879498" y="6168545"/>
              <a:ext cx="88368" cy="92413"/>
            </a:xfrm>
            <a:custGeom>
              <a:avLst/>
              <a:gdLst>
                <a:gd name="connsiteX0" fmla="*/ 1949 w 88368"/>
                <a:gd name="connsiteY0" fmla="*/ 58843 h 92413"/>
                <a:gd name="connsiteX1" fmla="*/ 4545 w 88368"/>
                <a:gd name="connsiteY1" fmla="*/ 26498 h 92413"/>
                <a:gd name="connsiteX2" fmla="*/ 30325 w 88368"/>
                <a:gd name="connsiteY2" fmla="*/ 1656 h 92413"/>
                <a:gd name="connsiteX3" fmla="*/ 77391 w 88368"/>
                <a:gd name="connsiteY3" fmla="*/ 19955 h 92413"/>
                <a:gd name="connsiteX4" fmla="*/ 78133 w 88368"/>
                <a:gd name="connsiteY4" fmla="*/ 20958 h 92413"/>
                <a:gd name="connsiteX5" fmla="*/ 79245 w 88368"/>
                <a:gd name="connsiteY5" fmla="*/ 22464 h 92413"/>
                <a:gd name="connsiteX6" fmla="*/ 80074 w 88368"/>
                <a:gd name="connsiteY6" fmla="*/ 23838 h 92413"/>
                <a:gd name="connsiteX7" fmla="*/ 80423 w 88368"/>
                <a:gd name="connsiteY7" fmla="*/ 24361 h 92413"/>
                <a:gd name="connsiteX8" fmla="*/ 85679 w 88368"/>
                <a:gd name="connsiteY8" fmla="*/ 34503 h 92413"/>
                <a:gd name="connsiteX9" fmla="*/ 86115 w 88368"/>
                <a:gd name="connsiteY9" fmla="*/ 36618 h 92413"/>
                <a:gd name="connsiteX10" fmla="*/ 86944 w 88368"/>
                <a:gd name="connsiteY10" fmla="*/ 39868 h 92413"/>
                <a:gd name="connsiteX11" fmla="*/ 87075 w 88368"/>
                <a:gd name="connsiteY11" fmla="*/ 40392 h 92413"/>
                <a:gd name="connsiteX12" fmla="*/ 88340 w 88368"/>
                <a:gd name="connsiteY12" fmla="*/ 52976 h 92413"/>
                <a:gd name="connsiteX13" fmla="*/ 88340 w 88368"/>
                <a:gd name="connsiteY13" fmla="*/ 53303 h 92413"/>
                <a:gd name="connsiteX14" fmla="*/ 87882 w 88368"/>
                <a:gd name="connsiteY14" fmla="*/ 57622 h 92413"/>
                <a:gd name="connsiteX15" fmla="*/ 83302 w 88368"/>
                <a:gd name="connsiteY15" fmla="*/ 71864 h 92413"/>
                <a:gd name="connsiteX16" fmla="*/ 65548 w 88368"/>
                <a:gd name="connsiteY16" fmla="*/ 88265 h 92413"/>
                <a:gd name="connsiteX17" fmla="*/ 26311 w 88368"/>
                <a:gd name="connsiteY17" fmla="*/ 87393 h 92413"/>
                <a:gd name="connsiteX18" fmla="*/ 16279 w 88368"/>
                <a:gd name="connsiteY18" fmla="*/ 80152 h 92413"/>
                <a:gd name="connsiteX19" fmla="*/ 1949 w 88368"/>
                <a:gd name="connsiteY19" fmla="*/ 58843 h 92413"/>
                <a:gd name="connsiteX20" fmla="*/ 1949 w 88368"/>
                <a:gd name="connsiteY20" fmla="*/ 58843 h 9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368" h="92413">
                  <a:moveTo>
                    <a:pt x="1949" y="58843"/>
                  </a:moveTo>
                  <a:cubicBezTo>
                    <a:pt x="-1541" y="47916"/>
                    <a:pt x="-144" y="36379"/>
                    <a:pt x="4545" y="26498"/>
                  </a:cubicBezTo>
                  <a:cubicBezTo>
                    <a:pt x="8797" y="14961"/>
                    <a:pt x="17587" y="5560"/>
                    <a:pt x="30325" y="1656"/>
                  </a:cubicBezTo>
                  <a:cubicBezTo>
                    <a:pt x="48863" y="-4014"/>
                    <a:pt x="66334" y="5560"/>
                    <a:pt x="77391" y="19955"/>
                  </a:cubicBezTo>
                  <a:cubicBezTo>
                    <a:pt x="77653" y="20282"/>
                    <a:pt x="77893" y="20609"/>
                    <a:pt x="78133" y="20958"/>
                  </a:cubicBezTo>
                  <a:cubicBezTo>
                    <a:pt x="78503" y="21460"/>
                    <a:pt x="78896" y="21940"/>
                    <a:pt x="79245" y="22464"/>
                  </a:cubicBezTo>
                  <a:cubicBezTo>
                    <a:pt x="79551" y="22900"/>
                    <a:pt x="79769" y="23379"/>
                    <a:pt x="80074" y="23838"/>
                  </a:cubicBezTo>
                  <a:cubicBezTo>
                    <a:pt x="80183" y="24012"/>
                    <a:pt x="80314" y="24186"/>
                    <a:pt x="80423" y="24361"/>
                  </a:cubicBezTo>
                  <a:cubicBezTo>
                    <a:pt x="82800" y="27458"/>
                    <a:pt x="84654" y="30904"/>
                    <a:pt x="85679" y="34503"/>
                  </a:cubicBezTo>
                  <a:cubicBezTo>
                    <a:pt x="85897" y="35223"/>
                    <a:pt x="85963" y="35920"/>
                    <a:pt x="86115" y="36618"/>
                  </a:cubicBezTo>
                  <a:cubicBezTo>
                    <a:pt x="86443" y="37687"/>
                    <a:pt x="86682" y="38778"/>
                    <a:pt x="86944" y="39868"/>
                  </a:cubicBezTo>
                  <a:cubicBezTo>
                    <a:pt x="86988" y="40043"/>
                    <a:pt x="87032" y="40195"/>
                    <a:pt x="87075" y="40392"/>
                  </a:cubicBezTo>
                  <a:cubicBezTo>
                    <a:pt x="88035" y="44536"/>
                    <a:pt x="88493" y="48767"/>
                    <a:pt x="88340" y="52976"/>
                  </a:cubicBezTo>
                  <a:cubicBezTo>
                    <a:pt x="88340" y="53085"/>
                    <a:pt x="88340" y="53194"/>
                    <a:pt x="88340" y="53303"/>
                  </a:cubicBezTo>
                  <a:cubicBezTo>
                    <a:pt x="88275" y="54765"/>
                    <a:pt x="88078" y="56182"/>
                    <a:pt x="87882" y="57622"/>
                  </a:cubicBezTo>
                  <a:cubicBezTo>
                    <a:pt x="87228" y="62594"/>
                    <a:pt x="85788" y="67458"/>
                    <a:pt x="83302" y="71864"/>
                  </a:cubicBezTo>
                  <a:cubicBezTo>
                    <a:pt x="78831" y="79781"/>
                    <a:pt x="72571" y="85321"/>
                    <a:pt x="65548" y="88265"/>
                  </a:cubicBezTo>
                  <a:cubicBezTo>
                    <a:pt x="53356" y="94132"/>
                    <a:pt x="38613" y="93718"/>
                    <a:pt x="26311" y="87393"/>
                  </a:cubicBezTo>
                  <a:cubicBezTo>
                    <a:pt x="22538" y="85452"/>
                    <a:pt x="19201" y="82987"/>
                    <a:pt x="16279" y="80152"/>
                  </a:cubicBezTo>
                  <a:cubicBezTo>
                    <a:pt x="9714" y="74787"/>
                    <a:pt x="4719" y="67458"/>
                    <a:pt x="1949" y="58843"/>
                  </a:cubicBezTo>
                  <a:lnTo>
                    <a:pt x="1949" y="58843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BDED788B-406F-4C92-8710-8730D7A70AC5}"/>
                </a:ext>
              </a:extLst>
            </p:cNvPr>
            <p:cNvSpPr/>
            <p:nvPr/>
          </p:nvSpPr>
          <p:spPr>
            <a:xfrm>
              <a:off x="3907560" y="6194014"/>
              <a:ext cx="34994" cy="35134"/>
            </a:xfrm>
            <a:custGeom>
              <a:avLst/>
              <a:gdLst>
                <a:gd name="connsiteX0" fmla="*/ 9046 w 34994"/>
                <a:gd name="connsiteY0" fmla="*/ 2054 h 35134"/>
                <a:gd name="connsiteX1" fmla="*/ 33015 w 34994"/>
                <a:gd name="connsiteY1" fmla="*/ 9120 h 35134"/>
                <a:gd name="connsiteX2" fmla="*/ 25949 w 34994"/>
                <a:gd name="connsiteY2" fmla="*/ 33090 h 35134"/>
                <a:gd name="connsiteX3" fmla="*/ 1979 w 34994"/>
                <a:gd name="connsiteY3" fmla="*/ 26023 h 35134"/>
                <a:gd name="connsiteX4" fmla="*/ 9046 w 34994"/>
                <a:gd name="connsiteY4" fmla="*/ 2054 h 35134"/>
                <a:gd name="connsiteX5" fmla="*/ 9046 w 34994"/>
                <a:gd name="connsiteY5" fmla="*/ 2054 h 3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94" h="35134">
                  <a:moveTo>
                    <a:pt x="9046" y="2054"/>
                  </a:moveTo>
                  <a:cubicBezTo>
                    <a:pt x="17159" y="-2374"/>
                    <a:pt x="28828" y="527"/>
                    <a:pt x="33015" y="9120"/>
                  </a:cubicBezTo>
                  <a:cubicBezTo>
                    <a:pt x="37225" y="17736"/>
                    <a:pt x="34651" y="28335"/>
                    <a:pt x="25949" y="33090"/>
                  </a:cubicBezTo>
                  <a:cubicBezTo>
                    <a:pt x="17835" y="37496"/>
                    <a:pt x="6167" y="34617"/>
                    <a:pt x="1979" y="26023"/>
                  </a:cubicBezTo>
                  <a:cubicBezTo>
                    <a:pt x="-2230" y="17408"/>
                    <a:pt x="343" y="6787"/>
                    <a:pt x="9046" y="2054"/>
                  </a:cubicBezTo>
                  <a:lnTo>
                    <a:pt x="9046" y="2054"/>
                  </a:lnTo>
                  <a:close/>
                </a:path>
              </a:pathLst>
            </a:custGeom>
            <a:solidFill>
              <a:srgbClr val="E08038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FFC948B5-905C-42E3-9D31-84EC702DD52A}"/>
                </a:ext>
              </a:extLst>
            </p:cNvPr>
            <p:cNvSpPr/>
            <p:nvPr/>
          </p:nvSpPr>
          <p:spPr>
            <a:xfrm>
              <a:off x="3621181" y="6279543"/>
              <a:ext cx="178433" cy="182665"/>
            </a:xfrm>
            <a:custGeom>
              <a:avLst/>
              <a:gdLst>
                <a:gd name="connsiteX0" fmla="*/ 82184 w 178433"/>
                <a:gd name="connsiteY0" fmla="*/ 212 h 182665"/>
                <a:gd name="connsiteX1" fmla="*/ 126503 w 178433"/>
                <a:gd name="connsiteY1" fmla="*/ 38358 h 182665"/>
                <a:gd name="connsiteX2" fmla="*/ 135074 w 178433"/>
                <a:gd name="connsiteY2" fmla="*/ 35588 h 182665"/>
                <a:gd name="connsiteX3" fmla="*/ 173831 w 178433"/>
                <a:gd name="connsiteY3" fmla="*/ 51357 h 182665"/>
                <a:gd name="connsiteX4" fmla="*/ 167049 w 178433"/>
                <a:gd name="connsiteY4" fmla="*/ 98293 h 182665"/>
                <a:gd name="connsiteX5" fmla="*/ 157997 w 178433"/>
                <a:gd name="connsiteY5" fmla="*/ 107148 h 182665"/>
                <a:gd name="connsiteX6" fmla="*/ 166438 w 178433"/>
                <a:gd name="connsiteY6" fmla="*/ 121696 h 182665"/>
                <a:gd name="connsiteX7" fmla="*/ 155816 w 178433"/>
                <a:gd name="connsiteY7" fmla="*/ 162176 h 182665"/>
                <a:gd name="connsiteX8" fmla="*/ 108400 w 178433"/>
                <a:gd name="connsiteY8" fmla="*/ 161521 h 182665"/>
                <a:gd name="connsiteX9" fmla="*/ 108008 w 178433"/>
                <a:gd name="connsiteY9" fmla="*/ 161259 h 182665"/>
                <a:gd name="connsiteX10" fmla="*/ 101639 w 178433"/>
                <a:gd name="connsiteY10" fmla="*/ 169264 h 182665"/>
                <a:gd name="connsiteX11" fmla="*/ 38433 w 178433"/>
                <a:gd name="connsiteY11" fmla="*/ 172165 h 182665"/>
                <a:gd name="connsiteX12" fmla="*/ 32326 w 178433"/>
                <a:gd name="connsiteY12" fmla="*/ 122110 h 182665"/>
                <a:gd name="connsiteX13" fmla="*/ 19741 w 178433"/>
                <a:gd name="connsiteY13" fmla="*/ 115872 h 182665"/>
                <a:gd name="connsiteX14" fmla="*/ 6197 w 178433"/>
                <a:gd name="connsiteY14" fmla="*/ 54062 h 182665"/>
                <a:gd name="connsiteX15" fmla="*/ 43733 w 178433"/>
                <a:gd name="connsiteY15" fmla="*/ 37180 h 182665"/>
                <a:gd name="connsiteX16" fmla="*/ 82184 w 178433"/>
                <a:gd name="connsiteY16" fmla="*/ 212 h 182665"/>
                <a:gd name="connsiteX17" fmla="*/ 82184 w 178433"/>
                <a:gd name="connsiteY17" fmla="*/ 212 h 182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433" h="182665">
                  <a:moveTo>
                    <a:pt x="82184" y="212"/>
                  </a:moveTo>
                  <a:cubicBezTo>
                    <a:pt x="106547" y="-2231"/>
                    <a:pt x="122490" y="16831"/>
                    <a:pt x="126503" y="38358"/>
                  </a:cubicBezTo>
                  <a:cubicBezTo>
                    <a:pt x="129273" y="37159"/>
                    <a:pt x="132152" y="36221"/>
                    <a:pt x="135074" y="35588"/>
                  </a:cubicBezTo>
                  <a:cubicBezTo>
                    <a:pt x="150124" y="32426"/>
                    <a:pt x="165893" y="37595"/>
                    <a:pt x="173831" y="51357"/>
                  </a:cubicBezTo>
                  <a:cubicBezTo>
                    <a:pt x="182730" y="66755"/>
                    <a:pt x="177779" y="85447"/>
                    <a:pt x="167049" y="98293"/>
                  </a:cubicBezTo>
                  <a:cubicBezTo>
                    <a:pt x="164432" y="101412"/>
                    <a:pt x="161378" y="104400"/>
                    <a:pt x="157997" y="107148"/>
                  </a:cubicBezTo>
                  <a:cubicBezTo>
                    <a:pt x="161683" y="111488"/>
                    <a:pt x="164584" y="116417"/>
                    <a:pt x="166438" y="121696"/>
                  </a:cubicBezTo>
                  <a:cubicBezTo>
                    <a:pt x="171520" y="136221"/>
                    <a:pt x="168444" y="152514"/>
                    <a:pt x="155816" y="162176"/>
                  </a:cubicBezTo>
                  <a:cubicBezTo>
                    <a:pt x="141705" y="172972"/>
                    <a:pt x="122533" y="170507"/>
                    <a:pt x="108400" y="161521"/>
                  </a:cubicBezTo>
                  <a:lnTo>
                    <a:pt x="108008" y="161259"/>
                  </a:lnTo>
                  <a:cubicBezTo>
                    <a:pt x="106241" y="164073"/>
                    <a:pt x="104147" y="166756"/>
                    <a:pt x="101639" y="169264"/>
                  </a:cubicBezTo>
                  <a:cubicBezTo>
                    <a:pt x="85761" y="185186"/>
                    <a:pt x="55292" y="187868"/>
                    <a:pt x="38433" y="172165"/>
                  </a:cubicBezTo>
                  <a:cubicBezTo>
                    <a:pt x="23274" y="158053"/>
                    <a:pt x="23667" y="138293"/>
                    <a:pt x="32326" y="122110"/>
                  </a:cubicBezTo>
                  <a:cubicBezTo>
                    <a:pt x="27986" y="120736"/>
                    <a:pt x="23776" y="118708"/>
                    <a:pt x="19741" y="115872"/>
                  </a:cubicBezTo>
                  <a:cubicBezTo>
                    <a:pt x="1355" y="102917"/>
                    <a:pt x="-6453" y="73342"/>
                    <a:pt x="6197" y="54062"/>
                  </a:cubicBezTo>
                  <a:cubicBezTo>
                    <a:pt x="15248" y="40256"/>
                    <a:pt x="29512" y="35566"/>
                    <a:pt x="43733" y="37180"/>
                  </a:cubicBezTo>
                  <a:cubicBezTo>
                    <a:pt x="47964" y="18860"/>
                    <a:pt x="63449" y="2066"/>
                    <a:pt x="82184" y="212"/>
                  </a:cubicBezTo>
                  <a:lnTo>
                    <a:pt x="82184" y="21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841C1733-0776-4899-B888-6C51263044F2}"/>
                </a:ext>
              </a:extLst>
            </p:cNvPr>
            <p:cNvSpPr/>
            <p:nvPr/>
          </p:nvSpPr>
          <p:spPr>
            <a:xfrm>
              <a:off x="3648715" y="6318045"/>
              <a:ext cx="117857" cy="120629"/>
            </a:xfrm>
            <a:custGeom>
              <a:avLst/>
              <a:gdLst>
                <a:gd name="connsiteX0" fmla="*/ 54280 w 117857"/>
                <a:gd name="connsiteY0" fmla="*/ 140 h 120629"/>
                <a:gd name="connsiteX1" fmla="*/ 83549 w 117857"/>
                <a:gd name="connsiteY1" fmla="*/ 25331 h 120629"/>
                <a:gd name="connsiteX2" fmla="*/ 89220 w 117857"/>
                <a:gd name="connsiteY2" fmla="*/ 23499 h 120629"/>
                <a:gd name="connsiteX3" fmla="*/ 114826 w 117857"/>
                <a:gd name="connsiteY3" fmla="*/ 33924 h 120629"/>
                <a:gd name="connsiteX4" fmla="*/ 110333 w 117857"/>
                <a:gd name="connsiteY4" fmla="*/ 64917 h 120629"/>
                <a:gd name="connsiteX5" fmla="*/ 104357 w 117857"/>
                <a:gd name="connsiteY5" fmla="*/ 70762 h 120629"/>
                <a:gd name="connsiteX6" fmla="*/ 109918 w 117857"/>
                <a:gd name="connsiteY6" fmla="*/ 80359 h 120629"/>
                <a:gd name="connsiteX7" fmla="*/ 102917 w 117857"/>
                <a:gd name="connsiteY7" fmla="*/ 107098 h 120629"/>
                <a:gd name="connsiteX8" fmla="*/ 71597 w 117857"/>
                <a:gd name="connsiteY8" fmla="*/ 106662 h 120629"/>
                <a:gd name="connsiteX9" fmla="*/ 71336 w 117857"/>
                <a:gd name="connsiteY9" fmla="*/ 106487 h 120629"/>
                <a:gd name="connsiteX10" fmla="*/ 67127 w 117857"/>
                <a:gd name="connsiteY10" fmla="*/ 111766 h 120629"/>
                <a:gd name="connsiteX11" fmla="*/ 25381 w 117857"/>
                <a:gd name="connsiteY11" fmla="*/ 113685 h 120629"/>
                <a:gd name="connsiteX12" fmla="*/ 21347 w 117857"/>
                <a:gd name="connsiteY12" fmla="*/ 80620 h 120629"/>
                <a:gd name="connsiteX13" fmla="*/ 13037 w 117857"/>
                <a:gd name="connsiteY13" fmla="*/ 76498 h 120629"/>
                <a:gd name="connsiteX14" fmla="*/ 4094 w 117857"/>
                <a:gd name="connsiteY14" fmla="*/ 35669 h 120629"/>
                <a:gd name="connsiteX15" fmla="*/ 28893 w 117857"/>
                <a:gd name="connsiteY15" fmla="*/ 24524 h 120629"/>
                <a:gd name="connsiteX16" fmla="*/ 54280 w 117857"/>
                <a:gd name="connsiteY16" fmla="*/ 140 h 120629"/>
                <a:gd name="connsiteX17" fmla="*/ 54280 w 117857"/>
                <a:gd name="connsiteY17" fmla="*/ 140 h 12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7857" h="120629">
                  <a:moveTo>
                    <a:pt x="54280" y="140"/>
                  </a:moveTo>
                  <a:cubicBezTo>
                    <a:pt x="70376" y="-1474"/>
                    <a:pt x="80889" y="11111"/>
                    <a:pt x="83549" y="25331"/>
                  </a:cubicBezTo>
                  <a:cubicBezTo>
                    <a:pt x="85382" y="24546"/>
                    <a:pt x="87279" y="23913"/>
                    <a:pt x="89220" y="23499"/>
                  </a:cubicBezTo>
                  <a:cubicBezTo>
                    <a:pt x="99166" y="21405"/>
                    <a:pt x="109570" y="24829"/>
                    <a:pt x="114826" y="33924"/>
                  </a:cubicBezTo>
                  <a:cubicBezTo>
                    <a:pt x="120693" y="44088"/>
                    <a:pt x="117421" y="56433"/>
                    <a:pt x="110333" y="64917"/>
                  </a:cubicBezTo>
                  <a:cubicBezTo>
                    <a:pt x="108609" y="66967"/>
                    <a:pt x="106581" y="68952"/>
                    <a:pt x="104357" y="70762"/>
                  </a:cubicBezTo>
                  <a:cubicBezTo>
                    <a:pt x="106778" y="73619"/>
                    <a:pt x="108719" y="76891"/>
                    <a:pt x="109918" y="80359"/>
                  </a:cubicBezTo>
                  <a:cubicBezTo>
                    <a:pt x="113277" y="89955"/>
                    <a:pt x="111227" y="100708"/>
                    <a:pt x="102917" y="107098"/>
                  </a:cubicBezTo>
                  <a:cubicBezTo>
                    <a:pt x="93604" y="114230"/>
                    <a:pt x="80932" y="112594"/>
                    <a:pt x="71597" y="106662"/>
                  </a:cubicBezTo>
                  <a:lnTo>
                    <a:pt x="71336" y="106487"/>
                  </a:lnTo>
                  <a:cubicBezTo>
                    <a:pt x="70180" y="108341"/>
                    <a:pt x="68784" y="110108"/>
                    <a:pt x="67127" y="111766"/>
                  </a:cubicBezTo>
                  <a:cubicBezTo>
                    <a:pt x="56636" y="122300"/>
                    <a:pt x="36527" y="124067"/>
                    <a:pt x="25381" y="113685"/>
                  </a:cubicBezTo>
                  <a:cubicBezTo>
                    <a:pt x="15370" y="104350"/>
                    <a:pt x="15632" y="91307"/>
                    <a:pt x="21347" y="80620"/>
                  </a:cubicBezTo>
                  <a:cubicBezTo>
                    <a:pt x="18489" y="79726"/>
                    <a:pt x="15698" y="78374"/>
                    <a:pt x="13037" y="76498"/>
                  </a:cubicBezTo>
                  <a:cubicBezTo>
                    <a:pt x="888" y="67948"/>
                    <a:pt x="-4259" y="48406"/>
                    <a:pt x="4094" y="35669"/>
                  </a:cubicBezTo>
                  <a:cubicBezTo>
                    <a:pt x="10070" y="26552"/>
                    <a:pt x="19493" y="23455"/>
                    <a:pt x="28893" y="24524"/>
                  </a:cubicBezTo>
                  <a:cubicBezTo>
                    <a:pt x="31685" y="12463"/>
                    <a:pt x="41914" y="1383"/>
                    <a:pt x="54280" y="140"/>
                  </a:cubicBezTo>
                  <a:lnTo>
                    <a:pt x="54280" y="14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2C3183D4-7FCA-4751-94E4-6F3F92450D7B}"/>
                </a:ext>
              </a:extLst>
            </p:cNvPr>
            <p:cNvSpPr/>
            <p:nvPr/>
          </p:nvSpPr>
          <p:spPr>
            <a:xfrm>
              <a:off x="3665196" y="6342417"/>
              <a:ext cx="76535" cy="74664"/>
            </a:xfrm>
            <a:custGeom>
              <a:avLst/>
              <a:gdLst>
                <a:gd name="connsiteX0" fmla="*/ 1354 w 76535"/>
                <a:gd name="connsiteY0" fmla="*/ 22747 h 74664"/>
                <a:gd name="connsiteX1" fmla="*/ 76535 w 76535"/>
                <a:gd name="connsiteY1" fmla="*/ 40087 h 74664"/>
                <a:gd name="connsiteX2" fmla="*/ 12019 w 76535"/>
                <a:gd name="connsiteY2" fmla="*/ 62944 h 74664"/>
                <a:gd name="connsiteX3" fmla="*/ 1354 w 76535"/>
                <a:gd name="connsiteY3" fmla="*/ 22747 h 74664"/>
                <a:gd name="connsiteX4" fmla="*/ 1354 w 76535"/>
                <a:gd name="connsiteY4" fmla="*/ 22747 h 7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35" h="74664">
                  <a:moveTo>
                    <a:pt x="1354" y="22747"/>
                  </a:moveTo>
                  <a:cubicBezTo>
                    <a:pt x="11322" y="-13829"/>
                    <a:pt x="76862" y="-5039"/>
                    <a:pt x="76535" y="40087"/>
                  </a:cubicBezTo>
                  <a:cubicBezTo>
                    <a:pt x="76295" y="73544"/>
                    <a:pt x="33612" y="85866"/>
                    <a:pt x="12019" y="62944"/>
                  </a:cubicBezTo>
                  <a:cubicBezTo>
                    <a:pt x="2074" y="52409"/>
                    <a:pt x="-2484" y="36859"/>
                    <a:pt x="1354" y="22747"/>
                  </a:cubicBezTo>
                  <a:lnTo>
                    <a:pt x="1354" y="22747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592" name="Graphic 1943">
              <a:extLst>
                <a:ext uri="{FF2B5EF4-FFF2-40B4-BE49-F238E27FC236}">
                  <a16:creationId xmlns:a16="http://schemas.microsoft.com/office/drawing/2014/main" id="{6D3B9C51-88F1-41D8-8383-53441F857BCE}"/>
                </a:ext>
              </a:extLst>
            </p:cNvPr>
            <p:cNvGrpSpPr/>
            <p:nvPr/>
          </p:nvGrpSpPr>
          <p:grpSpPr>
            <a:xfrm>
              <a:off x="3688970" y="6363433"/>
              <a:ext cx="465612" cy="833230"/>
              <a:chOff x="3688970" y="6363433"/>
              <a:chExt cx="465612" cy="833230"/>
            </a:xfrm>
          </p:grpSpPr>
          <p:sp>
            <p:nvSpPr>
              <p:cNvPr id="1752" name="Freeform: Shape 1751">
                <a:extLst>
                  <a:ext uri="{FF2B5EF4-FFF2-40B4-BE49-F238E27FC236}">
                    <a16:creationId xmlns:a16="http://schemas.microsoft.com/office/drawing/2014/main" id="{46877553-248A-4F62-8AB1-3FC2E292AF79}"/>
                  </a:ext>
                </a:extLst>
              </p:cNvPr>
              <p:cNvSpPr/>
              <p:nvPr/>
            </p:nvSpPr>
            <p:spPr>
              <a:xfrm>
                <a:off x="3688970" y="6363433"/>
                <a:ext cx="27302" cy="27160"/>
              </a:xfrm>
              <a:custGeom>
                <a:avLst/>
                <a:gdLst>
                  <a:gd name="connsiteX0" fmla="*/ 350 w 27302"/>
                  <a:gd name="connsiteY0" fmla="*/ 16671 h 27160"/>
                  <a:gd name="connsiteX1" fmla="*/ 4058 w 27302"/>
                  <a:gd name="connsiteY1" fmla="*/ 4130 h 27160"/>
                  <a:gd name="connsiteX2" fmla="*/ 4363 w 27302"/>
                  <a:gd name="connsiteY2" fmla="*/ 3781 h 27160"/>
                  <a:gd name="connsiteX3" fmla="*/ 17602 w 27302"/>
                  <a:gd name="connsiteY3" fmla="*/ 531 h 27160"/>
                  <a:gd name="connsiteX4" fmla="*/ 26959 w 27302"/>
                  <a:gd name="connsiteY4" fmla="*/ 10433 h 27160"/>
                  <a:gd name="connsiteX5" fmla="*/ 23164 w 27302"/>
                  <a:gd name="connsiteY5" fmla="*/ 23258 h 27160"/>
                  <a:gd name="connsiteX6" fmla="*/ 9925 w 27302"/>
                  <a:gd name="connsiteY6" fmla="*/ 26507 h 27160"/>
                  <a:gd name="connsiteX7" fmla="*/ 9488 w 27302"/>
                  <a:gd name="connsiteY7" fmla="*/ 26333 h 27160"/>
                  <a:gd name="connsiteX8" fmla="*/ 350 w 27302"/>
                  <a:gd name="connsiteY8" fmla="*/ 16671 h 27160"/>
                  <a:gd name="connsiteX9" fmla="*/ 350 w 27302"/>
                  <a:gd name="connsiteY9" fmla="*/ 16671 h 2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302" h="27160">
                    <a:moveTo>
                      <a:pt x="350" y="16671"/>
                    </a:moveTo>
                    <a:cubicBezTo>
                      <a:pt x="-784" y="11851"/>
                      <a:pt x="939" y="7707"/>
                      <a:pt x="4058" y="4130"/>
                    </a:cubicBezTo>
                    <a:cubicBezTo>
                      <a:pt x="4167" y="3999"/>
                      <a:pt x="4254" y="3890"/>
                      <a:pt x="4363" y="3781"/>
                    </a:cubicBezTo>
                    <a:cubicBezTo>
                      <a:pt x="7438" y="226"/>
                      <a:pt x="13283" y="-734"/>
                      <a:pt x="17602" y="531"/>
                    </a:cubicBezTo>
                    <a:cubicBezTo>
                      <a:pt x="22226" y="1905"/>
                      <a:pt x="25868" y="5744"/>
                      <a:pt x="26959" y="10433"/>
                    </a:cubicBezTo>
                    <a:cubicBezTo>
                      <a:pt x="28027" y="15035"/>
                      <a:pt x="26566" y="19986"/>
                      <a:pt x="23164" y="23258"/>
                    </a:cubicBezTo>
                    <a:cubicBezTo>
                      <a:pt x="19914" y="26398"/>
                      <a:pt x="14309" y="28209"/>
                      <a:pt x="9925" y="26507"/>
                    </a:cubicBezTo>
                    <a:lnTo>
                      <a:pt x="9488" y="26333"/>
                    </a:lnTo>
                    <a:cubicBezTo>
                      <a:pt x="4996" y="24610"/>
                      <a:pt x="1506" y="21578"/>
                      <a:pt x="350" y="16671"/>
                    </a:cubicBezTo>
                    <a:lnTo>
                      <a:pt x="350" y="16671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53" name="Freeform: Shape 1752">
                <a:extLst>
                  <a:ext uri="{FF2B5EF4-FFF2-40B4-BE49-F238E27FC236}">
                    <a16:creationId xmlns:a16="http://schemas.microsoft.com/office/drawing/2014/main" id="{476BFAD9-5F80-49AB-B6C5-B8548E251CFC}"/>
                  </a:ext>
                </a:extLst>
              </p:cNvPr>
              <p:cNvSpPr/>
              <p:nvPr/>
            </p:nvSpPr>
            <p:spPr>
              <a:xfrm>
                <a:off x="3861137" y="6677356"/>
                <a:ext cx="293445" cy="519307"/>
              </a:xfrm>
              <a:custGeom>
                <a:avLst/>
                <a:gdLst>
                  <a:gd name="connsiteX0" fmla="*/ 11324 w 293445"/>
                  <a:gd name="connsiteY0" fmla="*/ 516275 h 519307"/>
                  <a:gd name="connsiteX1" fmla="*/ 7420 w 293445"/>
                  <a:gd name="connsiteY1" fmla="*/ 178062 h 519307"/>
                  <a:gd name="connsiteX2" fmla="*/ 10365 w 293445"/>
                  <a:gd name="connsiteY2" fmla="*/ 178280 h 519307"/>
                  <a:gd name="connsiteX3" fmla="*/ 12110 w 293445"/>
                  <a:gd name="connsiteY3" fmla="*/ 345391 h 519307"/>
                  <a:gd name="connsiteX4" fmla="*/ 55927 w 293445"/>
                  <a:gd name="connsiteY4" fmla="*/ 211933 h 519307"/>
                  <a:gd name="connsiteX5" fmla="*/ 291937 w 293445"/>
                  <a:gd name="connsiteY5" fmla="*/ 46 h 519307"/>
                  <a:gd name="connsiteX6" fmla="*/ 292439 w 293445"/>
                  <a:gd name="connsiteY6" fmla="*/ 2685 h 519307"/>
                  <a:gd name="connsiteX7" fmla="*/ 63321 w 293445"/>
                  <a:gd name="connsiteY7" fmla="*/ 230429 h 519307"/>
                  <a:gd name="connsiteX8" fmla="*/ 58282 w 293445"/>
                  <a:gd name="connsiteY8" fmla="*/ 242315 h 519307"/>
                  <a:gd name="connsiteX9" fmla="*/ 69645 w 293445"/>
                  <a:gd name="connsiteY9" fmla="*/ 229229 h 519307"/>
                  <a:gd name="connsiteX10" fmla="*/ 127399 w 293445"/>
                  <a:gd name="connsiteY10" fmla="*/ 191759 h 519307"/>
                  <a:gd name="connsiteX11" fmla="*/ 128708 w 293445"/>
                  <a:gd name="connsiteY11" fmla="*/ 193744 h 519307"/>
                  <a:gd name="connsiteX12" fmla="*/ 74379 w 293445"/>
                  <a:gd name="connsiteY12" fmla="*/ 237975 h 519307"/>
                  <a:gd name="connsiteX13" fmla="*/ 22513 w 293445"/>
                  <a:gd name="connsiteY13" fmla="*/ 370975 h 519307"/>
                  <a:gd name="connsiteX14" fmla="*/ 18958 w 293445"/>
                  <a:gd name="connsiteY14" fmla="*/ 515861 h 519307"/>
                  <a:gd name="connsiteX15" fmla="*/ 11324 w 293445"/>
                  <a:gd name="connsiteY15" fmla="*/ 516275 h 519307"/>
                  <a:gd name="connsiteX16" fmla="*/ 11324 w 293445"/>
                  <a:gd name="connsiteY16" fmla="*/ 516275 h 519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3445" h="519307">
                    <a:moveTo>
                      <a:pt x="11324" y="516275"/>
                    </a:moveTo>
                    <a:cubicBezTo>
                      <a:pt x="-3572" y="458412"/>
                      <a:pt x="-2590" y="234943"/>
                      <a:pt x="7420" y="178062"/>
                    </a:cubicBezTo>
                    <a:cubicBezTo>
                      <a:pt x="7748" y="176186"/>
                      <a:pt x="10343" y="176361"/>
                      <a:pt x="10365" y="178280"/>
                    </a:cubicBezTo>
                    <a:cubicBezTo>
                      <a:pt x="10888" y="234551"/>
                      <a:pt x="6068" y="289905"/>
                      <a:pt x="12110" y="345391"/>
                    </a:cubicBezTo>
                    <a:cubicBezTo>
                      <a:pt x="20681" y="299197"/>
                      <a:pt x="35360" y="254180"/>
                      <a:pt x="55927" y="211933"/>
                    </a:cubicBezTo>
                    <a:cubicBezTo>
                      <a:pt x="103997" y="113219"/>
                      <a:pt x="182514" y="26545"/>
                      <a:pt x="291937" y="46"/>
                    </a:cubicBezTo>
                    <a:cubicBezTo>
                      <a:pt x="293638" y="-369"/>
                      <a:pt x="294031" y="2161"/>
                      <a:pt x="292439" y="2685"/>
                    </a:cubicBezTo>
                    <a:cubicBezTo>
                      <a:pt x="186658" y="36251"/>
                      <a:pt x="106963" y="132020"/>
                      <a:pt x="63321" y="230429"/>
                    </a:cubicBezTo>
                    <a:cubicBezTo>
                      <a:pt x="61576" y="234354"/>
                      <a:pt x="59940" y="238346"/>
                      <a:pt x="58282" y="242315"/>
                    </a:cubicBezTo>
                    <a:cubicBezTo>
                      <a:pt x="62230" y="237560"/>
                      <a:pt x="66222" y="233111"/>
                      <a:pt x="69645" y="229229"/>
                    </a:cubicBezTo>
                    <a:cubicBezTo>
                      <a:pt x="84739" y="212042"/>
                      <a:pt x="106440" y="200221"/>
                      <a:pt x="127399" y="191759"/>
                    </a:cubicBezTo>
                    <a:cubicBezTo>
                      <a:pt x="128621" y="191279"/>
                      <a:pt x="129777" y="192806"/>
                      <a:pt x="128708" y="193744"/>
                    </a:cubicBezTo>
                    <a:cubicBezTo>
                      <a:pt x="110998" y="209382"/>
                      <a:pt x="89318" y="219196"/>
                      <a:pt x="74379" y="237975"/>
                    </a:cubicBezTo>
                    <a:cubicBezTo>
                      <a:pt x="39242" y="282207"/>
                      <a:pt x="30714" y="314791"/>
                      <a:pt x="22513" y="370975"/>
                    </a:cubicBezTo>
                    <a:cubicBezTo>
                      <a:pt x="15403" y="419699"/>
                      <a:pt x="18064" y="466984"/>
                      <a:pt x="18958" y="515861"/>
                    </a:cubicBezTo>
                    <a:cubicBezTo>
                      <a:pt x="19089" y="520463"/>
                      <a:pt x="12371" y="520310"/>
                      <a:pt x="11324" y="516275"/>
                    </a:cubicBezTo>
                    <a:lnTo>
                      <a:pt x="11324" y="516275"/>
                    </a:lnTo>
                    <a:close/>
                  </a:path>
                </a:pathLst>
              </a:custGeom>
              <a:solidFill>
                <a:srgbClr val="73C54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19A34514-DB60-410F-86F1-B91DFDC75880}"/>
                </a:ext>
              </a:extLst>
            </p:cNvPr>
            <p:cNvSpPr/>
            <p:nvPr/>
          </p:nvSpPr>
          <p:spPr>
            <a:xfrm>
              <a:off x="4095337" y="6596525"/>
              <a:ext cx="155408" cy="160463"/>
            </a:xfrm>
            <a:custGeom>
              <a:avLst/>
              <a:gdLst>
                <a:gd name="connsiteX0" fmla="*/ 12372 w 155408"/>
                <a:gd name="connsiteY0" fmla="*/ 26525 h 160463"/>
                <a:gd name="connsiteX1" fmla="*/ 17061 w 155408"/>
                <a:gd name="connsiteY1" fmla="*/ 76732 h 160463"/>
                <a:gd name="connsiteX2" fmla="*/ 10845 w 155408"/>
                <a:gd name="connsiteY2" fmla="*/ 81378 h 160463"/>
                <a:gd name="connsiteX3" fmla="*/ 2579 w 155408"/>
                <a:gd name="connsiteY3" fmla="*/ 116515 h 160463"/>
                <a:gd name="connsiteX4" fmla="*/ 38959 w 155408"/>
                <a:gd name="connsiteY4" fmla="*/ 135184 h 160463"/>
                <a:gd name="connsiteX5" fmla="*/ 49711 w 155408"/>
                <a:gd name="connsiteY5" fmla="*/ 133243 h 160463"/>
                <a:gd name="connsiteX6" fmla="*/ 55709 w 155408"/>
                <a:gd name="connsiteY6" fmla="*/ 146438 h 160463"/>
                <a:gd name="connsiteX7" fmla="*/ 89471 w 155408"/>
                <a:gd name="connsiteY7" fmla="*/ 159197 h 160463"/>
                <a:gd name="connsiteX8" fmla="*/ 112700 w 155408"/>
                <a:gd name="connsiteY8" fmla="*/ 125522 h 160463"/>
                <a:gd name="connsiteX9" fmla="*/ 112721 w 155408"/>
                <a:gd name="connsiteY9" fmla="*/ 125130 h 160463"/>
                <a:gd name="connsiteX10" fmla="*/ 121533 w 155408"/>
                <a:gd name="connsiteY10" fmla="*/ 124650 h 160463"/>
                <a:gd name="connsiteX11" fmla="*/ 155143 w 155408"/>
                <a:gd name="connsiteY11" fmla="*/ 81662 h 160463"/>
                <a:gd name="connsiteX12" fmla="*/ 122994 w 155408"/>
                <a:gd name="connsiteY12" fmla="*/ 52370 h 160463"/>
                <a:gd name="connsiteX13" fmla="*/ 124892 w 155408"/>
                <a:gd name="connsiteY13" fmla="*/ 40418 h 160463"/>
                <a:gd name="connsiteX14" fmla="*/ 88207 w 155408"/>
                <a:gd name="connsiteY14" fmla="*/ 25 h 160463"/>
                <a:gd name="connsiteX15" fmla="*/ 57585 w 155408"/>
                <a:gd name="connsiteY15" fmla="*/ 17997 h 160463"/>
                <a:gd name="connsiteX16" fmla="*/ 12372 w 155408"/>
                <a:gd name="connsiteY16" fmla="*/ 26525 h 160463"/>
                <a:gd name="connsiteX17" fmla="*/ 12372 w 155408"/>
                <a:gd name="connsiteY17" fmla="*/ 26525 h 16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408" h="160463">
                  <a:moveTo>
                    <a:pt x="12372" y="26525"/>
                  </a:moveTo>
                  <a:cubicBezTo>
                    <a:pt x="-1500" y="42447"/>
                    <a:pt x="3931" y="63166"/>
                    <a:pt x="17061" y="76732"/>
                  </a:cubicBezTo>
                  <a:cubicBezTo>
                    <a:pt x="14814" y="78085"/>
                    <a:pt x="12743" y="79633"/>
                    <a:pt x="10845" y="81378"/>
                  </a:cubicBezTo>
                  <a:cubicBezTo>
                    <a:pt x="1096" y="90386"/>
                    <a:pt x="-3136" y="104061"/>
                    <a:pt x="2579" y="116515"/>
                  </a:cubicBezTo>
                  <a:cubicBezTo>
                    <a:pt x="8969" y="130451"/>
                    <a:pt x="24564" y="136296"/>
                    <a:pt x="38959" y="135184"/>
                  </a:cubicBezTo>
                  <a:cubicBezTo>
                    <a:pt x="42448" y="134901"/>
                    <a:pt x="46091" y="134246"/>
                    <a:pt x="49711" y="133243"/>
                  </a:cubicBezTo>
                  <a:cubicBezTo>
                    <a:pt x="50932" y="137998"/>
                    <a:pt x="52939" y="142513"/>
                    <a:pt x="55709" y="146438"/>
                  </a:cubicBezTo>
                  <a:cubicBezTo>
                    <a:pt x="63386" y="157256"/>
                    <a:pt x="76385" y="163232"/>
                    <a:pt x="89471" y="159197"/>
                  </a:cubicBezTo>
                  <a:cubicBezTo>
                    <a:pt x="104128" y="154661"/>
                    <a:pt x="111936" y="139939"/>
                    <a:pt x="112700" y="125522"/>
                  </a:cubicBezTo>
                  <a:lnTo>
                    <a:pt x="112721" y="125130"/>
                  </a:lnTo>
                  <a:cubicBezTo>
                    <a:pt x="115579" y="125282"/>
                    <a:pt x="118523" y="125151"/>
                    <a:pt x="121533" y="124650"/>
                  </a:cubicBezTo>
                  <a:cubicBezTo>
                    <a:pt x="140661" y="121444"/>
                    <a:pt x="157760" y="101378"/>
                    <a:pt x="155143" y="81662"/>
                  </a:cubicBezTo>
                  <a:cubicBezTo>
                    <a:pt x="152787" y="63952"/>
                    <a:pt x="138697" y="54355"/>
                    <a:pt x="122994" y="52370"/>
                  </a:cubicBezTo>
                  <a:cubicBezTo>
                    <a:pt x="124194" y="48641"/>
                    <a:pt x="124870" y="44649"/>
                    <a:pt x="124892" y="40418"/>
                  </a:cubicBezTo>
                  <a:cubicBezTo>
                    <a:pt x="124957" y="21029"/>
                    <a:pt x="108076" y="767"/>
                    <a:pt x="88207" y="25"/>
                  </a:cubicBezTo>
                  <a:cubicBezTo>
                    <a:pt x="73964" y="-498"/>
                    <a:pt x="63561" y="7179"/>
                    <a:pt x="57585" y="17997"/>
                  </a:cubicBezTo>
                  <a:cubicBezTo>
                    <a:pt x="42579" y="11781"/>
                    <a:pt x="23037" y="14289"/>
                    <a:pt x="12372" y="26525"/>
                  </a:cubicBezTo>
                  <a:lnTo>
                    <a:pt x="12372" y="2652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594" name="Graphic 1943">
              <a:extLst>
                <a:ext uri="{FF2B5EF4-FFF2-40B4-BE49-F238E27FC236}">
                  <a16:creationId xmlns:a16="http://schemas.microsoft.com/office/drawing/2014/main" id="{1F32C1A6-1A29-45E6-9F0A-E013C1114367}"/>
                </a:ext>
              </a:extLst>
            </p:cNvPr>
            <p:cNvGrpSpPr/>
            <p:nvPr/>
          </p:nvGrpSpPr>
          <p:grpSpPr>
            <a:xfrm>
              <a:off x="3947516" y="6624451"/>
              <a:ext cx="281833" cy="317442"/>
              <a:chOff x="3947516" y="6624451"/>
              <a:chExt cx="281833" cy="317442"/>
            </a:xfrm>
          </p:grpSpPr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15BE150F-8A71-498F-92D4-CD87F3270083}"/>
                  </a:ext>
                </a:extLst>
              </p:cNvPr>
              <p:cNvSpPr/>
              <p:nvPr/>
            </p:nvSpPr>
            <p:spPr>
              <a:xfrm>
                <a:off x="4126739" y="6624451"/>
                <a:ext cx="102609" cy="105965"/>
              </a:xfrm>
              <a:custGeom>
                <a:avLst/>
                <a:gdLst>
                  <a:gd name="connsiteX0" fmla="*/ 8166 w 102609"/>
                  <a:gd name="connsiteY0" fmla="*/ 17531 h 105965"/>
                  <a:gd name="connsiteX1" fmla="*/ 11263 w 102609"/>
                  <a:gd name="connsiteY1" fmla="*/ 50682 h 105965"/>
                  <a:gd name="connsiteX2" fmla="*/ 7163 w 102609"/>
                  <a:gd name="connsiteY2" fmla="*/ 53758 h 105965"/>
                  <a:gd name="connsiteX3" fmla="*/ 1689 w 102609"/>
                  <a:gd name="connsiteY3" fmla="*/ 76964 h 105965"/>
                  <a:gd name="connsiteX4" fmla="*/ 25724 w 102609"/>
                  <a:gd name="connsiteY4" fmla="*/ 89287 h 105965"/>
                  <a:gd name="connsiteX5" fmla="*/ 32834 w 102609"/>
                  <a:gd name="connsiteY5" fmla="*/ 88000 h 105965"/>
                  <a:gd name="connsiteX6" fmla="*/ 36803 w 102609"/>
                  <a:gd name="connsiteY6" fmla="*/ 96702 h 105965"/>
                  <a:gd name="connsiteX7" fmla="*/ 59094 w 102609"/>
                  <a:gd name="connsiteY7" fmla="*/ 105121 h 105965"/>
                  <a:gd name="connsiteX8" fmla="*/ 74426 w 102609"/>
                  <a:gd name="connsiteY8" fmla="*/ 82896 h 105965"/>
                  <a:gd name="connsiteX9" fmla="*/ 74426 w 102609"/>
                  <a:gd name="connsiteY9" fmla="*/ 82635 h 105965"/>
                  <a:gd name="connsiteX10" fmla="*/ 80250 w 102609"/>
                  <a:gd name="connsiteY10" fmla="*/ 82307 h 105965"/>
                  <a:gd name="connsiteX11" fmla="*/ 102431 w 102609"/>
                  <a:gd name="connsiteY11" fmla="*/ 53910 h 105965"/>
                  <a:gd name="connsiteX12" fmla="*/ 81209 w 102609"/>
                  <a:gd name="connsiteY12" fmla="*/ 34586 h 105965"/>
                  <a:gd name="connsiteX13" fmla="*/ 82475 w 102609"/>
                  <a:gd name="connsiteY13" fmla="*/ 26691 h 105965"/>
                  <a:gd name="connsiteX14" fmla="*/ 58243 w 102609"/>
                  <a:gd name="connsiteY14" fmla="*/ 17 h 105965"/>
                  <a:gd name="connsiteX15" fmla="*/ 38025 w 102609"/>
                  <a:gd name="connsiteY15" fmla="*/ 11882 h 105965"/>
                  <a:gd name="connsiteX16" fmla="*/ 8166 w 102609"/>
                  <a:gd name="connsiteY16" fmla="*/ 17531 h 105965"/>
                  <a:gd name="connsiteX17" fmla="*/ 8166 w 102609"/>
                  <a:gd name="connsiteY17" fmla="*/ 17531 h 105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609" h="105965">
                    <a:moveTo>
                      <a:pt x="8166" y="17531"/>
                    </a:moveTo>
                    <a:cubicBezTo>
                      <a:pt x="-994" y="28043"/>
                      <a:pt x="2583" y="41718"/>
                      <a:pt x="11263" y="50682"/>
                    </a:cubicBezTo>
                    <a:cubicBezTo>
                      <a:pt x="9780" y="51577"/>
                      <a:pt x="8407" y="52602"/>
                      <a:pt x="7163" y="53758"/>
                    </a:cubicBezTo>
                    <a:cubicBezTo>
                      <a:pt x="729" y="59712"/>
                      <a:pt x="-2062" y="68720"/>
                      <a:pt x="1689" y="76964"/>
                    </a:cubicBezTo>
                    <a:cubicBezTo>
                      <a:pt x="5898" y="86168"/>
                      <a:pt x="16214" y="90028"/>
                      <a:pt x="25724" y="89287"/>
                    </a:cubicBezTo>
                    <a:cubicBezTo>
                      <a:pt x="28036" y="89090"/>
                      <a:pt x="30435" y="88676"/>
                      <a:pt x="32834" y="88000"/>
                    </a:cubicBezTo>
                    <a:cubicBezTo>
                      <a:pt x="33641" y="91141"/>
                      <a:pt x="34972" y="94129"/>
                      <a:pt x="36803" y="96702"/>
                    </a:cubicBezTo>
                    <a:cubicBezTo>
                      <a:pt x="41863" y="103856"/>
                      <a:pt x="50457" y="107804"/>
                      <a:pt x="59094" y="105121"/>
                    </a:cubicBezTo>
                    <a:cubicBezTo>
                      <a:pt x="68778" y="102133"/>
                      <a:pt x="73946" y="92406"/>
                      <a:pt x="74426" y="82896"/>
                    </a:cubicBezTo>
                    <a:lnTo>
                      <a:pt x="74426" y="82635"/>
                    </a:lnTo>
                    <a:cubicBezTo>
                      <a:pt x="76324" y="82744"/>
                      <a:pt x="78243" y="82656"/>
                      <a:pt x="80250" y="82307"/>
                    </a:cubicBezTo>
                    <a:cubicBezTo>
                      <a:pt x="92878" y="80192"/>
                      <a:pt x="104176" y="66931"/>
                      <a:pt x="102431" y="53910"/>
                    </a:cubicBezTo>
                    <a:cubicBezTo>
                      <a:pt x="100882" y="42220"/>
                      <a:pt x="91569" y="35873"/>
                      <a:pt x="81209" y="34586"/>
                    </a:cubicBezTo>
                    <a:cubicBezTo>
                      <a:pt x="82017" y="32122"/>
                      <a:pt x="82453" y="29483"/>
                      <a:pt x="82475" y="26691"/>
                    </a:cubicBezTo>
                    <a:cubicBezTo>
                      <a:pt x="82518" y="13866"/>
                      <a:pt x="71373" y="497"/>
                      <a:pt x="58243" y="17"/>
                    </a:cubicBezTo>
                    <a:cubicBezTo>
                      <a:pt x="48843" y="-332"/>
                      <a:pt x="41973" y="4750"/>
                      <a:pt x="38025" y="11882"/>
                    </a:cubicBezTo>
                    <a:cubicBezTo>
                      <a:pt x="28123" y="7803"/>
                      <a:pt x="15211" y="9461"/>
                      <a:pt x="8166" y="17531"/>
                    </a:cubicBezTo>
                    <a:lnTo>
                      <a:pt x="8166" y="17531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0C743C0B-D959-48DD-98A5-D5FFFE165C6C}"/>
                  </a:ext>
                </a:extLst>
              </p:cNvPr>
              <p:cNvSpPr/>
              <p:nvPr/>
            </p:nvSpPr>
            <p:spPr>
              <a:xfrm>
                <a:off x="3947516" y="6742599"/>
                <a:ext cx="201610" cy="199294"/>
              </a:xfrm>
              <a:custGeom>
                <a:avLst/>
                <a:gdLst>
                  <a:gd name="connsiteX0" fmla="*/ 410 w 201610"/>
                  <a:gd name="connsiteY0" fmla="*/ 121020 h 199294"/>
                  <a:gd name="connsiteX1" fmla="*/ 39189 w 201610"/>
                  <a:gd name="connsiteY1" fmla="*/ 81718 h 199294"/>
                  <a:gd name="connsiteX2" fmla="*/ 37379 w 201610"/>
                  <a:gd name="connsiteY2" fmla="*/ 79580 h 199294"/>
                  <a:gd name="connsiteX3" fmla="*/ 44401 w 201610"/>
                  <a:gd name="connsiteY3" fmla="*/ 6559 h 199294"/>
                  <a:gd name="connsiteX4" fmla="*/ 102810 w 201610"/>
                  <a:gd name="connsiteY4" fmla="*/ 30332 h 199294"/>
                  <a:gd name="connsiteX5" fmla="*/ 113868 w 201610"/>
                  <a:gd name="connsiteY5" fmla="*/ 13211 h 199294"/>
                  <a:gd name="connsiteX6" fmla="*/ 163028 w 201610"/>
                  <a:gd name="connsiteY6" fmla="*/ 6014 h 199294"/>
                  <a:gd name="connsiteX7" fmla="*/ 163857 w 201610"/>
                  <a:gd name="connsiteY7" fmla="*/ 74957 h 199294"/>
                  <a:gd name="connsiteX8" fmla="*/ 201240 w 201610"/>
                  <a:gd name="connsiteY8" fmla="*/ 124139 h 199294"/>
                  <a:gd name="connsiteX9" fmla="*/ 163748 w 201610"/>
                  <a:gd name="connsiteY9" fmla="*/ 161304 h 199294"/>
                  <a:gd name="connsiteX10" fmla="*/ 129484 w 201610"/>
                  <a:gd name="connsiteY10" fmla="*/ 155415 h 199294"/>
                  <a:gd name="connsiteX11" fmla="*/ 119255 w 201610"/>
                  <a:gd name="connsiteY11" fmla="*/ 186255 h 199294"/>
                  <a:gd name="connsiteX12" fmla="*/ 52908 w 201610"/>
                  <a:gd name="connsiteY12" fmla="*/ 172427 h 199294"/>
                  <a:gd name="connsiteX13" fmla="*/ 47215 w 201610"/>
                  <a:gd name="connsiteY13" fmla="*/ 151903 h 199294"/>
                  <a:gd name="connsiteX14" fmla="*/ 38797 w 201610"/>
                  <a:gd name="connsiteY14" fmla="*/ 151795 h 199294"/>
                  <a:gd name="connsiteX15" fmla="*/ 410 w 201610"/>
                  <a:gd name="connsiteY15" fmla="*/ 121020 h 199294"/>
                  <a:gd name="connsiteX16" fmla="*/ 410 w 201610"/>
                  <a:gd name="connsiteY16" fmla="*/ 121020 h 199294"/>
                  <a:gd name="connsiteX17" fmla="*/ 86758 w 201610"/>
                  <a:gd name="connsiteY17" fmla="*/ 94215 h 199294"/>
                  <a:gd name="connsiteX18" fmla="*/ 89113 w 201610"/>
                  <a:gd name="connsiteY18" fmla="*/ 98076 h 199294"/>
                  <a:gd name="connsiteX19" fmla="*/ 93366 w 201610"/>
                  <a:gd name="connsiteY19" fmla="*/ 89722 h 199294"/>
                  <a:gd name="connsiteX20" fmla="*/ 92799 w 201610"/>
                  <a:gd name="connsiteY20" fmla="*/ 90027 h 199294"/>
                  <a:gd name="connsiteX21" fmla="*/ 86758 w 201610"/>
                  <a:gd name="connsiteY21" fmla="*/ 94215 h 199294"/>
                  <a:gd name="connsiteX22" fmla="*/ 86758 w 201610"/>
                  <a:gd name="connsiteY22" fmla="*/ 94215 h 199294"/>
                  <a:gd name="connsiteX23" fmla="*/ 101894 w 201610"/>
                  <a:gd name="connsiteY23" fmla="*/ 82067 h 199294"/>
                  <a:gd name="connsiteX24" fmla="*/ 105711 w 201610"/>
                  <a:gd name="connsiteY24" fmla="*/ 79820 h 199294"/>
                  <a:gd name="connsiteX25" fmla="*/ 104511 w 201610"/>
                  <a:gd name="connsiteY25" fmla="*/ 77486 h 199294"/>
                  <a:gd name="connsiteX26" fmla="*/ 101894 w 201610"/>
                  <a:gd name="connsiteY26" fmla="*/ 82067 h 199294"/>
                  <a:gd name="connsiteX27" fmla="*/ 101894 w 201610"/>
                  <a:gd name="connsiteY27" fmla="*/ 82067 h 199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610" h="199294">
                    <a:moveTo>
                      <a:pt x="410" y="121020"/>
                    </a:moveTo>
                    <a:cubicBezTo>
                      <a:pt x="-3188" y="98228"/>
                      <a:pt x="17488" y="83855"/>
                      <a:pt x="39189" y="81718"/>
                    </a:cubicBezTo>
                    <a:cubicBezTo>
                      <a:pt x="38535" y="81020"/>
                      <a:pt x="37924" y="80300"/>
                      <a:pt x="37379" y="79580"/>
                    </a:cubicBezTo>
                    <a:cubicBezTo>
                      <a:pt x="14107" y="53168"/>
                      <a:pt x="23682" y="14236"/>
                      <a:pt x="44401" y="6559"/>
                    </a:cubicBezTo>
                    <a:cubicBezTo>
                      <a:pt x="63943" y="-682"/>
                      <a:pt x="91403" y="7082"/>
                      <a:pt x="102810" y="30332"/>
                    </a:cubicBezTo>
                    <a:cubicBezTo>
                      <a:pt x="105383" y="23877"/>
                      <a:pt x="109135" y="18053"/>
                      <a:pt x="113868" y="13211"/>
                    </a:cubicBezTo>
                    <a:cubicBezTo>
                      <a:pt x="126038" y="823"/>
                      <a:pt x="146736" y="-5415"/>
                      <a:pt x="163028" y="6014"/>
                    </a:cubicBezTo>
                    <a:cubicBezTo>
                      <a:pt x="188830" y="24116"/>
                      <a:pt x="181262" y="54869"/>
                      <a:pt x="163857" y="74957"/>
                    </a:cubicBezTo>
                    <a:cubicBezTo>
                      <a:pt x="186409" y="81042"/>
                      <a:pt x="204446" y="96832"/>
                      <a:pt x="201240" y="124139"/>
                    </a:cubicBezTo>
                    <a:cubicBezTo>
                      <a:pt x="198994" y="143179"/>
                      <a:pt x="182069" y="157989"/>
                      <a:pt x="163748" y="161304"/>
                    </a:cubicBezTo>
                    <a:cubicBezTo>
                      <a:pt x="151687" y="163485"/>
                      <a:pt x="139997" y="160780"/>
                      <a:pt x="129484" y="155415"/>
                    </a:cubicBezTo>
                    <a:cubicBezTo>
                      <a:pt x="128764" y="164728"/>
                      <a:pt x="125601" y="175088"/>
                      <a:pt x="119255" y="186255"/>
                    </a:cubicBezTo>
                    <a:cubicBezTo>
                      <a:pt x="101763" y="209963"/>
                      <a:pt x="64380" y="198949"/>
                      <a:pt x="52908" y="172427"/>
                    </a:cubicBezTo>
                    <a:cubicBezTo>
                      <a:pt x="49483" y="165644"/>
                      <a:pt x="47695" y="158686"/>
                      <a:pt x="47215" y="151903"/>
                    </a:cubicBezTo>
                    <a:cubicBezTo>
                      <a:pt x="44423" y="152100"/>
                      <a:pt x="41610" y="152056"/>
                      <a:pt x="38797" y="151795"/>
                    </a:cubicBezTo>
                    <a:cubicBezTo>
                      <a:pt x="21741" y="150159"/>
                      <a:pt x="3267" y="139014"/>
                      <a:pt x="410" y="121020"/>
                    </a:cubicBezTo>
                    <a:lnTo>
                      <a:pt x="410" y="121020"/>
                    </a:lnTo>
                    <a:close/>
                    <a:moveTo>
                      <a:pt x="86758" y="94215"/>
                    </a:moveTo>
                    <a:cubicBezTo>
                      <a:pt x="87673" y="95436"/>
                      <a:pt x="88458" y="96723"/>
                      <a:pt x="89113" y="98076"/>
                    </a:cubicBezTo>
                    <a:cubicBezTo>
                      <a:pt x="89964" y="95044"/>
                      <a:pt x="91425" y="92274"/>
                      <a:pt x="93366" y="89722"/>
                    </a:cubicBezTo>
                    <a:lnTo>
                      <a:pt x="92799" y="90027"/>
                    </a:lnTo>
                    <a:cubicBezTo>
                      <a:pt x="91010" y="91641"/>
                      <a:pt x="89004" y="93059"/>
                      <a:pt x="86758" y="94215"/>
                    </a:cubicBezTo>
                    <a:lnTo>
                      <a:pt x="86758" y="94215"/>
                    </a:lnTo>
                    <a:close/>
                    <a:moveTo>
                      <a:pt x="101894" y="82067"/>
                    </a:moveTo>
                    <a:cubicBezTo>
                      <a:pt x="103115" y="81281"/>
                      <a:pt x="104380" y="80518"/>
                      <a:pt x="105711" y="79820"/>
                    </a:cubicBezTo>
                    <a:cubicBezTo>
                      <a:pt x="105296" y="79079"/>
                      <a:pt x="104903" y="78293"/>
                      <a:pt x="104511" y="77486"/>
                    </a:cubicBezTo>
                    <a:cubicBezTo>
                      <a:pt x="103769" y="79144"/>
                      <a:pt x="102875" y="80671"/>
                      <a:pt x="101894" y="82067"/>
                    </a:cubicBezTo>
                    <a:lnTo>
                      <a:pt x="101894" y="82067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49" name="Freeform: Shape 1748">
                <a:extLst>
                  <a:ext uri="{FF2B5EF4-FFF2-40B4-BE49-F238E27FC236}">
                    <a16:creationId xmlns:a16="http://schemas.microsoft.com/office/drawing/2014/main" id="{BF2B77CB-0820-43D8-B4C7-5CC2C108A709}"/>
                  </a:ext>
                </a:extLst>
              </p:cNvPr>
              <p:cNvSpPr/>
              <p:nvPr/>
            </p:nvSpPr>
            <p:spPr>
              <a:xfrm>
                <a:off x="3981858" y="6774639"/>
                <a:ext cx="130452" cy="128935"/>
              </a:xfrm>
              <a:custGeom>
                <a:avLst/>
                <a:gdLst>
                  <a:gd name="connsiteX0" fmla="*/ 267 w 130452"/>
                  <a:gd name="connsiteY0" fmla="*/ 78314 h 128935"/>
                  <a:gd name="connsiteX1" fmla="*/ 25370 w 130452"/>
                  <a:gd name="connsiteY1" fmla="*/ 52883 h 128935"/>
                  <a:gd name="connsiteX2" fmla="*/ 24193 w 130452"/>
                  <a:gd name="connsiteY2" fmla="*/ 51487 h 128935"/>
                  <a:gd name="connsiteX3" fmla="*/ 28729 w 130452"/>
                  <a:gd name="connsiteY3" fmla="*/ 4246 h 128935"/>
                  <a:gd name="connsiteX4" fmla="*/ 66527 w 130452"/>
                  <a:gd name="connsiteY4" fmla="*/ 19622 h 128935"/>
                  <a:gd name="connsiteX5" fmla="*/ 73681 w 130452"/>
                  <a:gd name="connsiteY5" fmla="*/ 8542 h 128935"/>
                  <a:gd name="connsiteX6" fmla="*/ 105480 w 130452"/>
                  <a:gd name="connsiteY6" fmla="*/ 3875 h 128935"/>
                  <a:gd name="connsiteX7" fmla="*/ 106025 w 130452"/>
                  <a:gd name="connsiteY7" fmla="*/ 48477 h 128935"/>
                  <a:gd name="connsiteX8" fmla="*/ 130213 w 130452"/>
                  <a:gd name="connsiteY8" fmla="*/ 80298 h 128935"/>
                  <a:gd name="connsiteX9" fmla="*/ 105960 w 130452"/>
                  <a:gd name="connsiteY9" fmla="*/ 104333 h 128935"/>
                  <a:gd name="connsiteX10" fmla="*/ 83800 w 130452"/>
                  <a:gd name="connsiteY10" fmla="*/ 100538 h 128935"/>
                  <a:gd name="connsiteX11" fmla="*/ 77192 w 130452"/>
                  <a:gd name="connsiteY11" fmla="*/ 120495 h 128935"/>
                  <a:gd name="connsiteX12" fmla="*/ 34269 w 130452"/>
                  <a:gd name="connsiteY12" fmla="*/ 111553 h 128935"/>
                  <a:gd name="connsiteX13" fmla="*/ 30583 w 130452"/>
                  <a:gd name="connsiteY13" fmla="*/ 98270 h 128935"/>
                  <a:gd name="connsiteX14" fmla="*/ 25153 w 130452"/>
                  <a:gd name="connsiteY14" fmla="*/ 98183 h 128935"/>
                  <a:gd name="connsiteX15" fmla="*/ 267 w 130452"/>
                  <a:gd name="connsiteY15" fmla="*/ 78314 h 128935"/>
                  <a:gd name="connsiteX16" fmla="*/ 267 w 130452"/>
                  <a:gd name="connsiteY16" fmla="*/ 78314 h 128935"/>
                  <a:gd name="connsiteX17" fmla="*/ 56145 w 130452"/>
                  <a:gd name="connsiteY17" fmla="*/ 60996 h 128935"/>
                  <a:gd name="connsiteX18" fmla="*/ 57672 w 130452"/>
                  <a:gd name="connsiteY18" fmla="*/ 63505 h 128935"/>
                  <a:gd name="connsiteX19" fmla="*/ 60420 w 130452"/>
                  <a:gd name="connsiteY19" fmla="*/ 58117 h 128935"/>
                  <a:gd name="connsiteX20" fmla="*/ 60049 w 130452"/>
                  <a:gd name="connsiteY20" fmla="*/ 58314 h 128935"/>
                  <a:gd name="connsiteX21" fmla="*/ 56145 w 130452"/>
                  <a:gd name="connsiteY21" fmla="*/ 60996 h 128935"/>
                  <a:gd name="connsiteX22" fmla="*/ 56145 w 130452"/>
                  <a:gd name="connsiteY22" fmla="*/ 60996 h 128935"/>
                  <a:gd name="connsiteX23" fmla="*/ 65916 w 130452"/>
                  <a:gd name="connsiteY23" fmla="*/ 53123 h 128935"/>
                  <a:gd name="connsiteX24" fmla="*/ 68380 w 130452"/>
                  <a:gd name="connsiteY24" fmla="*/ 51661 h 128935"/>
                  <a:gd name="connsiteX25" fmla="*/ 67617 w 130452"/>
                  <a:gd name="connsiteY25" fmla="*/ 50157 h 128935"/>
                  <a:gd name="connsiteX26" fmla="*/ 65916 w 130452"/>
                  <a:gd name="connsiteY26" fmla="*/ 53123 h 128935"/>
                  <a:gd name="connsiteX27" fmla="*/ 65916 w 130452"/>
                  <a:gd name="connsiteY27" fmla="*/ 53123 h 12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0452" h="128935">
                    <a:moveTo>
                      <a:pt x="267" y="78314"/>
                    </a:moveTo>
                    <a:cubicBezTo>
                      <a:pt x="-2067" y="63570"/>
                      <a:pt x="11303" y="54257"/>
                      <a:pt x="25370" y="52883"/>
                    </a:cubicBezTo>
                    <a:cubicBezTo>
                      <a:pt x="24956" y="52425"/>
                      <a:pt x="24564" y="51967"/>
                      <a:pt x="24193" y="51487"/>
                    </a:cubicBezTo>
                    <a:cubicBezTo>
                      <a:pt x="9122" y="34410"/>
                      <a:pt x="15338" y="9197"/>
                      <a:pt x="28729" y="4246"/>
                    </a:cubicBezTo>
                    <a:cubicBezTo>
                      <a:pt x="41379" y="-443"/>
                      <a:pt x="59133" y="4595"/>
                      <a:pt x="66527" y="19622"/>
                    </a:cubicBezTo>
                    <a:cubicBezTo>
                      <a:pt x="68184" y="15456"/>
                      <a:pt x="70605" y="11661"/>
                      <a:pt x="73681" y="8542"/>
                    </a:cubicBezTo>
                    <a:cubicBezTo>
                      <a:pt x="81554" y="538"/>
                      <a:pt x="94946" y="-3497"/>
                      <a:pt x="105480" y="3875"/>
                    </a:cubicBezTo>
                    <a:cubicBezTo>
                      <a:pt x="122187" y="15587"/>
                      <a:pt x="117280" y="35478"/>
                      <a:pt x="106025" y="48477"/>
                    </a:cubicBezTo>
                    <a:cubicBezTo>
                      <a:pt x="120616" y="52425"/>
                      <a:pt x="132285" y="62632"/>
                      <a:pt x="130213" y="80298"/>
                    </a:cubicBezTo>
                    <a:cubicBezTo>
                      <a:pt x="128752" y="92621"/>
                      <a:pt x="117803" y="102196"/>
                      <a:pt x="105960" y="104333"/>
                    </a:cubicBezTo>
                    <a:cubicBezTo>
                      <a:pt x="98174" y="105729"/>
                      <a:pt x="90584" y="104006"/>
                      <a:pt x="83800" y="100538"/>
                    </a:cubicBezTo>
                    <a:cubicBezTo>
                      <a:pt x="83343" y="106558"/>
                      <a:pt x="81293" y="113254"/>
                      <a:pt x="77192" y="120495"/>
                    </a:cubicBezTo>
                    <a:cubicBezTo>
                      <a:pt x="65872" y="135850"/>
                      <a:pt x="41685" y="128696"/>
                      <a:pt x="34269" y="111553"/>
                    </a:cubicBezTo>
                    <a:cubicBezTo>
                      <a:pt x="32066" y="107169"/>
                      <a:pt x="30889" y="102654"/>
                      <a:pt x="30583" y="98270"/>
                    </a:cubicBezTo>
                    <a:cubicBezTo>
                      <a:pt x="28773" y="98379"/>
                      <a:pt x="26963" y="98357"/>
                      <a:pt x="25153" y="98183"/>
                    </a:cubicBezTo>
                    <a:cubicBezTo>
                      <a:pt x="14073" y="97180"/>
                      <a:pt x="2121" y="89961"/>
                      <a:pt x="267" y="78314"/>
                    </a:cubicBezTo>
                    <a:lnTo>
                      <a:pt x="267" y="78314"/>
                    </a:lnTo>
                    <a:close/>
                    <a:moveTo>
                      <a:pt x="56145" y="60996"/>
                    </a:moveTo>
                    <a:cubicBezTo>
                      <a:pt x="56734" y="61781"/>
                      <a:pt x="57236" y="62632"/>
                      <a:pt x="57672" y="63505"/>
                    </a:cubicBezTo>
                    <a:cubicBezTo>
                      <a:pt x="58217" y="61542"/>
                      <a:pt x="59155" y="59753"/>
                      <a:pt x="60420" y="58117"/>
                    </a:cubicBezTo>
                    <a:lnTo>
                      <a:pt x="60049" y="58314"/>
                    </a:lnTo>
                    <a:cubicBezTo>
                      <a:pt x="58893" y="59317"/>
                      <a:pt x="57584" y="60233"/>
                      <a:pt x="56145" y="60996"/>
                    </a:cubicBezTo>
                    <a:lnTo>
                      <a:pt x="56145" y="60996"/>
                    </a:lnTo>
                    <a:close/>
                    <a:moveTo>
                      <a:pt x="65916" y="53123"/>
                    </a:moveTo>
                    <a:cubicBezTo>
                      <a:pt x="66701" y="52621"/>
                      <a:pt x="67530" y="52120"/>
                      <a:pt x="68380" y="51661"/>
                    </a:cubicBezTo>
                    <a:cubicBezTo>
                      <a:pt x="68119" y="51182"/>
                      <a:pt x="67857" y="50680"/>
                      <a:pt x="67617" y="50157"/>
                    </a:cubicBezTo>
                    <a:cubicBezTo>
                      <a:pt x="67138" y="51225"/>
                      <a:pt x="66549" y="52207"/>
                      <a:pt x="65916" y="53123"/>
                    </a:cubicBezTo>
                    <a:lnTo>
                      <a:pt x="65916" y="53123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C69EF0F7-7D46-4988-B0FF-73E685EFD431}"/>
                  </a:ext>
                </a:extLst>
              </p:cNvPr>
              <p:cNvSpPr/>
              <p:nvPr/>
            </p:nvSpPr>
            <p:spPr>
              <a:xfrm>
                <a:off x="4012869" y="6807836"/>
                <a:ext cx="77306" cy="71292"/>
              </a:xfrm>
              <a:custGeom>
                <a:avLst/>
                <a:gdLst>
                  <a:gd name="connsiteX0" fmla="*/ 4872 w 77306"/>
                  <a:gd name="connsiteY0" fmla="*/ 16022 h 71292"/>
                  <a:gd name="connsiteX1" fmla="*/ 34534 w 77306"/>
                  <a:gd name="connsiteY1" fmla="*/ 493 h 71292"/>
                  <a:gd name="connsiteX2" fmla="*/ 61273 w 77306"/>
                  <a:gd name="connsiteY2" fmla="*/ 8171 h 71292"/>
                  <a:gd name="connsiteX3" fmla="*/ 75232 w 77306"/>
                  <a:gd name="connsiteY3" fmla="*/ 46993 h 71292"/>
                  <a:gd name="connsiteX4" fmla="*/ 52397 w 77306"/>
                  <a:gd name="connsiteY4" fmla="*/ 67299 h 71292"/>
                  <a:gd name="connsiteX5" fmla="*/ 12637 w 77306"/>
                  <a:gd name="connsiteY5" fmla="*/ 61126 h 71292"/>
                  <a:gd name="connsiteX6" fmla="*/ 4872 w 77306"/>
                  <a:gd name="connsiteY6" fmla="*/ 16022 h 71292"/>
                  <a:gd name="connsiteX7" fmla="*/ 4872 w 77306"/>
                  <a:gd name="connsiteY7" fmla="*/ 16022 h 7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306" h="71292">
                    <a:moveTo>
                      <a:pt x="4872" y="16022"/>
                    </a:moveTo>
                    <a:cubicBezTo>
                      <a:pt x="11808" y="5444"/>
                      <a:pt x="23019" y="733"/>
                      <a:pt x="34534" y="493"/>
                    </a:cubicBezTo>
                    <a:cubicBezTo>
                      <a:pt x="43760" y="-1142"/>
                      <a:pt x="53662" y="1257"/>
                      <a:pt x="61273" y="8171"/>
                    </a:cubicBezTo>
                    <a:cubicBezTo>
                      <a:pt x="73640" y="16284"/>
                      <a:pt x="81187" y="30177"/>
                      <a:pt x="75232" y="46993"/>
                    </a:cubicBezTo>
                    <a:cubicBezTo>
                      <a:pt x="71481" y="57571"/>
                      <a:pt x="62582" y="64703"/>
                      <a:pt x="52397" y="67299"/>
                    </a:cubicBezTo>
                    <a:cubicBezTo>
                      <a:pt x="39725" y="74365"/>
                      <a:pt x="24065" y="71901"/>
                      <a:pt x="12637" y="61126"/>
                    </a:cubicBezTo>
                    <a:cubicBezTo>
                      <a:pt x="707" y="49894"/>
                      <a:pt x="-4616" y="30483"/>
                      <a:pt x="4872" y="16022"/>
                    </a:cubicBezTo>
                    <a:lnTo>
                      <a:pt x="4872" y="16022"/>
                    </a:lnTo>
                    <a:close/>
                  </a:path>
                </a:pathLst>
              </a:custGeom>
              <a:solidFill>
                <a:srgbClr val="F4A74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51" name="Freeform: Shape 1750">
                <a:extLst>
                  <a:ext uri="{FF2B5EF4-FFF2-40B4-BE49-F238E27FC236}">
                    <a16:creationId xmlns:a16="http://schemas.microsoft.com/office/drawing/2014/main" id="{2E52C814-26B1-4AC7-B64E-25B84976AE03}"/>
                  </a:ext>
                </a:extLst>
              </p:cNvPr>
              <p:cNvSpPr/>
              <p:nvPr/>
            </p:nvSpPr>
            <p:spPr>
              <a:xfrm>
                <a:off x="4038305" y="6832504"/>
                <a:ext cx="28607" cy="28727"/>
              </a:xfrm>
              <a:custGeom>
                <a:avLst/>
                <a:gdLst>
                  <a:gd name="connsiteX0" fmla="*/ 7964 w 28607"/>
                  <a:gd name="connsiteY0" fmla="*/ 1387 h 28727"/>
                  <a:gd name="connsiteX1" fmla="*/ 27288 w 28607"/>
                  <a:gd name="connsiteY1" fmla="*/ 8017 h 28727"/>
                  <a:gd name="connsiteX2" fmla="*/ 20657 w 28607"/>
                  <a:gd name="connsiteY2" fmla="*/ 27341 h 28727"/>
                  <a:gd name="connsiteX3" fmla="*/ 1333 w 28607"/>
                  <a:gd name="connsiteY3" fmla="*/ 20689 h 28727"/>
                  <a:gd name="connsiteX4" fmla="*/ 7964 w 28607"/>
                  <a:gd name="connsiteY4" fmla="*/ 1387 h 28727"/>
                  <a:gd name="connsiteX5" fmla="*/ 7964 w 28607"/>
                  <a:gd name="connsiteY5" fmla="*/ 1387 h 28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607" h="28727">
                    <a:moveTo>
                      <a:pt x="7964" y="1387"/>
                    </a:moveTo>
                    <a:cubicBezTo>
                      <a:pt x="14747" y="-1928"/>
                      <a:pt x="24169" y="863"/>
                      <a:pt x="27288" y="8017"/>
                    </a:cubicBezTo>
                    <a:cubicBezTo>
                      <a:pt x="30406" y="15215"/>
                      <a:pt x="27920" y="23786"/>
                      <a:pt x="20657" y="27341"/>
                    </a:cubicBezTo>
                    <a:cubicBezTo>
                      <a:pt x="13874" y="30656"/>
                      <a:pt x="4452" y="27864"/>
                      <a:pt x="1333" y="20689"/>
                    </a:cubicBezTo>
                    <a:cubicBezTo>
                      <a:pt x="-1808" y="13535"/>
                      <a:pt x="679" y="4942"/>
                      <a:pt x="7964" y="1387"/>
                    </a:cubicBezTo>
                    <a:lnTo>
                      <a:pt x="7964" y="1387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05D6892-3AE0-4CC1-BA71-97A251204E44}"/>
                </a:ext>
              </a:extLst>
            </p:cNvPr>
            <p:cNvSpPr/>
            <p:nvPr/>
          </p:nvSpPr>
          <p:spPr>
            <a:xfrm>
              <a:off x="4149486" y="6647226"/>
              <a:ext cx="54691" cy="59547"/>
            </a:xfrm>
            <a:custGeom>
              <a:avLst/>
              <a:gdLst>
                <a:gd name="connsiteX0" fmla="*/ 6402 w 54691"/>
                <a:gd name="connsiteY0" fmla="*/ 8976 h 59547"/>
                <a:gd name="connsiteX1" fmla="*/ 20971 w 54691"/>
                <a:gd name="connsiteY1" fmla="*/ 819 h 59547"/>
                <a:gd name="connsiteX2" fmla="*/ 28997 w 54691"/>
                <a:gd name="connsiteY2" fmla="*/ 557 h 59547"/>
                <a:gd name="connsiteX3" fmla="*/ 34995 w 54691"/>
                <a:gd name="connsiteY3" fmla="*/ 3632 h 59547"/>
                <a:gd name="connsiteX4" fmla="*/ 54232 w 54691"/>
                <a:gd name="connsiteY4" fmla="*/ 38769 h 59547"/>
                <a:gd name="connsiteX5" fmla="*/ 45289 w 54691"/>
                <a:gd name="connsiteY5" fmla="*/ 53033 h 59547"/>
                <a:gd name="connsiteX6" fmla="*/ 34406 w 54691"/>
                <a:gd name="connsiteY6" fmla="*/ 58834 h 59547"/>
                <a:gd name="connsiteX7" fmla="*/ 6402 w 54691"/>
                <a:gd name="connsiteY7" fmla="*/ 8976 h 59547"/>
                <a:gd name="connsiteX8" fmla="*/ 6402 w 54691"/>
                <a:gd name="connsiteY8" fmla="*/ 8976 h 5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91" h="59547">
                  <a:moveTo>
                    <a:pt x="6402" y="8976"/>
                  </a:moveTo>
                  <a:cubicBezTo>
                    <a:pt x="10764" y="3894"/>
                    <a:pt x="15802" y="1386"/>
                    <a:pt x="20971" y="819"/>
                  </a:cubicBezTo>
                  <a:cubicBezTo>
                    <a:pt x="23588" y="-141"/>
                    <a:pt x="26554" y="-294"/>
                    <a:pt x="28997" y="557"/>
                  </a:cubicBezTo>
                  <a:cubicBezTo>
                    <a:pt x="31091" y="1277"/>
                    <a:pt x="33098" y="2324"/>
                    <a:pt x="34995" y="3632"/>
                  </a:cubicBezTo>
                  <a:cubicBezTo>
                    <a:pt x="47339" y="9870"/>
                    <a:pt x="56936" y="24941"/>
                    <a:pt x="54232" y="38769"/>
                  </a:cubicBezTo>
                  <a:cubicBezTo>
                    <a:pt x="53054" y="44810"/>
                    <a:pt x="49717" y="49696"/>
                    <a:pt x="45289" y="53033"/>
                  </a:cubicBezTo>
                  <a:cubicBezTo>
                    <a:pt x="42628" y="55694"/>
                    <a:pt x="39052" y="57722"/>
                    <a:pt x="34406" y="58834"/>
                  </a:cubicBezTo>
                  <a:cubicBezTo>
                    <a:pt x="7972" y="65115"/>
                    <a:pt x="-10284" y="28409"/>
                    <a:pt x="6402" y="8976"/>
                  </a:cubicBezTo>
                  <a:lnTo>
                    <a:pt x="6402" y="8976"/>
                  </a:lnTo>
                  <a:close/>
                </a:path>
              </a:pathLst>
            </a:custGeom>
            <a:solidFill>
              <a:srgbClr val="F4A744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596" name="Graphic 1943">
              <a:extLst>
                <a:ext uri="{FF2B5EF4-FFF2-40B4-BE49-F238E27FC236}">
                  <a16:creationId xmlns:a16="http://schemas.microsoft.com/office/drawing/2014/main" id="{7921EA4F-DCA8-4AA6-B3F6-BB231B006B07}"/>
                </a:ext>
              </a:extLst>
            </p:cNvPr>
            <p:cNvGrpSpPr/>
            <p:nvPr/>
          </p:nvGrpSpPr>
          <p:grpSpPr>
            <a:xfrm>
              <a:off x="-198614" y="5419928"/>
              <a:ext cx="4389337" cy="2417670"/>
              <a:chOff x="-198614" y="5419928"/>
              <a:chExt cx="4389337" cy="2417670"/>
            </a:xfrm>
          </p:grpSpPr>
          <p:sp>
            <p:nvSpPr>
              <p:cNvPr id="1728" name="Freeform: Shape 1727">
                <a:extLst>
                  <a:ext uri="{FF2B5EF4-FFF2-40B4-BE49-F238E27FC236}">
                    <a16:creationId xmlns:a16="http://schemas.microsoft.com/office/drawing/2014/main" id="{02DEC5B4-10D1-49C2-BEBD-BA9F4009FB73}"/>
                  </a:ext>
                </a:extLst>
              </p:cNvPr>
              <p:cNvSpPr/>
              <p:nvPr/>
            </p:nvSpPr>
            <p:spPr>
              <a:xfrm>
                <a:off x="4167574" y="6662082"/>
                <a:ext cx="23149" cy="23226"/>
              </a:xfrm>
              <a:custGeom>
                <a:avLst/>
                <a:gdLst>
                  <a:gd name="connsiteX0" fmla="*/ 6438 w 23149"/>
                  <a:gd name="connsiteY0" fmla="*/ 1121 h 23226"/>
                  <a:gd name="connsiteX1" fmla="*/ 22076 w 23149"/>
                  <a:gd name="connsiteY1" fmla="*/ 6486 h 23226"/>
                  <a:gd name="connsiteX2" fmla="*/ 16711 w 23149"/>
                  <a:gd name="connsiteY2" fmla="*/ 22102 h 23226"/>
                  <a:gd name="connsiteX3" fmla="*/ 1073 w 23149"/>
                  <a:gd name="connsiteY3" fmla="*/ 16737 h 23226"/>
                  <a:gd name="connsiteX4" fmla="*/ 6438 w 23149"/>
                  <a:gd name="connsiteY4" fmla="*/ 1121 h 23226"/>
                  <a:gd name="connsiteX5" fmla="*/ 6438 w 23149"/>
                  <a:gd name="connsiteY5" fmla="*/ 1121 h 23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49" h="23226">
                    <a:moveTo>
                      <a:pt x="6438" y="1121"/>
                    </a:moveTo>
                    <a:cubicBezTo>
                      <a:pt x="11934" y="-1562"/>
                      <a:pt x="19546" y="706"/>
                      <a:pt x="22076" y="6486"/>
                    </a:cubicBezTo>
                    <a:cubicBezTo>
                      <a:pt x="24606" y="12288"/>
                      <a:pt x="22600" y="19245"/>
                      <a:pt x="16711" y="22102"/>
                    </a:cubicBezTo>
                    <a:cubicBezTo>
                      <a:pt x="11215" y="24785"/>
                      <a:pt x="3603" y="22538"/>
                      <a:pt x="1073" y="16737"/>
                    </a:cubicBezTo>
                    <a:cubicBezTo>
                      <a:pt x="-1457" y="10935"/>
                      <a:pt x="549" y="4000"/>
                      <a:pt x="6438" y="1121"/>
                    </a:cubicBezTo>
                    <a:lnTo>
                      <a:pt x="6438" y="1121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29" name="Freeform: Shape 1728">
                <a:extLst>
                  <a:ext uri="{FF2B5EF4-FFF2-40B4-BE49-F238E27FC236}">
                    <a16:creationId xmlns:a16="http://schemas.microsoft.com/office/drawing/2014/main" id="{ECE595AF-8248-4381-8959-8525E9840E2C}"/>
                  </a:ext>
                </a:extLst>
              </p:cNvPr>
              <p:cNvSpPr/>
              <p:nvPr/>
            </p:nvSpPr>
            <p:spPr>
              <a:xfrm>
                <a:off x="3768285" y="6740560"/>
                <a:ext cx="171188" cy="176507"/>
              </a:xfrm>
              <a:custGeom>
                <a:avLst/>
                <a:gdLst>
                  <a:gd name="connsiteX0" fmla="*/ 63021 w 171188"/>
                  <a:gd name="connsiteY0" fmla="*/ 1792 h 176507"/>
                  <a:gd name="connsiteX1" fmla="*/ 111941 w 171188"/>
                  <a:gd name="connsiteY1" fmla="*/ 28815 h 176507"/>
                  <a:gd name="connsiteX2" fmla="*/ 119422 w 171188"/>
                  <a:gd name="connsiteY2" fmla="*/ 24562 h 176507"/>
                  <a:gd name="connsiteX3" fmla="*/ 158790 w 171188"/>
                  <a:gd name="connsiteY3" fmla="*/ 31738 h 176507"/>
                  <a:gd name="connsiteX4" fmla="*/ 161625 w 171188"/>
                  <a:gd name="connsiteY4" fmla="*/ 76995 h 176507"/>
                  <a:gd name="connsiteX5" fmla="*/ 154886 w 171188"/>
                  <a:gd name="connsiteY5" fmla="*/ 87071 h 176507"/>
                  <a:gd name="connsiteX6" fmla="*/ 165617 w 171188"/>
                  <a:gd name="connsiteY6" fmla="*/ 99023 h 176507"/>
                  <a:gd name="connsiteX7" fmla="*/ 163610 w 171188"/>
                  <a:gd name="connsiteY7" fmla="*/ 138980 h 176507"/>
                  <a:gd name="connsiteX8" fmla="*/ 119095 w 171188"/>
                  <a:gd name="connsiteY8" fmla="*/ 147638 h 176507"/>
                  <a:gd name="connsiteX9" fmla="*/ 118681 w 171188"/>
                  <a:gd name="connsiteY9" fmla="*/ 147486 h 176507"/>
                  <a:gd name="connsiteX10" fmla="*/ 114275 w 171188"/>
                  <a:gd name="connsiteY10" fmla="*/ 156232 h 176507"/>
                  <a:gd name="connsiteX11" fmla="*/ 55692 w 171188"/>
                  <a:gd name="connsiteY11" fmla="*/ 171325 h 176507"/>
                  <a:gd name="connsiteX12" fmla="*/ 40185 w 171188"/>
                  <a:gd name="connsiteY12" fmla="*/ 125675 h 176507"/>
                  <a:gd name="connsiteX13" fmla="*/ 27187 w 171188"/>
                  <a:gd name="connsiteY13" fmla="*/ 122295 h 176507"/>
                  <a:gd name="connsiteX14" fmla="*/ 2410 w 171188"/>
                  <a:gd name="connsiteY14" fmla="*/ 67093 h 176507"/>
                  <a:gd name="connsiteX15" fmla="*/ 34231 w 171188"/>
                  <a:gd name="connsiteY15" fmla="*/ 43952 h 176507"/>
                  <a:gd name="connsiteX16" fmla="*/ 63021 w 171188"/>
                  <a:gd name="connsiteY16" fmla="*/ 1792 h 176507"/>
                  <a:gd name="connsiteX17" fmla="*/ 63021 w 171188"/>
                  <a:gd name="connsiteY17" fmla="*/ 1792 h 17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188" h="176507">
                    <a:moveTo>
                      <a:pt x="63021" y="1792"/>
                    </a:moveTo>
                    <a:cubicBezTo>
                      <a:pt x="85333" y="-5252"/>
                      <a:pt x="103981" y="9448"/>
                      <a:pt x="111941" y="28815"/>
                    </a:cubicBezTo>
                    <a:cubicBezTo>
                      <a:pt x="114297" y="27136"/>
                      <a:pt x="116805" y="25697"/>
                      <a:pt x="119422" y="24562"/>
                    </a:cubicBezTo>
                    <a:cubicBezTo>
                      <a:pt x="132880" y="18652"/>
                      <a:pt x="148670" y="20418"/>
                      <a:pt x="158790" y="31738"/>
                    </a:cubicBezTo>
                    <a:cubicBezTo>
                      <a:pt x="170131" y="44410"/>
                      <a:pt x="169150" y="62861"/>
                      <a:pt x="161625" y="76995"/>
                    </a:cubicBezTo>
                    <a:cubicBezTo>
                      <a:pt x="159793" y="80419"/>
                      <a:pt x="157525" y="83821"/>
                      <a:pt x="154886" y="87071"/>
                    </a:cubicBezTo>
                    <a:cubicBezTo>
                      <a:pt x="159182" y="90408"/>
                      <a:pt x="162869" y="94465"/>
                      <a:pt x="165617" y="99023"/>
                    </a:cubicBezTo>
                    <a:cubicBezTo>
                      <a:pt x="173207" y="111608"/>
                      <a:pt x="173512" y="127485"/>
                      <a:pt x="163610" y="138980"/>
                    </a:cubicBezTo>
                    <a:cubicBezTo>
                      <a:pt x="152509" y="151848"/>
                      <a:pt x="134079" y="153287"/>
                      <a:pt x="119095" y="147638"/>
                    </a:cubicBezTo>
                    <a:lnTo>
                      <a:pt x="118681" y="147486"/>
                    </a:lnTo>
                    <a:cubicBezTo>
                      <a:pt x="117590" y="150452"/>
                      <a:pt x="116129" y="153374"/>
                      <a:pt x="114275" y="156232"/>
                    </a:cubicBezTo>
                    <a:cubicBezTo>
                      <a:pt x="102541" y="174247"/>
                      <a:pt x="74559" y="182731"/>
                      <a:pt x="55692" y="171325"/>
                    </a:cubicBezTo>
                    <a:cubicBezTo>
                      <a:pt x="38746" y="161074"/>
                      <a:pt x="35234" y="142513"/>
                      <a:pt x="40185" y="125675"/>
                    </a:cubicBezTo>
                    <a:cubicBezTo>
                      <a:pt x="35867" y="125239"/>
                      <a:pt x="31527" y="124170"/>
                      <a:pt x="27187" y="122295"/>
                    </a:cubicBezTo>
                    <a:cubicBezTo>
                      <a:pt x="7448" y="113767"/>
                      <a:pt x="-5638" y="87616"/>
                      <a:pt x="2410" y="67093"/>
                    </a:cubicBezTo>
                    <a:cubicBezTo>
                      <a:pt x="8189" y="52392"/>
                      <a:pt x="20600" y="45239"/>
                      <a:pt x="34231" y="43952"/>
                    </a:cubicBezTo>
                    <a:cubicBezTo>
                      <a:pt x="34646" y="25936"/>
                      <a:pt x="45856" y="7201"/>
                      <a:pt x="63021" y="1792"/>
                    </a:cubicBezTo>
                    <a:lnTo>
                      <a:pt x="63021" y="1792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30" name="Freeform: Shape 1729">
                <a:extLst>
                  <a:ext uri="{FF2B5EF4-FFF2-40B4-BE49-F238E27FC236}">
                    <a16:creationId xmlns:a16="http://schemas.microsoft.com/office/drawing/2014/main" id="{9CFA1BAD-4632-48EC-9707-6B07107A50BC}"/>
                  </a:ext>
                </a:extLst>
              </p:cNvPr>
              <p:cNvSpPr/>
              <p:nvPr/>
            </p:nvSpPr>
            <p:spPr>
              <a:xfrm>
                <a:off x="3796886" y="6777203"/>
                <a:ext cx="113040" cy="116528"/>
              </a:xfrm>
              <a:custGeom>
                <a:avLst/>
                <a:gdLst>
                  <a:gd name="connsiteX0" fmla="*/ 41596 w 113040"/>
                  <a:gd name="connsiteY0" fmla="*/ 1181 h 116528"/>
                  <a:gd name="connsiteX1" fmla="*/ 73896 w 113040"/>
                  <a:gd name="connsiteY1" fmla="*/ 19022 h 116528"/>
                  <a:gd name="connsiteX2" fmla="*/ 78847 w 113040"/>
                  <a:gd name="connsiteY2" fmla="*/ 16208 h 116528"/>
                  <a:gd name="connsiteX3" fmla="*/ 104846 w 113040"/>
                  <a:gd name="connsiteY3" fmla="*/ 20941 h 116528"/>
                  <a:gd name="connsiteX4" fmla="*/ 106721 w 113040"/>
                  <a:gd name="connsiteY4" fmla="*/ 50821 h 116528"/>
                  <a:gd name="connsiteX5" fmla="*/ 102272 w 113040"/>
                  <a:gd name="connsiteY5" fmla="*/ 57474 h 116528"/>
                  <a:gd name="connsiteX6" fmla="*/ 109360 w 113040"/>
                  <a:gd name="connsiteY6" fmla="*/ 65369 h 116528"/>
                  <a:gd name="connsiteX7" fmla="*/ 108030 w 113040"/>
                  <a:gd name="connsiteY7" fmla="*/ 91759 h 116528"/>
                  <a:gd name="connsiteX8" fmla="*/ 78630 w 113040"/>
                  <a:gd name="connsiteY8" fmla="*/ 97474 h 116528"/>
                  <a:gd name="connsiteX9" fmla="*/ 78346 w 113040"/>
                  <a:gd name="connsiteY9" fmla="*/ 97365 h 116528"/>
                  <a:gd name="connsiteX10" fmla="*/ 75445 w 113040"/>
                  <a:gd name="connsiteY10" fmla="*/ 103144 h 116528"/>
                  <a:gd name="connsiteX11" fmla="*/ 36754 w 113040"/>
                  <a:gd name="connsiteY11" fmla="*/ 113112 h 116528"/>
                  <a:gd name="connsiteX12" fmla="*/ 26524 w 113040"/>
                  <a:gd name="connsiteY12" fmla="*/ 82970 h 116528"/>
                  <a:gd name="connsiteX13" fmla="*/ 17953 w 113040"/>
                  <a:gd name="connsiteY13" fmla="*/ 80745 h 116528"/>
                  <a:gd name="connsiteX14" fmla="*/ 1595 w 113040"/>
                  <a:gd name="connsiteY14" fmla="*/ 44300 h 116528"/>
                  <a:gd name="connsiteX15" fmla="*/ 22620 w 113040"/>
                  <a:gd name="connsiteY15" fmla="*/ 29011 h 116528"/>
                  <a:gd name="connsiteX16" fmla="*/ 41596 w 113040"/>
                  <a:gd name="connsiteY16" fmla="*/ 1181 h 116528"/>
                  <a:gd name="connsiteX17" fmla="*/ 41596 w 113040"/>
                  <a:gd name="connsiteY17" fmla="*/ 1181 h 116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3040" h="116528">
                    <a:moveTo>
                      <a:pt x="41596" y="1181"/>
                    </a:moveTo>
                    <a:cubicBezTo>
                      <a:pt x="56340" y="-3465"/>
                      <a:pt x="68640" y="6241"/>
                      <a:pt x="73896" y="19022"/>
                    </a:cubicBezTo>
                    <a:cubicBezTo>
                      <a:pt x="75445" y="17910"/>
                      <a:pt x="77103" y="16972"/>
                      <a:pt x="78847" y="16208"/>
                    </a:cubicBezTo>
                    <a:cubicBezTo>
                      <a:pt x="87746" y="12304"/>
                      <a:pt x="98150" y="13460"/>
                      <a:pt x="104846" y="20941"/>
                    </a:cubicBezTo>
                    <a:cubicBezTo>
                      <a:pt x="112327" y="29316"/>
                      <a:pt x="111694" y="41508"/>
                      <a:pt x="106721" y="50821"/>
                    </a:cubicBezTo>
                    <a:cubicBezTo>
                      <a:pt x="105522" y="53090"/>
                      <a:pt x="104017" y="55336"/>
                      <a:pt x="102272" y="57474"/>
                    </a:cubicBezTo>
                    <a:cubicBezTo>
                      <a:pt x="105107" y="59676"/>
                      <a:pt x="107550" y="62359"/>
                      <a:pt x="109360" y="65369"/>
                    </a:cubicBezTo>
                    <a:cubicBezTo>
                      <a:pt x="114377" y="73679"/>
                      <a:pt x="114573" y="84170"/>
                      <a:pt x="108030" y="91759"/>
                    </a:cubicBezTo>
                    <a:cubicBezTo>
                      <a:pt x="100701" y="100266"/>
                      <a:pt x="88532" y="101203"/>
                      <a:pt x="78630" y="97474"/>
                    </a:cubicBezTo>
                    <a:lnTo>
                      <a:pt x="78346" y="97365"/>
                    </a:lnTo>
                    <a:cubicBezTo>
                      <a:pt x="77626" y="99328"/>
                      <a:pt x="76666" y="101269"/>
                      <a:pt x="75445" y="103144"/>
                    </a:cubicBezTo>
                    <a:cubicBezTo>
                      <a:pt x="67681" y="115031"/>
                      <a:pt x="49207" y="120636"/>
                      <a:pt x="36754" y="113112"/>
                    </a:cubicBezTo>
                    <a:cubicBezTo>
                      <a:pt x="25565" y="106350"/>
                      <a:pt x="23253" y="94093"/>
                      <a:pt x="26524" y="82970"/>
                    </a:cubicBezTo>
                    <a:cubicBezTo>
                      <a:pt x="23668" y="82686"/>
                      <a:pt x="20810" y="81967"/>
                      <a:pt x="17953" y="80745"/>
                    </a:cubicBezTo>
                    <a:cubicBezTo>
                      <a:pt x="4910" y="75118"/>
                      <a:pt x="-3726" y="57844"/>
                      <a:pt x="1595" y="44300"/>
                    </a:cubicBezTo>
                    <a:cubicBezTo>
                      <a:pt x="5412" y="34595"/>
                      <a:pt x="13613" y="29862"/>
                      <a:pt x="22620" y="29011"/>
                    </a:cubicBezTo>
                    <a:cubicBezTo>
                      <a:pt x="22860" y="17124"/>
                      <a:pt x="30254" y="4758"/>
                      <a:pt x="41596" y="1181"/>
                    </a:cubicBezTo>
                    <a:lnTo>
                      <a:pt x="41596" y="1181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31" name="Freeform: Shape 1730">
                <a:extLst>
                  <a:ext uri="{FF2B5EF4-FFF2-40B4-BE49-F238E27FC236}">
                    <a16:creationId xmlns:a16="http://schemas.microsoft.com/office/drawing/2014/main" id="{0A440310-4491-4B2B-A226-41C8CE57C5B7}"/>
                  </a:ext>
                </a:extLst>
              </p:cNvPr>
              <p:cNvSpPr/>
              <p:nvPr/>
            </p:nvSpPr>
            <p:spPr>
              <a:xfrm>
                <a:off x="3820058" y="6803758"/>
                <a:ext cx="68977" cy="65335"/>
              </a:xfrm>
              <a:custGeom>
                <a:avLst/>
                <a:gdLst>
                  <a:gd name="connsiteX0" fmla="*/ 59 w 68977"/>
                  <a:gd name="connsiteY0" fmla="*/ 26557 h 65335"/>
                  <a:gd name="connsiteX1" fmla="*/ 68325 w 68977"/>
                  <a:gd name="connsiteY1" fmla="*/ 27952 h 65335"/>
                  <a:gd name="connsiteX2" fmla="*/ 16569 w 68977"/>
                  <a:gd name="connsiteY2" fmla="*/ 59446 h 65335"/>
                  <a:gd name="connsiteX3" fmla="*/ 59 w 68977"/>
                  <a:gd name="connsiteY3" fmla="*/ 26557 h 65335"/>
                  <a:gd name="connsiteX4" fmla="*/ 59 w 68977"/>
                  <a:gd name="connsiteY4" fmla="*/ 26557 h 6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77" h="65335">
                    <a:moveTo>
                      <a:pt x="59" y="26557"/>
                    </a:moveTo>
                    <a:cubicBezTo>
                      <a:pt x="2065" y="-6944"/>
                      <a:pt x="60452" y="-11197"/>
                      <a:pt x="68325" y="27952"/>
                    </a:cubicBezTo>
                    <a:cubicBezTo>
                      <a:pt x="74170" y="56982"/>
                      <a:pt x="39426" y="75390"/>
                      <a:pt x="16569" y="59446"/>
                    </a:cubicBezTo>
                    <a:cubicBezTo>
                      <a:pt x="6056" y="52118"/>
                      <a:pt x="-705" y="39468"/>
                      <a:pt x="59" y="26557"/>
                    </a:cubicBezTo>
                    <a:lnTo>
                      <a:pt x="59" y="26557"/>
                    </a:lnTo>
                    <a:close/>
                  </a:path>
                </a:pathLst>
              </a:custGeom>
              <a:solidFill>
                <a:srgbClr val="F4A744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6C8395B8-11E1-4179-8B27-C217066F77A2}"/>
                  </a:ext>
                </a:extLst>
              </p:cNvPr>
              <p:cNvSpPr/>
              <p:nvPr/>
            </p:nvSpPr>
            <p:spPr>
              <a:xfrm>
                <a:off x="3836666" y="6820483"/>
                <a:ext cx="26014" cy="25960"/>
              </a:xfrm>
              <a:custGeom>
                <a:avLst/>
                <a:gdLst>
                  <a:gd name="connsiteX0" fmla="*/ 1139 w 26014"/>
                  <a:gd name="connsiteY0" fmla="*/ 18512 h 25960"/>
                  <a:gd name="connsiteX1" fmla="*/ 2142 w 26014"/>
                  <a:gd name="connsiteY1" fmla="*/ 6058 h 25960"/>
                  <a:gd name="connsiteX2" fmla="*/ 2360 w 26014"/>
                  <a:gd name="connsiteY2" fmla="*/ 5666 h 25960"/>
                  <a:gd name="connsiteX3" fmla="*/ 14116 w 26014"/>
                  <a:gd name="connsiteY3" fmla="*/ 39 h 25960"/>
                  <a:gd name="connsiteX4" fmla="*/ 24824 w 26014"/>
                  <a:gd name="connsiteY4" fmla="*/ 7476 h 25960"/>
                  <a:gd name="connsiteX5" fmla="*/ 23799 w 26014"/>
                  <a:gd name="connsiteY5" fmla="*/ 20213 h 25960"/>
                  <a:gd name="connsiteX6" fmla="*/ 12044 w 26014"/>
                  <a:gd name="connsiteY6" fmla="*/ 25840 h 25960"/>
                  <a:gd name="connsiteX7" fmla="*/ 11608 w 26014"/>
                  <a:gd name="connsiteY7" fmla="*/ 25775 h 25960"/>
                  <a:gd name="connsiteX8" fmla="*/ 1139 w 26014"/>
                  <a:gd name="connsiteY8" fmla="*/ 18512 h 25960"/>
                  <a:gd name="connsiteX9" fmla="*/ 1139 w 26014"/>
                  <a:gd name="connsiteY9" fmla="*/ 18512 h 2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14" h="25960">
                    <a:moveTo>
                      <a:pt x="1139" y="18512"/>
                    </a:moveTo>
                    <a:cubicBezTo>
                      <a:pt x="-846" y="14237"/>
                      <a:pt x="-61" y="10006"/>
                      <a:pt x="2142" y="6058"/>
                    </a:cubicBezTo>
                    <a:cubicBezTo>
                      <a:pt x="2207" y="5927"/>
                      <a:pt x="2295" y="5797"/>
                      <a:pt x="2360" y="5666"/>
                    </a:cubicBezTo>
                    <a:cubicBezTo>
                      <a:pt x="4541" y="1718"/>
                      <a:pt x="9841" y="-310"/>
                      <a:pt x="14116" y="39"/>
                    </a:cubicBezTo>
                    <a:cubicBezTo>
                      <a:pt x="18718" y="409"/>
                      <a:pt x="22862" y="3288"/>
                      <a:pt x="24824" y="7476"/>
                    </a:cubicBezTo>
                    <a:cubicBezTo>
                      <a:pt x="26722" y="11576"/>
                      <a:pt x="26330" y="16483"/>
                      <a:pt x="23799" y="20213"/>
                    </a:cubicBezTo>
                    <a:cubicBezTo>
                      <a:pt x="21379" y="23790"/>
                      <a:pt x="16493" y="26582"/>
                      <a:pt x="12044" y="25840"/>
                    </a:cubicBezTo>
                    <a:lnTo>
                      <a:pt x="11608" y="25775"/>
                    </a:lnTo>
                    <a:cubicBezTo>
                      <a:pt x="7027" y="25033"/>
                      <a:pt x="3167" y="22896"/>
                      <a:pt x="1139" y="18512"/>
                    </a:cubicBezTo>
                    <a:lnTo>
                      <a:pt x="1139" y="18512"/>
                    </a:lnTo>
                    <a:close/>
                  </a:path>
                </a:pathLst>
              </a:custGeom>
              <a:solidFill>
                <a:srgbClr val="E08038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33" name="Freeform: Shape 1732">
                <a:extLst>
                  <a:ext uri="{FF2B5EF4-FFF2-40B4-BE49-F238E27FC236}">
                    <a16:creationId xmlns:a16="http://schemas.microsoft.com/office/drawing/2014/main" id="{758009D5-994D-4C71-BBDD-87AD409119D4}"/>
                  </a:ext>
                </a:extLst>
              </p:cNvPr>
              <p:cNvSpPr/>
              <p:nvPr/>
            </p:nvSpPr>
            <p:spPr>
              <a:xfrm>
                <a:off x="1240305" y="6588321"/>
                <a:ext cx="902418" cy="1249277"/>
              </a:xfrm>
              <a:custGeom>
                <a:avLst/>
                <a:gdLst>
                  <a:gd name="connsiteX0" fmla="*/ 2611 w 902418"/>
                  <a:gd name="connsiteY0" fmla="*/ 29 h 1249277"/>
                  <a:gd name="connsiteX1" fmla="*/ 320410 w 902418"/>
                  <a:gd name="connsiteY1" fmla="*/ 123519 h 1249277"/>
                  <a:gd name="connsiteX2" fmla="*/ 611818 w 902418"/>
                  <a:gd name="connsiteY2" fmla="*/ 312223 h 1249277"/>
                  <a:gd name="connsiteX3" fmla="*/ 819758 w 902418"/>
                  <a:gd name="connsiteY3" fmla="*/ 599291 h 1249277"/>
                  <a:gd name="connsiteX4" fmla="*/ 901504 w 902418"/>
                  <a:gd name="connsiteY4" fmla="*/ 909565 h 1249277"/>
                  <a:gd name="connsiteX5" fmla="*/ 844469 w 902418"/>
                  <a:gd name="connsiteY5" fmla="*/ 1242479 h 1249277"/>
                  <a:gd name="connsiteX6" fmla="*/ 816596 w 902418"/>
                  <a:gd name="connsiteY6" fmla="*/ 1234409 h 1249277"/>
                  <a:gd name="connsiteX7" fmla="*/ 817228 w 902418"/>
                  <a:gd name="connsiteY7" fmla="*/ 816064 h 1249277"/>
                  <a:gd name="connsiteX8" fmla="*/ 707042 w 902418"/>
                  <a:gd name="connsiteY8" fmla="*/ 646772 h 1249277"/>
                  <a:gd name="connsiteX9" fmla="*/ 494544 w 902418"/>
                  <a:gd name="connsiteY9" fmla="*/ 402343 h 1249277"/>
                  <a:gd name="connsiteX10" fmla="*/ 268654 w 902418"/>
                  <a:gd name="connsiteY10" fmla="*/ 182080 h 1249277"/>
                  <a:gd name="connsiteX11" fmla="*/ 9154 w 902418"/>
                  <a:gd name="connsiteY11" fmla="*/ 7314 h 1249277"/>
                  <a:gd name="connsiteX12" fmla="*/ 8499 w 902418"/>
                  <a:gd name="connsiteY12" fmla="*/ 6419 h 1249277"/>
                  <a:gd name="connsiteX13" fmla="*/ 1215 w 902418"/>
                  <a:gd name="connsiteY13" fmla="*/ 3497 h 1249277"/>
                  <a:gd name="connsiteX14" fmla="*/ 2611 w 902418"/>
                  <a:gd name="connsiteY14" fmla="*/ 29 h 1249277"/>
                  <a:gd name="connsiteX15" fmla="*/ 2611 w 902418"/>
                  <a:gd name="connsiteY15" fmla="*/ 29 h 124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2418" h="1249277">
                    <a:moveTo>
                      <a:pt x="2611" y="29"/>
                    </a:moveTo>
                    <a:cubicBezTo>
                      <a:pt x="116483" y="16692"/>
                      <a:pt x="224422" y="70716"/>
                      <a:pt x="320410" y="123519"/>
                    </a:cubicBezTo>
                    <a:cubicBezTo>
                      <a:pt x="422417" y="179637"/>
                      <a:pt x="524140" y="240554"/>
                      <a:pt x="611818" y="312223"/>
                    </a:cubicBezTo>
                    <a:cubicBezTo>
                      <a:pt x="708285" y="391067"/>
                      <a:pt x="772539" y="494448"/>
                      <a:pt x="819758" y="599291"/>
                    </a:cubicBezTo>
                    <a:cubicBezTo>
                      <a:pt x="864731" y="699161"/>
                      <a:pt x="896640" y="802978"/>
                      <a:pt x="901504" y="909565"/>
                    </a:cubicBezTo>
                    <a:cubicBezTo>
                      <a:pt x="906738" y="1024419"/>
                      <a:pt x="889748" y="1134605"/>
                      <a:pt x="844469" y="1242479"/>
                    </a:cubicBezTo>
                    <a:cubicBezTo>
                      <a:pt x="838951" y="1255631"/>
                      <a:pt x="811906" y="1247931"/>
                      <a:pt x="816596" y="1234409"/>
                    </a:cubicBezTo>
                    <a:cubicBezTo>
                      <a:pt x="862245" y="1102936"/>
                      <a:pt x="883401" y="946076"/>
                      <a:pt x="817228" y="816064"/>
                    </a:cubicBezTo>
                    <a:cubicBezTo>
                      <a:pt x="787283" y="757198"/>
                      <a:pt x="753062" y="700447"/>
                      <a:pt x="707042" y="646772"/>
                    </a:cubicBezTo>
                    <a:cubicBezTo>
                      <a:pt x="637031" y="565114"/>
                      <a:pt x="566889" y="482605"/>
                      <a:pt x="494544" y="402343"/>
                    </a:cubicBezTo>
                    <a:cubicBezTo>
                      <a:pt x="424947" y="325113"/>
                      <a:pt x="351140" y="249910"/>
                      <a:pt x="268654" y="182080"/>
                    </a:cubicBezTo>
                    <a:cubicBezTo>
                      <a:pt x="189744" y="117194"/>
                      <a:pt x="99252" y="60444"/>
                      <a:pt x="9154" y="7314"/>
                    </a:cubicBezTo>
                    <a:cubicBezTo>
                      <a:pt x="8761" y="7073"/>
                      <a:pt x="8565" y="6768"/>
                      <a:pt x="8499" y="6419"/>
                    </a:cubicBezTo>
                    <a:cubicBezTo>
                      <a:pt x="6057" y="5438"/>
                      <a:pt x="3636" y="4478"/>
                      <a:pt x="1215" y="3497"/>
                    </a:cubicBezTo>
                    <a:cubicBezTo>
                      <a:pt x="-1075" y="2602"/>
                      <a:pt x="146" y="-320"/>
                      <a:pt x="2611" y="29"/>
                    </a:cubicBezTo>
                    <a:lnTo>
                      <a:pt x="2611" y="29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51B0EC8C-2AC2-47DF-8810-17353471C81A}"/>
                  </a:ext>
                </a:extLst>
              </p:cNvPr>
              <p:cNvSpPr/>
              <p:nvPr/>
            </p:nvSpPr>
            <p:spPr>
              <a:xfrm>
                <a:off x="1240320" y="6589593"/>
                <a:ext cx="900375" cy="1248005"/>
              </a:xfrm>
              <a:custGeom>
                <a:avLst/>
                <a:gdLst>
                  <a:gd name="connsiteX0" fmla="*/ 900376 w 900375"/>
                  <a:gd name="connsiteY0" fmla="*/ 1006004 h 1248005"/>
                  <a:gd name="connsiteX1" fmla="*/ 844476 w 900375"/>
                  <a:gd name="connsiteY1" fmla="*/ 1241207 h 1248005"/>
                  <a:gd name="connsiteX2" fmla="*/ 816624 w 900375"/>
                  <a:gd name="connsiteY2" fmla="*/ 1233137 h 1248005"/>
                  <a:gd name="connsiteX3" fmla="*/ 817257 w 900375"/>
                  <a:gd name="connsiteY3" fmla="*/ 814792 h 1248005"/>
                  <a:gd name="connsiteX4" fmla="*/ 707071 w 900375"/>
                  <a:gd name="connsiteY4" fmla="*/ 645500 h 1248005"/>
                  <a:gd name="connsiteX5" fmla="*/ 494550 w 900375"/>
                  <a:gd name="connsiteY5" fmla="*/ 401071 h 1248005"/>
                  <a:gd name="connsiteX6" fmla="*/ 268682 w 900375"/>
                  <a:gd name="connsiteY6" fmla="*/ 180808 h 1248005"/>
                  <a:gd name="connsiteX7" fmla="*/ 9160 w 900375"/>
                  <a:gd name="connsiteY7" fmla="*/ 6042 h 1248005"/>
                  <a:gd name="connsiteX8" fmla="*/ 8484 w 900375"/>
                  <a:gd name="connsiteY8" fmla="*/ 5147 h 1248005"/>
                  <a:gd name="connsiteX9" fmla="*/ 1199 w 900375"/>
                  <a:gd name="connsiteY9" fmla="*/ 2225 h 1248005"/>
                  <a:gd name="connsiteX10" fmla="*/ 131 w 900375"/>
                  <a:gd name="connsiteY10" fmla="*/ 0 h 1248005"/>
                  <a:gd name="connsiteX11" fmla="*/ 378824 w 900375"/>
                  <a:gd name="connsiteY11" fmla="*/ 188769 h 1248005"/>
                  <a:gd name="connsiteX12" fmla="*/ 692131 w 900375"/>
                  <a:gd name="connsiteY12" fmla="*/ 492369 h 1248005"/>
                  <a:gd name="connsiteX13" fmla="*/ 868795 w 900375"/>
                  <a:gd name="connsiteY13" fmla="*/ 835730 h 1248005"/>
                  <a:gd name="connsiteX14" fmla="*/ 900376 w 900375"/>
                  <a:gd name="connsiteY14" fmla="*/ 1006004 h 1248005"/>
                  <a:gd name="connsiteX15" fmla="*/ 900376 w 900375"/>
                  <a:gd name="connsiteY15" fmla="*/ 1006004 h 1248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0375" h="1248005">
                    <a:moveTo>
                      <a:pt x="900376" y="1006004"/>
                    </a:moveTo>
                    <a:cubicBezTo>
                      <a:pt x="894683" y="1086157"/>
                      <a:pt x="876755" y="1164282"/>
                      <a:pt x="844476" y="1241207"/>
                    </a:cubicBezTo>
                    <a:cubicBezTo>
                      <a:pt x="838936" y="1254358"/>
                      <a:pt x="811913" y="1246659"/>
                      <a:pt x="816624" y="1233137"/>
                    </a:cubicBezTo>
                    <a:cubicBezTo>
                      <a:pt x="862273" y="1101642"/>
                      <a:pt x="883407" y="944804"/>
                      <a:pt x="817257" y="814792"/>
                    </a:cubicBezTo>
                    <a:cubicBezTo>
                      <a:pt x="787311" y="755926"/>
                      <a:pt x="753069" y="699132"/>
                      <a:pt x="707071" y="645500"/>
                    </a:cubicBezTo>
                    <a:cubicBezTo>
                      <a:pt x="637059" y="563842"/>
                      <a:pt x="566895" y="481333"/>
                      <a:pt x="494550" y="401071"/>
                    </a:cubicBezTo>
                    <a:cubicBezTo>
                      <a:pt x="424975" y="323819"/>
                      <a:pt x="351147" y="248638"/>
                      <a:pt x="268682" y="180808"/>
                    </a:cubicBezTo>
                    <a:cubicBezTo>
                      <a:pt x="189728" y="115900"/>
                      <a:pt x="99237" y="59150"/>
                      <a:pt x="9160" y="6042"/>
                    </a:cubicBezTo>
                    <a:cubicBezTo>
                      <a:pt x="8746" y="5823"/>
                      <a:pt x="8550" y="5496"/>
                      <a:pt x="8484" y="5147"/>
                    </a:cubicBezTo>
                    <a:cubicBezTo>
                      <a:pt x="6085" y="4187"/>
                      <a:pt x="3642" y="3184"/>
                      <a:pt x="1199" y="2225"/>
                    </a:cubicBezTo>
                    <a:cubicBezTo>
                      <a:pt x="65" y="1767"/>
                      <a:pt x="-196" y="785"/>
                      <a:pt x="131" y="0"/>
                    </a:cubicBezTo>
                    <a:cubicBezTo>
                      <a:pt x="131" y="0"/>
                      <a:pt x="292237" y="122792"/>
                      <a:pt x="378824" y="188769"/>
                    </a:cubicBezTo>
                    <a:cubicBezTo>
                      <a:pt x="465411" y="254745"/>
                      <a:pt x="661727" y="428836"/>
                      <a:pt x="692131" y="492369"/>
                    </a:cubicBezTo>
                    <a:cubicBezTo>
                      <a:pt x="722534" y="555903"/>
                      <a:pt x="821226" y="677845"/>
                      <a:pt x="868795" y="835730"/>
                    </a:cubicBezTo>
                    <a:cubicBezTo>
                      <a:pt x="881379" y="877584"/>
                      <a:pt x="893680" y="939569"/>
                      <a:pt x="900376" y="1006004"/>
                    </a:cubicBezTo>
                    <a:lnTo>
                      <a:pt x="900376" y="1006004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DD618286-1C6B-44E2-8E79-5034F4DB29A7}"/>
                  </a:ext>
                </a:extLst>
              </p:cNvPr>
              <p:cNvSpPr/>
              <p:nvPr/>
            </p:nvSpPr>
            <p:spPr>
              <a:xfrm>
                <a:off x="1262713" y="6599327"/>
                <a:ext cx="878484" cy="1010816"/>
              </a:xfrm>
              <a:custGeom>
                <a:avLst/>
                <a:gdLst>
                  <a:gd name="connsiteX0" fmla="*/ 146943 w 878484"/>
                  <a:gd name="connsiteY0" fmla="*/ 37703 h 1010816"/>
                  <a:gd name="connsiteX1" fmla="*/ 169451 w 878484"/>
                  <a:gd name="connsiteY1" fmla="*/ 47431 h 1010816"/>
                  <a:gd name="connsiteX2" fmla="*/ 194228 w 878484"/>
                  <a:gd name="connsiteY2" fmla="*/ 81084 h 1010816"/>
                  <a:gd name="connsiteX3" fmla="*/ 208492 w 878484"/>
                  <a:gd name="connsiteY3" fmla="*/ 88478 h 1010816"/>
                  <a:gd name="connsiteX4" fmla="*/ 176103 w 878484"/>
                  <a:gd name="connsiteY4" fmla="*/ 50419 h 1010816"/>
                  <a:gd name="connsiteX5" fmla="*/ 203606 w 878484"/>
                  <a:gd name="connsiteY5" fmla="*/ 63309 h 1010816"/>
                  <a:gd name="connsiteX6" fmla="*/ 226616 w 878484"/>
                  <a:gd name="connsiteY6" fmla="*/ 98292 h 1010816"/>
                  <a:gd name="connsiteX7" fmla="*/ 309365 w 878484"/>
                  <a:gd name="connsiteY7" fmla="*/ 147497 h 1010816"/>
                  <a:gd name="connsiteX8" fmla="*/ 276453 w 878484"/>
                  <a:gd name="connsiteY8" fmla="*/ 100779 h 1010816"/>
                  <a:gd name="connsiteX9" fmla="*/ 295493 w 878484"/>
                  <a:gd name="connsiteY9" fmla="*/ 111160 h 1010816"/>
                  <a:gd name="connsiteX10" fmla="*/ 318896 w 878484"/>
                  <a:gd name="connsiteY10" fmla="*/ 153778 h 1010816"/>
                  <a:gd name="connsiteX11" fmla="*/ 341077 w 878484"/>
                  <a:gd name="connsiteY11" fmla="*/ 168413 h 1010816"/>
                  <a:gd name="connsiteX12" fmla="*/ 308929 w 878484"/>
                  <a:gd name="connsiteY12" fmla="*/ 118576 h 1010816"/>
                  <a:gd name="connsiteX13" fmla="*/ 335210 w 878484"/>
                  <a:gd name="connsiteY13" fmla="*/ 133254 h 1010816"/>
                  <a:gd name="connsiteX14" fmla="*/ 356388 w 878484"/>
                  <a:gd name="connsiteY14" fmla="*/ 179034 h 1010816"/>
                  <a:gd name="connsiteX15" fmla="*/ 448733 w 878484"/>
                  <a:gd name="connsiteY15" fmla="*/ 249787 h 1010816"/>
                  <a:gd name="connsiteX16" fmla="*/ 403455 w 878484"/>
                  <a:gd name="connsiteY16" fmla="*/ 172906 h 1010816"/>
                  <a:gd name="connsiteX17" fmla="*/ 419704 w 878484"/>
                  <a:gd name="connsiteY17" fmla="*/ 182764 h 1010816"/>
                  <a:gd name="connsiteX18" fmla="*/ 458003 w 878484"/>
                  <a:gd name="connsiteY18" fmla="*/ 257726 h 1010816"/>
                  <a:gd name="connsiteX19" fmla="*/ 474819 w 878484"/>
                  <a:gd name="connsiteY19" fmla="*/ 272143 h 1010816"/>
                  <a:gd name="connsiteX20" fmla="*/ 435516 w 878484"/>
                  <a:gd name="connsiteY20" fmla="*/ 192557 h 1010816"/>
                  <a:gd name="connsiteX21" fmla="*/ 453117 w 878484"/>
                  <a:gd name="connsiteY21" fmla="*/ 203658 h 1010816"/>
                  <a:gd name="connsiteX22" fmla="*/ 485222 w 878484"/>
                  <a:gd name="connsiteY22" fmla="*/ 281194 h 1010816"/>
                  <a:gd name="connsiteX23" fmla="*/ 486225 w 878484"/>
                  <a:gd name="connsiteY23" fmla="*/ 282110 h 1010816"/>
                  <a:gd name="connsiteX24" fmla="*/ 486269 w 878484"/>
                  <a:gd name="connsiteY24" fmla="*/ 282132 h 1010816"/>
                  <a:gd name="connsiteX25" fmla="*/ 488864 w 878484"/>
                  <a:gd name="connsiteY25" fmla="*/ 284553 h 1010816"/>
                  <a:gd name="connsiteX26" fmla="*/ 541362 w 878484"/>
                  <a:gd name="connsiteY26" fmla="*/ 334346 h 1010816"/>
                  <a:gd name="connsiteX27" fmla="*/ 479246 w 878484"/>
                  <a:gd name="connsiteY27" fmla="*/ 220649 h 1010816"/>
                  <a:gd name="connsiteX28" fmla="*/ 500555 w 878484"/>
                  <a:gd name="connsiteY28" fmla="*/ 235022 h 1010816"/>
                  <a:gd name="connsiteX29" fmla="*/ 553838 w 878484"/>
                  <a:gd name="connsiteY29" fmla="*/ 346800 h 1010816"/>
                  <a:gd name="connsiteX30" fmla="*/ 583892 w 878484"/>
                  <a:gd name="connsiteY30" fmla="*/ 378643 h 1010816"/>
                  <a:gd name="connsiteX31" fmla="*/ 530893 w 878484"/>
                  <a:gd name="connsiteY31" fmla="*/ 256374 h 1010816"/>
                  <a:gd name="connsiteX32" fmla="*/ 554557 w 878484"/>
                  <a:gd name="connsiteY32" fmla="*/ 273888 h 1010816"/>
                  <a:gd name="connsiteX33" fmla="*/ 588298 w 878484"/>
                  <a:gd name="connsiteY33" fmla="*/ 383485 h 1010816"/>
                  <a:gd name="connsiteX34" fmla="*/ 648647 w 878484"/>
                  <a:gd name="connsiteY34" fmla="*/ 455110 h 1010816"/>
                  <a:gd name="connsiteX35" fmla="*/ 605855 w 878484"/>
                  <a:gd name="connsiteY35" fmla="*/ 315218 h 1010816"/>
                  <a:gd name="connsiteX36" fmla="*/ 625506 w 878484"/>
                  <a:gd name="connsiteY36" fmla="*/ 333299 h 1010816"/>
                  <a:gd name="connsiteX37" fmla="*/ 662235 w 878484"/>
                  <a:gd name="connsiteY37" fmla="*/ 472733 h 1010816"/>
                  <a:gd name="connsiteX38" fmla="*/ 676979 w 878484"/>
                  <a:gd name="connsiteY38" fmla="*/ 492624 h 1010816"/>
                  <a:gd name="connsiteX39" fmla="*/ 660468 w 878484"/>
                  <a:gd name="connsiteY39" fmla="*/ 408392 h 1010816"/>
                  <a:gd name="connsiteX40" fmla="*/ 645114 w 878484"/>
                  <a:gd name="connsiteY40" fmla="*/ 352994 h 1010816"/>
                  <a:gd name="connsiteX41" fmla="*/ 659291 w 878484"/>
                  <a:gd name="connsiteY41" fmla="*/ 368349 h 1010816"/>
                  <a:gd name="connsiteX42" fmla="*/ 669563 w 878484"/>
                  <a:gd name="connsiteY42" fmla="*/ 406909 h 1010816"/>
                  <a:gd name="connsiteX43" fmla="*/ 688604 w 878484"/>
                  <a:gd name="connsiteY43" fmla="*/ 508720 h 1010816"/>
                  <a:gd name="connsiteX44" fmla="*/ 746205 w 878484"/>
                  <a:gd name="connsiteY44" fmla="*/ 598622 h 1010816"/>
                  <a:gd name="connsiteX45" fmla="*/ 737110 w 878484"/>
                  <a:gd name="connsiteY45" fmla="*/ 494979 h 1010816"/>
                  <a:gd name="connsiteX46" fmla="*/ 733664 w 878484"/>
                  <a:gd name="connsiteY46" fmla="*/ 468109 h 1010816"/>
                  <a:gd name="connsiteX47" fmla="*/ 745507 w 878484"/>
                  <a:gd name="connsiteY47" fmla="*/ 487586 h 1010816"/>
                  <a:gd name="connsiteX48" fmla="*/ 746881 w 878484"/>
                  <a:gd name="connsiteY48" fmla="*/ 500323 h 1010816"/>
                  <a:gd name="connsiteX49" fmla="*/ 752334 w 878484"/>
                  <a:gd name="connsiteY49" fmla="*/ 609353 h 1010816"/>
                  <a:gd name="connsiteX50" fmla="*/ 766619 w 878484"/>
                  <a:gd name="connsiteY50" fmla="*/ 635351 h 1010816"/>
                  <a:gd name="connsiteX51" fmla="*/ 766641 w 878484"/>
                  <a:gd name="connsiteY51" fmla="*/ 533082 h 1010816"/>
                  <a:gd name="connsiteX52" fmla="*/ 766205 w 878484"/>
                  <a:gd name="connsiteY52" fmla="*/ 524620 h 1010816"/>
                  <a:gd name="connsiteX53" fmla="*/ 781058 w 878484"/>
                  <a:gd name="connsiteY53" fmla="*/ 553737 h 1010816"/>
                  <a:gd name="connsiteX54" fmla="*/ 771461 w 878484"/>
                  <a:gd name="connsiteY54" fmla="*/ 642025 h 1010816"/>
                  <a:gd name="connsiteX55" fmla="*/ 770632 w 878484"/>
                  <a:gd name="connsiteY55" fmla="*/ 643050 h 1010816"/>
                  <a:gd name="connsiteX56" fmla="*/ 806729 w 878484"/>
                  <a:gd name="connsiteY56" fmla="*/ 718405 h 1010816"/>
                  <a:gd name="connsiteX57" fmla="*/ 815954 w 878484"/>
                  <a:gd name="connsiteY57" fmla="*/ 631861 h 1010816"/>
                  <a:gd name="connsiteX58" fmla="*/ 826380 w 878484"/>
                  <a:gd name="connsiteY58" fmla="*/ 658535 h 1010816"/>
                  <a:gd name="connsiteX59" fmla="*/ 810502 w 878484"/>
                  <a:gd name="connsiteY59" fmla="*/ 727064 h 1010816"/>
                  <a:gd name="connsiteX60" fmla="*/ 811113 w 878484"/>
                  <a:gd name="connsiteY60" fmla="*/ 728460 h 1010816"/>
                  <a:gd name="connsiteX61" fmla="*/ 825202 w 878484"/>
                  <a:gd name="connsiteY61" fmla="*/ 763858 h 1010816"/>
                  <a:gd name="connsiteX62" fmla="*/ 832792 w 878484"/>
                  <a:gd name="connsiteY62" fmla="*/ 676180 h 1010816"/>
                  <a:gd name="connsiteX63" fmla="*/ 841015 w 878484"/>
                  <a:gd name="connsiteY63" fmla="*/ 700346 h 1010816"/>
                  <a:gd name="connsiteX64" fmla="*/ 828866 w 878484"/>
                  <a:gd name="connsiteY64" fmla="*/ 765733 h 1010816"/>
                  <a:gd name="connsiteX65" fmla="*/ 826249 w 878484"/>
                  <a:gd name="connsiteY65" fmla="*/ 766759 h 1010816"/>
                  <a:gd name="connsiteX66" fmla="*/ 878485 w 878484"/>
                  <a:gd name="connsiteY66" fmla="*/ 987131 h 1010816"/>
                  <a:gd name="connsiteX67" fmla="*/ 876718 w 878484"/>
                  <a:gd name="connsiteY67" fmla="*/ 1010817 h 1010816"/>
                  <a:gd name="connsiteX68" fmla="*/ 874057 w 878484"/>
                  <a:gd name="connsiteY68" fmla="*/ 1008505 h 1010816"/>
                  <a:gd name="connsiteX69" fmla="*/ 813032 w 878484"/>
                  <a:gd name="connsiteY69" fmla="*/ 769485 h 1010816"/>
                  <a:gd name="connsiteX70" fmla="*/ 762585 w 878484"/>
                  <a:gd name="connsiteY70" fmla="*/ 746017 h 1010816"/>
                  <a:gd name="connsiteX71" fmla="*/ 753053 w 878484"/>
                  <a:gd name="connsiteY71" fmla="*/ 730183 h 1010816"/>
                  <a:gd name="connsiteX72" fmla="*/ 810916 w 878484"/>
                  <a:gd name="connsiteY72" fmla="*/ 763640 h 1010816"/>
                  <a:gd name="connsiteX73" fmla="*/ 797329 w 878484"/>
                  <a:gd name="connsiteY73" fmla="*/ 729637 h 1010816"/>
                  <a:gd name="connsiteX74" fmla="*/ 731265 w 878484"/>
                  <a:gd name="connsiteY74" fmla="*/ 696617 h 1010816"/>
                  <a:gd name="connsiteX75" fmla="*/ 718746 w 878484"/>
                  <a:gd name="connsiteY75" fmla="*/ 678907 h 1010816"/>
                  <a:gd name="connsiteX76" fmla="*/ 756085 w 878484"/>
                  <a:gd name="connsiteY76" fmla="*/ 701131 h 1010816"/>
                  <a:gd name="connsiteX77" fmla="*/ 793577 w 878484"/>
                  <a:gd name="connsiteY77" fmla="*/ 720870 h 1010816"/>
                  <a:gd name="connsiteX78" fmla="*/ 757023 w 878484"/>
                  <a:gd name="connsiteY78" fmla="*/ 643639 h 1010816"/>
                  <a:gd name="connsiteX79" fmla="*/ 682955 w 878484"/>
                  <a:gd name="connsiteY79" fmla="*/ 624206 h 1010816"/>
                  <a:gd name="connsiteX80" fmla="*/ 672050 w 878484"/>
                  <a:gd name="connsiteY80" fmla="*/ 621065 h 1010816"/>
                  <a:gd name="connsiteX81" fmla="*/ 659465 w 878484"/>
                  <a:gd name="connsiteY81" fmla="*/ 606365 h 1010816"/>
                  <a:gd name="connsiteX82" fmla="*/ 676783 w 878484"/>
                  <a:gd name="connsiteY82" fmla="*/ 611338 h 1010816"/>
                  <a:gd name="connsiteX83" fmla="*/ 717066 w 878484"/>
                  <a:gd name="connsiteY83" fmla="*/ 623225 h 1010816"/>
                  <a:gd name="connsiteX84" fmla="*/ 752574 w 878484"/>
                  <a:gd name="connsiteY84" fmla="*/ 635111 h 1010816"/>
                  <a:gd name="connsiteX85" fmla="*/ 736194 w 878484"/>
                  <a:gd name="connsiteY85" fmla="*/ 605275 h 1010816"/>
                  <a:gd name="connsiteX86" fmla="*/ 689302 w 878484"/>
                  <a:gd name="connsiteY86" fmla="*/ 589986 h 1010816"/>
                  <a:gd name="connsiteX87" fmla="*/ 626749 w 878484"/>
                  <a:gd name="connsiteY87" fmla="*/ 568153 h 1010816"/>
                  <a:gd name="connsiteX88" fmla="*/ 611482 w 878484"/>
                  <a:gd name="connsiteY88" fmla="*/ 550378 h 1010816"/>
                  <a:gd name="connsiteX89" fmla="*/ 681559 w 878484"/>
                  <a:gd name="connsiteY89" fmla="*/ 575285 h 1010816"/>
                  <a:gd name="connsiteX90" fmla="*/ 725900 w 878484"/>
                  <a:gd name="connsiteY90" fmla="*/ 591731 h 1010816"/>
                  <a:gd name="connsiteX91" fmla="*/ 729084 w 878484"/>
                  <a:gd name="connsiteY91" fmla="*/ 592864 h 1010816"/>
                  <a:gd name="connsiteX92" fmla="*/ 668691 w 878484"/>
                  <a:gd name="connsiteY92" fmla="*/ 500476 h 1010816"/>
                  <a:gd name="connsiteX93" fmla="*/ 545375 w 878484"/>
                  <a:gd name="connsiteY93" fmla="*/ 473976 h 1010816"/>
                  <a:gd name="connsiteX94" fmla="*/ 534884 w 878484"/>
                  <a:gd name="connsiteY94" fmla="*/ 461980 h 1010816"/>
                  <a:gd name="connsiteX95" fmla="*/ 662693 w 878484"/>
                  <a:gd name="connsiteY95" fmla="*/ 492406 h 1010816"/>
                  <a:gd name="connsiteX96" fmla="*/ 644394 w 878484"/>
                  <a:gd name="connsiteY96" fmla="*/ 468065 h 1010816"/>
                  <a:gd name="connsiteX97" fmla="*/ 576389 w 878484"/>
                  <a:gd name="connsiteY97" fmla="*/ 455852 h 1010816"/>
                  <a:gd name="connsiteX98" fmla="*/ 521471 w 878484"/>
                  <a:gd name="connsiteY98" fmla="*/ 446735 h 1010816"/>
                  <a:gd name="connsiteX99" fmla="*/ 512223 w 878484"/>
                  <a:gd name="connsiteY99" fmla="*/ 436244 h 1010816"/>
                  <a:gd name="connsiteX100" fmla="*/ 578570 w 878484"/>
                  <a:gd name="connsiteY100" fmla="*/ 446342 h 1010816"/>
                  <a:gd name="connsiteX101" fmla="*/ 636651 w 878484"/>
                  <a:gd name="connsiteY101" fmla="*/ 458273 h 1010816"/>
                  <a:gd name="connsiteX102" fmla="*/ 603173 w 878484"/>
                  <a:gd name="connsiteY102" fmla="*/ 417858 h 1010816"/>
                  <a:gd name="connsiteX103" fmla="*/ 574732 w 878484"/>
                  <a:gd name="connsiteY103" fmla="*/ 386255 h 1010816"/>
                  <a:gd name="connsiteX104" fmla="*/ 464459 w 878484"/>
                  <a:gd name="connsiteY104" fmla="*/ 382809 h 1010816"/>
                  <a:gd name="connsiteX105" fmla="*/ 448581 w 878484"/>
                  <a:gd name="connsiteY105" fmla="*/ 365426 h 1010816"/>
                  <a:gd name="connsiteX106" fmla="*/ 565811 w 878484"/>
                  <a:gd name="connsiteY106" fmla="*/ 376745 h 1010816"/>
                  <a:gd name="connsiteX107" fmla="*/ 534819 w 878484"/>
                  <a:gd name="connsiteY107" fmla="*/ 345055 h 1010816"/>
                  <a:gd name="connsiteX108" fmla="*/ 408188 w 878484"/>
                  <a:gd name="connsiteY108" fmla="*/ 322438 h 1010816"/>
                  <a:gd name="connsiteX109" fmla="*/ 394164 w 878484"/>
                  <a:gd name="connsiteY109" fmla="*/ 307955 h 1010816"/>
                  <a:gd name="connsiteX110" fmla="*/ 524394 w 878484"/>
                  <a:gd name="connsiteY110" fmla="*/ 334826 h 1010816"/>
                  <a:gd name="connsiteX111" fmla="*/ 473357 w 878484"/>
                  <a:gd name="connsiteY111" fmla="*/ 287868 h 1010816"/>
                  <a:gd name="connsiteX112" fmla="*/ 366333 w 878484"/>
                  <a:gd name="connsiteY112" fmla="*/ 279973 h 1010816"/>
                  <a:gd name="connsiteX113" fmla="*/ 351852 w 878484"/>
                  <a:gd name="connsiteY113" fmla="*/ 265796 h 1010816"/>
                  <a:gd name="connsiteX114" fmla="*/ 463106 w 878484"/>
                  <a:gd name="connsiteY114" fmla="*/ 278926 h 1010816"/>
                  <a:gd name="connsiteX115" fmla="*/ 439900 w 878484"/>
                  <a:gd name="connsiteY115" fmla="*/ 259362 h 1010816"/>
                  <a:gd name="connsiteX116" fmla="*/ 337849 w 878484"/>
                  <a:gd name="connsiteY116" fmla="*/ 252339 h 1010816"/>
                  <a:gd name="connsiteX117" fmla="*/ 323520 w 878484"/>
                  <a:gd name="connsiteY117" fmla="*/ 238838 h 1010816"/>
                  <a:gd name="connsiteX118" fmla="*/ 428995 w 878484"/>
                  <a:gd name="connsiteY118" fmla="*/ 250485 h 1010816"/>
                  <a:gd name="connsiteX119" fmla="*/ 341884 w 878484"/>
                  <a:gd name="connsiteY119" fmla="*/ 184945 h 1010816"/>
                  <a:gd name="connsiteX120" fmla="*/ 256780 w 878484"/>
                  <a:gd name="connsiteY120" fmla="*/ 179776 h 1010816"/>
                  <a:gd name="connsiteX121" fmla="*/ 246246 w 878484"/>
                  <a:gd name="connsiteY121" fmla="*/ 171052 h 1010816"/>
                  <a:gd name="connsiteX122" fmla="*/ 239135 w 878484"/>
                  <a:gd name="connsiteY122" fmla="*/ 165250 h 1010816"/>
                  <a:gd name="connsiteX123" fmla="*/ 328645 w 878484"/>
                  <a:gd name="connsiteY123" fmla="*/ 176090 h 1010816"/>
                  <a:gd name="connsiteX124" fmla="*/ 301382 w 878484"/>
                  <a:gd name="connsiteY124" fmla="*/ 157900 h 1010816"/>
                  <a:gd name="connsiteX125" fmla="*/ 221578 w 878484"/>
                  <a:gd name="connsiteY125" fmla="*/ 151335 h 1010816"/>
                  <a:gd name="connsiteX126" fmla="*/ 197282 w 878484"/>
                  <a:gd name="connsiteY126" fmla="*/ 132840 h 1010816"/>
                  <a:gd name="connsiteX127" fmla="*/ 279136 w 878484"/>
                  <a:gd name="connsiteY127" fmla="*/ 144160 h 1010816"/>
                  <a:gd name="connsiteX128" fmla="*/ 201556 w 878484"/>
                  <a:gd name="connsiteY128" fmla="*/ 99492 h 1010816"/>
                  <a:gd name="connsiteX129" fmla="*/ 153682 w 878484"/>
                  <a:gd name="connsiteY129" fmla="*/ 99187 h 1010816"/>
                  <a:gd name="connsiteX130" fmla="*/ 150062 w 878484"/>
                  <a:gd name="connsiteY130" fmla="*/ 99099 h 1010816"/>
                  <a:gd name="connsiteX131" fmla="*/ 136431 w 878484"/>
                  <a:gd name="connsiteY131" fmla="*/ 89808 h 1010816"/>
                  <a:gd name="connsiteX132" fmla="*/ 143388 w 878484"/>
                  <a:gd name="connsiteY132" fmla="*/ 90070 h 1010816"/>
                  <a:gd name="connsiteX133" fmla="*/ 184828 w 878484"/>
                  <a:gd name="connsiteY133" fmla="*/ 90550 h 1010816"/>
                  <a:gd name="connsiteX134" fmla="*/ 169146 w 878484"/>
                  <a:gd name="connsiteY134" fmla="*/ 82262 h 1010816"/>
                  <a:gd name="connsiteX135" fmla="*/ 121359 w 878484"/>
                  <a:gd name="connsiteY135" fmla="*/ 79710 h 1010816"/>
                  <a:gd name="connsiteX136" fmla="*/ 108055 w 878484"/>
                  <a:gd name="connsiteY136" fmla="*/ 70986 h 1010816"/>
                  <a:gd name="connsiteX137" fmla="*/ 156169 w 878484"/>
                  <a:gd name="connsiteY137" fmla="*/ 75588 h 1010816"/>
                  <a:gd name="connsiteX138" fmla="*/ 857 w 878484"/>
                  <a:gd name="connsiteY138" fmla="*/ 2414 h 1010816"/>
                  <a:gd name="connsiteX139" fmla="*/ 2188 w 878484"/>
                  <a:gd name="connsiteY139" fmla="*/ 102 h 1010816"/>
                  <a:gd name="connsiteX140" fmla="*/ 175929 w 878484"/>
                  <a:gd name="connsiteY140" fmla="*/ 71793 h 1010816"/>
                  <a:gd name="connsiteX141" fmla="*/ 146943 w 878484"/>
                  <a:gd name="connsiteY141" fmla="*/ 37703 h 1010816"/>
                  <a:gd name="connsiteX142" fmla="*/ 146943 w 878484"/>
                  <a:gd name="connsiteY142" fmla="*/ 37703 h 1010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878484" h="1010816">
                    <a:moveTo>
                      <a:pt x="146943" y="37703"/>
                    </a:moveTo>
                    <a:cubicBezTo>
                      <a:pt x="154489" y="40866"/>
                      <a:pt x="161992" y="44115"/>
                      <a:pt x="169451" y="47431"/>
                    </a:cubicBezTo>
                    <a:cubicBezTo>
                      <a:pt x="178503" y="58314"/>
                      <a:pt x="187074" y="69481"/>
                      <a:pt x="194228" y="81084"/>
                    </a:cubicBezTo>
                    <a:cubicBezTo>
                      <a:pt x="198983" y="83549"/>
                      <a:pt x="203781" y="85970"/>
                      <a:pt x="208492" y="88478"/>
                    </a:cubicBezTo>
                    <a:cubicBezTo>
                      <a:pt x="197216" y="76395"/>
                      <a:pt x="186398" y="63570"/>
                      <a:pt x="176103" y="50419"/>
                    </a:cubicBezTo>
                    <a:cubicBezTo>
                      <a:pt x="185351" y="54606"/>
                      <a:pt x="194512" y="58925"/>
                      <a:pt x="203606" y="63309"/>
                    </a:cubicBezTo>
                    <a:cubicBezTo>
                      <a:pt x="212069" y="74868"/>
                      <a:pt x="219833" y="86580"/>
                      <a:pt x="226616" y="98292"/>
                    </a:cubicBezTo>
                    <a:cubicBezTo>
                      <a:pt x="254839" y="113821"/>
                      <a:pt x="282495" y="130179"/>
                      <a:pt x="309365" y="147497"/>
                    </a:cubicBezTo>
                    <a:cubicBezTo>
                      <a:pt x="297413" y="132557"/>
                      <a:pt x="287249" y="116439"/>
                      <a:pt x="276453" y="100779"/>
                    </a:cubicBezTo>
                    <a:cubicBezTo>
                      <a:pt x="282844" y="104225"/>
                      <a:pt x="289190" y="107693"/>
                      <a:pt x="295493" y="111160"/>
                    </a:cubicBezTo>
                    <a:cubicBezTo>
                      <a:pt x="304632" y="124967"/>
                      <a:pt x="312920" y="139252"/>
                      <a:pt x="318896" y="153778"/>
                    </a:cubicBezTo>
                    <a:cubicBezTo>
                      <a:pt x="326312" y="158642"/>
                      <a:pt x="333793" y="163418"/>
                      <a:pt x="341077" y="168413"/>
                    </a:cubicBezTo>
                    <a:cubicBezTo>
                      <a:pt x="330237" y="151684"/>
                      <a:pt x="319681" y="135043"/>
                      <a:pt x="308929" y="118576"/>
                    </a:cubicBezTo>
                    <a:cubicBezTo>
                      <a:pt x="317697" y="123440"/>
                      <a:pt x="326464" y="128325"/>
                      <a:pt x="335210" y="133254"/>
                    </a:cubicBezTo>
                    <a:cubicBezTo>
                      <a:pt x="343651" y="148413"/>
                      <a:pt x="350848" y="163745"/>
                      <a:pt x="356388" y="179034"/>
                    </a:cubicBezTo>
                    <a:cubicBezTo>
                      <a:pt x="388275" y="201455"/>
                      <a:pt x="419137" y="225054"/>
                      <a:pt x="448733" y="249787"/>
                    </a:cubicBezTo>
                    <a:cubicBezTo>
                      <a:pt x="432332" y="224858"/>
                      <a:pt x="418482" y="198511"/>
                      <a:pt x="403455" y="172906"/>
                    </a:cubicBezTo>
                    <a:cubicBezTo>
                      <a:pt x="408886" y="176177"/>
                      <a:pt x="414295" y="179449"/>
                      <a:pt x="419704" y="182764"/>
                    </a:cubicBezTo>
                    <a:cubicBezTo>
                      <a:pt x="434273" y="207061"/>
                      <a:pt x="448602" y="232055"/>
                      <a:pt x="458003" y="257726"/>
                    </a:cubicBezTo>
                    <a:cubicBezTo>
                      <a:pt x="463630" y="262503"/>
                      <a:pt x="469279" y="267279"/>
                      <a:pt x="474819" y="272143"/>
                    </a:cubicBezTo>
                    <a:cubicBezTo>
                      <a:pt x="459856" y="246581"/>
                      <a:pt x="449126" y="218358"/>
                      <a:pt x="435516" y="192557"/>
                    </a:cubicBezTo>
                    <a:cubicBezTo>
                      <a:pt x="441405" y="196243"/>
                      <a:pt x="447272" y="199929"/>
                      <a:pt x="453117" y="203658"/>
                    </a:cubicBezTo>
                    <a:cubicBezTo>
                      <a:pt x="466334" y="228653"/>
                      <a:pt x="479551" y="255153"/>
                      <a:pt x="485222" y="281194"/>
                    </a:cubicBezTo>
                    <a:cubicBezTo>
                      <a:pt x="485571" y="281499"/>
                      <a:pt x="485898" y="281805"/>
                      <a:pt x="486225" y="282110"/>
                    </a:cubicBezTo>
                    <a:cubicBezTo>
                      <a:pt x="486247" y="282110"/>
                      <a:pt x="486247" y="282110"/>
                      <a:pt x="486269" y="282132"/>
                    </a:cubicBezTo>
                    <a:cubicBezTo>
                      <a:pt x="487883" y="282372"/>
                      <a:pt x="488712" y="283419"/>
                      <a:pt x="488864" y="284553"/>
                    </a:cubicBezTo>
                    <a:cubicBezTo>
                      <a:pt x="506858" y="300780"/>
                      <a:pt x="524394" y="317356"/>
                      <a:pt x="541362" y="334346"/>
                    </a:cubicBezTo>
                    <a:cubicBezTo>
                      <a:pt x="520599" y="296462"/>
                      <a:pt x="500293" y="258424"/>
                      <a:pt x="479246" y="220649"/>
                    </a:cubicBezTo>
                    <a:cubicBezTo>
                      <a:pt x="486400" y="225403"/>
                      <a:pt x="493510" y="230180"/>
                      <a:pt x="500555" y="235022"/>
                    </a:cubicBezTo>
                    <a:cubicBezTo>
                      <a:pt x="520860" y="271445"/>
                      <a:pt x="539050" y="308741"/>
                      <a:pt x="553838" y="346800"/>
                    </a:cubicBezTo>
                    <a:cubicBezTo>
                      <a:pt x="564045" y="357290"/>
                      <a:pt x="574077" y="367891"/>
                      <a:pt x="583892" y="378643"/>
                    </a:cubicBezTo>
                    <a:cubicBezTo>
                      <a:pt x="564524" y="339232"/>
                      <a:pt x="546945" y="297814"/>
                      <a:pt x="530893" y="256374"/>
                    </a:cubicBezTo>
                    <a:cubicBezTo>
                      <a:pt x="538876" y="262132"/>
                      <a:pt x="546749" y="267977"/>
                      <a:pt x="554557" y="273888"/>
                    </a:cubicBezTo>
                    <a:cubicBezTo>
                      <a:pt x="568668" y="310355"/>
                      <a:pt x="580381" y="347519"/>
                      <a:pt x="588298" y="383485"/>
                    </a:cubicBezTo>
                    <a:cubicBezTo>
                      <a:pt x="609388" y="406800"/>
                      <a:pt x="629519" y="430704"/>
                      <a:pt x="648647" y="455110"/>
                    </a:cubicBezTo>
                    <a:cubicBezTo>
                      <a:pt x="625593" y="411206"/>
                      <a:pt x="621144" y="361762"/>
                      <a:pt x="605855" y="315218"/>
                    </a:cubicBezTo>
                    <a:cubicBezTo>
                      <a:pt x="612573" y="321129"/>
                      <a:pt x="619116" y="327149"/>
                      <a:pt x="625506" y="333299"/>
                    </a:cubicBezTo>
                    <a:cubicBezTo>
                      <a:pt x="641559" y="379036"/>
                      <a:pt x="649171" y="427978"/>
                      <a:pt x="662235" y="472733"/>
                    </a:cubicBezTo>
                    <a:cubicBezTo>
                      <a:pt x="667230" y="479342"/>
                      <a:pt x="672137" y="485972"/>
                      <a:pt x="676979" y="492624"/>
                    </a:cubicBezTo>
                    <a:cubicBezTo>
                      <a:pt x="670087" y="464838"/>
                      <a:pt x="667251" y="435655"/>
                      <a:pt x="660468" y="408392"/>
                    </a:cubicBezTo>
                    <a:cubicBezTo>
                      <a:pt x="655845" y="389810"/>
                      <a:pt x="650719" y="371358"/>
                      <a:pt x="645114" y="352994"/>
                    </a:cubicBezTo>
                    <a:cubicBezTo>
                      <a:pt x="649934" y="358054"/>
                      <a:pt x="654645" y="363158"/>
                      <a:pt x="659291" y="368349"/>
                    </a:cubicBezTo>
                    <a:cubicBezTo>
                      <a:pt x="662955" y="381151"/>
                      <a:pt x="666379" y="394019"/>
                      <a:pt x="669563" y="406909"/>
                    </a:cubicBezTo>
                    <a:cubicBezTo>
                      <a:pt x="677546" y="439298"/>
                      <a:pt x="688909" y="475067"/>
                      <a:pt x="688604" y="508720"/>
                    </a:cubicBezTo>
                    <a:cubicBezTo>
                      <a:pt x="709280" y="538120"/>
                      <a:pt x="728517" y="568132"/>
                      <a:pt x="746205" y="598622"/>
                    </a:cubicBezTo>
                    <a:cubicBezTo>
                      <a:pt x="740840" y="564424"/>
                      <a:pt x="740927" y="529244"/>
                      <a:pt x="737110" y="494979"/>
                    </a:cubicBezTo>
                    <a:cubicBezTo>
                      <a:pt x="736107" y="485994"/>
                      <a:pt x="734929" y="477051"/>
                      <a:pt x="733664" y="468109"/>
                    </a:cubicBezTo>
                    <a:cubicBezTo>
                      <a:pt x="737699" y="474565"/>
                      <a:pt x="741647" y="481064"/>
                      <a:pt x="745507" y="487586"/>
                    </a:cubicBezTo>
                    <a:lnTo>
                      <a:pt x="746881" y="500323"/>
                    </a:lnTo>
                    <a:cubicBezTo>
                      <a:pt x="750741" y="536114"/>
                      <a:pt x="756281" y="573540"/>
                      <a:pt x="752334" y="609353"/>
                    </a:cubicBezTo>
                    <a:cubicBezTo>
                      <a:pt x="757219" y="617990"/>
                      <a:pt x="761996" y="626649"/>
                      <a:pt x="766619" y="635351"/>
                    </a:cubicBezTo>
                    <a:cubicBezTo>
                      <a:pt x="764155" y="601480"/>
                      <a:pt x="768103" y="567041"/>
                      <a:pt x="766641" y="533082"/>
                    </a:cubicBezTo>
                    <a:cubicBezTo>
                      <a:pt x="766511" y="530269"/>
                      <a:pt x="766380" y="527433"/>
                      <a:pt x="766205" y="524620"/>
                    </a:cubicBezTo>
                    <a:cubicBezTo>
                      <a:pt x="771331" y="534282"/>
                      <a:pt x="776282" y="543988"/>
                      <a:pt x="781058" y="553737"/>
                    </a:cubicBezTo>
                    <a:cubicBezTo>
                      <a:pt x="782061" y="584489"/>
                      <a:pt x="779444" y="614718"/>
                      <a:pt x="771461" y="642025"/>
                    </a:cubicBezTo>
                    <a:cubicBezTo>
                      <a:pt x="771331" y="642483"/>
                      <a:pt x="771003" y="642810"/>
                      <a:pt x="770632" y="643050"/>
                    </a:cubicBezTo>
                    <a:cubicBezTo>
                      <a:pt x="783675" y="667936"/>
                      <a:pt x="795780" y="693061"/>
                      <a:pt x="806729" y="718405"/>
                    </a:cubicBezTo>
                    <a:cubicBezTo>
                      <a:pt x="808757" y="689463"/>
                      <a:pt x="813228" y="660760"/>
                      <a:pt x="815954" y="631861"/>
                    </a:cubicBezTo>
                    <a:cubicBezTo>
                      <a:pt x="819553" y="640738"/>
                      <a:pt x="823021" y="649615"/>
                      <a:pt x="826380" y="658535"/>
                    </a:cubicBezTo>
                    <a:cubicBezTo>
                      <a:pt x="823719" y="682025"/>
                      <a:pt x="819008" y="705297"/>
                      <a:pt x="810502" y="727064"/>
                    </a:cubicBezTo>
                    <a:cubicBezTo>
                      <a:pt x="810698" y="727522"/>
                      <a:pt x="810916" y="728002"/>
                      <a:pt x="811113" y="728460"/>
                    </a:cubicBezTo>
                    <a:cubicBezTo>
                      <a:pt x="816042" y="740194"/>
                      <a:pt x="820731" y="751993"/>
                      <a:pt x="825202" y="763858"/>
                    </a:cubicBezTo>
                    <a:cubicBezTo>
                      <a:pt x="829215" y="734239"/>
                      <a:pt x="831789" y="705188"/>
                      <a:pt x="832792" y="676180"/>
                    </a:cubicBezTo>
                    <a:cubicBezTo>
                      <a:pt x="835649" y="684206"/>
                      <a:pt x="838397" y="692276"/>
                      <a:pt x="841015" y="700346"/>
                    </a:cubicBezTo>
                    <a:cubicBezTo>
                      <a:pt x="838637" y="722571"/>
                      <a:pt x="834602" y="744512"/>
                      <a:pt x="828866" y="765733"/>
                    </a:cubicBezTo>
                    <a:cubicBezTo>
                      <a:pt x="828539" y="766933"/>
                      <a:pt x="827252" y="767151"/>
                      <a:pt x="826249" y="766759"/>
                    </a:cubicBezTo>
                    <a:cubicBezTo>
                      <a:pt x="853098" y="838537"/>
                      <a:pt x="871505" y="912299"/>
                      <a:pt x="878485" y="987131"/>
                    </a:cubicBezTo>
                    <a:cubicBezTo>
                      <a:pt x="878005" y="995048"/>
                      <a:pt x="877416" y="1002943"/>
                      <a:pt x="876718" y="1010817"/>
                    </a:cubicBezTo>
                    <a:cubicBezTo>
                      <a:pt x="875453" y="1010664"/>
                      <a:pt x="874254" y="1009901"/>
                      <a:pt x="874057" y="1008505"/>
                    </a:cubicBezTo>
                    <a:cubicBezTo>
                      <a:pt x="862367" y="926760"/>
                      <a:pt x="842018" y="846846"/>
                      <a:pt x="813032" y="769485"/>
                    </a:cubicBezTo>
                    <a:cubicBezTo>
                      <a:pt x="795758" y="762637"/>
                      <a:pt x="779095" y="754305"/>
                      <a:pt x="762585" y="746017"/>
                    </a:cubicBezTo>
                    <a:cubicBezTo>
                      <a:pt x="759466" y="740717"/>
                      <a:pt x="756303" y="735439"/>
                      <a:pt x="753053" y="730183"/>
                    </a:cubicBezTo>
                    <a:cubicBezTo>
                      <a:pt x="773381" y="740499"/>
                      <a:pt x="793097" y="751753"/>
                      <a:pt x="810916" y="763640"/>
                    </a:cubicBezTo>
                    <a:cubicBezTo>
                      <a:pt x="806576" y="752255"/>
                      <a:pt x="802039" y="740913"/>
                      <a:pt x="797329" y="729637"/>
                    </a:cubicBezTo>
                    <a:cubicBezTo>
                      <a:pt x="774995" y="721611"/>
                      <a:pt x="751789" y="709790"/>
                      <a:pt x="731265" y="696617"/>
                    </a:cubicBezTo>
                    <a:cubicBezTo>
                      <a:pt x="727208" y="690684"/>
                      <a:pt x="723020" y="684773"/>
                      <a:pt x="718746" y="678907"/>
                    </a:cubicBezTo>
                    <a:cubicBezTo>
                      <a:pt x="731265" y="686235"/>
                      <a:pt x="743391" y="694043"/>
                      <a:pt x="756085" y="701131"/>
                    </a:cubicBezTo>
                    <a:cubicBezTo>
                      <a:pt x="768343" y="707980"/>
                      <a:pt x="781211" y="714152"/>
                      <a:pt x="793577" y="720870"/>
                    </a:cubicBezTo>
                    <a:cubicBezTo>
                      <a:pt x="782410" y="694806"/>
                      <a:pt x="770262" y="669048"/>
                      <a:pt x="757023" y="643639"/>
                    </a:cubicBezTo>
                    <a:cubicBezTo>
                      <a:pt x="734776" y="644424"/>
                      <a:pt x="703544" y="630073"/>
                      <a:pt x="682955" y="624206"/>
                    </a:cubicBezTo>
                    <a:lnTo>
                      <a:pt x="672050" y="621065"/>
                    </a:lnTo>
                    <a:lnTo>
                      <a:pt x="659465" y="606365"/>
                    </a:lnTo>
                    <a:cubicBezTo>
                      <a:pt x="665245" y="607979"/>
                      <a:pt x="671003" y="609615"/>
                      <a:pt x="676783" y="611338"/>
                    </a:cubicBezTo>
                    <a:cubicBezTo>
                      <a:pt x="690196" y="615307"/>
                      <a:pt x="703631" y="619255"/>
                      <a:pt x="717066" y="623225"/>
                    </a:cubicBezTo>
                    <a:cubicBezTo>
                      <a:pt x="723827" y="625231"/>
                      <a:pt x="741254" y="632908"/>
                      <a:pt x="752574" y="635111"/>
                    </a:cubicBezTo>
                    <a:cubicBezTo>
                      <a:pt x="747252" y="625122"/>
                      <a:pt x="741821" y="615155"/>
                      <a:pt x="736194" y="605275"/>
                    </a:cubicBezTo>
                    <a:cubicBezTo>
                      <a:pt x="721407" y="605689"/>
                      <a:pt x="699640" y="593628"/>
                      <a:pt x="689302" y="589986"/>
                    </a:cubicBezTo>
                    <a:cubicBezTo>
                      <a:pt x="668734" y="582766"/>
                      <a:pt x="647404" y="575961"/>
                      <a:pt x="626749" y="568153"/>
                    </a:cubicBezTo>
                    <a:lnTo>
                      <a:pt x="611482" y="550378"/>
                    </a:lnTo>
                    <a:cubicBezTo>
                      <a:pt x="635299" y="557510"/>
                      <a:pt x="658396" y="566976"/>
                      <a:pt x="681559" y="575285"/>
                    </a:cubicBezTo>
                    <a:cubicBezTo>
                      <a:pt x="696412" y="580629"/>
                      <a:pt x="711134" y="586212"/>
                      <a:pt x="725900" y="591731"/>
                    </a:cubicBezTo>
                    <a:cubicBezTo>
                      <a:pt x="726968" y="592145"/>
                      <a:pt x="728037" y="592494"/>
                      <a:pt x="729084" y="592864"/>
                    </a:cubicBezTo>
                    <a:cubicBezTo>
                      <a:pt x="710632" y="561458"/>
                      <a:pt x="690523" y="530640"/>
                      <a:pt x="668691" y="500476"/>
                    </a:cubicBezTo>
                    <a:cubicBezTo>
                      <a:pt x="627535" y="492057"/>
                      <a:pt x="586488" y="482787"/>
                      <a:pt x="545375" y="473976"/>
                    </a:cubicBezTo>
                    <a:lnTo>
                      <a:pt x="534884" y="461980"/>
                    </a:lnTo>
                    <a:cubicBezTo>
                      <a:pt x="578069" y="467695"/>
                      <a:pt x="624023" y="475699"/>
                      <a:pt x="662693" y="492406"/>
                    </a:cubicBezTo>
                    <a:cubicBezTo>
                      <a:pt x="656673" y="484249"/>
                      <a:pt x="650654" y="476114"/>
                      <a:pt x="644394" y="468065"/>
                    </a:cubicBezTo>
                    <a:cubicBezTo>
                      <a:pt x="621602" y="466364"/>
                      <a:pt x="598527" y="459756"/>
                      <a:pt x="576389" y="455852"/>
                    </a:cubicBezTo>
                    <a:cubicBezTo>
                      <a:pt x="558134" y="452624"/>
                      <a:pt x="539813" y="449701"/>
                      <a:pt x="521471" y="446735"/>
                    </a:cubicBezTo>
                    <a:lnTo>
                      <a:pt x="512223" y="436244"/>
                    </a:lnTo>
                    <a:cubicBezTo>
                      <a:pt x="534448" y="438818"/>
                      <a:pt x="556433" y="442264"/>
                      <a:pt x="578570" y="446342"/>
                    </a:cubicBezTo>
                    <a:cubicBezTo>
                      <a:pt x="597371" y="449788"/>
                      <a:pt x="617960" y="452580"/>
                      <a:pt x="636651" y="458273"/>
                    </a:cubicBezTo>
                    <a:cubicBezTo>
                      <a:pt x="625834" y="444663"/>
                      <a:pt x="614710" y="431184"/>
                      <a:pt x="603173" y="417858"/>
                    </a:cubicBezTo>
                    <a:cubicBezTo>
                      <a:pt x="593903" y="407171"/>
                      <a:pt x="584394" y="396658"/>
                      <a:pt x="574732" y="386255"/>
                    </a:cubicBezTo>
                    <a:cubicBezTo>
                      <a:pt x="541340" y="391555"/>
                      <a:pt x="501863" y="389134"/>
                      <a:pt x="464459" y="382809"/>
                    </a:cubicBezTo>
                    <a:cubicBezTo>
                      <a:pt x="459180" y="377007"/>
                      <a:pt x="453902" y="371206"/>
                      <a:pt x="448581" y="365426"/>
                    </a:cubicBezTo>
                    <a:cubicBezTo>
                      <a:pt x="487360" y="371882"/>
                      <a:pt x="525855" y="377749"/>
                      <a:pt x="565811" y="376745"/>
                    </a:cubicBezTo>
                    <a:cubicBezTo>
                      <a:pt x="555670" y="366058"/>
                      <a:pt x="545353" y="355480"/>
                      <a:pt x="534819" y="345055"/>
                    </a:cubicBezTo>
                    <a:cubicBezTo>
                      <a:pt x="493183" y="343899"/>
                      <a:pt x="449213" y="334499"/>
                      <a:pt x="408188" y="322438"/>
                    </a:cubicBezTo>
                    <a:cubicBezTo>
                      <a:pt x="403520" y="317596"/>
                      <a:pt x="398853" y="312754"/>
                      <a:pt x="394164" y="307955"/>
                    </a:cubicBezTo>
                    <a:cubicBezTo>
                      <a:pt x="437457" y="317007"/>
                      <a:pt x="481776" y="324401"/>
                      <a:pt x="524394" y="334826"/>
                    </a:cubicBezTo>
                    <a:cubicBezTo>
                      <a:pt x="507839" y="318817"/>
                      <a:pt x="490827" y="303179"/>
                      <a:pt x="473357" y="287868"/>
                    </a:cubicBezTo>
                    <a:cubicBezTo>
                      <a:pt x="438569" y="288043"/>
                      <a:pt x="402016" y="285055"/>
                      <a:pt x="366333" y="279973"/>
                    </a:cubicBezTo>
                    <a:cubicBezTo>
                      <a:pt x="361535" y="275218"/>
                      <a:pt x="356715" y="270507"/>
                      <a:pt x="351852" y="265796"/>
                    </a:cubicBezTo>
                    <a:cubicBezTo>
                      <a:pt x="388995" y="269744"/>
                      <a:pt x="426399" y="273844"/>
                      <a:pt x="463106" y="278926"/>
                    </a:cubicBezTo>
                    <a:cubicBezTo>
                      <a:pt x="455451" y="272339"/>
                      <a:pt x="447708" y="265818"/>
                      <a:pt x="439900" y="259362"/>
                    </a:cubicBezTo>
                    <a:cubicBezTo>
                      <a:pt x="406072" y="257683"/>
                      <a:pt x="371895" y="255284"/>
                      <a:pt x="337849" y="252339"/>
                    </a:cubicBezTo>
                    <a:cubicBezTo>
                      <a:pt x="333095" y="247824"/>
                      <a:pt x="328318" y="243331"/>
                      <a:pt x="323520" y="238838"/>
                    </a:cubicBezTo>
                    <a:cubicBezTo>
                      <a:pt x="359027" y="240562"/>
                      <a:pt x="394752" y="244422"/>
                      <a:pt x="428995" y="250485"/>
                    </a:cubicBezTo>
                    <a:cubicBezTo>
                      <a:pt x="400903" y="227780"/>
                      <a:pt x="371939" y="205839"/>
                      <a:pt x="341884" y="184945"/>
                    </a:cubicBezTo>
                    <a:cubicBezTo>
                      <a:pt x="314185" y="184313"/>
                      <a:pt x="285373" y="182786"/>
                      <a:pt x="256780" y="179776"/>
                    </a:cubicBezTo>
                    <a:cubicBezTo>
                      <a:pt x="253290" y="176853"/>
                      <a:pt x="249779" y="173931"/>
                      <a:pt x="246246" y="171052"/>
                    </a:cubicBezTo>
                    <a:lnTo>
                      <a:pt x="239135" y="165250"/>
                    </a:lnTo>
                    <a:cubicBezTo>
                      <a:pt x="268929" y="169002"/>
                      <a:pt x="298743" y="172906"/>
                      <a:pt x="328645" y="176090"/>
                    </a:cubicBezTo>
                    <a:cubicBezTo>
                      <a:pt x="319594" y="169961"/>
                      <a:pt x="310586" y="163811"/>
                      <a:pt x="301382" y="157900"/>
                    </a:cubicBezTo>
                    <a:cubicBezTo>
                      <a:pt x="275406" y="156962"/>
                      <a:pt x="248339" y="154934"/>
                      <a:pt x="221578" y="151335"/>
                    </a:cubicBezTo>
                    <a:cubicBezTo>
                      <a:pt x="213574" y="145098"/>
                      <a:pt x="205482" y="138947"/>
                      <a:pt x="197282" y="132840"/>
                    </a:cubicBezTo>
                    <a:cubicBezTo>
                      <a:pt x="224566" y="136439"/>
                      <a:pt x="251895" y="140474"/>
                      <a:pt x="279136" y="144160"/>
                    </a:cubicBezTo>
                    <a:cubicBezTo>
                      <a:pt x="253792" y="128565"/>
                      <a:pt x="227881" y="113756"/>
                      <a:pt x="201556" y="99492"/>
                    </a:cubicBezTo>
                    <a:cubicBezTo>
                      <a:pt x="187205" y="102763"/>
                      <a:pt x="165416" y="99426"/>
                      <a:pt x="153682" y="99187"/>
                    </a:cubicBezTo>
                    <a:lnTo>
                      <a:pt x="150062" y="99099"/>
                    </a:lnTo>
                    <a:cubicBezTo>
                      <a:pt x="145547" y="95980"/>
                      <a:pt x="140989" y="92883"/>
                      <a:pt x="136431" y="89808"/>
                    </a:cubicBezTo>
                    <a:lnTo>
                      <a:pt x="143388" y="90070"/>
                    </a:lnTo>
                    <a:cubicBezTo>
                      <a:pt x="156823" y="90550"/>
                      <a:pt x="171087" y="90070"/>
                      <a:pt x="184828" y="90550"/>
                    </a:cubicBezTo>
                    <a:cubicBezTo>
                      <a:pt x="179593" y="87780"/>
                      <a:pt x="174402" y="84988"/>
                      <a:pt x="169146" y="82262"/>
                    </a:cubicBezTo>
                    <a:cubicBezTo>
                      <a:pt x="153224" y="81651"/>
                      <a:pt x="137281" y="80866"/>
                      <a:pt x="121359" y="79710"/>
                    </a:cubicBezTo>
                    <a:cubicBezTo>
                      <a:pt x="116932" y="76787"/>
                      <a:pt x="112504" y="73887"/>
                      <a:pt x="108055" y="70986"/>
                    </a:cubicBezTo>
                    <a:cubicBezTo>
                      <a:pt x="124108" y="72120"/>
                      <a:pt x="140182" y="73756"/>
                      <a:pt x="156169" y="75588"/>
                    </a:cubicBezTo>
                    <a:cubicBezTo>
                      <a:pt x="105547" y="49743"/>
                      <a:pt x="53595" y="25642"/>
                      <a:pt x="857" y="2414"/>
                    </a:cubicBezTo>
                    <a:cubicBezTo>
                      <a:pt x="-931" y="1629"/>
                      <a:pt x="356" y="-487"/>
                      <a:pt x="2188" y="102"/>
                    </a:cubicBezTo>
                    <a:cubicBezTo>
                      <a:pt x="62210" y="19884"/>
                      <a:pt x="120182" y="44072"/>
                      <a:pt x="175929" y="71793"/>
                    </a:cubicBezTo>
                    <a:cubicBezTo>
                      <a:pt x="165809" y="60779"/>
                      <a:pt x="156583" y="49066"/>
                      <a:pt x="146943" y="37703"/>
                    </a:cubicBezTo>
                    <a:lnTo>
                      <a:pt x="146943" y="37703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36" name="Freeform: Shape 1735">
                <a:extLst>
                  <a:ext uri="{FF2B5EF4-FFF2-40B4-BE49-F238E27FC236}">
                    <a16:creationId xmlns:a16="http://schemas.microsoft.com/office/drawing/2014/main" id="{A10E3A4B-3298-40E0-BAA7-B08A48F305F7}"/>
                  </a:ext>
                </a:extLst>
              </p:cNvPr>
              <p:cNvSpPr/>
              <p:nvPr/>
            </p:nvSpPr>
            <p:spPr>
              <a:xfrm>
                <a:off x="1389176" y="6475450"/>
                <a:ext cx="841503" cy="1100908"/>
              </a:xfrm>
              <a:custGeom>
                <a:avLst/>
                <a:gdLst>
                  <a:gd name="connsiteX0" fmla="*/ 262 w 841503"/>
                  <a:gd name="connsiteY0" fmla="*/ 3390 h 1100908"/>
                  <a:gd name="connsiteX1" fmla="*/ 340373 w 841503"/>
                  <a:gd name="connsiteY1" fmla="*/ 447493 h 1100908"/>
                  <a:gd name="connsiteX2" fmla="*/ 547506 w 841503"/>
                  <a:gd name="connsiteY2" fmla="*/ 638879 h 1100908"/>
                  <a:gd name="connsiteX3" fmla="*/ 832437 w 841503"/>
                  <a:gd name="connsiteY3" fmla="*/ 1098359 h 1100908"/>
                  <a:gd name="connsiteX4" fmla="*/ 841357 w 841503"/>
                  <a:gd name="connsiteY4" fmla="*/ 1094869 h 1100908"/>
                  <a:gd name="connsiteX5" fmla="*/ 658826 w 841503"/>
                  <a:gd name="connsiteY5" fmla="*/ 703002 h 1100908"/>
                  <a:gd name="connsiteX6" fmla="*/ 631454 w 841503"/>
                  <a:gd name="connsiteY6" fmla="*/ 645880 h 1100908"/>
                  <a:gd name="connsiteX7" fmla="*/ 583101 w 841503"/>
                  <a:gd name="connsiteY7" fmla="*/ 565269 h 1100908"/>
                  <a:gd name="connsiteX8" fmla="*/ 467309 w 841503"/>
                  <a:gd name="connsiteY8" fmla="*/ 418027 h 1100908"/>
                  <a:gd name="connsiteX9" fmla="*/ 194854 w 841503"/>
                  <a:gd name="connsiteY9" fmla="*/ 157503 h 1100908"/>
                  <a:gd name="connsiteX10" fmla="*/ 68114 w 841503"/>
                  <a:gd name="connsiteY10" fmla="*/ 52791 h 1100908"/>
                  <a:gd name="connsiteX11" fmla="*/ 3883 w 841503"/>
                  <a:gd name="connsiteY11" fmla="*/ 730 h 1100908"/>
                  <a:gd name="connsiteX12" fmla="*/ 262 w 841503"/>
                  <a:gd name="connsiteY12" fmla="*/ 3390 h 1100908"/>
                  <a:gd name="connsiteX13" fmla="*/ 262 w 841503"/>
                  <a:gd name="connsiteY13" fmla="*/ 3390 h 110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1503" h="1100908">
                    <a:moveTo>
                      <a:pt x="262" y="3390"/>
                    </a:moveTo>
                    <a:cubicBezTo>
                      <a:pt x="87155" y="168691"/>
                      <a:pt x="201288" y="322629"/>
                      <a:pt x="340373" y="447493"/>
                    </a:cubicBezTo>
                    <a:cubicBezTo>
                      <a:pt x="410428" y="510372"/>
                      <a:pt x="483362" y="569719"/>
                      <a:pt x="547506" y="638879"/>
                    </a:cubicBezTo>
                    <a:cubicBezTo>
                      <a:pt x="665609" y="766252"/>
                      <a:pt x="767377" y="937769"/>
                      <a:pt x="832437" y="1098359"/>
                    </a:cubicBezTo>
                    <a:cubicBezTo>
                      <a:pt x="834531" y="1103528"/>
                      <a:pt x="842688" y="1100060"/>
                      <a:pt x="841357" y="1094869"/>
                    </a:cubicBezTo>
                    <a:cubicBezTo>
                      <a:pt x="801204" y="936918"/>
                      <a:pt x="739350" y="838728"/>
                      <a:pt x="658826" y="703002"/>
                    </a:cubicBezTo>
                    <a:cubicBezTo>
                      <a:pt x="650909" y="683438"/>
                      <a:pt x="640680" y="664572"/>
                      <a:pt x="631454" y="645880"/>
                    </a:cubicBezTo>
                    <a:cubicBezTo>
                      <a:pt x="617648" y="617920"/>
                      <a:pt x="600178" y="591311"/>
                      <a:pt x="583101" y="565269"/>
                    </a:cubicBezTo>
                    <a:cubicBezTo>
                      <a:pt x="548946" y="513164"/>
                      <a:pt x="508597" y="464593"/>
                      <a:pt x="467309" y="418027"/>
                    </a:cubicBezTo>
                    <a:cubicBezTo>
                      <a:pt x="384038" y="324134"/>
                      <a:pt x="291191" y="237830"/>
                      <a:pt x="194854" y="157503"/>
                    </a:cubicBezTo>
                    <a:cubicBezTo>
                      <a:pt x="152869" y="122388"/>
                      <a:pt x="110710" y="87578"/>
                      <a:pt x="68114" y="52791"/>
                    </a:cubicBezTo>
                    <a:cubicBezTo>
                      <a:pt x="51560" y="39268"/>
                      <a:pt x="16642" y="15015"/>
                      <a:pt x="3883" y="730"/>
                    </a:cubicBezTo>
                    <a:cubicBezTo>
                      <a:pt x="2159" y="-1233"/>
                      <a:pt x="-916" y="1144"/>
                      <a:pt x="262" y="3390"/>
                    </a:cubicBezTo>
                    <a:lnTo>
                      <a:pt x="262" y="3390"/>
                    </a:lnTo>
                    <a:close/>
                  </a:path>
                </a:pathLst>
              </a:custGeom>
              <a:solidFill>
                <a:srgbClr val="7FD06E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37" name="Freeform: Shape 1736">
                <a:extLst>
                  <a:ext uri="{FF2B5EF4-FFF2-40B4-BE49-F238E27FC236}">
                    <a16:creationId xmlns:a16="http://schemas.microsoft.com/office/drawing/2014/main" id="{8EA767D2-45E1-41A4-9243-D0655A1B9F59}"/>
                  </a:ext>
                </a:extLst>
              </p:cNvPr>
              <p:cNvSpPr/>
              <p:nvPr/>
            </p:nvSpPr>
            <p:spPr>
              <a:xfrm>
                <a:off x="1389176" y="6475447"/>
                <a:ext cx="841501" cy="1100433"/>
              </a:xfrm>
              <a:custGeom>
                <a:avLst/>
                <a:gdLst>
                  <a:gd name="connsiteX0" fmla="*/ 262 w 841501"/>
                  <a:gd name="connsiteY0" fmla="*/ 3393 h 1100433"/>
                  <a:gd name="connsiteX1" fmla="*/ 5475 w 841501"/>
                  <a:gd name="connsiteY1" fmla="*/ 13208 h 1100433"/>
                  <a:gd name="connsiteX2" fmla="*/ 178409 w 841501"/>
                  <a:gd name="connsiteY2" fmla="*/ 184266 h 1100433"/>
                  <a:gd name="connsiteX3" fmla="*/ 322030 w 841501"/>
                  <a:gd name="connsiteY3" fmla="*/ 315107 h 1100433"/>
                  <a:gd name="connsiteX4" fmla="*/ 482293 w 841501"/>
                  <a:gd name="connsiteY4" fmla="*/ 489459 h 1100433"/>
                  <a:gd name="connsiteX5" fmla="*/ 637867 w 841501"/>
                  <a:gd name="connsiteY5" fmla="*/ 701020 h 1100433"/>
                  <a:gd name="connsiteX6" fmla="*/ 838260 w 841501"/>
                  <a:gd name="connsiteY6" fmla="*/ 1100433 h 1100433"/>
                  <a:gd name="connsiteX7" fmla="*/ 841357 w 841501"/>
                  <a:gd name="connsiteY7" fmla="*/ 1094850 h 1100433"/>
                  <a:gd name="connsiteX8" fmla="*/ 658826 w 841501"/>
                  <a:gd name="connsiteY8" fmla="*/ 702983 h 1100433"/>
                  <a:gd name="connsiteX9" fmla="*/ 631432 w 841501"/>
                  <a:gd name="connsiteY9" fmla="*/ 645839 h 1100433"/>
                  <a:gd name="connsiteX10" fmla="*/ 583101 w 841501"/>
                  <a:gd name="connsiteY10" fmla="*/ 565250 h 1100433"/>
                  <a:gd name="connsiteX11" fmla="*/ 467309 w 841501"/>
                  <a:gd name="connsiteY11" fmla="*/ 418008 h 1100433"/>
                  <a:gd name="connsiteX12" fmla="*/ 194854 w 841501"/>
                  <a:gd name="connsiteY12" fmla="*/ 157483 h 1100433"/>
                  <a:gd name="connsiteX13" fmla="*/ 68136 w 841501"/>
                  <a:gd name="connsiteY13" fmla="*/ 52772 h 1100433"/>
                  <a:gd name="connsiteX14" fmla="*/ 3904 w 841501"/>
                  <a:gd name="connsiteY14" fmla="*/ 710 h 1100433"/>
                  <a:gd name="connsiteX15" fmla="*/ 262 w 841501"/>
                  <a:gd name="connsiteY15" fmla="*/ 3393 h 1100433"/>
                  <a:gd name="connsiteX16" fmla="*/ 262 w 841501"/>
                  <a:gd name="connsiteY16" fmla="*/ 3393 h 110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41501" h="1100433">
                    <a:moveTo>
                      <a:pt x="262" y="3393"/>
                    </a:moveTo>
                    <a:lnTo>
                      <a:pt x="5475" y="13208"/>
                    </a:lnTo>
                    <a:cubicBezTo>
                      <a:pt x="5867" y="13600"/>
                      <a:pt x="141397" y="149326"/>
                      <a:pt x="178409" y="184266"/>
                    </a:cubicBezTo>
                    <a:cubicBezTo>
                      <a:pt x="215465" y="219272"/>
                      <a:pt x="322030" y="315107"/>
                      <a:pt x="322030" y="315107"/>
                    </a:cubicBezTo>
                    <a:cubicBezTo>
                      <a:pt x="322030" y="315107"/>
                      <a:pt x="456448" y="458707"/>
                      <a:pt x="482293" y="489459"/>
                    </a:cubicBezTo>
                    <a:cubicBezTo>
                      <a:pt x="508138" y="520212"/>
                      <a:pt x="616274" y="668261"/>
                      <a:pt x="637867" y="701020"/>
                    </a:cubicBezTo>
                    <a:cubicBezTo>
                      <a:pt x="659459" y="733801"/>
                      <a:pt x="827617" y="988568"/>
                      <a:pt x="838260" y="1100433"/>
                    </a:cubicBezTo>
                    <a:cubicBezTo>
                      <a:pt x="840354" y="1099539"/>
                      <a:pt x="842012" y="1097402"/>
                      <a:pt x="841357" y="1094850"/>
                    </a:cubicBezTo>
                    <a:cubicBezTo>
                      <a:pt x="801204" y="936877"/>
                      <a:pt x="739328" y="838687"/>
                      <a:pt x="658826" y="702983"/>
                    </a:cubicBezTo>
                    <a:cubicBezTo>
                      <a:pt x="650909" y="683397"/>
                      <a:pt x="640680" y="664553"/>
                      <a:pt x="631432" y="645839"/>
                    </a:cubicBezTo>
                    <a:cubicBezTo>
                      <a:pt x="617627" y="617879"/>
                      <a:pt x="600178" y="591270"/>
                      <a:pt x="583101" y="565250"/>
                    </a:cubicBezTo>
                    <a:cubicBezTo>
                      <a:pt x="548946" y="513123"/>
                      <a:pt x="508596" y="464552"/>
                      <a:pt x="467309" y="418008"/>
                    </a:cubicBezTo>
                    <a:cubicBezTo>
                      <a:pt x="384059" y="324115"/>
                      <a:pt x="291191" y="237811"/>
                      <a:pt x="194854" y="157483"/>
                    </a:cubicBezTo>
                    <a:cubicBezTo>
                      <a:pt x="152869" y="122369"/>
                      <a:pt x="110731" y="87559"/>
                      <a:pt x="68136" y="52772"/>
                    </a:cubicBezTo>
                    <a:cubicBezTo>
                      <a:pt x="51582" y="39249"/>
                      <a:pt x="16663" y="14996"/>
                      <a:pt x="3904" y="710"/>
                    </a:cubicBezTo>
                    <a:cubicBezTo>
                      <a:pt x="2159" y="-1209"/>
                      <a:pt x="-916" y="1125"/>
                      <a:pt x="262" y="3393"/>
                    </a:cubicBezTo>
                    <a:lnTo>
                      <a:pt x="262" y="3393"/>
                    </a:lnTo>
                    <a:close/>
                  </a:path>
                </a:pathLst>
              </a:custGeom>
              <a:solidFill>
                <a:srgbClr val="7AC4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38" name="Freeform: Shape 1737">
                <a:extLst>
                  <a:ext uri="{FF2B5EF4-FFF2-40B4-BE49-F238E27FC236}">
                    <a16:creationId xmlns:a16="http://schemas.microsoft.com/office/drawing/2014/main" id="{6A67DAA5-B7B5-405F-8624-42552693A77F}"/>
                  </a:ext>
                </a:extLst>
              </p:cNvPr>
              <p:cNvSpPr/>
              <p:nvPr/>
            </p:nvSpPr>
            <p:spPr>
              <a:xfrm>
                <a:off x="1398663" y="6496157"/>
                <a:ext cx="831738" cy="1075733"/>
              </a:xfrm>
              <a:custGeom>
                <a:avLst/>
                <a:gdLst>
                  <a:gd name="connsiteX0" fmla="*/ 0 w 831738"/>
                  <a:gd name="connsiteY0" fmla="*/ 0 h 1075733"/>
                  <a:gd name="connsiteX1" fmla="*/ 4079 w 831738"/>
                  <a:gd name="connsiteY1" fmla="*/ 7503 h 1075733"/>
                  <a:gd name="connsiteX2" fmla="*/ 75442 w 831738"/>
                  <a:gd name="connsiteY2" fmla="*/ 75726 h 1075733"/>
                  <a:gd name="connsiteX3" fmla="*/ 33610 w 831738"/>
                  <a:gd name="connsiteY3" fmla="*/ 59455 h 1075733"/>
                  <a:gd name="connsiteX4" fmla="*/ 38910 w 831738"/>
                  <a:gd name="connsiteY4" fmla="*/ 68354 h 1075733"/>
                  <a:gd name="connsiteX5" fmla="*/ 50099 w 831738"/>
                  <a:gd name="connsiteY5" fmla="*/ 72672 h 1075733"/>
                  <a:gd name="connsiteX6" fmla="*/ 94177 w 831738"/>
                  <a:gd name="connsiteY6" fmla="*/ 93392 h 1075733"/>
                  <a:gd name="connsiteX7" fmla="*/ 101026 w 831738"/>
                  <a:gd name="connsiteY7" fmla="*/ 99826 h 1075733"/>
                  <a:gd name="connsiteX8" fmla="*/ 44951 w 831738"/>
                  <a:gd name="connsiteY8" fmla="*/ 78365 h 1075733"/>
                  <a:gd name="connsiteX9" fmla="*/ 48943 w 831738"/>
                  <a:gd name="connsiteY9" fmla="*/ 84908 h 1075733"/>
                  <a:gd name="connsiteX10" fmla="*/ 63032 w 831738"/>
                  <a:gd name="connsiteY10" fmla="*/ 89793 h 1075733"/>
                  <a:gd name="connsiteX11" fmla="*/ 115530 w 831738"/>
                  <a:gd name="connsiteY11" fmla="*/ 113458 h 1075733"/>
                  <a:gd name="connsiteX12" fmla="*/ 150841 w 831738"/>
                  <a:gd name="connsiteY12" fmla="*/ 146588 h 1075733"/>
                  <a:gd name="connsiteX13" fmla="*/ 74134 w 831738"/>
                  <a:gd name="connsiteY13" fmla="*/ 124646 h 1075733"/>
                  <a:gd name="connsiteX14" fmla="*/ 79608 w 831738"/>
                  <a:gd name="connsiteY14" fmla="*/ 132978 h 1075733"/>
                  <a:gd name="connsiteX15" fmla="*/ 93043 w 831738"/>
                  <a:gd name="connsiteY15" fmla="*/ 135791 h 1075733"/>
                  <a:gd name="connsiteX16" fmla="*/ 160961 w 831738"/>
                  <a:gd name="connsiteY16" fmla="*/ 156097 h 1075733"/>
                  <a:gd name="connsiteX17" fmla="*/ 176817 w 831738"/>
                  <a:gd name="connsiteY17" fmla="*/ 171015 h 1075733"/>
                  <a:gd name="connsiteX18" fmla="*/ 116729 w 831738"/>
                  <a:gd name="connsiteY18" fmla="*/ 149074 h 1075733"/>
                  <a:gd name="connsiteX19" fmla="*/ 85519 w 831738"/>
                  <a:gd name="connsiteY19" fmla="*/ 141833 h 1075733"/>
                  <a:gd name="connsiteX20" fmla="*/ 89641 w 831738"/>
                  <a:gd name="connsiteY20" fmla="*/ 147940 h 1075733"/>
                  <a:gd name="connsiteX21" fmla="*/ 181615 w 831738"/>
                  <a:gd name="connsiteY21" fmla="*/ 176141 h 1075733"/>
                  <a:gd name="connsiteX22" fmla="*/ 182313 w 831738"/>
                  <a:gd name="connsiteY22" fmla="*/ 176162 h 1075733"/>
                  <a:gd name="connsiteX23" fmla="*/ 229554 w 831738"/>
                  <a:gd name="connsiteY23" fmla="*/ 220983 h 1075733"/>
                  <a:gd name="connsiteX24" fmla="*/ 229598 w 831738"/>
                  <a:gd name="connsiteY24" fmla="*/ 221223 h 1075733"/>
                  <a:gd name="connsiteX25" fmla="*/ 164407 w 831738"/>
                  <a:gd name="connsiteY25" fmla="*/ 198474 h 1075733"/>
                  <a:gd name="connsiteX26" fmla="*/ 120350 w 831738"/>
                  <a:gd name="connsiteY26" fmla="*/ 191757 h 1075733"/>
                  <a:gd name="connsiteX27" fmla="*/ 125475 w 831738"/>
                  <a:gd name="connsiteY27" fmla="*/ 198780 h 1075733"/>
                  <a:gd name="connsiteX28" fmla="*/ 169467 w 831738"/>
                  <a:gd name="connsiteY28" fmla="*/ 204800 h 1075733"/>
                  <a:gd name="connsiteX29" fmla="*/ 238148 w 831738"/>
                  <a:gd name="connsiteY29" fmla="*/ 229271 h 1075733"/>
                  <a:gd name="connsiteX30" fmla="*/ 249358 w 831738"/>
                  <a:gd name="connsiteY30" fmla="*/ 240067 h 1075733"/>
                  <a:gd name="connsiteX31" fmla="*/ 139805 w 831738"/>
                  <a:gd name="connsiteY31" fmla="*/ 218017 h 1075733"/>
                  <a:gd name="connsiteX32" fmla="*/ 145061 w 831738"/>
                  <a:gd name="connsiteY32" fmla="*/ 224909 h 1075733"/>
                  <a:gd name="connsiteX33" fmla="*/ 191517 w 831738"/>
                  <a:gd name="connsiteY33" fmla="*/ 230994 h 1075733"/>
                  <a:gd name="connsiteX34" fmla="*/ 258977 w 831738"/>
                  <a:gd name="connsiteY34" fmla="*/ 249336 h 1075733"/>
                  <a:gd name="connsiteX35" fmla="*/ 307352 w 831738"/>
                  <a:gd name="connsiteY35" fmla="*/ 296905 h 1075733"/>
                  <a:gd name="connsiteX36" fmla="*/ 184647 w 831738"/>
                  <a:gd name="connsiteY36" fmla="*/ 274484 h 1075733"/>
                  <a:gd name="connsiteX37" fmla="*/ 190187 w 831738"/>
                  <a:gd name="connsiteY37" fmla="*/ 281092 h 1075733"/>
                  <a:gd name="connsiteX38" fmla="*/ 224800 w 831738"/>
                  <a:gd name="connsiteY38" fmla="*/ 283492 h 1075733"/>
                  <a:gd name="connsiteX39" fmla="*/ 309380 w 831738"/>
                  <a:gd name="connsiteY39" fmla="*/ 298933 h 1075733"/>
                  <a:gd name="connsiteX40" fmla="*/ 320198 w 831738"/>
                  <a:gd name="connsiteY40" fmla="*/ 309817 h 1075733"/>
                  <a:gd name="connsiteX41" fmla="*/ 252281 w 831738"/>
                  <a:gd name="connsiteY41" fmla="*/ 293568 h 1075733"/>
                  <a:gd name="connsiteX42" fmla="*/ 195399 w 831738"/>
                  <a:gd name="connsiteY42" fmla="*/ 287287 h 1075733"/>
                  <a:gd name="connsiteX43" fmla="*/ 202575 w 831738"/>
                  <a:gd name="connsiteY43" fmla="*/ 295662 h 1075733"/>
                  <a:gd name="connsiteX44" fmla="*/ 325106 w 831738"/>
                  <a:gd name="connsiteY44" fmla="*/ 314789 h 1075733"/>
                  <a:gd name="connsiteX45" fmla="*/ 354899 w 831738"/>
                  <a:gd name="connsiteY45" fmla="*/ 345368 h 1075733"/>
                  <a:gd name="connsiteX46" fmla="*/ 278868 w 831738"/>
                  <a:gd name="connsiteY46" fmla="*/ 328595 h 1075733"/>
                  <a:gd name="connsiteX47" fmla="*/ 225279 w 831738"/>
                  <a:gd name="connsiteY47" fmla="*/ 321376 h 1075733"/>
                  <a:gd name="connsiteX48" fmla="*/ 234462 w 831738"/>
                  <a:gd name="connsiteY48" fmla="*/ 331431 h 1075733"/>
                  <a:gd name="connsiteX49" fmla="*/ 360918 w 831738"/>
                  <a:gd name="connsiteY49" fmla="*/ 351649 h 1075733"/>
                  <a:gd name="connsiteX50" fmla="*/ 371278 w 831738"/>
                  <a:gd name="connsiteY50" fmla="*/ 362554 h 1075733"/>
                  <a:gd name="connsiteX51" fmla="*/ 292826 w 831738"/>
                  <a:gd name="connsiteY51" fmla="*/ 346109 h 1075733"/>
                  <a:gd name="connsiteX52" fmla="*/ 246806 w 831738"/>
                  <a:gd name="connsiteY52" fmla="*/ 344713 h 1075733"/>
                  <a:gd name="connsiteX53" fmla="*/ 253197 w 831738"/>
                  <a:gd name="connsiteY53" fmla="*/ 351452 h 1075733"/>
                  <a:gd name="connsiteX54" fmla="*/ 285825 w 831738"/>
                  <a:gd name="connsiteY54" fmla="*/ 351409 h 1075733"/>
                  <a:gd name="connsiteX55" fmla="*/ 378214 w 831738"/>
                  <a:gd name="connsiteY55" fmla="*/ 369926 h 1075733"/>
                  <a:gd name="connsiteX56" fmla="*/ 382271 w 831738"/>
                  <a:gd name="connsiteY56" fmla="*/ 374266 h 1075733"/>
                  <a:gd name="connsiteX57" fmla="*/ 382467 w 831738"/>
                  <a:gd name="connsiteY57" fmla="*/ 374593 h 1075733"/>
                  <a:gd name="connsiteX58" fmla="*/ 382772 w 831738"/>
                  <a:gd name="connsiteY58" fmla="*/ 374812 h 1075733"/>
                  <a:gd name="connsiteX59" fmla="*/ 391409 w 831738"/>
                  <a:gd name="connsiteY59" fmla="*/ 384103 h 1075733"/>
                  <a:gd name="connsiteX60" fmla="*/ 421813 w 831738"/>
                  <a:gd name="connsiteY60" fmla="*/ 417473 h 1075733"/>
                  <a:gd name="connsiteX61" fmla="*/ 290383 w 831738"/>
                  <a:gd name="connsiteY61" fmla="*/ 388966 h 1075733"/>
                  <a:gd name="connsiteX62" fmla="*/ 297625 w 831738"/>
                  <a:gd name="connsiteY62" fmla="*/ 395968 h 1075733"/>
                  <a:gd name="connsiteX63" fmla="*/ 332281 w 831738"/>
                  <a:gd name="connsiteY63" fmla="*/ 400613 h 1075733"/>
                  <a:gd name="connsiteX64" fmla="*/ 424583 w 831738"/>
                  <a:gd name="connsiteY64" fmla="*/ 420592 h 1075733"/>
                  <a:gd name="connsiteX65" fmla="*/ 430123 w 831738"/>
                  <a:gd name="connsiteY65" fmla="*/ 426807 h 1075733"/>
                  <a:gd name="connsiteX66" fmla="*/ 304669 w 831738"/>
                  <a:gd name="connsiteY66" fmla="*/ 402685 h 1075733"/>
                  <a:gd name="connsiteX67" fmla="*/ 311387 w 831738"/>
                  <a:gd name="connsiteY67" fmla="*/ 408988 h 1075733"/>
                  <a:gd name="connsiteX68" fmla="*/ 433852 w 831738"/>
                  <a:gd name="connsiteY68" fmla="*/ 430995 h 1075733"/>
                  <a:gd name="connsiteX69" fmla="*/ 478934 w 831738"/>
                  <a:gd name="connsiteY69" fmla="*/ 483187 h 1075733"/>
                  <a:gd name="connsiteX70" fmla="*/ 363601 w 831738"/>
                  <a:gd name="connsiteY70" fmla="*/ 455859 h 1075733"/>
                  <a:gd name="connsiteX71" fmla="*/ 373416 w 831738"/>
                  <a:gd name="connsiteY71" fmla="*/ 464474 h 1075733"/>
                  <a:gd name="connsiteX72" fmla="*/ 401464 w 831738"/>
                  <a:gd name="connsiteY72" fmla="*/ 466851 h 1075733"/>
                  <a:gd name="connsiteX73" fmla="*/ 485237 w 831738"/>
                  <a:gd name="connsiteY73" fmla="*/ 490712 h 1075733"/>
                  <a:gd name="connsiteX74" fmla="*/ 492566 w 831738"/>
                  <a:gd name="connsiteY74" fmla="*/ 499523 h 1075733"/>
                  <a:gd name="connsiteX75" fmla="*/ 404277 w 831738"/>
                  <a:gd name="connsiteY75" fmla="*/ 473089 h 1075733"/>
                  <a:gd name="connsiteX76" fmla="*/ 379261 w 831738"/>
                  <a:gd name="connsiteY76" fmla="*/ 469599 h 1075733"/>
                  <a:gd name="connsiteX77" fmla="*/ 388247 w 831738"/>
                  <a:gd name="connsiteY77" fmla="*/ 477451 h 1075733"/>
                  <a:gd name="connsiteX78" fmla="*/ 409272 w 831738"/>
                  <a:gd name="connsiteY78" fmla="*/ 480417 h 1075733"/>
                  <a:gd name="connsiteX79" fmla="*/ 497451 w 831738"/>
                  <a:gd name="connsiteY79" fmla="*/ 505434 h 1075733"/>
                  <a:gd name="connsiteX80" fmla="*/ 547201 w 831738"/>
                  <a:gd name="connsiteY80" fmla="*/ 567877 h 1075733"/>
                  <a:gd name="connsiteX81" fmla="*/ 444714 w 831738"/>
                  <a:gd name="connsiteY81" fmla="*/ 527397 h 1075733"/>
                  <a:gd name="connsiteX82" fmla="*/ 453460 w 831738"/>
                  <a:gd name="connsiteY82" fmla="*/ 535336 h 1075733"/>
                  <a:gd name="connsiteX83" fmla="*/ 551846 w 831738"/>
                  <a:gd name="connsiteY83" fmla="*/ 573962 h 1075733"/>
                  <a:gd name="connsiteX84" fmla="*/ 561814 w 831738"/>
                  <a:gd name="connsiteY84" fmla="*/ 587114 h 1075733"/>
                  <a:gd name="connsiteX85" fmla="*/ 477298 w 831738"/>
                  <a:gd name="connsiteY85" fmla="*/ 557430 h 1075733"/>
                  <a:gd name="connsiteX86" fmla="*/ 480919 w 831738"/>
                  <a:gd name="connsiteY86" fmla="*/ 560832 h 1075733"/>
                  <a:gd name="connsiteX87" fmla="*/ 571279 w 831738"/>
                  <a:gd name="connsiteY87" fmla="*/ 599764 h 1075733"/>
                  <a:gd name="connsiteX88" fmla="*/ 708161 w 831738"/>
                  <a:gd name="connsiteY88" fmla="*/ 809667 h 1075733"/>
                  <a:gd name="connsiteX89" fmla="*/ 773156 w 831738"/>
                  <a:gd name="connsiteY89" fmla="*/ 937999 h 1075733"/>
                  <a:gd name="connsiteX90" fmla="*/ 827922 w 831738"/>
                  <a:gd name="connsiteY90" fmla="*/ 1074663 h 1075733"/>
                  <a:gd name="connsiteX91" fmla="*/ 831739 w 831738"/>
                  <a:gd name="connsiteY91" fmla="*/ 1073921 h 1075733"/>
                  <a:gd name="connsiteX92" fmla="*/ 829645 w 831738"/>
                  <a:gd name="connsiteY92" fmla="*/ 1065873 h 1075733"/>
                  <a:gd name="connsiteX93" fmla="*/ 730102 w 831738"/>
                  <a:gd name="connsiteY93" fmla="*/ 837693 h 1075733"/>
                  <a:gd name="connsiteX94" fmla="*/ 592762 w 831738"/>
                  <a:gd name="connsiteY94" fmla="*/ 620505 h 1075733"/>
                  <a:gd name="connsiteX95" fmla="*/ 574333 w 831738"/>
                  <a:gd name="connsiteY95" fmla="*/ 595554 h 1075733"/>
                  <a:gd name="connsiteX96" fmla="*/ 574420 w 831738"/>
                  <a:gd name="connsiteY96" fmla="*/ 594420 h 1075733"/>
                  <a:gd name="connsiteX97" fmla="*/ 576143 w 831738"/>
                  <a:gd name="connsiteY97" fmla="*/ 548509 h 1075733"/>
                  <a:gd name="connsiteX98" fmla="*/ 573548 w 831738"/>
                  <a:gd name="connsiteY98" fmla="*/ 544562 h 1075733"/>
                  <a:gd name="connsiteX99" fmla="*/ 570582 w 831738"/>
                  <a:gd name="connsiteY99" fmla="*/ 540047 h 1075733"/>
                  <a:gd name="connsiteX100" fmla="*/ 567702 w 831738"/>
                  <a:gd name="connsiteY100" fmla="*/ 586721 h 1075733"/>
                  <a:gd name="connsiteX101" fmla="*/ 552283 w 831738"/>
                  <a:gd name="connsiteY101" fmla="*/ 566568 h 1075733"/>
                  <a:gd name="connsiteX102" fmla="*/ 553046 w 831738"/>
                  <a:gd name="connsiteY102" fmla="*/ 564453 h 1075733"/>
                  <a:gd name="connsiteX103" fmla="*/ 556056 w 831738"/>
                  <a:gd name="connsiteY103" fmla="*/ 518913 h 1075733"/>
                  <a:gd name="connsiteX104" fmla="*/ 550167 w 831738"/>
                  <a:gd name="connsiteY104" fmla="*/ 510690 h 1075733"/>
                  <a:gd name="connsiteX105" fmla="*/ 546677 w 831738"/>
                  <a:gd name="connsiteY105" fmla="*/ 559371 h 1075733"/>
                  <a:gd name="connsiteX106" fmla="*/ 498585 w 831738"/>
                  <a:gd name="connsiteY106" fmla="*/ 499523 h 1075733"/>
                  <a:gd name="connsiteX107" fmla="*/ 511933 w 831738"/>
                  <a:gd name="connsiteY107" fmla="*/ 460897 h 1075733"/>
                  <a:gd name="connsiteX108" fmla="*/ 507026 w 831738"/>
                  <a:gd name="connsiteY108" fmla="*/ 454877 h 1075733"/>
                  <a:gd name="connsiteX109" fmla="*/ 495684 w 831738"/>
                  <a:gd name="connsiteY109" fmla="*/ 496012 h 1075733"/>
                  <a:gd name="connsiteX110" fmla="*/ 488225 w 831738"/>
                  <a:gd name="connsiteY110" fmla="*/ 487070 h 1075733"/>
                  <a:gd name="connsiteX111" fmla="*/ 495597 w 831738"/>
                  <a:gd name="connsiteY111" fmla="*/ 441072 h 1075733"/>
                  <a:gd name="connsiteX112" fmla="*/ 490036 w 831738"/>
                  <a:gd name="connsiteY112" fmla="*/ 434463 h 1075733"/>
                  <a:gd name="connsiteX113" fmla="*/ 483863 w 831738"/>
                  <a:gd name="connsiteY113" fmla="*/ 481857 h 1075733"/>
                  <a:gd name="connsiteX114" fmla="*/ 438258 w 831738"/>
                  <a:gd name="connsiteY114" fmla="*/ 429032 h 1075733"/>
                  <a:gd name="connsiteX115" fmla="*/ 438345 w 831738"/>
                  <a:gd name="connsiteY115" fmla="*/ 428749 h 1075733"/>
                  <a:gd name="connsiteX116" fmla="*/ 447004 w 831738"/>
                  <a:gd name="connsiteY116" fmla="*/ 393241 h 1075733"/>
                  <a:gd name="connsiteX117" fmla="*/ 449098 w 831738"/>
                  <a:gd name="connsiteY117" fmla="*/ 387592 h 1075733"/>
                  <a:gd name="connsiteX118" fmla="*/ 444430 w 831738"/>
                  <a:gd name="connsiteY118" fmla="*/ 382423 h 1075733"/>
                  <a:gd name="connsiteX119" fmla="*/ 435771 w 831738"/>
                  <a:gd name="connsiteY119" fmla="*/ 426240 h 1075733"/>
                  <a:gd name="connsiteX120" fmla="*/ 428770 w 831738"/>
                  <a:gd name="connsiteY120" fmla="*/ 418389 h 1075733"/>
                  <a:gd name="connsiteX121" fmla="*/ 432500 w 831738"/>
                  <a:gd name="connsiteY121" fmla="*/ 369381 h 1075733"/>
                  <a:gd name="connsiteX122" fmla="*/ 425542 w 831738"/>
                  <a:gd name="connsiteY122" fmla="*/ 361856 h 1075733"/>
                  <a:gd name="connsiteX123" fmla="*/ 424125 w 831738"/>
                  <a:gd name="connsiteY123" fmla="*/ 413176 h 1075733"/>
                  <a:gd name="connsiteX124" fmla="*/ 380962 w 831738"/>
                  <a:gd name="connsiteY124" fmla="*/ 365956 h 1075733"/>
                  <a:gd name="connsiteX125" fmla="*/ 382118 w 831738"/>
                  <a:gd name="connsiteY125" fmla="*/ 316556 h 1075733"/>
                  <a:gd name="connsiteX126" fmla="*/ 378454 w 831738"/>
                  <a:gd name="connsiteY126" fmla="*/ 312848 h 1075733"/>
                  <a:gd name="connsiteX127" fmla="*/ 376753 w 831738"/>
                  <a:gd name="connsiteY127" fmla="*/ 361442 h 1075733"/>
                  <a:gd name="connsiteX128" fmla="*/ 364408 w 831738"/>
                  <a:gd name="connsiteY128" fmla="*/ 348290 h 1075733"/>
                  <a:gd name="connsiteX129" fmla="*/ 364233 w 831738"/>
                  <a:gd name="connsiteY129" fmla="*/ 346916 h 1075733"/>
                  <a:gd name="connsiteX130" fmla="*/ 364888 w 831738"/>
                  <a:gd name="connsiteY130" fmla="*/ 299260 h 1075733"/>
                  <a:gd name="connsiteX131" fmla="*/ 360657 w 831738"/>
                  <a:gd name="connsiteY131" fmla="*/ 295073 h 1075733"/>
                  <a:gd name="connsiteX132" fmla="*/ 357843 w 831738"/>
                  <a:gd name="connsiteY132" fmla="*/ 309467 h 1075733"/>
                  <a:gd name="connsiteX133" fmla="*/ 356600 w 831738"/>
                  <a:gd name="connsiteY133" fmla="*/ 340024 h 1075733"/>
                  <a:gd name="connsiteX134" fmla="*/ 331823 w 831738"/>
                  <a:gd name="connsiteY134" fmla="*/ 314200 h 1075733"/>
                  <a:gd name="connsiteX135" fmla="*/ 332020 w 831738"/>
                  <a:gd name="connsiteY135" fmla="*/ 312979 h 1075733"/>
                  <a:gd name="connsiteX136" fmla="*/ 323797 w 831738"/>
                  <a:gd name="connsiteY136" fmla="*/ 259435 h 1075733"/>
                  <a:gd name="connsiteX137" fmla="*/ 318977 w 831738"/>
                  <a:gd name="connsiteY137" fmla="*/ 254898 h 1075733"/>
                  <a:gd name="connsiteX138" fmla="*/ 318737 w 831738"/>
                  <a:gd name="connsiteY138" fmla="*/ 272630 h 1075733"/>
                  <a:gd name="connsiteX139" fmla="*/ 326523 w 831738"/>
                  <a:gd name="connsiteY139" fmla="*/ 308770 h 1075733"/>
                  <a:gd name="connsiteX140" fmla="*/ 312499 w 831738"/>
                  <a:gd name="connsiteY140" fmla="*/ 294418 h 1075733"/>
                  <a:gd name="connsiteX141" fmla="*/ 303666 w 831738"/>
                  <a:gd name="connsiteY141" fmla="*/ 240590 h 1075733"/>
                  <a:gd name="connsiteX142" fmla="*/ 297145 w 831738"/>
                  <a:gd name="connsiteY142" fmla="*/ 234571 h 1075733"/>
                  <a:gd name="connsiteX143" fmla="*/ 297515 w 831738"/>
                  <a:gd name="connsiteY143" fmla="*/ 245018 h 1075733"/>
                  <a:gd name="connsiteX144" fmla="*/ 306000 w 831738"/>
                  <a:gd name="connsiteY144" fmla="*/ 287810 h 1075733"/>
                  <a:gd name="connsiteX145" fmla="*/ 257166 w 831738"/>
                  <a:gd name="connsiteY145" fmla="*/ 239085 h 1075733"/>
                  <a:gd name="connsiteX146" fmla="*/ 251932 w 831738"/>
                  <a:gd name="connsiteY146" fmla="*/ 193851 h 1075733"/>
                  <a:gd name="connsiteX147" fmla="*/ 245541 w 831738"/>
                  <a:gd name="connsiteY147" fmla="*/ 188224 h 1075733"/>
                  <a:gd name="connsiteX148" fmla="*/ 249249 w 831738"/>
                  <a:gd name="connsiteY148" fmla="*/ 231299 h 1075733"/>
                  <a:gd name="connsiteX149" fmla="*/ 234854 w 831738"/>
                  <a:gd name="connsiteY149" fmla="*/ 217275 h 1075733"/>
                  <a:gd name="connsiteX150" fmla="*/ 231779 w 831738"/>
                  <a:gd name="connsiteY150" fmla="*/ 180001 h 1075733"/>
                  <a:gd name="connsiteX151" fmla="*/ 231735 w 831738"/>
                  <a:gd name="connsiteY151" fmla="*/ 176206 h 1075733"/>
                  <a:gd name="connsiteX152" fmla="*/ 224298 w 831738"/>
                  <a:gd name="connsiteY152" fmla="*/ 169794 h 1075733"/>
                  <a:gd name="connsiteX153" fmla="*/ 227504 w 831738"/>
                  <a:gd name="connsiteY153" fmla="*/ 210165 h 1075733"/>
                  <a:gd name="connsiteX154" fmla="*/ 224254 w 831738"/>
                  <a:gd name="connsiteY154" fmla="*/ 207046 h 1075733"/>
                  <a:gd name="connsiteX155" fmla="*/ 185410 w 831738"/>
                  <a:gd name="connsiteY155" fmla="*/ 169707 h 1075733"/>
                  <a:gd name="connsiteX156" fmla="*/ 184996 w 831738"/>
                  <a:gd name="connsiteY156" fmla="*/ 167984 h 1075733"/>
                  <a:gd name="connsiteX157" fmla="*/ 168376 w 831738"/>
                  <a:gd name="connsiteY157" fmla="*/ 128005 h 1075733"/>
                  <a:gd name="connsiteX158" fmla="*/ 167635 w 831738"/>
                  <a:gd name="connsiteY158" fmla="*/ 122051 h 1075733"/>
                  <a:gd name="connsiteX159" fmla="*/ 159587 w 831738"/>
                  <a:gd name="connsiteY159" fmla="*/ 115355 h 1075733"/>
                  <a:gd name="connsiteX160" fmla="*/ 169161 w 831738"/>
                  <a:gd name="connsiteY160" fmla="*/ 154200 h 1075733"/>
                  <a:gd name="connsiteX161" fmla="*/ 160437 w 831738"/>
                  <a:gd name="connsiteY161" fmla="*/ 145911 h 1075733"/>
                  <a:gd name="connsiteX162" fmla="*/ 160459 w 831738"/>
                  <a:gd name="connsiteY162" fmla="*/ 145824 h 1075733"/>
                  <a:gd name="connsiteX163" fmla="*/ 154788 w 831738"/>
                  <a:gd name="connsiteY163" fmla="*/ 128594 h 1075733"/>
                  <a:gd name="connsiteX164" fmla="*/ 150012 w 831738"/>
                  <a:gd name="connsiteY164" fmla="*/ 107394 h 1075733"/>
                  <a:gd name="connsiteX165" fmla="*/ 144407 w 831738"/>
                  <a:gd name="connsiteY165" fmla="*/ 102749 h 1075733"/>
                  <a:gd name="connsiteX166" fmla="*/ 145039 w 831738"/>
                  <a:gd name="connsiteY166" fmla="*/ 107176 h 1075733"/>
                  <a:gd name="connsiteX167" fmla="*/ 154330 w 831738"/>
                  <a:gd name="connsiteY167" fmla="*/ 140154 h 1075733"/>
                  <a:gd name="connsiteX168" fmla="*/ 92411 w 831738"/>
                  <a:gd name="connsiteY168" fmla="*/ 82400 h 1075733"/>
                  <a:gd name="connsiteX169" fmla="*/ 80306 w 831738"/>
                  <a:gd name="connsiteY169" fmla="*/ 49837 h 1075733"/>
                  <a:gd name="connsiteX170" fmla="*/ 76380 w 831738"/>
                  <a:gd name="connsiteY170" fmla="*/ 46609 h 1075733"/>
                  <a:gd name="connsiteX171" fmla="*/ 86391 w 831738"/>
                  <a:gd name="connsiteY171" fmla="*/ 76882 h 1075733"/>
                  <a:gd name="connsiteX172" fmla="*/ 79783 w 831738"/>
                  <a:gd name="connsiteY172" fmla="*/ 70840 h 1075733"/>
                  <a:gd name="connsiteX173" fmla="*/ 71647 w 831738"/>
                  <a:gd name="connsiteY173" fmla="*/ 56511 h 1075733"/>
                  <a:gd name="connsiteX174" fmla="*/ 64603 w 831738"/>
                  <a:gd name="connsiteY174" fmla="*/ 36925 h 1075733"/>
                  <a:gd name="connsiteX175" fmla="*/ 58888 w 831738"/>
                  <a:gd name="connsiteY175" fmla="*/ 32236 h 1075733"/>
                  <a:gd name="connsiteX176" fmla="*/ 65846 w 831738"/>
                  <a:gd name="connsiteY176" fmla="*/ 58190 h 1075733"/>
                  <a:gd name="connsiteX177" fmla="*/ 0 w 831738"/>
                  <a:gd name="connsiteY177" fmla="*/ 0 h 1075733"/>
                  <a:gd name="connsiteX178" fmla="*/ 0 w 831738"/>
                  <a:gd name="connsiteY178" fmla="*/ 0 h 107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831738" h="1075733">
                    <a:moveTo>
                      <a:pt x="0" y="0"/>
                    </a:moveTo>
                    <a:lnTo>
                      <a:pt x="4079" y="7503"/>
                    </a:lnTo>
                    <a:cubicBezTo>
                      <a:pt x="27699" y="30426"/>
                      <a:pt x="51516" y="53130"/>
                      <a:pt x="75442" y="75726"/>
                    </a:cubicBezTo>
                    <a:cubicBezTo>
                      <a:pt x="62552" y="68921"/>
                      <a:pt x="47939" y="63512"/>
                      <a:pt x="33610" y="59455"/>
                    </a:cubicBezTo>
                    <a:cubicBezTo>
                      <a:pt x="35377" y="62421"/>
                      <a:pt x="37143" y="65388"/>
                      <a:pt x="38910" y="68354"/>
                    </a:cubicBezTo>
                    <a:cubicBezTo>
                      <a:pt x="42661" y="69728"/>
                      <a:pt x="46391" y="71167"/>
                      <a:pt x="50099" y="72672"/>
                    </a:cubicBezTo>
                    <a:cubicBezTo>
                      <a:pt x="64930" y="78692"/>
                      <a:pt x="79106" y="87896"/>
                      <a:pt x="94177" y="93392"/>
                    </a:cubicBezTo>
                    <a:lnTo>
                      <a:pt x="101026" y="99826"/>
                    </a:lnTo>
                    <a:cubicBezTo>
                      <a:pt x="83883" y="90470"/>
                      <a:pt x="64406" y="83338"/>
                      <a:pt x="44951" y="78365"/>
                    </a:cubicBezTo>
                    <a:lnTo>
                      <a:pt x="48943" y="84908"/>
                    </a:lnTo>
                    <a:cubicBezTo>
                      <a:pt x="53654" y="86413"/>
                      <a:pt x="58365" y="88027"/>
                      <a:pt x="63032" y="89793"/>
                    </a:cubicBezTo>
                    <a:cubicBezTo>
                      <a:pt x="81091" y="96620"/>
                      <a:pt x="97798" y="106042"/>
                      <a:pt x="115530" y="113458"/>
                    </a:cubicBezTo>
                    <a:lnTo>
                      <a:pt x="150841" y="146588"/>
                    </a:lnTo>
                    <a:cubicBezTo>
                      <a:pt x="127220" y="135704"/>
                      <a:pt x="100415" y="130295"/>
                      <a:pt x="74134" y="124646"/>
                    </a:cubicBezTo>
                    <a:cubicBezTo>
                      <a:pt x="75944" y="127438"/>
                      <a:pt x="77776" y="130208"/>
                      <a:pt x="79608" y="132978"/>
                    </a:cubicBezTo>
                    <a:cubicBezTo>
                      <a:pt x="84101" y="133938"/>
                      <a:pt x="88594" y="134854"/>
                      <a:pt x="93043" y="135791"/>
                    </a:cubicBezTo>
                    <a:cubicBezTo>
                      <a:pt x="116598" y="140786"/>
                      <a:pt x="138736" y="147133"/>
                      <a:pt x="160961" y="156097"/>
                    </a:cubicBezTo>
                    <a:lnTo>
                      <a:pt x="176817" y="171015"/>
                    </a:lnTo>
                    <a:cubicBezTo>
                      <a:pt x="158736" y="159041"/>
                      <a:pt x="137907" y="153850"/>
                      <a:pt x="116729" y="149074"/>
                    </a:cubicBezTo>
                    <a:cubicBezTo>
                      <a:pt x="106457" y="146762"/>
                      <a:pt x="96009" y="144189"/>
                      <a:pt x="85519" y="141833"/>
                    </a:cubicBezTo>
                    <a:lnTo>
                      <a:pt x="89641" y="147940"/>
                    </a:lnTo>
                    <a:cubicBezTo>
                      <a:pt x="121528" y="153436"/>
                      <a:pt x="153349" y="158649"/>
                      <a:pt x="181615" y="176141"/>
                    </a:cubicBezTo>
                    <a:cubicBezTo>
                      <a:pt x="181877" y="176315"/>
                      <a:pt x="182138" y="176293"/>
                      <a:pt x="182313" y="176162"/>
                    </a:cubicBezTo>
                    <a:cubicBezTo>
                      <a:pt x="198104" y="191059"/>
                      <a:pt x="213873" y="205977"/>
                      <a:pt x="229554" y="220983"/>
                    </a:cubicBezTo>
                    <a:lnTo>
                      <a:pt x="229598" y="221223"/>
                    </a:lnTo>
                    <a:cubicBezTo>
                      <a:pt x="209445" y="210536"/>
                      <a:pt x="185388" y="203535"/>
                      <a:pt x="164407" y="198474"/>
                    </a:cubicBezTo>
                    <a:cubicBezTo>
                      <a:pt x="150775" y="195181"/>
                      <a:pt x="135377" y="192062"/>
                      <a:pt x="120350" y="191757"/>
                    </a:cubicBezTo>
                    <a:cubicBezTo>
                      <a:pt x="122051" y="194091"/>
                      <a:pt x="123752" y="196446"/>
                      <a:pt x="125475" y="198780"/>
                    </a:cubicBezTo>
                    <a:cubicBezTo>
                      <a:pt x="140001" y="199369"/>
                      <a:pt x="154374" y="200721"/>
                      <a:pt x="169467" y="204800"/>
                    </a:cubicBezTo>
                    <a:cubicBezTo>
                      <a:pt x="192782" y="211059"/>
                      <a:pt x="214854" y="223447"/>
                      <a:pt x="238148" y="229271"/>
                    </a:cubicBezTo>
                    <a:lnTo>
                      <a:pt x="249358" y="240067"/>
                    </a:lnTo>
                    <a:cubicBezTo>
                      <a:pt x="215356" y="227199"/>
                      <a:pt x="176664" y="218911"/>
                      <a:pt x="139805" y="218017"/>
                    </a:cubicBezTo>
                    <a:lnTo>
                      <a:pt x="145061" y="224909"/>
                    </a:lnTo>
                    <a:cubicBezTo>
                      <a:pt x="160590" y="226326"/>
                      <a:pt x="176054" y="227984"/>
                      <a:pt x="191517" y="230994"/>
                    </a:cubicBezTo>
                    <a:cubicBezTo>
                      <a:pt x="214570" y="235487"/>
                      <a:pt x="236599" y="242444"/>
                      <a:pt x="258977" y="249336"/>
                    </a:cubicBezTo>
                    <a:cubicBezTo>
                      <a:pt x="275225" y="265083"/>
                      <a:pt x="291343" y="280918"/>
                      <a:pt x="307352" y="296905"/>
                    </a:cubicBezTo>
                    <a:cubicBezTo>
                      <a:pt x="269925" y="282990"/>
                      <a:pt x="226304" y="274920"/>
                      <a:pt x="184647" y="274484"/>
                    </a:cubicBezTo>
                    <a:lnTo>
                      <a:pt x="190187" y="281092"/>
                    </a:lnTo>
                    <a:cubicBezTo>
                      <a:pt x="201724" y="281529"/>
                      <a:pt x="213262" y="282183"/>
                      <a:pt x="224800" y="283492"/>
                    </a:cubicBezTo>
                    <a:cubicBezTo>
                      <a:pt x="253393" y="286719"/>
                      <a:pt x="281267" y="293175"/>
                      <a:pt x="309380" y="298933"/>
                    </a:cubicBezTo>
                    <a:cubicBezTo>
                      <a:pt x="313001" y="302554"/>
                      <a:pt x="316600" y="306174"/>
                      <a:pt x="320198" y="309817"/>
                    </a:cubicBezTo>
                    <a:cubicBezTo>
                      <a:pt x="299500" y="298933"/>
                      <a:pt x="275400" y="296403"/>
                      <a:pt x="252281" y="293568"/>
                    </a:cubicBezTo>
                    <a:cubicBezTo>
                      <a:pt x="233633" y="291278"/>
                      <a:pt x="214505" y="288661"/>
                      <a:pt x="195399" y="287287"/>
                    </a:cubicBezTo>
                    <a:cubicBezTo>
                      <a:pt x="197777" y="290078"/>
                      <a:pt x="200176" y="292870"/>
                      <a:pt x="202575" y="295662"/>
                    </a:cubicBezTo>
                    <a:cubicBezTo>
                      <a:pt x="243906" y="299064"/>
                      <a:pt x="285214" y="301136"/>
                      <a:pt x="325106" y="314789"/>
                    </a:cubicBezTo>
                    <a:cubicBezTo>
                      <a:pt x="335095" y="324909"/>
                      <a:pt x="345040" y="335095"/>
                      <a:pt x="354899" y="345368"/>
                    </a:cubicBezTo>
                    <a:cubicBezTo>
                      <a:pt x="331278" y="334659"/>
                      <a:pt x="304342" y="331736"/>
                      <a:pt x="278868" y="328595"/>
                    </a:cubicBezTo>
                    <a:cubicBezTo>
                      <a:pt x="261267" y="326436"/>
                      <a:pt x="243295" y="323644"/>
                      <a:pt x="225279" y="321376"/>
                    </a:cubicBezTo>
                    <a:cubicBezTo>
                      <a:pt x="228333" y="324757"/>
                      <a:pt x="231386" y="328094"/>
                      <a:pt x="234462" y="331431"/>
                    </a:cubicBezTo>
                    <a:cubicBezTo>
                      <a:pt x="276817" y="336556"/>
                      <a:pt x="319413" y="339784"/>
                      <a:pt x="360918" y="351649"/>
                    </a:cubicBezTo>
                    <a:cubicBezTo>
                      <a:pt x="364386" y="355269"/>
                      <a:pt x="367832" y="358912"/>
                      <a:pt x="371278" y="362554"/>
                    </a:cubicBezTo>
                    <a:cubicBezTo>
                      <a:pt x="347592" y="351300"/>
                      <a:pt x="318257" y="347963"/>
                      <a:pt x="292826" y="346109"/>
                    </a:cubicBezTo>
                    <a:cubicBezTo>
                      <a:pt x="277799" y="345019"/>
                      <a:pt x="262313" y="344430"/>
                      <a:pt x="246806" y="344713"/>
                    </a:cubicBezTo>
                    <a:cubicBezTo>
                      <a:pt x="248922" y="346960"/>
                      <a:pt x="251059" y="349206"/>
                      <a:pt x="253197" y="351452"/>
                    </a:cubicBezTo>
                    <a:cubicBezTo>
                      <a:pt x="264037" y="350995"/>
                      <a:pt x="274898" y="350842"/>
                      <a:pt x="285825" y="351409"/>
                    </a:cubicBezTo>
                    <a:cubicBezTo>
                      <a:pt x="318584" y="353110"/>
                      <a:pt x="346916" y="362423"/>
                      <a:pt x="378214" y="369926"/>
                    </a:cubicBezTo>
                    <a:lnTo>
                      <a:pt x="382271" y="374266"/>
                    </a:lnTo>
                    <a:lnTo>
                      <a:pt x="382467" y="374593"/>
                    </a:lnTo>
                    <a:cubicBezTo>
                      <a:pt x="382532" y="374724"/>
                      <a:pt x="382663" y="374790"/>
                      <a:pt x="382772" y="374812"/>
                    </a:cubicBezTo>
                    <a:cubicBezTo>
                      <a:pt x="385651" y="377908"/>
                      <a:pt x="388552" y="381006"/>
                      <a:pt x="391409" y="384103"/>
                    </a:cubicBezTo>
                    <a:cubicBezTo>
                      <a:pt x="401616" y="395161"/>
                      <a:pt x="411758" y="406284"/>
                      <a:pt x="421813" y="417473"/>
                    </a:cubicBezTo>
                    <a:cubicBezTo>
                      <a:pt x="381878" y="400286"/>
                      <a:pt x="335618" y="392282"/>
                      <a:pt x="290383" y="388966"/>
                    </a:cubicBezTo>
                    <a:cubicBezTo>
                      <a:pt x="292783" y="391300"/>
                      <a:pt x="295204" y="393634"/>
                      <a:pt x="297625" y="395968"/>
                    </a:cubicBezTo>
                    <a:cubicBezTo>
                      <a:pt x="309206" y="397189"/>
                      <a:pt x="320765" y="398716"/>
                      <a:pt x="332281" y="400613"/>
                    </a:cubicBezTo>
                    <a:cubicBezTo>
                      <a:pt x="363448" y="405739"/>
                      <a:pt x="393590" y="414942"/>
                      <a:pt x="424583" y="420592"/>
                    </a:cubicBezTo>
                    <a:lnTo>
                      <a:pt x="430123" y="426807"/>
                    </a:lnTo>
                    <a:cubicBezTo>
                      <a:pt x="390471" y="413547"/>
                      <a:pt x="347330" y="404343"/>
                      <a:pt x="304669" y="402685"/>
                    </a:cubicBezTo>
                    <a:cubicBezTo>
                      <a:pt x="306894" y="404801"/>
                      <a:pt x="309141" y="406895"/>
                      <a:pt x="311387" y="408988"/>
                    </a:cubicBezTo>
                    <a:cubicBezTo>
                      <a:pt x="352718" y="411606"/>
                      <a:pt x="393045" y="417865"/>
                      <a:pt x="433852" y="430995"/>
                    </a:cubicBezTo>
                    <a:cubicBezTo>
                      <a:pt x="449098" y="448203"/>
                      <a:pt x="464125" y="465586"/>
                      <a:pt x="478934" y="483187"/>
                    </a:cubicBezTo>
                    <a:cubicBezTo>
                      <a:pt x="446437" y="466502"/>
                      <a:pt x="403514" y="456469"/>
                      <a:pt x="363601" y="455859"/>
                    </a:cubicBezTo>
                    <a:lnTo>
                      <a:pt x="373416" y="464474"/>
                    </a:lnTo>
                    <a:cubicBezTo>
                      <a:pt x="382685" y="464736"/>
                      <a:pt x="391998" y="465434"/>
                      <a:pt x="401464" y="466851"/>
                    </a:cubicBezTo>
                    <a:cubicBezTo>
                      <a:pt x="430842" y="471235"/>
                      <a:pt x="457298" y="481486"/>
                      <a:pt x="485237" y="490712"/>
                    </a:cubicBezTo>
                    <a:lnTo>
                      <a:pt x="492566" y="499523"/>
                    </a:lnTo>
                    <a:cubicBezTo>
                      <a:pt x="466939" y="484125"/>
                      <a:pt x="432544" y="477691"/>
                      <a:pt x="404277" y="473089"/>
                    </a:cubicBezTo>
                    <a:cubicBezTo>
                      <a:pt x="396120" y="471759"/>
                      <a:pt x="387745" y="470559"/>
                      <a:pt x="379261" y="469599"/>
                    </a:cubicBezTo>
                    <a:lnTo>
                      <a:pt x="388247" y="477451"/>
                    </a:lnTo>
                    <a:cubicBezTo>
                      <a:pt x="395226" y="478171"/>
                      <a:pt x="402227" y="479131"/>
                      <a:pt x="409272" y="480417"/>
                    </a:cubicBezTo>
                    <a:cubicBezTo>
                      <a:pt x="439566" y="485914"/>
                      <a:pt x="467702" y="499153"/>
                      <a:pt x="497451" y="505434"/>
                    </a:cubicBezTo>
                    <a:cubicBezTo>
                      <a:pt x="514354" y="525979"/>
                      <a:pt x="530952" y="546808"/>
                      <a:pt x="547201" y="567877"/>
                    </a:cubicBezTo>
                    <a:cubicBezTo>
                      <a:pt x="516186" y="549338"/>
                      <a:pt x="480679" y="535685"/>
                      <a:pt x="444714" y="527397"/>
                    </a:cubicBezTo>
                    <a:lnTo>
                      <a:pt x="453460" y="535336"/>
                    </a:lnTo>
                    <a:cubicBezTo>
                      <a:pt x="487113" y="544867"/>
                      <a:pt x="519131" y="557757"/>
                      <a:pt x="551846" y="573962"/>
                    </a:cubicBezTo>
                    <a:cubicBezTo>
                      <a:pt x="555183" y="578324"/>
                      <a:pt x="558520" y="582708"/>
                      <a:pt x="561814" y="587114"/>
                    </a:cubicBezTo>
                    <a:cubicBezTo>
                      <a:pt x="536906" y="571170"/>
                      <a:pt x="506393" y="563428"/>
                      <a:pt x="477298" y="557430"/>
                    </a:cubicBezTo>
                    <a:lnTo>
                      <a:pt x="480919" y="560832"/>
                    </a:lnTo>
                    <a:cubicBezTo>
                      <a:pt x="512457" y="570908"/>
                      <a:pt x="541595" y="583319"/>
                      <a:pt x="571279" y="599764"/>
                    </a:cubicBezTo>
                    <a:cubicBezTo>
                      <a:pt x="621116" y="666896"/>
                      <a:pt x="667179" y="736777"/>
                      <a:pt x="708161" y="809667"/>
                    </a:cubicBezTo>
                    <a:cubicBezTo>
                      <a:pt x="731673" y="851477"/>
                      <a:pt x="753483" y="894247"/>
                      <a:pt x="773156" y="937999"/>
                    </a:cubicBezTo>
                    <a:cubicBezTo>
                      <a:pt x="793331" y="982841"/>
                      <a:pt x="809427" y="1029166"/>
                      <a:pt x="827922" y="1074663"/>
                    </a:cubicBezTo>
                    <a:cubicBezTo>
                      <a:pt x="828707" y="1076582"/>
                      <a:pt x="831521" y="1075666"/>
                      <a:pt x="831739" y="1073921"/>
                    </a:cubicBezTo>
                    <a:cubicBezTo>
                      <a:pt x="831041" y="1071217"/>
                      <a:pt x="830365" y="1068534"/>
                      <a:pt x="829645" y="1065873"/>
                    </a:cubicBezTo>
                    <a:cubicBezTo>
                      <a:pt x="807224" y="986680"/>
                      <a:pt x="768881" y="909798"/>
                      <a:pt x="730102" y="837693"/>
                    </a:cubicBezTo>
                    <a:cubicBezTo>
                      <a:pt x="689513" y="762186"/>
                      <a:pt x="643210" y="689797"/>
                      <a:pt x="592762" y="620505"/>
                    </a:cubicBezTo>
                    <a:cubicBezTo>
                      <a:pt x="586678" y="612152"/>
                      <a:pt x="580527" y="603842"/>
                      <a:pt x="574333" y="595554"/>
                    </a:cubicBezTo>
                    <a:cubicBezTo>
                      <a:pt x="574442" y="595227"/>
                      <a:pt x="574485" y="594856"/>
                      <a:pt x="574420" y="594420"/>
                    </a:cubicBezTo>
                    <a:cubicBezTo>
                      <a:pt x="572217" y="578041"/>
                      <a:pt x="573199" y="563144"/>
                      <a:pt x="576143" y="548509"/>
                    </a:cubicBezTo>
                    <a:lnTo>
                      <a:pt x="573548" y="544562"/>
                    </a:lnTo>
                    <a:lnTo>
                      <a:pt x="570582" y="540047"/>
                    </a:lnTo>
                    <a:cubicBezTo>
                      <a:pt x="566568" y="555532"/>
                      <a:pt x="564605" y="571454"/>
                      <a:pt x="567702" y="586721"/>
                    </a:cubicBezTo>
                    <a:cubicBezTo>
                      <a:pt x="562599" y="579982"/>
                      <a:pt x="557452" y="573264"/>
                      <a:pt x="552283" y="566568"/>
                    </a:cubicBezTo>
                    <a:cubicBezTo>
                      <a:pt x="552784" y="566088"/>
                      <a:pt x="553090" y="565391"/>
                      <a:pt x="553046" y="564453"/>
                    </a:cubicBezTo>
                    <a:cubicBezTo>
                      <a:pt x="552304" y="548597"/>
                      <a:pt x="553373" y="533569"/>
                      <a:pt x="556056" y="518913"/>
                    </a:cubicBezTo>
                    <a:cubicBezTo>
                      <a:pt x="554115" y="516164"/>
                      <a:pt x="552152" y="513416"/>
                      <a:pt x="550167" y="510690"/>
                    </a:cubicBezTo>
                    <a:cubicBezTo>
                      <a:pt x="547048" y="526699"/>
                      <a:pt x="545958" y="543122"/>
                      <a:pt x="546677" y="559371"/>
                    </a:cubicBezTo>
                    <a:cubicBezTo>
                      <a:pt x="530952" y="539175"/>
                      <a:pt x="514921" y="519240"/>
                      <a:pt x="498585" y="499523"/>
                    </a:cubicBezTo>
                    <a:cubicBezTo>
                      <a:pt x="503340" y="486720"/>
                      <a:pt x="507528" y="473787"/>
                      <a:pt x="511933" y="460897"/>
                    </a:cubicBezTo>
                    <a:lnTo>
                      <a:pt x="507026" y="454877"/>
                    </a:lnTo>
                    <a:cubicBezTo>
                      <a:pt x="502271" y="468400"/>
                      <a:pt x="498193" y="482206"/>
                      <a:pt x="495684" y="496012"/>
                    </a:cubicBezTo>
                    <a:cubicBezTo>
                      <a:pt x="493198" y="493024"/>
                      <a:pt x="490712" y="490036"/>
                      <a:pt x="488225" y="487070"/>
                    </a:cubicBezTo>
                    <a:cubicBezTo>
                      <a:pt x="488051" y="471890"/>
                      <a:pt x="491039" y="456339"/>
                      <a:pt x="495597" y="441072"/>
                    </a:cubicBezTo>
                    <a:lnTo>
                      <a:pt x="490036" y="434463"/>
                    </a:lnTo>
                    <a:cubicBezTo>
                      <a:pt x="485325" y="450493"/>
                      <a:pt x="482511" y="466917"/>
                      <a:pt x="483863" y="481857"/>
                    </a:cubicBezTo>
                    <a:cubicBezTo>
                      <a:pt x="468880" y="464059"/>
                      <a:pt x="453656" y="446459"/>
                      <a:pt x="438258" y="429032"/>
                    </a:cubicBezTo>
                    <a:cubicBezTo>
                      <a:pt x="438302" y="428945"/>
                      <a:pt x="438323" y="428836"/>
                      <a:pt x="438345" y="428749"/>
                    </a:cubicBezTo>
                    <a:cubicBezTo>
                      <a:pt x="440613" y="416644"/>
                      <a:pt x="442860" y="404866"/>
                      <a:pt x="447004" y="393241"/>
                    </a:cubicBezTo>
                    <a:cubicBezTo>
                      <a:pt x="447680" y="391344"/>
                      <a:pt x="448378" y="389468"/>
                      <a:pt x="449098" y="387592"/>
                    </a:cubicBezTo>
                    <a:lnTo>
                      <a:pt x="444430" y="382423"/>
                    </a:lnTo>
                    <a:cubicBezTo>
                      <a:pt x="439436" y="396971"/>
                      <a:pt x="436120" y="412303"/>
                      <a:pt x="435771" y="426240"/>
                    </a:cubicBezTo>
                    <a:lnTo>
                      <a:pt x="428770" y="418389"/>
                    </a:lnTo>
                    <a:cubicBezTo>
                      <a:pt x="430253" y="401725"/>
                      <a:pt x="430297" y="385695"/>
                      <a:pt x="432500" y="369381"/>
                    </a:cubicBezTo>
                    <a:cubicBezTo>
                      <a:pt x="430188" y="366873"/>
                      <a:pt x="427876" y="364364"/>
                      <a:pt x="425542" y="361856"/>
                    </a:cubicBezTo>
                    <a:cubicBezTo>
                      <a:pt x="421966" y="379370"/>
                      <a:pt x="420635" y="396927"/>
                      <a:pt x="424125" y="413176"/>
                    </a:cubicBezTo>
                    <a:cubicBezTo>
                      <a:pt x="409883" y="397298"/>
                      <a:pt x="395510" y="381573"/>
                      <a:pt x="380962" y="365956"/>
                    </a:cubicBezTo>
                    <a:cubicBezTo>
                      <a:pt x="377451" y="350188"/>
                      <a:pt x="379130" y="331627"/>
                      <a:pt x="382118" y="316556"/>
                    </a:cubicBezTo>
                    <a:lnTo>
                      <a:pt x="378454" y="312848"/>
                    </a:lnTo>
                    <a:cubicBezTo>
                      <a:pt x="374615" y="329250"/>
                      <a:pt x="372369" y="346175"/>
                      <a:pt x="376753" y="361442"/>
                    </a:cubicBezTo>
                    <a:cubicBezTo>
                      <a:pt x="372652" y="357036"/>
                      <a:pt x="368530" y="352674"/>
                      <a:pt x="364408" y="348290"/>
                    </a:cubicBezTo>
                    <a:cubicBezTo>
                      <a:pt x="364582" y="347876"/>
                      <a:pt x="364560" y="347396"/>
                      <a:pt x="364233" y="346916"/>
                    </a:cubicBezTo>
                    <a:cubicBezTo>
                      <a:pt x="356011" y="334549"/>
                      <a:pt x="360351" y="315225"/>
                      <a:pt x="364888" y="299260"/>
                    </a:cubicBezTo>
                    <a:lnTo>
                      <a:pt x="360657" y="295073"/>
                    </a:lnTo>
                    <a:cubicBezTo>
                      <a:pt x="359631" y="299893"/>
                      <a:pt x="358694" y="304713"/>
                      <a:pt x="357843" y="309467"/>
                    </a:cubicBezTo>
                    <a:cubicBezTo>
                      <a:pt x="356316" y="317908"/>
                      <a:pt x="354026" y="330405"/>
                      <a:pt x="356600" y="340024"/>
                    </a:cubicBezTo>
                    <a:cubicBezTo>
                      <a:pt x="348377" y="331387"/>
                      <a:pt x="340133" y="322772"/>
                      <a:pt x="331823" y="314200"/>
                    </a:cubicBezTo>
                    <a:cubicBezTo>
                      <a:pt x="332085" y="313895"/>
                      <a:pt x="332216" y="313481"/>
                      <a:pt x="332020" y="312979"/>
                    </a:cubicBezTo>
                    <a:cubicBezTo>
                      <a:pt x="325302" y="295160"/>
                      <a:pt x="323361" y="277842"/>
                      <a:pt x="323797" y="259435"/>
                    </a:cubicBezTo>
                    <a:lnTo>
                      <a:pt x="318977" y="254898"/>
                    </a:lnTo>
                    <a:cubicBezTo>
                      <a:pt x="318672" y="260809"/>
                      <a:pt x="318497" y="266697"/>
                      <a:pt x="318737" y="272630"/>
                    </a:cubicBezTo>
                    <a:cubicBezTo>
                      <a:pt x="319239" y="285040"/>
                      <a:pt x="321114" y="297581"/>
                      <a:pt x="326523" y="308770"/>
                    </a:cubicBezTo>
                    <a:cubicBezTo>
                      <a:pt x="321856" y="303971"/>
                      <a:pt x="317188" y="299195"/>
                      <a:pt x="312499" y="294418"/>
                    </a:cubicBezTo>
                    <a:cubicBezTo>
                      <a:pt x="310754" y="276229"/>
                      <a:pt x="304386" y="259282"/>
                      <a:pt x="303666" y="240590"/>
                    </a:cubicBezTo>
                    <a:lnTo>
                      <a:pt x="297145" y="234571"/>
                    </a:lnTo>
                    <a:cubicBezTo>
                      <a:pt x="297210" y="238082"/>
                      <a:pt x="297341" y="241572"/>
                      <a:pt x="297515" y="245018"/>
                    </a:cubicBezTo>
                    <a:cubicBezTo>
                      <a:pt x="298257" y="258628"/>
                      <a:pt x="299457" y="275094"/>
                      <a:pt x="306000" y="287810"/>
                    </a:cubicBezTo>
                    <a:cubicBezTo>
                      <a:pt x="289838" y="271430"/>
                      <a:pt x="273568" y="255181"/>
                      <a:pt x="257166" y="239085"/>
                    </a:cubicBezTo>
                    <a:cubicBezTo>
                      <a:pt x="251954" y="223971"/>
                      <a:pt x="251168" y="208987"/>
                      <a:pt x="251932" y="193851"/>
                    </a:cubicBezTo>
                    <a:lnTo>
                      <a:pt x="245541" y="188224"/>
                    </a:lnTo>
                    <a:cubicBezTo>
                      <a:pt x="244364" y="203077"/>
                      <a:pt x="245083" y="218213"/>
                      <a:pt x="249249" y="231299"/>
                    </a:cubicBezTo>
                    <a:cubicBezTo>
                      <a:pt x="244451" y="226610"/>
                      <a:pt x="239674" y="221942"/>
                      <a:pt x="234854" y="217275"/>
                    </a:cubicBezTo>
                    <a:cubicBezTo>
                      <a:pt x="233437" y="204865"/>
                      <a:pt x="232084" y="192498"/>
                      <a:pt x="231779" y="180001"/>
                    </a:cubicBezTo>
                    <a:cubicBezTo>
                      <a:pt x="231757" y="178736"/>
                      <a:pt x="231735" y="177471"/>
                      <a:pt x="231735" y="176206"/>
                    </a:cubicBezTo>
                    <a:lnTo>
                      <a:pt x="224298" y="169794"/>
                    </a:lnTo>
                    <a:cubicBezTo>
                      <a:pt x="224080" y="183360"/>
                      <a:pt x="225389" y="197231"/>
                      <a:pt x="227504" y="210165"/>
                    </a:cubicBezTo>
                    <a:lnTo>
                      <a:pt x="224254" y="207046"/>
                    </a:lnTo>
                    <a:cubicBezTo>
                      <a:pt x="211343" y="194571"/>
                      <a:pt x="198387" y="182117"/>
                      <a:pt x="185410" y="169707"/>
                    </a:cubicBezTo>
                    <a:cubicBezTo>
                      <a:pt x="185497" y="169161"/>
                      <a:pt x="185388" y="168573"/>
                      <a:pt x="184996" y="167984"/>
                    </a:cubicBezTo>
                    <a:cubicBezTo>
                      <a:pt x="176599" y="155726"/>
                      <a:pt x="170732" y="142793"/>
                      <a:pt x="168376" y="128005"/>
                    </a:cubicBezTo>
                    <a:cubicBezTo>
                      <a:pt x="168049" y="126020"/>
                      <a:pt x="167809" y="124036"/>
                      <a:pt x="167635" y="122051"/>
                    </a:cubicBezTo>
                    <a:lnTo>
                      <a:pt x="159587" y="115355"/>
                    </a:lnTo>
                    <a:cubicBezTo>
                      <a:pt x="160437" y="128878"/>
                      <a:pt x="163513" y="142444"/>
                      <a:pt x="169161" y="154200"/>
                    </a:cubicBezTo>
                    <a:lnTo>
                      <a:pt x="160437" y="145911"/>
                    </a:lnTo>
                    <a:lnTo>
                      <a:pt x="160459" y="145824"/>
                    </a:lnTo>
                    <a:cubicBezTo>
                      <a:pt x="159783" y="139499"/>
                      <a:pt x="156795" y="134723"/>
                      <a:pt x="154788" y="128594"/>
                    </a:cubicBezTo>
                    <a:cubicBezTo>
                      <a:pt x="152520" y="121702"/>
                      <a:pt x="151102" y="114548"/>
                      <a:pt x="150012" y="107394"/>
                    </a:cubicBezTo>
                    <a:lnTo>
                      <a:pt x="144407" y="102749"/>
                    </a:lnTo>
                    <a:lnTo>
                      <a:pt x="145039" y="107176"/>
                    </a:lnTo>
                    <a:cubicBezTo>
                      <a:pt x="146479" y="116991"/>
                      <a:pt x="148136" y="130971"/>
                      <a:pt x="154330" y="140154"/>
                    </a:cubicBezTo>
                    <a:cubicBezTo>
                      <a:pt x="133829" y="120764"/>
                      <a:pt x="113196" y="101506"/>
                      <a:pt x="92411" y="82400"/>
                    </a:cubicBezTo>
                    <a:cubicBezTo>
                      <a:pt x="88005" y="71647"/>
                      <a:pt x="83948" y="60895"/>
                      <a:pt x="80306" y="49837"/>
                    </a:cubicBezTo>
                    <a:lnTo>
                      <a:pt x="76380" y="46609"/>
                    </a:lnTo>
                    <a:cubicBezTo>
                      <a:pt x="78408" y="56882"/>
                      <a:pt x="81811" y="67220"/>
                      <a:pt x="86391" y="76882"/>
                    </a:cubicBezTo>
                    <a:lnTo>
                      <a:pt x="79783" y="70840"/>
                    </a:lnTo>
                    <a:cubicBezTo>
                      <a:pt x="76947" y="66129"/>
                      <a:pt x="73959" y="61462"/>
                      <a:pt x="71647" y="56511"/>
                    </a:cubicBezTo>
                    <a:cubicBezTo>
                      <a:pt x="68659" y="50120"/>
                      <a:pt x="66478" y="43599"/>
                      <a:pt x="64603" y="36925"/>
                    </a:cubicBezTo>
                    <a:lnTo>
                      <a:pt x="58888" y="32236"/>
                    </a:lnTo>
                    <a:cubicBezTo>
                      <a:pt x="59979" y="40611"/>
                      <a:pt x="62291" y="49750"/>
                      <a:pt x="65846" y="58190"/>
                    </a:cubicBezTo>
                    <a:cubicBezTo>
                      <a:pt x="44144" y="38539"/>
                      <a:pt x="22181" y="1910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7DF6A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39" name="Freeform: Shape 1738">
                <a:extLst>
                  <a:ext uri="{FF2B5EF4-FFF2-40B4-BE49-F238E27FC236}">
                    <a16:creationId xmlns:a16="http://schemas.microsoft.com/office/drawing/2014/main" id="{748AE347-093E-46A5-8F63-08076171881A}"/>
                  </a:ext>
                </a:extLst>
              </p:cNvPr>
              <p:cNvSpPr/>
              <p:nvPr/>
            </p:nvSpPr>
            <p:spPr>
              <a:xfrm>
                <a:off x="-174724" y="5860837"/>
                <a:ext cx="349243" cy="352957"/>
              </a:xfrm>
              <a:custGeom>
                <a:avLst/>
                <a:gdLst>
                  <a:gd name="connsiteX0" fmla="*/ 347667 w 349243"/>
                  <a:gd name="connsiteY0" fmla="*/ 203584 h 352957"/>
                  <a:gd name="connsiteX1" fmla="*/ 281167 w 349243"/>
                  <a:gd name="connsiteY1" fmla="*/ 107117 h 352957"/>
                  <a:gd name="connsiteX2" fmla="*/ 165812 w 349243"/>
                  <a:gd name="connsiteY2" fmla="*/ 39330 h 352957"/>
                  <a:gd name="connsiteX3" fmla="*/ 100403 w 349243"/>
                  <a:gd name="connsiteY3" fmla="*/ 11871 h 352957"/>
                  <a:gd name="connsiteX4" fmla="*/ 60272 w 349243"/>
                  <a:gd name="connsiteY4" fmla="*/ 1729 h 352957"/>
                  <a:gd name="connsiteX5" fmla="*/ 55801 w 349243"/>
                  <a:gd name="connsiteY5" fmla="*/ 464 h 352957"/>
                  <a:gd name="connsiteX6" fmla="*/ 27011 w 349243"/>
                  <a:gd name="connsiteY6" fmla="*/ 12612 h 352957"/>
                  <a:gd name="connsiteX7" fmla="*/ 2191 w 349243"/>
                  <a:gd name="connsiteY7" fmla="*/ 98218 h 352957"/>
                  <a:gd name="connsiteX8" fmla="*/ 16978 w 349243"/>
                  <a:gd name="connsiteY8" fmla="*/ 222799 h 352957"/>
                  <a:gd name="connsiteX9" fmla="*/ 126379 w 349243"/>
                  <a:gd name="connsiteY9" fmla="*/ 352418 h 352957"/>
                  <a:gd name="connsiteX10" fmla="*/ 221734 w 349243"/>
                  <a:gd name="connsiteY10" fmla="*/ 271392 h 352957"/>
                  <a:gd name="connsiteX11" fmla="*/ 253839 w 349243"/>
                  <a:gd name="connsiteY11" fmla="*/ 270563 h 352957"/>
                  <a:gd name="connsiteX12" fmla="*/ 347667 w 349243"/>
                  <a:gd name="connsiteY12" fmla="*/ 203584 h 352957"/>
                  <a:gd name="connsiteX13" fmla="*/ 347667 w 349243"/>
                  <a:gd name="connsiteY13" fmla="*/ 203584 h 352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9243" h="352957">
                    <a:moveTo>
                      <a:pt x="347667" y="203584"/>
                    </a:moveTo>
                    <a:cubicBezTo>
                      <a:pt x="358027" y="156037"/>
                      <a:pt x="315213" y="128905"/>
                      <a:pt x="281167" y="107117"/>
                    </a:cubicBezTo>
                    <a:cubicBezTo>
                      <a:pt x="243588" y="83060"/>
                      <a:pt x="205987" y="58938"/>
                      <a:pt x="165812" y="39330"/>
                    </a:cubicBezTo>
                    <a:cubicBezTo>
                      <a:pt x="144547" y="28948"/>
                      <a:pt x="122628" y="20006"/>
                      <a:pt x="100403" y="11871"/>
                    </a:cubicBezTo>
                    <a:cubicBezTo>
                      <a:pt x="87077" y="6985"/>
                      <a:pt x="73707" y="2056"/>
                      <a:pt x="60272" y="1729"/>
                    </a:cubicBezTo>
                    <a:cubicBezTo>
                      <a:pt x="58810" y="1183"/>
                      <a:pt x="57327" y="747"/>
                      <a:pt x="55801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200"/>
                      <a:pt x="2191" y="98218"/>
                    </a:cubicBezTo>
                    <a:cubicBezTo>
                      <a:pt x="-994" y="140138"/>
                      <a:pt x="4895" y="182973"/>
                      <a:pt x="16978" y="222799"/>
                    </a:cubicBezTo>
                    <a:cubicBezTo>
                      <a:pt x="33009" y="275624"/>
                      <a:pt x="63936" y="345526"/>
                      <a:pt x="126379" y="352418"/>
                    </a:cubicBezTo>
                    <a:cubicBezTo>
                      <a:pt x="178658" y="358176"/>
                      <a:pt x="206968" y="316976"/>
                      <a:pt x="221734" y="271392"/>
                    </a:cubicBezTo>
                    <a:cubicBezTo>
                      <a:pt x="232007" y="272418"/>
                      <a:pt x="242846" y="272090"/>
                      <a:pt x="253839" y="270563"/>
                    </a:cubicBezTo>
                    <a:cubicBezTo>
                      <a:pt x="293686" y="265111"/>
                      <a:pt x="338158" y="247226"/>
                      <a:pt x="347667" y="203584"/>
                    </a:cubicBezTo>
                    <a:lnTo>
                      <a:pt x="347667" y="20358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40" name="Freeform: Shape 1739">
                <a:extLst>
                  <a:ext uri="{FF2B5EF4-FFF2-40B4-BE49-F238E27FC236}">
                    <a16:creationId xmlns:a16="http://schemas.microsoft.com/office/drawing/2014/main" id="{AD35597D-F3EE-4371-8966-9F5A7DCD18BB}"/>
                  </a:ext>
                </a:extLst>
              </p:cNvPr>
              <p:cNvSpPr/>
              <p:nvPr/>
            </p:nvSpPr>
            <p:spPr>
              <a:xfrm>
                <a:off x="-174724" y="5860837"/>
                <a:ext cx="231641" cy="275617"/>
              </a:xfrm>
              <a:custGeom>
                <a:avLst/>
                <a:gdLst>
                  <a:gd name="connsiteX0" fmla="*/ 217372 w 231641"/>
                  <a:gd name="connsiteY0" fmla="*/ 67334 h 275617"/>
                  <a:gd name="connsiteX1" fmla="*/ 165812 w 231641"/>
                  <a:gd name="connsiteY1" fmla="*/ 39330 h 275617"/>
                  <a:gd name="connsiteX2" fmla="*/ 100403 w 231641"/>
                  <a:gd name="connsiteY2" fmla="*/ 11871 h 275617"/>
                  <a:gd name="connsiteX3" fmla="*/ 60272 w 231641"/>
                  <a:gd name="connsiteY3" fmla="*/ 1729 h 275617"/>
                  <a:gd name="connsiteX4" fmla="*/ 55801 w 231641"/>
                  <a:gd name="connsiteY4" fmla="*/ 464 h 275617"/>
                  <a:gd name="connsiteX5" fmla="*/ 27011 w 231641"/>
                  <a:gd name="connsiteY5" fmla="*/ 12612 h 275617"/>
                  <a:gd name="connsiteX6" fmla="*/ 2191 w 231641"/>
                  <a:gd name="connsiteY6" fmla="*/ 98218 h 275617"/>
                  <a:gd name="connsiteX7" fmla="*/ 16978 w 231641"/>
                  <a:gd name="connsiteY7" fmla="*/ 222799 h 275617"/>
                  <a:gd name="connsiteX8" fmla="*/ 60294 w 231641"/>
                  <a:gd name="connsiteY8" fmla="*/ 255165 h 275617"/>
                  <a:gd name="connsiteX9" fmla="*/ 54056 w 231641"/>
                  <a:gd name="connsiteY9" fmla="*/ 203278 h 275617"/>
                  <a:gd name="connsiteX10" fmla="*/ 103304 w 231641"/>
                  <a:gd name="connsiteY10" fmla="*/ 247881 h 275617"/>
                  <a:gd name="connsiteX11" fmla="*/ 125637 w 231641"/>
                  <a:gd name="connsiteY11" fmla="*/ 223889 h 275617"/>
                  <a:gd name="connsiteX12" fmla="*/ 101690 w 231641"/>
                  <a:gd name="connsiteY12" fmla="*/ 180138 h 275617"/>
                  <a:gd name="connsiteX13" fmla="*/ 163849 w 231641"/>
                  <a:gd name="connsiteY13" fmla="*/ 192635 h 275617"/>
                  <a:gd name="connsiteX14" fmla="*/ 162650 w 231641"/>
                  <a:gd name="connsiteY14" fmla="*/ 147531 h 275617"/>
                  <a:gd name="connsiteX15" fmla="*/ 192944 w 231641"/>
                  <a:gd name="connsiteY15" fmla="*/ 160966 h 275617"/>
                  <a:gd name="connsiteX16" fmla="*/ 218070 w 231641"/>
                  <a:gd name="connsiteY16" fmla="*/ 125372 h 275617"/>
                  <a:gd name="connsiteX17" fmla="*/ 198877 w 231641"/>
                  <a:gd name="connsiteY17" fmla="*/ 100006 h 275617"/>
                  <a:gd name="connsiteX18" fmla="*/ 217372 w 231641"/>
                  <a:gd name="connsiteY18" fmla="*/ 67334 h 275617"/>
                  <a:gd name="connsiteX19" fmla="*/ 217372 w 231641"/>
                  <a:gd name="connsiteY19" fmla="*/ 67334 h 27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1641" h="275617">
                    <a:moveTo>
                      <a:pt x="217372" y="67334"/>
                    </a:moveTo>
                    <a:cubicBezTo>
                      <a:pt x="200534" y="57389"/>
                      <a:pt x="183413" y="47923"/>
                      <a:pt x="165812" y="39330"/>
                    </a:cubicBezTo>
                    <a:cubicBezTo>
                      <a:pt x="144547" y="28948"/>
                      <a:pt x="122606" y="20006"/>
                      <a:pt x="100403" y="11871"/>
                    </a:cubicBezTo>
                    <a:cubicBezTo>
                      <a:pt x="87077" y="6985"/>
                      <a:pt x="73707" y="2056"/>
                      <a:pt x="60272" y="1729"/>
                    </a:cubicBezTo>
                    <a:cubicBezTo>
                      <a:pt x="58810" y="1183"/>
                      <a:pt x="57327" y="747"/>
                      <a:pt x="55801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178"/>
                      <a:pt x="2191" y="98218"/>
                    </a:cubicBezTo>
                    <a:cubicBezTo>
                      <a:pt x="-994" y="140138"/>
                      <a:pt x="4895" y="182995"/>
                      <a:pt x="16978" y="222799"/>
                    </a:cubicBezTo>
                    <a:cubicBezTo>
                      <a:pt x="20882" y="235667"/>
                      <a:pt x="54165" y="311218"/>
                      <a:pt x="60294" y="255165"/>
                    </a:cubicBezTo>
                    <a:cubicBezTo>
                      <a:pt x="62278" y="237063"/>
                      <a:pt x="58113" y="220378"/>
                      <a:pt x="54056" y="203278"/>
                    </a:cubicBezTo>
                    <a:cubicBezTo>
                      <a:pt x="66749" y="220661"/>
                      <a:pt x="82300" y="236016"/>
                      <a:pt x="103304" y="247881"/>
                    </a:cubicBezTo>
                    <a:cubicBezTo>
                      <a:pt x="118963" y="256736"/>
                      <a:pt x="132879" y="237957"/>
                      <a:pt x="125637" y="223889"/>
                    </a:cubicBezTo>
                    <a:cubicBezTo>
                      <a:pt x="118004" y="209102"/>
                      <a:pt x="109956" y="194576"/>
                      <a:pt x="101690" y="180138"/>
                    </a:cubicBezTo>
                    <a:cubicBezTo>
                      <a:pt x="120752" y="197608"/>
                      <a:pt x="145223" y="212592"/>
                      <a:pt x="163849" y="192635"/>
                    </a:cubicBezTo>
                    <a:cubicBezTo>
                      <a:pt x="175889" y="179745"/>
                      <a:pt x="171963" y="163278"/>
                      <a:pt x="162650" y="147531"/>
                    </a:cubicBezTo>
                    <a:cubicBezTo>
                      <a:pt x="172203" y="152678"/>
                      <a:pt x="182214" y="157215"/>
                      <a:pt x="192944" y="160966"/>
                    </a:cubicBezTo>
                    <a:cubicBezTo>
                      <a:pt x="212574" y="167837"/>
                      <a:pt x="228495" y="141163"/>
                      <a:pt x="218070" y="125372"/>
                    </a:cubicBezTo>
                    <a:cubicBezTo>
                      <a:pt x="212072" y="116277"/>
                      <a:pt x="205660" y="107858"/>
                      <a:pt x="198877" y="100006"/>
                    </a:cubicBezTo>
                    <a:cubicBezTo>
                      <a:pt x="215562" y="105764"/>
                      <a:pt x="251636" y="87575"/>
                      <a:pt x="217372" y="67334"/>
                    </a:cubicBezTo>
                    <a:lnTo>
                      <a:pt x="217372" y="67334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41" name="Freeform: Shape 1740">
                <a:extLst>
                  <a:ext uri="{FF2B5EF4-FFF2-40B4-BE49-F238E27FC236}">
                    <a16:creationId xmlns:a16="http://schemas.microsoft.com/office/drawing/2014/main" id="{D9F7EC09-6CBC-4507-886B-03E2EF36105D}"/>
                  </a:ext>
                </a:extLst>
              </p:cNvPr>
              <p:cNvSpPr/>
              <p:nvPr/>
            </p:nvSpPr>
            <p:spPr>
              <a:xfrm>
                <a:off x="-198614" y="5419928"/>
                <a:ext cx="325380" cy="367291"/>
              </a:xfrm>
              <a:custGeom>
                <a:avLst/>
                <a:gdLst>
                  <a:gd name="connsiteX0" fmla="*/ 26320 w 325380"/>
                  <a:gd name="connsiteY0" fmla="*/ 351340 h 367291"/>
                  <a:gd name="connsiteX1" fmla="*/ 79320 w 325380"/>
                  <a:gd name="connsiteY1" fmla="*/ 364338 h 367291"/>
                  <a:gd name="connsiteX2" fmla="*/ 152646 w 325380"/>
                  <a:gd name="connsiteY2" fmla="*/ 334982 h 367291"/>
                  <a:gd name="connsiteX3" fmla="*/ 283944 w 325380"/>
                  <a:gd name="connsiteY3" fmla="*/ 264730 h 367291"/>
                  <a:gd name="connsiteX4" fmla="*/ 312800 w 325380"/>
                  <a:gd name="connsiteY4" fmla="*/ 136333 h 367291"/>
                  <a:gd name="connsiteX5" fmla="*/ 244555 w 325380"/>
                  <a:gd name="connsiteY5" fmla="*/ 104642 h 367291"/>
                  <a:gd name="connsiteX6" fmla="*/ 207085 w 325380"/>
                  <a:gd name="connsiteY6" fmla="*/ 112559 h 367291"/>
                  <a:gd name="connsiteX7" fmla="*/ 203813 w 325380"/>
                  <a:gd name="connsiteY7" fmla="*/ 113366 h 367291"/>
                  <a:gd name="connsiteX8" fmla="*/ 201654 w 325380"/>
                  <a:gd name="connsiteY8" fmla="*/ 90706 h 367291"/>
                  <a:gd name="connsiteX9" fmla="*/ 177270 w 325380"/>
                  <a:gd name="connsiteY9" fmla="*/ 29811 h 367291"/>
                  <a:gd name="connsiteX10" fmla="*/ 68044 w 325380"/>
                  <a:gd name="connsiteY10" fmla="*/ 27390 h 367291"/>
                  <a:gd name="connsiteX11" fmla="*/ 17422 w 325380"/>
                  <a:gd name="connsiteY11" fmla="*/ 149266 h 367291"/>
                  <a:gd name="connsiteX12" fmla="*/ 606 w 325380"/>
                  <a:gd name="connsiteY12" fmla="*/ 277969 h 367291"/>
                  <a:gd name="connsiteX13" fmla="*/ 21260 w 325380"/>
                  <a:gd name="connsiteY13" fmla="*/ 334327 h 367291"/>
                  <a:gd name="connsiteX14" fmla="*/ 26320 w 325380"/>
                  <a:gd name="connsiteY14" fmla="*/ 351340 h 367291"/>
                  <a:gd name="connsiteX15" fmla="*/ 26320 w 325380"/>
                  <a:gd name="connsiteY15" fmla="*/ 351340 h 367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5380" h="367291">
                    <a:moveTo>
                      <a:pt x="26320" y="351340"/>
                    </a:moveTo>
                    <a:cubicBezTo>
                      <a:pt x="40083" y="367676"/>
                      <a:pt x="59538" y="370380"/>
                      <a:pt x="79320" y="364338"/>
                    </a:cubicBezTo>
                    <a:cubicBezTo>
                      <a:pt x="104205" y="356727"/>
                      <a:pt x="128764" y="345254"/>
                      <a:pt x="152646" y="334982"/>
                    </a:cubicBezTo>
                    <a:cubicBezTo>
                      <a:pt x="197248" y="315810"/>
                      <a:pt x="248197" y="299016"/>
                      <a:pt x="283944" y="264730"/>
                    </a:cubicBezTo>
                    <a:cubicBezTo>
                      <a:pt x="317205" y="232822"/>
                      <a:pt x="341175" y="178928"/>
                      <a:pt x="312800" y="136333"/>
                    </a:cubicBezTo>
                    <a:cubicBezTo>
                      <a:pt x="297445" y="113301"/>
                      <a:pt x="271992" y="101851"/>
                      <a:pt x="244555" y="104642"/>
                    </a:cubicBezTo>
                    <a:cubicBezTo>
                      <a:pt x="231861" y="105929"/>
                      <a:pt x="219429" y="109528"/>
                      <a:pt x="207085" y="112559"/>
                    </a:cubicBezTo>
                    <a:lnTo>
                      <a:pt x="203813" y="113366"/>
                    </a:lnTo>
                    <a:cubicBezTo>
                      <a:pt x="203551" y="105733"/>
                      <a:pt x="203159" y="98077"/>
                      <a:pt x="201654" y="90706"/>
                    </a:cubicBezTo>
                    <a:cubicBezTo>
                      <a:pt x="197292" y="69571"/>
                      <a:pt x="190138" y="47368"/>
                      <a:pt x="177270" y="29811"/>
                    </a:cubicBezTo>
                    <a:cubicBezTo>
                      <a:pt x="149135" y="-8532"/>
                      <a:pt x="97422" y="-10473"/>
                      <a:pt x="68044" y="27390"/>
                    </a:cubicBezTo>
                    <a:cubicBezTo>
                      <a:pt x="41675" y="61371"/>
                      <a:pt x="27847" y="108176"/>
                      <a:pt x="17422" y="149266"/>
                    </a:cubicBezTo>
                    <a:cubicBezTo>
                      <a:pt x="6909" y="190684"/>
                      <a:pt x="-2513" y="235068"/>
                      <a:pt x="606" y="277969"/>
                    </a:cubicBezTo>
                    <a:cubicBezTo>
                      <a:pt x="2067" y="297969"/>
                      <a:pt x="6080" y="320216"/>
                      <a:pt x="21260" y="334327"/>
                    </a:cubicBezTo>
                    <a:cubicBezTo>
                      <a:pt x="20541" y="340063"/>
                      <a:pt x="21958" y="346170"/>
                      <a:pt x="26320" y="351340"/>
                    </a:cubicBezTo>
                    <a:lnTo>
                      <a:pt x="26320" y="35134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42" name="Freeform: Shape 1741">
                <a:extLst>
                  <a:ext uri="{FF2B5EF4-FFF2-40B4-BE49-F238E27FC236}">
                    <a16:creationId xmlns:a16="http://schemas.microsoft.com/office/drawing/2014/main" id="{3EEC7D4F-49BF-49BF-BC05-F0CB9F703745}"/>
                  </a:ext>
                </a:extLst>
              </p:cNvPr>
              <p:cNvSpPr/>
              <p:nvPr/>
            </p:nvSpPr>
            <p:spPr>
              <a:xfrm>
                <a:off x="-198256" y="5568188"/>
                <a:ext cx="220740" cy="219032"/>
              </a:xfrm>
              <a:custGeom>
                <a:avLst/>
                <a:gdLst>
                  <a:gd name="connsiteX0" fmla="*/ 25962 w 220740"/>
                  <a:gd name="connsiteY0" fmla="*/ 203080 h 219032"/>
                  <a:gd name="connsiteX1" fmla="*/ 78962 w 220740"/>
                  <a:gd name="connsiteY1" fmla="*/ 216079 h 219032"/>
                  <a:gd name="connsiteX2" fmla="*/ 152288 w 220740"/>
                  <a:gd name="connsiteY2" fmla="*/ 186700 h 219032"/>
                  <a:gd name="connsiteX3" fmla="*/ 133967 w 220740"/>
                  <a:gd name="connsiteY3" fmla="*/ 172131 h 219032"/>
                  <a:gd name="connsiteX4" fmla="*/ 150129 w 220740"/>
                  <a:gd name="connsiteY4" fmla="*/ 116536 h 219032"/>
                  <a:gd name="connsiteX5" fmla="*/ 196759 w 220740"/>
                  <a:gd name="connsiteY5" fmla="*/ 55925 h 219032"/>
                  <a:gd name="connsiteX6" fmla="*/ 137762 w 220740"/>
                  <a:gd name="connsiteY6" fmla="*/ 57932 h 219032"/>
                  <a:gd name="connsiteX7" fmla="*/ 92419 w 220740"/>
                  <a:gd name="connsiteY7" fmla="*/ 36383 h 219032"/>
                  <a:gd name="connsiteX8" fmla="*/ 96388 w 220740"/>
                  <a:gd name="connsiteY8" fmla="*/ 26242 h 219032"/>
                  <a:gd name="connsiteX9" fmla="*/ 33858 w 220740"/>
                  <a:gd name="connsiteY9" fmla="*/ 54311 h 219032"/>
                  <a:gd name="connsiteX10" fmla="*/ 33661 w 220740"/>
                  <a:gd name="connsiteY10" fmla="*/ 27616 h 219032"/>
                  <a:gd name="connsiteX11" fmla="*/ 313 w 220740"/>
                  <a:gd name="connsiteY11" fmla="*/ 129688 h 219032"/>
                  <a:gd name="connsiteX12" fmla="*/ 20968 w 220740"/>
                  <a:gd name="connsiteY12" fmla="*/ 186046 h 219032"/>
                  <a:gd name="connsiteX13" fmla="*/ 25962 w 220740"/>
                  <a:gd name="connsiteY13" fmla="*/ 203080 h 219032"/>
                  <a:gd name="connsiteX14" fmla="*/ 25962 w 220740"/>
                  <a:gd name="connsiteY14" fmla="*/ 203080 h 21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0740" h="219032">
                    <a:moveTo>
                      <a:pt x="25962" y="203080"/>
                    </a:moveTo>
                    <a:cubicBezTo>
                      <a:pt x="39725" y="219416"/>
                      <a:pt x="59180" y="222121"/>
                      <a:pt x="78962" y="216079"/>
                    </a:cubicBezTo>
                    <a:cubicBezTo>
                      <a:pt x="103847" y="208467"/>
                      <a:pt x="128406" y="196973"/>
                      <a:pt x="152288" y="186700"/>
                    </a:cubicBezTo>
                    <a:cubicBezTo>
                      <a:pt x="259268" y="134486"/>
                      <a:pt x="167686" y="155293"/>
                      <a:pt x="133967" y="172131"/>
                    </a:cubicBezTo>
                    <a:cubicBezTo>
                      <a:pt x="244219" y="118434"/>
                      <a:pt x="249192" y="52283"/>
                      <a:pt x="150129" y="116536"/>
                    </a:cubicBezTo>
                    <a:cubicBezTo>
                      <a:pt x="164436" y="99786"/>
                      <a:pt x="192070" y="76144"/>
                      <a:pt x="196759" y="55925"/>
                    </a:cubicBezTo>
                    <a:cubicBezTo>
                      <a:pt x="202670" y="30385"/>
                      <a:pt x="186574" y="13112"/>
                      <a:pt x="137762" y="57932"/>
                    </a:cubicBezTo>
                    <a:cubicBezTo>
                      <a:pt x="170478" y="14966"/>
                      <a:pt x="128580" y="-5820"/>
                      <a:pt x="92419" y="36383"/>
                    </a:cubicBezTo>
                    <a:cubicBezTo>
                      <a:pt x="93749" y="33003"/>
                      <a:pt x="94970" y="29600"/>
                      <a:pt x="96388" y="26242"/>
                    </a:cubicBezTo>
                    <a:cubicBezTo>
                      <a:pt x="111285" y="-9571"/>
                      <a:pt x="66028" y="-16180"/>
                      <a:pt x="33858" y="54311"/>
                    </a:cubicBezTo>
                    <a:cubicBezTo>
                      <a:pt x="33770" y="45413"/>
                      <a:pt x="33727" y="36514"/>
                      <a:pt x="33661" y="27616"/>
                    </a:cubicBezTo>
                    <a:cubicBezTo>
                      <a:pt x="33312" y="-36354"/>
                      <a:pt x="-3765" y="73570"/>
                      <a:pt x="313" y="129688"/>
                    </a:cubicBezTo>
                    <a:cubicBezTo>
                      <a:pt x="1775" y="149688"/>
                      <a:pt x="5788" y="171935"/>
                      <a:pt x="20968" y="186046"/>
                    </a:cubicBezTo>
                    <a:cubicBezTo>
                      <a:pt x="20183" y="191804"/>
                      <a:pt x="21600" y="197911"/>
                      <a:pt x="25962" y="203080"/>
                    </a:cubicBezTo>
                    <a:lnTo>
                      <a:pt x="25962" y="203080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43" name="Freeform: Shape 1742">
                <a:extLst>
                  <a:ext uri="{FF2B5EF4-FFF2-40B4-BE49-F238E27FC236}">
                    <a16:creationId xmlns:a16="http://schemas.microsoft.com/office/drawing/2014/main" id="{52800287-FF9E-46D2-9AC7-8D2935B8F4D0}"/>
                  </a:ext>
                </a:extLst>
              </p:cNvPr>
              <p:cNvSpPr/>
              <p:nvPr/>
            </p:nvSpPr>
            <p:spPr>
              <a:xfrm>
                <a:off x="-146497" y="5655845"/>
                <a:ext cx="376890" cy="317137"/>
              </a:xfrm>
              <a:custGeom>
                <a:avLst/>
                <a:gdLst>
                  <a:gd name="connsiteX0" fmla="*/ 361098 w 376890"/>
                  <a:gd name="connsiteY0" fmla="*/ 50907 h 317137"/>
                  <a:gd name="connsiteX1" fmla="*/ 318699 w 376890"/>
                  <a:gd name="connsiteY1" fmla="*/ 139959 h 317137"/>
                  <a:gd name="connsiteX2" fmla="*/ 360684 w 376890"/>
                  <a:gd name="connsiteY2" fmla="*/ 280658 h 317137"/>
                  <a:gd name="connsiteX3" fmla="*/ 244500 w 376890"/>
                  <a:gd name="connsiteY3" fmla="*/ 315249 h 317137"/>
                  <a:gd name="connsiteX4" fmla="*/ 96342 w 376890"/>
                  <a:gd name="connsiteY4" fmla="*/ 266895 h 317137"/>
                  <a:gd name="connsiteX5" fmla="*/ 1162 w 376890"/>
                  <a:gd name="connsiteY5" fmla="*/ 165106 h 317137"/>
                  <a:gd name="connsiteX6" fmla="*/ 41576 w 376890"/>
                  <a:gd name="connsiteY6" fmla="*/ 112412 h 317137"/>
                  <a:gd name="connsiteX7" fmla="*/ 100028 w 376890"/>
                  <a:gd name="connsiteY7" fmla="*/ 66218 h 317137"/>
                  <a:gd name="connsiteX8" fmla="*/ 231305 w 376890"/>
                  <a:gd name="connsiteY8" fmla="*/ 4604 h 317137"/>
                  <a:gd name="connsiteX9" fmla="*/ 361098 w 376890"/>
                  <a:gd name="connsiteY9" fmla="*/ 50907 h 317137"/>
                  <a:gd name="connsiteX10" fmla="*/ 361098 w 376890"/>
                  <a:gd name="connsiteY10" fmla="*/ 50907 h 317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890" h="317137">
                    <a:moveTo>
                      <a:pt x="361098" y="50907"/>
                    </a:moveTo>
                    <a:cubicBezTo>
                      <a:pt x="373552" y="87265"/>
                      <a:pt x="348165" y="116665"/>
                      <a:pt x="318699" y="139959"/>
                    </a:cubicBezTo>
                    <a:cubicBezTo>
                      <a:pt x="366093" y="167047"/>
                      <a:pt x="397674" y="238171"/>
                      <a:pt x="360684" y="280658"/>
                    </a:cubicBezTo>
                    <a:cubicBezTo>
                      <a:pt x="332069" y="313548"/>
                      <a:pt x="285678" y="321312"/>
                      <a:pt x="244500" y="315249"/>
                    </a:cubicBezTo>
                    <a:cubicBezTo>
                      <a:pt x="194162" y="307812"/>
                      <a:pt x="142558" y="287724"/>
                      <a:pt x="96342" y="266895"/>
                    </a:cubicBezTo>
                    <a:cubicBezTo>
                      <a:pt x="58479" y="249818"/>
                      <a:pt x="-9722" y="216579"/>
                      <a:pt x="1162" y="165106"/>
                    </a:cubicBezTo>
                    <a:cubicBezTo>
                      <a:pt x="6047" y="142053"/>
                      <a:pt x="24695" y="127200"/>
                      <a:pt x="41576" y="112412"/>
                    </a:cubicBezTo>
                    <a:cubicBezTo>
                      <a:pt x="60246" y="96076"/>
                      <a:pt x="79766" y="80526"/>
                      <a:pt x="100028" y="66218"/>
                    </a:cubicBezTo>
                    <a:cubicBezTo>
                      <a:pt x="139243" y="38584"/>
                      <a:pt x="184304" y="15443"/>
                      <a:pt x="231305" y="4604"/>
                    </a:cubicBezTo>
                    <a:cubicBezTo>
                      <a:pt x="276845" y="-5865"/>
                      <a:pt x="343105" y="-1634"/>
                      <a:pt x="361098" y="50907"/>
                    </a:cubicBezTo>
                    <a:lnTo>
                      <a:pt x="361098" y="50907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D0309C88-A733-4DBF-B0B6-F83A50A483A6}"/>
                  </a:ext>
                </a:extLst>
              </p:cNvPr>
              <p:cNvSpPr/>
              <p:nvPr/>
            </p:nvSpPr>
            <p:spPr>
              <a:xfrm>
                <a:off x="-143912" y="5693322"/>
                <a:ext cx="266860" cy="263945"/>
              </a:xfrm>
              <a:custGeom>
                <a:avLst/>
                <a:gdLst>
                  <a:gd name="connsiteX0" fmla="*/ 176462 w 266860"/>
                  <a:gd name="connsiteY0" fmla="*/ 262069 h 263945"/>
                  <a:gd name="connsiteX1" fmla="*/ 93757 w 266860"/>
                  <a:gd name="connsiteY1" fmla="*/ 229441 h 263945"/>
                  <a:gd name="connsiteX2" fmla="*/ 12710 w 266860"/>
                  <a:gd name="connsiteY2" fmla="*/ 176529 h 263945"/>
                  <a:gd name="connsiteX3" fmla="*/ 1041 w 266860"/>
                  <a:gd name="connsiteY3" fmla="*/ 130814 h 263945"/>
                  <a:gd name="connsiteX4" fmla="*/ 38 w 266860"/>
                  <a:gd name="connsiteY4" fmla="*/ 122243 h 263945"/>
                  <a:gd name="connsiteX5" fmla="*/ 39013 w 266860"/>
                  <a:gd name="connsiteY5" fmla="*/ 74958 h 263945"/>
                  <a:gd name="connsiteX6" fmla="*/ 97465 w 266860"/>
                  <a:gd name="connsiteY6" fmla="*/ 28785 h 263945"/>
                  <a:gd name="connsiteX7" fmla="*/ 135131 w 266860"/>
                  <a:gd name="connsiteY7" fmla="*/ 4816 h 263945"/>
                  <a:gd name="connsiteX8" fmla="*/ 147716 w 266860"/>
                  <a:gd name="connsiteY8" fmla="*/ 30879 h 263945"/>
                  <a:gd name="connsiteX9" fmla="*/ 206517 w 266860"/>
                  <a:gd name="connsiteY9" fmla="*/ 25143 h 263945"/>
                  <a:gd name="connsiteX10" fmla="*/ 211489 w 266860"/>
                  <a:gd name="connsiteY10" fmla="*/ 70421 h 263945"/>
                  <a:gd name="connsiteX11" fmla="*/ 205077 w 266860"/>
                  <a:gd name="connsiteY11" fmla="*/ 71730 h 263945"/>
                  <a:gd name="connsiteX12" fmla="*/ 242853 w 266860"/>
                  <a:gd name="connsiteY12" fmla="*/ 70509 h 263945"/>
                  <a:gd name="connsiteX13" fmla="*/ 247651 w 266860"/>
                  <a:gd name="connsiteY13" fmla="*/ 114260 h 263945"/>
                  <a:gd name="connsiteX14" fmla="*/ 169264 w 266860"/>
                  <a:gd name="connsiteY14" fmla="*/ 132494 h 263945"/>
                  <a:gd name="connsiteX15" fmla="*/ 234783 w 266860"/>
                  <a:gd name="connsiteY15" fmla="*/ 126976 h 263945"/>
                  <a:gd name="connsiteX16" fmla="*/ 259538 w 266860"/>
                  <a:gd name="connsiteY16" fmla="*/ 172058 h 263945"/>
                  <a:gd name="connsiteX17" fmla="*/ 174783 w 266860"/>
                  <a:gd name="connsiteY17" fmla="*/ 193606 h 263945"/>
                  <a:gd name="connsiteX18" fmla="*/ 150704 w 266860"/>
                  <a:gd name="connsiteY18" fmla="*/ 188001 h 263945"/>
                  <a:gd name="connsiteX19" fmla="*/ 160671 w 266860"/>
                  <a:gd name="connsiteY19" fmla="*/ 196093 h 263945"/>
                  <a:gd name="connsiteX20" fmla="*/ 197705 w 266860"/>
                  <a:gd name="connsiteY20" fmla="*/ 205057 h 263945"/>
                  <a:gd name="connsiteX21" fmla="*/ 210312 w 266860"/>
                  <a:gd name="connsiteY21" fmla="*/ 256682 h 263945"/>
                  <a:gd name="connsiteX22" fmla="*/ 176462 w 266860"/>
                  <a:gd name="connsiteY22" fmla="*/ 262069 h 263945"/>
                  <a:gd name="connsiteX23" fmla="*/ 176462 w 266860"/>
                  <a:gd name="connsiteY23" fmla="*/ 262069 h 26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66860" h="263945">
                    <a:moveTo>
                      <a:pt x="176462" y="262069"/>
                    </a:moveTo>
                    <a:cubicBezTo>
                      <a:pt x="150595" y="253847"/>
                      <a:pt x="120017" y="241262"/>
                      <a:pt x="93757" y="229441"/>
                    </a:cubicBezTo>
                    <a:cubicBezTo>
                      <a:pt x="69613" y="218558"/>
                      <a:pt x="33146" y="201087"/>
                      <a:pt x="12710" y="176529"/>
                    </a:cubicBezTo>
                    <a:cubicBezTo>
                      <a:pt x="8129" y="161000"/>
                      <a:pt x="5032" y="144751"/>
                      <a:pt x="1041" y="130814"/>
                    </a:cubicBezTo>
                    <a:cubicBezTo>
                      <a:pt x="190" y="127848"/>
                      <a:pt x="-115" y="124969"/>
                      <a:pt x="38" y="122243"/>
                    </a:cubicBezTo>
                    <a:cubicBezTo>
                      <a:pt x="6472" y="102199"/>
                      <a:pt x="23484" y="88546"/>
                      <a:pt x="39013" y="74958"/>
                    </a:cubicBezTo>
                    <a:cubicBezTo>
                      <a:pt x="57683" y="58622"/>
                      <a:pt x="77203" y="43071"/>
                      <a:pt x="97465" y="28785"/>
                    </a:cubicBezTo>
                    <a:cubicBezTo>
                      <a:pt x="109504" y="20279"/>
                      <a:pt x="122110" y="12231"/>
                      <a:pt x="135131" y="4816"/>
                    </a:cubicBezTo>
                    <a:cubicBezTo>
                      <a:pt x="166146" y="-12829"/>
                      <a:pt x="157596" y="23115"/>
                      <a:pt x="147716" y="30879"/>
                    </a:cubicBezTo>
                    <a:cubicBezTo>
                      <a:pt x="167018" y="26910"/>
                      <a:pt x="186735" y="25121"/>
                      <a:pt x="206517" y="25143"/>
                    </a:cubicBezTo>
                    <a:cubicBezTo>
                      <a:pt x="232362" y="25165"/>
                      <a:pt x="237226" y="64925"/>
                      <a:pt x="211489" y="70421"/>
                    </a:cubicBezTo>
                    <a:cubicBezTo>
                      <a:pt x="209417" y="70858"/>
                      <a:pt x="207258" y="71294"/>
                      <a:pt x="205077" y="71730"/>
                    </a:cubicBezTo>
                    <a:cubicBezTo>
                      <a:pt x="217618" y="71119"/>
                      <a:pt x="230225" y="70683"/>
                      <a:pt x="242853" y="70509"/>
                    </a:cubicBezTo>
                    <a:cubicBezTo>
                      <a:pt x="267978" y="70182"/>
                      <a:pt x="272340" y="108873"/>
                      <a:pt x="247651" y="114260"/>
                    </a:cubicBezTo>
                    <a:cubicBezTo>
                      <a:pt x="221457" y="119975"/>
                      <a:pt x="195350" y="126212"/>
                      <a:pt x="169264" y="132494"/>
                    </a:cubicBezTo>
                    <a:cubicBezTo>
                      <a:pt x="191773" y="134151"/>
                      <a:pt x="213954" y="133214"/>
                      <a:pt x="234783" y="126976"/>
                    </a:cubicBezTo>
                    <a:cubicBezTo>
                      <a:pt x="261282" y="119037"/>
                      <a:pt x="276899" y="154042"/>
                      <a:pt x="259538" y="172058"/>
                    </a:cubicBezTo>
                    <a:cubicBezTo>
                      <a:pt x="236222" y="196267"/>
                      <a:pt x="206669" y="200607"/>
                      <a:pt x="174783" y="193606"/>
                    </a:cubicBezTo>
                    <a:cubicBezTo>
                      <a:pt x="166778" y="191840"/>
                      <a:pt x="158752" y="189964"/>
                      <a:pt x="150704" y="188001"/>
                    </a:cubicBezTo>
                    <a:cubicBezTo>
                      <a:pt x="153975" y="190749"/>
                      <a:pt x="157356" y="193519"/>
                      <a:pt x="160671" y="196093"/>
                    </a:cubicBezTo>
                    <a:cubicBezTo>
                      <a:pt x="172340" y="200629"/>
                      <a:pt x="184619" y="203814"/>
                      <a:pt x="197705" y="205057"/>
                    </a:cubicBezTo>
                    <a:cubicBezTo>
                      <a:pt x="224859" y="207631"/>
                      <a:pt x="234630" y="242004"/>
                      <a:pt x="210312" y="256682"/>
                    </a:cubicBezTo>
                    <a:cubicBezTo>
                      <a:pt x="199036" y="263509"/>
                      <a:pt x="188916" y="266017"/>
                      <a:pt x="176462" y="262069"/>
                    </a:cubicBezTo>
                    <a:lnTo>
                      <a:pt x="176462" y="262069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D24A00D4-829D-41C9-928F-F1F689669F17}"/>
                  </a:ext>
                </a:extLst>
              </p:cNvPr>
              <p:cNvSpPr/>
              <p:nvPr/>
            </p:nvSpPr>
            <p:spPr>
              <a:xfrm>
                <a:off x="-6273" y="5828272"/>
                <a:ext cx="21112" cy="21128"/>
              </a:xfrm>
              <a:custGeom>
                <a:avLst/>
                <a:gdLst>
                  <a:gd name="connsiteX0" fmla="*/ 21112 w 21112"/>
                  <a:gd name="connsiteY0" fmla="*/ 10564 h 21128"/>
                  <a:gd name="connsiteX1" fmla="*/ 10556 w 21112"/>
                  <a:gd name="connsiteY1" fmla="*/ 21120 h 21128"/>
                  <a:gd name="connsiteX2" fmla="*/ 0 w 21112"/>
                  <a:gd name="connsiteY2" fmla="*/ 10564 h 21128"/>
                  <a:gd name="connsiteX3" fmla="*/ 10556 w 21112"/>
                  <a:gd name="connsiteY3" fmla="*/ 8 h 21128"/>
                  <a:gd name="connsiteX4" fmla="*/ 21112 w 21112"/>
                  <a:gd name="connsiteY4" fmla="*/ 10564 h 21128"/>
                  <a:gd name="connsiteX5" fmla="*/ 21112 w 21112"/>
                  <a:gd name="connsiteY5" fmla="*/ 10564 h 2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12" h="21128">
                    <a:moveTo>
                      <a:pt x="21112" y="10564"/>
                    </a:moveTo>
                    <a:cubicBezTo>
                      <a:pt x="21112" y="16082"/>
                      <a:pt x="16271" y="21360"/>
                      <a:pt x="10556" y="21120"/>
                    </a:cubicBezTo>
                    <a:cubicBezTo>
                      <a:pt x="4842" y="20859"/>
                      <a:pt x="0" y="16475"/>
                      <a:pt x="0" y="10564"/>
                    </a:cubicBezTo>
                    <a:cubicBezTo>
                      <a:pt x="0" y="5046"/>
                      <a:pt x="4842" y="-232"/>
                      <a:pt x="10556" y="8"/>
                    </a:cubicBezTo>
                    <a:cubicBezTo>
                      <a:pt x="16271" y="270"/>
                      <a:pt x="21112" y="4653"/>
                      <a:pt x="21112" y="10564"/>
                    </a:cubicBezTo>
                    <a:lnTo>
                      <a:pt x="21112" y="10564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46" name="Freeform: Shape 1745">
                <a:extLst>
                  <a:ext uri="{FF2B5EF4-FFF2-40B4-BE49-F238E27FC236}">
                    <a16:creationId xmlns:a16="http://schemas.microsoft.com/office/drawing/2014/main" id="{6FAFD525-9E1C-4FC2-B837-C07F1698745D}"/>
                  </a:ext>
                </a:extLst>
              </p:cNvPr>
              <p:cNvSpPr/>
              <p:nvPr/>
            </p:nvSpPr>
            <p:spPr>
              <a:xfrm>
                <a:off x="-11049" y="5753983"/>
                <a:ext cx="16728" cy="16153"/>
              </a:xfrm>
              <a:custGeom>
                <a:avLst/>
                <a:gdLst>
                  <a:gd name="connsiteX0" fmla="*/ 16729 w 16728"/>
                  <a:gd name="connsiteY0" fmla="*/ 8081 h 16153"/>
                  <a:gd name="connsiteX1" fmla="*/ 0 w 16728"/>
                  <a:gd name="connsiteY1" fmla="*/ 8081 h 16153"/>
                  <a:gd name="connsiteX2" fmla="*/ 16729 w 16728"/>
                  <a:gd name="connsiteY2" fmla="*/ 8081 h 16153"/>
                  <a:gd name="connsiteX3" fmla="*/ 16729 w 16728"/>
                  <a:gd name="connsiteY3" fmla="*/ 8081 h 1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28" h="16153">
                    <a:moveTo>
                      <a:pt x="16729" y="8081"/>
                    </a:moveTo>
                    <a:cubicBezTo>
                      <a:pt x="16729" y="18833"/>
                      <a:pt x="0" y="18855"/>
                      <a:pt x="0" y="8081"/>
                    </a:cubicBezTo>
                    <a:cubicBezTo>
                      <a:pt x="0" y="-2694"/>
                      <a:pt x="16729" y="-2694"/>
                      <a:pt x="16729" y="8081"/>
                    </a:cubicBezTo>
                    <a:lnTo>
                      <a:pt x="16729" y="8081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F7F04F08-AD50-48E9-95A2-D3D0447B5CBC}"/>
                </a:ext>
              </a:extLst>
            </p:cNvPr>
            <p:cNvSpPr/>
            <p:nvPr/>
          </p:nvSpPr>
          <p:spPr>
            <a:xfrm>
              <a:off x="9394399" y="5701998"/>
              <a:ext cx="381584" cy="317191"/>
            </a:xfrm>
            <a:custGeom>
              <a:avLst/>
              <a:gdLst>
                <a:gd name="connsiteX0" fmla="*/ 341 w 381584"/>
                <a:gd name="connsiteY0" fmla="*/ 74242 h 317191"/>
                <a:gd name="connsiteX1" fmla="*/ 61672 w 381584"/>
                <a:gd name="connsiteY1" fmla="*/ 151495 h 317191"/>
                <a:gd name="connsiteX2" fmla="*/ 52359 w 381584"/>
                <a:gd name="connsiteY2" fmla="*/ 298039 h 317191"/>
                <a:gd name="connsiteX3" fmla="*/ 173340 w 381584"/>
                <a:gd name="connsiteY3" fmla="*/ 305651 h 317191"/>
                <a:gd name="connsiteX4" fmla="*/ 306842 w 381584"/>
                <a:gd name="connsiteY4" fmla="*/ 225236 h 317191"/>
                <a:gd name="connsiteX5" fmla="*/ 376722 w 381584"/>
                <a:gd name="connsiteY5" fmla="*/ 104690 h 317191"/>
                <a:gd name="connsiteX6" fmla="*/ 325511 w 381584"/>
                <a:gd name="connsiteY6" fmla="*/ 62421 h 317191"/>
                <a:gd name="connsiteX7" fmla="*/ 258161 w 381584"/>
                <a:gd name="connsiteY7" fmla="*/ 30556 h 317191"/>
                <a:gd name="connsiteX8" fmla="*/ 116394 w 381584"/>
                <a:gd name="connsiteY8" fmla="*/ 0 h 317191"/>
                <a:gd name="connsiteX9" fmla="*/ 341 w 381584"/>
                <a:gd name="connsiteY9" fmla="*/ 74242 h 317191"/>
                <a:gd name="connsiteX10" fmla="*/ 341 w 381584"/>
                <a:gd name="connsiteY10" fmla="*/ 74242 h 31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584" h="317191">
                  <a:moveTo>
                    <a:pt x="341" y="74242"/>
                  </a:moveTo>
                  <a:cubicBezTo>
                    <a:pt x="-3629" y="112476"/>
                    <a:pt x="27712" y="135399"/>
                    <a:pt x="61672" y="151495"/>
                  </a:cubicBezTo>
                  <a:cubicBezTo>
                    <a:pt x="21562" y="188529"/>
                    <a:pt x="6774" y="264931"/>
                    <a:pt x="52359" y="298039"/>
                  </a:cubicBezTo>
                  <a:cubicBezTo>
                    <a:pt x="87626" y="323666"/>
                    <a:pt x="134583" y="320809"/>
                    <a:pt x="173340" y="305651"/>
                  </a:cubicBezTo>
                  <a:cubicBezTo>
                    <a:pt x="220713" y="287112"/>
                    <a:pt x="266492" y="255945"/>
                    <a:pt x="306842" y="225236"/>
                  </a:cubicBezTo>
                  <a:cubicBezTo>
                    <a:pt x="339884" y="200088"/>
                    <a:pt x="398903" y="152389"/>
                    <a:pt x="376722" y="104690"/>
                  </a:cubicBezTo>
                  <a:cubicBezTo>
                    <a:pt x="366799" y="83316"/>
                    <a:pt x="345293" y="73043"/>
                    <a:pt x="325511" y="62421"/>
                  </a:cubicBezTo>
                  <a:cubicBezTo>
                    <a:pt x="303657" y="50687"/>
                    <a:pt x="281149" y="39935"/>
                    <a:pt x="258161" y="30556"/>
                  </a:cubicBezTo>
                  <a:cubicBezTo>
                    <a:pt x="213733" y="12432"/>
                    <a:pt x="164639" y="0"/>
                    <a:pt x="116394" y="0"/>
                  </a:cubicBezTo>
                  <a:cubicBezTo>
                    <a:pt x="69697" y="-22"/>
                    <a:pt x="6055" y="18975"/>
                    <a:pt x="341" y="74242"/>
                  </a:cubicBezTo>
                  <a:lnTo>
                    <a:pt x="341" y="7424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DF06222-36A7-42EA-8D16-C3CE4420516A}"/>
                </a:ext>
              </a:extLst>
            </p:cNvPr>
            <p:cNvSpPr/>
            <p:nvPr/>
          </p:nvSpPr>
          <p:spPr>
            <a:xfrm>
              <a:off x="9503979" y="5715686"/>
              <a:ext cx="265521" cy="267177"/>
            </a:xfrm>
            <a:custGeom>
              <a:avLst/>
              <a:gdLst>
                <a:gd name="connsiteX0" fmla="*/ 124001 w 265521"/>
                <a:gd name="connsiteY0" fmla="*/ 261930 h 267177"/>
                <a:gd name="connsiteX1" fmla="*/ 197261 w 265521"/>
                <a:gd name="connsiteY1" fmla="*/ 211548 h 267177"/>
                <a:gd name="connsiteX2" fmla="*/ 264372 w 265521"/>
                <a:gd name="connsiteY2" fmla="*/ 141776 h 267177"/>
                <a:gd name="connsiteX3" fmla="*/ 265485 w 265521"/>
                <a:gd name="connsiteY3" fmla="*/ 94600 h 267177"/>
                <a:gd name="connsiteX4" fmla="*/ 264525 w 265521"/>
                <a:gd name="connsiteY4" fmla="*/ 86029 h 267177"/>
                <a:gd name="connsiteX5" fmla="*/ 215931 w 265521"/>
                <a:gd name="connsiteY5" fmla="*/ 48711 h 267177"/>
                <a:gd name="connsiteX6" fmla="*/ 148581 w 265521"/>
                <a:gd name="connsiteY6" fmla="*/ 16846 h 267177"/>
                <a:gd name="connsiteX7" fmla="*/ 106486 w 265521"/>
                <a:gd name="connsiteY7" fmla="*/ 1950 h 267177"/>
                <a:gd name="connsiteX8" fmla="*/ 100074 w 265521"/>
                <a:gd name="connsiteY8" fmla="*/ 30173 h 267177"/>
                <a:gd name="connsiteX9" fmla="*/ 41492 w 265521"/>
                <a:gd name="connsiteY9" fmla="*/ 37784 h 267177"/>
                <a:gd name="connsiteX10" fmla="*/ 46814 w 265521"/>
                <a:gd name="connsiteY10" fmla="*/ 83019 h 267177"/>
                <a:gd name="connsiteX11" fmla="*/ 53357 w 265521"/>
                <a:gd name="connsiteY11" fmla="*/ 82866 h 267177"/>
                <a:gd name="connsiteX12" fmla="*/ 16279 w 265521"/>
                <a:gd name="connsiteY12" fmla="*/ 90173 h 267177"/>
                <a:gd name="connsiteX13" fmla="*/ 21426 w 265521"/>
                <a:gd name="connsiteY13" fmla="*/ 133881 h 267177"/>
                <a:gd name="connsiteX14" fmla="*/ 101907 w 265521"/>
                <a:gd name="connsiteY14" fmla="*/ 134034 h 267177"/>
                <a:gd name="connsiteX15" fmla="*/ 36824 w 265521"/>
                <a:gd name="connsiteY15" fmla="*/ 143368 h 267177"/>
                <a:gd name="connsiteX16" fmla="*/ 22822 w 265521"/>
                <a:gd name="connsiteY16" fmla="*/ 192856 h 267177"/>
                <a:gd name="connsiteX17" fmla="*/ 110260 w 265521"/>
                <a:gd name="connsiteY17" fmla="*/ 194819 h 267177"/>
                <a:gd name="connsiteX18" fmla="*/ 132463 w 265521"/>
                <a:gd name="connsiteY18" fmla="*/ 183957 h 267177"/>
                <a:gd name="connsiteX19" fmla="*/ 124567 w 265521"/>
                <a:gd name="connsiteY19" fmla="*/ 194077 h 267177"/>
                <a:gd name="connsiteX20" fmla="*/ 90500 w 265521"/>
                <a:gd name="connsiteY20" fmla="*/ 211133 h 267177"/>
                <a:gd name="connsiteX21" fmla="*/ 89802 w 265521"/>
                <a:gd name="connsiteY21" fmla="*/ 264263 h 267177"/>
                <a:gd name="connsiteX22" fmla="*/ 124001 w 265521"/>
                <a:gd name="connsiteY22" fmla="*/ 261930 h 267177"/>
                <a:gd name="connsiteX23" fmla="*/ 124001 w 265521"/>
                <a:gd name="connsiteY23" fmla="*/ 261930 h 26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5521" h="267177">
                  <a:moveTo>
                    <a:pt x="124001" y="261930"/>
                  </a:moveTo>
                  <a:cubicBezTo>
                    <a:pt x="147360" y="248102"/>
                    <a:pt x="174317" y="228974"/>
                    <a:pt x="197261" y="211548"/>
                  </a:cubicBezTo>
                  <a:cubicBezTo>
                    <a:pt x="218331" y="195517"/>
                    <a:pt x="249956" y="170304"/>
                    <a:pt x="264372" y="141776"/>
                  </a:cubicBezTo>
                  <a:cubicBezTo>
                    <a:pt x="265332" y="125615"/>
                    <a:pt x="264721" y="109083"/>
                    <a:pt x="265485" y="94600"/>
                  </a:cubicBezTo>
                  <a:cubicBezTo>
                    <a:pt x="265637" y="91525"/>
                    <a:pt x="265310" y="88668"/>
                    <a:pt x="264525" y="86029"/>
                  </a:cubicBezTo>
                  <a:cubicBezTo>
                    <a:pt x="253750" y="67948"/>
                    <a:pt x="234121" y="58482"/>
                    <a:pt x="215931" y="48711"/>
                  </a:cubicBezTo>
                  <a:cubicBezTo>
                    <a:pt x="194077" y="36977"/>
                    <a:pt x="171569" y="26225"/>
                    <a:pt x="148581" y="16846"/>
                  </a:cubicBezTo>
                  <a:cubicBezTo>
                    <a:pt x="134950" y="11285"/>
                    <a:pt x="120860" y="6247"/>
                    <a:pt x="106486" y="1950"/>
                  </a:cubicBezTo>
                  <a:cubicBezTo>
                    <a:pt x="72310" y="-8279"/>
                    <a:pt x="88711" y="24807"/>
                    <a:pt x="100074" y="30173"/>
                  </a:cubicBezTo>
                  <a:cubicBezTo>
                    <a:pt x="80380" y="30631"/>
                    <a:pt x="60751" y="33335"/>
                    <a:pt x="41492" y="37784"/>
                  </a:cubicBezTo>
                  <a:cubicBezTo>
                    <a:pt x="16323" y="43608"/>
                    <a:pt x="20489" y="83433"/>
                    <a:pt x="46814" y="83019"/>
                  </a:cubicBezTo>
                  <a:cubicBezTo>
                    <a:pt x="48930" y="82976"/>
                    <a:pt x="51132" y="82932"/>
                    <a:pt x="53357" y="82866"/>
                  </a:cubicBezTo>
                  <a:cubicBezTo>
                    <a:pt x="40990" y="85091"/>
                    <a:pt x="28624" y="87490"/>
                    <a:pt x="16279" y="90173"/>
                  </a:cubicBezTo>
                  <a:cubicBezTo>
                    <a:pt x="-8279" y="95495"/>
                    <a:pt x="-3830" y="134164"/>
                    <a:pt x="21426" y="133881"/>
                  </a:cubicBezTo>
                  <a:cubicBezTo>
                    <a:pt x="48231" y="133576"/>
                    <a:pt x="75080" y="133772"/>
                    <a:pt x="101907" y="134034"/>
                  </a:cubicBezTo>
                  <a:cubicBezTo>
                    <a:pt x="80358" y="140708"/>
                    <a:pt x="58526" y="144786"/>
                    <a:pt x="36824" y="143368"/>
                  </a:cubicBezTo>
                  <a:cubicBezTo>
                    <a:pt x="9213" y="141558"/>
                    <a:pt x="1863" y="179181"/>
                    <a:pt x="22822" y="192856"/>
                  </a:cubicBezTo>
                  <a:cubicBezTo>
                    <a:pt x="50980" y="211220"/>
                    <a:pt x="80751" y="208821"/>
                    <a:pt x="110260" y="194819"/>
                  </a:cubicBezTo>
                  <a:cubicBezTo>
                    <a:pt x="117654" y="191308"/>
                    <a:pt x="125069" y="187665"/>
                    <a:pt x="132463" y="183957"/>
                  </a:cubicBezTo>
                  <a:cubicBezTo>
                    <a:pt x="129889" y="187382"/>
                    <a:pt x="127229" y="190828"/>
                    <a:pt x="124567" y="194077"/>
                  </a:cubicBezTo>
                  <a:cubicBezTo>
                    <a:pt x="114207" y="201122"/>
                    <a:pt x="102954" y="206989"/>
                    <a:pt x="90500" y="211133"/>
                  </a:cubicBezTo>
                  <a:cubicBezTo>
                    <a:pt x="64632" y="219748"/>
                    <a:pt x="62801" y="255430"/>
                    <a:pt x="89802" y="264263"/>
                  </a:cubicBezTo>
                  <a:cubicBezTo>
                    <a:pt x="102321" y="268386"/>
                    <a:pt x="112746" y="268582"/>
                    <a:pt x="124001" y="261930"/>
                  </a:cubicBezTo>
                  <a:lnTo>
                    <a:pt x="124001" y="26193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4367338-6367-4121-9983-595408A86A73}"/>
                </a:ext>
              </a:extLst>
            </p:cNvPr>
            <p:cNvSpPr/>
            <p:nvPr/>
          </p:nvSpPr>
          <p:spPr>
            <a:xfrm>
              <a:off x="9486218" y="5423339"/>
              <a:ext cx="345669" cy="375461"/>
            </a:xfrm>
            <a:custGeom>
              <a:avLst/>
              <a:gdLst>
                <a:gd name="connsiteX0" fmla="*/ 221304 w 345669"/>
                <a:gd name="connsiteY0" fmla="*/ 250 h 375461"/>
                <a:gd name="connsiteX1" fmla="*/ 300782 w 345669"/>
                <a:gd name="connsiteY1" fmla="*/ 92071 h 375461"/>
                <a:gd name="connsiteX2" fmla="*/ 336027 w 345669"/>
                <a:gd name="connsiteY2" fmla="*/ 222236 h 375461"/>
                <a:gd name="connsiteX3" fmla="*/ 344686 w 345669"/>
                <a:gd name="connsiteY3" fmla="*/ 292814 h 375461"/>
                <a:gd name="connsiteX4" fmla="*/ 343094 w 345669"/>
                <a:gd name="connsiteY4" fmla="*/ 334167 h 375461"/>
                <a:gd name="connsiteX5" fmla="*/ 343050 w 345669"/>
                <a:gd name="connsiteY5" fmla="*/ 338812 h 375461"/>
                <a:gd name="connsiteX6" fmla="*/ 321872 w 345669"/>
                <a:gd name="connsiteY6" fmla="*/ 362804 h 375461"/>
                <a:gd name="connsiteX7" fmla="*/ 226168 w 345669"/>
                <a:gd name="connsiteY7" fmla="*/ 361495 h 375461"/>
                <a:gd name="connsiteX8" fmla="*/ 102177 w 345669"/>
                <a:gd name="connsiteY8" fmla="*/ 310895 h 375461"/>
                <a:gd name="connsiteX9" fmla="*/ 1412 w 345669"/>
                <a:gd name="connsiteY9" fmla="*/ 168342 h 375461"/>
                <a:gd name="connsiteX10" fmla="*/ 113561 w 345669"/>
                <a:gd name="connsiteY10" fmla="*/ 100861 h 375461"/>
                <a:gd name="connsiteX11" fmla="*/ 124052 w 345669"/>
                <a:gd name="connsiteY11" fmla="*/ 70392 h 375461"/>
                <a:gd name="connsiteX12" fmla="*/ 221304 w 345669"/>
                <a:gd name="connsiteY12" fmla="*/ 250 h 375461"/>
                <a:gd name="connsiteX13" fmla="*/ 221304 w 345669"/>
                <a:gd name="connsiteY13" fmla="*/ 250 h 37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5669" h="375461">
                  <a:moveTo>
                    <a:pt x="221304" y="250"/>
                  </a:moveTo>
                  <a:cubicBezTo>
                    <a:pt x="273432" y="4263"/>
                    <a:pt x="288546" y="53140"/>
                    <a:pt x="300782" y="92071"/>
                  </a:cubicBezTo>
                  <a:cubicBezTo>
                    <a:pt x="314304" y="135060"/>
                    <a:pt x="327870" y="178091"/>
                    <a:pt x="336027" y="222236"/>
                  </a:cubicBezTo>
                  <a:cubicBezTo>
                    <a:pt x="340345" y="245616"/>
                    <a:pt x="342984" y="269193"/>
                    <a:pt x="344686" y="292814"/>
                  </a:cubicBezTo>
                  <a:cubicBezTo>
                    <a:pt x="345710" y="306991"/>
                    <a:pt x="346801" y="321211"/>
                    <a:pt x="343094" y="334167"/>
                  </a:cubicBezTo>
                  <a:cubicBezTo>
                    <a:pt x="343225" y="335715"/>
                    <a:pt x="343225" y="337286"/>
                    <a:pt x="343050" y="338812"/>
                  </a:cubicBezTo>
                  <a:cubicBezTo>
                    <a:pt x="341567" y="351288"/>
                    <a:pt x="332974" y="358594"/>
                    <a:pt x="321872" y="362804"/>
                  </a:cubicBezTo>
                  <a:cubicBezTo>
                    <a:pt x="293235" y="383436"/>
                    <a:pt x="257640" y="375803"/>
                    <a:pt x="226168" y="361495"/>
                  </a:cubicBezTo>
                  <a:cubicBezTo>
                    <a:pt x="182002" y="352269"/>
                    <a:pt x="139602" y="334101"/>
                    <a:pt x="102177" y="310895"/>
                  </a:cubicBezTo>
                  <a:cubicBezTo>
                    <a:pt x="52536" y="280099"/>
                    <a:pt x="-10234" y="230066"/>
                    <a:pt x="1412" y="168342"/>
                  </a:cubicBezTo>
                  <a:cubicBezTo>
                    <a:pt x="11162" y="116674"/>
                    <a:pt x="62154" y="101624"/>
                    <a:pt x="113561" y="100861"/>
                  </a:cubicBezTo>
                  <a:cubicBezTo>
                    <a:pt x="115611" y="90741"/>
                    <a:pt x="119188" y="80468"/>
                    <a:pt x="124052" y="70392"/>
                  </a:cubicBezTo>
                  <a:cubicBezTo>
                    <a:pt x="141696" y="33881"/>
                    <a:pt x="173475" y="-3414"/>
                    <a:pt x="221304" y="250"/>
                  </a:cubicBezTo>
                  <a:lnTo>
                    <a:pt x="221304" y="25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600" name="Graphic 1943">
              <a:extLst>
                <a:ext uri="{FF2B5EF4-FFF2-40B4-BE49-F238E27FC236}">
                  <a16:creationId xmlns:a16="http://schemas.microsoft.com/office/drawing/2014/main" id="{8DA4DAB3-28E9-4E4F-8229-F8222F5221FE}"/>
                </a:ext>
              </a:extLst>
            </p:cNvPr>
            <p:cNvGrpSpPr/>
            <p:nvPr/>
          </p:nvGrpSpPr>
          <p:grpSpPr>
            <a:xfrm>
              <a:off x="9543894" y="5562822"/>
              <a:ext cx="597005" cy="650972"/>
              <a:chOff x="9543894" y="5562822"/>
              <a:chExt cx="597005" cy="650972"/>
            </a:xfrm>
          </p:grpSpPr>
          <p:sp>
            <p:nvSpPr>
              <p:cNvPr id="1725" name="Freeform: Shape 1724">
                <a:extLst>
                  <a:ext uri="{FF2B5EF4-FFF2-40B4-BE49-F238E27FC236}">
                    <a16:creationId xmlns:a16="http://schemas.microsoft.com/office/drawing/2014/main" id="{EF0F705A-DB3F-4E62-A071-1E33585B8A59}"/>
                  </a:ext>
                </a:extLst>
              </p:cNvPr>
              <p:cNvSpPr/>
              <p:nvPr/>
            </p:nvSpPr>
            <p:spPr>
              <a:xfrm>
                <a:off x="9543894" y="5562822"/>
                <a:ext cx="288036" cy="235999"/>
              </a:xfrm>
              <a:custGeom>
                <a:avLst/>
                <a:gdLst>
                  <a:gd name="connsiteX0" fmla="*/ 264981 w 288036"/>
                  <a:gd name="connsiteY0" fmla="*/ 25260 h 235999"/>
                  <a:gd name="connsiteX1" fmla="*/ 278373 w 288036"/>
                  <a:gd name="connsiteY1" fmla="*/ 82774 h 235999"/>
                  <a:gd name="connsiteX2" fmla="*/ 287053 w 288036"/>
                  <a:gd name="connsiteY2" fmla="*/ 153353 h 235999"/>
                  <a:gd name="connsiteX3" fmla="*/ 285461 w 288036"/>
                  <a:gd name="connsiteY3" fmla="*/ 194705 h 235999"/>
                  <a:gd name="connsiteX4" fmla="*/ 285417 w 288036"/>
                  <a:gd name="connsiteY4" fmla="*/ 199351 h 235999"/>
                  <a:gd name="connsiteX5" fmla="*/ 264240 w 288036"/>
                  <a:gd name="connsiteY5" fmla="*/ 223342 h 235999"/>
                  <a:gd name="connsiteX6" fmla="*/ 168535 w 288036"/>
                  <a:gd name="connsiteY6" fmla="*/ 222033 h 235999"/>
                  <a:gd name="connsiteX7" fmla="*/ 44544 w 288036"/>
                  <a:gd name="connsiteY7" fmla="*/ 171433 h 235999"/>
                  <a:gd name="connsiteX8" fmla="*/ 24172 w 288036"/>
                  <a:gd name="connsiteY8" fmla="*/ 120528 h 235999"/>
                  <a:gd name="connsiteX9" fmla="*/ 75776 w 288036"/>
                  <a:gd name="connsiteY9" fmla="*/ 141662 h 235999"/>
                  <a:gd name="connsiteX10" fmla="*/ 44565 w 288036"/>
                  <a:gd name="connsiteY10" fmla="*/ 81509 h 235999"/>
                  <a:gd name="connsiteX11" fmla="*/ 75994 w 288036"/>
                  <a:gd name="connsiteY11" fmla="*/ 67180 h 235999"/>
                  <a:gd name="connsiteX12" fmla="*/ 113900 w 288036"/>
                  <a:gd name="connsiteY12" fmla="*/ 102883 h 235999"/>
                  <a:gd name="connsiteX13" fmla="*/ 119680 w 288036"/>
                  <a:gd name="connsiteY13" fmla="*/ 39786 h 235999"/>
                  <a:gd name="connsiteX14" fmla="*/ 165831 w 288036"/>
                  <a:gd name="connsiteY14" fmla="*/ 54137 h 235999"/>
                  <a:gd name="connsiteX15" fmla="*/ 161076 w 288036"/>
                  <a:gd name="connsiteY15" fmla="*/ 21225 h 235999"/>
                  <a:gd name="connsiteX16" fmla="*/ 205308 w 288036"/>
                  <a:gd name="connsiteY16" fmla="*/ 7616 h 235999"/>
                  <a:gd name="connsiteX17" fmla="*/ 225701 w 288036"/>
                  <a:gd name="connsiteY17" fmla="*/ 33374 h 235999"/>
                  <a:gd name="connsiteX18" fmla="*/ 264981 w 288036"/>
                  <a:gd name="connsiteY18" fmla="*/ 25260 h 235999"/>
                  <a:gd name="connsiteX19" fmla="*/ 264981 w 288036"/>
                  <a:gd name="connsiteY19" fmla="*/ 25260 h 235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8036" h="235999">
                    <a:moveTo>
                      <a:pt x="264981" y="25260"/>
                    </a:moveTo>
                    <a:cubicBezTo>
                      <a:pt x="270171" y="44279"/>
                      <a:pt x="274796" y="63407"/>
                      <a:pt x="278373" y="82774"/>
                    </a:cubicBezTo>
                    <a:cubicBezTo>
                      <a:pt x="282691" y="106155"/>
                      <a:pt x="285330" y="129732"/>
                      <a:pt x="287053" y="153353"/>
                    </a:cubicBezTo>
                    <a:cubicBezTo>
                      <a:pt x="288078" y="167529"/>
                      <a:pt x="289168" y="181750"/>
                      <a:pt x="285461" y="194705"/>
                    </a:cubicBezTo>
                    <a:cubicBezTo>
                      <a:pt x="285592" y="196254"/>
                      <a:pt x="285592" y="197824"/>
                      <a:pt x="285417" y="199351"/>
                    </a:cubicBezTo>
                    <a:cubicBezTo>
                      <a:pt x="283934" y="211826"/>
                      <a:pt x="275341" y="219133"/>
                      <a:pt x="264240" y="223342"/>
                    </a:cubicBezTo>
                    <a:cubicBezTo>
                      <a:pt x="235602" y="243975"/>
                      <a:pt x="200008" y="236341"/>
                      <a:pt x="168535" y="222033"/>
                    </a:cubicBezTo>
                    <a:cubicBezTo>
                      <a:pt x="124369" y="212808"/>
                      <a:pt x="81970" y="194661"/>
                      <a:pt x="44544" y="171433"/>
                    </a:cubicBezTo>
                    <a:cubicBezTo>
                      <a:pt x="32461" y="163931"/>
                      <a:pt x="-35436" y="109994"/>
                      <a:pt x="24172" y="120528"/>
                    </a:cubicBezTo>
                    <a:cubicBezTo>
                      <a:pt x="43431" y="123930"/>
                      <a:pt x="59397" y="132785"/>
                      <a:pt x="75776" y="141662"/>
                    </a:cubicBezTo>
                    <a:cubicBezTo>
                      <a:pt x="61664" y="124432"/>
                      <a:pt x="50519" y="105064"/>
                      <a:pt x="44565" y="81509"/>
                    </a:cubicBezTo>
                    <a:cubicBezTo>
                      <a:pt x="40116" y="63930"/>
                      <a:pt x="63693" y="56122"/>
                      <a:pt x="75994" y="67180"/>
                    </a:cubicBezTo>
                    <a:cubicBezTo>
                      <a:pt x="88949" y="78805"/>
                      <a:pt x="101512" y="90757"/>
                      <a:pt x="113900" y="102883"/>
                    </a:cubicBezTo>
                    <a:cubicBezTo>
                      <a:pt x="101621" y="79546"/>
                      <a:pt x="93507" y="51760"/>
                      <a:pt x="119680" y="39786"/>
                    </a:cubicBezTo>
                    <a:cubicBezTo>
                      <a:pt x="136583" y="32043"/>
                      <a:pt x="152374" y="40615"/>
                      <a:pt x="165831" y="54137"/>
                    </a:cubicBezTo>
                    <a:cubicBezTo>
                      <a:pt x="163388" y="43494"/>
                      <a:pt x="161731" y="32589"/>
                      <a:pt x="161076" y="21225"/>
                    </a:cubicBezTo>
                    <a:cubicBezTo>
                      <a:pt x="159898" y="440"/>
                      <a:pt x="192156" y="-6997"/>
                      <a:pt x="205308" y="7616"/>
                    </a:cubicBezTo>
                    <a:cubicBezTo>
                      <a:pt x="212876" y="16013"/>
                      <a:pt x="219616" y="24628"/>
                      <a:pt x="225701" y="33374"/>
                    </a:cubicBezTo>
                    <a:cubicBezTo>
                      <a:pt x="224806" y="15729"/>
                      <a:pt x="254403" y="-13453"/>
                      <a:pt x="264981" y="25260"/>
                    </a:cubicBezTo>
                    <a:lnTo>
                      <a:pt x="264981" y="2526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26" name="Freeform: Shape 1725">
                <a:extLst>
                  <a:ext uri="{FF2B5EF4-FFF2-40B4-BE49-F238E27FC236}">
                    <a16:creationId xmlns:a16="http://schemas.microsoft.com/office/drawing/2014/main" id="{B3A65132-B1CE-4A18-BFD9-7CA3D62EDD24}"/>
                  </a:ext>
                </a:extLst>
              </p:cNvPr>
              <p:cNvSpPr/>
              <p:nvPr/>
            </p:nvSpPr>
            <p:spPr>
              <a:xfrm>
                <a:off x="9791657" y="5860837"/>
                <a:ext cx="349243" cy="352957"/>
              </a:xfrm>
              <a:custGeom>
                <a:avLst/>
                <a:gdLst>
                  <a:gd name="connsiteX0" fmla="*/ 347666 w 349243"/>
                  <a:gd name="connsiteY0" fmla="*/ 203584 h 352957"/>
                  <a:gd name="connsiteX1" fmla="*/ 281167 w 349243"/>
                  <a:gd name="connsiteY1" fmla="*/ 107117 h 352957"/>
                  <a:gd name="connsiteX2" fmla="*/ 165812 w 349243"/>
                  <a:gd name="connsiteY2" fmla="*/ 39330 h 352957"/>
                  <a:gd name="connsiteX3" fmla="*/ 100403 w 349243"/>
                  <a:gd name="connsiteY3" fmla="*/ 11871 h 352957"/>
                  <a:gd name="connsiteX4" fmla="*/ 60272 w 349243"/>
                  <a:gd name="connsiteY4" fmla="*/ 1729 h 352957"/>
                  <a:gd name="connsiteX5" fmla="*/ 55800 w 349243"/>
                  <a:gd name="connsiteY5" fmla="*/ 464 h 352957"/>
                  <a:gd name="connsiteX6" fmla="*/ 27011 w 349243"/>
                  <a:gd name="connsiteY6" fmla="*/ 12612 h 352957"/>
                  <a:gd name="connsiteX7" fmla="*/ 2190 w 349243"/>
                  <a:gd name="connsiteY7" fmla="*/ 98218 h 352957"/>
                  <a:gd name="connsiteX8" fmla="*/ 16978 w 349243"/>
                  <a:gd name="connsiteY8" fmla="*/ 222799 h 352957"/>
                  <a:gd name="connsiteX9" fmla="*/ 126378 w 349243"/>
                  <a:gd name="connsiteY9" fmla="*/ 352418 h 352957"/>
                  <a:gd name="connsiteX10" fmla="*/ 221734 w 349243"/>
                  <a:gd name="connsiteY10" fmla="*/ 271392 h 352957"/>
                  <a:gd name="connsiteX11" fmla="*/ 253839 w 349243"/>
                  <a:gd name="connsiteY11" fmla="*/ 270563 h 352957"/>
                  <a:gd name="connsiteX12" fmla="*/ 347666 w 349243"/>
                  <a:gd name="connsiteY12" fmla="*/ 203584 h 352957"/>
                  <a:gd name="connsiteX13" fmla="*/ 347666 w 349243"/>
                  <a:gd name="connsiteY13" fmla="*/ 203584 h 352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9243" h="352957">
                    <a:moveTo>
                      <a:pt x="347666" y="203584"/>
                    </a:moveTo>
                    <a:cubicBezTo>
                      <a:pt x="358026" y="156037"/>
                      <a:pt x="315213" y="128905"/>
                      <a:pt x="281167" y="107117"/>
                    </a:cubicBezTo>
                    <a:cubicBezTo>
                      <a:pt x="243588" y="83060"/>
                      <a:pt x="205986" y="58938"/>
                      <a:pt x="165812" y="39330"/>
                    </a:cubicBezTo>
                    <a:cubicBezTo>
                      <a:pt x="144547" y="28948"/>
                      <a:pt x="122628" y="20006"/>
                      <a:pt x="100403" y="11871"/>
                    </a:cubicBezTo>
                    <a:cubicBezTo>
                      <a:pt x="87076" y="6985"/>
                      <a:pt x="73707" y="2056"/>
                      <a:pt x="60272" y="1729"/>
                    </a:cubicBezTo>
                    <a:cubicBezTo>
                      <a:pt x="58810" y="1183"/>
                      <a:pt x="57328" y="747"/>
                      <a:pt x="55800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200"/>
                      <a:pt x="2190" y="98218"/>
                    </a:cubicBezTo>
                    <a:cubicBezTo>
                      <a:pt x="-994" y="140138"/>
                      <a:pt x="4895" y="182973"/>
                      <a:pt x="16978" y="222799"/>
                    </a:cubicBezTo>
                    <a:cubicBezTo>
                      <a:pt x="33009" y="275624"/>
                      <a:pt x="63936" y="345526"/>
                      <a:pt x="126378" y="352418"/>
                    </a:cubicBezTo>
                    <a:cubicBezTo>
                      <a:pt x="178658" y="358176"/>
                      <a:pt x="206968" y="316976"/>
                      <a:pt x="221734" y="271392"/>
                    </a:cubicBezTo>
                    <a:cubicBezTo>
                      <a:pt x="232006" y="272418"/>
                      <a:pt x="242847" y="272090"/>
                      <a:pt x="253839" y="270563"/>
                    </a:cubicBezTo>
                    <a:cubicBezTo>
                      <a:pt x="293686" y="265111"/>
                      <a:pt x="338136" y="247226"/>
                      <a:pt x="347666" y="203584"/>
                    </a:cubicBezTo>
                    <a:lnTo>
                      <a:pt x="347666" y="203584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27" name="Freeform: Shape 1726">
                <a:extLst>
                  <a:ext uri="{FF2B5EF4-FFF2-40B4-BE49-F238E27FC236}">
                    <a16:creationId xmlns:a16="http://schemas.microsoft.com/office/drawing/2014/main" id="{04C53151-5722-410D-B4DA-BADCF233A255}"/>
                  </a:ext>
                </a:extLst>
              </p:cNvPr>
              <p:cNvSpPr/>
              <p:nvPr/>
            </p:nvSpPr>
            <p:spPr>
              <a:xfrm>
                <a:off x="9791635" y="5860837"/>
                <a:ext cx="231651" cy="275617"/>
              </a:xfrm>
              <a:custGeom>
                <a:avLst/>
                <a:gdLst>
                  <a:gd name="connsiteX0" fmla="*/ 217371 w 231651"/>
                  <a:gd name="connsiteY0" fmla="*/ 67334 h 275617"/>
                  <a:gd name="connsiteX1" fmla="*/ 165812 w 231651"/>
                  <a:gd name="connsiteY1" fmla="*/ 39330 h 275617"/>
                  <a:gd name="connsiteX2" fmla="*/ 100403 w 231651"/>
                  <a:gd name="connsiteY2" fmla="*/ 11871 h 275617"/>
                  <a:gd name="connsiteX3" fmla="*/ 60272 w 231651"/>
                  <a:gd name="connsiteY3" fmla="*/ 1729 h 275617"/>
                  <a:gd name="connsiteX4" fmla="*/ 55801 w 231651"/>
                  <a:gd name="connsiteY4" fmla="*/ 464 h 275617"/>
                  <a:gd name="connsiteX5" fmla="*/ 27011 w 231651"/>
                  <a:gd name="connsiteY5" fmla="*/ 12612 h 275617"/>
                  <a:gd name="connsiteX6" fmla="*/ 2191 w 231651"/>
                  <a:gd name="connsiteY6" fmla="*/ 98218 h 275617"/>
                  <a:gd name="connsiteX7" fmla="*/ 16978 w 231651"/>
                  <a:gd name="connsiteY7" fmla="*/ 222799 h 275617"/>
                  <a:gd name="connsiteX8" fmla="*/ 60294 w 231651"/>
                  <a:gd name="connsiteY8" fmla="*/ 255165 h 275617"/>
                  <a:gd name="connsiteX9" fmla="*/ 54056 w 231651"/>
                  <a:gd name="connsiteY9" fmla="*/ 203278 h 275617"/>
                  <a:gd name="connsiteX10" fmla="*/ 103304 w 231651"/>
                  <a:gd name="connsiteY10" fmla="*/ 247881 h 275617"/>
                  <a:gd name="connsiteX11" fmla="*/ 125638 w 231651"/>
                  <a:gd name="connsiteY11" fmla="*/ 223889 h 275617"/>
                  <a:gd name="connsiteX12" fmla="*/ 101690 w 231651"/>
                  <a:gd name="connsiteY12" fmla="*/ 180138 h 275617"/>
                  <a:gd name="connsiteX13" fmla="*/ 163850 w 231651"/>
                  <a:gd name="connsiteY13" fmla="*/ 192635 h 275617"/>
                  <a:gd name="connsiteX14" fmla="*/ 162672 w 231651"/>
                  <a:gd name="connsiteY14" fmla="*/ 147531 h 275617"/>
                  <a:gd name="connsiteX15" fmla="*/ 192966 w 231651"/>
                  <a:gd name="connsiteY15" fmla="*/ 160966 h 275617"/>
                  <a:gd name="connsiteX16" fmla="*/ 218091 w 231651"/>
                  <a:gd name="connsiteY16" fmla="*/ 125372 h 275617"/>
                  <a:gd name="connsiteX17" fmla="*/ 198899 w 231651"/>
                  <a:gd name="connsiteY17" fmla="*/ 100006 h 275617"/>
                  <a:gd name="connsiteX18" fmla="*/ 217371 w 231651"/>
                  <a:gd name="connsiteY18" fmla="*/ 67334 h 275617"/>
                  <a:gd name="connsiteX19" fmla="*/ 217371 w 231651"/>
                  <a:gd name="connsiteY19" fmla="*/ 67334 h 27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1651" h="275617">
                    <a:moveTo>
                      <a:pt x="217371" y="67334"/>
                    </a:moveTo>
                    <a:cubicBezTo>
                      <a:pt x="200534" y="57389"/>
                      <a:pt x="183413" y="47923"/>
                      <a:pt x="165812" y="39330"/>
                    </a:cubicBezTo>
                    <a:cubicBezTo>
                      <a:pt x="144547" y="28948"/>
                      <a:pt x="122606" y="20006"/>
                      <a:pt x="100403" y="11871"/>
                    </a:cubicBezTo>
                    <a:cubicBezTo>
                      <a:pt x="87077" y="6985"/>
                      <a:pt x="73707" y="2056"/>
                      <a:pt x="60272" y="1729"/>
                    </a:cubicBezTo>
                    <a:cubicBezTo>
                      <a:pt x="58811" y="1183"/>
                      <a:pt x="57327" y="747"/>
                      <a:pt x="55801" y="464"/>
                    </a:cubicBezTo>
                    <a:cubicBezTo>
                      <a:pt x="43412" y="-1695"/>
                      <a:pt x="34056" y="3910"/>
                      <a:pt x="27011" y="12612"/>
                    </a:cubicBezTo>
                    <a:cubicBezTo>
                      <a:pt x="-601" y="32351"/>
                      <a:pt x="-2978" y="66178"/>
                      <a:pt x="2191" y="98218"/>
                    </a:cubicBezTo>
                    <a:cubicBezTo>
                      <a:pt x="-993" y="140138"/>
                      <a:pt x="4895" y="182995"/>
                      <a:pt x="16978" y="222799"/>
                    </a:cubicBezTo>
                    <a:cubicBezTo>
                      <a:pt x="20882" y="235667"/>
                      <a:pt x="54165" y="311218"/>
                      <a:pt x="60294" y="255165"/>
                    </a:cubicBezTo>
                    <a:cubicBezTo>
                      <a:pt x="62278" y="237063"/>
                      <a:pt x="58113" y="220378"/>
                      <a:pt x="54056" y="203278"/>
                    </a:cubicBezTo>
                    <a:cubicBezTo>
                      <a:pt x="66750" y="220661"/>
                      <a:pt x="82300" y="236016"/>
                      <a:pt x="103304" y="247881"/>
                    </a:cubicBezTo>
                    <a:cubicBezTo>
                      <a:pt x="118964" y="256736"/>
                      <a:pt x="132879" y="237957"/>
                      <a:pt x="125638" y="223889"/>
                    </a:cubicBezTo>
                    <a:cubicBezTo>
                      <a:pt x="118004" y="209102"/>
                      <a:pt x="109955" y="194576"/>
                      <a:pt x="101690" y="180138"/>
                    </a:cubicBezTo>
                    <a:cubicBezTo>
                      <a:pt x="120752" y="197608"/>
                      <a:pt x="145224" y="212592"/>
                      <a:pt x="163850" y="192635"/>
                    </a:cubicBezTo>
                    <a:cubicBezTo>
                      <a:pt x="175889" y="179745"/>
                      <a:pt x="171963" y="163278"/>
                      <a:pt x="162672" y="147531"/>
                    </a:cubicBezTo>
                    <a:cubicBezTo>
                      <a:pt x="172225" y="152678"/>
                      <a:pt x="182235" y="157215"/>
                      <a:pt x="192966" y="160966"/>
                    </a:cubicBezTo>
                    <a:cubicBezTo>
                      <a:pt x="212595" y="167837"/>
                      <a:pt x="228517" y="141163"/>
                      <a:pt x="218091" y="125372"/>
                    </a:cubicBezTo>
                    <a:cubicBezTo>
                      <a:pt x="212093" y="116277"/>
                      <a:pt x="205681" y="107858"/>
                      <a:pt x="198899" y="100006"/>
                    </a:cubicBezTo>
                    <a:cubicBezTo>
                      <a:pt x="215562" y="105764"/>
                      <a:pt x="251658" y="87575"/>
                      <a:pt x="217371" y="67334"/>
                    </a:cubicBezTo>
                    <a:lnTo>
                      <a:pt x="217371" y="67334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43AA4FDB-A2E7-4E29-84AE-0D2E13A9735B}"/>
                </a:ext>
              </a:extLst>
            </p:cNvPr>
            <p:cNvSpPr/>
            <p:nvPr/>
          </p:nvSpPr>
          <p:spPr>
            <a:xfrm>
              <a:off x="9505453" y="5889502"/>
              <a:ext cx="325007" cy="353221"/>
            </a:xfrm>
            <a:custGeom>
              <a:avLst/>
              <a:gdLst>
                <a:gd name="connsiteX0" fmla="*/ 280346 w 325007"/>
                <a:gd name="connsiteY0" fmla="*/ 698 h 353221"/>
                <a:gd name="connsiteX1" fmla="*/ 315309 w 325007"/>
                <a:gd name="connsiteY1" fmla="*/ 42617 h 353221"/>
                <a:gd name="connsiteX2" fmla="*/ 321154 w 325007"/>
                <a:gd name="connsiteY2" fmla="*/ 121396 h 353221"/>
                <a:gd name="connsiteX3" fmla="*/ 315723 w 325007"/>
                <a:gd name="connsiteY3" fmla="*/ 270208 h 353221"/>
                <a:gd name="connsiteX4" fmla="*/ 213061 w 325007"/>
                <a:gd name="connsiteY4" fmla="*/ 352543 h 353221"/>
                <a:gd name="connsiteX5" fmla="*/ 154610 w 325007"/>
                <a:gd name="connsiteY5" fmla="*/ 305171 h 353221"/>
                <a:gd name="connsiteX6" fmla="*/ 145253 w 325007"/>
                <a:gd name="connsiteY6" fmla="*/ 268027 h 353221"/>
                <a:gd name="connsiteX7" fmla="*/ 144533 w 325007"/>
                <a:gd name="connsiteY7" fmla="*/ 264734 h 353221"/>
                <a:gd name="connsiteX8" fmla="*/ 123224 w 325007"/>
                <a:gd name="connsiteY8" fmla="*/ 272739 h 353221"/>
                <a:gd name="connsiteX9" fmla="*/ 57816 w 325007"/>
                <a:gd name="connsiteY9" fmla="*/ 277602 h 353221"/>
                <a:gd name="connsiteX10" fmla="*/ 7652 w 325007"/>
                <a:gd name="connsiteY10" fmla="*/ 180546 h 353221"/>
                <a:gd name="connsiteX11" fmla="*/ 94893 w 325007"/>
                <a:gd name="connsiteY11" fmla="*/ 81527 h 353221"/>
                <a:gd name="connsiteX12" fmla="*/ 203138 w 325007"/>
                <a:gd name="connsiteY12" fmla="*/ 9880 h 353221"/>
                <a:gd name="connsiteX13" fmla="*/ 262833 w 325007"/>
                <a:gd name="connsiteY13" fmla="*/ 3664 h 353221"/>
                <a:gd name="connsiteX14" fmla="*/ 280346 w 325007"/>
                <a:gd name="connsiteY14" fmla="*/ 698 h 353221"/>
                <a:gd name="connsiteX15" fmla="*/ 280346 w 325007"/>
                <a:gd name="connsiteY15" fmla="*/ 698 h 35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007" h="353221">
                  <a:moveTo>
                    <a:pt x="280346" y="698"/>
                  </a:moveTo>
                  <a:cubicBezTo>
                    <a:pt x="301066" y="5889"/>
                    <a:pt x="312038" y="22159"/>
                    <a:pt x="315309" y="42617"/>
                  </a:cubicBezTo>
                  <a:cubicBezTo>
                    <a:pt x="319409" y="68332"/>
                    <a:pt x="319867" y="95420"/>
                    <a:pt x="321154" y="121396"/>
                  </a:cubicBezTo>
                  <a:cubicBezTo>
                    <a:pt x="323532" y="169881"/>
                    <a:pt x="330816" y="223033"/>
                    <a:pt x="315723" y="270208"/>
                  </a:cubicBezTo>
                  <a:cubicBezTo>
                    <a:pt x="301678" y="314113"/>
                    <a:pt x="263793" y="359326"/>
                    <a:pt x="213061" y="352543"/>
                  </a:cubicBezTo>
                  <a:cubicBezTo>
                    <a:pt x="185625" y="348879"/>
                    <a:pt x="164163" y="331038"/>
                    <a:pt x="154610" y="305171"/>
                  </a:cubicBezTo>
                  <a:cubicBezTo>
                    <a:pt x="150204" y="293197"/>
                    <a:pt x="147958" y="280459"/>
                    <a:pt x="145253" y="268027"/>
                  </a:cubicBezTo>
                  <a:lnTo>
                    <a:pt x="144533" y="264734"/>
                  </a:lnTo>
                  <a:cubicBezTo>
                    <a:pt x="137555" y="267853"/>
                    <a:pt x="130531" y="270885"/>
                    <a:pt x="123224" y="272739"/>
                  </a:cubicBezTo>
                  <a:cubicBezTo>
                    <a:pt x="102330" y="278104"/>
                    <a:pt x="79233" y="281441"/>
                    <a:pt x="57816" y="277602"/>
                  </a:cubicBezTo>
                  <a:cubicBezTo>
                    <a:pt x="11011" y="269183"/>
                    <a:pt x="-13461" y="223578"/>
                    <a:pt x="7652" y="180546"/>
                  </a:cubicBezTo>
                  <a:cubicBezTo>
                    <a:pt x="26583" y="141920"/>
                    <a:pt x="62548" y="108943"/>
                    <a:pt x="94893" y="81527"/>
                  </a:cubicBezTo>
                  <a:cubicBezTo>
                    <a:pt x="127478" y="53893"/>
                    <a:pt x="163203" y="25932"/>
                    <a:pt x="203138" y="9880"/>
                  </a:cubicBezTo>
                  <a:cubicBezTo>
                    <a:pt x="221742" y="2399"/>
                    <a:pt x="243487" y="-3774"/>
                    <a:pt x="262833" y="3664"/>
                  </a:cubicBezTo>
                  <a:cubicBezTo>
                    <a:pt x="267675" y="458"/>
                    <a:pt x="273782" y="-960"/>
                    <a:pt x="280346" y="698"/>
                  </a:cubicBezTo>
                  <a:lnTo>
                    <a:pt x="280346" y="69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602" name="Graphic 1943">
              <a:extLst>
                <a:ext uri="{FF2B5EF4-FFF2-40B4-BE49-F238E27FC236}">
                  <a16:creationId xmlns:a16="http://schemas.microsoft.com/office/drawing/2014/main" id="{30358AA9-4050-4A76-A46F-9B6316637DEE}"/>
                </a:ext>
              </a:extLst>
            </p:cNvPr>
            <p:cNvGrpSpPr/>
            <p:nvPr/>
          </p:nvGrpSpPr>
          <p:grpSpPr>
            <a:xfrm>
              <a:off x="9611929" y="5419928"/>
              <a:ext cx="584844" cy="695999"/>
              <a:chOff x="9611929" y="5419928"/>
              <a:chExt cx="584844" cy="695999"/>
            </a:xfrm>
          </p:grpSpPr>
          <p:sp>
            <p:nvSpPr>
              <p:cNvPr id="1720" name="Freeform: Shape 1719">
                <a:extLst>
                  <a:ext uri="{FF2B5EF4-FFF2-40B4-BE49-F238E27FC236}">
                    <a16:creationId xmlns:a16="http://schemas.microsoft.com/office/drawing/2014/main" id="{A6F59A5D-A822-4EFA-B446-EAE1128F71D2}"/>
                  </a:ext>
                </a:extLst>
              </p:cNvPr>
              <p:cNvSpPr/>
              <p:nvPr/>
            </p:nvSpPr>
            <p:spPr>
              <a:xfrm>
                <a:off x="9611929" y="5889502"/>
                <a:ext cx="214677" cy="226425"/>
              </a:xfrm>
              <a:custGeom>
                <a:avLst/>
                <a:gdLst>
                  <a:gd name="connsiteX0" fmla="*/ 173870 w 214677"/>
                  <a:gd name="connsiteY0" fmla="*/ 698 h 226425"/>
                  <a:gd name="connsiteX1" fmla="*/ 208833 w 214677"/>
                  <a:gd name="connsiteY1" fmla="*/ 42595 h 226425"/>
                  <a:gd name="connsiteX2" fmla="*/ 214677 w 214677"/>
                  <a:gd name="connsiteY2" fmla="*/ 121374 h 226425"/>
                  <a:gd name="connsiteX3" fmla="*/ 193543 w 214677"/>
                  <a:gd name="connsiteY3" fmla="*/ 111298 h 226425"/>
                  <a:gd name="connsiteX4" fmla="*/ 150707 w 214677"/>
                  <a:gd name="connsiteY4" fmla="*/ 150251 h 226425"/>
                  <a:gd name="connsiteX5" fmla="*/ 116749 w 214677"/>
                  <a:gd name="connsiteY5" fmla="*/ 218758 h 226425"/>
                  <a:gd name="connsiteX6" fmla="*/ 92627 w 214677"/>
                  <a:gd name="connsiteY6" fmla="*/ 164864 h 226425"/>
                  <a:gd name="connsiteX7" fmla="*/ 53347 w 214677"/>
                  <a:gd name="connsiteY7" fmla="*/ 133588 h 226425"/>
                  <a:gd name="connsiteX8" fmla="*/ 45974 w 214677"/>
                  <a:gd name="connsiteY8" fmla="*/ 141615 h 226425"/>
                  <a:gd name="connsiteX9" fmla="*/ 43707 w 214677"/>
                  <a:gd name="connsiteY9" fmla="*/ 73108 h 226425"/>
                  <a:gd name="connsiteX10" fmla="*/ 19628 w 214677"/>
                  <a:gd name="connsiteY10" fmla="*/ 84668 h 226425"/>
                  <a:gd name="connsiteX11" fmla="*/ 96662 w 214677"/>
                  <a:gd name="connsiteY11" fmla="*/ 9858 h 226425"/>
                  <a:gd name="connsiteX12" fmla="*/ 156357 w 214677"/>
                  <a:gd name="connsiteY12" fmla="*/ 3664 h 226425"/>
                  <a:gd name="connsiteX13" fmla="*/ 173870 w 214677"/>
                  <a:gd name="connsiteY13" fmla="*/ 698 h 226425"/>
                  <a:gd name="connsiteX14" fmla="*/ 173870 w 214677"/>
                  <a:gd name="connsiteY14" fmla="*/ 698 h 22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4677" h="226425">
                    <a:moveTo>
                      <a:pt x="173870" y="698"/>
                    </a:moveTo>
                    <a:cubicBezTo>
                      <a:pt x="194590" y="5889"/>
                      <a:pt x="205561" y="22159"/>
                      <a:pt x="208833" y="42595"/>
                    </a:cubicBezTo>
                    <a:cubicBezTo>
                      <a:pt x="212933" y="68310"/>
                      <a:pt x="213391" y="95398"/>
                      <a:pt x="214677" y="121374"/>
                    </a:cubicBezTo>
                    <a:cubicBezTo>
                      <a:pt x="214765" y="240416"/>
                      <a:pt x="193216" y="149008"/>
                      <a:pt x="193543" y="111298"/>
                    </a:cubicBezTo>
                    <a:cubicBezTo>
                      <a:pt x="193739" y="233938"/>
                      <a:pt x="136509" y="267461"/>
                      <a:pt x="150707" y="150251"/>
                    </a:cubicBezTo>
                    <a:cubicBezTo>
                      <a:pt x="141962" y="170448"/>
                      <a:pt x="132845" y="205693"/>
                      <a:pt x="116749" y="218758"/>
                    </a:cubicBezTo>
                    <a:cubicBezTo>
                      <a:pt x="96400" y="235290"/>
                      <a:pt x="73805" y="228420"/>
                      <a:pt x="92627" y="164864"/>
                    </a:cubicBezTo>
                    <a:cubicBezTo>
                      <a:pt x="68396" y="213131"/>
                      <a:pt x="31339" y="184625"/>
                      <a:pt x="53347" y="133588"/>
                    </a:cubicBezTo>
                    <a:cubicBezTo>
                      <a:pt x="50904" y="136271"/>
                      <a:pt x="48373" y="138866"/>
                      <a:pt x="45974" y="141615"/>
                    </a:cubicBezTo>
                    <a:cubicBezTo>
                      <a:pt x="20347" y="170709"/>
                      <a:pt x="-5476" y="132978"/>
                      <a:pt x="43707" y="73108"/>
                    </a:cubicBezTo>
                    <a:cubicBezTo>
                      <a:pt x="35680" y="76925"/>
                      <a:pt x="27653" y="80807"/>
                      <a:pt x="19628" y="84668"/>
                    </a:cubicBezTo>
                    <a:cubicBezTo>
                      <a:pt x="-37974" y="112454"/>
                      <a:pt x="44469" y="30840"/>
                      <a:pt x="96662" y="9858"/>
                    </a:cubicBezTo>
                    <a:cubicBezTo>
                      <a:pt x="115266" y="2377"/>
                      <a:pt x="137011" y="-3795"/>
                      <a:pt x="156357" y="3664"/>
                    </a:cubicBezTo>
                    <a:cubicBezTo>
                      <a:pt x="161198" y="458"/>
                      <a:pt x="167306" y="-960"/>
                      <a:pt x="173870" y="698"/>
                    </a:cubicBezTo>
                    <a:lnTo>
                      <a:pt x="173870" y="698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21" name="Freeform: Shape 1720">
                <a:extLst>
                  <a:ext uri="{FF2B5EF4-FFF2-40B4-BE49-F238E27FC236}">
                    <a16:creationId xmlns:a16="http://schemas.microsoft.com/office/drawing/2014/main" id="{D76ACFDF-FE14-40E5-B940-485616623159}"/>
                  </a:ext>
                </a:extLst>
              </p:cNvPr>
              <p:cNvSpPr/>
              <p:nvPr/>
            </p:nvSpPr>
            <p:spPr>
              <a:xfrm>
                <a:off x="9767768" y="5419928"/>
                <a:ext cx="325379" cy="367291"/>
              </a:xfrm>
              <a:custGeom>
                <a:avLst/>
                <a:gdLst>
                  <a:gd name="connsiteX0" fmla="*/ 26321 w 325379"/>
                  <a:gd name="connsiteY0" fmla="*/ 351340 h 367291"/>
                  <a:gd name="connsiteX1" fmla="*/ 79319 w 325379"/>
                  <a:gd name="connsiteY1" fmla="*/ 364338 h 367291"/>
                  <a:gd name="connsiteX2" fmla="*/ 152646 w 325379"/>
                  <a:gd name="connsiteY2" fmla="*/ 334982 h 367291"/>
                  <a:gd name="connsiteX3" fmla="*/ 283944 w 325379"/>
                  <a:gd name="connsiteY3" fmla="*/ 264730 h 367291"/>
                  <a:gd name="connsiteX4" fmla="*/ 312799 w 325379"/>
                  <a:gd name="connsiteY4" fmla="*/ 136333 h 367291"/>
                  <a:gd name="connsiteX5" fmla="*/ 244554 w 325379"/>
                  <a:gd name="connsiteY5" fmla="*/ 104642 h 367291"/>
                  <a:gd name="connsiteX6" fmla="*/ 207085 w 325379"/>
                  <a:gd name="connsiteY6" fmla="*/ 112559 h 367291"/>
                  <a:gd name="connsiteX7" fmla="*/ 203813 w 325379"/>
                  <a:gd name="connsiteY7" fmla="*/ 113366 h 367291"/>
                  <a:gd name="connsiteX8" fmla="*/ 201653 w 325379"/>
                  <a:gd name="connsiteY8" fmla="*/ 90706 h 367291"/>
                  <a:gd name="connsiteX9" fmla="*/ 177270 w 325379"/>
                  <a:gd name="connsiteY9" fmla="*/ 29811 h 367291"/>
                  <a:gd name="connsiteX10" fmla="*/ 68044 w 325379"/>
                  <a:gd name="connsiteY10" fmla="*/ 27390 h 367291"/>
                  <a:gd name="connsiteX11" fmla="*/ 17422 w 325379"/>
                  <a:gd name="connsiteY11" fmla="*/ 149266 h 367291"/>
                  <a:gd name="connsiteX12" fmla="*/ 606 w 325379"/>
                  <a:gd name="connsiteY12" fmla="*/ 277969 h 367291"/>
                  <a:gd name="connsiteX13" fmla="*/ 21260 w 325379"/>
                  <a:gd name="connsiteY13" fmla="*/ 334327 h 367291"/>
                  <a:gd name="connsiteX14" fmla="*/ 26321 w 325379"/>
                  <a:gd name="connsiteY14" fmla="*/ 351340 h 367291"/>
                  <a:gd name="connsiteX15" fmla="*/ 26321 w 325379"/>
                  <a:gd name="connsiteY15" fmla="*/ 351340 h 367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5379" h="367291">
                    <a:moveTo>
                      <a:pt x="26321" y="351340"/>
                    </a:moveTo>
                    <a:cubicBezTo>
                      <a:pt x="40082" y="367676"/>
                      <a:pt x="59538" y="370380"/>
                      <a:pt x="79319" y="364338"/>
                    </a:cubicBezTo>
                    <a:cubicBezTo>
                      <a:pt x="104205" y="356727"/>
                      <a:pt x="128763" y="345254"/>
                      <a:pt x="152646" y="334982"/>
                    </a:cubicBezTo>
                    <a:cubicBezTo>
                      <a:pt x="197248" y="315810"/>
                      <a:pt x="248197" y="299016"/>
                      <a:pt x="283944" y="264730"/>
                    </a:cubicBezTo>
                    <a:cubicBezTo>
                      <a:pt x="317205" y="232822"/>
                      <a:pt x="341175" y="178928"/>
                      <a:pt x="312799" y="136333"/>
                    </a:cubicBezTo>
                    <a:cubicBezTo>
                      <a:pt x="297444" y="113301"/>
                      <a:pt x="271992" y="101851"/>
                      <a:pt x="244554" y="104642"/>
                    </a:cubicBezTo>
                    <a:cubicBezTo>
                      <a:pt x="231861" y="105929"/>
                      <a:pt x="219429" y="109528"/>
                      <a:pt x="207085" y="112559"/>
                    </a:cubicBezTo>
                    <a:lnTo>
                      <a:pt x="203813" y="113366"/>
                    </a:lnTo>
                    <a:cubicBezTo>
                      <a:pt x="203551" y="105733"/>
                      <a:pt x="203158" y="98077"/>
                      <a:pt x="201653" y="90706"/>
                    </a:cubicBezTo>
                    <a:cubicBezTo>
                      <a:pt x="197291" y="69571"/>
                      <a:pt x="190138" y="47368"/>
                      <a:pt x="177270" y="29811"/>
                    </a:cubicBezTo>
                    <a:cubicBezTo>
                      <a:pt x="149134" y="-8532"/>
                      <a:pt x="97422" y="-10473"/>
                      <a:pt x="68044" y="27390"/>
                    </a:cubicBezTo>
                    <a:cubicBezTo>
                      <a:pt x="41674" y="61371"/>
                      <a:pt x="27847" y="108176"/>
                      <a:pt x="17422" y="149266"/>
                    </a:cubicBezTo>
                    <a:cubicBezTo>
                      <a:pt x="6908" y="190684"/>
                      <a:pt x="-2513" y="235068"/>
                      <a:pt x="606" y="277969"/>
                    </a:cubicBezTo>
                    <a:cubicBezTo>
                      <a:pt x="2067" y="297969"/>
                      <a:pt x="6080" y="320216"/>
                      <a:pt x="21260" y="334327"/>
                    </a:cubicBezTo>
                    <a:cubicBezTo>
                      <a:pt x="20540" y="340063"/>
                      <a:pt x="21958" y="346170"/>
                      <a:pt x="26321" y="351340"/>
                    </a:cubicBezTo>
                    <a:lnTo>
                      <a:pt x="26321" y="351340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FB019C42-D9AC-4329-941E-BB745F7938B1}"/>
                  </a:ext>
                </a:extLst>
              </p:cNvPr>
              <p:cNvSpPr/>
              <p:nvPr/>
            </p:nvSpPr>
            <p:spPr>
              <a:xfrm>
                <a:off x="9768104" y="5568188"/>
                <a:ext cx="220762" cy="219032"/>
              </a:xfrm>
              <a:custGeom>
                <a:avLst/>
                <a:gdLst>
                  <a:gd name="connsiteX0" fmla="*/ 25984 w 220762"/>
                  <a:gd name="connsiteY0" fmla="*/ 203080 h 219032"/>
                  <a:gd name="connsiteX1" fmla="*/ 78983 w 220762"/>
                  <a:gd name="connsiteY1" fmla="*/ 216079 h 219032"/>
                  <a:gd name="connsiteX2" fmla="*/ 152310 w 220762"/>
                  <a:gd name="connsiteY2" fmla="*/ 186700 h 219032"/>
                  <a:gd name="connsiteX3" fmla="*/ 133989 w 220762"/>
                  <a:gd name="connsiteY3" fmla="*/ 172131 h 219032"/>
                  <a:gd name="connsiteX4" fmla="*/ 150150 w 220762"/>
                  <a:gd name="connsiteY4" fmla="*/ 116536 h 219032"/>
                  <a:gd name="connsiteX5" fmla="*/ 196780 w 220762"/>
                  <a:gd name="connsiteY5" fmla="*/ 55925 h 219032"/>
                  <a:gd name="connsiteX6" fmla="*/ 137762 w 220762"/>
                  <a:gd name="connsiteY6" fmla="*/ 57932 h 219032"/>
                  <a:gd name="connsiteX7" fmla="*/ 92419 w 220762"/>
                  <a:gd name="connsiteY7" fmla="*/ 36383 h 219032"/>
                  <a:gd name="connsiteX8" fmla="*/ 96388 w 220762"/>
                  <a:gd name="connsiteY8" fmla="*/ 26242 h 219032"/>
                  <a:gd name="connsiteX9" fmla="*/ 33857 w 220762"/>
                  <a:gd name="connsiteY9" fmla="*/ 54311 h 219032"/>
                  <a:gd name="connsiteX10" fmla="*/ 33662 w 220762"/>
                  <a:gd name="connsiteY10" fmla="*/ 27616 h 219032"/>
                  <a:gd name="connsiteX11" fmla="*/ 313 w 220762"/>
                  <a:gd name="connsiteY11" fmla="*/ 129688 h 219032"/>
                  <a:gd name="connsiteX12" fmla="*/ 20967 w 220762"/>
                  <a:gd name="connsiteY12" fmla="*/ 186046 h 219032"/>
                  <a:gd name="connsiteX13" fmla="*/ 25984 w 220762"/>
                  <a:gd name="connsiteY13" fmla="*/ 203080 h 219032"/>
                  <a:gd name="connsiteX14" fmla="*/ 25984 w 220762"/>
                  <a:gd name="connsiteY14" fmla="*/ 203080 h 21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0762" h="219032">
                    <a:moveTo>
                      <a:pt x="25984" y="203080"/>
                    </a:moveTo>
                    <a:cubicBezTo>
                      <a:pt x="39746" y="219416"/>
                      <a:pt x="59201" y="222121"/>
                      <a:pt x="78983" y="216079"/>
                    </a:cubicBezTo>
                    <a:cubicBezTo>
                      <a:pt x="103869" y="208467"/>
                      <a:pt x="128427" y="196973"/>
                      <a:pt x="152310" y="186700"/>
                    </a:cubicBezTo>
                    <a:cubicBezTo>
                      <a:pt x="259289" y="134486"/>
                      <a:pt x="167708" y="155293"/>
                      <a:pt x="133989" y="172131"/>
                    </a:cubicBezTo>
                    <a:cubicBezTo>
                      <a:pt x="244240" y="118434"/>
                      <a:pt x="249213" y="52283"/>
                      <a:pt x="150150" y="116536"/>
                    </a:cubicBezTo>
                    <a:cubicBezTo>
                      <a:pt x="164458" y="99786"/>
                      <a:pt x="192091" y="76144"/>
                      <a:pt x="196780" y="55925"/>
                    </a:cubicBezTo>
                    <a:cubicBezTo>
                      <a:pt x="202692" y="30385"/>
                      <a:pt x="186595" y="13112"/>
                      <a:pt x="137762" y="57932"/>
                    </a:cubicBezTo>
                    <a:cubicBezTo>
                      <a:pt x="170478" y="14966"/>
                      <a:pt x="128579" y="-5820"/>
                      <a:pt x="92419" y="36383"/>
                    </a:cubicBezTo>
                    <a:cubicBezTo>
                      <a:pt x="93749" y="33003"/>
                      <a:pt x="94970" y="29600"/>
                      <a:pt x="96388" y="26242"/>
                    </a:cubicBezTo>
                    <a:cubicBezTo>
                      <a:pt x="111284" y="-9571"/>
                      <a:pt x="66028" y="-16180"/>
                      <a:pt x="33857" y="54311"/>
                    </a:cubicBezTo>
                    <a:cubicBezTo>
                      <a:pt x="33770" y="45413"/>
                      <a:pt x="33726" y="36514"/>
                      <a:pt x="33662" y="27616"/>
                    </a:cubicBezTo>
                    <a:cubicBezTo>
                      <a:pt x="33312" y="-36354"/>
                      <a:pt x="-3765" y="73570"/>
                      <a:pt x="313" y="129688"/>
                    </a:cubicBezTo>
                    <a:cubicBezTo>
                      <a:pt x="1775" y="149688"/>
                      <a:pt x="5787" y="171935"/>
                      <a:pt x="20967" y="186046"/>
                    </a:cubicBezTo>
                    <a:cubicBezTo>
                      <a:pt x="20204" y="191804"/>
                      <a:pt x="21622" y="197911"/>
                      <a:pt x="25984" y="203080"/>
                    </a:cubicBezTo>
                    <a:lnTo>
                      <a:pt x="25984" y="203080"/>
                    </a:lnTo>
                    <a:close/>
                  </a:path>
                </a:pathLst>
              </a:custGeom>
              <a:solidFill>
                <a:srgbClr val="FFC8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71CD9AC2-5A28-45AB-9B8B-03DB8EE97D55}"/>
                  </a:ext>
                </a:extLst>
              </p:cNvPr>
              <p:cNvSpPr/>
              <p:nvPr/>
            </p:nvSpPr>
            <p:spPr>
              <a:xfrm>
                <a:off x="9819884" y="5655845"/>
                <a:ext cx="376889" cy="317137"/>
              </a:xfrm>
              <a:custGeom>
                <a:avLst/>
                <a:gdLst>
                  <a:gd name="connsiteX0" fmla="*/ 361098 w 376889"/>
                  <a:gd name="connsiteY0" fmla="*/ 50907 h 317137"/>
                  <a:gd name="connsiteX1" fmla="*/ 318698 w 376889"/>
                  <a:gd name="connsiteY1" fmla="*/ 139959 h 317137"/>
                  <a:gd name="connsiteX2" fmla="*/ 360683 w 376889"/>
                  <a:gd name="connsiteY2" fmla="*/ 280658 h 317137"/>
                  <a:gd name="connsiteX3" fmla="*/ 244500 w 376889"/>
                  <a:gd name="connsiteY3" fmla="*/ 315249 h 317137"/>
                  <a:gd name="connsiteX4" fmla="*/ 96342 w 376889"/>
                  <a:gd name="connsiteY4" fmla="*/ 266895 h 317137"/>
                  <a:gd name="connsiteX5" fmla="*/ 1162 w 376889"/>
                  <a:gd name="connsiteY5" fmla="*/ 165106 h 317137"/>
                  <a:gd name="connsiteX6" fmla="*/ 41576 w 376889"/>
                  <a:gd name="connsiteY6" fmla="*/ 112412 h 317137"/>
                  <a:gd name="connsiteX7" fmla="*/ 100028 w 376889"/>
                  <a:gd name="connsiteY7" fmla="*/ 66218 h 317137"/>
                  <a:gd name="connsiteX8" fmla="*/ 231305 w 376889"/>
                  <a:gd name="connsiteY8" fmla="*/ 4604 h 317137"/>
                  <a:gd name="connsiteX9" fmla="*/ 361098 w 376889"/>
                  <a:gd name="connsiteY9" fmla="*/ 50907 h 317137"/>
                  <a:gd name="connsiteX10" fmla="*/ 361098 w 376889"/>
                  <a:gd name="connsiteY10" fmla="*/ 50907 h 317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889" h="317137">
                    <a:moveTo>
                      <a:pt x="361098" y="50907"/>
                    </a:moveTo>
                    <a:cubicBezTo>
                      <a:pt x="373551" y="87265"/>
                      <a:pt x="348165" y="116665"/>
                      <a:pt x="318698" y="139959"/>
                    </a:cubicBezTo>
                    <a:cubicBezTo>
                      <a:pt x="366092" y="167047"/>
                      <a:pt x="397674" y="238171"/>
                      <a:pt x="360683" y="280658"/>
                    </a:cubicBezTo>
                    <a:cubicBezTo>
                      <a:pt x="332068" y="313548"/>
                      <a:pt x="285677" y="321312"/>
                      <a:pt x="244500" y="315249"/>
                    </a:cubicBezTo>
                    <a:cubicBezTo>
                      <a:pt x="194161" y="307812"/>
                      <a:pt x="142558" y="287724"/>
                      <a:pt x="96342" y="266895"/>
                    </a:cubicBezTo>
                    <a:cubicBezTo>
                      <a:pt x="58501" y="249818"/>
                      <a:pt x="-9722" y="216579"/>
                      <a:pt x="1162" y="165106"/>
                    </a:cubicBezTo>
                    <a:cubicBezTo>
                      <a:pt x="6047" y="142053"/>
                      <a:pt x="24695" y="127200"/>
                      <a:pt x="41576" y="112412"/>
                    </a:cubicBezTo>
                    <a:cubicBezTo>
                      <a:pt x="60246" y="96076"/>
                      <a:pt x="79766" y="80526"/>
                      <a:pt x="100028" y="66218"/>
                    </a:cubicBezTo>
                    <a:cubicBezTo>
                      <a:pt x="139243" y="38584"/>
                      <a:pt x="184303" y="15443"/>
                      <a:pt x="231305" y="4604"/>
                    </a:cubicBezTo>
                    <a:cubicBezTo>
                      <a:pt x="276844" y="-5865"/>
                      <a:pt x="343104" y="-1634"/>
                      <a:pt x="361098" y="50907"/>
                    </a:cubicBezTo>
                    <a:lnTo>
                      <a:pt x="361098" y="50907"/>
                    </a:lnTo>
                    <a:close/>
                  </a:path>
                </a:pathLst>
              </a:custGeom>
              <a:solidFill>
                <a:srgbClr val="FFEC59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AEC5D85C-A4E4-4DD7-A5F8-813600619752}"/>
                  </a:ext>
                </a:extLst>
              </p:cNvPr>
              <p:cNvSpPr/>
              <p:nvPr/>
            </p:nvSpPr>
            <p:spPr>
              <a:xfrm>
                <a:off x="9822469" y="5693322"/>
                <a:ext cx="266860" cy="263945"/>
              </a:xfrm>
              <a:custGeom>
                <a:avLst/>
                <a:gdLst>
                  <a:gd name="connsiteX0" fmla="*/ 176462 w 266860"/>
                  <a:gd name="connsiteY0" fmla="*/ 262069 h 263945"/>
                  <a:gd name="connsiteX1" fmla="*/ 93757 w 266860"/>
                  <a:gd name="connsiteY1" fmla="*/ 229441 h 263945"/>
                  <a:gd name="connsiteX2" fmla="*/ 12710 w 266860"/>
                  <a:gd name="connsiteY2" fmla="*/ 176529 h 263945"/>
                  <a:gd name="connsiteX3" fmla="*/ 1041 w 266860"/>
                  <a:gd name="connsiteY3" fmla="*/ 130814 h 263945"/>
                  <a:gd name="connsiteX4" fmla="*/ 38 w 266860"/>
                  <a:gd name="connsiteY4" fmla="*/ 122243 h 263945"/>
                  <a:gd name="connsiteX5" fmla="*/ 39013 w 266860"/>
                  <a:gd name="connsiteY5" fmla="*/ 74958 h 263945"/>
                  <a:gd name="connsiteX6" fmla="*/ 97464 w 266860"/>
                  <a:gd name="connsiteY6" fmla="*/ 28785 h 263945"/>
                  <a:gd name="connsiteX7" fmla="*/ 135131 w 266860"/>
                  <a:gd name="connsiteY7" fmla="*/ 4816 h 263945"/>
                  <a:gd name="connsiteX8" fmla="*/ 147716 w 266860"/>
                  <a:gd name="connsiteY8" fmla="*/ 30879 h 263945"/>
                  <a:gd name="connsiteX9" fmla="*/ 206516 w 266860"/>
                  <a:gd name="connsiteY9" fmla="*/ 25143 h 263945"/>
                  <a:gd name="connsiteX10" fmla="*/ 211490 w 266860"/>
                  <a:gd name="connsiteY10" fmla="*/ 70421 h 263945"/>
                  <a:gd name="connsiteX11" fmla="*/ 205077 w 266860"/>
                  <a:gd name="connsiteY11" fmla="*/ 71730 h 263945"/>
                  <a:gd name="connsiteX12" fmla="*/ 242853 w 266860"/>
                  <a:gd name="connsiteY12" fmla="*/ 70509 h 263945"/>
                  <a:gd name="connsiteX13" fmla="*/ 247650 w 266860"/>
                  <a:gd name="connsiteY13" fmla="*/ 114260 h 263945"/>
                  <a:gd name="connsiteX14" fmla="*/ 169264 w 266860"/>
                  <a:gd name="connsiteY14" fmla="*/ 132494 h 263945"/>
                  <a:gd name="connsiteX15" fmla="*/ 234782 w 266860"/>
                  <a:gd name="connsiteY15" fmla="*/ 126976 h 263945"/>
                  <a:gd name="connsiteX16" fmla="*/ 259537 w 266860"/>
                  <a:gd name="connsiteY16" fmla="*/ 172058 h 263945"/>
                  <a:gd name="connsiteX17" fmla="*/ 174783 w 266860"/>
                  <a:gd name="connsiteY17" fmla="*/ 193606 h 263945"/>
                  <a:gd name="connsiteX18" fmla="*/ 150704 w 266860"/>
                  <a:gd name="connsiteY18" fmla="*/ 188001 h 263945"/>
                  <a:gd name="connsiteX19" fmla="*/ 160671 w 266860"/>
                  <a:gd name="connsiteY19" fmla="*/ 196093 h 263945"/>
                  <a:gd name="connsiteX20" fmla="*/ 197705 w 266860"/>
                  <a:gd name="connsiteY20" fmla="*/ 205057 h 263945"/>
                  <a:gd name="connsiteX21" fmla="*/ 210312 w 266860"/>
                  <a:gd name="connsiteY21" fmla="*/ 256682 h 263945"/>
                  <a:gd name="connsiteX22" fmla="*/ 176462 w 266860"/>
                  <a:gd name="connsiteY22" fmla="*/ 262069 h 263945"/>
                  <a:gd name="connsiteX23" fmla="*/ 176462 w 266860"/>
                  <a:gd name="connsiteY23" fmla="*/ 262069 h 26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66860" h="263945">
                    <a:moveTo>
                      <a:pt x="176462" y="262069"/>
                    </a:moveTo>
                    <a:cubicBezTo>
                      <a:pt x="150594" y="253847"/>
                      <a:pt x="120016" y="241262"/>
                      <a:pt x="93757" y="229441"/>
                    </a:cubicBezTo>
                    <a:cubicBezTo>
                      <a:pt x="69613" y="218558"/>
                      <a:pt x="33146" y="201087"/>
                      <a:pt x="12710" y="176529"/>
                    </a:cubicBezTo>
                    <a:cubicBezTo>
                      <a:pt x="8129" y="161000"/>
                      <a:pt x="5032" y="144751"/>
                      <a:pt x="1041" y="130814"/>
                    </a:cubicBezTo>
                    <a:cubicBezTo>
                      <a:pt x="190" y="127848"/>
                      <a:pt x="-115" y="124969"/>
                      <a:pt x="38" y="122243"/>
                    </a:cubicBezTo>
                    <a:cubicBezTo>
                      <a:pt x="6472" y="102199"/>
                      <a:pt x="23484" y="88546"/>
                      <a:pt x="39013" y="74958"/>
                    </a:cubicBezTo>
                    <a:cubicBezTo>
                      <a:pt x="57683" y="58622"/>
                      <a:pt x="77203" y="43071"/>
                      <a:pt x="97464" y="28785"/>
                    </a:cubicBezTo>
                    <a:cubicBezTo>
                      <a:pt x="109504" y="20279"/>
                      <a:pt x="122111" y="12231"/>
                      <a:pt x="135131" y="4816"/>
                    </a:cubicBezTo>
                    <a:cubicBezTo>
                      <a:pt x="166146" y="-12829"/>
                      <a:pt x="157574" y="23115"/>
                      <a:pt x="147716" y="30879"/>
                    </a:cubicBezTo>
                    <a:cubicBezTo>
                      <a:pt x="167018" y="26910"/>
                      <a:pt x="186735" y="25121"/>
                      <a:pt x="206516" y="25143"/>
                    </a:cubicBezTo>
                    <a:cubicBezTo>
                      <a:pt x="232362" y="25165"/>
                      <a:pt x="237226" y="64925"/>
                      <a:pt x="211490" y="70421"/>
                    </a:cubicBezTo>
                    <a:cubicBezTo>
                      <a:pt x="209417" y="70858"/>
                      <a:pt x="207258" y="71294"/>
                      <a:pt x="205077" y="71730"/>
                    </a:cubicBezTo>
                    <a:cubicBezTo>
                      <a:pt x="217617" y="71119"/>
                      <a:pt x="230224" y="70683"/>
                      <a:pt x="242853" y="70509"/>
                    </a:cubicBezTo>
                    <a:cubicBezTo>
                      <a:pt x="267978" y="70182"/>
                      <a:pt x="272340" y="108873"/>
                      <a:pt x="247650" y="114260"/>
                    </a:cubicBezTo>
                    <a:cubicBezTo>
                      <a:pt x="221457" y="119975"/>
                      <a:pt x="195349" y="126212"/>
                      <a:pt x="169264" y="132494"/>
                    </a:cubicBezTo>
                    <a:cubicBezTo>
                      <a:pt x="191773" y="134151"/>
                      <a:pt x="213954" y="133214"/>
                      <a:pt x="234782" y="126976"/>
                    </a:cubicBezTo>
                    <a:cubicBezTo>
                      <a:pt x="261282" y="119037"/>
                      <a:pt x="276898" y="154042"/>
                      <a:pt x="259537" y="172058"/>
                    </a:cubicBezTo>
                    <a:cubicBezTo>
                      <a:pt x="236222" y="196267"/>
                      <a:pt x="206670" y="200607"/>
                      <a:pt x="174783" y="193606"/>
                    </a:cubicBezTo>
                    <a:cubicBezTo>
                      <a:pt x="166778" y="191840"/>
                      <a:pt x="158752" y="189964"/>
                      <a:pt x="150704" y="188001"/>
                    </a:cubicBezTo>
                    <a:cubicBezTo>
                      <a:pt x="153975" y="190749"/>
                      <a:pt x="157356" y="193519"/>
                      <a:pt x="160671" y="196093"/>
                    </a:cubicBezTo>
                    <a:cubicBezTo>
                      <a:pt x="172340" y="200629"/>
                      <a:pt x="184619" y="203814"/>
                      <a:pt x="197705" y="205057"/>
                    </a:cubicBezTo>
                    <a:cubicBezTo>
                      <a:pt x="224859" y="207631"/>
                      <a:pt x="234630" y="242004"/>
                      <a:pt x="210312" y="256682"/>
                    </a:cubicBezTo>
                    <a:cubicBezTo>
                      <a:pt x="199036" y="263509"/>
                      <a:pt x="188916" y="266017"/>
                      <a:pt x="176462" y="262069"/>
                    </a:cubicBezTo>
                    <a:lnTo>
                      <a:pt x="176462" y="262069"/>
                    </a:lnTo>
                    <a:close/>
                  </a:path>
                </a:pathLst>
              </a:custGeom>
              <a:solidFill>
                <a:srgbClr val="FFDB01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9F6953A5-78E0-48F9-A9E8-45484B7C1D24}"/>
                </a:ext>
              </a:extLst>
            </p:cNvPr>
            <p:cNvSpPr/>
            <p:nvPr/>
          </p:nvSpPr>
          <p:spPr>
            <a:xfrm>
              <a:off x="9818407" y="5960748"/>
              <a:ext cx="23358" cy="23397"/>
            </a:xfrm>
            <a:custGeom>
              <a:avLst/>
              <a:gdLst>
                <a:gd name="connsiteX0" fmla="*/ 23359 w 23358"/>
                <a:gd name="connsiteY0" fmla="*/ 11699 h 23397"/>
                <a:gd name="connsiteX1" fmla="*/ 11669 w 23358"/>
                <a:gd name="connsiteY1" fmla="*/ 23389 h 23397"/>
                <a:gd name="connsiteX2" fmla="*/ 0 w 23358"/>
                <a:gd name="connsiteY2" fmla="*/ 11699 h 23397"/>
                <a:gd name="connsiteX3" fmla="*/ 11669 w 23358"/>
                <a:gd name="connsiteY3" fmla="*/ 8 h 23397"/>
                <a:gd name="connsiteX4" fmla="*/ 23359 w 23358"/>
                <a:gd name="connsiteY4" fmla="*/ 11699 h 23397"/>
                <a:gd name="connsiteX5" fmla="*/ 23359 w 23358"/>
                <a:gd name="connsiteY5" fmla="*/ 11699 h 2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58" h="23397">
                  <a:moveTo>
                    <a:pt x="23359" y="11699"/>
                  </a:moveTo>
                  <a:cubicBezTo>
                    <a:pt x="23359" y="17806"/>
                    <a:pt x="17994" y="23651"/>
                    <a:pt x="11669" y="23389"/>
                  </a:cubicBezTo>
                  <a:cubicBezTo>
                    <a:pt x="5343" y="23106"/>
                    <a:pt x="0" y="18264"/>
                    <a:pt x="0" y="11699"/>
                  </a:cubicBezTo>
                  <a:cubicBezTo>
                    <a:pt x="0" y="5592"/>
                    <a:pt x="5365" y="-253"/>
                    <a:pt x="11669" y="8"/>
                  </a:cubicBezTo>
                  <a:cubicBezTo>
                    <a:pt x="17994" y="292"/>
                    <a:pt x="23359" y="5134"/>
                    <a:pt x="23359" y="11699"/>
                  </a:cubicBezTo>
                  <a:lnTo>
                    <a:pt x="23359" y="116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AB00BF-DEEF-485F-B948-344DE7502238}"/>
                </a:ext>
              </a:extLst>
            </p:cNvPr>
            <p:cNvSpPr/>
            <p:nvPr/>
          </p:nvSpPr>
          <p:spPr>
            <a:xfrm>
              <a:off x="9867043" y="5949846"/>
              <a:ext cx="15812" cy="15286"/>
            </a:xfrm>
            <a:custGeom>
              <a:avLst/>
              <a:gdLst>
                <a:gd name="connsiteX0" fmla="*/ 15813 w 15812"/>
                <a:gd name="connsiteY0" fmla="*/ 7639 h 15286"/>
                <a:gd name="connsiteX1" fmla="*/ 0 w 15812"/>
                <a:gd name="connsiteY1" fmla="*/ 7639 h 15286"/>
                <a:gd name="connsiteX2" fmla="*/ 15813 w 15812"/>
                <a:gd name="connsiteY2" fmla="*/ 7639 h 15286"/>
                <a:gd name="connsiteX3" fmla="*/ 15813 w 15812"/>
                <a:gd name="connsiteY3" fmla="*/ 7639 h 1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2" h="15286">
                  <a:moveTo>
                    <a:pt x="15813" y="7639"/>
                  </a:moveTo>
                  <a:cubicBezTo>
                    <a:pt x="15813" y="17825"/>
                    <a:pt x="0" y="17846"/>
                    <a:pt x="0" y="7639"/>
                  </a:cubicBezTo>
                  <a:cubicBezTo>
                    <a:pt x="0" y="-2546"/>
                    <a:pt x="15813" y="-2546"/>
                    <a:pt x="15813" y="7639"/>
                  </a:cubicBezTo>
                  <a:lnTo>
                    <a:pt x="15813" y="76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BAA7351A-C707-41BA-8450-5D614515E784}"/>
                </a:ext>
              </a:extLst>
            </p:cNvPr>
            <p:cNvSpPr/>
            <p:nvPr/>
          </p:nvSpPr>
          <p:spPr>
            <a:xfrm>
              <a:off x="9883270" y="5925156"/>
              <a:ext cx="13260" cy="12799"/>
            </a:xfrm>
            <a:custGeom>
              <a:avLst/>
              <a:gdLst>
                <a:gd name="connsiteX0" fmla="*/ 13261 w 13260"/>
                <a:gd name="connsiteY0" fmla="*/ 6396 h 12799"/>
                <a:gd name="connsiteX1" fmla="*/ 0 w 13260"/>
                <a:gd name="connsiteY1" fmla="*/ 6396 h 12799"/>
                <a:gd name="connsiteX2" fmla="*/ 13261 w 13260"/>
                <a:gd name="connsiteY2" fmla="*/ 6396 h 12799"/>
                <a:gd name="connsiteX3" fmla="*/ 13261 w 13260"/>
                <a:gd name="connsiteY3" fmla="*/ 6396 h 1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799">
                  <a:moveTo>
                    <a:pt x="13261" y="6396"/>
                  </a:moveTo>
                  <a:cubicBezTo>
                    <a:pt x="13261" y="14924"/>
                    <a:pt x="0" y="14946"/>
                    <a:pt x="0" y="6396"/>
                  </a:cubicBezTo>
                  <a:cubicBezTo>
                    <a:pt x="0" y="-2132"/>
                    <a:pt x="13261" y="-2132"/>
                    <a:pt x="13261" y="6396"/>
                  </a:cubicBezTo>
                  <a:lnTo>
                    <a:pt x="13261" y="6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10C70DFD-940E-48BD-8B25-08454CF5EB8F}"/>
                </a:ext>
              </a:extLst>
            </p:cNvPr>
            <p:cNvSpPr/>
            <p:nvPr/>
          </p:nvSpPr>
          <p:spPr>
            <a:xfrm>
              <a:off x="9831645" y="5930363"/>
              <a:ext cx="12802" cy="12366"/>
            </a:xfrm>
            <a:custGeom>
              <a:avLst/>
              <a:gdLst>
                <a:gd name="connsiteX0" fmla="*/ 12803 w 12802"/>
                <a:gd name="connsiteY0" fmla="*/ 6183 h 12366"/>
                <a:gd name="connsiteX1" fmla="*/ 0 w 12802"/>
                <a:gd name="connsiteY1" fmla="*/ 6183 h 12366"/>
                <a:gd name="connsiteX2" fmla="*/ 12803 w 12802"/>
                <a:gd name="connsiteY2" fmla="*/ 6183 h 12366"/>
                <a:gd name="connsiteX3" fmla="*/ 12803 w 12802"/>
                <a:gd name="connsiteY3" fmla="*/ 6183 h 12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02" h="12366">
                  <a:moveTo>
                    <a:pt x="12803" y="6183"/>
                  </a:moveTo>
                  <a:cubicBezTo>
                    <a:pt x="12803" y="14428"/>
                    <a:pt x="0" y="14428"/>
                    <a:pt x="0" y="6183"/>
                  </a:cubicBezTo>
                  <a:cubicBezTo>
                    <a:pt x="22" y="-2061"/>
                    <a:pt x="12803" y="-2061"/>
                    <a:pt x="12803" y="6183"/>
                  </a:cubicBezTo>
                  <a:lnTo>
                    <a:pt x="12803" y="61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FBDFDA5-7B76-4DCC-AB13-3FEF9165F890}"/>
                </a:ext>
              </a:extLst>
            </p:cNvPr>
            <p:cNvSpPr/>
            <p:nvPr/>
          </p:nvSpPr>
          <p:spPr>
            <a:xfrm>
              <a:off x="9762048" y="5955590"/>
              <a:ext cx="18386" cy="17748"/>
            </a:xfrm>
            <a:custGeom>
              <a:avLst/>
              <a:gdLst>
                <a:gd name="connsiteX0" fmla="*/ 18387 w 18386"/>
                <a:gd name="connsiteY0" fmla="*/ 8874 h 17748"/>
                <a:gd name="connsiteX1" fmla="*/ 0 w 18386"/>
                <a:gd name="connsiteY1" fmla="*/ 8874 h 17748"/>
                <a:gd name="connsiteX2" fmla="*/ 18387 w 18386"/>
                <a:gd name="connsiteY2" fmla="*/ 8874 h 17748"/>
                <a:gd name="connsiteX3" fmla="*/ 18387 w 18386"/>
                <a:gd name="connsiteY3" fmla="*/ 8874 h 1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6" h="17748">
                  <a:moveTo>
                    <a:pt x="18387" y="8874"/>
                  </a:moveTo>
                  <a:cubicBezTo>
                    <a:pt x="18387" y="20695"/>
                    <a:pt x="0" y="20717"/>
                    <a:pt x="0" y="8874"/>
                  </a:cubicBezTo>
                  <a:cubicBezTo>
                    <a:pt x="22" y="-2947"/>
                    <a:pt x="18387" y="-2969"/>
                    <a:pt x="18387" y="8874"/>
                  </a:cubicBezTo>
                  <a:lnTo>
                    <a:pt x="18387" y="8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34C2D212-93C8-4894-BE8F-CCB95D13D9C3}"/>
                </a:ext>
              </a:extLst>
            </p:cNvPr>
            <p:cNvSpPr/>
            <p:nvPr/>
          </p:nvSpPr>
          <p:spPr>
            <a:xfrm>
              <a:off x="9780718" y="5937215"/>
              <a:ext cx="10992" cy="10616"/>
            </a:xfrm>
            <a:custGeom>
              <a:avLst/>
              <a:gdLst>
                <a:gd name="connsiteX0" fmla="*/ 10993 w 10992"/>
                <a:gd name="connsiteY0" fmla="*/ 5308 h 10616"/>
                <a:gd name="connsiteX1" fmla="*/ 0 w 10992"/>
                <a:gd name="connsiteY1" fmla="*/ 5308 h 10616"/>
                <a:gd name="connsiteX2" fmla="*/ 10993 w 10992"/>
                <a:gd name="connsiteY2" fmla="*/ 5308 h 10616"/>
                <a:gd name="connsiteX3" fmla="*/ 10993 w 10992"/>
                <a:gd name="connsiteY3" fmla="*/ 5308 h 1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2" h="10616">
                  <a:moveTo>
                    <a:pt x="10993" y="5308"/>
                  </a:moveTo>
                  <a:cubicBezTo>
                    <a:pt x="10993" y="12375"/>
                    <a:pt x="0" y="12396"/>
                    <a:pt x="0" y="5308"/>
                  </a:cubicBezTo>
                  <a:cubicBezTo>
                    <a:pt x="0" y="-1758"/>
                    <a:pt x="10993" y="-1780"/>
                    <a:pt x="10993" y="5308"/>
                  </a:cubicBezTo>
                  <a:lnTo>
                    <a:pt x="10993" y="53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D30AC7B-E719-4783-BE28-28643082A02E}"/>
                </a:ext>
              </a:extLst>
            </p:cNvPr>
            <p:cNvSpPr/>
            <p:nvPr/>
          </p:nvSpPr>
          <p:spPr>
            <a:xfrm>
              <a:off x="9714975" y="5964447"/>
              <a:ext cx="16860" cy="17132"/>
            </a:xfrm>
            <a:custGeom>
              <a:avLst/>
              <a:gdLst>
                <a:gd name="connsiteX0" fmla="*/ 10672 w 16860"/>
                <a:gd name="connsiteY0" fmla="*/ 343 h 17132"/>
                <a:gd name="connsiteX1" fmla="*/ 15732 w 16860"/>
                <a:gd name="connsiteY1" fmla="*/ 12754 h 17132"/>
                <a:gd name="connsiteX2" fmla="*/ 15535 w 16860"/>
                <a:gd name="connsiteY2" fmla="*/ 13125 h 17132"/>
                <a:gd name="connsiteX3" fmla="*/ 1359 w 16860"/>
                <a:gd name="connsiteY3" fmla="*/ 13125 h 17132"/>
                <a:gd name="connsiteX4" fmla="*/ 1141 w 16860"/>
                <a:gd name="connsiteY4" fmla="*/ 12754 h 17132"/>
                <a:gd name="connsiteX5" fmla="*/ 6179 w 16860"/>
                <a:gd name="connsiteY5" fmla="*/ 343 h 17132"/>
                <a:gd name="connsiteX6" fmla="*/ 10672 w 16860"/>
                <a:gd name="connsiteY6" fmla="*/ 343 h 17132"/>
                <a:gd name="connsiteX7" fmla="*/ 10672 w 16860"/>
                <a:gd name="connsiteY7" fmla="*/ 343 h 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0" h="17132">
                  <a:moveTo>
                    <a:pt x="10672" y="343"/>
                  </a:moveTo>
                  <a:cubicBezTo>
                    <a:pt x="15754" y="2416"/>
                    <a:pt x="18567" y="7519"/>
                    <a:pt x="15732" y="12754"/>
                  </a:cubicBezTo>
                  <a:cubicBezTo>
                    <a:pt x="15666" y="12884"/>
                    <a:pt x="15601" y="12994"/>
                    <a:pt x="15535" y="13125"/>
                  </a:cubicBezTo>
                  <a:cubicBezTo>
                    <a:pt x="12636" y="18468"/>
                    <a:pt x="4260" y="18468"/>
                    <a:pt x="1359" y="13125"/>
                  </a:cubicBezTo>
                  <a:cubicBezTo>
                    <a:pt x="1294" y="12994"/>
                    <a:pt x="1228" y="12863"/>
                    <a:pt x="1141" y="12754"/>
                  </a:cubicBezTo>
                  <a:cubicBezTo>
                    <a:pt x="-1716" y="7519"/>
                    <a:pt x="1098" y="2394"/>
                    <a:pt x="6179" y="343"/>
                  </a:cubicBezTo>
                  <a:cubicBezTo>
                    <a:pt x="7313" y="-114"/>
                    <a:pt x="9516" y="-114"/>
                    <a:pt x="10672" y="343"/>
                  </a:cubicBezTo>
                  <a:lnTo>
                    <a:pt x="10672" y="3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C7ECBD91-6525-4758-A6BC-CF3740EFE0B8}"/>
                </a:ext>
              </a:extLst>
            </p:cNvPr>
            <p:cNvSpPr/>
            <p:nvPr/>
          </p:nvSpPr>
          <p:spPr>
            <a:xfrm>
              <a:off x="9752408" y="5926015"/>
              <a:ext cx="19739" cy="19056"/>
            </a:xfrm>
            <a:custGeom>
              <a:avLst/>
              <a:gdLst>
                <a:gd name="connsiteX0" fmla="*/ 19739 w 19739"/>
                <a:gd name="connsiteY0" fmla="*/ 9529 h 19056"/>
                <a:gd name="connsiteX1" fmla="*/ 0 w 19739"/>
                <a:gd name="connsiteY1" fmla="*/ 9529 h 19056"/>
                <a:gd name="connsiteX2" fmla="*/ 19739 w 19739"/>
                <a:gd name="connsiteY2" fmla="*/ 9529 h 19056"/>
                <a:gd name="connsiteX3" fmla="*/ 19739 w 19739"/>
                <a:gd name="connsiteY3" fmla="*/ 9529 h 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39" h="19056">
                  <a:moveTo>
                    <a:pt x="19739" y="9529"/>
                  </a:moveTo>
                  <a:cubicBezTo>
                    <a:pt x="19739" y="22222"/>
                    <a:pt x="0" y="22244"/>
                    <a:pt x="0" y="9529"/>
                  </a:cubicBezTo>
                  <a:cubicBezTo>
                    <a:pt x="0" y="-3165"/>
                    <a:pt x="19739" y="-3187"/>
                    <a:pt x="19739" y="9529"/>
                  </a:cubicBezTo>
                  <a:lnTo>
                    <a:pt x="19739" y="952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CF8B0D20-8C3E-4BE0-9887-B7A18A48CB30}"/>
                </a:ext>
              </a:extLst>
            </p:cNvPr>
            <p:cNvSpPr/>
            <p:nvPr/>
          </p:nvSpPr>
          <p:spPr>
            <a:xfrm>
              <a:off x="9730206" y="5942645"/>
              <a:ext cx="16270" cy="15719"/>
            </a:xfrm>
            <a:custGeom>
              <a:avLst/>
              <a:gdLst>
                <a:gd name="connsiteX0" fmla="*/ 16270 w 16270"/>
                <a:gd name="connsiteY0" fmla="*/ 7860 h 15719"/>
                <a:gd name="connsiteX1" fmla="*/ 0 w 16270"/>
                <a:gd name="connsiteY1" fmla="*/ 7860 h 15719"/>
                <a:gd name="connsiteX2" fmla="*/ 16270 w 16270"/>
                <a:gd name="connsiteY2" fmla="*/ 7860 h 15719"/>
                <a:gd name="connsiteX3" fmla="*/ 16270 w 16270"/>
                <a:gd name="connsiteY3" fmla="*/ 7860 h 1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70" h="15719">
                  <a:moveTo>
                    <a:pt x="16270" y="7860"/>
                  </a:moveTo>
                  <a:cubicBezTo>
                    <a:pt x="16270" y="18329"/>
                    <a:pt x="0" y="18351"/>
                    <a:pt x="0" y="7860"/>
                  </a:cubicBezTo>
                  <a:cubicBezTo>
                    <a:pt x="0" y="-2609"/>
                    <a:pt x="16270" y="-2631"/>
                    <a:pt x="16270" y="7860"/>
                  </a:cubicBezTo>
                  <a:lnTo>
                    <a:pt x="16270" y="78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9B4CE0E6-2A7A-4900-A2D9-1499B0ACA947}"/>
                </a:ext>
              </a:extLst>
            </p:cNvPr>
            <p:cNvSpPr/>
            <p:nvPr/>
          </p:nvSpPr>
          <p:spPr>
            <a:xfrm>
              <a:off x="9721590" y="5910137"/>
              <a:ext cx="19585" cy="18925"/>
            </a:xfrm>
            <a:custGeom>
              <a:avLst/>
              <a:gdLst>
                <a:gd name="connsiteX0" fmla="*/ 19586 w 19585"/>
                <a:gd name="connsiteY0" fmla="*/ 9463 h 18925"/>
                <a:gd name="connsiteX1" fmla="*/ 0 w 19585"/>
                <a:gd name="connsiteY1" fmla="*/ 9463 h 18925"/>
                <a:gd name="connsiteX2" fmla="*/ 19586 w 19585"/>
                <a:gd name="connsiteY2" fmla="*/ 9463 h 18925"/>
                <a:gd name="connsiteX3" fmla="*/ 19586 w 19585"/>
                <a:gd name="connsiteY3" fmla="*/ 9463 h 1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5" h="18925">
                  <a:moveTo>
                    <a:pt x="19586" y="9463"/>
                  </a:moveTo>
                  <a:cubicBezTo>
                    <a:pt x="19586" y="22069"/>
                    <a:pt x="0" y="22091"/>
                    <a:pt x="0" y="9463"/>
                  </a:cubicBezTo>
                  <a:cubicBezTo>
                    <a:pt x="-21" y="-3144"/>
                    <a:pt x="19586" y="-3165"/>
                    <a:pt x="19586" y="9463"/>
                  </a:cubicBezTo>
                  <a:lnTo>
                    <a:pt x="19586" y="946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BD57F0-4CF7-4060-A6C8-2B89F7059DF6}"/>
                </a:ext>
              </a:extLst>
            </p:cNvPr>
            <p:cNvSpPr/>
            <p:nvPr/>
          </p:nvSpPr>
          <p:spPr>
            <a:xfrm>
              <a:off x="9696857" y="5931187"/>
              <a:ext cx="15201" cy="14689"/>
            </a:xfrm>
            <a:custGeom>
              <a:avLst/>
              <a:gdLst>
                <a:gd name="connsiteX0" fmla="*/ 15201 w 15201"/>
                <a:gd name="connsiteY0" fmla="*/ 7345 h 14689"/>
                <a:gd name="connsiteX1" fmla="*/ 0 w 15201"/>
                <a:gd name="connsiteY1" fmla="*/ 7345 h 14689"/>
                <a:gd name="connsiteX2" fmla="*/ 15201 w 15201"/>
                <a:gd name="connsiteY2" fmla="*/ 7345 h 14689"/>
                <a:gd name="connsiteX3" fmla="*/ 15201 w 15201"/>
                <a:gd name="connsiteY3" fmla="*/ 7345 h 1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01" h="14689">
                  <a:moveTo>
                    <a:pt x="15201" y="7345"/>
                  </a:moveTo>
                  <a:cubicBezTo>
                    <a:pt x="15201" y="17137"/>
                    <a:pt x="0" y="17137"/>
                    <a:pt x="0" y="7345"/>
                  </a:cubicBezTo>
                  <a:cubicBezTo>
                    <a:pt x="-22" y="-2448"/>
                    <a:pt x="15201" y="-2448"/>
                    <a:pt x="15201" y="7345"/>
                  </a:cubicBezTo>
                  <a:lnTo>
                    <a:pt x="15201" y="73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F8287BA-8450-426B-86A3-19B8C1B55814}"/>
                </a:ext>
              </a:extLst>
            </p:cNvPr>
            <p:cNvSpPr/>
            <p:nvPr/>
          </p:nvSpPr>
          <p:spPr>
            <a:xfrm>
              <a:off x="9696901" y="5903289"/>
              <a:ext cx="13107" cy="12652"/>
            </a:xfrm>
            <a:custGeom>
              <a:avLst/>
              <a:gdLst>
                <a:gd name="connsiteX0" fmla="*/ 13108 w 13107"/>
                <a:gd name="connsiteY0" fmla="*/ 6322 h 12652"/>
                <a:gd name="connsiteX1" fmla="*/ 0 w 13107"/>
                <a:gd name="connsiteY1" fmla="*/ 6322 h 12652"/>
                <a:gd name="connsiteX2" fmla="*/ 13108 w 13107"/>
                <a:gd name="connsiteY2" fmla="*/ 6322 h 12652"/>
                <a:gd name="connsiteX3" fmla="*/ 13108 w 13107"/>
                <a:gd name="connsiteY3" fmla="*/ 6322 h 1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7" h="12652">
                  <a:moveTo>
                    <a:pt x="13108" y="6322"/>
                  </a:moveTo>
                  <a:cubicBezTo>
                    <a:pt x="13108" y="14763"/>
                    <a:pt x="0" y="14763"/>
                    <a:pt x="0" y="6322"/>
                  </a:cubicBezTo>
                  <a:cubicBezTo>
                    <a:pt x="0" y="-2097"/>
                    <a:pt x="13108" y="-2118"/>
                    <a:pt x="13108" y="6322"/>
                  </a:cubicBezTo>
                  <a:lnTo>
                    <a:pt x="13108" y="63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A59BB617-E1E4-4611-84B7-73478AF15125}"/>
                </a:ext>
              </a:extLst>
            </p:cNvPr>
            <p:cNvSpPr/>
            <p:nvPr/>
          </p:nvSpPr>
          <p:spPr>
            <a:xfrm>
              <a:off x="9672517" y="5914774"/>
              <a:ext cx="12039" cy="11622"/>
            </a:xfrm>
            <a:custGeom>
              <a:avLst/>
              <a:gdLst>
                <a:gd name="connsiteX0" fmla="*/ 12039 w 12039"/>
                <a:gd name="connsiteY0" fmla="*/ 5807 h 11622"/>
                <a:gd name="connsiteX1" fmla="*/ 0 w 12039"/>
                <a:gd name="connsiteY1" fmla="*/ 5807 h 11622"/>
                <a:gd name="connsiteX2" fmla="*/ 12039 w 12039"/>
                <a:gd name="connsiteY2" fmla="*/ 5807 h 11622"/>
                <a:gd name="connsiteX3" fmla="*/ 12039 w 12039"/>
                <a:gd name="connsiteY3" fmla="*/ 5807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9" h="11622">
                  <a:moveTo>
                    <a:pt x="12039" y="5807"/>
                  </a:moveTo>
                  <a:cubicBezTo>
                    <a:pt x="12039" y="13550"/>
                    <a:pt x="0" y="13571"/>
                    <a:pt x="0" y="5807"/>
                  </a:cubicBezTo>
                  <a:cubicBezTo>
                    <a:pt x="-21" y="-1936"/>
                    <a:pt x="12039" y="-1936"/>
                    <a:pt x="12039" y="5807"/>
                  </a:cubicBezTo>
                  <a:lnTo>
                    <a:pt x="12039" y="5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EE3C1999-8D38-41B6-BB42-08AD0A292998}"/>
                </a:ext>
              </a:extLst>
            </p:cNvPr>
            <p:cNvSpPr/>
            <p:nvPr/>
          </p:nvSpPr>
          <p:spPr>
            <a:xfrm>
              <a:off x="9685996" y="5866473"/>
              <a:ext cx="12955" cy="12513"/>
            </a:xfrm>
            <a:custGeom>
              <a:avLst/>
              <a:gdLst>
                <a:gd name="connsiteX0" fmla="*/ 12955 w 12955"/>
                <a:gd name="connsiteY0" fmla="*/ 6257 h 12513"/>
                <a:gd name="connsiteX1" fmla="*/ 0 w 12955"/>
                <a:gd name="connsiteY1" fmla="*/ 6257 h 12513"/>
                <a:gd name="connsiteX2" fmla="*/ 12955 w 12955"/>
                <a:gd name="connsiteY2" fmla="*/ 6257 h 12513"/>
                <a:gd name="connsiteX3" fmla="*/ 12955 w 12955"/>
                <a:gd name="connsiteY3" fmla="*/ 6257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5" h="12513">
                  <a:moveTo>
                    <a:pt x="12955" y="6257"/>
                  </a:moveTo>
                  <a:cubicBezTo>
                    <a:pt x="12955" y="14588"/>
                    <a:pt x="0" y="14610"/>
                    <a:pt x="0" y="6257"/>
                  </a:cubicBezTo>
                  <a:cubicBezTo>
                    <a:pt x="21" y="-2075"/>
                    <a:pt x="12955" y="-2097"/>
                    <a:pt x="12955" y="6257"/>
                  </a:cubicBezTo>
                  <a:lnTo>
                    <a:pt x="12955" y="62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60CCE85A-28F3-4D9B-8EFE-0A0A47D2E35D}"/>
                </a:ext>
              </a:extLst>
            </p:cNvPr>
            <p:cNvSpPr/>
            <p:nvPr/>
          </p:nvSpPr>
          <p:spPr>
            <a:xfrm>
              <a:off x="9678885" y="5886314"/>
              <a:ext cx="15223" cy="14697"/>
            </a:xfrm>
            <a:custGeom>
              <a:avLst/>
              <a:gdLst>
                <a:gd name="connsiteX0" fmla="*/ 15224 w 15223"/>
                <a:gd name="connsiteY0" fmla="*/ 7353 h 14697"/>
                <a:gd name="connsiteX1" fmla="*/ 0 w 15223"/>
                <a:gd name="connsiteY1" fmla="*/ 7353 h 14697"/>
                <a:gd name="connsiteX2" fmla="*/ 15224 w 15223"/>
                <a:gd name="connsiteY2" fmla="*/ 7353 h 14697"/>
                <a:gd name="connsiteX3" fmla="*/ 15224 w 15223"/>
                <a:gd name="connsiteY3" fmla="*/ 7353 h 1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3" h="14697">
                  <a:moveTo>
                    <a:pt x="15224" y="7353"/>
                  </a:moveTo>
                  <a:cubicBezTo>
                    <a:pt x="15224" y="17146"/>
                    <a:pt x="0" y="17146"/>
                    <a:pt x="0" y="7353"/>
                  </a:cubicBezTo>
                  <a:cubicBezTo>
                    <a:pt x="22" y="-2440"/>
                    <a:pt x="15224" y="-2462"/>
                    <a:pt x="15224" y="7353"/>
                  </a:cubicBezTo>
                  <a:lnTo>
                    <a:pt x="15224" y="7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A54060D6-54D0-4F71-9CC0-EC077608F176}"/>
                </a:ext>
              </a:extLst>
            </p:cNvPr>
            <p:cNvSpPr/>
            <p:nvPr/>
          </p:nvSpPr>
          <p:spPr>
            <a:xfrm>
              <a:off x="9658558" y="5878929"/>
              <a:ext cx="14002" cy="13519"/>
            </a:xfrm>
            <a:custGeom>
              <a:avLst/>
              <a:gdLst>
                <a:gd name="connsiteX0" fmla="*/ 14002 w 14002"/>
                <a:gd name="connsiteY0" fmla="*/ 6756 h 13519"/>
                <a:gd name="connsiteX1" fmla="*/ 0 w 14002"/>
                <a:gd name="connsiteY1" fmla="*/ 6756 h 13519"/>
                <a:gd name="connsiteX2" fmla="*/ 14002 w 14002"/>
                <a:gd name="connsiteY2" fmla="*/ 6756 h 13519"/>
                <a:gd name="connsiteX3" fmla="*/ 14002 w 14002"/>
                <a:gd name="connsiteY3" fmla="*/ 6756 h 1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2" h="13519">
                  <a:moveTo>
                    <a:pt x="14002" y="6756"/>
                  </a:moveTo>
                  <a:cubicBezTo>
                    <a:pt x="14002" y="15763"/>
                    <a:pt x="0" y="15785"/>
                    <a:pt x="0" y="6756"/>
                  </a:cubicBezTo>
                  <a:cubicBezTo>
                    <a:pt x="0" y="-2252"/>
                    <a:pt x="14002" y="-2252"/>
                    <a:pt x="14002" y="6756"/>
                  </a:cubicBezTo>
                  <a:lnTo>
                    <a:pt x="14002" y="67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633ACE2-C5B0-4812-AB71-4884DFE87C8C}"/>
                </a:ext>
              </a:extLst>
            </p:cNvPr>
            <p:cNvSpPr/>
            <p:nvPr/>
          </p:nvSpPr>
          <p:spPr>
            <a:xfrm>
              <a:off x="9639479" y="5873097"/>
              <a:ext cx="16305" cy="16685"/>
            </a:xfrm>
            <a:custGeom>
              <a:avLst/>
              <a:gdLst>
                <a:gd name="connsiteX0" fmla="*/ 13583 w 16305"/>
                <a:gd name="connsiteY0" fmla="*/ 2184 h 16685"/>
                <a:gd name="connsiteX1" fmla="*/ 13933 w 16305"/>
                <a:gd name="connsiteY1" fmla="*/ 2511 h 16685"/>
                <a:gd name="connsiteX2" fmla="*/ 13933 w 16305"/>
                <a:gd name="connsiteY2" fmla="*/ 14070 h 16685"/>
                <a:gd name="connsiteX3" fmla="*/ 13213 w 16305"/>
                <a:gd name="connsiteY3" fmla="*/ 14681 h 16685"/>
                <a:gd name="connsiteX4" fmla="*/ 3092 w 16305"/>
                <a:gd name="connsiteY4" fmla="*/ 14681 h 16685"/>
                <a:gd name="connsiteX5" fmla="*/ 2373 w 16305"/>
                <a:gd name="connsiteY5" fmla="*/ 14070 h 16685"/>
                <a:gd name="connsiteX6" fmla="*/ 2373 w 16305"/>
                <a:gd name="connsiteY6" fmla="*/ 2511 h 16685"/>
                <a:gd name="connsiteX7" fmla="*/ 2722 w 16305"/>
                <a:gd name="connsiteY7" fmla="*/ 2184 h 16685"/>
                <a:gd name="connsiteX8" fmla="*/ 13583 w 16305"/>
                <a:gd name="connsiteY8" fmla="*/ 2184 h 16685"/>
                <a:gd name="connsiteX9" fmla="*/ 13583 w 16305"/>
                <a:gd name="connsiteY9" fmla="*/ 2184 h 1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305" h="16685">
                  <a:moveTo>
                    <a:pt x="13583" y="2184"/>
                  </a:moveTo>
                  <a:cubicBezTo>
                    <a:pt x="13692" y="2293"/>
                    <a:pt x="13802" y="2402"/>
                    <a:pt x="13933" y="2511"/>
                  </a:cubicBezTo>
                  <a:cubicBezTo>
                    <a:pt x="16986" y="5324"/>
                    <a:pt x="17204" y="11300"/>
                    <a:pt x="13933" y="14070"/>
                  </a:cubicBezTo>
                  <a:cubicBezTo>
                    <a:pt x="13692" y="14267"/>
                    <a:pt x="13452" y="14485"/>
                    <a:pt x="13213" y="14681"/>
                  </a:cubicBezTo>
                  <a:cubicBezTo>
                    <a:pt x="10072" y="17342"/>
                    <a:pt x="6255" y="17364"/>
                    <a:pt x="3092" y="14681"/>
                  </a:cubicBezTo>
                  <a:cubicBezTo>
                    <a:pt x="2853" y="14485"/>
                    <a:pt x="2612" y="14267"/>
                    <a:pt x="2373" y="14070"/>
                  </a:cubicBezTo>
                  <a:cubicBezTo>
                    <a:pt x="-899" y="11300"/>
                    <a:pt x="-681" y="5303"/>
                    <a:pt x="2373" y="2511"/>
                  </a:cubicBezTo>
                  <a:cubicBezTo>
                    <a:pt x="2482" y="2402"/>
                    <a:pt x="2612" y="2293"/>
                    <a:pt x="2722" y="2184"/>
                  </a:cubicBezTo>
                  <a:cubicBezTo>
                    <a:pt x="5862" y="-717"/>
                    <a:pt x="10399" y="-739"/>
                    <a:pt x="13583" y="2184"/>
                  </a:cubicBezTo>
                  <a:lnTo>
                    <a:pt x="13583" y="21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74146BD2-170F-4F3B-B4E7-3C9EA5674986}"/>
                </a:ext>
              </a:extLst>
            </p:cNvPr>
            <p:cNvSpPr/>
            <p:nvPr/>
          </p:nvSpPr>
          <p:spPr>
            <a:xfrm>
              <a:off x="9647959" y="5821461"/>
              <a:ext cx="13259" cy="12808"/>
            </a:xfrm>
            <a:custGeom>
              <a:avLst/>
              <a:gdLst>
                <a:gd name="connsiteX0" fmla="*/ 13260 w 13259"/>
                <a:gd name="connsiteY0" fmla="*/ 6404 h 12808"/>
                <a:gd name="connsiteX1" fmla="*/ 0 w 13259"/>
                <a:gd name="connsiteY1" fmla="*/ 6404 h 12808"/>
                <a:gd name="connsiteX2" fmla="*/ 13260 w 13259"/>
                <a:gd name="connsiteY2" fmla="*/ 6404 h 12808"/>
                <a:gd name="connsiteX3" fmla="*/ 13260 w 13259"/>
                <a:gd name="connsiteY3" fmla="*/ 6404 h 1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59" h="12808">
                  <a:moveTo>
                    <a:pt x="13260" y="6404"/>
                  </a:moveTo>
                  <a:cubicBezTo>
                    <a:pt x="13260" y="14932"/>
                    <a:pt x="0" y="14954"/>
                    <a:pt x="0" y="6404"/>
                  </a:cubicBezTo>
                  <a:cubicBezTo>
                    <a:pt x="21" y="-2124"/>
                    <a:pt x="13260" y="-2146"/>
                    <a:pt x="13260" y="6404"/>
                  </a:cubicBezTo>
                  <a:lnTo>
                    <a:pt x="13260" y="64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4F611290-8B67-447C-A75D-96A920B8D902}"/>
                </a:ext>
              </a:extLst>
            </p:cNvPr>
            <p:cNvSpPr/>
            <p:nvPr/>
          </p:nvSpPr>
          <p:spPr>
            <a:xfrm>
              <a:off x="9676071" y="5822699"/>
              <a:ext cx="16881" cy="16308"/>
            </a:xfrm>
            <a:custGeom>
              <a:avLst/>
              <a:gdLst>
                <a:gd name="connsiteX0" fmla="*/ 16882 w 16881"/>
                <a:gd name="connsiteY0" fmla="*/ 8154 h 16308"/>
                <a:gd name="connsiteX1" fmla="*/ 0 w 16881"/>
                <a:gd name="connsiteY1" fmla="*/ 8154 h 16308"/>
                <a:gd name="connsiteX2" fmla="*/ 16882 w 16881"/>
                <a:gd name="connsiteY2" fmla="*/ 8154 h 16308"/>
                <a:gd name="connsiteX3" fmla="*/ 16882 w 16881"/>
                <a:gd name="connsiteY3" fmla="*/ 8154 h 1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1" h="16308">
                  <a:moveTo>
                    <a:pt x="16882" y="8154"/>
                  </a:moveTo>
                  <a:cubicBezTo>
                    <a:pt x="16882" y="19016"/>
                    <a:pt x="0" y="19038"/>
                    <a:pt x="0" y="8154"/>
                  </a:cubicBezTo>
                  <a:cubicBezTo>
                    <a:pt x="0" y="-2707"/>
                    <a:pt x="16882" y="-2729"/>
                    <a:pt x="16882" y="8154"/>
                  </a:cubicBezTo>
                  <a:lnTo>
                    <a:pt x="16882" y="8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EB544826-20E5-4B51-ABA3-D0C36265A99D}"/>
                </a:ext>
              </a:extLst>
            </p:cNvPr>
            <p:cNvSpPr/>
            <p:nvPr/>
          </p:nvSpPr>
          <p:spPr>
            <a:xfrm>
              <a:off x="9653127" y="5844640"/>
              <a:ext cx="16881" cy="16308"/>
            </a:xfrm>
            <a:custGeom>
              <a:avLst/>
              <a:gdLst>
                <a:gd name="connsiteX0" fmla="*/ 16882 w 16881"/>
                <a:gd name="connsiteY0" fmla="*/ 8154 h 16308"/>
                <a:gd name="connsiteX1" fmla="*/ 0 w 16881"/>
                <a:gd name="connsiteY1" fmla="*/ 8154 h 16308"/>
                <a:gd name="connsiteX2" fmla="*/ 16882 w 16881"/>
                <a:gd name="connsiteY2" fmla="*/ 8154 h 16308"/>
                <a:gd name="connsiteX3" fmla="*/ 16882 w 16881"/>
                <a:gd name="connsiteY3" fmla="*/ 8154 h 1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1" h="16308">
                  <a:moveTo>
                    <a:pt x="16882" y="8154"/>
                  </a:moveTo>
                  <a:cubicBezTo>
                    <a:pt x="16882" y="19016"/>
                    <a:pt x="0" y="19038"/>
                    <a:pt x="0" y="8154"/>
                  </a:cubicBezTo>
                  <a:cubicBezTo>
                    <a:pt x="22" y="-2707"/>
                    <a:pt x="16882" y="-2729"/>
                    <a:pt x="16882" y="8154"/>
                  </a:cubicBezTo>
                  <a:lnTo>
                    <a:pt x="16882" y="8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24456423-6FB0-435E-8B73-EE33282D973A}"/>
                </a:ext>
              </a:extLst>
            </p:cNvPr>
            <p:cNvSpPr/>
            <p:nvPr/>
          </p:nvSpPr>
          <p:spPr>
            <a:xfrm>
              <a:off x="9644577" y="5794078"/>
              <a:ext cx="10076" cy="9732"/>
            </a:xfrm>
            <a:custGeom>
              <a:avLst/>
              <a:gdLst>
                <a:gd name="connsiteX0" fmla="*/ 10077 w 10076"/>
                <a:gd name="connsiteY0" fmla="*/ 4867 h 9732"/>
                <a:gd name="connsiteX1" fmla="*/ 0 w 10076"/>
                <a:gd name="connsiteY1" fmla="*/ 4867 h 9732"/>
                <a:gd name="connsiteX2" fmla="*/ 10077 w 10076"/>
                <a:gd name="connsiteY2" fmla="*/ 4867 h 9732"/>
                <a:gd name="connsiteX3" fmla="*/ 10077 w 10076"/>
                <a:gd name="connsiteY3" fmla="*/ 486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6" h="9732">
                  <a:moveTo>
                    <a:pt x="10077" y="4867"/>
                  </a:moveTo>
                  <a:cubicBezTo>
                    <a:pt x="10077" y="11344"/>
                    <a:pt x="0" y="11366"/>
                    <a:pt x="0" y="4867"/>
                  </a:cubicBezTo>
                  <a:cubicBezTo>
                    <a:pt x="0" y="-1611"/>
                    <a:pt x="10077" y="-1633"/>
                    <a:pt x="10077" y="4867"/>
                  </a:cubicBezTo>
                  <a:lnTo>
                    <a:pt x="10077" y="48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45475399-9B04-4621-B1A1-0FF8652BE326}"/>
                </a:ext>
              </a:extLst>
            </p:cNvPr>
            <p:cNvSpPr/>
            <p:nvPr/>
          </p:nvSpPr>
          <p:spPr>
            <a:xfrm>
              <a:off x="9676879" y="5775602"/>
              <a:ext cx="13260" cy="12799"/>
            </a:xfrm>
            <a:custGeom>
              <a:avLst/>
              <a:gdLst>
                <a:gd name="connsiteX0" fmla="*/ 13261 w 13260"/>
                <a:gd name="connsiteY0" fmla="*/ 6396 h 12799"/>
                <a:gd name="connsiteX1" fmla="*/ 0 w 13260"/>
                <a:gd name="connsiteY1" fmla="*/ 6396 h 12799"/>
                <a:gd name="connsiteX2" fmla="*/ 13261 w 13260"/>
                <a:gd name="connsiteY2" fmla="*/ 6396 h 12799"/>
                <a:gd name="connsiteX3" fmla="*/ 13261 w 13260"/>
                <a:gd name="connsiteY3" fmla="*/ 6396 h 1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799">
                  <a:moveTo>
                    <a:pt x="13261" y="6396"/>
                  </a:moveTo>
                  <a:cubicBezTo>
                    <a:pt x="13261" y="14924"/>
                    <a:pt x="0" y="14946"/>
                    <a:pt x="0" y="6396"/>
                  </a:cubicBezTo>
                  <a:cubicBezTo>
                    <a:pt x="0" y="-2132"/>
                    <a:pt x="13261" y="-2132"/>
                    <a:pt x="13261" y="6396"/>
                  </a:cubicBezTo>
                  <a:lnTo>
                    <a:pt x="13261" y="6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F8CBD59E-1348-4458-BB70-5206C35D24C1}"/>
                </a:ext>
              </a:extLst>
            </p:cNvPr>
            <p:cNvSpPr/>
            <p:nvPr/>
          </p:nvSpPr>
          <p:spPr>
            <a:xfrm>
              <a:off x="9680150" y="5719787"/>
              <a:ext cx="16707" cy="16723"/>
            </a:xfrm>
            <a:custGeom>
              <a:avLst/>
              <a:gdLst>
                <a:gd name="connsiteX0" fmla="*/ 16707 w 16707"/>
                <a:gd name="connsiteY0" fmla="*/ 8362 h 16723"/>
                <a:gd name="connsiteX1" fmla="*/ 8354 w 16707"/>
                <a:gd name="connsiteY1" fmla="*/ 16715 h 16723"/>
                <a:gd name="connsiteX2" fmla="*/ 0 w 16707"/>
                <a:gd name="connsiteY2" fmla="*/ 8362 h 16723"/>
                <a:gd name="connsiteX3" fmla="*/ 8354 w 16707"/>
                <a:gd name="connsiteY3" fmla="*/ 8 h 16723"/>
                <a:gd name="connsiteX4" fmla="*/ 16707 w 16707"/>
                <a:gd name="connsiteY4" fmla="*/ 8362 h 16723"/>
                <a:gd name="connsiteX5" fmla="*/ 16707 w 16707"/>
                <a:gd name="connsiteY5" fmla="*/ 8362 h 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07" h="16723">
                  <a:moveTo>
                    <a:pt x="16707" y="8362"/>
                  </a:moveTo>
                  <a:cubicBezTo>
                    <a:pt x="16707" y="12745"/>
                    <a:pt x="12868" y="16933"/>
                    <a:pt x="8354" y="16715"/>
                  </a:cubicBezTo>
                  <a:cubicBezTo>
                    <a:pt x="3817" y="16519"/>
                    <a:pt x="0" y="13051"/>
                    <a:pt x="0" y="8362"/>
                  </a:cubicBezTo>
                  <a:cubicBezTo>
                    <a:pt x="0" y="3978"/>
                    <a:pt x="3839" y="-210"/>
                    <a:pt x="8354" y="8"/>
                  </a:cubicBezTo>
                  <a:cubicBezTo>
                    <a:pt x="12868" y="205"/>
                    <a:pt x="16707" y="3694"/>
                    <a:pt x="16707" y="8362"/>
                  </a:cubicBezTo>
                  <a:lnTo>
                    <a:pt x="16707" y="83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3C3E0F21-79CB-48E7-A434-74501D910A30}"/>
                </a:ext>
              </a:extLst>
            </p:cNvPr>
            <p:cNvSpPr/>
            <p:nvPr/>
          </p:nvSpPr>
          <p:spPr>
            <a:xfrm>
              <a:off x="9645668" y="5751265"/>
              <a:ext cx="14362" cy="13626"/>
            </a:xfrm>
            <a:custGeom>
              <a:avLst/>
              <a:gdLst>
                <a:gd name="connsiteX0" fmla="*/ 10426 w 14362"/>
                <a:gd name="connsiteY0" fmla="*/ 831 h 13626"/>
                <a:gd name="connsiteX1" fmla="*/ 11188 w 14362"/>
                <a:gd name="connsiteY1" fmla="*/ 1223 h 13626"/>
                <a:gd name="connsiteX2" fmla="*/ 11188 w 14362"/>
                <a:gd name="connsiteY2" fmla="*/ 12412 h 13626"/>
                <a:gd name="connsiteX3" fmla="*/ 10426 w 14362"/>
                <a:gd name="connsiteY3" fmla="*/ 12805 h 13626"/>
                <a:gd name="connsiteX4" fmla="*/ 0 w 14362"/>
                <a:gd name="connsiteY4" fmla="*/ 6829 h 13626"/>
                <a:gd name="connsiteX5" fmla="*/ 10426 w 14362"/>
                <a:gd name="connsiteY5" fmla="*/ 831 h 13626"/>
                <a:gd name="connsiteX6" fmla="*/ 10426 w 14362"/>
                <a:gd name="connsiteY6" fmla="*/ 831 h 1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2" h="13626">
                  <a:moveTo>
                    <a:pt x="10426" y="831"/>
                  </a:moveTo>
                  <a:cubicBezTo>
                    <a:pt x="10687" y="962"/>
                    <a:pt x="10928" y="1093"/>
                    <a:pt x="11188" y="1223"/>
                  </a:cubicBezTo>
                  <a:cubicBezTo>
                    <a:pt x="15421" y="3361"/>
                    <a:pt x="15421" y="10253"/>
                    <a:pt x="11188" y="12412"/>
                  </a:cubicBezTo>
                  <a:cubicBezTo>
                    <a:pt x="10928" y="12543"/>
                    <a:pt x="10687" y="12674"/>
                    <a:pt x="10426" y="12805"/>
                  </a:cubicBezTo>
                  <a:cubicBezTo>
                    <a:pt x="5823" y="15138"/>
                    <a:pt x="0" y="12303"/>
                    <a:pt x="0" y="6829"/>
                  </a:cubicBezTo>
                  <a:cubicBezTo>
                    <a:pt x="0" y="1333"/>
                    <a:pt x="5823" y="-1525"/>
                    <a:pt x="10426" y="831"/>
                  </a:cubicBezTo>
                  <a:lnTo>
                    <a:pt x="10426" y="8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91BF60C-F4B3-4FF9-9C27-5AA78C3C12BF}"/>
                </a:ext>
              </a:extLst>
            </p:cNvPr>
            <p:cNvSpPr/>
            <p:nvPr/>
          </p:nvSpPr>
          <p:spPr>
            <a:xfrm>
              <a:off x="9710031" y="5715095"/>
              <a:ext cx="16728" cy="16153"/>
            </a:xfrm>
            <a:custGeom>
              <a:avLst/>
              <a:gdLst>
                <a:gd name="connsiteX0" fmla="*/ 16728 w 16728"/>
                <a:gd name="connsiteY0" fmla="*/ 8081 h 16153"/>
                <a:gd name="connsiteX1" fmla="*/ 0 w 16728"/>
                <a:gd name="connsiteY1" fmla="*/ 8081 h 16153"/>
                <a:gd name="connsiteX2" fmla="*/ 16728 w 16728"/>
                <a:gd name="connsiteY2" fmla="*/ 8081 h 16153"/>
                <a:gd name="connsiteX3" fmla="*/ 16728 w 16728"/>
                <a:gd name="connsiteY3" fmla="*/ 8081 h 1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28" h="16153">
                  <a:moveTo>
                    <a:pt x="16728" y="8081"/>
                  </a:moveTo>
                  <a:cubicBezTo>
                    <a:pt x="16728" y="18833"/>
                    <a:pt x="0" y="18855"/>
                    <a:pt x="0" y="8081"/>
                  </a:cubicBezTo>
                  <a:cubicBezTo>
                    <a:pt x="21" y="-2694"/>
                    <a:pt x="16728" y="-2694"/>
                    <a:pt x="16728" y="8081"/>
                  </a:cubicBezTo>
                  <a:lnTo>
                    <a:pt x="16728" y="80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34EDA8D1-D3B2-46F8-ABD4-B1AC03163C89}"/>
                </a:ext>
              </a:extLst>
            </p:cNvPr>
            <p:cNvSpPr/>
            <p:nvPr/>
          </p:nvSpPr>
          <p:spPr>
            <a:xfrm>
              <a:off x="9709136" y="5687129"/>
              <a:ext cx="8571" cy="8277"/>
            </a:xfrm>
            <a:custGeom>
              <a:avLst/>
              <a:gdLst>
                <a:gd name="connsiteX0" fmla="*/ 8572 w 8571"/>
                <a:gd name="connsiteY0" fmla="*/ 4138 h 8277"/>
                <a:gd name="connsiteX1" fmla="*/ 0 w 8571"/>
                <a:gd name="connsiteY1" fmla="*/ 4138 h 8277"/>
                <a:gd name="connsiteX2" fmla="*/ 8572 w 8571"/>
                <a:gd name="connsiteY2" fmla="*/ 4138 h 8277"/>
                <a:gd name="connsiteX3" fmla="*/ 8572 w 8571"/>
                <a:gd name="connsiteY3" fmla="*/ 4138 h 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1" h="8277">
                  <a:moveTo>
                    <a:pt x="8572" y="4138"/>
                  </a:moveTo>
                  <a:cubicBezTo>
                    <a:pt x="8572" y="9657"/>
                    <a:pt x="0" y="9657"/>
                    <a:pt x="0" y="4138"/>
                  </a:cubicBezTo>
                  <a:cubicBezTo>
                    <a:pt x="0" y="-1379"/>
                    <a:pt x="8572" y="-1379"/>
                    <a:pt x="8572" y="4138"/>
                  </a:cubicBezTo>
                  <a:lnTo>
                    <a:pt x="8572" y="41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5EBDB4B-6308-4B4A-BBEE-7E634E05C67B}"/>
                </a:ext>
              </a:extLst>
            </p:cNvPr>
            <p:cNvSpPr/>
            <p:nvPr/>
          </p:nvSpPr>
          <p:spPr>
            <a:xfrm>
              <a:off x="9695330" y="5740294"/>
              <a:ext cx="18233" cy="17600"/>
            </a:xfrm>
            <a:custGeom>
              <a:avLst/>
              <a:gdLst>
                <a:gd name="connsiteX0" fmla="*/ 18233 w 18233"/>
                <a:gd name="connsiteY0" fmla="*/ 8792 h 17600"/>
                <a:gd name="connsiteX1" fmla="*/ 0 w 18233"/>
                <a:gd name="connsiteY1" fmla="*/ 8792 h 17600"/>
                <a:gd name="connsiteX2" fmla="*/ 18233 w 18233"/>
                <a:gd name="connsiteY2" fmla="*/ 8792 h 17600"/>
                <a:gd name="connsiteX3" fmla="*/ 18233 w 18233"/>
                <a:gd name="connsiteY3" fmla="*/ 8792 h 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33" h="17600">
                  <a:moveTo>
                    <a:pt x="18233" y="8792"/>
                  </a:moveTo>
                  <a:cubicBezTo>
                    <a:pt x="18233" y="20526"/>
                    <a:pt x="0" y="20548"/>
                    <a:pt x="0" y="8792"/>
                  </a:cubicBezTo>
                  <a:cubicBezTo>
                    <a:pt x="0" y="-2920"/>
                    <a:pt x="18233" y="-2942"/>
                    <a:pt x="18233" y="8792"/>
                  </a:cubicBezTo>
                  <a:lnTo>
                    <a:pt x="18233" y="87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183546EE-89E7-47E4-BAAE-A455FB86DA89}"/>
                </a:ext>
              </a:extLst>
            </p:cNvPr>
            <p:cNvSpPr/>
            <p:nvPr/>
          </p:nvSpPr>
          <p:spPr>
            <a:xfrm>
              <a:off x="9732932" y="5698124"/>
              <a:ext cx="18822" cy="18189"/>
            </a:xfrm>
            <a:custGeom>
              <a:avLst/>
              <a:gdLst>
                <a:gd name="connsiteX0" fmla="*/ 18822 w 18822"/>
                <a:gd name="connsiteY0" fmla="*/ 9087 h 18189"/>
                <a:gd name="connsiteX1" fmla="*/ 0 w 18822"/>
                <a:gd name="connsiteY1" fmla="*/ 9087 h 18189"/>
                <a:gd name="connsiteX2" fmla="*/ 18822 w 18822"/>
                <a:gd name="connsiteY2" fmla="*/ 9087 h 18189"/>
                <a:gd name="connsiteX3" fmla="*/ 18822 w 18822"/>
                <a:gd name="connsiteY3" fmla="*/ 9087 h 1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22" h="18189">
                  <a:moveTo>
                    <a:pt x="18822" y="9087"/>
                  </a:moveTo>
                  <a:cubicBezTo>
                    <a:pt x="18822" y="21213"/>
                    <a:pt x="0" y="21235"/>
                    <a:pt x="0" y="9087"/>
                  </a:cubicBezTo>
                  <a:cubicBezTo>
                    <a:pt x="0" y="-3018"/>
                    <a:pt x="18822" y="-3040"/>
                    <a:pt x="18822" y="9087"/>
                  </a:cubicBezTo>
                  <a:lnTo>
                    <a:pt x="18822" y="90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8967AE7-28A0-43DC-BF67-5F450EFE95BE}"/>
                </a:ext>
              </a:extLst>
            </p:cNvPr>
            <p:cNvSpPr/>
            <p:nvPr/>
          </p:nvSpPr>
          <p:spPr>
            <a:xfrm>
              <a:off x="9755964" y="5678233"/>
              <a:ext cx="14612" cy="14116"/>
            </a:xfrm>
            <a:custGeom>
              <a:avLst/>
              <a:gdLst>
                <a:gd name="connsiteX0" fmla="*/ 14612 w 14612"/>
                <a:gd name="connsiteY0" fmla="*/ 7058 h 14116"/>
                <a:gd name="connsiteX1" fmla="*/ 0 w 14612"/>
                <a:gd name="connsiteY1" fmla="*/ 7058 h 14116"/>
                <a:gd name="connsiteX2" fmla="*/ 14612 w 14612"/>
                <a:gd name="connsiteY2" fmla="*/ 7058 h 14116"/>
                <a:gd name="connsiteX3" fmla="*/ 14612 w 14612"/>
                <a:gd name="connsiteY3" fmla="*/ 7058 h 14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2" h="14116">
                  <a:moveTo>
                    <a:pt x="14612" y="7058"/>
                  </a:moveTo>
                  <a:cubicBezTo>
                    <a:pt x="14612" y="16459"/>
                    <a:pt x="0" y="16480"/>
                    <a:pt x="0" y="7058"/>
                  </a:cubicBezTo>
                  <a:cubicBezTo>
                    <a:pt x="0" y="-2342"/>
                    <a:pt x="14612" y="-2364"/>
                    <a:pt x="14612" y="7058"/>
                  </a:cubicBezTo>
                  <a:lnTo>
                    <a:pt x="14612" y="70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E6721BB-5BD9-49AE-91A1-1D32E6448A56}"/>
                </a:ext>
              </a:extLst>
            </p:cNvPr>
            <p:cNvSpPr/>
            <p:nvPr/>
          </p:nvSpPr>
          <p:spPr>
            <a:xfrm>
              <a:off x="9805080" y="5689520"/>
              <a:ext cx="18080" cy="17461"/>
            </a:xfrm>
            <a:custGeom>
              <a:avLst/>
              <a:gdLst>
                <a:gd name="connsiteX0" fmla="*/ 18081 w 18080"/>
                <a:gd name="connsiteY0" fmla="*/ 8727 h 17461"/>
                <a:gd name="connsiteX1" fmla="*/ 0 w 18080"/>
                <a:gd name="connsiteY1" fmla="*/ 8727 h 17461"/>
                <a:gd name="connsiteX2" fmla="*/ 18081 w 18080"/>
                <a:gd name="connsiteY2" fmla="*/ 8727 h 17461"/>
                <a:gd name="connsiteX3" fmla="*/ 18081 w 18080"/>
                <a:gd name="connsiteY3" fmla="*/ 8727 h 1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0" h="17461">
                  <a:moveTo>
                    <a:pt x="18081" y="8727"/>
                  </a:moveTo>
                  <a:cubicBezTo>
                    <a:pt x="18081" y="20374"/>
                    <a:pt x="0" y="20374"/>
                    <a:pt x="0" y="8727"/>
                  </a:cubicBezTo>
                  <a:cubicBezTo>
                    <a:pt x="0" y="-2898"/>
                    <a:pt x="18081" y="-2920"/>
                    <a:pt x="18081" y="8727"/>
                  </a:cubicBezTo>
                  <a:lnTo>
                    <a:pt x="18081" y="87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A651F63-AB69-4AF4-B206-55B9D3FD3826}"/>
                </a:ext>
              </a:extLst>
            </p:cNvPr>
            <p:cNvSpPr/>
            <p:nvPr/>
          </p:nvSpPr>
          <p:spPr>
            <a:xfrm>
              <a:off x="9758341" y="5634460"/>
              <a:ext cx="31799" cy="31825"/>
            </a:xfrm>
            <a:custGeom>
              <a:avLst/>
              <a:gdLst>
                <a:gd name="connsiteX0" fmla="*/ 31800 w 31799"/>
                <a:gd name="connsiteY0" fmla="*/ 15912 h 31825"/>
                <a:gd name="connsiteX1" fmla="*/ 15900 w 31799"/>
                <a:gd name="connsiteY1" fmla="*/ 31812 h 31825"/>
                <a:gd name="connsiteX2" fmla="*/ 0 w 31799"/>
                <a:gd name="connsiteY2" fmla="*/ 15912 h 31825"/>
                <a:gd name="connsiteX3" fmla="*/ 15900 w 31799"/>
                <a:gd name="connsiteY3" fmla="*/ 12 h 31825"/>
                <a:gd name="connsiteX4" fmla="*/ 31800 w 31799"/>
                <a:gd name="connsiteY4" fmla="*/ 15912 h 31825"/>
                <a:gd name="connsiteX5" fmla="*/ 31800 w 31799"/>
                <a:gd name="connsiteY5" fmla="*/ 15912 h 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99" h="31825">
                  <a:moveTo>
                    <a:pt x="31800" y="15912"/>
                  </a:moveTo>
                  <a:cubicBezTo>
                    <a:pt x="31800" y="24244"/>
                    <a:pt x="24493" y="32205"/>
                    <a:pt x="15900" y="31812"/>
                  </a:cubicBezTo>
                  <a:cubicBezTo>
                    <a:pt x="7284" y="31419"/>
                    <a:pt x="0" y="24833"/>
                    <a:pt x="0" y="15912"/>
                  </a:cubicBezTo>
                  <a:cubicBezTo>
                    <a:pt x="0" y="7602"/>
                    <a:pt x="7307" y="-358"/>
                    <a:pt x="15900" y="12"/>
                  </a:cubicBezTo>
                  <a:cubicBezTo>
                    <a:pt x="24514" y="405"/>
                    <a:pt x="31800" y="7014"/>
                    <a:pt x="31800" y="15912"/>
                  </a:cubicBezTo>
                  <a:lnTo>
                    <a:pt x="31800" y="159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4944C606-FCEF-4FB2-9A65-4B585435C047}"/>
                </a:ext>
              </a:extLst>
            </p:cNvPr>
            <p:cNvSpPr/>
            <p:nvPr/>
          </p:nvSpPr>
          <p:spPr>
            <a:xfrm>
              <a:off x="9778624" y="5681970"/>
              <a:ext cx="17165" cy="16595"/>
            </a:xfrm>
            <a:custGeom>
              <a:avLst/>
              <a:gdLst>
                <a:gd name="connsiteX0" fmla="*/ 17165 w 17165"/>
                <a:gd name="connsiteY0" fmla="*/ 8293 h 16595"/>
                <a:gd name="connsiteX1" fmla="*/ 0 w 17165"/>
                <a:gd name="connsiteY1" fmla="*/ 8293 h 16595"/>
                <a:gd name="connsiteX2" fmla="*/ 17165 w 17165"/>
                <a:gd name="connsiteY2" fmla="*/ 8293 h 16595"/>
                <a:gd name="connsiteX3" fmla="*/ 17165 w 17165"/>
                <a:gd name="connsiteY3" fmla="*/ 8293 h 1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65" h="16595">
                  <a:moveTo>
                    <a:pt x="17165" y="8293"/>
                  </a:moveTo>
                  <a:cubicBezTo>
                    <a:pt x="17165" y="19351"/>
                    <a:pt x="0" y="19373"/>
                    <a:pt x="0" y="8293"/>
                  </a:cubicBezTo>
                  <a:cubicBezTo>
                    <a:pt x="0" y="-2764"/>
                    <a:pt x="17165" y="-2764"/>
                    <a:pt x="17165" y="8293"/>
                  </a:cubicBezTo>
                  <a:lnTo>
                    <a:pt x="17165" y="82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B647B6F5-0A35-48DE-A72A-389A8E71030C}"/>
                </a:ext>
              </a:extLst>
            </p:cNvPr>
            <p:cNvSpPr/>
            <p:nvPr/>
          </p:nvSpPr>
          <p:spPr>
            <a:xfrm>
              <a:off x="9810860" y="5659438"/>
              <a:ext cx="20501" cy="19792"/>
            </a:xfrm>
            <a:custGeom>
              <a:avLst/>
              <a:gdLst>
                <a:gd name="connsiteX0" fmla="*/ 20502 w 20501"/>
                <a:gd name="connsiteY0" fmla="*/ 9888 h 19792"/>
                <a:gd name="connsiteX1" fmla="*/ 0 w 20501"/>
                <a:gd name="connsiteY1" fmla="*/ 9888 h 19792"/>
                <a:gd name="connsiteX2" fmla="*/ 20502 w 20501"/>
                <a:gd name="connsiteY2" fmla="*/ 9888 h 19792"/>
                <a:gd name="connsiteX3" fmla="*/ 20502 w 20501"/>
                <a:gd name="connsiteY3" fmla="*/ 9888 h 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01" h="19792">
                  <a:moveTo>
                    <a:pt x="20502" y="9888"/>
                  </a:moveTo>
                  <a:cubicBezTo>
                    <a:pt x="20502" y="23084"/>
                    <a:pt x="0" y="23105"/>
                    <a:pt x="0" y="9888"/>
                  </a:cubicBezTo>
                  <a:cubicBezTo>
                    <a:pt x="0" y="-3285"/>
                    <a:pt x="20502" y="-3307"/>
                    <a:pt x="20502" y="9888"/>
                  </a:cubicBezTo>
                  <a:lnTo>
                    <a:pt x="20502" y="98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31C78B4-8609-4A29-8AD6-14280D293FBF}"/>
                </a:ext>
              </a:extLst>
            </p:cNvPr>
            <p:cNvSpPr/>
            <p:nvPr/>
          </p:nvSpPr>
          <p:spPr>
            <a:xfrm>
              <a:off x="9787392" y="5657878"/>
              <a:ext cx="19585" cy="18925"/>
            </a:xfrm>
            <a:custGeom>
              <a:avLst/>
              <a:gdLst>
                <a:gd name="connsiteX0" fmla="*/ 19586 w 19585"/>
                <a:gd name="connsiteY0" fmla="*/ 9463 h 18925"/>
                <a:gd name="connsiteX1" fmla="*/ 0 w 19585"/>
                <a:gd name="connsiteY1" fmla="*/ 9463 h 18925"/>
                <a:gd name="connsiteX2" fmla="*/ 19586 w 19585"/>
                <a:gd name="connsiteY2" fmla="*/ 9463 h 18925"/>
                <a:gd name="connsiteX3" fmla="*/ 19586 w 19585"/>
                <a:gd name="connsiteY3" fmla="*/ 9463 h 1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5" h="18925">
                  <a:moveTo>
                    <a:pt x="19586" y="9463"/>
                  </a:moveTo>
                  <a:cubicBezTo>
                    <a:pt x="19586" y="22069"/>
                    <a:pt x="0" y="22091"/>
                    <a:pt x="0" y="9463"/>
                  </a:cubicBezTo>
                  <a:cubicBezTo>
                    <a:pt x="0" y="-3143"/>
                    <a:pt x="19586" y="-3165"/>
                    <a:pt x="19586" y="9463"/>
                  </a:cubicBezTo>
                  <a:lnTo>
                    <a:pt x="19586" y="946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672A7F50-9BCD-41DC-A777-F52F45B0A65C}"/>
                </a:ext>
              </a:extLst>
            </p:cNvPr>
            <p:cNvSpPr/>
            <p:nvPr/>
          </p:nvSpPr>
          <p:spPr>
            <a:xfrm>
              <a:off x="9806040" y="5621561"/>
              <a:ext cx="12191" cy="11777"/>
            </a:xfrm>
            <a:custGeom>
              <a:avLst/>
              <a:gdLst>
                <a:gd name="connsiteX0" fmla="*/ 12192 w 12191"/>
                <a:gd name="connsiteY0" fmla="*/ 5889 h 11777"/>
                <a:gd name="connsiteX1" fmla="*/ 0 w 12191"/>
                <a:gd name="connsiteY1" fmla="*/ 5889 h 11777"/>
                <a:gd name="connsiteX2" fmla="*/ 12192 w 12191"/>
                <a:gd name="connsiteY2" fmla="*/ 5889 h 11777"/>
                <a:gd name="connsiteX3" fmla="*/ 12192 w 12191"/>
                <a:gd name="connsiteY3" fmla="*/ 5889 h 1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" h="11777">
                  <a:moveTo>
                    <a:pt x="12192" y="5889"/>
                  </a:moveTo>
                  <a:cubicBezTo>
                    <a:pt x="12192" y="13741"/>
                    <a:pt x="0" y="13741"/>
                    <a:pt x="0" y="5889"/>
                  </a:cubicBezTo>
                  <a:cubicBezTo>
                    <a:pt x="0" y="-1963"/>
                    <a:pt x="12192" y="-1963"/>
                    <a:pt x="12192" y="5889"/>
                  </a:cubicBezTo>
                  <a:lnTo>
                    <a:pt x="12192" y="58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FAEFB61B-F999-4BE0-BB20-5E28A52B259A}"/>
                </a:ext>
              </a:extLst>
            </p:cNvPr>
            <p:cNvSpPr/>
            <p:nvPr/>
          </p:nvSpPr>
          <p:spPr>
            <a:xfrm>
              <a:off x="9881875" y="5655659"/>
              <a:ext cx="20043" cy="19351"/>
            </a:xfrm>
            <a:custGeom>
              <a:avLst/>
              <a:gdLst>
                <a:gd name="connsiteX0" fmla="*/ 20044 w 20043"/>
                <a:gd name="connsiteY0" fmla="*/ 9676 h 19351"/>
                <a:gd name="connsiteX1" fmla="*/ 0 w 20043"/>
                <a:gd name="connsiteY1" fmla="*/ 9676 h 19351"/>
                <a:gd name="connsiteX2" fmla="*/ 20044 w 20043"/>
                <a:gd name="connsiteY2" fmla="*/ 9676 h 19351"/>
                <a:gd name="connsiteX3" fmla="*/ 20044 w 20043"/>
                <a:gd name="connsiteY3" fmla="*/ 9676 h 1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43" h="19351">
                  <a:moveTo>
                    <a:pt x="20044" y="9676"/>
                  </a:moveTo>
                  <a:cubicBezTo>
                    <a:pt x="20044" y="22566"/>
                    <a:pt x="0" y="22587"/>
                    <a:pt x="0" y="9676"/>
                  </a:cubicBezTo>
                  <a:cubicBezTo>
                    <a:pt x="0" y="-3214"/>
                    <a:pt x="20044" y="-3236"/>
                    <a:pt x="20044" y="9676"/>
                  </a:cubicBezTo>
                  <a:lnTo>
                    <a:pt x="20044" y="96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6E3C5311-0996-4799-B28A-BDFA3D4464AF}"/>
                </a:ext>
              </a:extLst>
            </p:cNvPr>
            <p:cNvSpPr/>
            <p:nvPr/>
          </p:nvSpPr>
          <p:spPr>
            <a:xfrm>
              <a:off x="9850712" y="5699693"/>
              <a:ext cx="17807" cy="17785"/>
            </a:xfrm>
            <a:custGeom>
              <a:avLst/>
              <a:gdLst>
                <a:gd name="connsiteX0" fmla="*/ 17422 w 17807"/>
                <a:gd name="connsiteY0" fmla="*/ 10767 h 17785"/>
                <a:gd name="connsiteX1" fmla="*/ 17226 w 17807"/>
                <a:gd name="connsiteY1" fmla="*/ 11356 h 17785"/>
                <a:gd name="connsiteX2" fmla="*/ 8785 w 17807"/>
                <a:gd name="connsiteY2" fmla="*/ 17768 h 17785"/>
                <a:gd name="connsiteX3" fmla="*/ 8284 w 17807"/>
                <a:gd name="connsiteY3" fmla="*/ 17746 h 17785"/>
                <a:gd name="connsiteX4" fmla="*/ 61 w 17807"/>
                <a:gd name="connsiteY4" fmla="*/ 9524 h 17785"/>
                <a:gd name="connsiteX5" fmla="*/ 17 w 17807"/>
                <a:gd name="connsiteY5" fmla="*/ 9022 h 17785"/>
                <a:gd name="connsiteX6" fmla="*/ 6429 w 17807"/>
                <a:gd name="connsiteY6" fmla="*/ 581 h 17785"/>
                <a:gd name="connsiteX7" fmla="*/ 7018 w 17807"/>
                <a:gd name="connsiteY7" fmla="*/ 385 h 17785"/>
                <a:gd name="connsiteX8" fmla="*/ 17422 w 17807"/>
                <a:gd name="connsiteY8" fmla="*/ 10767 h 17785"/>
                <a:gd name="connsiteX9" fmla="*/ 17422 w 17807"/>
                <a:gd name="connsiteY9" fmla="*/ 10767 h 1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07" h="17785">
                  <a:moveTo>
                    <a:pt x="17422" y="10767"/>
                  </a:moveTo>
                  <a:cubicBezTo>
                    <a:pt x="17357" y="10963"/>
                    <a:pt x="17291" y="11160"/>
                    <a:pt x="17226" y="11356"/>
                  </a:cubicBezTo>
                  <a:cubicBezTo>
                    <a:pt x="16026" y="14802"/>
                    <a:pt x="12754" y="18052"/>
                    <a:pt x="8785" y="17768"/>
                  </a:cubicBezTo>
                  <a:cubicBezTo>
                    <a:pt x="8611" y="17768"/>
                    <a:pt x="8458" y="17746"/>
                    <a:pt x="8284" y="17746"/>
                  </a:cubicBezTo>
                  <a:cubicBezTo>
                    <a:pt x="3616" y="17419"/>
                    <a:pt x="410" y="14235"/>
                    <a:pt x="61" y="9524"/>
                  </a:cubicBezTo>
                  <a:cubicBezTo>
                    <a:pt x="61" y="9349"/>
                    <a:pt x="40" y="9197"/>
                    <a:pt x="17" y="9022"/>
                  </a:cubicBezTo>
                  <a:cubicBezTo>
                    <a:pt x="-266" y="5031"/>
                    <a:pt x="2962" y="1803"/>
                    <a:pt x="6429" y="581"/>
                  </a:cubicBezTo>
                  <a:cubicBezTo>
                    <a:pt x="6627" y="516"/>
                    <a:pt x="6822" y="451"/>
                    <a:pt x="7018" y="385"/>
                  </a:cubicBezTo>
                  <a:cubicBezTo>
                    <a:pt x="12951" y="-1665"/>
                    <a:pt x="19472" y="4856"/>
                    <a:pt x="17422" y="10767"/>
                  </a:cubicBezTo>
                  <a:lnTo>
                    <a:pt x="17422" y="107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B8AD0D76-8FCE-41D6-85B6-DD0B964F9E2C}"/>
                </a:ext>
              </a:extLst>
            </p:cNvPr>
            <p:cNvSpPr/>
            <p:nvPr/>
          </p:nvSpPr>
          <p:spPr>
            <a:xfrm>
              <a:off x="9841552" y="5675013"/>
              <a:ext cx="18921" cy="19351"/>
            </a:xfrm>
            <a:custGeom>
              <a:avLst/>
              <a:gdLst>
                <a:gd name="connsiteX0" fmla="*/ 17531 w 18921"/>
                <a:gd name="connsiteY0" fmla="*/ 4564 h 19351"/>
                <a:gd name="connsiteX1" fmla="*/ 17727 w 18921"/>
                <a:gd name="connsiteY1" fmla="*/ 4935 h 19351"/>
                <a:gd name="connsiteX2" fmla="*/ 9461 w 18921"/>
                <a:gd name="connsiteY2" fmla="*/ 19351 h 19351"/>
                <a:gd name="connsiteX3" fmla="*/ 1194 w 18921"/>
                <a:gd name="connsiteY3" fmla="*/ 4935 h 19351"/>
                <a:gd name="connsiteX4" fmla="*/ 1391 w 18921"/>
                <a:gd name="connsiteY4" fmla="*/ 4564 h 19351"/>
                <a:gd name="connsiteX5" fmla="*/ 17531 w 18921"/>
                <a:gd name="connsiteY5" fmla="*/ 4564 h 19351"/>
                <a:gd name="connsiteX6" fmla="*/ 17531 w 18921"/>
                <a:gd name="connsiteY6" fmla="*/ 4564 h 1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21" h="19351">
                  <a:moveTo>
                    <a:pt x="17531" y="4564"/>
                  </a:moveTo>
                  <a:cubicBezTo>
                    <a:pt x="17596" y="4695"/>
                    <a:pt x="17662" y="4825"/>
                    <a:pt x="17727" y="4935"/>
                  </a:cubicBezTo>
                  <a:cubicBezTo>
                    <a:pt x="21129" y="11260"/>
                    <a:pt x="16921" y="19351"/>
                    <a:pt x="9461" y="19351"/>
                  </a:cubicBezTo>
                  <a:cubicBezTo>
                    <a:pt x="2002" y="19351"/>
                    <a:pt x="-2207" y="11281"/>
                    <a:pt x="1194" y="4935"/>
                  </a:cubicBezTo>
                  <a:cubicBezTo>
                    <a:pt x="1260" y="4804"/>
                    <a:pt x="1325" y="4673"/>
                    <a:pt x="1391" y="4564"/>
                  </a:cubicBezTo>
                  <a:cubicBezTo>
                    <a:pt x="4663" y="-1521"/>
                    <a:pt x="14281" y="-1521"/>
                    <a:pt x="17531" y="4564"/>
                  </a:cubicBezTo>
                  <a:lnTo>
                    <a:pt x="17531" y="45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DC7DAABF-1D4B-4F1A-B1FE-EC5C3E7CF568}"/>
                </a:ext>
              </a:extLst>
            </p:cNvPr>
            <p:cNvSpPr/>
            <p:nvPr/>
          </p:nvSpPr>
          <p:spPr>
            <a:xfrm>
              <a:off x="9871907" y="5684739"/>
              <a:ext cx="16030" cy="16022"/>
            </a:xfrm>
            <a:custGeom>
              <a:avLst/>
              <a:gdLst>
                <a:gd name="connsiteX0" fmla="*/ 16031 w 16030"/>
                <a:gd name="connsiteY0" fmla="*/ 8011 h 16022"/>
                <a:gd name="connsiteX1" fmla="*/ 8027 w 16030"/>
                <a:gd name="connsiteY1" fmla="*/ 16016 h 16022"/>
                <a:gd name="connsiteX2" fmla="*/ 0 w 16030"/>
                <a:gd name="connsiteY2" fmla="*/ 8011 h 16022"/>
                <a:gd name="connsiteX3" fmla="*/ 8027 w 16030"/>
                <a:gd name="connsiteY3" fmla="*/ 7 h 16022"/>
                <a:gd name="connsiteX4" fmla="*/ 16031 w 16030"/>
                <a:gd name="connsiteY4" fmla="*/ 8011 h 16022"/>
                <a:gd name="connsiteX5" fmla="*/ 16031 w 16030"/>
                <a:gd name="connsiteY5" fmla="*/ 8011 h 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0" h="16022">
                  <a:moveTo>
                    <a:pt x="16031" y="8011"/>
                  </a:moveTo>
                  <a:cubicBezTo>
                    <a:pt x="16031" y="12199"/>
                    <a:pt x="12345" y="16212"/>
                    <a:pt x="8027" y="16016"/>
                  </a:cubicBezTo>
                  <a:cubicBezTo>
                    <a:pt x="3686" y="15819"/>
                    <a:pt x="0" y="12504"/>
                    <a:pt x="0" y="8011"/>
                  </a:cubicBezTo>
                  <a:cubicBezTo>
                    <a:pt x="0" y="3824"/>
                    <a:pt x="3686" y="-189"/>
                    <a:pt x="8027" y="7"/>
                  </a:cubicBezTo>
                  <a:cubicBezTo>
                    <a:pt x="12366" y="203"/>
                    <a:pt x="16031" y="3540"/>
                    <a:pt x="16031" y="8011"/>
                  </a:cubicBezTo>
                  <a:lnTo>
                    <a:pt x="16031" y="80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88E4FFC-8136-443B-B74E-62DC1D061B6F}"/>
                </a:ext>
              </a:extLst>
            </p:cNvPr>
            <p:cNvSpPr/>
            <p:nvPr/>
          </p:nvSpPr>
          <p:spPr>
            <a:xfrm>
              <a:off x="9851078" y="5661646"/>
              <a:ext cx="13849" cy="13388"/>
            </a:xfrm>
            <a:custGeom>
              <a:avLst/>
              <a:gdLst>
                <a:gd name="connsiteX0" fmla="*/ 13850 w 13849"/>
                <a:gd name="connsiteY0" fmla="*/ 6699 h 13388"/>
                <a:gd name="connsiteX1" fmla="*/ 0 w 13849"/>
                <a:gd name="connsiteY1" fmla="*/ 6699 h 13388"/>
                <a:gd name="connsiteX2" fmla="*/ 13850 w 13849"/>
                <a:gd name="connsiteY2" fmla="*/ 6699 h 13388"/>
                <a:gd name="connsiteX3" fmla="*/ 13850 w 13849"/>
                <a:gd name="connsiteY3" fmla="*/ 6699 h 1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49" h="13388">
                  <a:moveTo>
                    <a:pt x="13850" y="6699"/>
                  </a:moveTo>
                  <a:cubicBezTo>
                    <a:pt x="13850" y="15619"/>
                    <a:pt x="0" y="15619"/>
                    <a:pt x="0" y="6699"/>
                  </a:cubicBezTo>
                  <a:cubicBezTo>
                    <a:pt x="0" y="-2222"/>
                    <a:pt x="13850" y="-2244"/>
                    <a:pt x="13850" y="6699"/>
                  </a:cubicBezTo>
                  <a:lnTo>
                    <a:pt x="13850" y="66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398B5199-45C1-441F-BA12-3C046ABD4AF3}"/>
                </a:ext>
              </a:extLst>
            </p:cNvPr>
            <p:cNvSpPr/>
            <p:nvPr/>
          </p:nvSpPr>
          <p:spPr>
            <a:xfrm>
              <a:off x="9853347" y="5638949"/>
              <a:ext cx="11297" cy="10902"/>
            </a:xfrm>
            <a:custGeom>
              <a:avLst/>
              <a:gdLst>
                <a:gd name="connsiteX0" fmla="*/ 11297 w 11297"/>
                <a:gd name="connsiteY0" fmla="*/ 5447 h 10902"/>
                <a:gd name="connsiteX1" fmla="*/ 0 w 11297"/>
                <a:gd name="connsiteY1" fmla="*/ 5447 h 10902"/>
                <a:gd name="connsiteX2" fmla="*/ 11297 w 11297"/>
                <a:gd name="connsiteY2" fmla="*/ 5447 h 10902"/>
                <a:gd name="connsiteX3" fmla="*/ 11297 w 11297"/>
                <a:gd name="connsiteY3" fmla="*/ 5447 h 1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97" h="10902">
                  <a:moveTo>
                    <a:pt x="11297" y="5447"/>
                  </a:moveTo>
                  <a:cubicBezTo>
                    <a:pt x="11297" y="12710"/>
                    <a:pt x="0" y="12732"/>
                    <a:pt x="0" y="5447"/>
                  </a:cubicBezTo>
                  <a:cubicBezTo>
                    <a:pt x="0" y="-1816"/>
                    <a:pt x="11297" y="-1816"/>
                    <a:pt x="11297" y="5447"/>
                  </a:cubicBezTo>
                  <a:lnTo>
                    <a:pt x="11297" y="54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E968D28F-0A25-4885-BA7C-FDF89B75DFB8}"/>
                </a:ext>
              </a:extLst>
            </p:cNvPr>
            <p:cNvSpPr/>
            <p:nvPr/>
          </p:nvSpPr>
          <p:spPr>
            <a:xfrm>
              <a:off x="9902532" y="5761302"/>
              <a:ext cx="17614" cy="17836"/>
            </a:xfrm>
            <a:custGeom>
              <a:avLst/>
              <a:gdLst>
                <a:gd name="connsiteX0" fmla="*/ 17119 w 17614"/>
                <a:gd name="connsiteY0" fmla="*/ 5669 h 17836"/>
                <a:gd name="connsiteX1" fmla="*/ 17577 w 17614"/>
                <a:gd name="connsiteY1" fmla="*/ 9115 h 17836"/>
                <a:gd name="connsiteX2" fmla="*/ 4294 w 17614"/>
                <a:gd name="connsiteY2" fmla="*/ 16748 h 17836"/>
                <a:gd name="connsiteX3" fmla="*/ 4294 w 17614"/>
                <a:gd name="connsiteY3" fmla="*/ 1503 h 17836"/>
                <a:gd name="connsiteX4" fmla="*/ 5406 w 17614"/>
                <a:gd name="connsiteY4" fmla="*/ 914 h 17836"/>
                <a:gd name="connsiteX5" fmla="*/ 17119 w 17614"/>
                <a:gd name="connsiteY5" fmla="*/ 5669 h 17836"/>
                <a:gd name="connsiteX6" fmla="*/ 17119 w 17614"/>
                <a:gd name="connsiteY6" fmla="*/ 5669 h 1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14" h="17836">
                  <a:moveTo>
                    <a:pt x="17119" y="5669"/>
                  </a:moveTo>
                  <a:cubicBezTo>
                    <a:pt x="17315" y="6803"/>
                    <a:pt x="17468" y="7959"/>
                    <a:pt x="17577" y="9115"/>
                  </a:cubicBezTo>
                  <a:cubicBezTo>
                    <a:pt x="18253" y="15963"/>
                    <a:pt x="9637" y="19867"/>
                    <a:pt x="4294" y="16748"/>
                  </a:cubicBezTo>
                  <a:cubicBezTo>
                    <a:pt x="-1420" y="13411"/>
                    <a:pt x="-1443" y="4840"/>
                    <a:pt x="4294" y="1503"/>
                  </a:cubicBezTo>
                  <a:cubicBezTo>
                    <a:pt x="4643" y="1285"/>
                    <a:pt x="5014" y="1088"/>
                    <a:pt x="5406" y="914"/>
                  </a:cubicBezTo>
                  <a:cubicBezTo>
                    <a:pt x="9550" y="-1158"/>
                    <a:pt x="16203" y="238"/>
                    <a:pt x="17119" y="5669"/>
                  </a:cubicBezTo>
                  <a:lnTo>
                    <a:pt x="17119" y="56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418BACF7-B424-49D3-96B8-DBE6BBF7EFAA}"/>
                </a:ext>
              </a:extLst>
            </p:cNvPr>
            <p:cNvSpPr/>
            <p:nvPr/>
          </p:nvSpPr>
          <p:spPr>
            <a:xfrm>
              <a:off x="9922464" y="5747044"/>
              <a:ext cx="18669" cy="18042"/>
            </a:xfrm>
            <a:custGeom>
              <a:avLst/>
              <a:gdLst>
                <a:gd name="connsiteX0" fmla="*/ 18670 w 18669"/>
                <a:gd name="connsiteY0" fmla="*/ 9021 h 18042"/>
                <a:gd name="connsiteX1" fmla="*/ 0 w 18669"/>
                <a:gd name="connsiteY1" fmla="*/ 9021 h 18042"/>
                <a:gd name="connsiteX2" fmla="*/ 18670 w 18669"/>
                <a:gd name="connsiteY2" fmla="*/ 9021 h 18042"/>
                <a:gd name="connsiteX3" fmla="*/ 18670 w 18669"/>
                <a:gd name="connsiteY3" fmla="*/ 9021 h 1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9" h="18042">
                  <a:moveTo>
                    <a:pt x="18670" y="9021"/>
                  </a:moveTo>
                  <a:cubicBezTo>
                    <a:pt x="18670" y="21039"/>
                    <a:pt x="0" y="21061"/>
                    <a:pt x="0" y="9021"/>
                  </a:cubicBezTo>
                  <a:cubicBezTo>
                    <a:pt x="-22" y="-2996"/>
                    <a:pt x="18670" y="-3018"/>
                    <a:pt x="18670" y="9021"/>
                  </a:cubicBezTo>
                  <a:lnTo>
                    <a:pt x="18670" y="90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090ABC65-73C4-49B2-AED2-5E82CDCF8D4F}"/>
                </a:ext>
              </a:extLst>
            </p:cNvPr>
            <p:cNvSpPr/>
            <p:nvPr/>
          </p:nvSpPr>
          <p:spPr>
            <a:xfrm>
              <a:off x="9881024" y="5729591"/>
              <a:ext cx="19737" cy="19056"/>
            </a:xfrm>
            <a:custGeom>
              <a:avLst/>
              <a:gdLst>
                <a:gd name="connsiteX0" fmla="*/ 19738 w 19737"/>
                <a:gd name="connsiteY0" fmla="*/ 9528 h 19056"/>
                <a:gd name="connsiteX1" fmla="*/ 0 w 19737"/>
                <a:gd name="connsiteY1" fmla="*/ 9528 h 19056"/>
                <a:gd name="connsiteX2" fmla="*/ 19738 w 19737"/>
                <a:gd name="connsiteY2" fmla="*/ 9528 h 19056"/>
                <a:gd name="connsiteX3" fmla="*/ 19738 w 19737"/>
                <a:gd name="connsiteY3" fmla="*/ 9528 h 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37" h="19056">
                  <a:moveTo>
                    <a:pt x="19738" y="9528"/>
                  </a:moveTo>
                  <a:cubicBezTo>
                    <a:pt x="19738" y="22222"/>
                    <a:pt x="0" y="22244"/>
                    <a:pt x="0" y="9528"/>
                  </a:cubicBezTo>
                  <a:cubicBezTo>
                    <a:pt x="0" y="-3165"/>
                    <a:pt x="19738" y="-3187"/>
                    <a:pt x="19738" y="9528"/>
                  </a:cubicBezTo>
                  <a:lnTo>
                    <a:pt x="19738" y="95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5DF7EADE-57B8-4966-B2A9-41A11B06CA48}"/>
                </a:ext>
              </a:extLst>
            </p:cNvPr>
            <p:cNvSpPr/>
            <p:nvPr/>
          </p:nvSpPr>
          <p:spPr>
            <a:xfrm>
              <a:off x="9900414" y="5718009"/>
              <a:ext cx="16880" cy="16308"/>
            </a:xfrm>
            <a:custGeom>
              <a:avLst/>
              <a:gdLst>
                <a:gd name="connsiteX0" fmla="*/ 16881 w 16880"/>
                <a:gd name="connsiteY0" fmla="*/ 8154 h 16308"/>
                <a:gd name="connsiteX1" fmla="*/ 0 w 16880"/>
                <a:gd name="connsiteY1" fmla="*/ 8154 h 16308"/>
                <a:gd name="connsiteX2" fmla="*/ 16881 w 16880"/>
                <a:gd name="connsiteY2" fmla="*/ 8154 h 16308"/>
                <a:gd name="connsiteX3" fmla="*/ 16881 w 16880"/>
                <a:gd name="connsiteY3" fmla="*/ 8154 h 1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0" h="16308">
                  <a:moveTo>
                    <a:pt x="16881" y="8154"/>
                  </a:moveTo>
                  <a:cubicBezTo>
                    <a:pt x="16881" y="19016"/>
                    <a:pt x="0" y="19038"/>
                    <a:pt x="0" y="8154"/>
                  </a:cubicBezTo>
                  <a:cubicBezTo>
                    <a:pt x="0" y="-2707"/>
                    <a:pt x="16881" y="-2729"/>
                    <a:pt x="16881" y="8154"/>
                  </a:cubicBezTo>
                  <a:lnTo>
                    <a:pt x="16881" y="8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327B3FD6-0CD7-42FE-A553-A6BD8C8E1819}"/>
                </a:ext>
              </a:extLst>
            </p:cNvPr>
            <p:cNvSpPr/>
            <p:nvPr/>
          </p:nvSpPr>
          <p:spPr>
            <a:xfrm>
              <a:off x="9920542" y="5690231"/>
              <a:ext cx="14508" cy="15441"/>
            </a:xfrm>
            <a:custGeom>
              <a:avLst/>
              <a:gdLst>
                <a:gd name="connsiteX0" fmla="*/ 13372 w 14508"/>
                <a:gd name="connsiteY0" fmla="*/ 3435 h 15441"/>
                <a:gd name="connsiteX1" fmla="*/ 13416 w 14508"/>
                <a:gd name="connsiteY1" fmla="*/ 11941 h 15441"/>
                <a:gd name="connsiteX2" fmla="*/ 1093 w 14508"/>
                <a:gd name="connsiteY2" fmla="*/ 11941 h 15441"/>
                <a:gd name="connsiteX3" fmla="*/ 1137 w 14508"/>
                <a:gd name="connsiteY3" fmla="*/ 3435 h 15441"/>
                <a:gd name="connsiteX4" fmla="*/ 13372 w 14508"/>
                <a:gd name="connsiteY4" fmla="*/ 3435 h 15441"/>
                <a:gd name="connsiteX5" fmla="*/ 13372 w 14508"/>
                <a:gd name="connsiteY5" fmla="*/ 3435 h 1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08" h="15441">
                  <a:moveTo>
                    <a:pt x="13372" y="3435"/>
                  </a:moveTo>
                  <a:cubicBezTo>
                    <a:pt x="15029" y="6445"/>
                    <a:pt x="14724" y="8888"/>
                    <a:pt x="13416" y="11941"/>
                  </a:cubicBezTo>
                  <a:cubicBezTo>
                    <a:pt x="11409" y="16609"/>
                    <a:pt x="3099" y="16609"/>
                    <a:pt x="1093" y="11941"/>
                  </a:cubicBezTo>
                  <a:cubicBezTo>
                    <a:pt x="-216" y="8888"/>
                    <a:pt x="-522" y="6445"/>
                    <a:pt x="1137" y="3435"/>
                  </a:cubicBezTo>
                  <a:cubicBezTo>
                    <a:pt x="3688" y="-1145"/>
                    <a:pt x="10820" y="-1145"/>
                    <a:pt x="13372" y="3435"/>
                  </a:cubicBezTo>
                  <a:lnTo>
                    <a:pt x="13372" y="34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E97318DA-772E-430E-8040-CA2E93710E6F}"/>
                </a:ext>
              </a:extLst>
            </p:cNvPr>
            <p:cNvSpPr/>
            <p:nvPr/>
          </p:nvSpPr>
          <p:spPr>
            <a:xfrm>
              <a:off x="9888265" y="5694839"/>
              <a:ext cx="13260" cy="12799"/>
            </a:xfrm>
            <a:custGeom>
              <a:avLst/>
              <a:gdLst>
                <a:gd name="connsiteX0" fmla="*/ 13261 w 13260"/>
                <a:gd name="connsiteY0" fmla="*/ 6396 h 12799"/>
                <a:gd name="connsiteX1" fmla="*/ 0 w 13260"/>
                <a:gd name="connsiteY1" fmla="*/ 6396 h 12799"/>
                <a:gd name="connsiteX2" fmla="*/ 13261 w 13260"/>
                <a:gd name="connsiteY2" fmla="*/ 6396 h 12799"/>
                <a:gd name="connsiteX3" fmla="*/ 13261 w 13260"/>
                <a:gd name="connsiteY3" fmla="*/ 6396 h 1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799">
                  <a:moveTo>
                    <a:pt x="13261" y="6396"/>
                  </a:moveTo>
                  <a:cubicBezTo>
                    <a:pt x="13261" y="14924"/>
                    <a:pt x="0" y="14946"/>
                    <a:pt x="0" y="6396"/>
                  </a:cubicBezTo>
                  <a:cubicBezTo>
                    <a:pt x="0" y="-2132"/>
                    <a:pt x="13261" y="-2132"/>
                    <a:pt x="13261" y="6396"/>
                  </a:cubicBezTo>
                  <a:lnTo>
                    <a:pt x="13261" y="6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ECCEA270-9688-4C66-B1A5-9F5F2BCF223F}"/>
                </a:ext>
              </a:extLst>
            </p:cNvPr>
            <p:cNvSpPr/>
            <p:nvPr/>
          </p:nvSpPr>
          <p:spPr>
            <a:xfrm>
              <a:off x="9925103" y="5717742"/>
              <a:ext cx="15354" cy="14836"/>
            </a:xfrm>
            <a:custGeom>
              <a:avLst/>
              <a:gdLst>
                <a:gd name="connsiteX0" fmla="*/ 15355 w 15354"/>
                <a:gd name="connsiteY0" fmla="*/ 7418 h 14836"/>
                <a:gd name="connsiteX1" fmla="*/ 0 w 15354"/>
                <a:gd name="connsiteY1" fmla="*/ 7418 h 14836"/>
                <a:gd name="connsiteX2" fmla="*/ 15355 w 15354"/>
                <a:gd name="connsiteY2" fmla="*/ 7418 h 14836"/>
                <a:gd name="connsiteX3" fmla="*/ 15355 w 15354"/>
                <a:gd name="connsiteY3" fmla="*/ 7418 h 1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4" h="14836">
                  <a:moveTo>
                    <a:pt x="15355" y="7418"/>
                  </a:moveTo>
                  <a:cubicBezTo>
                    <a:pt x="15355" y="17298"/>
                    <a:pt x="0" y="17320"/>
                    <a:pt x="0" y="7418"/>
                  </a:cubicBezTo>
                  <a:cubicBezTo>
                    <a:pt x="0" y="-2462"/>
                    <a:pt x="15355" y="-2484"/>
                    <a:pt x="15355" y="7418"/>
                  </a:cubicBezTo>
                  <a:lnTo>
                    <a:pt x="15355" y="7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EAFC2641-C710-4C93-8DD2-1A74C4C0D0FA}"/>
                </a:ext>
              </a:extLst>
            </p:cNvPr>
            <p:cNvSpPr/>
            <p:nvPr/>
          </p:nvSpPr>
          <p:spPr>
            <a:xfrm>
              <a:off x="9900980" y="5786298"/>
              <a:ext cx="11756" cy="11344"/>
            </a:xfrm>
            <a:custGeom>
              <a:avLst/>
              <a:gdLst>
                <a:gd name="connsiteX0" fmla="*/ 11756 w 11756"/>
                <a:gd name="connsiteY0" fmla="*/ 5668 h 11344"/>
                <a:gd name="connsiteX1" fmla="*/ 0 w 11756"/>
                <a:gd name="connsiteY1" fmla="*/ 5668 h 11344"/>
                <a:gd name="connsiteX2" fmla="*/ 11756 w 11756"/>
                <a:gd name="connsiteY2" fmla="*/ 5668 h 11344"/>
                <a:gd name="connsiteX3" fmla="*/ 11756 w 11756"/>
                <a:gd name="connsiteY3" fmla="*/ 5668 h 1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56" h="11344">
                  <a:moveTo>
                    <a:pt x="11756" y="5668"/>
                  </a:moveTo>
                  <a:cubicBezTo>
                    <a:pt x="11756" y="13236"/>
                    <a:pt x="0" y="13236"/>
                    <a:pt x="0" y="5668"/>
                  </a:cubicBezTo>
                  <a:cubicBezTo>
                    <a:pt x="0" y="-1878"/>
                    <a:pt x="11756" y="-1900"/>
                    <a:pt x="11756" y="5668"/>
                  </a:cubicBezTo>
                  <a:lnTo>
                    <a:pt x="11756" y="56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AF145573-C467-4D0D-A8A6-6538090CDE4C}"/>
                </a:ext>
              </a:extLst>
            </p:cNvPr>
            <p:cNvSpPr/>
            <p:nvPr/>
          </p:nvSpPr>
          <p:spPr>
            <a:xfrm>
              <a:off x="9942245" y="5781807"/>
              <a:ext cx="18975" cy="18345"/>
            </a:xfrm>
            <a:custGeom>
              <a:avLst/>
              <a:gdLst>
                <a:gd name="connsiteX0" fmla="*/ 18975 w 18975"/>
                <a:gd name="connsiteY0" fmla="*/ 9177 h 18345"/>
                <a:gd name="connsiteX1" fmla="*/ 0 w 18975"/>
                <a:gd name="connsiteY1" fmla="*/ 9177 h 18345"/>
                <a:gd name="connsiteX2" fmla="*/ 18975 w 18975"/>
                <a:gd name="connsiteY2" fmla="*/ 9177 h 18345"/>
                <a:gd name="connsiteX3" fmla="*/ 18975 w 18975"/>
                <a:gd name="connsiteY3" fmla="*/ 9177 h 1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75" h="18345">
                  <a:moveTo>
                    <a:pt x="18975" y="9177"/>
                  </a:moveTo>
                  <a:cubicBezTo>
                    <a:pt x="18975" y="21390"/>
                    <a:pt x="0" y="21412"/>
                    <a:pt x="0" y="9177"/>
                  </a:cubicBezTo>
                  <a:cubicBezTo>
                    <a:pt x="-21" y="-3059"/>
                    <a:pt x="18975" y="-3059"/>
                    <a:pt x="18975" y="9177"/>
                  </a:cubicBezTo>
                  <a:lnTo>
                    <a:pt x="18975" y="91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038DC09B-F850-4232-A728-B2771D7C9CE9}"/>
                </a:ext>
              </a:extLst>
            </p:cNvPr>
            <p:cNvSpPr/>
            <p:nvPr/>
          </p:nvSpPr>
          <p:spPr>
            <a:xfrm>
              <a:off x="9926739" y="5821178"/>
              <a:ext cx="20043" cy="19351"/>
            </a:xfrm>
            <a:custGeom>
              <a:avLst/>
              <a:gdLst>
                <a:gd name="connsiteX0" fmla="*/ 20044 w 20043"/>
                <a:gd name="connsiteY0" fmla="*/ 9676 h 19351"/>
                <a:gd name="connsiteX1" fmla="*/ 0 w 20043"/>
                <a:gd name="connsiteY1" fmla="*/ 9676 h 19351"/>
                <a:gd name="connsiteX2" fmla="*/ 20044 w 20043"/>
                <a:gd name="connsiteY2" fmla="*/ 9676 h 19351"/>
                <a:gd name="connsiteX3" fmla="*/ 20044 w 20043"/>
                <a:gd name="connsiteY3" fmla="*/ 9676 h 1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43" h="19351">
                  <a:moveTo>
                    <a:pt x="20044" y="9676"/>
                  </a:moveTo>
                  <a:cubicBezTo>
                    <a:pt x="20044" y="22565"/>
                    <a:pt x="0" y="22587"/>
                    <a:pt x="0" y="9676"/>
                  </a:cubicBezTo>
                  <a:cubicBezTo>
                    <a:pt x="0" y="-3214"/>
                    <a:pt x="20044" y="-3236"/>
                    <a:pt x="20044" y="9676"/>
                  </a:cubicBezTo>
                  <a:lnTo>
                    <a:pt x="20044" y="96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24157E37-84D1-4D59-B86F-73D5DB2F45CF}"/>
                </a:ext>
              </a:extLst>
            </p:cNvPr>
            <p:cNvSpPr/>
            <p:nvPr/>
          </p:nvSpPr>
          <p:spPr>
            <a:xfrm>
              <a:off x="9907240" y="5807313"/>
              <a:ext cx="19149" cy="19163"/>
            </a:xfrm>
            <a:custGeom>
              <a:avLst/>
              <a:gdLst>
                <a:gd name="connsiteX0" fmla="*/ 19149 w 19149"/>
                <a:gd name="connsiteY0" fmla="*/ 9582 h 19163"/>
                <a:gd name="connsiteX1" fmla="*/ 9575 w 19149"/>
                <a:gd name="connsiteY1" fmla="*/ 19157 h 19163"/>
                <a:gd name="connsiteX2" fmla="*/ 0 w 19149"/>
                <a:gd name="connsiteY2" fmla="*/ 9582 h 19163"/>
                <a:gd name="connsiteX3" fmla="*/ 9575 w 19149"/>
                <a:gd name="connsiteY3" fmla="*/ 7 h 19163"/>
                <a:gd name="connsiteX4" fmla="*/ 19149 w 19149"/>
                <a:gd name="connsiteY4" fmla="*/ 9582 h 19163"/>
                <a:gd name="connsiteX5" fmla="*/ 19149 w 19149"/>
                <a:gd name="connsiteY5" fmla="*/ 9582 h 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49" h="19163">
                  <a:moveTo>
                    <a:pt x="19149" y="9582"/>
                  </a:moveTo>
                  <a:cubicBezTo>
                    <a:pt x="19149" y="14577"/>
                    <a:pt x="14743" y="19375"/>
                    <a:pt x="9575" y="19157"/>
                  </a:cubicBezTo>
                  <a:cubicBezTo>
                    <a:pt x="4383" y="18917"/>
                    <a:pt x="0" y="14947"/>
                    <a:pt x="0" y="9582"/>
                  </a:cubicBezTo>
                  <a:cubicBezTo>
                    <a:pt x="0" y="4587"/>
                    <a:pt x="4406" y="-211"/>
                    <a:pt x="9575" y="7"/>
                  </a:cubicBezTo>
                  <a:cubicBezTo>
                    <a:pt x="14766" y="247"/>
                    <a:pt x="19149" y="4217"/>
                    <a:pt x="19149" y="9582"/>
                  </a:cubicBezTo>
                  <a:lnTo>
                    <a:pt x="19149" y="95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833CC11-E743-4CBA-BD0B-87A520DB06F6}"/>
                </a:ext>
              </a:extLst>
            </p:cNvPr>
            <p:cNvSpPr/>
            <p:nvPr/>
          </p:nvSpPr>
          <p:spPr>
            <a:xfrm>
              <a:off x="9900500" y="5852737"/>
              <a:ext cx="18692" cy="18042"/>
            </a:xfrm>
            <a:custGeom>
              <a:avLst/>
              <a:gdLst>
                <a:gd name="connsiteX0" fmla="*/ 18692 w 18692"/>
                <a:gd name="connsiteY0" fmla="*/ 9021 h 18042"/>
                <a:gd name="connsiteX1" fmla="*/ 0 w 18692"/>
                <a:gd name="connsiteY1" fmla="*/ 9021 h 18042"/>
                <a:gd name="connsiteX2" fmla="*/ 18692 w 18692"/>
                <a:gd name="connsiteY2" fmla="*/ 9021 h 18042"/>
                <a:gd name="connsiteX3" fmla="*/ 18692 w 18692"/>
                <a:gd name="connsiteY3" fmla="*/ 9021 h 1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2" h="18042">
                  <a:moveTo>
                    <a:pt x="18692" y="9021"/>
                  </a:moveTo>
                  <a:cubicBezTo>
                    <a:pt x="18692" y="21039"/>
                    <a:pt x="0" y="21061"/>
                    <a:pt x="0" y="9021"/>
                  </a:cubicBezTo>
                  <a:cubicBezTo>
                    <a:pt x="0" y="-2996"/>
                    <a:pt x="18692" y="-3018"/>
                    <a:pt x="18692" y="9021"/>
                  </a:cubicBezTo>
                  <a:lnTo>
                    <a:pt x="18692" y="90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5DFFD6E3-380F-4828-AD38-01C58721EEE7}"/>
                </a:ext>
              </a:extLst>
            </p:cNvPr>
            <p:cNvSpPr/>
            <p:nvPr/>
          </p:nvSpPr>
          <p:spPr>
            <a:xfrm>
              <a:off x="9899192" y="5834406"/>
              <a:ext cx="15354" cy="14836"/>
            </a:xfrm>
            <a:custGeom>
              <a:avLst/>
              <a:gdLst>
                <a:gd name="connsiteX0" fmla="*/ 15355 w 15354"/>
                <a:gd name="connsiteY0" fmla="*/ 7418 h 14836"/>
                <a:gd name="connsiteX1" fmla="*/ 0 w 15354"/>
                <a:gd name="connsiteY1" fmla="*/ 7418 h 14836"/>
                <a:gd name="connsiteX2" fmla="*/ 15355 w 15354"/>
                <a:gd name="connsiteY2" fmla="*/ 7418 h 14836"/>
                <a:gd name="connsiteX3" fmla="*/ 15355 w 15354"/>
                <a:gd name="connsiteY3" fmla="*/ 7418 h 1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54" h="14836">
                  <a:moveTo>
                    <a:pt x="15355" y="7418"/>
                  </a:moveTo>
                  <a:cubicBezTo>
                    <a:pt x="15355" y="17298"/>
                    <a:pt x="0" y="17320"/>
                    <a:pt x="0" y="7418"/>
                  </a:cubicBezTo>
                  <a:cubicBezTo>
                    <a:pt x="-22" y="-2462"/>
                    <a:pt x="15355" y="-2484"/>
                    <a:pt x="15355" y="7418"/>
                  </a:cubicBezTo>
                  <a:lnTo>
                    <a:pt x="15355" y="7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FB25E3FA-CFAF-410C-80A5-FBE280D08B41}"/>
                </a:ext>
              </a:extLst>
            </p:cNvPr>
            <p:cNvSpPr/>
            <p:nvPr/>
          </p:nvSpPr>
          <p:spPr>
            <a:xfrm>
              <a:off x="9889813" y="5882838"/>
              <a:ext cx="14155" cy="13675"/>
            </a:xfrm>
            <a:custGeom>
              <a:avLst/>
              <a:gdLst>
                <a:gd name="connsiteX0" fmla="*/ 14155 w 14155"/>
                <a:gd name="connsiteY0" fmla="*/ 6838 h 13675"/>
                <a:gd name="connsiteX1" fmla="*/ 0 w 14155"/>
                <a:gd name="connsiteY1" fmla="*/ 6838 h 13675"/>
                <a:gd name="connsiteX2" fmla="*/ 14155 w 14155"/>
                <a:gd name="connsiteY2" fmla="*/ 6838 h 13675"/>
                <a:gd name="connsiteX3" fmla="*/ 14155 w 14155"/>
                <a:gd name="connsiteY3" fmla="*/ 6838 h 1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55" h="13675">
                  <a:moveTo>
                    <a:pt x="14155" y="6838"/>
                  </a:moveTo>
                  <a:cubicBezTo>
                    <a:pt x="14155" y="15954"/>
                    <a:pt x="0" y="15954"/>
                    <a:pt x="0" y="6838"/>
                  </a:cubicBezTo>
                  <a:cubicBezTo>
                    <a:pt x="0" y="-2279"/>
                    <a:pt x="14155" y="-2279"/>
                    <a:pt x="14155" y="6838"/>
                  </a:cubicBezTo>
                  <a:lnTo>
                    <a:pt x="14155" y="68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244A977-19B5-4BB6-B572-626FF53731CE}"/>
                </a:ext>
              </a:extLst>
            </p:cNvPr>
            <p:cNvSpPr/>
            <p:nvPr/>
          </p:nvSpPr>
          <p:spPr>
            <a:xfrm>
              <a:off x="9928135" y="5894243"/>
              <a:ext cx="13259" cy="12808"/>
            </a:xfrm>
            <a:custGeom>
              <a:avLst/>
              <a:gdLst>
                <a:gd name="connsiteX0" fmla="*/ 13260 w 13259"/>
                <a:gd name="connsiteY0" fmla="*/ 6404 h 12808"/>
                <a:gd name="connsiteX1" fmla="*/ 0 w 13259"/>
                <a:gd name="connsiteY1" fmla="*/ 6404 h 12808"/>
                <a:gd name="connsiteX2" fmla="*/ 13260 w 13259"/>
                <a:gd name="connsiteY2" fmla="*/ 6404 h 12808"/>
                <a:gd name="connsiteX3" fmla="*/ 13260 w 13259"/>
                <a:gd name="connsiteY3" fmla="*/ 6404 h 1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59" h="12808">
                  <a:moveTo>
                    <a:pt x="13260" y="6404"/>
                  </a:moveTo>
                  <a:cubicBezTo>
                    <a:pt x="13260" y="14932"/>
                    <a:pt x="0" y="14954"/>
                    <a:pt x="0" y="6404"/>
                  </a:cubicBezTo>
                  <a:cubicBezTo>
                    <a:pt x="21" y="-2124"/>
                    <a:pt x="13260" y="-2146"/>
                    <a:pt x="13260" y="6404"/>
                  </a:cubicBezTo>
                  <a:lnTo>
                    <a:pt x="13260" y="64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CD21F955-C57F-49EC-AEA0-F607EBFB3C86}"/>
                </a:ext>
              </a:extLst>
            </p:cNvPr>
            <p:cNvSpPr/>
            <p:nvPr/>
          </p:nvSpPr>
          <p:spPr>
            <a:xfrm>
              <a:off x="9934865" y="5859308"/>
              <a:ext cx="15763" cy="15888"/>
            </a:xfrm>
            <a:custGeom>
              <a:avLst/>
              <a:gdLst>
                <a:gd name="connsiteX0" fmla="*/ 13203 w 15763"/>
                <a:gd name="connsiteY0" fmla="*/ 2102 h 15888"/>
                <a:gd name="connsiteX1" fmla="*/ 13465 w 15763"/>
                <a:gd name="connsiteY1" fmla="*/ 2342 h 15888"/>
                <a:gd name="connsiteX2" fmla="*/ 13465 w 15763"/>
                <a:gd name="connsiteY2" fmla="*/ 13531 h 15888"/>
                <a:gd name="connsiteX3" fmla="*/ 13203 w 15763"/>
                <a:gd name="connsiteY3" fmla="*/ 13771 h 15888"/>
                <a:gd name="connsiteX4" fmla="*/ 2560 w 15763"/>
                <a:gd name="connsiteY4" fmla="*/ 13771 h 15888"/>
                <a:gd name="connsiteX5" fmla="*/ 2298 w 15763"/>
                <a:gd name="connsiteY5" fmla="*/ 13531 h 15888"/>
                <a:gd name="connsiteX6" fmla="*/ 2298 w 15763"/>
                <a:gd name="connsiteY6" fmla="*/ 2342 h 15888"/>
                <a:gd name="connsiteX7" fmla="*/ 2560 w 15763"/>
                <a:gd name="connsiteY7" fmla="*/ 2102 h 15888"/>
                <a:gd name="connsiteX8" fmla="*/ 13203 w 15763"/>
                <a:gd name="connsiteY8" fmla="*/ 2102 h 15888"/>
                <a:gd name="connsiteX9" fmla="*/ 13203 w 15763"/>
                <a:gd name="connsiteY9" fmla="*/ 2102 h 1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3" h="15888">
                  <a:moveTo>
                    <a:pt x="13203" y="2102"/>
                  </a:moveTo>
                  <a:cubicBezTo>
                    <a:pt x="13290" y="2189"/>
                    <a:pt x="13378" y="2255"/>
                    <a:pt x="13465" y="2342"/>
                  </a:cubicBezTo>
                  <a:cubicBezTo>
                    <a:pt x="16541" y="5003"/>
                    <a:pt x="16518" y="10870"/>
                    <a:pt x="13465" y="13531"/>
                  </a:cubicBezTo>
                  <a:cubicBezTo>
                    <a:pt x="13378" y="13618"/>
                    <a:pt x="13290" y="13683"/>
                    <a:pt x="13203" y="13771"/>
                  </a:cubicBezTo>
                  <a:cubicBezTo>
                    <a:pt x="9975" y="16584"/>
                    <a:pt x="5810" y="16606"/>
                    <a:pt x="2560" y="13771"/>
                  </a:cubicBezTo>
                  <a:cubicBezTo>
                    <a:pt x="2473" y="13683"/>
                    <a:pt x="2385" y="13618"/>
                    <a:pt x="2298" y="13531"/>
                  </a:cubicBezTo>
                  <a:cubicBezTo>
                    <a:pt x="-777" y="10870"/>
                    <a:pt x="-755" y="5003"/>
                    <a:pt x="2298" y="2342"/>
                  </a:cubicBezTo>
                  <a:cubicBezTo>
                    <a:pt x="2385" y="2255"/>
                    <a:pt x="2473" y="2189"/>
                    <a:pt x="2560" y="2102"/>
                  </a:cubicBezTo>
                  <a:cubicBezTo>
                    <a:pt x="5788" y="-690"/>
                    <a:pt x="9954" y="-712"/>
                    <a:pt x="13203" y="2102"/>
                  </a:cubicBezTo>
                  <a:lnTo>
                    <a:pt x="13203" y="21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A09D9CB3-962F-4425-B096-C3B788F8CA86}"/>
                </a:ext>
              </a:extLst>
            </p:cNvPr>
            <p:cNvSpPr/>
            <p:nvPr/>
          </p:nvSpPr>
          <p:spPr>
            <a:xfrm>
              <a:off x="9905538" y="5895587"/>
              <a:ext cx="14613" cy="14124"/>
            </a:xfrm>
            <a:custGeom>
              <a:avLst/>
              <a:gdLst>
                <a:gd name="connsiteX0" fmla="*/ 14613 w 14613"/>
                <a:gd name="connsiteY0" fmla="*/ 7066 h 14124"/>
                <a:gd name="connsiteX1" fmla="*/ 0 w 14613"/>
                <a:gd name="connsiteY1" fmla="*/ 7066 h 14124"/>
                <a:gd name="connsiteX2" fmla="*/ 14613 w 14613"/>
                <a:gd name="connsiteY2" fmla="*/ 7066 h 14124"/>
                <a:gd name="connsiteX3" fmla="*/ 14613 w 14613"/>
                <a:gd name="connsiteY3" fmla="*/ 7066 h 1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3" h="14124">
                  <a:moveTo>
                    <a:pt x="14613" y="7066"/>
                  </a:moveTo>
                  <a:cubicBezTo>
                    <a:pt x="14613" y="16467"/>
                    <a:pt x="0" y="16489"/>
                    <a:pt x="0" y="7066"/>
                  </a:cubicBezTo>
                  <a:cubicBezTo>
                    <a:pt x="0" y="-2355"/>
                    <a:pt x="14613" y="-2355"/>
                    <a:pt x="14613" y="7066"/>
                  </a:cubicBezTo>
                  <a:lnTo>
                    <a:pt x="14613" y="70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42FAEE31-799D-493B-A784-8E8572F6B6F1}"/>
                </a:ext>
              </a:extLst>
            </p:cNvPr>
            <p:cNvSpPr/>
            <p:nvPr/>
          </p:nvSpPr>
          <p:spPr>
            <a:xfrm>
              <a:off x="9914731" y="5936766"/>
              <a:ext cx="12114" cy="13181"/>
            </a:xfrm>
            <a:custGeom>
              <a:avLst/>
              <a:gdLst>
                <a:gd name="connsiteX0" fmla="*/ 10110 w 12114"/>
                <a:gd name="connsiteY0" fmla="*/ 1700 h 13181"/>
                <a:gd name="connsiteX1" fmla="*/ 10110 w 12114"/>
                <a:gd name="connsiteY1" fmla="*/ 11449 h 13181"/>
                <a:gd name="connsiteX2" fmla="*/ 2847 w 12114"/>
                <a:gd name="connsiteY2" fmla="*/ 12387 h 13181"/>
                <a:gd name="connsiteX3" fmla="*/ 100 w 12114"/>
                <a:gd name="connsiteY3" fmla="*/ 5604 h 13181"/>
                <a:gd name="connsiteX4" fmla="*/ 470 w 12114"/>
                <a:gd name="connsiteY4" fmla="*/ 4382 h 13181"/>
                <a:gd name="connsiteX5" fmla="*/ 426 w 12114"/>
                <a:gd name="connsiteY5" fmla="*/ 4252 h 13181"/>
                <a:gd name="connsiteX6" fmla="*/ 10110 w 12114"/>
                <a:gd name="connsiteY6" fmla="*/ 1700 h 13181"/>
                <a:gd name="connsiteX7" fmla="*/ 10110 w 12114"/>
                <a:gd name="connsiteY7" fmla="*/ 1700 h 1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14" h="13181">
                  <a:moveTo>
                    <a:pt x="10110" y="1700"/>
                  </a:moveTo>
                  <a:cubicBezTo>
                    <a:pt x="12684" y="4753"/>
                    <a:pt x="12880" y="8417"/>
                    <a:pt x="10110" y="11449"/>
                  </a:cubicBezTo>
                  <a:cubicBezTo>
                    <a:pt x="8322" y="13390"/>
                    <a:pt x="5051" y="13695"/>
                    <a:pt x="2847" y="12387"/>
                  </a:cubicBezTo>
                  <a:cubicBezTo>
                    <a:pt x="339" y="10925"/>
                    <a:pt x="-271" y="8286"/>
                    <a:pt x="100" y="5604"/>
                  </a:cubicBezTo>
                  <a:cubicBezTo>
                    <a:pt x="121" y="5167"/>
                    <a:pt x="231" y="4753"/>
                    <a:pt x="470" y="4382"/>
                  </a:cubicBezTo>
                  <a:cubicBezTo>
                    <a:pt x="907" y="3445"/>
                    <a:pt x="884" y="3401"/>
                    <a:pt x="426" y="4252"/>
                  </a:cubicBezTo>
                  <a:cubicBezTo>
                    <a:pt x="1190" y="129"/>
                    <a:pt x="7384" y="-1528"/>
                    <a:pt x="10110" y="1700"/>
                  </a:cubicBezTo>
                  <a:lnTo>
                    <a:pt x="10110" y="17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81F0D32-952B-4201-BCFF-69B96A47C5DE}"/>
                </a:ext>
              </a:extLst>
            </p:cNvPr>
            <p:cNvSpPr/>
            <p:nvPr/>
          </p:nvSpPr>
          <p:spPr>
            <a:xfrm>
              <a:off x="9899628" y="5965454"/>
              <a:ext cx="14461" cy="13977"/>
            </a:xfrm>
            <a:custGeom>
              <a:avLst/>
              <a:gdLst>
                <a:gd name="connsiteX0" fmla="*/ 14461 w 14461"/>
                <a:gd name="connsiteY0" fmla="*/ 6993 h 13977"/>
                <a:gd name="connsiteX1" fmla="*/ 0 w 14461"/>
                <a:gd name="connsiteY1" fmla="*/ 6993 h 13977"/>
                <a:gd name="connsiteX2" fmla="*/ 14461 w 14461"/>
                <a:gd name="connsiteY2" fmla="*/ 6993 h 13977"/>
                <a:gd name="connsiteX3" fmla="*/ 14461 w 14461"/>
                <a:gd name="connsiteY3" fmla="*/ 6993 h 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1" h="13977">
                  <a:moveTo>
                    <a:pt x="14461" y="6993"/>
                  </a:moveTo>
                  <a:cubicBezTo>
                    <a:pt x="14461" y="16306"/>
                    <a:pt x="0" y="16306"/>
                    <a:pt x="0" y="6993"/>
                  </a:cubicBezTo>
                  <a:cubicBezTo>
                    <a:pt x="0" y="-2320"/>
                    <a:pt x="14461" y="-2342"/>
                    <a:pt x="14461" y="6993"/>
                  </a:cubicBezTo>
                  <a:lnTo>
                    <a:pt x="14461" y="6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4488EFCB-3DCD-43FC-916C-A58142821CA2}"/>
                </a:ext>
              </a:extLst>
            </p:cNvPr>
            <p:cNvSpPr/>
            <p:nvPr/>
          </p:nvSpPr>
          <p:spPr>
            <a:xfrm>
              <a:off x="9891624" y="5950453"/>
              <a:ext cx="12497" cy="12063"/>
            </a:xfrm>
            <a:custGeom>
              <a:avLst/>
              <a:gdLst>
                <a:gd name="connsiteX0" fmla="*/ 12497 w 12497"/>
                <a:gd name="connsiteY0" fmla="*/ 6028 h 12063"/>
                <a:gd name="connsiteX1" fmla="*/ 0 w 12497"/>
                <a:gd name="connsiteY1" fmla="*/ 6028 h 12063"/>
                <a:gd name="connsiteX2" fmla="*/ 12497 w 12497"/>
                <a:gd name="connsiteY2" fmla="*/ 6028 h 12063"/>
                <a:gd name="connsiteX3" fmla="*/ 12497 w 12497"/>
                <a:gd name="connsiteY3" fmla="*/ 6028 h 1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7" h="12063">
                  <a:moveTo>
                    <a:pt x="12497" y="6028"/>
                  </a:moveTo>
                  <a:cubicBezTo>
                    <a:pt x="12497" y="14076"/>
                    <a:pt x="0" y="14076"/>
                    <a:pt x="0" y="6028"/>
                  </a:cubicBezTo>
                  <a:cubicBezTo>
                    <a:pt x="0" y="-1998"/>
                    <a:pt x="12497" y="-2020"/>
                    <a:pt x="12497" y="6028"/>
                  </a:cubicBezTo>
                  <a:lnTo>
                    <a:pt x="12497" y="60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3091FA08-95F4-4976-8725-C6BF484413BB}"/>
                </a:ext>
              </a:extLst>
            </p:cNvPr>
            <p:cNvSpPr/>
            <p:nvPr/>
          </p:nvSpPr>
          <p:spPr>
            <a:xfrm>
              <a:off x="9860740" y="5984401"/>
              <a:ext cx="14461" cy="13961"/>
            </a:xfrm>
            <a:custGeom>
              <a:avLst/>
              <a:gdLst>
                <a:gd name="connsiteX0" fmla="*/ 14461 w 14461"/>
                <a:gd name="connsiteY0" fmla="*/ 6977 h 13961"/>
                <a:gd name="connsiteX1" fmla="*/ 0 w 14461"/>
                <a:gd name="connsiteY1" fmla="*/ 6977 h 13961"/>
                <a:gd name="connsiteX2" fmla="*/ 14461 w 14461"/>
                <a:gd name="connsiteY2" fmla="*/ 6977 h 13961"/>
                <a:gd name="connsiteX3" fmla="*/ 14461 w 14461"/>
                <a:gd name="connsiteY3" fmla="*/ 6977 h 1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1" h="13961">
                  <a:moveTo>
                    <a:pt x="14461" y="6977"/>
                  </a:moveTo>
                  <a:cubicBezTo>
                    <a:pt x="14461" y="16290"/>
                    <a:pt x="0" y="16290"/>
                    <a:pt x="0" y="6977"/>
                  </a:cubicBezTo>
                  <a:cubicBezTo>
                    <a:pt x="0" y="-2315"/>
                    <a:pt x="14461" y="-2336"/>
                    <a:pt x="14461" y="6977"/>
                  </a:cubicBezTo>
                  <a:lnTo>
                    <a:pt x="14461" y="69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13E830B2-3AA9-4D13-98DD-F2FC857D180E}"/>
                </a:ext>
              </a:extLst>
            </p:cNvPr>
            <p:cNvSpPr/>
            <p:nvPr/>
          </p:nvSpPr>
          <p:spPr>
            <a:xfrm>
              <a:off x="9856465" y="5963093"/>
              <a:ext cx="9029" cy="8718"/>
            </a:xfrm>
            <a:custGeom>
              <a:avLst/>
              <a:gdLst>
                <a:gd name="connsiteX0" fmla="*/ 9030 w 9029"/>
                <a:gd name="connsiteY0" fmla="*/ 4359 h 8718"/>
                <a:gd name="connsiteX1" fmla="*/ 0 w 9029"/>
                <a:gd name="connsiteY1" fmla="*/ 4359 h 8718"/>
                <a:gd name="connsiteX2" fmla="*/ 9030 w 9029"/>
                <a:gd name="connsiteY2" fmla="*/ 4359 h 8718"/>
                <a:gd name="connsiteX3" fmla="*/ 9030 w 9029"/>
                <a:gd name="connsiteY3" fmla="*/ 4359 h 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9" h="8718">
                  <a:moveTo>
                    <a:pt x="9030" y="4359"/>
                  </a:moveTo>
                  <a:cubicBezTo>
                    <a:pt x="9030" y="10161"/>
                    <a:pt x="0" y="10183"/>
                    <a:pt x="0" y="4359"/>
                  </a:cubicBezTo>
                  <a:cubicBezTo>
                    <a:pt x="0" y="-1442"/>
                    <a:pt x="9030" y="-1464"/>
                    <a:pt x="9030" y="4359"/>
                  </a:cubicBezTo>
                  <a:lnTo>
                    <a:pt x="9030" y="43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085ACB1E-DA02-45F0-BA95-A7EB03341FC2}"/>
                </a:ext>
              </a:extLst>
            </p:cNvPr>
            <p:cNvSpPr/>
            <p:nvPr/>
          </p:nvSpPr>
          <p:spPr>
            <a:xfrm>
              <a:off x="9825429" y="5990917"/>
              <a:ext cx="11298" cy="10910"/>
            </a:xfrm>
            <a:custGeom>
              <a:avLst/>
              <a:gdLst>
                <a:gd name="connsiteX0" fmla="*/ 11298 w 11298"/>
                <a:gd name="connsiteY0" fmla="*/ 5455 h 10910"/>
                <a:gd name="connsiteX1" fmla="*/ 0 w 11298"/>
                <a:gd name="connsiteY1" fmla="*/ 5455 h 10910"/>
                <a:gd name="connsiteX2" fmla="*/ 11298 w 11298"/>
                <a:gd name="connsiteY2" fmla="*/ 5455 h 10910"/>
                <a:gd name="connsiteX3" fmla="*/ 11298 w 11298"/>
                <a:gd name="connsiteY3" fmla="*/ 5455 h 1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98" h="10910">
                  <a:moveTo>
                    <a:pt x="11298" y="5455"/>
                  </a:moveTo>
                  <a:cubicBezTo>
                    <a:pt x="11298" y="12718"/>
                    <a:pt x="0" y="12740"/>
                    <a:pt x="0" y="5455"/>
                  </a:cubicBezTo>
                  <a:cubicBezTo>
                    <a:pt x="0" y="-1808"/>
                    <a:pt x="11298" y="-1829"/>
                    <a:pt x="11298" y="5455"/>
                  </a:cubicBezTo>
                  <a:lnTo>
                    <a:pt x="11298" y="54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F64356FC-9171-4BDC-957B-828D1A8E8563}"/>
                </a:ext>
              </a:extLst>
            </p:cNvPr>
            <p:cNvSpPr/>
            <p:nvPr/>
          </p:nvSpPr>
          <p:spPr>
            <a:xfrm>
              <a:off x="9788526" y="5999835"/>
              <a:ext cx="9335" cy="9004"/>
            </a:xfrm>
            <a:custGeom>
              <a:avLst/>
              <a:gdLst>
                <a:gd name="connsiteX0" fmla="*/ 9335 w 9335"/>
                <a:gd name="connsiteY0" fmla="*/ 4498 h 9004"/>
                <a:gd name="connsiteX1" fmla="*/ 0 w 9335"/>
                <a:gd name="connsiteY1" fmla="*/ 4498 h 9004"/>
                <a:gd name="connsiteX2" fmla="*/ 9335 w 9335"/>
                <a:gd name="connsiteY2" fmla="*/ 4498 h 9004"/>
                <a:gd name="connsiteX3" fmla="*/ 9335 w 9335"/>
                <a:gd name="connsiteY3" fmla="*/ 4498 h 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5" h="9004">
                  <a:moveTo>
                    <a:pt x="9335" y="4498"/>
                  </a:moveTo>
                  <a:cubicBezTo>
                    <a:pt x="9335" y="10496"/>
                    <a:pt x="0" y="10518"/>
                    <a:pt x="0" y="4498"/>
                  </a:cubicBezTo>
                  <a:cubicBezTo>
                    <a:pt x="0" y="-1499"/>
                    <a:pt x="9335" y="-1499"/>
                    <a:pt x="9335" y="4498"/>
                  </a:cubicBezTo>
                  <a:lnTo>
                    <a:pt x="9335" y="44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009A7CBA-5332-4093-BD4A-2FED0E21B877}"/>
                </a:ext>
              </a:extLst>
            </p:cNvPr>
            <p:cNvSpPr/>
            <p:nvPr/>
          </p:nvSpPr>
          <p:spPr>
            <a:xfrm>
              <a:off x="9794262" y="5970707"/>
              <a:ext cx="9793" cy="9454"/>
            </a:xfrm>
            <a:custGeom>
              <a:avLst/>
              <a:gdLst>
                <a:gd name="connsiteX0" fmla="*/ 9793 w 9793"/>
                <a:gd name="connsiteY0" fmla="*/ 4727 h 9454"/>
                <a:gd name="connsiteX1" fmla="*/ 0 w 9793"/>
                <a:gd name="connsiteY1" fmla="*/ 4727 h 9454"/>
                <a:gd name="connsiteX2" fmla="*/ 9793 w 9793"/>
                <a:gd name="connsiteY2" fmla="*/ 4727 h 9454"/>
                <a:gd name="connsiteX3" fmla="*/ 9793 w 9793"/>
                <a:gd name="connsiteY3" fmla="*/ 4727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93" h="9454">
                  <a:moveTo>
                    <a:pt x="9793" y="4727"/>
                  </a:moveTo>
                  <a:cubicBezTo>
                    <a:pt x="9793" y="11030"/>
                    <a:pt x="0" y="11030"/>
                    <a:pt x="0" y="4727"/>
                  </a:cubicBezTo>
                  <a:cubicBezTo>
                    <a:pt x="22" y="-1576"/>
                    <a:pt x="9793" y="-1576"/>
                    <a:pt x="9793" y="4727"/>
                  </a:cubicBezTo>
                  <a:lnTo>
                    <a:pt x="9793" y="47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B06F30F0-0937-4026-A3A5-37D7CA9E19A0}"/>
                </a:ext>
              </a:extLst>
            </p:cNvPr>
            <p:cNvSpPr/>
            <p:nvPr/>
          </p:nvSpPr>
          <p:spPr>
            <a:xfrm>
              <a:off x="9766541" y="5988900"/>
              <a:ext cx="13414" cy="12947"/>
            </a:xfrm>
            <a:custGeom>
              <a:avLst/>
              <a:gdLst>
                <a:gd name="connsiteX0" fmla="*/ 13414 w 13414"/>
                <a:gd name="connsiteY0" fmla="*/ 6469 h 12947"/>
                <a:gd name="connsiteX1" fmla="*/ 0 w 13414"/>
                <a:gd name="connsiteY1" fmla="*/ 6469 h 12947"/>
                <a:gd name="connsiteX2" fmla="*/ 13414 w 13414"/>
                <a:gd name="connsiteY2" fmla="*/ 6469 h 12947"/>
                <a:gd name="connsiteX3" fmla="*/ 13414 w 13414"/>
                <a:gd name="connsiteY3" fmla="*/ 6469 h 1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4" h="12947">
                  <a:moveTo>
                    <a:pt x="13414" y="6469"/>
                  </a:moveTo>
                  <a:cubicBezTo>
                    <a:pt x="13414" y="15107"/>
                    <a:pt x="0" y="15107"/>
                    <a:pt x="0" y="6469"/>
                  </a:cubicBezTo>
                  <a:cubicBezTo>
                    <a:pt x="0" y="-2146"/>
                    <a:pt x="13414" y="-2167"/>
                    <a:pt x="13414" y="6469"/>
                  </a:cubicBezTo>
                  <a:lnTo>
                    <a:pt x="13414" y="64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3E093911-9570-4B2A-BA35-48260EA1D723}"/>
                </a:ext>
              </a:extLst>
            </p:cNvPr>
            <p:cNvSpPr/>
            <p:nvPr/>
          </p:nvSpPr>
          <p:spPr>
            <a:xfrm>
              <a:off x="9794786" y="5943373"/>
              <a:ext cx="14765" cy="14263"/>
            </a:xfrm>
            <a:custGeom>
              <a:avLst/>
              <a:gdLst>
                <a:gd name="connsiteX0" fmla="*/ 14766 w 14765"/>
                <a:gd name="connsiteY0" fmla="*/ 7132 h 14263"/>
                <a:gd name="connsiteX1" fmla="*/ 0 w 14765"/>
                <a:gd name="connsiteY1" fmla="*/ 7132 h 14263"/>
                <a:gd name="connsiteX2" fmla="*/ 14766 w 14765"/>
                <a:gd name="connsiteY2" fmla="*/ 7132 h 14263"/>
                <a:gd name="connsiteX3" fmla="*/ 14766 w 14765"/>
                <a:gd name="connsiteY3" fmla="*/ 7132 h 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5" h="14263">
                  <a:moveTo>
                    <a:pt x="14766" y="7132"/>
                  </a:moveTo>
                  <a:cubicBezTo>
                    <a:pt x="14766" y="16641"/>
                    <a:pt x="0" y="16641"/>
                    <a:pt x="0" y="7132"/>
                  </a:cubicBezTo>
                  <a:cubicBezTo>
                    <a:pt x="0" y="-2377"/>
                    <a:pt x="14766" y="-2377"/>
                    <a:pt x="14766" y="7132"/>
                  </a:cubicBezTo>
                  <a:lnTo>
                    <a:pt x="14766" y="7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E3EBBA4E-1969-425B-9482-9D1FF1DEF920}"/>
                </a:ext>
              </a:extLst>
            </p:cNvPr>
            <p:cNvSpPr/>
            <p:nvPr/>
          </p:nvSpPr>
          <p:spPr>
            <a:xfrm>
              <a:off x="9866935" y="5896604"/>
              <a:ext cx="18058" cy="18095"/>
            </a:xfrm>
            <a:custGeom>
              <a:avLst/>
              <a:gdLst>
                <a:gd name="connsiteX0" fmla="*/ 18059 w 18058"/>
                <a:gd name="connsiteY0" fmla="*/ 9037 h 18095"/>
                <a:gd name="connsiteX1" fmla="*/ 9029 w 18058"/>
                <a:gd name="connsiteY1" fmla="*/ 18088 h 18095"/>
                <a:gd name="connsiteX2" fmla="*/ 0 w 18058"/>
                <a:gd name="connsiteY2" fmla="*/ 9037 h 18095"/>
                <a:gd name="connsiteX3" fmla="*/ 9029 w 18058"/>
                <a:gd name="connsiteY3" fmla="*/ 8 h 18095"/>
                <a:gd name="connsiteX4" fmla="*/ 18059 w 18058"/>
                <a:gd name="connsiteY4" fmla="*/ 9037 h 18095"/>
                <a:gd name="connsiteX5" fmla="*/ 18059 w 18058"/>
                <a:gd name="connsiteY5" fmla="*/ 9037 h 1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58" h="18095">
                  <a:moveTo>
                    <a:pt x="18059" y="9037"/>
                  </a:moveTo>
                  <a:cubicBezTo>
                    <a:pt x="18059" y="13770"/>
                    <a:pt x="13893" y="18306"/>
                    <a:pt x="9029" y="18088"/>
                  </a:cubicBezTo>
                  <a:cubicBezTo>
                    <a:pt x="4121" y="17870"/>
                    <a:pt x="0" y="14119"/>
                    <a:pt x="0" y="9037"/>
                  </a:cubicBezTo>
                  <a:cubicBezTo>
                    <a:pt x="0" y="4304"/>
                    <a:pt x="4165" y="-211"/>
                    <a:pt x="9029" y="8"/>
                  </a:cubicBezTo>
                  <a:cubicBezTo>
                    <a:pt x="13915" y="204"/>
                    <a:pt x="18059" y="3955"/>
                    <a:pt x="18059" y="9037"/>
                  </a:cubicBezTo>
                  <a:lnTo>
                    <a:pt x="18059" y="90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3AA54070-4C35-4BE3-B8C6-55D1B1C7BF52}"/>
                </a:ext>
              </a:extLst>
            </p:cNvPr>
            <p:cNvSpPr/>
            <p:nvPr/>
          </p:nvSpPr>
          <p:spPr>
            <a:xfrm>
              <a:off x="9907087" y="5912149"/>
              <a:ext cx="17470" cy="16864"/>
            </a:xfrm>
            <a:custGeom>
              <a:avLst/>
              <a:gdLst>
                <a:gd name="connsiteX0" fmla="*/ 17471 w 17470"/>
                <a:gd name="connsiteY0" fmla="*/ 8432 h 16864"/>
                <a:gd name="connsiteX1" fmla="*/ 0 w 17470"/>
                <a:gd name="connsiteY1" fmla="*/ 8432 h 16864"/>
                <a:gd name="connsiteX2" fmla="*/ 17471 w 17470"/>
                <a:gd name="connsiteY2" fmla="*/ 8432 h 16864"/>
                <a:gd name="connsiteX3" fmla="*/ 17471 w 17470"/>
                <a:gd name="connsiteY3" fmla="*/ 8432 h 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70" h="16864">
                  <a:moveTo>
                    <a:pt x="17471" y="8432"/>
                  </a:moveTo>
                  <a:cubicBezTo>
                    <a:pt x="17471" y="19665"/>
                    <a:pt x="0" y="19686"/>
                    <a:pt x="0" y="8432"/>
                  </a:cubicBezTo>
                  <a:cubicBezTo>
                    <a:pt x="0" y="-2800"/>
                    <a:pt x="17471" y="-2822"/>
                    <a:pt x="17471" y="8432"/>
                  </a:cubicBezTo>
                  <a:lnTo>
                    <a:pt x="17471" y="84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41E8EDBD-7598-4351-B0D5-5D171BFC057C}"/>
                </a:ext>
              </a:extLst>
            </p:cNvPr>
            <p:cNvSpPr/>
            <p:nvPr/>
          </p:nvSpPr>
          <p:spPr>
            <a:xfrm>
              <a:off x="9730052" y="5671294"/>
              <a:ext cx="16576" cy="16006"/>
            </a:xfrm>
            <a:custGeom>
              <a:avLst/>
              <a:gdLst>
                <a:gd name="connsiteX0" fmla="*/ 16576 w 16576"/>
                <a:gd name="connsiteY0" fmla="*/ 7999 h 16006"/>
                <a:gd name="connsiteX1" fmla="*/ 0 w 16576"/>
                <a:gd name="connsiteY1" fmla="*/ 7999 h 16006"/>
                <a:gd name="connsiteX2" fmla="*/ 16576 w 16576"/>
                <a:gd name="connsiteY2" fmla="*/ 7999 h 16006"/>
                <a:gd name="connsiteX3" fmla="*/ 16576 w 16576"/>
                <a:gd name="connsiteY3" fmla="*/ 7999 h 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6" h="16006">
                  <a:moveTo>
                    <a:pt x="16576" y="7999"/>
                  </a:moveTo>
                  <a:cubicBezTo>
                    <a:pt x="16576" y="18664"/>
                    <a:pt x="0" y="18686"/>
                    <a:pt x="0" y="7999"/>
                  </a:cubicBezTo>
                  <a:cubicBezTo>
                    <a:pt x="22" y="-2666"/>
                    <a:pt x="16576" y="-2666"/>
                    <a:pt x="16576" y="7999"/>
                  </a:cubicBezTo>
                  <a:lnTo>
                    <a:pt x="16576" y="79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grpSp>
          <p:nvGrpSpPr>
            <p:cNvPr id="674" name="Graphic 1943">
              <a:extLst>
                <a:ext uri="{FF2B5EF4-FFF2-40B4-BE49-F238E27FC236}">
                  <a16:creationId xmlns:a16="http://schemas.microsoft.com/office/drawing/2014/main" id="{BCDA3FA3-140F-4809-8C57-500663EC5544}"/>
                </a:ext>
              </a:extLst>
            </p:cNvPr>
            <p:cNvGrpSpPr/>
            <p:nvPr/>
          </p:nvGrpSpPr>
          <p:grpSpPr>
            <a:xfrm>
              <a:off x="9676552" y="5697437"/>
              <a:ext cx="304669" cy="151963"/>
              <a:chOff x="9676552" y="5697437"/>
              <a:chExt cx="304669" cy="151963"/>
            </a:xfrm>
            <a:solidFill>
              <a:srgbClr val="F58700"/>
            </a:solidFill>
          </p:grpSpPr>
          <p:sp>
            <p:nvSpPr>
              <p:cNvPr id="1716" name="Freeform: Shape 1715">
                <a:extLst>
                  <a:ext uri="{FF2B5EF4-FFF2-40B4-BE49-F238E27FC236}">
                    <a16:creationId xmlns:a16="http://schemas.microsoft.com/office/drawing/2014/main" id="{089FA8B7-2BD6-4710-82BA-0A2DAAC9D6EF}"/>
                  </a:ext>
                </a:extLst>
              </p:cNvPr>
              <p:cNvSpPr/>
              <p:nvPr/>
            </p:nvSpPr>
            <p:spPr>
              <a:xfrm>
                <a:off x="9676552" y="5697437"/>
                <a:ext cx="9923" cy="9602"/>
              </a:xfrm>
              <a:custGeom>
                <a:avLst/>
                <a:gdLst>
                  <a:gd name="connsiteX0" fmla="*/ 9923 w 9923"/>
                  <a:gd name="connsiteY0" fmla="*/ 4801 h 9602"/>
                  <a:gd name="connsiteX1" fmla="*/ 0 w 9923"/>
                  <a:gd name="connsiteY1" fmla="*/ 4801 h 9602"/>
                  <a:gd name="connsiteX2" fmla="*/ 9923 w 9923"/>
                  <a:gd name="connsiteY2" fmla="*/ 4801 h 9602"/>
                  <a:gd name="connsiteX3" fmla="*/ 9923 w 9923"/>
                  <a:gd name="connsiteY3" fmla="*/ 4801 h 9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3" h="9602">
                    <a:moveTo>
                      <a:pt x="9923" y="4801"/>
                    </a:moveTo>
                    <a:cubicBezTo>
                      <a:pt x="9923" y="11191"/>
                      <a:pt x="0" y="11213"/>
                      <a:pt x="0" y="4801"/>
                    </a:cubicBezTo>
                    <a:cubicBezTo>
                      <a:pt x="0" y="-1589"/>
                      <a:pt x="9923" y="-1611"/>
                      <a:pt x="9923" y="4801"/>
                    </a:cubicBezTo>
                    <a:lnTo>
                      <a:pt x="9923" y="4801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14925469-87D3-4A6D-B048-8C80C6C98271}"/>
                  </a:ext>
                </a:extLst>
              </p:cNvPr>
              <p:cNvSpPr/>
              <p:nvPr/>
            </p:nvSpPr>
            <p:spPr>
              <a:xfrm>
                <a:off x="9960108" y="5828272"/>
                <a:ext cx="21112" cy="21128"/>
              </a:xfrm>
              <a:custGeom>
                <a:avLst/>
                <a:gdLst>
                  <a:gd name="connsiteX0" fmla="*/ 21113 w 21112"/>
                  <a:gd name="connsiteY0" fmla="*/ 10564 h 21128"/>
                  <a:gd name="connsiteX1" fmla="*/ 10557 w 21112"/>
                  <a:gd name="connsiteY1" fmla="*/ 21120 h 21128"/>
                  <a:gd name="connsiteX2" fmla="*/ 0 w 21112"/>
                  <a:gd name="connsiteY2" fmla="*/ 10564 h 21128"/>
                  <a:gd name="connsiteX3" fmla="*/ 10557 w 21112"/>
                  <a:gd name="connsiteY3" fmla="*/ 8 h 21128"/>
                  <a:gd name="connsiteX4" fmla="*/ 21113 w 21112"/>
                  <a:gd name="connsiteY4" fmla="*/ 10564 h 21128"/>
                  <a:gd name="connsiteX5" fmla="*/ 21113 w 21112"/>
                  <a:gd name="connsiteY5" fmla="*/ 10564 h 2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12" h="21128">
                    <a:moveTo>
                      <a:pt x="21113" y="10564"/>
                    </a:moveTo>
                    <a:cubicBezTo>
                      <a:pt x="21113" y="16082"/>
                      <a:pt x="16270" y="21360"/>
                      <a:pt x="10557" y="21120"/>
                    </a:cubicBezTo>
                    <a:cubicBezTo>
                      <a:pt x="4842" y="20859"/>
                      <a:pt x="0" y="16475"/>
                      <a:pt x="0" y="10564"/>
                    </a:cubicBezTo>
                    <a:cubicBezTo>
                      <a:pt x="0" y="5046"/>
                      <a:pt x="4842" y="-232"/>
                      <a:pt x="10557" y="8"/>
                    </a:cubicBezTo>
                    <a:cubicBezTo>
                      <a:pt x="16270" y="270"/>
                      <a:pt x="21113" y="4653"/>
                      <a:pt x="21113" y="10564"/>
                    </a:cubicBezTo>
                    <a:lnTo>
                      <a:pt x="21113" y="10564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60D3F16C-F66B-455F-A7DC-47A15AF51FC7}"/>
                  </a:ext>
                </a:extLst>
              </p:cNvPr>
              <p:cNvSpPr/>
              <p:nvPr/>
            </p:nvSpPr>
            <p:spPr>
              <a:xfrm>
                <a:off x="9914002" y="5789436"/>
                <a:ext cx="17621" cy="17020"/>
              </a:xfrm>
              <a:custGeom>
                <a:avLst/>
                <a:gdLst>
                  <a:gd name="connsiteX0" fmla="*/ 17622 w 17621"/>
                  <a:gd name="connsiteY0" fmla="*/ 8506 h 17020"/>
                  <a:gd name="connsiteX1" fmla="*/ 0 w 17621"/>
                  <a:gd name="connsiteY1" fmla="*/ 8506 h 17020"/>
                  <a:gd name="connsiteX2" fmla="*/ 17622 w 17621"/>
                  <a:gd name="connsiteY2" fmla="*/ 8506 h 17020"/>
                  <a:gd name="connsiteX3" fmla="*/ 17622 w 17621"/>
                  <a:gd name="connsiteY3" fmla="*/ 8506 h 17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21" h="17020">
                    <a:moveTo>
                      <a:pt x="17622" y="8506"/>
                    </a:moveTo>
                    <a:cubicBezTo>
                      <a:pt x="17622" y="19848"/>
                      <a:pt x="0" y="19869"/>
                      <a:pt x="0" y="8506"/>
                    </a:cubicBezTo>
                    <a:cubicBezTo>
                      <a:pt x="0" y="-2835"/>
                      <a:pt x="17622" y="-2835"/>
                      <a:pt x="17622" y="8506"/>
                    </a:cubicBezTo>
                    <a:lnTo>
                      <a:pt x="17622" y="8506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  <p:sp>
            <p:nvSpPr>
              <p:cNvPr id="1719" name="Freeform: Shape 1718">
                <a:extLst>
                  <a:ext uri="{FF2B5EF4-FFF2-40B4-BE49-F238E27FC236}">
                    <a16:creationId xmlns:a16="http://schemas.microsoft.com/office/drawing/2014/main" id="{E6830B24-CE4C-4B36-82A3-2DD2603A0DF5}"/>
                  </a:ext>
                </a:extLst>
              </p:cNvPr>
              <p:cNvSpPr/>
              <p:nvPr/>
            </p:nvSpPr>
            <p:spPr>
              <a:xfrm>
                <a:off x="9955310" y="5753983"/>
                <a:ext cx="16728" cy="16153"/>
              </a:xfrm>
              <a:custGeom>
                <a:avLst/>
                <a:gdLst>
                  <a:gd name="connsiteX0" fmla="*/ 16728 w 16728"/>
                  <a:gd name="connsiteY0" fmla="*/ 8081 h 16153"/>
                  <a:gd name="connsiteX1" fmla="*/ 0 w 16728"/>
                  <a:gd name="connsiteY1" fmla="*/ 8081 h 16153"/>
                  <a:gd name="connsiteX2" fmla="*/ 16728 w 16728"/>
                  <a:gd name="connsiteY2" fmla="*/ 8081 h 16153"/>
                  <a:gd name="connsiteX3" fmla="*/ 16728 w 16728"/>
                  <a:gd name="connsiteY3" fmla="*/ 8081 h 1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28" h="16153">
                    <a:moveTo>
                      <a:pt x="16728" y="8081"/>
                    </a:moveTo>
                    <a:cubicBezTo>
                      <a:pt x="16728" y="18833"/>
                      <a:pt x="0" y="18855"/>
                      <a:pt x="0" y="8081"/>
                    </a:cubicBezTo>
                    <a:cubicBezTo>
                      <a:pt x="21" y="-2694"/>
                      <a:pt x="16728" y="-2694"/>
                      <a:pt x="16728" y="8081"/>
                    </a:cubicBezTo>
                    <a:lnTo>
                      <a:pt x="16728" y="8081"/>
                    </a:lnTo>
                    <a:close/>
                  </a:path>
                </a:pathLst>
              </a:custGeom>
              <a:solidFill>
                <a:srgbClr val="F58700"/>
              </a:solidFill>
              <a:ln w="21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13716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AmpleSoft"/>
                  <a:ea typeface="+mn-ea"/>
                  <a:cs typeface="+mn-cs"/>
                </a:endParaRPr>
              </a:p>
            </p:txBody>
          </p:sp>
        </p:grp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9251EFB2-7BC4-4945-A0E0-6E8E3D3C2011}"/>
                </a:ext>
              </a:extLst>
            </p:cNvPr>
            <p:cNvSpPr/>
            <p:nvPr/>
          </p:nvSpPr>
          <p:spPr>
            <a:xfrm>
              <a:off x="9661066" y="5797628"/>
              <a:ext cx="10992" cy="10616"/>
            </a:xfrm>
            <a:custGeom>
              <a:avLst/>
              <a:gdLst>
                <a:gd name="connsiteX0" fmla="*/ 10993 w 10992"/>
                <a:gd name="connsiteY0" fmla="*/ 5308 h 10616"/>
                <a:gd name="connsiteX1" fmla="*/ 0 w 10992"/>
                <a:gd name="connsiteY1" fmla="*/ 5308 h 10616"/>
                <a:gd name="connsiteX2" fmla="*/ 10993 w 10992"/>
                <a:gd name="connsiteY2" fmla="*/ 5308 h 10616"/>
                <a:gd name="connsiteX3" fmla="*/ 10993 w 10992"/>
                <a:gd name="connsiteY3" fmla="*/ 5308 h 1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2" h="10616">
                  <a:moveTo>
                    <a:pt x="10993" y="5308"/>
                  </a:moveTo>
                  <a:cubicBezTo>
                    <a:pt x="10993" y="12375"/>
                    <a:pt x="0" y="12396"/>
                    <a:pt x="0" y="5308"/>
                  </a:cubicBezTo>
                  <a:cubicBezTo>
                    <a:pt x="0" y="-1758"/>
                    <a:pt x="10993" y="-1780"/>
                    <a:pt x="10993" y="5308"/>
                  </a:cubicBezTo>
                  <a:lnTo>
                    <a:pt x="10993" y="53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466ECBB8-F9F8-43B4-9EDE-093429BC265A}"/>
                </a:ext>
              </a:extLst>
            </p:cNvPr>
            <p:cNvSpPr/>
            <p:nvPr/>
          </p:nvSpPr>
          <p:spPr>
            <a:xfrm>
              <a:off x="9614501" y="5839976"/>
              <a:ext cx="20349" cy="19653"/>
            </a:xfrm>
            <a:custGeom>
              <a:avLst/>
              <a:gdLst>
                <a:gd name="connsiteX0" fmla="*/ 20349 w 20349"/>
                <a:gd name="connsiteY0" fmla="*/ 9831 h 19653"/>
                <a:gd name="connsiteX1" fmla="*/ 0 w 20349"/>
                <a:gd name="connsiteY1" fmla="*/ 9831 h 19653"/>
                <a:gd name="connsiteX2" fmla="*/ 20349 w 20349"/>
                <a:gd name="connsiteY2" fmla="*/ 9831 h 19653"/>
                <a:gd name="connsiteX3" fmla="*/ 20349 w 20349"/>
                <a:gd name="connsiteY3" fmla="*/ 9831 h 1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49" h="19653">
                  <a:moveTo>
                    <a:pt x="20349" y="9831"/>
                  </a:moveTo>
                  <a:cubicBezTo>
                    <a:pt x="20349" y="22917"/>
                    <a:pt x="0" y="22939"/>
                    <a:pt x="0" y="9831"/>
                  </a:cubicBezTo>
                  <a:cubicBezTo>
                    <a:pt x="22" y="-3255"/>
                    <a:pt x="20349" y="-3299"/>
                    <a:pt x="20349" y="9831"/>
                  </a:cubicBezTo>
                  <a:lnTo>
                    <a:pt x="20349" y="98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1300B8CC-E9B1-41EC-9246-388FA89FAB1A}"/>
                </a:ext>
              </a:extLst>
            </p:cNvPr>
            <p:cNvSpPr/>
            <p:nvPr/>
          </p:nvSpPr>
          <p:spPr>
            <a:xfrm>
              <a:off x="9616311" y="5796807"/>
              <a:ext cx="14765" cy="14264"/>
            </a:xfrm>
            <a:custGeom>
              <a:avLst/>
              <a:gdLst>
                <a:gd name="connsiteX0" fmla="*/ 14766 w 14765"/>
                <a:gd name="connsiteY0" fmla="*/ 7132 h 14264"/>
                <a:gd name="connsiteX1" fmla="*/ 0 w 14765"/>
                <a:gd name="connsiteY1" fmla="*/ 7132 h 14264"/>
                <a:gd name="connsiteX2" fmla="*/ 14766 w 14765"/>
                <a:gd name="connsiteY2" fmla="*/ 7132 h 14264"/>
                <a:gd name="connsiteX3" fmla="*/ 14766 w 14765"/>
                <a:gd name="connsiteY3" fmla="*/ 7132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5" h="14264">
                  <a:moveTo>
                    <a:pt x="14766" y="7132"/>
                  </a:moveTo>
                  <a:cubicBezTo>
                    <a:pt x="14766" y="16642"/>
                    <a:pt x="0" y="16642"/>
                    <a:pt x="0" y="7132"/>
                  </a:cubicBezTo>
                  <a:cubicBezTo>
                    <a:pt x="0" y="-2377"/>
                    <a:pt x="14766" y="-2377"/>
                    <a:pt x="14766" y="7132"/>
                  </a:cubicBezTo>
                  <a:lnTo>
                    <a:pt x="14766" y="7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BCE8B93-12B1-43C0-B0E5-F5916C0B7B9D}"/>
                </a:ext>
              </a:extLst>
            </p:cNvPr>
            <p:cNvSpPr/>
            <p:nvPr/>
          </p:nvSpPr>
          <p:spPr>
            <a:xfrm>
              <a:off x="9625333" y="5821337"/>
              <a:ext cx="13287" cy="12456"/>
            </a:xfrm>
            <a:custGeom>
              <a:avLst/>
              <a:gdLst>
                <a:gd name="connsiteX0" fmla="*/ 8950 w 13287"/>
                <a:gd name="connsiteY0" fmla="*/ 705 h 12456"/>
                <a:gd name="connsiteX1" fmla="*/ 12811 w 13287"/>
                <a:gd name="connsiteY1" fmla="*/ 8732 h 12456"/>
                <a:gd name="connsiteX2" fmla="*/ 4370 w 13287"/>
                <a:gd name="connsiteY2" fmla="*/ 11567 h 12456"/>
                <a:gd name="connsiteX3" fmla="*/ 1556 w 13287"/>
                <a:gd name="connsiteY3" fmla="*/ 9255 h 12456"/>
                <a:gd name="connsiteX4" fmla="*/ 443 w 13287"/>
                <a:gd name="connsiteY4" fmla="*/ 3344 h 12456"/>
                <a:gd name="connsiteX5" fmla="*/ 5394 w 13287"/>
                <a:gd name="connsiteY5" fmla="*/ 8 h 12456"/>
                <a:gd name="connsiteX6" fmla="*/ 8950 w 13287"/>
                <a:gd name="connsiteY6" fmla="*/ 705 h 12456"/>
                <a:gd name="connsiteX7" fmla="*/ 8950 w 13287"/>
                <a:gd name="connsiteY7" fmla="*/ 705 h 1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" h="12456">
                  <a:moveTo>
                    <a:pt x="8950" y="705"/>
                  </a:moveTo>
                  <a:cubicBezTo>
                    <a:pt x="12352" y="1774"/>
                    <a:pt x="14228" y="5373"/>
                    <a:pt x="12811" y="8732"/>
                  </a:cubicBezTo>
                  <a:cubicBezTo>
                    <a:pt x="11545" y="11742"/>
                    <a:pt x="7314" y="13682"/>
                    <a:pt x="4370" y="11567"/>
                  </a:cubicBezTo>
                  <a:cubicBezTo>
                    <a:pt x="3367" y="10847"/>
                    <a:pt x="2341" y="10193"/>
                    <a:pt x="1556" y="9255"/>
                  </a:cubicBezTo>
                  <a:cubicBezTo>
                    <a:pt x="139" y="7554"/>
                    <a:pt x="-494" y="5460"/>
                    <a:pt x="443" y="3344"/>
                  </a:cubicBezTo>
                  <a:cubicBezTo>
                    <a:pt x="1273" y="1469"/>
                    <a:pt x="3236" y="-123"/>
                    <a:pt x="5394" y="8"/>
                  </a:cubicBezTo>
                  <a:cubicBezTo>
                    <a:pt x="6638" y="95"/>
                    <a:pt x="7772" y="313"/>
                    <a:pt x="8950" y="705"/>
                  </a:cubicBezTo>
                  <a:lnTo>
                    <a:pt x="8950" y="7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3F43CE55-4366-4953-B985-3F59F0E5B165}"/>
                </a:ext>
              </a:extLst>
            </p:cNvPr>
            <p:cNvSpPr/>
            <p:nvPr/>
          </p:nvSpPr>
          <p:spPr>
            <a:xfrm>
              <a:off x="9624032" y="5924166"/>
              <a:ext cx="13260" cy="12808"/>
            </a:xfrm>
            <a:custGeom>
              <a:avLst/>
              <a:gdLst>
                <a:gd name="connsiteX0" fmla="*/ 13261 w 13260"/>
                <a:gd name="connsiteY0" fmla="*/ 6404 h 12808"/>
                <a:gd name="connsiteX1" fmla="*/ 0 w 13260"/>
                <a:gd name="connsiteY1" fmla="*/ 6404 h 12808"/>
                <a:gd name="connsiteX2" fmla="*/ 13261 w 13260"/>
                <a:gd name="connsiteY2" fmla="*/ 6404 h 12808"/>
                <a:gd name="connsiteX3" fmla="*/ 13261 w 13260"/>
                <a:gd name="connsiteY3" fmla="*/ 6404 h 1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" h="12808">
                  <a:moveTo>
                    <a:pt x="13261" y="6404"/>
                  </a:moveTo>
                  <a:cubicBezTo>
                    <a:pt x="13261" y="14932"/>
                    <a:pt x="0" y="14954"/>
                    <a:pt x="0" y="6404"/>
                  </a:cubicBezTo>
                  <a:cubicBezTo>
                    <a:pt x="0" y="-2124"/>
                    <a:pt x="13261" y="-2146"/>
                    <a:pt x="13261" y="6404"/>
                  </a:cubicBezTo>
                  <a:lnTo>
                    <a:pt x="13261" y="64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A5FB8231-203A-4395-9D0F-F64C78FFA6AB}"/>
                </a:ext>
              </a:extLst>
            </p:cNvPr>
            <p:cNvSpPr/>
            <p:nvPr/>
          </p:nvSpPr>
          <p:spPr>
            <a:xfrm>
              <a:off x="9660194" y="5942433"/>
              <a:ext cx="16728" cy="16145"/>
            </a:xfrm>
            <a:custGeom>
              <a:avLst/>
              <a:gdLst>
                <a:gd name="connsiteX0" fmla="*/ 16728 w 16728"/>
                <a:gd name="connsiteY0" fmla="*/ 8073 h 16145"/>
                <a:gd name="connsiteX1" fmla="*/ 0 w 16728"/>
                <a:gd name="connsiteY1" fmla="*/ 8073 h 16145"/>
                <a:gd name="connsiteX2" fmla="*/ 16728 w 16728"/>
                <a:gd name="connsiteY2" fmla="*/ 8073 h 16145"/>
                <a:gd name="connsiteX3" fmla="*/ 16728 w 16728"/>
                <a:gd name="connsiteY3" fmla="*/ 8073 h 1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28" h="16145">
                  <a:moveTo>
                    <a:pt x="16728" y="8073"/>
                  </a:moveTo>
                  <a:cubicBezTo>
                    <a:pt x="16728" y="18825"/>
                    <a:pt x="0" y="18847"/>
                    <a:pt x="0" y="8073"/>
                  </a:cubicBezTo>
                  <a:cubicBezTo>
                    <a:pt x="0" y="-2680"/>
                    <a:pt x="16728" y="-2702"/>
                    <a:pt x="16728" y="8073"/>
                  </a:cubicBezTo>
                  <a:lnTo>
                    <a:pt x="16728" y="80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C1671904-CA21-49C6-ACD2-6CC337E33397}"/>
                </a:ext>
              </a:extLst>
            </p:cNvPr>
            <p:cNvSpPr/>
            <p:nvPr/>
          </p:nvSpPr>
          <p:spPr>
            <a:xfrm>
              <a:off x="9646475" y="5899821"/>
              <a:ext cx="18233" cy="17617"/>
            </a:xfrm>
            <a:custGeom>
              <a:avLst/>
              <a:gdLst>
                <a:gd name="connsiteX0" fmla="*/ 18233 w 18233"/>
                <a:gd name="connsiteY0" fmla="*/ 8809 h 17617"/>
                <a:gd name="connsiteX1" fmla="*/ 0 w 18233"/>
                <a:gd name="connsiteY1" fmla="*/ 8809 h 17617"/>
                <a:gd name="connsiteX2" fmla="*/ 18233 w 18233"/>
                <a:gd name="connsiteY2" fmla="*/ 8809 h 17617"/>
                <a:gd name="connsiteX3" fmla="*/ 18233 w 18233"/>
                <a:gd name="connsiteY3" fmla="*/ 8809 h 1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33" h="17617">
                  <a:moveTo>
                    <a:pt x="18233" y="8809"/>
                  </a:moveTo>
                  <a:cubicBezTo>
                    <a:pt x="18233" y="20543"/>
                    <a:pt x="0" y="20564"/>
                    <a:pt x="0" y="8809"/>
                  </a:cubicBezTo>
                  <a:cubicBezTo>
                    <a:pt x="0" y="-2925"/>
                    <a:pt x="18233" y="-2947"/>
                    <a:pt x="18233" y="8809"/>
                  </a:cubicBezTo>
                  <a:lnTo>
                    <a:pt x="18233" y="88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06F81D60-A559-464B-8866-E0C9FDB701A2}"/>
                </a:ext>
              </a:extLst>
            </p:cNvPr>
            <p:cNvSpPr/>
            <p:nvPr/>
          </p:nvSpPr>
          <p:spPr>
            <a:xfrm>
              <a:off x="9641699" y="5933839"/>
              <a:ext cx="13849" cy="13388"/>
            </a:xfrm>
            <a:custGeom>
              <a:avLst/>
              <a:gdLst>
                <a:gd name="connsiteX0" fmla="*/ 13850 w 13849"/>
                <a:gd name="connsiteY0" fmla="*/ 6698 h 13388"/>
                <a:gd name="connsiteX1" fmla="*/ 0 w 13849"/>
                <a:gd name="connsiteY1" fmla="*/ 6698 h 13388"/>
                <a:gd name="connsiteX2" fmla="*/ 13850 w 13849"/>
                <a:gd name="connsiteY2" fmla="*/ 6698 h 13388"/>
                <a:gd name="connsiteX3" fmla="*/ 13850 w 13849"/>
                <a:gd name="connsiteY3" fmla="*/ 6698 h 1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49" h="13388">
                  <a:moveTo>
                    <a:pt x="13850" y="6698"/>
                  </a:moveTo>
                  <a:cubicBezTo>
                    <a:pt x="13850" y="15619"/>
                    <a:pt x="0" y="15619"/>
                    <a:pt x="0" y="6698"/>
                  </a:cubicBezTo>
                  <a:cubicBezTo>
                    <a:pt x="-22" y="-2222"/>
                    <a:pt x="13850" y="-2244"/>
                    <a:pt x="13850" y="6698"/>
                  </a:cubicBezTo>
                  <a:lnTo>
                    <a:pt x="13850" y="66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68949AF6-AB6A-4520-B393-7E125AE02ACE}"/>
                </a:ext>
              </a:extLst>
            </p:cNvPr>
            <p:cNvSpPr/>
            <p:nvPr/>
          </p:nvSpPr>
          <p:spPr>
            <a:xfrm>
              <a:off x="9619146" y="5756777"/>
              <a:ext cx="15071" cy="14541"/>
            </a:xfrm>
            <a:custGeom>
              <a:avLst/>
              <a:gdLst>
                <a:gd name="connsiteX0" fmla="*/ 15071 w 15071"/>
                <a:gd name="connsiteY0" fmla="*/ 7271 h 14541"/>
                <a:gd name="connsiteX1" fmla="*/ 0 w 15071"/>
                <a:gd name="connsiteY1" fmla="*/ 7271 h 14541"/>
                <a:gd name="connsiteX2" fmla="*/ 15071 w 15071"/>
                <a:gd name="connsiteY2" fmla="*/ 7271 h 14541"/>
                <a:gd name="connsiteX3" fmla="*/ 15071 w 15071"/>
                <a:gd name="connsiteY3" fmla="*/ 7271 h 1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71" h="14541">
                  <a:moveTo>
                    <a:pt x="15071" y="7271"/>
                  </a:moveTo>
                  <a:cubicBezTo>
                    <a:pt x="15071" y="16955"/>
                    <a:pt x="0" y="16977"/>
                    <a:pt x="0" y="7271"/>
                  </a:cubicBezTo>
                  <a:cubicBezTo>
                    <a:pt x="0" y="-2413"/>
                    <a:pt x="15071" y="-2435"/>
                    <a:pt x="15071" y="7271"/>
                  </a:cubicBezTo>
                  <a:lnTo>
                    <a:pt x="15071" y="72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A7F84EE8-BCAA-44D8-9FCA-2BB774872923}"/>
                </a:ext>
              </a:extLst>
            </p:cNvPr>
            <p:cNvSpPr/>
            <p:nvPr/>
          </p:nvSpPr>
          <p:spPr>
            <a:xfrm>
              <a:off x="9648809" y="5714585"/>
              <a:ext cx="11581" cy="11205"/>
            </a:xfrm>
            <a:custGeom>
              <a:avLst/>
              <a:gdLst>
                <a:gd name="connsiteX0" fmla="*/ 11581 w 11581"/>
                <a:gd name="connsiteY0" fmla="*/ 5603 h 11205"/>
                <a:gd name="connsiteX1" fmla="*/ 0 w 11581"/>
                <a:gd name="connsiteY1" fmla="*/ 5603 h 11205"/>
                <a:gd name="connsiteX2" fmla="*/ 11581 w 11581"/>
                <a:gd name="connsiteY2" fmla="*/ 5603 h 11205"/>
                <a:gd name="connsiteX3" fmla="*/ 11581 w 11581"/>
                <a:gd name="connsiteY3" fmla="*/ 5603 h 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1" h="11205">
                  <a:moveTo>
                    <a:pt x="11581" y="5603"/>
                  </a:moveTo>
                  <a:cubicBezTo>
                    <a:pt x="11581" y="13062"/>
                    <a:pt x="0" y="13083"/>
                    <a:pt x="0" y="5603"/>
                  </a:cubicBezTo>
                  <a:cubicBezTo>
                    <a:pt x="0" y="-1857"/>
                    <a:pt x="11581" y="-1878"/>
                    <a:pt x="11581" y="5603"/>
                  </a:cubicBezTo>
                  <a:lnTo>
                    <a:pt x="11581" y="56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C0FC4917-B592-4AC3-88A1-F35BFFFAB26F}"/>
                </a:ext>
              </a:extLst>
            </p:cNvPr>
            <p:cNvSpPr/>
            <p:nvPr/>
          </p:nvSpPr>
          <p:spPr>
            <a:xfrm>
              <a:off x="9694851" y="5670959"/>
              <a:ext cx="15201" cy="14705"/>
            </a:xfrm>
            <a:custGeom>
              <a:avLst/>
              <a:gdLst>
                <a:gd name="connsiteX0" fmla="*/ 15201 w 15201"/>
                <a:gd name="connsiteY0" fmla="*/ 7353 h 14705"/>
                <a:gd name="connsiteX1" fmla="*/ 0 w 15201"/>
                <a:gd name="connsiteY1" fmla="*/ 7353 h 14705"/>
                <a:gd name="connsiteX2" fmla="*/ 15201 w 15201"/>
                <a:gd name="connsiteY2" fmla="*/ 7353 h 14705"/>
                <a:gd name="connsiteX3" fmla="*/ 15201 w 15201"/>
                <a:gd name="connsiteY3" fmla="*/ 7353 h 1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01" h="14705">
                  <a:moveTo>
                    <a:pt x="15201" y="7353"/>
                  </a:moveTo>
                  <a:cubicBezTo>
                    <a:pt x="15201" y="17146"/>
                    <a:pt x="0" y="17167"/>
                    <a:pt x="0" y="7353"/>
                  </a:cubicBezTo>
                  <a:cubicBezTo>
                    <a:pt x="0" y="-2440"/>
                    <a:pt x="15201" y="-2462"/>
                    <a:pt x="15201" y="7353"/>
                  </a:cubicBezTo>
                  <a:lnTo>
                    <a:pt x="15201" y="7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074BE592-BC3C-470A-90D3-DF690E3B7352}"/>
                </a:ext>
              </a:extLst>
            </p:cNvPr>
            <p:cNvSpPr/>
            <p:nvPr/>
          </p:nvSpPr>
          <p:spPr>
            <a:xfrm>
              <a:off x="9621131" y="5722876"/>
              <a:ext cx="15071" cy="14550"/>
            </a:xfrm>
            <a:custGeom>
              <a:avLst/>
              <a:gdLst>
                <a:gd name="connsiteX0" fmla="*/ 15071 w 15071"/>
                <a:gd name="connsiteY0" fmla="*/ 7279 h 14550"/>
                <a:gd name="connsiteX1" fmla="*/ 0 w 15071"/>
                <a:gd name="connsiteY1" fmla="*/ 7279 h 14550"/>
                <a:gd name="connsiteX2" fmla="*/ 15071 w 15071"/>
                <a:gd name="connsiteY2" fmla="*/ 7279 h 14550"/>
                <a:gd name="connsiteX3" fmla="*/ 15071 w 15071"/>
                <a:gd name="connsiteY3" fmla="*/ 7279 h 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71" h="14550">
                  <a:moveTo>
                    <a:pt x="15071" y="7279"/>
                  </a:moveTo>
                  <a:cubicBezTo>
                    <a:pt x="15071" y="16963"/>
                    <a:pt x="0" y="16985"/>
                    <a:pt x="0" y="7279"/>
                  </a:cubicBezTo>
                  <a:cubicBezTo>
                    <a:pt x="0" y="-2426"/>
                    <a:pt x="15071" y="-2426"/>
                    <a:pt x="15071" y="7279"/>
                  </a:cubicBezTo>
                  <a:lnTo>
                    <a:pt x="15071" y="72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C66212FF-039B-49A0-AEEB-2B0E26DBE000}"/>
                </a:ext>
              </a:extLst>
            </p:cNvPr>
            <p:cNvSpPr/>
            <p:nvPr/>
          </p:nvSpPr>
          <p:spPr>
            <a:xfrm>
              <a:off x="9642484" y="5693252"/>
              <a:ext cx="8266" cy="7982"/>
            </a:xfrm>
            <a:custGeom>
              <a:avLst/>
              <a:gdLst>
                <a:gd name="connsiteX0" fmla="*/ 8266 w 8266"/>
                <a:gd name="connsiteY0" fmla="*/ 3991 h 7982"/>
                <a:gd name="connsiteX1" fmla="*/ 0 w 8266"/>
                <a:gd name="connsiteY1" fmla="*/ 3991 h 7982"/>
                <a:gd name="connsiteX2" fmla="*/ 8266 w 8266"/>
                <a:gd name="connsiteY2" fmla="*/ 3991 h 7982"/>
                <a:gd name="connsiteX3" fmla="*/ 8266 w 8266"/>
                <a:gd name="connsiteY3" fmla="*/ 3991 h 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66" h="7982">
                  <a:moveTo>
                    <a:pt x="8266" y="3991"/>
                  </a:moveTo>
                  <a:cubicBezTo>
                    <a:pt x="8266" y="9313"/>
                    <a:pt x="0" y="9313"/>
                    <a:pt x="0" y="3991"/>
                  </a:cubicBezTo>
                  <a:cubicBezTo>
                    <a:pt x="0" y="-1330"/>
                    <a:pt x="8266" y="-1330"/>
                    <a:pt x="8266" y="3991"/>
                  </a:cubicBezTo>
                  <a:lnTo>
                    <a:pt x="8266" y="39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77EF9BF-D6A6-4D45-B340-9B1A8C5E0BAD}"/>
                </a:ext>
              </a:extLst>
            </p:cNvPr>
            <p:cNvSpPr/>
            <p:nvPr/>
          </p:nvSpPr>
          <p:spPr>
            <a:xfrm>
              <a:off x="9694357" y="5717573"/>
              <a:ext cx="199763" cy="204172"/>
            </a:xfrm>
            <a:custGeom>
              <a:avLst/>
              <a:gdLst>
                <a:gd name="connsiteX0" fmla="*/ 108541 w 199763"/>
                <a:gd name="connsiteY0" fmla="*/ 455 h 204172"/>
                <a:gd name="connsiteX1" fmla="*/ 132838 w 199763"/>
                <a:gd name="connsiteY1" fmla="*/ 4359 h 204172"/>
                <a:gd name="connsiteX2" fmla="*/ 198226 w 199763"/>
                <a:gd name="connsiteY2" fmla="*/ 109572 h 204172"/>
                <a:gd name="connsiteX3" fmla="*/ 198292 w 199763"/>
                <a:gd name="connsiteY3" fmla="*/ 118536 h 204172"/>
                <a:gd name="connsiteX4" fmla="*/ 196459 w 199763"/>
                <a:gd name="connsiteY4" fmla="*/ 129856 h 204172"/>
                <a:gd name="connsiteX5" fmla="*/ 193842 w 199763"/>
                <a:gd name="connsiteY5" fmla="*/ 146083 h 204172"/>
                <a:gd name="connsiteX6" fmla="*/ 37636 w 199763"/>
                <a:gd name="connsiteY6" fmla="*/ 181765 h 204172"/>
                <a:gd name="connsiteX7" fmla="*/ 36175 w 199763"/>
                <a:gd name="connsiteY7" fmla="*/ 180194 h 204172"/>
                <a:gd name="connsiteX8" fmla="*/ 22063 w 199763"/>
                <a:gd name="connsiteY8" fmla="*/ 165974 h 204172"/>
                <a:gd name="connsiteX9" fmla="*/ 21474 w 199763"/>
                <a:gd name="connsiteY9" fmla="*/ 165036 h 204172"/>
                <a:gd name="connsiteX10" fmla="*/ 646 w 199763"/>
                <a:gd name="connsiteY10" fmla="*/ 94632 h 204172"/>
                <a:gd name="connsiteX11" fmla="*/ 27080 w 199763"/>
                <a:gd name="connsiteY11" fmla="*/ 35941 h 204172"/>
                <a:gd name="connsiteX12" fmla="*/ 72860 w 199763"/>
                <a:gd name="connsiteY12" fmla="*/ 4119 h 204172"/>
                <a:gd name="connsiteX13" fmla="*/ 108541 w 199763"/>
                <a:gd name="connsiteY13" fmla="*/ 455 h 204172"/>
                <a:gd name="connsiteX14" fmla="*/ 108541 w 199763"/>
                <a:gd name="connsiteY14" fmla="*/ 455 h 20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763" h="204172">
                  <a:moveTo>
                    <a:pt x="108541" y="455"/>
                  </a:moveTo>
                  <a:cubicBezTo>
                    <a:pt x="116568" y="761"/>
                    <a:pt x="124726" y="2004"/>
                    <a:pt x="132838" y="4359"/>
                  </a:cubicBezTo>
                  <a:cubicBezTo>
                    <a:pt x="182915" y="18950"/>
                    <a:pt x="206209" y="65101"/>
                    <a:pt x="198226" y="109572"/>
                  </a:cubicBezTo>
                  <a:cubicBezTo>
                    <a:pt x="198401" y="112517"/>
                    <a:pt x="198467" y="115483"/>
                    <a:pt x="198292" y="118536"/>
                  </a:cubicBezTo>
                  <a:cubicBezTo>
                    <a:pt x="198051" y="122572"/>
                    <a:pt x="197354" y="126301"/>
                    <a:pt x="196459" y="129856"/>
                  </a:cubicBezTo>
                  <a:cubicBezTo>
                    <a:pt x="196111" y="135221"/>
                    <a:pt x="195281" y="140652"/>
                    <a:pt x="193842" y="146083"/>
                  </a:cubicBezTo>
                  <a:cubicBezTo>
                    <a:pt x="178117" y="205276"/>
                    <a:pt x="78618" y="222921"/>
                    <a:pt x="37636" y="181765"/>
                  </a:cubicBezTo>
                  <a:cubicBezTo>
                    <a:pt x="37135" y="181241"/>
                    <a:pt x="36677" y="180718"/>
                    <a:pt x="36175" y="180194"/>
                  </a:cubicBezTo>
                  <a:cubicBezTo>
                    <a:pt x="30875" y="176661"/>
                    <a:pt x="26077" y="172016"/>
                    <a:pt x="22063" y="165974"/>
                  </a:cubicBezTo>
                  <a:cubicBezTo>
                    <a:pt x="21867" y="165669"/>
                    <a:pt x="21693" y="165342"/>
                    <a:pt x="21474" y="165036"/>
                  </a:cubicBezTo>
                  <a:cubicBezTo>
                    <a:pt x="5903" y="147021"/>
                    <a:pt x="-2473" y="122833"/>
                    <a:pt x="646" y="94632"/>
                  </a:cubicBezTo>
                  <a:cubicBezTo>
                    <a:pt x="3133" y="72059"/>
                    <a:pt x="12838" y="51819"/>
                    <a:pt x="27080" y="35941"/>
                  </a:cubicBezTo>
                  <a:cubicBezTo>
                    <a:pt x="38901" y="21240"/>
                    <a:pt x="54496" y="9768"/>
                    <a:pt x="72860" y="4119"/>
                  </a:cubicBezTo>
                  <a:cubicBezTo>
                    <a:pt x="85074" y="346"/>
                    <a:pt x="97135" y="-723"/>
                    <a:pt x="108541" y="455"/>
                  </a:cubicBezTo>
                  <a:lnTo>
                    <a:pt x="108541" y="455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B3315AB-AD0C-4F16-82AA-F0AF4265A94D}"/>
                </a:ext>
              </a:extLst>
            </p:cNvPr>
            <p:cNvSpPr/>
            <p:nvPr/>
          </p:nvSpPr>
          <p:spPr>
            <a:xfrm>
              <a:off x="9850432" y="5920812"/>
              <a:ext cx="28492" cy="25238"/>
            </a:xfrm>
            <a:custGeom>
              <a:avLst/>
              <a:gdLst>
                <a:gd name="connsiteX0" fmla="*/ 17985 w 28492"/>
                <a:gd name="connsiteY0" fmla="*/ 467 h 25238"/>
                <a:gd name="connsiteX1" fmla="*/ 24877 w 28492"/>
                <a:gd name="connsiteY1" fmla="*/ 4284 h 25238"/>
                <a:gd name="connsiteX2" fmla="*/ 28105 w 28492"/>
                <a:gd name="connsiteY2" fmla="*/ 10020 h 25238"/>
                <a:gd name="connsiteX3" fmla="*/ 26775 w 28492"/>
                <a:gd name="connsiteY3" fmla="*/ 19530 h 25238"/>
                <a:gd name="connsiteX4" fmla="*/ 19795 w 28492"/>
                <a:gd name="connsiteY4" fmla="*/ 24895 h 25238"/>
                <a:gd name="connsiteX5" fmla="*/ 13820 w 28492"/>
                <a:gd name="connsiteY5" fmla="*/ 24895 h 25238"/>
                <a:gd name="connsiteX6" fmla="*/ 3394 w 28492"/>
                <a:gd name="connsiteY6" fmla="*/ 21078 h 25238"/>
                <a:gd name="connsiteX7" fmla="*/ 1584 w 28492"/>
                <a:gd name="connsiteY7" fmla="*/ 6967 h 25238"/>
                <a:gd name="connsiteX8" fmla="*/ 17985 w 28492"/>
                <a:gd name="connsiteY8" fmla="*/ 467 h 25238"/>
                <a:gd name="connsiteX9" fmla="*/ 17985 w 28492"/>
                <a:gd name="connsiteY9" fmla="*/ 467 h 2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92" h="25238">
                  <a:moveTo>
                    <a:pt x="17985" y="467"/>
                  </a:moveTo>
                  <a:cubicBezTo>
                    <a:pt x="20646" y="1122"/>
                    <a:pt x="22936" y="2277"/>
                    <a:pt x="24877" y="4284"/>
                  </a:cubicBezTo>
                  <a:cubicBezTo>
                    <a:pt x="26470" y="5942"/>
                    <a:pt x="27539" y="7817"/>
                    <a:pt x="28105" y="10020"/>
                  </a:cubicBezTo>
                  <a:cubicBezTo>
                    <a:pt x="29044" y="13597"/>
                    <a:pt x="28149" y="16280"/>
                    <a:pt x="26775" y="19530"/>
                  </a:cubicBezTo>
                  <a:cubicBezTo>
                    <a:pt x="25772" y="21929"/>
                    <a:pt x="22238" y="24350"/>
                    <a:pt x="19795" y="24895"/>
                  </a:cubicBezTo>
                  <a:cubicBezTo>
                    <a:pt x="17811" y="25353"/>
                    <a:pt x="15760" y="25353"/>
                    <a:pt x="13820" y="24895"/>
                  </a:cubicBezTo>
                  <a:cubicBezTo>
                    <a:pt x="9676" y="25200"/>
                    <a:pt x="6688" y="23652"/>
                    <a:pt x="3394" y="21078"/>
                  </a:cubicBezTo>
                  <a:cubicBezTo>
                    <a:pt x="-423" y="18090"/>
                    <a:pt x="-1012" y="10871"/>
                    <a:pt x="1584" y="6967"/>
                  </a:cubicBezTo>
                  <a:cubicBezTo>
                    <a:pt x="5270" y="1427"/>
                    <a:pt x="11442" y="-1125"/>
                    <a:pt x="17985" y="467"/>
                  </a:cubicBezTo>
                  <a:lnTo>
                    <a:pt x="17985" y="4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9BE5535-BCE0-4DF0-9EAC-9F9709BBA9F9}"/>
                </a:ext>
              </a:extLst>
            </p:cNvPr>
            <p:cNvSpPr/>
            <p:nvPr/>
          </p:nvSpPr>
          <p:spPr>
            <a:xfrm>
              <a:off x="9754424" y="5782755"/>
              <a:ext cx="84885" cy="79372"/>
            </a:xfrm>
            <a:custGeom>
              <a:avLst/>
              <a:gdLst>
                <a:gd name="connsiteX0" fmla="*/ 71136 w 84885"/>
                <a:gd name="connsiteY0" fmla="*/ 6658 h 79372"/>
                <a:gd name="connsiteX1" fmla="*/ 84790 w 84885"/>
                <a:gd name="connsiteY1" fmla="*/ 41119 h 79372"/>
                <a:gd name="connsiteX2" fmla="*/ 79773 w 84885"/>
                <a:gd name="connsiteY2" fmla="*/ 56059 h 79372"/>
                <a:gd name="connsiteX3" fmla="*/ 63786 w 84885"/>
                <a:gd name="connsiteY3" fmla="*/ 73245 h 79372"/>
                <a:gd name="connsiteX4" fmla="*/ 51573 w 84885"/>
                <a:gd name="connsiteY4" fmla="*/ 77324 h 79372"/>
                <a:gd name="connsiteX5" fmla="*/ 27952 w 84885"/>
                <a:gd name="connsiteY5" fmla="*/ 77455 h 79372"/>
                <a:gd name="connsiteX6" fmla="*/ 27538 w 84885"/>
                <a:gd name="connsiteY6" fmla="*/ 77259 h 79372"/>
                <a:gd name="connsiteX7" fmla="*/ 17461 w 84885"/>
                <a:gd name="connsiteY7" fmla="*/ 72613 h 79372"/>
                <a:gd name="connsiteX8" fmla="*/ 15650 w 84885"/>
                <a:gd name="connsiteY8" fmla="*/ 71741 h 79372"/>
                <a:gd name="connsiteX9" fmla="*/ 4113 w 84885"/>
                <a:gd name="connsiteY9" fmla="*/ 58066 h 79372"/>
                <a:gd name="connsiteX10" fmla="*/ 6054 w 84885"/>
                <a:gd name="connsiteY10" fmla="*/ 21664 h 79372"/>
                <a:gd name="connsiteX11" fmla="*/ 37199 w 84885"/>
                <a:gd name="connsiteY11" fmla="*/ 2558 h 79372"/>
                <a:gd name="connsiteX12" fmla="*/ 71136 w 84885"/>
                <a:gd name="connsiteY12" fmla="*/ 6658 h 79372"/>
                <a:gd name="connsiteX13" fmla="*/ 71136 w 84885"/>
                <a:gd name="connsiteY13" fmla="*/ 6658 h 7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885" h="79372">
                  <a:moveTo>
                    <a:pt x="71136" y="6658"/>
                  </a:moveTo>
                  <a:cubicBezTo>
                    <a:pt x="80536" y="14641"/>
                    <a:pt x="85662" y="28883"/>
                    <a:pt x="84790" y="41119"/>
                  </a:cubicBezTo>
                  <a:cubicBezTo>
                    <a:pt x="84397" y="46702"/>
                    <a:pt x="82565" y="51697"/>
                    <a:pt x="79773" y="56059"/>
                  </a:cubicBezTo>
                  <a:cubicBezTo>
                    <a:pt x="76851" y="63060"/>
                    <a:pt x="71616" y="69189"/>
                    <a:pt x="63786" y="73245"/>
                  </a:cubicBezTo>
                  <a:cubicBezTo>
                    <a:pt x="59904" y="75252"/>
                    <a:pt x="55781" y="76539"/>
                    <a:pt x="51573" y="77324"/>
                  </a:cubicBezTo>
                  <a:cubicBezTo>
                    <a:pt x="44091" y="79854"/>
                    <a:pt x="35891" y="80203"/>
                    <a:pt x="27952" y="77455"/>
                  </a:cubicBezTo>
                  <a:cubicBezTo>
                    <a:pt x="27798" y="77390"/>
                    <a:pt x="27669" y="77324"/>
                    <a:pt x="27538" y="77259"/>
                  </a:cubicBezTo>
                  <a:cubicBezTo>
                    <a:pt x="23873" y="76168"/>
                    <a:pt x="20514" y="74576"/>
                    <a:pt x="17461" y="72613"/>
                  </a:cubicBezTo>
                  <a:cubicBezTo>
                    <a:pt x="16872" y="72308"/>
                    <a:pt x="16218" y="72090"/>
                    <a:pt x="15650" y="71741"/>
                  </a:cubicBezTo>
                  <a:cubicBezTo>
                    <a:pt x="9761" y="68229"/>
                    <a:pt x="5944" y="63409"/>
                    <a:pt x="4113" y="58066"/>
                  </a:cubicBezTo>
                  <a:cubicBezTo>
                    <a:pt x="-1558" y="47182"/>
                    <a:pt x="-1775" y="33682"/>
                    <a:pt x="6054" y="21664"/>
                  </a:cubicBezTo>
                  <a:cubicBezTo>
                    <a:pt x="13186" y="10737"/>
                    <a:pt x="24920" y="4063"/>
                    <a:pt x="37199" y="2558"/>
                  </a:cubicBezTo>
                  <a:cubicBezTo>
                    <a:pt x="49173" y="-1499"/>
                    <a:pt x="61910" y="-1150"/>
                    <a:pt x="71136" y="6658"/>
                  </a:cubicBezTo>
                  <a:lnTo>
                    <a:pt x="71136" y="66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C19F28B6-C36C-4459-8E98-E91CC6B4434D}"/>
                </a:ext>
              </a:extLst>
            </p:cNvPr>
            <p:cNvSpPr/>
            <p:nvPr/>
          </p:nvSpPr>
          <p:spPr>
            <a:xfrm>
              <a:off x="9834829" y="5846569"/>
              <a:ext cx="23424" cy="23444"/>
            </a:xfrm>
            <a:custGeom>
              <a:avLst/>
              <a:gdLst>
                <a:gd name="connsiteX0" fmla="*/ 23425 w 23424"/>
                <a:gd name="connsiteY0" fmla="*/ 11722 h 23444"/>
                <a:gd name="connsiteX1" fmla="*/ 11712 w 23424"/>
                <a:gd name="connsiteY1" fmla="*/ 23434 h 23444"/>
                <a:gd name="connsiteX2" fmla="*/ 0 w 23424"/>
                <a:gd name="connsiteY2" fmla="*/ 11722 h 23444"/>
                <a:gd name="connsiteX3" fmla="*/ 11712 w 23424"/>
                <a:gd name="connsiteY3" fmla="*/ 10 h 23444"/>
                <a:gd name="connsiteX4" fmla="*/ 23425 w 23424"/>
                <a:gd name="connsiteY4" fmla="*/ 11722 h 23444"/>
                <a:gd name="connsiteX5" fmla="*/ 23425 w 23424"/>
                <a:gd name="connsiteY5" fmla="*/ 11722 h 2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24" h="23444">
                  <a:moveTo>
                    <a:pt x="23425" y="11722"/>
                  </a:moveTo>
                  <a:cubicBezTo>
                    <a:pt x="23425" y="17851"/>
                    <a:pt x="18037" y="23718"/>
                    <a:pt x="11712" y="23434"/>
                  </a:cubicBezTo>
                  <a:cubicBezTo>
                    <a:pt x="5365" y="23151"/>
                    <a:pt x="0" y="18287"/>
                    <a:pt x="0" y="11722"/>
                  </a:cubicBezTo>
                  <a:cubicBezTo>
                    <a:pt x="0" y="5593"/>
                    <a:pt x="5388" y="-274"/>
                    <a:pt x="11712" y="10"/>
                  </a:cubicBezTo>
                  <a:cubicBezTo>
                    <a:pt x="18060" y="315"/>
                    <a:pt x="23425" y="5179"/>
                    <a:pt x="23425" y="11722"/>
                  </a:cubicBezTo>
                  <a:lnTo>
                    <a:pt x="23425" y="11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884C4AA-EFCC-436B-B7E0-5343041769A8}"/>
                </a:ext>
              </a:extLst>
            </p:cNvPr>
            <p:cNvSpPr/>
            <p:nvPr/>
          </p:nvSpPr>
          <p:spPr>
            <a:xfrm>
              <a:off x="9848504" y="5824771"/>
              <a:ext cx="19215" cy="18549"/>
            </a:xfrm>
            <a:custGeom>
              <a:avLst/>
              <a:gdLst>
                <a:gd name="connsiteX0" fmla="*/ 19215 w 19215"/>
                <a:gd name="connsiteY0" fmla="*/ 9267 h 18549"/>
                <a:gd name="connsiteX1" fmla="*/ 0 w 19215"/>
                <a:gd name="connsiteY1" fmla="*/ 9267 h 18549"/>
                <a:gd name="connsiteX2" fmla="*/ 19215 w 19215"/>
                <a:gd name="connsiteY2" fmla="*/ 9267 h 18549"/>
                <a:gd name="connsiteX3" fmla="*/ 19215 w 19215"/>
                <a:gd name="connsiteY3" fmla="*/ 9267 h 1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5" h="18549">
                  <a:moveTo>
                    <a:pt x="19215" y="9267"/>
                  </a:moveTo>
                  <a:cubicBezTo>
                    <a:pt x="19215" y="21633"/>
                    <a:pt x="0" y="21655"/>
                    <a:pt x="0" y="9267"/>
                  </a:cubicBezTo>
                  <a:cubicBezTo>
                    <a:pt x="0" y="-3078"/>
                    <a:pt x="19215" y="-3100"/>
                    <a:pt x="19215" y="9267"/>
                  </a:cubicBezTo>
                  <a:lnTo>
                    <a:pt x="19215" y="92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5716618-48C8-4479-A41C-186BAC6ACADC}"/>
                </a:ext>
              </a:extLst>
            </p:cNvPr>
            <p:cNvSpPr/>
            <p:nvPr/>
          </p:nvSpPr>
          <p:spPr>
            <a:xfrm>
              <a:off x="9851312" y="5808991"/>
              <a:ext cx="11085" cy="10432"/>
            </a:xfrm>
            <a:custGeom>
              <a:avLst/>
              <a:gdLst>
                <a:gd name="connsiteX0" fmla="*/ 11085 w 11085"/>
                <a:gd name="connsiteY0" fmla="*/ 5221 h 10432"/>
                <a:gd name="connsiteX1" fmla="*/ 2972 w 11085"/>
                <a:gd name="connsiteY1" fmla="*/ 9867 h 10432"/>
                <a:gd name="connsiteX2" fmla="*/ 2536 w 11085"/>
                <a:gd name="connsiteY2" fmla="*/ 9670 h 10432"/>
                <a:gd name="connsiteX3" fmla="*/ 2536 w 11085"/>
                <a:gd name="connsiteY3" fmla="*/ 750 h 10432"/>
                <a:gd name="connsiteX4" fmla="*/ 2972 w 11085"/>
                <a:gd name="connsiteY4" fmla="*/ 554 h 10432"/>
                <a:gd name="connsiteX5" fmla="*/ 11085 w 11085"/>
                <a:gd name="connsiteY5" fmla="*/ 5221 h 10432"/>
                <a:gd name="connsiteX6" fmla="*/ 11085 w 11085"/>
                <a:gd name="connsiteY6" fmla="*/ 5221 h 1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85" h="10432">
                  <a:moveTo>
                    <a:pt x="11085" y="5221"/>
                  </a:moveTo>
                  <a:cubicBezTo>
                    <a:pt x="11085" y="9692"/>
                    <a:pt x="6592" y="11437"/>
                    <a:pt x="2972" y="9867"/>
                  </a:cubicBezTo>
                  <a:cubicBezTo>
                    <a:pt x="2819" y="9801"/>
                    <a:pt x="2688" y="9736"/>
                    <a:pt x="2536" y="9670"/>
                  </a:cubicBezTo>
                  <a:cubicBezTo>
                    <a:pt x="-845" y="8209"/>
                    <a:pt x="-845" y="2189"/>
                    <a:pt x="2536" y="750"/>
                  </a:cubicBezTo>
                  <a:cubicBezTo>
                    <a:pt x="2688" y="684"/>
                    <a:pt x="2819" y="619"/>
                    <a:pt x="2972" y="554"/>
                  </a:cubicBezTo>
                  <a:cubicBezTo>
                    <a:pt x="6592" y="-995"/>
                    <a:pt x="11085" y="750"/>
                    <a:pt x="11085" y="5221"/>
                  </a:cubicBezTo>
                  <a:lnTo>
                    <a:pt x="11085" y="5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9BCCBAC5-9C2D-4B50-80E5-489875B5CCAF}"/>
                </a:ext>
              </a:extLst>
            </p:cNvPr>
            <p:cNvSpPr/>
            <p:nvPr/>
          </p:nvSpPr>
          <p:spPr>
            <a:xfrm>
              <a:off x="9862223" y="5789885"/>
              <a:ext cx="13827" cy="13364"/>
            </a:xfrm>
            <a:custGeom>
              <a:avLst/>
              <a:gdLst>
                <a:gd name="connsiteX0" fmla="*/ 13827 w 13827"/>
                <a:gd name="connsiteY0" fmla="*/ 6682 h 13364"/>
                <a:gd name="connsiteX1" fmla="*/ 0 w 13827"/>
                <a:gd name="connsiteY1" fmla="*/ 6682 h 13364"/>
                <a:gd name="connsiteX2" fmla="*/ 13827 w 13827"/>
                <a:gd name="connsiteY2" fmla="*/ 6682 h 13364"/>
                <a:gd name="connsiteX3" fmla="*/ 13827 w 13827"/>
                <a:gd name="connsiteY3" fmla="*/ 6682 h 1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27" h="13364">
                  <a:moveTo>
                    <a:pt x="13827" y="6682"/>
                  </a:moveTo>
                  <a:cubicBezTo>
                    <a:pt x="13827" y="15581"/>
                    <a:pt x="0" y="15603"/>
                    <a:pt x="0" y="6682"/>
                  </a:cubicBezTo>
                  <a:cubicBezTo>
                    <a:pt x="0" y="-2216"/>
                    <a:pt x="13827" y="-2238"/>
                    <a:pt x="13827" y="6682"/>
                  </a:cubicBezTo>
                  <a:lnTo>
                    <a:pt x="13827" y="66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3C7F669E-6728-4B08-8E80-6C7C0F16519A}"/>
                </a:ext>
              </a:extLst>
            </p:cNvPr>
            <p:cNvSpPr/>
            <p:nvPr/>
          </p:nvSpPr>
          <p:spPr>
            <a:xfrm>
              <a:off x="9841547" y="5770300"/>
              <a:ext cx="13282" cy="12840"/>
            </a:xfrm>
            <a:custGeom>
              <a:avLst/>
              <a:gdLst>
                <a:gd name="connsiteX0" fmla="*/ 13282 w 13282"/>
                <a:gd name="connsiteY0" fmla="*/ 6421 h 12840"/>
                <a:gd name="connsiteX1" fmla="*/ 0 w 13282"/>
                <a:gd name="connsiteY1" fmla="*/ 6421 h 12840"/>
                <a:gd name="connsiteX2" fmla="*/ 13282 w 13282"/>
                <a:gd name="connsiteY2" fmla="*/ 6421 h 12840"/>
                <a:gd name="connsiteX3" fmla="*/ 13282 w 13282"/>
                <a:gd name="connsiteY3" fmla="*/ 6421 h 1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2" h="12840">
                  <a:moveTo>
                    <a:pt x="13282" y="6421"/>
                  </a:moveTo>
                  <a:cubicBezTo>
                    <a:pt x="13282" y="14970"/>
                    <a:pt x="0" y="14992"/>
                    <a:pt x="0" y="6421"/>
                  </a:cubicBezTo>
                  <a:cubicBezTo>
                    <a:pt x="0" y="-2129"/>
                    <a:pt x="13282" y="-2151"/>
                    <a:pt x="13282" y="6421"/>
                  </a:cubicBezTo>
                  <a:lnTo>
                    <a:pt x="13282" y="6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FD2435F-52FA-4717-A850-4D47D7B0EA45}"/>
                </a:ext>
              </a:extLst>
            </p:cNvPr>
            <p:cNvSpPr/>
            <p:nvPr/>
          </p:nvSpPr>
          <p:spPr>
            <a:xfrm>
              <a:off x="9840937" y="5787399"/>
              <a:ext cx="16706" cy="16128"/>
            </a:xfrm>
            <a:custGeom>
              <a:avLst/>
              <a:gdLst>
                <a:gd name="connsiteX0" fmla="*/ 16706 w 16706"/>
                <a:gd name="connsiteY0" fmla="*/ 8056 h 16128"/>
                <a:gd name="connsiteX1" fmla="*/ 0 w 16706"/>
                <a:gd name="connsiteY1" fmla="*/ 8056 h 16128"/>
                <a:gd name="connsiteX2" fmla="*/ 16706 w 16706"/>
                <a:gd name="connsiteY2" fmla="*/ 8056 h 16128"/>
                <a:gd name="connsiteX3" fmla="*/ 16706 w 16706"/>
                <a:gd name="connsiteY3" fmla="*/ 8056 h 1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06" h="16128">
                  <a:moveTo>
                    <a:pt x="16706" y="8056"/>
                  </a:moveTo>
                  <a:cubicBezTo>
                    <a:pt x="16706" y="18809"/>
                    <a:pt x="0" y="18830"/>
                    <a:pt x="0" y="8056"/>
                  </a:cubicBezTo>
                  <a:cubicBezTo>
                    <a:pt x="21" y="-2675"/>
                    <a:pt x="16706" y="-2696"/>
                    <a:pt x="16706" y="8056"/>
                  </a:cubicBezTo>
                  <a:lnTo>
                    <a:pt x="16706" y="80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7EB7DE9A-6840-4027-A444-E04EB9A5DB44}"/>
                </a:ext>
              </a:extLst>
            </p:cNvPr>
            <p:cNvSpPr/>
            <p:nvPr/>
          </p:nvSpPr>
          <p:spPr>
            <a:xfrm>
              <a:off x="9824329" y="5759616"/>
              <a:ext cx="18984" cy="18764"/>
            </a:xfrm>
            <a:custGeom>
              <a:avLst/>
              <a:gdLst>
                <a:gd name="connsiteX0" fmla="*/ 13161 w 18984"/>
                <a:gd name="connsiteY0" fmla="*/ 725 h 18764"/>
                <a:gd name="connsiteX1" fmla="*/ 18984 w 18984"/>
                <a:gd name="connsiteY1" fmla="*/ 9383 h 18764"/>
                <a:gd name="connsiteX2" fmla="*/ 12027 w 18984"/>
                <a:gd name="connsiteY2" fmla="*/ 18522 h 18764"/>
                <a:gd name="connsiteX3" fmla="*/ 11678 w 18984"/>
                <a:gd name="connsiteY3" fmla="*/ 18588 h 18764"/>
                <a:gd name="connsiteX4" fmla="*/ 1492 w 18984"/>
                <a:gd name="connsiteY4" fmla="*/ 14443 h 18764"/>
                <a:gd name="connsiteX5" fmla="*/ 1340 w 18984"/>
                <a:gd name="connsiteY5" fmla="*/ 14182 h 18764"/>
                <a:gd name="connsiteX6" fmla="*/ 13161 w 18984"/>
                <a:gd name="connsiteY6" fmla="*/ 725 h 18764"/>
                <a:gd name="connsiteX7" fmla="*/ 13161 w 18984"/>
                <a:gd name="connsiteY7" fmla="*/ 725 h 1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84" h="18764">
                  <a:moveTo>
                    <a:pt x="13161" y="725"/>
                  </a:moveTo>
                  <a:cubicBezTo>
                    <a:pt x="16607" y="2186"/>
                    <a:pt x="18984" y="5567"/>
                    <a:pt x="18984" y="9383"/>
                  </a:cubicBezTo>
                  <a:cubicBezTo>
                    <a:pt x="18984" y="13222"/>
                    <a:pt x="16083" y="17868"/>
                    <a:pt x="12027" y="18522"/>
                  </a:cubicBezTo>
                  <a:cubicBezTo>
                    <a:pt x="11917" y="18544"/>
                    <a:pt x="11787" y="18566"/>
                    <a:pt x="11678" y="18588"/>
                  </a:cubicBezTo>
                  <a:cubicBezTo>
                    <a:pt x="7599" y="19242"/>
                    <a:pt x="3738" y="18129"/>
                    <a:pt x="1492" y="14443"/>
                  </a:cubicBezTo>
                  <a:lnTo>
                    <a:pt x="1340" y="14182"/>
                  </a:lnTo>
                  <a:cubicBezTo>
                    <a:pt x="-3350" y="6461"/>
                    <a:pt x="5157" y="-2656"/>
                    <a:pt x="13161" y="725"/>
                  </a:cubicBezTo>
                  <a:lnTo>
                    <a:pt x="13161" y="7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5DC50719-9531-4B67-AF4D-CFBDC33AEBD3}"/>
                </a:ext>
              </a:extLst>
            </p:cNvPr>
            <p:cNvSpPr/>
            <p:nvPr/>
          </p:nvSpPr>
          <p:spPr>
            <a:xfrm>
              <a:off x="9807143" y="5741802"/>
              <a:ext cx="14216" cy="14215"/>
            </a:xfrm>
            <a:custGeom>
              <a:avLst/>
              <a:gdLst>
                <a:gd name="connsiteX0" fmla="*/ 13247 w 14216"/>
                <a:gd name="connsiteY0" fmla="*/ 10207 h 14215"/>
                <a:gd name="connsiteX1" fmla="*/ 12833 w 14216"/>
                <a:gd name="connsiteY1" fmla="*/ 10839 h 14215"/>
                <a:gd name="connsiteX2" fmla="*/ 1971 w 14216"/>
                <a:gd name="connsiteY2" fmla="*/ 12235 h 14215"/>
                <a:gd name="connsiteX3" fmla="*/ 3368 w 14216"/>
                <a:gd name="connsiteY3" fmla="*/ 1373 h 14215"/>
                <a:gd name="connsiteX4" fmla="*/ 4000 w 14216"/>
                <a:gd name="connsiteY4" fmla="*/ 959 h 14215"/>
                <a:gd name="connsiteX5" fmla="*/ 13247 w 14216"/>
                <a:gd name="connsiteY5" fmla="*/ 10207 h 14215"/>
                <a:gd name="connsiteX6" fmla="*/ 13247 w 14216"/>
                <a:gd name="connsiteY6" fmla="*/ 10207 h 1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6" h="14215">
                  <a:moveTo>
                    <a:pt x="13247" y="10207"/>
                  </a:moveTo>
                  <a:lnTo>
                    <a:pt x="12833" y="10839"/>
                  </a:lnTo>
                  <a:cubicBezTo>
                    <a:pt x="10456" y="14569"/>
                    <a:pt x="5199" y="15463"/>
                    <a:pt x="1971" y="12235"/>
                  </a:cubicBezTo>
                  <a:cubicBezTo>
                    <a:pt x="-1234" y="9029"/>
                    <a:pt x="-362" y="3751"/>
                    <a:pt x="3368" y="1373"/>
                  </a:cubicBezTo>
                  <a:cubicBezTo>
                    <a:pt x="3586" y="1243"/>
                    <a:pt x="3782" y="1112"/>
                    <a:pt x="4000" y="959"/>
                  </a:cubicBezTo>
                  <a:cubicBezTo>
                    <a:pt x="9671" y="-2618"/>
                    <a:pt x="16847" y="4558"/>
                    <a:pt x="13247" y="10207"/>
                  </a:cubicBezTo>
                  <a:lnTo>
                    <a:pt x="13247" y="102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FF1A086F-5593-46FA-BC4C-A177BD54F200}"/>
                </a:ext>
              </a:extLst>
            </p:cNvPr>
            <p:cNvSpPr/>
            <p:nvPr/>
          </p:nvSpPr>
          <p:spPr>
            <a:xfrm>
              <a:off x="9763095" y="5769024"/>
              <a:ext cx="13653" cy="13176"/>
            </a:xfrm>
            <a:custGeom>
              <a:avLst/>
              <a:gdLst>
                <a:gd name="connsiteX0" fmla="*/ 13654 w 13653"/>
                <a:gd name="connsiteY0" fmla="*/ 6584 h 13176"/>
                <a:gd name="connsiteX1" fmla="*/ 0 w 13653"/>
                <a:gd name="connsiteY1" fmla="*/ 6584 h 13176"/>
                <a:gd name="connsiteX2" fmla="*/ 13654 w 13653"/>
                <a:gd name="connsiteY2" fmla="*/ 6584 h 13176"/>
                <a:gd name="connsiteX3" fmla="*/ 13654 w 13653"/>
                <a:gd name="connsiteY3" fmla="*/ 6584 h 1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3" h="13176">
                  <a:moveTo>
                    <a:pt x="13654" y="6584"/>
                  </a:moveTo>
                  <a:cubicBezTo>
                    <a:pt x="13654" y="15374"/>
                    <a:pt x="0" y="15374"/>
                    <a:pt x="0" y="6584"/>
                  </a:cubicBezTo>
                  <a:cubicBezTo>
                    <a:pt x="0" y="-2184"/>
                    <a:pt x="13654" y="-2206"/>
                    <a:pt x="13654" y="6584"/>
                  </a:cubicBezTo>
                  <a:lnTo>
                    <a:pt x="13654" y="65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D51179E4-3D80-4110-B7C3-C8ED0FA0450C}"/>
                </a:ext>
              </a:extLst>
            </p:cNvPr>
            <p:cNvSpPr/>
            <p:nvPr/>
          </p:nvSpPr>
          <p:spPr>
            <a:xfrm>
              <a:off x="9766911" y="5747437"/>
              <a:ext cx="10425" cy="10059"/>
            </a:xfrm>
            <a:custGeom>
              <a:avLst/>
              <a:gdLst>
                <a:gd name="connsiteX0" fmla="*/ 10426 w 10425"/>
                <a:gd name="connsiteY0" fmla="*/ 5030 h 10059"/>
                <a:gd name="connsiteX1" fmla="*/ 0 w 10425"/>
                <a:gd name="connsiteY1" fmla="*/ 5030 h 10059"/>
                <a:gd name="connsiteX2" fmla="*/ 10426 w 10425"/>
                <a:gd name="connsiteY2" fmla="*/ 5030 h 10059"/>
                <a:gd name="connsiteX3" fmla="*/ 10426 w 10425"/>
                <a:gd name="connsiteY3" fmla="*/ 5030 h 1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5" h="10059">
                  <a:moveTo>
                    <a:pt x="10426" y="5030"/>
                  </a:moveTo>
                  <a:cubicBezTo>
                    <a:pt x="10426" y="11726"/>
                    <a:pt x="0" y="11748"/>
                    <a:pt x="0" y="5030"/>
                  </a:cubicBezTo>
                  <a:cubicBezTo>
                    <a:pt x="0" y="-1666"/>
                    <a:pt x="10426" y="-1688"/>
                    <a:pt x="10426" y="5030"/>
                  </a:cubicBezTo>
                  <a:lnTo>
                    <a:pt x="10426" y="50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E347A59D-D4D3-4384-9B79-F17B0D9B1E6B}"/>
                </a:ext>
              </a:extLst>
            </p:cNvPr>
            <p:cNvSpPr/>
            <p:nvPr/>
          </p:nvSpPr>
          <p:spPr>
            <a:xfrm>
              <a:off x="9734633" y="5767899"/>
              <a:ext cx="24253" cy="24272"/>
            </a:xfrm>
            <a:custGeom>
              <a:avLst/>
              <a:gdLst>
                <a:gd name="connsiteX0" fmla="*/ 24253 w 24253"/>
                <a:gd name="connsiteY0" fmla="*/ 12136 h 24272"/>
                <a:gd name="connsiteX1" fmla="*/ 12127 w 24253"/>
                <a:gd name="connsiteY1" fmla="*/ 24263 h 24272"/>
                <a:gd name="connsiteX2" fmla="*/ 0 w 24253"/>
                <a:gd name="connsiteY2" fmla="*/ 12136 h 24272"/>
                <a:gd name="connsiteX3" fmla="*/ 12127 w 24253"/>
                <a:gd name="connsiteY3" fmla="*/ 10 h 24272"/>
                <a:gd name="connsiteX4" fmla="*/ 24253 w 24253"/>
                <a:gd name="connsiteY4" fmla="*/ 12136 h 24272"/>
                <a:gd name="connsiteX5" fmla="*/ 24253 w 24253"/>
                <a:gd name="connsiteY5" fmla="*/ 12136 h 2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53" h="24272">
                  <a:moveTo>
                    <a:pt x="24253" y="12136"/>
                  </a:moveTo>
                  <a:cubicBezTo>
                    <a:pt x="24253" y="18483"/>
                    <a:pt x="18670" y="24546"/>
                    <a:pt x="12127" y="24263"/>
                  </a:cubicBezTo>
                  <a:cubicBezTo>
                    <a:pt x="5561" y="23957"/>
                    <a:pt x="0" y="18941"/>
                    <a:pt x="0" y="12136"/>
                  </a:cubicBezTo>
                  <a:cubicBezTo>
                    <a:pt x="0" y="5789"/>
                    <a:pt x="5584" y="-274"/>
                    <a:pt x="12127" y="10"/>
                  </a:cubicBezTo>
                  <a:cubicBezTo>
                    <a:pt x="18691" y="293"/>
                    <a:pt x="24253" y="5331"/>
                    <a:pt x="24253" y="12136"/>
                  </a:cubicBezTo>
                  <a:lnTo>
                    <a:pt x="24253" y="121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2D96E029-2934-453F-8DAD-0E0FD8C403E7}"/>
                </a:ext>
              </a:extLst>
            </p:cNvPr>
            <p:cNvSpPr/>
            <p:nvPr/>
          </p:nvSpPr>
          <p:spPr>
            <a:xfrm>
              <a:off x="9729400" y="5797244"/>
              <a:ext cx="19308" cy="19782"/>
            </a:xfrm>
            <a:custGeom>
              <a:avLst/>
              <a:gdLst>
                <a:gd name="connsiteX0" fmla="*/ 18100 w 19308"/>
                <a:gd name="connsiteY0" fmla="*/ 14722 h 19782"/>
                <a:gd name="connsiteX1" fmla="*/ 17882 w 19308"/>
                <a:gd name="connsiteY1" fmla="*/ 15136 h 19782"/>
                <a:gd name="connsiteX2" fmla="*/ 1438 w 19308"/>
                <a:gd name="connsiteY2" fmla="*/ 15136 h 19782"/>
                <a:gd name="connsiteX3" fmla="*/ 1220 w 19308"/>
                <a:gd name="connsiteY3" fmla="*/ 14722 h 19782"/>
                <a:gd name="connsiteX4" fmla="*/ 9661 w 19308"/>
                <a:gd name="connsiteY4" fmla="*/ 0 h 19782"/>
                <a:gd name="connsiteX5" fmla="*/ 18100 w 19308"/>
                <a:gd name="connsiteY5" fmla="*/ 14722 h 19782"/>
                <a:gd name="connsiteX6" fmla="*/ 18100 w 19308"/>
                <a:gd name="connsiteY6" fmla="*/ 14722 h 19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08" h="19782">
                  <a:moveTo>
                    <a:pt x="18100" y="14722"/>
                  </a:moveTo>
                  <a:cubicBezTo>
                    <a:pt x="18036" y="14875"/>
                    <a:pt x="17948" y="15006"/>
                    <a:pt x="17882" y="15136"/>
                  </a:cubicBezTo>
                  <a:cubicBezTo>
                    <a:pt x="14568" y="21331"/>
                    <a:pt x="4753" y="21331"/>
                    <a:pt x="1438" y="15136"/>
                  </a:cubicBezTo>
                  <a:cubicBezTo>
                    <a:pt x="1372" y="15006"/>
                    <a:pt x="1285" y="14853"/>
                    <a:pt x="1220" y="14722"/>
                  </a:cubicBezTo>
                  <a:cubicBezTo>
                    <a:pt x="-2249" y="8244"/>
                    <a:pt x="2027" y="0"/>
                    <a:pt x="9661" y="0"/>
                  </a:cubicBezTo>
                  <a:cubicBezTo>
                    <a:pt x="17272" y="22"/>
                    <a:pt x="21547" y="8266"/>
                    <a:pt x="18100" y="14722"/>
                  </a:cubicBezTo>
                  <a:lnTo>
                    <a:pt x="18100" y="14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569FF98-2760-4B4F-AB50-4F32F2E48814}"/>
                </a:ext>
              </a:extLst>
            </p:cNvPr>
            <p:cNvSpPr/>
            <p:nvPr/>
          </p:nvSpPr>
          <p:spPr>
            <a:xfrm>
              <a:off x="9721699" y="5822446"/>
              <a:ext cx="28637" cy="26982"/>
            </a:xfrm>
            <a:custGeom>
              <a:avLst/>
              <a:gdLst>
                <a:gd name="connsiteX0" fmla="*/ 14875 w 28637"/>
                <a:gd name="connsiteY0" fmla="*/ 7187 h 26982"/>
                <a:gd name="connsiteX1" fmla="*/ 13567 w 28637"/>
                <a:gd name="connsiteY1" fmla="*/ 11483 h 26982"/>
                <a:gd name="connsiteX2" fmla="*/ 28638 w 28637"/>
                <a:gd name="connsiteY2" fmla="*/ 18223 h 26982"/>
                <a:gd name="connsiteX3" fmla="*/ 10513 w 28637"/>
                <a:gd name="connsiteY3" fmla="*/ 18223 h 26982"/>
                <a:gd name="connsiteX4" fmla="*/ 12236 w 28637"/>
                <a:gd name="connsiteY4" fmla="*/ 12835 h 26982"/>
                <a:gd name="connsiteX5" fmla="*/ 0 w 28637"/>
                <a:gd name="connsiteY5" fmla="*/ 7208 h 26982"/>
                <a:gd name="connsiteX6" fmla="*/ 14875 w 28637"/>
                <a:gd name="connsiteY6" fmla="*/ 7187 h 26982"/>
                <a:gd name="connsiteX7" fmla="*/ 14875 w 28637"/>
                <a:gd name="connsiteY7" fmla="*/ 7187 h 2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37" h="26982">
                  <a:moveTo>
                    <a:pt x="14875" y="7187"/>
                  </a:moveTo>
                  <a:cubicBezTo>
                    <a:pt x="14875" y="8931"/>
                    <a:pt x="14374" y="10371"/>
                    <a:pt x="13567" y="11483"/>
                  </a:cubicBezTo>
                  <a:cubicBezTo>
                    <a:pt x="18736" y="7361"/>
                    <a:pt x="28638" y="9586"/>
                    <a:pt x="28638" y="18223"/>
                  </a:cubicBezTo>
                  <a:cubicBezTo>
                    <a:pt x="28638" y="29891"/>
                    <a:pt x="10513" y="29913"/>
                    <a:pt x="10513" y="18223"/>
                  </a:cubicBezTo>
                  <a:cubicBezTo>
                    <a:pt x="10513" y="15998"/>
                    <a:pt x="11167" y="14209"/>
                    <a:pt x="12236" y="12835"/>
                  </a:cubicBezTo>
                  <a:cubicBezTo>
                    <a:pt x="7962" y="16085"/>
                    <a:pt x="0" y="14231"/>
                    <a:pt x="0" y="7208"/>
                  </a:cubicBezTo>
                  <a:cubicBezTo>
                    <a:pt x="-21" y="-2388"/>
                    <a:pt x="14875" y="-2410"/>
                    <a:pt x="14875" y="7187"/>
                  </a:cubicBezTo>
                  <a:lnTo>
                    <a:pt x="14875" y="71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F8A05E23-AE42-430E-8C17-DD3679F10735}"/>
                </a:ext>
              </a:extLst>
            </p:cNvPr>
            <p:cNvSpPr/>
            <p:nvPr/>
          </p:nvSpPr>
          <p:spPr>
            <a:xfrm>
              <a:off x="9730206" y="5852983"/>
              <a:ext cx="13282" cy="12841"/>
            </a:xfrm>
            <a:custGeom>
              <a:avLst/>
              <a:gdLst>
                <a:gd name="connsiteX0" fmla="*/ 13282 w 13282"/>
                <a:gd name="connsiteY0" fmla="*/ 6421 h 12841"/>
                <a:gd name="connsiteX1" fmla="*/ 0 w 13282"/>
                <a:gd name="connsiteY1" fmla="*/ 6421 h 12841"/>
                <a:gd name="connsiteX2" fmla="*/ 13282 w 13282"/>
                <a:gd name="connsiteY2" fmla="*/ 6421 h 12841"/>
                <a:gd name="connsiteX3" fmla="*/ 13282 w 13282"/>
                <a:gd name="connsiteY3" fmla="*/ 6421 h 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2" h="12841">
                  <a:moveTo>
                    <a:pt x="13282" y="6421"/>
                  </a:moveTo>
                  <a:cubicBezTo>
                    <a:pt x="13282" y="14970"/>
                    <a:pt x="0" y="14992"/>
                    <a:pt x="0" y="6421"/>
                  </a:cubicBezTo>
                  <a:cubicBezTo>
                    <a:pt x="0" y="-2129"/>
                    <a:pt x="13282" y="-2151"/>
                    <a:pt x="13282" y="6421"/>
                  </a:cubicBezTo>
                  <a:lnTo>
                    <a:pt x="13282" y="6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6BC7385-DDAE-41C1-AABA-ECDA44458100}"/>
                </a:ext>
              </a:extLst>
            </p:cNvPr>
            <p:cNvSpPr/>
            <p:nvPr/>
          </p:nvSpPr>
          <p:spPr>
            <a:xfrm>
              <a:off x="9751405" y="5857489"/>
              <a:ext cx="3947" cy="3819"/>
            </a:xfrm>
            <a:custGeom>
              <a:avLst/>
              <a:gdLst>
                <a:gd name="connsiteX0" fmla="*/ 3948 w 3947"/>
                <a:gd name="connsiteY0" fmla="*/ 1914 h 3819"/>
                <a:gd name="connsiteX1" fmla="*/ 0 w 3947"/>
                <a:gd name="connsiteY1" fmla="*/ 1914 h 3819"/>
                <a:gd name="connsiteX2" fmla="*/ 3948 w 3947"/>
                <a:gd name="connsiteY2" fmla="*/ 1914 h 3819"/>
                <a:gd name="connsiteX3" fmla="*/ 3948 w 3947"/>
                <a:gd name="connsiteY3" fmla="*/ 1914 h 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7" h="3819">
                  <a:moveTo>
                    <a:pt x="3948" y="1914"/>
                  </a:moveTo>
                  <a:cubicBezTo>
                    <a:pt x="3948" y="4444"/>
                    <a:pt x="0" y="4466"/>
                    <a:pt x="0" y="1914"/>
                  </a:cubicBezTo>
                  <a:cubicBezTo>
                    <a:pt x="0" y="-638"/>
                    <a:pt x="3948" y="-638"/>
                    <a:pt x="3948" y="1914"/>
                  </a:cubicBezTo>
                  <a:lnTo>
                    <a:pt x="3948" y="19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6DD9D930-5E89-4F1B-8C08-E1E158A4FC77}"/>
                </a:ext>
              </a:extLst>
            </p:cNvPr>
            <p:cNvSpPr/>
            <p:nvPr/>
          </p:nvSpPr>
          <p:spPr>
            <a:xfrm>
              <a:off x="9742048" y="5871464"/>
              <a:ext cx="13828" cy="13356"/>
            </a:xfrm>
            <a:custGeom>
              <a:avLst/>
              <a:gdLst>
                <a:gd name="connsiteX0" fmla="*/ 13829 w 13828"/>
                <a:gd name="connsiteY0" fmla="*/ 6674 h 13356"/>
                <a:gd name="connsiteX1" fmla="*/ 0 w 13828"/>
                <a:gd name="connsiteY1" fmla="*/ 6674 h 13356"/>
                <a:gd name="connsiteX2" fmla="*/ 13829 w 13828"/>
                <a:gd name="connsiteY2" fmla="*/ 6674 h 13356"/>
                <a:gd name="connsiteX3" fmla="*/ 13829 w 13828"/>
                <a:gd name="connsiteY3" fmla="*/ 6674 h 13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28" h="13356">
                  <a:moveTo>
                    <a:pt x="13829" y="6674"/>
                  </a:moveTo>
                  <a:cubicBezTo>
                    <a:pt x="13829" y="15573"/>
                    <a:pt x="0" y="15595"/>
                    <a:pt x="0" y="6674"/>
                  </a:cubicBezTo>
                  <a:cubicBezTo>
                    <a:pt x="0" y="-2225"/>
                    <a:pt x="13829" y="-2225"/>
                    <a:pt x="13829" y="6674"/>
                  </a:cubicBezTo>
                  <a:lnTo>
                    <a:pt x="13829" y="6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FFB961D-FB5B-4687-91C3-EDA17FDB4F63}"/>
                </a:ext>
              </a:extLst>
            </p:cNvPr>
            <p:cNvSpPr/>
            <p:nvPr/>
          </p:nvSpPr>
          <p:spPr>
            <a:xfrm>
              <a:off x="9765407" y="5862977"/>
              <a:ext cx="22268" cy="21510"/>
            </a:xfrm>
            <a:custGeom>
              <a:avLst/>
              <a:gdLst>
                <a:gd name="connsiteX0" fmla="*/ 22268 w 22268"/>
                <a:gd name="connsiteY0" fmla="*/ 10755 h 21510"/>
                <a:gd name="connsiteX1" fmla="*/ 0 w 22268"/>
                <a:gd name="connsiteY1" fmla="*/ 10755 h 21510"/>
                <a:gd name="connsiteX2" fmla="*/ 22268 w 22268"/>
                <a:gd name="connsiteY2" fmla="*/ 10755 h 21510"/>
                <a:gd name="connsiteX3" fmla="*/ 22268 w 22268"/>
                <a:gd name="connsiteY3" fmla="*/ 10755 h 2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68" h="21510">
                  <a:moveTo>
                    <a:pt x="22268" y="10755"/>
                  </a:moveTo>
                  <a:cubicBezTo>
                    <a:pt x="22268" y="25085"/>
                    <a:pt x="0" y="25107"/>
                    <a:pt x="0" y="10755"/>
                  </a:cubicBezTo>
                  <a:cubicBezTo>
                    <a:pt x="0" y="-3574"/>
                    <a:pt x="22268" y="-3596"/>
                    <a:pt x="22268" y="10755"/>
                  </a:cubicBezTo>
                  <a:lnTo>
                    <a:pt x="22268" y="107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CDC8C735-E973-4014-B131-4C1DADFC05C0}"/>
                </a:ext>
              </a:extLst>
            </p:cNvPr>
            <p:cNvSpPr/>
            <p:nvPr/>
          </p:nvSpPr>
          <p:spPr>
            <a:xfrm>
              <a:off x="9779845" y="5881707"/>
              <a:ext cx="15441" cy="14918"/>
            </a:xfrm>
            <a:custGeom>
              <a:avLst/>
              <a:gdLst>
                <a:gd name="connsiteX0" fmla="*/ 15442 w 15441"/>
                <a:gd name="connsiteY0" fmla="*/ 7467 h 14918"/>
                <a:gd name="connsiteX1" fmla="*/ 0 w 15441"/>
                <a:gd name="connsiteY1" fmla="*/ 7467 h 14918"/>
                <a:gd name="connsiteX2" fmla="*/ 15442 w 15441"/>
                <a:gd name="connsiteY2" fmla="*/ 7467 h 14918"/>
                <a:gd name="connsiteX3" fmla="*/ 15442 w 15441"/>
                <a:gd name="connsiteY3" fmla="*/ 7467 h 1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41" h="14918">
                  <a:moveTo>
                    <a:pt x="15442" y="7467"/>
                  </a:moveTo>
                  <a:cubicBezTo>
                    <a:pt x="15442" y="17391"/>
                    <a:pt x="0" y="17413"/>
                    <a:pt x="0" y="7467"/>
                  </a:cubicBezTo>
                  <a:cubicBezTo>
                    <a:pt x="0" y="-2478"/>
                    <a:pt x="15442" y="-2500"/>
                    <a:pt x="15442" y="7467"/>
                  </a:cubicBezTo>
                  <a:lnTo>
                    <a:pt x="15442" y="74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9AA8C81D-7287-40C0-B0CB-EBFD89C57E01}"/>
                </a:ext>
              </a:extLst>
            </p:cNvPr>
            <p:cNvSpPr/>
            <p:nvPr/>
          </p:nvSpPr>
          <p:spPr>
            <a:xfrm>
              <a:off x="9800718" y="5869472"/>
              <a:ext cx="11145" cy="10746"/>
            </a:xfrm>
            <a:custGeom>
              <a:avLst/>
              <a:gdLst>
                <a:gd name="connsiteX0" fmla="*/ 11146 w 11145"/>
                <a:gd name="connsiteY0" fmla="*/ 5373 h 10746"/>
                <a:gd name="connsiteX1" fmla="*/ 0 w 11145"/>
                <a:gd name="connsiteY1" fmla="*/ 5373 h 10746"/>
                <a:gd name="connsiteX2" fmla="*/ 11146 w 11145"/>
                <a:gd name="connsiteY2" fmla="*/ 5373 h 10746"/>
                <a:gd name="connsiteX3" fmla="*/ 11146 w 11145"/>
                <a:gd name="connsiteY3" fmla="*/ 5373 h 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5" h="10746">
                  <a:moveTo>
                    <a:pt x="11146" y="5373"/>
                  </a:moveTo>
                  <a:cubicBezTo>
                    <a:pt x="11146" y="12527"/>
                    <a:pt x="0" y="12549"/>
                    <a:pt x="0" y="5373"/>
                  </a:cubicBezTo>
                  <a:cubicBezTo>
                    <a:pt x="22" y="-1780"/>
                    <a:pt x="11146" y="-1802"/>
                    <a:pt x="11146" y="5373"/>
                  </a:cubicBezTo>
                  <a:lnTo>
                    <a:pt x="11146" y="53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5857E050-71F7-4308-A69C-9419F1D4401D}"/>
                </a:ext>
              </a:extLst>
            </p:cNvPr>
            <p:cNvSpPr/>
            <p:nvPr/>
          </p:nvSpPr>
          <p:spPr>
            <a:xfrm>
              <a:off x="9814240" y="5874292"/>
              <a:ext cx="19389" cy="18729"/>
            </a:xfrm>
            <a:custGeom>
              <a:avLst/>
              <a:gdLst>
                <a:gd name="connsiteX0" fmla="*/ 19390 w 19389"/>
                <a:gd name="connsiteY0" fmla="*/ 9365 h 18729"/>
                <a:gd name="connsiteX1" fmla="*/ 0 w 19389"/>
                <a:gd name="connsiteY1" fmla="*/ 9365 h 18729"/>
                <a:gd name="connsiteX2" fmla="*/ 19390 w 19389"/>
                <a:gd name="connsiteY2" fmla="*/ 9365 h 18729"/>
                <a:gd name="connsiteX3" fmla="*/ 19390 w 19389"/>
                <a:gd name="connsiteY3" fmla="*/ 9365 h 1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89" h="18729">
                  <a:moveTo>
                    <a:pt x="19390" y="9365"/>
                  </a:moveTo>
                  <a:cubicBezTo>
                    <a:pt x="19390" y="21840"/>
                    <a:pt x="0" y="21862"/>
                    <a:pt x="0" y="9365"/>
                  </a:cubicBezTo>
                  <a:cubicBezTo>
                    <a:pt x="0" y="-3111"/>
                    <a:pt x="19390" y="-3133"/>
                    <a:pt x="19390" y="9365"/>
                  </a:cubicBezTo>
                  <a:lnTo>
                    <a:pt x="19390" y="93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8C4B12B7-BE56-4BDE-A27D-9435CD017371}"/>
                </a:ext>
              </a:extLst>
            </p:cNvPr>
            <p:cNvSpPr/>
            <p:nvPr/>
          </p:nvSpPr>
          <p:spPr>
            <a:xfrm>
              <a:off x="9841896" y="5878626"/>
              <a:ext cx="10403" cy="10059"/>
            </a:xfrm>
            <a:custGeom>
              <a:avLst/>
              <a:gdLst>
                <a:gd name="connsiteX0" fmla="*/ 10404 w 10403"/>
                <a:gd name="connsiteY0" fmla="*/ 5030 h 10059"/>
                <a:gd name="connsiteX1" fmla="*/ 0 w 10403"/>
                <a:gd name="connsiteY1" fmla="*/ 5030 h 10059"/>
                <a:gd name="connsiteX2" fmla="*/ 10404 w 10403"/>
                <a:gd name="connsiteY2" fmla="*/ 5030 h 10059"/>
                <a:gd name="connsiteX3" fmla="*/ 10404 w 10403"/>
                <a:gd name="connsiteY3" fmla="*/ 5030 h 1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03" h="10059">
                  <a:moveTo>
                    <a:pt x="10404" y="5030"/>
                  </a:moveTo>
                  <a:cubicBezTo>
                    <a:pt x="10404" y="11726"/>
                    <a:pt x="0" y="11747"/>
                    <a:pt x="0" y="5030"/>
                  </a:cubicBezTo>
                  <a:cubicBezTo>
                    <a:pt x="-22" y="-1666"/>
                    <a:pt x="10404" y="-1688"/>
                    <a:pt x="10404" y="5030"/>
                  </a:cubicBezTo>
                  <a:lnTo>
                    <a:pt x="10404" y="50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49C337E4-4D30-47B5-BAE6-6B4B2A1B91AA}"/>
                </a:ext>
              </a:extLst>
            </p:cNvPr>
            <p:cNvSpPr/>
            <p:nvPr/>
          </p:nvSpPr>
          <p:spPr>
            <a:xfrm>
              <a:off x="9859906" y="5873849"/>
              <a:ext cx="4571" cy="4195"/>
            </a:xfrm>
            <a:custGeom>
              <a:avLst/>
              <a:gdLst>
                <a:gd name="connsiteX0" fmla="*/ 2077 w 4571"/>
                <a:gd name="connsiteY0" fmla="*/ 4093 h 4195"/>
                <a:gd name="connsiteX1" fmla="*/ 442 w 4571"/>
                <a:gd name="connsiteY1" fmla="*/ 3177 h 4195"/>
                <a:gd name="connsiteX2" fmla="*/ 442 w 4571"/>
                <a:gd name="connsiteY2" fmla="*/ 1018 h 4195"/>
                <a:gd name="connsiteX3" fmla="*/ 2077 w 4571"/>
                <a:gd name="connsiteY3" fmla="*/ 102 h 4195"/>
                <a:gd name="connsiteX4" fmla="*/ 2077 w 4571"/>
                <a:gd name="connsiteY4" fmla="*/ 4093 h 4195"/>
                <a:gd name="connsiteX5" fmla="*/ 2077 w 4571"/>
                <a:gd name="connsiteY5" fmla="*/ 4093 h 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1" h="4195">
                  <a:moveTo>
                    <a:pt x="2077" y="4093"/>
                  </a:moveTo>
                  <a:cubicBezTo>
                    <a:pt x="1401" y="3897"/>
                    <a:pt x="943" y="3679"/>
                    <a:pt x="442" y="3177"/>
                  </a:cubicBezTo>
                  <a:cubicBezTo>
                    <a:pt x="-147" y="2588"/>
                    <a:pt x="-147" y="1607"/>
                    <a:pt x="442" y="1018"/>
                  </a:cubicBezTo>
                  <a:cubicBezTo>
                    <a:pt x="943" y="516"/>
                    <a:pt x="1401" y="298"/>
                    <a:pt x="2077" y="102"/>
                  </a:cubicBezTo>
                  <a:cubicBezTo>
                    <a:pt x="5393" y="-836"/>
                    <a:pt x="5414" y="5031"/>
                    <a:pt x="2077" y="4093"/>
                  </a:cubicBezTo>
                  <a:lnTo>
                    <a:pt x="2077" y="40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8207489F-47D2-4FB0-A979-4D0BA9AA7B3A}"/>
                </a:ext>
              </a:extLst>
            </p:cNvPr>
            <p:cNvSpPr/>
            <p:nvPr/>
          </p:nvSpPr>
          <p:spPr>
            <a:xfrm>
              <a:off x="9875332" y="5853525"/>
              <a:ext cx="3053" cy="2944"/>
            </a:xfrm>
            <a:custGeom>
              <a:avLst/>
              <a:gdLst>
                <a:gd name="connsiteX0" fmla="*/ 3053 w 3053"/>
                <a:gd name="connsiteY0" fmla="*/ 1472 h 2944"/>
                <a:gd name="connsiteX1" fmla="*/ 0 w 3053"/>
                <a:gd name="connsiteY1" fmla="*/ 1472 h 2944"/>
                <a:gd name="connsiteX2" fmla="*/ 3053 w 3053"/>
                <a:gd name="connsiteY2" fmla="*/ 1472 h 2944"/>
                <a:gd name="connsiteX3" fmla="*/ 3053 w 3053"/>
                <a:gd name="connsiteY3" fmla="*/ 1472 h 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3" h="2944">
                  <a:moveTo>
                    <a:pt x="3053" y="1472"/>
                  </a:moveTo>
                  <a:cubicBezTo>
                    <a:pt x="3053" y="3435"/>
                    <a:pt x="0" y="3435"/>
                    <a:pt x="0" y="1472"/>
                  </a:cubicBezTo>
                  <a:cubicBezTo>
                    <a:pt x="0" y="-491"/>
                    <a:pt x="3053" y="-491"/>
                    <a:pt x="3053" y="1472"/>
                  </a:cubicBezTo>
                  <a:lnTo>
                    <a:pt x="3053" y="14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4983887F-ABB5-4C28-9870-50724199EF88}"/>
                </a:ext>
              </a:extLst>
            </p:cNvPr>
            <p:cNvSpPr/>
            <p:nvPr/>
          </p:nvSpPr>
          <p:spPr>
            <a:xfrm>
              <a:off x="9873674" y="5833255"/>
              <a:ext cx="10774" cy="10419"/>
            </a:xfrm>
            <a:custGeom>
              <a:avLst/>
              <a:gdLst>
                <a:gd name="connsiteX0" fmla="*/ 10774 w 10774"/>
                <a:gd name="connsiteY0" fmla="*/ 5210 h 10419"/>
                <a:gd name="connsiteX1" fmla="*/ 0 w 10774"/>
                <a:gd name="connsiteY1" fmla="*/ 5210 h 10419"/>
                <a:gd name="connsiteX2" fmla="*/ 10774 w 10774"/>
                <a:gd name="connsiteY2" fmla="*/ 5210 h 10419"/>
                <a:gd name="connsiteX3" fmla="*/ 10774 w 10774"/>
                <a:gd name="connsiteY3" fmla="*/ 5210 h 1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74" h="10419">
                  <a:moveTo>
                    <a:pt x="10774" y="5210"/>
                  </a:moveTo>
                  <a:cubicBezTo>
                    <a:pt x="10774" y="12146"/>
                    <a:pt x="0" y="12167"/>
                    <a:pt x="0" y="5210"/>
                  </a:cubicBezTo>
                  <a:cubicBezTo>
                    <a:pt x="0" y="-1726"/>
                    <a:pt x="10774" y="-1748"/>
                    <a:pt x="10774" y="5210"/>
                  </a:cubicBezTo>
                  <a:lnTo>
                    <a:pt x="10774" y="521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8C447B9-B203-43EE-80D2-998B76B11FAD}"/>
                </a:ext>
              </a:extLst>
            </p:cNvPr>
            <p:cNvSpPr/>
            <p:nvPr/>
          </p:nvSpPr>
          <p:spPr>
            <a:xfrm>
              <a:off x="9881373" y="5817756"/>
              <a:ext cx="8614" cy="8317"/>
            </a:xfrm>
            <a:custGeom>
              <a:avLst/>
              <a:gdLst>
                <a:gd name="connsiteX0" fmla="*/ 8614 w 8614"/>
                <a:gd name="connsiteY0" fmla="*/ 4155 h 8317"/>
                <a:gd name="connsiteX1" fmla="*/ 0 w 8614"/>
                <a:gd name="connsiteY1" fmla="*/ 4155 h 8317"/>
                <a:gd name="connsiteX2" fmla="*/ 8614 w 8614"/>
                <a:gd name="connsiteY2" fmla="*/ 4155 h 8317"/>
                <a:gd name="connsiteX3" fmla="*/ 8614 w 8614"/>
                <a:gd name="connsiteY3" fmla="*/ 4155 h 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14" h="8317">
                  <a:moveTo>
                    <a:pt x="8614" y="4155"/>
                  </a:moveTo>
                  <a:cubicBezTo>
                    <a:pt x="8614" y="9695"/>
                    <a:pt x="0" y="9716"/>
                    <a:pt x="0" y="4155"/>
                  </a:cubicBezTo>
                  <a:cubicBezTo>
                    <a:pt x="0" y="-1385"/>
                    <a:pt x="8614" y="-1385"/>
                    <a:pt x="8614" y="4155"/>
                  </a:cubicBezTo>
                  <a:lnTo>
                    <a:pt x="8614" y="41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058E0C2F-7E98-4D3B-9C85-5FD330EB2788}"/>
                </a:ext>
              </a:extLst>
            </p:cNvPr>
            <p:cNvSpPr/>
            <p:nvPr/>
          </p:nvSpPr>
          <p:spPr>
            <a:xfrm>
              <a:off x="9875790" y="5785758"/>
              <a:ext cx="10948" cy="10583"/>
            </a:xfrm>
            <a:custGeom>
              <a:avLst/>
              <a:gdLst>
                <a:gd name="connsiteX0" fmla="*/ 10949 w 10948"/>
                <a:gd name="connsiteY0" fmla="*/ 5292 h 10583"/>
                <a:gd name="connsiteX1" fmla="*/ 0 w 10948"/>
                <a:gd name="connsiteY1" fmla="*/ 5292 h 10583"/>
                <a:gd name="connsiteX2" fmla="*/ 10949 w 10948"/>
                <a:gd name="connsiteY2" fmla="*/ 5292 h 10583"/>
                <a:gd name="connsiteX3" fmla="*/ 10949 w 10948"/>
                <a:gd name="connsiteY3" fmla="*/ 5292 h 1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48" h="10583">
                  <a:moveTo>
                    <a:pt x="10949" y="5292"/>
                  </a:moveTo>
                  <a:cubicBezTo>
                    <a:pt x="10949" y="12337"/>
                    <a:pt x="0" y="12358"/>
                    <a:pt x="0" y="5292"/>
                  </a:cubicBezTo>
                  <a:cubicBezTo>
                    <a:pt x="0" y="-1753"/>
                    <a:pt x="10949" y="-1775"/>
                    <a:pt x="10949" y="5292"/>
                  </a:cubicBezTo>
                  <a:lnTo>
                    <a:pt x="10949" y="52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9C20494-8BA1-400A-AFF9-4986236CB217}"/>
                </a:ext>
              </a:extLst>
            </p:cNvPr>
            <p:cNvSpPr/>
            <p:nvPr/>
          </p:nvSpPr>
          <p:spPr>
            <a:xfrm>
              <a:off x="9862747" y="5771600"/>
              <a:ext cx="10599" cy="10231"/>
            </a:xfrm>
            <a:custGeom>
              <a:avLst/>
              <a:gdLst>
                <a:gd name="connsiteX0" fmla="*/ 10600 w 10599"/>
                <a:gd name="connsiteY0" fmla="*/ 5120 h 10231"/>
                <a:gd name="connsiteX1" fmla="*/ 0 w 10599"/>
                <a:gd name="connsiteY1" fmla="*/ 5120 h 10231"/>
                <a:gd name="connsiteX2" fmla="*/ 10600 w 10599"/>
                <a:gd name="connsiteY2" fmla="*/ 5120 h 10231"/>
                <a:gd name="connsiteX3" fmla="*/ 10600 w 10599"/>
                <a:gd name="connsiteY3" fmla="*/ 5120 h 1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9" h="10231">
                  <a:moveTo>
                    <a:pt x="10600" y="5120"/>
                  </a:moveTo>
                  <a:cubicBezTo>
                    <a:pt x="10600" y="11925"/>
                    <a:pt x="0" y="11947"/>
                    <a:pt x="0" y="5120"/>
                  </a:cubicBezTo>
                  <a:cubicBezTo>
                    <a:pt x="0" y="-1707"/>
                    <a:pt x="10600" y="-1707"/>
                    <a:pt x="10600" y="5120"/>
                  </a:cubicBezTo>
                  <a:lnTo>
                    <a:pt x="10600" y="51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9960F10A-7EA7-4F0C-A511-097A42A80828}"/>
                </a:ext>
              </a:extLst>
            </p:cNvPr>
            <p:cNvSpPr/>
            <p:nvPr/>
          </p:nvSpPr>
          <p:spPr>
            <a:xfrm>
              <a:off x="9812779" y="5899205"/>
              <a:ext cx="13479" cy="13004"/>
            </a:xfrm>
            <a:custGeom>
              <a:avLst/>
              <a:gdLst>
                <a:gd name="connsiteX0" fmla="*/ 13479 w 13479"/>
                <a:gd name="connsiteY0" fmla="*/ 6502 h 13004"/>
                <a:gd name="connsiteX1" fmla="*/ 0 w 13479"/>
                <a:gd name="connsiteY1" fmla="*/ 6502 h 13004"/>
                <a:gd name="connsiteX2" fmla="*/ 13479 w 13479"/>
                <a:gd name="connsiteY2" fmla="*/ 6502 h 13004"/>
                <a:gd name="connsiteX3" fmla="*/ 13479 w 13479"/>
                <a:gd name="connsiteY3" fmla="*/ 6502 h 1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9" h="13004">
                  <a:moveTo>
                    <a:pt x="13479" y="6502"/>
                  </a:moveTo>
                  <a:cubicBezTo>
                    <a:pt x="13479" y="15161"/>
                    <a:pt x="0" y="15183"/>
                    <a:pt x="0" y="6502"/>
                  </a:cubicBezTo>
                  <a:cubicBezTo>
                    <a:pt x="21" y="-2156"/>
                    <a:pt x="13479" y="-2178"/>
                    <a:pt x="13479" y="6502"/>
                  </a:cubicBezTo>
                  <a:lnTo>
                    <a:pt x="13479" y="65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2655C3F1-C961-4FE9-AF34-B27FC87EED6F}"/>
                </a:ext>
              </a:extLst>
            </p:cNvPr>
            <p:cNvSpPr/>
            <p:nvPr/>
          </p:nvSpPr>
          <p:spPr>
            <a:xfrm>
              <a:off x="9791427" y="5902042"/>
              <a:ext cx="9879" cy="9544"/>
            </a:xfrm>
            <a:custGeom>
              <a:avLst/>
              <a:gdLst>
                <a:gd name="connsiteX0" fmla="*/ 9880 w 9879"/>
                <a:gd name="connsiteY0" fmla="*/ 4777 h 9544"/>
                <a:gd name="connsiteX1" fmla="*/ 0 w 9879"/>
                <a:gd name="connsiteY1" fmla="*/ 4777 h 9544"/>
                <a:gd name="connsiteX2" fmla="*/ 9880 w 9879"/>
                <a:gd name="connsiteY2" fmla="*/ 4777 h 9544"/>
                <a:gd name="connsiteX3" fmla="*/ 9880 w 9879"/>
                <a:gd name="connsiteY3" fmla="*/ 4777 h 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79" h="9544">
                  <a:moveTo>
                    <a:pt x="9880" y="4777"/>
                  </a:moveTo>
                  <a:cubicBezTo>
                    <a:pt x="9880" y="11123"/>
                    <a:pt x="0" y="11145"/>
                    <a:pt x="0" y="4777"/>
                  </a:cubicBezTo>
                  <a:cubicBezTo>
                    <a:pt x="21" y="-1592"/>
                    <a:pt x="9880" y="-1592"/>
                    <a:pt x="9880" y="4777"/>
                  </a:cubicBezTo>
                  <a:lnTo>
                    <a:pt x="9880" y="47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16E48B01-0B5C-4672-A3F7-99B968423FFC}"/>
                </a:ext>
              </a:extLst>
            </p:cNvPr>
            <p:cNvSpPr/>
            <p:nvPr/>
          </p:nvSpPr>
          <p:spPr>
            <a:xfrm>
              <a:off x="9762419" y="5901699"/>
              <a:ext cx="10599" cy="10239"/>
            </a:xfrm>
            <a:custGeom>
              <a:avLst/>
              <a:gdLst>
                <a:gd name="connsiteX0" fmla="*/ 10600 w 10599"/>
                <a:gd name="connsiteY0" fmla="*/ 5120 h 10239"/>
                <a:gd name="connsiteX1" fmla="*/ 0 w 10599"/>
                <a:gd name="connsiteY1" fmla="*/ 5120 h 10239"/>
                <a:gd name="connsiteX2" fmla="*/ 10600 w 10599"/>
                <a:gd name="connsiteY2" fmla="*/ 5120 h 10239"/>
                <a:gd name="connsiteX3" fmla="*/ 10600 w 10599"/>
                <a:gd name="connsiteY3" fmla="*/ 5120 h 1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9" h="10239">
                  <a:moveTo>
                    <a:pt x="10600" y="5120"/>
                  </a:moveTo>
                  <a:cubicBezTo>
                    <a:pt x="10600" y="11947"/>
                    <a:pt x="0" y="11947"/>
                    <a:pt x="0" y="5120"/>
                  </a:cubicBezTo>
                  <a:cubicBezTo>
                    <a:pt x="0" y="-1707"/>
                    <a:pt x="10600" y="-1707"/>
                    <a:pt x="10600" y="5120"/>
                  </a:cubicBezTo>
                  <a:lnTo>
                    <a:pt x="10600" y="51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EA1B1BC8-01F4-4388-93DA-19D0A287EA39}"/>
                </a:ext>
              </a:extLst>
            </p:cNvPr>
            <p:cNvSpPr/>
            <p:nvPr/>
          </p:nvSpPr>
          <p:spPr>
            <a:xfrm>
              <a:off x="9717288" y="5860443"/>
              <a:ext cx="9236" cy="8934"/>
            </a:xfrm>
            <a:custGeom>
              <a:avLst/>
              <a:gdLst>
                <a:gd name="connsiteX0" fmla="*/ 7792 w 9236"/>
                <a:gd name="connsiteY0" fmla="*/ 1337 h 8934"/>
                <a:gd name="connsiteX1" fmla="*/ 8076 w 9236"/>
                <a:gd name="connsiteY1" fmla="*/ 1599 h 8934"/>
                <a:gd name="connsiteX2" fmla="*/ 8076 w 9236"/>
                <a:gd name="connsiteY2" fmla="*/ 7313 h 8934"/>
                <a:gd name="connsiteX3" fmla="*/ 7792 w 9236"/>
                <a:gd name="connsiteY3" fmla="*/ 7597 h 8934"/>
                <a:gd name="connsiteX4" fmla="*/ 3495 w 9236"/>
                <a:gd name="connsiteY4" fmla="*/ 8731 h 8934"/>
                <a:gd name="connsiteX5" fmla="*/ 2994 w 9236"/>
                <a:gd name="connsiteY5" fmla="*/ 8535 h 8934"/>
                <a:gd name="connsiteX6" fmla="*/ 2994 w 9236"/>
                <a:gd name="connsiteY6" fmla="*/ 399 h 8934"/>
                <a:gd name="connsiteX7" fmla="*/ 3495 w 9236"/>
                <a:gd name="connsiteY7" fmla="*/ 203 h 8934"/>
                <a:gd name="connsiteX8" fmla="*/ 7792 w 9236"/>
                <a:gd name="connsiteY8" fmla="*/ 1337 h 8934"/>
                <a:gd name="connsiteX9" fmla="*/ 7792 w 9236"/>
                <a:gd name="connsiteY9" fmla="*/ 1337 h 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36" h="8934">
                  <a:moveTo>
                    <a:pt x="7792" y="1337"/>
                  </a:moveTo>
                  <a:lnTo>
                    <a:pt x="8076" y="1599"/>
                  </a:lnTo>
                  <a:cubicBezTo>
                    <a:pt x="9624" y="3104"/>
                    <a:pt x="9624" y="5808"/>
                    <a:pt x="8076" y="7313"/>
                  </a:cubicBezTo>
                  <a:lnTo>
                    <a:pt x="7792" y="7597"/>
                  </a:lnTo>
                  <a:cubicBezTo>
                    <a:pt x="6745" y="8600"/>
                    <a:pt x="4935" y="9298"/>
                    <a:pt x="3495" y="8731"/>
                  </a:cubicBezTo>
                  <a:cubicBezTo>
                    <a:pt x="3343" y="8665"/>
                    <a:pt x="3168" y="8600"/>
                    <a:pt x="2994" y="8535"/>
                  </a:cubicBezTo>
                  <a:cubicBezTo>
                    <a:pt x="-998" y="6964"/>
                    <a:pt x="-998" y="1970"/>
                    <a:pt x="2994" y="399"/>
                  </a:cubicBezTo>
                  <a:cubicBezTo>
                    <a:pt x="3147" y="334"/>
                    <a:pt x="3321" y="269"/>
                    <a:pt x="3495" y="203"/>
                  </a:cubicBezTo>
                  <a:cubicBezTo>
                    <a:pt x="4935" y="-364"/>
                    <a:pt x="6745" y="334"/>
                    <a:pt x="7792" y="1337"/>
                  </a:cubicBezTo>
                  <a:lnTo>
                    <a:pt x="7792" y="13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678DD73D-5107-4137-80EB-E1A8CD907EB4}"/>
                </a:ext>
              </a:extLst>
            </p:cNvPr>
            <p:cNvSpPr/>
            <p:nvPr/>
          </p:nvSpPr>
          <p:spPr>
            <a:xfrm>
              <a:off x="9712866" y="5845464"/>
              <a:ext cx="8563" cy="8042"/>
            </a:xfrm>
            <a:custGeom>
              <a:avLst/>
              <a:gdLst>
                <a:gd name="connsiteX0" fmla="*/ 7699 w 8563"/>
                <a:gd name="connsiteY0" fmla="*/ 1944 h 8042"/>
                <a:gd name="connsiteX1" fmla="*/ 7590 w 8563"/>
                <a:gd name="connsiteY1" fmla="*/ 1682 h 8042"/>
                <a:gd name="connsiteX2" fmla="*/ 7590 w 8563"/>
                <a:gd name="connsiteY2" fmla="*/ 6372 h 8042"/>
                <a:gd name="connsiteX3" fmla="*/ 7699 w 8563"/>
                <a:gd name="connsiteY3" fmla="*/ 6110 h 8042"/>
                <a:gd name="connsiteX4" fmla="*/ 0 w 8563"/>
                <a:gd name="connsiteY4" fmla="*/ 4016 h 8042"/>
                <a:gd name="connsiteX5" fmla="*/ 7699 w 8563"/>
                <a:gd name="connsiteY5" fmla="*/ 1944 h 8042"/>
                <a:gd name="connsiteX6" fmla="*/ 7699 w 8563"/>
                <a:gd name="connsiteY6" fmla="*/ 1944 h 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63" h="8042">
                  <a:moveTo>
                    <a:pt x="7699" y="1944"/>
                  </a:moveTo>
                  <a:cubicBezTo>
                    <a:pt x="7656" y="1857"/>
                    <a:pt x="7612" y="1770"/>
                    <a:pt x="7590" y="1682"/>
                  </a:cubicBezTo>
                  <a:cubicBezTo>
                    <a:pt x="8899" y="2707"/>
                    <a:pt x="8876" y="5347"/>
                    <a:pt x="7590" y="6372"/>
                  </a:cubicBezTo>
                  <a:cubicBezTo>
                    <a:pt x="7634" y="6284"/>
                    <a:pt x="7677" y="6197"/>
                    <a:pt x="7699" y="6110"/>
                  </a:cubicBezTo>
                  <a:cubicBezTo>
                    <a:pt x="5518" y="9468"/>
                    <a:pt x="0" y="8247"/>
                    <a:pt x="0" y="4016"/>
                  </a:cubicBezTo>
                  <a:cubicBezTo>
                    <a:pt x="0" y="-193"/>
                    <a:pt x="5518" y="-1437"/>
                    <a:pt x="7699" y="1944"/>
                  </a:cubicBezTo>
                  <a:lnTo>
                    <a:pt x="7699" y="19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8C2C67C-1367-4357-996C-1D6D24629CE2}"/>
                </a:ext>
              </a:extLst>
            </p:cNvPr>
            <p:cNvSpPr/>
            <p:nvPr/>
          </p:nvSpPr>
          <p:spPr>
            <a:xfrm>
              <a:off x="9714196" y="5793972"/>
              <a:ext cx="12214" cy="11785"/>
            </a:xfrm>
            <a:custGeom>
              <a:avLst/>
              <a:gdLst>
                <a:gd name="connsiteX0" fmla="*/ 12214 w 12214"/>
                <a:gd name="connsiteY0" fmla="*/ 5889 h 11785"/>
                <a:gd name="connsiteX1" fmla="*/ 0 w 12214"/>
                <a:gd name="connsiteY1" fmla="*/ 5889 h 11785"/>
                <a:gd name="connsiteX2" fmla="*/ 12214 w 12214"/>
                <a:gd name="connsiteY2" fmla="*/ 5889 h 11785"/>
                <a:gd name="connsiteX3" fmla="*/ 12214 w 12214"/>
                <a:gd name="connsiteY3" fmla="*/ 5889 h 1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4" h="11785">
                  <a:moveTo>
                    <a:pt x="12214" y="5889"/>
                  </a:moveTo>
                  <a:cubicBezTo>
                    <a:pt x="12214" y="13741"/>
                    <a:pt x="0" y="13763"/>
                    <a:pt x="0" y="5889"/>
                  </a:cubicBezTo>
                  <a:cubicBezTo>
                    <a:pt x="0" y="-1963"/>
                    <a:pt x="12214" y="-1963"/>
                    <a:pt x="12214" y="5889"/>
                  </a:cubicBezTo>
                  <a:lnTo>
                    <a:pt x="12214" y="58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ACC5967A-6981-40CF-BA61-E70B24E8D2A0}"/>
                </a:ext>
              </a:extLst>
            </p:cNvPr>
            <p:cNvSpPr/>
            <p:nvPr/>
          </p:nvSpPr>
          <p:spPr>
            <a:xfrm>
              <a:off x="9721503" y="5778002"/>
              <a:ext cx="6455" cy="6248"/>
            </a:xfrm>
            <a:custGeom>
              <a:avLst/>
              <a:gdLst>
                <a:gd name="connsiteX0" fmla="*/ 6456 w 6455"/>
                <a:gd name="connsiteY0" fmla="*/ 3124 h 6248"/>
                <a:gd name="connsiteX1" fmla="*/ 0 w 6455"/>
                <a:gd name="connsiteY1" fmla="*/ 3124 h 6248"/>
                <a:gd name="connsiteX2" fmla="*/ 6456 w 6455"/>
                <a:gd name="connsiteY2" fmla="*/ 3124 h 6248"/>
                <a:gd name="connsiteX3" fmla="*/ 6456 w 6455"/>
                <a:gd name="connsiteY3" fmla="*/ 3124 h 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55" h="6248">
                  <a:moveTo>
                    <a:pt x="6456" y="3124"/>
                  </a:moveTo>
                  <a:cubicBezTo>
                    <a:pt x="6456" y="7290"/>
                    <a:pt x="0" y="7290"/>
                    <a:pt x="0" y="3124"/>
                  </a:cubicBezTo>
                  <a:cubicBezTo>
                    <a:pt x="-21" y="-1041"/>
                    <a:pt x="6456" y="-1041"/>
                    <a:pt x="6456" y="3124"/>
                  </a:cubicBezTo>
                  <a:lnTo>
                    <a:pt x="6456" y="31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FFF8B1C9-4090-4474-8A32-68DCBC76F376}"/>
                </a:ext>
              </a:extLst>
            </p:cNvPr>
            <p:cNvSpPr/>
            <p:nvPr/>
          </p:nvSpPr>
          <p:spPr>
            <a:xfrm>
              <a:off x="9781656" y="5732628"/>
              <a:ext cx="29281" cy="38367"/>
            </a:xfrm>
            <a:custGeom>
              <a:avLst/>
              <a:gdLst>
                <a:gd name="connsiteX0" fmla="*/ 22814 w 29281"/>
                <a:gd name="connsiteY0" fmla="*/ 11006 h 38367"/>
                <a:gd name="connsiteX1" fmla="*/ 21069 w 29281"/>
                <a:gd name="connsiteY1" fmla="*/ 17135 h 38367"/>
                <a:gd name="connsiteX2" fmla="*/ 22726 w 29281"/>
                <a:gd name="connsiteY2" fmla="*/ 17658 h 38367"/>
                <a:gd name="connsiteX3" fmla="*/ 28746 w 29281"/>
                <a:gd name="connsiteY3" fmla="*/ 29937 h 38367"/>
                <a:gd name="connsiteX4" fmla="*/ 28441 w 29281"/>
                <a:gd name="connsiteY4" fmla="*/ 30701 h 38367"/>
                <a:gd name="connsiteX5" fmla="*/ 14329 w 29281"/>
                <a:gd name="connsiteY5" fmla="*/ 37484 h 38367"/>
                <a:gd name="connsiteX6" fmla="*/ 9313 w 29281"/>
                <a:gd name="connsiteY6" fmla="*/ 22631 h 38367"/>
                <a:gd name="connsiteX7" fmla="*/ 9727 w 29281"/>
                <a:gd name="connsiteY7" fmla="*/ 21933 h 38367"/>
                <a:gd name="connsiteX8" fmla="*/ 9750 w 29281"/>
                <a:gd name="connsiteY8" fmla="*/ 21911 h 38367"/>
                <a:gd name="connsiteX9" fmla="*/ 0 w 29281"/>
                <a:gd name="connsiteY9" fmla="*/ 11028 h 38367"/>
                <a:gd name="connsiteX10" fmla="*/ 22814 w 29281"/>
                <a:gd name="connsiteY10" fmla="*/ 11006 h 38367"/>
                <a:gd name="connsiteX11" fmla="*/ 22814 w 29281"/>
                <a:gd name="connsiteY11" fmla="*/ 11006 h 3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81" h="38367">
                  <a:moveTo>
                    <a:pt x="22814" y="11006"/>
                  </a:moveTo>
                  <a:cubicBezTo>
                    <a:pt x="22814" y="13471"/>
                    <a:pt x="22137" y="15477"/>
                    <a:pt x="21069" y="17135"/>
                  </a:cubicBezTo>
                  <a:cubicBezTo>
                    <a:pt x="21636" y="17266"/>
                    <a:pt x="22181" y="17440"/>
                    <a:pt x="22726" y="17658"/>
                  </a:cubicBezTo>
                  <a:cubicBezTo>
                    <a:pt x="27045" y="19490"/>
                    <a:pt x="30687" y="25096"/>
                    <a:pt x="28746" y="29937"/>
                  </a:cubicBezTo>
                  <a:cubicBezTo>
                    <a:pt x="28637" y="30199"/>
                    <a:pt x="28549" y="30439"/>
                    <a:pt x="28441" y="30701"/>
                  </a:cubicBezTo>
                  <a:cubicBezTo>
                    <a:pt x="26129" y="36481"/>
                    <a:pt x="20611" y="40145"/>
                    <a:pt x="14329" y="37484"/>
                  </a:cubicBezTo>
                  <a:cubicBezTo>
                    <a:pt x="8680" y="35106"/>
                    <a:pt x="6042" y="28062"/>
                    <a:pt x="9313" y="22631"/>
                  </a:cubicBezTo>
                  <a:cubicBezTo>
                    <a:pt x="9444" y="22413"/>
                    <a:pt x="9596" y="22173"/>
                    <a:pt x="9727" y="21933"/>
                  </a:cubicBezTo>
                  <a:cubicBezTo>
                    <a:pt x="9727" y="21933"/>
                    <a:pt x="9727" y="21933"/>
                    <a:pt x="9750" y="21911"/>
                  </a:cubicBezTo>
                  <a:cubicBezTo>
                    <a:pt x="4645" y="21257"/>
                    <a:pt x="0" y="17658"/>
                    <a:pt x="0" y="11028"/>
                  </a:cubicBezTo>
                  <a:cubicBezTo>
                    <a:pt x="21" y="-3650"/>
                    <a:pt x="22814" y="-3694"/>
                    <a:pt x="22814" y="11006"/>
                  </a:cubicBezTo>
                  <a:lnTo>
                    <a:pt x="22814" y="110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005DFF8C-40CA-441E-8F51-24DABCCF787B}"/>
                </a:ext>
              </a:extLst>
            </p:cNvPr>
            <p:cNvSpPr/>
            <p:nvPr/>
          </p:nvSpPr>
          <p:spPr>
            <a:xfrm>
              <a:off x="9837054" y="5745864"/>
              <a:ext cx="6826" cy="6575"/>
            </a:xfrm>
            <a:custGeom>
              <a:avLst/>
              <a:gdLst>
                <a:gd name="connsiteX0" fmla="*/ 6826 w 6826"/>
                <a:gd name="connsiteY0" fmla="*/ 3288 h 6575"/>
                <a:gd name="connsiteX1" fmla="*/ 0 w 6826"/>
                <a:gd name="connsiteY1" fmla="*/ 3288 h 6575"/>
                <a:gd name="connsiteX2" fmla="*/ 6826 w 6826"/>
                <a:gd name="connsiteY2" fmla="*/ 3288 h 6575"/>
                <a:gd name="connsiteX3" fmla="*/ 6826 w 6826"/>
                <a:gd name="connsiteY3" fmla="*/ 3288 h 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26" h="6575">
                  <a:moveTo>
                    <a:pt x="6826" y="3288"/>
                  </a:moveTo>
                  <a:cubicBezTo>
                    <a:pt x="6826" y="7672"/>
                    <a:pt x="0" y="7672"/>
                    <a:pt x="0" y="3288"/>
                  </a:cubicBezTo>
                  <a:cubicBezTo>
                    <a:pt x="0" y="-1096"/>
                    <a:pt x="6826" y="-1096"/>
                    <a:pt x="6826" y="3288"/>
                  </a:cubicBezTo>
                  <a:lnTo>
                    <a:pt x="6826" y="3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7A8F7670-BEDB-40A1-8ACD-92A8DE1C918A}"/>
                </a:ext>
              </a:extLst>
            </p:cNvPr>
            <p:cNvSpPr/>
            <p:nvPr/>
          </p:nvSpPr>
          <p:spPr>
            <a:xfrm>
              <a:off x="9854633" y="5745679"/>
              <a:ext cx="349" cy="343"/>
            </a:xfrm>
            <a:custGeom>
              <a:avLst/>
              <a:gdLst>
                <a:gd name="connsiteX0" fmla="*/ 349 w 349"/>
                <a:gd name="connsiteY0" fmla="*/ 180 h 343"/>
                <a:gd name="connsiteX1" fmla="*/ 0 w 349"/>
                <a:gd name="connsiteY1" fmla="*/ 180 h 343"/>
                <a:gd name="connsiteX2" fmla="*/ 349 w 349"/>
                <a:gd name="connsiteY2" fmla="*/ 180 h 343"/>
                <a:gd name="connsiteX3" fmla="*/ 349 w 349"/>
                <a:gd name="connsiteY3" fmla="*/ 180 h 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" h="343">
                  <a:moveTo>
                    <a:pt x="349" y="180"/>
                  </a:moveTo>
                  <a:cubicBezTo>
                    <a:pt x="349" y="398"/>
                    <a:pt x="0" y="398"/>
                    <a:pt x="0" y="180"/>
                  </a:cubicBezTo>
                  <a:cubicBezTo>
                    <a:pt x="0" y="-60"/>
                    <a:pt x="349" y="-60"/>
                    <a:pt x="349" y="180"/>
                  </a:cubicBezTo>
                  <a:lnTo>
                    <a:pt x="349" y="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9F6DF031-4ACC-4D45-8FAB-7EDEA15DFC5E}"/>
                </a:ext>
              </a:extLst>
            </p:cNvPr>
            <p:cNvSpPr/>
            <p:nvPr/>
          </p:nvSpPr>
          <p:spPr>
            <a:xfrm>
              <a:off x="2253513" y="5714374"/>
              <a:ext cx="435894" cy="489899"/>
            </a:xfrm>
            <a:custGeom>
              <a:avLst/>
              <a:gdLst>
                <a:gd name="connsiteX0" fmla="*/ 24327 w 435894"/>
                <a:gd name="connsiteY0" fmla="*/ 348345 h 489899"/>
                <a:gd name="connsiteX1" fmla="*/ 152834 w 435894"/>
                <a:gd name="connsiteY1" fmla="*/ 353623 h 489899"/>
                <a:gd name="connsiteX2" fmla="*/ 289541 w 435894"/>
                <a:gd name="connsiteY2" fmla="*/ 487626 h 489899"/>
                <a:gd name="connsiteX3" fmla="*/ 400098 w 435894"/>
                <a:gd name="connsiteY3" fmla="*/ 374692 h 489899"/>
                <a:gd name="connsiteX4" fmla="*/ 434449 w 435894"/>
                <a:gd name="connsiteY4" fmla="*/ 174429 h 489899"/>
                <a:gd name="connsiteX5" fmla="*/ 374994 w 435894"/>
                <a:gd name="connsiteY5" fmla="*/ 2760 h 489899"/>
                <a:gd name="connsiteX6" fmla="*/ 289629 w 435894"/>
                <a:gd name="connsiteY6" fmla="*/ 17307 h 489899"/>
                <a:gd name="connsiteX7" fmla="*/ 200795 w 435894"/>
                <a:gd name="connsiteY7" fmla="*/ 56631 h 489899"/>
                <a:gd name="connsiteX8" fmla="*/ 49889 w 435894"/>
                <a:gd name="connsiteY8" fmla="*/ 170525 h 489899"/>
                <a:gd name="connsiteX9" fmla="*/ 24327 w 435894"/>
                <a:gd name="connsiteY9" fmla="*/ 348345 h 489899"/>
                <a:gd name="connsiteX10" fmla="*/ 24327 w 435894"/>
                <a:gd name="connsiteY10" fmla="*/ 348345 h 48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5894" h="489899">
                  <a:moveTo>
                    <a:pt x="24327" y="348345"/>
                  </a:moveTo>
                  <a:cubicBezTo>
                    <a:pt x="58679" y="384812"/>
                    <a:pt x="108014" y="373427"/>
                    <a:pt x="152834" y="353623"/>
                  </a:cubicBezTo>
                  <a:cubicBezTo>
                    <a:pt x="155233" y="424769"/>
                    <a:pt x="218025" y="504442"/>
                    <a:pt x="289541" y="487626"/>
                  </a:cubicBezTo>
                  <a:cubicBezTo>
                    <a:pt x="344874" y="474627"/>
                    <a:pt x="382061" y="425859"/>
                    <a:pt x="400098" y="374692"/>
                  </a:cubicBezTo>
                  <a:cubicBezTo>
                    <a:pt x="422148" y="312140"/>
                    <a:pt x="430393" y="240406"/>
                    <a:pt x="434449" y="174429"/>
                  </a:cubicBezTo>
                  <a:cubicBezTo>
                    <a:pt x="437786" y="120383"/>
                    <a:pt x="440971" y="21517"/>
                    <a:pt x="374994" y="2760"/>
                  </a:cubicBezTo>
                  <a:cubicBezTo>
                    <a:pt x="345441" y="-5637"/>
                    <a:pt x="316979" y="6838"/>
                    <a:pt x="289629" y="17307"/>
                  </a:cubicBezTo>
                  <a:cubicBezTo>
                    <a:pt x="259421" y="28889"/>
                    <a:pt x="229628" y="41931"/>
                    <a:pt x="200795" y="56631"/>
                  </a:cubicBezTo>
                  <a:cubicBezTo>
                    <a:pt x="145048" y="85050"/>
                    <a:pt x="90980" y="122913"/>
                    <a:pt x="49889" y="170525"/>
                  </a:cubicBezTo>
                  <a:cubicBezTo>
                    <a:pt x="10129" y="216632"/>
                    <a:pt x="-25335" y="295608"/>
                    <a:pt x="24327" y="348345"/>
                  </a:cubicBezTo>
                  <a:lnTo>
                    <a:pt x="24327" y="34834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76BBE079-438E-41C6-9FFB-5217DCB3C67C}"/>
                </a:ext>
              </a:extLst>
            </p:cNvPr>
            <p:cNvSpPr/>
            <p:nvPr/>
          </p:nvSpPr>
          <p:spPr>
            <a:xfrm>
              <a:off x="2380414" y="5714369"/>
              <a:ext cx="309007" cy="332077"/>
            </a:xfrm>
            <a:custGeom>
              <a:avLst/>
              <a:gdLst>
                <a:gd name="connsiteX0" fmla="*/ 294898 w 309007"/>
                <a:gd name="connsiteY0" fmla="*/ 289659 h 332077"/>
                <a:gd name="connsiteX1" fmla="*/ 307570 w 309007"/>
                <a:gd name="connsiteY1" fmla="*/ 174435 h 332077"/>
                <a:gd name="connsiteX2" fmla="*/ 295858 w 309007"/>
                <a:gd name="connsiteY2" fmla="*/ 48764 h 332077"/>
                <a:gd name="connsiteX3" fmla="*/ 250252 w 309007"/>
                <a:gd name="connsiteY3" fmla="*/ 7498 h 332077"/>
                <a:gd name="connsiteX4" fmla="*/ 240983 w 309007"/>
                <a:gd name="connsiteY4" fmla="*/ 1130 h 332077"/>
                <a:gd name="connsiteX5" fmla="*/ 162749 w 309007"/>
                <a:gd name="connsiteY5" fmla="*/ 17313 h 332077"/>
                <a:gd name="connsiteX6" fmla="*/ 73915 w 309007"/>
                <a:gd name="connsiteY6" fmla="*/ 56637 h 332077"/>
                <a:gd name="connsiteX7" fmla="*/ 23359 w 309007"/>
                <a:gd name="connsiteY7" fmla="*/ 85492 h 332077"/>
                <a:gd name="connsiteX8" fmla="*/ 45758 w 309007"/>
                <a:gd name="connsiteY8" fmla="*/ 115852 h 332077"/>
                <a:gd name="connsiteX9" fmla="*/ 3380 w 309007"/>
                <a:gd name="connsiteY9" fmla="*/ 180171 h 332077"/>
                <a:gd name="connsiteX10" fmla="*/ 52563 w 309007"/>
                <a:gd name="connsiteY10" fmla="*/ 213454 h 332077"/>
                <a:gd name="connsiteX11" fmla="*/ 57994 w 309007"/>
                <a:gd name="connsiteY11" fmla="*/ 206867 h 332077"/>
                <a:gd name="connsiteX12" fmla="*/ 33610 w 309007"/>
                <a:gd name="connsiteY12" fmla="*/ 249703 h 332077"/>
                <a:gd name="connsiteX13" fmla="*/ 81135 w 309007"/>
                <a:gd name="connsiteY13" fmla="*/ 281873 h 332077"/>
                <a:gd name="connsiteX14" fmla="*/ 149837 w 309007"/>
                <a:gd name="connsiteY14" fmla="*/ 202570 h 332077"/>
                <a:gd name="connsiteX15" fmla="*/ 103599 w 309007"/>
                <a:gd name="connsiteY15" fmla="*/ 274784 h 332077"/>
                <a:gd name="connsiteX16" fmla="*/ 140524 w 309007"/>
                <a:gd name="connsiteY16" fmla="*/ 330750 h 332077"/>
                <a:gd name="connsiteX17" fmla="*/ 216948 w 309007"/>
                <a:gd name="connsiteY17" fmla="*/ 246126 h 332077"/>
                <a:gd name="connsiteX18" fmla="*/ 225127 w 309007"/>
                <a:gd name="connsiteY18" fmla="*/ 214959 h 332077"/>
                <a:gd name="connsiteX19" fmla="*/ 228398 w 309007"/>
                <a:gd name="connsiteY19" fmla="*/ 231360 h 332077"/>
                <a:gd name="connsiteX20" fmla="*/ 216206 w 309007"/>
                <a:gd name="connsiteY20" fmla="*/ 279517 h 332077"/>
                <a:gd name="connsiteX21" fmla="*/ 268071 w 309007"/>
                <a:gd name="connsiteY21" fmla="*/ 325450 h 332077"/>
                <a:gd name="connsiteX22" fmla="*/ 294898 w 309007"/>
                <a:gd name="connsiteY22" fmla="*/ 289659 h 332077"/>
                <a:gd name="connsiteX23" fmla="*/ 294898 w 309007"/>
                <a:gd name="connsiteY23" fmla="*/ 289659 h 33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9007" h="332077">
                  <a:moveTo>
                    <a:pt x="294898" y="289659"/>
                  </a:moveTo>
                  <a:cubicBezTo>
                    <a:pt x="301158" y="254806"/>
                    <a:pt x="305236" y="211905"/>
                    <a:pt x="307570" y="174435"/>
                  </a:cubicBezTo>
                  <a:cubicBezTo>
                    <a:pt x="309686" y="139975"/>
                    <a:pt x="311757" y="87303"/>
                    <a:pt x="295858" y="48764"/>
                  </a:cubicBezTo>
                  <a:cubicBezTo>
                    <a:pt x="280721" y="34041"/>
                    <a:pt x="263884" y="20585"/>
                    <a:pt x="250252" y="7498"/>
                  </a:cubicBezTo>
                  <a:cubicBezTo>
                    <a:pt x="247351" y="4707"/>
                    <a:pt x="244233" y="2613"/>
                    <a:pt x="240983" y="1130"/>
                  </a:cubicBezTo>
                  <a:cubicBezTo>
                    <a:pt x="213960" y="-3647"/>
                    <a:pt x="187874" y="7673"/>
                    <a:pt x="162749" y="17313"/>
                  </a:cubicBezTo>
                  <a:cubicBezTo>
                    <a:pt x="132541" y="28894"/>
                    <a:pt x="102749" y="41937"/>
                    <a:pt x="73915" y="56637"/>
                  </a:cubicBezTo>
                  <a:cubicBezTo>
                    <a:pt x="56794" y="65361"/>
                    <a:pt x="39826" y="74980"/>
                    <a:pt x="23359" y="85492"/>
                  </a:cubicBezTo>
                  <a:cubicBezTo>
                    <a:pt x="-15856" y="110531"/>
                    <a:pt x="30796" y="122505"/>
                    <a:pt x="45758" y="115852"/>
                  </a:cubicBezTo>
                  <a:cubicBezTo>
                    <a:pt x="29422" y="135678"/>
                    <a:pt x="15376" y="157357"/>
                    <a:pt x="3380" y="180171"/>
                  </a:cubicBezTo>
                  <a:cubicBezTo>
                    <a:pt x="-12323" y="209986"/>
                    <a:pt x="30556" y="239779"/>
                    <a:pt x="52563" y="213454"/>
                  </a:cubicBezTo>
                  <a:cubicBezTo>
                    <a:pt x="54329" y="211338"/>
                    <a:pt x="56140" y="209113"/>
                    <a:pt x="57994" y="206867"/>
                  </a:cubicBezTo>
                  <a:cubicBezTo>
                    <a:pt x="49640" y="220957"/>
                    <a:pt x="41483" y="235220"/>
                    <a:pt x="33610" y="249703"/>
                  </a:cubicBezTo>
                  <a:cubicBezTo>
                    <a:pt x="17950" y="278471"/>
                    <a:pt x="59891" y="307042"/>
                    <a:pt x="81135" y="281873"/>
                  </a:cubicBezTo>
                  <a:cubicBezTo>
                    <a:pt x="103665" y="255133"/>
                    <a:pt x="126740" y="228830"/>
                    <a:pt x="149837" y="202570"/>
                  </a:cubicBezTo>
                  <a:cubicBezTo>
                    <a:pt x="138060" y="229528"/>
                    <a:pt x="123490" y="254544"/>
                    <a:pt x="103599" y="274784"/>
                  </a:cubicBezTo>
                  <a:cubicBezTo>
                    <a:pt x="78299" y="300521"/>
                    <a:pt x="109183" y="339801"/>
                    <a:pt x="140524" y="330750"/>
                  </a:cubicBezTo>
                  <a:cubicBezTo>
                    <a:pt x="182640" y="318601"/>
                    <a:pt x="205606" y="287173"/>
                    <a:pt x="216948" y="246126"/>
                  </a:cubicBezTo>
                  <a:cubicBezTo>
                    <a:pt x="219783" y="235831"/>
                    <a:pt x="222509" y="225428"/>
                    <a:pt x="225127" y="214959"/>
                  </a:cubicBezTo>
                  <a:cubicBezTo>
                    <a:pt x="226304" y="220411"/>
                    <a:pt x="227438" y="225995"/>
                    <a:pt x="228398" y="231360"/>
                  </a:cubicBezTo>
                  <a:cubicBezTo>
                    <a:pt x="226523" y="247587"/>
                    <a:pt x="222727" y="263683"/>
                    <a:pt x="216206" y="279517"/>
                  </a:cubicBezTo>
                  <a:cubicBezTo>
                    <a:pt x="202662" y="312386"/>
                    <a:pt x="236337" y="344600"/>
                    <a:pt x="268071" y="325450"/>
                  </a:cubicBezTo>
                  <a:cubicBezTo>
                    <a:pt x="282815" y="316551"/>
                    <a:pt x="291888" y="306431"/>
                    <a:pt x="294898" y="289659"/>
                  </a:cubicBezTo>
                  <a:lnTo>
                    <a:pt x="294898" y="28965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7079275A-0C2E-4DCE-9B34-6912114AF3D8}"/>
                </a:ext>
              </a:extLst>
            </p:cNvPr>
            <p:cNvSpPr/>
            <p:nvPr/>
          </p:nvSpPr>
          <p:spPr>
            <a:xfrm>
              <a:off x="2153753" y="5426627"/>
              <a:ext cx="489488" cy="430771"/>
            </a:xfrm>
            <a:custGeom>
              <a:avLst/>
              <a:gdLst>
                <a:gd name="connsiteX0" fmla="*/ 42473 w 489488"/>
                <a:gd name="connsiteY0" fmla="*/ 26929 h 430771"/>
                <a:gd name="connsiteX1" fmla="*/ 200816 w 489488"/>
                <a:gd name="connsiteY1" fmla="*/ 26711 h 430771"/>
                <a:gd name="connsiteX2" fmla="*/ 359312 w 489488"/>
                <a:gd name="connsiteY2" fmla="*/ 102807 h 430771"/>
                <a:gd name="connsiteX3" fmla="*/ 436368 w 489488"/>
                <a:gd name="connsiteY3" fmla="*/ 154389 h 430771"/>
                <a:gd name="connsiteX4" fmla="*/ 475823 w 489488"/>
                <a:gd name="connsiteY4" fmla="*/ 191204 h 430771"/>
                <a:gd name="connsiteX5" fmla="*/ 480360 w 489488"/>
                <a:gd name="connsiteY5" fmla="*/ 195218 h 430771"/>
                <a:gd name="connsiteX6" fmla="*/ 486008 w 489488"/>
                <a:gd name="connsiteY6" fmla="*/ 236548 h 430771"/>
                <a:gd name="connsiteX7" fmla="*/ 403194 w 489488"/>
                <a:gd name="connsiteY7" fmla="*/ 329897 h 430771"/>
                <a:gd name="connsiteX8" fmla="*/ 247643 w 489488"/>
                <a:gd name="connsiteY8" fmla="*/ 409178 h 430771"/>
                <a:gd name="connsiteX9" fmla="*/ 21077 w 489488"/>
                <a:gd name="connsiteY9" fmla="*/ 387214 h 430771"/>
                <a:gd name="connsiteX10" fmla="*/ 49997 w 489488"/>
                <a:gd name="connsiteY10" fmla="*/ 219035 h 430771"/>
                <a:gd name="connsiteX11" fmla="*/ 28863 w 489488"/>
                <a:gd name="connsiteY11" fmla="*/ 182742 h 430771"/>
                <a:gd name="connsiteX12" fmla="*/ 42473 w 489488"/>
                <a:gd name="connsiteY12" fmla="*/ 26929 h 430771"/>
                <a:gd name="connsiteX13" fmla="*/ 42473 w 489488"/>
                <a:gd name="connsiteY13" fmla="*/ 26929 h 43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9488" h="430771">
                  <a:moveTo>
                    <a:pt x="42473" y="26929"/>
                  </a:moveTo>
                  <a:cubicBezTo>
                    <a:pt x="90826" y="-21120"/>
                    <a:pt x="151961" y="5620"/>
                    <a:pt x="200816" y="26711"/>
                  </a:cubicBezTo>
                  <a:cubicBezTo>
                    <a:pt x="254775" y="49982"/>
                    <a:pt x="308799" y="73232"/>
                    <a:pt x="359312" y="102807"/>
                  </a:cubicBezTo>
                  <a:cubicBezTo>
                    <a:pt x="386051" y="118467"/>
                    <a:pt x="411591" y="135959"/>
                    <a:pt x="436368" y="154389"/>
                  </a:cubicBezTo>
                  <a:cubicBezTo>
                    <a:pt x="451221" y="165446"/>
                    <a:pt x="466205" y="176504"/>
                    <a:pt x="475823" y="191204"/>
                  </a:cubicBezTo>
                  <a:cubicBezTo>
                    <a:pt x="477459" y="192404"/>
                    <a:pt x="479007" y="193735"/>
                    <a:pt x="480360" y="195218"/>
                  </a:cubicBezTo>
                  <a:cubicBezTo>
                    <a:pt x="491417" y="207322"/>
                    <a:pt x="491287" y="222023"/>
                    <a:pt x="486008" y="236548"/>
                  </a:cubicBezTo>
                  <a:cubicBezTo>
                    <a:pt x="481995" y="282394"/>
                    <a:pt x="444133" y="311031"/>
                    <a:pt x="403194" y="329897"/>
                  </a:cubicBezTo>
                  <a:cubicBezTo>
                    <a:pt x="356476" y="365622"/>
                    <a:pt x="302431" y="392013"/>
                    <a:pt x="247643" y="409178"/>
                  </a:cubicBezTo>
                  <a:cubicBezTo>
                    <a:pt x="174971" y="431947"/>
                    <a:pt x="72091" y="451293"/>
                    <a:pt x="21077" y="387214"/>
                  </a:cubicBezTo>
                  <a:cubicBezTo>
                    <a:pt x="-21628" y="333561"/>
                    <a:pt x="6965" y="270442"/>
                    <a:pt x="49997" y="219035"/>
                  </a:cubicBezTo>
                  <a:cubicBezTo>
                    <a:pt x="41753" y="208413"/>
                    <a:pt x="34665" y="196112"/>
                    <a:pt x="28863" y="182742"/>
                  </a:cubicBezTo>
                  <a:cubicBezTo>
                    <a:pt x="7838" y="134149"/>
                    <a:pt x="-1890" y="71029"/>
                    <a:pt x="42473" y="26929"/>
                  </a:cubicBezTo>
                  <a:lnTo>
                    <a:pt x="42473" y="2692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8160C6CF-85CA-40FA-B312-971C2EBB4704}"/>
                </a:ext>
              </a:extLst>
            </p:cNvPr>
            <p:cNvSpPr/>
            <p:nvPr/>
          </p:nvSpPr>
          <p:spPr>
            <a:xfrm>
              <a:off x="2301772" y="5488223"/>
              <a:ext cx="341491" cy="356738"/>
            </a:xfrm>
            <a:custGeom>
              <a:avLst/>
              <a:gdLst>
                <a:gd name="connsiteX0" fmla="*/ 143157 w 341491"/>
                <a:gd name="connsiteY0" fmla="*/ 5420 h 356738"/>
                <a:gd name="connsiteX1" fmla="*/ 211315 w 341491"/>
                <a:gd name="connsiteY1" fmla="*/ 41211 h 356738"/>
                <a:gd name="connsiteX2" fmla="*/ 288371 w 341491"/>
                <a:gd name="connsiteY2" fmla="*/ 92793 h 356738"/>
                <a:gd name="connsiteX3" fmla="*/ 327826 w 341491"/>
                <a:gd name="connsiteY3" fmla="*/ 129608 h 356738"/>
                <a:gd name="connsiteX4" fmla="*/ 332362 w 341491"/>
                <a:gd name="connsiteY4" fmla="*/ 133622 h 356738"/>
                <a:gd name="connsiteX5" fmla="*/ 338011 w 341491"/>
                <a:gd name="connsiteY5" fmla="*/ 174952 h 356738"/>
                <a:gd name="connsiteX6" fmla="*/ 255197 w 341491"/>
                <a:gd name="connsiteY6" fmla="*/ 268301 h 356738"/>
                <a:gd name="connsiteX7" fmla="*/ 99645 w 341491"/>
                <a:gd name="connsiteY7" fmla="*/ 347582 h 356738"/>
                <a:gd name="connsiteX8" fmla="*/ 32055 w 341491"/>
                <a:gd name="connsiteY8" fmla="*/ 324332 h 356738"/>
                <a:gd name="connsiteX9" fmla="*/ 96897 w 341491"/>
                <a:gd name="connsiteY9" fmla="*/ 291420 h 356738"/>
                <a:gd name="connsiteX10" fmla="*/ 10943 w 341491"/>
                <a:gd name="connsiteY10" fmla="*/ 270983 h 356738"/>
                <a:gd name="connsiteX11" fmla="*/ 23571 w 341491"/>
                <a:gd name="connsiteY11" fmla="*/ 227755 h 356738"/>
                <a:gd name="connsiteX12" fmla="*/ 91096 w 341491"/>
                <a:gd name="connsiteY12" fmla="*/ 220732 h 356738"/>
                <a:gd name="connsiteX13" fmla="*/ 33734 w 341491"/>
                <a:gd name="connsiteY13" fmla="*/ 161277 h 356738"/>
                <a:gd name="connsiteX14" fmla="*/ 87192 w 341491"/>
                <a:gd name="connsiteY14" fmla="*/ 127951 h 356738"/>
                <a:gd name="connsiteX15" fmla="*/ 50659 w 341491"/>
                <a:gd name="connsiteY15" fmla="*/ 104614 h 356738"/>
                <a:gd name="connsiteX16" fmla="*/ 74891 w 341491"/>
                <a:gd name="connsiteY16" fmla="*/ 49346 h 356738"/>
                <a:gd name="connsiteX17" fmla="*/ 117704 w 341491"/>
                <a:gd name="connsiteY17" fmla="*/ 51178 h 356738"/>
                <a:gd name="connsiteX18" fmla="*/ 143157 w 341491"/>
                <a:gd name="connsiteY18" fmla="*/ 5420 h 356738"/>
                <a:gd name="connsiteX19" fmla="*/ 143157 w 341491"/>
                <a:gd name="connsiteY19" fmla="*/ 5420 h 35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1491" h="356738">
                  <a:moveTo>
                    <a:pt x="143157" y="5420"/>
                  </a:moveTo>
                  <a:cubicBezTo>
                    <a:pt x="166342" y="16500"/>
                    <a:pt x="189177" y="28234"/>
                    <a:pt x="211315" y="41211"/>
                  </a:cubicBezTo>
                  <a:cubicBezTo>
                    <a:pt x="238054" y="56871"/>
                    <a:pt x="263594" y="74363"/>
                    <a:pt x="288371" y="92793"/>
                  </a:cubicBezTo>
                  <a:cubicBezTo>
                    <a:pt x="303224" y="103850"/>
                    <a:pt x="318207" y="114908"/>
                    <a:pt x="327826" y="129608"/>
                  </a:cubicBezTo>
                  <a:cubicBezTo>
                    <a:pt x="329461" y="130808"/>
                    <a:pt x="331010" y="132139"/>
                    <a:pt x="332362" y="133622"/>
                  </a:cubicBezTo>
                  <a:cubicBezTo>
                    <a:pt x="343420" y="145726"/>
                    <a:pt x="343289" y="160427"/>
                    <a:pt x="338011" y="174952"/>
                  </a:cubicBezTo>
                  <a:cubicBezTo>
                    <a:pt x="333998" y="220798"/>
                    <a:pt x="296135" y="249435"/>
                    <a:pt x="255197" y="268301"/>
                  </a:cubicBezTo>
                  <a:cubicBezTo>
                    <a:pt x="208479" y="304026"/>
                    <a:pt x="154433" y="330417"/>
                    <a:pt x="99645" y="347582"/>
                  </a:cubicBezTo>
                  <a:cubicBezTo>
                    <a:pt x="81957" y="353121"/>
                    <a:pt x="-29123" y="374190"/>
                    <a:pt x="32055" y="324332"/>
                  </a:cubicBezTo>
                  <a:cubicBezTo>
                    <a:pt x="51815" y="308236"/>
                    <a:pt x="74149" y="300013"/>
                    <a:pt x="96897" y="291420"/>
                  </a:cubicBezTo>
                  <a:cubicBezTo>
                    <a:pt x="67868" y="290656"/>
                    <a:pt x="39253" y="285182"/>
                    <a:pt x="10943" y="270983"/>
                  </a:cubicBezTo>
                  <a:cubicBezTo>
                    <a:pt x="-10192" y="260384"/>
                    <a:pt x="2175" y="230481"/>
                    <a:pt x="23571" y="227755"/>
                  </a:cubicBezTo>
                  <a:cubicBezTo>
                    <a:pt x="46079" y="224876"/>
                    <a:pt x="68587" y="222652"/>
                    <a:pt x="91096" y="220732"/>
                  </a:cubicBezTo>
                  <a:cubicBezTo>
                    <a:pt x="57617" y="212989"/>
                    <a:pt x="23266" y="197308"/>
                    <a:pt x="33734" y="161277"/>
                  </a:cubicBezTo>
                  <a:cubicBezTo>
                    <a:pt x="40496" y="138006"/>
                    <a:pt x="62393" y="129717"/>
                    <a:pt x="87192" y="127951"/>
                  </a:cubicBezTo>
                  <a:cubicBezTo>
                    <a:pt x="74607" y="121299"/>
                    <a:pt x="62437" y="113665"/>
                    <a:pt x="50659" y="104614"/>
                  </a:cubicBezTo>
                  <a:cubicBezTo>
                    <a:pt x="29133" y="88082"/>
                    <a:pt x="49285" y="49892"/>
                    <a:pt x="74891" y="49346"/>
                  </a:cubicBezTo>
                  <a:cubicBezTo>
                    <a:pt x="89613" y="49019"/>
                    <a:pt x="103877" y="49695"/>
                    <a:pt x="117704" y="51178"/>
                  </a:cubicBezTo>
                  <a:cubicBezTo>
                    <a:pt x="99515" y="36980"/>
                    <a:pt x="95938" y="-17110"/>
                    <a:pt x="143157" y="5420"/>
                  </a:cubicBezTo>
                  <a:lnTo>
                    <a:pt x="143157" y="542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3527775F-5371-4035-974C-02394DF04C1D}"/>
                </a:ext>
              </a:extLst>
            </p:cNvPr>
            <p:cNvSpPr/>
            <p:nvPr/>
          </p:nvSpPr>
          <p:spPr>
            <a:xfrm>
              <a:off x="2733957" y="5540327"/>
              <a:ext cx="481159" cy="409866"/>
            </a:xfrm>
            <a:custGeom>
              <a:avLst/>
              <a:gdLst>
                <a:gd name="connsiteX0" fmla="*/ 462645 w 481159"/>
                <a:gd name="connsiteY0" fmla="*/ 32946 h 409866"/>
                <a:gd name="connsiteX1" fmla="*/ 310757 w 481159"/>
                <a:gd name="connsiteY1" fmla="*/ 16392 h 409866"/>
                <a:gd name="connsiteX2" fmla="*/ 145565 w 481159"/>
                <a:gd name="connsiteY2" fmla="*/ 72510 h 409866"/>
                <a:gd name="connsiteX3" fmla="*/ 62730 w 481159"/>
                <a:gd name="connsiteY3" fmla="*/ 113688 h 409866"/>
                <a:gd name="connsiteX4" fmla="*/ 18520 w 481159"/>
                <a:gd name="connsiteY4" fmla="*/ 144680 h 409866"/>
                <a:gd name="connsiteX5" fmla="*/ 13460 w 481159"/>
                <a:gd name="connsiteY5" fmla="*/ 148018 h 409866"/>
                <a:gd name="connsiteX6" fmla="*/ 919 w 481159"/>
                <a:gd name="connsiteY6" fmla="*/ 186796 h 409866"/>
                <a:gd name="connsiteX7" fmla="*/ 64278 w 481159"/>
                <a:gd name="connsiteY7" fmla="*/ 284223 h 409866"/>
                <a:gd name="connsiteX8" fmla="*/ 199851 w 481159"/>
                <a:gd name="connsiteY8" fmla="*/ 375761 h 409866"/>
                <a:gd name="connsiteX9" fmla="*/ 420987 w 481159"/>
                <a:gd name="connsiteY9" fmla="*/ 378204 h 409866"/>
                <a:gd name="connsiteX10" fmla="*/ 422252 w 481159"/>
                <a:gd name="connsiteY10" fmla="*/ 215063 h 409866"/>
                <a:gd name="connsiteX11" fmla="*/ 448773 w 481159"/>
                <a:gd name="connsiteY11" fmla="*/ 182674 h 409866"/>
                <a:gd name="connsiteX12" fmla="*/ 462645 w 481159"/>
                <a:gd name="connsiteY12" fmla="*/ 32946 h 409866"/>
                <a:gd name="connsiteX13" fmla="*/ 462645 w 481159"/>
                <a:gd name="connsiteY13" fmla="*/ 32946 h 40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1159" h="409866">
                  <a:moveTo>
                    <a:pt x="462645" y="32946"/>
                  </a:moveTo>
                  <a:cubicBezTo>
                    <a:pt x="424542" y="-17785"/>
                    <a:pt x="361292" y="1365"/>
                    <a:pt x="310757" y="16392"/>
                  </a:cubicBezTo>
                  <a:cubicBezTo>
                    <a:pt x="254988" y="32990"/>
                    <a:pt x="199132" y="49565"/>
                    <a:pt x="145565" y="72510"/>
                  </a:cubicBezTo>
                  <a:cubicBezTo>
                    <a:pt x="117212" y="84658"/>
                    <a:pt x="89687" y="98682"/>
                    <a:pt x="62730" y="113688"/>
                  </a:cubicBezTo>
                  <a:cubicBezTo>
                    <a:pt x="46568" y="122674"/>
                    <a:pt x="30298" y="131660"/>
                    <a:pt x="18520" y="144680"/>
                  </a:cubicBezTo>
                  <a:cubicBezTo>
                    <a:pt x="16731" y="145662"/>
                    <a:pt x="15030" y="146752"/>
                    <a:pt x="13460" y="148018"/>
                  </a:cubicBezTo>
                  <a:cubicBezTo>
                    <a:pt x="766" y="158399"/>
                    <a:pt x="-1655" y="172401"/>
                    <a:pt x="919" y="186796"/>
                  </a:cubicBezTo>
                  <a:cubicBezTo>
                    <a:pt x="-3138" y="230853"/>
                    <a:pt x="28247" y="262042"/>
                    <a:pt x="64278" y="284223"/>
                  </a:cubicBezTo>
                  <a:cubicBezTo>
                    <a:pt x="102948" y="323067"/>
                    <a:pt x="150233" y="353755"/>
                    <a:pt x="199851" y="375761"/>
                  </a:cubicBezTo>
                  <a:cubicBezTo>
                    <a:pt x="265653" y="404922"/>
                    <a:pt x="361008" y="433973"/>
                    <a:pt x="420987" y="378204"/>
                  </a:cubicBezTo>
                  <a:cubicBezTo>
                    <a:pt x="471194" y="331508"/>
                    <a:pt x="454662" y="268454"/>
                    <a:pt x="422252" y="215063"/>
                  </a:cubicBezTo>
                  <a:cubicBezTo>
                    <a:pt x="432001" y="205793"/>
                    <a:pt x="440921" y="194801"/>
                    <a:pt x="448773" y="182674"/>
                  </a:cubicBezTo>
                  <a:cubicBezTo>
                    <a:pt x="477367" y="138617"/>
                    <a:pt x="497607" y="79511"/>
                    <a:pt x="462645" y="32946"/>
                  </a:cubicBezTo>
                  <a:lnTo>
                    <a:pt x="462645" y="3294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600543AA-47AE-46AB-81CE-FDC1A28782D3}"/>
                </a:ext>
              </a:extLst>
            </p:cNvPr>
            <p:cNvSpPr/>
            <p:nvPr/>
          </p:nvSpPr>
          <p:spPr>
            <a:xfrm>
              <a:off x="2733957" y="5582509"/>
              <a:ext cx="311931" cy="349215"/>
            </a:xfrm>
            <a:custGeom>
              <a:avLst/>
              <a:gdLst>
                <a:gd name="connsiteX0" fmla="*/ 217147 w 311931"/>
                <a:gd name="connsiteY0" fmla="*/ 3283 h 349215"/>
                <a:gd name="connsiteX1" fmla="*/ 145565 w 311931"/>
                <a:gd name="connsiteY1" fmla="*/ 30328 h 349215"/>
                <a:gd name="connsiteX2" fmla="*/ 62730 w 311931"/>
                <a:gd name="connsiteY2" fmla="*/ 71506 h 349215"/>
                <a:gd name="connsiteX3" fmla="*/ 18520 w 311931"/>
                <a:gd name="connsiteY3" fmla="*/ 102498 h 349215"/>
                <a:gd name="connsiteX4" fmla="*/ 13460 w 311931"/>
                <a:gd name="connsiteY4" fmla="*/ 105836 h 349215"/>
                <a:gd name="connsiteX5" fmla="*/ 919 w 311931"/>
                <a:gd name="connsiteY5" fmla="*/ 144614 h 349215"/>
                <a:gd name="connsiteX6" fmla="*/ 64278 w 311931"/>
                <a:gd name="connsiteY6" fmla="*/ 242041 h 349215"/>
                <a:gd name="connsiteX7" fmla="*/ 199851 w 311931"/>
                <a:gd name="connsiteY7" fmla="*/ 333579 h 349215"/>
                <a:gd name="connsiteX8" fmla="*/ 268707 w 311931"/>
                <a:gd name="connsiteY8" fmla="*/ 318400 h 349215"/>
                <a:gd name="connsiteX9" fmla="*/ 212174 w 311931"/>
                <a:gd name="connsiteY9" fmla="*/ 280362 h 349215"/>
                <a:gd name="connsiteX10" fmla="*/ 298173 w 311931"/>
                <a:gd name="connsiteY10" fmla="*/ 269762 h 349215"/>
                <a:gd name="connsiteX11" fmla="*/ 293505 w 311931"/>
                <a:gd name="connsiteY11" fmla="*/ 227298 h 349215"/>
                <a:gd name="connsiteX12" fmla="*/ 229928 w 311931"/>
                <a:gd name="connsiteY12" fmla="*/ 213666 h 349215"/>
                <a:gd name="connsiteX13" fmla="*/ 295206 w 311931"/>
                <a:gd name="connsiteY13" fmla="*/ 162957 h 349215"/>
                <a:gd name="connsiteX14" fmla="*/ 249666 w 311931"/>
                <a:gd name="connsiteY14" fmla="*/ 125705 h 349215"/>
                <a:gd name="connsiteX15" fmla="*/ 288729 w 311931"/>
                <a:gd name="connsiteY15" fmla="*/ 107253 h 349215"/>
                <a:gd name="connsiteX16" fmla="*/ 275010 w 311931"/>
                <a:gd name="connsiteY16" fmla="*/ 52138 h 349215"/>
                <a:gd name="connsiteX17" fmla="*/ 233636 w 311931"/>
                <a:gd name="connsiteY17" fmla="*/ 49456 h 349215"/>
                <a:gd name="connsiteX18" fmla="*/ 217147 w 311931"/>
                <a:gd name="connsiteY18" fmla="*/ 3283 h 349215"/>
                <a:gd name="connsiteX19" fmla="*/ 217147 w 311931"/>
                <a:gd name="connsiteY19" fmla="*/ 3283 h 34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1931" h="349215">
                  <a:moveTo>
                    <a:pt x="217147" y="3283"/>
                  </a:moveTo>
                  <a:cubicBezTo>
                    <a:pt x="192981" y="11440"/>
                    <a:pt x="169055" y="20273"/>
                    <a:pt x="145565" y="30328"/>
                  </a:cubicBezTo>
                  <a:cubicBezTo>
                    <a:pt x="117212" y="42476"/>
                    <a:pt x="89687" y="56500"/>
                    <a:pt x="62730" y="71506"/>
                  </a:cubicBezTo>
                  <a:cubicBezTo>
                    <a:pt x="46568" y="80492"/>
                    <a:pt x="30298" y="89478"/>
                    <a:pt x="18520" y="102498"/>
                  </a:cubicBezTo>
                  <a:cubicBezTo>
                    <a:pt x="16731" y="103458"/>
                    <a:pt x="15030" y="104570"/>
                    <a:pt x="13460" y="105836"/>
                  </a:cubicBezTo>
                  <a:cubicBezTo>
                    <a:pt x="766" y="116217"/>
                    <a:pt x="-1655" y="130220"/>
                    <a:pt x="919" y="144614"/>
                  </a:cubicBezTo>
                  <a:cubicBezTo>
                    <a:pt x="-3138" y="188671"/>
                    <a:pt x="28247" y="219860"/>
                    <a:pt x="64278" y="242041"/>
                  </a:cubicBezTo>
                  <a:cubicBezTo>
                    <a:pt x="102948" y="280886"/>
                    <a:pt x="150233" y="311573"/>
                    <a:pt x="199851" y="333579"/>
                  </a:cubicBezTo>
                  <a:cubicBezTo>
                    <a:pt x="215860" y="340690"/>
                    <a:pt x="318805" y="372206"/>
                    <a:pt x="268707" y="318400"/>
                  </a:cubicBezTo>
                  <a:cubicBezTo>
                    <a:pt x="252545" y="301017"/>
                    <a:pt x="232502" y="290897"/>
                    <a:pt x="212174" y="280362"/>
                  </a:cubicBezTo>
                  <a:cubicBezTo>
                    <a:pt x="240157" y="282630"/>
                    <a:pt x="268554" y="280362"/>
                    <a:pt x="298173" y="269762"/>
                  </a:cubicBezTo>
                  <a:cubicBezTo>
                    <a:pt x="320267" y="261867"/>
                    <a:pt x="313571" y="232096"/>
                    <a:pt x="293505" y="227298"/>
                  </a:cubicBezTo>
                  <a:cubicBezTo>
                    <a:pt x="272414" y="222237"/>
                    <a:pt x="251215" y="217810"/>
                    <a:pt x="229928" y="213666"/>
                  </a:cubicBezTo>
                  <a:cubicBezTo>
                    <a:pt x="263385" y="209740"/>
                    <a:pt x="299045" y="198355"/>
                    <a:pt x="295206" y="162957"/>
                  </a:cubicBezTo>
                  <a:cubicBezTo>
                    <a:pt x="292742" y="140100"/>
                    <a:pt x="273156" y="129958"/>
                    <a:pt x="249666" y="125705"/>
                  </a:cubicBezTo>
                  <a:cubicBezTo>
                    <a:pt x="262883" y="120667"/>
                    <a:pt x="275882" y="114647"/>
                    <a:pt x="288729" y="107253"/>
                  </a:cubicBezTo>
                  <a:cubicBezTo>
                    <a:pt x="312218" y="93731"/>
                    <a:pt x="299481" y="55301"/>
                    <a:pt x="275010" y="52138"/>
                  </a:cubicBezTo>
                  <a:cubicBezTo>
                    <a:pt x="260921" y="50328"/>
                    <a:pt x="247158" y="49477"/>
                    <a:pt x="233636" y="49456"/>
                  </a:cubicBezTo>
                  <a:cubicBezTo>
                    <a:pt x="253549" y="37831"/>
                    <a:pt x="266308" y="-13315"/>
                    <a:pt x="217147" y="3283"/>
                  </a:cubicBezTo>
                  <a:lnTo>
                    <a:pt x="217147" y="328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5460F2A-37DB-42F9-AB22-458EA61F2B3B}"/>
                </a:ext>
              </a:extLst>
            </p:cNvPr>
            <p:cNvSpPr/>
            <p:nvPr/>
          </p:nvSpPr>
          <p:spPr>
            <a:xfrm>
              <a:off x="2645223" y="5763006"/>
              <a:ext cx="401829" cy="488150"/>
            </a:xfrm>
            <a:custGeom>
              <a:avLst/>
              <a:gdLst>
                <a:gd name="connsiteX0" fmla="*/ 78246 w 401829"/>
                <a:gd name="connsiteY0" fmla="*/ 10791 h 488150"/>
                <a:gd name="connsiteX1" fmla="*/ 149391 w 401829"/>
                <a:gd name="connsiteY1" fmla="*/ 11991 h 488150"/>
                <a:gd name="connsiteX2" fmla="*/ 232118 w 401829"/>
                <a:gd name="connsiteY2" fmla="*/ 73344 h 488150"/>
                <a:gd name="connsiteX3" fmla="*/ 374409 w 401829"/>
                <a:gd name="connsiteY3" fmla="*/ 205471 h 488150"/>
                <a:gd name="connsiteX4" fmla="*/ 368215 w 401829"/>
                <a:gd name="connsiteY4" fmla="*/ 376944 h 488150"/>
                <a:gd name="connsiteX5" fmla="*/ 271660 w 401829"/>
                <a:gd name="connsiteY5" fmla="*/ 394283 h 488150"/>
                <a:gd name="connsiteX6" fmla="*/ 227036 w 401829"/>
                <a:gd name="connsiteY6" fmla="*/ 371862 h 488150"/>
                <a:gd name="connsiteX7" fmla="*/ 223176 w 401829"/>
                <a:gd name="connsiteY7" fmla="*/ 369768 h 488150"/>
                <a:gd name="connsiteX8" fmla="*/ 212947 w 401829"/>
                <a:gd name="connsiteY8" fmla="*/ 397620 h 488150"/>
                <a:gd name="connsiteX9" fmla="*/ 162020 w 401829"/>
                <a:gd name="connsiteY9" fmla="*/ 466323 h 488150"/>
                <a:gd name="connsiteX10" fmla="*/ 23480 w 401829"/>
                <a:gd name="connsiteY10" fmla="*/ 433171 h 488150"/>
                <a:gd name="connsiteX11" fmla="*/ 56 w 401829"/>
                <a:gd name="connsiteY11" fmla="*/ 262701 h 488150"/>
                <a:gd name="connsiteX12" fmla="*/ 21539 w 401829"/>
                <a:gd name="connsiteY12" fmla="*/ 94827 h 488150"/>
                <a:gd name="connsiteX13" fmla="*/ 66272 w 401829"/>
                <a:gd name="connsiteY13" fmla="*/ 30617 h 488150"/>
                <a:gd name="connsiteX14" fmla="*/ 78246 w 401829"/>
                <a:gd name="connsiteY14" fmla="*/ 10791 h 488150"/>
                <a:gd name="connsiteX15" fmla="*/ 78246 w 401829"/>
                <a:gd name="connsiteY15" fmla="*/ 10791 h 48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1829" h="488150">
                  <a:moveTo>
                    <a:pt x="78246" y="10791"/>
                  </a:moveTo>
                  <a:cubicBezTo>
                    <a:pt x="101016" y="-5239"/>
                    <a:pt x="126447" y="-2208"/>
                    <a:pt x="149391" y="11991"/>
                  </a:cubicBezTo>
                  <a:cubicBezTo>
                    <a:pt x="178246" y="29832"/>
                    <a:pt x="205401" y="52449"/>
                    <a:pt x="232118" y="73344"/>
                  </a:cubicBezTo>
                  <a:cubicBezTo>
                    <a:pt x="281999" y="112297"/>
                    <a:pt x="340690" y="150378"/>
                    <a:pt x="374409" y="205471"/>
                  </a:cubicBezTo>
                  <a:cubicBezTo>
                    <a:pt x="405772" y="256725"/>
                    <a:pt x="418117" y="332647"/>
                    <a:pt x="368215" y="376944"/>
                  </a:cubicBezTo>
                  <a:cubicBezTo>
                    <a:pt x="341235" y="400892"/>
                    <a:pt x="305336" y="406890"/>
                    <a:pt x="271660" y="394283"/>
                  </a:cubicBezTo>
                  <a:cubicBezTo>
                    <a:pt x="256088" y="388460"/>
                    <a:pt x="241606" y="379801"/>
                    <a:pt x="227036" y="371862"/>
                  </a:cubicBezTo>
                  <a:lnTo>
                    <a:pt x="223176" y="369768"/>
                  </a:lnTo>
                  <a:cubicBezTo>
                    <a:pt x="220319" y="379321"/>
                    <a:pt x="217309" y="388831"/>
                    <a:pt x="212947" y="397620"/>
                  </a:cubicBezTo>
                  <a:cubicBezTo>
                    <a:pt x="200450" y="422833"/>
                    <a:pt x="184070" y="448460"/>
                    <a:pt x="162020" y="466323"/>
                  </a:cubicBezTo>
                  <a:cubicBezTo>
                    <a:pt x="113841" y="505364"/>
                    <a:pt x="47973" y="490663"/>
                    <a:pt x="23480" y="433171"/>
                  </a:cubicBezTo>
                  <a:cubicBezTo>
                    <a:pt x="1495" y="381568"/>
                    <a:pt x="-402" y="317990"/>
                    <a:pt x="56" y="262701"/>
                  </a:cubicBezTo>
                  <a:cubicBezTo>
                    <a:pt x="536" y="206997"/>
                    <a:pt x="3371" y="147913"/>
                    <a:pt x="21539" y="94827"/>
                  </a:cubicBezTo>
                  <a:cubicBezTo>
                    <a:pt x="30001" y="70072"/>
                    <a:pt x="42455" y="43376"/>
                    <a:pt x="66272" y="30617"/>
                  </a:cubicBezTo>
                  <a:cubicBezTo>
                    <a:pt x="67210" y="23092"/>
                    <a:pt x="71027" y="15851"/>
                    <a:pt x="78246" y="10791"/>
                  </a:cubicBezTo>
                  <a:lnTo>
                    <a:pt x="78246" y="1079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866848C8-2BB9-44D9-8542-4BD69026347C}"/>
                </a:ext>
              </a:extLst>
            </p:cNvPr>
            <p:cNvSpPr/>
            <p:nvPr/>
          </p:nvSpPr>
          <p:spPr>
            <a:xfrm>
              <a:off x="2653147" y="5763004"/>
              <a:ext cx="281603" cy="287624"/>
            </a:xfrm>
            <a:custGeom>
              <a:avLst/>
              <a:gdLst>
                <a:gd name="connsiteX0" fmla="*/ 70322 w 281603"/>
                <a:gd name="connsiteY0" fmla="*/ 10794 h 287624"/>
                <a:gd name="connsiteX1" fmla="*/ 141468 w 281603"/>
                <a:gd name="connsiteY1" fmla="*/ 11971 h 287624"/>
                <a:gd name="connsiteX2" fmla="*/ 224194 w 281603"/>
                <a:gd name="connsiteY2" fmla="*/ 73324 h 287624"/>
                <a:gd name="connsiteX3" fmla="*/ 196255 w 281603"/>
                <a:gd name="connsiteY3" fmla="*/ 85603 h 287624"/>
                <a:gd name="connsiteX4" fmla="*/ 198196 w 281603"/>
                <a:gd name="connsiteY4" fmla="*/ 161067 h 287624"/>
                <a:gd name="connsiteX5" fmla="*/ 236888 w 281603"/>
                <a:gd name="connsiteY5" fmla="*/ 252932 h 287624"/>
                <a:gd name="connsiteX6" fmla="*/ 163147 w 281603"/>
                <a:gd name="connsiteY6" fmla="*/ 230838 h 287624"/>
                <a:gd name="connsiteX7" fmla="*/ 98828 w 281603"/>
                <a:gd name="connsiteY7" fmla="*/ 242965 h 287624"/>
                <a:gd name="connsiteX8" fmla="*/ 100464 w 281603"/>
                <a:gd name="connsiteY8" fmla="*/ 257055 h 287624"/>
                <a:gd name="connsiteX9" fmla="*/ 30911 w 281603"/>
                <a:gd name="connsiteY9" fmla="*/ 200937 h 287624"/>
                <a:gd name="connsiteX10" fmla="*/ 21816 w 281603"/>
                <a:gd name="connsiteY10" fmla="*/ 234546 h 287624"/>
                <a:gd name="connsiteX11" fmla="*/ 13615 w 281603"/>
                <a:gd name="connsiteY11" fmla="*/ 94785 h 287624"/>
                <a:gd name="connsiteX12" fmla="*/ 58348 w 281603"/>
                <a:gd name="connsiteY12" fmla="*/ 30576 h 287624"/>
                <a:gd name="connsiteX13" fmla="*/ 70322 w 281603"/>
                <a:gd name="connsiteY13" fmla="*/ 10794 h 287624"/>
                <a:gd name="connsiteX14" fmla="*/ 70322 w 281603"/>
                <a:gd name="connsiteY14" fmla="*/ 10794 h 28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03" h="287624">
                  <a:moveTo>
                    <a:pt x="70322" y="10794"/>
                  </a:moveTo>
                  <a:cubicBezTo>
                    <a:pt x="93092" y="-5237"/>
                    <a:pt x="118501" y="-2205"/>
                    <a:pt x="141468" y="11971"/>
                  </a:cubicBezTo>
                  <a:cubicBezTo>
                    <a:pt x="170323" y="29834"/>
                    <a:pt x="197477" y="52429"/>
                    <a:pt x="224194" y="73324"/>
                  </a:cubicBezTo>
                  <a:cubicBezTo>
                    <a:pt x="341774" y="174655"/>
                    <a:pt x="233202" y="118035"/>
                    <a:pt x="196255" y="85603"/>
                  </a:cubicBezTo>
                  <a:cubicBezTo>
                    <a:pt x="317456" y="189879"/>
                    <a:pt x="301796" y="274917"/>
                    <a:pt x="198196" y="161067"/>
                  </a:cubicBezTo>
                  <a:cubicBezTo>
                    <a:pt x="210694" y="186934"/>
                    <a:pt x="237695" y="225909"/>
                    <a:pt x="236888" y="252932"/>
                  </a:cubicBezTo>
                  <a:cubicBezTo>
                    <a:pt x="235885" y="287109"/>
                    <a:pt x="209843" y="303532"/>
                    <a:pt x="163147" y="230838"/>
                  </a:cubicBezTo>
                  <a:cubicBezTo>
                    <a:pt x="190148" y="295877"/>
                    <a:pt x="130432" y="308178"/>
                    <a:pt x="98828" y="242965"/>
                  </a:cubicBezTo>
                  <a:cubicBezTo>
                    <a:pt x="99374" y="247654"/>
                    <a:pt x="99810" y="252365"/>
                    <a:pt x="100464" y="257055"/>
                  </a:cubicBezTo>
                  <a:cubicBezTo>
                    <a:pt x="107356" y="307153"/>
                    <a:pt x="48097" y="300479"/>
                    <a:pt x="30911" y="200937"/>
                  </a:cubicBezTo>
                  <a:cubicBezTo>
                    <a:pt x="27836" y="212125"/>
                    <a:pt x="24826" y="223336"/>
                    <a:pt x="21816" y="234546"/>
                  </a:cubicBezTo>
                  <a:cubicBezTo>
                    <a:pt x="180" y="315092"/>
                    <a:pt x="-10158" y="164164"/>
                    <a:pt x="13615" y="94785"/>
                  </a:cubicBezTo>
                  <a:cubicBezTo>
                    <a:pt x="22078" y="70031"/>
                    <a:pt x="34509" y="43335"/>
                    <a:pt x="58348" y="30576"/>
                  </a:cubicBezTo>
                  <a:cubicBezTo>
                    <a:pt x="59286" y="23095"/>
                    <a:pt x="63103" y="15854"/>
                    <a:pt x="70322" y="10794"/>
                  </a:cubicBezTo>
                  <a:lnTo>
                    <a:pt x="70322" y="1079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19FBEF7B-57D0-43A5-90EE-67ACE9E9666D}"/>
                </a:ext>
              </a:extLst>
            </p:cNvPr>
            <p:cNvSpPr/>
            <p:nvPr/>
          </p:nvSpPr>
          <p:spPr>
            <a:xfrm>
              <a:off x="2326906" y="5197567"/>
              <a:ext cx="420474" cy="466725"/>
            </a:xfrm>
            <a:custGeom>
              <a:avLst/>
              <a:gdLst>
                <a:gd name="connsiteX0" fmla="*/ 286224 w 420474"/>
                <a:gd name="connsiteY0" fmla="*/ 466721 h 466725"/>
                <a:gd name="connsiteX1" fmla="*/ 344196 w 420474"/>
                <a:gd name="connsiteY1" fmla="*/ 425477 h 466725"/>
                <a:gd name="connsiteX2" fmla="*/ 377675 w 420474"/>
                <a:gd name="connsiteY2" fmla="*/ 328072 h 466725"/>
                <a:gd name="connsiteX3" fmla="*/ 420184 w 420474"/>
                <a:gd name="connsiteY3" fmla="*/ 138627 h 466725"/>
                <a:gd name="connsiteX4" fmla="*/ 318024 w 420474"/>
                <a:gd name="connsiteY4" fmla="*/ 764 h 466725"/>
                <a:gd name="connsiteX5" fmla="*/ 228623 w 420474"/>
                <a:gd name="connsiteY5" fmla="*/ 41135 h 466725"/>
                <a:gd name="connsiteX6" fmla="*/ 204523 w 420474"/>
                <a:gd name="connsiteY6" fmla="*/ 84865 h 466725"/>
                <a:gd name="connsiteX7" fmla="*/ 202538 w 420474"/>
                <a:gd name="connsiteY7" fmla="*/ 88769 h 466725"/>
                <a:gd name="connsiteX8" fmla="*/ 178328 w 420474"/>
                <a:gd name="connsiteY8" fmla="*/ 71604 h 466725"/>
                <a:gd name="connsiteX9" fmla="*/ 97455 w 420474"/>
                <a:gd name="connsiteY9" fmla="*/ 43796 h 466725"/>
                <a:gd name="connsiteX10" fmla="*/ 2013 w 420474"/>
                <a:gd name="connsiteY10" fmla="*/ 149532 h 466725"/>
                <a:gd name="connsiteX11" fmla="*/ 79200 w 420474"/>
                <a:gd name="connsiteY11" fmla="*/ 303317 h 466725"/>
                <a:gd name="connsiteX12" fmla="*/ 191938 w 420474"/>
                <a:gd name="connsiteY12" fmla="*/ 429556 h 466725"/>
                <a:gd name="connsiteX13" fmla="*/ 265155 w 420474"/>
                <a:gd name="connsiteY13" fmla="*/ 457168 h 466725"/>
                <a:gd name="connsiteX14" fmla="*/ 286224 w 420474"/>
                <a:gd name="connsiteY14" fmla="*/ 466721 h 466725"/>
                <a:gd name="connsiteX15" fmla="*/ 286224 w 420474"/>
                <a:gd name="connsiteY15" fmla="*/ 4667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0474" h="466725">
                  <a:moveTo>
                    <a:pt x="286224" y="466721"/>
                  </a:moveTo>
                  <a:cubicBezTo>
                    <a:pt x="314054" y="467048"/>
                    <a:pt x="333313" y="450167"/>
                    <a:pt x="344196" y="425477"/>
                  </a:cubicBezTo>
                  <a:cubicBezTo>
                    <a:pt x="357893" y="394419"/>
                    <a:pt x="367468" y="360417"/>
                    <a:pt x="377675" y="328072"/>
                  </a:cubicBezTo>
                  <a:cubicBezTo>
                    <a:pt x="396737" y="267723"/>
                    <a:pt x="423564" y="203099"/>
                    <a:pt x="420184" y="138627"/>
                  </a:cubicBezTo>
                  <a:cubicBezTo>
                    <a:pt x="417021" y="78605"/>
                    <a:pt x="384240" y="9052"/>
                    <a:pt x="318024" y="764"/>
                  </a:cubicBezTo>
                  <a:cubicBezTo>
                    <a:pt x="282233" y="-3707"/>
                    <a:pt x="249234" y="11669"/>
                    <a:pt x="228623" y="41135"/>
                  </a:cubicBezTo>
                  <a:cubicBezTo>
                    <a:pt x="219092" y="54766"/>
                    <a:pt x="212047" y="70077"/>
                    <a:pt x="204523" y="84865"/>
                  </a:cubicBezTo>
                  <a:lnTo>
                    <a:pt x="202538" y="88769"/>
                  </a:lnTo>
                  <a:cubicBezTo>
                    <a:pt x="194773" y="82509"/>
                    <a:pt x="186900" y="76380"/>
                    <a:pt x="178328" y="71604"/>
                  </a:cubicBezTo>
                  <a:cubicBezTo>
                    <a:pt x="153748" y="57885"/>
                    <a:pt x="125743" y="46042"/>
                    <a:pt x="97455" y="43796"/>
                  </a:cubicBezTo>
                  <a:cubicBezTo>
                    <a:pt x="35645" y="38888"/>
                    <a:pt x="-10331" y="88267"/>
                    <a:pt x="2013" y="149532"/>
                  </a:cubicBezTo>
                  <a:cubicBezTo>
                    <a:pt x="13093" y="204516"/>
                    <a:pt x="47510" y="258017"/>
                    <a:pt x="79200" y="303317"/>
                  </a:cubicBezTo>
                  <a:cubicBezTo>
                    <a:pt x="111131" y="348967"/>
                    <a:pt x="146921" y="396077"/>
                    <a:pt x="191938" y="429556"/>
                  </a:cubicBezTo>
                  <a:cubicBezTo>
                    <a:pt x="212920" y="445150"/>
                    <a:pt x="238285" y="460134"/>
                    <a:pt x="265155" y="457168"/>
                  </a:cubicBezTo>
                  <a:cubicBezTo>
                    <a:pt x="270172" y="462817"/>
                    <a:pt x="277435" y="466612"/>
                    <a:pt x="286224" y="466721"/>
                  </a:cubicBezTo>
                  <a:lnTo>
                    <a:pt x="286224" y="46672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92F452B-186E-4A19-8FA6-9ABF2FFF4332}"/>
                </a:ext>
              </a:extLst>
            </p:cNvPr>
            <p:cNvSpPr/>
            <p:nvPr/>
          </p:nvSpPr>
          <p:spPr>
            <a:xfrm>
              <a:off x="2422671" y="5354379"/>
              <a:ext cx="295626" cy="309913"/>
            </a:xfrm>
            <a:custGeom>
              <a:avLst/>
              <a:gdLst>
                <a:gd name="connsiteX0" fmla="*/ 190459 w 295626"/>
                <a:gd name="connsiteY0" fmla="*/ 309909 h 309913"/>
                <a:gd name="connsiteX1" fmla="*/ 248431 w 295626"/>
                <a:gd name="connsiteY1" fmla="*/ 268666 h 309913"/>
                <a:gd name="connsiteX2" fmla="*/ 281910 w 295626"/>
                <a:gd name="connsiteY2" fmla="*/ 171260 h 309913"/>
                <a:gd name="connsiteX3" fmla="*/ 251921 w 295626"/>
                <a:gd name="connsiteY3" fmla="*/ 176953 h 309913"/>
                <a:gd name="connsiteX4" fmla="*/ 210808 w 295626"/>
                <a:gd name="connsiteY4" fmla="*/ 113637 h 309913"/>
                <a:gd name="connsiteX5" fmla="*/ 190699 w 295626"/>
                <a:gd name="connsiteY5" fmla="*/ 15993 h 309913"/>
                <a:gd name="connsiteX6" fmla="*/ 142411 w 295626"/>
                <a:gd name="connsiteY6" fmla="*/ 75949 h 309913"/>
                <a:gd name="connsiteX7" fmla="*/ 82520 w 295626"/>
                <a:gd name="connsiteY7" fmla="*/ 102362 h 309913"/>
                <a:gd name="connsiteX8" fmla="*/ 75889 w 295626"/>
                <a:gd name="connsiteY8" fmla="*/ 89821 h 309913"/>
                <a:gd name="connsiteX9" fmla="*/ 50328 w 295626"/>
                <a:gd name="connsiteY9" fmla="*/ 175448 h 309913"/>
                <a:gd name="connsiteX10" fmla="*/ 23806 w 295626"/>
                <a:gd name="connsiteY10" fmla="*/ 152896 h 309913"/>
                <a:gd name="connsiteX11" fmla="*/ 96151 w 295626"/>
                <a:gd name="connsiteY11" fmla="*/ 272766 h 309913"/>
                <a:gd name="connsiteX12" fmla="*/ 169369 w 295626"/>
                <a:gd name="connsiteY12" fmla="*/ 300378 h 309913"/>
                <a:gd name="connsiteX13" fmla="*/ 190459 w 295626"/>
                <a:gd name="connsiteY13" fmla="*/ 309909 h 309913"/>
                <a:gd name="connsiteX14" fmla="*/ 190459 w 295626"/>
                <a:gd name="connsiteY14" fmla="*/ 309909 h 30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5626" h="309913">
                  <a:moveTo>
                    <a:pt x="190459" y="309909"/>
                  </a:moveTo>
                  <a:cubicBezTo>
                    <a:pt x="218289" y="310214"/>
                    <a:pt x="237548" y="293355"/>
                    <a:pt x="248431" y="268666"/>
                  </a:cubicBezTo>
                  <a:cubicBezTo>
                    <a:pt x="262128" y="237608"/>
                    <a:pt x="271703" y="203605"/>
                    <a:pt x="281910" y="171260"/>
                  </a:cubicBezTo>
                  <a:cubicBezTo>
                    <a:pt x="321496" y="21183"/>
                    <a:pt x="264026" y="129297"/>
                    <a:pt x="251921" y="176953"/>
                  </a:cubicBezTo>
                  <a:cubicBezTo>
                    <a:pt x="292815" y="22383"/>
                    <a:pt x="231768" y="-38861"/>
                    <a:pt x="210808" y="113637"/>
                  </a:cubicBezTo>
                  <a:cubicBezTo>
                    <a:pt x="206468" y="85240"/>
                    <a:pt x="206686" y="37825"/>
                    <a:pt x="190699" y="15993"/>
                  </a:cubicBezTo>
                  <a:cubicBezTo>
                    <a:pt x="170525" y="-11620"/>
                    <a:pt x="139750" y="-10420"/>
                    <a:pt x="142411" y="75949"/>
                  </a:cubicBezTo>
                  <a:cubicBezTo>
                    <a:pt x="127863" y="7050"/>
                    <a:pt x="71680" y="30715"/>
                    <a:pt x="82520" y="102362"/>
                  </a:cubicBezTo>
                  <a:cubicBezTo>
                    <a:pt x="80317" y="98174"/>
                    <a:pt x="78005" y="94052"/>
                    <a:pt x="75889" y="89821"/>
                  </a:cubicBezTo>
                  <a:cubicBezTo>
                    <a:pt x="53228" y="44608"/>
                    <a:pt x="8147" y="83648"/>
                    <a:pt x="50328" y="175448"/>
                  </a:cubicBezTo>
                  <a:cubicBezTo>
                    <a:pt x="41451" y="167967"/>
                    <a:pt x="32640" y="160421"/>
                    <a:pt x="23806" y="152896"/>
                  </a:cubicBezTo>
                  <a:cubicBezTo>
                    <a:pt x="-39618" y="98741"/>
                    <a:pt x="37285" y="229014"/>
                    <a:pt x="96151" y="272766"/>
                  </a:cubicBezTo>
                  <a:cubicBezTo>
                    <a:pt x="117133" y="288382"/>
                    <a:pt x="142498" y="303366"/>
                    <a:pt x="169369" y="300378"/>
                  </a:cubicBezTo>
                  <a:cubicBezTo>
                    <a:pt x="174429" y="306005"/>
                    <a:pt x="181648" y="309800"/>
                    <a:pt x="190459" y="309909"/>
                  </a:cubicBezTo>
                  <a:lnTo>
                    <a:pt x="190459" y="30990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ED761BEA-F110-423B-BA04-51070D50CF2C}"/>
                </a:ext>
              </a:extLst>
            </p:cNvPr>
            <p:cNvSpPr/>
            <p:nvPr/>
          </p:nvSpPr>
          <p:spPr>
            <a:xfrm>
              <a:off x="2667563" y="5220900"/>
              <a:ext cx="439150" cy="486849"/>
            </a:xfrm>
            <a:custGeom>
              <a:avLst/>
              <a:gdLst>
                <a:gd name="connsiteX0" fmla="*/ 211480 w 439150"/>
                <a:gd name="connsiteY0" fmla="*/ 6548 h 486849"/>
                <a:gd name="connsiteX1" fmla="*/ 263258 w 439150"/>
                <a:gd name="connsiteY1" fmla="*/ 124280 h 486849"/>
                <a:gd name="connsiteX2" fmla="*/ 437893 w 439150"/>
                <a:gd name="connsiteY2" fmla="*/ 202710 h 486849"/>
                <a:gd name="connsiteX3" fmla="*/ 373073 w 439150"/>
                <a:gd name="connsiteY3" fmla="*/ 346855 h 486849"/>
                <a:gd name="connsiteX4" fmla="*/ 199135 w 439150"/>
                <a:gd name="connsiteY4" fmla="*/ 451894 h 486849"/>
                <a:gd name="connsiteX5" fmla="*/ 17607 w 439150"/>
                <a:gd name="connsiteY5" fmla="*/ 459135 h 486849"/>
                <a:gd name="connsiteX6" fmla="*/ 28 w 439150"/>
                <a:gd name="connsiteY6" fmla="*/ 374358 h 486849"/>
                <a:gd name="connsiteX7" fmla="*/ 4238 w 439150"/>
                <a:gd name="connsiteY7" fmla="*/ 277302 h 486849"/>
                <a:gd name="connsiteX8" fmla="*/ 55252 w 439150"/>
                <a:gd name="connsiteY8" fmla="*/ 95250 h 486849"/>
                <a:gd name="connsiteX9" fmla="*/ 211480 w 439150"/>
                <a:gd name="connsiteY9" fmla="*/ 6548 h 486849"/>
                <a:gd name="connsiteX10" fmla="*/ 211480 w 439150"/>
                <a:gd name="connsiteY10" fmla="*/ 6548 h 48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150" h="486849">
                  <a:moveTo>
                    <a:pt x="211480" y="6548"/>
                  </a:moveTo>
                  <a:cubicBezTo>
                    <a:pt x="257979" y="25239"/>
                    <a:pt x="265351" y="75337"/>
                    <a:pt x="263258" y="124280"/>
                  </a:cubicBezTo>
                  <a:cubicBezTo>
                    <a:pt x="330368" y="100572"/>
                    <a:pt x="427468" y="129994"/>
                    <a:pt x="437893" y="202710"/>
                  </a:cubicBezTo>
                  <a:cubicBezTo>
                    <a:pt x="445963" y="258981"/>
                    <a:pt x="414120" y="311391"/>
                    <a:pt x="373073" y="346855"/>
                  </a:cubicBezTo>
                  <a:cubicBezTo>
                    <a:pt x="322865" y="390214"/>
                    <a:pt x="259070" y="424042"/>
                    <a:pt x="199135" y="451894"/>
                  </a:cubicBezTo>
                  <a:cubicBezTo>
                    <a:pt x="150040" y="474707"/>
                    <a:pt x="59134" y="513726"/>
                    <a:pt x="17607" y="459135"/>
                  </a:cubicBezTo>
                  <a:cubicBezTo>
                    <a:pt x="-997" y="434685"/>
                    <a:pt x="246" y="403627"/>
                    <a:pt x="28" y="374358"/>
                  </a:cubicBezTo>
                  <a:cubicBezTo>
                    <a:pt x="-212" y="342013"/>
                    <a:pt x="1075" y="309515"/>
                    <a:pt x="4238" y="277302"/>
                  </a:cubicBezTo>
                  <a:cubicBezTo>
                    <a:pt x="10366" y="215033"/>
                    <a:pt x="25917" y="150889"/>
                    <a:pt x="55252" y="95250"/>
                  </a:cubicBezTo>
                  <a:cubicBezTo>
                    <a:pt x="83671" y="41357"/>
                    <a:pt x="144282" y="-20454"/>
                    <a:pt x="211480" y="6548"/>
                  </a:cubicBezTo>
                  <a:lnTo>
                    <a:pt x="211480" y="654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63FF44A-BF02-463B-A4F4-201A1125DFAC}"/>
                </a:ext>
              </a:extLst>
            </p:cNvPr>
            <p:cNvSpPr/>
            <p:nvPr/>
          </p:nvSpPr>
          <p:spPr>
            <a:xfrm>
              <a:off x="2667541" y="5377676"/>
              <a:ext cx="325950" cy="330054"/>
            </a:xfrm>
            <a:custGeom>
              <a:avLst/>
              <a:gdLst>
                <a:gd name="connsiteX0" fmla="*/ 301818 w 325950"/>
                <a:gd name="connsiteY0" fmla="*/ 241267 h 330054"/>
                <a:gd name="connsiteX1" fmla="*/ 199157 w 325950"/>
                <a:gd name="connsiteY1" fmla="*/ 295095 h 330054"/>
                <a:gd name="connsiteX2" fmla="*/ 77891 w 325950"/>
                <a:gd name="connsiteY2" fmla="*/ 330036 h 330054"/>
                <a:gd name="connsiteX3" fmla="*/ 22820 w 325950"/>
                <a:gd name="connsiteY3" fmla="*/ 302620 h 330054"/>
                <a:gd name="connsiteX4" fmla="*/ 13507 w 325950"/>
                <a:gd name="connsiteY4" fmla="*/ 296317 h 330054"/>
                <a:gd name="connsiteX5" fmla="*/ 28 w 325950"/>
                <a:gd name="connsiteY5" fmla="*/ 217560 h 330054"/>
                <a:gd name="connsiteX6" fmla="*/ 4238 w 325950"/>
                <a:gd name="connsiteY6" fmla="*/ 120503 h 330054"/>
                <a:gd name="connsiteX7" fmla="*/ 12678 w 325950"/>
                <a:gd name="connsiteY7" fmla="*/ 62902 h 330054"/>
                <a:gd name="connsiteX8" fmla="*/ 49123 w 325950"/>
                <a:gd name="connsiteY8" fmla="*/ 72695 h 330054"/>
                <a:gd name="connsiteX9" fmla="*/ 93551 w 325950"/>
                <a:gd name="connsiteY9" fmla="*/ 9772 h 330054"/>
                <a:gd name="connsiteX10" fmla="*/ 142472 w 325950"/>
                <a:gd name="connsiteY10" fmla="*/ 43425 h 330054"/>
                <a:gd name="connsiteX11" fmla="*/ 138306 w 325950"/>
                <a:gd name="connsiteY11" fmla="*/ 50863 h 330054"/>
                <a:gd name="connsiteX12" fmla="*/ 169298 w 325950"/>
                <a:gd name="connsiteY12" fmla="*/ 12542 h 330054"/>
                <a:gd name="connsiteX13" fmla="*/ 216583 w 325950"/>
                <a:gd name="connsiteY13" fmla="*/ 45083 h 330054"/>
                <a:gd name="connsiteX14" fmla="*/ 167815 w 325950"/>
                <a:gd name="connsiteY14" fmla="*/ 137974 h 330054"/>
                <a:gd name="connsiteX15" fmla="*/ 218176 w 325950"/>
                <a:gd name="connsiteY15" fmla="*/ 68595 h 330054"/>
                <a:gd name="connsiteX16" fmla="*/ 283759 w 325950"/>
                <a:gd name="connsiteY16" fmla="*/ 82575 h 330054"/>
                <a:gd name="connsiteX17" fmla="*/ 232810 w 325950"/>
                <a:gd name="connsiteY17" fmla="*/ 184604 h 330054"/>
                <a:gd name="connsiteX18" fmla="*/ 206769 w 325950"/>
                <a:gd name="connsiteY18" fmla="*/ 203579 h 330054"/>
                <a:gd name="connsiteX19" fmla="*/ 223235 w 325950"/>
                <a:gd name="connsiteY19" fmla="*/ 200635 h 330054"/>
                <a:gd name="connsiteX20" fmla="*/ 263628 w 325950"/>
                <a:gd name="connsiteY20" fmla="*/ 171736 h 330054"/>
                <a:gd name="connsiteX21" fmla="*/ 325330 w 325950"/>
                <a:gd name="connsiteY21" fmla="*/ 203274 h 330054"/>
                <a:gd name="connsiteX22" fmla="*/ 301818 w 325950"/>
                <a:gd name="connsiteY22" fmla="*/ 241267 h 330054"/>
                <a:gd name="connsiteX23" fmla="*/ 301818 w 325950"/>
                <a:gd name="connsiteY23" fmla="*/ 241267 h 33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5950" h="330054">
                  <a:moveTo>
                    <a:pt x="301818" y="241267"/>
                  </a:moveTo>
                  <a:cubicBezTo>
                    <a:pt x="271655" y="259784"/>
                    <a:pt x="233203" y="279239"/>
                    <a:pt x="199157" y="295095"/>
                  </a:cubicBezTo>
                  <a:cubicBezTo>
                    <a:pt x="167859" y="309643"/>
                    <a:pt x="119549" y="330777"/>
                    <a:pt x="77891" y="330036"/>
                  </a:cubicBezTo>
                  <a:cubicBezTo>
                    <a:pt x="58654" y="321312"/>
                    <a:pt x="39985" y="310537"/>
                    <a:pt x="22820" y="302620"/>
                  </a:cubicBezTo>
                  <a:cubicBezTo>
                    <a:pt x="19156" y="300941"/>
                    <a:pt x="16081" y="298781"/>
                    <a:pt x="13507" y="296317"/>
                  </a:cubicBezTo>
                  <a:cubicBezTo>
                    <a:pt x="-801" y="272893"/>
                    <a:pt x="224" y="244474"/>
                    <a:pt x="28" y="217560"/>
                  </a:cubicBezTo>
                  <a:cubicBezTo>
                    <a:pt x="-212" y="185215"/>
                    <a:pt x="1075" y="152696"/>
                    <a:pt x="4238" y="120503"/>
                  </a:cubicBezTo>
                  <a:cubicBezTo>
                    <a:pt x="6113" y="101376"/>
                    <a:pt x="8883" y="82074"/>
                    <a:pt x="12678" y="62902"/>
                  </a:cubicBezTo>
                  <a:cubicBezTo>
                    <a:pt x="21686" y="17253"/>
                    <a:pt x="49865" y="56315"/>
                    <a:pt x="49123" y="72695"/>
                  </a:cubicBezTo>
                  <a:cubicBezTo>
                    <a:pt x="61642" y="50252"/>
                    <a:pt x="76692" y="29271"/>
                    <a:pt x="93551" y="9772"/>
                  </a:cubicBezTo>
                  <a:cubicBezTo>
                    <a:pt x="115601" y="-15724"/>
                    <a:pt x="158982" y="13349"/>
                    <a:pt x="142472" y="43425"/>
                  </a:cubicBezTo>
                  <a:cubicBezTo>
                    <a:pt x="141141" y="45847"/>
                    <a:pt x="139724" y="48333"/>
                    <a:pt x="138306" y="50863"/>
                  </a:cubicBezTo>
                  <a:cubicBezTo>
                    <a:pt x="148382" y="37951"/>
                    <a:pt x="158677" y="25148"/>
                    <a:pt x="169298" y="12542"/>
                  </a:cubicBezTo>
                  <a:cubicBezTo>
                    <a:pt x="190367" y="-12540"/>
                    <a:pt x="232265" y="16119"/>
                    <a:pt x="216583" y="45083"/>
                  </a:cubicBezTo>
                  <a:cubicBezTo>
                    <a:pt x="199920" y="75814"/>
                    <a:pt x="183824" y="106894"/>
                    <a:pt x="167815" y="137974"/>
                  </a:cubicBezTo>
                  <a:cubicBezTo>
                    <a:pt x="188622" y="117188"/>
                    <a:pt x="206594" y="94484"/>
                    <a:pt x="218176" y="68595"/>
                  </a:cubicBezTo>
                  <a:cubicBezTo>
                    <a:pt x="232898" y="35661"/>
                    <a:pt x="280749" y="50078"/>
                    <a:pt x="283759" y="82575"/>
                  </a:cubicBezTo>
                  <a:cubicBezTo>
                    <a:pt x="287794" y="126218"/>
                    <a:pt x="266922" y="159086"/>
                    <a:pt x="232810" y="184604"/>
                  </a:cubicBezTo>
                  <a:cubicBezTo>
                    <a:pt x="224261" y="190995"/>
                    <a:pt x="215558" y="197341"/>
                    <a:pt x="206769" y="203579"/>
                  </a:cubicBezTo>
                  <a:cubicBezTo>
                    <a:pt x="212287" y="202685"/>
                    <a:pt x="217892" y="201703"/>
                    <a:pt x="223235" y="200635"/>
                  </a:cubicBezTo>
                  <a:cubicBezTo>
                    <a:pt x="237652" y="192979"/>
                    <a:pt x="251262" y="183557"/>
                    <a:pt x="263628" y="171736"/>
                  </a:cubicBezTo>
                  <a:cubicBezTo>
                    <a:pt x="289299" y="147134"/>
                    <a:pt x="331568" y="166741"/>
                    <a:pt x="325330" y="203274"/>
                  </a:cubicBezTo>
                  <a:cubicBezTo>
                    <a:pt x="322473" y="220220"/>
                    <a:pt x="316344" y="232347"/>
                    <a:pt x="301818" y="241267"/>
                  </a:cubicBezTo>
                  <a:lnTo>
                    <a:pt x="301818" y="24126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32E6AFAE-9936-4696-9D51-69FF0E9FD2DC}"/>
                </a:ext>
              </a:extLst>
            </p:cNvPr>
            <p:cNvSpPr/>
            <p:nvPr/>
          </p:nvSpPr>
          <p:spPr>
            <a:xfrm>
              <a:off x="2827203" y="5784989"/>
              <a:ext cx="30364" cy="30288"/>
            </a:xfrm>
            <a:custGeom>
              <a:avLst/>
              <a:gdLst>
                <a:gd name="connsiteX0" fmla="*/ 25122 w 30364"/>
                <a:gd name="connsiteY0" fmla="*/ 3618 h 30288"/>
                <a:gd name="connsiteX1" fmla="*/ 26714 w 30364"/>
                <a:gd name="connsiteY1" fmla="*/ 25101 h 30288"/>
                <a:gd name="connsiteX2" fmla="*/ 5231 w 30364"/>
                <a:gd name="connsiteY2" fmla="*/ 26671 h 30288"/>
                <a:gd name="connsiteX3" fmla="*/ 3661 w 30364"/>
                <a:gd name="connsiteY3" fmla="*/ 5188 h 30288"/>
                <a:gd name="connsiteX4" fmla="*/ 25122 w 30364"/>
                <a:gd name="connsiteY4" fmla="*/ 3618 h 30288"/>
                <a:gd name="connsiteX5" fmla="*/ 25122 w 30364"/>
                <a:gd name="connsiteY5" fmla="*/ 3618 h 3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64" h="30288">
                  <a:moveTo>
                    <a:pt x="25122" y="3618"/>
                  </a:moveTo>
                  <a:cubicBezTo>
                    <a:pt x="31164" y="8830"/>
                    <a:pt x="32363" y="19103"/>
                    <a:pt x="26714" y="25101"/>
                  </a:cubicBezTo>
                  <a:cubicBezTo>
                    <a:pt x="21044" y="31099"/>
                    <a:pt x="11709" y="32255"/>
                    <a:pt x="5231" y="26671"/>
                  </a:cubicBezTo>
                  <a:cubicBezTo>
                    <a:pt x="-788" y="21458"/>
                    <a:pt x="-2010" y="11186"/>
                    <a:pt x="3661" y="5188"/>
                  </a:cubicBezTo>
                  <a:cubicBezTo>
                    <a:pt x="9310" y="-810"/>
                    <a:pt x="18644" y="-1966"/>
                    <a:pt x="25122" y="3618"/>
                  </a:cubicBezTo>
                  <a:lnTo>
                    <a:pt x="25122" y="36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772BB18E-CA53-4CDF-B434-A041A95FF9D3}"/>
                </a:ext>
              </a:extLst>
            </p:cNvPr>
            <p:cNvSpPr/>
            <p:nvPr/>
          </p:nvSpPr>
          <p:spPr>
            <a:xfrm>
              <a:off x="2855546" y="5732749"/>
              <a:ext cx="20571" cy="20713"/>
            </a:xfrm>
            <a:custGeom>
              <a:avLst/>
              <a:gdLst>
                <a:gd name="connsiteX0" fmla="*/ 17019 w 20571"/>
                <a:gd name="connsiteY0" fmla="*/ 2553 h 20713"/>
                <a:gd name="connsiteX1" fmla="*/ 3541 w 20571"/>
                <a:gd name="connsiteY1" fmla="*/ 18169 h 20713"/>
                <a:gd name="connsiteX2" fmla="*/ 17019 w 20571"/>
                <a:gd name="connsiteY2" fmla="*/ 2553 h 20713"/>
                <a:gd name="connsiteX3" fmla="*/ 17019 w 20571"/>
                <a:gd name="connsiteY3" fmla="*/ 2553 h 2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1" h="20713">
                  <a:moveTo>
                    <a:pt x="17019" y="2553"/>
                  </a:moveTo>
                  <a:cubicBezTo>
                    <a:pt x="27074" y="11234"/>
                    <a:pt x="13617" y="26850"/>
                    <a:pt x="3541" y="18169"/>
                  </a:cubicBezTo>
                  <a:cubicBezTo>
                    <a:pt x="-6492" y="9489"/>
                    <a:pt x="6965" y="-6149"/>
                    <a:pt x="17019" y="2553"/>
                  </a:cubicBezTo>
                  <a:lnTo>
                    <a:pt x="17019" y="25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CD5D5195-A3FF-422D-BA83-8753CD51F78C}"/>
                </a:ext>
              </a:extLst>
            </p:cNvPr>
            <p:cNvSpPr/>
            <p:nvPr/>
          </p:nvSpPr>
          <p:spPr>
            <a:xfrm>
              <a:off x="2844357" y="5697592"/>
              <a:ext cx="17244" cy="17350"/>
            </a:xfrm>
            <a:custGeom>
              <a:avLst/>
              <a:gdLst>
                <a:gd name="connsiteX0" fmla="*/ 14271 w 17244"/>
                <a:gd name="connsiteY0" fmla="*/ 2137 h 17350"/>
                <a:gd name="connsiteX1" fmla="*/ 2973 w 17244"/>
                <a:gd name="connsiteY1" fmla="*/ 15224 h 17350"/>
                <a:gd name="connsiteX2" fmla="*/ 14271 w 17244"/>
                <a:gd name="connsiteY2" fmla="*/ 2137 h 17350"/>
                <a:gd name="connsiteX3" fmla="*/ 14271 w 17244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50">
                  <a:moveTo>
                    <a:pt x="14271" y="2137"/>
                  </a:moveTo>
                  <a:cubicBezTo>
                    <a:pt x="22690" y="9400"/>
                    <a:pt x="11414" y="22486"/>
                    <a:pt x="2973" y="15224"/>
                  </a:cubicBezTo>
                  <a:cubicBezTo>
                    <a:pt x="-5445" y="7939"/>
                    <a:pt x="5830" y="-5147"/>
                    <a:pt x="14271" y="2137"/>
                  </a:cubicBezTo>
                  <a:lnTo>
                    <a:pt x="14271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92944ED2-07BA-4701-A021-B587264AA469}"/>
                </a:ext>
              </a:extLst>
            </p:cNvPr>
            <p:cNvSpPr/>
            <p:nvPr/>
          </p:nvSpPr>
          <p:spPr>
            <a:xfrm>
              <a:off x="2805415" y="5753311"/>
              <a:ext cx="16652" cy="16752"/>
            </a:xfrm>
            <a:custGeom>
              <a:avLst/>
              <a:gdLst>
                <a:gd name="connsiteX0" fmla="*/ 13780 w 16652"/>
                <a:gd name="connsiteY0" fmla="*/ 2057 h 16752"/>
                <a:gd name="connsiteX1" fmla="*/ 2875 w 16652"/>
                <a:gd name="connsiteY1" fmla="*/ 14685 h 16752"/>
                <a:gd name="connsiteX2" fmla="*/ 13780 w 16652"/>
                <a:gd name="connsiteY2" fmla="*/ 2057 h 16752"/>
                <a:gd name="connsiteX3" fmla="*/ 13780 w 16652"/>
                <a:gd name="connsiteY3" fmla="*/ 2057 h 1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52" h="16752">
                  <a:moveTo>
                    <a:pt x="13780" y="2057"/>
                  </a:moveTo>
                  <a:cubicBezTo>
                    <a:pt x="21916" y="9080"/>
                    <a:pt x="11010" y="21730"/>
                    <a:pt x="2875" y="14685"/>
                  </a:cubicBezTo>
                  <a:cubicBezTo>
                    <a:pt x="-5260" y="7684"/>
                    <a:pt x="5623" y="-4966"/>
                    <a:pt x="13780" y="2057"/>
                  </a:cubicBezTo>
                  <a:lnTo>
                    <a:pt x="13780" y="20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F1273BC9-DD0D-49F8-84D3-7501A99B70BC}"/>
                </a:ext>
              </a:extLst>
            </p:cNvPr>
            <p:cNvSpPr/>
            <p:nvPr/>
          </p:nvSpPr>
          <p:spPr>
            <a:xfrm>
              <a:off x="2772436" y="5839374"/>
              <a:ext cx="23899" cy="24057"/>
            </a:xfrm>
            <a:custGeom>
              <a:avLst/>
              <a:gdLst>
                <a:gd name="connsiteX0" fmla="*/ 19780 w 23899"/>
                <a:gd name="connsiteY0" fmla="*/ 2952 h 24057"/>
                <a:gd name="connsiteX1" fmla="*/ 4120 w 23899"/>
                <a:gd name="connsiteY1" fmla="*/ 21098 h 24057"/>
                <a:gd name="connsiteX2" fmla="*/ 19780 w 23899"/>
                <a:gd name="connsiteY2" fmla="*/ 2952 h 24057"/>
                <a:gd name="connsiteX3" fmla="*/ 19780 w 23899"/>
                <a:gd name="connsiteY3" fmla="*/ 2952 h 2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99" h="24057">
                  <a:moveTo>
                    <a:pt x="19780" y="2952"/>
                  </a:moveTo>
                  <a:cubicBezTo>
                    <a:pt x="31448" y="13028"/>
                    <a:pt x="15810" y="31196"/>
                    <a:pt x="4120" y="21098"/>
                  </a:cubicBezTo>
                  <a:cubicBezTo>
                    <a:pt x="-7549" y="11021"/>
                    <a:pt x="8089" y="-7125"/>
                    <a:pt x="19780" y="2952"/>
                  </a:cubicBezTo>
                  <a:lnTo>
                    <a:pt x="19780" y="29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290B67AD-8FAD-44C7-8DB5-16471B1B8E84}"/>
                </a:ext>
              </a:extLst>
            </p:cNvPr>
            <p:cNvSpPr/>
            <p:nvPr/>
          </p:nvSpPr>
          <p:spPr>
            <a:xfrm>
              <a:off x="2768331" y="5810761"/>
              <a:ext cx="14287" cy="14383"/>
            </a:xfrm>
            <a:custGeom>
              <a:avLst/>
              <a:gdLst>
                <a:gd name="connsiteX0" fmla="*/ 11824 w 14287"/>
                <a:gd name="connsiteY0" fmla="*/ 1772 h 14383"/>
                <a:gd name="connsiteX1" fmla="*/ 2467 w 14287"/>
                <a:gd name="connsiteY1" fmla="*/ 12612 h 14383"/>
                <a:gd name="connsiteX2" fmla="*/ 11824 w 14287"/>
                <a:gd name="connsiteY2" fmla="*/ 1772 h 14383"/>
                <a:gd name="connsiteX3" fmla="*/ 11824 w 14287"/>
                <a:gd name="connsiteY3" fmla="*/ 1772 h 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14383">
                  <a:moveTo>
                    <a:pt x="11824" y="1772"/>
                  </a:moveTo>
                  <a:cubicBezTo>
                    <a:pt x="18803" y="7792"/>
                    <a:pt x="9446" y="18653"/>
                    <a:pt x="2467" y="12612"/>
                  </a:cubicBezTo>
                  <a:cubicBezTo>
                    <a:pt x="-4512" y="6592"/>
                    <a:pt x="4822" y="-4270"/>
                    <a:pt x="11824" y="1772"/>
                  </a:cubicBezTo>
                  <a:lnTo>
                    <a:pt x="11824" y="17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8835684-E601-47EE-A9A3-DCFEAED183B9}"/>
                </a:ext>
              </a:extLst>
            </p:cNvPr>
            <p:cNvSpPr/>
            <p:nvPr/>
          </p:nvSpPr>
          <p:spPr>
            <a:xfrm>
              <a:off x="2741213" y="5895078"/>
              <a:ext cx="22002" cy="21950"/>
            </a:xfrm>
            <a:custGeom>
              <a:avLst/>
              <a:gdLst>
                <a:gd name="connsiteX0" fmla="*/ 4633 w 22002"/>
                <a:gd name="connsiteY0" fmla="*/ 1621 h 21950"/>
                <a:gd name="connsiteX1" fmla="*/ 21187 w 22002"/>
                <a:gd name="connsiteY1" fmla="*/ 7205 h 21950"/>
                <a:gd name="connsiteX2" fmla="*/ 21384 w 22002"/>
                <a:gd name="connsiteY2" fmla="*/ 7728 h 21950"/>
                <a:gd name="connsiteX3" fmla="*/ 9301 w 22002"/>
                <a:gd name="connsiteY3" fmla="*/ 21730 h 21950"/>
                <a:gd name="connsiteX4" fmla="*/ 8756 w 22002"/>
                <a:gd name="connsiteY4" fmla="*/ 21599 h 21950"/>
                <a:gd name="connsiteX5" fmla="*/ 795 w 22002"/>
                <a:gd name="connsiteY5" fmla="*/ 6049 h 21950"/>
                <a:gd name="connsiteX6" fmla="*/ 4633 w 22002"/>
                <a:gd name="connsiteY6" fmla="*/ 1621 h 21950"/>
                <a:gd name="connsiteX7" fmla="*/ 4633 w 22002"/>
                <a:gd name="connsiteY7" fmla="*/ 1621 h 2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02" h="21950">
                  <a:moveTo>
                    <a:pt x="4633" y="1621"/>
                  </a:moveTo>
                  <a:cubicBezTo>
                    <a:pt x="11002" y="-1651"/>
                    <a:pt x="18461" y="-58"/>
                    <a:pt x="21187" y="7205"/>
                  </a:cubicBezTo>
                  <a:cubicBezTo>
                    <a:pt x="21253" y="7379"/>
                    <a:pt x="21318" y="7553"/>
                    <a:pt x="21384" y="7728"/>
                  </a:cubicBezTo>
                  <a:cubicBezTo>
                    <a:pt x="24175" y="15165"/>
                    <a:pt x="17065" y="23410"/>
                    <a:pt x="9301" y="21730"/>
                  </a:cubicBezTo>
                  <a:cubicBezTo>
                    <a:pt x="9126" y="21687"/>
                    <a:pt x="8930" y="21643"/>
                    <a:pt x="8756" y="21599"/>
                  </a:cubicBezTo>
                  <a:cubicBezTo>
                    <a:pt x="1166" y="19964"/>
                    <a:pt x="-1495" y="12832"/>
                    <a:pt x="795" y="6049"/>
                  </a:cubicBezTo>
                  <a:cubicBezTo>
                    <a:pt x="1318" y="4543"/>
                    <a:pt x="3216" y="2362"/>
                    <a:pt x="4633" y="1621"/>
                  </a:cubicBezTo>
                  <a:lnTo>
                    <a:pt x="4633" y="16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CE012909-387E-4D37-99AC-5E7FFAEB17ED}"/>
                </a:ext>
              </a:extLst>
            </p:cNvPr>
            <p:cNvSpPr/>
            <p:nvPr/>
          </p:nvSpPr>
          <p:spPr>
            <a:xfrm>
              <a:off x="2735366" y="5822705"/>
              <a:ext cx="25663" cy="25830"/>
            </a:xfrm>
            <a:custGeom>
              <a:avLst/>
              <a:gdLst>
                <a:gd name="connsiteX0" fmla="*/ 21234 w 25663"/>
                <a:gd name="connsiteY0" fmla="*/ 3176 h 25830"/>
                <a:gd name="connsiteX1" fmla="*/ 4418 w 25663"/>
                <a:gd name="connsiteY1" fmla="*/ 22652 h 25830"/>
                <a:gd name="connsiteX2" fmla="*/ 21234 w 25663"/>
                <a:gd name="connsiteY2" fmla="*/ 3176 h 25830"/>
                <a:gd name="connsiteX3" fmla="*/ 21234 w 25663"/>
                <a:gd name="connsiteY3" fmla="*/ 3176 h 2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63" h="25830">
                  <a:moveTo>
                    <a:pt x="21234" y="3176"/>
                  </a:moveTo>
                  <a:cubicBezTo>
                    <a:pt x="33775" y="13993"/>
                    <a:pt x="16980" y="33492"/>
                    <a:pt x="4418" y="22652"/>
                  </a:cubicBezTo>
                  <a:cubicBezTo>
                    <a:pt x="-8101" y="11856"/>
                    <a:pt x="8693" y="-7664"/>
                    <a:pt x="21234" y="3176"/>
                  </a:cubicBezTo>
                  <a:lnTo>
                    <a:pt x="21234" y="31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FB98E461-C712-44FA-9975-8FC660AFC33E}"/>
                </a:ext>
              </a:extLst>
            </p:cNvPr>
            <p:cNvSpPr/>
            <p:nvPr/>
          </p:nvSpPr>
          <p:spPr>
            <a:xfrm>
              <a:off x="2732007" y="5861347"/>
              <a:ext cx="21155" cy="21289"/>
            </a:xfrm>
            <a:custGeom>
              <a:avLst/>
              <a:gdLst>
                <a:gd name="connsiteX0" fmla="*/ 17504 w 21155"/>
                <a:gd name="connsiteY0" fmla="*/ 2614 h 21289"/>
                <a:gd name="connsiteX1" fmla="*/ 3654 w 21155"/>
                <a:gd name="connsiteY1" fmla="*/ 18667 h 21289"/>
                <a:gd name="connsiteX2" fmla="*/ 17504 w 21155"/>
                <a:gd name="connsiteY2" fmla="*/ 2614 h 21289"/>
                <a:gd name="connsiteX3" fmla="*/ 17504 w 21155"/>
                <a:gd name="connsiteY3" fmla="*/ 2614 h 2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55" h="21289">
                  <a:moveTo>
                    <a:pt x="17504" y="2614"/>
                  </a:moveTo>
                  <a:cubicBezTo>
                    <a:pt x="27842" y="11535"/>
                    <a:pt x="13992" y="27609"/>
                    <a:pt x="3654" y="18667"/>
                  </a:cubicBezTo>
                  <a:cubicBezTo>
                    <a:pt x="-6684" y="9746"/>
                    <a:pt x="7144" y="-6306"/>
                    <a:pt x="17504" y="2614"/>
                  </a:cubicBezTo>
                  <a:lnTo>
                    <a:pt x="17504" y="26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788B1B1-0BB0-4E39-A2DC-55186A3B8C06}"/>
                </a:ext>
              </a:extLst>
            </p:cNvPr>
            <p:cNvSpPr/>
            <p:nvPr/>
          </p:nvSpPr>
          <p:spPr>
            <a:xfrm>
              <a:off x="2693388" y="5839722"/>
              <a:ext cx="25463" cy="25644"/>
            </a:xfrm>
            <a:custGeom>
              <a:avLst/>
              <a:gdLst>
                <a:gd name="connsiteX0" fmla="*/ 21074 w 25463"/>
                <a:gd name="connsiteY0" fmla="*/ 3149 h 25644"/>
                <a:gd name="connsiteX1" fmla="*/ 4389 w 25463"/>
                <a:gd name="connsiteY1" fmla="*/ 22495 h 25644"/>
                <a:gd name="connsiteX2" fmla="*/ 21074 w 25463"/>
                <a:gd name="connsiteY2" fmla="*/ 3149 h 25644"/>
                <a:gd name="connsiteX3" fmla="*/ 21074 w 25463"/>
                <a:gd name="connsiteY3" fmla="*/ 3149 h 2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3" h="25644">
                  <a:moveTo>
                    <a:pt x="21074" y="3149"/>
                  </a:moveTo>
                  <a:cubicBezTo>
                    <a:pt x="33506" y="13880"/>
                    <a:pt x="16843" y="33248"/>
                    <a:pt x="4389" y="22495"/>
                  </a:cubicBezTo>
                  <a:cubicBezTo>
                    <a:pt x="-8043" y="11764"/>
                    <a:pt x="8620" y="-7603"/>
                    <a:pt x="21074" y="3149"/>
                  </a:cubicBezTo>
                  <a:lnTo>
                    <a:pt x="21074" y="31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4C14676E-289A-437E-99A3-1AE1F07BA7B9}"/>
                </a:ext>
              </a:extLst>
            </p:cNvPr>
            <p:cNvSpPr/>
            <p:nvPr/>
          </p:nvSpPr>
          <p:spPr>
            <a:xfrm>
              <a:off x="2691998" y="5885308"/>
              <a:ext cx="19791" cy="19911"/>
            </a:xfrm>
            <a:custGeom>
              <a:avLst/>
              <a:gdLst>
                <a:gd name="connsiteX0" fmla="*/ 16378 w 19791"/>
                <a:gd name="connsiteY0" fmla="*/ 2449 h 19911"/>
                <a:gd name="connsiteX1" fmla="*/ 3423 w 19791"/>
                <a:gd name="connsiteY1" fmla="*/ 17454 h 19911"/>
                <a:gd name="connsiteX2" fmla="*/ 16378 w 19791"/>
                <a:gd name="connsiteY2" fmla="*/ 2449 h 19911"/>
                <a:gd name="connsiteX3" fmla="*/ 16378 w 19791"/>
                <a:gd name="connsiteY3" fmla="*/ 2449 h 1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91" h="19911">
                  <a:moveTo>
                    <a:pt x="16378" y="2449"/>
                  </a:moveTo>
                  <a:cubicBezTo>
                    <a:pt x="26040" y="10780"/>
                    <a:pt x="13107" y="25829"/>
                    <a:pt x="3423" y="17454"/>
                  </a:cubicBezTo>
                  <a:cubicBezTo>
                    <a:pt x="-6261" y="9123"/>
                    <a:pt x="6694" y="-5905"/>
                    <a:pt x="16378" y="2449"/>
                  </a:cubicBezTo>
                  <a:lnTo>
                    <a:pt x="16378" y="2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3CD4667F-FC8A-484E-BAE3-1EE6FBFE387A}"/>
                </a:ext>
              </a:extLst>
            </p:cNvPr>
            <p:cNvSpPr/>
            <p:nvPr/>
          </p:nvSpPr>
          <p:spPr>
            <a:xfrm>
              <a:off x="2663983" y="5863030"/>
              <a:ext cx="17044" cy="17151"/>
            </a:xfrm>
            <a:custGeom>
              <a:avLst/>
              <a:gdLst>
                <a:gd name="connsiteX0" fmla="*/ 14099 w 17044"/>
                <a:gd name="connsiteY0" fmla="*/ 2109 h 17151"/>
                <a:gd name="connsiteX1" fmla="*/ 2933 w 17044"/>
                <a:gd name="connsiteY1" fmla="*/ 15043 h 17151"/>
                <a:gd name="connsiteX2" fmla="*/ 14099 w 17044"/>
                <a:gd name="connsiteY2" fmla="*/ 2109 h 17151"/>
                <a:gd name="connsiteX3" fmla="*/ 14099 w 17044"/>
                <a:gd name="connsiteY3" fmla="*/ 2109 h 1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44" h="17151">
                  <a:moveTo>
                    <a:pt x="14099" y="2109"/>
                  </a:moveTo>
                  <a:cubicBezTo>
                    <a:pt x="22431" y="9285"/>
                    <a:pt x="11286" y="22240"/>
                    <a:pt x="2933" y="15043"/>
                  </a:cubicBezTo>
                  <a:cubicBezTo>
                    <a:pt x="-5377" y="7867"/>
                    <a:pt x="5768" y="-5088"/>
                    <a:pt x="14099" y="2109"/>
                  </a:cubicBezTo>
                  <a:lnTo>
                    <a:pt x="14099" y="21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7B86F383-DA0F-4AC2-BF37-E58B61FCCD63}"/>
                </a:ext>
              </a:extLst>
            </p:cNvPr>
            <p:cNvSpPr/>
            <p:nvPr/>
          </p:nvSpPr>
          <p:spPr>
            <a:xfrm>
              <a:off x="2654256" y="5897684"/>
              <a:ext cx="15668" cy="15761"/>
            </a:xfrm>
            <a:custGeom>
              <a:avLst/>
              <a:gdLst>
                <a:gd name="connsiteX0" fmla="*/ 12965 w 15668"/>
                <a:gd name="connsiteY0" fmla="*/ 1937 h 15761"/>
                <a:gd name="connsiteX1" fmla="*/ 2692 w 15668"/>
                <a:gd name="connsiteY1" fmla="*/ 13824 h 15761"/>
                <a:gd name="connsiteX2" fmla="*/ 12965 w 15668"/>
                <a:gd name="connsiteY2" fmla="*/ 1937 h 15761"/>
                <a:gd name="connsiteX3" fmla="*/ 12965 w 15668"/>
                <a:gd name="connsiteY3" fmla="*/ 1937 h 1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68" h="15761">
                  <a:moveTo>
                    <a:pt x="12965" y="1937"/>
                  </a:moveTo>
                  <a:cubicBezTo>
                    <a:pt x="20620" y="8546"/>
                    <a:pt x="10369" y="20433"/>
                    <a:pt x="2692" y="13824"/>
                  </a:cubicBezTo>
                  <a:cubicBezTo>
                    <a:pt x="-4942" y="7215"/>
                    <a:pt x="5309" y="-4671"/>
                    <a:pt x="12965" y="1937"/>
                  </a:cubicBezTo>
                  <a:lnTo>
                    <a:pt x="12965" y="19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ACEDCF81-045D-49E7-8A9E-9168A91C2E63}"/>
                </a:ext>
              </a:extLst>
            </p:cNvPr>
            <p:cNvSpPr/>
            <p:nvPr/>
          </p:nvSpPr>
          <p:spPr>
            <a:xfrm>
              <a:off x="2618318" y="5842533"/>
              <a:ext cx="16843" cy="16946"/>
            </a:xfrm>
            <a:custGeom>
              <a:avLst/>
              <a:gdLst>
                <a:gd name="connsiteX0" fmla="*/ 13940 w 16843"/>
                <a:gd name="connsiteY0" fmla="*/ 2083 h 16946"/>
                <a:gd name="connsiteX1" fmla="*/ 2904 w 16843"/>
                <a:gd name="connsiteY1" fmla="*/ 14864 h 16946"/>
                <a:gd name="connsiteX2" fmla="*/ 13940 w 16843"/>
                <a:gd name="connsiteY2" fmla="*/ 2083 h 16946"/>
                <a:gd name="connsiteX3" fmla="*/ 13940 w 16843"/>
                <a:gd name="connsiteY3" fmla="*/ 2083 h 16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43" h="16946">
                  <a:moveTo>
                    <a:pt x="13940" y="2083"/>
                  </a:moveTo>
                  <a:cubicBezTo>
                    <a:pt x="22163" y="9171"/>
                    <a:pt x="11148" y="21974"/>
                    <a:pt x="2904" y="14864"/>
                  </a:cubicBezTo>
                  <a:cubicBezTo>
                    <a:pt x="-5319" y="7776"/>
                    <a:pt x="5696" y="-5027"/>
                    <a:pt x="13940" y="2083"/>
                  </a:cubicBezTo>
                  <a:lnTo>
                    <a:pt x="13940" y="20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88CA05D-E5CB-4142-8F2C-9A783EAA16FC}"/>
                </a:ext>
              </a:extLst>
            </p:cNvPr>
            <p:cNvSpPr/>
            <p:nvPr/>
          </p:nvSpPr>
          <p:spPr>
            <a:xfrm>
              <a:off x="2632422" y="5864806"/>
              <a:ext cx="19779" cy="19911"/>
            </a:xfrm>
            <a:custGeom>
              <a:avLst/>
              <a:gdLst>
                <a:gd name="connsiteX0" fmla="*/ 16369 w 19779"/>
                <a:gd name="connsiteY0" fmla="*/ 2449 h 19911"/>
                <a:gd name="connsiteX1" fmla="*/ 3414 w 19779"/>
                <a:gd name="connsiteY1" fmla="*/ 17454 h 19911"/>
                <a:gd name="connsiteX2" fmla="*/ 16369 w 19779"/>
                <a:gd name="connsiteY2" fmla="*/ 2449 h 19911"/>
                <a:gd name="connsiteX3" fmla="*/ 16369 w 19779"/>
                <a:gd name="connsiteY3" fmla="*/ 2449 h 1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" h="19911">
                  <a:moveTo>
                    <a:pt x="16369" y="2449"/>
                  </a:moveTo>
                  <a:cubicBezTo>
                    <a:pt x="26031" y="10780"/>
                    <a:pt x="13076" y="25829"/>
                    <a:pt x="3414" y="17454"/>
                  </a:cubicBezTo>
                  <a:cubicBezTo>
                    <a:pt x="-6248" y="9123"/>
                    <a:pt x="6685" y="-5905"/>
                    <a:pt x="16369" y="2449"/>
                  </a:cubicBezTo>
                  <a:lnTo>
                    <a:pt x="16369" y="2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6E591B83-CA17-41E7-8E81-A3BFDB428761}"/>
                </a:ext>
              </a:extLst>
            </p:cNvPr>
            <p:cNvSpPr/>
            <p:nvPr/>
          </p:nvSpPr>
          <p:spPr>
            <a:xfrm>
              <a:off x="2607500" y="5879458"/>
              <a:ext cx="18219" cy="18333"/>
            </a:xfrm>
            <a:custGeom>
              <a:avLst/>
              <a:gdLst>
                <a:gd name="connsiteX0" fmla="*/ 15075 w 18219"/>
                <a:gd name="connsiteY0" fmla="*/ 2257 h 18333"/>
                <a:gd name="connsiteX1" fmla="*/ 3144 w 18219"/>
                <a:gd name="connsiteY1" fmla="*/ 16085 h 18333"/>
                <a:gd name="connsiteX2" fmla="*/ 15075 w 18219"/>
                <a:gd name="connsiteY2" fmla="*/ 2257 h 18333"/>
                <a:gd name="connsiteX3" fmla="*/ 15075 w 18219"/>
                <a:gd name="connsiteY3" fmla="*/ 2257 h 1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19" h="18333">
                  <a:moveTo>
                    <a:pt x="15075" y="2257"/>
                  </a:moveTo>
                  <a:cubicBezTo>
                    <a:pt x="23973" y="9934"/>
                    <a:pt x="12065" y="23762"/>
                    <a:pt x="3144" y="16085"/>
                  </a:cubicBezTo>
                  <a:cubicBezTo>
                    <a:pt x="-5754" y="8408"/>
                    <a:pt x="6154" y="-5442"/>
                    <a:pt x="15075" y="2257"/>
                  </a:cubicBezTo>
                  <a:lnTo>
                    <a:pt x="15075" y="22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90478866-3F71-4B95-A1D5-93CDFA686E80}"/>
                </a:ext>
              </a:extLst>
            </p:cNvPr>
            <p:cNvSpPr/>
            <p:nvPr/>
          </p:nvSpPr>
          <p:spPr>
            <a:xfrm>
              <a:off x="2586387" y="5891976"/>
              <a:ext cx="21291" cy="21414"/>
            </a:xfrm>
            <a:custGeom>
              <a:avLst/>
              <a:gdLst>
                <a:gd name="connsiteX0" fmla="*/ 9274 w 21291"/>
                <a:gd name="connsiteY0" fmla="*/ 121 h 21414"/>
                <a:gd name="connsiteX1" fmla="*/ 9885 w 21291"/>
                <a:gd name="connsiteY1" fmla="*/ 55 h 21414"/>
                <a:gd name="connsiteX2" fmla="*/ 21291 w 21291"/>
                <a:gd name="connsiteY2" fmla="*/ 9914 h 21414"/>
                <a:gd name="connsiteX3" fmla="*/ 21270 w 21291"/>
                <a:gd name="connsiteY3" fmla="*/ 11135 h 21414"/>
                <a:gd name="connsiteX4" fmla="*/ 12655 w 21291"/>
                <a:gd name="connsiteY4" fmla="*/ 21124 h 21414"/>
                <a:gd name="connsiteX5" fmla="*/ 11433 w 21291"/>
                <a:gd name="connsiteY5" fmla="*/ 21320 h 21414"/>
                <a:gd name="connsiteX6" fmla="*/ 26 w 21291"/>
                <a:gd name="connsiteY6" fmla="*/ 11484 h 21414"/>
                <a:gd name="connsiteX7" fmla="*/ 4 w 21291"/>
                <a:gd name="connsiteY7" fmla="*/ 10873 h 21414"/>
                <a:gd name="connsiteX8" fmla="*/ 9274 w 21291"/>
                <a:gd name="connsiteY8" fmla="*/ 121 h 21414"/>
                <a:gd name="connsiteX9" fmla="*/ 9274 w 21291"/>
                <a:gd name="connsiteY9" fmla="*/ 121 h 2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1" h="21414">
                  <a:moveTo>
                    <a:pt x="9274" y="121"/>
                  </a:moveTo>
                  <a:cubicBezTo>
                    <a:pt x="9470" y="99"/>
                    <a:pt x="9688" y="77"/>
                    <a:pt x="9885" y="55"/>
                  </a:cubicBezTo>
                  <a:cubicBezTo>
                    <a:pt x="15272" y="-577"/>
                    <a:pt x="21357" y="4308"/>
                    <a:pt x="21291" y="9914"/>
                  </a:cubicBezTo>
                  <a:cubicBezTo>
                    <a:pt x="21291" y="10328"/>
                    <a:pt x="21291" y="10742"/>
                    <a:pt x="21270" y="11135"/>
                  </a:cubicBezTo>
                  <a:cubicBezTo>
                    <a:pt x="21226" y="16500"/>
                    <a:pt x="17998" y="20274"/>
                    <a:pt x="12655" y="21124"/>
                  </a:cubicBezTo>
                  <a:cubicBezTo>
                    <a:pt x="12240" y="21190"/>
                    <a:pt x="11847" y="21255"/>
                    <a:pt x="11433" y="21320"/>
                  </a:cubicBezTo>
                  <a:cubicBezTo>
                    <a:pt x="5915" y="22193"/>
                    <a:pt x="179" y="16871"/>
                    <a:pt x="26" y="11484"/>
                  </a:cubicBezTo>
                  <a:cubicBezTo>
                    <a:pt x="26" y="11288"/>
                    <a:pt x="26" y="11070"/>
                    <a:pt x="4" y="10873"/>
                  </a:cubicBezTo>
                  <a:cubicBezTo>
                    <a:pt x="-148" y="5268"/>
                    <a:pt x="3690" y="775"/>
                    <a:pt x="9274" y="121"/>
                  </a:cubicBezTo>
                  <a:lnTo>
                    <a:pt x="9274" y="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A13C603E-64D5-4D90-A94A-5190802F09B5}"/>
                </a:ext>
              </a:extLst>
            </p:cNvPr>
            <p:cNvSpPr/>
            <p:nvPr/>
          </p:nvSpPr>
          <p:spPr>
            <a:xfrm>
              <a:off x="2541563" y="5841519"/>
              <a:ext cx="17244" cy="17350"/>
            </a:xfrm>
            <a:custGeom>
              <a:avLst/>
              <a:gdLst>
                <a:gd name="connsiteX0" fmla="*/ 14271 w 17244"/>
                <a:gd name="connsiteY0" fmla="*/ 2137 h 17350"/>
                <a:gd name="connsiteX1" fmla="*/ 2973 w 17244"/>
                <a:gd name="connsiteY1" fmla="*/ 15224 h 17350"/>
                <a:gd name="connsiteX2" fmla="*/ 14271 w 17244"/>
                <a:gd name="connsiteY2" fmla="*/ 2137 h 17350"/>
                <a:gd name="connsiteX3" fmla="*/ 14271 w 17244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50">
                  <a:moveTo>
                    <a:pt x="14271" y="2137"/>
                  </a:moveTo>
                  <a:cubicBezTo>
                    <a:pt x="22690" y="9400"/>
                    <a:pt x="11414" y="22486"/>
                    <a:pt x="2973" y="15224"/>
                  </a:cubicBezTo>
                  <a:cubicBezTo>
                    <a:pt x="-5445" y="7939"/>
                    <a:pt x="5831" y="-5147"/>
                    <a:pt x="14271" y="2137"/>
                  </a:cubicBezTo>
                  <a:lnTo>
                    <a:pt x="14271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CB85E4F2-6DDA-4153-A2D4-217064D8A3EE}"/>
                </a:ext>
              </a:extLst>
            </p:cNvPr>
            <p:cNvSpPr/>
            <p:nvPr/>
          </p:nvSpPr>
          <p:spPr>
            <a:xfrm>
              <a:off x="2567648" y="5812170"/>
              <a:ext cx="21935" cy="22089"/>
            </a:xfrm>
            <a:custGeom>
              <a:avLst/>
              <a:gdLst>
                <a:gd name="connsiteX0" fmla="*/ 18154 w 21935"/>
                <a:gd name="connsiteY0" fmla="*/ 2718 h 22089"/>
                <a:gd name="connsiteX1" fmla="*/ 3781 w 21935"/>
                <a:gd name="connsiteY1" fmla="*/ 19382 h 22089"/>
                <a:gd name="connsiteX2" fmla="*/ 18154 w 21935"/>
                <a:gd name="connsiteY2" fmla="*/ 2718 h 22089"/>
                <a:gd name="connsiteX3" fmla="*/ 18154 w 21935"/>
                <a:gd name="connsiteY3" fmla="*/ 2718 h 2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35" h="22089">
                  <a:moveTo>
                    <a:pt x="18154" y="2718"/>
                  </a:moveTo>
                  <a:cubicBezTo>
                    <a:pt x="28863" y="11966"/>
                    <a:pt x="14512" y="28629"/>
                    <a:pt x="3781" y="19382"/>
                  </a:cubicBezTo>
                  <a:cubicBezTo>
                    <a:pt x="-6928" y="10112"/>
                    <a:pt x="7423" y="-6551"/>
                    <a:pt x="18154" y="2718"/>
                  </a:cubicBezTo>
                  <a:lnTo>
                    <a:pt x="18154" y="27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AFE9951-5D07-410F-A3BC-6763BD04BE20}"/>
                </a:ext>
              </a:extLst>
            </p:cNvPr>
            <p:cNvSpPr/>
            <p:nvPr/>
          </p:nvSpPr>
          <p:spPr>
            <a:xfrm>
              <a:off x="2569764" y="5853490"/>
              <a:ext cx="21935" cy="22078"/>
            </a:xfrm>
            <a:custGeom>
              <a:avLst/>
              <a:gdLst>
                <a:gd name="connsiteX0" fmla="*/ 18154 w 21935"/>
                <a:gd name="connsiteY0" fmla="*/ 2708 h 22078"/>
                <a:gd name="connsiteX1" fmla="*/ 3781 w 21935"/>
                <a:gd name="connsiteY1" fmla="*/ 19371 h 22078"/>
                <a:gd name="connsiteX2" fmla="*/ 18154 w 21935"/>
                <a:gd name="connsiteY2" fmla="*/ 2708 h 22078"/>
                <a:gd name="connsiteX3" fmla="*/ 18154 w 21935"/>
                <a:gd name="connsiteY3" fmla="*/ 2708 h 2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35" h="22078">
                  <a:moveTo>
                    <a:pt x="18154" y="2708"/>
                  </a:moveTo>
                  <a:cubicBezTo>
                    <a:pt x="28863" y="11955"/>
                    <a:pt x="14512" y="28618"/>
                    <a:pt x="3781" y="19371"/>
                  </a:cubicBezTo>
                  <a:cubicBezTo>
                    <a:pt x="-6928" y="10123"/>
                    <a:pt x="7424" y="-6540"/>
                    <a:pt x="18154" y="2708"/>
                  </a:cubicBezTo>
                  <a:lnTo>
                    <a:pt x="18154" y="27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14B05546-9FB0-42C9-90C5-1EE11D6FF10D}"/>
                </a:ext>
              </a:extLst>
            </p:cNvPr>
            <p:cNvSpPr/>
            <p:nvPr/>
          </p:nvSpPr>
          <p:spPr>
            <a:xfrm>
              <a:off x="2510831" y="5823884"/>
              <a:ext cx="13112" cy="13195"/>
            </a:xfrm>
            <a:custGeom>
              <a:avLst/>
              <a:gdLst>
                <a:gd name="connsiteX0" fmla="*/ 10848 w 13112"/>
                <a:gd name="connsiteY0" fmla="*/ 1626 h 13195"/>
                <a:gd name="connsiteX1" fmla="*/ 2255 w 13112"/>
                <a:gd name="connsiteY1" fmla="*/ 11572 h 13195"/>
                <a:gd name="connsiteX2" fmla="*/ 10848 w 13112"/>
                <a:gd name="connsiteY2" fmla="*/ 1626 h 13195"/>
                <a:gd name="connsiteX3" fmla="*/ 10848 w 13112"/>
                <a:gd name="connsiteY3" fmla="*/ 1626 h 1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2" h="13195">
                  <a:moveTo>
                    <a:pt x="10848" y="1626"/>
                  </a:moveTo>
                  <a:cubicBezTo>
                    <a:pt x="17261" y="7144"/>
                    <a:pt x="8667" y="17112"/>
                    <a:pt x="2255" y="11572"/>
                  </a:cubicBezTo>
                  <a:cubicBezTo>
                    <a:pt x="-4135" y="6032"/>
                    <a:pt x="4436" y="-3914"/>
                    <a:pt x="10848" y="1626"/>
                  </a:cubicBezTo>
                  <a:lnTo>
                    <a:pt x="10848" y="16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EAD553B3-351E-49E2-9FBB-CB67EE41E215}"/>
                </a:ext>
              </a:extLst>
            </p:cNvPr>
            <p:cNvSpPr/>
            <p:nvPr/>
          </p:nvSpPr>
          <p:spPr>
            <a:xfrm>
              <a:off x="2520921" y="5773907"/>
              <a:ext cx="17232" cy="17350"/>
            </a:xfrm>
            <a:custGeom>
              <a:avLst/>
              <a:gdLst>
                <a:gd name="connsiteX0" fmla="*/ 14259 w 17232"/>
                <a:gd name="connsiteY0" fmla="*/ 2137 h 17350"/>
                <a:gd name="connsiteX1" fmla="*/ 2961 w 17232"/>
                <a:gd name="connsiteY1" fmla="*/ 15224 h 17350"/>
                <a:gd name="connsiteX2" fmla="*/ 14259 w 17232"/>
                <a:gd name="connsiteY2" fmla="*/ 2137 h 17350"/>
                <a:gd name="connsiteX3" fmla="*/ 14259 w 17232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32" h="17350">
                  <a:moveTo>
                    <a:pt x="14259" y="2137"/>
                  </a:moveTo>
                  <a:cubicBezTo>
                    <a:pt x="22678" y="9400"/>
                    <a:pt x="11402" y="22486"/>
                    <a:pt x="2961" y="15224"/>
                  </a:cubicBezTo>
                  <a:cubicBezTo>
                    <a:pt x="-5436" y="7939"/>
                    <a:pt x="5840" y="-5147"/>
                    <a:pt x="14259" y="2137"/>
                  </a:cubicBezTo>
                  <a:lnTo>
                    <a:pt x="14259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270EC73-638E-40D0-99AC-3955F89855FE}"/>
                </a:ext>
              </a:extLst>
            </p:cNvPr>
            <p:cNvSpPr/>
            <p:nvPr/>
          </p:nvSpPr>
          <p:spPr>
            <a:xfrm>
              <a:off x="2469779" y="5720955"/>
              <a:ext cx="21729" cy="21685"/>
            </a:xfrm>
            <a:custGeom>
              <a:avLst/>
              <a:gdLst>
                <a:gd name="connsiteX0" fmla="*/ 17986 w 21729"/>
                <a:gd name="connsiteY0" fmla="*/ 2591 h 21685"/>
                <a:gd name="connsiteX1" fmla="*/ 19120 w 21729"/>
                <a:gd name="connsiteY1" fmla="*/ 17968 h 21685"/>
                <a:gd name="connsiteX2" fmla="*/ 3743 w 21729"/>
                <a:gd name="connsiteY2" fmla="*/ 19102 h 21685"/>
                <a:gd name="connsiteX3" fmla="*/ 2609 w 21729"/>
                <a:gd name="connsiteY3" fmla="*/ 3725 h 21685"/>
                <a:gd name="connsiteX4" fmla="*/ 17986 w 21729"/>
                <a:gd name="connsiteY4" fmla="*/ 2591 h 21685"/>
                <a:gd name="connsiteX5" fmla="*/ 17986 w 21729"/>
                <a:gd name="connsiteY5" fmla="*/ 2591 h 2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9" h="21685">
                  <a:moveTo>
                    <a:pt x="17986" y="2591"/>
                  </a:moveTo>
                  <a:cubicBezTo>
                    <a:pt x="22304" y="6321"/>
                    <a:pt x="23155" y="13693"/>
                    <a:pt x="19120" y="17968"/>
                  </a:cubicBezTo>
                  <a:cubicBezTo>
                    <a:pt x="15063" y="22264"/>
                    <a:pt x="8367" y="23093"/>
                    <a:pt x="3743" y="19102"/>
                  </a:cubicBezTo>
                  <a:cubicBezTo>
                    <a:pt x="-575" y="15372"/>
                    <a:pt x="-1426" y="8022"/>
                    <a:pt x="2609" y="3725"/>
                  </a:cubicBezTo>
                  <a:cubicBezTo>
                    <a:pt x="6666" y="-593"/>
                    <a:pt x="13362" y="-1400"/>
                    <a:pt x="17986" y="2591"/>
                  </a:cubicBezTo>
                  <a:lnTo>
                    <a:pt x="17986" y="25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2329C72D-87AD-4127-8FD5-312B15D43CD3}"/>
                </a:ext>
              </a:extLst>
            </p:cNvPr>
            <p:cNvSpPr/>
            <p:nvPr/>
          </p:nvSpPr>
          <p:spPr>
            <a:xfrm>
              <a:off x="2470598" y="5783219"/>
              <a:ext cx="18354" cy="18521"/>
            </a:xfrm>
            <a:custGeom>
              <a:avLst/>
              <a:gdLst>
                <a:gd name="connsiteX0" fmla="*/ 6065 w 18354"/>
                <a:gd name="connsiteY0" fmla="*/ 939 h 18521"/>
                <a:gd name="connsiteX1" fmla="*/ 7113 w 18354"/>
                <a:gd name="connsiteY1" fmla="*/ 524 h 18521"/>
                <a:gd name="connsiteX2" fmla="*/ 18148 w 18354"/>
                <a:gd name="connsiteY2" fmla="*/ 10055 h 18521"/>
                <a:gd name="connsiteX3" fmla="*/ 17887 w 18354"/>
                <a:gd name="connsiteY3" fmla="*/ 11146 h 18521"/>
                <a:gd name="connsiteX4" fmla="*/ 3099 w 18354"/>
                <a:gd name="connsiteY4" fmla="*/ 16337 h 18521"/>
                <a:gd name="connsiteX5" fmla="*/ 6065 w 18354"/>
                <a:gd name="connsiteY5" fmla="*/ 939 h 18521"/>
                <a:gd name="connsiteX6" fmla="*/ 6065 w 18354"/>
                <a:gd name="connsiteY6" fmla="*/ 939 h 1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54" h="18521">
                  <a:moveTo>
                    <a:pt x="6065" y="939"/>
                  </a:moveTo>
                  <a:cubicBezTo>
                    <a:pt x="6414" y="808"/>
                    <a:pt x="6763" y="655"/>
                    <a:pt x="7113" y="524"/>
                  </a:cubicBezTo>
                  <a:cubicBezTo>
                    <a:pt x="12827" y="-1810"/>
                    <a:pt x="19632" y="4057"/>
                    <a:pt x="18148" y="10055"/>
                  </a:cubicBezTo>
                  <a:cubicBezTo>
                    <a:pt x="18061" y="10426"/>
                    <a:pt x="17974" y="10797"/>
                    <a:pt x="17887" y="11146"/>
                  </a:cubicBezTo>
                  <a:cubicBezTo>
                    <a:pt x="16273" y="17689"/>
                    <a:pt x="8508" y="21004"/>
                    <a:pt x="3099" y="16337"/>
                  </a:cubicBezTo>
                  <a:cubicBezTo>
                    <a:pt x="-2332" y="11648"/>
                    <a:pt x="-172" y="3490"/>
                    <a:pt x="6065" y="939"/>
                  </a:cubicBezTo>
                  <a:lnTo>
                    <a:pt x="6065" y="9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EC8D52F2-1BCD-4375-9B0F-23416331EC7C}"/>
                </a:ext>
              </a:extLst>
            </p:cNvPr>
            <p:cNvSpPr/>
            <p:nvPr/>
          </p:nvSpPr>
          <p:spPr>
            <a:xfrm>
              <a:off x="2490337" y="5687072"/>
              <a:ext cx="21747" cy="21890"/>
            </a:xfrm>
            <a:custGeom>
              <a:avLst/>
              <a:gdLst>
                <a:gd name="connsiteX0" fmla="*/ 17995 w 21747"/>
                <a:gd name="connsiteY0" fmla="*/ 2690 h 21890"/>
                <a:gd name="connsiteX1" fmla="*/ 3752 w 21747"/>
                <a:gd name="connsiteY1" fmla="*/ 19201 h 21890"/>
                <a:gd name="connsiteX2" fmla="*/ 17995 w 21747"/>
                <a:gd name="connsiteY2" fmla="*/ 2690 h 21890"/>
                <a:gd name="connsiteX3" fmla="*/ 17995 w 21747"/>
                <a:gd name="connsiteY3" fmla="*/ 2690 h 2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7" h="21890">
                  <a:moveTo>
                    <a:pt x="17995" y="2690"/>
                  </a:moveTo>
                  <a:cubicBezTo>
                    <a:pt x="28616" y="11851"/>
                    <a:pt x="14396" y="28383"/>
                    <a:pt x="3752" y="19201"/>
                  </a:cubicBezTo>
                  <a:cubicBezTo>
                    <a:pt x="-6869" y="10040"/>
                    <a:pt x="7351" y="-6492"/>
                    <a:pt x="17995" y="2690"/>
                  </a:cubicBezTo>
                  <a:lnTo>
                    <a:pt x="17995" y="2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16CC31FC-9885-465A-B497-3B192DBEC4B9}"/>
                </a:ext>
              </a:extLst>
            </p:cNvPr>
            <p:cNvSpPr/>
            <p:nvPr/>
          </p:nvSpPr>
          <p:spPr>
            <a:xfrm>
              <a:off x="2459885" y="5670149"/>
              <a:ext cx="11157" cy="11224"/>
            </a:xfrm>
            <a:custGeom>
              <a:avLst/>
              <a:gdLst>
                <a:gd name="connsiteX0" fmla="*/ 9232 w 11157"/>
                <a:gd name="connsiteY0" fmla="*/ 1380 h 11224"/>
                <a:gd name="connsiteX1" fmla="*/ 1925 w 11157"/>
                <a:gd name="connsiteY1" fmla="*/ 9842 h 11224"/>
                <a:gd name="connsiteX2" fmla="*/ 9232 w 11157"/>
                <a:gd name="connsiteY2" fmla="*/ 1380 h 11224"/>
                <a:gd name="connsiteX3" fmla="*/ 9232 w 11157"/>
                <a:gd name="connsiteY3" fmla="*/ 1380 h 1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57" h="11224">
                  <a:moveTo>
                    <a:pt x="9232" y="1380"/>
                  </a:moveTo>
                  <a:cubicBezTo>
                    <a:pt x="14684" y="6091"/>
                    <a:pt x="7378" y="14554"/>
                    <a:pt x="1925" y="9842"/>
                  </a:cubicBezTo>
                  <a:cubicBezTo>
                    <a:pt x="-3527" y="5153"/>
                    <a:pt x="3779" y="-3331"/>
                    <a:pt x="9232" y="1380"/>
                  </a:cubicBezTo>
                  <a:lnTo>
                    <a:pt x="9232" y="13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B7F4DD11-1A95-491A-A028-A4B5D25F7981}"/>
                </a:ext>
              </a:extLst>
            </p:cNvPr>
            <p:cNvSpPr/>
            <p:nvPr/>
          </p:nvSpPr>
          <p:spPr>
            <a:xfrm>
              <a:off x="2503041" y="5721951"/>
              <a:ext cx="23711" cy="23852"/>
            </a:xfrm>
            <a:custGeom>
              <a:avLst/>
              <a:gdLst>
                <a:gd name="connsiteX0" fmla="*/ 19620 w 23711"/>
                <a:gd name="connsiteY0" fmla="*/ 2925 h 23852"/>
                <a:gd name="connsiteX1" fmla="*/ 4091 w 23711"/>
                <a:gd name="connsiteY1" fmla="*/ 20919 h 23852"/>
                <a:gd name="connsiteX2" fmla="*/ 19620 w 23711"/>
                <a:gd name="connsiteY2" fmla="*/ 2925 h 23852"/>
                <a:gd name="connsiteX3" fmla="*/ 19620 w 23711"/>
                <a:gd name="connsiteY3" fmla="*/ 2925 h 2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11" h="23852">
                  <a:moveTo>
                    <a:pt x="19620" y="2925"/>
                  </a:moveTo>
                  <a:cubicBezTo>
                    <a:pt x="31201" y="12915"/>
                    <a:pt x="15694" y="30930"/>
                    <a:pt x="4091" y="20919"/>
                  </a:cubicBezTo>
                  <a:cubicBezTo>
                    <a:pt x="-7490" y="10930"/>
                    <a:pt x="8017" y="-7064"/>
                    <a:pt x="19620" y="2925"/>
                  </a:cubicBezTo>
                  <a:lnTo>
                    <a:pt x="19620" y="29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3DA5C85E-8A5C-4043-9DB5-E28954D69ACD}"/>
                </a:ext>
              </a:extLst>
            </p:cNvPr>
            <p:cNvSpPr/>
            <p:nvPr/>
          </p:nvSpPr>
          <p:spPr>
            <a:xfrm>
              <a:off x="2493598" y="5648477"/>
              <a:ext cx="24494" cy="24642"/>
            </a:xfrm>
            <a:custGeom>
              <a:avLst/>
              <a:gdLst>
                <a:gd name="connsiteX0" fmla="*/ 20273 w 24494"/>
                <a:gd name="connsiteY0" fmla="*/ 3030 h 24642"/>
                <a:gd name="connsiteX1" fmla="*/ 4221 w 24494"/>
                <a:gd name="connsiteY1" fmla="*/ 21612 h 24642"/>
                <a:gd name="connsiteX2" fmla="*/ 20273 w 24494"/>
                <a:gd name="connsiteY2" fmla="*/ 3030 h 24642"/>
                <a:gd name="connsiteX3" fmla="*/ 20273 w 24494"/>
                <a:gd name="connsiteY3" fmla="*/ 3030 h 2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94" h="24642">
                  <a:moveTo>
                    <a:pt x="20273" y="3030"/>
                  </a:moveTo>
                  <a:cubicBezTo>
                    <a:pt x="32225" y="13346"/>
                    <a:pt x="16217" y="31950"/>
                    <a:pt x="4221" y="21612"/>
                  </a:cubicBezTo>
                  <a:cubicBezTo>
                    <a:pt x="-7731" y="11296"/>
                    <a:pt x="8278" y="-7308"/>
                    <a:pt x="20273" y="3030"/>
                  </a:cubicBezTo>
                  <a:lnTo>
                    <a:pt x="20273" y="30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DC4913E5-5756-41C6-8AFE-15DCA7DD19B3}"/>
                </a:ext>
              </a:extLst>
            </p:cNvPr>
            <p:cNvSpPr/>
            <p:nvPr/>
          </p:nvSpPr>
          <p:spPr>
            <a:xfrm>
              <a:off x="2492519" y="5611902"/>
              <a:ext cx="18999" cy="19122"/>
            </a:xfrm>
            <a:custGeom>
              <a:avLst/>
              <a:gdLst>
                <a:gd name="connsiteX0" fmla="*/ 15725 w 18999"/>
                <a:gd name="connsiteY0" fmla="*/ 2353 h 19122"/>
                <a:gd name="connsiteX1" fmla="*/ 3271 w 18999"/>
                <a:gd name="connsiteY1" fmla="*/ 16770 h 19122"/>
                <a:gd name="connsiteX2" fmla="*/ 15725 w 18999"/>
                <a:gd name="connsiteY2" fmla="*/ 2353 h 19122"/>
                <a:gd name="connsiteX3" fmla="*/ 15725 w 18999"/>
                <a:gd name="connsiteY3" fmla="*/ 2353 h 1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99" h="19122">
                  <a:moveTo>
                    <a:pt x="15725" y="2353"/>
                  </a:moveTo>
                  <a:cubicBezTo>
                    <a:pt x="24995" y="10357"/>
                    <a:pt x="12584" y="24796"/>
                    <a:pt x="3271" y="16770"/>
                  </a:cubicBezTo>
                  <a:cubicBezTo>
                    <a:pt x="-5998" y="8765"/>
                    <a:pt x="6434" y="-5673"/>
                    <a:pt x="15725" y="2353"/>
                  </a:cubicBezTo>
                  <a:lnTo>
                    <a:pt x="15725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4A46BBEC-B062-4F1B-8A1C-E5355D3574EA}"/>
                </a:ext>
              </a:extLst>
            </p:cNvPr>
            <p:cNvSpPr/>
            <p:nvPr/>
          </p:nvSpPr>
          <p:spPr>
            <a:xfrm>
              <a:off x="2546385" y="5570474"/>
              <a:ext cx="23510" cy="23656"/>
            </a:xfrm>
            <a:custGeom>
              <a:avLst/>
              <a:gdLst>
                <a:gd name="connsiteX0" fmla="*/ 19461 w 23510"/>
                <a:gd name="connsiteY0" fmla="*/ 2908 h 23656"/>
                <a:gd name="connsiteX1" fmla="*/ 4063 w 23510"/>
                <a:gd name="connsiteY1" fmla="*/ 20749 h 23656"/>
                <a:gd name="connsiteX2" fmla="*/ 19461 w 23510"/>
                <a:gd name="connsiteY2" fmla="*/ 2908 h 23656"/>
                <a:gd name="connsiteX3" fmla="*/ 19461 w 23510"/>
                <a:gd name="connsiteY3" fmla="*/ 2908 h 2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10" h="23656">
                  <a:moveTo>
                    <a:pt x="19461" y="2908"/>
                  </a:moveTo>
                  <a:cubicBezTo>
                    <a:pt x="30933" y="12810"/>
                    <a:pt x="15557" y="30673"/>
                    <a:pt x="4063" y="20749"/>
                  </a:cubicBezTo>
                  <a:cubicBezTo>
                    <a:pt x="-7432" y="10847"/>
                    <a:pt x="7945" y="-7016"/>
                    <a:pt x="19461" y="2908"/>
                  </a:cubicBezTo>
                  <a:lnTo>
                    <a:pt x="19461" y="29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9C78F7C1-ADA7-4AB6-8F37-87A181938D02}"/>
                </a:ext>
              </a:extLst>
            </p:cNvPr>
            <p:cNvSpPr/>
            <p:nvPr/>
          </p:nvSpPr>
          <p:spPr>
            <a:xfrm>
              <a:off x="2456266" y="5560287"/>
              <a:ext cx="41328" cy="41238"/>
            </a:xfrm>
            <a:custGeom>
              <a:avLst/>
              <a:gdLst>
                <a:gd name="connsiteX0" fmla="*/ 34203 w 41328"/>
                <a:gd name="connsiteY0" fmla="*/ 4916 h 41238"/>
                <a:gd name="connsiteX1" fmla="*/ 36362 w 41328"/>
                <a:gd name="connsiteY1" fmla="*/ 34164 h 41238"/>
                <a:gd name="connsiteX2" fmla="*/ 7115 w 41328"/>
                <a:gd name="connsiteY2" fmla="*/ 36323 h 41238"/>
                <a:gd name="connsiteX3" fmla="*/ 4977 w 41328"/>
                <a:gd name="connsiteY3" fmla="*/ 7075 h 41238"/>
                <a:gd name="connsiteX4" fmla="*/ 34203 w 41328"/>
                <a:gd name="connsiteY4" fmla="*/ 4916 h 41238"/>
                <a:gd name="connsiteX5" fmla="*/ 34203 w 41328"/>
                <a:gd name="connsiteY5" fmla="*/ 4916 h 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28" h="41238">
                  <a:moveTo>
                    <a:pt x="34203" y="4916"/>
                  </a:moveTo>
                  <a:cubicBezTo>
                    <a:pt x="42426" y="12004"/>
                    <a:pt x="44040" y="26007"/>
                    <a:pt x="36362" y="34164"/>
                  </a:cubicBezTo>
                  <a:cubicBezTo>
                    <a:pt x="28641" y="42343"/>
                    <a:pt x="15926" y="43913"/>
                    <a:pt x="7115" y="36323"/>
                  </a:cubicBezTo>
                  <a:cubicBezTo>
                    <a:pt x="-1086" y="29235"/>
                    <a:pt x="-2722" y="15232"/>
                    <a:pt x="4977" y="7075"/>
                  </a:cubicBezTo>
                  <a:cubicBezTo>
                    <a:pt x="12676" y="-1104"/>
                    <a:pt x="25392" y="-2674"/>
                    <a:pt x="34203" y="4916"/>
                  </a:cubicBezTo>
                  <a:lnTo>
                    <a:pt x="34203" y="49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6349C483-652E-4DCF-8A55-A0FBA90870C0}"/>
                </a:ext>
              </a:extLst>
            </p:cNvPr>
            <p:cNvSpPr/>
            <p:nvPr/>
          </p:nvSpPr>
          <p:spPr>
            <a:xfrm>
              <a:off x="2516168" y="5590851"/>
              <a:ext cx="22339" cy="22485"/>
            </a:xfrm>
            <a:custGeom>
              <a:avLst/>
              <a:gdLst>
                <a:gd name="connsiteX0" fmla="*/ 18489 w 22339"/>
                <a:gd name="connsiteY0" fmla="*/ 2771 h 22485"/>
                <a:gd name="connsiteX1" fmla="*/ 3854 w 22339"/>
                <a:gd name="connsiteY1" fmla="*/ 19717 h 22485"/>
                <a:gd name="connsiteX2" fmla="*/ 18489 w 22339"/>
                <a:gd name="connsiteY2" fmla="*/ 2771 h 22485"/>
                <a:gd name="connsiteX3" fmla="*/ 18489 w 22339"/>
                <a:gd name="connsiteY3" fmla="*/ 2771 h 2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9" h="22485">
                  <a:moveTo>
                    <a:pt x="18489" y="2771"/>
                  </a:moveTo>
                  <a:cubicBezTo>
                    <a:pt x="29394" y="12171"/>
                    <a:pt x="14781" y="29161"/>
                    <a:pt x="3854" y="19717"/>
                  </a:cubicBezTo>
                  <a:cubicBezTo>
                    <a:pt x="-7052" y="10295"/>
                    <a:pt x="7540" y="-6673"/>
                    <a:pt x="18489" y="2771"/>
                  </a:cubicBezTo>
                  <a:lnTo>
                    <a:pt x="18489" y="27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0B860B06-2B33-4C0F-A6FA-C5AFCE72580D}"/>
                </a:ext>
              </a:extLst>
            </p:cNvPr>
            <p:cNvSpPr/>
            <p:nvPr/>
          </p:nvSpPr>
          <p:spPr>
            <a:xfrm>
              <a:off x="2522226" y="5537369"/>
              <a:ext cx="26647" cy="26815"/>
            </a:xfrm>
            <a:custGeom>
              <a:avLst/>
              <a:gdLst>
                <a:gd name="connsiteX0" fmla="*/ 22049 w 26647"/>
                <a:gd name="connsiteY0" fmla="*/ 3297 h 26815"/>
                <a:gd name="connsiteX1" fmla="*/ 4601 w 26647"/>
                <a:gd name="connsiteY1" fmla="*/ 23516 h 26815"/>
                <a:gd name="connsiteX2" fmla="*/ 22049 w 26647"/>
                <a:gd name="connsiteY2" fmla="*/ 3297 h 26815"/>
                <a:gd name="connsiteX3" fmla="*/ 22049 w 26647"/>
                <a:gd name="connsiteY3" fmla="*/ 3297 h 2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47" h="26815">
                  <a:moveTo>
                    <a:pt x="22049" y="3297"/>
                  </a:moveTo>
                  <a:cubicBezTo>
                    <a:pt x="35070" y="14530"/>
                    <a:pt x="17622" y="34770"/>
                    <a:pt x="4601" y="23516"/>
                  </a:cubicBezTo>
                  <a:cubicBezTo>
                    <a:pt x="-8420" y="12305"/>
                    <a:pt x="9007" y="-7957"/>
                    <a:pt x="22049" y="3297"/>
                  </a:cubicBezTo>
                  <a:lnTo>
                    <a:pt x="22049" y="32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16323FED-2B39-44A1-A72E-290A432C5C9D}"/>
                </a:ext>
              </a:extLst>
            </p:cNvPr>
            <p:cNvSpPr/>
            <p:nvPr/>
          </p:nvSpPr>
          <p:spPr>
            <a:xfrm>
              <a:off x="2500453" y="5559892"/>
              <a:ext cx="25462" cy="25646"/>
            </a:xfrm>
            <a:custGeom>
              <a:avLst/>
              <a:gdLst>
                <a:gd name="connsiteX0" fmla="*/ 21074 w 25462"/>
                <a:gd name="connsiteY0" fmla="*/ 3152 h 25646"/>
                <a:gd name="connsiteX1" fmla="*/ 4389 w 25462"/>
                <a:gd name="connsiteY1" fmla="*/ 22497 h 25646"/>
                <a:gd name="connsiteX2" fmla="*/ 21074 w 25462"/>
                <a:gd name="connsiteY2" fmla="*/ 3152 h 25646"/>
                <a:gd name="connsiteX3" fmla="*/ 21074 w 25462"/>
                <a:gd name="connsiteY3" fmla="*/ 3152 h 2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2" h="25646">
                  <a:moveTo>
                    <a:pt x="21074" y="3152"/>
                  </a:moveTo>
                  <a:cubicBezTo>
                    <a:pt x="33506" y="13882"/>
                    <a:pt x="16843" y="33250"/>
                    <a:pt x="4389" y="22497"/>
                  </a:cubicBezTo>
                  <a:cubicBezTo>
                    <a:pt x="-8043" y="11745"/>
                    <a:pt x="8620" y="-7601"/>
                    <a:pt x="21074" y="3152"/>
                  </a:cubicBezTo>
                  <a:lnTo>
                    <a:pt x="21074" y="31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3165C6BD-2C84-4129-BAFB-A1AB95DBF1B4}"/>
                </a:ext>
              </a:extLst>
            </p:cNvPr>
            <p:cNvSpPr/>
            <p:nvPr/>
          </p:nvSpPr>
          <p:spPr>
            <a:xfrm>
              <a:off x="2478638" y="5515979"/>
              <a:ext cx="15851" cy="15963"/>
            </a:xfrm>
            <a:custGeom>
              <a:avLst/>
              <a:gdLst>
                <a:gd name="connsiteX0" fmla="*/ 13118 w 15851"/>
                <a:gd name="connsiteY0" fmla="*/ 1961 h 15963"/>
                <a:gd name="connsiteX1" fmla="*/ 2736 w 15851"/>
                <a:gd name="connsiteY1" fmla="*/ 14001 h 15963"/>
                <a:gd name="connsiteX2" fmla="*/ 13118 w 15851"/>
                <a:gd name="connsiteY2" fmla="*/ 1961 h 15963"/>
                <a:gd name="connsiteX3" fmla="*/ 13118 w 15851"/>
                <a:gd name="connsiteY3" fmla="*/ 1961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51" h="15963">
                  <a:moveTo>
                    <a:pt x="13118" y="1961"/>
                  </a:moveTo>
                  <a:cubicBezTo>
                    <a:pt x="20861" y="8657"/>
                    <a:pt x="10479" y="20696"/>
                    <a:pt x="2736" y="14001"/>
                  </a:cubicBezTo>
                  <a:cubicBezTo>
                    <a:pt x="-5006" y="7327"/>
                    <a:pt x="5354" y="-4735"/>
                    <a:pt x="13118" y="1961"/>
                  </a:cubicBezTo>
                  <a:lnTo>
                    <a:pt x="13118" y="19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86A51525-5D37-40AA-BFB3-2ECFFC464874}"/>
                </a:ext>
              </a:extLst>
            </p:cNvPr>
            <p:cNvSpPr/>
            <p:nvPr/>
          </p:nvSpPr>
          <p:spPr>
            <a:xfrm>
              <a:off x="2578872" y="5464402"/>
              <a:ext cx="26054" cy="26224"/>
            </a:xfrm>
            <a:custGeom>
              <a:avLst/>
              <a:gdLst>
                <a:gd name="connsiteX0" fmla="*/ 21565 w 26054"/>
                <a:gd name="connsiteY0" fmla="*/ 3221 h 26224"/>
                <a:gd name="connsiteX1" fmla="*/ 4487 w 26054"/>
                <a:gd name="connsiteY1" fmla="*/ 23003 h 26224"/>
                <a:gd name="connsiteX2" fmla="*/ 21565 w 26054"/>
                <a:gd name="connsiteY2" fmla="*/ 3221 h 26224"/>
                <a:gd name="connsiteX3" fmla="*/ 21565 w 26054"/>
                <a:gd name="connsiteY3" fmla="*/ 3221 h 2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54" h="26224">
                  <a:moveTo>
                    <a:pt x="21565" y="3221"/>
                  </a:moveTo>
                  <a:cubicBezTo>
                    <a:pt x="34280" y="14214"/>
                    <a:pt x="17246" y="33996"/>
                    <a:pt x="4487" y="23003"/>
                  </a:cubicBezTo>
                  <a:cubicBezTo>
                    <a:pt x="-8228" y="12011"/>
                    <a:pt x="8827" y="-7771"/>
                    <a:pt x="21565" y="3221"/>
                  </a:cubicBezTo>
                  <a:lnTo>
                    <a:pt x="21565" y="3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531DAEED-7E6F-4647-8953-14DB91558387}"/>
                </a:ext>
              </a:extLst>
            </p:cNvPr>
            <p:cNvSpPr/>
            <p:nvPr/>
          </p:nvSpPr>
          <p:spPr>
            <a:xfrm>
              <a:off x="2595815" y="5534589"/>
              <a:ext cx="22604" cy="23347"/>
            </a:xfrm>
            <a:custGeom>
              <a:avLst/>
              <a:gdLst>
                <a:gd name="connsiteX0" fmla="*/ 20369 w 22604"/>
                <a:gd name="connsiteY0" fmla="*/ 4813 h 23347"/>
                <a:gd name="connsiteX1" fmla="*/ 20761 w 22604"/>
                <a:gd name="connsiteY1" fmla="*/ 5511 h 23347"/>
                <a:gd name="connsiteX2" fmla="*/ 19911 w 22604"/>
                <a:gd name="connsiteY2" fmla="*/ 19295 h 23347"/>
                <a:gd name="connsiteX3" fmla="*/ 19453 w 22604"/>
                <a:gd name="connsiteY3" fmla="*/ 19753 h 23347"/>
                <a:gd name="connsiteX4" fmla="*/ 4360 w 22604"/>
                <a:gd name="connsiteY4" fmla="*/ 20865 h 23347"/>
                <a:gd name="connsiteX5" fmla="*/ 3836 w 22604"/>
                <a:gd name="connsiteY5" fmla="*/ 20473 h 23347"/>
                <a:gd name="connsiteX6" fmla="*/ 979 w 22604"/>
                <a:gd name="connsiteY6" fmla="*/ 6972 h 23347"/>
                <a:gd name="connsiteX7" fmla="*/ 1285 w 22604"/>
                <a:gd name="connsiteY7" fmla="*/ 6230 h 23347"/>
                <a:gd name="connsiteX8" fmla="*/ 20369 w 22604"/>
                <a:gd name="connsiteY8" fmla="*/ 4813 h 23347"/>
                <a:gd name="connsiteX9" fmla="*/ 20369 w 22604"/>
                <a:gd name="connsiteY9" fmla="*/ 4813 h 2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04" h="23347">
                  <a:moveTo>
                    <a:pt x="20369" y="4813"/>
                  </a:moveTo>
                  <a:cubicBezTo>
                    <a:pt x="20500" y="5053"/>
                    <a:pt x="20631" y="5271"/>
                    <a:pt x="20761" y="5511"/>
                  </a:cubicBezTo>
                  <a:cubicBezTo>
                    <a:pt x="23139" y="9633"/>
                    <a:pt x="23575" y="15631"/>
                    <a:pt x="19911" y="19295"/>
                  </a:cubicBezTo>
                  <a:cubicBezTo>
                    <a:pt x="19758" y="19447"/>
                    <a:pt x="19605" y="19600"/>
                    <a:pt x="19453" y="19753"/>
                  </a:cubicBezTo>
                  <a:cubicBezTo>
                    <a:pt x="15134" y="24093"/>
                    <a:pt x="9289" y="24551"/>
                    <a:pt x="4360" y="20865"/>
                  </a:cubicBezTo>
                  <a:cubicBezTo>
                    <a:pt x="4185" y="20734"/>
                    <a:pt x="4011" y="20603"/>
                    <a:pt x="3836" y="20473"/>
                  </a:cubicBezTo>
                  <a:cubicBezTo>
                    <a:pt x="-351" y="17354"/>
                    <a:pt x="-787" y="11399"/>
                    <a:pt x="979" y="6972"/>
                  </a:cubicBezTo>
                  <a:cubicBezTo>
                    <a:pt x="1088" y="6710"/>
                    <a:pt x="1176" y="6470"/>
                    <a:pt x="1285" y="6230"/>
                  </a:cubicBezTo>
                  <a:cubicBezTo>
                    <a:pt x="4295" y="-1360"/>
                    <a:pt x="16290" y="-2232"/>
                    <a:pt x="20369" y="4813"/>
                  </a:cubicBezTo>
                  <a:lnTo>
                    <a:pt x="20369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2A7358AC-B0C9-479F-93F2-C322B8E753EF}"/>
                </a:ext>
              </a:extLst>
            </p:cNvPr>
            <p:cNvSpPr/>
            <p:nvPr/>
          </p:nvSpPr>
          <p:spPr>
            <a:xfrm>
              <a:off x="2563536" y="5521758"/>
              <a:ext cx="25182" cy="25080"/>
            </a:xfrm>
            <a:custGeom>
              <a:avLst/>
              <a:gdLst>
                <a:gd name="connsiteX0" fmla="*/ 14459 w 25182"/>
                <a:gd name="connsiteY0" fmla="*/ 261 h 25080"/>
                <a:gd name="connsiteX1" fmla="*/ 15004 w 25182"/>
                <a:gd name="connsiteY1" fmla="*/ 392 h 25080"/>
                <a:gd name="connsiteX2" fmla="*/ 22179 w 25182"/>
                <a:gd name="connsiteY2" fmla="*/ 20828 h 25080"/>
                <a:gd name="connsiteX3" fmla="*/ 914 w 25182"/>
                <a:gd name="connsiteY3" fmla="*/ 16706 h 25080"/>
                <a:gd name="connsiteX4" fmla="*/ 718 w 25182"/>
                <a:gd name="connsiteY4" fmla="*/ 16182 h 25080"/>
                <a:gd name="connsiteX5" fmla="*/ 14459 w 25182"/>
                <a:gd name="connsiteY5" fmla="*/ 261 h 25080"/>
                <a:gd name="connsiteX6" fmla="*/ 14459 w 25182"/>
                <a:gd name="connsiteY6" fmla="*/ 261 h 2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82" h="25080">
                  <a:moveTo>
                    <a:pt x="14459" y="261"/>
                  </a:moveTo>
                  <a:cubicBezTo>
                    <a:pt x="14633" y="305"/>
                    <a:pt x="14829" y="348"/>
                    <a:pt x="15004" y="392"/>
                  </a:cubicBezTo>
                  <a:cubicBezTo>
                    <a:pt x="24142" y="2442"/>
                    <a:pt x="28548" y="13456"/>
                    <a:pt x="22179" y="20828"/>
                  </a:cubicBezTo>
                  <a:cubicBezTo>
                    <a:pt x="15811" y="28200"/>
                    <a:pt x="4273" y="25452"/>
                    <a:pt x="914" y="16706"/>
                  </a:cubicBezTo>
                  <a:cubicBezTo>
                    <a:pt x="849" y="16531"/>
                    <a:pt x="783" y="16357"/>
                    <a:pt x="718" y="16182"/>
                  </a:cubicBezTo>
                  <a:cubicBezTo>
                    <a:pt x="-2510" y="7786"/>
                    <a:pt x="5691" y="-1702"/>
                    <a:pt x="14459" y="261"/>
                  </a:cubicBezTo>
                  <a:lnTo>
                    <a:pt x="14459" y="2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484086BB-F269-4FFB-AC27-6BDC6813C1B0}"/>
                </a:ext>
              </a:extLst>
            </p:cNvPr>
            <p:cNvSpPr/>
            <p:nvPr/>
          </p:nvSpPr>
          <p:spPr>
            <a:xfrm>
              <a:off x="2598353" y="5502295"/>
              <a:ext cx="20831" cy="20778"/>
            </a:xfrm>
            <a:custGeom>
              <a:avLst/>
              <a:gdLst>
                <a:gd name="connsiteX0" fmla="*/ 17242 w 20831"/>
                <a:gd name="connsiteY0" fmla="*/ 2471 h 20778"/>
                <a:gd name="connsiteX1" fmla="*/ 18333 w 20831"/>
                <a:gd name="connsiteY1" fmla="*/ 17215 h 20778"/>
                <a:gd name="connsiteX2" fmla="*/ 3589 w 20831"/>
                <a:gd name="connsiteY2" fmla="*/ 18306 h 20778"/>
                <a:gd name="connsiteX3" fmla="*/ 2498 w 20831"/>
                <a:gd name="connsiteY3" fmla="*/ 3584 h 20778"/>
                <a:gd name="connsiteX4" fmla="*/ 17242 w 20831"/>
                <a:gd name="connsiteY4" fmla="*/ 2471 h 20778"/>
                <a:gd name="connsiteX5" fmla="*/ 17242 w 20831"/>
                <a:gd name="connsiteY5" fmla="*/ 2471 h 2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31" h="20778">
                  <a:moveTo>
                    <a:pt x="17242" y="2471"/>
                  </a:moveTo>
                  <a:cubicBezTo>
                    <a:pt x="21386" y="6048"/>
                    <a:pt x="22193" y="13093"/>
                    <a:pt x="18333" y="17215"/>
                  </a:cubicBezTo>
                  <a:cubicBezTo>
                    <a:pt x="14450" y="21337"/>
                    <a:pt x="8038" y="22122"/>
                    <a:pt x="3589" y="18306"/>
                  </a:cubicBezTo>
                  <a:cubicBezTo>
                    <a:pt x="-555" y="14729"/>
                    <a:pt x="-1362" y="7684"/>
                    <a:pt x="2498" y="3584"/>
                  </a:cubicBezTo>
                  <a:cubicBezTo>
                    <a:pt x="6402" y="-560"/>
                    <a:pt x="12815" y="-1346"/>
                    <a:pt x="17242" y="2471"/>
                  </a:cubicBezTo>
                  <a:lnTo>
                    <a:pt x="17242" y="24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89330A17-FEEB-4D43-BF5E-041CDC51D667}"/>
                </a:ext>
              </a:extLst>
            </p:cNvPr>
            <p:cNvSpPr/>
            <p:nvPr/>
          </p:nvSpPr>
          <p:spPr>
            <a:xfrm>
              <a:off x="2556975" y="5504455"/>
              <a:ext cx="18024" cy="18137"/>
            </a:xfrm>
            <a:custGeom>
              <a:avLst/>
              <a:gdLst>
                <a:gd name="connsiteX0" fmla="*/ 14912 w 18024"/>
                <a:gd name="connsiteY0" fmla="*/ 2231 h 18137"/>
                <a:gd name="connsiteX1" fmla="*/ 3113 w 18024"/>
                <a:gd name="connsiteY1" fmla="*/ 15906 h 18137"/>
                <a:gd name="connsiteX2" fmla="*/ 14912 w 18024"/>
                <a:gd name="connsiteY2" fmla="*/ 2231 h 18137"/>
                <a:gd name="connsiteX3" fmla="*/ 14912 w 18024"/>
                <a:gd name="connsiteY3" fmla="*/ 2231 h 1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24" h="18137">
                  <a:moveTo>
                    <a:pt x="14912" y="2231"/>
                  </a:moveTo>
                  <a:cubicBezTo>
                    <a:pt x="23724" y="9821"/>
                    <a:pt x="11924" y="23518"/>
                    <a:pt x="3113" y="15906"/>
                  </a:cubicBezTo>
                  <a:cubicBezTo>
                    <a:pt x="-5699" y="8316"/>
                    <a:pt x="6101" y="-5381"/>
                    <a:pt x="14912" y="2231"/>
                  </a:cubicBezTo>
                  <a:lnTo>
                    <a:pt x="14912" y="22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0C695723-B5C7-4007-B91C-BE2B6641D80F}"/>
                </a:ext>
              </a:extLst>
            </p:cNvPr>
            <p:cNvSpPr/>
            <p:nvPr/>
          </p:nvSpPr>
          <p:spPr>
            <a:xfrm>
              <a:off x="2535872" y="5484761"/>
              <a:ext cx="14688" cy="14775"/>
            </a:xfrm>
            <a:custGeom>
              <a:avLst/>
              <a:gdLst>
                <a:gd name="connsiteX0" fmla="*/ 12155 w 14688"/>
                <a:gd name="connsiteY0" fmla="*/ 1815 h 14775"/>
                <a:gd name="connsiteX1" fmla="*/ 2537 w 14688"/>
                <a:gd name="connsiteY1" fmla="*/ 12961 h 14775"/>
                <a:gd name="connsiteX2" fmla="*/ 12155 w 14688"/>
                <a:gd name="connsiteY2" fmla="*/ 1815 h 14775"/>
                <a:gd name="connsiteX3" fmla="*/ 12155 w 14688"/>
                <a:gd name="connsiteY3" fmla="*/ 1815 h 1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8" h="14775">
                  <a:moveTo>
                    <a:pt x="12155" y="1815"/>
                  </a:moveTo>
                  <a:cubicBezTo>
                    <a:pt x="19330" y="8010"/>
                    <a:pt x="9712" y="19155"/>
                    <a:pt x="2537" y="12961"/>
                  </a:cubicBezTo>
                  <a:cubicBezTo>
                    <a:pt x="-4639" y="6766"/>
                    <a:pt x="4957" y="-4379"/>
                    <a:pt x="12155" y="1815"/>
                  </a:cubicBezTo>
                  <a:lnTo>
                    <a:pt x="12155" y="18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5F7D39A7-AA06-4439-84A2-9CE5954718E2}"/>
                </a:ext>
              </a:extLst>
            </p:cNvPr>
            <p:cNvSpPr/>
            <p:nvPr/>
          </p:nvSpPr>
          <p:spPr>
            <a:xfrm>
              <a:off x="2700614" y="5535465"/>
              <a:ext cx="23079" cy="23931"/>
            </a:xfrm>
            <a:custGeom>
              <a:avLst/>
              <a:gdLst>
                <a:gd name="connsiteX0" fmla="*/ 15244 w 23079"/>
                <a:gd name="connsiteY0" fmla="*/ 1232 h 23931"/>
                <a:gd name="connsiteX1" fmla="*/ 19039 w 23079"/>
                <a:gd name="connsiteY1" fmla="*/ 3718 h 23931"/>
                <a:gd name="connsiteX2" fmla="*/ 15244 w 23079"/>
                <a:gd name="connsiteY2" fmla="*/ 23326 h 23931"/>
                <a:gd name="connsiteX3" fmla="*/ 195 w 23079"/>
                <a:gd name="connsiteY3" fmla="*/ 10327 h 23931"/>
                <a:gd name="connsiteX4" fmla="*/ 544 w 23079"/>
                <a:gd name="connsiteY4" fmla="*/ 8735 h 23931"/>
                <a:gd name="connsiteX5" fmla="*/ 15244 w 23079"/>
                <a:gd name="connsiteY5" fmla="*/ 1232 h 23931"/>
                <a:gd name="connsiteX6" fmla="*/ 15244 w 23079"/>
                <a:gd name="connsiteY6" fmla="*/ 1232 h 2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79" h="23931">
                  <a:moveTo>
                    <a:pt x="15244" y="1232"/>
                  </a:moveTo>
                  <a:cubicBezTo>
                    <a:pt x="16531" y="2017"/>
                    <a:pt x="17796" y="2846"/>
                    <a:pt x="19039" y="3718"/>
                  </a:cubicBezTo>
                  <a:cubicBezTo>
                    <a:pt x="26367" y="8887"/>
                    <a:pt x="22899" y="20730"/>
                    <a:pt x="15244" y="23326"/>
                  </a:cubicBezTo>
                  <a:cubicBezTo>
                    <a:pt x="7065" y="26118"/>
                    <a:pt x="-1398" y="18833"/>
                    <a:pt x="195" y="10327"/>
                  </a:cubicBezTo>
                  <a:cubicBezTo>
                    <a:pt x="282" y="9782"/>
                    <a:pt x="391" y="9258"/>
                    <a:pt x="544" y="8735"/>
                  </a:cubicBezTo>
                  <a:cubicBezTo>
                    <a:pt x="2048" y="2890"/>
                    <a:pt x="9115" y="-2498"/>
                    <a:pt x="15244" y="1232"/>
                  </a:cubicBezTo>
                  <a:lnTo>
                    <a:pt x="15244" y="12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909A6D8F-1932-40F8-B726-A7127B6D6AD7}"/>
                </a:ext>
              </a:extLst>
            </p:cNvPr>
            <p:cNvSpPr/>
            <p:nvPr/>
          </p:nvSpPr>
          <p:spPr>
            <a:xfrm>
              <a:off x="2703293" y="5503216"/>
              <a:ext cx="24300" cy="24467"/>
            </a:xfrm>
            <a:custGeom>
              <a:avLst/>
              <a:gdLst>
                <a:gd name="connsiteX0" fmla="*/ 20111 w 24300"/>
                <a:gd name="connsiteY0" fmla="*/ 3012 h 24467"/>
                <a:gd name="connsiteX1" fmla="*/ 4189 w 24300"/>
                <a:gd name="connsiteY1" fmla="*/ 21464 h 24467"/>
                <a:gd name="connsiteX2" fmla="*/ 20111 w 24300"/>
                <a:gd name="connsiteY2" fmla="*/ 3012 h 24467"/>
                <a:gd name="connsiteX3" fmla="*/ 20111 w 24300"/>
                <a:gd name="connsiteY3" fmla="*/ 3012 h 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00" h="24467">
                  <a:moveTo>
                    <a:pt x="20111" y="3012"/>
                  </a:moveTo>
                  <a:cubicBezTo>
                    <a:pt x="31976" y="13263"/>
                    <a:pt x="16076" y="31715"/>
                    <a:pt x="4189" y="21464"/>
                  </a:cubicBezTo>
                  <a:cubicBezTo>
                    <a:pt x="-7676" y="11213"/>
                    <a:pt x="8224" y="-7261"/>
                    <a:pt x="20111" y="3012"/>
                  </a:cubicBezTo>
                  <a:lnTo>
                    <a:pt x="20111" y="30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B69D1B69-0734-4B2E-9554-C2E4DE61FE34}"/>
                </a:ext>
              </a:extLst>
            </p:cNvPr>
            <p:cNvSpPr/>
            <p:nvPr/>
          </p:nvSpPr>
          <p:spPr>
            <a:xfrm>
              <a:off x="2651056" y="5528437"/>
              <a:ext cx="25675" cy="25832"/>
            </a:xfrm>
            <a:custGeom>
              <a:avLst/>
              <a:gdLst>
                <a:gd name="connsiteX0" fmla="*/ 21246 w 25675"/>
                <a:gd name="connsiteY0" fmla="*/ 3178 h 25832"/>
                <a:gd name="connsiteX1" fmla="*/ 4430 w 25675"/>
                <a:gd name="connsiteY1" fmla="*/ 22654 h 25832"/>
                <a:gd name="connsiteX2" fmla="*/ 21246 w 25675"/>
                <a:gd name="connsiteY2" fmla="*/ 3178 h 25832"/>
                <a:gd name="connsiteX3" fmla="*/ 21246 w 25675"/>
                <a:gd name="connsiteY3" fmla="*/ 3178 h 2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5" h="25832">
                  <a:moveTo>
                    <a:pt x="21246" y="3178"/>
                  </a:moveTo>
                  <a:cubicBezTo>
                    <a:pt x="33787" y="13996"/>
                    <a:pt x="16993" y="33494"/>
                    <a:pt x="4430" y="22654"/>
                  </a:cubicBezTo>
                  <a:cubicBezTo>
                    <a:pt x="-8111" y="11836"/>
                    <a:pt x="8683" y="-7662"/>
                    <a:pt x="21246" y="3178"/>
                  </a:cubicBezTo>
                  <a:lnTo>
                    <a:pt x="21246" y="31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8C34C74C-8EED-405D-9A24-0CCA46069B67}"/>
                </a:ext>
              </a:extLst>
            </p:cNvPr>
            <p:cNvSpPr/>
            <p:nvPr/>
          </p:nvSpPr>
          <p:spPr>
            <a:xfrm>
              <a:off x="2655413" y="5501549"/>
              <a:ext cx="21935" cy="22087"/>
            </a:xfrm>
            <a:custGeom>
              <a:avLst/>
              <a:gdLst>
                <a:gd name="connsiteX0" fmla="*/ 18154 w 21935"/>
                <a:gd name="connsiteY0" fmla="*/ 2716 h 22087"/>
                <a:gd name="connsiteX1" fmla="*/ 3781 w 21935"/>
                <a:gd name="connsiteY1" fmla="*/ 19379 h 22087"/>
                <a:gd name="connsiteX2" fmla="*/ 18154 w 21935"/>
                <a:gd name="connsiteY2" fmla="*/ 2716 h 22087"/>
                <a:gd name="connsiteX3" fmla="*/ 18154 w 21935"/>
                <a:gd name="connsiteY3" fmla="*/ 2716 h 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35" h="22087">
                  <a:moveTo>
                    <a:pt x="18154" y="2716"/>
                  </a:moveTo>
                  <a:cubicBezTo>
                    <a:pt x="28863" y="11964"/>
                    <a:pt x="14512" y="28627"/>
                    <a:pt x="3781" y="19379"/>
                  </a:cubicBezTo>
                  <a:cubicBezTo>
                    <a:pt x="-6928" y="10132"/>
                    <a:pt x="7424" y="-6553"/>
                    <a:pt x="18154" y="2716"/>
                  </a:cubicBezTo>
                  <a:lnTo>
                    <a:pt x="18154" y="27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6C4EE783-B045-4781-A853-3787F28BBECA}"/>
                </a:ext>
              </a:extLst>
            </p:cNvPr>
            <p:cNvSpPr/>
            <p:nvPr/>
          </p:nvSpPr>
          <p:spPr>
            <a:xfrm>
              <a:off x="2644725" y="5460003"/>
              <a:ext cx="20047" cy="19854"/>
            </a:xfrm>
            <a:custGeom>
              <a:avLst/>
              <a:gdLst>
                <a:gd name="connsiteX0" fmla="*/ 10936 w 20047"/>
                <a:gd name="connsiteY0" fmla="*/ 183 h 19854"/>
                <a:gd name="connsiteX1" fmla="*/ 19376 w 20047"/>
                <a:gd name="connsiteY1" fmla="*/ 7381 h 19854"/>
                <a:gd name="connsiteX2" fmla="*/ 8886 w 20047"/>
                <a:gd name="connsiteY2" fmla="*/ 19551 h 19854"/>
                <a:gd name="connsiteX3" fmla="*/ 532 w 20047"/>
                <a:gd name="connsiteY3" fmla="*/ 12244 h 19854"/>
                <a:gd name="connsiteX4" fmla="*/ 10936 w 20047"/>
                <a:gd name="connsiteY4" fmla="*/ 183 h 19854"/>
                <a:gd name="connsiteX5" fmla="*/ 10936 w 20047"/>
                <a:gd name="connsiteY5" fmla="*/ 183 h 1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47" h="19854">
                  <a:moveTo>
                    <a:pt x="10936" y="183"/>
                  </a:moveTo>
                  <a:cubicBezTo>
                    <a:pt x="15320" y="1121"/>
                    <a:pt x="17479" y="3477"/>
                    <a:pt x="19376" y="7381"/>
                  </a:cubicBezTo>
                  <a:cubicBezTo>
                    <a:pt x="22277" y="13357"/>
                    <a:pt x="15211" y="21536"/>
                    <a:pt x="8886" y="19551"/>
                  </a:cubicBezTo>
                  <a:cubicBezTo>
                    <a:pt x="4763" y="18242"/>
                    <a:pt x="2103" y="16476"/>
                    <a:pt x="532" y="12244"/>
                  </a:cubicBezTo>
                  <a:cubicBezTo>
                    <a:pt x="-1867" y="5832"/>
                    <a:pt x="4240" y="-1234"/>
                    <a:pt x="10936" y="183"/>
                  </a:cubicBezTo>
                  <a:lnTo>
                    <a:pt x="10936" y="1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C9F9A57-39A4-4364-98F5-009D6F42EF53}"/>
                </a:ext>
              </a:extLst>
            </p:cNvPr>
            <p:cNvSpPr/>
            <p:nvPr/>
          </p:nvSpPr>
          <p:spPr>
            <a:xfrm>
              <a:off x="2621271" y="5496459"/>
              <a:ext cx="17232" cy="17348"/>
            </a:xfrm>
            <a:custGeom>
              <a:avLst/>
              <a:gdLst>
                <a:gd name="connsiteX0" fmla="*/ 14259 w 17232"/>
                <a:gd name="connsiteY0" fmla="*/ 2135 h 17348"/>
                <a:gd name="connsiteX1" fmla="*/ 2961 w 17232"/>
                <a:gd name="connsiteY1" fmla="*/ 15221 h 17348"/>
                <a:gd name="connsiteX2" fmla="*/ 14259 w 17232"/>
                <a:gd name="connsiteY2" fmla="*/ 2135 h 17348"/>
                <a:gd name="connsiteX3" fmla="*/ 14259 w 17232"/>
                <a:gd name="connsiteY3" fmla="*/ 2135 h 17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32" h="17348">
                  <a:moveTo>
                    <a:pt x="14259" y="2135"/>
                  </a:moveTo>
                  <a:cubicBezTo>
                    <a:pt x="22678" y="9398"/>
                    <a:pt x="11402" y="22484"/>
                    <a:pt x="2961" y="15221"/>
                  </a:cubicBezTo>
                  <a:cubicBezTo>
                    <a:pt x="-5436" y="7958"/>
                    <a:pt x="5840" y="-5150"/>
                    <a:pt x="14259" y="2135"/>
                  </a:cubicBezTo>
                  <a:lnTo>
                    <a:pt x="14259" y="21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D46EE069-2E56-4F1E-B073-F3E30C4F75D7}"/>
                </a:ext>
              </a:extLst>
            </p:cNvPr>
            <p:cNvSpPr/>
            <p:nvPr/>
          </p:nvSpPr>
          <p:spPr>
            <a:xfrm>
              <a:off x="2675795" y="5478069"/>
              <a:ext cx="19970" cy="20099"/>
            </a:xfrm>
            <a:custGeom>
              <a:avLst/>
              <a:gdLst>
                <a:gd name="connsiteX0" fmla="*/ 16529 w 19970"/>
                <a:gd name="connsiteY0" fmla="*/ 2466 h 20099"/>
                <a:gd name="connsiteX1" fmla="*/ 3442 w 19970"/>
                <a:gd name="connsiteY1" fmla="*/ 17625 h 20099"/>
                <a:gd name="connsiteX2" fmla="*/ 16529 w 19970"/>
                <a:gd name="connsiteY2" fmla="*/ 2466 h 20099"/>
                <a:gd name="connsiteX3" fmla="*/ 16529 w 19970"/>
                <a:gd name="connsiteY3" fmla="*/ 2466 h 2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0" h="20099">
                  <a:moveTo>
                    <a:pt x="16529" y="2466"/>
                  </a:moveTo>
                  <a:cubicBezTo>
                    <a:pt x="26278" y="10885"/>
                    <a:pt x="13214" y="26065"/>
                    <a:pt x="3442" y="17625"/>
                  </a:cubicBezTo>
                  <a:cubicBezTo>
                    <a:pt x="-6307" y="9206"/>
                    <a:pt x="6758" y="-5952"/>
                    <a:pt x="16529" y="2466"/>
                  </a:cubicBezTo>
                  <a:lnTo>
                    <a:pt x="16529" y="24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28192650-38E3-4575-8F41-06A2E92D77BD}"/>
                </a:ext>
              </a:extLst>
            </p:cNvPr>
            <p:cNvSpPr/>
            <p:nvPr/>
          </p:nvSpPr>
          <p:spPr>
            <a:xfrm>
              <a:off x="2721994" y="5562939"/>
              <a:ext cx="15277" cy="15379"/>
            </a:xfrm>
            <a:custGeom>
              <a:avLst/>
              <a:gdLst>
                <a:gd name="connsiteX0" fmla="*/ 12643 w 15277"/>
                <a:gd name="connsiteY0" fmla="*/ 1894 h 15379"/>
                <a:gd name="connsiteX1" fmla="*/ 2632 w 15277"/>
                <a:gd name="connsiteY1" fmla="*/ 13497 h 15379"/>
                <a:gd name="connsiteX2" fmla="*/ 12643 w 15277"/>
                <a:gd name="connsiteY2" fmla="*/ 1894 h 15379"/>
                <a:gd name="connsiteX3" fmla="*/ 12643 w 15277"/>
                <a:gd name="connsiteY3" fmla="*/ 1894 h 1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77" h="15379">
                  <a:moveTo>
                    <a:pt x="12643" y="1894"/>
                  </a:moveTo>
                  <a:cubicBezTo>
                    <a:pt x="20102" y="8328"/>
                    <a:pt x="10112" y="19931"/>
                    <a:pt x="2632" y="13497"/>
                  </a:cubicBezTo>
                  <a:cubicBezTo>
                    <a:pt x="-4828" y="7041"/>
                    <a:pt x="5184" y="-4562"/>
                    <a:pt x="12643" y="1894"/>
                  </a:cubicBezTo>
                  <a:lnTo>
                    <a:pt x="12643" y="18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35EC97D1-7D4D-433C-9C9D-9D852C55EA76}"/>
                </a:ext>
              </a:extLst>
            </p:cNvPr>
            <p:cNvSpPr/>
            <p:nvPr/>
          </p:nvSpPr>
          <p:spPr>
            <a:xfrm>
              <a:off x="2754531" y="5513052"/>
              <a:ext cx="24691" cy="24846"/>
            </a:xfrm>
            <a:custGeom>
              <a:avLst/>
              <a:gdLst>
                <a:gd name="connsiteX0" fmla="*/ 20433 w 24691"/>
                <a:gd name="connsiteY0" fmla="*/ 3056 h 24846"/>
                <a:gd name="connsiteX1" fmla="*/ 4271 w 24691"/>
                <a:gd name="connsiteY1" fmla="*/ 21791 h 24846"/>
                <a:gd name="connsiteX2" fmla="*/ 20433 w 24691"/>
                <a:gd name="connsiteY2" fmla="*/ 3056 h 24846"/>
                <a:gd name="connsiteX3" fmla="*/ 20433 w 24691"/>
                <a:gd name="connsiteY3" fmla="*/ 3056 h 2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91" h="24846">
                  <a:moveTo>
                    <a:pt x="20433" y="3056"/>
                  </a:moveTo>
                  <a:cubicBezTo>
                    <a:pt x="32494" y="13459"/>
                    <a:pt x="16332" y="32216"/>
                    <a:pt x="4271" y="21791"/>
                  </a:cubicBezTo>
                  <a:cubicBezTo>
                    <a:pt x="-7812" y="11387"/>
                    <a:pt x="8350" y="-7369"/>
                    <a:pt x="20433" y="3056"/>
                  </a:cubicBezTo>
                  <a:lnTo>
                    <a:pt x="20433" y="30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3953D1EA-69A8-4CD3-88F6-30AC007A250F}"/>
                </a:ext>
              </a:extLst>
            </p:cNvPr>
            <p:cNvSpPr/>
            <p:nvPr/>
          </p:nvSpPr>
          <p:spPr>
            <a:xfrm>
              <a:off x="2780466" y="5561101"/>
              <a:ext cx="26064" cy="26241"/>
            </a:xfrm>
            <a:custGeom>
              <a:avLst/>
              <a:gdLst>
                <a:gd name="connsiteX0" fmla="*/ 21565 w 26064"/>
                <a:gd name="connsiteY0" fmla="*/ 3230 h 26241"/>
                <a:gd name="connsiteX1" fmla="*/ 4487 w 26064"/>
                <a:gd name="connsiteY1" fmla="*/ 23012 h 26241"/>
                <a:gd name="connsiteX2" fmla="*/ 21565 w 26064"/>
                <a:gd name="connsiteY2" fmla="*/ 3230 h 26241"/>
                <a:gd name="connsiteX3" fmla="*/ 21565 w 26064"/>
                <a:gd name="connsiteY3" fmla="*/ 3230 h 2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64" h="26241">
                  <a:moveTo>
                    <a:pt x="21565" y="3230"/>
                  </a:moveTo>
                  <a:cubicBezTo>
                    <a:pt x="34302" y="14222"/>
                    <a:pt x="17246" y="34026"/>
                    <a:pt x="4487" y="23012"/>
                  </a:cubicBezTo>
                  <a:cubicBezTo>
                    <a:pt x="-8228" y="12019"/>
                    <a:pt x="8828" y="-7784"/>
                    <a:pt x="21565" y="3230"/>
                  </a:cubicBezTo>
                  <a:lnTo>
                    <a:pt x="21565" y="32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2227E09F-21CB-4199-B933-F9213A7B27C3}"/>
                </a:ext>
              </a:extLst>
            </p:cNvPr>
            <p:cNvSpPr/>
            <p:nvPr/>
          </p:nvSpPr>
          <p:spPr>
            <a:xfrm>
              <a:off x="2750279" y="5569606"/>
              <a:ext cx="24891" cy="24831"/>
            </a:xfrm>
            <a:custGeom>
              <a:avLst/>
              <a:gdLst>
                <a:gd name="connsiteX0" fmla="*/ 20606 w 24891"/>
                <a:gd name="connsiteY0" fmla="*/ 2969 h 24831"/>
                <a:gd name="connsiteX1" fmla="*/ 21893 w 24891"/>
                <a:gd name="connsiteY1" fmla="*/ 20570 h 24831"/>
                <a:gd name="connsiteX2" fmla="*/ 4292 w 24891"/>
                <a:gd name="connsiteY2" fmla="*/ 21879 h 24831"/>
                <a:gd name="connsiteX3" fmla="*/ 3005 w 24891"/>
                <a:gd name="connsiteY3" fmla="*/ 4278 h 24831"/>
                <a:gd name="connsiteX4" fmla="*/ 20606 w 24891"/>
                <a:gd name="connsiteY4" fmla="*/ 2969 h 24831"/>
                <a:gd name="connsiteX5" fmla="*/ 20606 w 24891"/>
                <a:gd name="connsiteY5" fmla="*/ 2969 h 2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1" h="24831">
                  <a:moveTo>
                    <a:pt x="20606" y="2969"/>
                  </a:moveTo>
                  <a:cubicBezTo>
                    <a:pt x="25535" y="7244"/>
                    <a:pt x="26538" y="15663"/>
                    <a:pt x="21893" y="20570"/>
                  </a:cubicBezTo>
                  <a:cubicBezTo>
                    <a:pt x="17248" y="25499"/>
                    <a:pt x="9592" y="26437"/>
                    <a:pt x="4292" y="21879"/>
                  </a:cubicBezTo>
                  <a:cubicBezTo>
                    <a:pt x="-659" y="17626"/>
                    <a:pt x="-1640" y="9185"/>
                    <a:pt x="3005" y="4278"/>
                  </a:cubicBezTo>
                  <a:cubicBezTo>
                    <a:pt x="7651" y="-673"/>
                    <a:pt x="15306" y="-1611"/>
                    <a:pt x="20606" y="2969"/>
                  </a:cubicBezTo>
                  <a:lnTo>
                    <a:pt x="20606" y="29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6361ED2C-123F-4E5E-A6E2-A6C15954BF95}"/>
                </a:ext>
              </a:extLst>
            </p:cNvPr>
            <p:cNvSpPr/>
            <p:nvPr/>
          </p:nvSpPr>
          <p:spPr>
            <a:xfrm>
              <a:off x="2788921" y="5614893"/>
              <a:ext cx="24300" cy="24456"/>
            </a:xfrm>
            <a:custGeom>
              <a:avLst/>
              <a:gdLst>
                <a:gd name="connsiteX0" fmla="*/ 20111 w 24300"/>
                <a:gd name="connsiteY0" fmla="*/ 3004 h 24456"/>
                <a:gd name="connsiteX1" fmla="*/ 4189 w 24300"/>
                <a:gd name="connsiteY1" fmla="*/ 21455 h 24456"/>
                <a:gd name="connsiteX2" fmla="*/ 20111 w 24300"/>
                <a:gd name="connsiteY2" fmla="*/ 3004 h 24456"/>
                <a:gd name="connsiteX3" fmla="*/ 20111 w 24300"/>
                <a:gd name="connsiteY3" fmla="*/ 3004 h 2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00" h="24456">
                  <a:moveTo>
                    <a:pt x="20111" y="3004"/>
                  </a:moveTo>
                  <a:cubicBezTo>
                    <a:pt x="31976" y="13233"/>
                    <a:pt x="16076" y="31706"/>
                    <a:pt x="4189" y="21455"/>
                  </a:cubicBezTo>
                  <a:cubicBezTo>
                    <a:pt x="-7676" y="11204"/>
                    <a:pt x="8224" y="-7247"/>
                    <a:pt x="20111" y="3004"/>
                  </a:cubicBezTo>
                  <a:lnTo>
                    <a:pt x="20111" y="30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78A361DE-1BFD-4B8B-A5BF-7CCF7819CD7E}"/>
                </a:ext>
              </a:extLst>
            </p:cNvPr>
            <p:cNvSpPr/>
            <p:nvPr/>
          </p:nvSpPr>
          <p:spPr>
            <a:xfrm>
              <a:off x="2768860" y="5603034"/>
              <a:ext cx="19970" cy="20118"/>
            </a:xfrm>
            <a:custGeom>
              <a:avLst/>
              <a:gdLst>
                <a:gd name="connsiteX0" fmla="*/ 16529 w 19970"/>
                <a:gd name="connsiteY0" fmla="*/ 2475 h 20118"/>
                <a:gd name="connsiteX1" fmla="*/ 3442 w 19970"/>
                <a:gd name="connsiteY1" fmla="*/ 17655 h 20118"/>
                <a:gd name="connsiteX2" fmla="*/ 16529 w 19970"/>
                <a:gd name="connsiteY2" fmla="*/ 2475 h 20118"/>
                <a:gd name="connsiteX3" fmla="*/ 16529 w 19970"/>
                <a:gd name="connsiteY3" fmla="*/ 2475 h 2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0" h="20118">
                  <a:moveTo>
                    <a:pt x="16529" y="2475"/>
                  </a:moveTo>
                  <a:cubicBezTo>
                    <a:pt x="26278" y="10893"/>
                    <a:pt x="13213" y="26073"/>
                    <a:pt x="3442" y="17655"/>
                  </a:cubicBezTo>
                  <a:cubicBezTo>
                    <a:pt x="-6307" y="9214"/>
                    <a:pt x="6758" y="-5966"/>
                    <a:pt x="16529" y="2475"/>
                  </a:cubicBezTo>
                  <a:lnTo>
                    <a:pt x="16529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A2E50021-FAC5-400E-8897-90D0262B7894}"/>
                </a:ext>
              </a:extLst>
            </p:cNvPr>
            <p:cNvSpPr/>
            <p:nvPr/>
          </p:nvSpPr>
          <p:spPr>
            <a:xfrm>
              <a:off x="2808388" y="5654434"/>
              <a:ext cx="18407" cy="18540"/>
            </a:xfrm>
            <a:custGeom>
              <a:avLst/>
              <a:gdLst>
                <a:gd name="connsiteX0" fmla="*/ 15234 w 18407"/>
                <a:gd name="connsiteY0" fmla="*/ 2285 h 18540"/>
                <a:gd name="connsiteX1" fmla="*/ 3173 w 18407"/>
                <a:gd name="connsiteY1" fmla="*/ 16266 h 18540"/>
                <a:gd name="connsiteX2" fmla="*/ 15234 w 18407"/>
                <a:gd name="connsiteY2" fmla="*/ 2285 h 18540"/>
                <a:gd name="connsiteX3" fmla="*/ 15234 w 18407"/>
                <a:gd name="connsiteY3" fmla="*/ 2285 h 18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07" h="18540">
                  <a:moveTo>
                    <a:pt x="15234" y="2285"/>
                  </a:moveTo>
                  <a:cubicBezTo>
                    <a:pt x="24220" y="10050"/>
                    <a:pt x="12181" y="24030"/>
                    <a:pt x="3173" y="16266"/>
                  </a:cubicBezTo>
                  <a:cubicBezTo>
                    <a:pt x="-5813" y="8479"/>
                    <a:pt x="6227" y="-5501"/>
                    <a:pt x="15234" y="2285"/>
                  </a:cubicBezTo>
                  <a:lnTo>
                    <a:pt x="15234" y="22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47F546AE-A588-4783-9C1D-375B1D547A1A}"/>
                </a:ext>
              </a:extLst>
            </p:cNvPr>
            <p:cNvSpPr/>
            <p:nvPr/>
          </p:nvSpPr>
          <p:spPr>
            <a:xfrm>
              <a:off x="2852078" y="5626972"/>
              <a:ext cx="17244" cy="17347"/>
            </a:xfrm>
            <a:custGeom>
              <a:avLst/>
              <a:gdLst>
                <a:gd name="connsiteX0" fmla="*/ 14271 w 17244"/>
                <a:gd name="connsiteY0" fmla="*/ 2135 h 17347"/>
                <a:gd name="connsiteX1" fmla="*/ 2973 w 17244"/>
                <a:gd name="connsiteY1" fmla="*/ 15221 h 17347"/>
                <a:gd name="connsiteX2" fmla="*/ 14271 w 17244"/>
                <a:gd name="connsiteY2" fmla="*/ 2135 h 17347"/>
                <a:gd name="connsiteX3" fmla="*/ 14271 w 17244"/>
                <a:gd name="connsiteY3" fmla="*/ 2135 h 1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47">
                  <a:moveTo>
                    <a:pt x="14271" y="2135"/>
                  </a:moveTo>
                  <a:cubicBezTo>
                    <a:pt x="22690" y="9398"/>
                    <a:pt x="11414" y="22484"/>
                    <a:pt x="2973" y="15221"/>
                  </a:cubicBezTo>
                  <a:cubicBezTo>
                    <a:pt x="-5445" y="7959"/>
                    <a:pt x="5831" y="-5149"/>
                    <a:pt x="14271" y="2135"/>
                  </a:cubicBezTo>
                  <a:lnTo>
                    <a:pt x="14271" y="21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55066B0-96CD-4320-B17B-D7CEED4201F3}"/>
                </a:ext>
              </a:extLst>
            </p:cNvPr>
            <p:cNvSpPr/>
            <p:nvPr/>
          </p:nvSpPr>
          <p:spPr>
            <a:xfrm>
              <a:off x="2824233" y="5588964"/>
              <a:ext cx="20567" cy="20722"/>
            </a:xfrm>
            <a:custGeom>
              <a:avLst/>
              <a:gdLst>
                <a:gd name="connsiteX0" fmla="*/ 9073 w 20567"/>
                <a:gd name="connsiteY0" fmla="*/ 143 h 20722"/>
                <a:gd name="connsiteX1" fmla="*/ 9531 w 20567"/>
                <a:gd name="connsiteY1" fmla="*/ 78 h 20722"/>
                <a:gd name="connsiteX2" fmla="*/ 20567 w 20567"/>
                <a:gd name="connsiteY2" fmla="*/ 9609 h 20722"/>
                <a:gd name="connsiteX3" fmla="*/ 20567 w 20567"/>
                <a:gd name="connsiteY3" fmla="*/ 10067 h 20722"/>
                <a:gd name="connsiteX4" fmla="*/ 11494 w 20567"/>
                <a:gd name="connsiteY4" fmla="*/ 20579 h 20722"/>
                <a:gd name="connsiteX5" fmla="*/ 11036 w 20567"/>
                <a:gd name="connsiteY5" fmla="*/ 20645 h 20722"/>
                <a:gd name="connsiteX6" fmla="*/ 0 w 20567"/>
                <a:gd name="connsiteY6" fmla="*/ 11114 h 20722"/>
                <a:gd name="connsiteX7" fmla="*/ 0 w 20567"/>
                <a:gd name="connsiteY7" fmla="*/ 10656 h 20722"/>
                <a:gd name="connsiteX8" fmla="*/ 9073 w 20567"/>
                <a:gd name="connsiteY8" fmla="*/ 143 h 20722"/>
                <a:gd name="connsiteX9" fmla="*/ 9073 w 20567"/>
                <a:gd name="connsiteY9" fmla="*/ 143 h 2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567" h="20722">
                  <a:moveTo>
                    <a:pt x="9073" y="143"/>
                  </a:moveTo>
                  <a:cubicBezTo>
                    <a:pt x="9226" y="121"/>
                    <a:pt x="9378" y="99"/>
                    <a:pt x="9531" y="78"/>
                  </a:cubicBezTo>
                  <a:cubicBezTo>
                    <a:pt x="14787" y="-686"/>
                    <a:pt x="20545" y="4309"/>
                    <a:pt x="20567" y="9609"/>
                  </a:cubicBezTo>
                  <a:cubicBezTo>
                    <a:pt x="20567" y="9761"/>
                    <a:pt x="20567" y="9914"/>
                    <a:pt x="20567" y="10067"/>
                  </a:cubicBezTo>
                  <a:cubicBezTo>
                    <a:pt x="20589" y="15650"/>
                    <a:pt x="17056" y="19772"/>
                    <a:pt x="11494" y="20579"/>
                  </a:cubicBezTo>
                  <a:cubicBezTo>
                    <a:pt x="11341" y="20601"/>
                    <a:pt x="11189" y="20623"/>
                    <a:pt x="11036" y="20645"/>
                  </a:cubicBezTo>
                  <a:cubicBezTo>
                    <a:pt x="5780" y="21408"/>
                    <a:pt x="22" y="16414"/>
                    <a:pt x="0" y="11114"/>
                  </a:cubicBezTo>
                  <a:cubicBezTo>
                    <a:pt x="0" y="10961"/>
                    <a:pt x="0" y="10808"/>
                    <a:pt x="0" y="10656"/>
                  </a:cubicBezTo>
                  <a:cubicBezTo>
                    <a:pt x="-22" y="5050"/>
                    <a:pt x="3512" y="928"/>
                    <a:pt x="9073" y="143"/>
                  </a:cubicBezTo>
                  <a:lnTo>
                    <a:pt x="9073" y="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281B59F7-ED81-401E-BF56-50FA459F73E6}"/>
                </a:ext>
              </a:extLst>
            </p:cNvPr>
            <p:cNvSpPr/>
            <p:nvPr/>
          </p:nvSpPr>
          <p:spPr>
            <a:xfrm>
              <a:off x="2834463" y="5649437"/>
              <a:ext cx="18996" cy="19122"/>
            </a:xfrm>
            <a:custGeom>
              <a:avLst/>
              <a:gdLst>
                <a:gd name="connsiteX0" fmla="*/ 15725 w 18996"/>
                <a:gd name="connsiteY0" fmla="*/ 2353 h 19122"/>
                <a:gd name="connsiteX1" fmla="*/ 3271 w 18996"/>
                <a:gd name="connsiteY1" fmla="*/ 16770 h 19122"/>
                <a:gd name="connsiteX2" fmla="*/ 15725 w 18996"/>
                <a:gd name="connsiteY2" fmla="*/ 2353 h 19122"/>
                <a:gd name="connsiteX3" fmla="*/ 15725 w 18996"/>
                <a:gd name="connsiteY3" fmla="*/ 2353 h 1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96" h="19122">
                  <a:moveTo>
                    <a:pt x="15725" y="2353"/>
                  </a:moveTo>
                  <a:cubicBezTo>
                    <a:pt x="24994" y="10357"/>
                    <a:pt x="12563" y="24796"/>
                    <a:pt x="3271" y="16770"/>
                  </a:cubicBezTo>
                  <a:cubicBezTo>
                    <a:pt x="-5998" y="8765"/>
                    <a:pt x="6434" y="-5673"/>
                    <a:pt x="15725" y="2353"/>
                  </a:cubicBezTo>
                  <a:lnTo>
                    <a:pt x="15725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AFD2D12-6BE5-4FA7-8D3C-8ECDA1D5FD7D}"/>
                </a:ext>
              </a:extLst>
            </p:cNvPr>
            <p:cNvSpPr/>
            <p:nvPr/>
          </p:nvSpPr>
          <p:spPr>
            <a:xfrm>
              <a:off x="2882501" y="5677678"/>
              <a:ext cx="16717" cy="16683"/>
            </a:xfrm>
            <a:custGeom>
              <a:avLst/>
              <a:gdLst>
                <a:gd name="connsiteX0" fmla="*/ 7054 w 16717"/>
                <a:gd name="connsiteY0" fmla="*/ 1 h 16683"/>
                <a:gd name="connsiteX1" fmla="*/ 16673 w 16717"/>
                <a:gd name="connsiteY1" fmla="*/ 8289 h 16683"/>
                <a:gd name="connsiteX2" fmla="*/ 11417 w 16717"/>
                <a:gd name="connsiteY2" fmla="*/ 16271 h 16683"/>
                <a:gd name="connsiteX3" fmla="*/ 2387 w 16717"/>
                <a:gd name="connsiteY3" fmla="*/ 13218 h 16683"/>
                <a:gd name="connsiteX4" fmla="*/ 1493 w 16717"/>
                <a:gd name="connsiteY4" fmla="*/ 11822 h 16683"/>
                <a:gd name="connsiteX5" fmla="*/ 1340 w 16717"/>
                <a:gd name="connsiteY5" fmla="*/ 11757 h 16683"/>
                <a:gd name="connsiteX6" fmla="*/ 7054 w 16717"/>
                <a:gd name="connsiteY6" fmla="*/ 1 h 16683"/>
                <a:gd name="connsiteX7" fmla="*/ 7054 w 16717"/>
                <a:gd name="connsiteY7" fmla="*/ 1 h 1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17" h="16683">
                  <a:moveTo>
                    <a:pt x="7054" y="1"/>
                  </a:moveTo>
                  <a:cubicBezTo>
                    <a:pt x="12267" y="66"/>
                    <a:pt x="16040" y="2989"/>
                    <a:pt x="16673" y="8289"/>
                  </a:cubicBezTo>
                  <a:cubicBezTo>
                    <a:pt x="17087" y="11713"/>
                    <a:pt x="14579" y="15181"/>
                    <a:pt x="11417" y="16271"/>
                  </a:cubicBezTo>
                  <a:cubicBezTo>
                    <a:pt x="7840" y="17493"/>
                    <a:pt x="4699" y="15857"/>
                    <a:pt x="2387" y="13218"/>
                  </a:cubicBezTo>
                  <a:cubicBezTo>
                    <a:pt x="1973" y="12825"/>
                    <a:pt x="1667" y="12367"/>
                    <a:pt x="1493" y="11822"/>
                  </a:cubicBezTo>
                  <a:cubicBezTo>
                    <a:pt x="947" y="10601"/>
                    <a:pt x="882" y="10579"/>
                    <a:pt x="1340" y="11757"/>
                  </a:cubicBezTo>
                  <a:cubicBezTo>
                    <a:pt x="-2106" y="7438"/>
                    <a:pt x="1558" y="-86"/>
                    <a:pt x="7054" y="1"/>
                  </a:cubicBezTo>
                  <a:lnTo>
                    <a:pt x="7054" y="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8D228C83-4E51-45E2-81EE-F7901207F456}"/>
                </a:ext>
              </a:extLst>
            </p:cNvPr>
            <p:cNvSpPr/>
            <p:nvPr/>
          </p:nvSpPr>
          <p:spPr>
            <a:xfrm>
              <a:off x="2898374" y="5714895"/>
              <a:ext cx="18808" cy="18917"/>
            </a:xfrm>
            <a:custGeom>
              <a:avLst/>
              <a:gdLst>
                <a:gd name="connsiteX0" fmla="*/ 15565 w 18808"/>
                <a:gd name="connsiteY0" fmla="*/ 2327 h 18917"/>
                <a:gd name="connsiteX1" fmla="*/ 3243 w 18808"/>
                <a:gd name="connsiteY1" fmla="*/ 16591 h 18917"/>
                <a:gd name="connsiteX2" fmla="*/ 15565 w 18808"/>
                <a:gd name="connsiteY2" fmla="*/ 2327 h 18917"/>
                <a:gd name="connsiteX3" fmla="*/ 15565 w 18808"/>
                <a:gd name="connsiteY3" fmla="*/ 2327 h 18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8" h="18917">
                  <a:moveTo>
                    <a:pt x="15565" y="2327"/>
                  </a:moveTo>
                  <a:cubicBezTo>
                    <a:pt x="24748" y="10244"/>
                    <a:pt x="12447" y="24530"/>
                    <a:pt x="3243" y="16591"/>
                  </a:cubicBezTo>
                  <a:cubicBezTo>
                    <a:pt x="-5940" y="8674"/>
                    <a:pt x="6361" y="-5612"/>
                    <a:pt x="15565" y="2327"/>
                  </a:cubicBezTo>
                  <a:lnTo>
                    <a:pt x="15565" y="23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DF43CD14-42AF-4C92-A379-18A4EC39796D}"/>
                </a:ext>
              </a:extLst>
            </p:cNvPr>
            <p:cNvSpPr/>
            <p:nvPr/>
          </p:nvSpPr>
          <p:spPr>
            <a:xfrm>
              <a:off x="2876259" y="5711443"/>
              <a:ext cx="16251" cy="16343"/>
            </a:xfrm>
            <a:custGeom>
              <a:avLst/>
              <a:gdLst>
                <a:gd name="connsiteX0" fmla="*/ 13449 w 16251"/>
                <a:gd name="connsiteY0" fmla="*/ 2005 h 16343"/>
                <a:gd name="connsiteX1" fmla="*/ 2806 w 16251"/>
                <a:gd name="connsiteY1" fmla="*/ 14328 h 16343"/>
                <a:gd name="connsiteX2" fmla="*/ 13449 w 16251"/>
                <a:gd name="connsiteY2" fmla="*/ 2005 h 16343"/>
                <a:gd name="connsiteX3" fmla="*/ 13449 w 16251"/>
                <a:gd name="connsiteY3" fmla="*/ 2005 h 1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51" h="16343">
                  <a:moveTo>
                    <a:pt x="13449" y="2005"/>
                  </a:moveTo>
                  <a:cubicBezTo>
                    <a:pt x="21388" y="8853"/>
                    <a:pt x="10745" y="21198"/>
                    <a:pt x="2806" y="14328"/>
                  </a:cubicBezTo>
                  <a:cubicBezTo>
                    <a:pt x="-5133" y="7501"/>
                    <a:pt x="5488" y="-4844"/>
                    <a:pt x="13449" y="2005"/>
                  </a:cubicBezTo>
                  <a:lnTo>
                    <a:pt x="13449" y="20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30A5B9F2-F59F-437B-85C4-FCFD3FF1CFFD}"/>
                </a:ext>
              </a:extLst>
            </p:cNvPr>
            <p:cNvSpPr/>
            <p:nvPr/>
          </p:nvSpPr>
          <p:spPr>
            <a:xfrm>
              <a:off x="2883935" y="5769412"/>
              <a:ext cx="18808" cy="18926"/>
            </a:xfrm>
            <a:custGeom>
              <a:avLst/>
              <a:gdLst>
                <a:gd name="connsiteX0" fmla="*/ 15565 w 18808"/>
                <a:gd name="connsiteY0" fmla="*/ 2335 h 18926"/>
                <a:gd name="connsiteX1" fmla="*/ 3243 w 18808"/>
                <a:gd name="connsiteY1" fmla="*/ 16599 h 18926"/>
                <a:gd name="connsiteX2" fmla="*/ 15565 w 18808"/>
                <a:gd name="connsiteY2" fmla="*/ 2335 h 18926"/>
                <a:gd name="connsiteX3" fmla="*/ 15565 w 18808"/>
                <a:gd name="connsiteY3" fmla="*/ 2335 h 1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8" h="18926">
                  <a:moveTo>
                    <a:pt x="15565" y="2335"/>
                  </a:moveTo>
                  <a:cubicBezTo>
                    <a:pt x="24748" y="10253"/>
                    <a:pt x="12447" y="24538"/>
                    <a:pt x="3243" y="16599"/>
                  </a:cubicBezTo>
                  <a:cubicBezTo>
                    <a:pt x="-5940" y="8682"/>
                    <a:pt x="6361" y="-5625"/>
                    <a:pt x="15565" y="2335"/>
                  </a:cubicBezTo>
                  <a:lnTo>
                    <a:pt x="15565" y="23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2BDD4E71-5658-4743-8CAA-7EA9AE8EEA02}"/>
                </a:ext>
              </a:extLst>
            </p:cNvPr>
            <p:cNvSpPr/>
            <p:nvPr/>
          </p:nvSpPr>
          <p:spPr>
            <a:xfrm>
              <a:off x="2857910" y="5759469"/>
              <a:ext cx="11752" cy="11830"/>
            </a:xfrm>
            <a:custGeom>
              <a:avLst/>
              <a:gdLst>
                <a:gd name="connsiteX0" fmla="*/ 9726 w 11752"/>
                <a:gd name="connsiteY0" fmla="*/ 1460 h 11830"/>
                <a:gd name="connsiteX1" fmla="*/ 2027 w 11752"/>
                <a:gd name="connsiteY1" fmla="*/ 10381 h 11830"/>
                <a:gd name="connsiteX2" fmla="*/ 9726 w 11752"/>
                <a:gd name="connsiteY2" fmla="*/ 1460 h 11830"/>
                <a:gd name="connsiteX3" fmla="*/ 9726 w 11752"/>
                <a:gd name="connsiteY3" fmla="*/ 1460 h 1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52" h="11830">
                  <a:moveTo>
                    <a:pt x="9726" y="1460"/>
                  </a:moveTo>
                  <a:cubicBezTo>
                    <a:pt x="15462" y="6411"/>
                    <a:pt x="7784" y="15332"/>
                    <a:pt x="2027" y="10381"/>
                  </a:cubicBezTo>
                  <a:cubicBezTo>
                    <a:pt x="-3709" y="5408"/>
                    <a:pt x="3968" y="-3512"/>
                    <a:pt x="9726" y="1460"/>
                  </a:cubicBezTo>
                  <a:lnTo>
                    <a:pt x="9726" y="14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91FA0FD1-F303-4612-9F15-03C9C1FDD5BD}"/>
                </a:ext>
              </a:extLst>
            </p:cNvPr>
            <p:cNvSpPr/>
            <p:nvPr/>
          </p:nvSpPr>
          <p:spPr>
            <a:xfrm>
              <a:off x="2859497" y="5812137"/>
              <a:ext cx="14685" cy="14773"/>
            </a:xfrm>
            <a:custGeom>
              <a:avLst/>
              <a:gdLst>
                <a:gd name="connsiteX0" fmla="*/ 12152 w 14685"/>
                <a:gd name="connsiteY0" fmla="*/ 1813 h 14773"/>
                <a:gd name="connsiteX1" fmla="*/ 2533 w 14685"/>
                <a:gd name="connsiteY1" fmla="*/ 12958 h 14773"/>
                <a:gd name="connsiteX2" fmla="*/ 12152 w 14685"/>
                <a:gd name="connsiteY2" fmla="*/ 1813 h 14773"/>
                <a:gd name="connsiteX3" fmla="*/ 12152 w 14685"/>
                <a:gd name="connsiteY3" fmla="*/ 1813 h 14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5" h="14773">
                  <a:moveTo>
                    <a:pt x="12152" y="1813"/>
                  </a:moveTo>
                  <a:cubicBezTo>
                    <a:pt x="19327" y="8007"/>
                    <a:pt x="9709" y="19152"/>
                    <a:pt x="2533" y="12958"/>
                  </a:cubicBezTo>
                  <a:cubicBezTo>
                    <a:pt x="-4642" y="6786"/>
                    <a:pt x="4976" y="-4381"/>
                    <a:pt x="12152" y="1813"/>
                  </a:cubicBezTo>
                  <a:lnTo>
                    <a:pt x="12152" y="1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D18D4217-74D8-4E48-90FF-78EBBCB5B15E}"/>
                </a:ext>
              </a:extLst>
            </p:cNvPr>
            <p:cNvSpPr/>
            <p:nvPr/>
          </p:nvSpPr>
          <p:spPr>
            <a:xfrm>
              <a:off x="2836379" y="5857618"/>
              <a:ext cx="12132" cy="12207"/>
            </a:xfrm>
            <a:custGeom>
              <a:avLst/>
              <a:gdLst>
                <a:gd name="connsiteX0" fmla="*/ 10035 w 12132"/>
                <a:gd name="connsiteY0" fmla="*/ 1502 h 12207"/>
                <a:gd name="connsiteX1" fmla="*/ 2096 w 12132"/>
                <a:gd name="connsiteY1" fmla="*/ 10706 h 12207"/>
                <a:gd name="connsiteX2" fmla="*/ 10035 w 12132"/>
                <a:gd name="connsiteY2" fmla="*/ 1502 h 12207"/>
                <a:gd name="connsiteX3" fmla="*/ 10035 w 12132"/>
                <a:gd name="connsiteY3" fmla="*/ 1502 h 1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32" h="12207">
                  <a:moveTo>
                    <a:pt x="10035" y="1502"/>
                  </a:moveTo>
                  <a:cubicBezTo>
                    <a:pt x="15968" y="6606"/>
                    <a:pt x="8029" y="15831"/>
                    <a:pt x="2096" y="10706"/>
                  </a:cubicBezTo>
                  <a:cubicBezTo>
                    <a:pt x="-3836" y="5602"/>
                    <a:pt x="4103" y="-3623"/>
                    <a:pt x="10035" y="1502"/>
                  </a:cubicBezTo>
                  <a:lnTo>
                    <a:pt x="10035" y="15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856F49EA-1993-4888-BBE8-91F98D3D8CF5}"/>
                </a:ext>
              </a:extLst>
            </p:cNvPr>
            <p:cNvSpPr/>
            <p:nvPr/>
          </p:nvSpPr>
          <p:spPr>
            <a:xfrm>
              <a:off x="2812635" y="5826796"/>
              <a:ext cx="12723" cy="12805"/>
            </a:xfrm>
            <a:custGeom>
              <a:avLst/>
              <a:gdLst>
                <a:gd name="connsiteX0" fmla="*/ 10529 w 12723"/>
                <a:gd name="connsiteY0" fmla="*/ 1572 h 12805"/>
                <a:gd name="connsiteX1" fmla="*/ 2198 w 12723"/>
                <a:gd name="connsiteY1" fmla="*/ 11233 h 12805"/>
                <a:gd name="connsiteX2" fmla="*/ 10529 w 12723"/>
                <a:gd name="connsiteY2" fmla="*/ 1572 h 12805"/>
                <a:gd name="connsiteX3" fmla="*/ 10529 w 12723"/>
                <a:gd name="connsiteY3" fmla="*/ 1572 h 1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3" h="12805">
                  <a:moveTo>
                    <a:pt x="10529" y="1572"/>
                  </a:moveTo>
                  <a:cubicBezTo>
                    <a:pt x="16745" y="6937"/>
                    <a:pt x="8414" y="16599"/>
                    <a:pt x="2198" y="11233"/>
                  </a:cubicBezTo>
                  <a:cubicBezTo>
                    <a:pt x="-4018" y="5868"/>
                    <a:pt x="4291" y="-3794"/>
                    <a:pt x="10529" y="1572"/>
                  </a:cubicBezTo>
                  <a:lnTo>
                    <a:pt x="10529" y="15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CD267907-8C89-401D-84F5-318C4E823F08}"/>
                </a:ext>
              </a:extLst>
            </p:cNvPr>
            <p:cNvSpPr/>
            <p:nvPr/>
          </p:nvSpPr>
          <p:spPr>
            <a:xfrm>
              <a:off x="2807880" y="5866991"/>
              <a:ext cx="17417" cy="17552"/>
            </a:xfrm>
            <a:custGeom>
              <a:avLst/>
              <a:gdLst>
                <a:gd name="connsiteX0" fmla="*/ 14412 w 17417"/>
                <a:gd name="connsiteY0" fmla="*/ 2161 h 17552"/>
                <a:gd name="connsiteX1" fmla="*/ 3005 w 17417"/>
                <a:gd name="connsiteY1" fmla="*/ 15400 h 17552"/>
                <a:gd name="connsiteX2" fmla="*/ 14412 w 17417"/>
                <a:gd name="connsiteY2" fmla="*/ 2161 h 17552"/>
                <a:gd name="connsiteX3" fmla="*/ 14412 w 17417"/>
                <a:gd name="connsiteY3" fmla="*/ 2161 h 1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17" h="17552">
                  <a:moveTo>
                    <a:pt x="14412" y="2161"/>
                  </a:moveTo>
                  <a:cubicBezTo>
                    <a:pt x="22918" y="9511"/>
                    <a:pt x="11533" y="22750"/>
                    <a:pt x="3005" y="15400"/>
                  </a:cubicBezTo>
                  <a:cubicBezTo>
                    <a:pt x="-5501" y="8050"/>
                    <a:pt x="5884" y="-5211"/>
                    <a:pt x="14412" y="2161"/>
                  </a:cubicBezTo>
                  <a:lnTo>
                    <a:pt x="14412" y="21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82CA1201-EAED-41B7-A3F2-67343AF6DDCA}"/>
                </a:ext>
              </a:extLst>
            </p:cNvPr>
            <p:cNvSpPr/>
            <p:nvPr/>
          </p:nvSpPr>
          <p:spPr>
            <a:xfrm>
              <a:off x="2787333" y="5799344"/>
              <a:ext cx="19208" cy="19310"/>
            </a:xfrm>
            <a:custGeom>
              <a:avLst/>
              <a:gdLst>
                <a:gd name="connsiteX0" fmla="*/ 15897 w 19208"/>
                <a:gd name="connsiteY0" fmla="*/ 2370 h 19310"/>
                <a:gd name="connsiteX1" fmla="*/ 3312 w 19208"/>
                <a:gd name="connsiteY1" fmla="*/ 16940 h 19310"/>
                <a:gd name="connsiteX2" fmla="*/ 15897 w 19208"/>
                <a:gd name="connsiteY2" fmla="*/ 2370 h 19310"/>
                <a:gd name="connsiteX3" fmla="*/ 15897 w 19208"/>
                <a:gd name="connsiteY3" fmla="*/ 2370 h 1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8" h="19310">
                  <a:moveTo>
                    <a:pt x="15897" y="2370"/>
                  </a:moveTo>
                  <a:cubicBezTo>
                    <a:pt x="25275" y="10462"/>
                    <a:pt x="12712" y="25031"/>
                    <a:pt x="3312" y="16940"/>
                  </a:cubicBezTo>
                  <a:cubicBezTo>
                    <a:pt x="-6066" y="8848"/>
                    <a:pt x="6496" y="-5721"/>
                    <a:pt x="15897" y="2370"/>
                  </a:cubicBezTo>
                  <a:lnTo>
                    <a:pt x="15897" y="23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FA3B536B-29BE-4764-B130-E7B4354F71BE}"/>
                </a:ext>
              </a:extLst>
            </p:cNvPr>
            <p:cNvSpPr/>
            <p:nvPr/>
          </p:nvSpPr>
          <p:spPr>
            <a:xfrm>
              <a:off x="2803757" y="5686238"/>
              <a:ext cx="23503" cy="23442"/>
            </a:xfrm>
            <a:custGeom>
              <a:avLst/>
              <a:gdLst>
                <a:gd name="connsiteX0" fmla="*/ 19451 w 23503"/>
                <a:gd name="connsiteY0" fmla="*/ 2805 h 23442"/>
                <a:gd name="connsiteX1" fmla="*/ 20672 w 23503"/>
                <a:gd name="connsiteY1" fmla="*/ 19424 h 23442"/>
                <a:gd name="connsiteX2" fmla="*/ 4053 w 23503"/>
                <a:gd name="connsiteY2" fmla="*/ 20645 h 23442"/>
                <a:gd name="connsiteX3" fmla="*/ 2831 w 23503"/>
                <a:gd name="connsiteY3" fmla="*/ 4026 h 23442"/>
                <a:gd name="connsiteX4" fmla="*/ 19451 w 23503"/>
                <a:gd name="connsiteY4" fmla="*/ 2805 h 23442"/>
                <a:gd name="connsiteX5" fmla="*/ 19451 w 23503"/>
                <a:gd name="connsiteY5" fmla="*/ 2805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3" h="23442">
                  <a:moveTo>
                    <a:pt x="19451" y="2805"/>
                  </a:moveTo>
                  <a:cubicBezTo>
                    <a:pt x="24118" y="6839"/>
                    <a:pt x="25056" y="14800"/>
                    <a:pt x="20672" y="19424"/>
                  </a:cubicBezTo>
                  <a:cubicBezTo>
                    <a:pt x="16289" y="24070"/>
                    <a:pt x="9047" y="24964"/>
                    <a:pt x="4053" y="20645"/>
                  </a:cubicBezTo>
                  <a:cubicBezTo>
                    <a:pt x="-614" y="16610"/>
                    <a:pt x="-1552" y="8650"/>
                    <a:pt x="2831" y="4026"/>
                  </a:cubicBezTo>
                  <a:cubicBezTo>
                    <a:pt x="7215" y="-642"/>
                    <a:pt x="14435" y="-1514"/>
                    <a:pt x="19451" y="2805"/>
                  </a:cubicBezTo>
                  <a:lnTo>
                    <a:pt x="19451" y="28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1D8F2C7B-6252-4898-ABEC-697289953DEC}"/>
                </a:ext>
              </a:extLst>
            </p:cNvPr>
            <p:cNvSpPr/>
            <p:nvPr/>
          </p:nvSpPr>
          <p:spPr>
            <a:xfrm>
              <a:off x="2852876" y="5659883"/>
              <a:ext cx="22715" cy="22876"/>
            </a:xfrm>
            <a:custGeom>
              <a:avLst/>
              <a:gdLst>
                <a:gd name="connsiteX0" fmla="*/ 18795 w 22715"/>
                <a:gd name="connsiteY0" fmla="*/ 2812 h 22876"/>
                <a:gd name="connsiteX1" fmla="*/ 3920 w 22715"/>
                <a:gd name="connsiteY1" fmla="*/ 20064 h 22876"/>
                <a:gd name="connsiteX2" fmla="*/ 18795 w 22715"/>
                <a:gd name="connsiteY2" fmla="*/ 2812 h 22876"/>
                <a:gd name="connsiteX3" fmla="*/ 18795 w 22715"/>
                <a:gd name="connsiteY3" fmla="*/ 2812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15" h="22876">
                  <a:moveTo>
                    <a:pt x="18795" y="2812"/>
                  </a:moveTo>
                  <a:cubicBezTo>
                    <a:pt x="29897" y="12387"/>
                    <a:pt x="15022" y="29661"/>
                    <a:pt x="3920" y="20064"/>
                  </a:cubicBezTo>
                  <a:cubicBezTo>
                    <a:pt x="-7181" y="10489"/>
                    <a:pt x="7694" y="-6785"/>
                    <a:pt x="18795" y="2812"/>
                  </a:cubicBezTo>
                  <a:lnTo>
                    <a:pt x="18795" y="28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917F344-3FCE-43C1-9E9C-4C2C663B19DB}"/>
                </a:ext>
              </a:extLst>
            </p:cNvPr>
            <p:cNvSpPr/>
            <p:nvPr/>
          </p:nvSpPr>
          <p:spPr>
            <a:xfrm>
              <a:off x="2464109" y="5630127"/>
              <a:ext cx="21552" cy="21690"/>
            </a:xfrm>
            <a:custGeom>
              <a:avLst/>
              <a:gdLst>
                <a:gd name="connsiteX0" fmla="*/ 17832 w 21552"/>
                <a:gd name="connsiteY0" fmla="*/ 2666 h 21690"/>
                <a:gd name="connsiteX1" fmla="*/ 3721 w 21552"/>
                <a:gd name="connsiteY1" fmla="*/ 19024 h 21690"/>
                <a:gd name="connsiteX2" fmla="*/ 17832 w 21552"/>
                <a:gd name="connsiteY2" fmla="*/ 2666 h 21690"/>
                <a:gd name="connsiteX3" fmla="*/ 17832 w 21552"/>
                <a:gd name="connsiteY3" fmla="*/ 2666 h 2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52" h="21690">
                  <a:moveTo>
                    <a:pt x="17832" y="2666"/>
                  </a:moveTo>
                  <a:cubicBezTo>
                    <a:pt x="28366" y="11761"/>
                    <a:pt x="14255" y="28119"/>
                    <a:pt x="3721" y="19024"/>
                  </a:cubicBezTo>
                  <a:cubicBezTo>
                    <a:pt x="-6814" y="9929"/>
                    <a:pt x="7298" y="-6429"/>
                    <a:pt x="17832" y="2666"/>
                  </a:cubicBezTo>
                  <a:lnTo>
                    <a:pt x="17832" y="26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8AA36B0C-EB67-4E12-8520-363A13F2BFD8}"/>
                </a:ext>
              </a:extLst>
            </p:cNvPr>
            <p:cNvSpPr/>
            <p:nvPr/>
          </p:nvSpPr>
          <p:spPr>
            <a:xfrm>
              <a:off x="2442650" y="5710106"/>
              <a:ext cx="12924" cy="13009"/>
            </a:xfrm>
            <a:custGeom>
              <a:avLst/>
              <a:gdLst>
                <a:gd name="connsiteX0" fmla="*/ 10698 w 12924"/>
                <a:gd name="connsiteY0" fmla="*/ 1598 h 13009"/>
                <a:gd name="connsiteX1" fmla="*/ 2236 w 12924"/>
                <a:gd name="connsiteY1" fmla="*/ 11412 h 13009"/>
                <a:gd name="connsiteX2" fmla="*/ 10698 w 12924"/>
                <a:gd name="connsiteY2" fmla="*/ 1598 h 13009"/>
                <a:gd name="connsiteX3" fmla="*/ 10698 w 12924"/>
                <a:gd name="connsiteY3" fmla="*/ 1598 h 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4" h="13009">
                  <a:moveTo>
                    <a:pt x="10698" y="1598"/>
                  </a:moveTo>
                  <a:cubicBezTo>
                    <a:pt x="17001" y="7050"/>
                    <a:pt x="8561" y="16865"/>
                    <a:pt x="2236" y="11412"/>
                  </a:cubicBezTo>
                  <a:cubicBezTo>
                    <a:pt x="-4089" y="5960"/>
                    <a:pt x="4373" y="-3855"/>
                    <a:pt x="10698" y="1598"/>
                  </a:cubicBezTo>
                  <a:lnTo>
                    <a:pt x="10698" y="15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198E5495-37F7-4730-8854-0E5B8DDF464D}"/>
                </a:ext>
              </a:extLst>
            </p:cNvPr>
            <p:cNvSpPr/>
            <p:nvPr/>
          </p:nvSpPr>
          <p:spPr>
            <a:xfrm>
              <a:off x="2816545" y="5533872"/>
              <a:ext cx="27415" cy="27342"/>
            </a:xfrm>
            <a:custGeom>
              <a:avLst/>
              <a:gdLst>
                <a:gd name="connsiteX0" fmla="*/ 22694 w 27415"/>
                <a:gd name="connsiteY0" fmla="*/ 3261 h 27342"/>
                <a:gd name="connsiteX1" fmla="*/ 24111 w 27415"/>
                <a:gd name="connsiteY1" fmla="*/ 22651 h 27342"/>
                <a:gd name="connsiteX2" fmla="*/ 4722 w 27415"/>
                <a:gd name="connsiteY2" fmla="*/ 24090 h 27342"/>
                <a:gd name="connsiteX3" fmla="*/ 3304 w 27415"/>
                <a:gd name="connsiteY3" fmla="*/ 4701 h 27342"/>
                <a:gd name="connsiteX4" fmla="*/ 22694 w 27415"/>
                <a:gd name="connsiteY4" fmla="*/ 3261 h 27342"/>
                <a:gd name="connsiteX5" fmla="*/ 22694 w 27415"/>
                <a:gd name="connsiteY5" fmla="*/ 3261 h 2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15" h="27342">
                  <a:moveTo>
                    <a:pt x="22694" y="3261"/>
                  </a:moveTo>
                  <a:cubicBezTo>
                    <a:pt x="28146" y="7950"/>
                    <a:pt x="29215" y="17242"/>
                    <a:pt x="24111" y="22651"/>
                  </a:cubicBezTo>
                  <a:cubicBezTo>
                    <a:pt x="18986" y="28081"/>
                    <a:pt x="10545" y="29107"/>
                    <a:pt x="4722" y="24090"/>
                  </a:cubicBezTo>
                  <a:cubicBezTo>
                    <a:pt x="-731" y="19379"/>
                    <a:pt x="-1799" y="10088"/>
                    <a:pt x="3304" y="4701"/>
                  </a:cubicBezTo>
                  <a:cubicBezTo>
                    <a:pt x="8408" y="-730"/>
                    <a:pt x="16849" y="-1777"/>
                    <a:pt x="22694" y="3261"/>
                  </a:cubicBezTo>
                  <a:lnTo>
                    <a:pt x="22694" y="32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68C74F2B-2B29-4A45-850A-6AC652F4B40B}"/>
                </a:ext>
              </a:extLst>
            </p:cNvPr>
            <p:cNvSpPr/>
            <p:nvPr/>
          </p:nvSpPr>
          <p:spPr>
            <a:xfrm>
              <a:off x="2737667" y="5548428"/>
              <a:ext cx="22927" cy="23072"/>
            </a:xfrm>
            <a:custGeom>
              <a:avLst/>
              <a:gdLst>
                <a:gd name="connsiteX0" fmla="*/ 18976 w 22927"/>
                <a:gd name="connsiteY0" fmla="*/ 2838 h 23072"/>
                <a:gd name="connsiteX1" fmla="*/ 3949 w 22927"/>
                <a:gd name="connsiteY1" fmla="*/ 20243 h 23072"/>
                <a:gd name="connsiteX2" fmla="*/ 18976 w 22927"/>
                <a:gd name="connsiteY2" fmla="*/ 2838 h 23072"/>
                <a:gd name="connsiteX3" fmla="*/ 18976 w 22927"/>
                <a:gd name="connsiteY3" fmla="*/ 2838 h 2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27" h="23072">
                  <a:moveTo>
                    <a:pt x="18976" y="2838"/>
                  </a:moveTo>
                  <a:cubicBezTo>
                    <a:pt x="30165" y="12500"/>
                    <a:pt x="15181" y="29905"/>
                    <a:pt x="3949" y="20243"/>
                  </a:cubicBezTo>
                  <a:cubicBezTo>
                    <a:pt x="-7240" y="10581"/>
                    <a:pt x="7766" y="-6846"/>
                    <a:pt x="18976" y="2838"/>
                  </a:cubicBezTo>
                  <a:lnTo>
                    <a:pt x="18976" y="28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7B7EDA6B-5D2C-40A8-A4BB-EF9258E04E11}"/>
                </a:ext>
              </a:extLst>
            </p:cNvPr>
            <p:cNvSpPr/>
            <p:nvPr/>
          </p:nvSpPr>
          <p:spPr>
            <a:xfrm>
              <a:off x="2737648" y="5478105"/>
              <a:ext cx="21744" cy="21892"/>
            </a:xfrm>
            <a:custGeom>
              <a:avLst/>
              <a:gdLst>
                <a:gd name="connsiteX0" fmla="*/ 17992 w 21744"/>
                <a:gd name="connsiteY0" fmla="*/ 2692 h 21892"/>
                <a:gd name="connsiteX1" fmla="*/ 3749 w 21744"/>
                <a:gd name="connsiteY1" fmla="*/ 19203 h 21892"/>
                <a:gd name="connsiteX2" fmla="*/ 17992 w 21744"/>
                <a:gd name="connsiteY2" fmla="*/ 2692 h 21892"/>
                <a:gd name="connsiteX3" fmla="*/ 17992 w 21744"/>
                <a:gd name="connsiteY3" fmla="*/ 2692 h 2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4" h="21892">
                  <a:moveTo>
                    <a:pt x="17992" y="2692"/>
                  </a:moveTo>
                  <a:cubicBezTo>
                    <a:pt x="28613" y="11853"/>
                    <a:pt x="14393" y="28385"/>
                    <a:pt x="3749" y="19203"/>
                  </a:cubicBezTo>
                  <a:cubicBezTo>
                    <a:pt x="-6872" y="10021"/>
                    <a:pt x="7370" y="-6490"/>
                    <a:pt x="17992" y="2692"/>
                  </a:cubicBezTo>
                  <a:lnTo>
                    <a:pt x="17992" y="26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DA4A2C3E-B0FB-49E3-A62A-A469AE91CA51}"/>
                </a:ext>
              </a:extLst>
            </p:cNvPr>
            <p:cNvSpPr/>
            <p:nvPr/>
          </p:nvSpPr>
          <p:spPr>
            <a:xfrm>
              <a:off x="2528626" y="5809954"/>
              <a:ext cx="14296" cy="14383"/>
            </a:xfrm>
            <a:custGeom>
              <a:avLst/>
              <a:gdLst>
                <a:gd name="connsiteX0" fmla="*/ 11833 w 14296"/>
                <a:gd name="connsiteY0" fmla="*/ 1772 h 14383"/>
                <a:gd name="connsiteX1" fmla="*/ 2476 w 14296"/>
                <a:gd name="connsiteY1" fmla="*/ 12612 h 14383"/>
                <a:gd name="connsiteX2" fmla="*/ 11833 w 14296"/>
                <a:gd name="connsiteY2" fmla="*/ 1772 h 14383"/>
                <a:gd name="connsiteX3" fmla="*/ 11833 w 14296"/>
                <a:gd name="connsiteY3" fmla="*/ 1772 h 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6" h="14383">
                  <a:moveTo>
                    <a:pt x="11833" y="1772"/>
                  </a:moveTo>
                  <a:cubicBezTo>
                    <a:pt x="18812" y="7792"/>
                    <a:pt x="9455" y="18653"/>
                    <a:pt x="2476" y="12612"/>
                  </a:cubicBezTo>
                  <a:cubicBezTo>
                    <a:pt x="-4525" y="6592"/>
                    <a:pt x="4832" y="-4270"/>
                    <a:pt x="11833" y="1772"/>
                  </a:cubicBezTo>
                  <a:lnTo>
                    <a:pt x="11833" y="17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3B5C873A-61B4-4FC9-8496-717977FAC179}"/>
                </a:ext>
              </a:extLst>
            </p:cNvPr>
            <p:cNvSpPr/>
            <p:nvPr/>
          </p:nvSpPr>
          <p:spPr>
            <a:xfrm>
              <a:off x="2533119" y="5885094"/>
              <a:ext cx="26446" cy="26631"/>
            </a:xfrm>
            <a:custGeom>
              <a:avLst/>
              <a:gdLst>
                <a:gd name="connsiteX0" fmla="*/ 21887 w 26446"/>
                <a:gd name="connsiteY0" fmla="*/ 3273 h 26631"/>
                <a:gd name="connsiteX1" fmla="*/ 4569 w 26446"/>
                <a:gd name="connsiteY1" fmla="*/ 23361 h 26631"/>
                <a:gd name="connsiteX2" fmla="*/ 21887 w 26446"/>
                <a:gd name="connsiteY2" fmla="*/ 3273 h 26631"/>
                <a:gd name="connsiteX3" fmla="*/ 21887 w 26446"/>
                <a:gd name="connsiteY3" fmla="*/ 3273 h 2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6" h="26631">
                  <a:moveTo>
                    <a:pt x="21887" y="3273"/>
                  </a:moveTo>
                  <a:cubicBezTo>
                    <a:pt x="34799" y="14419"/>
                    <a:pt x="17503" y="34528"/>
                    <a:pt x="4569" y="23361"/>
                  </a:cubicBezTo>
                  <a:cubicBezTo>
                    <a:pt x="-8364" y="12194"/>
                    <a:pt x="8953" y="-7893"/>
                    <a:pt x="21887" y="3273"/>
                  </a:cubicBezTo>
                  <a:lnTo>
                    <a:pt x="21887" y="32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A9B8BBA8-F1B9-4B48-90AE-C2C3AAF3A172}"/>
                </a:ext>
              </a:extLst>
            </p:cNvPr>
            <p:cNvSpPr/>
            <p:nvPr/>
          </p:nvSpPr>
          <p:spPr>
            <a:xfrm>
              <a:off x="2490625" y="5850656"/>
              <a:ext cx="19208" cy="19327"/>
            </a:xfrm>
            <a:custGeom>
              <a:avLst/>
              <a:gdLst>
                <a:gd name="connsiteX0" fmla="*/ 15897 w 19208"/>
                <a:gd name="connsiteY0" fmla="*/ 2379 h 19327"/>
                <a:gd name="connsiteX1" fmla="*/ 3312 w 19208"/>
                <a:gd name="connsiteY1" fmla="*/ 16948 h 19327"/>
                <a:gd name="connsiteX2" fmla="*/ 15897 w 19208"/>
                <a:gd name="connsiteY2" fmla="*/ 2379 h 19327"/>
                <a:gd name="connsiteX3" fmla="*/ 15897 w 19208"/>
                <a:gd name="connsiteY3" fmla="*/ 2379 h 1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8" h="19327">
                  <a:moveTo>
                    <a:pt x="15897" y="2379"/>
                  </a:moveTo>
                  <a:cubicBezTo>
                    <a:pt x="25275" y="10471"/>
                    <a:pt x="12713" y="25062"/>
                    <a:pt x="3312" y="16948"/>
                  </a:cubicBezTo>
                  <a:cubicBezTo>
                    <a:pt x="-6066" y="8857"/>
                    <a:pt x="6496" y="-5735"/>
                    <a:pt x="15897" y="2379"/>
                  </a:cubicBezTo>
                  <a:lnTo>
                    <a:pt x="15897" y="23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1AB18ED5-4581-4080-AC24-A79E3DC77B5A}"/>
                </a:ext>
              </a:extLst>
            </p:cNvPr>
            <p:cNvSpPr/>
            <p:nvPr/>
          </p:nvSpPr>
          <p:spPr>
            <a:xfrm>
              <a:off x="2521745" y="5864024"/>
              <a:ext cx="17365" cy="15859"/>
            </a:xfrm>
            <a:custGeom>
              <a:avLst/>
              <a:gdLst>
                <a:gd name="connsiteX0" fmla="*/ 5387 w 17365"/>
                <a:gd name="connsiteY0" fmla="*/ 1246 h 15859"/>
                <a:gd name="connsiteX1" fmla="*/ 16598 w 17365"/>
                <a:gd name="connsiteY1" fmla="*/ 4278 h 15859"/>
                <a:gd name="connsiteX2" fmla="*/ 12214 w 17365"/>
                <a:gd name="connsiteY2" fmla="*/ 15030 h 15859"/>
                <a:gd name="connsiteX3" fmla="*/ 7547 w 17365"/>
                <a:gd name="connsiteY3" fmla="*/ 15859 h 15859"/>
                <a:gd name="connsiteX4" fmla="*/ 742 w 17365"/>
                <a:gd name="connsiteY4" fmla="*/ 11911 h 15859"/>
                <a:gd name="connsiteX5" fmla="*/ 1680 w 17365"/>
                <a:gd name="connsiteY5" fmla="*/ 4190 h 15859"/>
                <a:gd name="connsiteX6" fmla="*/ 5387 w 17365"/>
                <a:gd name="connsiteY6" fmla="*/ 1246 h 15859"/>
                <a:gd name="connsiteX7" fmla="*/ 5387 w 17365"/>
                <a:gd name="connsiteY7" fmla="*/ 1246 h 1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65" h="15859">
                  <a:moveTo>
                    <a:pt x="5387" y="1246"/>
                  </a:moveTo>
                  <a:cubicBezTo>
                    <a:pt x="9335" y="-1197"/>
                    <a:pt x="14482" y="25"/>
                    <a:pt x="16598" y="4278"/>
                  </a:cubicBezTo>
                  <a:cubicBezTo>
                    <a:pt x="18495" y="8094"/>
                    <a:pt x="16816" y="13918"/>
                    <a:pt x="12214" y="15030"/>
                  </a:cubicBezTo>
                  <a:cubicBezTo>
                    <a:pt x="10666" y="15401"/>
                    <a:pt x="9139" y="15881"/>
                    <a:pt x="7547" y="15859"/>
                  </a:cubicBezTo>
                  <a:cubicBezTo>
                    <a:pt x="4668" y="15837"/>
                    <a:pt x="2051" y="14659"/>
                    <a:pt x="742" y="11911"/>
                  </a:cubicBezTo>
                  <a:cubicBezTo>
                    <a:pt x="-414" y="9512"/>
                    <a:pt x="-305" y="6219"/>
                    <a:pt x="1680" y="4190"/>
                  </a:cubicBezTo>
                  <a:cubicBezTo>
                    <a:pt x="2814" y="3013"/>
                    <a:pt x="3992" y="2096"/>
                    <a:pt x="5387" y="1246"/>
                  </a:cubicBezTo>
                  <a:lnTo>
                    <a:pt x="5387" y="1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DEF6255-F427-4CD6-A239-F4371982FFD4}"/>
                </a:ext>
              </a:extLst>
            </p:cNvPr>
            <p:cNvSpPr/>
            <p:nvPr/>
          </p:nvSpPr>
          <p:spPr>
            <a:xfrm>
              <a:off x="2622545" y="5952621"/>
              <a:ext cx="17244" cy="17350"/>
            </a:xfrm>
            <a:custGeom>
              <a:avLst/>
              <a:gdLst>
                <a:gd name="connsiteX0" fmla="*/ 14271 w 17244"/>
                <a:gd name="connsiteY0" fmla="*/ 2137 h 17350"/>
                <a:gd name="connsiteX1" fmla="*/ 2973 w 17244"/>
                <a:gd name="connsiteY1" fmla="*/ 15224 h 17350"/>
                <a:gd name="connsiteX2" fmla="*/ 14271 w 17244"/>
                <a:gd name="connsiteY2" fmla="*/ 2137 h 17350"/>
                <a:gd name="connsiteX3" fmla="*/ 14271 w 17244"/>
                <a:gd name="connsiteY3" fmla="*/ 2137 h 1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4" h="17350">
                  <a:moveTo>
                    <a:pt x="14271" y="2137"/>
                  </a:moveTo>
                  <a:cubicBezTo>
                    <a:pt x="22690" y="9400"/>
                    <a:pt x="11414" y="22487"/>
                    <a:pt x="2973" y="15224"/>
                  </a:cubicBezTo>
                  <a:cubicBezTo>
                    <a:pt x="-5445" y="7939"/>
                    <a:pt x="5831" y="-5147"/>
                    <a:pt x="14271" y="2137"/>
                  </a:cubicBezTo>
                  <a:lnTo>
                    <a:pt x="14271" y="2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9FAFE2E0-8C2A-46EC-88ED-96E159A28D25}"/>
                </a:ext>
              </a:extLst>
            </p:cNvPr>
            <p:cNvSpPr/>
            <p:nvPr/>
          </p:nvSpPr>
          <p:spPr>
            <a:xfrm>
              <a:off x="2672257" y="5929930"/>
              <a:ext cx="21747" cy="21890"/>
            </a:xfrm>
            <a:custGeom>
              <a:avLst/>
              <a:gdLst>
                <a:gd name="connsiteX0" fmla="*/ 17995 w 21747"/>
                <a:gd name="connsiteY0" fmla="*/ 2690 h 21890"/>
                <a:gd name="connsiteX1" fmla="*/ 3752 w 21747"/>
                <a:gd name="connsiteY1" fmla="*/ 19201 h 21890"/>
                <a:gd name="connsiteX2" fmla="*/ 17995 w 21747"/>
                <a:gd name="connsiteY2" fmla="*/ 2690 h 21890"/>
                <a:gd name="connsiteX3" fmla="*/ 17995 w 21747"/>
                <a:gd name="connsiteY3" fmla="*/ 2690 h 2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7" h="21890">
                  <a:moveTo>
                    <a:pt x="17995" y="2690"/>
                  </a:moveTo>
                  <a:cubicBezTo>
                    <a:pt x="28616" y="11851"/>
                    <a:pt x="14396" y="28383"/>
                    <a:pt x="3752" y="19201"/>
                  </a:cubicBezTo>
                  <a:cubicBezTo>
                    <a:pt x="-6869" y="10040"/>
                    <a:pt x="7351" y="-6492"/>
                    <a:pt x="17995" y="2690"/>
                  </a:cubicBezTo>
                  <a:lnTo>
                    <a:pt x="17995" y="2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0583CE45-EDFF-4E77-85FA-EC01EC301DDD}"/>
                </a:ext>
              </a:extLst>
            </p:cNvPr>
            <p:cNvSpPr/>
            <p:nvPr/>
          </p:nvSpPr>
          <p:spPr>
            <a:xfrm>
              <a:off x="2618898" y="5906066"/>
              <a:ext cx="23711" cy="23861"/>
            </a:xfrm>
            <a:custGeom>
              <a:avLst/>
              <a:gdLst>
                <a:gd name="connsiteX0" fmla="*/ 19620 w 23711"/>
                <a:gd name="connsiteY0" fmla="*/ 2934 h 23861"/>
                <a:gd name="connsiteX1" fmla="*/ 4091 w 23711"/>
                <a:gd name="connsiteY1" fmla="*/ 20927 h 23861"/>
                <a:gd name="connsiteX2" fmla="*/ 19620 w 23711"/>
                <a:gd name="connsiteY2" fmla="*/ 2934 h 23861"/>
                <a:gd name="connsiteX3" fmla="*/ 19620 w 23711"/>
                <a:gd name="connsiteY3" fmla="*/ 2934 h 2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11" h="23861">
                  <a:moveTo>
                    <a:pt x="19620" y="2934"/>
                  </a:moveTo>
                  <a:cubicBezTo>
                    <a:pt x="31201" y="12923"/>
                    <a:pt x="15694" y="30938"/>
                    <a:pt x="4091" y="20927"/>
                  </a:cubicBezTo>
                  <a:cubicBezTo>
                    <a:pt x="-7490" y="10938"/>
                    <a:pt x="8017" y="-7077"/>
                    <a:pt x="19620" y="2934"/>
                  </a:cubicBezTo>
                  <a:lnTo>
                    <a:pt x="19620" y="29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9998E511-7E54-495A-88CF-2ACB8BB54C40}"/>
                </a:ext>
              </a:extLst>
            </p:cNvPr>
            <p:cNvSpPr/>
            <p:nvPr/>
          </p:nvSpPr>
          <p:spPr>
            <a:xfrm>
              <a:off x="2647289" y="5942996"/>
              <a:ext cx="18028" cy="18137"/>
            </a:xfrm>
            <a:custGeom>
              <a:avLst/>
              <a:gdLst>
                <a:gd name="connsiteX0" fmla="*/ 14915 w 18028"/>
                <a:gd name="connsiteY0" fmla="*/ 2231 h 18137"/>
                <a:gd name="connsiteX1" fmla="*/ 3116 w 18028"/>
                <a:gd name="connsiteY1" fmla="*/ 15906 h 18137"/>
                <a:gd name="connsiteX2" fmla="*/ 14915 w 18028"/>
                <a:gd name="connsiteY2" fmla="*/ 2231 h 18137"/>
                <a:gd name="connsiteX3" fmla="*/ 14915 w 18028"/>
                <a:gd name="connsiteY3" fmla="*/ 2231 h 1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28" h="18137">
                  <a:moveTo>
                    <a:pt x="14915" y="2231"/>
                  </a:moveTo>
                  <a:cubicBezTo>
                    <a:pt x="23727" y="9821"/>
                    <a:pt x="11927" y="23518"/>
                    <a:pt x="3116" y="15906"/>
                  </a:cubicBezTo>
                  <a:cubicBezTo>
                    <a:pt x="-5696" y="8316"/>
                    <a:pt x="6082" y="-5381"/>
                    <a:pt x="14915" y="2231"/>
                  </a:cubicBezTo>
                  <a:lnTo>
                    <a:pt x="14915" y="22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B9781CA1-FF14-4BC6-B2EE-72FD3D4EEC5F}"/>
                </a:ext>
              </a:extLst>
            </p:cNvPr>
            <p:cNvSpPr/>
            <p:nvPr/>
          </p:nvSpPr>
          <p:spPr>
            <a:xfrm>
              <a:off x="2453627" y="5813534"/>
              <a:ext cx="19591" cy="19719"/>
            </a:xfrm>
            <a:custGeom>
              <a:avLst/>
              <a:gdLst>
                <a:gd name="connsiteX0" fmla="*/ 16209 w 19591"/>
                <a:gd name="connsiteY0" fmla="*/ 2422 h 19719"/>
                <a:gd name="connsiteX1" fmla="*/ 3385 w 19591"/>
                <a:gd name="connsiteY1" fmla="*/ 17297 h 19719"/>
                <a:gd name="connsiteX2" fmla="*/ 16209 w 19591"/>
                <a:gd name="connsiteY2" fmla="*/ 2422 h 19719"/>
                <a:gd name="connsiteX3" fmla="*/ 16209 w 19591"/>
                <a:gd name="connsiteY3" fmla="*/ 2422 h 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91" h="19719">
                  <a:moveTo>
                    <a:pt x="16209" y="2422"/>
                  </a:moveTo>
                  <a:cubicBezTo>
                    <a:pt x="25784" y="10689"/>
                    <a:pt x="12960" y="25563"/>
                    <a:pt x="3385" y="17297"/>
                  </a:cubicBezTo>
                  <a:cubicBezTo>
                    <a:pt x="-6190" y="9031"/>
                    <a:pt x="6613" y="-5844"/>
                    <a:pt x="16209" y="2422"/>
                  </a:cubicBezTo>
                  <a:lnTo>
                    <a:pt x="16209" y="24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E97F6F9D-72C1-47F7-9EC5-F079DCC47809}"/>
                </a:ext>
              </a:extLst>
            </p:cNvPr>
            <p:cNvSpPr/>
            <p:nvPr/>
          </p:nvSpPr>
          <p:spPr>
            <a:xfrm>
              <a:off x="2436350" y="5750863"/>
              <a:ext cx="15085" cy="15181"/>
            </a:xfrm>
            <a:custGeom>
              <a:avLst/>
              <a:gdLst>
                <a:gd name="connsiteX0" fmla="*/ 12483 w 15085"/>
                <a:gd name="connsiteY0" fmla="*/ 1865 h 15181"/>
                <a:gd name="connsiteX1" fmla="*/ 2603 w 15085"/>
                <a:gd name="connsiteY1" fmla="*/ 13316 h 15181"/>
                <a:gd name="connsiteX2" fmla="*/ 12483 w 15085"/>
                <a:gd name="connsiteY2" fmla="*/ 1865 h 15181"/>
                <a:gd name="connsiteX3" fmla="*/ 12483 w 15085"/>
                <a:gd name="connsiteY3" fmla="*/ 1865 h 1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5" h="15181">
                  <a:moveTo>
                    <a:pt x="12483" y="1865"/>
                  </a:moveTo>
                  <a:cubicBezTo>
                    <a:pt x="19855" y="8212"/>
                    <a:pt x="9975" y="19684"/>
                    <a:pt x="2603" y="13316"/>
                  </a:cubicBezTo>
                  <a:cubicBezTo>
                    <a:pt x="-4769" y="6969"/>
                    <a:pt x="5111" y="-4503"/>
                    <a:pt x="12483" y="1865"/>
                  </a:cubicBezTo>
                  <a:lnTo>
                    <a:pt x="12483" y="18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C81C5535-C12C-44E6-A152-89568046E7CA}"/>
                </a:ext>
              </a:extLst>
            </p:cNvPr>
            <p:cNvSpPr/>
            <p:nvPr/>
          </p:nvSpPr>
          <p:spPr>
            <a:xfrm>
              <a:off x="2433436" y="5665590"/>
              <a:ext cx="19788" cy="19924"/>
            </a:xfrm>
            <a:custGeom>
              <a:avLst/>
              <a:gdLst>
                <a:gd name="connsiteX0" fmla="*/ 16378 w 19788"/>
                <a:gd name="connsiteY0" fmla="*/ 2449 h 19924"/>
                <a:gd name="connsiteX1" fmla="*/ 3423 w 19788"/>
                <a:gd name="connsiteY1" fmla="*/ 17476 h 19924"/>
                <a:gd name="connsiteX2" fmla="*/ 16378 w 19788"/>
                <a:gd name="connsiteY2" fmla="*/ 2449 h 19924"/>
                <a:gd name="connsiteX3" fmla="*/ 16378 w 19788"/>
                <a:gd name="connsiteY3" fmla="*/ 2449 h 1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88" h="19924">
                  <a:moveTo>
                    <a:pt x="16378" y="2449"/>
                  </a:moveTo>
                  <a:cubicBezTo>
                    <a:pt x="26040" y="10802"/>
                    <a:pt x="13085" y="25829"/>
                    <a:pt x="3423" y="17476"/>
                  </a:cubicBezTo>
                  <a:cubicBezTo>
                    <a:pt x="-6261" y="9123"/>
                    <a:pt x="6694" y="-5905"/>
                    <a:pt x="16378" y="2449"/>
                  </a:cubicBezTo>
                  <a:lnTo>
                    <a:pt x="16378" y="2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A3D4A293-5B36-462D-8044-7A8DAE7E17DE}"/>
                </a:ext>
              </a:extLst>
            </p:cNvPr>
            <p:cNvSpPr/>
            <p:nvPr/>
          </p:nvSpPr>
          <p:spPr>
            <a:xfrm>
              <a:off x="2421852" y="5782675"/>
              <a:ext cx="19588" cy="19717"/>
            </a:xfrm>
            <a:custGeom>
              <a:avLst/>
              <a:gdLst>
                <a:gd name="connsiteX0" fmla="*/ 16207 w 19588"/>
                <a:gd name="connsiteY0" fmla="*/ 2420 h 19717"/>
                <a:gd name="connsiteX1" fmla="*/ 3382 w 19588"/>
                <a:gd name="connsiteY1" fmla="*/ 17295 h 19717"/>
                <a:gd name="connsiteX2" fmla="*/ 16207 w 19588"/>
                <a:gd name="connsiteY2" fmla="*/ 2420 h 19717"/>
                <a:gd name="connsiteX3" fmla="*/ 16207 w 19588"/>
                <a:gd name="connsiteY3" fmla="*/ 2420 h 1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88" h="19717">
                  <a:moveTo>
                    <a:pt x="16207" y="2420"/>
                  </a:moveTo>
                  <a:cubicBezTo>
                    <a:pt x="25781" y="10686"/>
                    <a:pt x="12957" y="25561"/>
                    <a:pt x="3382" y="17295"/>
                  </a:cubicBezTo>
                  <a:cubicBezTo>
                    <a:pt x="-6193" y="9051"/>
                    <a:pt x="6632" y="-5846"/>
                    <a:pt x="16207" y="2420"/>
                  </a:cubicBezTo>
                  <a:lnTo>
                    <a:pt x="16207" y="24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623CB728-55F8-4979-BC6F-0B11CCC2441F}"/>
                </a:ext>
              </a:extLst>
            </p:cNvPr>
            <p:cNvSpPr/>
            <p:nvPr/>
          </p:nvSpPr>
          <p:spPr>
            <a:xfrm>
              <a:off x="2409080" y="5741379"/>
              <a:ext cx="10768" cy="10834"/>
            </a:xfrm>
            <a:custGeom>
              <a:avLst/>
              <a:gdLst>
                <a:gd name="connsiteX0" fmla="*/ 8913 w 10768"/>
                <a:gd name="connsiteY0" fmla="*/ 1339 h 10834"/>
                <a:gd name="connsiteX1" fmla="*/ 1868 w 10768"/>
                <a:gd name="connsiteY1" fmla="*/ 9496 h 10834"/>
                <a:gd name="connsiteX2" fmla="*/ 8913 w 10768"/>
                <a:gd name="connsiteY2" fmla="*/ 1339 h 10834"/>
                <a:gd name="connsiteX3" fmla="*/ 8913 w 10768"/>
                <a:gd name="connsiteY3" fmla="*/ 1339 h 1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8" h="10834">
                  <a:moveTo>
                    <a:pt x="8913" y="1339"/>
                  </a:moveTo>
                  <a:cubicBezTo>
                    <a:pt x="14169" y="5875"/>
                    <a:pt x="7124" y="14054"/>
                    <a:pt x="1868" y="9496"/>
                  </a:cubicBezTo>
                  <a:cubicBezTo>
                    <a:pt x="-3410" y="4959"/>
                    <a:pt x="3635" y="-3220"/>
                    <a:pt x="8913" y="1339"/>
                  </a:cubicBezTo>
                  <a:lnTo>
                    <a:pt x="8913" y="13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22DCCCA8-A971-4C41-A943-EDEB45DD3E6F}"/>
                </a:ext>
              </a:extLst>
            </p:cNvPr>
            <p:cNvSpPr/>
            <p:nvPr/>
          </p:nvSpPr>
          <p:spPr>
            <a:xfrm>
              <a:off x="2531442" y="5569194"/>
              <a:ext cx="267541" cy="267976"/>
            </a:xfrm>
            <a:custGeom>
              <a:avLst/>
              <a:gdLst>
                <a:gd name="connsiteX0" fmla="*/ 36650 w 267541"/>
                <a:gd name="connsiteY0" fmla="*/ 41047 h 267976"/>
                <a:gd name="connsiteX1" fmla="*/ 61209 w 267541"/>
                <a:gd name="connsiteY1" fmla="*/ 20393 h 267976"/>
                <a:gd name="connsiteX2" fmla="*/ 220752 w 267541"/>
                <a:gd name="connsiteY2" fmla="*/ 45475 h 267976"/>
                <a:gd name="connsiteX3" fmla="*/ 229650 w 267541"/>
                <a:gd name="connsiteY3" fmla="*/ 53065 h 267976"/>
                <a:gd name="connsiteX4" fmla="*/ 239247 w 267541"/>
                <a:gd name="connsiteY4" fmla="*/ 64515 h 267976"/>
                <a:gd name="connsiteX5" fmla="*/ 253031 w 267541"/>
                <a:gd name="connsiteY5" fmla="*/ 80916 h 267976"/>
                <a:gd name="connsiteX6" fmla="*/ 155190 w 267541"/>
                <a:gd name="connsiteY6" fmla="*/ 265498 h 267976"/>
                <a:gd name="connsiteX7" fmla="*/ 152398 w 267541"/>
                <a:gd name="connsiteY7" fmla="*/ 265607 h 267976"/>
                <a:gd name="connsiteX8" fmla="*/ 126335 w 267541"/>
                <a:gd name="connsiteY8" fmla="*/ 267417 h 267976"/>
                <a:gd name="connsiteX9" fmla="*/ 124917 w 267541"/>
                <a:gd name="connsiteY9" fmla="*/ 267177 h 267976"/>
                <a:gd name="connsiteX10" fmla="*/ 37675 w 267541"/>
                <a:gd name="connsiteY10" fmla="*/ 227766 h 267976"/>
                <a:gd name="connsiteX11" fmla="*/ 2234 w 267541"/>
                <a:gd name="connsiteY11" fmla="*/ 151669 h 267976"/>
                <a:gd name="connsiteX12" fmla="*/ 9845 w 267541"/>
                <a:gd name="connsiteY12" fmla="*/ 79368 h 267976"/>
                <a:gd name="connsiteX13" fmla="*/ 36650 w 267541"/>
                <a:gd name="connsiteY13" fmla="*/ 41047 h 267976"/>
                <a:gd name="connsiteX14" fmla="*/ 36650 w 267541"/>
                <a:gd name="connsiteY14" fmla="*/ 41047 h 26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7541" h="267976">
                  <a:moveTo>
                    <a:pt x="36650" y="41047"/>
                  </a:moveTo>
                  <a:cubicBezTo>
                    <a:pt x="43782" y="33370"/>
                    <a:pt x="51961" y="26391"/>
                    <a:pt x="61209" y="20393"/>
                  </a:cubicBezTo>
                  <a:cubicBezTo>
                    <a:pt x="118265" y="-16598"/>
                    <a:pt x="183652" y="-305"/>
                    <a:pt x="220752" y="45475"/>
                  </a:cubicBezTo>
                  <a:cubicBezTo>
                    <a:pt x="223805" y="47808"/>
                    <a:pt x="226793" y="50273"/>
                    <a:pt x="229650" y="53065"/>
                  </a:cubicBezTo>
                  <a:cubicBezTo>
                    <a:pt x="233424" y="56729"/>
                    <a:pt x="236521" y="60589"/>
                    <a:pt x="239247" y="64515"/>
                  </a:cubicBezTo>
                  <a:cubicBezTo>
                    <a:pt x="244263" y="69423"/>
                    <a:pt x="248909" y="74875"/>
                    <a:pt x="253031" y="80916"/>
                  </a:cubicBezTo>
                  <a:cubicBezTo>
                    <a:pt x="298048" y="146849"/>
                    <a:pt x="230719" y="260132"/>
                    <a:pt x="155190" y="265498"/>
                  </a:cubicBezTo>
                  <a:cubicBezTo>
                    <a:pt x="154252" y="265563"/>
                    <a:pt x="153336" y="265563"/>
                    <a:pt x="152398" y="265607"/>
                  </a:cubicBezTo>
                  <a:cubicBezTo>
                    <a:pt x="144372" y="267831"/>
                    <a:pt x="135735" y="268617"/>
                    <a:pt x="126335" y="267417"/>
                  </a:cubicBezTo>
                  <a:cubicBezTo>
                    <a:pt x="125855" y="267352"/>
                    <a:pt x="125397" y="267243"/>
                    <a:pt x="124917" y="267177"/>
                  </a:cubicBezTo>
                  <a:cubicBezTo>
                    <a:pt x="93859" y="267199"/>
                    <a:pt x="62845" y="254854"/>
                    <a:pt x="37675" y="227766"/>
                  </a:cubicBezTo>
                  <a:cubicBezTo>
                    <a:pt x="17523" y="206064"/>
                    <a:pt x="5810" y="179260"/>
                    <a:pt x="2234" y="151669"/>
                  </a:cubicBezTo>
                  <a:cubicBezTo>
                    <a:pt x="-2194" y="127482"/>
                    <a:pt x="-231" y="102291"/>
                    <a:pt x="9845" y="79368"/>
                  </a:cubicBezTo>
                  <a:cubicBezTo>
                    <a:pt x="16563" y="64101"/>
                    <a:pt x="25767" y="51298"/>
                    <a:pt x="36650" y="41047"/>
                  </a:cubicBezTo>
                  <a:lnTo>
                    <a:pt x="36650" y="41047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433629C1-D78B-4887-9F97-283DD7BF1A87}"/>
                </a:ext>
              </a:extLst>
            </p:cNvPr>
            <p:cNvSpPr/>
            <p:nvPr/>
          </p:nvSpPr>
          <p:spPr>
            <a:xfrm>
              <a:off x="2816168" y="5715146"/>
              <a:ext cx="35561" cy="35746"/>
            </a:xfrm>
            <a:custGeom>
              <a:avLst/>
              <a:gdLst>
                <a:gd name="connsiteX0" fmla="*/ 8370 w 35561"/>
                <a:gd name="connsiteY0" fmla="*/ 3559 h 35746"/>
                <a:gd name="connsiteX1" fmla="*/ 18011 w 35561"/>
                <a:gd name="connsiteY1" fmla="*/ 26 h 35746"/>
                <a:gd name="connsiteX2" fmla="*/ 26429 w 35561"/>
                <a:gd name="connsiteY2" fmla="*/ 1727 h 35746"/>
                <a:gd name="connsiteX3" fmla="*/ 34696 w 35561"/>
                <a:gd name="connsiteY3" fmla="*/ 11149 h 35746"/>
                <a:gd name="connsiteX4" fmla="*/ 34041 w 35561"/>
                <a:gd name="connsiteY4" fmla="*/ 22621 h 35746"/>
                <a:gd name="connsiteX5" fmla="*/ 28938 w 35561"/>
                <a:gd name="connsiteY5" fmla="*/ 28532 h 35746"/>
                <a:gd name="connsiteX6" fmla="*/ 16309 w 35561"/>
                <a:gd name="connsiteY6" fmla="*/ 35577 h 35746"/>
                <a:gd name="connsiteX7" fmla="*/ 824 w 35561"/>
                <a:gd name="connsiteY7" fmla="*/ 25347 h 35746"/>
                <a:gd name="connsiteX8" fmla="*/ 8370 w 35561"/>
                <a:gd name="connsiteY8" fmla="*/ 3559 h 35746"/>
                <a:gd name="connsiteX9" fmla="*/ 8370 w 35561"/>
                <a:gd name="connsiteY9" fmla="*/ 3559 h 35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61" h="35746">
                  <a:moveTo>
                    <a:pt x="8370" y="3559"/>
                  </a:moveTo>
                  <a:cubicBezTo>
                    <a:pt x="11293" y="1487"/>
                    <a:pt x="14390" y="222"/>
                    <a:pt x="18011" y="26"/>
                  </a:cubicBezTo>
                  <a:cubicBezTo>
                    <a:pt x="20999" y="-127"/>
                    <a:pt x="23747" y="396"/>
                    <a:pt x="26429" y="1727"/>
                  </a:cubicBezTo>
                  <a:cubicBezTo>
                    <a:pt x="30748" y="3864"/>
                    <a:pt x="32645" y="7005"/>
                    <a:pt x="34696" y="11149"/>
                  </a:cubicBezTo>
                  <a:cubicBezTo>
                    <a:pt x="36200" y="14181"/>
                    <a:pt x="35590" y="19721"/>
                    <a:pt x="34041" y="22621"/>
                  </a:cubicBezTo>
                  <a:cubicBezTo>
                    <a:pt x="32798" y="24955"/>
                    <a:pt x="31075" y="26983"/>
                    <a:pt x="28938" y="28532"/>
                  </a:cubicBezTo>
                  <a:cubicBezTo>
                    <a:pt x="25710" y="32872"/>
                    <a:pt x="21653" y="34530"/>
                    <a:pt x="16309" y="35577"/>
                  </a:cubicBezTo>
                  <a:cubicBezTo>
                    <a:pt x="10094" y="36798"/>
                    <a:pt x="2482" y="31236"/>
                    <a:pt x="824" y="25347"/>
                  </a:cubicBezTo>
                  <a:cubicBezTo>
                    <a:pt x="-1531" y="16929"/>
                    <a:pt x="1217" y="8663"/>
                    <a:pt x="8370" y="3559"/>
                  </a:cubicBezTo>
                  <a:lnTo>
                    <a:pt x="8370" y="35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0AB386F2-BF47-4A07-B500-9F855A0D642B}"/>
                </a:ext>
              </a:extLst>
            </p:cNvPr>
            <p:cNvSpPr/>
            <p:nvPr/>
          </p:nvSpPr>
          <p:spPr>
            <a:xfrm>
              <a:off x="2615116" y="5648197"/>
              <a:ext cx="103491" cy="112679"/>
            </a:xfrm>
            <a:custGeom>
              <a:avLst/>
              <a:gdLst>
                <a:gd name="connsiteX0" fmla="*/ 42747 w 103491"/>
                <a:gd name="connsiteY0" fmla="*/ 497 h 112679"/>
                <a:gd name="connsiteX1" fmla="*/ 88374 w 103491"/>
                <a:gd name="connsiteY1" fmla="*/ 16375 h 112679"/>
                <a:gd name="connsiteX2" fmla="*/ 98844 w 103491"/>
                <a:gd name="connsiteY2" fmla="*/ 34041 h 112679"/>
                <a:gd name="connsiteX3" fmla="*/ 102181 w 103491"/>
                <a:gd name="connsiteY3" fmla="*/ 64445 h 112679"/>
                <a:gd name="connsiteX4" fmla="*/ 95790 w 103491"/>
                <a:gd name="connsiteY4" fmla="*/ 79996 h 112679"/>
                <a:gd name="connsiteX5" fmla="*/ 75790 w 103491"/>
                <a:gd name="connsiteY5" fmla="*/ 103420 h 112679"/>
                <a:gd name="connsiteX6" fmla="*/ 75245 w 103491"/>
                <a:gd name="connsiteY6" fmla="*/ 103682 h 112679"/>
                <a:gd name="connsiteX7" fmla="*/ 62093 w 103491"/>
                <a:gd name="connsiteY7" fmla="*/ 109679 h 112679"/>
                <a:gd name="connsiteX8" fmla="*/ 59694 w 103491"/>
                <a:gd name="connsiteY8" fmla="*/ 110726 h 112679"/>
                <a:gd name="connsiteX9" fmla="*/ 36379 w 103491"/>
                <a:gd name="connsiteY9" fmla="*/ 110465 h 112679"/>
                <a:gd name="connsiteX10" fmla="*/ 2115 w 103491"/>
                <a:gd name="connsiteY10" fmla="*/ 77553 h 112679"/>
                <a:gd name="connsiteX11" fmla="*/ 9770 w 103491"/>
                <a:gd name="connsiteY11" fmla="*/ 30530 h 112679"/>
                <a:gd name="connsiteX12" fmla="*/ 42747 w 103491"/>
                <a:gd name="connsiteY12" fmla="*/ 497 h 112679"/>
                <a:gd name="connsiteX13" fmla="*/ 42747 w 103491"/>
                <a:gd name="connsiteY13" fmla="*/ 497 h 11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491" h="112679">
                  <a:moveTo>
                    <a:pt x="42747" y="497"/>
                  </a:moveTo>
                  <a:cubicBezTo>
                    <a:pt x="58647" y="-1990"/>
                    <a:pt x="77055" y="5099"/>
                    <a:pt x="88374" y="16375"/>
                  </a:cubicBezTo>
                  <a:cubicBezTo>
                    <a:pt x="93543" y="21522"/>
                    <a:pt x="96924" y="27585"/>
                    <a:pt x="98844" y="34041"/>
                  </a:cubicBezTo>
                  <a:cubicBezTo>
                    <a:pt x="103271" y="42874"/>
                    <a:pt x="104863" y="53278"/>
                    <a:pt x="102181" y="64445"/>
                  </a:cubicBezTo>
                  <a:cubicBezTo>
                    <a:pt x="100850" y="69963"/>
                    <a:pt x="98625" y="75154"/>
                    <a:pt x="95790" y="79996"/>
                  </a:cubicBezTo>
                  <a:cubicBezTo>
                    <a:pt x="91930" y="89527"/>
                    <a:pt x="85278" y="97924"/>
                    <a:pt x="75790" y="103420"/>
                  </a:cubicBezTo>
                  <a:cubicBezTo>
                    <a:pt x="75615" y="103529"/>
                    <a:pt x="75419" y="103573"/>
                    <a:pt x="75245" y="103682"/>
                  </a:cubicBezTo>
                  <a:cubicBezTo>
                    <a:pt x="71057" y="106364"/>
                    <a:pt x="66630" y="108327"/>
                    <a:pt x="62093" y="109679"/>
                  </a:cubicBezTo>
                  <a:cubicBezTo>
                    <a:pt x="61286" y="110007"/>
                    <a:pt x="60523" y="110443"/>
                    <a:pt x="59694" y="110726"/>
                  </a:cubicBezTo>
                  <a:cubicBezTo>
                    <a:pt x="51210" y="113540"/>
                    <a:pt x="43205" y="113191"/>
                    <a:pt x="36379" y="110465"/>
                  </a:cubicBezTo>
                  <a:cubicBezTo>
                    <a:pt x="20806" y="106779"/>
                    <a:pt x="7284" y="95503"/>
                    <a:pt x="2115" y="77553"/>
                  </a:cubicBezTo>
                  <a:cubicBezTo>
                    <a:pt x="-2597" y="61217"/>
                    <a:pt x="828" y="43921"/>
                    <a:pt x="9770" y="30530"/>
                  </a:cubicBezTo>
                  <a:cubicBezTo>
                    <a:pt x="15986" y="15219"/>
                    <a:pt x="27175" y="2940"/>
                    <a:pt x="42747" y="497"/>
                  </a:cubicBezTo>
                  <a:lnTo>
                    <a:pt x="42747" y="4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3F9A3D2-97CC-4693-83AB-8CA8294C097A}"/>
                </a:ext>
              </a:extLst>
            </p:cNvPr>
            <p:cNvSpPr/>
            <p:nvPr/>
          </p:nvSpPr>
          <p:spPr>
            <a:xfrm>
              <a:off x="2728513" y="5671468"/>
              <a:ext cx="30458" cy="30372"/>
            </a:xfrm>
            <a:custGeom>
              <a:avLst/>
              <a:gdLst>
                <a:gd name="connsiteX0" fmla="*/ 25207 w 30458"/>
                <a:gd name="connsiteY0" fmla="*/ 3616 h 30372"/>
                <a:gd name="connsiteX1" fmla="*/ 26800 w 30458"/>
                <a:gd name="connsiteY1" fmla="*/ 25164 h 30372"/>
                <a:gd name="connsiteX2" fmla="*/ 5251 w 30458"/>
                <a:gd name="connsiteY2" fmla="*/ 26756 h 30372"/>
                <a:gd name="connsiteX3" fmla="*/ 3659 w 30458"/>
                <a:gd name="connsiteY3" fmla="*/ 5208 h 30372"/>
                <a:gd name="connsiteX4" fmla="*/ 25207 w 30458"/>
                <a:gd name="connsiteY4" fmla="*/ 3616 h 30372"/>
                <a:gd name="connsiteX5" fmla="*/ 25207 w 30458"/>
                <a:gd name="connsiteY5" fmla="*/ 3616 h 3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8" h="30372">
                  <a:moveTo>
                    <a:pt x="25207" y="3616"/>
                  </a:moveTo>
                  <a:cubicBezTo>
                    <a:pt x="31249" y="8828"/>
                    <a:pt x="32471" y="19167"/>
                    <a:pt x="26800" y="25164"/>
                  </a:cubicBezTo>
                  <a:cubicBezTo>
                    <a:pt x="21107" y="31184"/>
                    <a:pt x="11729" y="32340"/>
                    <a:pt x="5251" y="26756"/>
                  </a:cubicBezTo>
                  <a:cubicBezTo>
                    <a:pt x="-790" y="21544"/>
                    <a:pt x="-2012" y="11228"/>
                    <a:pt x="3659" y="5208"/>
                  </a:cubicBezTo>
                  <a:cubicBezTo>
                    <a:pt x="9351" y="-812"/>
                    <a:pt x="18730" y="-1968"/>
                    <a:pt x="25207" y="3616"/>
                  </a:cubicBezTo>
                  <a:lnTo>
                    <a:pt x="25207" y="36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4852D1B9-B9BD-490F-B64E-63F0C8CCD6C6}"/>
                </a:ext>
              </a:extLst>
            </p:cNvPr>
            <p:cNvSpPr/>
            <p:nvPr/>
          </p:nvSpPr>
          <p:spPr>
            <a:xfrm>
              <a:off x="2717158" y="5641998"/>
              <a:ext cx="24998" cy="25145"/>
            </a:xfrm>
            <a:custGeom>
              <a:avLst/>
              <a:gdLst>
                <a:gd name="connsiteX0" fmla="*/ 20684 w 24998"/>
                <a:gd name="connsiteY0" fmla="*/ 3096 h 25145"/>
                <a:gd name="connsiteX1" fmla="*/ 4305 w 24998"/>
                <a:gd name="connsiteY1" fmla="*/ 22049 h 25145"/>
                <a:gd name="connsiteX2" fmla="*/ 20684 w 24998"/>
                <a:gd name="connsiteY2" fmla="*/ 3096 h 25145"/>
                <a:gd name="connsiteX3" fmla="*/ 20684 w 24998"/>
                <a:gd name="connsiteY3" fmla="*/ 3096 h 2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8" h="25145">
                  <a:moveTo>
                    <a:pt x="20684" y="3096"/>
                  </a:moveTo>
                  <a:cubicBezTo>
                    <a:pt x="32898" y="13631"/>
                    <a:pt x="16541" y="32606"/>
                    <a:pt x="4305" y="22049"/>
                  </a:cubicBezTo>
                  <a:cubicBezTo>
                    <a:pt x="-7887" y="11515"/>
                    <a:pt x="8449" y="-7460"/>
                    <a:pt x="20684" y="3096"/>
                  </a:cubicBezTo>
                  <a:lnTo>
                    <a:pt x="20684" y="30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FDD4048E-8B5E-40AF-B100-861DD3C78550}"/>
                </a:ext>
              </a:extLst>
            </p:cNvPr>
            <p:cNvSpPr/>
            <p:nvPr/>
          </p:nvSpPr>
          <p:spPr>
            <a:xfrm>
              <a:off x="2701804" y="5631703"/>
              <a:ext cx="14334" cy="14462"/>
            </a:xfrm>
            <a:custGeom>
              <a:avLst/>
              <a:gdLst>
                <a:gd name="connsiteX0" fmla="*/ 11916 w 14334"/>
                <a:gd name="connsiteY0" fmla="*/ 1744 h 14462"/>
                <a:gd name="connsiteX1" fmla="*/ 9604 w 14334"/>
                <a:gd name="connsiteY1" fmla="*/ 13696 h 14462"/>
                <a:gd name="connsiteX2" fmla="*/ 9037 w 14334"/>
                <a:gd name="connsiteY2" fmla="*/ 13980 h 14462"/>
                <a:gd name="connsiteX3" fmla="*/ 226 w 14334"/>
                <a:gd name="connsiteY3" fmla="*/ 6368 h 14462"/>
                <a:gd name="connsiteX4" fmla="*/ 422 w 14334"/>
                <a:gd name="connsiteY4" fmla="*/ 5779 h 14462"/>
                <a:gd name="connsiteX5" fmla="*/ 11916 w 14334"/>
                <a:gd name="connsiteY5" fmla="*/ 1744 h 14462"/>
                <a:gd name="connsiteX6" fmla="*/ 11916 w 14334"/>
                <a:gd name="connsiteY6" fmla="*/ 1744 h 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34" h="14462">
                  <a:moveTo>
                    <a:pt x="11916" y="1744"/>
                  </a:moveTo>
                  <a:cubicBezTo>
                    <a:pt x="16322" y="5539"/>
                    <a:pt x="14206" y="11450"/>
                    <a:pt x="9604" y="13696"/>
                  </a:cubicBezTo>
                  <a:cubicBezTo>
                    <a:pt x="9408" y="13784"/>
                    <a:pt x="9233" y="13871"/>
                    <a:pt x="9037" y="13980"/>
                  </a:cubicBezTo>
                  <a:cubicBezTo>
                    <a:pt x="4718" y="16074"/>
                    <a:pt x="-1236" y="10948"/>
                    <a:pt x="226" y="6368"/>
                  </a:cubicBezTo>
                  <a:cubicBezTo>
                    <a:pt x="291" y="6172"/>
                    <a:pt x="356" y="5976"/>
                    <a:pt x="422" y="5779"/>
                  </a:cubicBezTo>
                  <a:cubicBezTo>
                    <a:pt x="1970" y="872"/>
                    <a:pt x="7510" y="-2072"/>
                    <a:pt x="11916" y="1744"/>
                  </a:cubicBezTo>
                  <a:lnTo>
                    <a:pt x="11916" y="17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D53296E5-297B-4805-A80E-C88F3D89DB87}"/>
                </a:ext>
              </a:extLst>
            </p:cNvPr>
            <p:cNvSpPr/>
            <p:nvPr/>
          </p:nvSpPr>
          <p:spPr>
            <a:xfrm>
              <a:off x="2693056" y="5602708"/>
              <a:ext cx="17988" cy="18109"/>
            </a:xfrm>
            <a:custGeom>
              <a:avLst/>
              <a:gdLst>
                <a:gd name="connsiteX0" fmla="*/ 14885 w 17988"/>
                <a:gd name="connsiteY0" fmla="*/ 2233 h 18109"/>
                <a:gd name="connsiteX1" fmla="*/ 3107 w 17988"/>
                <a:gd name="connsiteY1" fmla="*/ 15887 h 18109"/>
                <a:gd name="connsiteX2" fmla="*/ 14885 w 17988"/>
                <a:gd name="connsiteY2" fmla="*/ 2233 h 18109"/>
                <a:gd name="connsiteX3" fmla="*/ 14885 w 17988"/>
                <a:gd name="connsiteY3" fmla="*/ 2233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88" h="18109">
                  <a:moveTo>
                    <a:pt x="14885" y="2233"/>
                  </a:moveTo>
                  <a:cubicBezTo>
                    <a:pt x="23674" y="9802"/>
                    <a:pt x="11897" y="23477"/>
                    <a:pt x="3107" y="15887"/>
                  </a:cubicBezTo>
                  <a:cubicBezTo>
                    <a:pt x="-5682" y="8297"/>
                    <a:pt x="6073" y="-5378"/>
                    <a:pt x="14885" y="2233"/>
                  </a:cubicBezTo>
                  <a:lnTo>
                    <a:pt x="14885" y="22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3FFC1DDA-55AC-4660-A4A0-7C524AFBE676}"/>
                </a:ext>
              </a:extLst>
            </p:cNvPr>
            <p:cNvSpPr/>
            <p:nvPr/>
          </p:nvSpPr>
          <p:spPr>
            <a:xfrm>
              <a:off x="2655972" y="5606833"/>
              <a:ext cx="17283" cy="17394"/>
            </a:xfrm>
            <a:custGeom>
              <a:avLst/>
              <a:gdLst>
                <a:gd name="connsiteX0" fmla="*/ 14302 w 17283"/>
                <a:gd name="connsiteY0" fmla="*/ 2143 h 17394"/>
                <a:gd name="connsiteX1" fmla="*/ 2982 w 17283"/>
                <a:gd name="connsiteY1" fmla="*/ 15251 h 17394"/>
                <a:gd name="connsiteX2" fmla="*/ 14302 w 17283"/>
                <a:gd name="connsiteY2" fmla="*/ 2143 h 17394"/>
                <a:gd name="connsiteX3" fmla="*/ 14302 w 17283"/>
                <a:gd name="connsiteY3" fmla="*/ 2143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83" h="17394">
                  <a:moveTo>
                    <a:pt x="14302" y="2143"/>
                  </a:moveTo>
                  <a:cubicBezTo>
                    <a:pt x="22742" y="9428"/>
                    <a:pt x="11445" y="22558"/>
                    <a:pt x="2982" y="15251"/>
                  </a:cubicBezTo>
                  <a:cubicBezTo>
                    <a:pt x="-5458" y="7967"/>
                    <a:pt x="5839" y="-5163"/>
                    <a:pt x="14302" y="2143"/>
                  </a:cubicBezTo>
                  <a:lnTo>
                    <a:pt x="14302" y="2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E07E1FB5-C27B-4695-BFBB-78ABDB9F4E0D}"/>
                </a:ext>
              </a:extLst>
            </p:cNvPr>
            <p:cNvSpPr/>
            <p:nvPr/>
          </p:nvSpPr>
          <p:spPr>
            <a:xfrm>
              <a:off x="2673195" y="5619479"/>
              <a:ext cx="21716" cy="21865"/>
            </a:xfrm>
            <a:custGeom>
              <a:avLst/>
              <a:gdLst>
                <a:gd name="connsiteX0" fmla="*/ 17973 w 21716"/>
                <a:gd name="connsiteY0" fmla="*/ 2693 h 21865"/>
                <a:gd name="connsiteX1" fmla="*/ 3753 w 21716"/>
                <a:gd name="connsiteY1" fmla="*/ 19181 h 21865"/>
                <a:gd name="connsiteX2" fmla="*/ 17973 w 21716"/>
                <a:gd name="connsiteY2" fmla="*/ 2693 h 21865"/>
                <a:gd name="connsiteX3" fmla="*/ 17973 w 21716"/>
                <a:gd name="connsiteY3" fmla="*/ 2693 h 2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6" h="21865">
                  <a:moveTo>
                    <a:pt x="17973" y="2693"/>
                  </a:moveTo>
                  <a:cubicBezTo>
                    <a:pt x="28573" y="11853"/>
                    <a:pt x="14374" y="28342"/>
                    <a:pt x="3753" y="19181"/>
                  </a:cubicBezTo>
                  <a:cubicBezTo>
                    <a:pt x="-6869" y="10021"/>
                    <a:pt x="7352" y="-6490"/>
                    <a:pt x="17973" y="2693"/>
                  </a:cubicBezTo>
                  <a:lnTo>
                    <a:pt x="17973" y="26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BBB4B70D-C37E-47E8-9FB9-6E2A691C6498}"/>
                </a:ext>
              </a:extLst>
            </p:cNvPr>
            <p:cNvSpPr/>
            <p:nvPr/>
          </p:nvSpPr>
          <p:spPr>
            <a:xfrm>
              <a:off x="2632667" y="5610846"/>
              <a:ext cx="24570" cy="24676"/>
            </a:xfrm>
            <a:custGeom>
              <a:avLst/>
              <a:gdLst>
                <a:gd name="connsiteX0" fmla="*/ 6680 w 24570"/>
                <a:gd name="connsiteY0" fmla="*/ 1293 h 24676"/>
                <a:gd name="connsiteX1" fmla="*/ 20180 w 24570"/>
                <a:gd name="connsiteY1" fmla="*/ 2929 h 24676"/>
                <a:gd name="connsiteX2" fmla="*/ 23278 w 24570"/>
                <a:gd name="connsiteY2" fmla="*/ 17585 h 24676"/>
                <a:gd name="connsiteX3" fmla="*/ 23038 w 24570"/>
                <a:gd name="connsiteY3" fmla="*/ 17978 h 24676"/>
                <a:gd name="connsiteX4" fmla="*/ 10278 w 24570"/>
                <a:gd name="connsiteY4" fmla="*/ 24499 h 24676"/>
                <a:gd name="connsiteX5" fmla="*/ 9886 w 24570"/>
                <a:gd name="connsiteY5" fmla="*/ 24434 h 24676"/>
                <a:gd name="connsiteX6" fmla="*/ 6680 w 24570"/>
                <a:gd name="connsiteY6" fmla="*/ 1293 h 24676"/>
                <a:gd name="connsiteX7" fmla="*/ 6680 w 24570"/>
                <a:gd name="connsiteY7" fmla="*/ 1293 h 2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70" h="24676">
                  <a:moveTo>
                    <a:pt x="6680" y="1293"/>
                  </a:moveTo>
                  <a:cubicBezTo>
                    <a:pt x="11042" y="-866"/>
                    <a:pt x="16429" y="-321"/>
                    <a:pt x="20180" y="2929"/>
                  </a:cubicBezTo>
                  <a:cubicBezTo>
                    <a:pt x="23975" y="6200"/>
                    <a:pt x="26091" y="13027"/>
                    <a:pt x="23278" y="17585"/>
                  </a:cubicBezTo>
                  <a:cubicBezTo>
                    <a:pt x="23190" y="17716"/>
                    <a:pt x="23103" y="17847"/>
                    <a:pt x="23038" y="17978"/>
                  </a:cubicBezTo>
                  <a:cubicBezTo>
                    <a:pt x="20202" y="22558"/>
                    <a:pt x="15818" y="25437"/>
                    <a:pt x="10278" y="24499"/>
                  </a:cubicBezTo>
                  <a:lnTo>
                    <a:pt x="9886" y="24434"/>
                  </a:lnTo>
                  <a:cubicBezTo>
                    <a:pt x="-1761" y="22471"/>
                    <a:pt x="-3484" y="6309"/>
                    <a:pt x="6680" y="1293"/>
                  </a:cubicBezTo>
                  <a:lnTo>
                    <a:pt x="6680" y="12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FBF239B-3978-48F6-A9DF-B1CBAEF641D5}"/>
                </a:ext>
              </a:extLst>
            </p:cNvPr>
            <p:cNvSpPr/>
            <p:nvPr/>
          </p:nvSpPr>
          <p:spPr>
            <a:xfrm>
              <a:off x="2599313" y="5616139"/>
              <a:ext cx="17908" cy="18642"/>
            </a:xfrm>
            <a:custGeom>
              <a:avLst/>
              <a:gdLst>
                <a:gd name="connsiteX0" fmla="*/ 17220 w 17908"/>
                <a:gd name="connsiteY0" fmla="*/ 5771 h 18642"/>
                <a:gd name="connsiteX1" fmla="*/ 17504 w 17908"/>
                <a:gd name="connsiteY1" fmla="*/ 6709 h 18642"/>
                <a:gd name="connsiteX2" fmla="*/ 9630 w 17908"/>
                <a:gd name="connsiteY2" fmla="*/ 18617 h 18642"/>
                <a:gd name="connsiteX3" fmla="*/ 99 w 17908"/>
                <a:gd name="connsiteY3" fmla="*/ 7974 h 18642"/>
                <a:gd name="connsiteX4" fmla="*/ 230 w 17908"/>
                <a:gd name="connsiteY4" fmla="*/ 6992 h 18642"/>
                <a:gd name="connsiteX5" fmla="*/ 17220 w 17908"/>
                <a:gd name="connsiteY5" fmla="*/ 5771 h 18642"/>
                <a:gd name="connsiteX6" fmla="*/ 17220 w 17908"/>
                <a:gd name="connsiteY6" fmla="*/ 5771 h 1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8" h="18642">
                  <a:moveTo>
                    <a:pt x="17220" y="5771"/>
                  </a:moveTo>
                  <a:lnTo>
                    <a:pt x="17504" y="6709"/>
                  </a:lnTo>
                  <a:cubicBezTo>
                    <a:pt x="19161" y="12249"/>
                    <a:pt x="15563" y="18181"/>
                    <a:pt x="9630" y="18617"/>
                  </a:cubicBezTo>
                  <a:cubicBezTo>
                    <a:pt x="3742" y="19054"/>
                    <a:pt x="-730" y="13710"/>
                    <a:pt x="99" y="7974"/>
                  </a:cubicBezTo>
                  <a:cubicBezTo>
                    <a:pt x="143" y="7647"/>
                    <a:pt x="186" y="7320"/>
                    <a:pt x="230" y="6992"/>
                  </a:cubicBezTo>
                  <a:cubicBezTo>
                    <a:pt x="1517" y="-1601"/>
                    <a:pt x="14712" y="-2582"/>
                    <a:pt x="17220" y="5771"/>
                  </a:cubicBezTo>
                  <a:lnTo>
                    <a:pt x="17220" y="57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E584A417-156B-4A43-80B6-DDBFE85FE65A}"/>
                </a:ext>
              </a:extLst>
            </p:cNvPr>
            <p:cNvSpPr/>
            <p:nvPr/>
          </p:nvSpPr>
          <p:spPr>
            <a:xfrm>
              <a:off x="2587970" y="5682926"/>
              <a:ext cx="17748" cy="17859"/>
            </a:xfrm>
            <a:custGeom>
              <a:avLst/>
              <a:gdLst>
                <a:gd name="connsiteX0" fmla="*/ 14691 w 17748"/>
                <a:gd name="connsiteY0" fmla="*/ 2191 h 17859"/>
                <a:gd name="connsiteX1" fmla="*/ 3066 w 17748"/>
                <a:gd name="connsiteY1" fmla="*/ 15669 h 17859"/>
                <a:gd name="connsiteX2" fmla="*/ 14691 w 17748"/>
                <a:gd name="connsiteY2" fmla="*/ 2191 h 17859"/>
                <a:gd name="connsiteX3" fmla="*/ 14691 w 17748"/>
                <a:gd name="connsiteY3" fmla="*/ 2191 h 1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48" h="17859">
                  <a:moveTo>
                    <a:pt x="14691" y="2191"/>
                  </a:moveTo>
                  <a:cubicBezTo>
                    <a:pt x="23350" y="9672"/>
                    <a:pt x="11747" y="23150"/>
                    <a:pt x="3066" y="15669"/>
                  </a:cubicBezTo>
                  <a:cubicBezTo>
                    <a:pt x="-5614" y="8188"/>
                    <a:pt x="6011" y="-5290"/>
                    <a:pt x="14691" y="2191"/>
                  </a:cubicBezTo>
                  <a:lnTo>
                    <a:pt x="14691" y="21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B4AD5EEE-1F2E-4D5B-A82F-E405A996CA4F}"/>
                </a:ext>
              </a:extLst>
            </p:cNvPr>
            <p:cNvSpPr/>
            <p:nvPr/>
          </p:nvSpPr>
          <p:spPr>
            <a:xfrm>
              <a:off x="2569096" y="5663138"/>
              <a:ext cx="13543" cy="13630"/>
            </a:xfrm>
            <a:custGeom>
              <a:avLst/>
              <a:gdLst>
                <a:gd name="connsiteX0" fmla="*/ 11210 w 13543"/>
                <a:gd name="connsiteY0" fmla="*/ 1674 h 13630"/>
                <a:gd name="connsiteX1" fmla="*/ 2333 w 13543"/>
                <a:gd name="connsiteY1" fmla="*/ 11946 h 13630"/>
                <a:gd name="connsiteX2" fmla="*/ 11210 w 13543"/>
                <a:gd name="connsiteY2" fmla="*/ 1674 h 13630"/>
                <a:gd name="connsiteX3" fmla="*/ 11210 w 13543"/>
                <a:gd name="connsiteY3" fmla="*/ 1674 h 1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3" h="13630">
                  <a:moveTo>
                    <a:pt x="11210" y="1674"/>
                  </a:moveTo>
                  <a:cubicBezTo>
                    <a:pt x="17819" y="7388"/>
                    <a:pt x="8964" y="17682"/>
                    <a:pt x="2333" y="11946"/>
                  </a:cubicBezTo>
                  <a:cubicBezTo>
                    <a:pt x="-4275" y="6254"/>
                    <a:pt x="4580" y="-4041"/>
                    <a:pt x="11210" y="1674"/>
                  </a:cubicBezTo>
                  <a:lnTo>
                    <a:pt x="11210" y="1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B4FA70E-1B9F-40DD-A0B0-81322D2D8631}"/>
                </a:ext>
              </a:extLst>
            </p:cNvPr>
            <p:cNvSpPr/>
            <p:nvPr/>
          </p:nvSpPr>
          <p:spPr>
            <a:xfrm>
              <a:off x="2565717" y="5702748"/>
              <a:ext cx="31512" cy="31427"/>
            </a:xfrm>
            <a:custGeom>
              <a:avLst/>
              <a:gdLst>
                <a:gd name="connsiteX0" fmla="*/ 26083 w 31512"/>
                <a:gd name="connsiteY0" fmla="*/ 3743 h 31427"/>
                <a:gd name="connsiteX1" fmla="*/ 27719 w 31512"/>
                <a:gd name="connsiteY1" fmla="*/ 26033 h 31427"/>
                <a:gd name="connsiteX2" fmla="*/ 5429 w 31512"/>
                <a:gd name="connsiteY2" fmla="*/ 27669 h 31427"/>
                <a:gd name="connsiteX3" fmla="*/ 3793 w 31512"/>
                <a:gd name="connsiteY3" fmla="*/ 5379 h 31427"/>
                <a:gd name="connsiteX4" fmla="*/ 26083 w 31512"/>
                <a:gd name="connsiteY4" fmla="*/ 3743 h 31427"/>
                <a:gd name="connsiteX5" fmla="*/ 26083 w 31512"/>
                <a:gd name="connsiteY5" fmla="*/ 3743 h 31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12" h="31427">
                  <a:moveTo>
                    <a:pt x="26083" y="3743"/>
                  </a:moveTo>
                  <a:cubicBezTo>
                    <a:pt x="32343" y="9152"/>
                    <a:pt x="33586" y="19817"/>
                    <a:pt x="27719" y="26033"/>
                  </a:cubicBezTo>
                  <a:cubicBezTo>
                    <a:pt x="21830" y="32271"/>
                    <a:pt x="12147" y="33471"/>
                    <a:pt x="5429" y="27669"/>
                  </a:cubicBezTo>
                  <a:cubicBezTo>
                    <a:pt x="-831" y="22260"/>
                    <a:pt x="-2074" y="11595"/>
                    <a:pt x="3793" y="5379"/>
                  </a:cubicBezTo>
                  <a:cubicBezTo>
                    <a:pt x="9682" y="-837"/>
                    <a:pt x="19366" y="-2037"/>
                    <a:pt x="26083" y="3743"/>
                  </a:cubicBezTo>
                  <a:lnTo>
                    <a:pt x="26083" y="37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F7517D9-BEB3-4512-8EC5-778A32BC162B}"/>
                </a:ext>
              </a:extLst>
            </p:cNvPr>
            <p:cNvSpPr/>
            <p:nvPr/>
          </p:nvSpPr>
          <p:spPr>
            <a:xfrm>
              <a:off x="2588844" y="5736421"/>
              <a:ext cx="25739" cy="25625"/>
            </a:xfrm>
            <a:custGeom>
              <a:avLst/>
              <a:gdLst>
                <a:gd name="connsiteX0" fmla="*/ 24788 w 25739"/>
                <a:gd name="connsiteY0" fmla="*/ 8543 h 25625"/>
                <a:gd name="connsiteX1" fmla="*/ 25006 w 25739"/>
                <a:gd name="connsiteY1" fmla="*/ 9132 h 25625"/>
                <a:gd name="connsiteX2" fmla="*/ 11004 w 25739"/>
                <a:gd name="connsiteY2" fmla="*/ 25359 h 25625"/>
                <a:gd name="connsiteX3" fmla="*/ 10393 w 25739"/>
                <a:gd name="connsiteY3" fmla="*/ 25228 h 25625"/>
                <a:gd name="connsiteX4" fmla="*/ 3065 w 25739"/>
                <a:gd name="connsiteY4" fmla="*/ 4355 h 25625"/>
                <a:gd name="connsiteX5" fmla="*/ 24788 w 25739"/>
                <a:gd name="connsiteY5" fmla="*/ 8543 h 25625"/>
                <a:gd name="connsiteX6" fmla="*/ 24788 w 25739"/>
                <a:gd name="connsiteY6" fmla="*/ 8543 h 2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39" h="25625">
                  <a:moveTo>
                    <a:pt x="24788" y="8543"/>
                  </a:moveTo>
                  <a:cubicBezTo>
                    <a:pt x="24853" y="8739"/>
                    <a:pt x="24941" y="8936"/>
                    <a:pt x="25006" y="9132"/>
                  </a:cubicBezTo>
                  <a:cubicBezTo>
                    <a:pt x="28299" y="17681"/>
                    <a:pt x="19946" y="27365"/>
                    <a:pt x="11004" y="25359"/>
                  </a:cubicBezTo>
                  <a:cubicBezTo>
                    <a:pt x="10807" y="25315"/>
                    <a:pt x="10611" y="25272"/>
                    <a:pt x="10393" y="25228"/>
                  </a:cubicBezTo>
                  <a:cubicBezTo>
                    <a:pt x="1058" y="23134"/>
                    <a:pt x="-3435" y="11880"/>
                    <a:pt x="3065" y="4355"/>
                  </a:cubicBezTo>
                  <a:cubicBezTo>
                    <a:pt x="9564" y="-3191"/>
                    <a:pt x="21342" y="-377"/>
                    <a:pt x="24788" y="8543"/>
                  </a:cubicBezTo>
                  <a:lnTo>
                    <a:pt x="24788" y="85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20ABC2AE-1CCD-4B8B-A50E-A18CDA328191}"/>
                </a:ext>
              </a:extLst>
            </p:cNvPr>
            <p:cNvSpPr/>
            <p:nvPr/>
          </p:nvSpPr>
          <p:spPr>
            <a:xfrm>
              <a:off x="2605730" y="5763689"/>
              <a:ext cx="42701" cy="24193"/>
            </a:xfrm>
            <a:custGeom>
              <a:avLst/>
              <a:gdLst>
                <a:gd name="connsiteX0" fmla="*/ 16038 w 42701"/>
                <a:gd name="connsiteY0" fmla="*/ 7099 h 24193"/>
                <a:gd name="connsiteX1" fmla="*/ 19157 w 42701"/>
                <a:gd name="connsiteY1" fmla="*/ 12050 h 24193"/>
                <a:gd name="connsiteX2" fmla="*/ 38633 w 42701"/>
                <a:gd name="connsiteY2" fmla="*/ 2911 h 24193"/>
                <a:gd name="connsiteX3" fmla="*/ 23192 w 42701"/>
                <a:gd name="connsiteY3" fmla="*/ 20818 h 24193"/>
                <a:gd name="connsiteX4" fmla="*/ 19331 w 42701"/>
                <a:gd name="connsiteY4" fmla="*/ 14515 h 24193"/>
                <a:gd name="connsiteX5" fmla="*/ 3344 w 42701"/>
                <a:gd name="connsiteY5" fmla="*/ 21799 h 24193"/>
                <a:gd name="connsiteX6" fmla="*/ 16038 w 42701"/>
                <a:gd name="connsiteY6" fmla="*/ 7099 h 24193"/>
                <a:gd name="connsiteX7" fmla="*/ 16038 w 42701"/>
                <a:gd name="connsiteY7" fmla="*/ 7099 h 2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01" h="24193">
                  <a:moveTo>
                    <a:pt x="16038" y="7099"/>
                  </a:moveTo>
                  <a:cubicBezTo>
                    <a:pt x="17761" y="8582"/>
                    <a:pt x="18742" y="10305"/>
                    <a:pt x="19157" y="12050"/>
                  </a:cubicBezTo>
                  <a:cubicBezTo>
                    <a:pt x="19484" y="3435"/>
                    <a:pt x="30106" y="-4439"/>
                    <a:pt x="38633" y="2911"/>
                  </a:cubicBezTo>
                  <a:cubicBezTo>
                    <a:pt x="50149" y="12857"/>
                    <a:pt x="34729" y="30785"/>
                    <a:pt x="23192" y="20818"/>
                  </a:cubicBezTo>
                  <a:cubicBezTo>
                    <a:pt x="20989" y="18920"/>
                    <a:pt x="19789" y="16739"/>
                    <a:pt x="19331" y="14515"/>
                  </a:cubicBezTo>
                  <a:cubicBezTo>
                    <a:pt x="18895" y="21516"/>
                    <a:pt x="10280" y="27775"/>
                    <a:pt x="3344" y="21799"/>
                  </a:cubicBezTo>
                  <a:cubicBezTo>
                    <a:pt x="-6122" y="13642"/>
                    <a:pt x="6550" y="-1080"/>
                    <a:pt x="16038" y="7099"/>
                  </a:cubicBezTo>
                  <a:lnTo>
                    <a:pt x="16038" y="7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90352F2-F1D0-46DB-9CD7-EB043A3EBA40}"/>
                </a:ext>
              </a:extLst>
            </p:cNvPr>
            <p:cNvSpPr/>
            <p:nvPr/>
          </p:nvSpPr>
          <p:spPr>
            <a:xfrm>
              <a:off x="2642733" y="5787183"/>
              <a:ext cx="17284" cy="17394"/>
            </a:xfrm>
            <a:custGeom>
              <a:avLst/>
              <a:gdLst>
                <a:gd name="connsiteX0" fmla="*/ 14302 w 17284"/>
                <a:gd name="connsiteY0" fmla="*/ 2143 h 17394"/>
                <a:gd name="connsiteX1" fmla="*/ 2982 w 17284"/>
                <a:gd name="connsiteY1" fmla="*/ 15251 h 17394"/>
                <a:gd name="connsiteX2" fmla="*/ 14302 w 17284"/>
                <a:gd name="connsiteY2" fmla="*/ 2143 h 17394"/>
                <a:gd name="connsiteX3" fmla="*/ 14302 w 17284"/>
                <a:gd name="connsiteY3" fmla="*/ 2143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84" h="17394">
                  <a:moveTo>
                    <a:pt x="14302" y="2143"/>
                  </a:moveTo>
                  <a:cubicBezTo>
                    <a:pt x="22743" y="9428"/>
                    <a:pt x="11445" y="22558"/>
                    <a:pt x="2982" y="15251"/>
                  </a:cubicBezTo>
                  <a:cubicBezTo>
                    <a:pt x="-5458" y="7967"/>
                    <a:pt x="5840" y="-5163"/>
                    <a:pt x="14302" y="2143"/>
                  </a:cubicBezTo>
                  <a:lnTo>
                    <a:pt x="14302" y="2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7FEA58EE-AE83-4C8E-91EC-BF9F1A5E866A}"/>
                </a:ext>
              </a:extLst>
            </p:cNvPr>
            <p:cNvSpPr/>
            <p:nvPr/>
          </p:nvSpPr>
          <p:spPr>
            <a:xfrm>
              <a:off x="2662898" y="5776973"/>
              <a:ext cx="5143" cy="5176"/>
            </a:xfrm>
            <a:custGeom>
              <a:avLst/>
              <a:gdLst>
                <a:gd name="connsiteX0" fmla="*/ 4257 w 5143"/>
                <a:gd name="connsiteY0" fmla="*/ 641 h 5176"/>
                <a:gd name="connsiteX1" fmla="*/ 898 w 5143"/>
                <a:gd name="connsiteY1" fmla="*/ 4545 h 5176"/>
                <a:gd name="connsiteX2" fmla="*/ 4257 w 5143"/>
                <a:gd name="connsiteY2" fmla="*/ 641 h 5176"/>
                <a:gd name="connsiteX3" fmla="*/ 4257 w 5143"/>
                <a:gd name="connsiteY3" fmla="*/ 641 h 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" h="5176">
                  <a:moveTo>
                    <a:pt x="4257" y="641"/>
                  </a:moveTo>
                  <a:cubicBezTo>
                    <a:pt x="6765" y="2801"/>
                    <a:pt x="3407" y="6705"/>
                    <a:pt x="898" y="4545"/>
                  </a:cubicBezTo>
                  <a:cubicBezTo>
                    <a:pt x="-1632" y="2364"/>
                    <a:pt x="1727" y="-1540"/>
                    <a:pt x="4257" y="641"/>
                  </a:cubicBezTo>
                  <a:lnTo>
                    <a:pt x="4257" y="6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9DB0737D-C28D-4CF8-B7A0-9CDDC1FC997D}"/>
                </a:ext>
              </a:extLst>
            </p:cNvPr>
            <p:cNvSpPr/>
            <p:nvPr/>
          </p:nvSpPr>
          <p:spPr>
            <a:xfrm>
              <a:off x="2671214" y="5790812"/>
              <a:ext cx="17976" cy="18100"/>
            </a:xfrm>
            <a:custGeom>
              <a:avLst/>
              <a:gdLst>
                <a:gd name="connsiteX0" fmla="*/ 14872 w 17976"/>
                <a:gd name="connsiteY0" fmla="*/ 2223 h 18100"/>
                <a:gd name="connsiteX1" fmla="*/ 3095 w 17976"/>
                <a:gd name="connsiteY1" fmla="*/ 15876 h 18100"/>
                <a:gd name="connsiteX2" fmla="*/ 14872 w 17976"/>
                <a:gd name="connsiteY2" fmla="*/ 2223 h 18100"/>
                <a:gd name="connsiteX3" fmla="*/ 14872 w 17976"/>
                <a:gd name="connsiteY3" fmla="*/ 2223 h 1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6" h="18100">
                  <a:moveTo>
                    <a:pt x="14872" y="2223"/>
                  </a:moveTo>
                  <a:cubicBezTo>
                    <a:pt x="23662" y="9813"/>
                    <a:pt x="11884" y="23466"/>
                    <a:pt x="3095" y="15876"/>
                  </a:cubicBezTo>
                  <a:cubicBezTo>
                    <a:pt x="-5673" y="8308"/>
                    <a:pt x="6083" y="-5367"/>
                    <a:pt x="14872" y="2223"/>
                  </a:cubicBezTo>
                  <a:lnTo>
                    <a:pt x="14872" y="22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A2049594-B069-4B5D-BCB8-4E5AE519C2E6}"/>
                </a:ext>
              </a:extLst>
            </p:cNvPr>
            <p:cNvSpPr/>
            <p:nvPr/>
          </p:nvSpPr>
          <p:spPr>
            <a:xfrm>
              <a:off x="2684849" y="5754332"/>
              <a:ext cx="28954" cy="29150"/>
            </a:xfrm>
            <a:custGeom>
              <a:avLst/>
              <a:gdLst>
                <a:gd name="connsiteX0" fmla="*/ 23963 w 28954"/>
                <a:gd name="connsiteY0" fmla="*/ 3587 h 29150"/>
                <a:gd name="connsiteX1" fmla="*/ 4988 w 28954"/>
                <a:gd name="connsiteY1" fmla="*/ 25572 h 29150"/>
                <a:gd name="connsiteX2" fmla="*/ 23963 w 28954"/>
                <a:gd name="connsiteY2" fmla="*/ 3587 h 29150"/>
                <a:gd name="connsiteX3" fmla="*/ 23963 w 28954"/>
                <a:gd name="connsiteY3" fmla="*/ 3587 h 2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54" h="29150">
                  <a:moveTo>
                    <a:pt x="23963" y="3587"/>
                  </a:moveTo>
                  <a:cubicBezTo>
                    <a:pt x="38096" y="15801"/>
                    <a:pt x="19165" y="37786"/>
                    <a:pt x="4988" y="25572"/>
                  </a:cubicBezTo>
                  <a:cubicBezTo>
                    <a:pt x="-9145" y="13358"/>
                    <a:pt x="9808" y="-8648"/>
                    <a:pt x="23963" y="3587"/>
                  </a:cubicBezTo>
                  <a:lnTo>
                    <a:pt x="23963" y="35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B95F2354-82B6-4465-983B-31FDC2BEF5E0}"/>
                </a:ext>
              </a:extLst>
            </p:cNvPr>
            <p:cNvSpPr/>
            <p:nvPr/>
          </p:nvSpPr>
          <p:spPr>
            <a:xfrm>
              <a:off x="2713918" y="5761060"/>
              <a:ext cx="20083" cy="20218"/>
            </a:xfrm>
            <a:custGeom>
              <a:avLst/>
              <a:gdLst>
                <a:gd name="connsiteX0" fmla="*/ 16618 w 20083"/>
                <a:gd name="connsiteY0" fmla="*/ 2487 h 20218"/>
                <a:gd name="connsiteX1" fmla="*/ 3466 w 20083"/>
                <a:gd name="connsiteY1" fmla="*/ 17732 h 20218"/>
                <a:gd name="connsiteX2" fmla="*/ 16618 w 20083"/>
                <a:gd name="connsiteY2" fmla="*/ 2487 h 20218"/>
                <a:gd name="connsiteX3" fmla="*/ 16618 w 20083"/>
                <a:gd name="connsiteY3" fmla="*/ 2487 h 2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83" h="20218">
                  <a:moveTo>
                    <a:pt x="16618" y="2487"/>
                  </a:moveTo>
                  <a:cubicBezTo>
                    <a:pt x="26432" y="10949"/>
                    <a:pt x="13280" y="26216"/>
                    <a:pt x="3466" y="17732"/>
                  </a:cubicBezTo>
                  <a:cubicBezTo>
                    <a:pt x="-6349" y="9270"/>
                    <a:pt x="6803" y="-5998"/>
                    <a:pt x="16618" y="2487"/>
                  </a:cubicBezTo>
                  <a:lnTo>
                    <a:pt x="16618" y="24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3D3A9E3-28C3-4EDE-8EB2-64898711A11B}"/>
                </a:ext>
              </a:extLst>
            </p:cNvPr>
            <p:cNvSpPr/>
            <p:nvPr/>
          </p:nvSpPr>
          <p:spPr>
            <a:xfrm>
              <a:off x="2718531" y="5733186"/>
              <a:ext cx="14478" cy="14571"/>
            </a:xfrm>
            <a:custGeom>
              <a:avLst/>
              <a:gdLst>
                <a:gd name="connsiteX0" fmla="*/ 11983 w 14478"/>
                <a:gd name="connsiteY0" fmla="*/ 1789 h 14571"/>
                <a:gd name="connsiteX1" fmla="*/ 2496 w 14478"/>
                <a:gd name="connsiteY1" fmla="*/ 12782 h 14571"/>
                <a:gd name="connsiteX2" fmla="*/ 11983 w 14478"/>
                <a:gd name="connsiteY2" fmla="*/ 1789 h 14571"/>
                <a:gd name="connsiteX3" fmla="*/ 11983 w 14478"/>
                <a:gd name="connsiteY3" fmla="*/ 1789 h 1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8" h="14571">
                  <a:moveTo>
                    <a:pt x="11983" y="1789"/>
                  </a:moveTo>
                  <a:cubicBezTo>
                    <a:pt x="19050" y="7896"/>
                    <a:pt x="9584" y="18889"/>
                    <a:pt x="2496" y="12782"/>
                  </a:cubicBezTo>
                  <a:cubicBezTo>
                    <a:pt x="-4571" y="6675"/>
                    <a:pt x="4895" y="-4318"/>
                    <a:pt x="11983" y="1789"/>
                  </a:cubicBezTo>
                  <a:lnTo>
                    <a:pt x="11983" y="17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92016A0B-6427-4E05-A384-123C1199E425}"/>
                </a:ext>
              </a:extLst>
            </p:cNvPr>
            <p:cNvSpPr/>
            <p:nvPr/>
          </p:nvSpPr>
          <p:spPr>
            <a:xfrm>
              <a:off x="2736902" y="5717875"/>
              <a:ext cx="25226" cy="25386"/>
            </a:xfrm>
            <a:custGeom>
              <a:avLst/>
              <a:gdLst>
                <a:gd name="connsiteX0" fmla="*/ 20874 w 25226"/>
                <a:gd name="connsiteY0" fmla="*/ 3120 h 25386"/>
                <a:gd name="connsiteX1" fmla="*/ 4364 w 25226"/>
                <a:gd name="connsiteY1" fmla="*/ 22269 h 25386"/>
                <a:gd name="connsiteX2" fmla="*/ 20874 w 25226"/>
                <a:gd name="connsiteY2" fmla="*/ 3120 h 25386"/>
                <a:gd name="connsiteX3" fmla="*/ 20874 w 25226"/>
                <a:gd name="connsiteY3" fmla="*/ 3120 h 2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26" h="25386">
                  <a:moveTo>
                    <a:pt x="20874" y="3120"/>
                  </a:moveTo>
                  <a:cubicBezTo>
                    <a:pt x="33197" y="13741"/>
                    <a:pt x="16687" y="32913"/>
                    <a:pt x="4364" y="22269"/>
                  </a:cubicBezTo>
                  <a:cubicBezTo>
                    <a:pt x="-7981" y="11626"/>
                    <a:pt x="8530" y="-7524"/>
                    <a:pt x="20874" y="3120"/>
                  </a:cubicBezTo>
                  <a:lnTo>
                    <a:pt x="20874" y="31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C6AA576-D50B-4F30-AA40-6D8B24EDBA44}"/>
                </a:ext>
              </a:extLst>
            </p:cNvPr>
            <p:cNvSpPr/>
            <p:nvPr/>
          </p:nvSpPr>
          <p:spPr>
            <a:xfrm>
              <a:off x="2762467" y="5700891"/>
              <a:ext cx="13543" cy="13630"/>
            </a:xfrm>
            <a:custGeom>
              <a:avLst/>
              <a:gdLst>
                <a:gd name="connsiteX0" fmla="*/ 11210 w 13543"/>
                <a:gd name="connsiteY0" fmla="*/ 1674 h 13630"/>
                <a:gd name="connsiteX1" fmla="*/ 2333 w 13543"/>
                <a:gd name="connsiteY1" fmla="*/ 11946 h 13630"/>
                <a:gd name="connsiteX2" fmla="*/ 11210 w 13543"/>
                <a:gd name="connsiteY2" fmla="*/ 1674 h 13630"/>
                <a:gd name="connsiteX3" fmla="*/ 11210 w 13543"/>
                <a:gd name="connsiteY3" fmla="*/ 1674 h 1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3" h="13630">
                  <a:moveTo>
                    <a:pt x="11210" y="1674"/>
                  </a:moveTo>
                  <a:cubicBezTo>
                    <a:pt x="17819" y="7388"/>
                    <a:pt x="8964" y="17682"/>
                    <a:pt x="2333" y="11946"/>
                  </a:cubicBezTo>
                  <a:cubicBezTo>
                    <a:pt x="-4275" y="6254"/>
                    <a:pt x="4580" y="-4041"/>
                    <a:pt x="11210" y="1674"/>
                  </a:cubicBezTo>
                  <a:lnTo>
                    <a:pt x="11210" y="1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414E5CF4-5F3C-4B9E-B26F-F18B52C80321}"/>
                </a:ext>
              </a:extLst>
            </p:cNvPr>
            <p:cNvSpPr/>
            <p:nvPr/>
          </p:nvSpPr>
          <p:spPr>
            <a:xfrm>
              <a:off x="2771809" y="5683195"/>
              <a:ext cx="5701" cy="5788"/>
            </a:xfrm>
            <a:custGeom>
              <a:avLst/>
              <a:gdLst>
                <a:gd name="connsiteX0" fmla="*/ 4441 w 5701"/>
                <a:gd name="connsiteY0" fmla="*/ 4953 h 5788"/>
                <a:gd name="connsiteX1" fmla="*/ 2151 w 5701"/>
                <a:gd name="connsiteY1" fmla="*/ 5782 h 5788"/>
                <a:gd name="connsiteX2" fmla="*/ 13 w 5701"/>
                <a:gd name="connsiteY2" fmla="*/ 3950 h 5788"/>
                <a:gd name="connsiteX3" fmla="*/ 515 w 5701"/>
                <a:gd name="connsiteY3" fmla="*/ 1551 h 5788"/>
                <a:gd name="connsiteX4" fmla="*/ 4441 w 5701"/>
                <a:gd name="connsiteY4" fmla="*/ 4953 h 5788"/>
                <a:gd name="connsiteX5" fmla="*/ 4441 w 5701"/>
                <a:gd name="connsiteY5" fmla="*/ 4953 h 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01" h="5788">
                  <a:moveTo>
                    <a:pt x="4441" y="4953"/>
                  </a:moveTo>
                  <a:cubicBezTo>
                    <a:pt x="3677" y="5477"/>
                    <a:pt x="3067" y="5717"/>
                    <a:pt x="2151" y="5782"/>
                  </a:cubicBezTo>
                  <a:cubicBezTo>
                    <a:pt x="1082" y="5869"/>
                    <a:pt x="101" y="5019"/>
                    <a:pt x="13" y="3950"/>
                  </a:cubicBezTo>
                  <a:cubicBezTo>
                    <a:pt x="-52" y="3034"/>
                    <a:pt x="122" y="2402"/>
                    <a:pt x="515" y="1551"/>
                  </a:cubicBezTo>
                  <a:cubicBezTo>
                    <a:pt x="2434" y="-2528"/>
                    <a:pt x="8236" y="2445"/>
                    <a:pt x="4441" y="4953"/>
                  </a:cubicBezTo>
                  <a:lnTo>
                    <a:pt x="4441" y="49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BF58749D-40B2-44FE-BE40-1C956982CF16}"/>
                </a:ext>
              </a:extLst>
            </p:cNvPr>
            <p:cNvSpPr/>
            <p:nvPr/>
          </p:nvSpPr>
          <p:spPr>
            <a:xfrm>
              <a:off x="2764310" y="5651910"/>
              <a:ext cx="3968" cy="3994"/>
            </a:xfrm>
            <a:custGeom>
              <a:avLst/>
              <a:gdLst>
                <a:gd name="connsiteX0" fmla="*/ 3282 w 3968"/>
                <a:gd name="connsiteY0" fmla="*/ 491 h 3994"/>
                <a:gd name="connsiteX1" fmla="*/ 686 w 3968"/>
                <a:gd name="connsiteY1" fmla="*/ 3501 h 3994"/>
                <a:gd name="connsiteX2" fmla="*/ 3282 w 3968"/>
                <a:gd name="connsiteY2" fmla="*/ 491 h 3994"/>
                <a:gd name="connsiteX3" fmla="*/ 3282 w 3968"/>
                <a:gd name="connsiteY3" fmla="*/ 491 h 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8" h="3994">
                  <a:moveTo>
                    <a:pt x="3282" y="491"/>
                  </a:moveTo>
                  <a:cubicBezTo>
                    <a:pt x="5223" y="2171"/>
                    <a:pt x="2628" y="5180"/>
                    <a:pt x="686" y="3501"/>
                  </a:cubicBezTo>
                  <a:cubicBezTo>
                    <a:pt x="-1255" y="1844"/>
                    <a:pt x="1341" y="-1188"/>
                    <a:pt x="3282" y="491"/>
                  </a:cubicBezTo>
                  <a:lnTo>
                    <a:pt x="3282" y="4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1D8D2F49-C3AA-4E91-85A5-62E16EC128F0}"/>
                </a:ext>
              </a:extLst>
            </p:cNvPr>
            <p:cNvSpPr/>
            <p:nvPr/>
          </p:nvSpPr>
          <p:spPr>
            <a:xfrm>
              <a:off x="2744844" y="5630596"/>
              <a:ext cx="14020" cy="14114"/>
            </a:xfrm>
            <a:custGeom>
              <a:avLst/>
              <a:gdLst>
                <a:gd name="connsiteX0" fmla="*/ 11603 w 14020"/>
                <a:gd name="connsiteY0" fmla="*/ 1740 h 14114"/>
                <a:gd name="connsiteX1" fmla="*/ 2421 w 14020"/>
                <a:gd name="connsiteY1" fmla="*/ 12383 h 14114"/>
                <a:gd name="connsiteX2" fmla="*/ 11603 w 14020"/>
                <a:gd name="connsiteY2" fmla="*/ 1740 h 14114"/>
                <a:gd name="connsiteX3" fmla="*/ 11603 w 14020"/>
                <a:gd name="connsiteY3" fmla="*/ 1740 h 1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20" h="14114">
                  <a:moveTo>
                    <a:pt x="11603" y="1740"/>
                  </a:moveTo>
                  <a:cubicBezTo>
                    <a:pt x="18451" y="7650"/>
                    <a:pt x="9269" y="18294"/>
                    <a:pt x="2421" y="12383"/>
                  </a:cubicBezTo>
                  <a:cubicBezTo>
                    <a:pt x="-4428" y="6473"/>
                    <a:pt x="4732" y="-4193"/>
                    <a:pt x="11603" y="1740"/>
                  </a:cubicBezTo>
                  <a:lnTo>
                    <a:pt x="11603" y="17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8D3B4038-B164-459D-B1A8-4BED28D11E78}"/>
                </a:ext>
              </a:extLst>
            </p:cNvPr>
            <p:cNvSpPr/>
            <p:nvPr/>
          </p:nvSpPr>
          <p:spPr>
            <a:xfrm>
              <a:off x="2735559" y="5611397"/>
              <a:ext cx="11218" cy="11288"/>
            </a:xfrm>
            <a:custGeom>
              <a:avLst/>
              <a:gdLst>
                <a:gd name="connsiteX0" fmla="*/ 9284 w 11218"/>
                <a:gd name="connsiteY0" fmla="*/ 1397 h 11288"/>
                <a:gd name="connsiteX1" fmla="*/ 1934 w 11218"/>
                <a:gd name="connsiteY1" fmla="*/ 9903 h 11288"/>
                <a:gd name="connsiteX2" fmla="*/ 9284 w 11218"/>
                <a:gd name="connsiteY2" fmla="*/ 1397 h 11288"/>
                <a:gd name="connsiteX3" fmla="*/ 9284 w 11218"/>
                <a:gd name="connsiteY3" fmla="*/ 1397 h 1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8" h="11288">
                  <a:moveTo>
                    <a:pt x="9284" y="1397"/>
                  </a:moveTo>
                  <a:cubicBezTo>
                    <a:pt x="14759" y="6108"/>
                    <a:pt x="7430" y="14636"/>
                    <a:pt x="1934" y="9903"/>
                  </a:cubicBezTo>
                  <a:cubicBezTo>
                    <a:pt x="-3540" y="5170"/>
                    <a:pt x="3788" y="-3358"/>
                    <a:pt x="9284" y="1397"/>
                  </a:cubicBezTo>
                  <a:lnTo>
                    <a:pt x="9284" y="13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7CA3C893-1C67-4567-8B39-C6C4110AC9AE}"/>
                </a:ext>
              </a:extLst>
            </p:cNvPr>
            <p:cNvSpPr/>
            <p:nvPr/>
          </p:nvSpPr>
          <p:spPr>
            <a:xfrm>
              <a:off x="2699811" y="5587919"/>
              <a:ext cx="14251" cy="14338"/>
            </a:xfrm>
            <a:custGeom>
              <a:avLst/>
              <a:gdLst>
                <a:gd name="connsiteX0" fmla="*/ 11793 w 14251"/>
                <a:gd name="connsiteY0" fmla="*/ 1755 h 14338"/>
                <a:gd name="connsiteX1" fmla="*/ 2458 w 14251"/>
                <a:gd name="connsiteY1" fmla="*/ 12573 h 14338"/>
                <a:gd name="connsiteX2" fmla="*/ 11793 w 14251"/>
                <a:gd name="connsiteY2" fmla="*/ 1755 h 14338"/>
                <a:gd name="connsiteX3" fmla="*/ 11793 w 14251"/>
                <a:gd name="connsiteY3" fmla="*/ 1755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51" h="14338">
                  <a:moveTo>
                    <a:pt x="11793" y="1755"/>
                  </a:moveTo>
                  <a:cubicBezTo>
                    <a:pt x="18750" y="7775"/>
                    <a:pt x="9437" y="18593"/>
                    <a:pt x="2458" y="12573"/>
                  </a:cubicBezTo>
                  <a:cubicBezTo>
                    <a:pt x="-4499" y="6575"/>
                    <a:pt x="4814" y="-4243"/>
                    <a:pt x="11793" y="1755"/>
                  </a:cubicBezTo>
                  <a:lnTo>
                    <a:pt x="11793" y="17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326EB875-6E31-40A1-B35E-398AABEBD2AB}"/>
                </a:ext>
              </a:extLst>
            </p:cNvPr>
            <p:cNvSpPr/>
            <p:nvPr/>
          </p:nvSpPr>
          <p:spPr>
            <a:xfrm>
              <a:off x="2674621" y="5589013"/>
              <a:ext cx="13780" cy="13862"/>
            </a:xfrm>
            <a:custGeom>
              <a:avLst/>
              <a:gdLst>
                <a:gd name="connsiteX0" fmla="*/ 11400 w 13780"/>
                <a:gd name="connsiteY0" fmla="*/ 1708 h 13862"/>
                <a:gd name="connsiteX1" fmla="*/ 2371 w 13780"/>
                <a:gd name="connsiteY1" fmla="*/ 12155 h 13862"/>
                <a:gd name="connsiteX2" fmla="*/ 11400 w 13780"/>
                <a:gd name="connsiteY2" fmla="*/ 1708 h 13862"/>
                <a:gd name="connsiteX3" fmla="*/ 11400 w 13780"/>
                <a:gd name="connsiteY3" fmla="*/ 1708 h 1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0" h="13862">
                  <a:moveTo>
                    <a:pt x="11400" y="1708"/>
                  </a:moveTo>
                  <a:cubicBezTo>
                    <a:pt x="18140" y="7509"/>
                    <a:pt x="9110" y="17978"/>
                    <a:pt x="2371" y="12155"/>
                  </a:cubicBezTo>
                  <a:cubicBezTo>
                    <a:pt x="-4347" y="6354"/>
                    <a:pt x="4661" y="-4115"/>
                    <a:pt x="11400" y="1708"/>
                  </a:cubicBezTo>
                  <a:lnTo>
                    <a:pt x="11400" y="17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CE44B7F6-21FC-477D-B799-E125B2533072}"/>
                </a:ext>
              </a:extLst>
            </p:cNvPr>
            <p:cNvSpPr/>
            <p:nvPr/>
          </p:nvSpPr>
          <p:spPr>
            <a:xfrm>
              <a:off x="2758761" y="5744891"/>
              <a:ext cx="17520" cy="17616"/>
            </a:xfrm>
            <a:custGeom>
              <a:avLst/>
              <a:gdLst>
                <a:gd name="connsiteX0" fmla="*/ 14501 w 17520"/>
                <a:gd name="connsiteY0" fmla="*/ 2167 h 17616"/>
                <a:gd name="connsiteX1" fmla="*/ 3029 w 17520"/>
                <a:gd name="connsiteY1" fmla="*/ 15450 h 17616"/>
                <a:gd name="connsiteX2" fmla="*/ 14501 w 17520"/>
                <a:gd name="connsiteY2" fmla="*/ 2167 h 17616"/>
                <a:gd name="connsiteX3" fmla="*/ 14501 w 17520"/>
                <a:gd name="connsiteY3" fmla="*/ 2167 h 1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20" h="17616">
                  <a:moveTo>
                    <a:pt x="14501" y="2167"/>
                  </a:moveTo>
                  <a:cubicBezTo>
                    <a:pt x="23051" y="9539"/>
                    <a:pt x="11600" y="22843"/>
                    <a:pt x="3029" y="15450"/>
                  </a:cubicBezTo>
                  <a:cubicBezTo>
                    <a:pt x="-5543" y="8078"/>
                    <a:pt x="5930" y="-5227"/>
                    <a:pt x="14501" y="2167"/>
                  </a:cubicBezTo>
                  <a:lnTo>
                    <a:pt x="14501" y="21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DD09EFA6-BACE-44FF-9470-4010FC7C6E3E}"/>
                </a:ext>
              </a:extLst>
            </p:cNvPr>
            <p:cNvSpPr/>
            <p:nvPr/>
          </p:nvSpPr>
          <p:spPr>
            <a:xfrm>
              <a:off x="2742460" y="5771028"/>
              <a:ext cx="12845" cy="12933"/>
            </a:xfrm>
            <a:custGeom>
              <a:avLst/>
              <a:gdLst>
                <a:gd name="connsiteX0" fmla="*/ 10627 w 12845"/>
                <a:gd name="connsiteY0" fmla="*/ 1592 h 12933"/>
                <a:gd name="connsiteX1" fmla="*/ 2209 w 12845"/>
                <a:gd name="connsiteY1" fmla="*/ 11341 h 12933"/>
                <a:gd name="connsiteX2" fmla="*/ 10627 w 12845"/>
                <a:gd name="connsiteY2" fmla="*/ 1592 h 12933"/>
                <a:gd name="connsiteX3" fmla="*/ 10627 w 12845"/>
                <a:gd name="connsiteY3" fmla="*/ 1592 h 1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5" h="12933">
                  <a:moveTo>
                    <a:pt x="10627" y="1592"/>
                  </a:moveTo>
                  <a:cubicBezTo>
                    <a:pt x="16909" y="7001"/>
                    <a:pt x="8490" y="16772"/>
                    <a:pt x="2209" y="11341"/>
                  </a:cubicBezTo>
                  <a:cubicBezTo>
                    <a:pt x="-4051" y="5932"/>
                    <a:pt x="4346" y="-3839"/>
                    <a:pt x="10627" y="1592"/>
                  </a:cubicBezTo>
                  <a:lnTo>
                    <a:pt x="10627" y="15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9B96E2D4-B769-4531-BC5F-DF514D44C746}"/>
                </a:ext>
              </a:extLst>
            </p:cNvPr>
            <p:cNvSpPr/>
            <p:nvPr/>
          </p:nvSpPr>
          <p:spPr>
            <a:xfrm>
              <a:off x="2717565" y="5798860"/>
              <a:ext cx="13780" cy="13865"/>
            </a:xfrm>
            <a:custGeom>
              <a:avLst/>
              <a:gdLst>
                <a:gd name="connsiteX0" fmla="*/ 11400 w 13780"/>
                <a:gd name="connsiteY0" fmla="*/ 1699 h 13865"/>
                <a:gd name="connsiteX1" fmla="*/ 2371 w 13780"/>
                <a:gd name="connsiteY1" fmla="*/ 12168 h 13865"/>
                <a:gd name="connsiteX2" fmla="*/ 11400 w 13780"/>
                <a:gd name="connsiteY2" fmla="*/ 1699 h 13865"/>
                <a:gd name="connsiteX3" fmla="*/ 11400 w 13780"/>
                <a:gd name="connsiteY3" fmla="*/ 1699 h 1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0" h="13865">
                  <a:moveTo>
                    <a:pt x="11400" y="1699"/>
                  </a:moveTo>
                  <a:cubicBezTo>
                    <a:pt x="18140" y="7501"/>
                    <a:pt x="9110" y="17970"/>
                    <a:pt x="2371" y="12168"/>
                  </a:cubicBezTo>
                  <a:cubicBezTo>
                    <a:pt x="-4347" y="6345"/>
                    <a:pt x="4661" y="-4102"/>
                    <a:pt x="11400" y="1699"/>
                  </a:cubicBezTo>
                  <a:lnTo>
                    <a:pt x="11400" y="16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9759FEC-FCB3-46FE-B64D-9088663F2C73}"/>
                </a:ext>
              </a:extLst>
            </p:cNvPr>
            <p:cNvSpPr/>
            <p:nvPr/>
          </p:nvSpPr>
          <p:spPr>
            <a:xfrm>
              <a:off x="2638293" y="5809437"/>
              <a:ext cx="11597" cy="11708"/>
            </a:xfrm>
            <a:custGeom>
              <a:avLst/>
              <a:gdLst>
                <a:gd name="connsiteX0" fmla="*/ 5416 w 11597"/>
                <a:gd name="connsiteY0" fmla="*/ 64 h 11708"/>
                <a:gd name="connsiteX1" fmla="*/ 5917 w 11597"/>
                <a:gd name="connsiteY1" fmla="*/ 20 h 11708"/>
                <a:gd name="connsiteX2" fmla="*/ 11566 w 11597"/>
                <a:gd name="connsiteY2" fmla="*/ 4884 h 11708"/>
                <a:gd name="connsiteX3" fmla="*/ 11588 w 11597"/>
                <a:gd name="connsiteY3" fmla="*/ 5386 h 11708"/>
                <a:gd name="connsiteX4" fmla="*/ 9036 w 11597"/>
                <a:gd name="connsiteY4" fmla="*/ 10598 h 11708"/>
                <a:gd name="connsiteX5" fmla="*/ 8426 w 11597"/>
                <a:gd name="connsiteY5" fmla="*/ 10925 h 11708"/>
                <a:gd name="connsiteX6" fmla="*/ 399 w 11597"/>
                <a:gd name="connsiteY6" fmla="*/ 3990 h 11708"/>
                <a:gd name="connsiteX7" fmla="*/ 639 w 11597"/>
                <a:gd name="connsiteY7" fmla="*/ 3335 h 11708"/>
                <a:gd name="connsiteX8" fmla="*/ 5416 w 11597"/>
                <a:gd name="connsiteY8" fmla="*/ 64 h 11708"/>
                <a:gd name="connsiteX9" fmla="*/ 5416 w 11597"/>
                <a:gd name="connsiteY9" fmla="*/ 64 h 1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97" h="11708">
                  <a:moveTo>
                    <a:pt x="5416" y="64"/>
                  </a:moveTo>
                  <a:lnTo>
                    <a:pt x="5917" y="20"/>
                  </a:lnTo>
                  <a:cubicBezTo>
                    <a:pt x="8709" y="-241"/>
                    <a:pt x="11392" y="2071"/>
                    <a:pt x="11566" y="4884"/>
                  </a:cubicBezTo>
                  <a:lnTo>
                    <a:pt x="11588" y="5386"/>
                  </a:lnTo>
                  <a:cubicBezTo>
                    <a:pt x="11697" y="7283"/>
                    <a:pt x="10825" y="9661"/>
                    <a:pt x="9036" y="10598"/>
                  </a:cubicBezTo>
                  <a:cubicBezTo>
                    <a:pt x="8840" y="10707"/>
                    <a:pt x="8622" y="10817"/>
                    <a:pt x="8426" y="10925"/>
                  </a:cubicBezTo>
                  <a:cubicBezTo>
                    <a:pt x="3475" y="13521"/>
                    <a:pt x="-1455" y="9268"/>
                    <a:pt x="399" y="3990"/>
                  </a:cubicBezTo>
                  <a:cubicBezTo>
                    <a:pt x="465" y="3772"/>
                    <a:pt x="552" y="3554"/>
                    <a:pt x="639" y="3335"/>
                  </a:cubicBezTo>
                  <a:cubicBezTo>
                    <a:pt x="1294" y="1438"/>
                    <a:pt x="3540" y="238"/>
                    <a:pt x="5416" y="64"/>
                  </a:cubicBezTo>
                  <a:lnTo>
                    <a:pt x="5416" y="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AD0D452B-4FB4-4D38-AEF3-44C3D5B04248}"/>
                </a:ext>
              </a:extLst>
            </p:cNvPr>
            <p:cNvSpPr/>
            <p:nvPr/>
          </p:nvSpPr>
          <p:spPr>
            <a:xfrm>
              <a:off x="2619314" y="5801561"/>
              <a:ext cx="10706" cy="10846"/>
            </a:xfrm>
            <a:custGeom>
              <a:avLst/>
              <a:gdLst>
                <a:gd name="connsiteX0" fmla="*/ 6335 w 10706"/>
                <a:gd name="connsiteY0" fmla="*/ 154 h 10846"/>
                <a:gd name="connsiteX1" fmla="*/ 5986 w 10706"/>
                <a:gd name="connsiteY1" fmla="*/ 45 h 10846"/>
                <a:gd name="connsiteX2" fmla="*/ 10632 w 10706"/>
                <a:gd name="connsiteY2" fmla="*/ 4036 h 10846"/>
                <a:gd name="connsiteX3" fmla="*/ 10479 w 10706"/>
                <a:gd name="connsiteY3" fmla="*/ 3709 h 10846"/>
                <a:gd name="connsiteX4" fmla="*/ 1864 w 10706"/>
                <a:gd name="connsiteY4" fmla="*/ 9532 h 10846"/>
                <a:gd name="connsiteX5" fmla="*/ 6335 w 10706"/>
                <a:gd name="connsiteY5" fmla="*/ 154 h 10846"/>
                <a:gd name="connsiteX6" fmla="*/ 6335 w 10706"/>
                <a:gd name="connsiteY6" fmla="*/ 154 h 10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06" h="10846">
                  <a:moveTo>
                    <a:pt x="6335" y="154"/>
                  </a:moveTo>
                  <a:cubicBezTo>
                    <a:pt x="6226" y="111"/>
                    <a:pt x="6095" y="67"/>
                    <a:pt x="5986" y="45"/>
                  </a:cubicBezTo>
                  <a:cubicBezTo>
                    <a:pt x="8102" y="-348"/>
                    <a:pt x="10719" y="1899"/>
                    <a:pt x="10632" y="4036"/>
                  </a:cubicBezTo>
                  <a:cubicBezTo>
                    <a:pt x="10588" y="3927"/>
                    <a:pt x="10523" y="3818"/>
                    <a:pt x="10479" y="3709"/>
                  </a:cubicBezTo>
                  <a:cubicBezTo>
                    <a:pt x="11940" y="8726"/>
                    <a:pt x="6030" y="13131"/>
                    <a:pt x="1864" y="9532"/>
                  </a:cubicBezTo>
                  <a:cubicBezTo>
                    <a:pt x="-2323" y="5934"/>
                    <a:pt x="1144" y="-544"/>
                    <a:pt x="6335" y="154"/>
                  </a:cubicBezTo>
                  <a:lnTo>
                    <a:pt x="6335" y="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344BA091-8095-443C-85FB-FCFD54BE7283}"/>
                </a:ext>
              </a:extLst>
            </p:cNvPr>
            <p:cNvSpPr/>
            <p:nvPr/>
          </p:nvSpPr>
          <p:spPr>
            <a:xfrm>
              <a:off x="2570585" y="5753494"/>
              <a:ext cx="15887" cy="15972"/>
            </a:xfrm>
            <a:custGeom>
              <a:avLst/>
              <a:gdLst>
                <a:gd name="connsiteX0" fmla="*/ 13146 w 15887"/>
                <a:gd name="connsiteY0" fmla="*/ 1961 h 15972"/>
                <a:gd name="connsiteX1" fmla="*/ 2742 w 15887"/>
                <a:gd name="connsiteY1" fmla="*/ 14000 h 15972"/>
                <a:gd name="connsiteX2" fmla="*/ 13146 w 15887"/>
                <a:gd name="connsiteY2" fmla="*/ 1961 h 15972"/>
                <a:gd name="connsiteX3" fmla="*/ 13146 w 15887"/>
                <a:gd name="connsiteY3" fmla="*/ 1961 h 1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87" h="15972">
                  <a:moveTo>
                    <a:pt x="13146" y="1961"/>
                  </a:moveTo>
                  <a:cubicBezTo>
                    <a:pt x="20910" y="8657"/>
                    <a:pt x="10506" y="20718"/>
                    <a:pt x="2742" y="14000"/>
                  </a:cubicBezTo>
                  <a:cubicBezTo>
                    <a:pt x="-5023" y="7326"/>
                    <a:pt x="5381" y="-4735"/>
                    <a:pt x="13146" y="1961"/>
                  </a:cubicBezTo>
                  <a:lnTo>
                    <a:pt x="13146" y="19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57E0F611-BE40-4163-90F0-76EF76BC1D8C}"/>
                </a:ext>
              </a:extLst>
            </p:cNvPr>
            <p:cNvSpPr/>
            <p:nvPr/>
          </p:nvSpPr>
          <p:spPr>
            <a:xfrm>
              <a:off x="2559578" y="5736942"/>
              <a:ext cx="8391" cy="8465"/>
            </a:xfrm>
            <a:custGeom>
              <a:avLst/>
              <a:gdLst>
                <a:gd name="connsiteX0" fmla="*/ 6944 w 8391"/>
                <a:gd name="connsiteY0" fmla="*/ 1043 h 8465"/>
                <a:gd name="connsiteX1" fmla="*/ 1448 w 8391"/>
                <a:gd name="connsiteY1" fmla="*/ 7433 h 8465"/>
                <a:gd name="connsiteX2" fmla="*/ 6944 w 8391"/>
                <a:gd name="connsiteY2" fmla="*/ 1043 h 8465"/>
                <a:gd name="connsiteX3" fmla="*/ 6944 w 8391"/>
                <a:gd name="connsiteY3" fmla="*/ 1043 h 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8465">
                  <a:moveTo>
                    <a:pt x="6944" y="1043"/>
                  </a:moveTo>
                  <a:cubicBezTo>
                    <a:pt x="11044" y="4576"/>
                    <a:pt x="5548" y="10966"/>
                    <a:pt x="1448" y="7433"/>
                  </a:cubicBezTo>
                  <a:cubicBezTo>
                    <a:pt x="-2653" y="3878"/>
                    <a:pt x="2844" y="-2512"/>
                    <a:pt x="6944" y="1043"/>
                  </a:cubicBezTo>
                  <a:lnTo>
                    <a:pt x="6944" y="10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41B5480D-B8E4-49AD-9B92-65AEAA84DEF7}"/>
                </a:ext>
              </a:extLst>
            </p:cNvPr>
            <p:cNvSpPr/>
            <p:nvPr/>
          </p:nvSpPr>
          <p:spPr>
            <a:xfrm>
              <a:off x="2570177" y="5626834"/>
              <a:ext cx="50790" cy="35981"/>
            </a:xfrm>
            <a:custGeom>
              <a:avLst/>
              <a:gdLst>
                <a:gd name="connsiteX0" fmla="*/ 24546 w 50790"/>
                <a:gd name="connsiteY0" fmla="*/ 3669 h 35981"/>
                <a:gd name="connsiteX1" fmla="*/ 29082 w 50790"/>
                <a:gd name="connsiteY1" fmla="*/ 10605 h 35981"/>
                <a:gd name="connsiteX2" fmla="*/ 31024 w 50790"/>
                <a:gd name="connsiteY2" fmla="*/ 9427 h 35981"/>
                <a:gd name="connsiteX3" fmla="*/ 48254 w 50790"/>
                <a:gd name="connsiteY3" fmla="*/ 13920 h 35981"/>
                <a:gd name="connsiteX4" fmla="*/ 48734 w 50790"/>
                <a:gd name="connsiteY4" fmla="*/ 14858 h 35981"/>
                <a:gd name="connsiteX5" fmla="*/ 43390 w 50790"/>
                <a:gd name="connsiteY5" fmla="*/ 34574 h 35981"/>
                <a:gd name="connsiteX6" fmla="*/ 24481 w 50790"/>
                <a:gd name="connsiteY6" fmla="*/ 26875 h 35981"/>
                <a:gd name="connsiteX7" fmla="*/ 24153 w 50790"/>
                <a:gd name="connsiteY7" fmla="*/ 25850 h 35981"/>
                <a:gd name="connsiteX8" fmla="*/ 24153 w 50790"/>
                <a:gd name="connsiteY8" fmla="*/ 25828 h 35981"/>
                <a:gd name="connsiteX9" fmla="*/ 5113 w 50790"/>
                <a:gd name="connsiteY9" fmla="*/ 26177 h 35981"/>
                <a:gd name="connsiteX10" fmla="*/ 24546 w 50790"/>
                <a:gd name="connsiteY10" fmla="*/ 3669 h 35981"/>
                <a:gd name="connsiteX11" fmla="*/ 24546 w 50790"/>
                <a:gd name="connsiteY11" fmla="*/ 3669 h 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90" h="35981">
                  <a:moveTo>
                    <a:pt x="24546" y="3669"/>
                  </a:moveTo>
                  <a:cubicBezTo>
                    <a:pt x="26988" y="5763"/>
                    <a:pt x="28384" y="8162"/>
                    <a:pt x="29082" y="10605"/>
                  </a:cubicBezTo>
                  <a:cubicBezTo>
                    <a:pt x="29693" y="10168"/>
                    <a:pt x="30326" y="9754"/>
                    <a:pt x="31024" y="9427"/>
                  </a:cubicBezTo>
                  <a:cubicBezTo>
                    <a:pt x="36498" y="6701"/>
                    <a:pt x="45157" y="7900"/>
                    <a:pt x="48254" y="13920"/>
                  </a:cubicBezTo>
                  <a:cubicBezTo>
                    <a:pt x="48406" y="14225"/>
                    <a:pt x="48581" y="14552"/>
                    <a:pt x="48734" y="14858"/>
                  </a:cubicBezTo>
                  <a:cubicBezTo>
                    <a:pt x="52463" y="22077"/>
                    <a:pt x="51373" y="30626"/>
                    <a:pt x="43390" y="34574"/>
                  </a:cubicBezTo>
                  <a:cubicBezTo>
                    <a:pt x="36236" y="38129"/>
                    <a:pt x="27032" y="34727"/>
                    <a:pt x="24481" y="26875"/>
                  </a:cubicBezTo>
                  <a:cubicBezTo>
                    <a:pt x="24371" y="26548"/>
                    <a:pt x="24262" y="26199"/>
                    <a:pt x="24153" y="25850"/>
                  </a:cubicBezTo>
                  <a:cubicBezTo>
                    <a:pt x="24153" y="25828"/>
                    <a:pt x="24153" y="25828"/>
                    <a:pt x="24153" y="25828"/>
                  </a:cubicBezTo>
                  <a:cubicBezTo>
                    <a:pt x="19180" y="30299"/>
                    <a:pt x="11656" y="31826"/>
                    <a:pt x="5113" y="26177"/>
                  </a:cubicBezTo>
                  <a:cubicBezTo>
                    <a:pt x="-9369" y="13680"/>
                    <a:pt x="10042" y="-8850"/>
                    <a:pt x="24546" y="3669"/>
                  </a:cubicBezTo>
                  <a:lnTo>
                    <a:pt x="24546" y="36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18B62202-8442-4CA0-8D82-325312800D60}"/>
                </a:ext>
              </a:extLst>
            </p:cNvPr>
            <p:cNvSpPr/>
            <p:nvPr/>
          </p:nvSpPr>
          <p:spPr>
            <a:xfrm>
              <a:off x="2626396" y="5595204"/>
              <a:ext cx="8880" cy="8929"/>
            </a:xfrm>
            <a:custGeom>
              <a:avLst/>
              <a:gdLst>
                <a:gd name="connsiteX0" fmla="*/ 7346 w 8880"/>
                <a:gd name="connsiteY0" fmla="*/ 1101 h 8929"/>
                <a:gd name="connsiteX1" fmla="*/ 1522 w 8880"/>
                <a:gd name="connsiteY1" fmla="*/ 7840 h 8929"/>
                <a:gd name="connsiteX2" fmla="*/ 7346 w 8880"/>
                <a:gd name="connsiteY2" fmla="*/ 1101 h 8929"/>
                <a:gd name="connsiteX3" fmla="*/ 7346 w 8880"/>
                <a:gd name="connsiteY3" fmla="*/ 1101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0" h="8929">
                  <a:moveTo>
                    <a:pt x="7346" y="1101"/>
                  </a:moveTo>
                  <a:cubicBezTo>
                    <a:pt x="11686" y="4830"/>
                    <a:pt x="5885" y="11570"/>
                    <a:pt x="1522" y="7840"/>
                  </a:cubicBezTo>
                  <a:cubicBezTo>
                    <a:pt x="-2796" y="4089"/>
                    <a:pt x="3005" y="-2651"/>
                    <a:pt x="7346" y="1101"/>
                  </a:cubicBezTo>
                  <a:lnTo>
                    <a:pt x="7346" y="11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D69C3506-0552-40FF-BE83-72915309BFCC}"/>
                </a:ext>
              </a:extLst>
            </p:cNvPr>
            <p:cNvSpPr/>
            <p:nvPr/>
          </p:nvSpPr>
          <p:spPr>
            <a:xfrm>
              <a:off x="2639543" y="5582463"/>
              <a:ext cx="476" cy="464"/>
            </a:xfrm>
            <a:custGeom>
              <a:avLst/>
              <a:gdLst>
                <a:gd name="connsiteX0" fmla="*/ 393 w 476"/>
                <a:gd name="connsiteY0" fmla="*/ 58 h 464"/>
                <a:gd name="connsiteX1" fmla="*/ 87 w 476"/>
                <a:gd name="connsiteY1" fmla="*/ 407 h 464"/>
                <a:gd name="connsiteX2" fmla="*/ 393 w 476"/>
                <a:gd name="connsiteY2" fmla="*/ 58 h 464"/>
                <a:gd name="connsiteX3" fmla="*/ 393 w 476"/>
                <a:gd name="connsiteY3" fmla="*/ 58 h 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64">
                  <a:moveTo>
                    <a:pt x="393" y="58"/>
                  </a:moveTo>
                  <a:cubicBezTo>
                    <a:pt x="633" y="254"/>
                    <a:pt x="305" y="603"/>
                    <a:pt x="87" y="407"/>
                  </a:cubicBezTo>
                  <a:cubicBezTo>
                    <a:pt x="-153" y="211"/>
                    <a:pt x="153" y="-138"/>
                    <a:pt x="393" y="58"/>
                  </a:cubicBezTo>
                  <a:lnTo>
                    <a:pt x="393" y="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74526B7E-E99E-4A42-B108-43A81E0D2C0D}"/>
                </a:ext>
              </a:extLst>
            </p:cNvPr>
            <p:cNvSpPr/>
            <p:nvPr/>
          </p:nvSpPr>
          <p:spPr>
            <a:xfrm>
              <a:off x="3512572" y="5283603"/>
              <a:ext cx="362113" cy="319116"/>
            </a:xfrm>
            <a:custGeom>
              <a:avLst/>
              <a:gdLst>
                <a:gd name="connsiteX0" fmla="*/ 3727 w 362113"/>
                <a:gd name="connsiteY0" fmla="*/ 143781 h 319116"/>
                <a:gd name="connsiteX1" fmla="*/ 88569 w 362113"/>
                <a:gd name="connsiteY1" fmla="*/ 186093 h 319116"/>
                <a:gd name="connsiteX2" fmla="*/ 140107 w 362113"/>
                <a:gd name="connsiteY2" fmla="*/ 317457 h 319116"/>
                <a:gd name="connsiteX3" fmla="*/ 248527 w 362113"/>
                <a:gd name="connsiteY3" fmla="*/ 274839 h 319116"/>
                <a:gd name="connsiteX4" fmla="*/ 332038 w 362113"/>
                <a:gd name="connsiteY4" fmla="*/ 150498 h 319116"/>
                <a:gd name="connsiteX5" fmla="*/ 343816 w 362113"/>
                <a:gd name="connsiteY5" fmla="*/ 17084 h 319116"/>
                <a:gd name="connsiteX6" fmla="*/ 282027 w 362113"/>
                <a:gd name="connsiteY6" fmla="*/ 1119 h 319116"/>
                <a:gd name="connsiteX7" fmla="*/ 210423 w 362113"/>
                <a:gd name="connsiteY7" fmla="*/ 770 h 319116"/>
                <a:gd name="connsiteX8" fmla="*/ 74567 w 362113"/>
                <a:gd name="connsiteY8" fmla="*/ 31850 h 319116"/>
                <a:gd name="connsiteX9" fmla="*/ 3727 w 362113"/>
                <a:gd name="connsiteY9" fmla="*/ 143781 h 319116"/>
                <a:gd name="connsiteX10" fmla="*/ 3727 w 362113"/>
                <a:gd name="connsiteY10" fmla="*/ 143781 h 31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2113" h="319116">
                  <a:moveTo>
                    <a:pt x="3727" y="143781"/>
                  </a:moveTo>
                  <a:cubicBezTo>
                    <a:pt x="15831" y="178677"/>
                    <a:pt x="52451" y="185896"/>
                    <a:pt x="88569" y="186093"/>
                  </a:cubicBezTo>
                  <a:cubicBezTo>
                    <a:pt x="68721" y="234665"/>
                    <a:pt x="86933" y="307184"/>
                    <a:pt x="140107" y="317457"/>
                  </a:cubicBezTo>
                  <a:cubicBezTo>
                    <a:pt x="181241" y="325396"/>
                    <a:pt x="220958" y="303825"/>
                    <a:pt x="248527" y="274839"/>
                  </a:cubicBezTo>
                  <a:cubicBezTo>
                    <a:pt x="282223" y="239419"/>
                    <a:pt x="309399" y="193639"/>
                    <a:pt x="332038" y="150498"/>
                  </a:cubicBezTo>
                  <a:cubicBezTo>
                    <a:pt x="350577" y="115144"/>
                    <a:pt x="382551" y="49603"/>
                    <a:pt x="343816" y="17084"/>
                  </a:cubicBezTo>
                  <a:cubicBezTo>
                    <a:pt x="326477" y="2515"/>
                    <a:pt x="303554" y="2319"/>
                    <a:pt x="282027" y="1119"/>
                  </a:cubicBezTo>
                  <a:cubicBezTo>
                    <a:pt x="258210" y="-190"/>
                    <a:pt x="234241" y="-408"/>
                    <a:pt x="210423" y="770"/>
                  </a:cubicBezTo>
                  <a:cubicBezTo>
                    <a:pt x="164360" y="3060"/>
                    <a:pt x="116574" y="12220"/>
                    <a:pt x="74567" y="31850"/>
                  </a:cubicBezTo>
                  <a:cubicBezTo>
                    <a:pt x="33890" y="50912"/>
                    <a:pt x="-13787" y="93333"/>
                    <a:pt x="3727" y="143781"/>
                  </a:cubicBezTo>
                  <a:lnTo>
                    <a:pt x="3727" y="14378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E92B247C-611E-400F-BC14-F04B3410FFA3}"/>
                </a:ext>
              </a:extLst>
            </p:cNvPr>
            <p:cNvSpPr/>
            <p:nvPr/>
          </p:nvSpPr>
          <p:spPr>
            <a:xfrm>
              <a:off x="3629814" y="5283646"/>
              <a:ext cx="244828" cy="240354"/>
            </a:xfrm>
            <a:custGeom>
              <a:avLst/>
              <a:gdLst>
                <a:gd name="connsiteX0" fmla="*/ 171524 w 244828"/>
                <a:gd name="connsiteY0" fmla="*/ 224152 h 240354"/>
                <a:gd name="connsiteX1" fmla="*/ 214795 w 244828"/>
                <a:gd name="connsiteY1" fmla="*/ 150476 h 240354"/>
                <a:gd name="connsiteX2" fmla="*/ 244828 w 244828"/>
                <a:gd name="connsiteY2" fmla="*/ 62428 h 240354"/>
                <a:gd name="connsiteX3" fmla="*/ 226595 w 244828"/>
                <a:gd name="connsiteY3" fmla="*/ 20901 h 240354"/>
                <a:gd name="connsiteX4" fmla="*/ 222277 w 244828"/>
                <a:gd name="connsiteY4" fmla="*/ 13834 h 240354"/>
                <a:gd name="connsiteX5" fmla="*/ 164762 w 244828"/>
                <a:gd name="connsiteY5" fmla="*/ 1119 h 240354"/>
                <a:gd name="connsiteX6" fmla="*/ 93159 w 244828"/>
                <a:gd name="connsiteY6" fmla="*/ 770 h 240354"/>
                <a:gd name="connsiteX7" fmla="*/ 50454 w 244828"/>
                <a:gd name="connsiteY7" fmla="*/ 4936 h 240354"/>
                <a:gd name="connsiteX8" fmla="*/ 56365 w 244828"/>
                <a:gd name="connsiteY8" fmla="*/ 32111 h 240354"/>
                <a:gd name="connsiteX9" fmla="*/ 8469 w 244828"/>
                <a:gd name="connsiteY9" fmla="*/ 62581 h 240354"/>
                <a:gd name="connsiteX10" fmla="*/ 31501 w 244828"/>
                <a:gd name="connsiteY10" fmla="*/ 99789 h 240354"/>
                <a:gd name="connsiteX11" fmla="*/ 37128 w 244828"/>
                <a:gd name="connsiteY11" fmla="*/ 96997 h 240354"/>
                <a:gd name="connsiteX12" fmla="*/ 7815 w 244828"/>
                <a:gd name="connsiteY12" fmla="*/ 118459 h 240354"/>
                <a:gd name="connsiteX13" fmla="*/ 30083 w 244828"/>
                <a:gd name="connsiteY13" fmla="*/ 154424 h 240354"/>
                <a:gd name="connsiteX14" fmla="*/ 100226 w 244828"/>
                <a:gd name="connsiteY14" fmla="*/ 121796 h 240354"/>
                <a:gd name="connsiteX15" fmla="*/ 47357 w 244828"/>
                <a:gd name="connsiteY15" fmla="*/ 156409 h 240354"/>
                <a:gd name="connsiteX16" fmla="*/ 55318 w 244828"/>
                <a:gd name="connsiteY16" fmla="*/ 205199 h 240354"/>
                <a:gd name="connsiteX17" fmla="*/ 132243 w 244828"/>
                <a:gd name="connsiteY17" fmla="*/ 171327 h 240354"/>
                <a:gd name="connsiteX18" fmla="*/ 147140 w 244828"/>
                <a:gd name="connsiteY18" fmla="*/ 152832 h 240354"/>
                <a:gd name="connsiteX19" fmla="*/ 144392 w 244828"/>
                <a:gd name="connsiteY19" fmla="*/ 164871 h 240354"/>
                <a:gd name="connsiteX20" fmla="*/ 121665 w 244828"/>
                <a:gd name="connsiteY20" fmla="*/ 193574 h 240354"/>
                <a:gd name="connsiteX21" fmla="*/ 142691 w 244828"/>
                <a:gd name="connsiteY21" fmla="*/ 240117 h 240354"/>
                <a:gd name="connsiteX22" fmla="*/ 171524 w 244828"/>
                <a:gd name="connsiteY22" fmla="*/ 224152 h 240354"/>
                <a:gd name="connsiteX23" fmla="*/ 171524 w 244828"/>
                <a:gd name="connsiteY23" fmla="*/ 224152 h 24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4828" h="240354">
                  <a:moveTo>
                    <a:pt x="171524" y="224152"/>
                  </a:moveTo>
                  <a:cubicBezTo>
                    <a:pt x="186246" y="202603"/>
                    <a:pt x="201927" y="174991"/>
                    <a:pt x="214795" y="150476"/>
                  </a:cubicBezTo>
                  <a:cubicBezTo>
                    <a:pt x="226617" y="127946"/>
                    <a:pt x="243891" y="93115"/>
                    <a:pt x="244828" y="62428"/>
                  </a:cubicBezTo>
                  <a:cubicBezTo>
                    <a:pt x="239092" y="47968"/>
                    <a:pt x="231829" y="33835"/>
                    <a:pt x="226595" y="20901"/>
                  </a:cubicBezTo>
                  <a:cubicBezTo>
                    <a:pt x="225483" y="18153"/>
                    <a:pt x="224021" y="15797"/>
                    <a:pt x="222277" y="13834"/>
                  </a:cubicBezTo>
                  <a:cubicBezTo>
                    <a:pt x="205548" y="2471"/>
                    <a:pt x="184588" y="2210"/>
                    <a:pt x="164762" y="1119"/>
                  </a:cubicBezTo>
                  <a:cubicBezTo>
                    <a:pt x="140946" y="-190"/>
                    <a:pt x="116976" y="-408"/>
                    <a:pt x="93159" y="770"/>
                  </a:cubicBezTo>
                  <a:cubicBezTo>
                    <a:pt x="79004" y="1468"/>
                    <a:pt x="64697" y="2820"/>
                    <a:pt x="50454" y="4936"/>
                  </a:cubicBezTo>
                  <a:cubicBezTo>
                    <a:pt x="16517" y="9930"/>
                    <a:pt x="44282" y="32068"/>
                    <a:pt x="56365" y="32111"/>
                  </a:cubicBezTo>
                  <a:cubicBezTo>
                    <a:pt x="39396" y="40530"/>
                    <a:pt x="23409" y="50868"/>
                    <a:pt x="8469" y="62581"/>
                  </a:cubicBezTo>
                  <a:cubicBezTo>
                    <a:pt x="-11073" y="77913"/>
                    <a:pt x="8775" y="110869"/>
                    <a:pt x="31501" y="99789"/>
                  </a:cubicBezTo>
                  <a:cubicBezTo>
                    <a:pt x="33333" y="98895"/>
                    <a:pt x="35209" y="97957"/>
                    <a:pt x="37128" y="96997"/>
                  </a:cubicBezTo>
                  <a:cubicBezTo>
                    <a:pt x="27270" y="103955"/>
                    <a:pt x="17477" y="111087"/>
                    <a:pt x="7815" y="118459"/>
                  </a:cubicBezTo>
                  <a:cubicBezTo>
                    <a:pt x="-11400" y="133093"/>
                    <a:pt x="8208" y="164959"/>
                    <a:pt x="30083" y="154424"/>
                  </a:cubicBezTo>
                  <a:cubicBezTo>
                    <a:pt x="53312" y="143235"/>
                    <a:pt x="76758" y="132505"/>
                    <a:pt x="100226" y="121796"/>
                  </a:cubicBezTo>
                  <a:cubicBezTo>
                    <a:pt x="84173" y="136387"/>
                    <a:pt x="66834" y="148819"/>
                    <a:pt x="47357" y="156409"/>
                  </a:cubicBezTo>
                  <a:cubicBezTo>
                    <a:pt x="22581" y="166093"/>
                    <a:pt x="31501" y="201818"/>
                    <a:pt x="55318" y="205199"/>
                  </a:cubicBezTo>
                  <a:cubicBezTo>
                    <a:pt x="87314" y="209735"/>
                    <a:pt x="112243" y="195515"/>
                    <a:pt x="132243" y="171327"/>
                  </a:cubicBezTo>
                  <a:cubicBezTo>
                    <a:pt x="137260" y="165264"/>
                    <a:pt x="142232" y="159070"/>
                    <a:pt x="147140" y="152832"/>
                  </a:cubicBezTo>
                  <a:cubicBezTo>
                    <a:pt x="146289" y="156845"/>
                    <a:pt x="145373" y="160945"/>
                    <a:pt x="144392" y="164871"/>
                  </a:cubicBezTo>
                  <a:cubicBezTo>
                    <a:pt x="138241" y="175209"/>
                    <a:pt x="130825" y="184893"/>
                    <a:pt x="121665" y="193574"/>
                  </a:cubicBezTo>
                  <a:cubicBezTo>
                    <a:pt x="102647" y="211611"/>
                    <a:pt x="115580" y="243410"/>
                    <a:pt x="142691" y="240117"/>
                  </a:cubicBezTo>
                  <a:cubicBezTo>
                    <a:pt x="155275" y="238590"/>
                    <a:pt x="164414" y="234512"/>
                    <a:pt x="171524" y="224152"/>
                  </a:cubicBezTo>
                  <a:lnTo>
                    <a:pt x="171524" y="224152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F5BD7FCE-4163-41C5-8565-C91BE47B3D58}"/>
                </a:ext>
              </a:extLst>
            </p:cNvPr>
            <p:cNvSpPr/>
            <p:nvPr/>
          </p:nvSpPr>
          <p:spPr>
            <a:xfrm>
              <a:off x="3519665" y="4988380"/>
              <a:ext cx="370618" cy="326429"/>
            </a:xfrm>
            <a:custGeom>
              <a:avLst/>
              <a:gdLst>
                <a:gd name="connsiteX0" fmla="*/ 125467 w 370618"/>
                <a:gd name="connsiteY0" fmla="*/ 4672 h 326429"/>
                <a:gd name="connsiteX1" fmla="*/ 232032 w 370618"/>
                <a:gd name="connsiteY1" fmla="*/ 52284 h 326429"/>
                <a:gd name="connsiteX2" fmla="*/ 315697 w 370618"/>
                <a:gd name="connsiteY2" fmla="*/ 151281 h 326429"/>
                <a:gd name="connsiteX3" fmla="*/ 351968 w 370618"/>
                <a:gd name="connsiteY3" fmla="*/ 209210 h 326429"/>
                <a:gd name="connsiteX4" fmla="*/ 367410 w 370618"/>
                <a:gd name="connsiteY4" fmla="*/ 245873 h 326429"/>
                <a:gd name="connsiteX5" fmla="*/ 369263 w 370618"/>
                <a:gd name="connsiteY5" fmla="*/ 249929 h 326429"/>
                <a:gd name="connsiteX6" fmla="*/ 360583 w 370618"/>
                <a:gd name="connsiteY6" fmla="*/ 279439 h 326429"/>
                <a:gd name="connsiteX7" fmla="*/ 276722 w 370618"/>
                <a:gd name="connsiteY7" fmla="*/ 317236 h 326429"/>
                <a:gd name="connsiteX8" fmla="*/ 148172 w 370618"/>
                <a:gd name="connsiteY8" fmla="*/ 323649 h 326429"/>
                <a:gd name="connsiteX9" fmla="*/ 2413 w 370618"/>
                <a:gd name="connsiteY9" fmla="*/ 240551 h 326429"/>
                <a:gd name="connsiteX10" fmla="*/ 72598 w 370618"/>
                <a:gd name="connsiteY10" fmla="*/ 136145 h 326429"/>
                <a:gd name="connsiteX11" fmla="*/ 69327 w 370618"/>
                <a:gd name="connsiteY11" fmla="*/ 105370 h 326429"/>
                <a:gd name="connsiteX12" fmla="*/ 125467 w 370618"/>
                <a:gd name="connsiteY12" fmla="*/ 4672 h 326429"/>
                <a:gd name="connsiteX13" fmla="*/ 125467 w 370618"/>
                <a:gd name="connsiteY13" fmla="*/ 4672 h 32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0618" h="326429">
                  <a:moveTo>
                    <a:pt x="125467" y="4672"/>
                  </a:moveTo>
                  <a:cubicBezTo>
                    <a:pt x="172490" y="-13060"/>
                    <a:pt x="205532" y="23363"/>
                    <a:pt x="232032" y="52284"/>
                  </a:cubicBezTo>
                  <a:cubicBezTo>
                    <a:pt x="261302" y="84214"/>
                    <a:pt x="290637" y="116145"/>
                    <a:pt x="315697" y="151281"/>
                  </a:cubicBezTo>
                  <a:cubicBezTo>
                    <a:pt x="328958" y="169885"/>
                    <a:pt x="340866" y="189340"/>
                    <a:pt x="351968" y="209210"/>
                  </a:cubicBezTo>
                  <a:cubicBezTo>
                    <a:pt x="358620" y="221118"/>
                    <a:pt x="365359" y="233070"/>
                    <a:pt x="367410" y="245873"/>
                  </a:cubicBezTo>
                  <a:cubicBezTo>
                    <a:pt x="368151" y="247181"/>
                    <a:pt x="368783" y="248534"/>
                    <a:pt x="369263" y="249929"/>
                  </a:cubicBezTo>
                  <a:cubicBezTo>
                    <a:pt x="373036" y="261402"/>
                    <a:pt x="368543" y="271260"/>
                    <a:pt x="360583" y="279439"/>
                  </a:cubicBezTo>
                  <a:cubicBezTo>
                    <a:pt x="344050" y="309058"/>
                    <a:pt x="309939" y="316909"/>
                    <a:pt x="276722" y="317236"/>
                  </a:cubicBezTo>
                  <a:cubicBezTo>
                    <a:pt x="234519" y="327182"/>
                    <a:pt x="190222" y="328621"/>
                    <a:pt x="148172" y="323649"/>
                  </a:cubicBezTo>
                  <a:cubicBezTo>
                    <a:pt x="92424" y="317040"/>
                    <a:pt x="17396" y="299025"/>
                    <a:pt x="2413" y="240551"/>
                  </a:cubicBezTo>
                  <a:cubicBezTo>
                    <a:pt x="-10128" y="191587"/>
                    <a:pt x="28149" y="157759"/>
                    <a:pt x="72598" y="136145"/>
                  </a:cubicBezTo>
                  <a:cubicBezTo>
                    <a:pt x="70264" y="126505"/>
                    <a:pt x="69196" y="116101"/>
                    <a:pt x="69327" y="105370"/>
                  </a:cubicBezTo>
                  <a:cubicBezTo>
                    <a:pt x="69828" y="66352"/>
                    <a:pt x="82304" y="20942"/>
                    <a:pt x="125467" y="4672"/>
                  </a:cubicBezTo>
                  <a:lnTo>
                    <a:pt x="125467" y="4672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977203CA-3D18-437B-B3E7-C536A1ABAFCE}"/>
                </a:ext>
              </a:extLst>
            </p:cNvPr>
            <p:cNvSpPr/>
            <p:nvPr/>
          </p:nvSpPr>
          <p:spPr>
            <a:xfrm>
              <a:off x="3609760" y="5084066"/>
              <a:ext cx="280501" cy="230720"/>
            </a:xfrm>
            <a:custGeom>
              <a:avLst/>
              <a:gdLst>
                <a:gd name="connsiteX0" fmla="*/ 190531 w 280501"/>
                <a:gd name="connsiteY0" fmla="*/ 10949 h 230720"/>
                <a:gd name="connsiteX1" fmla="*/ 225580 w 280501"/>
                <a:gd name="connsiteY1" fmla="*/ 55573 h 230720"/>
                <a:gd name="connsiteX2" fmla="*/ 261851 w 280501"/>
                <a:gd name="connsiteY2" fmla="*/ 113501 h 230720"/>
                <a:gd name="connsiteX3" fmla="*/ 277293 w 280501"/>
                <a:gd name="connsiteY3" fmla="*/ 150164 h 230720"/>
                <a:gd name="connsiteX4" fmla="*/ 279147 w 280501"/>
                <a:gd name="connsiteY4" fmla="*/ 154221 h 230720"/>
                <a:gd name="connsiteX5" fmla="*/ 270466 w 280501"/>
                <a:gd name="connsiteY5" fmla="*/ 183731 h 230720"/>
                <a:gd name="connsiteX6" fmla="*/ 186605 w 280501"/>
                <a:gd name="connsiteY6" fmla="*/ 221528 h 230720"/>
                <a:gd name="connsiteX7" fmla="*/ 58055 w 280501"/>
                <a:gd name="connsiteY7" fmla="*/ 227940 h 230720"/>
                <a:gd name="connsiteX8" fmla="*/ 19603 w 280501"/>
                <a:gd name="connsiteY8" fmla="*/ 191909 h 230720"/>
                <a:gd name="connsiteX9" fmla="*/ 73148 w 280501"/>
                <a:gd name="connsiteY9" fmla="*/ 189314 h 230720"/>
                <a:gd name="connsiteX10" fmla="*/ 21501 w 280501"/>
                <a:gd name="connsiteY10" fmla="*/ 149641 h 230720"/>
                <a:gd name="connsiteX11" fmla="*/ 43027 w 280501"/>
                <a:gd name="connsiteY11" fmla="*/ 124385 h 230720"/>
                <a:gd name="connsiteX12" fmla="*/ 90574 w 280501"/>
                <a:gd name="connsiteY12" fmla="*/ 140044 h 230720"/>
                <a:gd name="connsiteX13" fmla="*/ 69942 w 280501"/>
                <a:gd name="connsiteY13" fmla="*/ 82749 h 230720"/>
                <a:gd name="connsiteX14" fmla="*/ 115939 w 280501"/>
                <a:gd name="connsiteY14" fmla="*/ 76467 h 230720"/>
                <a:gd name="connsiteX15" fmla="*/ 98404 w 280501"/>
                <a:gd name="connsiteY15" fmla="*/ 49749 h 230720"/>
                <a:gd name="connsiteX16" fmla="*/ 131381 w 280501"/>
                <a:gd name="connsiteY16" fmla="*/ 19891 h 230720"/>
                <a:gd name="connsiteX17" fmla="*/ 159626 w 280501"/>
                <a:gd name="connsiteY17" fmla="*/ 34024 h 230720"/>
                <a:gd name="connsiteX18" fmla="*/ 190531 w 280501"/>
                <a:gd name="connsiteY18" fmla="*/ 10949 h 230720"/>
                <a:gd name="connsiteX19" fmla="*/ 190531 w 280501"/>
                <a:gd name="connsiteY19" fmla="*/ 10949 h 23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0501" h="230720">
                  <a:moveTo>
                    <a:pt x="190531" y="10949"/>
                  </a:moveTo>
                  <a:cubicBezTo>
                    <a:pt x="202788" y="25387"/>
                    <a:pt x="214610" y="40175"/>
                    <a:pt x="225580" y="55573"/>
                  </a:cubicBezTo>
                  <a:cubicBezTo>
                    <a:pt x="238841" y="74177"/>
                    <a:pt x="250749" y="93632"/>
                    <a:pt x="261851" y="113501"/>
                  </a:cubicBezTo>
                  <a:cubicBezTo>
                    <a:pt x="268503" y="125410"/>
                    <a:pt x="275242" y="137362"/>
                    <a:pt x="277293" y="150164"/>
                  </a:cubicBezTo>
                  <a:cubicBezTo>
                    <a:pt x="278034" y="151473"/>
                    <a:pt x="278689" y="152825"/>
                    <a:pt x="279147" y="154221"/>
                  </a:cubicBezTo>
                  <a:cubicBezTo>
                    <a:pt x="282920" y="165693"/>
                    <a:pt x="278427" y="175552"/>
                    <a:pt x="270466" y="183731"/>
                  </a:cubicBezTo>
                  <a:cubicBezTo>
                    <a:pt x="253934" y="213349"/>
                    <a:pt x="219822" y="221201"/>
                    <a:pt x="186605" y="221528"/>
                  </a:cubicBezTo>
                  <a:cubicBezTo>
                    <a:pt x="144402" y="231474"/>
                    <a:pt x="100084" y="232913"/>
                    <a:pt x="58055" y="227940"/>
                  </a:cubicBezTo>
                  <a:cubicBezTo>
                    <a:pt x="44489" y="226326"/>
                    <a:pt x="-36580" y="207002"/>
                    <a:pt x="19603" y="191909"/>
                  </a:cubicBezTo>
                  <a:cubicBezTo>
                    <a:pt x="37750" y="187024"/>
                    <a:pt x="55241" y="188245"/>
                    <a:pt x="73148" y="189314"/>
                  </a:cubicBezTo>
                  <a:cubicBezTo>
                    <a:pt x="53845" y="180045"/>
                    <a:pt x="36267" y="167722"/>
                    <a:pt x="21501" y="149641"/>
                  </a:cubicBezTo>
                  <a:cubicBezTo>
                    <a:pt x="10487" y="136140"/>
                    <a:pt x="27826" y="119761"/>
                    <a:pt x="43027" y="124385"/>
                  </a:cubicBezTo>
                  <a:cubicBezTo>
                    <a:pt x="59036" y="129226"/>
                    <a:pt x="74849" y="134526"/>
                    <a:pt x="90574" y="140044"/>
                  </a:cubicBezTo>
                  <a:cubicBezTo>
                    <a:pt x="70378" y="124734"/>
                    <a:pt x="52014" y="103817"/>
                    <a:pt x="69942" y="82749"/>
                  </a:cubicBezTo>
                  <a:cubicBezTo>
                    <a:pt x="81501" y="69139"/>
                    <a:pt x="98731" y="70164"/>
                    <a:pt x="115939" y="76467"/>
                  </a:cubicBezTo>
                  <a:cubicBezTo>
                    <a:pt x="109484" y="68179"/>
                    <a:pt x="103595" y="59390"/>
                    <a:pt x="98404" y="49749"/>
                  </a:cubicBezTo>
                  <a:cubicBezTo>
                    <a:pt x="88917" y="32127"/>
                    <a:pt x="113977" y="12541"/>
                    <a:pt x="131381" y="19891"/>
                  </a:cubicBezTo>
                  <a:cubicBezTo>
                    <a:pt x="141392" y="24122"/>
                    <a:pt x="150771" y="28855"/>
                    <a:pt x="159626" y="34024"/>
                  </a:cubicBezTo>
                  <a:cubicBezTo>
                    <a:pt x="151687" y="19019"/>
                    <a:pt x="165580" y="-18452"/>
                    <a:pt x="190531" y="10949"/>
                  </a:cubicBezTo>
                  <a:lnTo>
                    <a:pt x="190531" y="109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C640AC42-CBCF-4C46-ACC2-C2B8427F2E9B}"/>
                </a:ext>
              </a:extLst>
            </p:cNvPr>
            <p:cNvSpPr/>
            <p:nvPr/>
          </p:nvSpPr>
          <p:spPr>
            <a:xfrm>
              <a:off x="3917330" y="5306200"/>
              <a:ext cx="366244" cy="293207"/>
            </a:xfrm>
            <a:custGeom>
              <a:avLst/>
              <a:gdLst>
                <a:gd name="connsiteX0" fmla="*/ 364534 w 366244"/>
                <a:gd name="connsiteY0" fmla="*/ 69079 h 293207"/>
                <a:gd name="connsiteX1" fmla="*/ 267369 w 366244"/>
                <a:gd name="connsiteY1" fmla="*/ 12154 h 293207"/>
                <a:gd name="connsiteX2" fmla="*/ 139342 w 366244"/>
                <a:gd name="connsiteY2" fmla="*/ 71 h 293207"/>
                <a:gd name="connsiteX3" fmla="*/ 71206 w 366244"/>
                <a:gd name="connsiteY3" fmla="*/ 2775 h 293207"/>
                <a:gd name="connsiteX4" fmla="*/ 32122 w 366244"/>
                <a:gd name="connsiteY4" fmla="*/ 10278 h 293207"/>
                <a:gd name="connsiteX5" fmla="*/ 27716 w 366244"/>
                <a:gd name="connsiteY5" fmla="*/ 11020 h 293207"/>
                <a:gd name="connsiteX6" fmla="*/ 7585 w 366244"/>
                <a:gd name="connsiteY6" fmla="*/ 33310 h 293207"/>
                <a:gd name="connsiteX7" fmla="*/ 20802 w 366244"/>
                <a:gd name="connsiteY7" fmla="*/ 117956 h 293207"/>
                <a:gd name="connsiteX8" fmla="*/ 84380 w 366244"/>
                <a:gd name="connsiteY8" fmla="*/ 220421 h 293207"/>
                <a:gd name="connsiteX9" fmla="*/ 232385 w 366244"/>
                <a:gd name="connsiteY9" fmla="*/ 288775 h 293207"/>
                <a:gd name="connsiteX10" fmla="*/ 282440 w 366244"/>
                <a:gd name="connsiteY10" fmla="*/ 179418 h 293207"/>
                <a:gd name="connsiteX11" fmla="*/ 310051 w 366244"/>
                <a:gd name="connsiteY11" fmla="*/ 165633 h 293207"/>
                <a:gd name="connsiteX12" fmla="*/ 364534 w 366244"/>
                <a:gd name="connsiteY12" fmla="*/ 69079 h 293207"/>
                <a:gd name="connsiteX13" fmla="*/ 364534 w 366244"/>
                <a:gd name="connsiteY13" fmla="*/ 69079 h 29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6244" h="293207">
                  <a:moveTo>
                    <a:pt x="364534" y="69079"/>
                  </a:moveTo>
                  <a:cubicBezTo>
                    <a:pt x="354217" y="23452"/>
                    <a:pt x="305886" y="17279"/>
                    <a:pt x="267369" y="12154"/>
                  </a:cubicBezTo>
                  <a:cubicBezTo>
                    <a:pt x="224839" y="6505"/>
                    <a:pt x="182287" y="790"/>
                    <a:pt x="139342" y="71"/>
                  </a:cubicBezTo>
                  <a:cubicBezTo>
                    <a:pt x="116593" y="-300"/>
                    <a:pt x="93867" y="812"/>
                    <a:pt x="71206" y="2775"/>
                  </a:cubicBezTo>
                  <a:cubicBezTo>
                    <a:pt x="57618" y="3953"/>
                    <a:pt x="43965" y="5087"/>
                    <a:pt x="32122" y="10278"/>
                  </a:cubicBezTo>
                  <a:cubicBezTo>
                    <a:pt x="30617" y="10409"/>
                    <a:pt x="29156" y="10627"/>
                    <a:pt x="27716" y="11020"/>
                  </a:cubicBezTo>
                  <a:cubicBezTo>
                    <a:pt x="16048" y="14182"/>
                    <a:pt x="10202" y="22863"/>
                    <a:pt x="7585" y="33310"/>
                  </a:cubicBezTo>
                  <a:cubicBezTo>
                    <a:pt x="-8424" y="61729"/>
                    <a:pt x="3267" y="92176"/>
                    <a:pt x="20802" y="117956"/>
                  </a:cubicBezTo>
                  <a:cubicBezTo>
                    <a:pt x="35088" y="155753"/>
                    <a:pt x="57640" y="190650"/>
                    <a:pt x="84380" y="220421"/>
                  </a:cubicBezTo>
                  <a:cubicBezTo>
                    <a:pt x="119843" y="259898"/>
                    <a:pt x="175220" y="308186"/>
                    <a:pt x="232385" y="288775"/>
                  </a:cubicBezTo>
                  <a:cubicBezTo>
                    <a:pt x="280237" y="272526"/>
                    <a:pt x="288132" y="225110"/>
                    <a:pt x="282440" y="179418"/>
                  </a:cubicBezTo>
                  <a:cubicBezTo>
                    <a:pt x="291796" y="176124"/>
                    <a:pt x="301109" y="171435"/>
                    <a:pt x="310051" y="165633"/>
                  </a:cubicBezTo>
                  <a:cubicBezTo>
                    <a:pt x="342571" y="144608"/>
                    <a:pt x="374000" y="110955"/>
                    <a:pt x="364534" y="69079"/>
                  </a:cubicBezTo>
                  <a:lnTo>
                    <a:pt x="364534" y="6907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5C99E015-0F0E-40E6-B961-892C993A992B}"/>
                </a:ext>
              </a:extLst>
            </p:cNvPr>
            <p:cNvSpPr/>
            <p:nvPr/>
          </p:nvSpPr>
          <p:spPr>
            <a:xfrm>
              <a:off x="3917330" y="5306200"/>
              <a:ext cx="229685" cy="253206"/>
            </a:xfrm>
            <a:custGeom>
              <a:avLst/>
              <a:gdLst>
                <a:gd name="connsiteX0" fmla="*/ 195634 w 229685"/>
                <a:gd name="connsiteY0" fmla="*/ 3473 h 253206"/>
                <a:gd name="connsiteX1" fmla="*/ 139342 w 229685"/>
                <a:gd name="connsiteY1" fmla="*/ 71 h 253206"/>
                <a:gd name="connsiteX2" fmla="*/ 71206 w 229685"/>
                <a:gd name="connsiteY2" fmla="*/ 2775 h 253206"/>
                <a:gd name="connsiteX3" fmla="*/ 32122 w 229685"/>
                <a:gd name="connsiteY3" fmla="*/ 10278 h 253206"/>
                <a:gd name="connsiteX4" fmla="*/ 27716 w 229685"/>
                <a:gd name="connsiteY4" fmla="*/ 11020 h 253206"/>
                <a:gd name="connsiteX5" fmla="*/ 7585 w 229685"/>
                <a:gd name="connsiteY5" fmla="*/ 33310 h 253206"/>
                <a:gd name="connsiteX6" fmla="*/ 20802 w 229685"/>
                <a:gd name="connsiteY6" fmla="*/ 117956 h 253206"/>
                <a:gd name="connsiteX7" fmla="*/ 84380 w 229685"/>
                <a:gd name="connsiteY7" fmla="*/ 220421 h 253206"/>
                <a:gd name="connsiteX8" fmla="*/ 135263 w 229685"/>
                <a:gd name="connsiteY8" fmla="*/ 230977 h 253206"/>
                <a:gd name="connsiteX9" fmla="*/ 108720 w 229685"/>
                <a:gd name="connsiteY9" fmla="*/ 188338 h 253206"/>
                <a:gd name="connsiteX10" fmla="*/ 169746 w 229685"/>
                <a:gd name="connsiteY10" fmla="*/ 207139 h 253206"/>
                <a:gd name="connsiteX11" fmla="*/ 179429 w 229685"/>
                <a:gd name="connsiteY11" fmla="*/ 177171 h 253206"/>
                <a:gd name="connsiteX12" fmla="*/ 140781 w 229685"/>
                <a:gd name="connsiteY12" fmla="*/ 148818 h 253206"/>
                <a:gd name="connsiteX13" fmla="*/ 199975 w 229685"/>
                <a:gd name="connsiteY13" fmla="*/ 134401 h 253206"/>
                <a:gd name="connsiteX14" fmla="*/ 180585 w 229685"/>
                <a:gd name="connsiteY14" fmla="*/ 95622 h 253206"/>
                <a:gd name="connsiteX15" fmla="*/ 212428 w 229685"/>
                <a:gd name="connsiteY15" fmla="*/ 94990 h 253206"/>
                <a:gd name="connsiteX16" fmla="*/ 219822 w 229685"/>
                <a:gd name="connsiteY16" fmla="*/ 53768 h 253206"/>
                <a:gd name="connsiteX17" fmla="*/ 192799 w 229685"/>
                <a:gd name="connsiteY17" fmla="*/ 39482 h 253206"/>
                <a:gd name="connsiteX18" fmla="*/ 195634 w 229685"/>
                <a:gd name="connsiteY18" fmla="*/ 3473 h 253206"/>
                <a:gd name="connsiteX19" fmla="*/ 195634 w 229685"/>
                <a:gd name="connsiteY19" fmla="*/ 3473 h 25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9685" h="253206">
                  <a:moveTo>
                    <a:pt x="195634" y="3473"/>
                  </a:moveTo>
                  <a:cubicBezTo>
                    <a:pt x="176921" y="1663"/>
                    <a:pt x="158164" y="398"/>
                    <a:pt x="139342" y="71"/>
                  </a:cubicBezTo>
                  <a:cubicBezTo>
                    <a:pt x="116593" y="-300"/>
                    <a:pt x="93867" y="812"/>
                    <a:pt x="71206" y="2775"/>
                  </a:cubicBezTo>
                  <a:cubicBezTo>
                    <a:pt x="57618" y="3953"/>
                    <a:pt x="43965" y="5087"/>
                    <a:pt x="32122" y="10278"/>
                  </a:cubicBezTo>
                  <a:cubicBezTo>
                    <a:pt x="30639" y="10409"/>
                    <a:pt x="29156" y="10627"/>
                    <a:pt x="27716" y="11020"/>
                  </a:cubicBezTo>
                  <a:cubicBezTo>
                    <a:pt x="16048" y="14182"/>
                    <a:pt x="10202" y="22863"/>
                    <a:pt x="7585" y="33310"/>
                  </a:cubicBezTo>
                  <a:cubicBezTo>
                    <a:pt x="-8424" y="61729"/>
                    <a:pt x="3267" y="92176"/>
                    <a:pt x="20802" y="117956"/>
                  </a:cubicBezTo>
                  <a:cubicBezTo>
                    <a:pt x="35088" y="155732"/>
                    <a:pt x="57640" y="190650"/>
                    <a:pt x="84380" y="220421"/>
                  </a:cubicBezTo>
                  <a:cubicBezTo>
                    <a:pt x="93016" y="230039"/>
                    <a:pt x="152733" y="282275"/>
                    <a:pt x="135263" y="230977"/>
                  </a:cubicBezTo>
                  <a:cubicBezTo>
                    <a:pt x="129636" y="214401"/>
                    <a:pt x="119211" y="201555"/>
                    <a:pt x="108720" y="188338"/>
                  </a:cubicBezTo>
                  <a:cubicBezTo>
                    <a:pt x="126866" y="198305"/>
                    <a:pt x="146648" y="205350"/>
                    <a:pt x="169746" y="207139"/>
                  </a:cubicBezTo>
                  <a:cubicBezTo>
                    <a:pt x="186997" y="208491"/>
                    <a:pt x="191469" y="186441"/>
                    <a:pt x="179429" y="177171"/>
                  </a:cubicBezTo>
                  <a:cubicBezTo>
                    <a:pt x="166779" y="167400"/>
                    <a:pt x="153846" y="158022"/>
                    <a:pt x="140781" y="148818"/>
                  </a:cubicBezTo>
                  <a:cubicBezTo>
                    <a:pt x="164467" y="156277"/>
                    <a:pt x="191883" y="159374"/>
                    <a:pt x="199975" y="134401"/>
                  </a:cubicBezTo>
                  <a:cubicBezTo>
                    <a:pt x="205209" y="118283"/>
                    <a:pt x="195089" y="105546"/>
                    <a:pt x="180585" y="95622"/>
                  </a:cubicBezTo>
                  <a:cubicBezTo>
                    <a:pt x="190989" y="96211"/>
                    <a:pt x="201567" y="96102"/>
                    <a:pt x="212428" y="94990"/>
                  </a:cubicBezTo>
                  <a:cubicBezTo>
                    <a:pt x="232319" y="92983"/>
                    <a:pt x="235329" y="63277"/>
                    <a:pt x="219822" y="53768"/>
                  </a:cubicBezTo>
                  <a:cubicBezTo>
                    <a:pt x="210902" y="48294"/>
                    <a:pt x="201894" y="43583"/>
                    <a:pt x="192799" y="39482"/>
                  </a:cubicBezTo>
                  <a:cubicBezTo>
                    <a:pt x="209702" y="37672"/>
                    <a:pt x="233715" y="7137"/>
                    <a:pt x="195634" y="3473"/>
                  </a:cubicBezTo>
                  <a:lnTo>
                    <a:pt x="195634" y="347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07EC4951-CA4A-4DA9-9025-CA6D2BF7F467}"/>
                </a:ext>
              </a:extLst>
            </p:cNvPr>
            <p:cNvSpPr/>
            <p:nvPr/>
          </p:nvSpPr>
          <p:spPr>
            <a:xfrm>
              <a:off x="3738881" y="5366587"/>
              <a:ext cx="305869" cy="337842"/>
            </a:xfrm>
            <a:custGeom>
              <a:avLst/>
              <a:gdLst>
                <a:gd name="connsiteX0" fmla="*/ 164267 w 305869"/>
                <a:gd name="connsiteY0" fmla="*/ 861 h 337842"/>
                <a:gd name="connsiteX1" fmla="*/ 211749 w 305869"/>
                <a:gd name="connsiteY1" fmla="*/ 23108 h 337842"/>
                <a:gd name="connsiteX2" fmla="*/ 248892 w 305869"/>
                <a:gd name="connsiteY2" fmla="*/ 89324 h 337842"/>
                <a:gd name="connsiteX3" fmla="*/ 304726 w 305869"/>
                <a:gd name="connsiteY3" fmla="*/ 221103 h 337842"/>
                <a:gd name="connsiteX4" fmla="*/ 248848 w 305869"/>
                <a:gd name="connsiteY4" fmla="*/ 334560 h 337842"/>
                <a:gd name="connsiteX5" fmla="*/ 178684 w 305869"/>
                <a:gd name="connsiteY5" fmla="*/ 317090 h 337842"/>
                <a:gd name="connsiteX6" fmla="*/ 155434 w 305869"/>
                <a:gd name="connsiteY6" fmla="*/ 288540 h 337842"/>
                <a:gd name="connsiteX7" fmla="*/ 153471 w 305869"/>
                <a:gd name="connsiteY7" fmla="*/ 285967 h 337842"/>
                <a:gd name="connsiteX8" fmla="*/ 138182 w 305869"/>
                <a:gd name="connsiteY8" fmla="*/ 301605 h 337842"/>
                <a:gd name="connsiteX9" fmla="*/ 83198 w 305869"/>
                <a:gd name="connsiteY9" fmla="*/ 332444 h 337842"/>
                <a:gd name="connsiteX10" fmla="*/ 13 w 305869"/>
                <a:gd name="connsiteY10" fmla="*/ 268344 h 337842"/>
                <a:gd name="connsiteX11" fmla="*/ 35674 w 305869"/>
                <a:gd name="connsiteY11" fmla="*/ 146642 h 337842"/>
                <a:gd name="connsiteX12" fmla="*/ 100756 w 305869"/>
                <a:gd name="connsiteY12" fmla="*/ 40207 h 337842"/>
                <a:gd name="connsiteX13" fmla="*/ 150200 w 305869"/>
                <a:gd name="connsiteY13" fmla="*/ 10502 h 337842"/>
                <a:gd name="connsiteX14" fmla="*/ 164267 w 305869"/>
                <a:gd name="connsiteY14" fmla="*/ 861 h 337842"/>
                <a:gd name="connsiteX15" fmla="*/ 164267 w 305869"/>
                <a:gd name="connsiteY15" fmla="*/ 861 h 33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869" h="337842">
                  <a:moveTo>
                    <a:pt x="164267" y="861"/>
                  </a:moveTo>
                  <a:cubicBezTo>
                    <a:pt x="184420" y="-3043"/>
                    <a:pt x="200603" y="6663"/>
                    <a:pt x="211749" y="23108"/>
                  </a:cubicBezTo>
                  <a:cubicBezTo>
                    <a:pt x="225773" y="43828"/>
                    <a:pt x="237223" y="67230"/>
                    <a:pt x="248892" y="89324"/>
                  </a:cubicBezTo>
                  <a:cubicBezTo>
                    <a:pt x="270702" y="130568"/>
                    <a:pt x="298685" y="173883"/>
                    <a:pt x="304726" y="221103"/>
                  </a:cubicBezTo>
                  <a:cubicBezTo>
                    <a:pt x="310353" y="265051"/>
                    <a:pt x="295762" y="319816"/>
                    <a:pt x="248848" y="334560"/>
                  </a:cubicBezTo>
                  <a:cubicBezTo>
                    <a:pt x="223482" y="342521"/>
                    <a:pt x="197528" y="335738"/>
                    <a:pt x="178684" y="317090"/>
                  </a:cubicBezTo>
                  <a:cubicBezTo>
                    <a:pt x="169960" y="308453"/>
                    <a:pt x="162850" y="298290"/>
                    <a:pt x="155434" y="288540"/>
                  </a:cubicBezTo>
                  <a:lnTo>
                    <a:pt x="153471" y="285967"/>
                  </a:lnTo>
                  <a:cubicBezTo>
                    <a:pt x="148651" y="291528"/>
                    <a:pt x="143766" y="297003"/>
                    <a:pt x="138182" y="301605"/>
                  </a:cubicBezTo>
                  <a:cubicBezTo>
                    <a:pt x="122173" y="314800"/>
                    <a:pt x="103417" y="327079"/>
                    <a:pt x="83198" y="332444"/>
                  </a:cubicBezTo>
                  <a:cubicBezTo>
                    <a:pt x="39011" y="344157"/>
                    <a:pt x="-837" y="314407"/>
                    <a:pt x="13" y="268344"/>
                  </a:cubicBezTo>
                  <a:cubicBezTo>
                    <a:pt x="799" y="227013"/>
                    <a:pt x="18683" y="183654"/>
                    <a:pt x="35674" y="146642"/>
                  </a:cubicBezTo>
                  <a:cubicBezTo>
                    <a:pt x="52794" y="109324"/>
                    <a:pt x="72533" y="70437"/>
                    <a:pt x="100756" y="40207"/>
                  </a:cubicBezTo>
                  <a:cubicBezTo>
                    <a:pt x="113907" y="26118"/>
                    <a:pt x="130330" y="11897"/>
                    <a:pt x="150200" y="10502"/>
                  </a:cubicBezTo>
                  <a:cubicBezTo>
                    <a:pt x="153144" y="5812"/>
                    <a:pt x="157899" y="2105"/>
                    <a:pt x="164267" y="861"/>
                  </a:cubicBezTo>
                  <a:lnTo>
                    <a:pt x="164267" y="861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316D90C7-9847-4B6F-9406-320B10880FB9}"/>
                </a:ext>
              </a:extLst>
            </p:cNvPr>
            <p:cNvSpPr/>
            <p:nvPr/>
          </p:nvSpPr>
          <p:spPr>
            <a:xfrm>
              <a:off x="3786820" y="5366587"/>
              <a:ext cx="220377" cy="228825"/>
            </a:xfrm>
            <a:custGeom>
              <a:avLst/>
              <a:gdLst>
                <a:gd name="connsiteX0" fmla="*/ 116329 w 220377"/>
                <a:gd name="connsiteY0" fmla="*/ 861 h 228825"/>
                <a:gd name="connsiteX1" fmla="*/ 163832 w 220377"/>
                <a:gd name="connsiteY1" fmla="*/ 23108 h 228825"/>
                <a:gd name="connsiteX2" fmla="*/ 200975 w 220377"/>
                <a:gd name="connsiteY2" fmla="*/ 89324 h 228825"/>
                <a:gd name="connsiteX3" fmla="*/ 178467 w 220377"/>
                <a:gd name="connsiteY3" fmla="*/ 89150 h 228825"/>
                <a:gd name="connsiteX4" fmla="*/ 157005 w 220377"/>
                <a:gd name="connsiteY4" fmla="*/ 140491 h 228825"/>
                <a:gd name="connsiteX5" fmla="*/ 155326 w 220377"/>
                <a:gd name="connsiteY5" fmla="*/ 213949 h 228825"/>
                <a:gd name="connsiteX6" fmla="*/ 112381 w 220377"/>
                <a:gd name="connsiteY6" fmla="*/ 176849 h 228825"/>
                <a:gd name="connsiteX7" fmla="*/ 65467 w 220377"/>
                <a:gd name="connsiteY7" fmla="*/ 165617 h 228825"/>
                <a:gd name="connsiteX8" fmla="*/ 62305 w 220377"/>
                <a:gd name="connsiteY8" fmla="*/ 175584 h 228825"/>
                <a:gd name="connsiteX9" fmla="*/ 32447 w 220377"/>
                <a:gd name="connsiteY9" fmla="*/ 116849 h 228825"/>
                <a:gd name="connsiteX10" fmla="*/ 16198 w 220377"/>
                <a:gd name="connsiteY10" fmla="*/ 136718 h 228825"/>
                <a:gd name="connsiteX11" fmla="*/ 52839 w 220377"/>
                <a:gd name="connsiteY11" fmla="*/ 40229 h 228825"/>
                <a:gd name="connsiteX12" fmla="*/ 102283 w 220377"/>
                <a:gd name="connsiteY12" fmla="*/ 10523 h 228825"/>
                <a:gd name="connsiteX13" fmla="*/ 116329 w 220377"/>
                <a:gd name="connsiteY13" fmla="*/ 861 h 228825"/>
                <a:gd name="connsiteX14" fmla="*/ 116329 w 220377"/>
                <a:gd name="connsiteY14" fmla="*/ 861 h 2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0377" h="228825">
                  <a:moveTo>
                    <a:pt x="116329" y="861"/>
                  </a:moveTo>
                  <a:cubicBezTo>
                    <a:pt x="136482" y="-3043"/>
                    <a:pt x="152665" y="6663"/>
                    <a:pt x="163832" y="23108"/>
                  </a:cubicBezTo>
                  <a:cubicBezTo>
                    <a:pt x="177856" y="43828"/>
                    <a:pt x="189285" y="67230"/>
                    <a:pt x="200975" y="89324"/>
                  </a:cubicBezTo>
                  <a:cubicBezTo>
                    <a:pt x="249504" y="192945"/>
                    <a:pt x="193538" y="122127"/>
                    <a:pt x="178467" y="89150"/>
                  </a:cubicBezTo>
                  <a:cubicBezTo>
                    <a:pt x="228544" y="195846"/>
                    <a:pt x="192360" y="248322"/>
                    <a:pt x="157005" y="140491"/>
                  </a:cubicBezTo>
                  <a:cubicBezTo>
                    <a:pt x="157616" y="161647"/>
                    <a:pt x="164029" y="196021"/>
                    <a:pt x="155326" y="213949"/>
                  </a:cubicBezTo>
                  <a:cubicBezTo>
                    <a:pt x="144334" y="236632"/>
                    <a:pt x="121869" y="239816"/>
                    <a:pt x="112381" y="176849"/>
                  </a:cubicBezTo>
                  <a:cubicBezTo>
                    <a:pt x="110920" y="228736"/>
                    <a:pt x="67059" y="219009"/>
                    <a:pt x="65467" y="165617"/>
                  </a:cubicBezTo>
                  <a:cubicBezTo>
                    <a:pt x="64420" y="168954"/>
                    <a:pt x="63286" y="172226"/>
                    <a:pt x="62305" y="175584"/>
                  </a:cubicBezTo>
                  <a:cubicBezTo>
                    <a:pt x="51836" y="211353"/>
                    <a:pt x="13995" y="188998"/>
                    <a:pt x="32447" y="116849"/>
                  </a:cubicBezTo>
                  <a:cubicBezTo>
                    <a:pt x="27016" y="123458"/>
                    <a:pt x="21607" y="130088"/>
                    <a:pt x="16198" y="136718"/>
                  </a:cubicBezTo>
                  <a:cubicBezTo>
                    <a:pt x="-22646" y="184352"/>
                    <a:pt x="15914" y="79749"/>
                    <a:pt x="52839" y="40229"/>
                  </a:cubicBezTo>
                  <a:cubicBezTo>
                    <a:pt x="65991" y="26140"/>
                    <a:pt x="82414" y="11919"/>
                    <a:pt x="102283" y="10523"/>
                  </a:cubicBezTo>
                  <a:cubicBezTo>
                    <a:pt x="105206" y="5812"/>
                    <a:pt x="109961" y="2105"/>
                    <a:pt x="116329" y="861"/>
                  </a:cubicBezTo>
                  <a:lnTo>
                    <a:pt x="116329" y="86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02322E2A-7269-4BAE-9761-4AA973C0FE97}"/>
                </a:ext>
              </a:extLst>
            </p:cNvPr>
            <p:cNvSpPr/>
            <p:nvPr/>
          </p:nvSpPr>
          <p:spPr>
            <a:xfrm>
              <a:off x="3762168" y="4910050"/>
              <a:ext cx="298400" cy="354613"/>
            </a:xfrm>
            <a:custGeom>
              <a:avLst/>
              <a:gdLst>
                <a:gd name="connsiteX0" fmla="*/ 99803 w 298400"/>
                <a:gd name="connsiteY0" fmla="*/ 350484 h 354613"/>
                <a:gd name="connsiteX1" fmla="*/ 151232 w 298400"/>
                <a:gd name="connsiteY1" fmla="*/ 340233 h 354613"/>
                <a:gd name="connsiteX2" fmla="*/ 203141 w 298400"/>
                <a:gd name="connsiteY2" fmla="*/ 284813 h 354613"/>
                <a:gd name="connsiteX3" fmla="*/ 288877 w 298400"/>
                <a:gd name="connsiteY3" fmla="*/ 170200 h 354613"/>
                <a:gd name="connsiteX4" fmla="*/ 261745 w 298400"/>
                <a:gd name="connsiteY4" fmla="*/ 46666 h 354613"/>
                <a:gd name="connsiteX5" fmla="*/ 189422 w 298400"/>
                <a:gd name="connsiteY5" fmla="*/ 46840 h 354613"/>
                <a:gd name="connsiteX6" fmla="*/ 160022 w 298400"/>
                <a:gd name="connsiteY6" fmla="*/ 68978 h 354613"/>
                <a:gd name="connsiteX7" fmla="*/ 157514 w 298400"/>
                <a:gd name="connsiteY7" fmla="*/ 71006 h 354613"/>
                <a:gd name="connsiteX8" fmla="*/ 146412 w 298400"/>
                <a:gd name="connsiteY8" fmla="*/ 52162 h 354613"/>
                <a:gd name="connsiteX9" fmla="*/ 100414 w 298400"/>
                <a:gd name="connsiteY9" fmla="*/ 9065 h 354613"/>
                <a:gd name="connsiteX10" fmla="*/ 4318 w 298400"/>
                <a:gd name="connsiteY10" fmla="*/ 51399 h 354613"/>
                <a:gd name="connsiteX11" fmla="*/ 9857 w 298400"/>
                <a:gd name="connsiteY11" fmla="*/ 178117 h 354613"/>
                <a:gd name="connsiteX12" fmla="*/ 47611 w 298400"/>
                <a:gd name="connsiteY12" fmla="*/ 297027 h 354613"/>
                <a:gd name="connsiteX13" fmla="*/ 88527 w 298400"/>
                <a:gd name="connsiteY13" fmla="*/ 337682 h 354613"/>
                <a:gd name="connsiteX14" fmla="*/ 99803 w 298400"/>
                <a:gd name="connsiteY14" fmla="*/ 350484 h 354613"/>
                <a:gd name="connsiteX15" fmla="*/ 99803 w 298400"/>
                <a:gd name="connsiteY15" fmla="*/ 350484 h 35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8400" h="354613">
                  <a:moveTo>
                    <a:pt x="99803" y="350484"/>
                  </a:moveTo>
                  <a:cubicBezTo>
                    <a:pt x="118429" y="359099"/>
                    <a:pt x="136466" y="353538"/>
                    <a:pt x="151232" y="340233"/>
                  </a:cubicBezTo>
                  <a:cubicBezTo>
                    <a:pt x="169814" y="323483"/>
                    <a:pt x="186500" y="303483"/>
                    <a:pt x="203141" y="284813"/>
                  </a:cubicBezTo>
                  <a:cubicBezTo>
                    <a:pt x="234177" y="249982"/>
                    <a:pt x="271712" y="214606"/>
                    <a:pt x="288877" y="170200"/>
                  </a:cubicBezTo>
                  <a:cubicBezTo>
                    <a:pt x="304864" y="128891"/>
                    <a:pt x="303774" y="72206"/>
                    <a:pt x="261745" y="46666"/>
                  </a:cubicBezTo>
                  <a:cubicBezTo>
                    <a:pt x="239019" y="32860"/>
                    <a:pt x="212192" y="33252"/>
                    <a:pt x="189422" y="46840"/>
                  </a:cubicBezTo>
                  <a:cubicBezTo>
                    <a:pt x="178909" y="53122"/>
                    <a:pt x="169553" y="61322"/>
                    <a:pt x="160022" y="68978"/>
                  </a:cubicBezTo>
                  <a:lnTo>
                    <a:pt x="157514" y="71006"/>
                  </a:lnTo>
                  <a:cubicBezTo>
                    <a:pt x="154177" y="64463"/>
                    <a:pt x="150730" y="57964"/>
                    <a:pt x="146412" y="52162"/>
                  </a:cubicBezTo>
                  <a:cubicBezTo>
                    <a:pt x="134024" y="35521"/>
                    <a:pt x="118757" y="19119"/>
                    <a:pt x="100414" y="9065"/>
                  </a:cubicBezTo>
                  <a:cubicBezTo>
                    <a:pt x="60326" y="-12877"/>
                    <a:pt x="14503" y="6469"/>
                    <a:pt x="4318" y="51399"/>
                  </a:cubicBezTo>
                  <a:cubicBezTo>
                    <a:pt x="-4800" y="91726"/>
                    <a:pt x="2202" y="138095"/>
                    <a:pt x="9857" y="178117"/>
                  </a:cubicBezTo>
                  <a:cubicBezTo>
                    <a:pt x="17556" y="218444"/>
                    <a:pt x="27414" y="260931"/>
                    <a:pt x="47611" y="297027"/>
                  </a:cubicBezTo>
                  <a:cubicBezTo>
                    <a:pt x="57033" y="313843"/>
                    <a:pt x="69574" y="331575"/>
                    <a:pt x="88527" y="337682"/>
                  </a:cubicBezTo>
                  <a:cubicBezTo>
                    <a:pt x="90185" y="343025"/>
                    <a:pt x="93914" y="347758"/>
                    <a:pt x="99803" y="350484"/>
                  </a:cubicBezTo>
                  <a:lnTo>
                    <a:pt x="99803" y="35048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9FDA5B4-35EF-4522-B4D6-59F1DAA87DBC}"/>
                </a:ext>
              </a:extLst>
            </p:cNvPr>
            <p:cNvSpPr/>
            <p:nvPr/>
          </p:nvSpPr>
          <p:spPr>
            <a:xfrm>
              <a:off x="3782629" y="5044144"/>
              <a:ext cx="213979" cy="220523"/>
            </a:xfrm>
            <a:custGeom>
              <a:avLst/>
              <a:gdLst>
                <a:gd name="connsiteX0" fmla="*/ 79342 w 213979"/>
                <a:gd name="connsiteY0" fmla="*/ 216390 h 220523"/>
                <a:gd name="connsiteX1" fmla="*/ 130771 w 213979"/>
                <a:gd name="connsiteY1" fmla="*/ 206140 h 220523"/>
                <a:gd name="connsiteX2" fmla="*/ 182658 w 213979"/>
                <a:gd name="connsiteY2" fmla="*/ 150719 h 220523"/>
                <a:gd name="connsiteX3" fmla="*/ 160782 w 213979"/>
                <a:gd name="connsiteY3" fmla="*/ 145507 h 220523"/>
                <a:gd name="connsiteX4" fmla="*/ 152210 w 213979"/>
                <a:gd name="connsiteY4" fmla="*/ 90523 h 220523"/>
                <a:gd name="connsiteX5" fmla="*/ 168132 w 213979"/>
                <a:gd name="connsiteY5" fmla="*/ 18788 h 220523"/>
                <a:gd name="connsiteX6" fmla="*/ 117575 w 213979"/>
                <a:gd name="connsiteY6" fmla="*/ 44546 h 220523"/>
                <a:gd name="connsiteX7" fmla="*/ 69331 w 213979"/>
                <a:gd name="connsiteY7" fmla="*/ 44241 h 220523"/>
                <a:gd name="connsiteX8" fmla="*/ 68655 w 213979"/>
                <a:gd name="connsiteY8" fmla="*/ 33794 h 220523"/>
                <a:gd name="connsiteX9" fmla="*/ 25623 w 213979"/>
                <a:gd name="connsiteY9" fmla="*/ 83696 h 220523"/>
                <a:gd name="connsiteX10" fmla="*/ 14587 w 213979"/>
                <a:gd name="connsiteY10" fmla="*/ 60512 h 220523"/>
                <a:gd name="connsiteX11" fmla="*/ 27084 w 213979"/>
                <a:gd name="connsiteY11" fmla="*/ 162955 h 220523"/>
                <a:gd name="connsiteX12" fmla="*/ 68000 w 213979"/>
                <a:gd name="connsiteY12" fmla="*/ 203610 h 220523"/>
                <a:gd name="connsiteX13" fmla="*/ 79342 w 213979"/>
                <a:gd name="connsiteY13" fmla="*/ 216390 h 220523"/>
                <a:gd name="connsiteX14" fmla="*/ 79342 w 213979"/>
                <a:gd name="connsiteY14" fmla="*/ 216390 h 22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3979" h="220523">
                  <a:moveTo>
                    <a:pt x="79342" y="216390"/>
                  </a:moveTo>
                  <a:cubicBezTo>
                    <a:pt x="97968" y="225006"/>
                    <a:pt x="116005" y="219466"/>
                    <a:pt x="130771" y="206140"/>
                  </a:cubicBezTo>
                  <a:cubicBezTo>
                    <a:pt x="149353" y="189389"/>
                    <a:pt x="166038" y="169411"/>
                    <a:pt x="182658" y="150719"/>
                  </a:cubicBezTo>
                  <a:cubicBezTo>
                    <a:pt x="254545" y="61711"/>
                    <a:pt x="183268" y="117110"/>
                    <a:pt x="160782" y="145507"/>
                  </a:cubicBezTo>
                  <a:cubicBezTo>
                    <a:pt x="234915" y="53881"/>
                    <a:pt x="212320" y="-5726"/>
                    <a:pt x="152210" y="90523"/>
                  </a:cubicBezTo>
                  <a:cubicBezTo>
                    <a:pt x="157860" y="70130"/>
                    <a:pt x="172298" y="38287"/>
                    <a:pt x="168132" y="18788"/>
                  </a:cubicBezTo>
                  <a:cubicBezTo>
                    <a:pt x="162876" y="-5857"/>
                    <a:pt x="141829" y="-14342"/>
                    <a:pt x="117575" y="44546"/>
                  </a:cubicBezTo>
                  <a:cubicBezTo>
                    <a:pt x="128568" y="-6184"/>
                    <a:pt x="83639" y="-7210"/>
                    <a:pt x="69331" y="44241"/>
                  </a:cubicBezTo>
                  <a:cubicBezTo>
                    <a:pt x="69113" y="40751"/>
                    <a:pt x="68808" y="37284"/>
                    <a:pt x="68655" y="33794"/>
                  </a:cubicBezTo>
                  <a:cubicBezTo>
                    <a:pt x="67041" y="-3436"/>
                    <a:pt x="24947" y="9214"/>
                    <a:pt x="25623" y="83696"/>
                  </a:cubicBezTo>
                  <a:cubicBezTo>
                    <a:pt x="21915" y="75975"/>
                    <a:pt x="18251" y="68254"/>
                    <a:pt x="14587" y="60512"/>
                  </a:cubicBezTo>
                  <a:cubicBezTo>
                    <a:pt x="-11738" y="4961"/>
                    <a:pt x="694" y="115779"/>
                    <a:pt x="27084" y="162955"/>
                  </a:cubicBezTo>
                  <a:cubicBezTo>
                    <a:pt x="36506" y="179771"/>
                    <a:pt x="49047" y="197503"/>
                    <a:pt x="68000" y="203610"/>
                  </a:cubicBezTo>
                  <a:cubicBezTo>
                    <a:pt x="69723" y="208931"/>
                    <a:pt x="73453" y="213664"/>
                    <a:pt x="79342" y="216390"/>
                  </a:cubicBezTo>
                  <a:lnTo>
                    <a:pt x="79342" y="21639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218E3AB0-D512-49BE-A43B-F844722AFD0C}"/>
                </a:ext>
              </a:extLst>
            </p:cNvPr>
            <p:cNvSpPr/>
            <p:nvPr/>
          </p:nvSpPr>
          <p:spPr>
            <a:xfrm>
              <a:off x="3904278" y="5026695"/>
              <a:ext cx="363858" cy="316116"/>
            </a:xfrm>
            <a:custGeom>
              <a:avLst/>
              <a:gdLst>
                <a:gd name="connsiteX0" fmla="*/ 268295 w 363858"/>
                <a:gd name="connsiteY0" fmla="*/ 20228 h 316116"/>
                <a:gd name="connsiteX1" fmla="*/ 267618 w 363858"/>
                <a:gd name="connsiteY1" fmla="*/ 115038 h 316116"/>
                <a:gd name="connsiteX2" fmla="*/ 361425 w 363858"/>
                <a:gd name="connsiteY2" fmla="*/ 220448 h 316116"/>
                <a:gd name="connsiteX3" fmla="*/ 274336 w 363858"/>
                <a:gd name="connsiteY3" fmla="*/ 297853 h 316116"/>
                <a:gd name="connsiteX4" fmla="*/ 125655 w 363858"/>
                <a:gd name="connsiteY4" fmla="*/ 316042 h 316116"/>
                <a:gd name="connsiteX5" fmla="*/ 1379 w 363858"/>
                <a:gd name="connsiteY5" fmla="*/ 266162 h 316116"/>
                <a:gd name="connsiteX6" fmla="*/ 15120 w 363858"/>
                <a:gd name="connsiteY6" fmla="*/ 203828 h 316116"/>
                <a:gd name="connsiteX7" fmla="*/ 47224 w 363858"/>
                <a:gd name="connsiteY7" fmla="*/ 139836 h 316116"/>
                <a:gd name="connsiteX8" fmla="*/ 136451 w 363858"/>
                <a:gd name="connsiteY8" fmla="*/ 32769 h 316116"/>
                <a:gd name="connsiteX9" fmla="*/ 268295 w 363858"/>
                <a:gd name="connsiteY9" fmla="*/ 20228 h 316116"/>
                <a:gd name="connsiteX10" fmla="*/ 268295 w 363858"/>
                <a:gd name="connsiteY10" fmla="*/ 20228 h 31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3858" h="316116">
                  <a:moveTo>
                    <a:pt x="268295" y="20228"/>
                  </a:moveTo>
                  <a:cubicBezTo>
                    <a:pt x="293922" y="46815"/>
                    <a:pt x="283780" y="82737"/>
                    <a:pt x="267618" y="115038"/>
                  </a:cubicBezTo>
                  <a:cubicBezTo>
                    <a:pt x="319898" y="119335"/>
                    <a:pt x="376343" y="168408"/>
                    <a:pt x="361425" y="220448"/>
                  </a:cubicBezTo>
                  <a:cubicBezTo>
                    <a:pt x="349887" y="260731"/>
                    <a:pt x="312657" y="286380"/>
                    <a:pt x="274336" y="297853"/>
                  </a:cubicBezTo>
                  <a:cubicBezTo>
                    <a:pt x="227488" y="311877"/>
                    <a:pt x="174379" y="315388"/>
                    <a:pt x="125655" y="316042"/>
                  </a:cubicBezTo>
                  <a:cubicBezTo>
                    <a:pt x="85742" y="316588"/>
                    <a:pt x="12829" y="315410"/>
                    <a:pt x="1379" y="266162"/>
                  </a:cubicBezTo>
                  <a:cubicBezTo>
                    <a:pt x="-3746" y="244090"/>
                    <a:pt x="6439" y="223588"/>
                    <a:pt x="15120" y="203828"/>
                  </a:cubicBezTo>
                  <a:cubicBezTo>
                    <a:pt x="24717" y="181996"/>
                    <a:pt x="35382" y="160534"/>
                    <a:pt x="47224" y="139836"/>
                  </a:cubicBezTo>
                  <a:cubicBezTo>
                    <a:pt x="70125" y="99814"/>
                    <a:pt x="99940" y="61341"/>
                    <a:pt x="136451" y="32769"/>
                  </a:cubicBezTo>
                  <a:cubicBezTo>
                    <a:pt x="171827" y="5092"/>
                    <a:pt x="231261" y="-18224"/>
                    <a:pt x="268295" y="20228"/>
                  </a:cubicBezTo>
                  <a:lnTo>
                    <a:pt x="268295" y="2022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F774CD01-8190-40BB-9B20-2B97B376787B}"/>
                </a:ext>
              </a:extLst>
            </p:cNvPr>
            <p:cNvSpPr/>
            <p:nvPr/>
          </p:nvSpPr>
          <p:spPr>
            <a:xfrm>
              <a:off x="3904309" y="5116901"/>
              <a:ext cx="248011" cy="225888"/>
            </a:xfrm>
            <a:custGeom>
              <a:avLst/>
              <a:gdLst>
                <a:gd name="connsiteX0" fmla="*/ 210946 w 248011"/>
                <a:gd name="connsiteY0" fmla="*/ 220580 h 225888"/>
                <a:gd name="connsiteX1" fmla="*/ 125667 w 248011"/>
                <a:gd name="connsiteY1" fmla="*/ 225815 h 225888"/>
                <a:gd name="connsiteX2" fmla="*/ 33562 w 248011"/>
                <a:gd name="connsiteY2" fmla="*/ 212728 h 225888"/>
                <a:gd name="connsiteX3" fmla="*/ 4794 w 248011"/>
                <a:gd name="connsiteY3" fmla="*/ 177679 h 225888"/>
                <a:gd name="connsiteX4" fmla="*/ 432 w 248011"/>
                <a:gd name="connsiteY4" fmla="*/ 170634 h 225888"/>
                <a:gd name="connsiteX5" fmla="*/ 15132 w 248011"/>
                <a:gd name="connsiteY5" fmla="*/ 113600 h 225888"/>
                <a:gd name="connsiteX6" fmla="*/ 47237 w 248011"/>
                <a:gd name="connsiteY6" fmla="*/ 49587 h 225888"/>
                <a:gd name="connsiteX7" fmla="*/ 70269 w 248011"/>
                <a:gd name="connsiteY7" fmla="*/ 13382 h 225888"/>
                <a:gd name="connsiteX8" fmla="*/ 91839 w 248011"/>
                <a:gd name="connsiteY8" fmla="*/ 30961 h 225888"/>
                <a:gd name="connsiteX9" fmla="*/ 140695 w 248011"/>
                <a:gd name="connsiteY9" fmla="*/ 2040 h 225888"/>
                <a:gd name="connsiteX10" fmla="*/ 163443 w 248011"/>
                <a:gd name="connsiteY10" fmla="*/ 39423 h 225888"/>
                <a:gd name="connsiteX11" fmla="*/ 158404 w 248011"/>
                <a:gd name="connsiteY11" fmla="*/ 43174 h 225888"/>
                <a:gd name="connsiteX12" fmla="*/ 190815 w 248011"/>
                <a:gd name="connsiteY12" fmla="*/ 26751 h 225888"/>
                <a:gd name="connsiteX13" fmla="*/ 212800 w 248011"/>
                <a:gd name="connsiteY13" fmla="*/ 62891 h 225888"/>
                <a:gd name="connsiteX14" fmla="*/ 151970 w 248011"/>
                <a:gd name="connsiteY14" fmla="*/ 110656 h 225888"/>
                <a:gd name="connsiteX15" fmla="*/ 206780 w 248011"/>
                <a:gd name="connsiteY15" fmla="*/ 79183 h 225888"/>
                <a:gd name="connsiteX16" fmla="*/ 246671 w 248011"/>
                <a:gd name="connsiteY16" fmla="*/ 108366 h 225888"/>
                <a:gd name="connsiteX17" fmla="*/ 181633 w 248011"/>
                <a:gd name="connsiteY17" fmla="*/ 161627 h 225888"/>
                <a:gd name="connsiteX18" fmla="*/ 158404 w 248011"/>
                <a:gd name="connsiteY18" fmla="*/ 166534 h 225888"/>
                <a:gd name="connsiteX19" fmla="*/ 170378 w 248011"/>
                <a:gd name="connsiteY19" fmla="*/ 169522 h 225888"/>
                <a:gd name="connsiteX20" fmla="*/ 206257 w 248011"/>
                <a:gd name="connsiteY20" fmla="*/ 162259 h 225888"/>
                <a:gd name="connsiteX21" fmla="*/ 238252 w 248011"/>
                <a:gd name="connsiteY21" fmla="*/ 202063 h 225888"/>
                <a:gd name="connsiteX22" fmla="*/ 210946 w 248011"/>
                <a:gd name="connsiteY22" fmla="*/ 220580 h 225888"/>
                <a:gd name="connsiteX23" fmla="*/ 210946 w 248011"/>
                <a:gd name="connsiteY23" fmla="*/ 220580 h 22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8011" h="225888">
                  <a:moveTo>
                    <a:pt x="210946" y="220580"/>
                  </a:moveTo>
                  <a:cubicBezTo>
                    <a:pt x="185078" y="223961"/>
                    <a:pt x="153345" y="225422"/>
                    <a:pt x="125667" y="225815"/>
                  </a:cubicBezTo>
                  <a:cubicBezTo>
                    <a:pt x="100214" y="226164"/>
                    <a:pt x="61348" y="225793"/>
                    <a:pt x="33562" y="212728"/>
                  </a:cubicBezTo>
                  <a:cubicBezTo>
                    <a:pt x="23267" y="201060"/>
                    <a:pt x="13954" y="188192"/>
                    <a:pt x="4794" y="177679"/>
                  </a:cubicBezTo>
                  <a:cubicBezTo>
                    <a:pt x="2853" y="175433"/>
                    <a:pt x="1413" y="173077"/>
                    <a:pt x="432" y="170634"/>
                  </a:cubicBezTo>
                  <a:cubicBezTo>
                    <a:pt x="-2120" y="150569"/>
                    <a:pt x="7128" y="131768"/>
                    <a:pt x="15132" y="113600"/>
                  </a:cubicBezTo>
                  <a:cubicBezTo>
                    <a:pt x="24729" y="91768"/>
                    <a:pt x="35394" y="70285"/>
                    <a:pt x="47237" y="49587"/>
                  </a:cubicBezTo>
                  <a:cubicBezTo>
                    <a:pt x="54260" y="37286"/>
                    <a:pt x="61959" y="25137"/>
                    <a:pt x="70269" y="13382"/>
                  </a:cubicBezTo>
                  <a:cubicBezTo>
                    <a:pt x="90095" y="-14601"/>
                    <a:pt x="97270" y="20165"/>
                    <a:pt x="91839" y="30961"/>
                  </a:cubicBezTo>
                  <a:cubicBezTo>
                    <a:pt x="107020" y="19641"/>
                    <a:pt x="123486" y="10066"/>
                    <a:pt x="140695" y="2040"/>
                  </a:cubicBezTo>
                  <a:cubicBezTo>
                    <a:pt x="163203" y="-8451"/>
                    <a:pt x="183617" y="24178"/>
                    <a:pt x="163443" y="39423"/>
                  </a:cubicBezTo>
                  <a:cubicBezTo>
                    <a:pt x="161829" y="40645"/>
                    <a:pt x="160128" y="41910"/>
                    <a:pt x="158404" y="43174"/>
                  </a:cubicBezTo>
                  <a:cubicBezTo>
                    <a:pt x="169070" y="37526"/>
                    <a:pt x="179866" y="32029"/>
                    <a:pt x="190815" y="26751"/>
                  </a:cubicBezTo>
                  <a:cubicBezTo>
                    <a:pt x="212538" y="16239"/>
                    <a:pt x="232102" y="48147"/>
                    <a:pt x="212800" y="62891"/>
                  </a:cubicBezTo>
                  <a:cubicBezTo>
                    <a:pt x="192320" y="78529"/>
                    <a:pt x="172123" y="94582"/>
                    <a:pt x="151970" y="110656"/>
                  </a:cubicBezTo>
                  <a:cubicBezTo>
                    <a:pt x="172232" y="102935"/>
                    <a:pt x="191164" y="93098"/>
                    <a:pt x="206780" y="79183"/>
                  </a:cubicBezTo>
                  <a:cubicBezTo>
                    <a:pt x="226627" y="61473"/>
                    <a:pt x="254457" y="85596"/>
                    <a:pt x="246671" y="108366"/>
                  </a:cubicBezTo>
                  <a:cubicBezTo>
                    <a:pt x="236224" y="138944"/>
                    <a:pt x="212276" y="154735"/>
                    <a:pt x="181633" y="161627"/>
                  </a:cubicBezTo>
                  <a:cubicBezTo>
                    <a:pt x="173956" y="163350"/>
                    <a:pt x="166191" y="164986"/>
                    <a:pt x="158404" y="166534"/>
                  </a:cubicBezTo>
                  <a:cubicBezTo>
                    <a:pt x="162374" y="167603"/>
                    <a:pt x="166431" y="168628"/>
                    <a:pt x="170378" y="169522"/>
                  </a:cubicBezTo>
                  <a:cubicBezTo>
                    <a:pt x="182396" y="168715"/>
                    <a:pt x="194370" y="166490"/>
                    <a:pt x="206257" y="162259"/>
                  </a:cubicBezTo>
                  <a:cubicBezTo>
                    <a:pt x="230946" y="153448"/>
                    <a:pt x="253454" y="179402"/>
                    <a:pt x="238252" y="202063"/>
                  </a:cubicBezTo>
                  <a:cubicBezTo>
                    <a:pt x="231164" y="212641"/>
                    <a:pt x="223399" y="218944"/>
                    <a:pt x="210946" y="220580"/>
                  </a:cubicBezTo>
                  <a:lnTo>
                    <a:pt x="210946" y="22058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31FCFD5-A007-4B08-AEF6-90B620BA0588}"/>
                </a:ext>
              </a:extLst>
            </p:cNvPr>
            <p:cNvSpPr/>
            <p:nvPr/>
          </p:nvSpPr>
          <p:spPr>
            <a:xfrm>
              <a:off x="3964027" y="5409927"/>
              <a:ext cx="22323" cy="22219"/>
            </a:xfrm>
            <a:custGeom>
              <a:avLst/>
              <a:gdLst>
                <a:gd name="connsiteX0" fmla="*/ 21325 w 22323"/>
                <a:gd name="connsiteY0" fmla="*/ 6355 h 22219"/>
                <a:gd name="connsiteX1" fmla="*/ 15916 w 22323"/>
                <a:gd name="connsiteY1" fmla="*/ 21273 h 22219"/>
                <a:gd name="connsiteX2" fmla="*/ 998 w 22323"/>
                <a:gd name="connsiteY2" fmla="*/ 15865 h 22219"/>
                <a:gd name="connsiteX3" fmla="*/ 6407 w 22323"/>
                <a:gd name="connsiteY3" fmla="*/ 946 h 22219"/>
                <a:gd name="connsiteX4" fmla="*/ 21325 w 22323"/>
                <a:gd name="connsiteY4" fmla="*/ 6355 h 22219"/>
                <a:gd name="connsiteX5" fmla="*/ 21325 w 22323"/>
                <a:gd name="connsiteY5" fmla="*/ 635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23" h="22219">
                  <a:moveTo>
                    <a:pt x="21325" y="6355"/>
                  </a:moveTo>
                  <a:cubicBezTo>
                    <a:pt x="23812" y="11677"/>
                    <a:pt x="21522" y="18962"/>
                    <a:pt x="15916" y="21273"/>
                  </a:cubicBezTo>
                  <a:cubicBezTo>
                    <a:pt x="10290" y="23607"/>
                    <a:pt x="3659" y="21557"/>
                    <a:pt x="998" y="15865"/>
                  </a:cubicBezTo>
                  <a:cubicBezTo>
                    <a:pt x="-1488" y="10543"/>
                    <a:pt x="802" y="3258"/>
                    <a:pt x="6407" y="946"/>
                  </a:cubicBezTo>
                  <a:cubicBezTo>
                    <a:pt x="12034" y="-1387"/>
                    <a:pt x="18664" y="663"/>
                    <a:pt x="21325" y="6355"/>
                  </a:cubicBezTo>
                  <a:lnTo>
                    <a:pt x="21325" y="63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E9F2CB4A-F95D-4828-8BBA-B38B50B40F64}"/>
                </a:ext>
              </a:extLst>
            </p:cNvPr>
            <p:cNvSpPr/>
            <p:nvPr/>
          </p:nvSpPr>
          <p:spPr>
            <a:xfrm>
              <a:off x="4000505" y="5382287"/>
              <a:ext cx="15321" cy="14925"/>
            </a:xfrm>
            <a:custGeom>
              <a:avLst/>
              <a:gdLst>
                <a:gd name="connsiteX0" fmla="*/ 14553 w 15321"/>
                <a:gd name="connsiteY0" fmla="*/ 4246 h 14925"/>
                <a:gd name="connsiteX1" fmla="*/ 769 w 15321"/>
                <a:gd name="connsiteY1" fmla="*/ 10680 h 14925"/>
                <a:gd name="connsiteX2" fmla="*/ 14553 w 15321"/>
                <a:gd name="connsiteY2" fmla="*/ 4246 h 14925"/>
                <a:gd name="connsiteX3" fmla="*/ 14553 w 15321"/>
                <a:gd name="connsiteY3" fmla="*/ 4246 h 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21" h="14925">
                  <a:moveTo>
                    <a:pt x="14553" y="4246"/>
                  </a:moveTo>
                  <a:cubicBezTo>
                    <a:pt x="18697" y="13101"/>
                    <a:pt x="4934" y="19556"/>
                    <a:pt x="769" y="10680"/>
                  </a:cubicBezTo>
                  <a:cubicBezTo>
                    <a:pt x="-3375" y="1825"/>
                    <a:pt x="10387" y="-4631"/>
                    <a:pt x="14553" y="4246"/>
                  </a:cubicBezTo>
                  <a:lnTo>
                    <a:pt x="14553" y="4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3086D229-7D92-49C2-9F3E-950140984359}"/>
                </a:ext>
              </a:extLst>
            </p:cNvPr>
            <p:cNvSpPr/>
            <p:nvPr/>
          </p:nvSpPr>
          <p:spPr>
            <a:xfrm>
              <a:off x="4004229" y="5354840"/>
              <a:ext cx="12823" cy="12506"/>
            </a:xfrm>
            <a:custGeom>
              <a:avLst/>
              <a:gdLst>
                <a:gd name="connsiteX0" fmla="*/ 12181 w 12823"/>
                <a:gd name="connsiteY0" fmla="*/ 3557 h 12506"/>
                <a:gd name="connsiteX1" fmla="*/ 643 w 12823"/>
                <a:gd name="connsiteY1" fmla="*/ 8944 h 12506"/>
                <a:gd name="connsiteX2" fmla="*/ 12181 w 12823"/>
                <a:gd name="connsiteY2" fmla="*/ 3557 h 12506"/>
                <a:gd name="connsiteX3" fmla="*/ 12181 w 12823"/>
                <a:gd name="connsiteY3" fmla="*/ 3557 h 1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3" h="12506">
                  <a:moveTo>
                    <a:pt x="12181" y="3557"/>
                  </a:moveTo>
                  <a:cubicBezTo>
                    <a:pt x="15649" y="10995"/>
                    <a:pt x="4111" y="16382"/>
                    <a:pt x="643" y="8944"/>
                  </a:cubicBezTo>
                  <a:cubicBezTo>
                    <a:pt x="-2824" y="1529"/>
                    <a:pt x="8692" y="-3880"/>
                    <a:pt x="12181" y="3557"/>
                  </a:cubicBezTo>
                  <a:lnTo>
                    <a:pt x="12181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1020A4E-21C6-4494-BD64-D9AA13A1B6BE}"/>
                </a:ext>
              </a:extLst>
            </p:cNvPr>
            <p:cNvSpPr/>
            <p:nvPr/>
          </p:nvSpPr>
          <p:spPr>
            <a:xfrm>
              <a:off x="3961326" y="5380504"/>
              <a:ext cx="12392" cy="12078"/>
            </a:xfrm>
            <a:custGeom>
              <a:avLst/>
              <a:gdLst>
                <a:gd name="connsiteX0" fmla="*/ 11769 w 12392"/>
                <a:gd name="connsiteY0" fmla="*/ 3433 h 12078"/>
                <a:gd name="connsiteX1" fmla="*/ 624 w 12392"/>
                <a:gd name="connsiteY1" fmla="*/ 8645 h 12078"/>
                <a:gd name="connsiteX2" fmla="*/ 11769 w 12392"/>
                <a:gd name="connsiteY2" fmla="*/ 3433 h 12078"/>
                <a:gd name="connsiteX3" fmla="*/ 11769 w 12392"/>
                <a:gd name="connsiteY3" fmla="*/ 3433 h 1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2" h="12078">
                  <a:moveTo>
                    <a:pt x="11769" y="3433"/>
                  </a:moveTo>
                  <a:cubicBezTo>
                    <a:pt x="15128" y="10608"/>
                    <a:pt x="3983" y="15821"/>
                    <a:pt x="624" y="8645"/>
                  </a:cubicBezTo>
                  <a:cubicBezTo>
                    <a:pt x="-2735" y="1470"/>
                    <a:pt x="8410" y="-3743"/>
                    <a:pt x="11769" y="3433"/>
                  </a:cubicBezTo>
                  <a:lnTo>
                    <a:pt x="11769" y="34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C36580CC-44FB-472C-B538-828E086DA3D0}"/>
                </a:ext>
              </a:extLst>
            </p:cNvPr>
            <p:cNvSpPr/>
            <p:nvPr/>
          </p:nvSpPr>
          <p:spPr>
            <a:xfrm>
              <a:off x="3911814" y="5429363"/>
              <a:ext cx="17790" cy="17348"/>
            </a:xfrm>
            <a:custGeom>
              <a:avLst/>
              <a:gdLst>
                <a:gd name="connsiteX0" fmla="*/ 16897 w 17790"/>
                <a:gd name="connsiteY0" fmla="*/ 4934 h 17348"/>
                <a:gd name="connsiteX1" fmla="*/ 888 w 17790"/>
                <a:gd name="connsiteY1" fmla="*/ 12415 h 17348"/>
                <a:gd name="connsiteX2" fmla="*/ 16897 w 17790"/>
                <a:gd name="connsiteY2" fmla="*/ 4934 h 17348"/>
                <a:gd name="connsiteX3" fmla="*/ 16897 w 17790"/>
                <a:gd name="connsiteY3" fmla="*/ 4934 h 17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90" h="17348">
                  <a:moveTo>
                    <a:pt x="16897" y="4934"/>
                  </a:moveTo>
                  <a:cubicBezTo>
                    <a:pt x="21717" y="15228"/>
                    <a:pt x="5708" y="22731"/>
                    <a:pt x="888" y="12415"/>
                  </a:cubicBezTo>
                  <a:cubicBezTo>
                    <a:pt x="-3911" y="2120"/>
                    <a:pt x="12077" y="-5382"/>
                    <a:pt x="16897" y="4934"/>
                  </a:cubicBezTo>
                  <a:lnTo>
                    <a:pt x="16897" y="49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D492341A-85DF-408B-8406-B3D8CF5FC6C2}"/>
                </a:ext>
              </a:extLst>
            </p:cNvPr>
            <p:cNvSpPr/>
            <p:nvPr/>
          </p:nvSpPr>
          <p:spPr>
            <a:xfrm>
              <a:off x="3919496" y="5407660"/>
              <a:ext cx="10643" cy="10373"/>
            </a:xfrm>
            <a:custGeom>
              <a:avLst/>
              <a:gdLst>
                <a:gd name="connsiteX0" fmla="*/ 10109 w 10643"/>
                <a:gd name="connsiteY0" fmla="*/ 2951 h 10373"/>
                <a:gd name="connsiteX1" fmla="*/ 534 w 10643"/>
                <a:gd name="connsiteY1" fmla="*/ 7422 h 10373"/>
                <a:gd name="connsiteX2" fmla="*/ 10109 w 10643"/>
                <a:gd name="connsiteY2" fmla="*/ 2951 h 10373"/>
                <a:gd name="connsiteX3" fmla="*/ 10109 w 10643"/>
                <a:gd name="connsiteY3" fmla="*/ 2951 h 1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43" h="10373">
                  <a:moveTo>
                    <a:pt x="10109" y="2951"/>
                  </a:moveTo>
                  <a:cubicBezTo>
                    <a:pt x="12987" y="9102"/>
                    <a:pt x="3435" y="13595"/>
                    <a:pt x="534" y="7422"/>
                  </a:cubicBezTo>
                  <a:cubicBezTo>
                    <a:pt x="-2346" y="1272"/>
                    <a:pt x="7230" y="-3221"/>
                    <a:pt x="10109" y="2951"/>
                  </a:cubicBezTo>
                  <a:lnTo>
                    <a:pt x="10109" y="29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22251B42-656E-4E68-B9C9-31A7CC93F676}"/>
                </a:ext>
              </a:extLst>
            </p:cNvPr>
            <p:cNvSpPr/>
            <p:nvPr/>
          </p:nvSpPr>
          <p:spPr>
            <a:xfrm>
              <a:off x="3874489" y="5456876"/>
              <a:ext cx="16116" cy="16341"/>
            </a:xfrm>
            <a:custGeom>
              <a:avLst/>
              <a:gdLst>
                <a:gd name="connsiteX0" fmla="*/ 6653 w 16116"/>
                <a:gd name="connsiteY0" fmla="*/ 17 h 16341"/>
                <a:gd name="connsiteX1" fmla="*/ 16097 w 16116"/>
                <a:gd name="connsiteY1" fmla="*/ 8763 h 16341"/>
                <a:gd name="connsiteX2" fmla="*/ 16075 w 16116"/>
                <a:gd name="connsiteY2" fmla="*/ 9177 h 16341"/>
                <a:gd name="connsiteX3" fmla="*/ 3731 w 16116"/>
                <a:gd name="connsiteY3" fmla="*/ 14957 h 16341"/>
                <a:gd name="connsiteX4" fmla="*/ 3403 w 16116"/>
                <a:gd name="connsiteY4" fmla="*/ 14717 h 16341"/>
                <a:gd name="connsiteX5" fmla="*/ 2749 w 16116"/>
                <a:gd name="connsiteY5" fmla="*/ 1849 h 16341"/>
                <a:gd name="connsiteX6" fmla="*/ 6653 w 16116"/>
                <a:gd name="connsiteY6" fmla="*/ 17 h 16341"/>
                <a:gd name="connsiteX7" fmla="*/ 6653 w 16116"/>
                <a:gd name="connsiteY7" fmla="*/ 17 h 16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16" h="16341">
                  <a:moveTo>
                    <a:pt x="6653" y="17"/>
                  </a:moveTo>
                  <a:cubicBezTo>
                    <a:pt x="11931" y="-267"/>
                    <a:pt x="16446" y="3049"/>
                    <a:pt x="16097" y="8763"/>
                  </a:cubicBezTo>
                  <a:cubicBezTo>
                    <a:pt x="16097" y="8894"/>
                    <a:pt x="16075" y="9046"/>
                    <a:pt x="16075" y="9177"/>
                  </a:cubicBezTo>
                  <a:cubicBezTo>
                    <a:pt x="15726" y="15022"/>
                    <a:pt x="8442" y="18403"/>
                    <a:pt x="3731" y="14957"/>
                  </a:cubicBezTo>
                  <a:cubicBezTo>
                    <a:pt x="3622" y="14870"/>
                    <a:pt x="3512" y="14804"/>
                    <a:pt x="3403" y="14717"/>
                  </a:cubicBezTo>
                  <a:cubicBezTo>
                    <a:pt x="-1198" y="11315"/>
                    <a:pt x="-850" y="5731"/>
                    <a:pt x="2749" y="1849"/>
                  </a:cubicBezTo>
                  <a:cubicBezTo>
                    <a:pt x="3534" y="955"/>
                    <a:pt x="5454" y="60"/>
                    <a:pt x="6653" y="17"/>
                  </a:cubicBezTo>
                  <a:lnTo>
                    <a:pt x="6653" y="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814C866-3E13-4019-8916-3CE920B01995}"/>
                </a:ext>
              </a:extLst>
            </p:cNvPr>
            <p:cNvSpPr/>
            <p:nvPr/>
          </p:nvSpPr>
          <p:spPr>
            <a:xfrm>
              <a:off x="3891590" y="5407190"/>
              <a:ext cx="19104" cy="18624"/>
            </a:xfrm>
            <a:custGeom>
              <a:avLst/>
              <a:gdLst>
                <a:gd name="connsiteX0" fmla="*/ 18146 w 19104"/>
                <a:gd name="connsiteY0" fmla="*/ 5297 h 18624"/>
                <a:gd name="connsiteX1" fmla="*/ 959 w 19104"/>
                <a:gd name="connsiteY1" fmla="*/ 13323 h 18624"/>
                <a:gd name="connsiteX2" fmla="*/ 18146 w 19104"/>
                <a:gd name="connsiteY2" fmla="*/ 5297 h 18624"/>
                <a:gd name="connsiteX3" fmla="*/ 18146 w 19104"/>
                <a:gd name="connsiteY3" fmla="*/ 5297 h 1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4" h="18624">
                  <a:moveTo>
                    <a:pt x="18146" y="5297"/>
                  </a:moveTo>
                  <a:cubicBezTo>
                    <a:pt x="23315" y="16354"/>
                    <a:pt x="6150" y="24402"/>
                    <a:pt x="959" y="13323"/>
                  </a:cubicBezTo>
                  <a:cubicBezTo>
                    <a:pt x="-4210" y="2287"/>
                    <a:pt x="12955" y="-5783"/>
                    <a:pt x="18146" y="5297"/>
                  </a:cubicBezTo>
                  <a:lnTo>
                    <a:pt x="18146" y="52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631FB293-A94B-4E5D-B054-54ABCEA17609}"/>
                </a:ext>
              </a:extLst>
            </p:cNvPr>
            <p:cNvSpPr/>
            <p:nvPr/>
          </p:nvSpPr>
          <p:spPr>
            <a:xfrm>
              <a:off x="3878523" y="5431595"/>
              <a:ext cx="15730" cy="15349"/>
            </a:xfrm>
            <a:custGeom>
              <a:avLst/>
              <a:gdLst>
                <a:gd name="connsiteX0" fmla="*/ 14943 w 15730"/>
                <a:gd name="connsiteY0" fmla="*/ 4359 h 15349"/>
                <a:gd name="connsiteX1" fmla="*/ 788 w 15730"/>
                <a:gd name="connsiteY1" fmla="*/ 10990 h 15349"/>
                <a:gd name="connsiteX2" fmla="*/ 14943 w 15730"/>
                <a:gd name="connsiteY2" fmla="*/ 4359 h 15349"/>
                <a:gd name="connsiteX3" fmla="*/ 14943 w 15730"/>
                <a:gd name="connsiteY3" fmla="*/ 4359 h 1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30" h="15349">
                  <a:moveTo>
                    <a:pt x="14943" y="4359"/>
                  </a:moveTo>
                  <a:cubicBezTo>
                    <a:pt x="19196" y="13476"/>
                    <a:pt x="5041" y="20107"/>
                    <a:pt x="788" y="10990"/>
                  </a:cubicBezTo>
                  <a:cubicBezTo>
                    <a:pt x="-3465" y="1873"/>
                    <a:pt x="10690" y="-4757"/>
                    <a:pt x="14943" y="4359"/>
                  </a:cubicBezTo>
                  <a:lnTo>
                    <a:pt x="14943" y="43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E0014E36-A104-4D38-923E-84CFEB7B2594}"/>
                </a:ext>
              </a:extLst>
            </p:cNvPr>
            <p:cNvSpPr/>
            <p:nvPr/>
          </p:nvSpPr>
          <p:spPr>
            <a:xfrm>
              <a:off x="3858252" y="5405962"/>
              <a:ext cx="18954" cy="18496"/>
            </a:xfrm>
            <a:custGeom>
              <a:avLst/>
              <a:gdLst>
                <a:gd name="connsiteX0" fmla="*/ 18005 w 18954"/>
                <a:gd name="connsiteY0" fmla="*/ 5260 h 18496"/>
                <a:gd name="connsiteX1" fmla="*/ 950 w 18954"/>
                <a:gd name="connsiteY1" fmla="*/ 13242 h 18496"/>
                <a:gd name="connsiteX2" fmla="*/ 18005 w 18954"/>
                <a:gd name="connsiteY2" fmla="*/ 5260 h 18496"/>
                <a:gd name="connsiteX3" fmla="*/ 18005 w 18954"/>
                <a:gd name="connsiteY3" fmla="*/ 5260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54" h="18496">
                  <a:moveTo>
                    <a:pt x="18005" y="5260"/>
                  </a:moveTo>
                  <a:cubicBezTo>
                    <a:pt x="23131" y="16230"/>
                    <a:pt x="6075" y="24235"/>
                    <a:pt x="950" y="13242"/>
                  </a:cubicBezTo>
                  <a:cubicBezTo>
                    <a:pt x="-4176" y="2250"/>
                    <a:pt x="12880" y="-5733"/>
                    <a:pt x="18005" y="5260"/>
                  </a:cubicBezTo>
                  <a:lnTo>
                    <a:pt x="18005" y="5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2233FD76-8BA2-4214-8645-158B2B4D6A63}"/>
                </a:ext>
              </a:extLst>
            </p:cNvPr>
            <p:cNvSpPr/>
            <p:nvPr/>
          </p:nvSpPr>
          <p:spPr>
            <a:xfrm>
              <a:off x="3844654" y="5435474"/>
              <a:ext cx="14721" cy="14353"/>
            </a:xfrm>
            <a:custGeom>
              <a:avLst/>
              <a:gdLst>
                <a:gd name="connsiteX0" fmla="*/ 13980 w 14721"/>
                <a:gd name="connsiteY0" fmla="*/ 4080 h 14353"/>
                <a:gd name="connsiteX1" fmla="*/ 741 w 14721"/>
                <a:gd name="connsiteY1" fmla="*/ 10274 h 14353"/>
                <a:gd name="connsiteX2" fmla="*/ 13980 w 14721"/>
                <a:gd name="connsiteY2" fmla="*/ 4080 h 14353"/>
                <a:gd name="connsiteX3" fmla="*/ 13980 w 14721"/>
                <a:gd name="connsiteY3" fmla="*/ 4080 h 1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1" h="14353">
                  <a:moveTo>
                    <a:pt x="13980" y="4080"/>
                  </a:moveTo>
                  <a:cubicBezTo>
                    <a:pt x="17971" y="12608"/>
                    <a:pt x="4733" y="18802"/>
                    <a:pt x="741" y="10274"/>
                  </a:cubicBezTo>
                  <a:cubicBezTo>
                    <a:pt x="-3250" y="1746"/>
                    <a:pt x="9989" y="-4448"/>
                    <a:pt x="13980" y="4080"/>
                  </a:cubicBezTo>
                  <a:lnTo>
                    <a:pt x="13980" y="40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4F506549-620C-46A6-9B49-99D7E6A6C595}"/>
                </a:ext>
              </a:extLst>
            </p:cNvPr>
            <p:cNvSpPr/>
            <p:nvPr/>
          </p:nvSpPr>
          <p:spPr>
            <a:xfrm>
              <a:off x="3833027" y="5411698"/>
              <a:ext cx="12675" cy="12364"/>
            </a:xfrm>
            <a:custGeom>
              <a:avLst/>
              <a:gdLst>
                <a:gd name="connsiteX0" fmla="*/ 12041 w 12675"/>
                <a:gd name="connsiteY0" fmla="*/ 3515 h 12364"/>
                <a:gd name="connsiteX1" fmla="*/ 634 w 12675"/>
                <a:gd name="connsiteY1" fmla="*/ 8859 h 12364"/>
                <a:gd name="connsiteX2" fmla="*/ 12041 w 12675"/>
                <a:gd name="connsiteY2" fmla="*/ 3515 h 12364"/>
                <a:gd name="connsiteX3" fmla="*/ 12041 w 12675"/>
                <a:gd name="connsiteY3" fmla="*/ 3515 h 1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5" h="12364">
                  <a:moveTo>
                    <a:pt x="12041" y="3515"/>
                  </a:moveTo>
                  <a:cubicBezTo>
                    <a:pt x="15465" y="10865"/>
                    <a:pt x="4080" y="16187"/>
                    <a:pt x="634" y="8859"/>
                  </a:cubicBezTo>
                  <a:cubicBezTo>
                    <a:pt x="-2790" y="1509"/>
                    <a:pt x="8617" y="-3835"/>
                    <a:pt x="12041" y="3515"/>
                  </a:cubicBezTo>
                  <a:lnTo>
                    <a:pt x="12041" y="35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752B4A7-2EB1-4F58-86F1-DBC95125FE52}"/>
                </a:ext>
              </a:extLst>
            </p:cNvPr>
            <p:cNvSpPr/>
            <p:nvPr/>
          </p:nvSpPr>
          <p:spPr>
            <a:xfrm>
              <a:off x="3816301" y="5431889"/>
              <a:ext cx="11665" cy="11358"/>
            </a:xfrm>
            <a:custGeom>
              <a:avLst/>
              <a:gdLst>
                <a:gd name="connsiteX0" fmla="*/ 11078 w 11665"/>
                <a:gd name="connsiteY0" fmla="*/ 3236 h 11358"/>
                <a:gd name="connsiteX1" fmla="*/ 587 w 11665"/>
                <a:gd name="connsiteY1" fmla="*/ 8122 h 11358"/>
                <a:gd name="connsiteX2" fmla="*/ 11078 w 11665"/>
                <a:gd name="connsiteY2" fmla="*/ 3236 h 11358"/>
                <a:gd name="connsiteX3" fmla="*/ 11078 w 11665"/>
                <a:gd name="connsiteY3" fmla="*/ 3236 h 1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5" h="11358">
                  <a:moveTo>
                    <a:pt x="11078" y="3236"/>
                  </a:moveTo>
                  <a:cubicBezTo>
                    <a:pt x="14241" y="9976"/>
                    <a:pt x="3750" y="14883"/>
                    <a:pt x="587" y="8122"/>
                  </a:cubicBezTo>
                  <a:cubicBezTo>
                    <a:pt x="-2575" y="1383"/>
                    <a:pt x="7916" y="-3525"/>
                    <a:pt x="11078" y="3236"/>
                  </a:cubicBezTo>
                  <a:lnTo>
                    <a:pt x="11078" y="32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AEBD830-3248-409C-B269-E7C91FFA8319}"/>
                </a:ext>
              </a:extLst>
            </p:cNvPr>
            <p:cNvSpPr/>
            <p:nvPr/>
          </p:nvSpPr>
          <p:spPr>
            <a:xfrm>
              <a:off x="3808542" y="5384105"/>
              <a:ext cx="12534" cy="12226"/>
            </a:xfrm>
            <a:custGeom>
              <a:avLst/>
              <a:gdLst>
                <a:gd name="connsiteX0" fmla="*/ 11902 w 12534"/>
                <a:gd name="connsiteY0" fmla="*/ 3474 h 12226"/>
                <a:gd name="connsiteX1" fmla="*/ 626 w 12534"/>
                <a:gd name="connsiteY1" fmla="*/ 8752 h 12226"/>
                <a:gd name="connsiteX2" fmla="*/ 11902 w 12534"/>
                <a:gd name="connsiteY2" fmla="*/ 3474 h 12226"/>
                <a:gd name="connsiteX3" fmla="*/ 11902 w 12534"/>
                <a:gd name="connsiteY3" fmla="*/ 3474 h 1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34" h="12226">
                  <a:moveTo>
                    <a:pt x="11902" y="3474"/>
                  </a:moveTo>
                  <a:cubicBezTo>
                    <a:pt x="15304" y="10737"/>
                    <a:pt x="4028" y="16015"/>
                    <a:pt x="626" y="8752"/>
                  </a:cubicBezTo>
                  <a:cubicBezTo>
                    <a:pt x="-2754" y="1489"/>
                    <a:pt x="8500" y="-3789"/>
                    <a:pt x="11902" y="3474"/>
                  </a:cubicBezTo>
                  <a:lnTo>
                    <a:pt x="11902" y="34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0695FA84-7EC6-4794-B84E-AC875F693E4B}"/>
                </a:ext>
              </a:extLst>
            </p:cNvPr>
            <p:cNvSpPr/>
            <p:nvPr/>
          </p:nvSpPr>
          <p:spPr>
            <a:xfrm>
              <a:off x="3810760" y="5403708"/>
              <a:ext cx="14721" cy="14363"/>
            </a:xfrm>
            <a:custGeom>
              <a:avLst/>
              <a:gdLst>
                <a:gd name="connsiteX0" fmla="*/ 13980 w 14721"/>
                <a:gd name="connsiteY0" fmla="*/ 4090 h 14363"/>
                <a:gd name="connsiteX1" fmla="*/ 741 w 14721"/>
                <a:gd name="connsiteY1" fmla="*/ 10284 h 14363"/>
                <a:gd name="connsiteX2" fmla="*/ 13980 w 14721"/>
                <a:gd name="connsiteY2" fmla="*/ 4090 h 14363"/>
                <a:gd name="connsiteX3" fmla="*/ 13980 w 14721"/>
                <a:gd name="connsiteY3" fmla="*/ 4090 h 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1" h="14363">
                  <a:moveTo>
                    <a:pt x="13980" y="4090"/>
                  </a:moveTo>
                  <a:cubicBezTo>
                    <a:pt x="17972" y="12617"/>
                    <a:pt x="4733" y="18812"/>
                    <a:pt x="741" y="10284"/>
                  </a:cubicBezTo>
                  <a:cubicBezTo>
                    <a:pt x="-3250" y="1756"/>
                    <a:pt x="9989" y="-4460"/>
                    <a:pt x="13980" y="4090"/>
                  </a:cubicBezTo>
                  <a:lnTo>
                    <a:pt x="13980" y="40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18AA0E1-0718-4639-AEF1-0ACC82408D18}"/>
                </a:ext>
              </a:extLst>
            </p:cNvPr>
            <p:cNvSpPr/>
            <p:nvPr/>
          </p:nvSpPr>
          <p:spPr>
            <a:xfrm>
              <a:off x="3789863" y="5405854"/>
              <a:ext cx="13549" cy="13215"/>
            </a:xfrm>
            <a:custGeom>
              <a:avLst/>
              <a:gdLst>
                <a:gd name="connsiteX0" fmla="*/ 12871 w 13549"/>
                <a:gd name="connsiteY0" fmla="*/ 3754 h 13215"/>
                <a:gd name="connsiteX1" fmla="*/ 679 w 13549"/>
                <a:gd name="connsiteY1" fmla="*/ 9447 h 13215"/>
                <a:gd name="connsiteX2" fmla="*/ 12871 w 13549"/>
                <a:gd name="connsiteY2" fmla="*/ 3754 h 13215"/>
                <a:gd name="connsiteX3" fmla="*/ 12871 w 13549"/>
                <a:gd name="connsiteY3" fmla="*/ 3754 h 13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9" h="13215">
                  <a:moveTo>
                    <a:pt x="12871" y="3754"/>
                  </a:moveTo>
                  <a:cubicBezTo>
                    <a:pt x="16535" y="11606"/>
                    <a:pt x="4343" y="17320"/>
                    <a:pt x="679" y="9447"/>
                  </a:cubicBezTo>
                  <a:cubicBezTo>
                    <a:pt x="-2986" y="1617"/>
                    <a:pt x="9207" y="-4097"/>
                    <a:pt x="12871" y="3754"/>
                  </a:cubicBezTo>
                  <a:lnTo>
                    <a:pt x="12871" y="37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4B32811-9DDB-4F50-AAF3-28D8DF596518}"/>
                </a:ext>
              </a:extLst>
            </p:cNvPr>
            <p:cNvSpPr/>
            <p:nvPr/>
          </p:nvSpPr>
          <p:spPr>
            <a:xfrm>
              <a:off x="3771424" y="5408112"/>
              <a:ext cx="15776" cy="15830"/>
            </a:xfrm>
            <a:custGeom>
              <a:avLst/>
              <a:gdLst>
                <a:gd name="connsiteX0" fmla="*/ 10089 w 15776"/>
                <a:gd name="connsiteY0" fmla="*/ 384 h 15830"/>
                <a:gd name="connsiteX1" fmla="*/ 10525 w 15776"/>
                <a:gd name="connsiteY1" fmla="*/ 515 h 15830"/>
                <a:gd name="connsiteX2" fmla="*/ 15236 w 15776"/>
                <a:gd name="connsiteY2" fmla="*/ 10569 h 15830"/>
                <a:gd name="connsiteX3" fmla="*/ 14865 w 15776"/>
                <a:gd name="connsiteY3" fmla="*/ 11398 h 15830"/>
                <a:gd name="connsiteX4" fmla="*/ 6054 w 15776"/>
                <a:gd name="connsiteY4" fmla="*/ 15520 h 15830"/>
                <a:gd name="connsiteX5" fmla="*/ 5181 w 15776"/>
                <a:gd name="connsiteY5" fmla="*/ 15281 h 15830"/>
                <a:gd name="connsiteX6" fmla="*/ 471 w 15776"/>
                <a:gd name="connsiteY6" fmla="*/ 5226 h 15830"/>
                <a:gd name="connsiteX7" fmla="*/ 645 w 15776"/>
                <a:gd name="connsiteY7" fmla="*/ 4811 h 15830"/>
                <a:gd name="connsiteX8" fmla="*/ 10089 w 15776"/>
                <a:gd name="connsiteY8" fmla="*/ 384 h 15830"/>
                <a:gd name="connsiteX9" fmla="*/ 10089 w 15776"/>
                <a:gd name="connsiteY9" fmla="*/ 384 h 1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6" h="15830">
                  <a:moveTo>
                    <a:pt x="10089" y="384"/>
                  </a:moveTo>
                  <a:cubicBezTo>
                    <a:pt x="10242" y="428"/>
                    <a:pt x="10373" y="471"/>
                    <a:pt x="10525" y="515"/>
                  </a:cubicBezTo>
                  <a:cubicBezTo>
                    <a:pt x="14342" y="1714"/>
                    <a:pt x="16959" y="6840"/>
                    <a:pt x="15236" y="10569"/>
                  </a:cubicBezTo>
                  <a:cubicBezTo>
                    <a:pt x="15105" y="10853"/>
                    <a:pt x="14974" y="11115"/>
                    <a:pt x="14865" y="11398"/>
                  </a:cubicBezTo>
                  <a:cubicBezTo>
                    <a:pt x="13208" y="14997"/>
                    <a:pt x="9892" y="16545"/>
                    <a:pt x="6054" y="15520"/>
                  </a:cubicBezTo>
                  <a:cubicBezTo>
                    <a:pt x="5770" y="15433"/>
                    <a:pt x="5465" y="15368"/>
                    <a:pt x="5181" y="15281"/>
                  </a:cubicBezTo>
                  <a:cubicBezTo>
                    <a:pt x="1212" y="14212"/>
                    <a:pt x="-1034" y="8890"/>
                    <a:pt x="471" y="5226"/>
                  </a:cubicBezTo>
                  <a:cubicBezTo>
                    <a:pt x="536" y="5095"/>
                    <a:pt x="580" y="4942"/>
                    <a:pt x="645" y="4811"/>
                  </a:cubicBezTo>
                  <a:cubicBezTo>
                    <a:pt x="2194" y="995"/>
                    <a:pt x="6141" y="-859"/>
                    <a:pt x="10089" y="384"/>
                  </a:cubicBezTo>
                  <a:lnTo>
                    <a:pt x="10089" y="3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F83FDC8-8DFB-43C7-BFB5-4BE41FE881A7}"/>
                </a:ext>
              </a:extLst>
            </p:cNvPr>
            <p:cNvSpPr/>
            <p:nvPr/>
          </p:nvSpPr>
          <p:spPr>
            <a:xfrm>
              <a:off x="3757140" y="5360324"/>
              <a:ext cx="12822" cy="12491"/>
            </a:xfrm>
            <a:custGeom>
              <a:avLst/>
              <a:gdLst>
                <a:gd name="connsiteX0" fmla="*/ 12180 w 12822"/>
                <a:gd name="connsiteY0" fmla="*/ 3547 h 12491"/>
                <a:gd name="connsiteX1" fmla="*/ 643 w 12822"/>
                <a:gd name="connsiteY1" fmla="*/ 8935 h 12491"/>
                <a:gd name="connsiteX2" fmla="*/ 12180 w 12822"/>
                <a:gd name="connsiteY2" fmla="*/ 3547 h 12491"/>
                <a:gd name="connsiteX3" fmla="*/ 12180 w 12822"/>
                <a:gd name="connsiteY3" fmla="*/ 3547 h 1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491">
                  <a:moveTo>
                    <a:pt x="12180" y="3547"/>
                  </a:moveTo>
                  <a:cubicBezTo>
                    <a:pt x="15648" y="10963"/>
                    <a:pt x="4110" y="16372"/>
                    <a:pt x="643" y="8935"/>
                  </a:cubicBezTo>
                  <a:cubicBezTo>
                    <a:pt x="-2825" y="1519"/>
                    <a:pt x="8712" y="-3868"/>
                    <a:pt x="12180" y="3547"/>
                  </a:cubicBezTo>
                  <a:lnTo>
                    <a:pt x="12180" y="35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8808C281-2766-4EC8-9212-F572692897F8}"/>
                </a:ext>
              </a:extLst>
            </p:cNvPr>
            <p:cNvSpPr/>
            <p:nvPr/>
          </p:nvSpPr>
          <p:spPr>
            <a:xfrm>
              <a:off x="3782654" y="5349052"/>
              <a:ext cx="16336" cy="15920"/>
            </a:xfrm>
            <a:custGeom>
              <a:avLst/>
              <a:gdLst>
                <a:gd name="connsiteX0" fmla="*/ 15522 w 16336"/>
                <a:gd name="connsiteY0" fmla="*/ 4525 h 15920"/>
                <a:gd name="connsiteX1" fmla="*/ 822 w 16336"/>
                <a:gd name="connsiteY1" fmla="*/ 11395 h 15920"/>
                <a:gd name="connsiteX2" fmla="*/ 15522 w 16336"/>
                <a:gd name="connsiteY2" fmla="*/ 4525 h 15920"/>
                <a:gd name="connsiteX3" fmla="*/ 15522 w 16336"/>
                <a:gd name="connsiteY3" fmla="*/ 4525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36" h="15920">
                  <a:moveTo>
                    <a:pt x="15522" y="4525"/>
                  </a:moveTo>
                  <a:cubicBezTo>
                    <a:pt x="19927" y="13969"/>
                    <a:pt x="5249" y="20861"/>
                    <a:pt x="822" y="11395"/>
                  </a:cubicBezTo>
                  <a:cubicBezTo>
                    <a:pt x="-3606" y="1951"/>
                    <a:pt x="11094" y="-4941"/>
                    <a:pt x="15522" y="4525"/>
                  </a:cubicBezTo>
                  <a:lnTo>
                    <a:pt x="15522" y="45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8C2946A0-B954-4F59-B00D-9AA169CCB979}"/>
                </a:ext>
              </a:extLst>
            </p:cNvPr>
            <p:cNvSpPr/>
            <p:nvPr/>
          </p:nvSpPr>
          <p:spPr>
            <a:xfrm>
              <a:off x="3771602" y="5377471"/>
              <a:ext cx="16330" cy="15920"/>
            </a:xfrm>
            <a:custGeom>
              <a:avLst/>
              <a:gdLst>
                <a:gd name="connsiteX0" fmla="*/ 15515 w 16330"/>
                <a:gd name="connsiteY0" fmla="*/ 4525 h 15920"/>
                <a:gd name="connsiteX1" fmla="*/ 815 w 16330"/>
                <a:gd name="connsiteY1" fmla="*/ 11395 h 15920"/>
                <a:gd name="connsiteX2" fmla="*/ 15515 w 16330"/>
                <a:gd name="connsiteY2" fmla="*/ 4525 h 15920"/>
                <a:gd name="connsiteX3" fmla="*/ 15515 w 16330"/>
                <a:gd name="connsiteY3" fmla="*/ 4525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30" h="15920">
                  <a:moveTo>
                    <a:pt x="15515" y="4525"/>
                  </a:moveTo>
                  <a:cubicBezTo>
                    <a:pt x="19921" y="13969"/>
                    <a:pt x="5243" y="20861"/>
                    <a:pt x="815" y="11395"/>
                  </a:cubicBezTo>
                  <a:cubicBezTo>
                    <a:pt x="-3590" y="1951"/>
                    <a:pt x="11088" y="-4941"/>
                    <a:pt x="15515" y="4525"/>
                  </a:cubicBezTo>
                  <a:lnTo>
                    <a:pt x="15515" y="45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E76C5B5F-9969-4418-AF19-6F6A89A26020}"/>
                </a:ext>
              </a:extLst>
            </p:cNvPr>
            <p:cNvSpPr/>
            <p:nvPr/>
          </p:nvSpPr>
          <p:spPr>
            <a:xfrm>
              <a:off x="3742571" y="5338672"/>
              <a:ext cx="9768" cy="9526"/>
            </a:xfrm>
            <a:custGeom>
              <a:avLst/>
              <a:gdLst>
                <a:gd name="connsiteX0" fmla="*/ 9279 w 9768"/>
                <a:gd name="connsiteY0" fmla="*/ 2713 h 9526"/>
                <a:gd name="connsiteX1" fmla="*/ 490 w 9768"/>
                <a:gd name="connsiteY1" fmla="*/ 6813 h 9526"/>
                <a:gd name="connsiteX2" fmla="*/ 9279 w 9768"/>
                <a:gd name="connsiteY2" fmla="*/ 2713 h 9526"/>
                <a:gd name="connsiteX3" fmla="*/ 9279 w 9768"/>
                <a:gd name="connsiteY3" fmla="*/ 2713 h 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68" h="9526">
                  <a:moveTo>
                    <a:pt x="9279" y="2713"/>
                  </a:moveTo>
                  <a:cubicBezTo>
                    <a:pt x="11918" y="8362"/>
                    <a:pt x="3150" y="12484"/>
                    <a:pt x="490" y="6813"/>
                  </a:cubicBezTo>
                  <a:cubicBezTo>
                    <a:pt x="-2150" y="1164"/>
                    <a:pt x="6618" y="-2958"/>
                    <a:pt x="9279" y="2713"/>
                  </a:cubicBezTo>
                  <a:lnTo>
                    <a:pt x="9279" y="27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ABF0B05E-C54E-4398-A479-AF2DE946B059}"/>
                </a:ext>
              </a:extLst>
            </p:cNvPr>
            <p:cNvSpPr/>
            <p:nvPr/>
          </p:nvSpPr>
          <p:spPr>
            <a:xfrm>
              <a:off x="3763662" y="5308624"/>
              <a:ext cx="12822" cy="12501"/>
            </a:xfrm>
            <a:custGeom>
              <a:avLst/>
              <a:gdLst>
                <a:gd name="connsiteX0" fmla="*/ 12180 w 12822"/>
                <a:gd name="connsiteY0" fmla="*/ 3557 h 12501"/>
                <a:gd name="connsiteX1" fmla="*/ 643 w 12822"/>
                <a:gd name="connsiteY1" fmla="*/ 8944 h 12501"/>
                <a:gd name="connsiteX2" fmla="*/ 12180 w 12822"/>
                <a:gd name="connsiteY2" fmla="*/ 3557 h 12501"/>
                <a:gd name="connsiteX3" fmla="*/ 12180 w 12822"/>
                <a:gd name="connsiteY3" fmla="*/ 3557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1">
                  <a:moveTo>
                    <a:pt x="12180" y="3557"/>
                  </a:moveTo>
                  <a:cubicBezTo>
                    <a:pt x="15648" y="10973"/>
                    <a:pt x="4110" y="16382"/>
                    <a:pt x="643" y="8944"/>
                  </a:cubicBezTo>
                  <a:cubicBezTo>
                    <a:pt x="-2825" y="1529"/>
                    <a:pt x="8712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A2A4A92E-7BE2-4DF7-B34C-69A9AAC3A6EE}"/>
                </a:ext>
              </a:extLst>
            </p:cNvPr>
            <p:cNvSpPr/>
            <p:nvPr/>
          </p:nvSpPr>
          <p:spPr>
            <a:xfrm>
              <a:off x="3744513" y="5258010"/>
              <a:ext cx="15992" cy="15919"/>
            </a:xfrm>
            <a:custGeom>
              <a:avLst/>
              <a:gdLst>
                <a:gd name="connsiteX0" fmla="*/ 15276 w 15992"/>
                <a:gd name="connsiteY0" fmla="*/ 4553 h 15919"/>
                <a:gd name="connsiteX1" fmla="*/ 11394 w 15992"/>
                <a:gd name="connsiteY1" fmla="*/ 15240 h 15919"/>
                <a:gd name="connsiteX2" fmla="*/ 707 w 15992"/>
                <a:gd name="connsiteY2" fmla="*/ 11357 h 15919"/>
                <a:gd name="connsiteX3" fmla="*/ 4589 w 15992"/>
                <a:gd name="connsiteY3" fmla="*/ 670 h 15919"/>
                <a:gd name="connsiteX4" fmla="*/ 15276 w 15992"/>
                <a:gd name="connsiteY4" fmla="*/ 4553 h 15919"/>
                <a:gd name="connsiteX5" fmla="*/ 15276 w 15992"/>
                <a:gd name="connsiteY5" fmla="*/ 4553 h 1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92" h="15919">
                  <a:moveTo>
                    <a:pt x="15276" y="4553"/>
                  </a:moveTo>
                  <a:cubicBezTo>
                    <a:pt x="17065" y="8369"/>
                    <a:pt x="15407" y="13582"/>
                    <a:pt x="11394" y="15240"/>
                  </a:cubicBezTo>
                  <a:cubicBezTo>
                    <a:pt x="7359" y="16919"/>
                    <a:pt x="2626" y="15436"/>
                    <a:pt x="707" y="11357"/>
                  </a:cubicBezTo>
                  <a:cubicBezTo>
                    <a:pt x="-1060" y="7562"/>
                    <a:pt x="576" y="2350"/>
                    <a:pt x="4589" y="670"/>
                  </a:cubicBezTo>
                  <a:cubicBezTo>
                    <a:pt x="8602" y="-987"/>
                    <a:pt x="13357" y="474"/>
                    <a:pt x="15276" y="4553"/>
                  </a:cubicBezTo>
                  <a:lnTo>
                    <a:pt x="15276" y="45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2433C199-A644-4B57-B5D9-C95BAA113BCA}"/>
                </a:ext>
              </a:extLst>
            </p:cNvPr>
            <p:cNvSpPr/>
            <p:nvPr/>
          </p:nvSpPr>
          <p:spPr>
            <a:xfrm>
              <a:off x="3726752" y="5299984"/>
              <a:ext cx="13781" cy="13185"/>
            </a:xfrm>
            <a:custGeom>
              <a:avLst/>
              <a:gdLst>
                <a:gd name="connsiteX0" fmla="*/ 7279 w 13781"/>
                <a:gd name="connsiteY0" fmla="*/ 5 h 13185"/>
                <a:gd name="connsiteX1" fmla="*/ 8108 w 13781"/>
                <a:gd name="connsiteY1" fmla="*/ 26 h 13185"/>
                <a:gd name="connsiteX2" fmla="*/ 12666 w 13781"/>
                <a:gd name="connsiteY2" fmla="*/ 9754 h 13185"/>
                <a:gd name="connsiteX3" fmla="*/ 12164 w 13781"/>
                <a:gd name="connsiteY3" fmla="*/ 10408 h 13185"/>
                <a:gd name="connsiteX4" fmla="*/ 648 w 13781"/>
                <a:gd name="connsiteY4" fmla="*/ 9427 h 13185"/>
                <a:gd name="connsiteX5" fmla="*/ 7279 w 13781"/>
                <a:gd name="connsiteY5" fmla="*/ 5 h 13185"/>
                <a:gd name="connsiteX6" fmla="*/ 7279 w 13781"/>
                <a:gd name="connsiteY6" fmla="*/ 5 h 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1" h="13185">
                  <a:moveTo>
                    <a:pt x="7279" y="5"/>
                  </a:moveTo>
                  <a:cubicBezTo>
                    <a:pt x="7563" y="5"/>
                    <a:pt x="7824" y="26"/>
                    <a:pt x="8108" y="26"/>
                  </a:cubicBezTo>
                  <a:cubicBezTo>
                    <a:pt x="12666" y="179"/>
                    <a:pt x="15458" y="6177"/>
                    <a:pt x="12666" y="9754"/>
                  </a:cubicBezTo>
                  <a:cubicBezTo>
                    <a:pt x="12492" y="9972"/>
                    <a:pt x="12317" y="10190"/>
                    <a:pt x="12164" y="10408"/>
                  </a:cubicBezTo>
                  <a:cubicBezTo>
                    <a:pt x="9111" y="14312"/>
                    <a:pt x="2873" y="14203"/>
                    <a:pt x="648" y="9427"/>
                  </a:cubicBezTo>
                  <a:cubicBezTo>
                    <a:pt x="-1598" y="4672"/>
                    <a:pt x="2328" y="-170"/>
                    <a:pt x="7279" y="5"/>
                  </a:cubicBezTo>
                  <a:lnTo>
                    <a:pt x="7279" y="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930A9E72-3FDD-4C45-9297-5C438DE4B379}"/>
                </a:ext>
              </a:extLst>
            </p:cNvPr>
            <p:cNvSpPr/>
            <p:nvPr/>
          </p:nvSpPr>
          <p:spPr>
            <a:xfrm>
              <a:off x="3768419" y="5241563"/>
              <a:ext cx="16175" cy="15782"/>
            </a:xfrm>
            <a:custGeom>
              <a:avLst/>
              <a:gdLst>
                <a:gd name="connsiteX0" fmla="*/ 15361 w 16175"/>
                <a:gd name="connsiteY0" fmla="*/ 4489 h 15782"/>
                <a:gd name="connsiteX1" fmla="*/ 814 w 16175"/>
                <a:gd name="connsiteY1" fmla="*/ 11294 h 15782"/>
                <a:gd name="connsiteX2" fmla="*/ 15361 w 16175"/>
                <a:gd name="connsiteY2" fmla="*/ 4489 h 15782"/>
                <a:gd name="connsiteX3" fmla="*/ 15361 w 16175"/>
                <a:gd name="connsiteY3" fmla="*/ 4489 h 1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5" h="15782">
                  <a:moveTo>
                    <a:pt x="15361" y="4489"/>
                  </a:moveTo>
                  <a:cubicBezTo>
                    <a:pt x="19745" y="13867"/>
                    <a:pt x="5198" y="20672"/>
                    <a:pt x="814" y="11294"/>
                  </a:cubicBezTo>
                  <a:cubicBezTo>
                    <a:pt x="-3570" y="1915"/>
                    <a:pt x="10977" y="-4890"/>
                    <a:pt x="15361" y="4489"/>
                  </a:cubicBezTo>
                  <a:lnTo>
                    <a:pt x="15361" y="44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C8148E3B-D37F-433F-9688-9B7923310DA7}"/>
                </a:ext>
              </a:extLst>
            </p:cNvPr>
            <p:cNvSpPr/>
            <p:nvPr/>
          </p:nvSpPr>
          <p:spPr>
            <a:xfrm>
              <a:off x="3755047" y="5219664"/>
              <a:ext cx="8300" cy="8093"/>
            </a:xfrm>
            <a:custGeom>
              <a:avLst/>
              <a:gdLst>
                <a:gd name="connsiteX0" fmla="*/ 7883 w 8300"/>
                <a:gd name="connsiteY0" fmla="*/ 2309 h 8093"/>
                <a:gd name="connsiteX1" fmla="*/ 424 w 8300"/>
                <a:gd name="connsiteY1" fmla="*/ 5799 h 8093"/>
                <a:gd name="connsiteX2" fmla="*/ 7883 w 8300"/>
                <a:gd name="connsiteY2" fmla="*/ 2309 h 8093"/>
                <a:gd name="connsiteX3" fmla="*/ 7883 w 8300"/>
                <a:gd name="connsiteY3" fmla="*/ 2309 h 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0" h="8093">
                  <a:moveTo>
                    <a:pt x="7883" y="2309"/>
                  </a:moveTo>
                  <a:cubicBezTo>
                    <a:pt x="10130" y="7107"/>
                    <a:pt x="2671" y="10597"/>
                    <a:pt x="424" y="5799"/>
                  </a:cubicBezTo>
                  <a:cubicBezTo>
                    <a:pt x="-1844" y="979"/>
                    <a:pt x="5615" y="-2511"/>
                    <a:pt x="7883" y="2309"/>
                  </a:cubicBezTo>
                  <a:lnTo>
                    <a:pt x="7883" y="2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B0045248-DAED-4E82-9649-C107CE545D91}"/>
                </a:ext>
              </a:extLst>
            </p:cNvPr>
            <p:cNvSpPr/>
            <p:nvPr/>
          </p:nvSpPr>
          <p:spPr>
            <a:xfrm>
              <a:off x="3766079" y="5269098"/>
              <a:ext cx="17650" cy="17200"/>
            </a:xfrm>
            <a:custGeom>
              <a:avLst/>
              <a:gdLst>
                <a:gd name="connsiteX0" fmla="*/ 16764 w 17650"/>
                <a:gd name="connsiteY0" fmla="*/ 4893 h 17200"/>
                <a:gd name="connsiteX1" fmla="*/ 886 w 17650"/>
                <a:gd name="connsiteY1" fmla="*/ 12308 h 17200"/>
                <a:gd name="connsiteX2" fmla="*/ 16764 w 17650"/>
                <a:gd name="connsiteY2" fmla="*/ 4893 h 17200"/>
                <a:gd name="connsiteX3" fmla="*/ 16764 w 17650"/>
                <a:gd name="connsiteY3" fmla="*/ 4893 h 1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50" h="17200">
                  <a:moveTo>
                    <a:pt x="16764" y="4893"/>
                  </a:moveTo>
                  <a:cubicBezTo>
                    <a:pt x="21540" y="15100"/>
                    <a:pt x="5684" y="22537"/>
                    <a:pt x="886" y="12308"/>
                  </a:cubicBezTo>
                  <a:cubicBezTo>
                    <a:pt x="-3891" y="2101"/>
                    <a:pt x="11987" y="-5336"/>
                    <a:pt x="16764" y="4893"/>
                  </a:cubicBezTo>
                  <a:lnTo>
                    <a:pt x="16764" y="4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7514622-C7D2-4736-8452-76C6D8DDE6E0}"/>
                </a:ext>
              </a:extLst>
            </p:cNvPr>
            <p:cNvSpPr/>
            <p:nvPr/>
          </p:nvSpPr>
          <p:spPr>
            <a:xfrm>
              <a:off x="3781733" y="5216946"/>
              <a:ext cx="18228" cy="17767"/>
            </a:xfrm>
            <a:custGeom>
              <a:avLst/>
              <a:gdLst>
                <a:gd name="connsiteX0" fmla="*/ 17315 w 18228"/>
                <a:gd name="connsiteY0" fmla="*/ 5049 h 17767"/>
                <a:gd name="connsiteX1" fmla="*/ 913 w 18228"/>
                <a:gd name="connsiteY1" fmla="*/ 12704 h 17767"/>
                <a:gd name="connsiteX2" fmla="*/ 17315 w 18228"/>
                <a:gd name="connsiteY2" fmla="*/ 5049 h 17767"/>
                <a:gd name="connsiteX3" fmla="*/ 17315 w 18228"/>
                <a:gd name="connsiteY3" fmla="*/ 5049 h 1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8" h="17767">
                  <a:moveTo>
                    <a:pt x="17315" y="5049"/>
                  </a:moveTo>
                  <a:cubicBezTo>
                    <a:pt x="22244" y="15605"/>
                    <a:pt x="5864" y="23282"/>
                    <a:pt x="913" y="12704"/>
                  </a:cubicBezTo>
                  <a:cubicBezTo>
                    <a:pt x="-4016" y="2170"/>
                    <a:pt x="12385" y="-5508"/>
                    <a:pt x="17315" y="5049"/>
                  </a:cubicBezTo>
                  <a:lnTo>
                    <a:pt x="17315" y="50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758F9951-7E79-48F3-B88A-7F8FB83CC298}"/>
                </a:ext>
              </a:extLst>
            </p:cNvPr>
            <p:cNvSpPr/>
            <p:nvPr/>
          </p:nvSpPr>
          <p:spPr>
            <a:xfrm>
              <a:off x="3793100" y="5191310"/>
              <a:ext cx="14136" cy="13797"/>
            </a:xfrm>
            <a:custGeom>
              <a:avLst/>
              <a:gdLst>
                <a:gd name="connsiteX0" fmla="*/ 13429 w 14136"/>
                <a:gd name="connsiteY0" fmla="*/ 3924 h 13797"/>
                <a:gd name="connsiteX1" fmla="*/ 714 w 14136"/>
                <a:gd name="connsiteY1" fmla="*/ 9878 h 13797"/>
                <a:gd name="connsiteX2" fmla="*/ 13429 w 14136"/>
                <a:gd name="connsiteY2" fmla="*/ 3924 h 13797"/>
                <a:gd name="connsiteX3" fmla="*/ 13429 w 14136"/>
                <a:gd name="connsiteY3" fmla="*/ 3924 h 1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36" h="13797">
                  <a:moveTo>
                    <a:pt x="13429" y="3924"/>
                  </a:moveTo>
                  <a:cubicBezTo>
                    <a:pt x="17246" y="12103"/>
                    <a:pt x="4552" y="18079"/>
                    <a:pt x="714" y="9878"/>
                  </a:cubicBezTo>
                  <a:cubicBezTo>
                    <a:pt x="-3125" y="1678"/>
                    <a:pt x="9590" y="-4277"/>
                    <a:pt x="13429" y="3924"/>
                  </a:cubicBezTo>
                  <a:lnTo>
                    <a:pt x="13429" y="39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93461B22-3449-4D5C-9DC6-F0DADF9DD89A}"/>
                </a:ext>
              </a:extLst>
            </p:cNvPr>
            <p:cNvSpPr/>
            <p:nvPr/>
          </p:nvSpPr>
          <p:spPr>
            <a:xfrm>
              <a:off x="3840948" y="5180262"/>
              <a:ext cx="17495" cy="17067"/>
            </a:xfrm>
            <a:custGeom>
              <a:avLst/>
              <a:gdLst>
                <a:gd name="connsiteX0" fmla="*/ 16618 w 17495"/>
                <a:gd name="connsiteY0" fmla="*/ 4852 h 17067"/>
                <a:gd name="connsiteX1" fmla="*/ 871 w 17495"/>
                <a:gd name="connsiteY1" fmla="*/ 12202 h 17067"/>
                <a:gd name="connsiteX2" fmla="*/ 16618 w 17495"/>
                <a:gd name="connsiteY2" fmla="*/ 4852 h 17067"/>
                <a:gd name="connsiteX3" fmla="*/ 16618 w 17495"/>
                <a:gd name="connsiteY3" fmla="*/ 4852 h 1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95" h="17067">
                  <a:moveTo>
                    <a:pt x="16618" y="4852"/>
                  </a:moveTo>
                  <a:cubicBezTo>
                    <a:pt x="21350" y="14993"/>
                    <a:pt x="5625" y="22365"/>
                    <a:pt x="871" y="12202"/>
                  </a:cubicBezTo>
                  <a:cubicBezTo>
                    <a:pt x="-3841" y="2082"/>
                    <a:pt x="11884" y="-5290"/>
                    <a:pt x="16618" y="4852"/>
                  </a:cubicBezTo>
                  <a:lnTo>
                    <a:pt x="16618" y="48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3693E3A-E28D-4974-9422-45B5A0D1F65B}"/>
                </a:ext>
              </a:extLst>
            </p:cNvPr>
            <p:cNvSpPr/>
            <p:nvPr/>
          </p:nvSpPr>
          <p:spPr>
            <a:xfrm>
              <a:off x="3780287" y="5148235"/>
              <a:ext cx="30411" cy="30265"/>
            </a:xfrm>
            <a:custGeom>
              <a:avLst/>
              <a:gdLst>
                <a:gd name="connsiteX0" fmla="*/ 29055 w 30411"/>
                <a:gd name="connsiteY0" fmla="*/ 8656 h 30265"/>
                <a:gd name="connsiteX1" fmla="*/ 21683 w 30411"/>
                <a:gd name="connsiteY1" fmla="*/ 28983 h 30265"/>
                <a:gd name="connsiteX2" fmla="*/ 1356 w 30411"/>
                <a:gd name="connsiteY2" fmla="*/ 21611 h 30265"/>
                <a:gd name="connsiteX3" fmla="*/ 8728 w 30411"/>
                <a:gd name="connsiteY3" fmla="*/ 1306 h 30265"/>
                <a:gd name="connsiteX4" fmla="*/ 29055 w 30411"/>
                <a:gd name="connsiteY4" fmla="*/ 8656 h 30265"/>
                <a:gd name="connsiteX5" fmla="*/ 29055 w 30411"/>
                <a:gd name="connsiteY5" fmla="*/ 8656 h 3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11" h="30265">
                  <a:moveTo>
                    <a:pt x="29055" y="8656"/>
                  </a:moveTo>
                  <a:cubicBezTo>
                    <a:pt x="32436" y="15897"/>
                    <a:pt x="29317" y="25821"/>
                    <a:pt x="21683" y="28983"/>
                  </a:cubicBezTo>
                  <a:cubicBezTo>
                    <a:pt x="14028" y="32145"/>
                    <a:pt x="4998" y="29376"/>
                    <a:pt x="1356" y="21611"/>
                  </a:cubicBezTo>
                  <a:cubicBezTo>
                    <a:pt x="-2025" y="14370"/>
                    <a:pt x="1094" y="4446"/>
                    <a:pt x="8728" y="1306"/>
                  </a:cubicBezTo>
                  <a:cubicBezTo>
                    <a:pt x="16405" y="-1901"/>
                    <a:pt x="25435" y="891"/>
                    <a:pt x="29055" y="8656"/>
                  </a:cubicBezTo>
                  <a:lnTo>
                    <a:pt x="29055" y="86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E5D50E9B-0479-4140-B1AC-137165F49C7F}"/>
                </a:ext>
              </a:extLst>
            </p:cNvPr>
            <p:cNvSpPr/>
            <p:nvPr/>
          </p:nvSpPr>
          <p:spPr>
            <a:xfrm>
              <a:off x="3814704" y="5184711"/>
              <a:ext cx="16627" cy="16211"/>
            </a:xfrm>
            <a:custGeom>
              <a:avLst/>
              <a:gdLst>
                <a:gd name="connsiteX0" fmla="*/ 15794 w 16627"/>
                <a:gd name="connsiteY0" fmla="*/ 4612 h 16211"/>
                <a:gd name="connsiteX1" fmla="*/ 833 w 16627"/>
                <a:gd name="connsiteY1" fmla="*/ 11613 h 16211"/>
                <a:gd name="connsiteX2" fmla="*/ 15794 w 16627"/>
                <a:gd name="connsiteY2" fmla="*/ 4612 h 16211"/>
                <a:gd name="connsiteX3" fmla="*/ 15794 w 16627"/>
                <a:gd name="connsiteY3" fmla="*/ 4612 h 1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27" h="16211">
                  <a:moveTo>
                    <a:pt x="15794" y="4612"/>
                  </a:moveTo>
                  <a:cubicBezTo>
                    <a:pt x="20287" y="14231"/>
                    <a:pt x="5347" y="21232"/>
                    <a:pt x="833" y="11613"/>
                  </a:cubicBezTo>
                  <a:cubicBezTo>
                    <a:pt x="-3660" y="1973"/>
                    <a:pt x="11280" y="-5028"/>
                    <a:pt x="15794" y="4612"/>
                  </a:cubicBezTo>
                  <a:lnTo>
                    <a:pt x="15794" y="46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C68E6942-974F-47AB-92EE-F3953CC5808F}"/>
                </a:ext>
              </a:extLst>
            </p:cNvPr>
            <p:cNvSpPr/>
            <p:nvPr/>
          </p:nvSpPr>
          <p:spPr>
            <a:xfrm>
              <a:off x="3834105" y="5151109"/>
              <a:ext cx="19830" cy="19338"/>
            </a:xfrm>
            <a:custGeom>
              <a:avLst/>
              <a:gdLst>
                <a:gd name="connsiteX0" fmla="*/ 18836 w 19830"/>
                <a:gd name="connsiteY0" fmla="*/ 5499 h 19338"/>
                <a:gd name="connsiteX1" fmla="*/ 995 w 19830"/>
                <a:gd name="connsiteY1" fmla="*/ 13830 h 19338"/>
                <a:gd name="connsiteX2" fmla="*/ 18836 w 19830"/>
                <a:gd name="connsiteY2" fmla="*/ 5499 h 19338"/>
                <a:gd name="connsiteX3" fmla="*/ 18836 w 19830"/>
                <a:gd name="connsiteY3" fmla="*/ 5499 h 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30" h="19338">
                  <a:moveTo>
                    <a:pt x="18836" y="5499"/>
                  </a:moveTo>
                  <a:cubicBezTo>
                    <a:pt x="24201" y="16971"/>
                    <a:pt x="6361" y="25346"/>
                    <a:pt x="995" y="13830"/>
                  </a:cubicBezTo>
                  <a:cubicBezTo>
                    <a:pt x="-4370" y="2358"/>
                    <a:pt x="13449" y="-5995"/>
                    <a:pt x="18836" y="5499"/>
                  </a:cubicBezTo>
                  <a:lnTo>
                    <a:pt x="18836" y="54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F7BE40F3-5FCB-4EC8-AA1D-B6FD42B9EB38}"/>
                </a:ext>
              </a:extLst>
            </p:cNvPr>
            <p:cNvSpPr/>
            <p:nvPr/>
          </p:nvSpPr>
          <p:spPr>
            <a:xfrm>
              <a:off x="3812886" y="5159548"/>
              <a:ext cx="18955" cy="18491"/>
            </a:xfrm>
            <a:custGeom>
              <a:avLst/>
              <a:gdLst>
                <a:gd name="connsiteX0" fmla="*/ 18005 w 18955"/>
                <a:gd name="connsiteY0" fmla="*/ 5260 h 18491"/>
                <a:gd name="connsiteX1" fmla="*/ 950 w 18955"/>
                <a:gd name="connsiteY1" fmla="*/ 13221 h 18491"/>
                <a:gd name="connsiteX2" fmla="*/ 18005 w 18955"/>
                <a:gd name="connsiteY2" fmla="*/ 5260 h 18491"/>
                <a:gd name="connsiteX3" fmla="*/ 18005 w 18955"/>
                <a:gd name="connsiteY3" fmla="*/ 5260 h 1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55" h="18491">
                  <a:moveTo>
                    <a:pt x="18005" y="5260"/>
                  </a:moveTo>
                  <a:cubicBezTo>
                    <a:pt x="23131" y="16231"/>
                    <a:pt x="6096" y="24235"/>
                    <a:pt x="950" y="13221"/>
                  </a:cubicBezTo>
                  <a:cubicBezTo>
                    <a:pt x="-4176" y="2251"/>
                    <a:pt x="12880" y="-5732"/>
                    <a:pt x="18005" y="5260"/>
                  </a:cubicBezTo>
                  <a:lnTo>
                    <a:pt x="18005" y="5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B613A8B4-3C65-4F46-87B2-F8533AD1C2E5}"/>
                </a:ext>
              </a:extLst>
            </p:cNvPr>
            <p:cNvSpPr/>
            <p:nvPr/>
          </p:nvSpPr>
          <p:spPr>
            <a:xfrm>
              <a:off x="3813261" y="5122228"/>
              <a:ext cx="11807" cy="11506"/>
            </a:xfrm>
            <a:custGeom>
              <a:avLst/>
              <a:gdLst>
                <a:gd name="connsiteX0" fmla="*/ 11217 w 11807"/>
                <a:gd name="connsiteY0" fmla="*/ 3278 h 11506"/>
                <a:gd name="connsiteX1" fmla="*/ 596 w 11807"/>
                <a:gd name="connsiteY1" fmla="*/ 8229 h 11506"/>
                <a:gd name="connsiteX2" fmla="*/ 11217 w 11807"/>
                <a:gd name="connsiteY2" fmla="*/ 3278 h 11506"/>
                <a:gd name="connsiteX3" fmla="*/ 11217 w 11807"/>
                <a:gd name="connsiteY3" fmla="*/ 3278 h 1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07" h="11506">
                  <a:moveTo>
                    <a:pt x="11217" y="3278"/>
                  </a:moveTo>
                  <a:cubicBezTo>
                    <a:pt x="14402" y="10104"/>
                    <a:pt x="3802" y="15077"/>
                    <a:pt x="596" y="8229"/>
                  </a:cubicBezTo>
                  <a:cubicBezTo>
                    <a:pt x="-2610" y="1402"/>
                    <a:pt x="8011" y="-3571"/>
                    <a:pt x="11217" y="3278"/>
                  </a:cubicBezTo>
                  <a:lnTo>
                    <a:pt x="11217" y="32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E0847EBA-667C-474C-BFF9-278304490138}"/>
                </a:ext>
              </a:extLst>
            </p:cNvPr>
            <p:cNvSpPr/>
            <p:nvPr/>
          </p:nvSpPr>
          <p:spPr>
            <a:xfrm>
              <a:off x="3894328" y="5119041"/>
              <a:ext cx="19393" cy="18915"/>
            </a:xfrm>
            <a:custGeom>
              <a:avLst/>
              <a:gdLst>
                <a:gd name="connsiteX0" fmla="*/ 18417 w 19393"/>
                <a:gd name="connsiteY0" fmla="*/ 5374 h 18915"/>
                <a:gd name="connsiteX1" fmla="*/ 969 w 19393"/>
                <a:gd name="connsiteY1" fmla="*/ 13531 h 18915"/>
                <a:gd name="connsiteX2" fmla="*/ 18417 w 19393"/>
                <a:gd name="connsiteY2" fmla="*/ 5374 h 18915"/>
                <a:gd name="connsiteX3" fmla="*/ 18417 w 19393"/>
                <a:gd name="connsiteY3" fmla="*/ 5374 h 1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93" h="18915">
                  <a:moveTo>
                    <a:pt x="18417" y="5374"/>
                  </a:moveTo>
                  <a:cubicBezTo>
                    <a:pt x="23674" y="16606"/>
                    <a:pt x="6226" y="24785"/>
                    <a:pt x="969" y="13531"/>
                  </a:cubicBezTo>
                  <a:cubicBezTo>
                    <a:pt x="-4265" y="2299"/>
                    <a:pt x="13161" y="-5858"/>
                    <a:pt x="18417" y="5374"/>
                  </a:cubicBezTo>
                  <a:lnTo>
                    <a:pt x="18417" y="53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D9730E75-D244-438F-9586-5F738F0AB093}"/>
                </a:ext>
              </a:extLst>
            </p:cNvPr>
            <p:cNvSpPr/>
            <p:nvPr/>
          </p:nvSpPr>
          <p:spPr>
            <a:xfrm>
              <a:off x="3884991" y="5170709"/>
              <a:ext cx="16810" cy="17188"/>
            </a:xfrm>
            <a:custGeom>
              <a:avLst/>
              <a:gdLst>
                <a:gd name="connsiteX0" fmla="*/ 16696 w 16810"/>
                <a:gd name="connsiteY0" fmla="*/ 6749 h 17188"/>
                <a:gd name="connsiteX1" fmla="*/ 16762 w 16810"/>
                <a:gd name="connsiteY1" fmla="*/ 7338 h 17188"/>
                <a:gd name="connsiteX2" fmla="*/ 12029 w 16810"/>
                <a:gd name="connsiteY2" fmla="*/ 16367 h 17188"/>
                <a:gd name="connsiteX3" fmla="*/ 11571 w 16810"/>
                <a:gd name="connsiteY3" fmla="*/ 16542 h 17188"/>
                <a:gd name="connsiteX4" fmla="*/ 1080 w 16810"/>
                <a:gd name="connsiteY4" fmla="*/ 12747 h 17188"/>
                <a:gd name="connsiteX5" fmla="*/ 840 w 16810"/>
                <a:gd name="connsiteY5" fmla="*/ 12332 h 17188"/>
                <a:gd name="connsiteX6" fmla="*/ 2999 w 16810"/>
                <a:gd name="connsiteY6" fmla="*/ 2387 h 17188"/>
                <a:gd name="connsiteX7" fmla="*/ 3435 w 16810"/>
                <a:gd name="connsiteY7" fmla="*/ 1972 h 17188"/>
                <a:gd name="connsiteX8" fmla="*/ 16696 w 16810"/>
                <a:gd name="connsiteY8" fmla="*/ 6749 h 17188"/>
                <a:gd name="connsiteX9" fmla="*/ 16696 w 16810"/>
                <a:gd name="connsiteY9" fmla="*/ 6749 h 1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810" h="17188">
                  <a:moveTo>
                    <a:pt x="16696" y="6749"/>
                  </a:moveTo>
                  <a:cubicBezTo>
                    <a:pt x="16718" y="6945"/>
                    <a:pt x="16740" y="7141"/>
                    <a:pt x="16762" y="7338"/>
                  </a:cubicBezTo>
                  <a:cubicBezTo>
                    <a:pt x="17111" y="10827"/>
                    <a:pt x="15606" y="14993"/>
                    <a:pt x="12029" y="16367"/>
                  </a:cubicBezTo>
                  <a:cubicBezTo>
                    <a:pt x="11876" y="16433"/>
                    <a:pt x="11723" y="16476"/>
                    <a:pt x="11571" y="16542"/>
                  </a:cubicBezTo>
                  <a:cubicBezTo>
                    <a:pt x="7361" y="18156"/>
                    <a:pt x="3283" y="16694"/>
                    <a:pt x="1080" y="12747"/>
                  </a:cubicBezTo>
                  <a:cubicBezTo>
                    <a:pt x="993" y="12594"/>
                    <a:pt x="927" y="12463"/>
                    <a:pt x="840" y="12332"/>
                  </a:cubicBezTo>
                  <a:cubicBezTo>
                    <a:pt x="-1036" y="8973"/>
                    <a:pt x="469" y="4851"/>
                    <a:pt x="2999" y="2387"/>
                  </a:cubicBezTo>
                  <a:cubicBezTo>
                    <a:pt x="3152" y="2256"/>
                    <a:pt x="3283" y="2103"/>
                    <a:pt x="3435" y="1972"/>
                  </a:cubicBezTo>
                  <a:cubicBezTo>
                    <a:pt x="7754" y="-2259"/>
                    <a:pt x="16086" y="773"/>
                    <a:pt x="16696" y="6749"/>
                  </a:cubicBezTo>
                  <a:lnTo>
                    <a:pt x="16696" y="67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C2E8CE54-A7A2-4EDF-8328-F0890AD59927}"/>
                </a:ext>
              </a:extLst>
            </p:cNvPr>
            <p:cNvSpPr/>
            <p:nvPr/>
          </p:nvSpPr>
          <p:spPr>
            <a:xfrm>
              <a:off x="3867169" y="5152657"/>
              <a:ext cx="18281" cy="18649"/>
            </a:xfrm>
            <a:custGeom>
              <a:avLst/>
              <a:gdLst>
                <a:gd name="connsiteX0" fmla="*/ 14082 w 18281"/>
                <a:gd name="connsiteY0" fmla="*/ 1595 h 18649"/>
                <a:gd name="connsiteX1" fmla="*/ 14409 w 18281"/>
                <a:gd name="connsiteY1" fmla="*/ 1857 h 18649"/>
                <a:gd name="connsiteX2" fmla="*/ 13079 w 18281"/>
                <a:gd name="connsiteY2" fmla="*/ 17778 h 18649"/>
                <a:gd name="connsiteX3" fmla="*/ 14 w 18281"/>
                <a:gd name="connsiteY3" fmla="*/ 8596 h 18649"/>
                <a:gd name="connsiteX4" fmla="*/ 36 w 18281"/>
                <a:gd name="connsiteY4" fmla="*/ 8182 h 18649"/>
                <a:gd name="connsiteX5" fmla="*/ 14082 w 18281"/>
                <a:gd name="connsiteY5" fmla="*/ 1595 h 18649"/>
                <a:gd name="connsiteX6" fmla="*/ 14082 w 18281"/>
                <a:gd name="connsiteY6" fmla="*/ 1595 h 1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81" h="18649">
                  <a:moveTo>
                    <a:pt x="14082" y="1595"/>
                  </a:moveTo>
                  <a:cubicBezTo>
                    <a:pt x="14191" y="1682"/>
                    <a:pt x="14300" y="1770"/>
                    <a:pt x="14409" y="1857"/>
                  </a:cubicBezTo>
                  <a:cubicBezTo>
                    <a:pt x="19949" y="5979"/>
                    <a:pt x="19578" y="14725"/>
                    <a:pt x="13079" y="17778"/>
                  </a:cubicBezTo>
                  <a:cubicBezTo>
                    <a:pt x="6579" y="20810"/>
                    <a:pt x="-356" y="15488"/>
                    <a:pt x="14" y="8596"/>
                  </a:cubicBezTo>
                  <a:cubicBezTo>
                    <a:pt x="14" y="8466"/>
                    <a:pt x="36" y="8313"/>
                    <a:pt x="36" y="8182"/>
                  </a:cubicBezTo>
                  <a:cubicBezTo>
                    <a:pt x="407" y="1530"/>
                    <a:pt x="8760" y="-2374"/>
                    <a:pt x="14082" y="1595"/>
                  </a:cubicBezTo>
                  <a:lnTo>
                    <a:pt x="14082" y="1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79C83F34-9BFB-43B5-B0BA-0C10954DFE9F}"/>
                </a:ext>
              </a:extLst>
            </p:cNvPr>
            <p:cNvSpPr/>
            <p:nvPr/>
          </p:nvSpPr>
          <p:spPr>
            <a:xfrm>
              <a:off x="3897123" y="5149624"/>
              <a:ext cx="15301" cy="15241"/>
            </a:xfrm>
            <a:custGeom>
              <a:avLst/>
              <a:gdLst>
                <a:gd name="connsiteX0" fmla="*/ 14619 w 15301"/>
                <a:gd name="connsiteY0" fmla="*/ 4366 h 15241"/>
                <a:gd name="connsiteX1" fmla="*/ 10911 w 15301"/>
                <a:gd name="connsiteY1" fmla="*/ 14595 h 15241"/>
                <a:gd name="connsiteX2" fmla="*/ 682 w 15301"/>
                <a:gd name="connsiteY2" fmla="*/ 10888 h 15241"/>
                <a:gd name="connsiteX3" fmla="*/ 4390 w 15301"/>
                <a:gd name="connsiteY3" fmla="*/ 659 h 15241"/>
                <a:gd name="connsiteX4" fmla="*/ 14619 w 15301"/>
                <a:gd name="connsiteY4" fmla="*/ 4366 h 15241"/>
                <a:gd name="connsiteX5" fmla="*/ 14619 w 15301"/>
                <a:gd name="connsiteY5" fmla="*/ 4366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1" h="15241">
                  <a:moveTo>
                    <a:pt x="14619" y="4366"/>
                  </a:moveTo>
                  <a:cubicBezTo>
                    <a:pt x="16320" y="8009"/>
                    <a:pt x="14750" y="13003"/>
                    <a:pt x="10911" y="14595"/>
                  </a:cubicBezTo>
                  <a:cubicBezTo>
                    <a:pt x="7051" y="16188"/>
                    <a:pt x="2493" y="14792"/>
                    <a:pt x="682" y="10888"/>
                  </a:cubicBezTo>
                  <a:cubicBezTo>
                    <a:pt x="-1019" y="7245"/>
                    <a:pt x="551" y="2251"/>
                    <a:pt x="4390" y="659"/>
                  </a:cubicBezTo>
                  <a:cubicBezTo>
                    <a:pt x="8250" y="-955"/>
                    <a:pt x="12787" y="441"/>
                    <a:pt x="14619" y="4366"/>
                  </a:cubicBezTo>
                  <a:lnTo>
                    <a:pt x="14619" y="43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21165901-6D9E-45E0-921A-E01C21856BC2}"/>
                </a:ext>
              </a:extLst>
            </p:cNvPr>
            <p:cNvSpPr/>
            <p:nvPr/>
          </p:nvSpPr>
          <p:spPr>
            <a:xfrm>
              <a:off x="3869036" y="5138369"/>
              <a:ext cx="13408" cy="13067"/>
            </a:xfrm>
            <a:custGeom>
              <a:avLst/>
              <a:gdLst>
                <a:gd name="connsiteX0" fmla="*/ 12739 w 13408"/>
                <a:gd name="connsiteY0" fmla="*/ 3713 h 13067"/>
                <a:gd name="connsiteX1" fmla="*/ 677 w 13408"/>
                <a:gd name="connsiteY1" fmla="*/ 9340 h 13067"/>
                <a:gd name="connsiteX2" fmla="*/ 12739 w 13408"/>
                <a:gd name="connsiteY2" fmla="*/ 3713 h 13067"/>
                <a:gd name="connsiteX3" fmla="*/ 12739 w 13408"/>
                <a:gd name="connsiteY3" fmla="*/ 3713 h 1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8" h="13067">
                  <a:moveTo>
                    <a:pt x="12739" y="3713"/>
                  </a:moveTo>
                  <a:cubicBezTo>
                    <a:pt x="16359" y="11478"/>
                    <a:pt x="4298" y="17127"/>
                    <a:pt x="677" y="9340"/>
                  </a:cubicBezTo>
                  <a:cubicBezTo>
                    <a:pt x="-2965" y="1598"/>
                    <a:pt x="9096" y="-4051"/>
                    <a:pt x="12739" y="3713"/>
                  </a:cubicBezTo>
                  <a:lnTo>
                    <a:pt x="12739" y="37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E8144B4B-2DD2-48DE-803C-18FD245FE263}"/>
                </a:ext>
              </a:extLst>
            </p:cNvPr>
            <p:cNvSpPr/>
            <p:nvPr/>
          </p:nvSpPr>
          <p:spPr>
            <a:xfrm>
              <a:off x="3861398" y="5118338"/>
              <a:ext cx="10932" cy="10649"/>
            </a:xfrm>
            <a:custGeom>
              <a:avLst/>
              <a:gdLst>
                <a:gd name="connsiteX0" fmla="*/ 10388 w 10932"/>
                <a:gd name="connsiteY0" fmla="*/ 3024 h 10649"/>
                <a:gd name="connsiteX1" fmla="*/ 551 w 10932"/>
                <a:gd name="connsiteY1" fmla="*/ 7626 h 10649"/>
                <a:gd name="connsiteX2" fmla="*/ 10388 w 10932"/>
                <a:gd name="connsiteY2" fmla="*/ 3024 h 10649"/>
                <a:gd name="connsiteX3" fmla="*/ 10388 w 10932"/>
                <a:gd name="connsiteY3" fmla="*/ 3024 h 1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2" h="10649">
                  <a:moveTo>
                    <a:pt x="10388" y="3024"/>
                  </a:moveTo>
                  <a:cubicBezTo>
                    <a:pt x="13332" y="9349"/>
                    <a:pt x="3517" y="13951"/>
                    <a:pt x="551" y="7626"/>
                  </a:cubicBezTo>
                  <a:cubicBezTo>
                    <a:pt x="-2415" y="1301"/>
                    <a:pt x="7421" y="-3301"/>
                    <a:pt x="10388" y="3024"/>
                  </a:cubicBezTo>
                  <a:lnTo>
                    <a:pt x="10388" y="30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8455D77-AA22-49FA-8D81-56915C5B8389}"/>
                </a:ext>
              </a:extLst>
            </p:cNvPr>
            <p:cNvSpPr/>
            <p:nvPr/>
          </p:nvSpPr>
          <p:spPr>
            <a:xfrm>
              <a:off x="3955209" y="5203012"/>
              <a:ext cx="17128" cy="17573"/>
            </a:xfrm>
            <a:custGeom>
              <a:avLst/>
              <a:gdLst>
                <a:gd name="connsiteX0" fmla="*/ 14330 w 17128"/>
                <a:gd name="connsiteY0" fmla="*/ 2690 h 17573"/>
                <a:gd name="connsiteX1" fmla="*/ 16141 w 17128"/>
                <a:gd name="connsiteY1" fmla="*/ 5504 h 17573"/>
                <a:gd name="connsiteX2" fmla="*/ 7678 w 17128"/>
                <a:gd name="connsiteY2" fmla="*/ 17543 h 17573"/>
                <a:gd name="connsiteX3" fmla="*/ 1462 w 17128"/>
                <a:gd name="connsiteY3" fmla="*/ 4261 h 17573"/>
                <a:gd name="connsiteX4" fmla="*/ 2182 w 17128"/>
                <a:gd name="connsiteY4" fmla="*/ 3301 h 17573"/>
                <a:gd name="connsiteX5" fmla="*/ 14330 w 17128"/>
                <a:gd name="connsiteY5" fmla="*/ 2690 h 17573"/>
                <a:gd name="connsiteX6" fmla="*/ 14330 w 17128"/>
                <a:gd name="connsiteY6" fmla="*/ 2690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28" h="17573">
                  <a:moveTo>
                    <a:pt x="14330" y="2690"/>
                  </a:moveTo>
                  <a:cubicBezTo>
                    <a:pt x="14963" y="3606"/>
                    <a:pt x="15574" y="4544"/>
                    <a:pt x="16141" y="5504"/>
                  </a:cubicBezTo>
                  <a:cubicBezTo>
                    <a:pt x="19521" y="11196"/>
                    <a:pt x="13611" y="18088"/>
                    <a:pt x="7678" y="17543"/>
                  </a:cubicBezTo>
                  <a:cubicBezTo>
                    <a:pt x="1331" y="16954"/>
                    <a:pt x="-2158" y="9517"/>
                    <a:pt x="1462" y="4261"/>
                  </a:cubicBezTo>
                  <a:cubicBezTo>
                    <a:pt x="1680" y="3933"/>
                    <a:pt x="1920" y="3606"/>
                    <a:pt x="2182" y="3301"/>
                  </a:cubicBezTo>
                  <a:cubicBezTo>
                    <a:pt x="4974" y="-189"/>
                    <a:pt x="11342" y="-1672"/>
                    <a:pt x="14330" y="2690"/>
                  </a:cubicBezTo>
                  <a:lnTo>
                    <a:pt x="14330" y="2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133346E1-E7B1-4553-803C-533C6B6E4FC6}"/>
                </a:ext>
              </a:extLst>
            </p:cNvPr>
            <p:cNvSpPr/>
            <p:nvPr/>
          </p:nvSpPr>
          <p:spPr>
            <a:xfrm>
              <a:off x="3966629" y="5182453"/>
              <a:ext cx="18080" cy="17634"/>
            </a:xfrm>
            <a:custGeom>
              <a:avLst/>
              <a:gdLst>
                <a:gd name="connsiteX0" fmla="*/ 17175 w 18080"/>
                <a:gd name="connsiteY0" fmla="*/ 5016 h 17634"/>
                <a:gd name="connsiteX1" fmla="*/ 904 w 18080"/>
                <a:gd name="connsiteY1" fmla="*/ 12628 h 17634"/>
                <a:gd name="connsiteX2" fmla="*/ 17175 w 18080"/>
                <a:gd name="connsiteY2" fmla="*/ 5016 h 17634"/>
                <a:gd name="connsiteX3" fmla="*/ 17175 w 18080"/>
                <a:gd name="connsiteY3" fmla="*/ 5016 h 1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0" h="17634">
                  <a:moveTo>
                    <a:pt x="17175" y="5016"/>
                  </a:moveTo>
                  <a:cubicBezTo>
                    <a:pt x="22060" y="15485"/>
                    <a:pt x="5812" y="23097"/>
                    <a:pt x="904" y="12628"/>
                  </a:cubicBezTo>
                  <a:cubicBezTo>
                    <a:pt x="-3981" y="2159"/>
                    <a:pt x="12289" y="-5475"/>
                    <a:pt x="17175" y="5016"/>
                  </a:cubicBezTo>
                  <a:lnTo>
                    <a:pt x="17175" y="50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939D4954-7E09-49F6-908E-914D12556B07}"/>
                </a:ext>
              </a:extLst>
            </p:cNvPr>
            <p:cNvSpPr/>
            <p:nvPr/>
          </p:nvSpPr>
          <p:spPr>
            <a:xfrm>
              <a:off x="3923630" y="5183825"/>
              <a:ext cx="19102" cy="18629"/>
            </a:xfrm>
            <a:custGeom>
              <a:avLst/>
              <a:gdLst>
                <a:gd name="connsiteX0" fmla="*/ 18145 w 19102"/>
                <a:gd name="connsiteY0" fmla="*/ 5302 h 18629"/>
                <a:gd name="connsiteX1" fmla="*/ 958 w 19102"/>
                <a:gd name="connsiteY1" fmla="*/ 13328 h 18629"/>
                <a:gd name="connsiteX2" fmla="*/ 18145 w 19102"/>
                <a:gd name="connsiteY2" fmla="*/ 5302 h 18629"/>
                <a:gd name="connsiteX3" fmla="*/ 18145 w 19102"/>
                <a:gd name="connsiteY3" fmla="*/ 5302 h 1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2" h="18629">
                  <a:moveTo>
                    <a:pt x="18145" y="5302"/>
                  </a:moveTo>
                  <a:cubicBezTo>
                    <a:pt x="23314" y="16359"/>
                    <a:pt x="6127" y="24407"/>
                    <a:pt x="958" y="13328"/>
                  </a:cubicBezTo>
                  <a:cubicBezTo>
                    <a:pt x="-4211" y="2270"/>
                    <a:pt x="12976" y="-5778"/>
                    <a:pt x="18145" y="5302"/>
                  </a:cubicBezTo>
                  <a:lnTo>
                    <a:pt x="18145" y="53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BD1EB216-0403-4019-B1D5-6F367E4209CF}"/>
                </a:ext>
              </a:extLst>
            </p:cNvPr>
            <p:cNvSpPr/>
            <p:nvPr/>
          </p:nvSpPr>
          <p:spPr>
            <a:xfrm>
              <a:off x="3935376" y="5166603"/>
              <a:ext cx="16336" cy="15925"/>
            </a:xfrm>
            <a:custGeom>
              <a:avLst/>
              <a:gdLst>
                <a:gd name="connsiteX0" fmla="*/ 15515 w 16336"/>
                <a:gd name="connsiteY0" fmla="*/ 4530 h 15925"/>
                <a:gd name="connsiteX1" fmla="*/ 815 w 16336"/>
                <a:gd name="connsiteY1" fmla="*/ 11400 h 15925"/>
                <a:gd name="connsiteX2" fmla="*/ 15515 w 16336"/>
                <a:gd name="connsiteY2" fmla="*/ 4530 h 15925"/>
                <a:gd name="connsiteX3" fmla="*/ 15515 w 16336"/>
                <a:gd name="connsiteY3" fmla="*/ 4530 h 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36" h="15925">
                  <a:moveTo>
                    <a:pt x="15515" y="4530"/>
                  </a:moveTo>
                  <a:cubicBezTo>
                    <a:pt x="19943" y="13974"/>
                    <a:pt x="5243" y="20866"/>
                    <a:pt x="815" y="11400"/>
                  </a:cubicBezTo>
                  <a:cubicBezTo>
                    <a:pt x="-3590" y="1934"/>
                    <a:pt x="11088" y="-4936"/>
                    <a:pt x="15515" y="4530"/>
                  </a:cubicBezTo>
                  <a:lnTo>
                    <a:pt x="15515" y="45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5B0C393C-CD02-499D-9787-A83DCA9F3E15}"/>
                </a:ext>
              </a:extLst>
            </p:cNvPr>
            <p:cNvSpPr/>
            <p:nvPr/>
          </p:nvSpPr>
          <p:spPr>
            <a:xfrm>
              <a:off x="3941467" y="5134881"/>
              <a:ext cx="14181" cy="14896"/>
            </a:xfrm>
            <a:custGeom>
              <a:avLst/>
              <a:gdLst>
                <a:gd name="connsiteX0" fmla="*/ 10667 w 14181"/>
                <a:gd name="connsiteY0" fmla="*/ 1203 h 14896"/>
                <a:gd name="connsiteX1" fmla="*/ 14179 w 14181"/>
                <a:gd name="connsiteY1" fmla="*/ 8596 h 14896"/>
                <a:gd name="connsiteX2" fmla="*/ 3448 w 14181"/>
                <a:gd name="connsiteY2" fmla="*/ 13613 h 14896"/>
                <a:gd name="connsiteX3" fmla="*/ 24 w 14181"/>
                <a:gd name="connsiteY3" fmla="*/ 6197 h 14896"/>
                <a:gd name="connsiteX4" fmla="*/ 10667 w 14181"/>
                <a:gd name="connsiteY4" fmla="*/ 1203 h 14896"/>
                <a:gd name="connsiteX5" fmla="*/ 10667 w 14181"/>
                <a:gd name="connsiteY5" fmla="*/ 1203 h 1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1" h="14896">
                  <a:moveTo>
                    <a:pt x="10667" y="1203"/>
                  </a:moveTo>
                  <a:cubicBezTo>
                    <a:pt x="13328" y="3144"/>
                    <a:pt x="14070" y="5390"/>
                    <a:pt x="14179" y="8596"/>
                  </a:cubicBezTo>
                  <a:cubicBezTo>
                    <a:pt x="14331" y="13482"/>
                    <a:pt x="7113" y="16863"/>
                    <a:pt x="3448" y="13613"/>
                  </a:cubicBezTo>
                  <a:cubicBezTo>
                    <a:pt x="1071" y="11497"/>
                    <a:pt x="-194" y="9491"/>
                    <a:pt x="24" y="6197"/>
                  </a:cubicBezTo>
                  <a:cubicBezTo>
                    <a:pt x="351" y="1137"/>
                    <a:pt x="6589" y="-1785"/>
                    <a:pt x="10667" y="1203"/>
                  </a:cubicBezTo>
                  <a:lnTo>
                    <a:pt x="10667" y="12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AB1BE3B-8224-41A4-B701-0A7A1962F9FE}"/>
                </a:ext>
              </a:extLst>
            </p:cNvPr>
            <p:cNvSpPr/>
            <p:nvPr/>
          </p:nvSpPr>
          <p:spPr>
            <a:xfrm>
              <a:off x="3914829" y="5152287"/>
              <a:ext cx="12822" cy="12501"/>
            </a:xfrm>
            <a:custGeom>
              <a:avLst/>
              <a:gdLst>
                <a:gd name="connsiteX0" fmla="*/ 12180 w 12822"/>
                <a:gd name="connsiteY0" fmla="*/ 3557 h 12501"/>
                <a:gd name="connsiteX1" fmla="*/ 642 w 12822"/>
                <a:gd name="connsiteY1" fmla="*/ 8944 h 12501"/>
                <a:gd name="connsiteX2" fmla="*/ 12180 w 12822"/>
                <a:gd name="connsiteY2" fmla="*/ 3557 h 12501"/>
                <a:gd name="connsiteX3" fmla="*/ 12180 w 12822"/>
                <a:gd name="connsiteY3" fmla="*/ 3557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1">
                  <a:moveTo>
                    <a:pt x="12180" y="3557"/>
                  </a:moveTo>
                  <a:cubicBezTo>
                    <a:pt x="15648" y="10973"/>
                    <a:pt x="4110" y="16382"/>
                    <a:pt x="642" y="8944"/>
                  </a:cubicBezTo>
                  <a:cubicBezTo>
                    <a:pt x="-2825" y="1529"/>
                    <a:pt x="8713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4FB41685-673C-4B8B-BDEE-91CE55E5558B}"/>
                </a:ext>
              </a:extLst>
            </p:cNvPr>
            <p:cNvSpPr/>
            <p:nvPr/>
          </p:nvSpPr>
          <p:spPr>
            <a:xfrm>
              <a:off x="3956532" y="5156696"/>
              <a:ext cx="14862" cy="14501"/>
            </a:xfrm>
            <a:custGeom>
              <a:avLst/>
              <a:gdLst>
                <a:gd name="connsiteX0" fmla="*/ 14120 w 14862"/>
                <a:gd name="connsiteY0" fmla="*/ 4121 h 14501"/>
                <a:gd name="connsiteX1" fmla="*/ 750 w 14862"/>
                <a:gd name="connsiteY1" fmla="*/ 10381 h 14501"/>
                <a:gd name="connsiteX2" fmla="*/ 14120 w 14862"/>
                <a:gd name="connsiteY2" fmla="*/ 4121 h 14501"/>
                <a:gd name="connsiteX3" fmla="*/ 14120 w 14862"/>
                <a:gd name="connsiteY3" fmla="*/ 4121 h 1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2" h="14501">
                  <a:moveTo>
                    <a:pt x="14120" y="4121"/>
                  </a:moveTo>
                  <a:cubicBezTo>
                    <a:pt x="18133" y="12736"/>
                    <a:pt x="4763" y="18996"/>
                    <a:pt x="750" y="10381"/>
                  </a:cubicBezTo>
                  <a:cubicBezTo>
                    <a:pt x="-3285" y="1766"/>
                    <a:pt x="10085" y="-4494"/>
                    <a:pt x="14120" y="4121"/>
                  </a:cubicBezTo>
                  <a:lnTo>
                    <a:pt x="14120" y="4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59B58D77-642B-4EA9-BF88-BC0E3488802B}"/>
                </a:ext>
              </a:extLst>
            </p:cNvPr>
            <p:cNvSpPr/>
            <p:nvPr/>
          </p:nvSpPr>
          <p:spPr>
            <a:xfrm>
              <a:off x="3962905" y="5227130"/>
              <a:ext cx="11370" cy="11078"/>
            </a:xfrm>
            <a:custGeom>
              <a:avLst/>
              <a:gdLst>
                <a:gd name="connsiteX0" fmla="*/ 10800 w 11370"/>
                <a:gd name="connsiteY0" fmla="*/ 3153 h 11078"/>
                <a:gd name="connsiteX1" fmla="*/ 571 w 11370"/>
                <a:gd name="connsiteY1" fmla="*/ 7930 h 11078"/>
                <a:gd name="connsiteX2" fmla="*/ 10800 w 11370"/>
                <a:gd name="connsiteY2" fmla="*/ 3153 h 11078"/>
                <a:gd name="connsiteX3" fmla="*/ 10800 w 11370"/>
                <a:gd name="connsiteY3" fmla="*/ 3153 h 1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0" h="11078">
                  <a:moveTo>
                    <a:pt x="10800" y="3153"/>
                  </a:moveTo>
                  <a:cubicBezTo>
                    <a:pt x="13875" y="9718"/>
                    <a:pt x="3646" y="14517"/>
                    <a:pt x="571" y="7930"/>
                  </a:cubicBezTo>
                  <a:cubicBezTo>
                    <a:pt x="-2504" y="1343"/>
                    <a:pt x="7703" y="-3433"/>
                    <a:pt x="10800" y="3153"/>
                  </a:cubicBezTo>
                  <a:lnTo>
                    <a:pt x="10800" y="31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8F94C2C0-2C06-4DB2-8476-95DEA03BD51C}"/>
                </a:ext>
              </a:extLst>
            </p:cNvPr>
            <p:cNvSpPr/>
            <p:nvPr/>
          </p:nvSpPr>
          <p:spPr>
            <a:xfrm>
              <a:off x="3998061" y="5204582"/>
              <a:ext cx="18378" cy="17915"/>
            </a:xfrm>
            <a:custGeom>
              <a:avLst/>
              <a:gdLst>
                <a:gd name="connsiteX0" fmla="*/ 17455 w 18378"/>
                <a:gd name="connsiteY0" fmla="*/ 5090 h 17915"/>
                <a:gd name="connsiteX1" fmla="*/ 923 w 18378"/>
                <a:gd name="connsiteY1" fmla="*/ 12811 h 17915"/>
                <a:gd name="connsiteX2" fmla="*/ 17455 w 18378"/>
                <a:gd name="connsiteY2" fmla="*/ 5090 h 17915"/>
                <a:gd name="connsiteX3" fmla="*/ 17455 w 18378"/>
                <a:gd name="connsiteY3" fmla="*/ 5090 h 1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78" h="17915">
                  <a:moveTo>
                    <a:pt x="17455" y="5090"/>
                  </a:moveTo>
                  <a:cubicBezTo>
                    <a:pt x="22428" y="15733"/>
                    <a:pt x="5917" y="23476"/>
                    <a:pt x="923" y="12811"/>
                  </a:cubicBezTo>
                  <a:cubicBezTo>
                    <a:pt x="-4050" y="2189"/>
                    <a:pt x="12461" y="-5554"/>
                    <a:pt x="17455" y="5090"/>
                  </a:cubicBezTo>
                  <a:lnTo>
                    <a:pt x="17455" y="50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8F1575C5-9B21-4922-96B7-D37C7A5433E6}"/>
                </a:ext>
              </a:extLst>
            </p:cNvPr>
            <p:cNvSpPr/>
            <p:nvPr/>
          </p:nvSpPr>
          <p:spPr>
            <a:xfrm>
              <a:off x="4000756" y="5244899"/>
              <a:ext cx="19399" cy="18915"/>
            </a:xfrm>
            <a:custGeom>
              <a:avLst/>
              <a:gdLst>
                <a:gd name="connsiteX0" fmla="*/ 18424 w 19399"/>
                <a:gd name="connsiteY0" fmla="*/ 5384 h 18915"/>
                <a:gd name="connsiteX1" fmla="*/ 976 w 19399"/>
                <a:gd name="connsiteY1" fmla="*/ 13541 h 18915"/>
                <a:gd name="connsiteX2" fmla="*/ 18424 w 19399"/>
                <a:gd name="connsiteY2" fmla="*/ 5384 h 18915"/>
                <a:gd name="connsiteX3" fmla="*/ 18424 w 19399"/>
                <a:gd name="connsiteY3" fmla="*/ 5384 h 1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99" h="18915">
                  <a:moveTo>
                    <a:pt x="18424" y="5384"/>
                  </a:moveTo>
                  <a:cubicBezTo>
                    <a:pt x="23681" y="16616"/>
                    <a:pt x="6232" y="24773"/>
                    <a:pt x="976" y="13541"/>
                  </a:cubicBezTo>
                  <a:cubicBezTo>
                    <a:pt x="-4281" y="2309"/>
                    <a:pt x="13168" y="-5870"/>
                    <a:pt x="18424" y="5384"/>
                  </a:cubicBezTo>
                  <a:lnTo>
                    <a:pt x="18424" y="53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DB79F8C2-E4FF-41C2-961C-A5887436930F}"/>
                </a:ext>
              </a:extLst>
            </p:cNvPr>
            <p:cNvSpPr/>
            <p:nvPr/>
          </p:nvSpPr>
          <p:spPr>
            <a:xfrm>
              <a:off x="3978280" y="5241207"/>
              <a:ext cx="18267" cy="18196"/>
            </a:xfrm>
            <a:custGeom>
              <a:avLst/>
              <a:gdLst>
                <a:gd name="connsiteX0" fmla="*/ 17454 w 18267"/>
                <a:gd name="connsiteY0" fmla="*/ 5216 h 18196"/>
                <a:gd name="connsiteX1" fmla="*/ 13026 w 18267"/>
                <a:gd name="connsiteY1" fmla="*/ 17429 h 18196"/>
                <a:gd name="connsiteX2" fmla="*/ 813 w 18267"/>
                <a:gd name="connsiteY2" fmla="*/ 13002 h 18196"/>
                <a:gd name="connsiteX3" fmla="*/ 5241 w 18267"/>
                <a:gd name="connsiteY3" fmla="*/ 766 h 18196"/>
                <a:gd name="connsiteX4" fmla="*/ 17454 w 18267"/>
                <a:gd name="connsiteY4" fmla="*/ 5216 h 18196"/>
                <a:gd name="connsiteX5" fmla="*/ 17454 w 18267"/>
                <a:gd name="connsiteY5" fmla="*/ 5216 h 1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67" h="18196">
                  <a:moveTo>
                    <a:pt x="17454" y="5216"/>
                  </a:moveTo>
                  <a:cubicBezTo>
                    <a:pt x="19483" y="9578"/>
                    <a:pt x="17607" y="15532"/>
                    <a:pt x="13026" y="17429"/>
                  </a:cubicBezTo>
                  <a:cubicBezTo>
                    <a:pt x="8425" y="19327"/>
                    <a:pt x="2994" y="17648"/>
                    <a:pt x="813" y="13002"/>
                  </a:cubicBezTo>
                  <a:cubicBezTo>
                    <a:pt x="-1216" y="8640"/>
                    <a:pt x="660" y="2686"/>
                    <a:pt x="5241" y="766"/>
                  </a:cubicBezTo>
                  <a:cubicBezTo>
                    <a:pt x="9842" y="-1131"/>
                    <a:pt x="15273" y="548"/>
                    <a:pt x="17454" y="5216"/>
                  </a:cubicBezTo>
                  <a:lnTo>
                    <a:pt x="17454" y="5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72655102-6CBE-49C5-99ED-E9A790E91800}"/>
                </a:ext>
              </a:extLst>
            </p:cNvPr>
            <p:cNvSpPr/>
            <p:nvPr/>
          </p:nvSpPr>
          <p:spPr>
            <a:xfrm>
              <a:off x="3990554" y="5283401"/>
              <a:ext cx="18081" cy="17624"/>
            </a:xfrm>
            <a:custGeom>
              <a:avLst/>
              <a:gdLst>
                <a:gd name="connsiteX0" fmla="*/ 17176 w 18081"/>
                <a:gd name="connsiteY0" fmla="*/ 5007 h 17624"/>
                <a:gd name="connsiteX1" fmla="*/ 905 w 18081"/>
                <a:gd name="connsiteY1" fmla="*/ 12618 h 17624"/>
                <a:gd name="connsiteX2" fmla="*/ 17176 w 18081"/>
                <a:gd name="connsiteY2" fmla="*/ 5007 h 17624"/>
                <a:gd name="connsiteX3" fmla="*/ 17176 w 18081"/>
                <a:gd name="connsiteY3" fmla="*/ 5007 h 1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81" h="17624">
                  <a:moveTo>
                    <a:pt x="17176" y="5007"/>
                  </a:moveTo>
                  <a:cubicBezTo>
                    <a:pt x="22061" y="15475"/>
                    <a:pt x="5813" y="23087"/>
                    <a:pt x="905" y="12618"/>
                  </a:cubicBezTo>
                  <a:cubicBezTo>
                    <a:pt x="-3980" y="2149"/>
                    <a:pt x="12268" y="-5462"/>
                    <a:pt x="17176" y="5007"/>
                  </a:cubicBezTo>
                  <a:lnTo>
                    <a:pt x="17176" y="50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FACAB99A-4C7F-41C5-A2EF-FB02A1A2C9E9}"/>
                </a:ext>
              </a:extLst>
            </p:cNvPr>
            <p:cNvSpPr/>
            <p:nvPr/>
          </p:nvSpPr>
          <p:spPr>
            <a:xfrm>
              <a:off x="3981440" y="5268823"/>
              <a:ext cx="14862" cy="14501"/>
            </a:xfrm>
            <a:custGeom>
              <a:avLst/>
              <a:gdLst>
                <a:gd name="connsiteX0" fmla="*/ 14120 w 14862"/>
                <a:gd name="connsiteY0" fmla="*/ 4121 h 14501"/>
                <a:gd name="connsiteX1" fmla="*/ 750 w 14862"/>
                <a:gd name="connsiteY1" fmla="*/ 10381 h 14501"/>
                <a:gd name="connsiteX2" fmla="*/ 14120 w 14862"/>
                <a:gd name="connsiteY2" fmla="*/ 4121 h 14501"/>
                <a:gd name="connsiteX3" fmla="*/ 14120 w 14862"/>
                <a:gd name="connsiteY3" fmla="*/ 4121 h 1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2" h="14501">
                  <a:moveTo>
                    <a:pt x="14120" y="4121"/>
                  </a:moveTo>
                  <a:cubicBezTo>
                    <a:pt x="18133" y="12736"/>
                    <a:pt x="4763" y="18996"/>
                    <a:pt x="750" y="10381"/>
                  </a:cubicBezTo>
                  <a:cubicBezTo>
                    <a:pt x="-3285" y="1766"/>
                    <a:pt x="10085" y="-4494"/>
                    <a:pt x="14120" y="4121"/>
                  </a:cubicBezTo>
                  <a:lnTo>
                    <a:pt x="14120" y="4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FFEA7AE5-0B65-419C-B37E-59D00D4741E4}"/>
                </a:ext>
              </a:extLst>
            </p:cNvPr>
            <p:cNvSpPr/>
            <p:nvPr/>
          </p:nvSpPr>
          <p:spPr>
            <a:xfrm>
              <a:off x="3992822" y="5315120"/>
              <a:ext cx="13698" cy="13358"/>
            </a:xfrm>
            <a:custGeom>
              <a:avLst/>
              <a:gdLst>
                <a:gd name="connsiteX0" fmla="*/ 13011 w 13698"/>
                <a:gd name="connsiteY0" fmla="*/ 3800 h 13358"/>
                <a:gd name="connsiteX1" fmla="*/ 687 w 13698"/>
                <a:gd name="connsiteY1" fmla="*/ 9558 h 13358"/>
                <a:gd name="connsiteX2" fmla="*/ 13011 w 13698"/>
                <a:gd name="connsiteY2" fmla="*/ 3800 h 13358"/>
                <a:gd name="connsiteX3" fmla="*/ 13011 w 13698"/>
                <a:gd name="connsiteY3" fmla="*/ 3800 h 1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98" h="13358">
                  <a:moveTo>
                    <a:pt x="13011" y="3800"/>
                  </a:moveTo>
                  <a:cubicBezTo>
                    <a:pt x="16718" y="11739"/>
                    <a:pt x="4396" y="17497"/>
                    <a:pt x="687" y="9558"/>
                  </a:cubicBezTo>
                  <a:cubicBezTo>
                    <a:pt x="-3020" y="1619"/>
                    <a:pt x="9303" y="-4139"/>
                    <a:pt x="13011" y="3800"/>
                  </a:cubicBezTo>
                  <a:lnTo>
                    <a:pt x="13011" y="38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7A051C03-A2E0-4EDD-BA5A-8D6C4C13D10F}"/>
                </a:ext>
              </a:extLst>
            </p:cNvPr>
            <p:cNvSpPr/>
            <p:nvPr/>
          </p:nvSpPr>
          <p:spPr>
            <a:xfrm>
              <a:off x="4030708" y="5309671"/>
              <a:ext cx="12822" cy="12506"/>
            </a:xfrm>
            <a:custGeom>
              <a:avLst/>
              <a:gdLst>
                <a:gd name="connsiteX0" fmla="*/ 12180 w 12822"/>
                <a:gd name="connsiteY0" fmla="*/ 3557 h 12506"/>
                <a:gd name="connsiteX1" fmla="*/ 643 w 12822"/>
                <a:gd name="connsiteY1" fmla="*/ 8944 h 12506"/>
                <a:gd name="connsiteX2" fmla="*/ 12180 w 12822"/>
                <a:gd name="connsiteY2" fmla="*/ 3557 h 12506"/>
                <a:gd name="connsiteX3" fmla="*/ 12180 w 12822"/>
                <a:gd name="connsiteY3" fmla="*/ 3557 h 1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6">
                  <a:moveTo>
                    <a:pt x="12180" y="3557"/>
                  </a:moveTo>
                  <a:cubicBezTo>
                    <a:pt x="15648" y="10995"/>
                    <a:pt x="4111" y="16382"/>
                    <a:pt x="643" y="8944"/>
                  </a:cubicBezTo>
                  <a:cubicBezTo>
                    <a:pt x="-2825" y="1529"/>
                    <a:pt x="8712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643B80F4-91BF-4350-902B-EC108624303E}"/>
                </a:ext>
              </a:extLst>
            </p:cNvPr>
            <p:cNvSpPr/>
            <p:nvPr/>
          </p:nvSpPr>
          <p:spPr>
            <a:xfrm>
              <a:off x="4022855" y="5276013"/>
              <a:ext cx="15267" cy="15183"/>
            </a:xfrm>
            <a:custGeom>
              <a:avLst/>
              <a:gdLst>
                <a:gd name="connsiteX0" fmla="*/ 9891 w 15267"/>
                <a:gd name="connsiteY0" fmla="*/ 355 h 15183"/>
                <a:gd name="connsiteX1" fmla="*/ 10219 w 15267"/>
                <a:gd name="connsiteY1" fmla="*/ 442 h 15183"/>
                <a:gd name="connsiteX2" fmla="*/ 14777 w 15267"/>
                <a:gd name="connsiteY2" fmla="*/ 10192 h 15183"/>
                <a:gd name="connsiteX3" fmla="*/ 14646 w 15267"/>
                <a:gd name="connsiteY3" fmla="*/ 10497 h 15183"/>
                <a:gd name="connsiteX4" fmla="*/ 5377 w 15267"/>
                <a:gd name="connsiteY4" fmla="*/ 14837 h 15183"/>
                <a:gd name="connsiteX5" fmla="*/ 5049 w 15267"/>
                <a:gd name="connsiteY5" fmla="*/ 14750 h 15183"/>
                <a:gd name="connsiteX6" fmla="*/ 491 w 15267"/>
                <a:gd name="connsiteY6" fmla="*/ 5001 h 15183"/>
                <a:gd name="connsiteX7" fmla="*/ 622 w 15267"/>
                <a:gd name="connsiteY7" fmla="*/ 4695 h 15183"/>
                <a:gd name="connsiteX8" fmla="*/ 9891 w 15267"/>
                <a:gd name="connsiteY8" fmla="*/ 355 h 15183"/>
                <a:gd name="connsiteX9" fmla="*/ 9891 w 15267"/>
                <a:gd name="connsiteY9" fmla="*/ 355 h 15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67" h="15183">
                  <a:moveTo>
                    <a:pt x="9891" y="355"/>
                  </a:moveTo>
                  <a:cubicBezTo>
                    <a:pt x="10000" y="377"/>
                    <a:pt x="10109" y="421"/>
                    <a:pt x="10219" y="442"/>
                  </a:cubicBezTo>
                  <a:cubicBezTo>
                    <a:pt x="13970" y="1511"/>
                    <a:pt x="16347" y="6615"/>
                    <a:pt x="14777" y="10192"/>
                  </a:cubicBezTo>
                  <a:cubicBezTo>
                    <a:pt x="14733" y="10301"/>
                    <a:pt x="14690" y="10388"/>
                    <a:pt x="14646" y="10497"/>
                  </a:cubicBezTo>
                  <a:cubicBezTo>
                    <a:pt x="12967" y="14270"/>
                    <a:pt x="9368" y="15971"/>
                    <a:pt x="5377" y="14837"/>
                  </a:cubicBezTo>
                  <a:cubicBezTo>
                    <a:pt x="5268" y="14815"/>
                    <a:pt x="5158" y="14772"/>
                    <a:pt x="5049" y="14750"/>
                  </a:cubicBezTo>
                  <a:cubicBezTo>
                    <a:pt x="1298" y="13681"/>
                    <a:pt x="-1080" y="8578"/>
                    <a:pt x="491" y="5001"/>
                  </a:cubicBezTo>
                  <a:cubicBezTo>
                    <a:pt x="535" y="4892"/>
                    <a:pt x="578" y="4804"/>
                    <a:pt x="622" y="4695"/>
                  </a:cubicBezTo>
                  <a:cubicBezTo>
                    <a:pt x="2279" y="922"/>
                    <a:pt x="5900" y="-801"/>
                    <a:pt x="9891" y="355"/>
                  </a:cubicBezTo>
                  <a:lnTo>
                    <a:pt x="9891" y="3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7F1206A1-5308-4E12-BA50-690275180E91}"/>
                </a:ext>
              </a:extLst>
            </p:cNvPr>
            <p:cNvSpPr/>
            <p:nvPr/>
          </p:nvSpPr>
          <p:spPr>
            <a:xfrm>
              <a:off x="4011771" y="5319700"/>
              <a:ext cx="14135" cy="13782"/>
            </a:xfrm>
            <a:custGeom>
              <a:avLst/>
              <a:gdLst>
                <a:gd name="connsiteX0" fmla="*/ 13429 w 14135"/>
                <a:gd name="connsiteY0" fmla="*/ 3909 h 13782"/>
                <a:gd name="connsiteX1" fmla="*/ 714 w 14135"/>
                <a:gd name="connsiteY1" fmla="*/ 9864 h 13782"/>
                <a:gd name="connsiteX2" fmla="*/ 13429 w 14135"/>
                <a:gd name="connsiteY2" fmla="*/ 3909 h 13782"/>
                <a:gd name="connsiteX3" fmla="*/ 13429 w 14135"/>
                <a:gd name="connsiteY3" fmla="*/ 3909 h 1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35" h="13782">
                  <a:moveTo>
                    <a:pt x="13429" y="3909"/>
                  </a:moveTo>
                  <a:cubicBezTo>
                    <a:pt x="17246" y="12088"/>
                    <a:pt x="4531" y="18064"/>
                    <a:pt x="714" y="9864"/>
                  </a:cubicBezTo>
                  <a:cubicBezTo>
                    <a:pt x="-3125" y="1685"/>
                    <a:pt x="9590" y="-4270"/>
                    <a:pt x="13429" y="3909"/>
                  </a:cubicBezTo>
                  <a:lnTo>
                    <a:pt x="13429" y="39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11B28801-61E9-40D3-91FF-7A830E81027B}"/>
                </a:ext>
              </a:extLst>
            </p:cNvPr>
            <p:cNvSpPr/>
            <p:nvPr/>
          </p:nvSpPr>
          <p:spPr>
            <a:xfrm>
              <a:off x="4036317" y="5352496"/>
              <a:ext cx="11873" cy="12682"/>
            </a:xfrm>
            <a:custGeom>
              <a:avLst/>
              <a:gdLst>
                <a:gd name="connsiteX0" fmla="*/ 7530 w 11873"/>
                <a:gd name="connsiteY0" fmla="*/ 405 h 12682"/>
                <a:gd name="connsiteX1" fmla="*/ 11500 w 11873"/>
                <a:gd name="connsiteY1" fmla="*/ 8889 h 12682"/>
                <a:gd name="connsiteX2" fmla="*/ 5546 w 11873"/>
                <a:gd name="connsiteY2" fmla="*/ 12662 h 12682"/>
                <a:gd name="connsiteX3" fmla="*/ 398 w 11873"/>
                <a:gd name="connsiteY3" fmla="*/ 7886 h 12682"/>
                <a:gd name="connsiteX4" fmla="*/ 223 w 11873"/>
                <a:gd name="connsiteY4" fmla="*/ 6664 h 12682"/>
                <a:gd name="connsiteX5" fmla="*/ 137 w 11873"/>
                <a:gd name="connsiteY5" fmla="*/ 6577 h 12682"/>
                <a:gd name="connsiteX6" fmla="*/ 7530 w 11873"/>
                <a:gd name="connsiteY6" fmla="*/ 405 h 12682"/>
                <a:gd name="connsiteX7" fmla="*/ 7530 w 11873"/>
                <a:gd name="connsiteY7" fmla="*/ 405 h 1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73" h="12682">
                  <a:moveTo>
                    <a:pt x="7530" y="405"/>
                  </a:moveTo>
                  <a:cubicBezTo>
                    <a:pt x="10998" y="2019"/>
                    <a:pt x="12678" y="5116"/>
                    <a:pt x="11500" y="8889"/>
                  </a:cubicBezTo>
                  <a:cubicBezTo>
                    <a:pt x="10736" y="11310"/>
                    <a:pt x="8010" y="12880"/>
                    <a:pt x="5546" y="12662"/>
                  </a:cubicBezTo>
                  <a:cubicBezTo>
                    <a:pt x="2776" y="12400"/>
                    <a:pt x="1162" y="10372"/>
                    <a:pt x="398" y="7886"/>
                  </a:cubicBezTo>
                  <a:cubicBezTo>
                    <a:pt x="245" y="7493"/>
                    <a:pt x="180" y="7101"/>
                    <a:pt x="223" y="6664"/>
                  </a:cubicBezTo>
                  <a:cubicBezTo>
                    <a:pt x="223" y="5683"/>
                    <a:pt x="180" y="5639"/>
                    <a:pt x="137" y="6577"/>
                  </a:cubicBezTo>
                  <a:cubicBezTo>
                    <a:pt x="-867" y="2673"/>
                    <a:pt x="3866" y="-1297"/>
                    <a:pt x="7530" y="405"/>
                  </a:cubicBezTo>
                  <a:lnTo>
                    <a:pt x="7530" y="4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25051816-1919-415C-B2E1-DA5020765C62}"/>
                </a:ext>
              </a:extLst>
            </p:cNvPr>
            <p:cNvSpPr/>
            <p:nvPr/>
          </p:nvSpPr>
          <p:spPr>
            <a:xfrm>
              <a:off x="4035029" y="5382977"/>
              <a:ext cx="13994" cy="13654"/>
            </a:xfrm>
            <a:custGeom>
              <a:avLst/>
              <a:gdLst>
                <a:gd name="connsiteX0" fmla="*/ 13290 w 13994"/>
                <a:gd name="connsiteY0" fmla="*/ 3883 h 13654"/>
                <a:gd name="connsiteX1" fmla="*/ 705 w 13994"/>
                <a:gd name="connsiteY1" fmla="*/ 9772 h 13654"/>
                <a:gd name="connsiteX2" fmla="*/ 13290 w 13994"/>
                <a:gd name="connsiteY2" fmla="*/ 3883 h 13654"/>
                <a:gd name="connsiteX3" fmla="*/ 13290 w 13994"/>
                <a:gd name="connsiteY3" fmla="*/ 3883 h 1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4" h="13654">
                  <a:moveTo>
                    <a:pt x="13290" y="3883"/>
                  </a:moveTo>
                  <a:cubicBezTo>
                    <a:pt x="17085" y="11996"/>
                    <a:pt x="4500" y="17885"/>
                    <a:pt x="705" y="9772"/>
                  </a:cubicBezTo>
                  <a:cubicBezTo>
                    <a:pt x="-3090" y="1658"/>
                    <a:pt x="9495" y="-4231"/>
                    <a:pt x="13290" y="3883"/>
                  </a:cubicBezTo>
                  <a:lnTo>
                    <a:pt x="13290" y="38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9197C7F-C921-45C4-9833-AF642B24E0CA}"/>
                </a:ext>
              </a:extLst>
            </p:cNvPr>
            <p:cNvSpPr/>
            <p:nvPr/>
          </p:nvSpPr>
          <p:spPr>
            <a:xfrm>
              <a:off x="4021671" y="5373657"/>
              <a:ext cx="12095" cy="11792"/>
            </a:xfrm>
            <a:custGeom>
              <a:avLst/>
              <a:gdLst>
                <a:gd name="connsiteX0" fmla="*/ 11490 w 12095"/>
                <a:gd name="connsiteY0" fmla="*/ 3345 h 11792"/>
                <a:gd name="connsiteX1" fmla="*/ 606 w 12095"/>
                <a:gd name="connsiteY1" fmla="*/ 8448 h 11792"/>
                <a:gd name="connsiteX2" fmla="*/ 11490 w 12095"/>
                <a:gd name="connsiteY2" fmla="*/ 3345 h 11792"/>
                <a:gd name="connsiteX3" fmla="*/ 11490 w 12095"/>
                <a:gd name="connsiteY3" fmla="*/ 3345 h 1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5" h="11792">
                  <a:moveTo>
                    <a:pt x="11490" y="3345"/>
                  </a:moveTo>
                  <a:cubicBezTo>
                    <a:pt x="14761" y="10346"/>
                    <a:pt x="3878" y="15449"/>
                    <a:pt x="606" y="8448"/>
                  </a:cubicBezTo>
                  <a:cubicBezTo>
                    <a:pt x="-2665" y="1447"/>
                    <a:pt x="8218" y="-3657"/>
                    <a:pt x="11490" y="3345"/>
                  </a:cubicBezTo>
                  <a:lnTo>
                    <a:pt x="11490" y="33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DC02BA20-AC99-4151-8415-667ED2C376AD}"/>
                </a:ext>
              </a:extLst>
            </p:cNvPr>
            <p:cNvSpPr/>
            <p:nvPr/>
          </p:nvSpPr>
          <p:spPr>
            <a:xfrm>
              <a:off x="4008879" y="5415283"/>
              <a:ext cx="13994" cy="13649"/>
            </a:xfrm>
            <a:custGeom>
              <a:avLst/>
              <a:gdLst>
                <a:gd name="connsiteX0" fmla="*/ 13290 w 13994"/>
                <a:gd name="connsiteY0" fmla="*/ 3878 h 13649"/>
                <a:gd name="connsiteX1" fmla="*/ 705 w 13994"/>
                <a:gd name="connsiteY1" fmla="*/ 9767 h 13649"/>
                <a:gd name="connsiteX2" fmla="*/ 13290 w 13994"/>
                <a:gd name="connsiteY2" fmla="*/ 3878 h 13649"/>
                <a:gd name="connsiteX3" fmla="*/ 13290 w 13994"/>
                <a:gd name="connsiteY3" fmla="*/ 3878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4" h="13649">
                  <a:moveTo>
                    <a:pt x="13290" y="3878"/>
                  </a:moveTo>
                  <a:cubicBezTo>
                    <a:pt x="17085" y="11991"/>
                    <a:pt x="4500" y="17880"/>
                    <a:pt x="705" y="9767"/>
                  </a:cubicBezTo>
                  <a:cubicBezTo>
                    <a:pt x="-3090" y="1675"/>
                    <a:pt x="9495" y="-4236"/>
                    <a:pt x="13290" y="3878"/>
                  </a:cubicBezTo>
                  <a:lnTo>
                    <a:pt x="13290" y="38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4A49D6B4-63A0-4ADE-8C3D-2EF27957864D}"/>
                </a:ext>
              </a:extLst>
            </p:cNvPr>
            <p:cNvSpPr/>
            <p:nvPr/>
          </p:nvSpPr>
          <p:spPr>
            <a:xfrm>
              <a:off x="3995705" y="5399862"/>
              <a:ext cx="8730" cy="8521"/>
            </a:xfrm>
            <a:custGeom>
              <a:avLst/>
              <a:gdLst>
                <a:gd name="connsiteX0" fmla="*/ 8295 w 8730"/>
                <a:gd name="connsiteY0" fmla="*/ 2418 h 8521"/>
                <a:gd name="connsiteX1" fmla="*/ 443 w 8730"/>
                <a:gd name="connsiteY1" fmla="*/ 6104 h 8521"/>
                <a:gd name="connsiteX2" fmla="*/ 8295 w 8730"/>
                <a:gd name="connsiteY2" fmla="*/ 2418 h 8521"/>
                <a:gd name="connsiteX3" fmla="*/ 8295 w 8730"/>
                <a:gd name="connsiteY3" fmla="*/ 2418 h 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0" h="8521">
                  <a:moveTo>
                    <a:pt x="8295" y="2418"/>
                  </a:moveTo>
                  <a:cubicBezTo>
                    <a:pt x="10651" y="7478"/>
                    <a:pt x="2799" y="11164"/>
                    <a:pt x="443" y="6104"/>
                  </a:cubicBezTo>
                  <a:cubicBezTo>
                    <a:pt x="-1934" y="1044"/>
                    <a:pt x="5917" y="-2642"/>
                    <a:pt x="8295" y="2418"/>
                  </a:cubicBezTo>
                  <a:lnTo>
                    <a:pt x="8295" y="2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B31FB389-34CC-4728-AE67-E11FE8E43C65}"/>
                </a:ext>
              </a:extLst>
            </p:cNvPr>
            <p:cNvSpPr/>
            <p:nvPr/>
          </p:nvSpPr>
          <p:spPr>
            <a:xfrm>
              <a:off x="3980316" y="5436144"/>
              <a:ext cx="10930" cy="10664"/>
            </a:xfrm>
            <a:custGeom>
              <a:avLst/>
              <a:gdLst>
                <a:gd name="connsiteX0" fmla="*/ 10380 w 10930"/>
                <a:gd name="connsiteY0" fmla="*/ 3039 h 10664"/>
                <a:gd name="connsiteX1" fmla="*/ 544 w 10930"/>
                <a:gd name="connsiteY1" fmla="*/ 7641 h 10664"/>
                <a:gd name="connsiteX2" fmla="*/ 10380 w 10930"/>
                <a:gd name="connsiteY2" fmla="*/ 3039 h 10664"/>
                <a:gd name="connsiteX3" fmla="*/ 10380 w 10930"/>
                <a:gd name="connsiteY3" fmla="*/ 3039 h 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0" h="10664">
                  <a:moveTo>
                    <a:pt x="10380" y="3039"/>
                  </a:moveTo>
                  <a:cubicBezTo>
                    <a:pt x="13346" y="9364"/>
                    <a:pt x="3510" y="13966"/>
                    <a:pt x="544" y="7641"/>
                  </a:cubicBezTo>
                  <a:cubicBezTo>
                    <a:pt x="-2401" y="1294"/>
                    <a:pt x="7436" y="-3308"/>
                    <a:pt x="10380" y="3039"/>
                  </a:cubicBezTo>
                  <a:lnTo>
                    <a:pt x="10380" y="30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05A09D8-44F8-4E81-A408-52A11FE8F9D8}"/>
                </a:ext>
              </a:extLst>
            </p:cNvPr>
            <p:cNvSpPr/>
            <p:nvPr/>
          </p:nvSpPr>
          <p:spPr>
            <a:xfrm>
              <a:off x="3951529" y="5459430"/>
              <a:ext cx="9041" cy="8802"/>
            </a:xfrm>
            <a:custGeom>
              <a:avLst/>
              <a:gdLst>
                <a:gd name="connsiteX0" fmla="*/ 8589 w 9041"/>
                <a:gd name="connsiteY0" fmla="*/ 2501 h 8802"/>
                <a:gd name="connsiteX1" fmla="*/ 453 w 9041"/>
                <a:gd name="connsiteY1" fmla="*/ 6296 h 8802"/>
                <a:gd name="connsiteX2" fmla="*/ 8589 w 9041"/>
                <a:gd name="connsiteY2" fmla="*/ 2501 h 8802"/>
                <a:gd name="connsiteX3" fmla="*/ 8589 w 9041"/>
                <a:gd name="connsiteY3" fmla="*/ 2501 h 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1" h="8802">
                  <a:moveTo>
                    <a:pt x="8589" y="2501"/>
                  </a:moveTo>
                  <a:cubicBezTo>
                    <a:pt x="11031" y="7736"/>
                    <a:pt x="2918" y="11531"/>
                    <a:pt x="453" y="6296"/>
                  </a:cubicBezTo>
                  <a:cubicBezTo>
                    <a:pt x="-1989" y="1084"/>
                    <a:pt x="6124" y="-2733"/>
                    <a:pt x="8589" y="2501"/>
                  </a:cubicBezTo>
                  <a:lnTo>
                    <a:pt x="8589" y="25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1460A2F5-E139-485B-B5FF-FDD44045B15F}"/>
                </a:ext>
              </a:extLst>
            </p:cNvPr>
            <p:cNvSpPr/>
            <p:nvPr/>
          </p:nvSpPr>
          <p:spPr>
            <a:xfrm>
              <a:off x="3944749" y="5431602"/>
              <a:ext cx="9471" cy="9236"/>
            </a:xfrm>
            <a:custGeom>
              <a:avLst/>
              <a:gdLst>
                <a:gd name="connsiteX0" fmla="*/ 9000 w 9471"/>
                <a:gd name="connsiteY0" fmla="*/ 2630 h 9236"/>
                <a:gd name="connsiteX1" fmla="*/ 472 w 9471"/>
                <a:gd name="connsiteY1" fmla="*/ 6621 h 9236"/>
                <a:gd name="connsiteX2" fmla="*/ 9000 w 9471"/>
                <a:gd name="connsiteY2" fmla="*/ 2630 h 9236"/>
                <a:gd name="connsiteX3" fmla="*/ 9000 w 9471"/>
                <a:gd name="connsiteY3" fmla="*/ 2630 h 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71" h="9236">
                  <a:moveTo>
                    <a:pt x="9000" y="2630"/>
                  </a:moveTo>
                  <a:cubicBezTo>
                    <a:pt x="11552" y="8104"/>
                    <a:pt x="3045" y="12096"/>
                    <a:pt x="472" y="6621"/>
                  </a:cubicBezTo>
                  <a:cubicBezTo>
                    <a:pt x="-2080" y="1125"/>
                    <a:pt x="6426" y="-2867"/>
                    <a:pt x="9000" y="2630"/>
                  </a:cubicBezTo>
                  <a:lnTo>
                    <a:pt x="9000" y="26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DF6EC43E-85E4-4BC4-A0CC-7B71254A81A2}"/>
                </a:ext>
              </a:extLst>
            </p:cNvPr>
            <p:cNvSpPr/>
            <p:nvPr/>
          </p:nvSpPr>
          <p:spPr>
            <a:xfrm>
              <a:off x="3928539" y="5457809"/>
              <a:ext cx="12971" cy="12654"/>
            </a:xfrm>
            <a:custGeom>
              <a:avLst/>
              <a:gdLst>
                <a:gd name="connsiteX0" fmla="*/ 12320 w 12971"/>
                <a:gd name="connsiteY0" fmla="*/ 3598 h 12654"/>
                <a:gd name="connsiteX1" fmla="*/ 651 w 12971"/>
                <a:gd name="connsiteY1" fmla="*/ 9051 h 12654"/>
                <a:gd name="connsiteX2" fmla="*/ 12320 w 12971"/>
                <a:gd name="connsiteY2" fmla="*/ 3598 h 12654"/>
                <a:gd name="connsiteX3" fmla="*/ 12320 w 12971"/>
                <a:gd name="connsiteY3" fmla="*/ 3598 h 1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71" h="12654">
                  <a:moveTo>
                    <a:pt x="12320" y="3598"/>
                  </a:moveTo>
                  <a:cubicBezTo>
                    <a:pt x="15831" y="11123"/>
                    <a:pt x="4163" y="16575"/>
                    <a:pt x="651" y="9051"/>
                  </a:cubicBezTo>
                  <a:cubicBezTo>
                    <a:pt x="-2860" y="1548"/>
                    <a:pt x="8808" y="-3926"/>
                    <a:pt x="12320" y="3598"/>
                  </a:cubicBezTo>
                  <a:lnTo>
                    <a:pt x="12320" y="35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C831BFEE-FEAA-4F13-863D-A8AD33D90185}"/>
                </a:ext>
              </a:extLst>
            </p:cNvPr>
            <p:cNvSpPr/>
            <p:nvPr/>
          </p:nvSpPr>
          <p:spPr>
            <a:xfrm>
              <a:off x="3934815" y="5406340"/>
              <a:ext cx="14283" cy="13929"/>
            </a:xfrm>
            <a:custGeom>
              <a:avLst/>
              <a:gdLst>
                <a:gd name="connsiteX0" fmla="*/ 13569 w 14283"/>
                <a:gd name="connsiteY0" fmla="*/ 3966 h 13929"/>
                <a:gd name="connsiteX1" fmla="*/ 722 w 14283"/>
                <a:gd name="connsiteY1" fmla="*/ 9964 h 13929"/>
                <a:gd name="connsiteX2" fmla="*/ 13569 w 14283"/>
                <a:gd name="connsiteY2" fmla="*/ 3966 h 13929"/>
                <a:gd name="connsiteX3" fmla="*/ 13569 w 14283"/>
                <a:gd name="connsiteY3" fmla="*/ 3966 h 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3" h="13929">
                  <a:moveTo>
                    <a:pt x="13569" y="3966"/>
                  </a:moveTo>
                  <a:cubicBezTo>
                    <a:pt x="17429" y="12232"/>
                    <a:pt x="4583" y="18252"/>
                    <a:pt x="722" y="9964"/>
                  </a:cubicBezTo>
                  <a:cubicBezTo>
                    <a:pt x="-3160" y="1698"/>
                    <a:pt x="9686" y="-4322"/>
                    <a:pt x="13569" y="3966"/>
                  </a:cubicBezTo>
                  <a:lnTo>
                    <a:pt x="13569" y="39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F59438E2-2AB5-452D-9046-93598E1DC96C}"/>
                </a:ext>
              </a:extLst>
            </p:cNvPr>
            <p:cNvSpPr/>
            <p:nvPr/>
          </p:nvSpPr>
          <p:spPr>
            <a:xfrm>
              <a:off x="3979304" y="5335609"/>
              <a:ext cx="17266" cy="17200"/>
            </a:xfrm>
            <a:custGeom>
              <a:avLst/>
              <a:gdLst>
                <a:gd name="connsiteX0" fmla="*/ 16496 w 17266"/>
                <a:gd name="connsiteY0" fmla="*/ 4925 h 17200"/>
                <a:gd name="connsiteX1" fmla="*/ 12308 w 17266"/>
                <a:gd name="connsiteY1" fmla="*/ 16463 h 17200"/>
                <a:gd name="connsiteX2" fmla="*/ 771 w 17266"/>
                <a:gd name="connsiteY2" fmla="*/ 12275 h 17200"/>
                <a:gd name="connsiteX3" fmla="*/ 4958 w 17266"/>
                <a:gd name="connsiteY3" fmla="*/ 737 h 17200"/>
                <a:gd name="connsiteX4" fmla="*/ 16496 w 17266"/>
                <a:gd name="connsiteY4" fmla="*/ 4925 h 17200"/>
                <a:gd name="connsiteX5" fmla="*/ 16496 w 17266"/>
                <a:gd name="connsiteY5" fmla="*/ 4925 h 1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66" h="17200">
                  <a:moveTo>
                    <a:pt x="16496" y="4925"/>
                  </a:moveTo>
                  <a:cubicBezTo>
                    <a:pt x="18415" y="9047"/>
                    <a:pt x="16649" y="14674"/>
                    <a:pt x="12308" y="16463"/>
                  </a:cubicBezTo>
                  <a:cubicBezTo>
                    <a:pt x="7946" y="18273"/>
                    <a:pt x="2821" y="16703"/>
                    <a:pt x="771" y="12275"/>
                  </a:cubicBezTo>
                  <a:cubicBezTo>
                    <a:pt x="-1149" y="8153"/>
                    <a:pt x="618" y="2526"/>
                    <a:pt x="4958" y="737"/>
                  </a:cubicBezTo>
                  <a:cubicBezTo>
                    <a:pt x="9298" y="-1073"/>
                    <a:pt x="14424" y="498"/>
                    <a:pt x="16496" y="4925"/>
                  </a:cubicBezTo>
                  <a:lnTo>
                    <a:pt x="16496" y="49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ACD1ADBE-D40A-42B1-91F1-ACDB844CB611}"/>
                </a:ext>
              </a:extLst>
            </p:cNvPr>
            <p:cNvSpPr/>
            <p:nvPr/>
          </p:nvSpPr>
          <p:spPr>
            <a:xfrm>
              <a:off x="4020278" y="5332756"/>
              <a:ext cx="16915" cy="16486"/>
            </a:xfrm>
            <a:custGeom>
              <a:avLst/>
              <a:gdLst>
                <a:gd name="connsiteX0" fmla="*/ 16067 w 16915"/>
                <a:gd name="connsiteY0" fmla="*/ 4681 h 16486"/>
                <a:gd name="connsiteX1" fmla="*/ 843 w 16915"/>
                <a:gd name="connsiteY1" fmla="*/ 11791 h 16486"/>
                <a:gd name="connsiteX2" fmla="*/ 16067 w 16915"/>
                <a:gd name="connsiteY2" fmla="*/ 4681 h 16486"/>
                <a:gd name="connsiteX3" fmla="*/ 16067 w 16915"/>
                <a:gd name="connsiteY3" fmla="*/ 4681 h 1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5" h="16486">
                  <a:moveTo>
                    <a:pt x="16067" y="4681"/>
                  </a:moveTo>
                  <a:cubicBezTo>
                    <a:pt x="20646" y="14474"/>
                    <a:pt x="5423" y="21606"/>
                    <a:pt x="843" y="11791"/>
                  </a:cubicBezTo>
                  <a:cubicBezTo>
                    <a:pt x="-3716" y="2020"/>
                    <a:pt x="11486" y="-5112"/>
                    <a:pt x="16067" y="4681"/>
                  </a:cubicBezTo>
                  <a:lnTo>
                    <a:pt x="16067" y="46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F32AFD32-ED06-404F-9CE2-45747D61D880}"/>
                </a:ext>
              </a:extLst>
            </p:cNvPr>
            <p:cNvSpPr/>
            <p:nvPr/>
          </p:nvSpPr>
          <p:spPr>
            <a:xfrm>
              <a:off x="3768007" y="5195328"/>
              <a:ext cx="16033" cy="15639"/>
            </a:xfrm>
            <a:custGeom>
              <a:avLst/>
              <a:gdLst>
                <a:gd name="connsiteX0" fmla="*/ 15228 w 16033"/>
                <a:gd name="connsiteY0" fmla="*/ 4443 h 15639"/>
                <a:gd name="connsiteX1" fmla="*/ 812 w 16033"/>
                <a:gd name="connsiteY1" fmla="*/ 11182 h 15639"/>
                <a:gd name="connsiteX2" fmla="*/ 15228 w 16033"/>
                <a:gd name="connsiteY2" fmla="*/ 4443 h 15639"/>
                <a:gd name="connsiteX3" fmla="*/ 15228 w 16033"/>
                <a:gd name="connsiteY3" fmla="*/ 4443 h 1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33" h="15639">
                  <a:moveTo>
                    <a:pt x="15228" y="4443"/>
                  </a:moveTo>
                  <a:cubicBezTo>
                    <a:pt x="19569" y="13734"/>
                    <a:pt x="5152" y="20495"/>
                    <a:pt x="812" y="11182"/>
                  </a:cubicBezTo>
                  <a:cubicBezTo>
                    <a:pt x="-3551" y="1913"/>
                    <a:pt x="10888" y="-4849"/>
                    <a:pt x="15228" y="4443"/>
                  </a:cubicBezTo>
                  <a:lnTo>
                    <a:pt x="15228" y="44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404A295A-BC14-48BB-9142-3A0D8AF4FD51}"/>
                </a:ext>
              </a:extLst>
            </p:cNvPr>
            <p:cNvSpPr/>
            <p:nvPr/>
          </p:nvSpPr>
          <p:spPr>
            <a:xfrm>
              <a:off x="3731079" y="5241548"/>
              <a:ext cx="9605" cy="9378"/>
            </a:xfrm>
            <a:custGeom>
              <a:avLst/>
              <a:gdLst>
                <a:gd name="connsiteX0" fmla="*/ 9125 w 9605"/>
                <a:gd name="connsiteY0" fmla="*/ 2672 h 9378"/>
                <a:gd name="connsiteX1" fmla="*/ 488 w 9605"/>
                <a:gd name="connsiteY1" fmla="*/ 6707 h 9378"/>
                <a:gd name="connsiteX2" fmla="*/ 9125 w 9605"/>
                <a:gd name="connsiteY2" fmla="*/ 2672 h 9378"/>
                <a:gd name="connsiteX3" fmla="*/ 9125 w 9605"/>
                <a:gd name="connsiteY3" fmla="*/ 2672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05" h="9378">
                  <a:moveTo>
                    <a:pt x="9125" y="2672"/>
                  </a:moveTo>
                  <a:cubicBezTo>
                    <a:pt x="11720" y="8233"/>
                    <a:pt x="3083" y="12290"/>
                    <a:pt x="488" y="6707"/>
                  </a:cubicBezTo>
                  <a:cubicBezTo>
                    <a:pt x="-2129" y="1145"/>
                    <a:pt x="6508" y="-2912"/>
                    <a:pt x="9125" y="2672"/>
                  </a:cubicBezTo>
                  <a:lnTo>
                    <a:pt x="9125" y="26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5A6E84B7-BB98-4715-AF2F-36FFD09C5245}"/>
                </a:ext>
              </a:extLst>
            </p:cNvPr>
            <p:cNvSpPr/>
            <p:nvPr/>
          </p:nvSpPr>
          <p:spPr>
            <a:xfrm>
              <a:off x="4033131" y="5237469"/>
              <a:ext cx="20167" cy="20085"/>
            </a:xfrm>
            <a:custGeom>
              <a:avLst/>
              <a:gdLst>
                <a:gd name="connsiteX0" fmla="*/ 19266 w 20167"/>
                <a:gd name="connsiteY0" fmla="*/ 5748 h 20085"/>
                <a:gd name="connsiteX1" fmla="*/ 14380 w 20167"/>
                <a:gd name="connsiteY1" fmla="*/ 19227 h 20085"/>
                <a:gd name="connsiteX2" fmla="*/ 901 w 20167"/>
                <a:gd name="connsiteY2" fmla="*/ 14341 h 20085"/>
                <a:gd name="connsiteX3" fmla="*/ 5787 w 20167"/>
                <a:gd name="connsiteY3" fmla="*/ 862 h 20085"/>
                <a:gd name="connsiteX4" fmla="*/ 19266 w 20167"/>
                <a:gd name="connsiteY4" fmla="*/ 5748 h 20085"/>
                <a:gd name="connsiteX5" fmla="*/ 19266 w 20167"/>
                <a:gd name="connsiteY5" fmla="*/ 5748 h 2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7" h="20085">
                  <a:moveTo>
                    <a:pt x="19266" y="5748"/>
                  </a:moveTo>
                  <a:cubicBezTo>
                    <a:pt x="21512" y="10546"/>
                    <a:pt x="19440" y="17133"/>
                    <a:pt x="14380" y="19227"/>
                  </a:cubicBezTo>
                  <a:cubicBezTo>
                    <a:pt x="9299" y="21342"/>
                    <a:pt x="3323" y="19489"/>
                    <a:pt x="901" y="14341"/>
                  </a:cubicBezTo>
                  <a:cubicBezTo>
                    <a:pt x="-1345" y="9543"/>
                    <a:pt x="727" y="2956"/>
                    <a:pt x="5787" y="862"/>
                  </a:cubicBezTo>
                  <a:cubicBezTo>
                    <a:pt x="10869" y="-1253"/>
                    <a:pt x="16867" y="579"/>
                    <a:pt x="19266" y="5748"/>
                  </a:cubicBezTo>
                  <a:lnTo>
                    <a:pt x="19266" y="57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689A140E-1C1A-404B-B1CF-B07213B35C33}"/>
                </a:ext>
              </a:extLst>
            </p:cNvPr>
            <p:cNvSpPr/>
            <p:nvPr/>
          </p:nvSpPr>
          <p:spPr>
            <a:xfrm>
              <a:off x="3976366" y="5223069"/>
              <a:ext cx="17063" cy="16629"/>
            </a:xfrm>
            <a:custGeom>
              <a:avLst/>
              <a:gdLst>
                <a:gd name="connsiteX0" fmla="*/ 16205 w 17063"/>
                <a:gd name="connsiteY0" fmla="*/ 4727 h 16629"/>
                <a:gd name="connsiteX1" fmla="*/ 851 w 17063"/>
                <a:gd name="connsiteY1" fmla="*/ 11903 h 16629"/>
                <a:gd name="connsiteX2" fmla="*/ 16205 w 17063"/>
                <a:gd name="connsiteY2" fmla="*/ 4727 h 16629"/>
                <a:gd name="connsiteX3" fmla="*/ 16205 w 17063"/>
                <a:gd name="connsiteY3" fmla="*/ 4727 h 1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63" h="16629">
                  <a:moveTo>
                    <a:pt x="16205" y="4727"/>
                  </a:moveTo>
                  <a:cubicBezTo>
                    <a:pt x="20829" y="14607"/>
                    <a:pt x="5475" y="21783"/>
                    <a:pt x="851" y="11903"/>
                  </a:cubicBezTo>
                  <a:cubicBezTo>
                    <a:pt x="-3751" y="2023"/>
                    <a:pt x="11603" y="-5153"/>
                    <a:pt x="16205" y="4727"/>
                  </a:cubicBezTo>
                  <a:lnTo>
                    <a:pt x="16205" y="47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97723E4F-6CEC-46E0-8E85-D97EF835BCAF}"/>
                </a:ext>
              </a:extLst>
            </p:cNvPr>
            <p:cNvSpPr/>
            <p:nvPr/>
          </p:nvSpPr>
          <p:spPr>
            <a:xfrm>
              <a:off x="3997813" y="5175608"/>
              <a:ext cx="16182" cy="15777"/>
            </a:xfrm>
            <a:custGeom>
              <a:avLst/>
              <a:gdLst>
                <a:gd name="connsiteX0" fmla="*/ 15369 w 16182"/>
                <a:gd name="connsiteY0" fmla="*/ 4489 h 15777"/>
                <a:gd name="connsiteX1" fmla="*/ 821 w 16182"/>
                <a:gd name="connsiteY1" fmla="*/ 11294 h 15777"/>
                <a:gd name="connsiteX2" fmla="*/ 15369 w 16182"/>
                <a:gd name="connsiteY2" fmla="*/ 4489 h 15777"/>
                <a:gd name="connsiteX3" fmla="*/ 15369 w 16182"/>
                <a:gd name="connsiteY3" fmla="*/ 4489 h 1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82" h="15777">
                  <a:moveTo>
                    <a:pt x="15369" y="4489"/>
                  </a:moveTo>
                  <a:cubicBezTo>
                    <a:pt x="19753" y="13845"/>
                    <a:pt x="5205" y="20672"/>
                    <a:pt x="821" y="11294"/>
                  </a:cubicBezTo>
                  <a:cubicBezTo>
                    <a:pt x="-3584" y="1915"/>
                    <a:pt x="10963" y="-4890"/>
                    <a:pt x="15369" y="4489"/>
                  </a:cubicBezTo>
                  <a:lnTo>
                    <a:pt x="15369" y="44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E348FAA3-E9DD-43EE-B472-107858DC9D02}"/>
                </a:ext>
              </a:extLst>
            </p:cNvPr>
            <p:cNvSpPr/>
            <p:nvPr/>
          </p:nvSpPr>
          <p:spPr>
            <a:xfrm>
              <a:off x="3758513" y="5334823"/>
              <a:ext cx="10643" cy="10363"/>
            </a:xfrm>
            <a:custGeom>
              <a:avLst/>
              <a:gdLst>
                <a:gd name="connsiteX0" fmla="*/ 10109 w 10643"/>
                <a:gd name="connsiteY0" fmla="*/ 2942 h 10363"/>
                <a:gd name="connsiteX1" fmla="*/ 534 w 10643"/>
                <a:gd name="connsiteY1" fmla="*/ 7413 h 10363"/>
                <a:gd name="connsiteX2" fmla="*/ 10109 w 10643"/>
                <a:gd name="connsiteY2" fmla="*/ 2942 h 10363"/>
                <a:gd name="connsiteX3" fmla="*/ 10109 w 10643"/>
                <a:gd name="connsiteY3" fmla="*/ 2942 h 1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43" h="10363">
                  <a:moveTo>
                    <a:pt x="10109" y="2942"/>
                  </a:moveTo>
                  <a:cubicBezTo>
                    <a:pt x="12988" y="9092"/>
                    <a:pt x="3435" y="13585"/>
                    <a:pt x="534" y="7413"/>
                  </a:cubicBezTo>
                  <a:cubicBezTo>
                    <a:pt x="-2344" y="1262"/>
                    <a:pt x="7208" y="-3209"/>
                    <a:pt x="10109" y="2942"/>
                  </a:cubicBezTo>
                  <a:lnTo>
                    <a:pt x="10109" y="29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DD115EAA-E402-4D16-8F3F-107A66E2C328}"/>
                </a:ext>
              </a:extLst>
            </p:cNvPr>
            <p:cNvSpPr/>
            <p:nvPr/>
          </p:nvSpPr>
          <p:spPr>
            <a:xfrm>
              <a:off x="3736600" y="5388251"/>
              <a:ext cx="19683" cy="19190"/>
            </a:xfrm>
            <a:custGeom>
              <a:avLst/>
              <a:gdLst>
                <a:gd name="connsiteX0" fmla="*/ 18697 w 19683"/>
                <a:gd name="connsiteY0" fmla="*/ 5457 h 19190"/>
                <a:gd name="connsiteX1" fmla="*/ 987 w 19683"/>
                <a:gd name="connsiteY1" fmla="*/ 13724 h 19190"/>
                <a:gd name="connsiteX2" fmla="*/ 18697 w 19683"/>
                <a:gd name="connsiteY2" fmla="*/ 5457 h 19190"/>
                <a:gd name="connsiteX3" fmla="*/ 18697 w 19683"/>
                <a:gd name="connsiteY3" fmla="*/ 5457 h 1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83" h="19190">
                  <a:moveTo>
                    <a:pt x="18697" y="5457"/>
                  </a:moveTo>
                  <a:cubicBezTo>
                    <a:pt x="24018" y="16842"/>
                    <a:pt x="6330" y="25152"/>
                    <a:pt x="987" y="13724"/>
                  </a:cubicBezTo>
                  <a:cubicBezTo>
                    <a:pt x="-4335" y="2339"/>
                    <a:pt x="13353" y="-5949"/>
                    <a:pt x="18697" y="5457"/>
                  </a:cubicBezTo>
                  <a:lnTo>
                    <a:pt x="18697" y="54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D124FE5B-0A29-4260-A94F-B29E0CDAF6DC}"/>
                </a:ext>
              </a:extLst>
            </p:cNvPr>
            <p:cNvSpPr/>
            <p:nvPr/>
          </p:nvSpPr>
          <p:spPr>
            <a:xfrm>
              <a:off x="3719772" y="5351356"/>
              <a:ext cx="14276" cy="13929"/>
            </a:xfrm>
            <a:custGeom>
              <a:avLst/>
              <a:gdLst>
                <a:gd name="connsiteX0" fmla="*/ 13561 w 14276"/>
                <a:gd name="connsiteY0" fmla="*/ 3966 h 13929"/>
                <a:gd name="connsiteX1" fmla="*/ 715 w 14276"/>
                <a:gd name="connsiteY1" fmla="*/ 9964 h 13929"/>
                <a:gd name="connsiteX2" fmla="*/ 13561 w 14276"/>
                <a:gd name="connsiteY2" fmla="*/ 3966 h 13929"/>
                <a:gd name="connsiteX3" fmla="*/ 13561 w 14276"/>
                <a:gd name="connsiteY3" fmla="*/ 3966 h 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76" h="13929">
                  <a:moveTo>
                    <a:pt x="13561" y="3966"/>
                  </a:moveTo>
                  <a:cubicBezTo>
                    <a:pt x="17422" y="12232"/>
                    <a:pt x="4576" y="18252"/>
                    <a:pt x="715" y="9964"/>
                  </a:cubicBezTo>
                  <a:cubicBezTo>
                    <a:pt x="-3145" y="1698"/>
                    <a:pt x="9701" y="-4322"/>
                    <a:pt x="13561" y="3966"/>
                  </a:cubicBezTo>
                  <a:lnTo>
                    <a:pt x="13561" y="39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3F69152B-DB53-4143-88C3-B3F168745D99}"/>
                </a:ext>
              </a:extLst>
            </p:cNvPr>
            <p:cNvSpPr/>
            <p:nvPr/>
          </p:nvSpPr>
          <p:spPr>
            <a:xfrm>
              <a:off x="3737149" y="5369708"/>
              <a:ext cx="12981" cy="11469"/>
            </a:xfrm>
            <a:custGeom>
              <a:avLst/>
              <a:gdLst>
                <a:gd name="connsiteX0" fmla="*/ 6348 w 12981"/>
                <a:gd name="connsiteY0" fmla="*/ 52 h 11469"/>
                <a:gd name="connsiteX1" fmla="*/ 12979 w 12981"/>
                <a:gd name="connsiteY1" fmla="*/ 5483 h 11469"/>
                <a:gd name="connsiteX2" fmla="*/ 6785 w 12981"/>
                <a:gd name="connsiteY2" fmla="*/ 11393 h 11469"/>
                <a:gd name="connsiteX3" fmla="*/ 3382 w 12981"/>
                <a:gd name="connsiteY3" fmla="*/ 10543 h 11469"/>
                <a:gd name="connsiteX4" fmla="*/ 1 w 12981"/>
                <a:gd name="connsiteY4" fmla="*/ 5853 h 11469"/>
                <a:gd name="connsiteX5" fmla="*/ 2968 w 12981"/>
                <a:gd name="connsiteY5" fmla="*/ 946 h 11469"/>
                <a:gd name="connsiteX6" fmla="*/ 6348 w 12981"/>
                <a:gd name="connsiteY6" fmla="*/ 52 h 11469"/>
                <a:gd name="connsiteX7" fmla="*/ 6348 w 12981"/>
                <a:gd name="connsiteY7" fmla="*/ 52 h 1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81" h="11469">
                  <a:moveTo>
                    <a:pt x="6348" y="52"/>
                  </a:moveTo>
                  <a:cubicBezTo>
                    <a:pt x="9751" y="-384"/>
                    <a:pt x="12826" y="1971"/>
                    <a:pt x="12979" y="5483"/>
                  </a:cubicBezTo>
                  <a:cubicBezTo>
                    <a:pt x="13087" y="8623"/>
                    <a:pt x="10209" y="12026"/>
                    <a:pt x="6785" y="11393"/>
                  </a:cubicBezTo>
                  <a:cubicBezTo>
                    <a:pt x="5629" y="11175"/>
                    <a:pt x="4472" y="11023"/>
                    <a:pt x="3382" y="10543"/>
                  </a:cubicBezTo>
                  <a:cubicBezTo>
                    <a:pt x="1463" y="9649"/>
                    <a:pt x="45" y="8078"/>
                    <a:pt x="1" y="5853"/>
                  </a:cubicBezTo>
                  <a:cubicBezTo>
                    <a:pt x="-42" y="3891"/>
                    <a:pt x="1027" y="1710"/>
                    <a:pt x="2968" y="946"/>
                  </a:cubicBezTo>
                  <a:cubicBezTo>
                    <a:pt x="4102" y="466"/>
                    <a:pt x="5171" y="205"/>
                    <a:pt x="6348" y="52"/>
                  </a:cubicBezTo>
                  <a:lnTo>
                    <a:pt x="6348" y="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838CCC9-3FA5-46FF-A746-C66C08AF9131}"/>
                </a:ext>
              </a:extLst>
            </p:cNvPr>
            <p:cNvSpPr/>
            <p:nvPr/>
          </p:nvSpPr>
          <p:spPr>
            <a:xfrm>
              <a:off x="3778100" y="5459486"/>
              <a:ext cx="12822" cy="12501"/>
            </a:xfrm>
            <a:custGeom>
              <a:avLst/>
              <a:gdLst>
                <a:gd name="connsiteX0" fmla="*/ 12180 w 12822"/>
                <a:gd name="connsiteY0" fmla="*/ 3557 h 12501"/>
                <a:gd name="connsiteX1" fmla="*/ 642 w 12822"/>
                <a:gd name="connsiteY1" fmla="*/ 8944 h 12501"/>
                <a:gd name="connsiteX2" fmla="*/ 12180 w 12822"/>
                <a:gd name="connsiteY2" fmla="*/ 3557 h 12501"/>
                <a:gd name="connsiteX3" fmla="*/ 12180 w 12822"/>
                <a:gd name="connsiteY3" fmla="*/ 3557 h 1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2" h="12501">
                  <a:moveTo>
                    <a:pt x="12180" y="3557"/>
                  </a:moveTo>
                  <a:cubicBezTo>
                    <a:pt x="15648" y="10973"/>
                    <a:pt x="4110" y="16382"/>
                    <a:pt x="642" y="8944"/>
                  </a:cubicBezTo>
                  <a:cubicBezTo>
                    <a:pt x="-2825" y="1529"/>
                    <a:pt x="8712" y="-3880"/>
                    <a:pt x="12180" y="3557"/>
                  </a:cubicBezTo>
                  <a:lnTo>
                    <a:pt x="12180" y="35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A5BA5600-440C-4736-815C-9B4144B2D15A}"/>
                </a:ext>
              </a:extLst>
            </p:cNvPr>
            <p:cNvSpPr/>
            <p:nvPr/>
          </p:nvSpPr>
          <p:spPr>
            <a:xfrm>
              <a:off x="3817522" y="5459781"/>
              <a:ext cx="16189" cy="15777"/>
            </a:xfrm>
            <a:custGeom>
              <a:avLst/>
              <a:gdLst>
                <a:gd name="connsiteX0" fmla="*/ 15376 w 16189"/>
                <a:gd name="connsiteY0" fmla="*/ 4484 h 15777"/>
                <a:gd name="connsiteX1" fmla="*/ 807 w 16189"/>
                <a:gd name="connsiteY1" fmla="*/ 11289 h 15777"/>
                <a:gd name="connsiteX2" fmla="*/ 15376 w 16189"/>
                <a:gd name="connsiteY2" fmla="*/ 4484 h 15777"/>
                <a:gd name="connsiteX3" fmla="*/ 15376 w 16189"/>
                <a:gd name="connsiteY3" fmla="*/ 4484 h 1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89" h="15777">
                  <a:moveTo>
                    <a:pt x="15376" y="4484"/>
                  </a:moveTo>
                  <a:cubicBezTo>
                    <a:pt x="19760" y="13862"/>
                    <a:pt x="5212" y="20667"/>
                    <a:pt x="807" y="11289"/>
                  </a:cubicBezTo>
                  <a:cubicBezTo>
                    <a:pt x="-3556" y="1932"/>
                    <a:pt x="10992" y="-4895"/>
                    <a:pt x="15376" y="4484"/>
                  </a:cubicBezTo>
                  <a:lnTo>
                    <a:pt x="15376" y="44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4FC3CB3-A734-40C2-AB73-72DC7FC63324}"/>
                </a:ext>
              </a:extLst>
            </p:cNvPr>
            <p:cNvSpPr/>
            <p:nvPr/>
          </p:nvSpPr>
          <p:spPr>
            <a:xfrm>
              <a:off x="3788463" y="5427878"/>
              <a:ext cx="17643" cy="17200"/>
            </a:xfrm>
            <a:custGeom>
              <a:avLst/>
              <a:gdLst>
                <a:gd name="connsiteX0" fmla="*/ 16757 w 17643"/>
                <a:gd name="connsiteY0" fmla="*/ 4893 h 17200"/>
                <a:gd name="connsiteX1" fmla="*/ 879 w 17643"/>
                <a:gd name="connsiteY1" fmla="*/ 12308 h 17200"/>
                <a:gd name="connsiteX2" fmla="*/ 16757 w 17643"/>
                <a:gd name="connsiteY2" fmla="*/ 4893 h 17200"/>
                <a:gd name="connsiteX3" fmla="*/ 16757 w 17643"/>
                <a:gd name="connsiteY3" fmla="*/ 4893 h 1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43" h="17200">
                  <a:moveTo>
                    <a:pt x="16757" y="4893"/>
                  </a:moveTo>
                  <a:cubicBezTo>
                    <a:pt x="21534" y="15100"/>
                    <a:pt x="5677" y="22537"/>
                    <a:pt x="879" y="12308"/>
                  </a:cubicBezTo>
                  <a:cubicBezTo>
                    <a:pt x="-3876" y="2101"/>
                    <a:pt x="11980" y="-5336"/>
                    <a:pt x="16757" y="4893"/>
                  </a:cubicBezTo>
                  <a:lnTo>
                    <a:pt x="16757" y="4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2E28591A-2359-4A1C-A421-A8E6B3C85A07}"/>
                </a:ext>
              </a:extLst>
            </p:cNvPr>
            <p:cNvSpPr/>
            <p:nvPr/>
          </p:nvSpPr>
          <p:spPr>
            <a:xfrm>
              <a:off x="3797498" y="5460574"/>
              <a:ext cx="13409" cy="13073"/>
            </a:xfrm>
            <a:custGeom>
              <a:avLst/>
              <a:gdLst>
                <a:gd name="connsiteX0" fmla="*/ 12738 w 13409"/>
                <a:gd name="connsiteY0" fmla="*/ 3712 h 13073"/>
                <a:gd name="connsiteX1" fmla="*/ 678 w 13409"/>
                <a:gd name="connsiteY1" fmla="*/ 9361 h 13073"/>
                <a:gd name="connsiteX2" fmla="*/ 12738 w 13409"/>
                <a:gd name="connsiteY2" fmla="*/ 3712 h 13073"/>
                <a:gd name="connsiteX3" fmla="*/ 12738 w 13409"/>
                <a:gd name="connsiteY3" fmla="*/ 3712 h 1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9" h="13073">
                  <a:moveTo>
                    <a:pt x="12738" y="3712"/>
                  </a:moveTo>
                  <a:cubicBezTo>
                    <a:pt x="16359" y="11477"/>
                    <a:pt x="4320" y="17126"/>
                    <a:pt x="678" y="9361"/>
                  </a:cubicBezTo>
                  <a:cubicBezTo>
                    <a:pt x="-2965" y="1597"/>
                    <a:pt x="9096" y="-4052"/>
                    <a:pt x="12738" y="3712"/>
                  </a:cubicBezTo>
                  <a:lnTo>
                    <a:pt x="12738" y="37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D41E912E-E619-4355-82C3-1B977AFFD7D2}"/>
                </a:ext>
              </a:extLst>
            </p:cNvPr>
            <p:cNvSpPr/>
            <p:nvPr/>
          </p:nvSpPr>
          <p:spPr>
            <a:xfrm>
              <a:off x="3705992" y="5315274"/>
              <a:ext cx="14573" cy="14215"/>
            </a:xfrm>
            <a:custGeom>
              <a:avLst/>
              <a:gdLst>
                <a:gd name="connsiteX0" fmla="*/ 13841 w 14573"/>
                <a:gd name="connsiteY0" fmla="*/ 4039 h 14215"/>
                <a:gd name="connsiteX1" fmla="*/ 732 w 14573"/>
                <a:gd name="connsiteY1" fmla="*/ 10167 h 14215"/>
                <a:gd name="connsiteX2" fmla="*/ 13841 w 14573"/>
                <a:gd name="connsiteY2" fmla="*/ 4039 h 14215"/>
                <a:gd name="connsiteX3" fmla="*/ 13841 w 14573"/>
                <a:gd name="connsiteY3" fmla="*/ 4039 h 1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" h="14215">
                  <a:moveTo>
                    <a:pt x="13841" y="4039"/>
                  </a:moveTo>
                  <a:cubicBezTo>
                    <a:pt x="17788" y="12479"/>
                    <a:pt x="4680" y="18630"/>
                    <a:pt x="732" y="10167"/>
                  </a:cubicBezTo>
                  <a:cubicBezTo>
                    <a:pt x="-3215" y="1727"/>
                    <a:pt x="9893" y="-4402"/>
                    <a:pt x="13841" y="4039"/>
                  </a:cubicBezTo>
                  <a:lnTo>
                    <a:pt x="13841" y="40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D05D4929-95A3-4CC1-9C5D-54E548167767}"/>
                </a:ext>
              </a:extLst>
            </p:cNvPr>
            <p:cNvSpPr/>
            <p:nvPr/>
          </p:nvSpPr>
          <p:spPr>
            <a:xfrm>
              <a:off x="3714123" y="5267350"/>
              <a:ext cx="11222" cy="10940"/>
            </a:xfrm>
            <a:custGeom>
              <a:avLst/>
              <a:gdLst>
                <a:gd name="connsiteX0" fmla="*/ 10660 w 11222"/>
                <a:gd name="connsiteY0" fmla="*/ 3107 h 10940"/>
                <a:gd name="connsiteX1" fmla="*/ 562 w 11222"/>
                <a:gd name="connsiteY1" fmla="*/ 7818 h 10940"/>
                <a:gd name="connsiteX2" fmla="*/ 10660 w 11222"/>
                <a:gd name="connsiteY2" fmla="*/ 3107 h 10940"/>
                <a:gd name="connsiteX3" fmla="*/ 10660 w 11222"/>
                <a:gd name="connsiteY3" fmla="*/ 3107 h 1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2" h="10940">
                  <a:moveTo>
                    <a:pt x="10660" y="3107"/>
                  </a:moveTo>
                  <a:cubicBezTo>
                    <a:pt x="13692" y="9607"/>
                    <a:pt x="3615" y="14340"/>
                    <a:pt x="562" y="7818"/>
                  </a:cubicBezTo>
                  <a:cubicBezTo>
                    <a:pt x="-2470" y="1341"/>
                    <a:pt x="7607" y="-3392"/>
                    <a:pt x="10660" y="3107"/>
                  </a:cubicBezTo>
                  <a:lnTo>
                    <a:pt x="10660" y="31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C71B24D1-8B03-49D5-98F7-5BE3CECDD1F8}"/>
                </a:ext>
              </a:extLst>
            </p:cNvPr>
            <p:cNvSpPr/>
            <p:nvPr/>
          </p:nvSpPr>
          <p:spPr>
            <a:xfrm>
              <a:off x="3736998" y="5209705"/>
              <a:ext cx="14721" cy="14363"/>
            </a:xfrm>
            <a:custGeom>
              <a:avLst/>
              <a:gdLst>
                <a:gd name="connsiteX0" fmla="*/ 13980 w 14721"/>
                <a:gd name="connsiteY0" fmla="*/ 4090 h 14363"/>
                <a:gd name="connsiteX1" fmla="*/ 741 w 14721"/>
                <a:gd name="connsiteY1" fmla="*/ 10284 h 14363"/>
                <a:gd name="connsiteX2" fmla="*/ 13980 w 14721"/>
                <a:gd name="connsiteY2" fmla="*/ 4090 h 14363"/>
                <a:gd name="connsiteX3" fmla="*/ 13980 w 14721"/>
                <a:gd name="connsiteY3" fmla="*/ 4090 h 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21" h="14363">
                  <a:moveTo>
                    <a:pt x="13980" y="4090"/>
                  </a:moveTo>
                  <a:cubicBezTo>
                    <a:pt x="17972" y="12618"/>
                    <a:pt x="4733" y="18812"/>
                    <a:pt x="741" y="10284"/>
                  </a:cubicBezTo>
                  <a:cubicBezTo>
                    <a:pt x="-3250" y="1756"/>
                    <a:pt x="9989" y="-4460"/>
                    <a:pt x="13980" y="4090"/>
                  </a:cubicBezTo>
                  <a:lnTo>
                    <a:pt x="13980" y="40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B3911513-A2BE-439E-9227-05DE6AFF2D14}"/>
                </a:ext>
              </a:extLst>
            </p:cNvPr>
            <p:cNvSpPr/>
            <p:nvPr/>
          </p:nvSpPr>
          <p:spPr>
            <a:xfrm>
              <a:off x="3693931" y="5284941"/>
              <a:ext cx="14573" cy="14210"/>
            </a:xfrm>
            <a:custGeom>
              <a:avLst/>
              <a:gdLst>
                <a:gd name="connsiteX0" fmla="*/ 13840 w 14573"/>
                <a:gd name="connsiteY0" fmla="*/ 4034 h 14210"/>
                <a:gd name="connsiteX1" fmla="*/ 732 w 14573"/>
                <a:gd name="connsiteY1" fmla="*/ 10163 h 14210"/>
                <a:gd name="connsiteX2" fmla="*/ 13840 w 14573"/>
                <a:gd name="connsiteY2" fmla="*/ 4034 h 14210"/>
                <a:gd name="connsiteX3" fmla="*/ 13840 w 14573"/>
                <a:gd name="connsiteY3" fmla="*/ 4034 h 1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" h="14210">
                  <a:moveTo>
                    <a:pt x="13840" y="4034"/>
                  </a:moveTo>
                  <a:cubicBezTo>
                    <a:pt x="17788" y="12474"/>
                    <a:pt x="4680" y="18625"/>
                    <a:pt x="732" y="10163"/>
                  </a:cubicBezTo>
                  <a:cubicBezTo>
                    <a:pt x="-3215" y="1744"/>
                    <a:pt x="9893" y="-4407"/>
                    <a:pt x="13840" y="4034"/>
                  </a:cubicBezTo>
                  <a:lnTo>
                    <a:pt x="13840" y="40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477B36AD-7E1C-42D9-A575-CF66F54E82FA}"/>
                </a:ext>
              </a:extLst>
            </p:cNvPr>
            <p:cNvSpPr/>
            <p:nvPr/>
          </p:nvSpPr>
          <p:spPr>
            <a:xfrm>
              <a:off x="3699455" y="5252194"/>
              <a:ext cx="7996" cy="7803"/>
            </a:xfrm>
            <a:custGeom>
              <a:avLst/>
              <a:gdLst>
                <a:gd name="connsiteX0" fmla="*/ 7597 w 7996"/>
                <a:gd name="connsiteY0" fmla="*/ 2211 h 7803"/>
                <a:gd name="connsiteX1" fmla="*/ 399 w 7996"/>
                <a:gd name="connsiteY1" fmla="*/ 5592 h 7803"/>
                <a:gd name="connsiteX2" fmla="*/ 7597 w 7996"/>
                <a:gd name="connsiteY2" fmla="*/ 2211 h 7803"/>
                <a:gd name="connsiteX3" fmla="*/ 7597 w 7996"/>
                <a:gd name="connsiteY3" fmla="*/ 2211 h 7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96" h="7803">
                  <a:moveTo>
                    <a:pt x="7597" y="2211"/>
                  </a:moveTo>
                  <a:cubicBezTo>
                    <a:pt x="9756" y="6857"/>
                    <a:pt x="2559" y="10216"/>
                    <a:pt x="399" y="5592"/>
                  </a:cubicBezTo>
                  <a:cubicBezTo>
                    <a:pt x="-1760" y="946"/>
                    <a:pt x="5438" y="-2413"/>
                    <a:pt x="7597" y="2211"/>
                  </a:cubicBezTo>
                  <a:lnTo>
                    <a:pt x="7597" y="22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134C423D-EC8E-4AA9-A2BF-7A3A98B97F16}"/>
                </a:ext>
              </a:extLst>
            </p:cNvPr>
            <p:cNvSpPr/>
            <p:nvPr/>
          </p:nvSpPr>
          <p:spPr>
            <a:xfrm>
              <a:off x="3787052" y="5202930"/>
              <a:ext cx="195367" cy="198240"/>
            </a:xfrm>
            <a:custGeom>
              <a:avLst/>
              <a:gdLst>
                <a:gd name="connsiteX0" fmla="*/ 60939 w 195367"/>
                <a:gd name="connsiteY0" fmla="*/ 7659 h 198240"/>
                <a:gd name="connsiteX1" fmla="*/ 83687 w 195367"/>
                <a:gd name="connsiteY1" fmla="*/ 1181 h 198240"/>
                <a:gd name="connsiteX2" fmla="*/ 183426 w 195367"/>
                <a:gd name="connsiteY2" fmla="*/ 66176 h 198240"/>
                <a:gd name="connsiteX3" fmla="*/ 187112 w 195367"/>
                <a:gd name="connsiteY3" fmla="*/ 73962 h 198240"/>
                <a:gd name="connsiteX4" fmla="*/ 190121 w 195367"/>
                <a:gd name="connsiteY4" fmla="*/ 84562 h 198240"/>
                <a:gd name="connsiteX5" fmla="*/ 194440 w 195367"/>
                <a:gd name="connsiteY5" fmla="*/ 99764 h 198240"/>
                <a:gd name="connsiteX6" fmla="*/ 72956 w 195367"/>
                <a:gd name="connsiteY6" fmla="*/ 194399 h 198240"/>
                <a:gd name="connsiteX7" fmla="*/ 71059 w 195367"/>
                <a:gd name="connsiteY7" fmla="*/ 193614 h 198240"/>
                <a:gd name="connsiteX8" fmla="*/ 52978 w 195367"/>
                <a:gd name="connsiteY8" fmla="*/ 186983 h 198240"/>
                <a:gd name="connsiteX9" fmla="*/ 52084 w 195367"/>
                <a:gd name="connsiteY9" fmla="*/ 186395 h 198240"/>
                <a:gd name="connsiteX10" fmla="*/ 5300 w 195367"/>
                <a:gd name="connsiteY10" fmla="*/ 133570 h 198240"/>
                <a:gd name="connsiteX11" fmla="*/ 4406 w 195367"/>
                <a:gd name="connsiteY11" fmla="*/ 71694 h 198240"/>
                <a:gd name="connsiteX12" fmla="*/ 31321 w 195367"/>
                <a:gd name="connsiteY12" fmla="*/ 25369 h 198240"/>
                <a:gd name="connsiteX13" fmla="*/ 60939 w 195367"/>
                <a:gd name="connsiteY13" fmla="*/ 7659 h 198240"/>
                <a:gd name="connsiteX14" fmla="*/ 60939 w 195367"/>
                <a:gd name="connsiteY14" fmla="*/ 7659 h 19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367" h="198240">
                  <a:moveTo>
                    <a:pt x="60939" y="7659"/>
                  </a:moveTo>
                  <a:cubicBezTo>
                    <a:pt x="68049" y="4649"/>
                    <a:pt x="75661" y="2424"/>
                    <a:pt x="83687" y="1181"/>
                  </a:cubicBezTo>
                  <a:cubicBezTo>
                    <a:pt x="133219" y="-6496"/>
                    <a:pt x="172303" y="24191"/>
                    <a:pt x="183426" y="66176"/>
                  </a:cubicBezTo>
                  <a:cubicBezTo>
                    <a:pt x="184778" y="68662"/>
                    <a:pt x="186043" y="71236"/>
                    <a:pt x="187112" y="73962"/>
                  </a:cubicBezTo>
                  <a:cubicBezTo>
                    <a:pt x="188551" y="77583"/>
                    <a:pt x="189467" y="81094"/>
                    <a:pt x="190121" y="84562"/>
                  </a:cubicBezTo>
                  <a:cubicBezTo>
                    <a:pt x="192019" y="89382"/>
                    <a:pt x="193502" y="94442"/>
                    <a:pt x="194440" y="99764"/>
                  </a:cubicBezTo>
                  <a:cubicBezTo>
                    <a:pt x="204843" y="157692"/>
                    <a:pt x="125388" y="213570"/>
                    <a:pt x="72956" y="194399"/>
                  </a:cubicBezTo>
                  <a:cubicBezTo>
                    <a:pt x="72302" y="194159"/>
                    <a:pt x="71691" y="193876"/>
                    <a:pt x="71059" y="193614"/>
                  </a:cubicBezTo>
                  <a:cubicBezTo>
                    <a:pt x="64996" y="192698"/>
                    <a:pt x="58954" y="190604"/>
                    <a:pt x="52978" y="186983"/>
                  </a:cubicBezTo>
                  <a:cubicBezTo>
                    <a:pt x="52672" y="186787"/>
                    <a:pt x="52389" y="186591"/>
                    <a:pt x="52084" y="186395"/>
                  </a:cubicBezTo>
                  <a:cubicBezTo>
                    <a:pt x="31190" y="177038"/>
                    <a:pt x="14046" y="159393"/>
                    <a:pt x="5300" y="133570"/>
                  </a:cubicBezTo>
                  <a:cubicBezTo>
                    <a:pt x="-1723" y="112894"/>
                    <a:pt x="-1504" y="91323"/>
                    <a:pt x="4406" y="71694"/>
                  </a:cubicBezTo>
                  <a:cubicBezTo>
                    <a:pt x="8725" y="54093"/>
                    <a:pt x="17624" y="37735"/>
                    <a:pt x="31321" y="25369"/>
                  </a:cubicBezTo>
                  <a:cubicBezTo>
                    <a:pt x="40459" y="17102"/>
                    <a:pt x="50513" y="11279"/>
                    <a:pt x="60939" y="7659"/>
                  </a:cubicBezTo>
                  <a:lnTo>
                    <a:pt x="60939" y="7659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47888F8E-A4F9-4BCF-ADC7-0804672D1B7B}"/>
                </a:ext>
              </a:extLst>
            </p:cNvPr>
            <p:cNvSpPr/>
            <p:nvPr/>
          </p:nvSpPr>
          <p:spPr>
            <a:xfrm>
              <a:off x="3976046" y="5360587"/>
              <a:ext cx="27127" cy="24842"/>
            </a:xfrm>
            <a:custGeom>
              <a:avLst/>
              <a:gdLst>
                <a:gd name="connsiteX0" fmla="*/ 11705 w 27127"/>
                <a:gd name="connsiteY0" fmla="*/ 318 h 24842"/>
                <a:gd name="connsiteX1" fmla="*/ 19251 w 27127"/>
                <a:gd name="connsiteY1" fmla="*/ 842 h 24842"/>
                <a:gd name="connsiteX2" fmla="*/ 24399 w 27127"/>
                <a:gd name="connsiteY2" fmla="*/ 4528 h 24842"/>
                <a:gd name="connsiteX3" fmla="*/ 27125 w 27127"/>
                <a:gd name="connsiteY3" fmla="*/ 13361 h 24842"/>
                <a:gd name="connsiteX4" fmla="*/ 23243 w 27127"/>
                <a:gd name="connsiteY4" fmla="*/ 20864 h 24842"/>
                <a:gd name="connsiteX5" fmla="*/ 18030 w 27127"/>
                <a:gd name="connsiteY5" fmla="*/ 23285 h 24842"/>
                <a:gd name="connsiteX6" fmla="*/ 7408 w 27127"/>
                <a:gd name="connsiteY6" fmla="*/ 24201 h 24842"/>
                <a:gd name="connsiteX7" fmla="*/ 80 w 27127"/>
                <a:gd name="connsiteY7" fmla="*/ 12663 h 24842"/>
                <a:gd name="connsiteX8" fmla="*/ 11705 w 27127"/>
                <a:gd name="connsiteY8" fmla="*/ 318 h 24842"/>
                <a:gd name="connsiteX9" fmla="*/ 11705 w 27127"/>
                <a:gd name="connsiteY9" fmla="*/ 318 h 24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27" h="24842">
                  <a:moveTo>
                    <a:pt x="11705" y="318"/>
                  </a:moveTo>
                  <a:cubicBezTo>
                    <a:pt x="14300" y="-205"/>
                    <a:pt x="16765" y="-118"/>
                    <a:pt x="19251" y="842"/>
                  </a:cubicBezTo>
                  <a:cubicBezTo>
                    <a:pt x="21301" y="1627"/>
                    <a:pt x="23003" y="2827"/>
                    <a:pt x="24399" y="4528"/>
                  </a:cubicBezTo>
                  <a:cubicBezTo>
                    <a:pt x="26667" y="7276"/>
                    <a:pt x="26994" y="9958"/>
                    <a:pt x="27125" y="13361"/>
                  </a:cubicBezTo>
                  <a:cubicBezTo>
                    <a:pt x="27212" y="15847"/>
                    <a:pt x="25140" y="19402"/>
                    <a:pt x="23243" y="20864"/>
                  </a:cubicBezTo>
                  <a:cubicBezTo>
                    <a:pt x="21694" y="22063"/>
                    <a:pt x="19928" y="22914"/>
                    <a:pt x="18030" y="23285"/>
                  </a:cubicBezTo>
                  <a:cubicBezTo>
                    <a:pt x="14540" y="25248"/>
                    <a:pt x="11313" y="25117"/>
                    <a:pt x="7408" y="24201"/>
                  </a:cubicBezTo>
                  <a:cubicBezTo>
                    <a:pt x="2872" y="23154"/>
                    <a:pt x="-574" y="17112"/>
                    <a:pt x="80" y="12663"/>
                  </a:cubicBezTo>
                  <a:cubicBezTo>
                    <a:pt x="1018" y="6316"/>
                    <a:pt x="5358" y="1583"/>
                    <a:pt x="11705" y="318"/>
                  </a:cubicBezTo>
                  <a:lnTo>
                    <a:pt x="11705" y="3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F0656A6B-7DF6-4ACA-AA4A-2AD874266E6B}"/>
                </a:ext>
              </a:extLst>
            </p:cNvPr>
            <p:cNvSpPr/>
            <p:nvPr/>
          </p:nvSpPr>
          <p:spPr>
            <a:xfrm>
              <a:off x="3845852" y="5262627"/>
              <a:ext cx="78820" cy="80562"/>
            </a:xfrm>
            <a:custGeom>
              <a:avLst/>
              <a:gdLst>
                <a:gd name="connsiteX0" fmla="*/ 50906 w 78820"/>
                <a:gd name="connsiteY0" fmla="*/ 917 h 80562"/>
                <a:gd name="connsiteX1" fmla="*/ 76817 w 78820"/>
                <a:gd name="connsiteY1" fmla="*/ 25366 h 80562"/>
                <a:gd name="connsiteX2" fmla="*/ 78540 w 78820"/>
                <a:gd name="connsiteY2" fmla="*/ 40415 h 80562"/>
                <a:gd name="connsiteX3" fmla="*/ 71604 w 78820"/>
                <a:gd name="connsiteY3" fmla="*/ 61877 h 80562"/>
                <a:gd name="connsiteX4" fmla="*/ 62618 w 78820"/>
                <a:gd name="connsiteY4" fmla="*/ 70405 h 80562"/>
                <a:gd name="connsiteX5" fmla="*/ 42117 w 78820"/>
                <a:gd name="connsiteY5" fmla="*/ 80132 h 80562"/>
                <a:gd name="connsiteX6" fmla="*/ 41680 w 78820"/>
                <a:gd name="connsiteY6" fmla="*/ 80154 h 80562"/>
                <a:gd name="connsiteX7" fmla="*/ 31037 w 78820"/>
                <a:gd name="connsiteY7" fmla="*/ 80219 h 80562"/>
                <a:gd name="connsiteX8" fmla="*/ 29096 w 78820"/>
                <a:gd name="connsiteY8" fmla="*/ 80198 h 80562"/>
                <a:gd name="connsiteX9" fmla="*/ 13501 w 78820"/>
                <a:gd name="connsiteY9" fmla="*/ 73000 h 80562"/>
                <a:gd name="connsiteX10" fmla="*/ 371 w 78820"/>
                <a:gd name="connsiteY10" fmla="*/ 40524 h 80562"/>
                <a:gd name="connsiteX11" fmla="*/ 19717 w 78820"/>
                <a:gd name="connsiteY11" fmla="*/ 11211 h 80562"/>
                <a:gd name="connsiteX12" fmla="*/ 50906 w 78820"/>
                <a:gd name="connsiteY12" fmla="*/ 917 h 80562"/>
                <a:gd name="connsiteX13" fmla="*/ 50906 w 78820"/>
                <a:gd name="connsiteY13" fmla="*/ 917 h 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20" h="80562">
                  <a:moveTo>
                    <a:pt x="50906" y="917"/>
                  </a:moveTo>
                  <a:cubicBezTo>
                    <a:pt x="62357" y="4036"/>
                    <a:pt x="72586" y="14352"/>
                    <a:pt x="76817" y="25366"/>
                  </a:cubicBezTo>
                  <a:cubicBezTo>
                    <a:pt x="78736" y="30383"/>
                    <a:pt x="79194" y="35486"/>
                    <a:pt x="78540" y="40415"/>
                  </a:cubicBezTo>
                  <a:cubicBezTo>
                    <a:pt x="78845" y="47700"/>
                    <a:pt x="76795" y="55159"/>
                    <a:pt x="71604" y="61877"/>
                  </a:cubicBezTo>
                  <a:cubicBezTo>
                    <a:pt x="69052" y="65192"/>
                    <a:pt x="65977" y="68005"/>
                    <a:pt x="62618" y="70405"/>
                  </a:cubicBezTo>
                  <a:cubicBezTo>
                    <a:pt x="57144" y="75661"/>
                    <a:pt x="50143" y="79281"/>
                    <a:pt x="42117" y="80132"/>
                  </a:cubicBezTo>
                  <a:cubicBezTo>
                    <a:pt x="41964" y="80154"/>
                    <a:pt x="41811" y="80132"/>
                    <a:pt x="41680" y="80154"/>
                  </a:cubicBezTo>
                  <a:cubicBezTo>
                    <a:pt x="38060" y="80699"/>
                    <a:pt x="34483" y="80677"/>
                    <a:pt x="31037" y="80219"/>
                  </a:cubicBezTo>
                  <a:cubicBezTo>
                    <a:pt x="30382" y="80198"/>
                    <a:pt x="29750" y="80263"/>
                    <a:pt x="29096" y="80198"/>
                  </a:cubicBezTo>
                  <a:cubicBezTo>
                    <a:pt x="22553" y="79521"/>
                    <a:pt x="17252" y="76882"/>
                    <a:pt x="13501" y="73000"/>
                  </a:cubicBezTo>
                  <a:cubicBezTo>
                    <a:pt x="4145" y="65824"/>
                    <a:pt x="-1548" y="54178"/>
                    <a:pt x="371" y="40524"/>
                  </a:cubicBezTo>
                  <a:cubicBezTo>
                    <a:pt x="2138" y="28114"/>
                    <a:pt x="9641" y="17514"/>
                    <a:pt x="19717" y="11211"/>
                  </a:cubicBezTo>
                  <a:cubicBezTo>
                    <a:pt x="28463" y="2727"/>
                    <a:pt x="39695" y="-2137"/>
                    <a:pt x="50906" y="917"/>
                  </a:cubicBezTo>
                  <a:lnTo>
                    <a:pt x="50906" y="9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BECD1BEB-3A7D-4509-AEA5-1839B029AE73}"/>
                </a:ext>
              </a:extLst>
            </p:cNvPr>
            <p:cNvSpPr/>
            <p:nvPr/>
          </p:nvSpPr>
          <p:spPr>
            <a:xfrm>
              <a:off x="3931879" y="5303820"/>
              <a:ext cx="22388" cy="22284"/>
            </a:xfrm>
            <a:custGeom>
              <a:avLst/>
              <a:gdLst>
                <a:gd name="connsiteX0" fmla="*/ 21390 w 22388"/>
                <a:gd name="connsiteY0" fmla="*/ 6377 h 22284"/>
                <a:gd name="connsiteX1" fmla="*/ 15959 w 22388"/>
                <a:gd name="connsiteY1" fmla="*/ 21338 h 22284"/>
                <a:gd name="connsiteX2" fmla="*/ 998 w 22388"/>
                <a:gd name="connsiteY2" fmla="*/ 15908 h 22284"/>
                <a:gd name="connsiteX3" fmla="*/ 6429 w 22388"/>
                <a:gd name="connsiteY3" fmla="*/ 946 h 22284"/>
                <a:gd name="connsiteX4" fmla="*/ 21390 w 22388"/>
                <a:gd name="connsiteY4" fmla="*/ 6377 h 22284"/>
                <a:gd name="connsiteX5" fmla="*/ 21390 w 22388"/>
                <a:gd name="connsiteY5" fmla="*/ 6377 h 2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88" h="22284">
                  <a:moveTo>
                    <a:pt x="21390" y="6377"/>
                  </a:moveTo>
                  <a:cubicBezTo>
                    <a:pt x="23877" y="11720"/>
                    <a:pt x="21587" y="19027"/>
                    <a:pt x="15959" y="21338"/>
                  </a:cubicBezTo>
                  <a:cubicBezTo>
                    <a:pt x="10310" y="23672"/>
                    <a:pt x="3659" y="21622"/>
                    <a:pt x="998" y="15908"/>
                  </a:cubicBezTo>
                  <a:cubicBezTo>
                    <a:pt x="-1489" y="10564"/>
                    <a:pt x="801" y="3258"/>
                    <a:pt x="6429" y="946"/>
                  </a:cubicBezTo>
                  <a:cubicBezTo>
                    <a:pt x="12055" y="-1388"/>
                    <a:pt x="18708" y="662"/>
                    <a:pt x="21390" y="6377"/>
                  </a:cubicBezTo>
                  <a:lnTo>
                    <a:pt x="21390" y="63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2F86C43-7ECC-4C08-BA26-17F514DC61C9}"/>
                </a:ext>
              </a:extLst>
            </p:cNvPr>
            <p:cNvSpPr/>
            <p:nvPr/>
          </p:nvSpPr>
          <p:spPr>
            <a:xfrm>
              <a:off x="3933976" y="5280070"/>
              <a:ext cx="18592" cy="18137"/>
            </a:xfrm>
            <a:custGeom>
              <a:avLst/>
              <a:gdLst>
                <a:gd name="connsiteX0" fmla="*/ 17657 w 18592"/>
                <a:gd name="connsiteY0" fmla="*/ 5154 h 18137"/>
                <a:gd name="connsiteX1" fmla="*/ 929 w 18592"/>
                <a:gd name="connsiteY1" fmla="*/ 12984 h 18137"/>
                <a:gd name="connsiteX2" fmla="*/ 17657 w 18592"/>
                <a:gd name="connsiteY2" fmla="*/ 5154 h 18137"/>
                <a:gd name="connsiteX3" fmla="*/ 17657 w 18592"/>
                <a:gd name="connsiteY3" fmla="*/ 5154 h 1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92" h="18137">
                  <a:moveTo>
                    <a:pt x="17657" y="5154"/>
                  </a:moveTo>
                  <a:cubicBezTo>
                    <a:pt x="22695" y="15928"/>
                    <a:pt x="5967" y="23758"/>
                    <a:pt x="929" y="12984"/>
                  </a:cubicBezTo>
                  <a:cubicBezTo>
                    <a:pt x="-4088" y="2209"/>
                    <a:pt x="12619" y="-5621"/>
                    <a:pt x="17657" y="5154"/>
                  </a:cubicBezTo>
                  <a:lnTo>
                    <a:pt x="17657" y="5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4AE5DF7-1A4A-4CFA-8906-A68CB63AA418}"/>
                </a:ext>
              </a:extLst>
            </p:cNvPr>
            <p:cNvSpPr/>
            <p:nvPr/>
          </p:nvSpPr>
          <p:spPr>
            <a:xfrm>
              <a:off x="3928721" y="5267216"/>
              <a:ext cx="10719" cy="10266"/>
            </a:xfrm>
            <a:custGeom>
              <a:avLst/>
              <a:gdLst>
                <a:gd name="connsiteX0" fmla="*/ 10197 w 10719"/>
                <a:gd name="connsiteY0" fmla="*/ 2893 h 10266"/>
                <a:gd name="connsiteX1" fmla="*/ 5028 w 10719"/>
                <a:gd name="connsiteY1" fmla="*/ 10243 h 10266"/>
                <a:gd name="connsiteX2" fmla="*/ 4570 w 10719"/>
                <a:gd name="connsiteY2" fmla="*/ 10264 h 10266"/>
                <a:gd name="connsiteX3" fmla="*/ 928 w 10719"/>
                <a:gd name="connsiteY3" fmla="*/ 2500 h 10266"/>
                <a:gd name="connsiteX4" fmla="*/ 1233 w 10719"/>
                <a:gd name="connsiteY4" fmla="*/ 2151 h 10266"/>
                <a:gd name="connsiteX5" fmla="*/ 10197 w 10719"/>
                <a:gd name="connsiteY5" fmla="*/ 2893 h 10266"/>
                <a:gd name="connsiteX6" fmla="*/ 10197 w 10719"/>
                <a:gd name="connsiteY6" fmla="*/ 2893 h 1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9" h="10266">
                  <a:moveTo>
                    <a:pt x="10197" y="2893"/>
                  </a:moveTo>
                  <a:cubicBezTo>
                    <a:pt x="12007" y="6775"/>
                    <a:pt x="8823" y="10112"/>
                    <a:pt x="5028" y="10243"/>
                  </a:cubicBezTo>
                  <a:cubicBezTo>
                    <a:pt x="4875" y="10243"/>
                    <a:pt x="4723" y="10243"/>
                    <a:pt x="4570" y="10264"/>
                  </a:cubicBezTo>
                  <a:cubicBezTo>
                    <a:pt x="1037" y="10373"/>
                    <a:pt x="-1428" y="5139"/>
                    <a:pt x="928" y="2500"/>
                  </a:cubicBezTo>
                  <a:cubicBezTo>
                    <a:pt x="1037" y="2391"/>
                    <a:pt x="1124" y="2260"/>
                    <a:pt x="1233" y="2151"/>
                  </a:cubicBezTo>
                  <a:cubicBezTo>
                    <a:pt x="3763" y="-684"/>
                    <a:pt x="8387" y="-990"/>
                    <a:pt x="10197" y="2893"/>
                  </a:cubicBezTo>
                  <a:lnTo>
                    <a:pt x="10197" y="2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657EFE7F-A1E0-4AE5-A23B-D18B9BA01579}"/>
                </a:ext>
              </a:extLst>
            </p:cNvPr>
            <p:cNvSpPr/>
            <p:nvPr/>
          </p:nvSpPr>
          <p:spPr>
            <a:xfrm>
              <a:off x="3930919" y="5245489"/>
              <a:ext cx="13381" cy="13043"/>
            </a:xfrm>
            <a:custGeom>
              <a:avLst/>
              <a:gdLst>
                <a:gd name="connsiteX0" fmla="*/ 12710 w 13381"/>
                <a:gd name="connsiteY0" fmla="*/ 3703 h 13043"/>
                <a:gd name="connsiteX1" fmla="*/ 671 w 13381"/>
                <a:gd name="connsiteY1" fmla="*/ 9331 h 13043"/>
                <a:gd name="connsiteX2" fmla="*/ 12710 w 13381"/>
                <a:gd name="connsiteY2" fmla="*/ 3703 h 13043"/>
                <a:gd name="connsiteX3" fmla="*/ 12710 w 13381"/>
                <a:gd name="connsiteY3" fmla="*/ 3703 h 1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1" h="13043">
                  <a:moveTo>
                    <a:pt x="12710" y="3703"/>
                  </a:moveTo>
                  <a:cubicBezTo>
                    <a:pt x="16331" y="11446"/>
                    <a:pt x="4291" y="17095"/>
                    <a:pt x="671" y="9331"/>
                  </a:cubicBezTo>
                  <a:cubicBezTo>
                    <a:pt x="-2949" y="1588"/>
                    <a:pt x="9090" y="-4039"/>
                    <a:pt x="12710" y="3703"/>
                  </a:cubicBezTo>
                  <a:lnTo>
                    <a:pt x="12710" y="37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D47051F0-45B4-4F57-8375-1897DBE6767B}"/>
                </a:ext>
              </a:extLst>
            </p:cNvPr>
            <p:cNvSpPr/>
            <p:nvPr/>
          </p:nvSpPr>
          <p:spPr>
            <a:xfrm>
              <a:off x="3904863" y="5236990"/>
              <a:ext cx="12870" cy="12540"/>
            </a:xfrm>
            <a:custGeom>
              <a:avLst/>
              <a:gdLst>
                <a:gd name="connsiteX0" fmla="*/ 12222 w 12870"/>
                <a:gd name="connsiteY0" fmla="*/ 3566 h 12540"/>
                <a:gd name="connsiteX1" fmla="*/ 642 w 12870"/>
                <a:gd name="connsiteY1" fmla="*/ 8975 h 12540"/>
                <a:gd name="connsiteX2" fmla="*/ 12222 w 12870"/>
                <a:gd name="connsiteY2" fmla="*/ 3566 h 12540"/>
                <a:gd name="connsiteX3" fmla="*/ 12222 w 12870"/>
                <a:gd name="connsiteY3" fmla="*/ 3566 h 1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70" h="12540">
                  <a:moveTo>
                    <a:pt x="12222" y="3566"/>
                  </a:moveTo>
                  <a:cubicBezTo>
                    <a:pt x="15712" y="11003"/>
                    <a:pt x="4131" y="16434"/>
                    <a:pt x="642" y="8975"/>
                  </a:cubicBezTo>
                  <a:cubicBezTo>
                    <a:pt x="-2827" y="1538"/>
                    <a:pt x="8733" y="-3893"/>
                    <a:pt x="12222" y="3566"/>
                  </a:cubicBezTo>
                  <a:lnTo>
                    <a:pt x="12222" y="35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8253F898-687E-48F8-AC14-F98680D4BADA}"/>
                </a:ext>
              </a:extLst>
            </p:cNvPr>
            <p:cNvSpPr/>
            <p:nvPr/>
          </p:nvSpPr>
          <p:spPr>
            <a:xfrm>
              <a:off x="3911807" y="5251247"/>
              <a:ext cx="16162" cy="15767"/>
            </a:xfrm>
            <a:custGeom>
              <a:avLst/>
              <a:gdLst>
                <a:gd name="connsiteX0" fmla="*/ 15355 w 16162"/>
                <a:gd name="connsiteY0" fmla="*/ 4489 h 15767"/>
                <a:gd name="connsiteX1" fmla="*/ 808 w 16162"/>
                <a:gd name="connsiteY1" fmla="*/ 11294 h 15767"/>
                <a:gd name="connsiteX2" fmla="*/ 15355 w 16162"/>
                <a:gd name="connsiteY2" fmla="*/ 4489 h 15767"/>
                <a:gd name="connsiteX3" fmla="*/ 15355 w 16162"/>
                <a:gd name="connsiteY3" fmla="*/ 4489 h 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62" h="15767">
                  <a:moveTo>
                    <a:pt x="15355" y="4489"/>
                  </a:moveTo>
                  <a:cubicBezTo>
                    <a:pt x="19717" y="13845"/>
                    <a:pt x="5191" y="20650"/>
                    <a:pt x="808" y="11294"/>
                  </a:cubicBezTo>
                  <a:cubicBezTo>
                    <a:pt x="-3555" y="1915"/>
                    <a:pt x="10971" y="-4890"/>
                    <a:pt x="15355" y="4489"/>
                  </a:cubicBezTo>
                  <a:lnTo>
                    <a:pt x="15355" y="44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A3A78901-7B82-47CA-AC77-FA6596C6E293}"/>
                </a:ext>
              </a:extLst>
            </p:cNvPr>
            <p:cNvSpPr/>
            <p:nvPr/>
          </p:nvSpPr>
          <p:spPr>
            <a:xfrm>
              <a:off x="3886648" y="5233352"/>
              <a:ext cx="18079" cy="18156"/>
            </a:xfrm>
            <a:custGeom>
              <a:avLst/>
              <a:gdLst>
                <a:gd name="connsiteX0" fmla="*/ 8671 w 18079"/>
                <a:gd name="connsiteY0" fmla="*/ 6 h 18156"/>
                <a:gd name="connsiteX1" fmla="*/ 17264 w 18079"/>
                <a:gd name="connsiteY1" fmla="*/ 5175 h 18156"/>
                <a:gd name="connsiteX2" fmla="*/ 14930 w 18079"/>
                <a:gd name="connsiteY2" fmla="*/ 15971 h 18156"/>
                <a:gd name="connsiteX3" fmla="*/ 14647 w 18079"/>
                <a:gd name="connsiteY3" fmla="*/ 16168 h 18156"/>
                <a:gd name="connsiteX4" fmla="*/ 4091 w 18079"/>
                <a:gd name="connsiteY4" fmla="*/ 16691 h 18156"/>
                <a:gd name="connsiteX5" fmla="*/ 3851 w 18079"/>
                <a:gd name="connsiteY5" fmla="*/ 16538 h 18156"/>
                <a:gd name="connsiteX6" fmla="*/ 8671 w 18079"/>
                <a:gd name="connsiteY6" fmla="*/ 6 h 18156"/>
                <a:gd name="connsiteX7" fmla="*/ 8671 w 18079"/>
                <a:gd name="connsiteY7" fmla="*/ 6 h 1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9" h="18156">
                  <a:moveTo>
                    <a:pt x="8671" y="6"/>
                  </a:moveTo>
                  <a:cubicBezTo>
                    <a:pt x="12270" y="-125"/>
                    <a:pt x="15715" y="1860"/>
                    <a:pt x="17264" y="5175"/>
                  </a:cubicBezTo>
                  <a:cubicBezTo>
                    <a:pt x="18835" y="8512"/>
                    <a:pt x="18180" y="13747"/>
                    <a:pt x="14930" y="15971"/>
                  </a:cubicBezTo>
                  <a:cubicBezTo>
                    <a:pt x="14843" y="16037"/>
                    <a:pt x="14734" y="16102"/>
                    <a:pt x="14647" y="16168"/>
                  </a:cubicBezTo>
                  <a:cubicBezTo>
                    <a:pt x="11353" y="18392"/>
                    <a:pt x="7536" y="19003"/>
                    <a:pt x="4091" y="16691"/>
                  </a:cubicBezTo>
                  <a:lnTo>
                    <a:pt x="3851" y="16538"/>
                  </a:lnTo>
                  <a:cubicBezTo>
                    <a:pt x="-3369" y="11718"/>
                    <a:pt x="318" y="311"/>
                    <a:pt x="8671" y="6"/>
                  </a:cubicBezTo>
                  <a:lnTo>
                    <a:pt x="8671" y="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C31625E8-D6C0-4F11-BC97-276B4AF06F1A}"/>
                </a:ext>
              </a:extLst>
            </p:cNvPr>
            <p:cNvSpPr/>
            <p:nvPr/>
          </p:nvSpPr>
          <p:spPr>
            <a:xfrm>
              <a:off x="3863783" y="5226052"/>
              <a:ext cx="13311" cy="13748"/>
            </a:xfrm>
            <a:custGeom>
              <a:avLst/>
              <a:gdLst>
                <a:gd name="connsiteX0" fmla="*/ 13259 w 13311"/>
                <a:gd name="connsiteY0" fmla="*/ 7001 h 13748"/>
                <a:gd name="connsiteX1" fmla="*/ 13172 w 13311"/>
                <a:gd name="connsiteY1" fmla="*/ 7721 h 13748"/>
                <a:gd name="connsiteX2" fmla="*/ 4295 w 13311"/>
                <a:gd name="connsiteY2" fmla="*/ 13348 h 13748"/>
                <a:gd name="connsiteX3" fmla="*/ 1089 w 13311"/>
                <a:gd name="connsiteY3" fmla="*/ 3337 h 13748"/>
                <a:gd name="connsiteX4" fmla="*/ 1482 w 13311"/>
                <a:gd name="connsiteY4" fmla="*/ 2726 h 13748"/>
                <a:gd name="connsiteX5" fmla="*/ 13259 w 13311"/>
                <a:gd name="connsiteY5" fmla="*/ 7001 h 13748"/>
                <a:gd name="connsiteX6" fmla="*/ 13259 w 13311"/>
                <a:gd name="connsiteY6" fmla="*/ 7001 h 1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11" h="13748">
                  <a:moveTo>
                    <a:pt x="13259" y="7001"/>
                  </a:moveTo>
                  <a:lnTo>
                    <a:pt x="13172" y="7721"/>
                  </a:lnTo>
                  <a:cubicBezTo>
                    <a:pt x="12627" y="11930"/>
                    <a:pt x="8396" y="14853"/>
                    <a:pt x="4295" y="13348"/>
                  </a:cubicBezTo>
                  <a:cubicBezTo>
                    <a:pt x="195" y="11865"/>
                    <a:pt x="-1180" y="6914"/>
                    <a:pt x="1089" y="3337"/>
                  </a:cubicBezTo>
                  <a:cubicBezTo>
                    <a:pt x="1220" y="3140"/>
                    <a:pt x="1351" y="2922"/>
                    <a:pt x="1482" y="2726"/>
                  </a:cubicBezTo>
                  <a:cubicBezTo>
                    <a:pt x="4928" y="-2705"/>
                    <a:pt x="14088" y="632"/>
                    <a:pt x="13259" y="7001"/>
                  </a:cubicBezTo>
                  <a:lnTo>
                    <a:pt x="13259" y="70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F94C083C-7A19-4C28-A17E-A8051BE827EE}"/>
                </a:ext>
              </a:extLst>
            </p:cNvPr>
            <p:cNvSpPr/>
            <p:nvPr/>
          </p:nvSpPr>
          <p:spPr>
            <a:xfrm>
              <a:off x="3836095" y="5267711"/>
              <a:ext cx="13213" cy="12881"/>
            </a:xfrm>
            <a:custGeom>
              <a:avLst/>
              <a:gdLst>
                <a:gd name="connsiteX0" fmla="*/ 12550 w 13213"/>
                <a:gd name="connsiteY0" fmla="*/ 3662 h 12881"/>
                <a:gd name="connsiteX1" fmla="*/ 663 w 13213"/>
                <a:gd name="connsiteY1" fmla="*/ 9224 h 12881"/>
                <a:gd name="connsiteX2" fmla="*/ 12550 w 13213"/>
                <a:gd name="connsiteY2" fmla="*/ 3662 h 12881"/>
                <a:gd name="connsiteX3" fmla="*/ 12550 w 13213"/>
                <a:gd name="connsiteY3" fmla="*/ 3662 h 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13" h="12881">
                  <a:moveTo>
                    <a:pt x="12550" y="3662"/>
                  </a:moveTo>
                  <a:cubicBezTo>
                    <a:pt x="16127" y="11296"/>
                    <a:pt x="4240" y="16879"/>
                    <a:pt x="663" y="9224"/>
                  </a:cubicBezTo>
                  <a:cubicBezTo>
                    <a:pt x="-2914" y="1568"/>
                    <a:pt x="8973" y="-3993"/>
                    <a:pt x="12550" y="3662"/>
                  </a:cubicBezTo>
                  <a:lnTo>
                    <a:pt x="12550" y="36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6947DEE8-E394-473C-94BF-D8E1D94130F2}"/>
                </a:ext>
              </a:extLst>
            </p:cNvPr>
            <p:cNvSpPr/>
            <p:nvPr/>
          </p:nvSpPr>
          <p:spPr>
            <a:xfrm>
              <a:off x="3830153" y="5248186"/>
              <a:ext cx="10077" cy="9821"/>
            </a:xfrm>
            <a:custGeom>
              <a:avLst/>
              <a:gdLst>
                <a:gd name="connsiteX0" fmla="*/ 9572 w 10077"/>
                <a:gd name="connsiteY0" fmla="*/ 2795 h 9821"/>
                <a:gd name="connsiteX1" fmla="*/ 499 w 10077"/>
                <a:gd name="connsiteY1" fmla="*/ 7027 h 9821"/>
                <a:gd name="connsiteX2" fmla="*/ 9572 w 10077"/>
                <a:gd name="connsiteY2" fmla="*/ 2795 h 9821"/>
                <a:gd name="connsiteX3" fmla="*/ 9572 w 10077"/>
                <a:gd name="connsiteY3" fmla="*/ 2795 h 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7" h="9821">
                  <a:moveTo>
                    <a:pt x="9572" y="2795"/>
                  </a:moveTo>
                  <a:cubicBezTo>
                    <a:pt x="12298" y="8619"/>
                    <a:pt x="3247" y="12872"/>
                    <a:pt x="499" y="7027"/>
                  </a:cubicBezTo>
                  <a:cubicBezTo>
                    <a:pt x="-2206" y="1203"/>
                    <a:pt x="6845" y="-3050"/>
                    <a:pt x="9572" y="2795"/>
                  </a:cubicBezTo>
                  <a:lnTo>
                    <a:pt x="9572" y="27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99B1630D-D30D-46F0-B0EC-0041C2DC1AA2}"/>
                </a:ext>
              </a:extLst>
            </p:cNvPr>
            <p:cNvSpPr/>
            <p:nvPr/>
          </p:nvSpPr>
          <p:spPr>
            <a:xfrm>
              <a:off x="3812739" y="5275878"/>
              <a:ext cx="23175" cy="23065"/>
            </a:xfrm>
            <a:custGeom>
              <a:avLst/>
              <a:gdLst>
                <a:gd name="connsiteX0" fmla="*/ 22144 w 23175"/>
                <a:gd name="connsiteY0" fmla="*/ 6597 h 23065"/>
                <a:gd name="connsiteX1" fmla="*/ 16517 w 23175"/>
                <a:gd name="connsiteY1" fmla="*/ 22083 h 23065"/>
                <a:gd name="connsiteX2" fmla="*/ 1031 w 23175"/>
                <a:gd name="connsiteY2" fmla="*/ 16455 h 23065"/>
                <a:gd name="connsiteX3" fmla="*/ 6659 w 23175"/>
                <a:gd name="connsiteY3" fmla="*/ 970 h 23065"/>
                <a:gd name="connsiteX4" fmla="*/ 22144 w 23175"/>
                <a:gd name="connsiteY4" fmla="*/ 6597 h 23065"/>
                <a:gd name="connsiteX5" fmla="*/ 22144 w 23175"/>
                <a:gd name="connsiteY5" fmla="*/ 6597 h 2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75" h="23065">
                  <a:moveTo>
                    <a:pt x="22144" y="6597"/>
                  </a:moveTo>
                  <a:cubicBezTo>
                    <a:pt x="24718" y="12115"/>
                    <a:pt x="22340" y="19683"/>
                    <a:pt x="16517" y="22083"/>
                  </a:cubicBezTo>
                  <a:cubicBezTo>
                    <a:pt x="10671" y="24504"/>
                    <a:pt x="3801" y="22388"/>
                    <a:pt x="1031" y="16455"/>
                  </a:cubicBezTo>
                  <a:cubicBezTo>
                    <a:pt x="-1542" y="10937"/>
                    <a:pt x="835" y="3369"/>
                    <a:pt x="6659" y="970"/>
                  </a:cubicBezTo>
                  <a:cubicBezTo>
                    <a:pt x="12504" y="-1429"/>
                    <a:pt x="19396" y="687"/>
                    <a:pt x="22144" y="6597"/>
                  </a:cubicBezTo>
                  <a:lnTo>
                    <a:pt x="22144" y="65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1582A39E-BB76-405F-A62D-2B19DF06EE99}"/>
                </a:ext>
              </a:extLst>
            </p:cNvPr>
            <p:cNvSpPr/>
            <p:nvPr/>
          </p:nvSpPr>
          <p:spPr>
            <a:xfrm>
              <a:off x="3819330" y="5304662"/>
              <a:ext cx="18663" cy="19038"/>
            </a:xfrm>
            <a:custGeom>
              <a:avLst/>
              <a:gdLst>
                <a:gd name="connsiteX0" fmla="*/ 18649 w 18663"/>
                <a:gd name="connsiteY0" fmla="*/ 10267 h 19038"/>
                <a:gd name="connsiteX1" fmla="*/ 18628 w 18663"/>
                <a:gd name="connsiteY1" fmla="*/ 10725 h 19038"/>
                <a:gd name="connsiteX2" fmla="*/ 4320 w 18663"/>
                <a:gd name="connsiteY2" fmla="*/ 17421 h 19038"/>
                <a:gd name="connsiteX3" fmla="*/ 3949 w 18663"/>
                <a:gd name="connsiteY3" fmla="*/ 17137 h 19038"/>
                <a:gd name="connsiteX4" fmla="*/ 5323 w 18663"/>
                <a:gd name="connsiteY4" fmla="*/ 888 h 19038"/>
                <a:gd name="connsiteX5" fmla="*/ 18649 w 18663"/>
                <a:gd name="connsiteY5" fmla="*/ 10267 h 19038"/>
                <a:gd name="connsiteX6" fmla="*/ 18649 w 18663"/>
                <a:gd name="connsiteY6" fmla="*/ 10267 h 1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63" h="19038">
                  <a:moveTo>
                    <a:pt x="18649" y="10267"/>
                  </a:moveTo>
                  <a:cubicBezTo>
                    <a:pt x="18649" y="10419"/>
                    <a:pt x="18628" y="10572"/>
                    <a:pt x="18628" y="10725"/>
                  </a:cubicBezTo>
                  <a:cubicBezTo>
                    <a:pt x="18257" y="17464"/>
                    <a:pt x="9729" y="21455"/>
                    <a:pt x="4320" y="17421"/>
                  </a:cubicBezTo>
                  <a:cubicBezTo>
                    <a:pt x="4211" y="17333"/>
                    <a:pt x="4080" y="17224"/>
                    <a:pt x="3949" y="17137"/>
                  </a:cubicBezTo>
                  <a:cubicBezTo>
                    <a:pt x="-1700" y="12906"/>
                    <a:pt x="-1329" y="3985"/>
                    <a:pt x="5323" y="888"/>
                  </a:cubicBezTo>
                  <a:cubicBezTo>
                    <a:pt x="11932" y="-2209"/>
                    <a:pt x="19020" y="3244"/>
                    <a:pt x="18649" y="10267"/>
                  </a:cubicBezTo>
                  <a:lnTo>
                    <a:pt x="18649" y="102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23873036-6339-4022-854D-55AC377FDEE7}"/>
                </a:ext>
              </a:extLst>
            </p:cNvPr>
            <p:cNvSpPr/>
            <p:nvPr/>
          </p:nvSpPr>
          <p:spPr>
            <a:xfrm>
              <a:off x="3821937" y="5330757"/>
              <a:ext cx="31036" cy="20257"/>
            </a:xfrm>
            <a:custGeom>
              <a:avLst/>
              <a:gdLst>
                <a:gd name="connsiteX0" fmla="*/ 13709 w 31036"/>
                <a:gd name="connsiteY0" fmla="*/ 3998 h 20257"/>
                <a:gd name="connsiteX1" fmla="*/ 14298 w 31036"/>
                <a:gd name="connsiteY1" fmla="*/ 8272 h 20257"/>
                <a:gd name="connsiteX2" fmla="*/ 30154 w 31036"/>
                <a:gd name="connsiteY2" fmla="*/ 8011 h 20257"/>
                <a:gd name="connsiteX3" fmla="*/ 14363 w 31036"/>
                <a:gd name="connsiteY3" fmla="*/ 15383 h 20257"/>
                <a:gd name="connsiteX4" fmla="*/ 13665 w 31036"/>
                <a:gd name="connsiteY4" fmla="*/ 9974 h 20257"/>
                <a:gd name="connsiteX5" fmla="*/ 710 w 31036"/>
                <a:gd name="connsiteY5" fmla="*/ 10061 h 20257"/>
                <a:gd name="connsiteX6" fmla="*/ 13709 w 31036"/>
                <a:gd name="connsiteY6" fmla="*/ 3998 h 20257"/>
                <a:gd name="connsiteX7" fmla="*/ 13709 w 31036"/>
                <a:gd name="connsiteY7" fmla="*/ 3998 h 2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36" h="20257">
                  <a:moveTo>
                    <a:pt x="13709" y="3998"/>
                  </a:moveTo>
                  <a:cubicBezTo>
                    <a:pt x="14429" y="5524"/>
                    <a:pt x="14559" y="6964"/>
                    <a:pt x="14298" y="8272"/>
                  </a:cubicBezTo>
                  <a:cubicBezTo>
                    <a:pt x="17112" y="2580"/>
                    <a:pt x="26642" y="486"/>
                    <a:pt x="30154" y="8011"/>
                  </a:cubicBezTo>
                  <a:cubicBezTo>
                    <a:pt x="34909" y="18174"/>
                    <a:pt x="19118" y="25568"/>
                    <a:pt x="14363" y="15383"/>
                  </a:cubicBezTo>
                  <a:cubicBezTo>
                    <a:pt x="13447" y="13441"/>
                    <a:pt x="13317" y="11609"/>
                    <a:pt x="13665" y="9974"/>
                  </a:cubicBezTo>
                  <a:cubicBezTo>
                    <a:pt x="11266" y="14554"/>
                    <a:pt x="3567" y="16168"/>
                    <a:pt x="710" y="10061"/>
                  </a:cubicBezTo>
                  <a:cubicBezTo>
                    <a:pt x="-3150" y="1707"/>
                    <a:pt x="9805" y="-4356"/>
                    <a:pt x="13709" y="3998"/>
                  </a:cubicBezTo>
                  <a:lnTo>
                    <a:pt x="13709" y="39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0C1238F6-83F8-46B8-8611-19F42AF05198}"/>
                </a:ext>
              </a:extLst>
            </p:cNvPr>
            <p:cNvSpPr/>
            <p:nvPr/>
          </p:nvSpPr>
          <p:spPr>
            <a:xfrm>
              <a:off x="3841569" y="5354303"/>
              <a:ext cx="12864" cy="12546"/>
            </a:xfrm>
            <a:custGeom>
              <a:avLst/>
              <a:gdLst>
                <a:gd name="connsiteX0" fmla="*/ 12223 w 12864"/>
                <a:gd name="connsiteY0" fmla="*/ 3571 h 12546"/>
                <a:gd name="connsiteX1" fmla="*/ 642 w 12864"/>
                <a:gd name="connsiteY1" fmla="*/ 8980 h 12546"/>
                <a:gd name="connsiteX2" fmla="*/ 12223 w 12864"/>
                <a:gd name="connsiteY2" fmla="*/ 3571 h 12546"/>
                <a:gd name="connsiteX3" fmla="*/ 12223 w 12864"/>
                <a:gd name="connsiteY3" fmla="*/ 3571 h 1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4" h="12546">
                  <a:moveTo>
                    <a:pt x="12223" y="3571"/>
                  </a:moveTo>
                  <a:cubicBezTo>
                    <a:pt x="15690" y="11008"/>
                    <a:pt x="4131" y="16439"/>
                    <a:pt x="642" y="8980"/>
                  </a:cubicBezTo>
                  <a:cubicBezTo>
                    <a:pt x="-2827" y="1521"/>
                    <a:pt x="8733" y="-3888"/>
                    <a:pt x="12223" y="3571"/>
                  </a:cubicBezTo>
                  <a:lnTo>
                    <a:pt x="12223" y="35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52758360-C7F7-4D97-80C9-84B92E208223}"/>
                </a:ext>
              </a:extLst>
            </p:cNvPr>
            <p:cNvSpPr/>
            <p:nvPr/>
          </p:nvSpPr>
          <p:spPr>
            <a:xfrm>
              <a:off x="3860495" y="5351967"/>
              <a:ext cx="3831" cy="3733"/>
            </a:xfrm>
            <a:custGeom>
              <a:avLst/>
              <a:gdLst>
                <a:gd name="connsiteX0" fmla="*/ 3635 w 3831"/>
                <a:gd name="connsiteY0" fmla="*/ 1065 h 3733"/>
                <a:gd name="connsiteX1" fmla="*/ 189 w 3831"/>
                <a:gd name="connsiteY1" fmla="*/ 2679 h 3733"/>
                <a:gd name="connsiteX2" fmla="*/ 3635 w 3831"/>
                <a:gd name="connsiteY2" fmla="*/ 1065 h 3733"/>
                <a:gd name="connsiteX3" fmla="*/ 3635 w 3831"/>
                <a:gd name="connsiteY3" fmla="*/ 1065 h 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31" h="3733">
                  <a:moveTo>
                    <a:pt x="3635" y="1065"/>
                  </a:moveTo>
                  <a:cubicBezTo>
                    <a:pt x="4682" y="3289"/>
                    <a:pt x="1236" y="4882"/>
                    <a:pt x="189" y="2679"/>
                  </a:cubicBezTo>
                  <a:cubicBezTo>
                    <a:pt x="-836" y="454"/>
                    <a:pt x="2589" y="-1160"/>
                    <a:pt x="3635" y="1065"/>
                  </a:cubicBezTo>
                  <a:lnTo>
                    <a:pt x="3635" y="10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9274F62E-E216-4154-9440-83D7AA93EDCF}"/>
                </a:ext>
              </a:extLst>
            </p:cNvPr>
            <p:cNvSpPr/>
            <p:nvPr/>
          </p:nvSpPr>
          <p:spPr>
            <a:xfrm>
              <a:off x="3859490" y="5365432"/>
              <a:ext cx="13381" cy="13058"/>
            </a:xfrm>
            <a:custGeom>
              <a:avLst/>
              <a:gdLst>
                <a:gd name="connsiteX0" fmla="*/ 12710 w 13381"/>
                <a:gd name="connsiteY0" fmla="*/ 3718 h 13058"/>
                <a:gd name="connsiteX1" fmla="*/ 671 w 13381"/>
                <a:gd name="connsiteY1" fmla="*/ 9345 h 13058"/>
                <a:gd name="connsiteX2" fmla="*/ 12710 w 13381"/>
                <a:gd name="connsiteY2" fmla="*/ 3718 h 13058"/>
                <a:gd name="connsiteX3" fmla="*/ 12710 w 13381"/>
                <a:gd name="connsiteY3" fmla="*/ 3718 h 1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1" h="13058">
                  <a:moveTo>
                    <a:pt x="12710" y="3718"/>
                  </a:moveTo>
                  <a:cubicBezTo>
                    <a:pt x="16331" y="11461"/>
                    <a:pt x="4291" y="17110"/>
                    <a:pt x="671" y="9345"/>
                  </a:cubicBezTo>
                  <a:cubicBezTo>
                    <a:pt x="-2949" y="1581"/>
                    <a:pt x="9090" y="-4046"/>
                    <a:pt x="12710" y="3718"/>
                  </a:cubicBezTo>
                  <a:lnTo>
                    <a:pt x="12710" y="37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F3186AC-24E1-4D1E-8DF1-E591B083687F}"/>
                </a:ext>
              </a:extLst>
            </p:cNvPr>
            <p:cNvSpPr/>
            <p:nvPr/>
          </p:nvSpPr>
          <p:spPr>
            <a:xfrm>
              <a:off x="3877620" y="5346396"/>
              <a:ext cx="21547" cy="21013"/>
            </a:xfrm>
            <a:custGeom>
              <a:avLst/>
              <a:gdLst>
                <a:gd name="connsiteX0" fmla="*/ 20468 w 21547"/>
                <a:gd name="connsiteY0" fmla="*/ 5981 h 21013"/>
                <a:gd name="connsiteX1" fmla="*/ 1079 w 21547"/>
                <a:gd name="connsiteY1" fmla="*/ 15032 h 21013"/>
                <a:gd name="connsiteX2" fmla="*/ 20468 w 21547"/>
                <a:gd name="connsiteY2" fmla="*/ 5981 h 21013"/>
                <a:gd name="connsiteX3" fmla="*/ 20468 w 21547"/>
                <a:gd name="connsiteY3" fmla="*/ 5981 h 2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47" h="21013">
                  <a:moveTo>
                    <a:pt x="20468" y="5981"/>
                  </a:moveTo>
                  <a:cubicBezTo>
                    <a:pt x="26292" y="18456"/>
                    <a:pt x="6924" y="27530"/>
                    <a:pt x="1079" y="15032"/>
                  </a:cubicBezTo>
                  <a:cubicBezTo>
                    <a:pt x="-4744" y="2557"/>
                    <a:pt x="14623" y="-6516"/>
                    <a:pt x="20468" y="5981"/>
                  </a:cubicBezTo>
                  <a:lnTo>
                    <a:pt x="20468" y="59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CFBAC-971E-4E07-8B3F-F453FBB13D54}"/>
                </a:ext>
              </a:extLst>
            </p:cNvPr>
            <p:cNvSpPr/>
            <p:nvPr/>
          </p:nvSpPr>
          <p:spPr>
            <a:xfrm>
              <a:off x="3896811" y="5358554"/>
              <a:ext cx="14943" cy="14575"/>
            </a:xfrm>
            <a:custGeom>
              <a:avLst/>
              <a:gdLst>
                <a:gd name="connsiteX0" fmla="*/ 14190 w 14943"/>
                <a:gd name="connsiteY0" fmla="*/ 4140 h 14575"/>
                <a:gd name="connsiteX1" fmla="*/ 754 w 14943"/>
                <a:gd name="connsiteY1" fmla="*/ 10421 h 14575"/>
                <a:gd name="connsiteX2" fmla="*/ 14190 w 14943"/>
                <a:gd name="connsiteY2" fmla="*/ 4140 h 14575"/>
                <a:gd name="connsiteX3" fmla="*/ 14190 w 14943"/>
                <a:gd name="connsiteY3" fmla="*/ 4140 h 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43" h="14575">
                  <a:moveTo>
                    <a:pt x="14190" y="4140"/>
                  </a:moveTo>
                  <a:cubicBezTo>
                    <a:pt x="18246" y="12798"/>
                    <a:pt x="4789" y="19102"/>
                    <a:pt x="754" y="10421"/>
                  </a:cubicBezTo>
                  <a:cubicBezTo>
                    <a:pt x="-3302" y="1784"/>
                    <a:pt x="10133" y="-4519"/>
                    <a:pt x="14190" y="4140"/>
                  </a:cubicBezTo>
                  <a:lnTo>
                    <a:pt x="14190" y="4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1F1B4621-5601-4AEC-BB81-061865183B2D}"/>
                </a:ext>
              </a:extLst>
            </p:cNvPr>
            <p:cNvSpPr/>
            <p:nvPr/>
          </p:nvSpPr>
          <p:spPr>
            <a:xfrm>
              <a:off x="3909382" y="5340486"/>
              <a:ext cx="10775" cy="10511"/>
            </a:xfrm>
            <a:custGeom>
              <a:avLst/>
              <a:gdLst>
                <a:gd name="connsiteX0" fmla="*/ 10233 w 10775"/>
                <a:gd name="connsiteY0" fmla="*/ 2992 h 10511"/>
                <a:gd name="connsiteX1" fmla="*/ 550 w 10775"/>
                <a:gd name="connsiteY1" fmla="*/ 7529 h 10511"/>
                <a:gd name="connsiteX2" fmla="*/ 10233 w 10775"/>
                <a:gd name="connsiteY2" fmla="*/ 2992 h 10511"/>
                <a:gd name="connsiteX3" fmla="*/ 10233 w 10775"/>
                <a:gd name="connsiteY3" fmla="*/ 2992 h 1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75" h="10511">
                  <a:moveTo>
                    <a:pt x="10233" y="2992"/>
                  </a:moveTo>
                  <a:cubicBezTo>
                    <a:pt x="13156" y="9230"/>
                    <a:pt x="3450" y="13767"/>
                    <a:pt x="550" y="7529"/>
                  </a:cubicBezTo>
                  <a:cubicBezTo>
                    <a:pt x="-2395" y="1291"/>
                    <a:pt x="7311" y="-3267"/>
                    <a:pt x="10233" y="2992"/>
                  </a:cubicBezTo>
                  <a:lnTo>
                    <a:pt x="10233" y="29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17E3DD1-9E66-43D9-A469-CA11B5D46733}"/>
                </a:ext>
              </a:extLst>
            </p:cNvPr>
            <p:cNvSpPr/>
            <p:nvPr/>
          </p:nvSpPr>
          <p:spPr>
            <a:xfrm>
              <a:off x="3924322" y="5337097"/>
              <a:ext cx="18766" cy="18304"/>
            </a:xfrm>
            <a:custGeom>
              <a:avLst/>
              <a:gdLst>
                <a:gd name="connsiteX0" fmla="*/ 17824 w 18766"/>
                <a:gd name="connsiteY0" fmla="*/ 5204 h 18304"/>
                <a:gd name="connsiteX1" fmla="*/ 943 w 18766"/>
                <a:gd name="connsiteY1" fmla="*/ 13100 h 18304"/>
                <a:gd name="connsiteX2" fmla="*/ 17824 w 18766"/>
                <a:gd name="connsiteY2" fmla="*/ 5204 h 18304"/>
                <a:gd name="connsiteX3" fmla="*/ 17824 w 18766"/>
                <a:gd name="connsiteY3" fmla="*/ 5204 h 1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66" h="18304">
                  <a:moveTo>
                    <a:pt x="17824" y="5204"/>
                  </a:moveTo>
                  <a:cubicBezTo>
                    <a:pt x="22906" y="16066"/>
                    <a:pt x="6025" y="23983"/>
                    <a:pt x="943" y="13100"/>
                  </a:cubicBezTo>
                  <a:cubicBezTo>
                    <a:pt x="-4139" y="2238"/>
                    <a:pt x="12742" y="-5679"/>
                    <a:pt x="17824" y="5204"/>
                  </a:cubicBezTo>
                  <a:lnTo>
                    <a:pt x="17824" y="52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D9E60C76-FD0C-4231-B8C6-391717E48EFC}"/>
                </a:ext>
              </a:extLst>
            </p:cNvPr>
            <p:cNvSpPr/>
            <p:nvPr/>
          </p:nvSpPr>
          <p:spPr>
            <a:xfrm>
              <a:off x="3948816" y="5331894"/>
              <a:ext cx="10084" cy="9826"/>
            </a:xfrm>
            <a:custGeom>
              <a:avLst/>
              <a:gdLst>
                <a:gd name="connsiteX0" fmla="*/ 9578 w 10084"/>
                <a:gd name="connsiteY0" fmla="*/ 2795 h 9826"/>
                <a:gd name="connsiteX1" fmla="*/ 505 w 10084"/>
                <a:gd name="connsiteY1" fmla="*/ 7027 h 9826"/>
                <a:gd name="connsiteX2" fmla="*/ 9578 w 10084"/>
                <a:gd name="connsiteY2" fmla="*/ 2795 h 9826"/>
                <a:gd name="connsiteX3" fmla="*/ 9578 w 10084"/>
                <a:gd name="connsiteY3" fmla="*/ 2795 h 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84" h="9826">
                  <a:moveTo>
                    <a:pt x="9578" y="2795"/>
                  </a:moveTo>
                  <a:cubicBezTo>
                    <a:pt x="12305" y="8640"/>
                    <a:pt x="3253" y="12872"/>
                    <a:pt x="505" y="7027"/>
                  </a:cubicBezTo>
                  <a:cubicBezTo>
                    <a:pt x="-2221" y="1203"/>
                    <a:pt x="6852" y="-3050"/>
                    <a:pt x="9578" y="2795"/>
                  </a:cubicBezTo>
                  <a:lnTo>
                    <a:pt x="9578" y="27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498BCB65-666A-46F1-84F8-26BF51A49034}"/>
                </a:ext>
              </a:extLst>
            </p:cNvPr>
            <p:cNvSpPr/>
            <p:nvPr/>
          </p:nvSpPr>
          <p:spPr>
            <a:xfrm>
              <a:off x="3961751" y="5321771"/>
              <a:ext cx="4356" cy="4067"/>
            </a:xfrm>
            <a:custGeom>
              <a:avLst/>
              <a:gdLst>
                <a:gd name="connsiteX0" fmla="*/ 2751 w 4356"/>
                <a:gd name="connsiteY0" fmla="*/ 3998 h 4067"/>
                <a:gd name="connsiteX1" fmla="*/ 962 w 4356"/>
                <a:gd name="connsiteY1" fmla="*/ 3867 h 4067"/>
                <a:gd name="connsiteX2" fmla="*/ 90 w 4356"/>
                <a:gd name="connsiteY2" fmla="*/ 1991 h 4067"/>
                <a:gd name="connsiteX3" fmla="*/ 1137 w 4356"/>
                <a:gd name="connsiteY3" fmla="*/ 530 h 4067"/>
                <a:gd name="connsiteX4" fmla="*/ 2751 w 4356"/>
                <a:gd name="connsiteY4" fmla="*/ 3998 h 4067"/>
                <a:gd name="connsiteX5" fmla="*/ 2751 w 4356"/>
                <a:gd name="connsiteY5" fmla="*/ 3998 h 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6" h="4067">
                  <a:moveTo>
                    <a:pt x="2751" y="3998"/>
                  </a:moveTo>
                  <a:cubicBezTo>
                    <a:pt x="2075" y="4107"/>
                    <a:pt x="1595" y="4107"/>
                    <a:pt x="962" y="3867"/>
                  </a:cubicBezTo>
                  <a:cubicBezTo>
                    <a:pt x="221" y="3605"/>
                    <a:pt x="-194" y="2733"/>
                    <a:pt x="90" y="1991"/>
                  </a:cubicBezTo>
                  <a:cubicBezTo>
                    <a:pt x="330" y="1359"/>
                    <a:pt x="635" y="988"/>
                    <a:pt x="1137" y="530"/>
                  </a:cubicBezTo>
                  <a:cubicBezTo>
                    <a:pt x="3645" y="-1629"/>
                    <a:pt x="6044" y="3474"/>
                    <a:pt x="2751" y="3998"/>
                  </a:cubicBezTo>
                  <a:lnTo>
                    <a:pt x="2751" y="39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88BFB72F-BDF0-4832-A54F-B63C8652719C}"/>
                </a:ext>
              </a:extLst>
            </p:cNvPr>
            <p:cNvSpPr/>
            <p:nvPr/>
          </p:nvSpPr>
          <p:spPr>
            <a:xfrm>
              <a:off x="3966641" y="5298305"/>
              <a:ext cx="2962" cy="2876"/>
            </a:xfrm>
            <a:custGeom>
              <a:avLst/>
              <a:gdLst>
                <a:gd name="connsiteX0" fmla="*/ 2811 w 2962"/>
                <a:gd name="connsiteY0" fmla="*/ 812 h 2876"/>
                <a:gd name="connsiteX1" fmla="*/ 151 w 2962"/>
                <a:gd name="connsiteY1" fmla="*/ 2055 h 2876"/>
                <a:gd name="connsiteX2" fmla="*/ 2811 w 2962"/>
                <a:gd name="connsiteY2" fmla="*/ 812 h 2876"/>
                <a:gd name="connsiteX3" fmla="*/ 2811 w 2962"/>
                <a:gd name="connsiteY3" fmla="*/ 812 h 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2" h="2876">
                  <a:moveTo>
                    <a:pt x="2811" y="812"/>
                  </a:moveTo>
                  <a:cubicBezTo>
                    <a:pt x="3619" y="2513"/>
                    <a:pt x="958" y="3778"/>
                    <a:pt x="151" y="2055"/>
                  </a:cubicBezTo>
                  <a:cubicBezTo>
                    <a:pt x="-656" y="354"/>
                    <a:pt x="2005" y="-889"/>
                    <a:pt x="2811" y="812"/>
                  </a:cubicBezTo>
                  <a:lnTo>
                    <a:pt x="2811" y="8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BFDF3044-5948-4957-8C00-135DD827FF6A}"/>
                </a:ext>
              </a:extLst>
            </p:cNvPr>
            <p:cNvSpPr/>
            <p:nvPr/>
          </p:nvSpPr>
          <p:spPr>
            <a:xfrm>
              <a:off x="3958092" y="5279366"/>
              <a:ext cx="10419" cy="10166"/>
            </a:xfrm>
            <a:custGeom>
              <a:avLst/>
              <a:gdLst>
                <a:gd name="connsiteX0" fmla="*/ 9899 w 10419"/>
                <a:gd name="connsiteY0" fmla="*/ 2892 h 10166"/>
                <a:gd name="connsiteX1" fmla="*/ 520 w 10419"/>
                <a:gd name="connsiteY1" fmla="*/ 7275 h 10166"/>
                <a:gd name="connsiteX2" fmla="*/ 9899 w 10419"/>
                <a:gd name="connsiteY2" fmla="*/ 2892 h 10166"/>
                <a:gd name="connsiteX3" fmla="*/ 9899 w 10419"/>
                <a:gd name="connsiteY3" fmla="*/ 2892 h 1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9" h="10166">
                  <a:moveTo>
                    <a:pt x="9899" y="2892"/>
                  </a:moveTo>
                  <a:cubicBezTo>
                    <a:pt x="12713" y="8933"/>
                    <a:pt x="3334" y="13317"/>
                    <a:pt x="520" y="7275"/>
                  </a:cubicBezTo>
                  <a:cubicBezTo>
                    <a:pt x="-2293" y="1234"/>
                    <a:pt x="7085" y="-3150"/>
                    <a:pt x="9899" y="2892"/>
                  </a:cubicBezTo>
                  <a:lnTo>
                    <a:pt x="9899" y="28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4B6B3FB-BED9-4D4A-BD93-7501EC00ECFB}"/>
                </a:ext>
              </a:extLst>
            </p:cNvPr>
            <p:cNvSpPr/>
            <p:nvPr/>
          </p:nvSpPr>
          <p:spPr>
            <a:xfrm>
              <a:off x="3958169" y="5263298"/>
              <a:ext cx="8347" cy="8142"/>
            </a:xfrm>
            <a:custGeom>
              <a:avLst/>
              <a:gdLst>
                <a:gd name="connsiteX0" fmla="*/ 7925 w 8347"/>
                <a:gd name="connsiteY0" fmla="*/ 2318 h 8142"/>
                <a:gd name="connsiteX1" fmla="*/ 422 w 8347"/>
                <a:gd name="connsiteY1" fmla="*/ 5829 h 8142"/>
                <a:gd name="connsiteX2" fmla="*/ 7925 w 8347"/>
                <a:gd name="connsiteY2" fmla="*/ 2318 h 8142"/>
                <a:gd name="connsiteX3" fmla="*/ 7925 w 8347"/>
                <a:gd name="connsiteY3" fmla="*/ 2318 h 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" h="8142">
                  <a:moveTo>
                    <a:pt x="7925" y="2318"/>
                  </a:moveTo>
                  <a:cubicBezTo>
                    <a:pt x="10193" y="7138"/>
                    <a:pt x="2690" y="10671"/>
                    <a:pt x="422" y="5829"/>
                  </a:cubicBezTo>
                  <a:cubicBezTo>
                    <a:pt x="-1846" y="987"/>
                    <a:pt x="5657" y="-2524"/>
                    <a:pt x="7925" y="2318"/>
                  </a:cubicBezTo>
                  <a:lnTo>
                    <a:pt x="7925" y="23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B99DA6D-08FC-4EAF-A664-E184EDF5BBEF}"/>
                </a:ext>
              </a:extLst>
            </p:cNvPr>
            <p:cNvSpPr/>
            <p:nvPr/>
          </p:nvSpPr>
          <p:spPr>
            <a:xfrm>
              <a:off x="3940636" y="5237112"/>
              <a:ext cx="10587" cy="10334"/>
            </a:xfrm>
            <a:custGeom>
              <a:avLst/>
              <a:gdLst>
                <a:gd name="connsiteX0" fmla="*/ 10059 w 10587"/>
                <a:gd name="connsiteY0" fmla="*/ 2942 h 10334"/>
                <a:gd name="connsiteX1" fmla="*/ 528 w 10587"/>
                <a:gd name="connsiteY1" fmla="*/ 7392 h 10334"/>
                <a:gd name="connsiteX2" fmla="*/ 10059 w 10587"/>
                <a:gd name="connsiteY2" fmla="*/ 2942 h 10334"/>
                <a:gd name="connsiteX3" fmla="*/ 10059 w 10587"/>
                <a:gd name="connsiteY3" fmla="*/ 2942 h 1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7" h="10334">
                  <a:moveTo>
                    <a:pt x="10059" y="2942"/>
                  </a:moveTo>
                  <a:cubicBezTo>
                    <a:pt x="12917" y="9071"/>
                    <a:pt x="3385" y="13542"/>
                    <a:pt x="528" y="7392"/>
                  </a:cubicBezTo>
                  <a:cubicBezTo>
                    <a:pt x="-2329" y="1263"/>
                    <a:pt x="7202" y="-3208"/>
                    <a:pt x="10059" y="2942"/>
                  </a:cubicBezTo>
                  <a:lnTo>
                    <a:pt x="10059" y="29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523F480-FBF6-4E5C-8C6D-79767C70C7A5}"/>
                </a:ext>
              </a:extLst>
            </p:cNvPr>
            <p:cNvSpPr/>
            <p:nvPr/>
          </p:nvSpPr>
          <p:spPr>
            <a:xfrm>
              <a:off x="3923458" y="5230181"/>
              <a:ext cx="10259" cy="10004"/>
            </a:xfrm>
            <a:custGeom>
              <a:avLst/>
              <a:gdLst>
                <a:gd name="connsiteX0" fmla="*/ 9746 w 10259"/>
                <a:gd name="connsiteY0" fmla="*/ 2850 h 10004"/>
                <a:gd name="connsiteX1" fmla="*/ 520 w 10259"/>
                <a:gd name="connsiteY1" fmla="*/ 7169 h 10004"/>
                <a:gd name="connsiteX2" fmla="*/ 9746 w 10259"/>
                <a:gd name="connsiteY2" fmla="*/ 2850 h 10004"/>
                <a:gd name="connsiteX3" fmla="*/ 9746 w 10259"/>
                <a:gd name="connsiteY3" fmla="*/ 2850 h 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9" h="10004">
                  <a:moveTo>
                    <a:pt x="9746" y="2850"/>
                  </a:moveTo>
                  <a:cubicBezTo>
                    <a:pt x="12516" y="8783"/>
                    <a:pt x="3312" y="13101"/>
                    <a:pt x="520" y="7169"/>
                  </a:cubicBezTo>
                  <a:cubicBezTo>
                    <a:pt x="-2272" y="1215"/>
                    <a:pt x="6954" y="-3104"/>
                    <a:pt x="9746" y="2850"/>
                  </a:cubicBezTo>
                  <a:lnTo>
                    <a:pt x="9746" y="28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EB8783B6-0708-4B01-8055-160B12499D92}"/>
                </a:ext>
              </a:extLst>
            </p:cNvPr>
            <p:cNvSpPr/>
            <p:nvPr/>
          </p:nvSpPr>
          <p:spPr>
            <a:xfrm>
              <a:off x="3932314" y="5360882"/>
              <a:ext cx="13038" cy="12718"/>
            </a:xfrm>
            <a:custGeom>
              <a:avLst/>
              <a:gdLst>
                <a:gd name="connsiteX0" fmla="*/ 12383 w 13038"/>
                <a:gd name="connsiteY0" fmla="*/ 3622 h 12718"/>
                <a:gd name="connsiteX1" fmla="*/ 649 w 13038"/>
                <a:gd name="connsiteY1" fmla="*/ 9096 h 12718"/>
                <a:gd name="connsiteX2" fmla="*/ 12383 w 13038"/>
                <a:gd name="connsiteY2" fmla="*/ 3622 h 12718"/>
                <a:gd name="connsiteX3" fmla="*/ 12383 w 13038"/>
                <a:gd name="connsiteY3" fmla="*/ 3622 h 1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38" h="12718">
                  <a:moveTo>
                    <a:pt x="12383" y="3622"/>
                  </a:moveTo>
                  <a:cubicBezTo>
                    <a:pt x="15916" y="11168"/>
                    <a:pt x="4183" y="16664"/>
                    <a:pt x="649" y="9096"/>
                  </a:cubicBezTo>
                  <a:cubicBezTo>
                    <a:pt x="-2862" y="1550"/>
                    <a:pt x="8850" y="-3946"/>
                    <a:pt x="12383" y="3622"/>
                  </a:cubicBezTo>
                  <a:lnTo>
                    <a:pt x="12383" y="36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29CA8330-AC6A-433C-9DBB-61ED4DC32851}"/>
                </a:ext>
              </a:extLst>
            </p:cNvPr>
            <p:cNvSpPr/>
            <p:nvPr/>
          </p:nvSpPr>
          <p:spPr>
            <a:xfrm>
              <a:off x="3914357" y="5372957"/>
              <a:ext cx="9557" cy="9314"/>
            </a:xfrm>
            <a:custGeom>
              <a:avLst/>
              <a:gdLst>
                <a:gd name="connsiteX0" fmla="*/ 9076 w 9557"/>
                <a:gd name="connsiteY0" fmla="*/ 2648 h 9314"/>
                <a:gd name="connsiteX1" fmla="*/ 483 w 9557"/>
                <a:gd name="connsiteY1" fmla="*/ 6661 h 9314"/>
                <a:gd name="connsiteX2" fmla="*/ 9076 w 9557"/>
                <a:gd name="connsiteY2" fmla="*/ 2648 h 9314"/>
                <a:gd name="connsiteX3" fmla="*/ 9076 w 9557"/>
                <a:gd name="connsiteY3" fmla="*/ 2648 h 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7" h="9314">
                  <a:moveTo>
                    <a:pt x="9076" y="2648"/>
                  </a:moveTo>
                  <a:cubicBezTo>
                    <a:pt x="11671" y="8188"/>
                    <a:pt x="3056" y="12201"/>
                    <a:pt x="483" y="6661"/>
                  </a:cubicBezTo>
                  <a:cubicBezTo>
                    <a:pt x="-2113" y="1143"/>
                    <a:pt x="6481" y="-2892"/>
                    <a:pt x="9076" y="2648"/>
                  </a:cubicBezTo>
                  <a:lnTo>
                    <a:pt x="9076" y="26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A50CCCCD-87FE-49CF-8E4F-DA9D88BF5F36}"/>
                </a:ext>
              </a:extLst>
            </p:cNvPr>
            <p:cNvSpPr/>
            <p:nvPr/>
          </p:nvSpPr>
          <p:spPr>
            <a:xfrm>
              <a:off x="3889048" y="5384286"/>
              <a:ext cx="10251" cy="9989"/>
            </a:xfrm>
            <a:custGeom>
              <a:avLst/>
              <a:gdLst>
                <a:gd name="connsiteX0" fmla="*/ 9738 w 10251"/>
                <a:gd name="connsiteY0" fmla="*/ 2836 h 9989"/>
                <a:gd name="connsiteX1" fmla="*/ 513 w 10251"/>
                <a:gd name="connsiteY1" fmla="*/ 7154 h 9989"/>
                <a:gd name="connsiteX2" fmla="*/ 9738 w 10251"/>
                <a:gd name="connsiteY2" fmla="*/ 2836 h 9989"/>
                <a:gd name="connsiteX3" fmla="*/ 9738 w 10251"/>
                <a:gd name="connsiteY3" fmla="*/ 2836 h 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1" h="9989">
                  <a:moveTo>
                    <a:pt x="9738" y="2836"/>
                  </a:moveTo>
                  <a:cubicBezTo>
                    <a:pt x="12508" y="8768"/>
                    <a:pt x="3283" y="13087"/>
                    <a:pt x="513" y="7154"/>
                  </a:cubicBezTo>
                  <a:cubicBezTo>
                    <a:pt x="-2257" y="1222"/>
                    <a:pt x="6969" y="-3097"/>
                    <a:pt x="9738" y="2836"/>
                  </a:cubicBezTo>
                  <a:lnTo>
                    <a:pt x="9738" y="28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268938ED-862D-4B7B-83CB-1E07EED5EF35}"/>
                </a:ext>
              </a:extLst>
            </p:cNvPr>
            <p:cNvSpPr/>
            <p:nvPr/>
          </p:nvSpPr>
          <p:spPr>
            <a:xfrm>
              <a:off x="3832871" y="5367179"/>
              <a:ext cx="8777" cy="8501"/>
            </a:xfrm>
            <a:custGeom>
              <a:avLst/>
              <a:gdLst>
                <a:gd name="connsiteX0" fmla="*/ 5872 w 8777"/>
                <a:gd name="connsiteY0" fmla="*/ 248 h 8501"/>
                <a:gd name="connsiteX1" fmla="*/ 6221 w 8777"/>
                <a:gd name="connsiteY1" fmla="*/ 379 h 8501"/>
                <a:gd name="connsiteX2" fmla="*/ 8555 w 8777"/>
                <a:gd name="connsiteY2" fmla="*/ 5351 h 8501"/>
                <a:gd name="connsiteX3" fmla="*/ 8424 w 8777"/>
                <a:gd name="connsiteY3" fmla="*/ 5700 h 8501"/>
                <a:gd name="connsiteX4" fmla="*/ 5152 w 8777"/>
                <a:gd name="connsiteY4" fmla="*/ 8448 h 8501"/>
                <a:gd name="connsiteX5" fmla="*/ 4629 w 8777"/>
                <a:gd name="connsiteY5" fmla="*/ 8492 h 8501"/>
                <a:gd name="connsiteX6" fmla="*/ 1314 w 8777"/>
                <a:gd name="connsiteY6" fmla="*/ 1404 h 8501"/>
                <a:gd name="connsiteX7" fmla="*/ 1663 w 8777"/>
                <a:gd name="connsiteY7" fmla="*/ 1033 h 8501"/>
                <a:gd name="connsiteX8" fmla="*/ 5872 w 8777"/>
                <a:gd name="connsiteY8" fmla="*/ 248 h 8501"/>
                <a:gd name="connsiteX9" fmla="*/ 5872 w 8777"/>
                <a:gd name="connsiteY9" fmla="*/ 248 h 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77" h="8501">
                  <a:moveTo>
                    <a:pt x="5872" y="248"/>
                  </a:moveTo>
                  <a:lnTo>
                    <a:pt x="6221" y="379"/>
                  </a:lnTo>
                  <a:cubicBezTo>
                    <a:pt x="8184" y="1055"/>
                    <a:pt x="9275" y="3410"/>
                    <a:pt x="8555" y="5351"/>
                  </a:cubicBezTo>
                  <a:lnTo>
                    <a:pt x="8424" y="5700"/>
                  </a:lnTo>
                  <a:cubicBezTo>
                    <a:pt x="7922" y="7009"/>
                    <a:pt x="6636" y="8339"/>
                    <a:pt x="5152" y="8448"/>
                  </a:cubicBezTo>
                  <a:cubicBezTo>
                    <a:pt x="4978" y="8448"/>
                    <a:pt x="4803" y="8470"/>
                    <a:pt x="4629" y="8492"/>
                  </a:cubicBezTo>
                  <a:cubicBezTo>
                    <a:pt x="529" y="8732"/>
                    <a:pt x="-1521" y="4392"/>
                    <a:pt x="1314" y="1404"/>
                  </a:cubicBezTo>
                  <a:cubicBezTo>
                    <a:pt x="1423" y="1273"/>
                    <a:pt x="1554" y="1164"/>
                    <a:pt x="1663" y="1033"/>
                  </a:cubicBezTo>
                  <a:cubicBezTo>
                    <a:pt x="2688" y="-79"/>
                    <a:pt x="4542" y="-210"/>
                    <a:pt x="5872" y="248"/>
                  </a:cubicBezTo>
                  <a:lnTo>
                    <a:pt x="5872" y="2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4A67398-DC9B-4B14-BDA3-B8D55950FAC5}"/>
                </a:ext>
              </a:extLst>
            </p:cNvPr>
            <p:cNvSpPr/>
            <p:nvPr/>
          </p:nvSpPr>
          <p:spPr>
            <a:xfrm>
              <a:off x="3822710" y="5356114"/>
              <a:ext cx="8159" cy="7790"/>
            </a:xfrm>
            <a:custGeom>
              <a:avLst/>
              <a:gdLst>
                <a:gd name="connsiteX0" fmla="*/ 6240 w 8159"/>
                <a:gd name="connsiteY0" fmla="*/ 626 h 7790"/>
                <a:gd name="connsiteX1" fmla="*/ 6022 w 8159"/>
                <a:gd name="connsiteY1" fmla="*/ 451 h 7790"/>
                <a:gd name="connsiteX2" fmla="*/ 7941 w 8159"/>
                <a:gd name="connsiteY2" fmla="*/ 4530 h 7790"/>
                <a:gd name="connsiteX3" fmla="*/ 7941 w 8159"/>
                <a:gd name="connsiteY3" fmla="*/ 4246 h 7790"/>
                <a:gd name="connsiteX4" fmla="*/ 395 w 8159"/>
                <a:gd name="connsiteY4" fmla="*/ 5555 h 7790"/>
                <a:gd name="connsiteX5" fmla="*/ 6240 w 8159"/>
                <a:gd name="connsiteY5" fmla="*/ 626 h 7790"/>
                <a:gd name="connsiteX6" fmla="*/ 6240 w 8159"/>
                <a:gd name="connsiteY6" fmla="*/ 626 h 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9" h="7790">
                  <a:moveTo>
                    <a:pt x="6240" y="626"/>
                  </a:moveTo>
                  <a:cubicBezTo>
                    <a:pt x="6175" y="560"/>
                    <a:pt x="6109" y="495"/>
                    <a:pt x="6022" y="451"/>
                  </a:cubicBezTo>
                  <a:cubicBezTo>
                    <a:pt x="7571" y="822"/>
                    <a:pt x="8639" y="3112"/>
                    <a:pt x="7941" y="4530"/>
                  </a:cubicBezTo>
                  <a:cubicBezTo>
                    <a:pt x="7941" y="4443"/>
                    <a:pt x="7941" y="4334"/>
                    <a:pt x="7941" y="4246"/>
                  </a:cubicBezTo>
                  <a:cubicBezTo>
                    <a:pt x="7418" y="8063"/>
                    <a:pt x="2118" y="9241"/>
                    <a:pt x="395" y="5555"/>
                  </a:cubicBezTo>
                  <a:cubicBezTo>
                    <a:pt x="-1328" y="1913"/>
                    <a:pt x="2947" y="-1424"/>
                    <a:pt x="6240" y="626"/>
                  </a:cubicBezTo>
                  <a:lnTo>
                    <a:pt x="6240" y="6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3896839-805B-4E3D-8A33-13F4B0AAB0A1}"/>
                </a:ext>
              </a:extLst>
            </p:cNvPr>
            <p:cNvSpPr/>
            <p:nvPr/>
          </p:nvSpPr>
          <p:spPr>
            <a:xfrm>
              <a:off x="3803468" y="5309701"/>
              <a:ext cx="11813" cy="11536"/>
            </a:xfrm>
            <a:custGeom>
              <a:avLst/>
              <a:gdLst>
                <a:gd name="connsiteX0" fmla="*/ 11217 w 11813"/>
                <a:gd name="connsiteY0" fmla="*/ 3287 h 11536"/>
                <a:gd name="connsiteX1" fmla="*/ 596 w 11813"/>
                <a:gd name="connsiteY1" fmla="*/ 8259 h 11536"/>
                <a:gd name="connsiteX2" fmla="*/ 11217 w 11813"/>
                <a:gd name="connsiteY2" fmla="*/ 3287 h 11536"/>
                <a:gd name="connsiteX3" fmla="*/ 11217 w 11813"/>
                <a:gd name="connsiteY3" fmla="*/ 3287 h 1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3" h="11536">
                  <a:moveTo>
                    <a:pt x="11217" y="3287"/>
                  </a:moveTo>
                  <a:cubicBezTo>
                    <a:pt x="14423" y="10135"/>
                    <a:pt x="3802" y="15108"/>
                    <a:pt x="596" y="8259"/>
                  </a:cubicBezTo>
                  <a:cubicBezTo>
                    <a:pt x="-2610" y="1411"/>
                    <a:pt x="8011" y="-3584"/>
                    <a:pt x="11217" y="3287"/>
                  </a:cubicBezTo>
                  <a:lnTo>
                    <a:pt x="11217" y="32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A2081B4C-0379-46AB-B332-94277598FC39}"/>
                </a:ext>
              </a:extLst>
            </p:cNvPr>
            <p:cNvSpPr/>
            <p:nvPr/>
          </p:nvSpPr>
          <p:spPr>
            <a:xfrm>
              <a:off x="3802461" y="5294297"/>
              <a:ext cx="6260" cy="6112"/>
            </a:xfrm>
            <a:custGeom>
              <a:avLst/>
              <a:gdLst>
                <a:gd name="connsiteX0" fmla="*/ 5944 w 6260"/>
                <a:gd name="connsiteY0" fmla="*/ 1744 h 6112"/>
                <a:gd name="connsiteX1" fmla="*/ 317 w 6260"/>
                <a:gd name="connsiteY1" fmla="*/ 4383 h 6112"/>
                <a:gd name="connsiteX2" fmla="*/ 5944 w 6260"/>
                <a:gd name="connsiteY2" fmla="*/ 1744 h 6112"/>
                <a:gd name="connsiteX3" fmla="*/ 5944 w 6260"/>
                <a:gd name="connsiteY3" fmla="*/ 1744 h 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0" h="6112">
                  <a:moveTo>
                    <a:pt x="5944" y="1744"/>
                  </a:moveTo>
                  <a:cubicBezTo>
                    <a:pt x="7645" y="5365"/>
                    <a:pt x="2018" y="8004"/>
                    <a:pt x="317" y="4383"/>
                  </a:cubicBezTo>
                  <a:cubicBezTo>
                    <a:pt x="-1385" y="741"/>
                    <a:pt x="4243" y="-1898"/>
                    <a:pt x="5944" y="1744"/>
                  </a:cubicBezTo>
                  <a:lnTo>
                    <a:pt x="5944" y="17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B88DC0F8-16E6-44DD-BE10-9BE0C0E5AF34}"/>
                </a:ext>
              </a:extLst>
            </p:cNvPr>
            <p:cNvSpPr/>
            <p:nvPr/>
          </p:nvSpPr>
          <p:spPr>
            <a:xfrm>
              <a:off x="3838797" y="5226140"/>
              <a:ext cx="33882" cy="32612"/>
            </a:xfrm>
            <a:custGeom>
              <a:avLst/>
              <a:gdLst>
                <a:gd name="connsiteX0" fmla="*/ 20971 w 33882"/>
                <a:gd name="connsiteY0" fmla="*/ 6128 h 32612"/>
                <a:gd name="connsiteX1" fmla="*/ 21930 w 33882"/>
                <a:gd name="connsiteY1" fmla="*/ 12169 h 32612"/>
                <a:gd name="connsiteX2" fmla="*/ 23588 w 33882"/>
                <a:gd name="connsiteY2" fmla="*/ 11951 h 32612"/>
                <a:gd name="connsiteX3" fmla="*/ 33817 w 33882"/>
                <a:gd name="connsiteY3" fmla="*/ 20174 h 32612"/>
                <a:gd name="connsiteX4" fmla="*/ 33861 w 33882"/>
                <a:gd name="connsiteY4" fmla="*/ 20959 h 32612"/>
                <a:gd name="connsiteX5" fmla="*/ 24329 w 33882"/>
                <a:gd name="connsiteY5" fmla="*/ 32606 h 32612"/>
                <a:gd name="connsiteX6" fmla="*/ 13926 w 33882"/>
                <a:gd name="connsiteY6" fmla="*/ 21722 h 32612"/>
                <a:gd name="connsiteX7" fmla="*/ 14013 w 33882"/>
                <a:gd name="connsiteY7" fmla="*/ 20937 h 32612"/>
                <a:gd name="connsiteX8" fmla="*/ 14013 w 33882"/>
                <a:gd name="connsiteY8" fmla="*/ 20915 h 32612"/>
                <a:gd name="connsiteX9" fmla="*/ 1101 w 33882"/>
                <a:gd name="connsiteY9" fmla="*/ 15397 h 32612"/>
                <a:gd name="connsiteX10" fmla="*/ 20971 w 33882"/>
                <a:gd name="connsiteY10" fmla="*/ 6128 h 32612"/>
                <a:gd name="connsiteX11" fmla="*/ 20971 w 33882"/>
                <a:gd name="connsiteY11" fmla="*/ 6128 h 3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82" h="32612">
                  <a:moveTo>
                    <a:pt x="20971" y="6128"/>
                  </a:moveTo>
                  <a:cubicBezTo>
                    <a:pt x="21974" y="8265"/>
                    <a:pt x="22192" y="10294"/>
                    <a:pt x="21930" y="12169"/>
                  </a:cubicBezTo>
                  <a:cubicBezTo>
                    <a:pt x="22476" y="12060"/>
                    <a:pt x="23021" y="11973"/>
                    <a:pt x="23588" y="11951"/>
                  </a:cubicBezTo>
                  <a:cubicBezTo>
                    <a:pt x="28103" y="11777"/>
                    <a:pt x="33556" y="15201"/>
                    <a:pt x="33817" y="20174"/>
                  </a:cubicBezTo>
                  <a:cubicBezTo>
                    <a:pt x="33839" y="20436"/>
                    <a:pt x="33839" y="20697"/>
                    <a:pt x="33861" y="20959"/>
                  </a:cubicBezTo>
                  <a:cubicBezTo>
                    <a:pt x="34188" y="26935"/>
                    <a:pt x="30872" y="32366"/>
                    <a:pt x="24329" y="32606"/>
                  </a:cubicBezTo>
                  <a:cubicBezTo>
                    <a:pt x="18441" y="32824"/>
                    <a:pt x="13294" y="27764"/>
                    <a:pt x="13926" y="21722"/>
                  </a:cubicBezTo>
                  <a:cubicBezTo>
                    <a:pt x="13947" y="21461"/>
                    <a:pt x="13991" y="21199"/>
                    <a:pt x="14013" y="20937"/>
                  </a:cubicBezTo>
                  <a:cubicBezTo>
                    <a:pt x="14013" y="20915"/>
                    <a:pt x="14013" y="20915"/>
                    <a:pt x="14013" y="20915"/>
                  </a:cubicBezTo>
                  <a:cubicBezTo>
                    <a:pt x="9302" y="22420"/>
                    <a:pt x="3806" y="21177"/>
                    <a:pt x="1101" y="15397"/>
                  </a:cubicBezTo>
                  <a:cubicBezTo>
                    <a:pt x="-4853" y="2616"/>
                    <a:pt x="14995" y="-6675"/>
                    <a:pt x="20971" y="6128"/>
                  </a:cubicBezTo>
                  <a:lnTo>
                    <a:pt x="20971" y="6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F45979DD-DA40-41C2-9436-16D18B42CA9E}"/>
                </a:ext>
              </a:extLst>
            </p:cNvPr>
            <p:cNvSpPr/>
            <p:nvPr/>
          </p:nvSpPr>
          <p:spPr>
            <a:xfrm>
              <a:off x="3890059" y="5219177"/>
              <a:ext cx="6617" cy="6442"/>
            </a:xfrm>
            <a:custGeom>
              <a:avLst/>
              <a:gdLst>
                <a:gd name="connsiteX0" fmla="*/ 6286 w 6617"/>
                <a:gd name="connsiteY0" fmla="*/ 1836 h 6442"/>
                <a:gd name="connsiteX1" fmla="*/ 331 w 6617"/>
                <a:gd name="connsiteY1" fmla="*/ 4606 h 6442"/>
                <a:gd name="connsiteX2" fmla="*/ 6286 w 6617"/>
                <a:gd name="connsiteY2" fmla="*/ 1836 h 6442"/>
                <a:gd name="connsiteX3" fmla="*/ 6286 w 6617"/>
                <a:gd name="connsiteY3" fmla="*/ 1836 h 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7" h="6442">
                  <a:moveTo>
                    <a:pt x="6286" y="1836"/>
                  </a:moveTo>
                  <a:cubicBezTo>
                    <a:pt x="8074" y="5653"/>
                    <a:pt x="2141" y="8445"/>
                    <a:pt x="331" y="4606"/>
                  </a:cubicBezTo>
                  <a:cubicBezTo>
                    <a:pt x="-1457" y="790"/>
                    <a:pt x="4497" y="-2002"/>
                    <a:pt x="6286" y="1836"/>
                  </a:cubicBezTo>
                  <a:lnTo>
                    <a:pt x="6286" y="18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8C0337E4-56A7-40BA-AB83-F074B7F8FF12}"/>
                </a:ext>
              </a:extLst>
            </p:cNvPr>
            <p:cNvSpPr/>
            <p:nvPr/>
          </p:nvSpPr>
          <p:spPr>
            <a:xfrm>
              <a:off x="3904326" y="5213524"/>
              <a:ext cx="342" cy="340"/>
            </a:xfrm>
            <a:custGeom>
              <a:avLst/>
              <a:gdLst>
                <a:gd name="connsiteX0" fmla="*/ 327 w 342"/>
                <a:gd name="connsiteY0" fmla="*/ 96 h 340"/>
                <a:gd name="connsiteX1" fmla="*/ 22 w 342"/>
                <a:gd name="connsiteY1" fmla="*/ 249 h 340"/>
                <a:gd name="connsiteX2" fmla="*/ 327 w 342"/>
                <a:gd name="connsiteY2" fmla="*/ 96 h 340"/>
                <a:gd name="connsiteX3" fmla="*/ 327 w 342"/>
                <a:gd name="connsiteY3" fmla="*/ 96 h 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" h="340">
                  <a:moveTo>
                    <a:pt x="327" y="96"/>
                  </a:moveTo>
                  <a:cubicBezTo>
                    <a:pt x="414" y="293"/>
                    <a:pt x="109" y="445"/>
                    <a:pt x="22" y="249"/>
                  </a:cubicBezTo>
                  <a:cubicBezTo>
                    <a:pt x="-87" y="31"/>
                    <a:pt x="240" y="-100"/>
                    <a:pt x="327" y="96"/>
                  </a:cubicBezTo>
                  <a:lnTo>
                    <a:pt x="327" y="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F26E1559-AB7B-4761-A13D-5F283EC2E897}"/>
                </a:ext>
              </a:extLst>
            </p:cNvPr>
            <p:cNvSpPr/>
            <p:nvPr/>
          </p:nvSpPr>
          <p:spPr>
            <a:xfrm>
              <a:off x="6706353" y="5881534"/>
              <a:ext cx="413409" cy="487760"/>
            </a:xfrm>
            <a:custGeom>
              <a:avLst/>
              <a:gdLst>
                <a:gd name="connsiteX0" fmla="*/ 71513 w 413409"/>
                <a:gd name="connsiteY0" fmla="*/ 477480 h 487760"/>
                <a:gd name="connsiteX1" fmla="*/ 185145 w 413409"/>
                <a:gd name="connsiteY1" fmla="*/ 417239 h 487760"/>
                <a:gd name="connsiteX2" fmla="*/ 370773 w 413409"/>
                <a:gd name="connsiteY2" fmla="*/ 464023 h 487760"/>
                <a:gd name="connsiteX3" fmla="*/ 409312 w 413409"/>
                <a:gd name="connsiteY3" fmla="*/ 310739 h 487760"/>
                <a:gd name="connsiteX4" fmla="*/ 338014 w 413409"/>
                <a:gd name="connsiteY4" fmla="*/ 120466 h 487760"/>
                <a:gd name="connsiteX5" fmla="*/ 200107 w 413409"/>
                <a:gd name="connsiteY5" fmla="*/ 2188 h 487760"/>
                <a:gd name="connsiteX6" fmla="*/ 133738 w 413409"/>
                <a:gd name="connsiteY6" fmla="*/ 57804 h 487760"/>
                <a:gd name="connsiteX7" fmla="*/ 76856 w 413409"/>
                <a:gd name="connsiteY7" fmla="*/ 136540 h 487760"/>
                <a:gd name="connsiteX8" fmla="*/ 3966 w 413409"/>
                <a:gd name="connsiteY8" fmla="*/ 311001 h 487760"/>
                <a:gd name="connsiteX9" fmla="*/ 71513 w 413409"/>
                <a:gd name="connsiteY9" fmla="*/ 477480 h 487760"/>
                <a:gd name="connsiteX10" fmla="*/ 71513 w 413409"/>
                <a:gd name="connsiteY10" fmla="*/ 477480 h 48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3409" h="487760">
                  <a:moveTo>
                    <a:pt x="71513" y="477480"/>
                  </a:moveTo>
                  <a:cubicBezTo>
                    <a:pt x="119583" y="491656"/>
                    <a:pt x="156442" y="456934"/>
                    <a:pt x="185145" y="417239"/>
                  </a:cubicBezTo>
                  <a:cubicBezTo>
                    <a:pt x="223073" y="477458"/>
                    <a:pt x="317490" y="514601"/>
                    <a:pt x="370773" y="464023"/>
                  </a:cubicBezTo>
                  <a:cubicBezTo>
                    <a:pt x="412016" y="424895"/>
                    <a:pt x="419541" y="364022"/>
                    <a:pt x="409312" y="310739"/>
                  </a:cubicBezTo>
                  <a:cubicBezTo>
                    <a:pt x="396815" y="245592"/>
                    <a:pt x="367763" y="179484"/>
                    <a:pt x="338014" y="120466"/>
                  </a:cubicBezTo>
                  <a:cubicBezTo>
                    <a:pt x="313652" y="72112"/>
                    <a:pt x="266541" y="-14890"/>
                    <a:pt x="200107" y="2188"/>
                  </a:cubicBezTo>
                  <a:cubicBezTo>
                    <a:pt x="170358" y="9843"/>
                    <a:pt x="152059" y="34969"/>
                    <a:pt x="133738" y="57804"/>
                  </a:cubicBezTo>
                  <a:cubicBezTo>
                    <a:pt x="113498" y="83039"/>
                    <a:pt x="94348" y="109321"/>
                    <a:pt x="76856" y="136540"/>
                  </a:cubicBezTo>
                  <a:cubicBezTo>
                    <a:pt x="43050" y="189168"/>
                    <a:pt x="15439" y="249147"/>
                    <a:pt x="3966" y="311001"/>
                  </a:cubicBezTo>
                  <a:cubicBezTo>
                    <a:pt x="-7157" y="370914"/>
                    <a:pt x="2047" y="457000"/>
                    <a:pt x="71513" y="477480"/>
                  </a:cubicBezTo>
                  <a:lnTo>
                    <a:pt x="71513" y="47748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3F929216-6B1B-47C6-913D-C7D57243F5A3}"/>
                </a:ext>
              </a:extLst>
            </p:cNvPr>
            <p:cNvSpPr/>
            <p:nvPr/>
          </p:nvSpPr>
          <p:spPr>
            <a:xfrm>
              <a:off x="6748600" y="5885794"/>
              <a:ext cx="346066" cy="346061"/>
            </a:xfrm>
            <a:custGeom>
              <a:avLst/>
              <a:gdLst>
                <a:gd name="connsiteX0" fmla="*/ 342942 w 346066"/>
                <a:gd name="connsiteY0" fmla="*/ 222138 h 346061"/>
                <a:gd name="connsiteX1" fmla="*/ 295788 w 346066"/>
                <a:gd name="connsiteY1" fmla="*/ 116249 h 346061"/>
                <a:gd name="connsiteX2" fmla="*/ 222331 w 346066"/>
                <a:gd name="connsiteY2" fmla="*/ 13631 h 346061"/>
                <a:gd name="connsiteX3" fmla="*/ 162134 w 346066"/>
                <a:gd name="connsiteY3" fmla="*/ 981 h 346061"/>
                <a:gd name="connsiteX4" fmla="*/ 150924 w 346066"/>
                <a:gd name="connsiteY4" fmla="*/ 152 h 346061"/>
                <a:gd name="connsiteX5" fmla="*/ 91512 w 346066"/>
                <a:gd name="connsiteY5" fmla="*/ 53566 h 346061"/>
                <a:gd name="connsiteX6" fmla="*/ 34631 w 346066"/>
                <a:gd name="connsiteY6" fmla="*/ 132301 h 346061"/>
                <a:gd name="connsiteX7" fmla="*/ 5513 w 346066"/>
                <a:gd name="connsiteY7" fmla="*/ 182705 h 346061"/>
                <a:gd name="connsiteX8" fmla="*/ 40170 w 346066"/>
                <a:gd name="connsiteY8" fmla="*/ 197645 h 346061"/>
                <a:gd name="connsiteX9" fmla="*/ 36004 w 346066"/>
                <a:gd name="connsiteY9" fmla="*/ 274549 h 346061"/>
                <a:gd name="connsiteX10" fmla="*/ 95263 w 346066"/>
                <a:gd name="connsiteY10" fmla="*/ 278496 h 346061"/>
                <a:gd name="connsiteX11" fmla="*/ 96615 w 346066"/>
                <a:gd name="connsiteY11" fmla="*/ 270078 h 346061"/>
                <a:gd name="connsiteX12" fmla="*/ 97161 w 346066"/>
                <a:gd name="connsiteY12" fmla="*/ 319369 h 346061"/>
                <a:gd name="connsiteX13" fmla="*/ 154435 w 346066"/>
                <a:gd name="connsiteY13" fmla="*/ 323186 h 346061"/>
                <a:gd name="connsiteX14" fmla="*/ 173781 w 346066"/>
                <a:gd name="connsiteY14" fmla="*/ 220045 h 346061"/>
                <a:gd name="connsiteX15" fmla="*/ 170269 w 346066"/>
                <a:gd name="connsiteY15" fmla="*/ 305716 h 346061"/>
                <a:gd name="connsiteX16" fmla="*/ 230379 w 346066"/>
                <a:gd name="connsiteY16" fmla="*/ 335443 h 346061"/>
                <a:gd name="connsiteX17" fmla="*/ 253694 w 346066"/>
                <a:gd name="connsiteY17" fmla="*/ 223818 h 346061"/>
                <a:gd name="connsiteX18" fmla="*/ 245035 w 346066"/>
                <a:gd name="connsiteY18" fmla="*/ 192782 h 346061"/>
                <a:gd name="connsiteX19" fmla="*/ 256137 w 346066"/>
                <a:gd name="connsiteY19" fmla="*/ 205301 h 346061"/>
                <a:gd name="connsiteX20" fmla="*/ 269899 w 346066"/>
                <a:gd name="connsiteY20" fmla="*/ 253022 h 346061"/>
                <a:gd name="connsiteX21" fmla="*/ 337838 w 346066"/>
                <a:gd name="connsiteY21" fmla="*/ 266544 h 346061"/>
                <a:gd name="connsiteX22" fmla="*/ 342942 w 346066"/>
                <a:gd name="connsiteY22" fmla="*/ 222138 h 346061"/>
                <a:gd name="connsiteX23" fmla="*/ 342942 w 346066"/>
                <a:gd name="connsiteY23" fmla="*/ 222138 h 34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6066" h="346061">
                  <a:moveTo>
                    <a:pt x="342942" y="222138"/>
                  </a:moveTo>
                  <a:cubicBezTo>
                    <a:pt x="330772" y="188899"/>
                    <a:pt x="312669" y="149793"/>
                    <a:pt x="295788" y="116249"/>
                  </a:cubicBezTo>
                  <a:cubicBezTo>
                    <a:pt x="280259" y="85409"/>
                    <a:pt x="255461" y="38888"/>
                    <a:pt x="222331" y="13631"/>
                  </a:cubicBezTo>
                  <a:cubicBezTo>
                    <a:pt x="201829" y="8549"/>
                    <a:pt x="180498" y="5409"/>
                    <a:pt x="162134" y="981"/>
                  </a:cubicBezTo>
                  <a:cubicBezTo>
                    <a:pt x="158230" y="43"/>
                    <a:pt x="154457" y="-197"/>
                    <a:pt x="150924" y="152"/>
                  </a:cubicBezTo>
                  <a:cubicBezTo>
                    <a:pt x="125187" y="9640"/>
                    <a:pt x="108350" y="32584"/>
                    <a:pt x="91512" y="53566"/>
                  </a:cubicBezTo>
                  <a:cubicBezTo>
                    <a:pt x="71272" y="78801"/>
                    <a:pt x="52123" y="105082"/>
                    <a:pt x="34631" y="132301"/>
                  </a:cubicBezTo>
                  <a:cubicBezTo>
                    <a:pt x="24249" y="148463"/>
                    <a:pt x="14434" y="165322"/>
                    <a:pt x="5513" y="182705"/>
                  </a:cubicBezTo>
                  <a:cubicBezTo>
                    <a:pt x="-15730" y="224101"/>
                    <a:pt x="30595" y="210928"/>
                    <a:pt x="40170" y="197645"/>
                  </a:cubicBezTo>
                  <a:cubicBezTo>
                    <a:pt x="36070" y="223011"/>
                    <a:pt x="34849" y="248813"/>
                    <a:pt x="36004" y="274549"/>
                  </a:cubicBezTo>
                  <a:cubicBezTo>
                    <a:pt x="37488" y="308202"/>
                    <a:pt x="89549" y="312324"/>
                    <a:pt x="95263" y="278496"/>
                  </a:cubicBezTo>
                  <a:cubicBezTo>
                    <a:pt x="95721" y="275770"/>
                    <a:pt x="96158" y="272935"/>
                    <a:pt x="96615" y="270078"/>
                  </a:cubicBezTo>
                  <a:cubicBezTo>
                    <a:pt x="96507" y="286457"/>
                    <a:pt x="96659" y="302880"/>
                    <a:pt x="97161" y="319369"/>
                  </a:cubicBezTo>
                  <a:cubicBezTo>
                    <a:pt x="98143" y="352106"/>
                    <a:pt x="148764" y="355618"/>
                    <a:pt x="154435" y="323186"/>
                  </a:cubicBezTo>
                  <a:cubicBezTo>
                    <a:pt x="160411" y="288747"/>
                    <a:pt x="167063" y="254374"/>
                    <a:pt x="173781" y="220045"/>
                  </a:cubicBezTo>
                  <a:cubicBezTo>
                    <a:pt x="177205" y="249270"/>
                    <a:pt x="177227" y="278213"/>
                    <a:pt x="170269" y="305716"/>
                  </a:cubicBezTo>
                  <a:cubicBezTo>
                    <a:pt x="161393" y="340700"/>
                    <a:pt x="207870" y="359064"/>
                    <a:pt x="230379" y="335443"/>
                  </a:cubicBezTo>
                  <a:cubicBezTo>
                    <a:pt x="260608" y="303709"/>
                    <a:pt x="264621" y="264996"/>
                    <a:pt x="253694" y="223818"/>
                  </a:cubicBezTo>
                  <a:cubicBezTo>
                    <a:pt x="250946" y="213480"/>
                    <a:pt x="248045" y="203141"/>
                    <a:pt x="245035" y="192782"/>
                  </a:cubicBezTo>
                  <a:cubicBezTo>
                    <a:pt x="248808" y="196882"/>
                    <a:pt x="252603" y="201135"/>
                    <a:pt x="256137" y="205301"/>
                  </a:cubicBezTo>
                  <a:cubicBezTo>
                    <a:pt x="262702" y="220241"/>
                    <a:pt x="267544" y="236075"/>
                    <a:pt x="269899" y="253022"/>
                  </a:cubicBezTo>
                  <a:cubicBezTo>
                    <a:pt x="274785" y="288246"/>
                    <a:pt x="320106" y="299064"/>
                    <a:pt x="337838" y="266544"/>
                  </a:cubicBezTo>
                  <a:cubicBezTo>
                    <a:pt x="346061" y="251473"/>
                    <a:pt x="348787" y="238147"/>
                    <a:pt x="342942" y="222138"/>
                  </a:cubicBezTo>
                  <a:lnTo>
                    <a:pt x="342942" y="222138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79BE0FC1-B75D-48E1-A195-9A12CCF9DFF4}"/>
                </a:ext>
              </a:extLst>
            </p:cNvPr>
            <p:cNvSpPr/>
            <p:nvPr/>
          </p:nvSpPr>
          <p:spPr>
            <a:xfrm>
              <a:off x="6396637" y="5779861"/>
              <a:ext cx="500637" cy="423258"/>
            </a:xfrm>
            <a:custGeom>
              <a:avLst/>
              <a:gdLst>
                <a:gd name="connsiteX0" fmla="*/ 3625 w 500637"/>
                <a:gd name="connsiteY0" fmla="*/ 94265 h 423258"/>
                <a:gd name="connsiteX1" fmla="*/ 140267 w 500637"/>
                <a:gd name="connsiteY1" fmla="*/ 14221 h 423258"/>
                <a:gd name="connsiteX2" fmla="*/ 315513 w 500637"/>
                <a:gd name="connsiteY2" fmla="*/ 0 h 423258"/>
                <a:gd name="connsiteX3" fmla="*/ 408077 w 500637"/>
                <a:gd name="connsiteY3" fmla="*/ 5693 h 423258"/>
                <a:gd name="connsiteX4" fmla="*/ 460705 w 500637"/>
                <a:gd name="connsiteY4" fmla="*/ 17579 h 423258"/>
                <a:gd name="connsiteX5" fmla="*/ 466659 w 500637"/>
                <a:gd name="connsiteY5" fmla="*/ 18735 h 423258"/>
                <a:gd name="connsiteX6" fmla="*/ 492374 w 500637"/>
                <a:gd name="connsiteY6" fmla="*/ 51582 h 423258"/>
                <a:gd name="connsiteX7" fmla="*/ 467903 w 500637"/>
                <a:gd name="connsiteY7" fmla="*/ 173960 h 423258"/>
                <a:gd name="connsiteX8" fmla="*/ 373529 w 500637"/>
                <a:gd name="connsiteY8" fmla="*/ 320853 h 423258"/>
                <a:gd name="connsiteX9" fmla="*/ 166810 w 500637"/>
                <a:gd name="connsiteY9" fmla="*/ 416120 h 423258"/>
                <a:gd name="connsiteX10" fmla="*/ 106985 w 500637"/>
                <a:gd name="connsiteY10" fmla="*/ 256294 h 423258"/>
                <a:gd name="connsiteX11" fmla="*/ 70430 w 500637"/>
                <a:gd name="connsiteY11" fmla="*/ 235618 h 423258"/>
                <a:gd name="connsiteX12" fmla="*/ 3625 w 500637"/>
                <a:gd name="connsiteY12" fmla="*/ 94265 h 423258"/>
                <a:gd name="connsiteX13" fmla="*/ 3625 w 500637"/>
                <a:gd name="connsiteY13" fmla="*/ 94265 h 42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637" h="423258">
                  <a:moveTo>
                    <a:pt x="3625" y="94265"/>
                  </a:moveTo>
                  <a:cubicBezTo>
                    <a:pt x="21161" y="28397"/>
                    <a:pt x="87421" y="20655"/>
                    <a:pt x="140267" y="14221"/>
                  </a:cubicBezTo>
                  <a:cubicBezTo>
                    <a:pt x="198588" y="7110"/>
                    <a:pt x="256975" y="-43"/>
                    <a:pt x="315513" y="0"/>
                  </a:cubicBezTo>
                  <a:cubicBezTo>
                    <a:pt x="346506" y="44"/>
                    <a:pt x="377368" y="2268"/>
                    <a:pt x="408077" y="5693"/>
                  </a:cubicBezTo>
                  <a:cubicBezTo>
                    <a:pt x="426485" y="7743"/>
                    <a:pt x="444980" y="9749"/>
                    <a:pt x="460705" y="17579"/>
                  </a:cubicBezTo>
                  <a:cubicBezTo>
                    <a:pt x="462733" y="17797"/>
                    <a:pt x="464719" y="18146"/>
                    <a:pt x="466659" y="18735"/>
                  </a:cubicBezTo>
                  <a:cubicBezTo>
                    <a:pt x="482297" y="23621"/>
                    <a:pt x="489626" y="36358"/>
                    <a:pt x="492374" y="51582"/>
                  </a:cubicBezTo>
                  <a:cubicBezTo>
                    <a:pt x="512003" y="93196"/>
                    <a:pt x="493770" y="137035"/>
                    <a:pt x="467903" y="173960"/>
                  </a:cubicBezTo>
                  <a:cubicBezTo>
                    <a:pt x="445569" y="228377"/>
                    <a:pt x="412199" y="278410"/>
                    <a:pt x="373529" y="320853"/>
                  </a:cubicBezTo>
                  <a:cubicBezTo>
                    <a:pt x="322253" y="377167"/>
                    <a:pt x="243169" y="445739"/>
                    <a:pt x="166810" y="416120"/>
                  </a:cubicBezTo>
                  <a:cubicBezTo>
                    <a:pt x="102884" y="391322"/>
                    <a:pt x="95752" y="322401"/>
                    <a:pt x="106985" y="256294"/>
                  </a:cubicBezTo>
                  <a:cubicBezTo>
                    <a:pt x="94509" y="251277"/>
                    <a:pt x="82186" y="244233"/>
                    <a:pt x="70430" y="235618"/>
                  </a:cubicBezTo>
                  <a:cubicBezTo>
                    <a:pt x="27769" y="204320"/>
                    <a:pt x="-12471" y="154723"/>
                    <a:pt x="3625" y="94265"/>
                  </a:cubicBezTo>
                  <a:lnTo>
                    <a:pt x="3625" y="9426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ED0EB99-AC9A-46EA-B710-1BE44DC014BC}"/>
                </a:ext>
              </a:extLst>
            </p:cNvPr>
            <p:cNvSpPr/>
            <p:nvPr/>
          </p:nvSpPr>
          <p:spPr>
            <a:xfrm>
              <a:off x="6583427" y="5779882"/>
              <a:ext cx="313803" cy="367150"/>
            </a:xfrm>
            <a:custGeom>
              <a:avLst/>
              <a:gdLst>
                <a:gd name="connsiteX0" fmla="*/ 51798 w 313803"/>
                <a:gd name="connsiteY0" fmla="*/ 3468 h 367150"/>
                <a:gd name="connsiteX1" fmla="*/ 128702 w 313803"/>
                <a:gd name="connsiteY1" fmla="*/ 0 h 367150"/>
                <a:gd name="connsiteX2" fmla="*/ 221243 w 313803"/>
                <a:gd name="connsiteY2" fmla="*/ 5693 h 367150"/>
                <a:gd name="connsiteX3" fmla="*/ 273872 w 313803"/>
                <a:gd name="connsiteY3" fmla="*/ 17579 h 367150"/>
                <a:gd name="connsiteX4" fmla="*/ 279826 w 313803"/>
                <a:gd name="connsiteY4" fmla="*/ 18735 h 367150"/>
                <a:gd name="connsiteX5" fmla="*/ 305540 w 313803"/>
                <a:gd name="connsiteY5" fmla="*/ 51582 h 367150"/>
                <a:gd name="connsiteX6" fmla="*/ 281091 w 313803"/>
                <a:gd name="connsiteY6" fmla="*/ 173960 h 367150"/>
                <a:gd name="connsiteX7" fmla="*/ 186717 w 313803"/>
                <a:gd name="connsiteY7" fmla="*/ 320853 h 367150"/>
                <a:gd name="connsiteX8" fmla="*/ 116619 w 313803"/>
                <a:gd name="connsiteY8" fmla="*/ 334855 h 367150"/>
                <a:gd name="connsiteX9" fmla="*/ 156008 w 313803"/>
                <a:gd name="connsiteY9" fmla="*/ 273742 h 367150"/>
                <a:gd name="connsiteX10" fmla="*/ 71471 w 313803"/>
                <a:gd name="connsiteY10" fmla="*/ 299435 h 367150"/>
                <a:gd name="connsiteX11" fmla="*/ 60588 w 313803"/>
                <a:gd name="connsiteY11" fmla="*/ 255727 h 367150"/>
                <a:gd name="connsiteX12" fmla="*/ 115376 w 313803"/>
                <a:gd name="connsiteY12" fmla="*/ 215618 h 367150"/>
                <a:gd name="connsiteX13" fmla="*/ 35855 w 313803"/>
                <a:gd name="connsiteY13" fmla="*/ 193175 h 367150"/>
                <a:gd name="connsiteX14" fmla="*/ 65212 w 313803"/>
                <a:gd name="connsiteY14" fmla="*/ 137428 h 367150"/>
                <a:gd name="connsiteX15" fmla="*/ 21896 w 313803"/>
                <a:gd name="connsiteY15" fmla="*/ 135705 h 367150"/>
                <a:gd name="connsiteX16" fmla="*/ 14961 w 313803"/>
                <a:gd name="connsiteY16" fmla="*/ 75748 h 367150"/>
                <a:gd name="connsiteX17" fmla="*/ 52846 w 313803"/>
                <a:gd name="connsiteY17" fmla="*/ 55748 h 367150"/>
                <a:gd name="connsiteX18" fmla="*/ 51798 w 313803"/>
                <a:gd name="connsiteY18" fmla="*/ 3468 h 367150"/>
                <a:gd name="connsiteX19" fmla="*/ 51798 w 313803"/>
                <a:gd name="connsiteY19" fmla="*/ 3468 h 36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3803" h="367150">
                  <a:moveTo>
                    <a:pt x="51798" y="3468"/>
                  </a:moveTo>
                  <a:cubicBezTo>
                    <a:pt x="77403" y="1331"/>
                    <a:pt x="103031" y="-21"/>
                    <a:pt x="128702" y="0"/>
                  </a:cubicBezTo>
                  <a:cubicBezTo>
                    <a:pt x="159695" y="22"/>
                    <a:pt x="190556" y="2269"/>
                    <a:pt x="221243" y="5693"/>
                  </a:cubicBezTo>
                  <a:cubicBezTo>
                    <a:pt x="239651" y="7743"/>
                    <a:pt x="258146" y="9750"/>
                    <a:pt x="273872" y="17579"/>
                  </a:cubicBezTo>
                  <a:cubicBezTo>
                    <a:pt x="275900" y="17776"/>
                    <a:pt x="277885" y="18147"/>
                    <a:pt x="279826" y="18735"/>
                  </a:cubicBezTo>
                  <a:cubicBezTo>
                    <a:pt x="295464" y="23621"/>
                    <a:pt x="302792" y="36358"/>
                    <a:pt x="305540" y="51582"/>
                  </a:cubicBezTo>
                  <a:cubicBezTo>
                    <a:pt x="325170" y="93196"/>
                    <a:pt x="306936" y="137013"/>
                    <a:pt x="281091" y="173960"/>
                  </a:cubicBezTo>
                  <a:cubicBezTo>
                    <a:pt x="258757" y="228377"/>
                    <a:pt x="225387" y="278410"/>
                    <a:pt x="186717" y="320853"/>
                  </a:cubicBezTo>
                  <a:cubicBezTo>
                    <a:pt x="174242" y="334571"/>
                    <a:pt x="88941" y="408770"/>
                    <a:pt x="116619" y="334855"/>
                  </a:cubicBezTo>
                  <a:cubicBezTo>
                    <a:pt x="125561" y="310995"/>
                    <a:pt x="140719" y="292630"/>
                    <a:pt x="156008" y="273742"/>
                  </a:cubicBezTo>
                  <a:cubicBezTo>
                    <a:pt x="130556" y="287723"/>
                    <a:pt x="103074" y="297429"/>
                    <a:pt x="71471" y="299435"/>
                  </a:cubicBezTo>
                  <a:cubicBezTo>
                    <a:pt x="47895" y="300940"/>
                    <a:pt x="43489" y="268879"/>
                    <a:pt x="60588" y="255727"/>
                  </a:cubicBezTo>
                  <a:cubicBezTo>
                    <a:pt x="78560" y="241899"/>
                    <a:pt x="96881" y="228638"/>
                    <a:pt x="115376" y="215618"/>
                  </a:cubicBezTo>
                  <a:cubicBezTo>
                    <a:pt x="82551" y="225803"/>
                    <a:pt x="44994" y="229598"/>
                    <a:pt x="35855" y="193175"/>
                  </a:cubicBezTo>
                  <a:cubicBezTo>
                    <a:pt x="29966" y="169663"/>
                    <a:pt x="44688" y="151473"/>
                    <a:pt x="65212" y="137428"/>
                  </a:cubicBezTo>
                  <a:cubicBezTo>
                    <a:pt x="50991" y="138016"/>
                    <a:pt x="36618" y="137580"/>
                    <a:pt x="21896" y="135705"/>
                  </a:cubicBezTo>
                  <a:cubicBezTo>
                    <a:pt x="-5017" y="132280"/>
                    <a:pt x="-6872" y="89139"/>
                    <a:pt x="14961" y="75748"/>
                  </a:cubicBezTo>
                  <a:cubicBezTo>
                    <a:pt x="27523" y="68049"/>
                    <a:pt x="40152" y="61440"/>
                    <a:pt x="52846" y="55748"/>
                  </a:cubicBezTo>
                  <a:cubicBezTo>
                    <a:pt x="30031" y="52694"/>
                    <a:pt x="-328" y="7808"/>
                    <a:pt x="51798" y="3468"/>
                  </a:cubicBezTo>
                  <a:lnTo>
                    <a:pt x="51798" y="346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B1E52D80-00D7-425C-BEAA-16E61858B993}"/>
                </a:ext>
              </a:extLst>
            </p:cNvPr>
            <p:cNvSpPr/>
            <p:nvPr/>
          </p:nvSpPr>
          <p:spPr>
            <a:xfrm>
              <a:off x="6992209" y="5466415"/>
              <a:ext cx="475125" cy="438239"/>
            </a:xfrm>
            <a:custGeom>
              <a:avLst/>
              <a:gdLst>
                <a:gd name="connsiteX0" fmla="*/ 332290 w 475125"/>
                <a:gd name="connsiteY0" fmla="*/ 6683 h 438239"/>
                <a:gd name="connsiteX1" fmla="*/ 192791 w 475125"/>
                <a:gd name="connsiteY1" fmla="*/ 68973 h 438239"/>
                <a:gd name="connsiteX2" fmla="*/ 78439 w 475125"/>
                <a:gd name="connsiteY2" fmla="*/ 200729 h 438239"/>
                <a:gd name="connsiteX3" fmla="*/ 27665 w 475125"/>
                <a:gd name="connsiteY3" fmla="*/ 278047 h 438239"/>
                <a:gd name="connsiteX4" fmla="*/ 5113 w 475125"/>
                <a:gd name="connsiteY4" fmla="*/ 327099 h 438239"/>
                <a:gd name="connsiteX5" fmla="*/ 2430 w 475125"/>
                <a:gd name="connsiteY5" fmla="*/ 332530 h 438239"/>
                <a:gd name="connsiteX6" fmla="*/ 11154 w 475125"/>
                <a:gd name="connsiteY6" fmla="*/ 372334 h 438239"/>
                <a:gd name="connsiteX7" fmla="*/ 114994 w 475125"/>
                <a:gd name="connsiteY7" fmla="*/ 424526 h 438239"/>
                <a:gd name="connsiteX8" fmla="*/ 278222 w 475125"/>
                <a:gd name="connsiteY8" fmla="*/ 435213 h 438239"/>
                <a:gd name="connsiteX9" fmla="*/ 470437 w 475125"/>
                <a:gd name="connsiteY9" fmla="*/ 325812 h 438239"/>
                <a:gd name="connsiteX10" fmla="*/ 389259 w 475125"/>
                <a:gd name="connsiteY10" fmla="*/ 184284 h 438239"/>
                <a:gd name="connsiteX11" fmla="*/ 395846 w 475125"/>
                <a:gd name="connsiteY11" fmla="*/ 142932 h 438239"/>
                <a:gd name="connsiteX12" fmla="*/ 332290 w 475125"/>
                <a:gd name="connsiteY12" fmla="*/ 6683 h 438239"/>
                <a:gd name="connsiteX13" fmla="*/ 332290 w 475125"/>
                <a:gd name="connsiteY13" fmla="*/ 6683 h 43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5125" h="438239">
                  <a:moveTo>
                    <a:pt x="332290" y="6683"/>
                  </a:moveTo>
                  <a:cubicBezTo>
                    <a:pt x="273795" y="-17920"/>
                    <a:pt x="228844" y="30521"/>
                    <a:pt x="192791" y="68973"/>
                  </a:cubicBezTo>
                  <a:cubicBezTo>
                    <a:pt x="153009" y="111438"/>
                    <a:pt x="113118" y="153903"/>
                    <a:pt x="78439" y="200729"/>
                  </a:cubicBezTo>
                  <a:cubicBezTo>
                    <a:pt x="60075" y="225528"/>
                    <a:pt x="43390" y="251504"/>
                    <a:pt x="27665" y="278047"/>
                  </a:cubicBezTo>
                  <a:cubicBezTo>
                    <a:pt x="18243" y="293969"/>
                    <a:pt x="8712" y="309934"/>
                    <a:pt x="5113" y="327099"/>
                  </a:cubicBezTo>
                  <a:cubicBezTo>
                    <a:pt x="4066" y="328844"/>
                    <a:pt x="3150" y="330654"/>
                    <a:pt x="2430" y="332530"/>
                  </a:cubicBezTo>
                  <a:cubicBezTo>
                    <a:pt x="-3284" y="347884"/>
                    <a:pt x="1667" y="361210"/>
                    <a:pt x="11154" y="372334"/>
                  </a:cubicBezTo>
                  <a:cubicBezTo>
                    <a:pt x="29868" y="412421"/>
                    <a:pt x="72703" y="423544"/>
                    <a:pt x="114994" y="424526"/>
                  </a:cubicBezTo>
                  <a:cubicBezTo>
                    <a:pt x="167971" y="438572"/>
                    <a:pt x="224285" y="441232"/>
                    <a:pt x="278222" y="435213"/>
                  </a:cubicBezTo>
                  <a:cubicBezTo>
                    <a:pt x="349738" y="427230"/>
                    <a:pt x="446729" y="404220"/>
                    <a:pt x="470437" y="325812"/>
                  </a:cubicBezTo>
                  <a:cubicBezTo>
                    <a:pt x="490263" y="260184"/>
                    <a:pt x="444178" y="214056"/>
                    <a:pt x="389259" y="184284"/>
                  </a:cubicBezTo>
                  <a:cubicBezTo>
                    <a:pt x="393010" y="171351"/>
                    <a:pt x="395170" y="157392"/>
                    <a:pt x="395846" y="142932"/>
                  </a:cubicBezTo>
                  <a:cubicBezTo>
                    <a:pt x="398310" y="90522"/>
                    <a:pt x="385988" y="29278"/>
                    <a:pt x="332290" y="6683"/>
                  </a:cubicBezTo>
                  <a:lnTo>
                    <a:pt x="332290" y="668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B254B347-7932-4C54-88CD-6FF829D2DC7C}"/>
                </a:ext>
              </a:extLst>
            </p:cNvPr>
            <p:cNvSpPr/>
            <p:nvPr/>
          </p:nvSpPr>
          <p:spPr>
            <a:xfrm>
              <a:off x="6992209" y="5593269"/>
              <a:ext cx="354090" cy="311385"/>
            </a:xfrm>
            <a:custGeom>
              <a:avLst/>
              <a:gdLst>
                <a:gd name="connsiteX0" fmla="*/ 126619 w 354090"/>
                <a:gd name="connsiteY0" fmla="*/ 14442 h 311385"/>
                <a:gd name="connsiteX1" fmla="*/ 78439 w 354090"/>
                <a:gd name="connsiteY1" fmla="*/ 73875 h 311385"/>
                <a:gd name="connsiteX2" fmla="*/ 27665 w 354090"/>
                <a:gd name="connsiteY2" fmla="*/ 151193 h 311385"/>
                <a:gd name="connsiteX3" fmla="*/ 5113 w 354090"/>
                <a:gd name="connsiteY3" fmla="*/ 200245 h 311385"/>
                <a:gd name="connsiteX4" fmla="*/ 2430 w 354090"/>
                <a:gd name="connsiteY4" fmla="*/ 205676 h 311385"/>
                <a:gd name="connsiteX5" fmla="*/ 11154 w 354090"/>
                <a:gd name="connsiteY5" fmla="*/ 245479 h 311385"/>
                <a:gd name="connsiteX6" fmla="*/ 114994 w 354090"/>
                <a:gd name="connsiteY6" fmla="*/ 297672 h 311385"/>
                <a:gd name="connsiteX7" fmla="*/ 278222 w 354090"/>
                <a:gd name="connsiteY7" fmla="*/ 308359 h 311385"/>
                <a:gd name="connsiteX8" fmla="*/ 330044 w 354090"/>
                <a:gd name="connsiteY8" fmla="*/ 260529 h 311385"/>
                <a:gd name="connsiteX9" fmla="*/ 262061 w 354090"/>
                <a:gd name="connsiteY9" fmla="*/ 256188 h 311385"/>
                <a:gd name="connsiteX10" fmla="*/ 330982 w 354090"/>
                <a:gd name="connsiteY10" fmla="*/ 203669 h 311385"/>
                <a:gd name="connsiteX11" fmla="*/ 305551 w 354090"/>
                <a:gd name="connsiteY11" fmla="*/ 169339 h 311385"/>
                <a:gd name="connsiteX12" fmla="*/ 243762 w 354090"/>
                <a:gd name="connsiteY12" fmla="*/ 189623 h 311385"/>
                <a:gd name="connsiteX13" fmla="*/ 274558 w 354090"/>
                <a:gd name="connsiteY13" fmla="*/ 112916 h 311385"/>
                <a:gd name="connsiteX14" fmla="*/ 216456 w 354090"/>
                <a:gd name="connsiteY14" fmla="*/ 103712 h 311385"/>
                <a:gd name="connsiteX15" fmla="*/ 240883 w 354090"/>
                <a:gd name="connsiteY15" fmla="*/ 68074 h 311385"/>
                <a:gd name="connsiteX16" fmla="*/ 201232 w 354090"/>
                <a:gd name="connsiteY16" fmla="*/ 27376 h 311385"/>
                <a:gd name="connsiteX17" fmla="*/ 164154 w 354090"/>
                <a:gd name="connsiteY17" fmla="*/ 45936 h 311385"/>
                <a:gd name="connsiteX18" fmla="*/ 126619 w 354090"/>
                <a:gd name="connsiteY18" fmla="*/ 14442 h 311385"/>
                <a:gd name="connsiteX19" fmla="*/ 126619 w 354090"/>
                <a:gd name="connsiteY19" fmla="*/ 14442 h 31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4090" h="311385">
                  <a:moveTo>
                    <a:pt x="126619" y="14442"/>
                  </a:moveTo>
                  <a:cubicBezTo>
                    <a:pt x="109868" y="33657"/>
                    <a:pt x="93663" y="53352"/>
                    <a:pt x="78439" y="73875"/>
                  </a:cubicBezTo>
                  <a:cubicBezTo>
                    <a:pt x="60075" y="98674"/>
                    <a:pt x="43390" y="124650"/>
                    <a:pt x="27665" y="151193"/>
                  </a:cubicBezTo>
                  <a:cubicBezTo>
                    <a:pt x="18243" y="167115"/>
                    <a:pt x="8734" y="183058"/>
                    <a:pt x="5113" y="200245"/>
                  </a:cubicBezTo>
                  <a:cubicBezTo>
                    <a:pt x="4066" y="201989"/>
                    <a:pt x="3128" y="203800"/>
                    <a:pt x="2430" y="205676"/>
                  </a:cubicBezTo>
                  <a:cubicBezTo>
                    <a:pt x="-3284" y="221030"/>
                    <a:pt x="1667" y="234356"/>
                    <a:pt x="11154" y="245479"/>
                  </a:cubicBezTo>
                  <a:cubicBezTo>
                    <a:pt x="29868" y="285567"/>
                    <a:pt x="72703" y="296690"/>
                    <a:pt x="114994" y="297672"/>
                  </a:cubicBezTo>
                  <a:cubicBezTo>
                    <a:pt x="167971" y="311718"/>
                    <a:pt x="224285" y="314378"/>
                    <a:pt x="278222" y="308359"/>
                  </a:cubicBezTo>
                  <a:cubicBezTo>
                    <a:pt x="295627" y="306418"/>
                    <a:pt x="400426" y="281728"/>
                    <a:pt x="330044" y="260529"/>
                  </a:cubicBezTo>
                  <a:cubicBezTo>
                    <a:pt x="307317" y="253680"/>
                    <a:pt x="284918" y="255032"/>
                    <a:pt x="262061" y="256188"/>
                  </a:cubicBezTo>
                  <a:cubicBezTo>
                    <a:pt x="287361" y="244040"/>
                    <a:pt x="310742" y="227748"/>
                    <a:pt x="330982" y="203669"/>
                  </a:cubicBezTo>
                  <a:cubicBezTo>
                    <a:pt x="346074" y="185697"/>
                    <a:pt x="325289" y="163385"/>
                    <a:pt x="305551" y="169339"/>
                  </a:cubicBezTo>
                  <a:cubicBezTo>
                    <a:pt x="284787" y="175599"/>
                    <a:pt x="264220" y="182469"/>
                    <a:pt x="243762" y="189623"/>
                  </a:cubicBezTo>
                  <a:cubicBezTo>
                    <a:pt x="270676" y="169361"/>
                    <a:pt x="295736" y="141553"/>
                    <a:pt x="274558" y="112916"/>
                  </a:cubicBezTo>
                  <a:cubicBezTo>
                    <a:pt x="260905" y="94421"/>
                    <a:pt x="238877" y="95533"/>
                    <a:pt x="216456" y="103712"/>
                  </a:cubicBezTo>
                  <a:cubicBezTo>
                    <a:pt x="225332" y="92698"/>
                    <a:pt x="233533" y="80942"/>
                    <a:pt x="240883" y="68074"/>
                  </a:cubicBezTo>
                  <a:cubicBezTo>
                    <a:pt x="254362" y="44540"/>
                    <a:pt x="223980" y="17779"/>
                    <a:pt x="201232" y="27376"/>
                  </a:cubicBezTo>
                  <a:cubicBezTo>
                    <a:pt x="188146" y="32894"/>
                    <a:pt x="175823" y="39131"/>
                    <a:pt x="164154" y="45936"/>
                  </a:cubicBezTo>
                  <a:cubicBezTo>
                    <a:pt x="175474" y="25914"/>
                    <a:pt x="160708" y="-24686"/>
                    <a:pt x="126619" y="14442"/>
                  </a:cubicBezTo>
                  <a:lnTo>
                    <a:pt x="126619" y="14442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7A58ECE-5284-4697-8A77-E5B0B7EC8C1D}"/>
                </a:ext>
              </a:extLst>
            </p:cNvPr>
            <p:cNvSpPr/>
            <p:nvPr/>
          </p:nvSpPr>
          <p:spPr>
            <a:xfrm>
              <a:off x="7006227" y="5849970"/>
              <a:ext cx="450701" cy="446007"/>
            </a:xfrm>
            <a:custGeom>
              <a:avLst/>
              <a:gdLst>
                <a:gd name="connsiteX0" fmla="*/ 10811 w 450701"/>
                <a:gd name="connsiteY0" fmla="*/ 34865 h 446007"/>
                <a:gd name="connsiteX1" fmla="*/ 72840 w 450701"/>
                <a:gd name="connsiteY1" fmla="*/ 33 h 446007"/>
                <a:gd name="connsiteX2" fmla="*/ 175218 w 450701"/>
                <a:gd name="connsiteY2" fmla="*/ 11288 h 446007"/>
                <a:gd name="connsiteX3" fmla="*/ 364706 w 450701"/>
                <a:gd name="connsiteY3" fmla="*/ 53665 h 446007"/>
                <a:gd name="connsiteX4" fmla="*/ 445819 w 450701"/>
                <a:gd name="connsiteY4" fmla="*/ 204855 h 446007"/>
                <a:gd name="connsiteX5" fmla="*/ 371162 w 450701"/>
                <a:gd name="connsiteY5" fmla="*/ 268519 h 446007"/>
                <a:gd name="connsiteX6" fmla="*/ 321326 w 450701"/>
                <a:gd name="connsiteY6" fmla="*/ 271660 h 446007"/>
                <a:gd name="connsiteX7" fmla="*/ 316942 w 450701"/>
                <a:gd name="connsiteY7" fmla="*/ 271791 h 446007"/>
                <a:gd name="connsiteX8" fmla="*/ 322132 w 450701"/>
                <a:gd name="connsiteY8" fmla="*/ 300995 h 446007"/>
                <a:gd name="connsiteX9" fmla="*/ 312797 w 450701"/>
                <a:gd name="connsiteY9" fmla="*/ 385990 h 446007"/>
                <a:gd name="connsiteX10" fmla="*/ 176439 w 450701"/>
                <a:gd name="connsiteY10" fmla="*/ 427212 h 446007"/>
                <a:gd name="connsiteX11" fmla="*/ 70266 w 450701"/>
                <a:gd name="connsiteY11" fmla="*/ 291813 h 446007"/>
                <a:gd name="connsiteX12" fmla="*/ 4181 w 450701"/>
                <a:gd name="connsiteY12" fmla="*/ 135999 h 446007"/>
                <a:gd name="connsiteX13" fmla="*/ 10419 w 450701"/>
                <a:gd name="connsiteY13" fmla="*/ 58006 h 446007"/>
                <a:gd name="connsiteX14" fmla="*/ 10811 w 450701"/>
                <a:gd name="connsiteY14" fmla="*/ 34865 h 446007"/>
                <a:gd name="connsiteX15" fmla="*/ 10811 w 450701"/>
                <a:gd name="connsiteY15" fmla="*/ 34865 h 44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0701" h="446007">
                  <a:moveTo>
                    <a:pt x="10811" y="34865"/>
                  </a:moveTo>
                  <a:cubicBezTo>
                    <a:pt x="22392" y="9543"/>
                    <a:pt x="45860" y="-664"/>
                    <a:pt x="72840" y="33"/>
                  </a:cubicBezTo>
                  <a:cubicBezTo>
                    <a:pt x="106777" y="884"/>
                    <a:pt x="141608" y="6751"/>
                    <a:pt x="175218" y="11288"/>
                  </a:cubicBezTo>
                  <a:cubicBezTo>
                    <a:pt x="237923" y="19772"/>
                    <a:pt x="307825" y="23087"/>
                    <a:pt x="364706" y="53665"/>
                  </a:cubicBezTo>
                  <a:cubicBezTo>
                    <a:pt x="417640" y="82128"/>
                    <a:pt x="466582" y="141452"/>
                    <a:pt x="445819" y="204855"/>
                  </a:cubicBezTo>
                  <a:cubicBezTo>
                    <a:pt x="434587" y="239141"/>
                    <a:pt x="406604" y="262434"/>
                    <a:pt x="371162" y="268519"/>
                  </a:cubicBezTo>
                  <a:cubicBezTo>
                    <a:pt x="354760" y="271333"/>
                    <a:pt x="337901" y="271158"/>
                    <a:pt x="321326" y="271660"/>
                  </a:cubicBezTo>
                  <a:lnTo>
                    <a:pt x="316942" y="271791"/>
                  </a:lnTo>
                  <a:cubicBezTo>
                    <a:pt x="319275" y="281496"/>
                    <a:pt x="321478" y="291224"/>
                    <a:pt x="322132" y="300995"/>
                  </a:cubicBezTo>
                  <a:cubicBezTo>
                    <a:pt x="324052" y="329065"/>
                    <a:pt x="322809" y="359468"/>
                    <a:pt x="312797" y="385990"/>
                  </a:cubicBezTo>
                  <a:cubicBezTo>
                    <a:pt x="290878" y="444006"/>
                    <a:pt x="226581" y="464507"/>
                    <a:pt x="176439" y="427212"/>
                  </a:cubicBezTo>
                  <a:cubicBezTo>
                    <a:pt x="131444" y="393754"/>
                    <a:pt x="97726" y="339795"/>
                    <a:pt x="70266" y="291813"/>
                  </a:cubicBezTo>
                  <a:cubicBezTo>
                    <a:pt x="42589" y="243459"/>
                    <a:pt x="15239" y="191005"/>
                    <a:pt x="4181" y="135999"/>
                  </a:cubicBezTo>
                  <a:cubicBezTo>
                    <a:pt x="-988" y="110372"/>
                    <a:pt x="-3715" y="81037"/>
                    <a:pt x="10419" y="58006"/>
                  </a:cubicBezTo>
                  <a:cubicBezTo>
                    <a:pt x="7474" y="51048"/>
                    <a:pt x="7125" y="42869"/>
                    <a:pt x="10811" y="34865"/>
                  </a:cubicBezTo>
                  <a:lnTo>
                    <a:pt x="10811" y="34865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9A2F43D3-2FB2-43AB-B4AC-E3E6EB8F4DAC}"/>
                </a:ext>
              </a:extLst>
            </p:cNvPr>
            <p:cNvSpPr/>
            <p:nvPr/>
          </p:nvSpPr>
          <p:spPr>
            <a:xfrm>
              <a:off x="7006229" y="5849950"/>
              <a:ext cx="292662" cy="278613"/>
            </a:xfrm>
            <a:custGeom>
              <a:avLst/>
              <a:gdLst>
                <a:gd name="connsiteX0" fmla="*/ 10809 w 292662"/>
                <a:gd name="connsiteY0" fmla="*/ 34884 h 278613"/>
                <a:gd name="connsiteX1" fmla="*/ 72838 w 292662"/>
                <a:gd name="connsiteY1" fmla="*/ 31 h 278613"/>
                <a:gd name="connsiteX2" fmla="*/ 175216 w 292662"/>
                <a:gd name="connsiteY2" fmla="*/ 11285 h 278613"/>
                <a:gd name="connsiteX3" fmla="*/ 157288 w 292662"/>
                <a:gd name="connsiteY3" fmla="*/ 35997 h 278613"/>
                <a:gd name="connsiteX4" fmla="*/ 197004 w 292662"/>
                <a:gd name="connsiteY4" fmla="*/ 100184 h 278613"/>
                <a:gd name="connsiteX5" fmla="*/ 276743 w 292662"/>
                <a:gd name="connsiteY5" fmla="*/ 160010 h 278613"/>
                <a:gd name="connsiteX6" fmla="*/ 201912 w 292662"/>
                <a:gd name="connsiteY6" fmla="*/ 178113 h 278613"/>
                <a:gd name="connsiteX7" fmla="*/ 152489 w 292662"/>
                <a:gd name="connsiteY7" fmla="*/ 221014 h 278613"/>
                <a:gd name="connsiteX8" fmla="*/ 161017 w 292662"/>
                <a:gd name="connsiteY8" fmla="*/ 232377 h 278613"/>
                <a:gd name="connsiteX9" fmla="*/ 72642 w 292662"/>
                <a:gd name="connsiteY9" fmla="*/ 218964 h 278613"/>
                <a:gd name="connsiteX10" fmla="*/ 81736 w 292662"/>
                <a:gd name="connsiteY10" fmla="*/ 252574 h 278613"/>
                <a:gd name="connsiteX11" fmla="*/ 4179 w 292662"/>
                <a:gd name="connsiteY11" fmla="*/ 135997 h 278613"/>
                <a:gd name="connsiteX12" fmla="*/ 10438 w 292662"/>
                <a:gd name="connsiteY12" fmla="*/ 58003 h 278613"/>
                <a:gd name="connsiteX13" fmla="*/ 10809 w 292662"/>
                <a:gd name="connsiteY13" fmla="*/ 34884 h 278613"/>
                <a:gd name="connsiteX14" fmla="*/ 10809 w 292662"/>
                <a:gd name="connsiteY14" fmla="*/ 34884 h 27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662" h="278613">
                  <a:moveTo>
                    <a:pt x="10809" y="34884"/>
                  </a:moveTo>
                  <a:cubicBezTo>
                    <a:pt x="22390" y="9563"/>
                    <a:pt x="45858" y="-645"/>
                    <a:pt x="72838" y="31"/>
                  </a:cubicBezTo>
                  <a:cubicBezTo>
                    <a:pt x="106753" y="904"/>
                    <a:pt x="141606" y="6749"/>
                    <a:pt x="175216" y="11285"/>
                  </a:cubicBezTo>
                  <a:cubicBezTo>
                    <a:pt x="327845" y="39508"/>
                    <a:pt x="205532" y="45353"/>
                    <a:pt x="157288" y="35997"/>
                  </a:cubicBezTo>
                  <a:cubicBezTo>
                    <a:pt x="314540" y="64917"/>
                    <a:pt x="343897" y="146270"/>
                    <a:pt x="197004" y="100184"/>
                  </a:cubicBezTo>
                  <a:cubicBezTo>
                    <a:pt x="220821" y="116215"/>
                    <a:pt x="263809" y="136259"/>
                    <a:pt x="276743" y="160010"/>
                  </a:cubicBezTo>
                  <a:cubicBezTo>
                    <a:pt x="293100" y="190043"/>
                    <a:pt x="278902" y="217350"/>
                    <a:pt x="201912" y="178113"/>
                  </a:cubicBezTo>
                  <a:cubicBezTo>
                    <a:pt x="258008" y="220665"/>
                    <a:pt x="212664" y="261385"/>
                    <a:pt x="152489" y="221014"/>
                  </a:cubicBezTo>
                  <a:cubicBezTo>
                    <a:pt x="155346" y="224787"/>
                    <a:pt x="158073" y="228626"/>
                    <a:pt x="161017" y="232377"/>
                  </a:cubicBezTo>
                  <a:cubicBezTo>
                    <a:pt x="192228" y="272159"/>
                    <a:pt x="137702" y="296282"/>
                    <a:pt x="72642" y="218964"/>
                  </a:cubicBezTo>
                  <a:cubicBezTo>
                    <a:pt x="75629" y="230196"/>
                    <a:pt x="78683" y="241385"/>
                    <a:pt x="81736" y="252574"/>
                  </a:cubicBezTo>
                  <a:cubicBezTo>
                    <a:pt x="103656" y="333032"/>
                    <a:pt x="18639" y="207906"/>
                    <a:pt x="4179" y="135997"/>
                  </a:cubicBezTo>
                  <a:cubicBezTo>
                    <a:pt x="-990" y="110370"/>
                    <a:pt x="-3717" y="81035"/>
                    <a:pt x="10438" y="58003"/>
                  </a:cubicBezTo>
                  <a:cubicBezTo>
                    <a:pt x="7472" y="51067"/>
                    <a:pt x="7123" y="42889"/>
                    <a:pt x="10809" y="34884"/>
                  </a:cubicBezTo>
                  <a:lnTo>
                    <a:pt x="10809" y="3488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CB9788C1-0180-4B25-AD1C-5E88C539340E}"/>
                </a:ext>
              </a:extLst>
            </p:cNvPr>
            <p:cNvSpPr/>
            <p:nvPr/>
          </p:nvSpPr>
          <p:spPr>
            <a:xfrm>
              <a:off x="6437358" y="5419565"/>
              <a:ext cx="459064" cy="443279"/>
            </a:xfrm>
            <a:custGeom>
              <a:avLst/>
              <a:gdLst>
                <a:gd name="connsiteX0" fmla="*/ 429189 w 459064"/>
                <a:gd name="connsiteY0" fmla="*/ 426338 h 443279"/>
                <a:gd name="connsiteX1" fmla="*/ 458458 w 459064"/>
                <a:gd name="connsiteY1" fmla="*/ 361474 h 443279"/>
                <a:gd name="connsiteX2" fmla="*/ 438262 w 459064"/>
                <a:gd name="connsiteY2" fmla="*/ 260470 h 443279"/>
                <a:gd name="connsiteX3" fmla="*/ 379439 w 459064"/>
                <a:gd name="connsiteY3" fmla="*/ 75431 h 443279"/>
                <a:gd name="connsiteX4" fmla="*/ 221707 w 459064"/>
                <a:gd name="connsiteY4" fmla="*/ 7884 h 443279"/>
                <a:gd name="connsiteX5" fmla="*/ 164847 w 459064"/>
                <a:gd name="connsiteY5" fmla="*/ 87819 h 443279"/>
                <a:gd name="connsiteX6" fmla="*/ 166090 w 459064"/>
                <a:gd name="connsiteY6" fmla="*/ 137743 h 443279"/>
                <a:gd name="connsiteX7" fmla="*/ 166330 w 459064"/>
                <a:gd name="connsiteY7" fmla="*/ 142127 h 443279"/>
                <a:gd name="connsiteX8" fmla="*/ 136777 w 459064"/>
                <a:gd name="connsiteY8" fmla="*/ 139510 h 443279"/>
                <a:gd name="connsiteX9" fmla="*/ 52916 w 459064"/>
                <a:gd name="connsiteY9" fmla="*/ 156260 h 443279"/>
                <a:gd name="connsiteX10" fmla="*/ 23821 w 459064"/>
                <a:gd name="connsiteY10" fmla="*/ 295716 h 443279"/>
                <a:gd name="connsiteX11" fmla="*/ 168009 w 459064"/>
                <a:gd name="connsiteY11" fmla="*/ 389609 h 443279"/>
                <a:gd name="connsiteX12" fmla="*/ 329014 w 459064"/>
                <a:gd name="connsiteY12" fmla="*/ 441780 h 443279"/>
                <a:gd name="connsiteX13" fmla="*/ 406178 w 459064"/>
                <a:gd name="connsiteY13" fmla="*/ 428715 h 443279"/>
                <a:gd name="connsiteX14" fmla="*/ 429189 w 459064"/>
                <a:gd name="connsiteY14" fmla="*/ 426338 h 443279"/>
                <a:gd name="connsiteX15" fmla="*/ 429189 w 459064"/>
                <a:gd name="connsiteY15" fmla="*/ 426338 h 443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064" h="443279">
                  <a:moveTo>
                    <a:pt x="429189" y="426338"/>
                  </a:moveTo>
                  <a:cubicBezTo>
                    <a:pt x="453376" y="412576"/>
                    <a:pt x="461490" y="388301"/>
                    <a:pt x="458458" y="361474"/>
                  </a:cubicBezTo>
                  <a:cubicBezTo>
                    <a:pt x="454620" y="327755"/>
                    <a:pt x="445743" y="293556"/>
                    <a:pt x="438262" y="260470"/>
                  </a:cubicBezTo>
                  <a:cubicBezTo>
                    <a:pt x="424303" y="198747"/>
                    <a:pt x="414881" y="129412"/>
                    <a:pt x="379439" y="75431"/>
                  </a:cubicBezTo>
                  <a:cubicBezTo>
                    <a:pt x="346462" y="25180"/>
                    <a:pt x="283059" y="-18354"/>
                    <a:pt x="221707" y="7884"/>
                  </a:cubicBezTo>
                  <a:cubicBezTo>
                    <a:pt x="188533" y="22083"/>
                    <a:pt x="167791" y="51985"/>
                    <a:pt x="164847" y="87819"/>
                  </a:cubicBezTo>
                  <a:cubicBezTo>
                    <a:pt x="163473" y="104395"/>
                    <a:pt x="165130" y="121189"/>
                    <a:pt x="166090" y="137743"/>
                  </a:cubicBezTo>
                  <a:lnTo>
                    <a:pt x="166330" y="142127"/>
                  </a:lnTo>
                  <a:cubicBezTo>
                    <a:pt x="156471" y="140644"/>
                    <a:pt x="146591" y="139314"/>
                    <a:pt x="136777" y="139510"/>
                  </a:cubicBezTo>
                  <a:cubicBezTo>
                    <a:pt x="108641" y="140055"/>
                    <a:pt x="78478" y="143959"/>
                    <a:pt x="52916" y="156260"/>
                  </a:cubicBezTo>
                  <a:cubicBezTo>
                    <a:pt x="-2940" y="183196"/>
                    <a:pt x="-17750" y="249020"/>
                    <a:pt x="23821" y="295716"/>
                  </a:cubicBezTo>
                  <a:cubicBezTo>
                    <a:pt x="61117" y="337592"/>
                    <a:pt x="117824" y="366447"/>
                    <a:pt x="168009" y="389609"/>
                  </a:cubicBezTo>
                  <a:cubicBezTo>
                    <a:pt x="218587" y="412925"/>
                    <a:pt x="273244" y="435586"/>
                    <a:pt x="329014" y="441780"/>
                  </a:cubicBezTo>
                  <a:cubicBezTo>
                    <a:pt x="355011" y="444681"/>
                    <a:pt x="384477" y="444812"/>
                    <a:pt x="406178" y="428715"/>
                  </a:cubicBezTo>
                  <a:cubicBezTo>
                    <a:pt x="413354" y="431049"/>
                    <a:pt x="421533" y="430678"/>
                    <a:pt x="429189" y="426338"/>
                  </a:cubicBezTo>
                  <a:lnTo>
                    <a:pt x="429189" y="426338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27ADE571-E78B-4C19-B1DF-2674BE757844}"/>
                </a:ext>
              </a:extLst>
            </p:cNvPr>
            <p:cNvSpPr/>
            <p:nvPr/>
          </p:nvSpPr>
          <p:spPr>
            <a:xfrm>
              <a:off x="6617459" y="5570969"/>
              <a:ext cx="278970" cy="291891"/>
            </a:xfrm>
            <a:custGeom>
              <a:avLst/>
              <a:gdLst>
                <a:gd name="connsiteX0" fmla="*/ 249087 w 278970"/>
                <a:gd name="connsiteY0" fmla="*/ 274912 h 291891"/>
                <a:gd name="connsiteX1" fmla="*/ 278357 w 278970"/>
                <a:gd name="connsiteY1" fmla="*/ 210048 h 291891"/>
                <a:gd name="connsiteX2" fmla="*/ 258160 w 278970"/>
                <a:gd name="connsiteY2" fmla="*/ 109066 h 291891"/>
                <a:gd name="connsiteX3" fmla="*/ 235128 w 278970"/>
                <a:gd name="connsiteY3" fmla="*/ 129110 h 291891"/>
                <a:gd name="connsiteX4" fmla="*/ 167690 w 278970"/>
                <a:gd name="connsiteY4" fmla="*/ 95173 h 291891"/>
                <a:gd name="connsiteX5" fmla="*/ 101104 w 278970"/>
                <a:gd name="connsiteY5" fmla="*/ 20974 h 291891"/>
                <a:gd name="connsiteX6" fmla="*/ 89632 w 278970"/>
                <a:gd name="connsiteY6" fmla="*/ 97092 h 291891"/>
                <a:gd name="connsiteX7" fmla="*/ 51223 w 278970"/>
                <a:gd name="connsiteY7" fmla="*/ 150092 h 291891"/>
                <a:gd name="connsiteX8" fmla="*/ 39162 w 278970"/>
                <a:gd name="connsiteY8" fmla="*/ 142611 h 291891"/>
                <a:gd name="connsiteX9" fmla="*/ 60253 w 278970"/>
                <a:gd name="connsiteY9" fmla="*/ 229459 h 291891"/>
                <a:gd name="connsiteX10" fmla="*/ 25988 w 278970"/>
                <a:gd name="connsiteY10" fmla="*/ 223353 h 291891"/>
                <a:gd name="connsiteX11" fmla="*/ 148890 w 278970"/>
                <a:gd name="connsiteY11" fmla="*/ 290398 h 291891"/>
                <a:gd name="connsiteX12" fmla="*/ 226055 w 278970"/>
                <a:gd name="connsiteY12" fmla="*/ 277333 h 291891"/>
                <a:gd name="connsiteX13" fmla="*/ 249087 w 278970"/>
                <a:gd name="connsiteY13" fmla="*/ 274912 h 291891"/>
                <a:gd name="connsiteX14" fmla="*/ 249087 w 278970"/>
                <a:gd name="connsiteY14" fmla="*/ 27491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8970" h="291891">
                  <a:moveTo>
                    <a:pt x="249087" y="274912"/>
                  </a:moveTo>
                  <a:cubicBezTo>
                    <a:pt x="273297" y="261150"/>
                    <a:pt x="281410" y="236875"/>
                    <a:pt x="278357" y="210048"/>
                  </a:cubicBezTo>
                  <a:cubicBezTo>
                    <a:pt x="274518" y="176329"/>
                    <a:pt x="265641" y="142131"/>
                    <a:pt x="258160" y="109066"/>
                  </a:cubicBezTo>
                  <a:cubicBezTo>
                    <a:pt x="216677" y="-40509"/>
                    <a:pt x="221562" y="81847"/>
                    <a:pt x="235128" y="129110"/>
                  </a:cubicBezTo>
                  <a:cubicBezTo>
                    <a:pt x="192511" y="-25002"/>
                    <a:pt x="108912" y="-47118"/>
                    <a:pt x="167690" y="95173"/>
                  </a:cubicBezTo>
                  <a:cubicBezTo>
                    <a:pt x="149632" y="72839"/>
                    <a:pt x="125902" y="31792"/>
                    <a:pt x="101104" y="20974"/>
                  </a:cubicBezTo>
                  <a:cubicBezTo>
                    <a:pt x="69762" y="7321"/>
                    <a:pt x="43786" y="23853"/>
                    <a:pt x="89632" y="97092"/>
                  </a:cubicBezTo>
                  <a:cubicBezTo>
                    <a:pt x="42324" y="44922"/>
                    <a:pt x="5727" y="93690"/>
                    <a:pt x="51223" y="150092"/>
                  </a:cubicBezTo>
                  <a:cubicBezTo>
                    <a:pt x="47210" y="147583"/>
                    <a:pt x="43132" y="145184"/>
                    <a:pt x="39162" y="142611"/>
                  </a:cubicBezTo>
                  <a:cubicBezTo>
                    <a:pt x="-3194" y="114999"/>
                    <a:pt x="-22452" y="171444"/>
                    <a:pt x="60253" y="229459"/>
                  </a:cubicBezTo>
                  <a:cubicBezTo>
                    <a:pt x="48824" y="227475"/>
                    <a:pt x="37395" y="225403"/>
                    <a:pt x="25988" y="223353"/>
                  </a:cubicBezTo>
                  <a:cubicBezTo>
                    <a:pt x="-56084" y="208587"/>
                    <a:pt x="76000" y="282284"/>
                    <a:pt x="148890" y="290398"/>
                  </a:cubicBezTo>
                  <a:cubicBezTo>
                    <a:pt x="174888" y="293277"/>
                    <a:pt x="204354" y="293451"/>
                    <a:pt x="226055" y="277333"/>
                  </a:cubicBezTo>
                  <a:cubicBezTo>
                    <a:pt x="233253" y="279645"/>
                    <a:pt x="241431" y="279275"/>
                    <a:pt x="249087" y="274912"/>
                  </a:cubicBezTo>
                  <a:lnTo>
                    <a:pt x="249087" y="274912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944476B5-8238-4F44-82FD-003A22FB7E8B}"/>
                </a:ext>
              </a:extLst>
            </p:cNvPr>
            <p:cNvSpPr/>
            <p:nvPr/>
          </p:nvSpPr>
          <p:spPr>
            <a:xfrm>
              <a:off x="6785487" y="5333704"/>
              <a:ext cx="413509" cy="494633"/>
            </a:xfrm>
            <a:custGeom>
              <a:avLst/>
              <a:gdLst>
                <a:gd name="connsiteX0" fmla="*/ 90438 w 413509"/>
                <a:gd name="connsiteY0" fmla="*/ 876 h 494633"/>
                <a:gd name="connsiteX1" fmla="*/ 194517 w 413509"/>
                <a:gd name="connsiteY1" fmla="*/ 76427 h 494633"/>
                <a:gd name="connsiteX2" fmla="*/ 384878 w 413509"/>
                <a:gd name="connsiteY2" fmla="*/ 56100 h 494633"/>
                <a:gd name="connsiteX3" fmla="*/ 401563 w 413509"/>
                <a:gd name="connsiteY3" fmla="*/ 213266 h 494633"/>
                <a:gd name="connsiteX4" fmla="*/ 304311 w 413509"/>
                <a:gd name="connsiteY4" fmla="*/ 391675 h 494633"/>
                <a:gd name="connsiteX5" fmla="*/ 151180 w 413509"/>
                <a:gd name="connsiteY5" fmla="*/ 489451 h 494633"/>
                <a:gd name="connsiteX6" fmla="*/ 93252 w 413509"/>
                <a:gd name="connsiteY6" fmla="*/ 425110 h 494633"/>
                <a:gd name="connsiteX7" fmla="*/ 47952 w 413509"/>
                <a:gd name="connsiteY7" fmla="*/ 339177 h 494633"/>
                <a:gd name="connsiteX8" fmla="*/ 208 w 413509"/>
                <a:gd name="connsiteY8" fmla="*/ 156232 h 494633"/>
                <a:gd name="connsiteX9" fmla="*/ 90438 w 413509"/>
                <a:gd name="connsiteY9" fmla="*/ 876 h 494633"/>
                <a:gd name="connsiteX10" fmla="*/ 90438 w 413509"/>
                <a:gd name="connsiteY10" fmla="*/ 876 h 49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3509" h="494633">
                  <a:moveTo>
                    <a:pt x="90438" y="876"/>
                  </a:moveTo>
                  <a:cubicBezTo>
                    <a:pt x="140013" y="-6430"/>
                    <a:pt x="171638" y="33112"/>
                    <a:pt x="194517" y="76427"/>
                  </a:cubicBezTo>
                  <a:cubicBezTo>
                    <a:pt x="240515" y="22120"/>
                    <a:pt x="339186" y="-1436"/>
                    <a:pt x="384878" y="56100"/>
                  </a:cubicBezTo>
                  <a:cubicBezTo>
                    <a:pt x="420233" y="100615"/>
                    <a:pt x="419142" y="161946"/>
                    <a:pt x="401563" y="213266"/>
                  </a:cubicBezTo>
                  <a:cubicBezTo>
                    <a:pt x="380080" y="276014"/>
                    <a:pt x="342043" y="337389"/>
                    <a:pt x="304311" y="391675"/>
                  </a:cubicBezTo>
                  <a:cubicBezTo>
                    <a:pt x="273405" y="436146"/>
                    <a:pt x="214583" y="515667"/>
                    <a:pt x="151180" y="489451"/>
                  </a:cubicBezTo>
                  <a:cubicBezTo>
                    <a:pt x="122783" y="477717"/>
                    <a:pt x="108192" y="450279"/>
                    <a:pt x="93252" y="425110"/>
                  </a:cubicBezTo>
                  <a:cubicBezTo>
                    <a:pt x="76741" y="397302"/>
                    <a:pt x="61452" y="368577"/>
                    <a:pt x="47952" y="339177"/>
                  </a:cubicBezTo>
                  <a:cubicBezTo>
                    <a:pt x="21845" y="282317"/>
                    <a:pt x="2913" y="219067"/>
                    <a:pt x="208" y="156232"/>
                  </a:cubicBezTo>
                  <a:cubicBezTo>
                    <a:pt x="-2387" y="95381"/>
                    <a:pt x="18791" y="11433"/>
                    <a:pt x="90438" y="876"/>
                  </a:cubicBezTo>
                  <a:lnTo>
                    <a:pt x="90438" y="87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5A9C1C5A-42BE-4D1B-B616-2A7BDD3A3668}"/>
                </a:ext>
              </a:extLst>
            </p:cNvPr>
            <p:cNvSpPr/>
            <p:nvPr/>
          </p:nvSpPr>
          <p:spPr>
            <a:xfrm>
              <a:off x="6808509" y="5473996"/>
              <a:ext cx="348669" cy="346949"/>
            </a:xfrm>
            <a:custGeom>
              <a:avLst/>
              <a:gdLst>
                <a:gd name="connsiteX0" fmla="*/ 342816 w 348669"/>
                <a:gd name="connsiteY0" fmla="*/ 153126 h 346949"/>
                <a:gd name="connsiteX1" fmla="*/ 281289 w 348669"/>
                <a:gd name="connsiteY1" fmla="*/ 251360 h 346949"/>
                <a:gd name="connsiteX2" fmla="*/ 194178 w 348669"/>
                <a:gd name="connsiteY2" fmla="*/ 342680 h 346949"/>
                <a:gd name="connsiteX3" fmla="*/ 132803 w 348669"/>
                <a:gd name="connsiteY3" fmla="*/ 346781 h 346949"/>
                <a:gd name="connsiteX4" fmla="*/ 121593 w 348669"/>
                <a:gd name="connsiteY4" fmla="*/ 346017 h 346949"/>
                <a:gd name="connsiteX5" fmla="*/ 70251 w 348669"/>
                <a:gd name="connsiteY5" fmla="*/ 284796 h 346949"/>
                <a:gd name="connsiteX6" fmla="*/ 24951 w 348669"/>
                <a:gd name="connsiteY6" fmla="*/ 198863 h 346949"/>
                <a:gd name="connsiteX7" fmla="*/ 3184 w 348669"/>
                <a:gd name="connsiteY7" fmla="*/ 144882 h 346949"/>
                <a:gd name="connsiteX8" fmla="*/ 39586 w 348669"/>
                <a:gd name="connsiteY8" fmla="*/ 134958 h 346949"/>
                <a:gd name="connsiteX9" fmla="*/ 46216 w 348669"/>
                <a:gd name="connsiteY9" fmla="*/ 58229 h 346949"/>
                <a:gd name="connsiteX10" fmla="*/ 105431 w 348669"/>
                <a:gd name="connsiteY10" fmla="*/ 62613 h 346949"/>
                <a:gd name="connsiteX11" fmla="*/ 105606 w 348669"/>
                <a:gd name="connsiteY11" fmla="*/ 71141 h 346949"/>
                <a:gd name="connsiteX12" fmla="*/ 113043 w 348669"/>
                <a:gd name="connsiteY12" fmla="*/ 22417 h 346949"/>
                <a:gd name="connsiteX13" fmla="*/ 170273 w 348669"/>
                <a:gd name="connsiteY13" fmla="*/ 26670 h 346949"/>
                <a:gd name="connsiteX14" fmla="*/ 174985 w 348669"/>
                <a:gd name="connsiteY14" fmla="*/ 131491 h 346949"/>
                <a:gd name="connsiteX15" fmla="*/ 183513 w 348669"/>
                <a:gd name="connsiteY15" fmla="*/ 46168 h 346949"/>
                <a:gd name="connsiteX16" fmla="*/ 247199 w 348669"/>
                <a:gd name="connsiteY16" fmla="*/ 25165 h 346949"/>
                <a:gd name="connsiteX17" fmla="*/ 254658 w 348669"/>
                <a:gd name="connsiteY17" fmla="*/ 138950 h 346949"/>
                <a:gd name="connsiteX18" fmla="*/ 241746 w 348669"/>
                <a:gd name="connsiteY18" fmla="*/ 168481 h 346949"/>
                <a:gd name="connsiteX19" fmla="*/ 254484 w 348669"/>
                <a:gd name="connsiteY19" fmla="*/ 157641 h 346949"/>
                <a:gd name="connsiteX20" fmla="*/ 274789 w 348669"/>
                <a:gd name="connsiteY20" fmla="*/ 112319 h 346949"/>
                <a:gd name="connsiteX21" fmla="*/ 343972 w 348669"/>
                <a:gd name="connsiteY21" fmla="*/ 108437 h 346949"/>
                <a:gd name="connsiteX22" fmla="*/ 342816 w 348669"/>
                <a:gd name="connsiteY22" fmla="*/ 153126 h 346949"/>
                <a:gd name="connsiteX23" fmla="*/ 342816 w 348669"/>
                <a:gd name="connsiteY23" fmla="*/ 153126 h 34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8669" h="346949">
                  <a:moveTo>
                    <a:pt x="342816" y="153126"/>
                  </a:moveTo>
                  <a:cubicBezTo>
                    <a:pt x="326109" y="184337"/>
                    <a:pt x="302706" y="220521"/>
                    <a:pt x="281289" y="251360"/>
                  </a:cubicBezTo>
                  <a:cubicBezTo>
                    <a:pt x="261594" y="279714"/>
                    <a:pt x="230536" y="322309"/>
                    <a:pt x="194178" y="342680"/>
                  </a:cubicBezTo>
                  <a:cubicBezTo>
                    <a:pt x="173174" y="344840"/>
                    <a:pt x="151626" y="344949"/>
                    <a:pt x="132803" y="346781"/>
                  </a:cubicBezTo>
                  <a:cubicBezTo>
                    <a:pt x="128790" y="347173"/>
                    <a:pt x="125039" y="346868"/>
                    <a:pt x="121593" y="346017"/>
                  </a:cubicBezTo>
                  <a:cubicBezTo>
                    <a:pt x="97427" y="332997"/>
                    <a:pt x="83992" y="307958"/>
                    <a:pt x="70251" y="284796"/>
                  </a:cubicBezTo>
                  <a:cubicBezTo>
                    <a:pt x="53741" y="256966"/>
                    <a:pt x="38452" y="228263"/>
                    <a:pt x="24951" y="198863"/>
                  </a:cubicBezTo>
                  <a:cubicBezTo>
                    <a:pt x="16925" y="181414"/>
                    <a:pt x="9597" y="163334"/>
                    <a:pt x="3184" y="144882"/>
                  </a:cubicBezTo>
                  <a:cubicBezTo>
                    <a:pt x="-12061" y="100934"/>
                    <a:pt x="31974" y="120455"/>
                    <a:pt x="39586" y="134958"/>
                  </a:cubicBezTo>
                  <a:cubicBezTo>
                    <a:pt x="39084" y="109288"/>
                    <a:pt x="41484" y="83551"/>
                    <a:pt x="46216" y="58229"/>
                  </a:cubicBezTo>
                  <a:cubicBezTo>
                    <a:pt x="52389" y="25099"/>
                    <a:pt x="104515" y="28327"/>
                    <a:pt x="105431" y="62613"/>
                  </a:cubicBezTo>
                  <a:cubicBezTo>
                    <a:pt x="105497" y="65383"/>
                    <a:pt x="105540" y="68240"/>
                    <a:pt x="105606" y="71141"/>
                  </a:cubicBezTo>
                  <a:cubicBezTo>
                    <a:pt x="107809" y="54893"/>
                    <a:pt x="110229" y="38666"/>
                    <a:pt x="113043" y="22417"/>
                  </a:cubicBezTo>
                  <a:cubicBezTo>
                    <a:pt x="118605" y="-9863"/>
                    <a:pt x="169227" y="-6264"/>
                    <a:pt x="170273" y="26670"/>
                  </a:cubicBezTo>
                  <a:cubicBezTo>
                    <a:pt x="171364" y="61610"/>
                    <a:pt x="173153" y="96572"/>
                    <a:pt x="174985" y="131491"/>
                  </a:cubicBezTo>
                  <a:cubicBezTo>
                    <a:pt x="182466" y="103028"/>
                    <a:pt x="186544" y="74369"/>
                    <a:pt x="183513" y="46168"/>
                  </a:cubicBezTo>
                  <a:cubicBezTo>
                    <a:pt x="179630" y="10290"/>
                    <a:pt x="228202" y="-1378"/>
                    <a:pt x="247199" y="25165"/>
                  </a:cubicBezTo>
                  <a:cubicBezTo>
                    <a:pt x="272695" y="60825"/>
                    <a:pt x="271234" y="99735"/>
                    <a:pt x="254658" y="138950"/>
                  </a:cubicBezTo>
                  <a:cubicBezTo>
                    <a:pt x="250492" y="148786"/>
                    <a:pt x="246174" y="158645"/>
                    <a:pt x="241746" y="168481"/>
                  </a:cubicBezTo>
                  <a:cubicBezTo>
                    <a:pt x="246065" y="164948"/>
                    <a:pt x="250405" y="161262"/>
                    <a:pt x="254484" y="157641"/>
                  </a:cubicBezTo>
                  <a:cubicBezTo>
                    <a:pt x="263077" y="143770"/>
                    <a:pt x="270100" y="128764"/>
                    <a:pt x="274789" y="112319"/>
                  </a:cubicBezTo>
                  <a:cubicBezTo>
                    <a:pt x="284560" y="78120"/>
                    <a:pt x="330951" y="73758"/>
                    <a:pt x="343972" y="108437"/>
                  </a:cubicBezTo>
                  <a:cubicBezTo>
                    <a:pt x="350013" y="124533"/>
                    <a:pt x="350842" y="138099"/>
                    <a:pt x="342816" y="153126"/>
                  </a:cubicBezTo>
                  <a:lnTo>
                    <a:pt x="342816" y="15312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E13D3F5E-0765-4FC0-81B8-1CE361C970F3}"/>
                </a:ext>
              </a:extLst>
            </p:cNvPr>
            <p:cNvSpPr/>
            <p:nvPr/>
          </p:nvSpPr>
          <p:spPr>
            <a:xfrm>
              <a:off x="7117690" y="5832403"/>
              <a:ext cx="30605" cy="30460"/>
            </a:xfrm>
            <a:custGeom>
              <a:avLst/>
              <a:gdLst>
                <a:gd name="connsiteX0" fmla="*/ 18083 w 30605"/>
                <a:gd name="connsiteY0" fmla="*/ 260 h 30460"/>
                <a:gd name="connsiteX1" fmla="*/ 30276 w 30605"/>
                <a:gd name="connsiteY1" fmla="*/ 18014 h 30460"/>
                <a:gd name="connsiteX2" fmla="*/ 12522 w 30605"/>
                <a:gd name="connsiteY2" fmla="*/ 30206 h 30460"/>
                <a:gd name="connsiteX3" fmla="*/ 330 w 30605"/>
                <a:gd name="connsiteY3" fmla="*/ 12452 h 30460"/>
                <a:gd name="connsiteX4" fmla="*/ 18083 w 30605"/>
                <a:gd name="connsiteY4" fmla="*/ 260 h 30460"/>
                <a:gd name="connsiteX5" fmla="*/ 18083 w 30605"/>
                <a:gd name="connsiteY5" fmla="*/ 260 h 3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05" h="30460">
                  <a:moveTo>
                    <a:pt x="18083" y="260"/>
                  </a:moveTo>
                  <a:cubicBezTo>
                    <a:pt x="25914" y="1700"/>
                    <a:pt x="32130" y="9988"/>
                    <a:pt x="30276" y="18014"/>
                  </a:cubicBezTo>
                  <a:cubicBezTo>
                    <a:pt x="28400" y="26062"/>
                    <a:pt x="20919" y="31755"/>
                    <a:pt x="12522" y="30206"/>
                  </a:cubicBezTo>
                  <a:cubicBezTo>
                    <a:pt x="4692" y="28745"/>
                    <a:pt x="-1524" y="20479"/>
                    <a:pt x="330" y="12452"/>
                  </a:cubicBezTo>
                  <a:cubicBezTo>
                    <a:pt x="2206" y="4404"/>
                    <a:pt x="9687" y="-1310"/>
                    <a:pt x="18083" y="260"/>
                  </a:cubicBezTo>
                  <a:lnTo>
                    <a:pt x="18083" y="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F915199-757E-47F5-A6A1-14E2C5581195}"/>
                </a:ext>
              </a:extLst>
            </p:cNvPr>
            <p:cNvSpPr/>
            <p:nvPr/>
          </p:nvSpPr>
          <p:spPr>
            <a:xfrm>
              <a:off x="7114505" y="5776215"/>
              <a:ext cx="19972" cy="20684"/>
            </a:xfrm>
            <a:custGeom>
              <a:avLst/>
              <a:gdLst>
                <a:gd name="connsiteX0" fmla="*/ 11868 w 19972"/>
                <a:gd name="connsiteY0" fmla="*/ 200 h 20684"/>
                <a:gd name="connsiteX1" fmla="*/ 8095 w 19972"/>
                <a:gd name="connsiteY1" fmla="*/ 20484 h 20684"/>
                <a:gd name="connsiteX2" fmla="*/ 11868 w 19972"/>
                <a:gd name="connsiteY2" fmla="*/ 200 h 20684"/>
                <a:gd name="connsiteX3" fmla="*/ 11868 w 19972"/>
                <a:gd name="connsiteY3" fmla="*/ 200 h 2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2" h="20684">
                  <a:moveTo>
                    <a:pt x="11868" y="200"/>
                  </a:moveTo>
                  <a:cubicBezTo>
                    <a:pt x="24911" y="2621"/>
                    <a:pt x="21160" y="22905"/>
                    <a:pt x="8095" y="20484"/>
                  </a:cubicBezTo>
                  <a:cubicBezTo>
                    <a:pt x="-4926" y="18063"/>
                    <a:pt x="-1196" y="-2221"/>
                    <a:pt x="11868" y="200"/>
                  </a:cubicBezTo>
                  <a:lnTo>
                    <a:pt x="11868" y="2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6039764-1E42-4AF5-863F-2A196C32922D}"/>
                </a:ext>
              </a:extLst>
            </p:cNvPr>
            <p:cNvSpPr/>
            <p:nvPr/>
          </p:nvSpPr>
          <p:spPr>
            <a:xfrm>
              <a:off x="7086453" y="5752539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6"/>
                    <a:pt x="6790" y="17158"/>
                  </a:cubicBezTo>
                  <a:cubicBezTo>
                    <a:pt x="-4137" y="15130"/>
                    <a:pt x="-996" y="-1861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6CF8209-EFC7-42E1-85D5-171CA36038E0}"/>
                </a:ext>
              </a:extLst>
            </p:cNvPr>
            <p:cNvSpPr/>
            <p:nvPr/>
          </p:nvSpPr>
          <p:spPr>
            <a:xfrm>
              <a:off x="7080794" y="5820484"/>
              <a:ext cx="16174" cy="16726"/>
            </a:xfrm>
            <a:custGeom>
              <a:avLst/>
              <a:gdLst>
                <a:gd name="connsiteX0" fmla="*/ 9614 w 16174"/>
                <a:gd name="connsiteY0" fmla="*/ 163 h 16726"/>
                <a:gd name="connsiteX1" fmla="*/ 6560 w 16174"/>
                <a:gd name="connsiteY1" fmla="*/ 16564 h 16726"/>
                <a:gd name="connsiteX2" fmla="*/ 9614 w 16174"/>
                <a:gd name="connsiteY2" fmla="*/ 163 h 16726"/>
                <a:gd name="connsiteX3" fmla="*/ 9614 w 16174"/>
                <a:gd name="connsiteY3" fmla="*/ 163 h 1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4" h="16726">
                  <a:moveTo>
                    <a:pt x="9614" y="163"/>
                  </a:moveTo>
                  <a:cubicBezTo>
                    <a:pt x="20170" y="2126"/>
                    <a:pt x="17139" y="18527"/>
                    <a:pt x="6560" y="16564"/>
                  </a:cubicBezTo>
                  <a:cubicBezTo>
                    <a:pt x="-3995" y="14623"/>
                    <a:pt x="-964" y="-1800"/>
                    <a:pt x="9614" y="163"/>
                  </a:cubicBezTo>
                  <a:lnTo>
                    <a:pt x="9614" y="16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9288343D-5BAD-4ECC-9F4F-DF6668749B34}"/>
                </a:ext>
              </a:extLst>
            </p:cNvPr>
            <p:cNvSpPr/>
            <p:nvPr/>
          </p:nvSpPr>
          <p:spPr>
            <a:xfrm>
              <a:off x="7097161" y="5909135"/>
              <a:ext cx="23217" cy="24024"/>
            </a:xfrm>
            <a:custGeom>
              <a:avLst/>
              <a:gdLst>
                <a:gd name="connsiteX0" fmla="*/ 13793 w 23217"/>
                <a:gd name="connsiteY0" fmla="*/ 236 h 24024"/>
                <a:gd name="connsiteX1" fmla="*/ 9409 w 23217"/>
                <a:gd name="connsiteY1" fmla="*/ 23791 h 24024"/>
                <a:gd name="connsiteX2" fmla="*/ 13793 w 23217"/>
                <a:gd name="connsiteY2" fmla="*/ 236 h 24024"/>
                <a:gd name="connsiteX3" fmla="*/ 13793 w 23217"/>
                <a:gd name="connsiteY3" fmla="*/ 236 h 2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17" h="24024">
                  <a:moveTo>
                    <a:pt x="13793" y="236"/>
                  </a:moveTo>
                  <a:cubicBezTo>
                    <a:pt x="28951" y="3050"/>
                    <a:pt x="24611" y="26605"/>
                    <a:pt x="9409" y="23791"/>
                  </a:cubicBezTo>
                  <a:cubicBezTo>
                    <a:pt x="-5727" y="20978"/>
                    <a:pt x="-1387" y="-2599"/>
                    <a:pt x="13793" y="236"/>
                  </a:cubicBezTo>
                  <a:lnTo>
                    <a:pt x="13793" y="2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4677D9BB-C84A-41A7-8017-8C7A7013189A}"/>
                </a:ext>
              </a:extLst>
            </p:cNvPr>
            <p:cNvSpPr/>
            <p:nvPr/>
          </p:nvSpPr>
          <p:spPr>
            <a:xfrm>
              <a:off x="7077263" y="5889559"/>
              <a:ext cx="13902" cy="14366"/>
            </a:xfrm>
            <a:custGeom>
              <a:avLst/>
              <a:gdLst>
                <a:gd name="connsiteX0" fmla="*/ 8260 w 13902"/>
                <a:gd name="connsiteY0" fmla="*/ 139 h 14366"/>
                <a:gd name="connsiteX1" fmla="*/ 5643 w 13902"/>
                <a:gd name="connsiteY1" fmla="*/ 14228 h 14366"/>
                <a:gd name="connsiteX2" fmla="*/ 8260 w 13902"/>
                <a:gd name="connsiteY2" fmla="*/ 139 h 14366"/>
                <a:gd name="connsiteX3" fmla="*/ 8260 w 13902"/>
                <a:gd name="connsiteY3" fmla="*/ 139 h 1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2" h="14366">
                  <a:moveTo>
                    <a:pt x="8260" y="139"/>
                  </a:moveTo>
                  <a:cubicBezTo>
                    <a:pt x="17333" y="1818"/>
                    <a:pt x="14738" y="15908"/>
                    <a:pt x="5643" y="14228"/>
                  </a:cubicBezTo>
                  <a:cubicBezTo>
                    <a:pt x="-3430" y="12549"/>
                    <a:pt x="-835" y="-1541"/>
                    <a:pt x="8260" y="139"/>
                  </a:cubicBezTo>
                  <a:lnTo>
                    <a:pt x="8260" y="1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D1FD3062-3A4F-4A34-B18C-6F0DCB4290C9}"/>
                </a:ext>
              </a:extLst>
            </p:cNvPr>
            <p:cNvSpPr/>
            <p:nvPr/>
          </p:nvSpPr>
          <p:spPr>
            <a:xfrm>
              <a:off x="7097191" y="5973537"/>
              <a:ext cx="22354" cy="21961"/>
            </a:xfrm>
            <a:custGeom>
              <a:avLst/>
              <a:gdLst>
                <a:gd name="connsiteX0" fmla="*/ 1156 w 22354"/>
                <a:gd name="connsiteY0" fmla="*/ 6150 h 21961"/>
                <a:gd name="connsiteX1" fmla="*/ 18277 w 22354"/>
                <a:gd name="connsiteY1" fmla="*/ 2639 h 21961"/>
                <a:gd name="connsiteX2" fmla="*/ 18714 w 22354"/>
                <a:gd name="connsiteY2" fmla="*/ 2988 h 21961"/>
                <a:gd name="connsiteX3" fmla="*/ 15333 w 22354"/>
                <a:gd name="connsiteY3" fmla="*/ 21156 h 21961"/>
                <a:gd name="connsiteX4" fmla="*/ 14809 w 22354"/>
                <a:gd name="connsiteY4" fmla="*/ 21330 h 21961"/>
                <a:gd name="connsiteX5" fmla="*/ 109 w 22354"/>
                <a:gd name="connsiteY5" fmla="*/ 11908 h 21961"/>
                <a:gd name="connsiteX6" fmla="*/ 1156 w 22354"/>
                <a:gd name="connsiteY6" fmla="*/ 6150 h 21961"/>
                <a:gd name="connsiteX7" fmla="*/ 1156 w 22354"/>
                <a:gd name="connsiteY7" fmla="*/ 6150 h 2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4" h="21961">
                  <a:moveTo>
                    <a:pt x="1156" y="6150"/>
                  </a:moveTo>
                  <a:cubicBezTo>
                    <a:pt x="5017" y="109"/>
                    <a:pt x="12236" y="-2269"/>
                    <a:pt x="18277" y="2639"/>
                  </a:cubicBezTo>
                  <a:cubicBezTo>
                    <a:pt x="18430" y="2748"/>
                    <a:pt x="18561" y="2879"/>
                    <a:pt x="18714" y="2988"/>
                  </a:cubicBezTo>
                  <a:cubicBezTo>
                    <a:pt x="24864" y="7982"/>
                    <a:pt x="22879" y="18691"/>
                    <a:pt x="15333" y="21156"/>
                  </a:cubicBezTo>
                  <a:cubicBezTo>
                    <a:pt x="15158" y="21221"/>
                    <a:pt x="14984" y="21286"/>
                    <a:pt x="14809" y="21330"/>
                  </a:cubicBezTo>
                  <a:cubicBezTo>
                    <a:pt x="7416" y="23751"/>
                    <a:pt x="1527" y="18909"/>
                    <a:pt x="109" y="11908"/>
                  </a:cubicBezTo>
                  <a:cubicBezTo>
                    <a:pt x="-240" y="10338"/>
                    <a:pt x="284" y="7502"/>
                    <a:pt x="1156" y="6150"/>
                  </a:cubicBezTo>
                  <a:lnTo>
                    <a:pt x="1156" y="61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E8D65057-E166-43E5-80CA-4B2884B3A83F}"/>
                </a:ext>
              </a:extLst>
            </p:cNvPr>
            <p:cNvSpPr/>
            <p:nvPr/>
          </p:nvSpPr>
          <p:spPr>
            <a:xfrm>
              <a:off x="7057092" y="5912871"/>
              <a:ext cx="24951" cy="25803"/>
            </a:xfrm>
            <a:custGeom>
              <a:avLst/>
              <a:gdLst>
                <a:gd name="connsiteX0" fmla="*/ 14821 w 24951"/>
                <a:gd name="connsiteY0" fmla="*/ 252 h 25803"/>
                <a:gd name="connsiteX1" fmla="*/ 10131 w 24951"/>
                <a:gd name="connsiteY1" fmla="*/ 25552 h 25803"/>
                <a:gd name="connsiteX2" fmla="*/ 14821 w 24951"/>
                <a:gd name="connsiteY2" fmla="*/ 252 h 25803"/>
                <a:gd name="connsiteX3" fmla="*/ 14821 w 24951"/>
                <a:gd name="connsiteY3" fmla="*/ 252 h 2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51" h="25803">
                  <a:moveTo>
                    <a:pt x="14821" y="252"/>
                  </a:moveTo>
                  <a:cubicBezTo>
                    <a:pt x="31113" y="3283"/>
                    <a:pt x="26445" y="28583"/>
                    <a:pt x="10131" y="25552"/>
                  </a:cubicBezTo>
                  <a:cubicBezTo>
                    <a:pt x="-6161" y="22520"/>
                    <a:pt x="-1494" y="-2780"/>
                    <a:pt x="14821" y="252"/>
                  </a:cubicBezTo>
                  <a:lnTo>
                    <a:pt x="14821" y="2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2A634E7F-6B14-48B0-B7BB-7005F45F9932}"/>
                </a:ext>
              </a:extLst>
            </p:cNvPr>
            <p:cNvSpPr/>
            <p:nvPr/>
          </p:nvSpPr>
          <p:spPr>
            <a:xfrm>
              <a:off x="7072765" y="5949362"/>
              <a:ext cx="20554" cy="21265"/>
            </a:xfrm>
            <a:custGeom>
              <a:avLst/>
              <a:gdLst>
                <a:gd name="connsiteX0" fmla="*/ 12212 w 20554"/>
                <a:gd name="connsiteY0" fmla="*/ 205 h 21265"/>
                <a:gd name="connsiteX1" fmla="*/ 8352 w 20554"/>
                <a:gd name="connsiteY1" fmla="*/ 21056 h 21265"/>
                <a:gd name="connsiteX2" fmla="*/ 12212 w 20554"/>
                <a:gd name="connsiteY2" fmla="*/ 205 h 21265"/>
                <a:gd name="connsiteX3" fmla="*/ 12212 w 20554"/>
                <a:gd name="connsiteY3" fmla="*/ 205 h 2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54" h="21265">
                  <a:moveTo>
                    <a:pt x="12212" y="205"/>
                  </a:moveTo>
                  <a:cubicBezTo>
                    <a:pt x="25625" y="2692"/>
                    <a:pt x="21787" y="23565"/>
                    <a:pt x="8352" y="21056"/>
                  </a:cubicBezTo>
                  <a:cubicBezTo>
                    <a:pt x="-5084" y="18570"/>
                    <a:pt x="-1223" y="-2281"/>
                    <a:pt x="12212" y="205"/>
                  </a:cubicBezTo>
                  <a:lnTo>
                    <a:pt x="12212" y="2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C69FC902-B36B-47B6-9F5E-7545AE1BD0D7}"/>
                </a:ext>
              </a:extLst>
            </p:cNvPr>
            <p:cNvSpPr/>
            <p:nvPr/>
          </p:nvSpPr>
          <p:spPr>
            <a:xfrm>
              <a:off x="7029381" y="5948776"/>
              <a:ext cx="24745" cy="25600"/>
            </a:xfrm>
            <a:custGeom>
              <a:avLst/>
              <a:gdLst>
                <a:gd name="connsiteX0" fmla="*/ 14702 w 24745"/>
                <a:gd name="connsiteY0" fmla="*/ 247 h 25600"/>
                <a:gd name="connsiteX1" fmla="*/ 10034 w 24745"/>
                <a:gd name="connsiteY1" fmla="*/ 25350 h 25600"/>
                <a:gd name="connsiteX2" fmla="*/ 14702 w 24745"/>
                <a:gd name="connsiteY2" fmla="*/ 247 h 25600"/>
                <a:gd name="connsiteX3" fmla="*/ 14702 w 24745"/>
                <a:gd name="connsiteY3" fmla="*/ 247 h 2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45" h="25600">
                  <a:moveTo>
                    <a:pt x="14702" y="247"/>
                  </a:moveTo>
                  <a:cubicBezTo>
                    <a:pt x="30863" y="3256"/>
                    <a:pt x="26218" y="28360"/>
                    <a:pt x="10034" y="25350"/>
                  </a:cubicBezTo>
                  <a:cubicBezTo>
                    <a:pt x="-6105" y="22362"/>
                    <a:pt x="-1482" y="-2741"/>
                    <a:pt x="14702" y="247"/>
                  </a:cubicBezTo>
                  <a:lnTo>
                    <a:pt x="14702" y="2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D0EF8B69-3F6C-4463-A88A-E2F41F9A11E7}"/>
                </a:ext>
              </a:extLst>
            </p:cNvPr>
            <p:cNvSpPr/>
            <p:nvPr/>
          </p:nvSpPr>
          <p:spPr>
            <a:xfrm>
              <a:off x="7050028" y="5990661"/>
              <a:ext cx="19211" cy="19885"/>
            </a:xfrm>
            <a:custGeom>
              <a:avLst/>
              <a:gdLst>
                <a:gd name="connsiteX0" fmla="*/ 11416 w 19211"/>
                <a:gd name="connsiteY0" fmla="*/ 194 h 19885"/>
                <a:gd name="connsiteX1" fmla="*/ 7796 w 19211"/>
                <a:gd name="connsiteY1" fmla="*/ 19692 h 19885"/>
                <a:gd name="connsiteX2" fmla="*/ 11416 w 19211"/>
                <a:gd name="connsiteY2" fmla="*/ 194 h 19885"/>
                <a:gd name="connsiteX3" fmla="*/ 11416 w 19211"/>
                <a:gd name="connsiteY3" fmla="*/ 194 h 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1" h="19885">
                  <a:moveTo>
                    <a:pt x="11416" y="194"/>
                  </a:moveTo>
                  <a:cubicBezTo>
                    <a:pt x="23957" y="2527"/>
                    <a:pt x="20358" y="22026"/>
                    <a:pt x="7796" y="19692"/>
                  </a:cubicBezTo>
                  <a:cubicBezTo>
                    <a:pt x="-4745" y="17358"/>
                    <a:pt x="-1146" y="-2140"/>
                    <a:pt x="11416" y="194"/>
                  </a:cubicBezTo>
                  <a:lnTo>
                    <a:pt x="11416" y="1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3194083-F85D-4495-9B24-B5953CDAB839}"/>
                </a:ext>
              </a:extLst>
            </p:cNvPr>
            <p:cNvSpPr/>
            <p:nvPr/>
          </p:nvSpPr>
          <p:spPr>
            <a:xfrm>
              <a:off x="7014056" y="5986435"/>
              <a:ext cx="16541" cy="17126"/>
            </a:xfrm>
            <a:custGeom>
              <a:avLst/>
              <a:gdLst>
                <a:gd name="connsiteX0" fmla="*/ 9830 w 16541"/>
                <a:gd name="connsiteY0" fmla="*/ 166 h 17126"/>
                <a:gd name="connsiteX1" fmla="*/ 6711 w 16541"/>
                <a:gd name="connsiteY1" fmla="*/ 16960 h 17126"/>
                <a:gd name="connsiteX2" fmla="*/ 9830 w 16541"/>
                <a:gd name="connsiteY2" fmla="*/ 166 h 17126"/>
                <a:gd name="connsiteX3" fmla="*/ 9830 w 16541"/>
                <a:gd name="connsiteY3" fmla="*/ 166 h 17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41" h="17126">
                  <a:moveTo>
                    <a:pt x="9830" y="166"/>
                  </a:moveTo>
                  <a:cubicBezTo>
                    <a:pt x="20626" y="2173"/>
                    <a:pt x="17530" y="18967"/>
                    <a:pt x="6711" y="16960"/>
                  </a:cubicBezTo>
                  <a:cubicBezTo>
                    <a:pt x="-4085" y="14954"/>
                    <a:pt x="-988" y="-1840"/>
                    <a:pt x="9830" y="166"/>
                  </a:cubicBezTo>
                  <a:lnTo>
                    <a:pt x="9830" y="1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49F15DDE-C332-4689-A3CD-2EF0B195F014}"/>
                </a:ext>
              </a:extLst>
            </p:cNvPr>
            <p:cNvSpPr/>
            <p:nvPr/>
          </p:nvSpPr>
          <p:spPr>
            <a:xfrm>
              <a:off x="7022851" y="6021693"/>
              <a:ext cx="15213" cy="15749"/>
            </a:xfrm>
            <a:custGeom>
              <a:avLst/>
              <a:gdLst>
                <a:gd name="connsiteX0" fmla="*/ 9040 w 15213"/>
                <a:gd name="connsiteY0" fmla="*/ 154 h 15749"/>
                <a:gd name="connsiteX1" fmla="*/ 6182 w 15213"/>
                <a:gd name="connsiteY1" fmla="*/ 15596 h 15749"/>
                <a:gd name="connsiteX2" fmla="*/ 9040 w 15213"/>
                <a:gd name="connsiteY2" fmla="*/ 154 h 15749"/>
                <a:gd name="connsiteX3" fmla="*/ 9040 w 15213"/>
                <a:gd name="connsiteY3" fmla="*/ 154 h 1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13" h="15749">
                  <a:moveTo>
                    <a:pt x="9040" y="154"/>
                  </a:moveTo>
                  <a:cubicBezTo>
                    <a:pt x="18964" y="1986"/>
                    <a:pt x="16128" y="17450"/>
                    <a:pt x="6182" y="15596"/>
                  </a:cubicBezTo>
                  <a:cubicBezTo>
                    <a:pt x="-3763" y="13764"/>
                    <a:pt x="-906" y="-1700"/>
                    <a:pt x="9040" y="154"/>
                  </a:cubicBezTo>
                  <a:lnTo>
                    <a:pt x="9040" y="1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2122A7A5-3F18-43A9-9FC3-3CEE52212430}"/>
                </a:ext>
              </a:extLst>
            </p:cNvPr>
            <p:cNvSpPr/>
            <p:nvPr/>
          </p:nvSpPr>
          <p:spPr>
            <a:xfrm>
              <a:off x="6964261" y="5991824"/>
              <a:ext cx="16365" cy="16926"/>
            </a:xfrm>
            <a:custGeom>
              <a:avLst/>
              <a:gdLst>
                <a:gd name="connsiteX0" fmla="*/ 9723 w 16365"/>
                <a:gd name="connsiteY0" fmla="*/ 164 h 16926"/>
                <a:gd name="connsiteX1" fmla="*/ 6648 w 16365"/>
                <a:gd name="connsiteY1" fmla="*/ 16762 h 16926"/>
                <a:gd name="connsiteX2" fmla="*/ 9723 w 16365"/>
                <a:gd name="connsiteY2" fmla="*/ 164 h 16926"/>
                <a:gd name="connsiteX3" fmla="*/ 9723 w 16365"/>
                <a:gd name="connsiteY3" fmla="*/ 164 h 1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65" h="16926">
                  <a:moveTo>
                    <a:pt x="9723" y="164"/>
                  </a:moveTo>
                  <a:cubicBezTo>
                    <a:pt x="20411" y="2149"/>
                    <a:pt x="17335" y="18747"/>
                    <a:pt x="6648" y="16762"/>
                  </a:cubicBezTo>
                  <a:cubicBezTo>
                    <a:pt x="-4039" y="14777"/>
                    <a:pt x="-985" y="-1820"/>
                    <a:pt x="9723" y="164"/>
                  </a:cubicBezTo>
                  <a:lnTo>
                    <a:pt x="9723" y="1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0B7650E7-9135-4425-A0EC-B61E2BCF294C}"/>
                </a:ext>
              </a:extLst>
            </p:cNvPr>
            <p:cNvSpPr/>
            <p:nvPr/>
          </p:nvSpPr>
          <p:spPr>
            <a:xfrm>
              <a:off x="6988239" y="6002984"/>
              <a:ext cx="19211" cy="19885"/>
            </a:xfrm>
            <a:custGeom>
              <a:avLst/>
              <a:gdLst>
                <a:gd name="connsiteX0" fmla="*/ 11416 w 19211"/>
                <a:gd name="connsiteY0" fmla="*/ 193 h 19885"/>
                <a:gd name="connsiteX1" fmla="*/ 7796 w 19211"/>
                <a:gd name="connsiteY1" fmla="*/ 19692 h 19885"/>
                <a:gd name="connsiteX2" fmla="*/ 11416 w 19211"/>
                <a:gd name="connsiteY2" fmla="*/ 193 h 19885"/>
                <a:gd name="connsiteX3" fmla="*/ 11416 w 19211"/>
                <a:gd name="connsiteY3" fmla="*/ 193 h 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1" h="19885">
                  <a:moveTo>
                    <a:pt x="11416" y="193"/>
                  </a:moveTo>
                  <a:cubicBezTo>
                    <a:pt x="23957" y="2527"/>
                    <a:pt x="20359" y="22026"/>
                    <a:pt x="7796" y="19692"/>
                  </a:cubicBezTo>
                  <a:cubicBezTo>
                    <a:pt x="-4745" y="17380"/>
                    <a:pt x="-1147" y="-2141"/>
                    <a:pt x="11416" y="193"/>
                  </a:cubicBezTo>
                  <a:lnTo>
                    <a:pt x="11416" y="1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835EDCE8-06AA-4C41-8FB4-8838DFF58F81}"/>
                </a:ext>
              </a:extLst>
            </p:cNvPr>
            <p:cNvSpPr/>
            <p:nvPr/>
          </p:nvSpPr>
          <p:spPr>
            <a:xfrm>
              <a:off x="6973793" y="6028734"/>
              <a:ext cx="17693" cy="18306"/>
            </a:xfrm>
            <a:custGeom>
              <a:avLst/>
              <a:gdLst>
                <a:gd name="connsiteX0" fmla="*/ 10507 w 17693"/>
                <a:gd name="connsiteY0" fmla="*/ 180 h 18306"/>
                <a:gd name="connsiteX1" fmla="*/ 7170 w 17693"/>
                <a:gd name="connsiteY1" fmla="*/ 18130 h 18306"/>
                <a:gd name="connsiteX2" fmla="*/ 10507 w 17693"/>
                <a:gd name="connsiteY2" fmla="*/ 180 h 18306"/>
                <a:gd name="connsiteX3" fmla="*/ 10507 w 17693"/>
                <a:gd name="connsiteY3" fmla="*/ 180 h 1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3" h="18306">
                  <a:moveTo>
                    <a:pt x="10507" y="180"/>
                  </a:moveTo>
                  <a:cubicBezTo>
                    <a:pt x="22067" y="2317"/>
                    <a:pt x="18751" y="20267"/>
                    <a:pt x="7170" y="18130"/>
                  </a:cubicBezTo>
                  <a:cubicBezTo>
                    <a:pt x="-4367" y="15971"/>
                    <a:pt x="-1053" y="-1979"/>
                    <a:pt x="10507" y="180"/>
                  </a:cubicBezTo>
                  <a:lnTo>
                    <a:pt x="10507" y="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10707AF-16E7-4472-BB8A-5CE507AABE6B}"/>
                </a:ext>
              </a:extLst>
            </p:cNvPr>
            <p:cNvSpPr/>
            <p:nvPr/>
          </p:nvSpPr>
          <p:spPr>
            <a:xfrm>
              <a:off x="6962065" y="6049237"/>
              <a:ext cx="21672" cy="21306"/>
            </a:xfrm>
            <a:custGeom>
              <a:avLst/>
              <a:gdLst>
                <a:gd name="connsiteX0" fmla="*/ 4242 w 21672"/>
                <a:gd name="connsiteY0" fmla="*/ 2207 h 21306"/>
                <a:gd name="connsiteX1" fmla="*/ 4744 w 21672"/>
                <a:gd name="connsiteY1" fmla="*/ 1836 h 21306"/>
                <a:gd name="connsiteX2" fmla="*/ 19553 w 21672"/>
                <a:gd name="connsiteY2" fmla="*/ 4584 h 21306"/>
                <a:gd name="connsiteX3" fmla="*/ 20164 w 21672"/>
                <a:gd name="connsiteY3" fmla="*/ 5652 h 21306"/>
                <a:gd name="connsiteX4" fmla="*/ 17764 w 21672"/>
                <a:gd name="connsiteY4" fmla="*/ 18630 h 21306"/>
                <a:gd name="connsiteX5" fmla="*/ 16805 w 21672"/>
                <a:gd name="connsiteY5" fmla="*/ 19415 h 21306"/>
                <a:gd name="connsiteX6" fmla="*/ 1995 w 21672"/>
                <a:gd name="connsiteY6" fmla="*/ 16667 h 21306"/>
                <a:gd name="connsiteX7" fmla="*/ 1668 w 21672"/>
                <a:gd name="connsiteY7" fmla="*/ 16143 h 21306"/>
                <a:gd name="connsiteX8" fmla="*/ 4242 w 21672"/>
                <a:gd name="connsiteY8" fmla="*/ 2207 h 21306"/>
                <a:gd name="connsiteX9" fmla="*/ 4242 w 21672"/>
                <a:gd name="connsiteY9" fmla="*/ 2207 h 2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72" h="21306">
                  <a:moveTo>
                    <a:pt x="4242" y="2207"/>
                  </a:moveTo>
                  <a:cubicBezTo>
                    <a:pt x="4417" y="2076"/>
                    <a:pt x="4569" y="1966"/>
                    <a:pt x="4744" y="1836"/>
                  </a:cubicBezTo>
                  <a:cubicBezTo>
                    <a:pt x="9062" y="-1414"/>
                    <a:pt x="16783" y="-258"/>
                    <a:pt x="19553" y="4584"/>
                  </a:cubicBezTo>
                  <a:cubicBezTo>
                    <a:pt x="19749" y="4955"/>
                    <a:pt x="19967" y="5303"/>
                    <a:pt x="20164" y="5652"/>
                  </a:cubicBezTo>
                  <a:cubicBezTo>
                    <a:pt x="22824" y="10320"/>
                    <a:pt x="21930" y="15205"/>
                    <a:pt x="17764" y="18630"/>
                  </a:cubicBezTo>
                  <a:cubicBezTo>
                    <a:pt x="17459" y="18891"/>
                    <a:pt x="17132" y="19153"/>
                    <a:pt x="16805" y="19415"/>
                  </a:cubicBezTo>
                  <a:cubicBezTo>
                    <a:pt x="12486" y="22948"/>
                    <a:pt x="4853" y="21247"/>
                    <a:pt x="1995" y="16667"/>
                  </a:cubicBezTo>
                  <a:cubicBezTo>
                    <a:pt x="1887" y="16492"/>
                    <a:pt x="1778" y="16318"/>
                    <a:pt x="1668" y="16143"/>
                  </a:cubicBezTo>
                  <a:cubicBezTo>
                    <a:pt x="-1298" y="11389"/>
                    <a:pt x="-229" y="5587"/>
                    <a:pt x="4242" y="2207"/>
                  </a:cubicBezTo>
                  <a:lnTo>
                    <a:pt x="4242" y="22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EBFDF833-FBA6-42E1-977F-466A2060DB0F}"/>
                </a:ext>
              </a:extLst>
            </p:cNvPr>
            <p:cNvSpPr/>
            <p:nvPr/>
          </p:nvSpPr>
          <p:spPr>
            <a:xfrm>
              <a:off x="6897532" y="6029509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7"/>
                    <a:pt x="6790" y="17158"/>
                  </a:cubicBezTo>
                  <a:cubicBezTo>
                    <a:pt x="-4137" y="15130"/>
                    <a:pt x="-996" y="-1860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D3D31999-A288-43B5-B834-71C6AFAE9B2C}"/>
                </a:ext>
              </a:extLst>
            </p:cNvPr>
            <p:cNvSpPr/>
            <p:nvPr/>
          </p:nvSpPr>
          <p:spPr>
            <a:xfrm>
              <a:off x="6906197" y="5989508"/>
              <a:ext cx="21323" cy="22060"/>
            </a:xfrm>
            <a:custGeom>
              <a:avLst/>
              <a:gdLst>
                <a:gd name="connsiteX0" fmla="*/ 12673 w 21323"/>
                <a:gd name="connsiteY0" fmla="*/ 212 h 22060"/>
                <a:gd name="connsiteX1" fmla="*/ 8660 w 21323"/>
                <a:gd name="connsiteY1" fmla="*/ 21848 h 22060"/>
                <a:gd name="connsiteX2" fmla="*/ 12673 w 21323"/>
                <a:gd name="connsiteY2" fmla="*/ 212 h 22060"/>
                <a:gd name="connsiteX3" fmla="*/ 12673 w 21323"/>
                <a:gd name="connsiteY3" fmla="*/ 212 h 2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23" h="22060">
                  <a:moveTo>
                    <a:pt x="12673" y="212"/>
                  </a:moveTo>
                  <a:cubicBezTo>
                    <a:pt x="26588" y="2808"/>
                    <a:pt x="22597" y="24422"/>
                    <a:pt x="8660" y="21848"/>
                  </a:cubicBezTo>
                  <a:cubicBezTo>
                    <a:pt x="-5277" y="19274"/>
                    <a:pt x="-1264" y="-2362"/>
                    <a:pt x="12673" y="212"/>
                  </a:cubicBezTo>
                  <a:lnTo>
                    <a:pt x="12673" y="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8D0E20D-D5DB-444B-A6B4-9A871EC101FA}"/>
                </a:ext>
              </a:extLst>
            </p:cNvPr>
            <p:cNvSpPr/>
            <p:nvPr/>
          </p:nvSpPr>
          <p:spPr>
            <a:xfrm>
              <a:off x="6928867" y="6024139"/>
              <a:ext cx="21314" cy="22063"/>
            </a:xfrm>
            <a:custGeom>
              <a:avLst/>
              <a:gdLst>
                <a:gd name="connsiteX0" fmla="*/ 12664 w 21314"/>
                <a:gd name="connsiteY0" fmla="*/ 216 h 22063"/>
                <a:gd name="connsiteX1" fmla="*/ 8651 w 21314"/>
                <a:gd name="connsiteY1" fmla="*/ 21852 h 22063"/>
                <a:gd name="connsiteX2" fmla="*/ 12664 w 21314"/>
                <a:gd name="connsiteY2" fmla="*/ 216 h 22063"/>
                <a:gd name="connsiteX3" fmla="*/ 12664 w 21314"/>
                <a:gd name="connsiteY3" fmla="*/ 216 h 2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14" h="22063">
                  <a:moveTo>
                    <a:pt x="12664" y="216"/>
                  </a:moveTo>
                  <a:cubicBezTo>
                    <a:pt x="26579" y="2789"/>
                    <a:pt x="22587" y="24425"/>
                    <a:pt x="8651" y="21852"/>
                  </a:cubicBezTo>
                  <a:cubicBezTo>
                    <a:pt x="-5264" y="19256"/>
                    <a:pt x="-1273" y="-2380"/>
                    <a:pt x="12664" y="216"/>
                  </a:cubicBezTo>
                  <a:lnTo>
                    <a:pt x="12664" y="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5AE113D-5B73-410F-86DE-CFF0193F9F1F}"/>
                </a:ext>
              </a:extLst>
            </p:cNvPr>
            <p:cNvSpPr/>
            <p:nvPr/>
          </p:nvSpPr>
          <p:spPr>
            <a:xfrm>
              <a:off x="6861275" y="6031097"/>
              <a:ext cx="12750" cy="13190"/>
            </a:xfrm>
            <a:custGeom>
              <a:avLst/>
              <a:gdLst>
                <a:gd name="connsiteX0" fmla="*/ 7583 w 12750"/>
                <a:gd name="connsiteY0" fmla="*/ 128 h 13190"/>
                <a:gd name="connsiteX1" fmla="*/ 5184 w 12750"/>
                <a:gd name="connsiteY1" fmla="*/ 13062 h 13190"/>
                <a:gd name="connsiteX2" fmla="*/ 7583 w 12750"/>
                <a:gd name="connsiteY2" fmla="*/ 128 h 13190"/>
                <a:gd name="connsiteX3" fmla="*/ 7583 w 12750"/>
                <a:gd name="connsiteY3" fmla="*/ 128 h 1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50" h="13190">
                  <a:moveTo>
                    <a:pt x="7583" y="128"/>
                  </a:moveTo>
                  <a:cubicBezTo>
                    <a:pt x="15893" y="1677"/>
                    <a:pt x="13515" y="14611"/>
                    <a:pt x="5184" y="13062"/>
                  </a:cubicBezTo>
                  <a:cubicBezTo>
                    <a:pt x="-3148" y="11513"/>
                    <a:pt x="-771" y="-1420"/>
                    <a:pt x="7583" y="128"/>
                  </a:cubicBezTo>
                  <a:lnTo>
                    <a:pt x="7583" y="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B8C75EA4-3AB9-4403-8025-799E3156351A}"/>
                </a:ext>
              </a:extLst>
            </p:cNvPr>
            <p:cNvSpPr/>
            <p:nvPr/>
          </p:nvSpPr>
          <p:spPr>
            <a:xfrm>
              <a:off x="6845616" y="5981526"/>
              <a:ext cx="16749" cy="17325"/>
            </a:xfrm>
            <a:custGeom>
              <a:avLst/>
              <a:gdLst>
                <a:gd name="connsiteX0" fmla="*/ 9960 w 16749"/>
                <a:gd name="connsiteY0" fmla="*/ 168 h 17325"/>
                <a:gd name="connsiteX1" fmla="*/ 6797 w 16749"/>
                <a:gd name="connsiteY1" fmla="*/ 17158 h 17325"/>
                <a:gd name="connsiteX2" fmla="*/ 9960 w 16749"/>
                <a:gd name="connsiteY2" fmla="*/ 168 h 17325"/>
                <a:gd name="connsiteX3" fmla="*/ 9960 w 16749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9" h="17325">
                  <a:moveTo>
                    <a:pt x="9960" y="168"/>
                  </a:moveTo>
                  <a:cubicBezTo>
                    <a:pt x="20887" y="2196"/>
                    <a:pt x="17746" y="19187"/>
                    <a:pt x="6797" y="17158"/>
                  </a:cubicBezTo>
                  <a:cubicBezTo>
                    <a:pt x="-4130" y="15130"/>
                    <a:pt x="-1011" y="-1860"/>
                    <a:pt x="9960" y="168"/>
                  </a:cubicBezTo>
                  <a:lnTo>
                    <a:pt x="9960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B5DA917E-A126-4563-8D86-D43CF400104B}"/>
                </a:ext>
              </a:extLst>
            </p:cNvPr>
            <p:cNvSpPr/>
            <p:nvPr/>
          </p:nvSpPr>
          <p:spPr>
            <a:xfrm>
              <a:off x="6775185" y="5960093"/>
              <a:ext cx="21914" cy="21806"/>
            </a:xfrm>
            <a:custGeom>
              <a:avLst/>
              <a:gdLst>
                <a:gd name="connsiteX0" fmla="*/ 12953 w 21914"/>
                <a:gd name="connsiteY0" fmla="*/ 183 h 21806"/>
                <a:gd name="connsiteX1" fmla="*/ 21677 w 21914"/>
                <a:gd name="connsiteY1" fmla="*/ 12899 h 21806"/>
                <a:gd name="connsiteX2" fmla="*/ 8961 w 21914"/>
                <a:gd name="connsiteY2" fmla="*/ 21623 h 21806"/>
                <a:gd name="connsiteX3" fmla="*/ 237 w 21914"/>
                <a:gd name="connsiteY3" fmla="*/ 8907 h 21806"/>
                <a:gd name="connsiteX4" fmla="*/ 12953 w 21914"/>
                <a:gd name="connsiteY4" fmla="*/ 183 h 21806"/>
                <a:gd name="connsiteX5" fmla="*/ 12953 w 21914"/>
                <a:gd name="connsiteY5" fmla="*/ 183 h 2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14" h="21806">
                  <a:moveTo>
                    <a:pt x="12953" y="183"/>
                  </a:moveTo>
                  <a:cubicBezTo>
                    <a:pt x="18558" y="1230"/>
                    <a:pt x="23008" y="7163"/>
                    <a:pt x="21677" y="12899"/>
                  </a:cubicBezTo>
                  <a:cubicBezTo>
                    <a:pt x="20346" y="18657"/>
                    <a:pt x="14981" y="22735"/>
                    <a:pt x="8961" y="21623"/>
                  </a:cubicBezTo>
                  <a:cubicBezTo>
                    <a:pt x="3356" y="20576"/>
                    <a:pt x="-1093" y="14644"/>
                    <a:pt x="237" y="8907"/>
                  </a:cubicBezTo>
                  <a:cubicBezTo>
                    <a:pt x="1590" y="3150"/>
                    <a:pt x="6955" y="-929"/>
                    <a:pt x="12953" y="183"/>
                  </a:cubicBezTo>
                  <a:lnTo>
                    <a:pt x="12953" y="1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086EDE43-839E-4078-81D8-2DD6147C2967}"/>
                </a:ext>
              </a:extLst>
            </p:cNvPr>
            <p:cNvSpPr/>
            <p:nvPr/>
          </p:nvSpPr>
          <p:spPr>
            <a:xfrm>
              <a:off x="6807082" y="6014440"/>
              <a:ext cx="17774" cy="18715"/>
            </a:xfrm>
            <a:custGeom>
              <a:avLst/>
              <a:gdLst>
                <a:gd name="connsiteX0" fmla="*/ 2038 w 17774"/>
                <a:gd name="connsiteY0" fmla="*/ 3786 h 18715"/>
                <a:gd name="connsiteX1" fmla="*/ 2713 w 17774"/>
                <a:gd name="connsiteY1" fmla="*/ 2892 h 18715"/>
                <a:gd name="connsiteX2" fmla="*/ 17043 w 17774"/>
                <a:gd name="connsiteY2" fmla="*/ 5553 h 18715"/>
                <a:gd name="connsiteX3" fmla="*/ 17370 w 17774"/>
                <a:gd name="connsiteY3" fmla="*/ 6622 h 18715"/>
                <a:gd name="connsiteX4" fmla="*/ 7228 w 17774"/>
                <a:gd name="connsiteY4" fmla="*/ 18552 h 18715"/>
                <a:gd name="connsiteX5" fmla="*/ 2038 w 17774"/>
                <a:gd name="connsiteY5" fmla="*/ 3786 h 18715"/>
                <a:gd name="connsiteX6" fmla="*/ 2038 w 17774"/>
                <a:gd name="connsiteY6" fmla="*/ 3786 h 1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4" h="18715">
                  <a:moveTo>
                    <a:pt x="2038" y="3786"/>
                  </a:moveTo>
                  <a:cubicBezTo>
                    <a:pt x="2255" y="3481"/>
                    <a:pt x="2496" y="3197"/>
                    <a:pt x="2713" y="2892"/>
                  </a:cubicBezTo>
                  <a:cubicBezTo>
                    <a:pt x="6465" y="-2015"/>
                    <a:pt x="15298" y="-380"/>
                    <a:pt x="17043" y="5553"/>
                  </a:cubicBezTo>
                  <a:cubicBezTo>
                    <a:pt x="17152" y="5902"/>
                    <a:pt x="17261" y="6272"/>
                    <a:pt x="17370" y="6622"/>
                  </a:cubicBezTo>
                  <a:cubicBezTo>
                    <a:pt x="19268" y="13077"/>
                    <a:pt x="14251" y="19860"/>
                    <a:pt x="7228" y="18552"/>
                  </a:cubicBezTo>
                  <a:cubicBezTo>
                    <a:pt x="205" y="17265"/>
                    <a:pt x="-2063" y="9130"/>
                    <a:pt x="2038" y="3786"/>
                  </a:cubicBezTo>
                  <a:lnTo>
                    <a:pt x="2038" y="378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11A587FE-57F0-4DFC-8D34-110A04C7B9D9}"/>
                </a:ext>
              </a:extLst>
            </p:cNvPr>
            <p:cNvSpPr/>
            <p:nvPr/>
          </p:nvSpPr>
          <p:spPr>
            <a:xfrm>
              <a:off x="6776322" y="5920542"/>
              <a:ext cx="21129" cy="21864"/>
            </a:xfrm>
            <a:custGeom>
              <a:avLst/>
              <a:gdLst>
                <a:gd name="connsiteX0" fmla="*/ 12557 w 21129"/>
                <a:gd name="connsiteY0" fmla="*/ 214 h 21864"/>
                <a:gd name="connsiteX1" fmla="*/ 8588 w 21129"/>
                <a:gd name="connsiteY1" fmla="*/ 21654 h 21864"/>
                <a:gd name="connsiteX2" fmla="*/ 12557 w 21129"/>
                <a:gd name="connsiteY2" fmla="*/ 214 h 21864"/>
                <a:gd name="connsiteX3" fmla="*/ 12557 w 21129"/>
                <a:gd name="connsiteY3" fmla="*/ 214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29" h="21864">
                  <a:moveTo>
                    <a:pt x="12557" y="214"/>
                  </a:moveTo>
                  <a:cubicBezTo>
                    <a:pt x="26341" y="2788"/>
                    <a:pt x="22394" y="24205"/>
                    <a:pt x="8588" y="21654"/>
                  </a:cubicBezTo>
                  <a:cubicBezTo>
                    <a:pt x="-5218" y="19080"/>
                    <a:pt x="-1271" y="-2360"/>
                    <a:pt x="12557" y="214"/>
                  </a:cubicBezTo>
                  <a:lnTo>
                    <a:pt x="12557" y="2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1482B62-8826-43EB-94D3-978AE5447647}"/>
                </a:ext>
              </a:extLst>
            </p:cNvPr>
            <p:cNvSpPr/>
            <p:nvPr/>
          </p:nvSpPr>
          <p:spPr>
            <a:xfrm>
              <a:off x="6739371" y="5924661"/>
              <a:ext cx="10824" cy="11208"/>
            </a:xfrm>
            <a:custGeom>
              <a:avLst/>
              <a:gdLst>
                <a:gd name="connsiteX0" fmla="*/ 6433 w 10824"/>
                <a:gd name="connsiteY0" fmla="*/ 108 h 11208"/>
                <a:gd name="connsiteX1" fmla="*/ 4382 w 10824"/>
                <a:gd name="connsiteY1" fmla="*/ 11100 h 11208"/>
                <a:gd name="connsiteX2" fmla="*/ 6433 w 10824"/>
                <a:gd name="connsiteY2" fmla="*/ 108 h 11208"/>
                <a:gd name="connsiteX3" fmla="*/ 6433 w 10824"/>
                <a:gd name="connsiteY3" fmla="*/ 108 h 1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24" h="11208">
                  <a:moveTo>
                    <a:pt x="6433" y="108"/>
                  </a:moveTo>
                  <a:cubicBezTo>
                    <a:pt x="13500" y="1417"/>
                    <a:pt x="11471" y="12409"/>
                    <a:pt x="4382" y="11100"/>
                  </a:cubicBezTo>
                  <a:cubicBezTo>
                    <a:pt x="-2662" y="9792"/>
                    <a:pt x="-655" y="-1201"/>
                    <a:pt x="6433" y="108"/>
                  </a:cubicBezTo>
                  <a:lnTo>
                    <a:pt x="6433" y="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8D6709E7-4F3F-4A4D-A442-3ACA45269494}"/>
                </a:ext>
              </a:extLst>
            </p:cNvPr>
            <p:cNvSpPr/>
            <p:nvPr/>
          </p:nvSpPr>
          <p:spPr>
            <a:xfrm>
              <a:off x="6805277" y="5943600"/>
              <a:ext cx="23025" cy="23842"/>
            </a:xfrm>
            <a:custGeom>
              <a:avLst/>
              <a:gdLst>
                <a:gd name="connsiteX0" fmla="*/ 13679 w 23025"/>
                <a:gd name="connsiteY0" fmla="*/ 231 h 23842"/>
                <a:gd name="connsiteX1" fmla="*/ 9339 w 23025"/>
                <a:gd name="connsiteY1" fmla="*/ 23612 h 23842"/>
                <a:gd name="connsiteX2" fmla="*/ 13679 w 23025"/>
                <a:gd name="connsiteY2" fmla="*/ 231 h 23842"/>
                <a:gd name="connsiteX3" fmla="*/ 13679 w 23025"/>
                <a:gd name="connsiteY3" fmla="*/ 231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25" h="23842">
                  <a:moveTo>
                    <a:pt x="13679" y="231"/>
                  </a:moveTo>
                  <a:cubicBezTo>
                    <a:pt x="28707" y="3023"/>
                    <a:pt x="24410" y="26403"/>
                    <a:pt x="9339" y="23612"/>
                  </a:cubicBezTo>
                  <a:cubicBezTo>
                    <a:pt x="-5688" y="20820"/>
                    <a:pt x="-1370" y="-2561"/>
                    <a:pt x="13679" y="231"/>
                  </a:cubicBezTo>
                  <a:lnTo>
                    <a:pt x="13679" y="2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D70FA242-C5B2-47CE-807B-16F20E7BAAAA}"/>
                </a:ext>
              </a:extLst>
            </p:cNvPr>
            <p:cNvSpPr/>
            <p:nvPr/>
          </p:nvSpPr>
          <p:spPr>
            <a:xfrm>
              <a:off x="6760232" y="5884683"/>
              <a:ext cx="23799" cy="24620"/>
            </a:xfrm>
            <a:custGeom>
              <a:avLst/>
              <a:gdLst>
                <a:gd name="connsiteX0" fmla="*/ 14143 w 23799"/>
                <a:gd name="connsiteY0" fmla="*/ 238 h 24620"/>
                <a:gd name="connsiteX1" fmla="*/ 9672 w 23799"/>
                <a:gd name="connsiteY1" fmla="*/ 24382 h 24620"/>
                <a:gd name="connsiteX2" fmla="*/ 14143 w 23799"/>
                <a:gd name="connsiteY2" fmla="*/ 238 h 24620"/>
                <a:gd name="connsiteX3" fmla="*/ 14143 w 23799"/>
                <a:gd name="connsiteY3" fmla="*/ 238 h 2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99" h="24620">
                  <a:moveTo>
                    <a:pt x="14143" y="238"/>
                  </a:moveTo>
                  <a:cubicBezTo>
                    <a:pt x="29672" y="3117"/>
                    <a:pt x="25223" y="27261"/>
                    <a:pt x="9672" y="24382"/>
                  </a:cubicBezTo>
                  <a:cubicBezTo>
                    <a:pt x="-5879" y="21503"/>
                    <a:pt x="-1429" y="-2641"/>
                    <a:pt x="14143" y="238"/>
                  </a:cubicBezTo>
                  <a:lnTo>
                    <a:pt x="14143" y="2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0D0780B7-ECE7-45BF-9FD3-CB2E71DE2B4A}"/>
                </a:ext>
              </a:extLst>
            </p:cNvPr>
            <p:cNvSpPr/>
            <p:nvPr/>
          </p:nvSpPr>
          <p:spPr>
            <a:xfrm>
              <a:off x="6739762" y="5855378"/>
              <a:ext cx="18467" cy="19104"/>
            </a:xfrm>
            <a:custGeom>
              <a:avLst/>
              <a:gdLst>
                <a:gd name="connsiteX0" fmla="*/ 10971 w 18467"/>
                <a:gd name="connsiteY0" fmla="*/ 187 h 19104"/>
                <a:gd name="connsiteX1" fmla="*/ 7503 w 18467"/>
                <a:gd name="connsiteY1" fmla="*/ 18922 h 19104"/>
                <a:gd name="connsiteX2" fmla="*/ 10971 w 18467"/>
                <a:gd name="connsiteY2" fmla="*/ 187 h 19104"/>
                <a:gd name="connsiteX3" fmla="*/ 10971 w 18467"/>
                <a:gd name="connsiteY3" fmla="*/ 187 h 1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67" h="19104">
                  <a:moveTo>
                    <a:pt x="10971" y="187"/>
                  </a:moveTo>
                  <a:cubicBezTo>
                    <a:pt x="23032" y="2433"/>
                    <a:pt x="19564" y="21146"/>
                    <a:pt x="7503" y="18922"/>
                  </a:cubicBezTo>
                  <a:cubicBezTo>
                    <a:pt x="-4558" y="16675"/>
                    <a:pt x="-1112" y="-2060"/>
                    <a:pt x="10971" y="187"/>
                  </a:cubicBezTo>
                  <a:lnTo>
                    <a:pt x="10971" y="1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59DD17C3-D347-4D49-A398-3D5DB394CA32}"/>
                </a:ext>
              </a:extLst>
            </p:cNvPr>
            <p:cNvSpPr/>
            <p:nvPr/>
          </p:nvSpPr>
          <p:spPr>
            <a:xfrm>
              <a:off x="6766277" y="5791017"/>
              <a:ext cx="22849" cy="23624"/>
            </a:xfrm>
            <a:custGeom>
              <a:avLst/>
              <a:gdLst>
                <a:gd name="connsiteX0" fmla="*/ 13573 w 22849"/>
                <a:gd name="connsiteY0" fmla="*/ 229 h 23624"/>
                <a:gd name="connsiteX1" fmla="*/ 9276 w 22849"/>
                <a:gd name="connsiteY1" fmla="*/ 23392 h 23624"/>
                <a:gd name="connsiteX2" fmla="*/ 13573 w 22849"/>
                <a:gd name="connsiteY2" fmla="*/ 229 h 23624"/>
                <a:gd name="connsiteX3" fmla="*/ 13573 w 22849"/>
                <a:gd name="connsiteY3" fmla="*/ 229 h 2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49" h="23624">
                  <a:moveTo>
                    <a:pt x="13573" y="229"/>
                  </a:moveTo>
                  <a:cubicBezTo>
                    <a:pt x="28491" y="2999"/>
                    <a:pt x="24217" y="26184"/>
                    <a:pt x="9276" y="23392"/>
                  </a:cubicBezTo>
                  <a:cubicBezTo>
                    <a:pt x="-5642" y="20644"/>
                    <a:pt x="-1367" y="-2541"/>
                    <a:pt x="13573" y="229"/>
                  </a:cubicBezTo>
                  <a:lnTo>
                    <a:pt x="13573" y="22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98E14E01-AB5A-43B6-8125-F4D49CDC5987}"/>
                </a:ext>
              </a:extLst>
            </p:cNvPr>
            <p:cNvSpPr/>
            <p:nvPr/>
          </p:nvSpPr>
          <p:spPr>
            <a:xfrm>
              <a:off x="6686023" y="5821825"/>
              <a:ext cx="41672" cy="41466"/>
            </a:xfrm>
            <a:custGeom>
              <a:avLst/>
              <a:gdLst>
                <a:gd name="connsiteX0" fmla="*/ 24623 w 41672"/>
                <a:gd name="connsiteY0" fmla="*/ 349 h 41466"/>
                <a:gd name="connsiteX1" fmla="*/ 41221 w 41672"/>
                <a:gd name="connsiteY1" fmla="*/ 24514 h 41466"/>
                <a:gd name="connsiteX2" fmla="*/ 17055 w 41672"/>
                <a:gd name="connsiteY2" fmla="*/ 41112 h 41466"/>
                <a:gd name="connsiteX3" fmla="*/ 457 w 41672"/>
                <a:gd name="connsiteY3" fmla="*/ 16946 h 41466"/>
                <a:gd name="connsiteX4" fmla="*/ 24623 w 41672"/>
                <a:gd name="connsiteY4" fmla="*/ 349 h 41466"/>
                <a:gd name="connsiteX5" fmla="*/ 24623 w 41672"/>
                <a:gd name="connsiteY5" fmla="*/ 349 h 4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672" h="41466">
                  <a:moveTo>
                    <a:pt x="24623" y="349"/>
                  </a:moveTo>
                  <a:cubicBezTo>
                    <a:pt x="35289" y="2333"/>
                    <a:pt x="43751" y="13609"/>
                    <a:pt x="41221" y="24514"/>
                  </a:cubicBezTo>
                  <a:cubicBezTo>
                    <a:pt x="38669" y="35463"/>
                    <a:pt x="28484" y="43249"/>
                    <a:pt x="17055" y="41112"/>
                  </a:cubicBezTo>
                  <a:cubicBezTo>
                    <a:pt x="6390" y="39127"/>
                    <a:pt x="-2094" y="27851"/>
                    <a:pt x="457" y="16946"/>
                  </a:cubicBezTo>
                  <a:cubicBezTo>
                    <a:pt x="2988" y="5997"/>
                    <a:pt x="13195" y="-1767"/>
                    <a:pt x="24623" y="349"/>
                  </a:cubicBezTo>
                  <a:lnTo>
                    <a:pt x="24623" y="3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943A4C6-3C9E-40FB-9861-519873B11DAD}"/>
                </a:ext>
              </a:extLst>
            </p:cNvPr>
            <p:cNvSpPr/>
            <p:nvPr/>
          </p:nvSpPr>
          <p:spPr>
            <a:xfrm>
              <a:off x="6750222" y="5824222"/>
              <a:ext cx="21708" cy="22444"/>
            </a:xfrm>
            <a:custGeom>
              <a:avLst/>
              <a:gdLst>
                <a:gd name="connsiteX0" fmla="*/ 12900 w 21708"/>
                <a:gd name="connsiteY0" fmla="*/ 219 h 22444"/>
                <a:gd name="connsiteX1" fmla="*/ 8799 w 21708"/>
                <a:gd name="connsiteY1" fmla="*/ 22226 h 22444"/>
                <a:gd name="connsiteX2" fmla="*/ 12900 w 21708"/>
                <a:gd name="connsiteY2" fmla="*/ 219 h 22444"/>
                <a:gd name="connsiteX3" fmla="*/ 12900 w 21708"/>
                <a:gd name="connsiteY3" fmla="*/ 219 h 2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8" h="22444">
                  <a:moveTo>
                    <a:pt x="12900" y="219"/>
                  </a:moveTo>
                  <a:cubicBezTo>
                    <a:pt x="27077" y="2836"/>
                    <a:pt x="22998" y="24865"/>
                    <a:pt x="8799" y="22226"/>
                  </a:cubicBezTo>
                  <a:cubicBezTo>
                    <a:pt x="-5356" y="19608"/>
                    <a:pt x="-1299" y="-2420"/>
                    <a:pt x="12900" y="219"/>
                  </a:cubicBezTo>
                  <a:lnTo>
                    <a:pt x="12900" y="2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21640EFE-CA12-4FC7-B959-10F9FD2868E6}"/>
                </a:ext>
              </a:extLst>
            </p:cNvPr>
            <p:cNvSpPr/>
            <p:nvPr/>
          </p:nvSpPr>
          <p:spPr>
            <a:xfrm>
              <a:off x="6729348" y="5773603"/>
              <a:ext cx="25897" cy="26779"/>
            </a:xfrm>
            <a:custGeom>
              <a:avLst/>
              <a:gdLst>
                <a:gd name="connsiteX0" fmla="*/ 15388 w 25897"/>
                <a:gd name="connsiteY0" fmla="*/ 260 h 26779"/>
                <a:gd name="connsiteX1" fmla="*/ 10503 w 25897"/>
                <a:gd name="connsiteY1" fmla="*/ 26520 h 26779"/>
                <a:gd name="connsiteX2" fmla="*/ 15388 w 25897"/>
                <a:gd name="connsiteY2" fmla="*/ 260 h 26779"/>
                <a:gd name="connsiteX3" fmla="*/ 15388 w 25897"/>
                <a:gd name="connsiteY3" fmla="*/ 260 h 2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97" h="26779">
                  <a:moveTo>
                    <a:pt x="15388" y="260"/>
                  </a:moveTo>
                  <a:cubicBezTo>
                    <a:pt x="32291" y="3401"/>
                    <a:pt x="27449" y="29660"/>
                    <a:pt x="10503" y="26520"/>
                  </a:cubicBezTo>
                  <a:cubicBezTo>
                    <a:pt x="-6400" y="23401"/>
                    <a:pt x="-1537" y="-2881"/>
                    <a:pt x="15388" y="260"/>
                  </a:cubicBezTo>
                  <a:lnTo>
                    <a:pt x="15388" y="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C71B003D-B28D-4BAE-8DBF-7F2267407585}"/>
                </a:ext>
              </a:extLst>
            </p:cNvPr>
            <p:cNvSpPr/>
            <p:nvPr/>
          </p:nvSpPr>
          <p:spPr>
            <a:xfrm>
              <a:off x="6721671" y="5804391"/>
              <a:ext cx="24754" cy="25600"/>
            </a:xfrm>
            <a:custGeom>
              <a:avLst/>
              <a:gdLst>
                <a:gd name="connsiteX0" fmla="*/ 14711 w 24754"/>
                <a:gd name="connsiteY0" fmla="*/ 247 h 25600"/>
                <a:gd name="connsiteX1" fmla="*/ 10043 w 24754"/>
                <a:gd name="connsiteY1" fmla="*/ 25350 h 25600"/>
                <a:gd name="connsiteX2" fmla="*/ 14711 w 24754"/>
                <a:gd name="connsiteY2" fmla="*/ 247 h 25600"/>
                <a:gd name="connsiteX3" fmla="*/ 14711 w 24754"/>
                <a:gd name="connsiteY3" fmla="*/ 247 h 2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54" h="25600">
                  <a:moveTo>
                    <a:pt x="14711" y="247"/>
                  </a:moveTo>
                  <a:cubicBezTo>
                    <a:pt x="30872" y="3235"/>
                    <a:pt x="26227" y="28360"/>
                    <a:pt x="10043" y="25350"/>
                  </a:cubicBezTo>
                  <a:cubicBezTo>
                    <a:pt x="-6118" y="22362"/>
                    <a:pt x="-1472" y="-2741"/>
                    <a:pt x="14711" y="247"/>
                  </a:cubicBezTo>
                  <a:lnTo>
                    <a:pt x="14711" y="2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33ED068-F55E-4BE2-B8D2-93C081E3297D}"/>
                </a:ext>
              </a:extLst>
            </p:cNvPr>
            <p:cNvSpPr/>
            <p:nvPr/>
          </p:nvSpPr>
          <p:spPr>
            <a:xfrm>
              <a:off x="6678779" y="5780559"/>
              <a:ext cx="15414" cy="15946"/>
            </a:xfrm>
            <a:custGeom>
              <a:avLst/>
              <a:gdLst>
                <a:gd name="connsiteX0" fmla="*/ 9162 w 15414"/>
                <a:gd name="connsiteY0" fmla="*/ 152 h 15946"/>
                <a:gd name="connsiteX1" fmla="*/ 6261 w 15414"/>
                <a:gd name="connsiteY1" fmla="*/ 15790 h 15946"/>
                <a:gd name="connsiteX2" fmla="*/ 9162 w 15414"/>
                <a:gd name="connsiteY2" fmla="*/ 152 h 15946"/>
                <a:gd name="connsiteX3" fmla="*/ 9162 w 15414"/>
                <a:gd name="connsiteY3" fmla="*/ 152 h 1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4" h="15946">
                  <a:moveTo>
                    <a:pt x="9162" y="152"/>
                  </a:moveTo>
                  <a:cubicBezTo>
                    <a:pt x="19217" y="2028"/>
                    <a:pt x="16338" y="17666"/>
                    <a:pt x="6261" y="15790"/>
                  </a:cubicBezTo>
                  <a:cubicBezTo>
                    <a:pt x="-3815" y="13937"/>
                    <a:pt x="-914" y="-1701"/>
                    <a:pt x="9162" y="152"/>
                  </a:cubicBezTo>
                  <a:lnTo>
                    <a:pt x="9162" y="1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9EDEED3-69AA-49D7-9C1A-CDE29BCC2116}"/>
                </a:ext>
              </a:extLst>
            </p:cNvPr>
            <p:cNvSpPr/>
            <p:nvPr/>
          </p:nvSpPr>
          <p:spPr>
            <a:xfrm>
              <a:off x="6741369" y="5682201"/>
              <a:ext cx="25336" cy="26202"/>
            </a:xfrm>
            <a:custGeom>
              <a:avLst/>
              <a:gdLst>
                <a:gd name="connsiteX0" fmla="*/ 15056 w 25336"/>
                <a:gd name="connsiteY0" fmla="*/ 255 h 26202"/>
                <a:gd name="connsiteX1" fmla="*/ 10280 w 25336"/>
                <a:gd name="connsiteY1" fmla="*/ 25948 h 26202"/>
                <a:gd name="connsiteX2" fmla="*/ 15056 w 25336"/>
                <a:gd name="connsiteY2" fmla="*/ 255 h 26202"/>
                <a:gd name="connsiteX3" fmla="*/ 15056 w 25336"/>
                <a:gd name="connsiteY3" fmla="*/ 255 h 2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36" h="26202">
                  <a:moveTo>
                    <a:pt x="15056" y="255"/>
                  </a:moveTo>
                  <a:cubicBezTo>
                    <a:pt x="31589" y="3330"/>
                    <a:pt x="26856" y="29023"/>
                    <a:pt x="10280" y="25948"/>
                  </a:cubicBezTo>
                  <a:cubicBezTo>
                    <a:pt x="-6252" y="22872"/>
                    <a:pt x="-1519" y="-2820"/>
                    <a:pt x="15056" y="255"/>
                  </a:cubicBezTo>
                  <a:lnTo>
                    <a:pt x="15056" y="2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DC6E1285-4C50-45C0-B546-FB0697BF3CE5}"/>
                </a:ext>
              </a:extLst>
            </p:cNvPr>
            <p:cNvSpPr/>
            <p:nvPr/>
          </p:nvSpPr>
          <p:spPr>
            <a:xfrm>
              <a:off x="6790326" y="5735318"/>
              <a:ext cx="23091" cy="23237"/>
            </a:xfrm>
            <a:custGeom>
              <a:avLst/>
              <a:gdLst>
                <a:gd name="connsiteX0" fmla="*/ 15894 w 23091"/>
                <a:gd name="connsiteY0" fmla="*/ 1206 h 23237"/>
                <a:gd name="connsiteX1" fmla="*/ 16592 w 23091"/>
                <a:gd name="connsiteY1" fmla="*/ 1598 h 23237"/>
                <a:gd name="connsiteX2" fmla="*/ 22807 w 23091"/>
                <a:gd name="connsiteY2" fmla="*/ 13943 h 23237"/>
                <a:gd name="connsiteX3" fmla="*/ 22633 w 23091"/>
                <a:gd name="connsiteY3" fmla="*/ 14575 h 23237"/>
                <a:gd name="connsiteX4" fmla="*/ 10157 w 23091"/>
                <a:gd name="connsiteY4" fmla="*/ 23147 h 23237"/>
                <a:gd name="connsiteX5" fmla="*/ 9503 w 23091"/>
                <a:gd name="connsiteY5" fmla="*/ 23081 h 23237"/>
                <a:gd name="connsiteX6" fmla="*/ 212 w 23091"/>
                <a:gd name="connsiteY6" fmla="*/ 12852 h 23237"/>
                <a:gd name="connsiteX7" fmla="*/ 103 w 23091"/>
                <a:gd name="connsiteY7" fmla="*/ 12067 h 23237"/>
                <a:gd name="connsiteX8" fmla="*/ 15894 w 23091"/>
                <a:gd name="connsiteY8" fmla="*/ 1206 h 23237"/>
                <a:gd name="connsiteX9" fmla="*/ 15894 w 23091"/>
                <a:gd name="connsiteY9" fmla="*/ 1206 h 2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91" h="23237">
                  <a:moveTo>
                    <a:pt x="15894" y="1206"/>
                  </a:moveTo>
                  <a:cubicBezTo>
                    <a:pt x="16133" y="1336"/>
                    <a:pt x="16351" y="1467"/>
                    <a:pt x="16592" y="1598"/>
                  </a:cubicBezTo>
                  <a:cubicBezTo>
                    <a:pt x="20714" y="3954"/>
                    <a:pt x="24116" y="8927"/>
                    <a:pt x="22807" y="13943"/>
                  </a:cubicBezTo>
                  <a:cubicBezTo>
                    <a:pt x="22742" y="14161"/>
                    <a:pt x="22698" y="14357"/>
                    <a:pt x="22633" y="14575"/>
                  </a:cubicBezTo>
                  <a:cubicBezTo>
                    <a:pt x="21084" y="20486"/>
                    <a:pt x="16264" y="23845"/>
                    <a:pt x="10157" y="23147"/>
                  </a:cubicBezTo>
                  <a:cubicBezTo>
                    <a:pt x="9939" y="23125"/>
                    <a:pt x="9721" y="23103"/>
                    <a:pt x="9503" y="23081"/>
                  </a:cubicBezTo>
                  <a:cubicBezTo>
                    <a:pt x="4312" y="22493"/>
                    <a:pt x="931" y="17585"/>
                    <a:pt x="212" y="12852"/>
                  </a:cubicBezTo>
                  <a:cubicBezTo>
                    <a:pt x="168" y="12591"/>
                    <a:pt x="125" y="12329"/>
                    <a:pt x="103" y="12067"/>
                  </a:cubicBezTo>
                  <a:cubicBezTo>
                    <a:pt x="-1119" y="3976"/>
                    <a:pt x="8805" y="-2851"/>
                    <a:pt x="15894" y="1206"/>
                  </a:cubicBezTo>
                  <a:lnTo>
                    <a:pt x="15894" y="12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59267B6-3BC3-48A4-9BAA-DCAD14D43BC4}"/>
                </a:ext>
              </a:extLst>
            </p:cNvPr>
            <p:cNvSpPr/>
            <p:nvPr/>
          </p:nvSpPr>
          <p:spPr>
            <a:xfrm>
              <a:off x="6756482" y="5739955"/>
              <a:ext cx="25242" cy="24699"/>
            </a:xfrm>
            <a:custGeom>
              <a:avLst/>
              <a:gdLst>
                <a:gd name="connsiteX0" fmla="*/ 7970 w 25242"/>
                <a:gd name="connsiteY0" fmla="*/ 799 h 24699"/>
                <a:gd name="connsiteX1" fmla="*/ 8515 w 25242"/>
                <a:gd name="connsiteY1" fmla="*/ 625 h 24699"/>
                <a:gd name="connsiteX2" fmla="*/ 25026 w 25242"/>
                <a:gd name="connsiteY2" fmla="*/ 14649 h 24699"/>
                <a:gd name="connsiteX3" fmla="*/ 4590 w 25242"/>
                <a:gd name="connsiteY3" fmla="*/ 21825 h 24699"/>
                <a:gd name="connsiteX4" fmla="*/ 4153 w 25242"/>
                <a:gd name="connsiteY4" fmla="*/ 21476 h 24699"/>
                <a:gd name="connsiteX5" fmla="*/ 7970 w 25242"/>
                <a:gd name="connsiteY5" fmla="*/ 799 h 24699"/>
                <a:gd name="connsiteX6" fmla="*/ 7970 w 25242"/>
                <a:gd name="connsiteY6" fmla="*/ 799 h 2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42" h="24699">
                  <a:moveTo>
                    <a:pt x="7970" y="799"/>
                  </a:moveTo>
                  <a:cubicBezTo>
                    <a:pt x="8144" y="756"/>
                    <a:pt x="8319" y="690"/>
                    <a:pt x="8515" y="625"/>
                  </a:cubicBezTo>
                  <a:cubicBezTo>
                    <a:pt x="17436" y="-2232"/>
                    <a:pt x="26792" y="5096"/>
                    <a:pt x="25026" y="14649"/>
                  </a:cubicBezTo>
                  <a:cubicBezTo>
                    <a:pt x="23259" y="24224"/>
                    <a:pt x="11896" y="27692"/>
                    <a:pt x="4590" y="21825"/>
                  </a:cubicBezTo>
                  <a:cubicBezTo>
                    <a:pt x="4437" y="21716"/>
                    <a:pt x="4306" y="21585"/>
                    <a:pt x="4153" y="21476"/>
                  </a:cubicBezTo>
                  <a:cubicBezTo>
                    <a:pt x="-2870" y="15849"/>
                    <a:pt x="-580" y="3526"/>
                    <a:pt x="7970" y="799"/>
                  </a:cubicBezTo>
                  <a:lnTo>
                    <a:pt x="7970" y="7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0598220-69E5-4258-93EE-654EE0A10C33}"/>
                </a:ext>
              </a:extLst>
            </p:cNvPr>
            <p:cNvSpPr/>
            <p:nvPr/>
          </p:nvSpPr>
          <p:spPr>
            <a:xfrm>
              <a:off x="6775853" y="5706707"/>
              <a:ext cx="20992" cy="20881"/>
            </a:xfrm>
            <a:custGeom>
              <a:avLst/>
              <a:gdLst>
                <a:gd name="connsiteX0" fmla="*/ 12394 w 20992"/>
                <a:gd name="connsiteY0" fmla="*/ 176 h 20881"/>
                <a:gd name="connsiteX1" fmla="*/ 20769 w 20992"/>
                <a:gd name="connsiteY1" fmla="*/ 12346 h 20881"/>
                <a:gd name="connsiteX2" fmla="*/ 8599 w 20992"/>
                <a:gd name="connsiteY2" fmla="*/ 20699 h 20881"/>
                <a:gd name="connsiteX3" fmla="*/ 224 w 20992"/>
                <a:gd name="connsiteY3" fmla="*/ 8529 h 20881"/>
                <a:gd name="connsiteX4" fmla="*/ 12394 w 20992"/>
                <a:gd name="connsiteY4" fmla="*/ 176 h 20881"/>
                <a:gd name="connsiteX5" fmla="*/ 12394 w 20992"/>
                <a:gd name="connsiteY5" fmla="*/ 176 h 2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92" h="20881">
                  <a:moveTo>
                    <a:pt x="12394" y="176"/>
                  </a:moveTo>
                  <a:cubicBezTo>
                    <a:pt x="17759" y="1179"/>
                    <a:pt x="22034" y="6850"/>
                    <a:pt x="20769" y="12346"/>
                  </a:cubicBezTo>
                  <a:cubicBezTo>
                    <a:pt x="19483" y="17864"/>
                    <a:pt x="14357" y="21790"/>
                    <a:pt x="8599" y="20699"/>
                  </a:cubicBezTo>
                  <a:cubicBezTo>
                    <a:pt x="3234" y="19696"/>
                    <a:pt x="-1041" y="14025"/>
                    <a:pt x="224" y="8529"/>
                  </a:cubicBezTo>
                  <a:cubicBezTo>
                    <a:pt x="1489" y="3033"/>
                    <a:pt x="6636" y="-893"/>
                    <a:pt x="12394" y="176"/>
                  </a:cubicBezTo>
                  <a:lnTo>
                    <a:pt x="12394" y="1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B3FF0515-BB6A-4FB4-B7CB-D19564A9D3BB}"/>
                </a:ext>
              </a:extLst>
            </p:cNvPr>
            <p:cNvSpPr/>
            <p:nvPr/>
          </p:nvSpPr>
          <p:spPr>
            <a:xfrm>
              <a:off x="6741052" y="5730413"/>
              <a:ext cx="17507" cy="18128"/>
            </a:xfrm>
            <a:custGeom>
              <a:avLst/>
              <a:gdLst>
                <a:gd name="connsiteX0" fmla="*/ 10401 w 17507"/>
                <a:gd name="connsiteY0" fmla="*/ 178 h 18128"/>
                <a:gd name="connsiteX1" fmla="*/ 7107 w 17507"/>
                <a:gd name="connsiteY1" fmla="*/ 17954 h 18128"/>
                <a:gd name="connsiteX2" fmla="*/ 10401 w 17507"/>
                <a:gd name="connsiteY2" fmla="*/ 178 h 18128"/>
                <a:gd name="connsiteX3" fmla="*/ 10401 w 17507"/>
                <a:gd name="connsiteY3" fmla="*/ 178 h 1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7" h="18128">
                  <a:moveTo>
                    <a:pt x="10401" y="178"/>
                  </a:moveTo>
                  <a:cubicBezTo>
                    <a:pt x="21829" y="2294"/>
                    <a:pt x="18558" y="20069"/>
                    <a:pt x="7107" y="17954"/>
                  </a:cubicBezTo>
                  <a:cubicBezTo>
                    <a:pt x="-4321" y="15816"/>
                    <a:pt x="-1050" y="-1959"/>
                    <a:pt x="10401" y="178"/>
                  </a:cubicBezTo>
                  <a:lnTo>
                    <a:pt x="10401" y="1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62B7CDDE-32A8-40A6-A93D-635DB1BAF2A9}"/>
                </a:ext>
              </a:extLst>
            </p:cNvPr>
            <p:cNvSpPr/>
            <p:nvPr/>
          </p:nvSpPr>
          <p:spPr>
            <a:xfrm>
              <a:off x="6712225" y="5725124"/>
              <a:ext cx="14262" cy="14769"/>
            </a:xfrm>
            <a:custGeom>
              <a:avLst/>
              <a:gdLst>
                <a:gd name="connsiteX0" fmla="*/ 8476 w 14262"/>
                <a:gd name="connsiteY0" fmla="*/ 146 h 14769"/>
                <a:gd name="connsiteX1" fmla="*/ 5793 w 14262"/>
                <a:gd name="connsiteY1" fmla="*/ 14628 h 14769"/>
                <a:gd name="connsiteX2" fmla="*/ 8476 w 14262"/>
                <a:gd name="connsiteY2" fmla="*/ 146 h 14769"/>
                <a:gd name="connsiteX3" fmla="*/ 8476 w 14262"/>
                <a:gd name="connsiteY3" fmla="*/ 146 h 1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62" h="14769">
                  <a:moveTo>
                    <a:pt x="8476" y="146"/>
                  </a:moveTo>
                  <a:cubicBezTo>
                    <a:pt x="17789" y="1869"/>
                    <a:pt x="15106" y="16351"/>
                    <a:pt x="5793" y="14628"/>
                  </a:cubicBezTo>
                  <a:cubicBezTo>
                    <a:pt x="-3520" y="12883"/>
                    <a:pt x="-859" y="-1599"/>
                    <a:pt x="8476" y="146"/>
                  </a:cubicBezTo>
                  <a:lnTo>
                    <a:pt x="8476" y="1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FC351391-902C-465E-BADF-5C724BB5DA95}"/>
                </a:ext>
              </a:extLst>
            </p:cNvPr>
            <p:cNvSpPr/>
            <p:nvPr/>
          </p:nvSpPr>
          <p:spPr>
            <a:xfrm>
              <a:off x="6881583" y="5683915"/>
              <a:ext cx="23078" cy="22972"/>
            </a:xfrm>
            <a:custGeom>
              <a:avLst/>
              <a:gdLst>
                <a:gd name="connsiteX0" fmla="*/ 9326 w 23078"/>
                <a:gd name="connsiteY0" fmla="*/ 2 h 22972"/>
                <a:gd name="connsiteX1" fmla="*/ 13841 w 23078"/>
                <a:gd name="connsiteY1" fmla="*/ 242 h 22972"/>
                <a:gd name="connsiteX2" fmla="*/ 20449 w 23078"/>
                <a:gd name="connsiteY2" fmla="*/ 19086 h 22972"/>
                <a:gd name="connsiteX3" fmla="*/ 907 w 23078"/>
                <a:gd name="connsiteY3" fmla="*/ 15465 h 22972"/>
                <a:gd name="connsiteX4" fmla="*/ 406 w 23078"/>
                <a:gd name="connsiteY4" fmla="*/ 13917 h 22972"/>
                <a:gd name="connsiteX5" fmla="*/ 9326 w 23078"/>
                <a:gd name="connsiteY5" fmla="*/ 2 h 22972"/>
                <a:gd name="connsiteX6" fmla="*/ 9326 w 23078"/>
                <a:gd name="connsiteY6" fmla="*/ 2 h 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78" h="22972">
                  <a:moveTo>
                    <a:pt x="9326" y="2"/>
                  </a:moveTo>
                  <a:cubicBezTo>
                    <a:pt x="10831" y="23"/>
                    <a:pt x="12336" y="111"/>
                    <a:pt x="13841" y="242"/>
                  </a:cubicBezTo>
                  <a:cubicBezTo>
                    <a:pt x="22783" y="1005"/>
                    <a:pt x="25749" y="12979"/>
                    <a:pt x="20449" y="19086"/>
                  </a:cubicBezTo>
                  <a:cubicBezTo>
                    <a:pt x="14800" y="25607"/>
                    <a:pt x="3808" y="23600"/>
                    <a:pt x="907" y="15465"/>
                  </a:cubicBezTo>
                  <a:cubicBezTo>
                    <a:pt x="711" y="14964"/>
                    <a:pt x="536" y="14440"/>
                    <a:pt x="406" y="13917"/>
                  </a:cubicBezTo>
                  <a:cubicBezTo>
                    <a:pt x="-1230" y="8071"/>
                    <a:pt x="2150" y="-129"/>
                    <a:pt x="9326" y="2"/>
                  </a:cubicBezTo>
                  <a:lnTo>
                    <a:pt x="9326" y="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B471C436-292C-4D0F-A150-31B9707CB8AD}"/>
                </a:ext>
              </a:extLst>
            </p:cNvPr>
            <p:cNvSpPr/>
            <p:nvPr/>
          </p:nvSpPr>
          <p:spPr>
            <a:xfrm>
              <a:off x="6868029" y="5653557"/>
              <a:ext cx="23600" cy="24426"/>
            </a:xfrm>
            <a:custGeom>
              <a:avLst/>
              <a:gdLst>
                <a:gd name="connsiteX0" fmla="*/ 14025 w 23600"/>
                <a:gd name="connsiteY0" fmla="*/ 240 h 24426"/>
                <a:gd name="connsiteX1" fmla="*/ 9576 w 23600"/>
                <a:gd name="connsiteY1" fmla="*/ 24187 h 24426"/>
                <a:gd name="connsiteX2" fmla="*/ 14025 w 23600"/>
                <a:gd name="connsiteY2" fmla="*/ 240 h 24426"/>
                <a:gd name="connsiteX3" fmla="*/ 14025 w 23600"/>
                <a:gd name="connsiteY3" fmla="*/ 240 h 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00" h="24426">
                  <a:moveTo>
                    <a:pt x="14025" y="240"/>
                  </a:moveTo>
                  <a:cubicBezTo>
                    <a:pt x="29423" y="3097"/>
                    <a:pt x="25017" y="27066"/>
                    <a:pt x="9576" y="24187"/>
                  </a:cubicBezTo>
                  <a:cubicBezTo>
                    <a:pt x="-5823" y="21330"/>
                    <a:pt x="-1417" y="-2639"/>
                    <a:pt x="14025" y="240"/>
                  </a:cubicBezTo>
                  <a:lnTo>
                    <a:pt x="14025" y="2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23A839B8-BE67-4F72-9420-284C329155C3}"/>
                </a:ext>
              </a:extLst>
            </p:cNvPr>
            <p:cNvSpPr/>
            <p:nvPr/>
          </p:nvSpPr>
          <p:spPr>
            <a:xfrm>
              <a:off x="6835914" y="5701244"/>
              <a:ext cx="24944" cy="25803"/>
            </a:xfrm>
            <a:custGeom>
              <a:avLst/>
              <a:gdLst>
                <a:gd name="connsiteX0" fmla="*/ 14820 w 24944"/>
                <a:gd name="connsiteY0" fmla="*/ 252 h 25803"/>
                <a:gd name="connsiteX1" fmla="*/ 10131 w 24944"/>
                <a:gd name="connsiteY1" fmla="*/ 25552 h 25803"/>
                <a:gd name="connsiteX2" fmla="*/ 14820 w 24944"/>
                <a:gd name="connsiteY2" fmla="*/ 252 h 25803"/>
                <a:gd name="connsiteX3" fmla="*/ 14820 w 24944"/>
                <a:gd name="connsiteY3" fmla="*/ 252 h 2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44" h="25803">
                  <a:moveTo>
                    <a:pt x="14820" y="252"/>
                  </a:moveTo>
                  <a:cubicBezTo>
                    <a:pt x="31113" y="3283"/>
                    <a:pt x="26424" y="28583"/>
                    <a:pt x="10131" y="25552"/>
                  </a:cubicBezTo>
                  <a:cubicBezTo>
                    <a:pt x="-6161" y="22520"/>
                    <a:pt x="-1494" y="-2780"/>
                    <a:pt x="14820" y="252"/>
                  </a:cubicBezTo>
                  <a:lnTo>
                    <a:pt x="14820" y="2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F5F83FF6-78C0-4725-91D7-1A079354FF1A}"/>
                </a:ext>
              </a:extLst>
            </p:cNvPr>
            <p:cNvSpPr/>
            <p:nvPr/>
          </p:nvSpPr>
          <p:spPr>
            <a:xfrm>
              <a:off x="6825376" y="5677009"/>
              <a:ext cx="21314" cy="22060"/>
            </a:xfrm>
            <a:custGeom>
              <a:avLst/>
              <a:gdLst>
                <a:gd name="connsiteX0" fmla="*/ 12664 w 21314"/>
                <a:gd name="connsiteY0" fmla="*/ 212 h 22060"/>
                <a:gd name="connsiteX1" fmla="*/ 8651 w 21314"/>
                <a:gd name="connsiteY1" fmla="*/ 21848 h 22060"/>
                <a:gd name="connsiteX2" fmla="*/ 12664 w 21314"/>
                <a:gd name="connsiteY2" fmla="*/ 212 h 22060"/>
                <a:gd name="connsiteX3" fmla="*/ 12664 w 21314"/>
                <a:gd name="connsiteY3" fmla="*/ 212 h 2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14" h="22060">
                  <a:moveTo>
                    <a:pt x="12664" y="212"/>
                  </a:moveTo>
                  <a:cubicBezTo>
                    <a:pt x="26579" y="2786"/>
                    <a:pt x="22587" y="24422"/>
                    <a:pt x="8651" y="21848"/>
                  </a:cubicBezTo>
                  <a:cubicBezTo>
                    <a:pt x="-5264" y="19275"/>
                    <a:pt x="-1273" y="-2361"/>
                    <a:pt x="12664" y="212"/>
                  </a:cubicBezTo>
                  <a:lnTo>
                    <a:pt x="12664" y="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E9EC1451-70D3-451D-AC21-B2B80A938F3D}"/>
                </a:ext>
              </a:extLst>
            </p:cNvPr>
            <p:cNvSpPr/>
            <p:nvPr/>
          </p:nvSpPr>
          <p:spPr>
            <a:xfrm>
              <a:off x="6794311" y="5647535"/>
              <a:ext cx="20160" cy="18928"/>
            </a:xfrm>
            <a:custGeom>
              <a:avLst/>
              <a:gdLst>
                <a:gd name="connsiteX0" fmla="*/ 6041 w 20160"/>
                <a:gd name="connsiteY0" fmla="*/ 656 h 18928"/>
                <a:gd name="connsiteX1" fmla="*/ 16947 w 20160"/>
                <a:gd name="connsiteY1" fmla="*/ 2619 h 18928"/>
                <a:gd name="connsiteX2" fmla="*/ 14024 w 20160"/>
                <a:gd name="connsiteY2" fmla="*/ 18410 h 18928"/>
                <a:gd name="connsiteX3" fmla="*/ 3141 w 20160"/>
                <a:gd name="connsiteY3" fmla="*/ 16316 h 18928"/>
                <a:gd name="connsiteX4" fmla="*/ 6041 w 20160"/>
                <a:gd name="connsiteY4" fmla="*/ 656 h 18928"/>
                <a:gd name="connsiteX5" fmla="*/ 6041 w 20160"/>
                <a:gd name="connsiteY5" fmla="*/ 656 h 1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0" h="18928">
                  <a:moveTo>
                    <a:pt x="6041" y="656"/>
                  </a:moveTo>
                  <a:cubicBezTo>
                    <a:pt x="10294" y="-761"/>
                    <a:pt x="13348" y="220"/>
                    <a:pt x="16947" y="2619"/>
                  </a:cubicBezTo>
                  <a:cubicBezTo>
                    <a:pt x="22464" y="6305"/>
                    <a:pt x="20480" y="16949"/>
                    <a:pt x="14024" y="18410"/>
                  </a:cubicBezTo>
                  <a:cubicBezTo>
                    <a:pt x="9793" y="19370"/>
                    <a:pt x="6609" y="19173"/>
                    <a:pt x="3141" y="16316"/>
                  </a:cubicBezTo>
                  <a:cubicBezTo>
                    <a:pt x="-2159" y="11976"/>
                    <a:pt x="-458" y="2815"/>
                    <a:pt x="6041" y="656"/>
                  </a:cubicBezTo>
                  <a:lnTo>
                    <a:pt x="6041" y="6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448E44-DC26-4A6E-82D0-3CAB7EF27D90}"/>
                </a:ext>
              </a:extLst>
            </p:cNvPr>
            <p:cNvSpPr/>
            <p:nvPr/>
          </p:nvSpPr>
          <p:spPr>
            <a:xfrm>
              <a:off x="6792384" y="5691339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6"/>
                    <a:pt x="6790" y="17158"/>
                  </a:cubicBezTo>
                  <a:cubicBezTo>
                    <a:pt x="-4137" y="15130"/>
                    <a:pt x="-996" y="-1861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1DEBC078-E56A-457F-AAB8-46B85AE9D258}"/>
                </a:ext>
              </a:extLst>
            </p:cNvPr>
            <p:cNvSpPr/>
            <p:nvPr/>
          </p:nvSpPr>
          <p:spPr>
            <a:xfrm>
              <a:off x="6830742" y="5647081"/>
              <a:ext cx="19404" cy="20085"/>
            </a:xfrm>
            <a:custGeom>
              <a:avLst/>
              <a:gdLst>
                <a:gd name="connsiteX0" fmla="*/ 11530 w 19404"/>
                <a:gd name="connsiteY0" fmla="*/ 195 h 20085"/>
                <a:gd name="connsiteX1" fmla="*/ 7865 w 19404"/>
                <a:gd name="connsiteY1" fmla="*/ 19890 h 20085"/>
                <a:gd name="connsiteX2" fmla="*/ 11530 w 19404"/>
                <a:gd name="connsiteY2" fmla="*/ 195 h 20085"/>
                <a:gd name="connsiteX3" fmla="*/ 11530 w 19404"/>
                <a:gd name="connsiteY3" fmla="*/ 195 h 2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04" h="20085">
                  <a:moveTo>
                    <a:pt x="11530" y="195"/>
                  </a:moveTo>
                  <a:cubicBezTo>
                    <a:pt x="24201" y="2551"/>
                    <a:pt x="20559" y="22245"/>
                    <a:pt x="7865" y="19890"/>
                  </a:cubicBezTo>
                  <a:cubicBezTo>
                    <a:pt x="-4784" y="17556"/>
                    <a:pt x="-1164" y="-2161"/>
                    <a:pt x="11530" y="195"/>
                  </a:cubicBezTo>
                  <a:lnTo>
                    <a:pt x="11530" y="1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4A735D39-1005-43AD-9C82-0A1D404BF41E}"/>
                </a:ext>
              </a:extLst>
            </p:cNvPr>
            <p:cNvSpPr/>
            <p:nvPr/>
          </p:nvSpPr>
          <p:spPr>
            <a:xfrm>
              <a:off x="6912498" y="5698579"/>
              <a:ext cx="14837" cy="15347"/>
            </a:xfrm>
            <a:custGeom>
              <a:avLst/>
              <a:gdLst>
                <a:gd name="connsiteX0" fmla="*/ 8814 w 14837"/>
                <a:gd name="connsiteY0" fmla="*/ 147 h 15347"/>
                <a:gd name="connsiteX1" fmla="*/ 6023 w 14837"/>
                <a:gd name="connsiteY1" fmla="*/ 15196 h 15347"/>
                <a:gd name="connsiteX2" fmla="*/ 8814 w 14837"/>
                <a:gd name="connsiteY2" fmla="*/ 147 h 15347"/>
                <a:gd name="connsiteX3" fmla="*/ 8814 w 14837"/>
                <a:gd name="connsiteY3" fmla="*/ 147 h 1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37" h="15347">
                  <a:moveTo>
                    <a:pt x="8814" y="147"/>
                  </a:moveTo>
                  <a:cubicBezTo>
                    <a:pt x="18498" y="1958"/>
                    <a:pt x="15728" y="17007"/>
                    <a:pt x="6023" y="15196"/>
                  </a:cubicBezTo>
                  <a:cubicBezTo>
                    <a:pt x="-3661" y="13408"/>
                    <a:pt x="-891" y="-1641"/>
                    <a:pt x="8814" y="147"/>
                  </a:cubicBezTo>
                  <a:lnTo>
                    <a:pt x="8814" y="1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3FB3D387-8CFB-47BE-A803-2F288EDF8757}"/>
                </a:ext>
              </a:extLst>
            </p:cNvPr>
            <p:cNvSpPr/>
            <p:nvPr/>
          </p:nvSpPr>
          <p:spPr>
            <a:xfrm>
              <a:off x="6917319" y="5636105"/>
              <a:ext cx="24000" cy="24823"/>
            </a:xfrm>
            <a:custGeom>
              <a:avLst/>
              <a:gdLst>
                <a:gd name="connsiteX0" fmla="*/ 14266 w 24000"/>
                <a:gd name="connsiteY0" fmla="*/ 243 h 24823"/>
                <a:gd name="connsiteX1" fmla="*/ 9751 w 24000"/>
                <a:gd name="connsiteY1" fmla="*/ 24584 h 24823"/>
                <a:gd name="connsiteX2" fmla="*/ 14266 w 24000"/>
                <a:gd name="connsiteY2" fmla="*/ 243 h 24823"/>
                <a:gd name="connsiteX3" fmla="*/ 14266 w 24000"/>
                <a:gd name="connsiteY3" fmla="*/ 243 h 24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0" h="24823">
                  <a:moveTo>
                    <a:pt x="14266" y="243"/>
                  </a:moveTo>
                  <a:cubicBezTo>
                    <a:pt x="29926" y="3144"/>
                    <a:pt x="25433" y="27484"/>
                    <a:pt x="9751" y="24584"/>
                  </a:cubicBezTo>
                  <a:cubicBezTo>
                    <a:pt x="-5930" y="21661"/>
                    <a:pt x="-1437" y="-2679"/>
                    <a:pt x="14266" y="243"/>
                  </a:cubicBezTo>
                  <a:lnTo>
                    <a:pt x="14266" y="2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B1B10BCA-FA1F-43B9-BE3C-8D072E773EE7}"/>
                </a:ext>
              </a:extLst>
            </p:cNvPr>
            <p:cNvSpPr/>
            <p:nvPr/>
          </p:nvSpPr>
          <p:spPr>
            <a:xfrm>
              <a:off x="6964222" y="5664076"/>
              <a:ext cx="25320" cy="26202"/>
            </a:xfrm>
            <a:custGeom>
              <a:avLst/>
              <a:gdLst>
                <a:gd name="connsiteX0" fmla="*/ 15040 w 25320"/>
                <a:gd name="connsiteY0" fmla="*/ 255 h 26202"/>
                <a:gd name="connsiteX1" fmla="*/ 10264 w 25320"/>
                <a:gd name="connsiteY1" fmla="*/ 25948 h 26202"/>
                <a:gd name="connsiteX2" fmla="*/ 15040 w 25320"/>
                <a:gd name="connsiteY2" fmla="*/ 255 h 26202"/>
                <a:gd name="connsiteX3" fmla="*/ 15040 w 25320"/>
                <a:gd name="connsiteY3" fmla="*/ 255 h 2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20" h="26202">
                  <a:moveTo>
                    <a:pt x="15040" y="255"/>
                  </a:moveTo>
                  <a:cubicBezTo>
                    <a:pt x="31573" y="3330"/>
                    <a:pt x="26840" y="29023"/>
                    <a:pt x="10264" y="25948"/>
                  </a:cubicBezTo>
                  <a:cubicBezTo>
                    <a:pt x="-6246" y="22872"/>
                    <a:pt x="-1514" y="-2820"/>
                    <a:pt x="15040" y="255"/>
                  </a:cubicBezTo>
                  <a:lnTo>
                    <a:pt x="15040" y="2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73803128-691A-4D7D-9C10-21D6FB7D03DA}"/>
                </a:ext>
              </a:extLst>
            </p:cNvPr>
            <p:cNvSpPr/>
            <p:nvPr/>
          </p:nvSpPr>
          <p:spPr>
            <a:xfrm>
              <a:off x="6941694" y="5686938"/>
              <a:ext cx="25081" cy="24951"/>
            </a:xfrm>
            <a:custGeom>
              <a:avLst/>
              <a:gdLst>
                <a:gd name="connsiteX0" fmla="*/ 14820 w 25081"/>
                <a:gd name="connsiteY0" fmla="*/ 207 h 24951"/>
                <a:gd name="connsiteX1" fmla="*/ 24809 w 25081"/>
                <a:gd name="connsiteY1" fmla="*/ 14755 h 24951"/>
                <a:gd name="connsiteX2" fmla="*/ 10262 w 25081"/>
                <a:gd name="connsiteY2" fmla="*/ 24744 h 24951"/>
                <a:gd name="connsiteX3" fmla="*/ 272 w 25081"/>
                <a:gd name="connsiteY3" fmla="*/ 10197 h 24951"/>
                <a:gd name="connsiteX4" fmla="*/ 14820 w 25081"/>
                <a:gd name="connsiteY4" fmla="*/ 207 h 24951"/>
                <a:gd name="connsiteX5" fmla="*/ 14820 w 25081"/>
                <a:gd name="connsiteY5" fmla="*/ 207 h 2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81" h="24951">
                  <a:moveTo>
                    <a:pt x="14820" y="207"/>
                  </a:moveTo>
                  <a:cubicBezTo>
                    <a:pt x="21232" y="1385"/>
                    <a:pt x="26336" y="8168"/>
                    <a:pt x="24809" y="14755"/>
                  </a:cubicBezTo>
                  <a:cubicBezTo>
                    <a:pt x="23282" y="21342"/>
                    <a:pt x="17154" y="26009"/>
                    <a:pt x="10262" y="24744"/>
                  </a:cubicBezTo>
                  <a:cubicBezTo>
                    <a:pt x="3849" y="23566"/>
                    <a:pt x="-1254" y="16783"/>
                    <a:pt x="272" y="10197"/>
                  </a:cubicBezTo>
                  <a:cubicBezTo>
                    <a:pt x="1821" y="3610"/>
                    <a:pt x="7950" y="-1058"/>
                    <a:pt x="14820" y="207"/>
                  </a:cubicBezTo>
                  <a:lnTo>
                    <a:pt x="14820" y="2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107EF6C-EF78-4793-804A-49091FD379FC}"/>
                </a:ext>
              </a:extLst>
            </p:cNvPr>
            <p:cNvSpPr/>
            <p:nvPr/>
          </p:nvSpPr>
          <p:spPr>
            <a:xfrm>
              <a:off x="6998293" y="5706822"/>
              <a:ext cx="23618" cy="24423"/>
            </a:xfrm>
            <a:custGeom>
              <a:avLst/>
              <a:gdLst>
                <a:gd name="connsiteX0" fmla="*/ 14034 w 23618"/>
                <a:gd name="connsiteY0" fmla="*/ 236 h 24423"/>
                <a:gd name="connsiteX1" fmla="*/ 9585 w 23618"/>
                <a:gd name="connsiteY1" fmla="*/ 24184 h 24423"/>
                <a:gd name="connsiteX2" fmla="*/ 14034 w 23618"/>
                <a:gd name="connsiteY2" fmla="*/ 236 h 24423"/>
                <a:gd name="connsiteX3" fmla="*/ 14034 w 23618"/>
                <a:gd name="connsiteY3" fmla="*/ 236 h 2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18" h="24423">
                  <a:moveTo>
                    <a:pt x="14034" y="236"/>
                  </a:moveTo>
                  <a:cubicBezTo>
                    <a:pt x="29454" y="3093"/>
                    <a:pt x="25027" y="27063"/>
                    <a:pt x="9585" y="24184"/>
                  </a:cubicBezTo>
                  <a:cubicBezTo>
                    <a:pt x="-5835" y="21327"/>
                    <a:pt x="-1408" y="-2621"/>
                    <a:pt x="14034" y="236"/>
                  </a:cubicBezTo>
                  <a:lnTo>
                    <a:pt x="14034" y="2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F23B977D-EF54-4B83-BC2B-623F62138CF3}"/>
                </a:ext>
              </a:extLst>
            </p:cNvPr>
            <p:cNvSpPr/>
            <p:nvPr/>
          </p:nvSpPr>
          <p:spPr>
            <a:xfrm>
              <a:off x="6974114" y="5708084"/>
              <a:ext cx="19413" cy="20085"/>
            </a:xfrm>
            <a:custGeom>
              <a:avLst/>
              <a:gdLst>
                <a:gd name="connsiteX0" fmla="*/ 11539 w 19413"/>
                <a:gd name="connsiteY0" fmla="*/ 195 h 20085"/>
                <a:gd name="connsiteX1" fmla="*/ 7874 w 19413"/>
                <a:gd name="connsiteY1" fmla="*/ 19890 h 20085"/>
                <a:gd name="connsiteX2" fmla="*/ 11539 w 19413"/>
                <a:gd name="connsiteY2" fmla="*/ 195 h 20085"/>
                <a:gd name="connsiteX3" fmla="*/ 11539 w 19413"/>
                <a:gd name="connsiteY3" fmla="*/ 195 h 2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13" h="20085">
                  <a:moveTo>
                    <a:pt x="11539" y="195"/>
                  </a:moveTo>
                  <a:cubicBezTo>
                    <a:pt x="24211" y="2551"/>
                    <a:pt x="20568" y="22245"/>
                    <a:pt x="7874" y="19890"/>
                  </a:cubicBezTo>
                  <a:cubicBezTo>
                    <a:pt x="-4797" y="17534"/>
                    <a:pt x="-1155" y="-2160"/>
                    <a:pt x="11539" y="195"/>
                  </a:cubicBezTo>
                  <a:lnTo>
                    <a:pt x="11539" y="1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555E41AF-E457-4731-B0A4-30BB59950526}"/>
                </a:ext>
              </a:extLst>
            </p:cNvPr>
            <p:cNvSpPr/>
            <p:nvPr/>
          </p:nvSpPr>
          <p:spPr>
            <a:xfrm>
              <a:off x="7033865" y="5733049"/>
              <a:ext cx="17890" cy="18509"/>
            </a:xfrm>
            <a:custGeom>
              <a:avLst/>
              <a:gdLst>
                <a:gd name="connsiteX0" fmla="*/ 10633 w 17890"/>
                <a:gd name="connsiteY0" fmla="*/ 182 h 18509"/>
                <a:gd name="connsiteX1" fmla="*/ 7274 w 17890"/>
                <a:gd name="connsiteY1" fmla="*/ 18328 h 18509"/>
                <a:gd name="connsiteX2" fmla="*/ 10633 w 17890"/>
                <a:gd name="connsiteY2" fmla="*/ 182 h 18509"/>
                <a:gd name="connsiteX3" fmla="*/ 10633 w 17890"/>
                <a:gd name="connsiteY3" fmla="*/ 182 h 1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90" h="18509">
                  <a:moveTo>
                    <a:pt x="10633" y="182"/>
                  </a:moveTo>
                  <a:cubicBezTo>
                    <a:pt x="22301" y="2341"/>
                    <a:pt x="18965" y="20509"/>
                    <a:pt x="7274" y="18328"/>
                  </a:cubicBezTo>
                  <a:cubicBezTo>
                    <a:pt x="-4417" y="16147"/>
                    <a:pt x="-1080" y="-1999"/>
                    <a:pt x="10633" y="182"/>
                  </a:cubicBezTo>
                  <a:lnTo>
                    <a:pt x="10633" y="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9BA0CB5-844E-4E85-B7C2-676642D94AEA}"/>
                </a:ext>
              </a:extLst>
            </p:cNvPr>
            <p:cNvSpPr/>
            <p:nvPr/>
          </p:nvSpPr>
          <p:spPr>
            <a:xfrm>
              <a:off x="7057511" y="5687675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6"/>
                    <a:pt x="6790" y="17158"/>
                  </a:cubicBezTo>
                  <a:cubicBezTo>
                    <a:pt x="-4137" y="15130"/>
                    <a:pt x="-996" y="-1861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2EE125E6-8F87-45DB-BB55-8FF56A28E00A}"/>
                </a:ext>
              </a:extLst>
            </p:cNvPr>
            <p:cNvSpPr/>
            <p:nvPr/>
          </p:nvSpPr>
          <p:spPr>
            <a:xfrm>
              <a:off x="7014618" y="5667868"/>
              <a:ext cx="20668" cy="20604"/>
            </a:xfrm>
            <a:custGeom>
              <a:avLst/>
              <a:gdLst>
                <a:gd name="connsiteX0" fmla="*/ 4143 w 20668"/>
                <a:gd name="connsiteY0" fmla="*/ 2091 h 20604"/>
                <a:gd name="connsiteX1" fmla="*/ 4491 w 20668"/>
                <a:gd name="connsiteY1" fmla="*/ 1807 h 20604"/>
                <a:gd name="connsiteX2" fmla="*/ 18821 w 20668"/>
                <a:gd name="connsiteY2" fmla="*/ 4468 h 20604"/>
                <a:gd name="connsiteX3" fmla="*/ 19061 w 20668"/>
                <a:gd name="connsiteY3" fmla="*/ 4861 h 20604"/>
                <a:gd name="connsiteX4" fmla="*/ 16531 w 20668"/>
                <a:gd name="connsiteY4" fmla="*/ 18514 h 20604"/>
                <a:gd name="connsiteX5" fmla="*/ 16160 w 20668"/>
                <a:gd name="connsiteY5" fmla="*/ 18798 h 20604"/>
                <a:gd name="connsiteX6" fmla="*/ 1831 w 20668"/>
                <a:gd name="connsiteY6" fmla="*/ 16137 h 20604"/>
                <a:gd name="connsiteX7" fmla="*/ 1591 w 20668"/>
                <a:gd name="connsiteY7" fmla="*/ 15744 h 20604"/>
                <a:gd name="connsiteX8" fmla="*/ 4143 w 20668"/>
                <a:gd name="connsiteY8" fmla="*/ 2091 h 20604"/>
                <a:gd name="connsiteX9" fmla="*/ 4143 w 20668"/>
                <a:gd name="connsiteY9" fmla="*/ 2091 h 20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68" h="20604">
                  <a:moveTo>
                    <a:pt x="4143" y="2091"/>
                  </a:moveTo>
                  <a:cubicBezTo>
                    <a:pt x="4252" y="2004"/>
                    <a:pt x="4383" y="1894"/>
                    <a:pt x="4491" y="1807"/>
                  </a:cubicBezTo>
                  <a:cubicBezTo>
                    <a:pt x="8657" y="-1486"/>
                    <a:pt x="16138" y="-90"/>
                    <a:pt x="18821" y="4468"/>
                  </a:cubicBezTo>
                  <a:cubicBezTo>
                    <a:pt x="18908" y="4599"/>
                    <a:pt x="18974" y="4730"/>
                    <a:pt x="19061" y="4861"/>
                  </a:cubicBezTo>
                  <a:cubicBezTo>
                    <a:pt x="21896" y="9681"/>
                    <a:pt x="20936" y="15024"/>
                    <a:pt x="16531" y="18514"/>
                  </a:cubicBezTo>
                  <a:cubicBezTo>
                    <a:pt x="16400" y="18601"/>
                    <a:pt x="16291" y="18710"/>
                    <a:pt x="16160" y="18798"/>
                  </a:cubicBezTo>
                  <a:cubicBezTo>
                    <a:pt x="12016" y="22091"/>
                    <a:pt x="4513" y="20695"/>
                    <a:pt x="1831" y="16137"/>
                  </a:cubicBezTo>
                  <a:cubicBezTo>
                    <a:pt x="1765" y="16006"/>
                    <a:pt x="1678" y="15875"/>
                    <a:pt x="1591" y="15744"/>
                  </a:cubicBezTo>
                  <a:cubicBezTo>
                    <a:pt x="-1223" y="10924"/>
                    <a:pt x="-263" y="5580"/>
                    <a:pt x="4143" y="2091"/>
                  </a:cubicBezTo>
                  <a:lnTo>
                    <a:pt x="4143" y="20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BC9DF919-37EF-4206-BE50-A8F2FF85416E}"/>
                </a:ext>
              </a:extLst>
            </p:cNvPr>
            <p:cNvSpPr/>
            <p:nvPr/>
          </p:nvSpPr>
          <p:spPr>
            <a:xfrm>
              <a:off x="7053984" y="5715377"/>
              <a:ext cx="18458" cy="19104"/>
            </a:xfrm>
            <a:custGeom>
              <a:avLst/>
              <a:gdLst>
                <a:gd name="connsiteX0" fmla="*/ 10971 w 18458"/>
                <a:gd name="connsiteY0" fmla="*/ 187 h 19104"/>
                <a:gd name="connsiteX1" fmla="*/ 7503 w 18458"/>
                <a:gd name="connsiteY1" fmla="*/ 18922 h 19104"/>
                <a:gd name="connsiteX2" fmla="*/ 10971 w 18458"/>
                <a:gd name="connsiteY2" fmla="*/ 187 h 19104"/>
                <a:gd name="connsiteX3" fmla="*/ 10971 w 18458"/>
                <a:gd name="connsiteY3" fmla="*/ 187 h 1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58" h="19104">
                  <a:moveTo>
                    <a:pt x="10971" y="187"/>
                  </a:moveTo>
                  <a:cubicBezTo>
                    <a:pt x="23010" y="2411"/>
                    <a:pt x="19565" y="21146"/>
                    <a:pt x="7503" y="18922"/>
                  </a:cubicBezTo>
                  <a:cubicBezTo>
                    <a:pt x="-4558" y="16675"/>
                    <a:pt x="-1112" y="-2060"/>
                    <a:pt x="10971" y="187"/>
                  </a:cubicBezTo>
                  <a:lnTo>
                    <a:pt x="10971" y="1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9A2246B0-303D-49ED-97D1-5EBF173DA846}"/>
                </a:ext>
              </a:extLst>
            </p:cNvPr>
            <p:cNvSpPr/>
            <p:nvPr/>
          </p:nvSpPr>
          <p:spPr>
            <a:xfrm>
              <a:off x="7108753" y="5716542"/>
              <a:ext cx="17096" cy="15949"/>
            </a:xfrm>
            <a:custGeom>
              <a:avLst/>
              <a:gdLst>
                <a:gd name="connsiteX0" fmla="*/ 3247 w 17096"/>
                <a:gd name="connsiteY0" fmla="*/ 1530 h 15949"/>
                <a:gd name="connsiteX1" fmla="*/ 15744 w 17096"/>
                <a:gd name="connsiteY1" fmla="*/ 3842 h 15949"/>
                <a:gd name="connsiteX2" fmla="*/ 15221 w 17096"/>
                <a:gd name="connsiteY2" fmla="*/ 13395 h 15949"/>
                <a:gd name="connsiteX3" fmla="*/ 5886 w 17096"/>
                <a:gd name="connsiteY3" fmla="*/ 15314 h 15949"/>
                <a:gd name="connsiteX4" fmla="*/ 4403 w 17096"/>
                <a:gd name="connsiteY4" fmla="*/ 14550 h 15949"/>
                <a:gd name="connsiteX5" fmla="*/ 4228 w 17096"/>
                <a:gd name="connsiteY5" fmla="*/ 14572 h 15949"/>
                <a:gd name="connsiteX6" fmla="*/ 3247 w 17096"/>
                <a:gd name="connsiteY6" fmla="*/ 1530 h 15949"/>
                <a:gd name="connsiteX7" fmla="*/ 3247 w 17096"/>
                <a:gd name="connsiteY7" fmla="*/ 1530 h 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96" h="15949">
                  <a:moveTo>
                    <a:pt x="3247" y="1530"/>
                  </a:moveTo>
                  <a:cubicBezTo>
                    <a:pt x="7762" y="-1044"/>
                    <a:pt x="12516" y="-433"/>
                    <a:pt x="15744" y="3842"/>
                  </a:cubicBezTo>
                  <a:cubicBezTo>
                    <a:pt x="17816" y="6590"/>
                    <a:pt x="17402" y="10843"/>
                    <a:pt x="15221" y="13395"/>
                  </a:cubicBezTo>
                  <a:cubicBezTo>
                    <a:pt x="12757" y="16252"/>
                    <a:pt x="9223" y="16426"/>
                    <a:pt x="5886" y="15314"/>
                  </a:cubicBezTo>
                  <a:cubicBezTo>
                    <a:pt x="5341" y="15183"/>
                    <a:pt x="4839" y="14921"/>
                    <a:pt x="4403" y="14550"/>
                  </a:cubicBezTo>
                  <a:cubicBezTo>
                    <a:pt x="3312" y="13765"/>
                    <a:pt x="3247" y="13787"/>
                    <a:pt x="4228" y="14572"/>
                  </a:cubicBezTo>
                  <a:cubicBezTo>
                    <a:pt x="-897" y="12588"/>
                    <a:pt x="-1529" y="4256"/>
                    <a:pt x="3247" y="1530"/>
                  </a:cubicBezTo>
                  <a:lnTo>
                    <a:pt x="3247" y="15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C501F1F3-C50A-428A-A194-E4181D279DEF}"/>
                </a:ext>
              </a:extLst>
            </p:cNvPr>
            <p:cNvSpPr/>
            <p:nvPr/>
          </p:nvSpPr>
          <p:spPr>
            <a:xfrm>
              <a:off x="7142130" y="5739763"/>
              <a:ext cx="18268" cy="18908"/>
            </a:xfrm>
            <a:custGeom>
              <a:avLst/>
              <a:gdLst>
                <a:gd name="connsiteX0" fmla="*/ 10853 w 18268"/>
                <a:gd name="connsiteY0" fmla="*/ 185 h 18908"/>
                <a:gd name="connsiteX1" fmla="*/ 7406 w 18268"/>
                <a:gd name="connsiteY1" fmla="*/ 18724 h 18908"/>
                <a:gd name="connsiteX2" fmla="*/ 10853 w 18268"/>
                <a:gd name="connsiteY2" fmla="*/ 185 h 18908"/>
                <a:gd name="connsiteX3" fmla="*/ 10853 w 18268"/>
                <a:gd name="connsiteY3" fmla="*/ 185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68" h="18908">
                  <a:moveTo>
                    <a:pt x="10853" y="185"/>
                  </a:moveTo>
                  <a:cubicBezTo>
                    <a:pt x="22783" y="2410"/>
                    <a:pt x="19358" y="20948"/>
                    <a:pt x="7406" y="18724"/>
                  </a:cubicBezTo>
                  <a:cubicBezTo>
                    <a:pt x="-4502" y="16499"/>
                    <a:pt x="-1099" y="-2040"/>
                    <a:pt x="10853" y="185"/>
                  </a:cubicBezTo>
                  <a:lnTo>
                    <a:pt x="10853" y="1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04E4FC0E-528D-465A-B16B-1EC66C1795B6}"/>
                </a:ext>
              </a:extLst>
            </p:cNvPr>
            <p:cNvSpPr/>
            <p:nvPr/>
          </p:nvSpPr>
          <p:spPr>
            <a:xfrm>
              <a:off x="7120783" y="5748753"/>
              <a:ext cx="15796" cy="16348"/>
            </a:xfrm>
            <a:custGeom>
              <a:avLst/>
              <a:gdLst>
                <a:gd name="connsiteX0" fmla="*/ 9385 w 15796"/>
                <a:gd name="connsiteY0" fmla="*/ 159 h 16348"/>
                <a:gd name="connsiteX1" fmla="*/ 6419 w 15796"/>
                <a:gd name="connsiteY1" fmla="*/ 16190 h 16348"/>
                <a:gd name="connsiteX2" fmla="*/ 9385 w 15796"/>
                <a:gd name="connsiteY2" fmla="*/ 159 h 16348"/>
                <a:gd name="connsiteX3" fmla="*/ 9385 w 15796"/>
                <a:gd name="connsiteY3" fmla="*/ 159 h 1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96" h="16348">
                  <a:moveTo>
                    <a:pt x="9385" y="159"/>
                  </a:moveTo>
                  <a:cubicBezTo>
                    <a:pt x="19701" y="2078"/>
                    <a:pt x="16735" y="18109"/>
                    <a:pt x="6419" y="16190"/>
                  </a:cubicBezTo>
                  <a:cubicBezTo>
                    <a:pt x="-3898" y="14270"/>
                    <a:pt x="-953" y="-1760"/>
                    <a:pt x="9385" y="159"/>
                  </a:cubicBezTo>
                  <a:lnTo>
                    <a:pt x="9385" y="1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306269E4-2E83-465B-A821-DC1927EC6E0F}"/>
                </a:ext>
              </a:extLst>
            </p:cNvPr>
            <p:cNvSpPr/>
            <p:nvPr/>
          </p:nvSpPr>
          <p:spPr>
            <a:xfrm>
              <a:off x="7157157" y="5794114"/>
              <a:ext cx="18268" cy="18908"/>
            </a:xfrm>
            <a:custGeom>
              <a:avLst/>
              <a:gdLst>
                <a:gd name="connsiteX0" fmla="*/ 10853 w 18268"/>
                <a:gd name="connsiteY0" fmla="*/ 185 h 18908"/>
                <a:gd name="connsiteX1" fmla="*/ 7407 w 18268"/>
                <a:gd name="connsiteY1" fmla="*/ 18724 h 18908"/>
                <a:gd name="connsiteX2" fmla="*/ 10853 w 18268"/>
                <a:gd name="connsiteY2" fmla="*/ 185 h 18908"/>
                <a:gd name="connsiteX3" fmla="*/ 10853 w 18268"/>
                <a:gd name="connsiteY3" fmla="*/ 185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68" h="18908">
                  <a:moveTo>
                    <a:pt x="10853" y="185"/>
                  </a:moveTo>
                  <a:cubicBezTo>
                    <a:pt x="22783" y="2388"/>
                    <a:pt x="19359" y="20948"/>
                    <a:pt x="7407" y="18724"/>
                  </a:cubicBezTo>
                  <a:cubicBezTo>
                    <a:pt x="-4502" y="16499"/>
                    <a:pt x="-1100" y="-2040"/>
                    <a:pt x="10853" y="185"/>
                  </a:cubicBezTo>
                  <a:lnTo>
                    <a:pt x="10853" y="1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A3C08F04-1A90-48EB-BFD2-B8C902869F60}"/>
                </a:ext>
              </a:extLst>
            </p:cNvPr>
            <p:cNvSpPr/>
            <p:nvPr/>
          </p:nvSpPr>
          <p:spPr>
            <a:xfrm>
              <a:off x="7128256" y="5800922"/>
              <a:ext cx="11415" cy="11810"/>
            </a:xfrm>
            <a:custGeom>
              <a:avLst/>
              <a:gdLst>
                <a:gd name="connsiteX0" fmla="*/ 6777 w 11415"/>
                <a:gd name="connsiteY0" fmla="*/ 117 h 11810"/>
                <a:gd name="connsiteX1" fmla="*/ 4639 w 11415"/>
                <a:gd name="connsiteY1" fmla="*/ 11698 h 11810"/>
                <a:gd name="connsiteX2" fmla="*/ 6777 w 11415"/>
                <a:gd name="connsiteY2" fmla="*/ 117 h 11810"/>
                <a:gd name="connsiteX3" fmla="*/ 6777 w 11415"/>
                <a:gd name="connsiteY3" fmla="*/ 117 h 1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5" h="11810">
                  <a:moveTo>
                    <a:pt x="6777" y="117"/>
                  </a:moveTo>
                  <a:cubicBezTo>
                    <a:pt x="14236" y="1491"/>
                    <a:pt x="12098" y="13072"/>
                    <a:pt x="4639" y="11698"/>
                  </a:cubicBezTo>
                  <a:cubicBezTo>
                    <a:pt x="-2820" y="10302"/>
                    <a:pt x="-683" y="-1279"/>
                    <a:pt x="6777" y="117"/>
                  </a:cubicBezTo>
                  <a:lnTo>
                    <a:pt x="6777" y="1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EF7F558-EC31-4534-B6A8-DC2805F22611}"/>
                </a:ext>
              </a:extLst>
            </p:cNvPr>
            <p:cNvSpPr/>
            <p:nvPr/>
          </p:nvSpPr>
          <p:spPr>
            <a:xfrm>
              <a:off x="7156776" y="5844667"/>
              <a:ext cx="14271" cy="14769"/>
            </a:xfrm>
            <a:custGeom>
              <a:avLst/>
              <a:gdLst>
                <a:gd name="connsiteX0" fmla="*/ 8485 w 14271"/>
                <a:gd name="connsiteY0" fmla="*/ 146 h 14769"/>
                <a:gd name="connsiteX1" fmla="*/ 5802 w 14271"/>
                <a:gd name="connsiteY1" fmla="*/ 14627 h 14769"/>
                <a:gd name="connsiteX2" fmla="*/ 8485 w 14271"/>
                <a:gd name="connsiteY2" fmla="*/ 146 h 14769"/>
                <a:gd name="connsiteX3" fmla="*/ 8485 w 14271"/>
                <a:gd name="connsiteY3" fmla="*/ 146 h 1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71" h="14769">
                  <a:moveTo>
                    <a:pt x="8485" y="146"/>
                  </a:moveTo>
                  <a:cubicBezTo>
                    <a:pt x="17798" y="1868"/>
                    <a:pt x="15116" y="16351"/>
                    <a:pt x="5802" y="14627"/>
                  </a:cubicBezTo>
                  <a:cubicBezTo>
                    <a:pt x="-3532" y="12883"/>
                    <a:pt x="-850" y="-1599"/>
                    <a:pt x="8485" y="146"/>
                  </a:cubicBezTo>
                  <a:lnTo>
                    <a:pt x="8485" y="1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DABEE27B-843B-44FA-ADDE-55842A0154F2}"/>
                </a:ext>
              </a:extLst>
            </p:cNvPr>
            <p:cNvSpPr/>
            <p:nvPr/>
          </p:nvSpPr>
          <p:spPr>
            <a:xfrm>
              <a:off x="7159225" y="5896408"/>
              <a:ext cx="11784" cy="12206"/>
            </a:xfrm>
            <a:custGeom>
              <a:avLst/>
              <a:gdLst>
                <a:gd name="connsiteX0" fmla="*/ 6996 w 11784"/>
                <a:gd name="connsiteY0" fmla="*/ 117 h 12206"/>
                <a:gd name="connsiteX1" fmla="*/ 4772 w 11784"/>
                <a:gd name="connsiteY1" fmla="*/ 12090 h 12206"/>
                <a:gd name="connsiteX2" fmla="*/ 6996 w 11784"/>
                <a:gd name="connsiteY2" fmla="*/ 117 h 12206"/>
                <a:gd name="connsiteX3" fmla="*/ 6996 w 11784"/>
                <a:gd name="connsiteY3" fmla="*/ 117 h 1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84" h="12206">
                  <a:moveTo>
                    <a:pt x="6996" y="117"/>
                  </a:moveTo>
                  <a:cubicBezTo>
                    <a:pt x="14695" y="1534"/>
                    <a:pt x="12493" y="13508"/>
                    <a:pt x="4772" y="12090"/>
                  </a:cubicBezTo>
                  <a:cubicBezTo>
                    <a:pt x="-2906" y="10651"/>
                    <a:pt x="-703" y="-1301"/>
                    <a:pt x="6996" y="117"/>
                  </a:cubicBezTo>
                  <a:lnTo>
                    <a:pt x="6996" y="1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4FA310D5-59CA-4DCF-B501-51CC318EC8CD}"/>
                </a:ext>
              </a:extLst>
            </p:cNvPr>
            <p:cNvSpPr/>
            <p:nvPr/>
          </p:nvSpPr>
          <p:spPr>
            <a:xfrm>
              <a:off x="7123292" y="5881568"/>
              <a:ext cx="12352" cy="12791"/>
            </a:xfrm>
            <a:custGeom>
              <a:avLst/>
              <a:gdLst>
                <a:gd name="connsiteX0" fmla="*/ 7335 w 12352"/>
                <a:gd name="connsiteY0" fmla="*/ 125 h 12791"/>
                <a:gd name="connsiteX1" fmla="*/ 5001 w 12352"/>
                <a:gd name="connsiteY1" fmla="*/ 12666 h 12791"/>
                <a:gd name="connsiteX2" fmla="*/ 7335 w 12352"/>
                <a:gd name="connsiteY2" fmla="*/ 125 h 12791"/>
                <a:gd name="connsiteX3" fmla="*/ 7335 w 12352"/>
                <a:gd name="connsiteY3" fmla="*/ 125 h 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2" h="12791">
                  <a:moveTo>
                    <a:pt x="7335" y="125"/>
                  </a:moveTo>
                  <a:cubicBezTo>
                    <a:pt x="15405" y="1630"/>
                    <a:pt x="13093" y="14171"/>
                    <a:pt x="5001" y="12666"/>
                  </a:cubicBezTo>
                  <a:cubicBezTo>
                    <a:pt x="-3047" y="11161"/>
                    <a:pt x="-735" y="-1380"/>
                    <a:pt x="7335" y="125"/>
                  </a:cubicBezTo>
                  <a:lnTo>
                    <a:pt x="7335" y="1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2FBD15EC-BD35-4DB5-8C6B-BC9790B057C8}"/>
                </a:ext>
              </a:extLst>
            </p:cNvPr>
            <p:cNvSpPr/>
            <p:nvPr/>
          </p:nvSpPr>
          <p:spPr>
            <a:xfrm>
              <a:off x="7140403" y="5917184"/>
              <a:ext cx="16941" cy="17525"/>
            </a:xfrm>
            <a:custGeom>
              <a:avLst/>
              <a:gdLst>
                <a:gd name="connsiteX0" fmla="*/ 10071 w 16941"/>
                <a:gd name="connsiteY0" fmla="*/ 170 h 17525"/>
                <a:gd name="connsiteX1" fmla="*/ 6887 w 16941"/>
                <a:gd name="connsiteY1" fmla="*/ 17356 h 17525"/>
                <a:gd name="connsiteX2" fmla="*/ 10071 w 16941"/>
                <a:gd name="connsiteY2" fmla="*/ 170 h 17525"/>
                <a:gd name="connsiteX3" fmla="*/ 10071 w 16941"/>
                <a:gd name="connsiteY3" fmla="*/ 170 h 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41" h="17525">
                  <a:moveTo>
                    <a:pt x="10071" y="170"/>
                  </a:moveTo>
                  <a:cubicBezTo>
                    <a:pt x="21129" y="2220"/>
                    <a:pt x="17945" y="19407"/>
                    <a:pt x="6887" y="17356"/>
                  </a:cubicBezTo>
                  <a:cubicBezTo>
                    <a:pt x="-4193" y="15284"/>
                    <a:pt x="-1008" y="-1880"/>
                    <a:pt x="10071" y="170"/>
                  </a:cubicBezTo>
                  <a:lnTo>
                    <a:pt x="10071" y="1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8D22523-B0B4-4478-8297-7460D69E4864}"/>
                </a:ext>
              </a:extLst>
            </p:cNvPr>
            <p:cNvSpPr/>
            <p:nvPr/>
          </p:nvSpPr>
          <p:spPr>
            <a:xfrm>
              <a:off x="7088905" y="5868550"/>
              <a:ext cx="18643" cy="19307"/>
            </a:xfrm>
            <a:custGeom>
              <a:avLst/>
              <a:gdLst>
                <a:gd name="connsiteX0" fmla="*/ 11078 w 18643"/>
                <a:gd name="connsiteY0" fmla="*/ 188 h 19307"/>
                <a:gd name="connsiteX1" fmla="*/ 7566 w 18643"/>
                <a:gd name="connsiteY1" fmla="*/ 19120 h 19307"/>
                <a:gd name="connsiteX2" fmla="*/ 11078 w 18643"/>
                <a:gd name="connsiteY2" fmla="*/ 188 h 19307"/>
                <a:gd name="connsiteX3" fmla="*/ 11078 w 18643"/>
                <a:gd name="connsiteY3" fmla="*/ 188 h 1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43" h="19307">
                  <a:moveTo>
                    <a:pt x="11078" y="188"/>
                  </a:moveTo>
                  <a:cubicBezTo>
                    <a:pt x="23248" y="2456"/>
                    <a:pt x="19758" y="21388"/>
                    <a:pt x="7566" y="19120"/>
                  </a:cubicBezTo>
                  <a:cubicBezTo>
                    <a:pt x="-4604" y="16851"/>
                    <a:pt x="-1115" y="-2080"/>
                    <a:pt x="11078" y="188"/>
                  </a:cubicBezTo>
                  <a:lnTo>
                    <a:pt x="11078" y="1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8BA73B01-3F62-45C4-84D9-17E4150A13B8}"/>
                </a:ext>
              </a:extLst>
            </p:cNvPr>
            <p:cNvSpPr/>
            <p:nvPr/>
          </p:nvSpPr>
          <p:spPr>
            <a:xfrm>
              <a:off x="7046422" y="5761146"/>
              <a:ext cx="23697" cy="23578"/>
            </a:xfrm>
            <a:custGeom>
              <a:avLst/>
              <a:gdLst>
                <a:gd name="connsiteX0" fmla="*/ 13997 w 23697"/>
                <a:gd name="connsiteY0" fmla="*/ 197 h 23578"/>
                <a:gd name="connsiteX1" fmla="*/ 23441 w 23697"/>
                <a:gd name="connsiteY1" fmla="*/ 13938 h 23578"/>
                <a:gd name="connsiteX2" fmla="*/ 9701 w 23697"/>
                <a:gd name="connsiteY2" fmla="*/ 23382 h 23578"/>
                <a:gd name="connsiteX3" fmla="*/ 257 w 23697"/>
                <a:gd name="connsiteY3" fmla="*/ 9641 h 23578"/>
                <a:gd name="connsiteX4" fmla="*/ 13997 w 23697"/>
                <a:gd name="connsiteY4" fmla="*/ 197 h 23578"/>
                <a:gd name="connsiteX5" fmla="*/ 13997 w 23697"/>
                <a:gd name="connsiteY5" fmla="*/ 197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97" h="23578">
                  <a:moveTo>
                    <a:pt x="13997" y="197"/>
                  </a:moveTo>
                  <a:cubicBezTo>
                    <a:pt x="20061" y="1332"/>
                    <a:pt x="24881" y="7744"/>
                    <a:pt x="23441" y="13938"/>
                  </a:cubicBezTo>
                  <a:cubicBezTo>
                    <a:pt x="22001" y="20154"/>
                    <a:pt x="16200" y="24581"/>
                    <a:pt x="9701" y="23382"/>
                  </a:cubicBezTo>
                  <a:cubicBezTo>
                    <a:pt x="3637" y="22270"/>
                    <a:pt x="-1183" y="15857"/>
                    <a:pt x="257" y="9641"/>
                  </a:cubicBezTo>
                  <a:cubicBezTo>
                    <a:pt x="1718" y="3404"/>
                    <a:pt x="7498" y="-1002"/>
                    <a:pt x="13997" y="197"/>
                  </a:cubicBezTo>
                  <a:lnTo>
                    <a:pt x="13997" y="1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D559641-B887-406E-99AA-EE1C71928E88}"/>
                </a:ext>
              </a:extLst>
            </p:cNvPr>
            <p:cNvSpPr/>
            <p:nvPr/>
          </p:nvSpPr>
          <p:spPr>
            <a:xfrm>
              <a:off x="7075887" y="5713945"/>
              <a:ext cx="22084" cy="22844"/>
            </a:xfrm>
            <a:custGeom>
              <a:avLst/>
              <a:gdLst>
                <a:gd name="connsiteX0" fmla="*/ 13125 w 22084"/>
                <a:gd name="connsiteY0" fmla="*/ 223 h 22844"/>
                <a:gd name="connsiteX1" fmla="*/ 8959 w 22084"/>
                <a:gd name="connsiteY1" fmla="*/ 22622 h 22844"/>
                <a:gd name="connsiteX2" fmla="*/ 13125 w 22084"/>
                <a:gd name="connsiteY2" fmla="*/ 223 h 22844"/>
                <a:gd name="connsiteX3" fmla="*/ 13125 w 22084"/>
                <a:gd name="connsiteY3" fmla="*/ 223 h 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84" h="22844">
                  <a:moveTo>
                    <a:pt x="13125" y="223"/>
                  </a:moveTo>
                  <a:cubicBezTo>
                    <a:pt x="27542" y="2905"/>
                    <a:pt x="23397" y="25305"/>
                    <a:pt x="8959" y="22622"/>
                  </a:cubicBezTo>
                  <a:cubicBezTo>
                    <a:pt x="-5458" y="19939"/>
                    <a:pt x="-1313" y="-2460"/>
                    <a:pt x="13125" y="223"/>
                  </a:cubicBezTo>
                  <a:lnTo>
                    <a:pt x="13125" y="2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95404E95-54CC-41A3-9087-21CDF48A9783}"/>
                </a:ext>
              </a:extLst>
            </p:cNvPr>
            <p:cNvSpPr/>
            <p:nvPr/>
          </p:nvSpPr>
          <p:spPr>
            <a:xfrm>
              <a:off x="6724916" y="5884625"/>
              <a:ext cx="20948" cy="21660"/>
            </a:xfrm>
            <a:custGeom>
              <a:avLst/>
              <a:gdLst>
                <a:gd name="connsiteX0" fmla="*/ 12448 w 20948"/>
                <a:gd name="connsiteY0" fmla="*/ 209 h 21660"/>
                <a:gd name="connsiteX1" fmla="*/ 8500 w 20948"/>
                <a:gd name="connsiteY1" fmla="*/ 21452 h 21660"/>
                <a:gd name="connsiteX2" fmla="*/ 12448 w 20948"/>
                <a:gd name="connsiteY2" fmla="*/ 209 h 21660"/>
                <a:gd name="connsiteX3" fmla="*/ 12448 w 20948"/>
                <a:gd name="connsiteY3" fmla="*/ 209 h 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48" h="21660">
                  <a:moveTo>
                    <a:pt x="12448" y="209"/>
                  </a:moveTo>
                  <a:cubicBezTo>
                    <a:pt x="26123" y="2739"/>
                    <a:pt x="22197" y="23982"/>
                    <a:pt x="8500" y="21452"/>
                  </a:cubicBezTo>
                  <a:cubicBezTo>
                    <a:pt x="-5175" y="18922"/>
                    <a:pt x="-1249" y="-2321"/>
                    <a:pt x="12448" y="209"/>
                  </a:cubicBezTo>
                  <a:lnTo>
                    <a:pt x="12448" y="2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E5130FB8-C891-4AFF-851B-6646FC1C316F}"/>
                </a:ext>
              </a:extLst>
            </p:cNvPr>
            <p:cNvSpPr/>
            <p:nvPr/>
          </p:nvSpPr>
          <p:spPr>
            <a:xfrm>
              <a:off x="6744981" y="5967282"/>
              <a:ext cx="12551" cy="12990"/>
            </a:xfrm>
            <a:custGeom>
              <a:avLst/>
              <a:gdLst>
                <a:gd name="connsiteX0" fmla="*/ 7453 w 12551"/>
                <a:gd name="connsiteY0" fmla="*/ 127 h 12990"/>
                <a:gd name="connsiteX1" fmla="*/ 5098 w 12551"/>
                <a:gd name="connsiteY1" fmla="*/ 12864 h 12990"/>
                <a:gd name="connsiteX2" fmla="*/ 7453 w 12551"/>
                <a:gd name="connsiteY2" fmla="*/ 127 h 12990"/>
                <a:gd name="connsiteX3" fmla="*/ 7453 w 12551"/>
                <a:gd name="connsiteY3" fmla="*/ 127 h 1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1" h="12990">
                  <a:moveTo>
                    <a:pt x="7453" y="127"/>
                  </a:moveTo>
                  <a:cubicBezTo>
                    <a:pt x="15654" y="1653"/>
                    <a:pt x="13299" y="14391"/>
                    <a:pt x="5098" y="12864"/>
                  </a:cubicBezTo>
                  <a:cubicBezTo>
                    <a:pt x="-3103" y="11337"/>
                    <a:pt x="-747" y="-1400"/>
                    <a:pt x="7453" y="127"/>
                  </a:cubicBezTo>
                  <a:lnTo>
                    <a:pt x="7453" y="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40C5E459-0858-4DFD-8AE9-AFDF8F0DD3C6}"/>
                </a:ext>
              </a:extLst>
            </p:cNvPr>
            <p:cNvSpPr/>
            <p:nvPr/>
          </p:nvSpPr>
          <p:spPr>
            <a:xfrm>
              <a:off x="6981362" y="5621856"/>
              <a:ext cx="27642" cy="27508"/>
            </a:xfrm>
            <a:custGeom>
              <a:avLst/>
              <a:gdLst>
                <a:gd name="connsiteX0" fmla="*/ 16330 w 27642"/>
                <a:gd name="connsiteY0" fmla="*/ 229 h 27508"/>
                <a:gd name="connsiteX1" fmla="*/ 27344 w 27642"/>
                <a:gd name="connsiteY1" fmla="*/ 16260 h 27508"/>
                <a:gd name="connsiteX2" fmla="*/ 11313 w 27642"/>
                <a:gd name="connsiteY2" fmla="*/ 27274 h 27508"/>
                <a:gd name="connsiteX3" fmla="*/ 299 w 27642"/>
                <a:gd name="connsiteY3" fmla="*/ 11243 h 27508"/>
                <a:gd name="connsiteX4" fmla="*/ 16330 w 27642"/>
                <a:gd name="connsiteY4" fmla="*/ 229 h 27508"/>
                <a:gd name="connsiteX5" fmla="*/ 16330 w 27642"/>
                <a:gd name="connsiteY5" fmla="*/ 229 h 2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42" h="27508">
                  <a:moveTo>
                    <a:pt x="16330" y="229"/>
                  </a:moveTo>
                  <a:cubicBezTo>
                    <a:pt x="23396" y="1538"/>
                    <a:pt x="29023" y="9019"/>
                    <a:pt x="27344" y="16260"/>
                  </a:cubicBezTo>
                  <a:cubicBezTo>
                    <a:pt x="25665" y="23523"/>
                    <a:pt x="18882" y="28692"/>
                    <a:pt x="11313" y="27274"/>
                  </a:cubicBezTo>
                  <a:cubicBezTo>
                    <a:pt x="4247" y="25965"/>
                    <a:pt x="-1380" y="18484"/>
                    <a:pt x="299" y="11243"/>
                  </a:cubicBezTo>
                  <a:cubicBezTo>
                    <a:pt x="1979" y="3980"/>
                    <a:pt x="8740" y="-1167"/>
                    <a:pt x="16330" y="229"/>
                  </a:cubicBezTo>
                  <a:lnTo>
                    <a:pt x="16330" y="22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4AFBAD6-21E1-4641-8B98-41AD59EE3DE0}"/>
                </a:ext>
              </a:extLst>
            </p:cNvPr>
            <p:cNvSpPr/>
            <p:nvPr/>
          </p:nvSpPr>
          <p:spPr>
            <a:xfrm>
              <a:off x="6920248" y="5675710"/>
              <a:ext cx="22274" cy="23043"/>
            </a:xfrm>
            <a:custGeom>
              <a:avLst/>
              <a:gdLst>
                <a:gd name="connsiteX0" fmla="*/ 13234 w 22274"/>
                <a:gd name="connsiteY0" fmla="*/ 224 h 23043"/>
                <a:gd name="connsiteX1" fmla="*/ 9047 w 22274"/>
                <a:gd name="connsiteY1" fmla="*/ 22820 h 23043"/>
                <a:gd name="connsiteX2" fmla="*/ 13234 w 22274"/>
                <a:gd name="connsiteY2" fmla="*/ 224 h 23043"/>
                <a:gd name="connsiteX3" fmla="*/ 13234 w 22274"/>
                <a:gd name="connsiteY3" fmla="*/ 224 h 2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74" h="23043">
                  <a:moveTo>
                    <a:pt x="13234" y="224"/>
                  </a:moveTo>
                  <a:cubicBezTo>
                    <a:pt x="27782" y="2929"/>
                    <a:pt x="23594" y="25524"/>
                    <a:pt x="9047" y="22820"/>
                  </a:cubicBezTo>
                  <a:cubicBezTo>
                    <a:pt x="-5501" y="20137"/>
                    <a:pt x="-1335" y="-2480"/>
                    <a:pt x="13234" y="224"/>
                  </a:cubicBezTo>
                  <a:lnTo>
                    <a:pt x="13234" y="2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676D05D-EBAC-4E25-A7B5-458598DF2A79}"/>
                </a:ext>
              </a:extLst>
            </p:cNvPr>
            <p:cNvSpPr/>
            <p:nvPr/>
          </p:nvSpPr>
          <p:spPr>
            <a:xfrm>
              <a:off x="6884531" y="5615353"/>
              <a:ext cx="21121" cy="21864"/>
            </a:xfrm>
            <a:custGeom>
              <a:avLst/>
              <a:gdLst>
                <a:gd name="connsiteX0" fmla="*/ 12550 w 21121"/>
                <a:gd name="connsiteY0" fmla="*/ 211 h 21864"/>
                <a:gd name="connsiteX1" fmla="*/ 8581 w 21121"/>
                <a:gd name="connsiteY1" fmla="*/ 21650 h 21864"/>
                <a:gd name="connsiteX2" fmla="*/ 12550 w 21121"/>
                <a:gd name="connsiteY2" fmla="*/ 211 h 21864"/>
                <a:gd name="connsiteX3" fmla="*/ 12550 w 21121"/>
                <a:gd name="connsiteY3" fmla="*/ 211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21" h="21864">
                  <a:moveTo>
                    <a:pt x="12550" y="211"/>
                  </a:moveTo>
                  <a:cubicBezTo>
                    <a:pt x="26334" y="2784"/>
                    <a:pt x="22387" y="24224"/>
                    <a:pt x="8581" y="21650"/>
                  </a:cubicBezTo>
                  <a:cubicBezTo>
                    <a:pt x="-5225" y="19098"/>
                    <a:pt x="-1255" y="-2341"/>
                    <a:pt x="12550" y="211"/>
                  </a:cubicBezTo>
                  <a:lnTo>
                    <a:pt x="12550" y="2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9D5CC0A6-320A-407E-A7CD-6A7C64405757}"/>
                </a:ext>
              </a:extLst>
            </p:cNvPr>
            <p:cNvSpPr/>
            <p:nvPr/>
          </p:nvSpPr>
          <p:spPr>
            <a:xfrm>
              <a:off x="6869853" y="6009731"/>
              <a:ext cx="13888" cy="14370"/>
            </a:xfrm>
            <a:custGeom>
              <a:avLst/>
              <a:gdLst>
                <a:gd name="connsiteX0" fmla="*/ 8253 w 13888"/>
                <a:gd name="connsiteY0" fmla="*/ 142 h 14370"/>
                <a:gd name="connsiteX1" fmla="*/ 5636 w 13888"/>
                <a:gd name="connsiteY1" fmla="*/ 14232 h 14370"/>
                <a:gd name="connsiteX2" fmla="*/ 8253 w 13888"/>
                <a:gd name="connsiteY2" fmla="*/ 142 h 14370"/>
                <a:gd name="connsiteX3" fmla="*/ 8253 w 13888"/>
                <a:gd name="connsiteY3" fmla="*/ 142 h 1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88" h="14370">
                  <a:moveTo>
                    <a:pt x="8253" y="142"/>
                  </a:moveTo>
                  <a:cubicBezTo>
                    <a:pt x="17326" y="1822"/>
                    <a:pt x="14709" y="15911"/>
                    <a:pt x="5636" y="14232"/>
                  </a:cubicBezTo>
                  <a:cubicBezTo>
                    <a:pt x="-3437" y="12531"/>
                    <a:pt x="-820" y="-1559"/>
                    <a:pt x="8253" y="142"/>
                  </a:cubicBezTo>
                  <a:lnTo>
                    <a:pt x="8253" y="1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0E986B1D-3556-46BE-BCD8-F3C345F6E1A7}"/>
                </a:ext>
              </a:extLst>
            </p:cNvPr>
            <p:cNvSpPr/>
            <p:nvPr/>
          </p:nvSpPr>
          <p:spPr>
            <a:xfrm>
              <a:off x="6914051" y="6068437"/>
              <a:ext cx="25695" cy="26602"/>
            </a:xfrm>
            <a:custGeom>
              <a:avLst/>
              <a:gdLst>
                <a:gd name="connsiteX0" fmla="*/ 15265 w 25695"/>
                <a:gd name="connsiteY0" fmla="*/ 258 h 26602"/>
                <a:gd name="connsiteX1" fmla="*/ 10424 w 25695"/>
                <a:gd name="connsiteY1" fmla="*/ 26344 h 26602"/>
                <a:gd name="connsiteX2" fmla="*/ 15265 w 25695"/>
                <a:gd name="connsiteY2" fmla="*/ 258 h 26602"/>
                <a:gd name="connsiteX3" fmla="*/ 15265 w 25695"/>
                <a:gd name="connsiteY3" fmla="*/ 258 h 2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95" h="26602">
                  <a:moveTo>
                    <a:pt x="15265" y="258"/>
                  </a:moveTo>
                  <a:cubicBezTo>
                    <a:pt x="32037" y="3377"/>
                    <a:pt x="27239" y="29462"/>
                    <a:pt x="10424" y="26344"/>
                  </a:cubicBezTo>
                  <a:cubicBezTo>
                    <a:pt x="-6348" y="23225"/>
                    <a:pt x="-1528" y="-2860"/>
                    <a:pt x="15265" y="258"/>
                  </a:cubicBezTo>
                  <a:lnTo>
                    <a:pt x="15265" y="2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B8B71A4-FD3C-4D0A-81B9-CC83CC32095F}"/>
                </a:ext>
              </a:extLst>
            </p:cNvPr>
            <p:cNvSpPr/>
            <p:nvPr/>
          </p:nvSpPr>
          <p:spPr>
            <a:xfrm>
              <a:off x="6858544" y="6062466"/>
              <a:ext cx="18643" cy="19286"/>
            </a:xfrm>
            <a:custGeom>
              <a:avLst/>
              <a:gdLst>
                <a:gd name="connsiteX0" fmla="*/ 11078 w 18643"/>
                <a:gd name="connsiteY0" fmla="*/ 188 h 19286"/>
                <a:gd name="connsiteX1" fmla="*/ 7566 w 18643"/>
                <a:gd name="connsiteY1" fmla="*/ 19098 h 19286"/>
                <a:gd name="connsiteX2" fmla="*/ 11078 w 18643"/>
                <a:gd name="connsiteY2" fmla="*/ 188 h 19286"/>
                <a:gd name="connsiteX3" fmla="*/ 11078 w 18643"/>
                <a:gd name="connsiteY3" fmla="*/ 188 h 1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43" h="19286">
                  <a:moveTo>
                    <a:pt x="11078" y="188"/>
                  </a:moveTo>
                  <a:cubicBezTo>
                    <a:pt x="23248" y="2457"/>
                    <a:pt x="19758" y="21367"/>
                    <a:pt x="7566" y="19098"/>
                  </a:cubicBezTo>
                  <a:cubicBezTo>
                    <a:pt x="-4604" y="16830"/>
                    <a:pt x="-1114" y="-2080"/>
                    <a:pt x="11078" y="188"/>
                  </a:cubicBezTo>
                  <a:lnTo>
                    <a:pt x="11078" y="1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401E6004-A31E-46A9-A6F8-C1EC16A55D05}"/>
                </a:ext>
              </a:extLst>
            </p:cNvPr>
            <p:cNvSpPr/>
            <p:nvPr/>
          </p:nvSpPr>
          <p:spPr>
            <a:xfrm>
              <a:off x="6891710" y="6058513"/>
              <a:ext cx="16656" cy="17036"/>
            </a:xfrm>
            <a:custGeom>
              <a:avLst/>
              <a:gdLst>
                <a:gd name="connsiteX0" fmla="*/ 1882 w 16656"/>
                <a:gd name="connsiteY0" fmla="*/ 4315 h 17036"/>
                <a:gd name="connsiteX1" fmla="*/ 13092 w 16656"/>
                <a:gd name="connsiteY1" fmla="*/ 1284 h 17036"/>
                <a:gd name="connsiteX2" fmla="*/ 14728 w 16656"/>
                <a:gd name="connsiteY2" fmla="*/ 12778 h 17036"/>
                <a:gd name="connsiteX3" fmla="*/ 11108 w 16656"/>
                <a:gd name="connsiteY3" fmla="*/ 15853 h 17036"/>
                <a:gd name="connsiteX4" fmla="*/ 3256 w 16656"/>
                <a:gd name="connsiteY4" fmla="*/ 15875 h 17036"/>
                <a:gd name="connsiteX5" fmla="*/ 159 w 16656"/>
                <a:gd name="connsiteY5" fmla="*/ 8743 h 17036"/>
                <a:gd name="connsiteX6" fmla="*/ 1882 w 16656"/>
                <a:gd name="connsiteY6" fmla="*/ 4315 h 17036"/>
                <a:gd name="connsiteX7" fmla="*/ 1882 w 16656"/>
                <a:gd name="connsiteY7" fmla="*/ 4315 h 1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56" h="17036">
                  <a:moveTo>
                    <a:pt x="1882" y="4315"/>
                  </a:moveTo>
                  <a:cubicBezTo>
                    <a:pt x="4063" y="237"/>
                    <a:pt x="9122" y="-1334"/>
                    <a:pt x="13092" y="1284"/>
                  </a:cubicBezTo>
                  <a:cubicBezTo>
                    <a:pt x="16647" y="3617"/>
                    <a:pt x="18152" y="9506"/>
                    <a:pt x="14728" y="12778"/>
                  </a:cubicBezTo>
                  <a:cubicBezTo>
                    <a:pt x="13572" y="13890"/>
                    <a:pt x="12503" y="15068"/>
                    <a:pt x="11108" y="15853"/>
                  </a:cubicBezTo>
                  <a:cubicBezTo>
                    <a:pt x="8599" y="17270"/>
                    <a:pt x="5742" y="17576"/>
                    <a:pt x="3256" y="15875"/>
                  </a:cubicBezTo>
                  <a:cubicBezTo>
                    <a:pt x="1053" y="14370"/>
                    <a:pt x="-518" y="11469"/>
                    <a:pt x="159" y="8743"/>
                  </a:cubicBezTo>
                  <a:cubicBezTo>
                    <a:pt x="551" y="7129"/>
                    <a:pt x="1118" y="5755"/>
                    <a:pt x="1882" y="4315"/>
                  </a:cubicBezTo>
                  <a:lnTo>
                    <a:pt x="1882" y="43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32385CCB-C7EB-4685-A9E6-B86C0B1B91BE}"/>
                </a:ext>
              </a:extLst>
            </p:cNvPr>
            <p:cNvSpPr/>
            <p:nvPr/>
          </p:nvSpPr>
          <p:spPr>
            <a:xfrm>
              <a:off x="7023487" y="6084624"/>
              <a:ext cx="16742" cy="17325"/>
            </a:xfrm>
            <a:custGeom>
              <a:avLst/>
              <a:gdLst>
                <a:gd name="connsiteX0" fmla="*/ 9953 w 16742"/>
                <a:gd name="connsiteY0" fmla="*/ 168 h 17325"/>
                <a:gd name="connsiteX1" fmla="*/ 6790 w 16742"/>
                <a:gd name="connsiteY1" fmla="*/ 17158 h 17325"/>
                <a:gd name="connsiteX2" fmla="*/ 9953 w 16742"/>
                <a:gd name="connsiteY2" fmla="*/ 168 h 17325"/>
                <a:gd name="connsiteX3" fmla="*/ 9953 w 16742"/>
                <a:gd name="connsiteY3" fmla="*/ 168 h 1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2" h="17325">
                  <a:moveTo>
                    <a:pt x="9953" y="168"/>
                  </a:moveTo>
                  <a:cubicBezTo>
                    <a:pt x="20880" y="2196"/>
                    <a:pt x="17739" y="19187"/>
                    <a:pt x="6790" y="17158"/>
                  </a:cubicBezTo>
                  <a:cubicBezTo>
                    <a:pt x="-4137" y="15130"/>
                    <a:pt x="-996" y="-1860"/>
                    <a:pt x="9953" y="168"/>
                  </a:cubicBezTo>
                  <a:lnTo>
                    <a:pt x="9953" y="1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4168BADF-2D98-4BFF-9DFF-220F055EC838}"/>
                </a:ext>
              </a:extLst>
            </p:cNvPr>
            <p:cNvSpPr/>
            <p:nvPr/>
          </p:nvSpPr>
          <p:spPr>
            <a:xfrm>
              <a:off x="7055873" y="6038536"/>
              <a:ext cx="21122" cy="21864"/>
            </a:xfrm>
            <a:custGeom>
              <a:avLst/>
              <a:gdLst>
                <a:gd name="connsiteX0" fmla="*/ 12550 w 21122"/>
                <a:gd name="connsiteY0" fmla="*/ 214 h 21864"/>
                <a:gd name="connsiteX1" fmla="*/ 8581 w 21122"/>
                <a:gd name="connsiteY1" fmla="*/ 21654 h 21864"/>
                <a:gd name="connsiteX2" fmla="*/ 12550 w 21122"/>
                <a:gd name="connsiteY2" fmla="*/ 214 h 21864"/>
                <a:gd name="connsiteX3" fmla="*/ 12550 w 21122"/>
                <a:gd name="connsiteY3" fmla="*/ 214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22" h="21864">
                  <a:moveTo>
                    <a:pt x="12550" y="214"/>
                  </a:moveTo>
                  <a:cubicBezTo>
                    <a:pt x="26335" y="2766"/>
                    <a:pt x="22387" y="24205"/>
                    <a:pt x="8581" y="21654"/>
                  </a:cubicBezTo>
                  <a:cubicBezTo>
                    <a:pt x="-5225" y="19102"/>
                    <a:pt x="-1256" y="-2360"/>
                    <a:pt x="12550" y="214"/>
                  </a:cubicBezTo>
                  <a:lnTo>
                    <a:pt x="12550" y="2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77F042D-2BAC-432F-BA1E-33BF03BDCC0B}"/>
                </a:ext>
              </a:extLst>
            </p:cNvPr>
            <p:cNvSpPr/>
            <p:nvPr/>
          </p:nvSpPr>
          <p:spPr>
            <a:xfrm>
              <a:off x="6998152" y="6044208"/>
              <a:ext cx="23050" cy="23827"/>
            </a:xfrm>
            <a:custGeom>
              <a:avLst/>
              <a:gdLst>
                <a:gd name="connsiteX0" fmla="*/ 13696 w 23050"/>
                <a:gd name="connsiteY0" fmla="*/ 234 h 23827"/>
                <a:gd name="connsiteX1" fmla="*/ 9355 w 23050"/>
                <a:gd name="connsiteY1" fmla="*/ 23594 h 23827"/>
                <a:gd name="connsiteX2" fmla="*/ 13696 w 23050"/>
                <a:gd name="connsiteY2" fmla="*/ 234 h 23827"/>
                <a:gd name="connsiteX3" fmla="*/ 13696 w 23050"/>
                <a:gd name="connsiteY3" fmla="*/ 234 h 2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50" h="23827">
                  <a:moveTo>
                    <a:pt x="13696" y="234"/>
                  </a:moveTo>
                  <a:cubicBezTo>
                    <a:pt x="28745" y="3026"/>
                    <a:pt x="24426" y="26407"/>
                    <a:pt x="9355" y="23594"/>
                  </a:cubicBezTo>
                  <a:cubicBezTo>
                    <a:pt x="-5694" y="20802"/>
                    <a:pt x="-1376" y="-2579"/>
                    <a:pt x="13696" y="234"/>
                  </a:cubicBezTo>
                  <a:lnTo>
                    <a:pt x="13696" y="2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200C3336-456F-42F8-ADFD-BD35847335AA}"/>
                </a:ext>
              </a:extLst>
            </p:cNvPr>
            <p:cNvSpPr/>
            <p:nvPr/>
          </p:nvSpPr>
          <p:spPr>
            <a:xfrm>
              <a:off x="7040160" y="6063610"/>
              <a:ext cx="17507" cy="18109"/>
            </a:xfrm>
            <a:custGeom>
              <a:avLst/>
              <a:gdLst>
                <a:gd name="connsiteX0" fmla="*/ 10401 w 17507"/>
                <a:gd name="connsiteY0" fmla="*/ 178 h 18109"/>
                <a:gd name="connsiteX1" fmla="*/ 7107 w 17507"/>
                <a:gd name="connsiteY1" fmla="*/ 17932 h 18109"/>
                <a:gd name="connsiteX2" fmla="*/ 10401 w 17507"/>
                <a:gd name="connsiteY2" fmla="*/ 178 h 18109"/>
                <a:gd name="connsiteX3" fmla="*/ 10401 w 17507"/>
                <a:gd name="connsiteY3" fmla="*/ 178 h 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7" h="18109">
                  <a:moveTo>
                    <a:pt x="10401" y="178"/>
                  </a:moveTo>
                  <a:cubicBezTo>
                    <a:pt x="21829" y="2294"/>
                    <a:pt x="18558" y="20069"/>
                    <a:pt x="7107" y="17932"/>
                  </a:cubicBezTo>
                  <a:cubicBezTo>
                    <a:pt x="-4321" y="15816"/>
                    <a:pt x="-1050" y="-1959"/>
                    <a:pt x="10401" y="178"/>
                  </a:cubicBezTo>
                  <a:lnTo>
                    <a:pt x="10401" y="1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42D90995-3BA3-407C-A899-351D2A9BF908}"/>
                </a:ext>
              </a:extLst>
            </p:cNvPr>
            <p:cNvSpPr/>
            <p:nvPr/>
          </p:nvSpPr>
          <p:spPr>
            <a:xfrm>
              <a:off x="6807937" y="6048940"/>
              <a:ext cx="19028" cy="19685"/>
            </a:xfrm>
            <a:custGeom>
              <a:avLst/>
              <a:gdLst>
                <a:gd name="connsiteX0" fmla="*/ 11303 w 19028"/>
                <a:gd name="connsiteY0" fmla="*/ 192 h 19685"/>
                <a:gd name="connsiteX1" fmla="*/ 7726 w 19028"/>
                <a:gd name="connsiteY1" fmla="*/ 19494 h 19685"/>
                <a:gd name="connsiteX2" fmla="*/ 11303 w 19028"/>
                <a:gd name="connsiteY2" fmla="*/ 192 h 19685"/>
                <a:gd name="connsiteX3" fmla="*/ 11303 w 19028"/>
                <a:gd name="connsiteY3" fmla="*/ 192 h 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28" h="19685">
                  <a:moveTo>
                    <a:pt x="11303" y="192"/>
                  </a:moveTo>
                  <a:cubicBezTo>
                    <a:pt x="23735" y="2504"/>
                    <a:pt x="20158" y="21806"/>
                    <a:pt x="7726" y="19494"/>
                  </a:cubicBezTo>
                  <a:cubicBezTo>
                    <a:pt x="-4706" y="17182"/>
                    <a:pt x="-1129" y="-2120"/>
                    <a:pt x="11303" y="192"/>
                  </a:cubicBezTo>
                  <a:lnTo>
                    <a:pt x="11303" y="1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4CB8624C-089B-44A3-8C2B-298CAEF79B38}"/>
                </a:ext>
              </a:extLst>
            </p:cNvPr>
            <p:cNvSpPr/>
            <p:nvPr/>
          </p:nvSpPr>
          <p:spPr>
            <a:xfrm>
              <a:off x="6760542" y="6004973"/>
              <a:ext cx="14660" cy="15147"/>
            </a:xfrm>
            <a:custGeom>
              <a:avLst/>
              <a:gdLst>
                <a:gd name="connsiteX0" fmla="*/ 8708 w 14660"/>
                <a:gd name="connsiteY0" fmla="*/ 146 h 15147"/>
                <a:gd name="connsiteX1" fmla="*/ 5960 w 14660"/>
                <a:gd name="connsiteY1" fmla="*/ 14998 h 15147"/>
                <a:gd name="connsiteX2" fmla="*/ 8708 w 14660"/>
                <a:gd name="connsiteY2" fmla="*/ 146 h 15147"/>
                <a:gd name="connsiteX3" fmla="*/ 8708 w 14660"/>
                <a:gd name="connsiteY3" fmla="*/ 146 h 1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0" h="15147">
                  <a:moveTo>
                    <a:pt x="8708" y="146"/>
                  </a:moveTo>
                  <a:cubicBezTo>
                    <a:pt x="18283" y="1912"/>
                    <a:pt x="15535" y="16787"/>
                    <a:pt x="5960" y="14998"/>
                  </a:cubicBezTo>
                  <a:cubicBezTo>
                    <a:pt x="-3615" y="13232"/>
                    <a:pt x="-889" y="-1621"/>
                    <a:pt x="8708" y="146"/>
                  </a:cubicBezTo>
                  <a:lnTo>
                    <a:pt x="8708" y="1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17048C4B-DDA5-47DD-B64F-B1E795E06D2C}"/>
                </a:ext>
              </a:extLst>
            </p:cNvPr>
            <p:cNvSpPr/>
            <p:nvPr/>
          </p:nvSpPr>
          <p:spPr>
            <a:xfrm>
              <a:off x="6715958" y="5931293"/>
              <a:ext cx="19211" cy="19885"/>
            </a:xfrm>
            <a:custGeom>
              <a:avLst/>
              <a:gdLst>
                <a:gd name="connsiteX0" fmla="*/ 11416 w 19211"/>
                <a:gd name="connsiteY0" fmla="*/ 194 h 19885"/>
                <a:gd name="connsiteX1" fmla="*/ 7796 w 19211"/>
                <a:gd name="connsiteY1" fmla="*/ 19692 h 19885"/>
                <a:gd name="connsiteX2" fmla="*/ 11416 w 19211"/>
                <a:gd name="connsiteY2" fmla="*/ 194 h 19885"/>
                <a:gd name="connsiteX3" fmla="*/ 11416 w 19211"/>
                <a:gd name="connsiteY3" fmla="*/ 194 h 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1" h="19885">
                  <a:moveTo>
                    <a:pt x="11416" y="194"/>
                  </a:moveTo>
                  <a:cubicBezTo>
                    <a:pt x="23957" y="2527"/>
                    <a:pt x="20359" y="22026"/>
                    <a:pt x="7796" y="19692"/>
                  </a:cubicBezTo>
                  <a:cubicBezTo>
                    <a:pt x="-4745" y="17358"/>
                    <a:pt x="-1147" y="-2140"/>
                    <a:pt x="11416" y="194"/>
                  </a:cubicBezTo>
                  <a:lnTo>
                    <a:pt x="11416" y="1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09E8F7D5-7F6A-4F0B-AAAF-110CCA056966}"/>
                </a:ext>
              </a:extLst>
            </p:cNvPr>
            <p:cNvSpPr/>
            <p:nvPr/>
          </p:nvSpPr>
          <p:spPr>
            <a:xfrm>
              <a:off x="6764964" y="6038318"/>
              <a:ext cx="19035" cy="19685"/>
            </a:xfrm>
            <a:custGeom>
              <a:avLst/>
              <a:gdLst>
                <a:gd name="connsiteX0" fmla="*/ 11310 w 19035"/>
                <a:gd name="connsiteY0" fmla="*/ 192 h 19685"/>
                <a:gd name="connsiteX1" fmla="*/ 7733 w 19035"/>
                <a:gd name="connsiteY1" fmla="*/ 19494 h 19685"/>
                <a:gd name="connsiteX2" fmla="*/ 11310 w 19035"/>
                <a:gd name="connsiteY2" fmla="*/ 192 h 19685"/>
                <a:gd name="connsiteX3" fmla="*/ 11310 w 19035"/>
                <a:gd name="connsiteY3" fmla="*/ 192 h 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35" h="19685">
                  <a:moveTo>
                    <a:pt x="11310" y="192"/>
                  </a:moveTo>
                  <a:cubicBezTo>
                    <a:pt x="23742" y="2504"/>
                    <a:pt x="20165" y="21806"/>
                    <a:pt x="7733" y="19494"/>
                  </a:cubicBezTo>
                  <a:cubicBezTo>
                    <a:pt x="-4699" y="17182"/>
                    <a:pt x="-1144" y="-2120"/>
                    <a:pt x="11310" y="192"/>
                  </a:cubicBezTo>
                  <a:lnTo>
                    <a:pt x="11310" y="1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F1F88B1D-2F86-49BF-AA0B-44FBD7BAF8E9}"/>
                </a:ext>
              </a:extLst>
            </p:cNvPr>
            <p:cNvSpPr/>
            <p:nvPr/>
          </p:nvSpPr>
          <p:spPr>
            <a:xfrm>
              <a:off x="6731338" y="6011906"/>
              <a:ext cx="10464" cy="10808"/>
            </a:xfrm>
            <a:custGeom>
              <a:avLst/>
              <a:gdLst>
                <a:gd name="connsiteX0" fmla="*/ 6222 w 10464"/>
                <a:gd name="connsiteY0" fmla="*/ 104 h 10808"/>
                <a:gd name="connsiteX1" fmla="*/ 4259 w 10464"/>
                <a:gd name="connsiteY1" fmla="*/ 10704 h 10808"/>
                <a:gd name="connsiteX2" fmla="*/ 6222 w 10464"/>
                <a:gd name="connsiteY2" fmla="*/ 104 h 10808"/>
                <a:gd name="connsiteX3" fmla="*/ 6222 w 10464"/>
                <a:gd name="connsiteY3" fmla="*/ 104 h 1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64" h="10808">
                  <a:moveTo>
                    <a:pt x="6222" y="104"/>
                  </a:moveTo>
                  <a:cubicBezTo>
                    <a:pt x="13048" y="1370"/>
                    <a:pt x="11086" y="11969"/>
                    <a:pt x="4259" y="10704"/>
                  </a:cubicBezTo>
                  <a:cubicBezTo>
                    <a:pt x="-2589" y="9461"/>
                    <a:pt x="-627" y="-1160"/>
                    <a:pt x="6222" y="104"/>
                  </a:cubicBezTo>
                  <a:lnTo>
                    <a:pt x="6222" y="1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8A73C358-504D-41BE-A49B-352B440FAA31}"/>
                </a:ext>
              </a:extLst>
            </p:cNvPr>
            <p:cNvSpPr/>
            <p:nvPr/>
          </p:nvSpPr>
          <p:spPr>
            <a:xfrm>
              <a:off x="6795756" y="5724792"/>
              <a:ext cx="266411" cy="263628"/>
            </a:xfrm>
            <a:custGeom>
              <a:avLst/>
              <a:gdLst>
                <a:gd name="connsiteX0" fmla="*/ 4640 w 266411"/>
                <a:gd name="connsiteY0" fmla="*/ 97141 h 263628"/>
                <a:gd name="connsiteX1" fmla="*/ 15436 w 266411"/>
                <a:gd name="connsiteY1" fmla="*/ 66934 h 263628"/>
                <a:gd name="connsiteX2" fmla="*/ 165862 w 266411"/>
                <a:gd name="connsiteY2" fmla="*/ 8155 h 263628"/>
                <a:gd name="connsiteX3" fmla="*/ 177356 w 266411"/>
                <a:gd name="connsiteY3" fmla="*/ 10227 h 263628"/>
                <a:gd name="connsiteX4" fmla="*/ 191424 w 266411"/>
                <a:gd name="connsiteY4" fmla="*/ 15265 h 263628"/>
                <a:gd name="connsiteX5" fmla="*/ 211598 w 266411"/>
                <a:gd name="connsiteY5" fmla="*/ 22484 h 263628"/>
                <a:gd name="connsiteX6" fmla="*/ 220170 w 266411"/>
                <a:gd name="connsiteY6" fmla="*/ 231232 h 263628"/>
                <a:gd name="connsiteX7" fmla="*/ 217815 w 266411"/>
                <a:gd name="connsiteY7" fmla="*/ 232736 h 263628"/>
                <a:gd name="connsiteX8" fmla="*/ 196222 w 266411"/>
                <a:gd name="connsiteY8" fmla="*/ 247458 h 263628"/>
                <a:gd name="connsiteX9" fmla="*/ 194870 w 266411"/>
                <a:gd name="connsiteY9" fmla="*/ 247982 h 263628"/>
                <a:gd name="connsiteX10" fmla="*/ 99667 w 266411"/>
                <a:gd name="connsiteY10" fmla="*/ 257927 h 263628"/>
                <a:gd name="connsiteX11" fmla="*/ 30703 w 266411"/>
                <a:gd name="connsiteY11" fmla="*/ 210097 h 263628"/>
                <a:gd name="connsiteX12" fmla="*/ 823 w 266411"/>
                <a:gd name="connsiteY12" fmla="*/ 143837 h 263628"/>
                <a:gd name="connsiteX13" fmla="*/ 4640 w 266411"/>
                <a:gd name="connsiteY13" fmla="*/ 97141 h 263628"/>
                <a:gd name="connsiteX14" fmla="*/ 4640 w 266411"/>
                <a:gd name="connsiteY14" fmla="*/ 97141 h 26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6411" h="263628">
                  <a:moveTo>
                    <a:pt x="4640" y="97141"/>
                  </a:moveTo>
                  <a:cubicBezTo>
                    <a:pt x="6930" y="86912"/>
                    <a:pt x="10463" y="76770"/>
                    <a:pt x="15436" y="66934"/>
                  </a:cubicBezTo>
                  <a:cubicBezTo>
                    <a:pt x="46036" y="6214"/>
                    <a:pt x="110747" y="-12674"/>
                    <a:pt x="165862" y="8155"/>
                  </a:cubicBezTo>
                  <a:cubicBezTo>
                    <a:pt x="169679" y="8635"/>
                    <a:pt x="173496" y="9267"/>
                    <a:pt x="177356" y="10227"/>
                  </a:cubicBezTo>
                  <a:cubicBezTo>
                    <a:pt x="182481" y="11492"/>
                    <a:pt x="187084" y="13258"/>
                    <a:pt x="191424" y="15265"/>
                  </a:cubicBezTo>
                  <a:cubicBezTo>
                    <a:pt x="198228" y="16988"/>
                    <a:pt x="204990" y="19344"/>
                    <a:pt x="211598" y="22484"/>
                  </a:cubicBezTo>
                  <a:cubicBezTo>
                    <a:pt x="283725" y="56727"/>
                    <a:pt x="282679" y="188483"/>
                    <a:pt x="220170" y="231232"/>
                  </a:cubicBezTo>
                  <a:cubicBezTo>
                    <a:pt x="219407" y="231755"/>
                    <a:pt x="218599" y="232213"/>
                    <a:pt x="217815" y="232736"/>
                  </a:cubicBezTo>
                  <a:cubicBezTo>
                    <a:pt x="212013" y="238690"/>
                    <a:pt x="204946" y="243729"/>
                    <a:pt x="196222" y="247458"/>
                  </a:cubicBezTo>
                  <a:cubicBezTo>
                    <a:pt x="195764" y="247655"/>
                    <a:pt x="195328" y="247786"/>
                    <a:pt x="194870" y="247982"/>
                  </a:cubicBezTo>
                  <a:cubicBezTo>
                    <a:pt x="168065" y="263664"/>
                    <a:pt x="135066" y="268636"/>
                    <a:pt x="99667" y="257927"/>
                  </a:cubicBezTo>
                  <a:cubicBezTo>
                    <a:pt x="71314" y="249356"/>
                    <a:pt x="47694" y="232104"/>
                    <a:pt x="30703" y="210097"/>
                  </a:cubicBezTo>
                  <a:cubicBezTo>
                    <a:pt x="14672" y="191428"/>
                    <a:pt x="3680" y="168701"/>
                    <a:pt x="823" y="143837"/>
                  </a:cubicBezTo>
                  <a:cubicBezTo>
                    <a:pt x="-1096" y="127174"/>
                    <a:pt x="408" y="111471"/>
                    <a:pt x="4640" y="97141"/>
                  </a:cubicBezTo>
                  <a:lnTo>
                    <a:pt x="4640" y="97141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F9EBE84C-AB5B-4708-B949-69FE1DD38D67}"/>
                </a:ext>
              </a:extLst>
            </p:cNvPr>
            <p:cNvSpPr/>
            <p:nvPr/>
          </p:nvSpPr>
          <p:spPr>
            <a:xfrm>
              <a:off x="7074698" y="5775586"/>
              <a:ext cx="33631" cy="37069"/>
            </a:xfrm>
            <a:custGeom>
              <a:avLst/>
              <a:gdLst>
                <a:gd name="connsiteX0" fmla="*/ 1839 w 33631"/>
                <a:gd name="connsiteY0" fmla="*/ 10731 h 37069"/>
                <a:gd name="connsiteX1" fmla="*/ 8382 w 33631"/>
                <a:gd name="connsiteY1" fmla="*/ 2814 h 37069"/>
                <a:gd name="connsiteX2" fmla="*/ 16517 w 33631"/>
                <a:gd name="connsiteY2" fmla="*/ 44 h 37069"/>
                <a:gd name="connsiteX3" fmla="*/ 28404 w 33631"/>
                <a:gd name="connsiteY3" fmla="*/ 4013 h 37069"/>
                <a:gd name="connsiteX4" fmla="*/ 33616 w 33631"/>
                <a:gd name="connsiteY4" fmla="*/ 14242 h 37069"/>
                <a:gd name="connsiteX5" fmla="*/ 32177 w 33631"/>
                <a:gd name="connsiteY5" fmla="*/ 21920 h 37069"/>
                <a:gd name="connsiteX6" fmla="*/ 24805 w 33631"/>
                <a:gd name="connsiteY6" fmla="*/ 34373 h 37069"/>
                <a:gd name="connsiteX7" fmla="*/ 6288 w 33631"/>
                <a:gd name="connsiteY7" fmla="*/ 33348 h 37069"/>
                <a:gd name="connsiteX8" fmla="*/ 1839 w 33631"/>
                <a:gd name="connsiteY8" fmla="*/ 10731 h 37069"/>
                <a:gd name="connsiteX9" fmla="*/ 1839 w 33631"/>
                <a:gd name="connsiteY9" fmla="*/ 10731 h 3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1" h="37069">
                  <a:moveTo>
                    <a:pt x="1839" y="10731"/>
                  </a:moveTo>
                  <a:cubicBezTo>
                    <a:pt x="3300" y="7459"/>
                    <a:pt x="5350" y="4799"/>
                    <a:pt x="8382" y="2814"/>
                  </a:cubicBezTo>
                  <a:cubicBezTo>
                    <a:pt x="10868" y="1178"/>
                    <a:pt x="13529" y="240"/>
                    <a:pt x="16517" y="44"/>
                  </a:cubicBezTo>
                  <a:cubicBezTo>
                    <a:pt x="21315" y="-305"/>
                    <a:pt x="24543" y="1462"/>
                    <a:pt x="28404" y="4013"/>
                  </a:cubicBezTo>
                  <a:cubicBezTo>
                    <a:pt x="31239" y="5889"/>
                    <a:pt x="33485" y="10971"/>
                    <a:pt x="33616" y="14242"/>
                  </a:cubicBezTo>
                  <a:cubicBezTo>
                    <a:pt x="33726" y="16882"/>
                    <a:pt x="33245" y="19521"/>
                    <a:pt x="32177" y="21920"/>
                  </a:cubicBezTo>
                  <a:cubicBezTo>
                    <a:pt x="31588" y="27307"/>
                    <a:pt x="28905" y="30775"/>
                    <a:pt x="24805" y="34373"/>
                  </a:cubicBezTo>
                  <a:cubicBezTo>
                    <a:pt x="20050" y="38561"/>
                    <a:pt x="10672" y="37602"/>
                    <a:pt x="6288" y="33348"/>
                  </a:cubicBezTo>
                  <a:cubicBezTo>
                    <a:pt x="28" y="27242"/>
                    <a:pt x="-1760" y="18735"/>
                    <a:pt x="1839" y="10731"/>
                  </a:cubicBezTo>
                  <a:lnTo>
                    <a:pt x="1839" y="107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30EEBA95-E372-4A49-9EB5-A92EFC7CBE45}"/>
                </a:ext>
              </a:extLst>
            </p:cNvPr>
            <p:cNvSpPr/>
            <p:nvPr/>
          </p:nvSpPr>
          <p:spPr>
            <a:xfrm>
              <a:off x="6883273" y="5798902"/>
              <a:ext cx="100473" cy="111226"/>
            </a:xfrm>
            <a:custGeom>
              <a:avLst/>
              <a:gdLst>
                <a:gd name="connsiteX0" fmla="*/ 14027 w 100473"/>
                <a:gd name="connsiteY0" fmla="*/ 10992 h 111226"/>
                <a:gd name="connsiteX1" fmla="*/ 61442 w 100473"/>
                <a:gd name="connsiteY1" fmla="*/ 1701 h 111226"/>
                <a:gd name="connsiteX2" fmla="*/ 79392 w 100473"/>
                <a:gd name="connsiteY2" fmla="*/ 11668 h 111226"/>
                <a:gd name="connsiteX3" fmla="*/ 97604 w 100473"/>
                <a:gd name="connsiteY3" fmla="*/ 36249 h 111226"/>
                <a:gd name="connsiteX4" fmla="*/ 99937 w 100473"/>
                <a:gd name="connsiteY4" fmla="*/ 52890 h 111226"/>
                <a:gd name="connsiteX5" fmla="*/ 94485 w 100473"/>
                <a:gd name="connsiteY5" fmla="*/ 83184 h 111226"/>
                <a:gd name="connsiteX6" fmla="*/ 94136 w 100473"/>
                <a:gd name="connsiteY6" fmla="*/ 83686 h 111226"/>
                <a:gd name="connsiteX7" fmla="*/ 85804 w 100473"/>
                <a:gd name="connsiteY7" fmla="*/ 95486 h 111226"/>
                <a:gd name="connsiteX8" fmla="*/ 84256 w 100473"/>
                <a:gd name="connsiteY8" fmla="*/ 97601 h 111226"/>
                <a:gd name="connsiteX9" fmla="*/ 63994 w 100473"/>
                <a:gd name="connsiteY9" fmla="*/ 109139 h 111226"/>
                <a:gd name="connsiteX10" fmla="*/ 17800 w 100473"/>
                <a:gd name="connsiteY10" fmla="*/ 97994 h 111226"/>
                <a:gd name="connsiteX11" fmla="*/ 700 w 100473"/>
                <a:gd name="connsiteY11" fmla="*/ 53522 h 111226"/>
                <a:gd name="connsiteX12" fmla="*/ 14027 w 100473"/>
                <a:gd name="connsiteY12" fmla="*/ 10992 h 111226"/>
                <a:gd name="connsiteX13" fmla="*/ 14027 w 100473"/>
                <a:gd name="connsiteY13" fmla="*/ 10992 h 11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473" h="111226">
                  <a:moveTo>
                    <a:pt x="14027" y="10992"/>
                  </a:moveTo>
                  <a:cubicBezTo>
                    <a:pt x="26502" y="828"/>
                    <a:pt x="45979" y="-2334"/>
                    <a:pt x="61442" y="1701"/>
                  </a:cubicBezTo>
                  <a:cubicBezTo>
                    <a:pt x="68509" y="3533"/>
                    <a:pt x="74463" y="7066"/>
                    <a:pt x="79392" y="11668"/>
                  </a:cubicBezTo>
                  <a:cubicBezTo>
                    <a:pt x="87658" y="17077"/>
                    <a:pt x="94289" y="25234"/>
                    <a:pt x="97604" y="36249"/>
                  </a:cubicBezTo>
                  <a:cubicBezTo>
                    <a:pt x="99240" y="41701"/>
                    <a:pt x="99937" y="47306"/>
                    <a:pt x="99937" y="52890"/>
                  </a:cubicBezTo>
                  <a:cubicBezTo>
                    <a:pt x="101421" y="63075"/>
                    <a:pt x="99894" y="73675"/>
                    <a:pt x="94485" y="83184"/>
                  </a:cubicBezTo>
                  <a:cubicBezTo>
                    <a:pt x="94376" y="83359"/>
                    <a:pt x="94245" y="83512"/>
                    <a:pt x="94136" y="83686"/>
                  </a:cubicBezTo>
                  <a:cubicBezTo>
                    <a:pt x="91868" y="88114"/>
                    <a:pt x="89032" y="92039"/>
                    <a:pt x="85804" y="95486"/>
                  </a:cubicBezTo>
                  <a:cubicBezTo>
                    <a:pt x="85281" y="96183"/>
                    <a:pt x="84823" y="96947"/>
                    <a:pt x="84256" y="97601"/>
                  </a:cubicBezTo>
                  <a:cubicBezTo>
                    <a:pt x="78345" y="104297"/>
                    <a:pt x="71257" y="108048"/>
                    <a:pt x="63994" y="109139"/>
                  </a:cubicBezTo>
                  <a:cubicBezTo>
                    <a:pt x="48683" y="113806"/>
                    <a:pt x="31322" y="110884"/>
                    <a:pt x="17800" y="97994"/>
                  </a:cubicBezTo>
                  <a:cubicBezTo>
                    <a:pt x="5498" y="86260"/>
                    <a:pt x="-281" y="69619"/>
                    <a:pt x="700" y="53522"/>
                  </a:cubicBezTo>
                  <a:cubicBezTo>
                    <a:pt x="-1677" y="37186"/>
                    <a:pt x="1813" y="20938"/>
                    <a:pt x="14027" y="10992"/>
                  </a:cubicBezTo>
                  <a:lnTo>
                    <a:pt x="14027" y="109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CEE7390F-4327-455A-B0C8-38814626B43B}"/>
                </a:ext>
              </a:extLst>
            </p:cNvPr>
            <p:cNvSpPr/>
            <p:nvPr/>
          </p:nvSpPr>
          <p:spPr>
            <a:xfrm>
              <a:off x="6975247" y="5784094"/>
              <a:ext cx="30712" cy="30568"/>
            </a:xfrm>
            <a:custGeom>
              <a:avLst/>
              <a:gdLst>
                <a:gd name="connsiteX0" fmla="*/ 18148 w 30712"/>
                <a:gd name="connsiteY0" fmla="*/ 260 h 30568"/>
                <a:gd name="connsiteX1" fmla="*/ 30384 w 30712"/>
                <a:gd name="connsiteY1" fmla="*/ 18079 h 30568"/>
                <a:gd name="connsiteX2" fmla="*/ 12565 w 30712"/>
                <a:gd name="connsiteY2" fmla="*/ 30314 h 30568"/>
                <a:gd name="connsiteX3" fmla="*/ 329 w 30712"/>
                <a:gd name="connsiteY3" fmla="*/ 12495 h 30568"/>
                <a:gd name="connsiteX4" fmla="*/ 18148 w 30712"/>
                <a:gd name="connsiteY4" fmla="*/ 260 h 30568"/>
                <a:gd name="connsiteX5" fmla="*/ 18148 w 30712"/>
                <a:gd name="connsiteY5" fmla="*/ 260 h 3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12" h="30568">
                  <a:moveTo>
                    <a:pt x="18148" y="260"/>
                  </a:moveTo>
                  <a:cubicBezTo>
                    <a:pt x="26000" y="1721"/>
                    <a:pt x="32238" y="10031"/>
                    <a:pt x="30384" y="18079"/>
                  </a:cubicBezTo>
                  <a:cubicBezTo>
                    <a:pt x="28508" y="26148"/>
                    <a:pt x="21005" y="31863"/>
                    <a:pt x="12565" y="30314"/>
                  </a:cubicBezTo>
                  <a:cubicBezTo>
                    <a:pt x="4713" y="28853"/>
                    <a:pt x="-1525" y="20543"/>
                    <a:pt x="329" y="12495"/>
                  </a:cubicBezTo>
                  <a:cubicBezTo>
                    <a:pt x="2205" y="4425"/>
                    <a:pt x="9708" y="-1311"/>
                    <a:pt x="18148" y="260"/>
                  </a:cubicBezTo>
                  <a:lnTo>
                    <a:pt x="18148" y="2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95690F0D-2092-4493-8FB7-FFCD6D3FFC98}"/>
                </a:ext>
              </a:extLst>
            </p:cNvPr>
            <p:cNvSpPr/>
            <p:nvPr/>
          </p:nvSpPr>
          <p:spPr>
            <a:xfrm>
              <a:off x="6950116" y="5766200"/>
              <a:ext cx="24278" cy="25115"/>
            </a:xfrm>
            <a:custGeom>
              <a:avLst/>
              <a:gdLst>
                <a:gd name="connsiteX0" fmla="*/ 14424 w 24278"/>
                <a:gd name="connsiteY0" fmla="*/ 247 h 25115"/>
                <a:gd name="connsiteX1" fmla="*/ 9844 w 24278"/>
                <a:gd name="connsiteY1" fmla="*/ 24871 h 25115"/>
                <a:gd name="connsiteX2" fmla="*/ 14424 w 24278"/>
                <a:gd name="connsiteY2" fmla="*/ 247 h 25115"/>
                <a:gd name="connsiteX3" fmla="*/ 14424 w 24278"/>
                <a:gd name="connsiteY3" fmla="*/ 247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78" h="25115">
                  <a:moveTo>
                    <a:pt x="14424" y="247"/>
                  </a:moveTo>
                  <a:cubicBezTo>
                    <a:pt x="30281" y="3192"/>
                    <a:pt x="25722" y="27816"/>
                    <a:pt x="9844" y="24871"/>
                  </a:cubicBezTo>
                  <a:cubicBezTo>
                    <a:pt x="-5990" y="21927"/>
                    <a:pt x="-1453" y="-2719"/>
                    <a:pt x="14424" y="247"/>
                  </a:cubicBezTo>
                  <a:lnTo>
                    <a:pt x="14424" y="2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75A4FA13-B9CD-450D-B504-6A5F9374F859}"/>
                </a:ext>
              </a:extLst>
            </p:cNvPr>
            <p:cNvSpPr/>
            <p:nvPr/>
          </p:nvSpPr>
          <p:spPr>
            <a:xfrm>
              <a:off x="6929727" y="5768404"/>
              <a:ext cx="13648" cy="14479"/>
            </a:xfrm>
            <a:custGeom>
              <a:avLst/>
              <a:gdLst>
                <a:gd name="connsiteX0" fmla="*/ 8117 w 13648"/>
                <a:gd name="connsiteY0" fmla="*/ 138 h 14479"/>
                <a:gd name="connsiteX1" fmla="*/ 12152 w 13648"/>
                <a:gd name="connsiteY1" fmla="*/ 11632 h 14479"/>
                <a:gd name="connsiteX2" fmla="*/ 11804 w 13648"/>
                <a:gd name="connsiteY2" fmla="*/ 12155 h 14479"/>
                <a:gd name="connsiteX3" fmla="*/ 353 w 13648"/>
                <a:gd name="connsiteY3" fmla="*/ 10040 h 14479"/>
                <a:gd name="connsiteX4" fmla="*/ 222 w 13648"/>
                <a:gd name="connsiteY4" fmla="*/ 9429 h 14479"/>
                <a:gd name="connsiteX5" fmla="*/ 8117 w 13648"/>
                <a:gd name="connsiteY5" fmla="*/ 138 h 14479"/>
                <a:gd name="connsiteX6" fmla="*/ 8117 w 13648"/>
                <a:gd name="connsiteY6" fmla="*/ 138 h 1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8" h="14479">
                  <a:moveTo>
                    <a:pt x="8117" y="138"/>
                  </a:moveTo>
                  <a:cubicBezTo>
                    <a:pt x="13832" y="1206"/>
                    <a:pt x="15010" y="7379"/>
                    <a:pt x="12152" y="11632"/>
                  </a:cubicBezTo>
                  <a:cubicBezTo>
                    <a:pt x="12043" y="11806"/>
                    <a:pt x="11912" y="11981"/>
                    <a:pt x="11804" y="12155"/>
                  </a:cubicBezTo>
                  <a:cubicBezTo>
                    <a:pt x="9143" y="16147"/>
                    <a:pt x="1422" y="14707"/>
                    <a:pt x="353" y="10040"/>
                  </a:cubicBezTo>
                  <a:cubicBezTo>
                    <a:pt x="310" y="9843"/>
                    <a:pt x="266" y="9625"/>
                    <a:pt x="222" y="9429"/>
                  </a:cubicBezTo>
                  <a:cubicBezTo>
                    <a:pt x="-912" y="4413"/>
                    <a:pt x="2381" y="-931"/>
                    <a:pt x="8117" y="138"/>
                  </a:cubicBezTo>
                  <a:lnTo>
                    <a:pt x="8117" y="1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AF256C4A-F6A2-442E-A56A-68B5175DDBEC}"/>
                </a:ext>
              </a:extLst>
            </p:cNvPr>
            <p:cNvSpPr/>
            <p:nvPr/>
          </p:nvSpPr>
          <p:spPr>
            <a:xfrm>
              <a:off x="6908092" y="5746665"/>
              <a:ext cx="17475" cy="18081"/>
            </a:xfrm>
            <a:custGeom>
              <a:avLst/>
              <a:gdLst>
                <a:gd name="connsiteX0" fmla="*/ 10385 w 17475"/>
                <a:gd name="connsiteY0" fmla="*/ 175 h 18081"/>
                <a:gd name="connsiteX1" fmla="*/ 7091 w 17475"/>
                <a:gd name="connsiteY1" fmla="*/ 17907 h 18081"/>
                <a:gd name="connsiteX2" fmla="*/ 10385 w 17475"/>
                <a:gd name="connsiteY2" fmla="*/ 175 h 18081"/>
                <a:gd name="connsiteX3" fmla="*/ 10385 w 17475"/>
                <a:gd name="connsiteY3" fmla="*/ 175 h 1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75" h="18081">
                  <a:moveTo>
                    <a:pt x="10385" y="175"/>
                  </a:moveTo>
                  <a:cubicBezTo>
                    <a:pt x="21791" y="2290"/>
                    <a:pt x="18520" y="20022"/>
                    <a:pt x="7091" y="17907"/>
                  </a:cubicBezTo>
                  <a:cubicBezTo>
                    <a:pt x="-4316" y="15791"/>
                    <a:pt x="-1044" y="-1941"/>
                    <a:pt x="10385" y="175"/>
                  </a:cubicBezTo>
                  <a:lnTo>
                    <a:pt x="10385" y="1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A3440E6E-E870-4E85-972B-7D78AE00E723}"/>
                </a:ext>
              </a:extLst>
            </p:cNvPr>
            <p:cNvSpPr/>
            <p:nvPr/>
          </p:nvSpPr>
          <p:spPr>
            <a:xfrm>
              <a:off x="6878017" y="5769137"/>
              <a:ext cx="16774" cy="17368"/>
            </a:xfrm>
            <a:custGeom>
              <a:avLst/>
              <a:gdLst>
                <a:gd name="connsiteX0" fmla="*/ 9969 w 16774"/>
                <a:gd name="connsiteY0" fmla="*/ 167 h 17368"/>
                <a:gd name="connsiteX1" fmla="*/ 6806 w 16774"/>
                <a:gd name="connsiteY1" fmla="*/ 17201 h 17368"/>
                <a:gd name="connsiteX2" fmla="*/ 9969 w 16774"/>
                <a:gd name="connsiteY2" fmla="*/ 167 h 17368"/>
                <a:gd name="connsiteX3" fmla="*/ 9969 w 16774"/>
                <a:gd name="connsiteY3" fmla="*/ 167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74" h="17368">
                  <a:moveTo>
                    <a:pt x="9969" y="167"/>
                  </a:moveTo>
                  <a:cubicBezTo>
                    <a:pt x="20918" y="2196"/>
                    <a:pt x="17777" y="19230"/>
                    <a:pt x="6806" y="17201"/>
                  </a:cubicBezTo>
                  <a:cubicBezTo>
                    <a:pt x="-4143" y="15173"/>
                    <a:pt x="-1002" y="-1861"/>
                    <a:pt x="9969" y="167"/>
                  </a:cubicBezTo>
                  <a:lnTo>
                    <a:pt x="9969" y="1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CD5CD4EC-4035-4936-A347-11E7770AA74A}"/>
                </a:ext>
              </a:extLst>
            </p:cNvPr>
            <p:cNvSpPr/>
            <p:nvPr/>
          </p:nvSpPr>
          <p:spPr>
            <a:xfrm>
              <a:off x="6900141" y="5769963"/>
              <a:ext cx="21099" cy="21842"/>
            </a:xfrm>
            <a:custGeom>
              <a:avLst/>
              <a:gdLst>
                <a:gd name="connsiteX0" fmla="*/ 12535 w 21099"/>
                <a:gd name="connsiteY0" fmla="*/ 214 h 21842"/>
                <a:gd name="connsiteX1" fmla="*/ 8565 w 21099"/>
                <a:gd name="connsiteY1" fmla="*/ 21632 h 21842"/>
                <a:gd name="connsiteX2" fmla="*/ 12535 w 21099"/>
                <a:gd name="connsiteY2" fmla="*/ 214 h 21842"/>
                <a:gd name="connsiteX3" fmla="*/ 12535 w 21099"/>
                <a:gd name="connsiteY3" fmla="*/ 214 h 2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99" h="21842">
                  <a:moveTo>
                    <a:pt x="12535" y="214"/>
                  </a:moveTo>
                  <a:cubicBezTo>
                    <a:pt x="26318" y="2766"/>
                    <a:pt x="22349" y="24184"/>
                    <a:pt x="8565" y="21632"/>
                  </a:cubicBezTo>
                  <a:cubicBezTo>
                    <a:pt x="-5219" y="19058"/>
                    <a:pt x="-1250" y="-2360"/>
                    <a:pt x="12535" y="214"/>
                  </a:cubicBezTo>
                  <a:lnTo>
                    <a:pt x="12535" y="2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A5859DC1-BC02-4F09-8AF8-8620B0271E28}"/>
                </a:ext>
              </a:extLst>
            </p:cNvPr>
            <p:cNvSpPr/>
            <p:nvPr/>
          </p:nvSpPr>
          <p:spPr>
            <a:xfrm>
              <a:off x="6860897" y="5782035"/>
              <a:ext cx="24496" cy="24773"/>
            </a:xfrm>
            <a:custGeom>
              <a:avLst/>
              <a:gdLst>
                <a:gd name="connsiteX0" fmla="*/ 1964 w 24496"/>
                <a:gd name="connsiteY0" fmla="*/ 5612 h 24773"/>
                <a:gd name="connsiteX1" fmla="*/ 14439 w 24496"/>
                <a:gd name="connsiteY1" fmla="*/ 203 h 24773"/>
                <a:gd name="connsiteX2" fmla="*/ 24494 w 24496"/>
                <a:gd name="connsiteY2" fmla="*/ 11283 h 24773"/>
                <a:gd name="connsiteX3" fmla="*/ 24472 w 24496"/>
                <a:gd name="connsiteY3" fmla="*/ 11763 h 24773"/>
                <a:gd name="connsiteX4" fmla="*/ 16730 w 24496"/>
                <a:gd name="connsiteY4" fmla="*/ 23824 h 24773"/>
                <a:gd name="connsiteX5" fmla="*/ 16359 w 24496"/>
                <a:gd name="connsiteY5" fmla="*/ 23977 h 24773"/>
                <a:gd name="connsiteX6" fmla="*/ 1964 w 24496"/>
                <a:gd name="connsiteY6" fmla="*/ 5612 h 24773"/>
                <a:gd name="connsiteX7" fmla="*/ 1964 w 24496"/>
                <a:gd name="connsiteY7" fmla="*/ 5612 h 24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96" h="24773">
                  <a:moveTo>
                    <a:pt x="1964" y="5612"/>
                  </a:moveTo>
                  <a:cubicBezTo>
                    <a:pt x="4647" y="1534"/>
                    <a:pt x="9554" y="-713"/>
                    <a:pt x="14439" y="203"/>
                  </a:cubicBezTo>
                  <a:cubicBezTo>
                    <a:pt x="19369" y="1119"/>
                    <a:pt x="24625" y="5961"/>
                    <a:pt x="24494" y="11283"/>
                  </a:cubicBezTo>
                  <a:cubicBezTo>
                    <a:pt x="24494" y="11436"/>
                    <a:pt x="24494" y="11588"/>
                    <a:pt x="24472" y="11763"/>
                  </a:cubicBezTo>
                  <a:cubicBezTo>
                    <a:pt x="24341" y="17150"/>
                    <a:pt x="22007" y="21839"/>
                    <a:pt x="16730" y="23824"/>
                  </a:cubicBezTo>
                  <a:lnTo>
                    <a:pt x="16359" y="23977"/>
                  </a:lnTo>
                  <a:cubicBezTo>
                    <a:pt x="5388" y="28142"/>
                    <a:pt x="-4274" y="15078"/>
                    <a:pt x="1964" y="5612"/>
                  </a:cubicBezTo>
                  <a:lnTo>
                    <a:pt x="1964" y="56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2940EFE7-F451-4EBF-95FD-8CE43EF1AB9C}"/>
                </a:ext>
              </a:extLst>
            </p:cNvPr>
            <p:cNvSpPr/>
            <p:nvPr/>
          </p:nvSpPr>
          <p:spPr>
            <a:xfrm>
              <a:off x="6833494" y="5805438"/>
              <a:ext cx="18377" cy="18636"/>
            </a:xfrm>
            <a:custGeom>
              <a:avLst/>
              <a:gdLst>
                <a:gd name="connsiteX0" fmla="*/ 14623 w 18377"/>
                <a:gd name="connsiteY0" fmla="*/ 2144 h 18636"/>
                <a:gd name="connsiteX1" fmla="*/ 15343 w 18377"/>
                <a:gd name="connsiteY1" fmla="*/ 2820 h 18636"/>
                <a:gd name="connsiteX2" fmla="*/ 14557 w 18377"/>
                <a:gd name="connsiteY2" fmla="*/ 17084 h 18636"/>
                <a:gd name="connsiteX3" fmla="*/ 969 w 18377"/>
                <a:gd name="connsiteY3" fmla="*/ 12700 h 18636"/>
                <a:gd name="connsiteX4" fmla="*/ 599 w 18377"/>
                <a:gd name="connsiteY4" fmla="*/ 11784 h 18636"/>
                <a:gd name="connsiteX5" fmla="*/ 14623 w 18377"/>
                <a:gd name="connsiteY5" fmla="*/ 2144 h 18636"/>
                <a:gd name="connsiteX6" fmla="*/ 14623 w 18377"/>
                <a:gd name="connsiteY6" fmla="*/ 2144 h 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7" h="18636">
                  <a:moveTo>
                    <a:pt x="14623" y="2144"/>
                  </a:moveTo>
                  <a:lnTo>
                    <a:pt x="15343" y="2820"/>
                  </a:lnTo>
                  <a:cubicBezTo>
                    <a:pt x="19574" y="6767"/>
                    <a:pt x="19443" y="13703"/>
                    <a:pt x="14557" y="17084"/>
                  </a:cubicBezTo>
                  <a:cubicBezTo>
                    <a:pt x="9672" y="20443"/>
                    <a:pt x="3129" y="18065"/>
                    <a:pt x="969" y="12700"/>
                  </a:cubicBezTo>
                  <a:cubicBezTo>
                    <a:pt x="838" y="12394"/>
                    <a:pt x="729" y="12089"/>
                    <a:pt x="599" y="11784"/>
                  </a:cubicBezTo>
                  <a:cubicBezTo>
                    <a:pt x="-2673" y="3692"/>
                    <a:pt x="8232" y="-3811"/>
                    <a:pt x="14623" y="2144"/>
                  </a:cubicBezTo>
                  <a:lnTo>
                    <a:pt x="14623" y="21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8F3CFF2-4A36-41F0-9351-2EA42D54BD75}"/>
                </a:ext>
              </a:extLst>
            </p:cNvPr>
            <p:cNvSpPr/>
            <p:nvPr/>
          </p:nvSpPr>
          <p:spPr>
            <a:xfrm>
              <a:off x="6857740" y="5868982"/>
              <a:ext cx="17242" cy="17835"/>
            </a:xfrm>
            <a:custGeom>
              <a:avLst/>
              <a:gdLst>
                <a:gd name="connsiteX0" fmla="*/ 10246 w 17242"/>
                <a:gd name="connsiteY0" fmla="*/ 170 h 17835"/>
                <a:gd name="connsiteX1" fmla="*/ 6996 w 17242"/>
                <a:gd name="connsiteY1" fmla="*/ 17662 h 17835"/>
                <a:gd name="connsiteX2" fmla="*/ 10246 w 17242"/>
                <a:gd name="connsiteY2" fmla="*/ 170 h 17835"/>
                <a:gd name="connsiteX3" fmla="*/ 10246 w 17242"/>
                <a:gd name="connsiteY3" fmla="*/ 170 h 1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42" h="17835">
                  <a:moveTo>
                    <a:pt x="10246" y="170"/>
                  </a:moveTo>
                  <a:cubicBezTo>
                    <a:pt x="21500" y="2264"/>
                    <a:pt x="18272" y="19756"/>
                    <a:pt x="6996" y="17662"/>
                  </a:cubicBezTo>
                  <a:cubicBezTo>
                    <a:pt x="-4258" y="15590"/>
                    <a:pt x="-1030" y="-1902"/>
                    <a:pt x="10246" y="170"/>
                  </a:cubicBezTo>
                  <a:lnTo>
                    <a:pt x="10246" y="1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134AC142-5333-4BFC-8C18-73CB3ED5EE1B}"/>
                </a:ext>
              </a:extLst>
            </p:cNvPr>
            <p:cNvSpPr/>
            <p:nvPr/>
          </p:nvSpPr>
          <p:spPr>
            <a:xfrm>
              <a:off x="6830627" y="5862761"/>
              <a:ext cx="13169" cy="13629"/>
            </a:xfrm>
            <a:custGeom>
              <a:avLst/>
              <a:gdLst>
                <a:gd name="connsiteX0" fmla="*/ 7828 w 13169"/>
                <a:gd name="connsiteY0" fmla="*/ 132 h 13629"/>
                <a:gd name="connsiteX1" fmla="*/ 5342 w 13169"/>
                <a:gd name="connsiteY1" fmla="*/ 13501 h 13629"/>
                <a:gd name="connsiteX2" fmla="*/ 7828 w 13169"/>
                <a:gd name="connsiteY2" fmla="*/ 132 h 13629"/>
                <a:gd name="connsiteX3" fmla="*/ 7828 w 13169"/>
                <a:gd name="connsiteY3" fmla="*/ 132 h 1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69" h="13629">
                  <a:moveTo>
                    <a:pt x="7828" y="132"/>
                  </a:moveTo>
                  <a:cubicBezTo>
                    <a:pt x="16421" y="1724"/>
                    <a:pt x="13957" y="15072"/>
                    <a:pt x="5342" y="13501"/>
                  </a:cubicBezTo>
                  <a:cubicBezTo>
                    <a:pt x="-3252" y="11887"/>
                    <a:pt x="-787" y="-1461"/>
                    <a:pt x="7828" y="132"/>
                  </a:cubicBezTo>
                  <a:lnTo>
                    <a:pt x="7828" y="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33F56BE-5EE8-462D-9A5E-6503105E5572}"/>
                </a:ext>
              </a:extLst>
            </p:cNvPr>
            <p:cNvSpPr/>
            <p:nvPr/>
          </p:nvSpPr>
          <p:spPr>
            <a:xfrm>
              <a:off x="6850626" y="5892835"/>
              <a:ext cx="31775" cy="31611"/>
            </a:xfrm>
            <a:custGeom>
              <a:avLst/>
              <a:gdLst>
                <a:gd name="connsiteX0" fmla="*/ 18777 w 31775"/>
                <a:gd name="connsiteY0" fmla="*/ 266 h 31611"/>
                <a:gd name="connsiteX1" fmla="*/ 31428 w 31775"/>
                <a:gd name="connsiteY1" fmla="*/ 18695 h 31611"/>
                <a:gd name="connsiteX2" fmla="*/ 12998 w 31775"/>
                <a:gd name="connsiteY2" fmla="*/ 31345 h 31611"/>
                <a:gd name="connsiteX3" fmla="*/ 348 w 31775"/>
                <a:gd name="connsiteY3" fmla="*/ 12916 h 31611"/>
                <a:gd name="connsiteX4" fmla="*/ 18777 w 31775"/>
                <a:gd name="connsiteY4" fmla="*/ 266 h 31611"/>
                <a:gd name="connsiteX5" fmla="*/ 18777 w 31775"/>
                <a:gd name="connsiteY5" fmla="*/ 266 h 3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75" h="31611">
                  <a:moveTo>
                    <a:pt x="18777" y="266"/>
                  </a:moveTo>
                  <a:cubicBezTo>
                    <a:pt x="26913" y="1771"/>
                    <a:pt x="33368" y="10364"/>
                    <a:pt x="31428" y="18695"/>
                  </a:cubicBezTo>
                  <a:cubicBezTo>
                    <a:pt x="29486" y="27049"/>
                    <a:pt x="21722" y="32959"/>
                    <a:pt x="12998" y="31345"/>
                  </a:cubicBezTo>
                  <a:cubicBezTo>
                    <a:pt x="4862" y="29841"/>
                    <a:pt x="-1594" y="21247"/>
                    <a:pt x="348" y="12916"/>
                  </a:cubicBezTo>
                  <a:cubicBezTo>
                    <a:pt x="2289" y="4584"/>
                    <a:pt x="10053" y="-1348"/>
                    <a:pt x="18777" y="266"/>
                  </a:cubicBezTo>
                  <a:lnTo>
                    <a:pt x="18777" y="2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34B22478-1967-4CAD-90C9-00545EF9AB4C}"/>
                </a:ext>
              </a:extLst>
            </p:cNvPr>
            <p:cNvSpPr/>
            <p:nvPr/>
          </p:nvSpPr>
          <p:spPr>
            <a:xfrm>
              <a:off x="6886542" y="5912393"/>
              <a:ext cx="25804" cy="25223"/>
            </a:xfrm>
            <a:custGeom>
              <a:avLst/>
              <a:gdLst>
                <a:gd name="connsiteX0" fmla="*/ 21095 w 25804"/>
                <a:gd name="connsiteY0" fmla="*/ 2932 h 25223"/>
                <a:gd name="connsiteX1" fmla="*/ 21575 w 25804"/>
                <a:gd name="connsiteY1" fmla="*/ 3325 h 25223"/>
                <a:gd name="connsiteX2" fmla="*/ 17671 w 25804"/>
                <a:gd name="connsiteY2" fmla="*/ 24394 h 25223"/>
                <a:gd name="connsiteX3" fmla="*/ 17082 w 25804"/>
                <a:gd name="connsiteY3" fmla="*/ 24590 h 25223"/>
                <a:gd name="connsiteX4" fmla="*/ 223 w 25804"/>
                <a:gd name="connsiteY4" fmla="*/ 10261 h 25223"/>
                <a:gd name="connsiteX5" fmla="*/ 21095 w 25804"/>
                <a:gd name="connsiteY5" fmla="*/ 2932 h 25223"/>
                <a:gd name="connsiteX6" fmla="*/ 21095 w 25804"/>
                <a:gd name="connsiteY6" fmla="*/ 2932 h 2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" h="25223">
                  <a:moveTo>
                    <a:pt x="21095" y="2932"/>
                  </a:moveTo>
                  <a:cubicBezTo>
                    <a:pt x="21248" y="3063"/>
                    <a:pt x="21422" y="3194"/>
                    <a:pt x="21575" y="3325"/>
                  </a:cubicBezTo>
                  <a:cubicBezTo>
                    <a:pt x="28729" y="9039"/>
                    <a:pt x="26395" y="21624"/>
                    <a:pt x="17671" y="24394"/>
                  </a:cubicBezTo>
                  <a:cubicBezTo>
                    <a:pt x="17475" y="24459"/>
                    <a:pt x="17279" y="24525"/>
                    <a:pt x="17082" y="24590"/>
                  </a:cubicBezTo>
                  <a:cubicBezTo>
                    <a:pt x="7965" y="27491"/>
                    <a:pt x="-1588" y="20032"/>
                    <a:pt x="223" y="10261"/>
                  </a:cubicBezTo>
                  <a:cubicBezTo>
                    <a:pt x="2033" y="468"/>
                    <a:pt x="13636" y="-3044"/>
                    <a:pt x="21095" y="2932"/>
                  </a:cubicBezTo>
                  <a:lnTo>
                    <a:pt x="21095" y="29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6CAB01AC-6592-4AEA-AB00-318FCF916F4D}"/>
                </a:ext>
              </a:extLst>
            </p:cNvPr>
            <p:cNvSpPr/>
            <p:nvPr/>
          </p:nvSpPr>
          <p:spPr>
            <a:xfrm>
              <a:off x="6916497" y="5918280"/>
              <a:ext cx="37888" cy="34527"/>
            </a:xfrm>
            <a:custGeom>
              <a:avLst/>
              <a:gdLst>
                <a:gd name="connsiteX0" fmla="*/ 11184 w 37888"/>
                <a:gd name="connsiteY0" fmla="*/ 15235 h 34527"/>
                <a:gd name="connsiteX1" fmla="*/ 16375 w 37888"/>
                <a:gd name="connsiteY1" fmla="*/ 17940 h 34527"/>
                <a:gd name="connsiteX2" fmla="*/ 28589 w 37888"/>
                <a:gd name="connsiteY2" fmla="*/ 230 h 34527"/>
                <a:gd name="connsiteX3" fmla="*/ 24270 w 37888"/>
                <a:gd name="connsiteY3" fmla="*/ 23480 h 34527"/>
                <a:gd name="connsiteX4" fmla="*/ 17771 w 37888"/>
                <a:gd name="connsiteY4" fmla="*/ 19990 h 34527"/>
                <a:gd name="connsiteX5" fmla="*/ 7629 w 37888"/>
                <a:gd name="connsiteY5" fmla="*/ 34341 h 34527"/>
                <a:gd name="connsiteX6" fmla="*/ 11184 w 37888"/>
                <a:gd name="connsiteY6" fmla="*/ 15235 h 34527"/>
                <a:gd name="connsiteX7" fmla="*/ 11184 w 37888"/>
                <a:gd name="connsiteY7" fmla="*/ 15235 h 3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88" h="34527">
                  <a:moveTo>
                    <a:pt x="11184" y="15235"/>
                  </a:moveTo>
                  <a:cubicBezTo>
                    <a:pt x="13431" y="15650"/>
                    <a:pt x="15132" y="16653"/>
                    <a:pt x="16375" y="17940"/>
                  </a:cubicBezTo>
                  <a:cubicBezTo>
                    <a:pt x="12318" y="10328"/>
                    <a:pt x="17531" y="-1820"/>
                    <a:pt x="28589" y="230"/>
                  </a:cubicBezTo>
                  <a:cubicBezTo>
                    <a:pt x="43551" y="3000"/>
                    <a:pt x="39254" y="26271"/>
                    <a:pt x="24270" y="23480"/>
                  </a:cubicBezTo>
                  <a:cubicBezTo>
                    <a:pt x="21413" y="22956"/>
                    <a:pt x="19276" y="21669"/>
                    <a:pt x="17771" y="19990"/>
                  </a:cubicBezTo>
                  <a:cubicBezTo>
                    <a:pt x="20911" y="26250"/>
                    <a:pt x="16637" y="35999"/>
                    <a:pt x="7629" y="34341"/>
                  </a:cubicBezTo>
                  <a:cubicBezTo>
                    <a:pt x="-4650" y="32051"/>
                    <a:pt x="-1117" y="12945"/>
                    <a:pt x="11184" y="15235"/>
                  </a:cubicBezTo>
                  <a:lnTo>
                    <a:pt x="11184" y="152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4A00CC45-BC0F-41F6-84B4-741A98CFBA2F}"/>
                </a:ext>
              </a:extLst>
            </p:cNvPr>
            <p:cNvSpPr/>
            <p:nvPr/>
          </p:nvSpPr>
          <p:spPr>
            <a:xfrm>
              <a:off x="6957516" y="5931559"/>
              <a:ext cx="16774" cy="17368"/>
            </a:xfrm>
            <a:custGeom>
              <a:avLst/>
              <a:gdLst>
                <a:gd name="connsiteX0" fmla="*/ 9969 w 16774"/>
                <a:gd name="connsiteY0" fmla="*/ 167 h 17368"/>
                <a:gd name="connsiteX1" fmla="*/ 6806 w 16774"/>
                <a:gd name="connsiteY1" fmla="*/ 17201 h 17368"/>
                <a:gd name="connsiteX2" fmla="*/ 9969 w 16774"/>
                <a:gd name="connsiteY2" fmla="*/ 167 h 17368"/>
                <a:gd name="connsiteX3" fmla="*/ 9969 w 16774"/>
                <a:gd name="connsiteY3" fmla="*/ 167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74" h="17368">
                  <a:moveTo>
                    <a:pt x="9969" y="167"/>
                  </a:moveTo>
                  <a:cubicBezTo>
                    <a:pt x="20918" y="2196"/>
                    <a:pt x="17777" y="19230"/>
                    <a:pt x="6806" y="17201"/>
                  </a:cubicBezTo>
                  <a:cubicBezTo>
                    <a:pt x="-4143" y="15173"/>
                    <a:pt x="-1002" y="-1861"/>
                    <a:pt x="9969" y="167"/>
                  </a:cubicBezTo>
                  <a:lnTo>
                    <a:pt x="9969" y="1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C62EC5-666E-4962-BFDA-08B71D8D2891}"/>
                </a:ext>
              </a:extLst>
            </p:cNvPr>
            <p:cNvSpPr/>
            <p:nvPr/>
          </p:nvSpPr>
          <p:spPr>
            <a:xfrm>
              <a:off x="6967348" y="5916474"/>
              <a:ext cx="4997" cy="5162"/>
            </a:xfrm>
            <a:custGeom>
              <a:avLst/>
              <a:gdLst>
                <a:gd name="connsiteX0" fmla="*/ 2972 w 4997"/>
                <a:gd name="connsiteY0" fmla="*/ 51 h 5162"/>
                <a:gd name="connsiteX1" fmla="*/ 2035 w 4997"/>
                <a:gd name="connsiteY1" fmla="*/ 5111 h 5162"/>
                <a:gd name="connsiteX2" fmla="*/ 2972 w 4997"/>
                <a:gd name="connsiteY2" fmla="*/ 51 h 5162"/>
                <a:gd name="connsiteX3" fmla="*/ 2972 w 4997"/>
                <a:gd name="connsiteY3" fmla="*/ 51 h 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97" h="5162">
                  <a:moveTo>
                    <a:pt x="2972" y="51"/>
                  </a:moveTo>
                  <a:cubicBezTo>
                    <a:pt x="6222" y="662"/>
                    <a:pt x="5306" y="5722"/>
                    <a:pt x="2035" y="5111"/>
                  </a:cubicBezTo>
                  <a:cubicBezTo>
                    <a:pt x="-1237" y="4500"/>
                    <a:pt x="-299" y="-559"/>
                    <a:pt x="2972" y="51"/>
                  </a:cubicBezTo>
                  <a:lnTo>
                    <a:pt x="2972" y="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464BAF56-6F69-4E2E-925F-29469791DB1F}"/>
                </a:ext>
              </a:extLst>
            </p:cNvPr>
            <p:cNvSpPr/>
            <p:nvPr/>
          </p:nvSpPr>
          <p:spPr>
            <a:xfrm>
              <a:off x="6984080" y="5920123"/>
              <a:ext cx="17475" cy="18081"/>
            </a:xfrm>
            <a:custGeom>
              <a:avLst/>
              <a:gdLst>
                <a:gd name="connsiteX0" fmla="*/ 10385 w 17475"/>
                <a:gd name="connsiteY0" fmla="*/ 175 h 18081"/>
                <a:gd name="connsiteX1" fmla="*/ 7091 w 17475"/>
                <a:gd name="connsiteY1" fmla="*/ 17907 h 18081"/>
                <a:gd name="connsiteX2" fmla="*/ 10385 w 17475"/>
                <a:gd name="connsiteY2" fmla="*/ 175 h 18081"/>
                <a:gd name="connsiteX3" fmla="*/ 10385 w 17475"/>
                <a:gd name="connsiteY3" fmla="*/ 175 h 1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75" h="18081">
                  <a:moveTo>
                    <a:pt x="10385" y="175"/>
                  </a:moveTo>
                  <a:cubicBezTo>
                    <a:pt x="21791" y="2291"/>
                    <a:pt x="18520" y="20022"/>
                    <a:pt x="7091" y="17907"/>
                  </a:cubicBezTo>
                  <a:cubicBezTo>
                    <a:pt x="-4316" y="15791"/>
                    <a:pt x="-1044" y="-1941"/>
                    <a:pt x="10385" y="175"/>
                  </a:cubicBezTo>
                  <a:lnTo>
                    <a:pt x="10385" y="1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6A27EC6E-5DF2-4D7B-90F9-A232779ECDC1}"/>
                </a:ext>
              </a:extLst>
            </p:cNvPr>
            <p:cNvSpPr/>
            <p:nvPr/>
          </p:nvSpPr>
          <p:spPr>
            <a:xfrm>
              <a:off x="6979664" y="5878228"/>
              <a:ext cx="28139" cy="29111"/>
            </a:xfrm>
            <a:custGeom>
              <a:avLst/>
              <a:gdLst>
                <a:gd name="connsiteX0" fmla="*/ 16720 w 28139"/>
                <a:gd name="connsiteY0" fmla="*/ 281 h 29111"/>
                <a:gd name="connsiteX1" fmla="*/ 11420 w 28139"/>
                <a:gd name="connsiteY1" fmla="*/ 28831 h 29111"/>
                <a:gd name="connsiteX2" fmla="*/ 16720 w 28139"/>
                <a:gd name="connsiteY2" fmla="*/ 281 h 29111"/>
                <a:gd name="connsiteX3" fmla="*/ 16720 w 28139"/>
                <a:gd name="connsiteY3" fmla="*/ 281 h 2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39" h="29111">
                  <a:moveTo>
                    <a:pt x="16720" y="281"/>
                  </a:moveTo>
                  <a:cubicBezTo>
                    <a:pt x="35084" y="3683"/>
                    <a:pt x="29828" y="32233"/>
                    <a:pt x="11420" y="28831"/>
                  </a:cubicBezTo>
                  <a:cubicBezTo>
                    <a:pt x="-6945" y="25428"/>
                    <a:pt x="-1688" y="-3122"/>
                    <a:pt x="16720" y="281"/>
                  </a:cubicBezTo>
                  <a:lnTo>
                    <a:pt x="16720" y="2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E98EF145-41EE-4EB9-93E7-21D8A29FEE3D}"/>
                </a:ext>
              </a:extLst>
            </p:cNvPr>
            <p:cNvSpPr/>
            <p:nvPr/>
          </p:nvSpPr>
          <p:spPr>
            <a:xfrm>
              <a:off x="7006380" y="5872226"/>
              <a:ext cx="19518" cy="20195"/>
            </a:xfrm>
            <a:custGeom>
              <a:avLst/>
              <a:gdLst>
                <a:gd name="connsiteX0" fmla="*/ 11596 w 19518"/>
                <a:gd name="connsiteY0" fmla="*/ 198 h 20195"/>
                <a:gd name="connsiteX1" fmla="*/ 7932 w 19518"/>
                <a:gd name="connsiteY1" fmla="*/ 20002 h 20195"/>
                <a:gd name="connsiteX2" fmla="*/ 11596 w 19518"/>
                <a:gd name="connsiteY2" fmla="*/ 198 h 20195"/>
                <a:gd name="connsiteX3" fmla="*/ 11596 w 19518"/>
                <a:gd name="connsiteY3" fmla="*/ 198 h 2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18" h="20195">
                  <a:moveTo>
                    <a:pt x="11596" y="198"/>
                  </a:moveTo>
                  <a:cubicBezTo>
                    <a:pt x="24333" y="2553"/>
                    <a:pt x="20691" y="22357"/>
                    <a:pt x="7932" y="20002"/>
                  </a:cubicBezTo>
                  <a:cubicBezTo>
                    <a:pt x="-4827" y="17624"/>
                    <a:pt x="-1163" y="-2180"/>
                    <a:pt x="11596" y="198"/>
                  </a:cubicBezTo>
                  <a:lnTo>
                    <a:pt x="11596" y="1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06CF8B6F-23B7-4EC4-98DD-398A2CE64F77}"/>
                </a:ext>
              </a:extLst>
            </p:cNvPr>
            <p:cNvSpPr/>
            <p:nvPr/>
          </p:nvSpPr>
          <p:spPr>
            <a:xfrm>
              <a:off x="6995191" y="5847613"/>
              <a:ext cx="14053" cy="14548"/>
            </a:xfrm>
            <a:custGeom>
              <a:avLst/>
              <a:gdLst>
                <a:gd name="connsiteX0" fmla="*/ 8346 w 14053"/>
                <a:gd name="connsiteY0" fmla="*/ 144 h 14548"/>
                <a:gd name="connsiteX1" fmla="*/ 5707 w 14053"/>
                <a:gd name="connsiteY1" fmla="*/ 14408 h 14548"/>
                <a:gd name="connsiteX2" fmla="*/ 8346 w 14053"/>
                <a:gd name="connsiteY2" fmla="*/ 144 h 14548"/>
                <a:gd name="connsiteX3" fmla="*/ 8346 w 14053"/>
                <a:gd name="connsiteY3" fmla="*/ 144 h 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53" h="14548">
                  <a:moveTo>
                    <a:pt x="8346" y="144"/>
                  </a:moveTo>
                  <a:cubicBezTo>
                    <a:pt x="17528" y="1845"/>
                    <a:pt x="14889" y="16109"/>
                    <a:pt x="5707" y="14408"/>
                  </a:cubicBezTo>
                  <a:cubicBezTo>
                    <a:pt x="-3475" y="12707"/>
                    <a:pt x="-836" y="-1579"/>
                    <a:pt x="8346" y="144"/>
                  </a:cubicBezTo>
                  <a:lnTo>
                    <a:pt x="8346" y="1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D693D57B-73F7-4713-9CDE-66E9D4400153}"/>
                </a:ext>
              </a:extLst>
            </p:cNvPr>
            <p:cNvSpPr/>
            <p:nvPr/>
          </p:nvSpPr>
          <p:spPr>
            <a:xfrm>
              <a:off x="7005470" y="5821688"/>
              <a:ext cx="24495" cy="25354"/>
            </a:xfrm>
            <a:custGeom>
              <a:avLst/>
              <a:gdLst>
                <a:gd name="connsiteX0" fmla="*/ 14556 w 24495"/>
                <a:gd name="connsiteY0" fmla="*/ 245 h 25354"/>
                <a:gd name="connsiteX1" fmla="*/ 9932 w 24495"/>
                <a:gd name="connsiteY1" fmla="*/ 25109 h 25354"/>
                <a:gd name="connsiteX2" fmla="*/ 14556 w 24495"/>
                <a:gd name="connsiteY2" fmla="*/ 245 h 25354"/>
                <a:gd name="connsiteX3" fmla="*/ 14556 w 24495"/>
                <a:gd name="connsiteY3" fmla="*/ 245 h 2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95" h="25354">
                  <a:moveTo>
                    <a:pt x="14556" y="245"/>
                  </a:moveTo>
                  <a:cubicBezTo>
                    <a:pt x="30543" y="3212"/>
                    <a:pt x="25963" y="28075"/>
                    <a:pt x="9932" y="25109"/>
                  </a:cubicBezTo>
                  <a:cubicBezTo>
                    <a:pt x="-6054" y="22143"/>
                    <a:pt x="-1453" y="-2721"/>
                    <a:pt x="14556" y="245"/>
                  </a:cubicBezTo>
                  <a:lnTo>
                    <a:pt x="14556" y="2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CFA57A25-1337-4804-A0E8-D04865A56821}"/>
                </a:ext>
              </a:extLst>
            </p:cNvPr>
            <p:cNvSpPr/>
            <p:nvPr/>
          </p:nvSpPr>
          <p:spPr>
            <a:xfrm>
              <a:off x="7016654" y="5797875"/>
              <a:ext cx="13162" cy="13611"/>
            </a:xfrm>
            <a:custGeom>
              <a:avLst/>
              <a:gdLst>
                <a:gd name="connsiteX0" fmla="*/ 7821 w 13162"/>
                <a:gd name="connsiteY0" fmla="*/ 132 h 13611"/>
                <a:gd name="connsiteX1" fmla="*/ 5335 w 13162"/>
                <a:gd name="connsiteY1" fmla="*/ 13480 h 13611"/>
                <a:gd name="connsiteX2" fmla="*/ 7821 w 13162"/>
                <a:gd name="connsiteY2" fmla="*/ 132 h 13611"/>
                <a:gd name="connsiteX3" fmla="*/ 7821 w 13162"/>
                <a:gd name="connsiteY3" fmla="*/ 132 h 1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62" h="13611">
                  <a:moveTo>
                    <a:pt x="7821" y="132"/>
                  </a:moveTo>
                  <a:cubicBezTo>
                    <a:pt x="16415" y="1724"/>
                    <a:pt x="13950" y="15072"/>
                    <a:pt x="5335" y="13480"/>
                  </a:cubicBezTo>
                  <a:cubicBezTo>
                    <a:pt x="-3258" y="11887"/>
                    <a:pt x="-772" y="-1461"/>
                    <a:pt x="7821" y="132"/>
                  </a:cubicBezTo>
                  <a:lnTo>
                    <a:pt x="7821" y="1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FCAF548-7A7C-4BAE-B190-4AAB22C2FAAC}"/>
                </a:ext>
              </a:extLst>
            </p:cNvPr>
            <p:cNvSpPr/>
            <p:nvPr/>
          </p:nvSpPr>
          <p:spPr>
            <a:xfrm>
              <a:off x="7014317" y="5780512"/>
              <a:ext cx="5461" cy="5948"/>
            </a:xfrm>
            <a:custGeom>
              <a:avLst/>
              <a:gdLst>
                <a:gd name="connsiteX0" fmla="*/ 5120 w 5461"/>
                <a:gd name="connsiteY0" fmla="*/ 3733 h 5948"/>
                <a:gd name="connsiteX1" fmla="*/ 3572 w 5461"/>
                <a:gd name="connsiteY1" fmla="*/ 5608 h 5948"/>
                <a:gd name="connsiteX2" fmla="*/ 802 w 5461"/>
                <a:gd name="connsiteY2" fmla="*/ 5107 h 5948"/>
                <a:gd name="connsiteX3" fmla="*/ 17 w 5461"/>
                <a:gd name="connsiteY3" fmla="*/ 2795 h 5948"/>
                <a:gd name="connsiteX4" fmla="*/ 5120 w 5461"/>
                <a:gd name="connsiteY4" fmla="*/ 3733 h 5948"/>
                <a:gd name="connsiteX5" fmla="*/ 5120 w 5461"/>
                <a:gd name="connsiteY5" fmla="*/ 3733 h 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1" h="5948">
                  <a:moveTo>
                    <a:pt x="5120" y="3733"/>
                  </a:moveTo>
                  <a:cubicBezTo>
                    <a:pt x="4706" y="4561"/>
                    <a:pt x="4335" y="5085"/>
                    <a:pt x="3572" y="5608"/>
                  </a:cubicBezTo>
                  <a:cubicBezTo>
                    <a:pt x="2677" y="6219"/>
                    <a:pt x="1413" y="5979"/>
                    <a:pt x="802" y="5107"/>
                  </a:cubicBezTo>
                  <a:cubicBezTo>
                    <a:pt x="279" y="4343"/>
                    <a:pt x="104" y="3711"/>
                    <a:pt x="17" y="2795"/>
                  </a:cubicBezTo>
                  <a:cubicBezTo>
                    <a:pt x="-398" y="-1698"/>
                    <a:pt x="7127" y="-324"/>
                    <a:pt x="5120" y="3733"/>
                  </a:cubicBezTo>
                  <a:lnTo>
                    <a:pt x="5120" y="37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F641F986-BBCA-499E-AACA-810FC3AE62D4}"/>
                </a:ext>
              </a:extLst>
            </p:cNvPr>
            <p:cNvSpPr/>
            <p:nvPr/>
          </p:nvSpPr>
          <p:spPr>
            <a:xfrm>
              <a:off x="6991646" y="5757708"/>
              <a:ext cx="3854" cy="3982"/>
            </a:xfrm>
            <a:custGeom>
              <a:avLst/>
              <a:gdLst>
                <a:gd name="connsiteX0" fmla="*/ 2295 w 3854"/>
                <a:gd name="connsiteY0" fmla="*/ 37 h 3982"/>
                <a:gd name="connsiteX1" fmla="*/ 1575 w 3854"/>
                <a:gd name="connsiteY1" fmla="*/ 3941 h 3982"/>
                <a:gd name="connsiteX2" fmla="*/ 2295 w 3854"/>
                <a:gd name="connsiteY2" fmla="*/ 37 h 3982"/>
                <a:gd name="connsiteX3" fmla="*/ 2295 w 3854"/>
                <a:gd name="connsiteY3" fmla="*/ 37 h 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4" h="3982">
                  <a:moveTo>
                    <a:pt x="2295" y="37"/>
                  </a:moveTo>
                  <a:cubicBezTo>
                    <a:pt x="4803" y="517"/>
                    <a:pt x="4083" y="4421"/>
                    <a:pt x="1575" y="3941"/>
                  </a:cubicBezTo>
                  <a:cubicBezTo>
                    <a:pt x="-954" y="3483"/>
                    <a:pt x="-235" y="-421"/>
                    <a:pt x="2295" y="37"/>
                  </a:cubicBezTo>
                  <a:lnTo>
                    <a:pt x="2295" y="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8CA2BA2-E418-49D9-A75B-AF81B4947338}"/>
                </a:ext>
              </a:extLst>
            </p:cNvPr>
            <p:cNvSpPr/>
            <p:nvPr/>
          </p:nvSpPr>
          <p:spPr>
            <a:xfrm>
              <a:off x="6966095" y="5745899"/>
              <a:ext cx="13618" cy="14078"/>
            </a:xfrm>
            <a:custGeom>
              <a:avLst/>
              <a:gdLst>
                <a:gd name="connsiteX0" fmla="*/ 8085 w 13618"/>
                <a:gd name="connsiteY0" fmla="*/ 134 h 14078"/>
                <a:gd name="connsiteX1" fmla="*/ 5533 w 13618"/>
                <a:gd name="connsiteY1" fmla="*/ 13940 h 14078"/>
                <a:gd name="connsiteX2" fmla="*/ 8085 w 13618"/>
                <a:gd name="connsiteY2" fmla="*/ 134 h 14078"/>
                <a:gd name="connsiteX3" fmla="*/ 8085 w 13618"/>
                <a:gd name="connsiteY3" fmla="*/ 134 h 1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8" h="14078">
                  <a:moveTo>
                    <a:pt x="8085" y="134"/>
                  </a:moveTo>
                  <a:cubicBezTo>
                    <a:pt x="16984" y="1792"/>
                    <a:pt x="14432" y="15598"/>
                    <a:pt x="5533" y="13940"/>
                  </a:cubicBezTo>
                  <a:cubicBezTo>
                    <a:pt x="-3365" y="12304"/>
                    <a:pt x="-813" y="-1501"/>
                    <a:pt x="8085" y="134"/>
                  </a:cubicBezTo>
                  <a:lnTo>
                    <a:pt x="8085" y="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FD3C1FF6-222E-4E4D-A6FA-0F3E6CB596F3}"/>
                </a:ext>
              </a:extLst>
            </p:cNvPr>
            <p:cNvSpPr/>
            <p:nvPr/>
          </p:nvSpPr>
          <p:spPr>
            <a:xfrm>
              <a:off x="6947822" y="5734908"/>
              <a:ext cx="10883" cy="11257"/>
            </a:xfrm>
            <a:custGeom>
              <a:avLst/>
              <a:gdLst>
                <a:gd name="connsiteX0" fmla="*/ 6467 w 10883"/>
                <a:gd name="connsiteY0" fmla="*/ 111 h 11257"/>
                <a:gd name="connsiteX1" fmla="*/ 4417 w 10883"/>
                <a:gd name="connsiteY1" fmla="*/ 11147 h 11257"/>
                <a:gd name="connsiteX2" fmla="*/ 6467 w 10883"/>
                <a:gd name="connsiteY2" fmla="*/ 111 h 11257"/>
                <a:gd name="connsiteX3" fmla="*/ 6467 w 10883"/>
                <a:gd name="connsiteY3" fmla="*/ 111 h 1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83" h="11257">
                  <a:moveTo>
                    <a:pt x="6467" y="111"/>
                  </a:moveTo>
                  <a:cubicBezTo>
                    <a:pt x="13577" y="1420"/>
                    <a:pt x="11527" y="12477"/>
                    <a:pt x="4417" y="11147"/>
                  </a:cubicBezTo>
                  <a:cubicBezTo>
                    <a:pt x="-2693" y="9838"/>
                    <a:pt x="-643" y="-1220"/>
                    <a:pt x="6467" y="111"/>
                  </a:cubicBezTo>
                  <a:lnTo>
                    <a:pt x="6467" y="1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228360A3-5699-45E4-A072-1ADAE94B03F5}"/>
                </a:ext>
              </a:extLst>
            </p:cNvPr>
            <p:cNvSpPr/>
            <p:nvPr/>
          </p:nvSpPr>
          <p:spPr>
            <a:xfrm>
              <a:off x="6905734" y="5731673"/>
              <a:ext cx="13838" cy="14324"/>
            </a:xfrm>
            <a:custGeom>
              <a:avLst/>
              <a:gdLst>
                <a:gd name="connsiteX0" fmla="*/ 8228 w 13838"/>
                <a:gd name="connsiteY0" fmla="*/ 139 h 14324"/>
                <a:gd name="connsiteX1" fmla="*/ 5611 w 13838"/>
                <a:gd name="connsiteY1" fmla="*/ 14185 h 14324"/>
                <a:gd name="connsiteX2" fmla="*/ 8228 w 13838"/>
                <a:gd name="connsiteY2" fmla="*/ 139 h 14324"/>
                <a:gd name="connsiteX3" fmla="*/ 8228 w 13838"/>
                <a:gd name="connsiteY3" fmla="*/ 139 h 1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8" h="14324">
                  <a:moveTo>
                    <a:pt x="8228" y="139"/>
                  </a:moveTo>
                  <a:cubicBezTo>
                    <a:pt x="17257" y="1819"/>
                    <a:pt x="14662" y="15864"/>
                    <a:pt x="5611" y="14185"/>
                  </a:cubicBezTo>
                  <a:cubicBezTo>
                    <a:pt x="-3419" y="12506"/>
                    <a:pt x="-823" y="-1540"/>
                    <a:pt x="8228" y="139"/>
                  </a:cubicBezTo>
                  <a:lnTo>
                    <a:pt x="8228" y="1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E1DE2C0D-4364-43B3-9156-88B888803872}"/>
                </a:ext>
              </a:extLst>
            </p:cNvPr>
            <p:cNvSpPr/>
            <p:nvPr/>
          </p:nvSpPr>
          <p:spPr>
            <a:xfrm>
              <a:off x="6884441" y="5745464"/>
              <a:ext cx="13387" cy="13854"/>
            </a:xfrm>
            <a:custGeom>
              <a:avLst/>
              <a:gdLst>
                <a:gd name="connsiteX0" fmla="*/ 7951 w 13387"/>
                <a:gd name="connsiteY0" fmla="*/ 133 h 13854"/>
                <a:gd name="connsiteX1" fmla="*/ 5421 w 13387"/>
                <a:gd name="connsiteY1" fmla="*/ 13721 h 13854"/>
                <a:gd name="connsiteX2" fmla="*/ 7951 w 13387"/>
                <a:gd name="connsiteY2" fmla="*/ 133 h 13854"/>
                <a:gd name="connsiteX3" fmla="*/ 7951 w 13387"/>
                <a:gd name="connsiteY3" fmla="*/ 133 h 1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7" h="13854">
                  <a:moveTo>
                    <a:pt x="7951" y="133"/>
                  </a:moveTo>
                  <a:cubicBezTo>
                    <a:pt x="16697" y="1769"/>
                    <a:pt x="14188" y="15335"/>
                    <a:pt x="5421" y="13721"/>
                  </a:cubicBezTo>
                  <a:cubicBezTo>
                    <a:pt x="-3304" y="12085"/>
                    <a:pt x="-795" y="-1481"/>
                    <a:pt x="7951" y="133"/>
                  </a:cubicBezTo>
                  <a:lnTo>
                    <a:pt x="7951" y="1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B632173E-688D-4F47-AF03-48980C681549}"/>
                </a:ext>
              </a:extLst>
            </p:cNvPr>
            <p:cNvSpPr/>
            <p:nvPr/>
          </p:nvSpPr>
          <p:spPr>
            <a:xfrm>
              <a:off x="7036440" y="5836464"/>
              <a:ext cx="17008" cy="17592"/>
            </a:xfrm>
            <a:custGeom>
              <a:avLst/>
              <a:gdLst>
                <a:gd name="connsiteX0" fmla="*/ 10107 w 17008"/>
                <a:gd name="connsiteY0" fmla="*/ 169 h 17592"/>
                <a:gd name="connsiteX1" fmla="*/ 6901 w 17008"/>
                <a:gd name="connsiteY1" fmla="*/ 17421 h 17592"/>
                <a:gd name="connsiteX2" fmla="*/ 10107 w 17008"/>
                <a:gd name="connsiteY2" fmla="*/ 169 h 17592"/>
                <a:gd name="connsiteX3" fmla="*/ 10107 w 17008"/>
                <a:gd name="connsiteY3" fmla="*/ 169 h 1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08" h="17592">
                  <a:moveTo>
                    <a:pt x="10107" y="169"/>
                  </a:moveTo>
                  <a:cubicBezTo>
                    <a:pt x="21209" y="2219"/>
                    <a:pt x="18025" y="19493"/>
                    <a:pt x="6901" y="17421"/>
                  </a:cubicBezTo>
                  <a:cubicBezTo>
                    <a:pt x="-4200" y="15371"/>
                    <a:pt x="-1016" y="-1881"/>
                    <a:pt x="10107" y="169"/>
                  </a:cubicBezTo>
                  <a:lnTo>
                    <a:pt x="10107" y="1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481D06D-0543-40F0-AAFB-9ECFF8CD17C4}"/>
                </a:ext>
              </a:extLst>
            </p:cNvPr>
            <p:cNvSpPr/>
            <p:nvPr/>
          </p:nvSpPr>
          <p:spPr>
            <a:xfrm>
              <a:off x="7034604" y="5868763"/>
              <a:ext cx="12484" cy="12923"/>
            </a:xfrm>
            <a:custGeom>
              <a:avLst/>
              <a:gdLst>
                <a:gd name="connsiteX0" fmla="*/ 7428 w 12484"/>
                <a:gd name="connsiteY0" fmla="*/ 127 h 12923"/>
                <a:gd name="connsiteX1" fmla="*/ 5073 w 12484"/>
                <a:gd name="connsiteY1" fmla="*/ 12799 h 12923"/>
                <a:gd name="connsiteX2" fmla="*/ 7428 w 12484"/>
                <a:gd name="connsiteY2" fmla="*/ 127 h 12923"/>
                <a:gd name="connsiteX3" fmla="*/ 7428 w 12484"/>
                <a:gd name="connsiteY3" fmla="*/ 127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84" h="12923">
                  <a:moveTo>
                    <a:pt x="7428" y="127"/>
                  </a:moveTo>
                  <a:cubicBezTo>
                    <a:pt x="15563" y="1654"/>
                    <a:pt x="13230" y="14304"/>
                    <a:pt x="5073" y="12799"/>
                  </a:cubicBezTo>
                  <a:cubicBezTo>
                    <a:pt x="-3084" y="11272"/>
                    <a:pt x="-751" y="-1399"/>
                    <a:pt x="7428" y="127"/>
                  </a:cubicBezTo>
                  <a:lnTo>
                    <a:pt x="7428" y="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EFCAA597-90DD-4DBD-A608-248C96A371C2}"/>
                </a:ext>
              </a:extLst>
            </p:cNvPr>
            <p:cNvSpPr/>
            <p:nvPr/>
          </p:nvSpPr>
          <p:spPr>
            <a:xfrm>
              <a:off x="7027327" y="5905047"/>
              <a:ext cx="13403" cy="13838"/>
            </a:xfrm>
            <a:custGeom>
              <a:avLst/>
              <a:gdLst>
                <a:gd name="connsiteX0" fmla="*/ 7967 w 13403"/>
                <a:gd name="connsiteY0" fmla="*/ 136 h 13838"/>
                <a:gd name="connsiteX1" fmla="*/ 5437 w 13403"/>
                <a:gd name="connsiteY1" fmla="*/ 13702 h 13838"/>
                <a:gd name="connsiteX2" fmla="*/ 7967 w 13403"/>
                <a:gd name="connsiteY2" fmla="*/ 136 h 13838"/>
                <a:gd name="connsiteX3" fmla="*/ 7967 w 13403"/>
                <a:gd name="connsiteY3" fmla="*/ 136 h 1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03" h="13838">
                  <a:moveTo>
                    <a:pt x="7967" y="136"/>
                  </a:moveTo>
                  <a:cubicBezTo>
                    <a:pt x="16713" y="1750"/>
                    <a:pt x="14204" y="15338"/>
                    <a:pt x="5437" y="13702"/>
                  </a:cubicBezTo>
                  <a:cubicBezTo>
                    <a:pt x="-3309" y="12088"/>
                    <a:pt x="-801" y="-1499"/>
                    <a:pt x="7967" y="136"/>
                  </a:cubicBezTo>
                  <a:lnTo>
                    <a:pt x="7967" y="1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CC8804E3-C19F-4EB0-A679-4F5227E12418}"/>
                </a:ext>
              </a:extLst>
            </p:cNvPr>
            <p:cNvSpPr/>
            <p:nvPr/>
          </p:nvSpPr>
          <p:spPr>
            <a:xfrm>
              <a:off x="6963635" y="5954681"/>
              <a:ext cx="11613" cy="12017"/>
            </a:xfrm>
            <a:custGeom>
              <a:avLst/>
              <a:gdLst>
                <a:gd name="connsiteX0" fmla="*/ 2541 w 11613"/>
                <a:gd name="connsiteY0" fmla="*/ 1212 h 12017"/>
                <a:gd name="connsiteX1" fmla="*/ 2956 w 11613"/>
                <a:gd name="connsiteY1" fmla="*/ 906 h 12017"/>
                <a:gd name="connsiteX2" fmla="*/ 10284 w 11613"/>
                <a:gd name="connsiteY2" fmla="*/ 2259 h 12017"/>
                <a:gd name="connsiteX3" fmla="*/ 10567 w 11613"/>
                <a:gd name="connsiteY3" fmla="*/ 2695 h 12017"/>
                <a:gd name="connsiteX4" fmla="*/ 11004 w 11613"/>
                <a:gd name="connsiteY4" fmla="*/ 8474 h 12017"/>
                <a:gd name="connsiteX5" fmla="*/ 10633 w 11613"/>
                <a:gd name="connsiteY5" fmla="*/ 9063 h 12017"/>
                <a:gd name="connsiteX6" fmla="*/ 208 w 11613"/>
                <a:gd name="connsiteY6" fmla="*/ 7122 h 12017"/>
                <a:gd name="connsiteX7" fmla="*/ 77 w 11613"/>
                <a:gd name="connsiteY7" fmla="*/ 6446 h 12017"/>
                <a:gd name="connsiteX8" fmla="*/ 2541 w 11613"/>
                <a:gd name="connsiteY8" fmla="*/ 1212 h 12017"/>
                <a:gd name="connsiteX9" fmla="*/ 2541 w 11613"/>
                <a:gd name="connsiteY9" fmla="*/ 1212 h 1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13" h="12017">
                  <a:moveTo>
                    <a:pt x="2541" y="1212"/>
                  </a:moveTo>
                  <a:lnTo>
                    <a:pt x="2956" y="906"/>
                  </a:lnTo>
                  <a:cubicBezTo>
                    <a:pt x="5246" y="-729"/>
                    <a:pt x="8735" y="-75"/>
                    <a:pt x="10284" y="2259"/>
                  </a:cubicBezTo>
                  <a:lnTo>
                    <a:pt x="10567" y="2695"/>
                  </a:lnTo>
                  <a:cubicBezTo>
                    <a:pt x="11614" y="4265"/>
                    <a:pt x="12072" y="6773"/>
                    <a:pt x="11004" y="8474"/>
                  </a:cubicBezTo>
                  <a:cubicBezTo>
                    <a:pt x="10873" y="8671"/>
                    <a:pt x="10763" y="8867"/>
                    <a:pt x="10633" y="9063"/>
                  </a:cubicBezTo>
                  <a:cubicBezTo>
                    <a:pt x="7667" y="13796"/>
                    <a:pt x="1276" y="12618"/>
                    <a:pt x="208" y="7122"/>
                  </a:cubicBezTo>
                  <a:cubicBezTo>
                    <a:pt x="164" y="6904"/>
                    <a:pt x="120" y="6664"/>
                    <a:pt x="77" y="6446"/>
                  </a:cubicBezTo>
                  <a:cubicBezTo>
                    <a:pt x="-338" y="4483"/>
                    <a:pt x="992" y="2302"/>
                    <a:pt x="2541" y="1212"/>
                  </a:cubicBezTo>
                  <a:lnTo>
                    <a:pt x="2541" y="1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44707F2-DF49-4E65-A53C-9CA3AA446BDF}"/>
                </a:ext>
              </a:extLst>
            </p:cNvPr>
            <p:cNvSpPr/>
            <p:nvPr/>
          </p:nvSpPr>
          <p:spPr>
            <a:xfrm>
              <a:off x="6943210" y="5957586"/>
              <a:ext cx="10482" cy="11144"/>
            </a:xfrm>
            <a:custGeom>
              <a:avLst/>
              <a:gdLst>
                <a:gd name="connsiteX0" fmla="*/ 3424 w 10482"/>
                <a:gd name="connsiteY0" fmla="*/ 684 h 11144"/>
                <a:gd name="connsiteX1" fmla="*/ 3053 w 10482"/>
                <a:gd name="connsiteY1" fmla="*/ 771 h 11144"/>
                <a:gd name="connsiteX2" fmla="*/ 9073 w 10482"/>
                <a:gd name="connsiteY2" fmla="*/ 1884 h 11144"/>
                <a:gd name="connsiteX3" fmla="*/ 8768 w 10482"/>
                <a:gd name="connsiteY3" fmla="*/ 1666 h 11144"/>
                <a:gd name="connsiteX4" fmla="*/ 4253 w 10482"/>
                <a:gd name="connsiteY4" fmla="*/ 11044 h 11144"/>
                <a:gd name="connsiteX5" fmla="*/ 3424 w 10482"/>
                <a:gd name="connsiteY5" fmla="*/ 684 h 11144"/>
                <a:gd name="connsiteX6" fmla="*/ 3424 w 10482"/>
                <a:gd name="connsiteY6" fmla="*/ 684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82" h="11144">
                  <a:moveTo>
                    <a:pt x="3424" y="684"/>
                  </a:moveTo>
                  <a:cubicBezTo>
                    <a:pt x="3294" y="706"/>
                    <a:pt x="3184" y="750"/>
                    <a:pt x="3053" y="771"/>
                  </a:cubicBezTo>
                  <a:cubicBezTo>
                    <a:pt x="4689" y="-646"/>
                    <a:pt x="8070" y="-14"/>
                    <a:pt x="9073" y="1884"/>
                  </a:cubicBezTo>
                  <a:cubicBezTo>
                    <a:pt x="8964" y="1818"/>
                    <a:pt x="8855" y="1753"/>
                    <a:pt x="8768" y="1666"/>
                  </a:cubicBezTo>
                  <a:cubicBezTo>
                    <a:pt x="12541" y="5264"/>
                    <a:pt x="9662" y="12047"/>
                    <a:pt x="4253" y="11044"/>
                  </a:cubicBezTo>
                  <a:cubicBezTo>
                    <a:pt x="-1134" y="10041"/>
                    <a:pt x="-1396" y="2691"/>
                    <a:pt x="3424" y="684"/>
                  </a:cubicBezTo>
                  <a:lnTo>
                    <a:pt x="3424" y="6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F23DA81-1335-4B10-B5D2-7D45E774C6D9}"/>
                </a:ext>
              </a:extLst>
            </p:cNvPr>
            <p:cNvSpPr/>
            <p:nvPr/>
          </p:nvSpPr>
          <p:spPr>
            <a:xfrm>
              <a:off x="6877945" y="5939313"/>
              <a:ext cx="15430" cy="15971"/>
            </a:xfrm>
            <a:custGeom>
              <a:avLst/>
              <a:gdLst>
                <a:gd name="connsiteX0" fmla="*/ 9169 w 15430"/>
                <a:gd name="connsiteY0" fmla="*/ 156 h 15971"/>
                <a:gd name="connsiteX1" fmla="*/ 6268 w 15430"/>
                <a:gd name="connsiteY1" fmla="*/ 15816 h 15971"/>
                <a:gd name="connsiteX2" fmla="*/ 9169 w 15430"/>
                <a:gd name="connsiteY2" fmla="*/ 156 h 15971"/>
                <a:gd name="connsiteX3" fmla="*/ 9169 w 15430"/>
                <a:gd name="connsiteY3" fmla="*/ 156 h 1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30" h="15971">
                  <a:moveTo>
                    <a:pt x="9169" y="156"/>
                  </a:moveTo>
                  <a:cubicBezTo>
                    <a:pt x="19246" y="2031"/>
                    <a:pt x="16345" y="17691"/>
                    <a:pt x="6268" y="15816"/>
                  </a:cubicBezTo>
                  <a:cubicBezTo>
                    <a:pt x="-3808" y="13940"/>
                    <a:pt x="-929" y="-1720"/>
                    <a:pt x="9169" y="156"/>
                  </a:cubicBezTo>
                  <a:lnTo>
                    <a:pt x="9169" y="1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E2A0F63A-D9E5-49F2-BBB2-9B6F28FC0D9E}"/>
                </a:ext>
              </a:extLst>
            </p:cNvPr>
            <p:cNvSpPr/>
            <p:nvPr/>
          </p:nvSpPr>
          <p:spPr>
            <a:xfrm>
              <a:off x="6858594" y="5932951"/>
              <a:ext cx="8163" cy="8452"/>
            </a:xfrm>
            <a:custGeom>
              <a:avLst/>
              <a:gdLst>
                <a:gd name="connsiteX0" fmla="*/ 4856 w 8163"/>
                <a:gd name="connsiteY0" fmla="*/ 84 h 8452"/>
                <a:gd name="connsiteX1" fmla="*/ 3307 w 8163"/>
                <a:gd name="connsiteY1" fmla="*/ 8372 h 8452"/>
                <a:gd name="connsiteX2" fmla="*/ 4856 w 8163"/>
                <a:gd name="connsiteY2" fmla="*/ 84 h 8452"/>
                <a:gd name="connsiteX3" fmla="*/ 4856 w 8163"/>
                <a:gd name="connsiteY3" fmla="*/ 84 h 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3" h="8452">
                  <a:moveTo>
                    <a:pt x="4856" y="84"/>
                  </a:moveTo>
                  <a:cubicBezTo>
                    <a:pt x="10177" y="1065"/>
                    <a:pt x="8651" y="9353"/>
                    <a:pt x="3307" y="8372"/>
                  </a:cubicBezTo>
                  <a:cubicBezTo>
                    <a:pt x="-2015" y="7369"/>
                    <a:pt x="-488" y="-919"/>
                    <a:pt x="4856" y="84"/>
                  </a:cubicBezTo>
                  <a:lnTo>
                    <a:pt x="4856" y="8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33390558-B120-4992-9775-4BDB86E7B813}"/>
                </a:ext>
              </a:extLst>
            </p:cNvPr>
            <p:cNvSpPr/>
            <p:nvPr/>
          </p:nvSpPr>
          <p:spPr>
            <a:xfrm>
              <a:off x="6816480" y="5821379"/>
              <a:ext cx="51321" cy="34166"/>
            </a:xfrm>
            <a:custGeom>
              <a:avLst/>
              <a:gdLst>
                <a:gd name="connsiteX0" fmla="*/ 17133 w 51321"/>
                <a:gd name="connsiteY0" fmla="*/ 4632 h 34166"/>
                <a:gd name="connsiteX1" fmla="*/ 24548 w 51321"/>
                <a:gd name="connsiteY1" fmla="*/ 8340 h 34166"/>
                <a:gd name="connsiteX2" fmla="*/ 25617 w 51321"/>
                <a:gd name="connsiteY2" fmla="*/ 6333 h 34166"/>
                <a:gd name="connsiteX3" fmla="*/ 42782 w 51321"/>
                <a:gd name="connsiteY3" fmla="*/ 1535 h 34166"/>
                <a:gd name="connsiteX4" fmla="*/ 43676 w 51321"/>
                <a:gd name="connsiteY4" fmla="*/ 2102 h 34166"/>
                <a:gd name="connsiteX5" fmla="*/ 48998 w 51321"/>
                <a:gd name="connsiteY5" fmla="*/ 21819 h 34166"/>
                <a:gd name="connsiteX6" fmla="*/ 28780 w 51321"/>
                <a:gd name="connsiteY6" fmla="*/ 24698 h 34166"/>
                <a:gd name="connsiteX7" fmla="*/ 27973 w 51321"/>
                <a:gd name="connsiteY7" fmla="*/ 24000 h 34166"/>
                <a:gd name="connsiteX8" fmla="*/ 27951 w 51321"/>
                <a:gd name="connsiteY8" fmla="*/ 23978 h 34166"/>
                <a:gd name="connsiteX9" fmla="*/ 11681 w 51321"/>
                <a:gd name="connsiteY9" fmla="*/ 33880 h 34166"/>
                <a:gd name="connsiteX10" fmla="*/ 17133 w 51321"/>
                <a:gd name="connsiteY10" fmla="*/ 4632 h 34166"/>
                <a:gd name="connsiteX11" fmla="*/ 17133 w 51321"/>
                <a:gd name="connsiteY11" fmla="*/ 4632 h 3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321" h="34166">
                  <a:moveTo>
                    <a:pt x="17133" y="4632"/>
                  </a:moveTo>
                  <a:cubicBezTo>
                    <a:pt x="20296" y="5221"/>
                    <a:pt x="22716" y="6573"/>
                    <a:pt x="24548" y="8340"/>
                  </a:cubicBezTo>
                  <a:cubicBezTo>
                    <a:pt x="24854" y="7664"/>
                    <a:pt x="25203" y="6966"/>
                    <a:pt x="25617" y="6333"/>
                  </a:cubicBezTo>
                  <a:cubicBezTo>
                    <a:pt x="28998" y="1230"/>
                    <a:pt x="37068" y="-2107"/>
                    <a:pt x="42782" y="1535"/>
                  </a:cubicBezTo>
                  <a:cubicBezTo>
                    <a:pt x="43087" y="1710"/>
                    <a:pt x="43371" y="1906"/>
                    <a:pt x="43676" y="2102"/>
                  </a:cubicBezTo>
                  <a:cubicBezTo>
                    <a:pt x="50524" y="6443"/>
                    <a:pt x="53905" y="14382"/>
                    <a:pt x="48998" y="21819"/>
                  </a:cubicBezTo>
                  <a:cubicBezTo>
                    <a:pt x="44592" y="28493"/>
                    <a:pt x="34952" y="30194"/>
                    <a:pt x="28780" y="24698"/>
                  </a:cubicBezTo>
                  <a:cubicBezTo>
                    <a:pt x="28518" y="24458"/>
                    <a:pt x="28234" y="24218"/>
                    <a:pt x="27973" y="24000"/>
                  </a:cubicBezTo>
                  <a:cubicBezTo>
                    <a:pt x="27973" y="24000"/>
                    <a:pt x="27973" y="23978"/>
                    <a:pt x="27951" y="23978"/>
                  </a:cubicBezTo>
                  <a:cubicBezTo>
                    <a:pt x="25922" y="30347"/>
                    <a:pt x="20186" y="35450"/>
                    <a:pt x="11681" y="33880"/>
                  </a:cubicBezTo>
                  <a:cubicBezTo>
                    <a:pt x="-7120" y="30369"/>
                    <a:pt x="-1711" y="1121"/>
                    <a:pt x="17133" y="4632"/>
                  </a:cubicBezTo>
                  <a:lnTo>
                    <a:pt x="17133" y="46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C0E54B5C-FF9D-4678-9CDD-9333DCE05379}"/>
                </a:ext>
              </a:extLst>
            </p:cNvPr>
            <p:cNvSpPr/>
            <p:nvPr/>
          </p:nvSpPr>
          <p:spPr>
            <a:xfrm>
              <a:off x="6844929" y="5776699"/>
              <a:ext cx="8627" cy="8919"/>
            </a:xfrm>
            <a:custGeom>
              <a:avLst/>
              <a:gdLst>
                <a:gd name="connsiteX0" fmla="*/ 5129 w 8627"/>
                <a:gd name="connsiteY0" fmla="*/ 87 h 8919"/>
                <a:gd name="connsiteX1" fmla="*/ 3515 w 8627"/>
                <a:gd name="connsiteY1" fmla="*/ 8833 h 8919"/>
                <a:gd name="connsiteX2" fmla="*/ 5129 w 8627"/>
                <a:gd name="connsiteY2" fmla="*/ 87 h 8919"/>
                <a:gd name="connsiteX3" fmla="*/ 5129 w 8627"/>
                <a:gd name="connsiteY3" fmla="*/ 87 h 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7" h="8919">
                  <a:moveTo>
                    <a:pt x="5129" y="87"/>
                  </a:moveTo>
                  <a:cubicBezTo>
                    <a:pt x="10756" y="1134"/>
                    <a:pt x="9142" y="9880"/>
                    <a:pt x="3515" y="8833"/>
                  </a:cubicBezTo>
                  <a:cubicBezTo>
                    <a:pt x="-2134" y="7786"/>
                    <a:pt x="-520" y="-960"/>
                    <a:pt x="5129" y="87"/>
                  </a:cubicBezTo>
                  <a:lnTo>
                    <a:pt x="5129" y="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36551F5-7901-4080-B998-3CDB5B07AA1D}"/>
                </a:ext>
              </a:extLst>
            </p:cNvPr>
            <p:cNvSpPr/>
            <p:nvPr/>
          </p:nvSpPr>
          <p:spPr>
            <a:xfrm>
              <a:off x="6848183" y="5761774"/>
              <a:ext cx="451" cy="470"/>
            </a:xfrm>
            <a:custGeom>
              <a:avLst/>
              <a:gdLst>
                <a:gd name="connsiteX0" fmla="*/ 261 w 451"/>
                <a:gd name="connsiteY0" fmla="*/ 6 h 470"/>
                <a:gd name="connsiteX1" fmla="*/ 174 w 451"/>
                <a:gd name="connsiteY1" fmla="*/ 464 h 470"/>
                <a:gd name="connsiteX2" fmla="*/ 261 w 451"/>
                <a:gd name="connsiteY2" fmla="*/ 6 h 470"/>
                <a:gd name="connsiteX3" fmla="*/ 261 w 451"/>
                <a:gd name="connsiteY3" fmla="*/ 6 h 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1" h="470">
                  <a:moveTo>
                    <a:pt x="261" y="6"/>
                  </a:moveTo>
                  <a:cubicBezTo>
                    <a:pt x="567" y="72"/>
                    <a:pt x="479" y="530"/>
                    <a:pt x="174" y="464"/>
                  </a:cubicBezTo>
                  <a:cubicBezTo>
                    <a:pt x="-110" y="399"/>
                    <a:pt x="-22" y="-59"/>
                    <a:pt x="261" y="6"/>
                  </a:cubicBezTo>
                  <a:lnTo>
                    <a:pt x="261" y="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426F42A8-52A7-495A-9515-0167A43804C0}"/>
                </a:ext>
              </a:extLst>
            </p:cNvPr>
            <p:cNvSpPr/>
            <p:nvPr/>
          </p:nvSpPr>
          <p:spPr>
            <a:xfrm>
              <a:off x="6174607" y="5409804"/>
              <a:ext cx="241131" cy="217922"/>
            </a:xfrm>
            <a:custGeom>
              <a:avLst/>
              <a:gdLst>
                <a:gd name="connsiteX0" fmla="*/ 74226 w 241131"/>
                <a:gd name="connsiteY0" fmla="*/ 1614 h 217922"/>
                <a:gd name="connsiteX1" fmla="*/ 5174 w 241131"/>
                <a:gd name="connsiteY1" fmla="*/ 16315 h 217922"/>
                <a:gd name="connsiteX2" fmla="*/ 92416 w 241131"/>
                <a:gd name="connsiteY2" fmla="*/ 197319 h 217922"/>
                <a:gd name="connsiteX3" fmla="*/ 172678 w 241131"/>
                <a:gd name="connsiteY3" fmla="*/ 205760 h 217922"/>
                <a:gd name="connsiteX4" fmla="*/ 182667 w 241131"/>
                <a:gd name="connsiteY4" fmla="*/ 148507 h 217922"/>
                <a:gd name="connsiteX5" fmla="*/ 199374 w 241131"/>
                <a:gd name="connsiteY5" fmla="*/ 146479 h 217922"/>
                <a:gd name="connsiteX6" fmla="*/ 228927 w 241131"/>
                <a:gd name="connsiteY6" fmla="*/ 125803 h 217922"/>
                <a:gd name="connsiteX7" fmla="*/ 230759 w 241131"/>
                <a:gd name="connsiteY7" fmla="*/ 55726 h 217922"/>
                <a:gd name="connsiteX8" fmla="*/ 159570 w 241131"/>
                <a:gd name="connsiteY8" fmla="*/ 18408 h 217922"/>
                <a:gd name="connsiteX9" fmla="*/ 74226 w 241131"/>
                <a:gd name="connsiteY9" fmla="*/ 1614 h 217922"/>
                <a:gd name="connsiteX10" fmla="*/ 74226 w 241131"/>
                <a:gd name="connsiteY10" fmla="*/ 1614 h 2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131" h="217922">
                  <a:moveTo>
                    <a:pt x="74226" y="1614"/>
                  </a:moveTo>
                  <a:cubicBezTo>
                    <a:pt x="51042" y="-392"/>
                    <a:pt x="21881" y="-4056"/>
                    <a:pt x="5174" y="16315"/>
                  </a:cubicBezTo>
                  <a:cubicBezTo>
                    <a:pt x="-22656" y="50230"/>
                    <a:pt x="69776" y="179980"/>
                    <a:pt x="92416" y="197319"/>
                  </a:cubicBezTo>
                  <a:cubicBezTo>
                    <a:pt x="114117" y="213939"/>
                    <a:pt x="150257" y="229533"/>
                    <a:pt x="172678" y="205760"/>
                  </a:cubicBezTo>
                  <a:cubicBezTo>
                    <a:pt x="187771" y="189751"/>
                    <a:pt x="185502" y="168813"/>
                    <a:pt x="182667" y="148507"/>
                  </a:cubicBezTo>
                  <a:cubicBezTo>
                    <a:pt x="188382" y="148333"/>
                    <a:pt x="194117" y="148093"/>
                    <a:pt x="199374" y="146479"/>
                  </a:cubicBezTo>
                  <a:cubicBezTo>
                    <a:pt x="210825" y="142946"/>
                    <a:pt x="221664" y="135399"/>
                    <a:pt x="228927" y="125803"/>
                  </a:cubicBezTo>
                  <a:cubicBezTo>
                    <a:pt x="244325" y="105497"/>
                    <a:pt x="245394" y="76795"/>
                    <a:pt x="230759" y="55726"/>
                  </a:cubicBezTo>
                  <a:cubicBezTo>
                    <a:pt x="214881" y="32891"/>
                    <a:pt x="184652" y="25911"/>
                    <a:pt x="159570" y="18408"/>
                  </a:cubicBezTo>
                  <a:cubicBezTo>
                    <a:pt x="131740" y="10077"/>
                    <a:pt x="103190" y="4145"/>
                    <a:pt x="74226" y="1614"/>
                  </a:cubicBezTo>
                  <a:lnTo>
                    <a:pt x="74226" y="16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A0CAD3CF-FF4A-4F74-A6F4-9C27AA6F0F96}"/>
                </a:ext>
              </a:extLst>
            </p:cNvPr>
            <p:cNvSpPr/>
            <p:nvPr/>
          </p:nvSpPr>
          <p:spPr>
            <a:xfrm>
              <a:off x="6171704" y="5409804"/>
              <a:ext cx="181250" cy="175555"/>
            </a:xfrm>
            <a:custGeom>
              <a:avLst/>
              <a:gdLst>
                <a:gd name="connsiteX0" fmla="*/ 77129 w 181250"/>
                <a:gd name="connsiteY0" fmla="*/ 1614 h 175555"/>
                <a:gd name="connsiteX1" fmla="*/ 8077 w 181250"/>
                <a:gd name="connsiteY1" fmla="*/ 16315 h 175555"/>
                <a:gd name="connsiteX2" fmla="*/ 2864 w 181250"/>
                <a:gd name="connsiteY2" fmla="*/ 53240 h 175555"/>
                <a:gd name="connsiteX3" fmla="*/ 6551 w 181250"/>
                <a:gd name="connsiteY3" fmla="*/ 58998 h 175555"/>
                <a:gd name="connsiteX4" fmla="*/ 7968 w 181250"/>
                <a:gd name="connsiteY4" fmla="*/ 64363 h 175555"/>
                <a:gd name="connsiteX5" fmla="*/ 38110 w 181250"/>
                <a:gd name="connsiteY5" fmla="*/ 122051 h 175555"/>
                <a:gd name="connsiteX6" fmla="*/ 67248 w 181250"/>
                <a:gd name="connsiteY6" fmla="*/ 167133 h 175555"/>
                <a:gd name="connsiteX7" fmla="*/ 73879 w 181250"/>
                <a:gd name="connsiteY7" fmla="*/ 172542 h 175555"/>
                <a:gd name="connsiteX8" fmla="*/ 98503 w 181250"/>
                <a:gd name="connsiteY8" fmla="*/ 159653 h 175555"/>
                <a:gd name="connsiteX9" fmla="*/ 84195 w 181250"/>
                <a:gd name="connsiteY9" fmla="*/ 128616 h 175555"/>
                <a:gd name="connsiteX10" fmla="*/ 123803 w 181250"/>
                <a:gd name="connsiteY10" fmla="*/ 146501 h 175555"/>
                <a:gd name="connsiteX11" fmla="*/ 132876 w 181250"/>
                <a:gd name="connsiteY11" fmla="*/ 127090 h 175555"/>
                <a:gd name="connsiteX12" fmla="*/ 109190 w 181250"/>
                <a:gd name="connsiteY12" fmla="*/ 104669 h 175555"/>
                <a:gd name="connsiteX13" fmla="*/ 150368 w 181250"/>
                <a:gd name="connsiteY13" fmla="*/ 99958 h 175555"/>
                <a:gd name="connsiteX14" fmla="*/ 140575 w 181250"/>
                <a:gd name="connsiteY14" fmla="*/ 72127 h 175555"/>
                <a:gd name="connsiteX15" fmla="*/ 162124 w 181250"/>
                <a:gd name="connsiteY15" fmla="*/ 74396 h 175555"/>
                <a:gd name="connsiteX16" fmla="*/ 146791 w 181250"/>
                <a:gd name="connsiteY16" fmla="*/ 41048 h 175555"/>
                <a:gd name="connsiteX17" fmla="*/ 147314 w 181250"/>
                <a:gd name="connsiteY17" fmla="*/ 14134 h 175555"/>
                <a:gd name="connsiteX18" fmla="*/ 77129 w 181250"/>
                <a:gd name="connsiteY18" fmla="*/ 1614 h 175555"/>
                <a:gd name="connsiteX19" fmla="*/ 77129 w 181250"/>
                <a:gd name="connsiteY19" fmla="*/ 1614 h 17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1250" h="175555">
                  <a:moveTo>
                    <a:pt x="77129" y="1614"/>
                  </a:moveTo>
                  <a:cubicBezTo>
                    <a:pt x="53944" y="-392"/>
                    <a:pt x="24784" y="-4056"/>
                    <a:pt x="8077" y="16315"/>
                  </a:cubicBezTo>
                  <a:cubicBezTo>
                    <a:pt x="-1628" y="28136"/>
                    <a:pt x="-1542" y="40960"/>
                    <a:pt x="2864" y="53240"/>
                  </a:cubicBezTo>
                  <a:cubicBezTo>
                    <a:pt x="3933" y="55333"/>
                    <a:pt x="5133" y="57275"/>
                    <a:pt x="6551" y="58998"/>
                  </a:cubicBezTo>
                  <a:cubicBezTo>
                    <a:pt x="7052" y="60786"/>
                    <a:pt x="7510" y="62575"/>
                    <a:pt x="7968" y="64363"/>
                  </a:cubicBezTo>
                  <a:cubicBezTo>
                    <a:pt x="19156" y="84603"/>
                    <a:pt x="27685" y="102837"/>
                    <a:pt x="38110" y="122051"/>
                  </a:cubicBezTo>
                  <a:cubicBezTo>
                    <a:pt x="46049" y="136664"/>
                    <a:pt x="57456" y="153197"/>
                    <a:pt x="67248" y="167133"/>
                  </a:cubicBezTo>
                  <a:cubicBezTo>
                    <a:pt x="69408" y="168966"/>
                    <a:pt x="71632" y="170798"/>
                    <a:pt x="73879" y="172542"/>
                  </a:cubicBezTo>
                  <a:cubicBezTo>
                    <a:pt x="83192" y="179805"/>
                    <a:pt x="101316" y="173328"/>
                    <a:pt x="98503" y="159653"/>
                  </a:cubicBezTo>
                  <a:cubicBezTo>
                    <a:pt x="96104" y="147984"/>
                    <a:pt x="90171" y="138431"/>
                    <a:pt x="84195" y="128616"/>
                  </a:cubicBezTo>
                  <a:cubicBezTo>
                    <a:pt x="95602" y="136882"/>
                    <a:pt x="108339" y="143317"/>
                    <a:pt x="123803" y="146501"/>
                  </a:cubicBezTo>
                  <a:cubicBezTo>
                    <a:pt x="135319" y="148878"/>
                    <a:pt x="140204" y="134374"/>
                    <a:pt x="132876" y="127090"/>
                  </a:cubicBezTo>
                  <a:cubicBezTo>
                    <a:pt x="125155" y="119412"/>
                    <a:pt x="117238" y="111997"/>
                    <a:pt x="109190" y="104669"/>
                  </a:cubicBezTo>
                  <a:cubicBezTo>
                    <a:pt x="124544" y="111713"/>
                    <a:pt x="142778" y="116119"/>
                    <a:pt x="150368" y="99958"/>
                  </a:cubicBezTo>
                  <a:cubicBezTo>
                    <a:pt x="155275" y="89510"/>
                    <a:pt x="149517" y="80066"/>
                    <a:pt x="140575" y="72127"/>
                  </a:cubicBezTo>
                  <a:cubicBezTo>
                    <a:pt x="147554" y="73414"/>
                    <a:pt x="154686" y="74221"/>
                    <a:pt x="162124" y="74396"/>
                  </a:cubicBezTo>
                  <a:cubicBezTo>
                    <a:pt x="212113" y="75617"/>
                    <a:pt x="148514" y="42095"/>
                    <a:pt x="146791" y="41048"/>
                  </a:cubicBezTo>
                  <a:cubicBezTo>
                    <a:pt x="175188" y="41593"/>
                    <a:pt x="170346" y="20219"/>
                    <a:pt x="147314" y="14134"/>
                  </a:cubicBezTo>
                  <a:cubicBezTo>
                    <a:pt x="124327" y="8049"/>
                    <a:pt x="100859" y="3686"/>
                    <a:pt x="77129" y="1614"/>
                  </a:cubicBezTo>
                  <a:lnTo>
                    <a:pt x="77129" y="161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AC656F8E-3000-4081-8F1A-9A843778F0F6}"/>
                </a:ext>
              </a:extLst>
            </p:cNvPr>
            <p:cNvSpPr/>
            <p:nvPr/>
          </p:nvSpPr>
          <p:spPr>
            <a:xfrm>
              <a:off x="5926220" y="5385049"/>
              <a:ext cx="202530" cy="181931"/>
            </a:xfrm>
            <a:custGeom>
              <a:avLst/>
              <a:gdLst>
                <a:gd name="connsiteX0" fmla="*/ 10812 w 202530"/>
                <a:gd name="connsiteY0" fmla="*/ 86370 h 181931"/>
                <a:gd name="connsiteX1" fmla="*/ 37791 w 202530"/>
                <a:gd name="connsiteY1" fmla="*/ 98147 h 181931"/>
                <a:gd name="connsiteX2" fmla="*/ 53364 w 202530"/>
                <a:gd name="connsiteY2" fmla="*/ 99543 h 181931"/>
                <a:gd name="connsiteX3" fmla="*/ 46189 w 202530"/>
                <a:gd name="connsiteY3" fmla="*/ 114047 h 181931"/>
                <a:gd name="connsiteX4" fmla="*/ 39384 w 202530"/>
                <a:gd name="connsiteY4" fmla="*/ 149903 h 181931"/>
                <a:gd name="connsiteX5" fmla="*/ 89068 w 202530"/>
                <a:gd name="connsiteY5" fmla="*/ 178235 h 181931"/>
                <a:gd name="connsiteX6" fmla="*/ 187062 w 202530"/>
                <a:gd name="connsiteY6" fmla="*/ 82400 h 181931"/>
                <a:gd name="connsiteX7" fmla="*/ 198076 w 202530"/>
                <a:gd name="connsiteY7" fmla="*/ 22945 h 181931"/>
                <a:gd name="connsiteX8" fmla="*/ 141740 w 202530"/>
                <a:gd name="connsiteY8" fmla="*/ 393 h 181931"/>
                <a:gd name="connsiteX9" fmla="*/ 73670 w 202530"/>
                <a:gd name="connsiteY9" fmla="*/ 5715 h 181931"/>
                <a:gd name="connsiteX10" fmla="*/ 11445 w 202530"/>
                <a:gd name="connsiteY10" fmla="*/ 32913 h 181931"/>
                <a:gd name="connsiteX11" fmla="*/ 10812 w 202530"/>
                <a:gd name="connsiteY11" fmla="*/ 86370 h 181931"/>
                <a:gd name="connsiteX12" fmla="*/ 10812 w 202530"/>
                <a:gd name="connsiteY12" fmla="*/ 86370 h 18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530" h="181931">
                  <a:moveTo>
                    <a:pt x="10812" y="86370"/>
                  </a:moveTo>
                  <a:cubicBezTo>
                    <a:pt x="17835" y="92760"/>
                    <a:pt x="28042" y="96446"/>
                    <a:pt x="37791" y="98147"/>
                  </a:cubicBezTo>
                  <a:cubicBezTo>
                    <a:pt x="42851" y="99020"/>
                    <a:pt x="48129" y="99391"/>
                    <a:pt x="53364" y="99543"/>
                  </a:cubicBezTo>
                  <a:cubicBezTo>
                    <a:pt x="50791" y="105039"/>
                    <a:pt x="47410" y="110906"/>
                    <a:pt x="46189" y="114047"/>
                  </a:cubicBezTo>
                  <a:cubicBezTo>
                    <a:pt x="41565" y="125847"/>
                    <a:pt x="38730" y="137842"/>
                    <a:pt x="39384" y="149903"/>
                  </a:cubicBezTo>
                  <a:cubicBezTo>
                    <a:pt x="40801" y="175509"/>
                    <a:pt x="62786" y="188922"/>
                    <a:pt x="89068" y="178235"/>
                  </a:cubicBezTo>
                  <a:cubicBezTo>
                    <a:pt x="119842" y="165716"/>
                    <a:pt x="171315" y="109511"/>
                    <a:pt x="187062" y="82400"/>
                  </a:cubicBezTo>
                  <a:cubicBezTo>
                    <a:pt x="197640" y="64189"/>
                    <a:pt x="209025" y="41091"/>
                    <a:pt x="198076" y="22945"/>
                  </a:cubicBezTo>
                  <a:cubicBezTo>
                    <a:pt x="187673" y="5693"/>
                    <a:pt x="161653" y="1615"/>
                    <a:pt x="141740" y="393"/>
                  </a:cubicBezTo>
                  <a:cubicBezTo>
                    <a:pt x="119210" y="-981"/>
                    <a:pt x="96440" y="1353"/>
                    <a:pt x="73670" y="5715"/>
                  </a:cubicBezTo>
                  <a:cubicBezTo>
                    <a:pt x="51838" y="9903"/>
                    <a:pt x="27214" y="15224"/>
                    <a:pt x="11445" y="32913"/>
                  </a:cubicBezTo>
                  <a:cubicBezTo>
                    <a:pt x="-3386" y="49576"/>
                    <a:pt x="-4019" y="72913"/>
                    <a:pt x="10812" y="86370"/>
                  </a:cubicBezTo>
                  <a:lnTo>
                    <a:pt x="10812" y="8637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DB1B2A16-4239-40F8-9BE5-39D8430B216A}"/>
                </a:ext>
              </a:extLst>
            </p:cNvPr>
            <p:cNvSpPr/>
            <p:nvPr/>
          </p:nvSpPr>
          <p:spPr>
            <a:xfrm>
              <a:off x="5994067" y="5385442"/>
              <a:ext cx="134683" cy="135700"/>
            </a:xfrm>
            <a:custGeom>
              <a:avLst/>
              <a:gdLst>
                <a:gd name="connsiteX0" fmla="*/ 89814 w 134683"/>
                <a:gd name="connsiteY0" fmla="*/ 121506 h 135700"/>
                <a:gd name="connsiteX1" fmla="*/ 119214 w 134683"/>
                <a:gd name="connsiteY1" fmla="*/ 82007 h 135700"/>
                <a:gd name="connsiteX2" fmla="*/ 130228 w 134683"/>
                <a:gd name="connsiteY2" fmla="*/ 22552 h 135700"/>
                <a:gd name="connsiteX3" fmla="*/ 73892 w 134683"/>
                <a:gd name="connsiteY3" fmla="*/ 0 h 135700"/>
                <a:gd name="connsiteX4" fmla="*/ 76204 w 134683"/>
                <a:gd name="connsiteY4" fmla="*/ 18692 h 135700"/>
                <a:gd name="connsiteX5" fmla="*/ 19061 w 134683"/>
                <a:gd name="connsiteY5" fmla="*/ 22356 h 135700"/>
                <a:gd name="connsiteX6" fmla="*/ 47284 w 134683"/>
                <a:gd name="connsiteY6" fmla="*/ 46173 h 135700"/>
                <a:gd name="connsiteX7" fmla="*/ 12038 w 134683"/>
                <a:gd name="connsiteY7" fmla="*/ 56402 h 135700"/>
                <a:gd name="connsiteX8" fmla="*/ 11907 w 134683"/>
                <a:gd name="connsiteY8" fmla="*/ 82465 h 135700"/>
                <a:gd name="connsiteX9" fmla="*/ 11842 w 134683"/>
                <a:gd name="connsiteY9" fmla="*/ 83010 h 135700"/>
                <a:gd name="connsiteX10" fmla="*/ 46084 w 134683"/>
                <a:gd name="connsiteY10" fmla="*/ 103359 h 135700"/>
                <a:gd name="connsiteX11" fmla="*/ 40479 w 134683"/>
                <a:gd name="connsiteY11" fmla="*/ 107307 h 135700"/>
                <a:gd name="connsiteX12" fmla="*/ 48287 w 134683"/>
                <a:gd name="connsiteY12" fmla="*/ 127460 h 135700"/>
                <a:gd name="connsiteX13" fmla="*/ 81024 w 134683"/>
                <a:gd name="connsiteY13" fmla="*/ 111538 h 135700"/>
                <a:gd name="connsiteX14" fmla="*/ 71384 w 134683"/>
                <a:gd name="connsiteY14" fmla="*/ 124995 h 135700"/>
                <a:gd name="connsiteX15" fmla="*/ 89814 w 134683"/>
                <a:gd name="connsiteY15" fmla="*/ 121506 h 135700"/>
                <a:gd name="connsiteX16" fmla="*/ 89814 w 134683"/>
                <a:gd name="connsiteY16" fmla="*/ 121506 h 13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83" h="135700">
                  <a:moveTo>
                    <a:pt x="89814" y="121506"/>
                  </a:moveTo>
                  <a:cubicBezTo>
                    <a:pt x="101329" y="109008"/>
                    <a:pt x="111123" y="96140"/>
                    <a:pt x="119214" y="82007"/>
                  </a:cubicBezTo>
                  <a:cubicBezTo>
                    <a:pt x="129792" y="63795"/>
                    <a:pt x="141177" y="40698"/>
                    <a:pt x="130228" y="22552"/>
                  </a:cubicBezTo>
                  <a:cubicBezTo>
                    <a:pt x="119825" y="5300"/>
                    <a:pt x="93805" y="1221"/>
                    <a:pt x="73892" y="0"/>
                  </a:cubicBezTo>
                  <a:cubicBezTo>
                    <a:pt x="8461" y="3839"/>
                    <a:pt x="49094" y="12388"/>
                    <a:pt x="76204" y="18692"/>
                  </a:cubicBezTo>
                  <a:cubicBezTo>
                    <a:pt x="51907" y="20851"/>
                    <a:pt x="38210" y="18430"/>
                    <a:pt x="19061" y="22356"/>
                  </a:cubicBezTo>
                  <a:cubicBezTo>
                    <a:pt x="-29031" y="31952"/>
                    <a:pt x="26564" y="47110"/>
                    <a:pt x="47284" y="46173"/>
                  </a:cubicBezTo>
                  <a:cubicBezTo>
                    <a:pt x="35615" y="49946"/>
                    <a:pt x="23903" y="53632"/>
                    <a:pt x="12038" y="56402"/>
                  </a:cubicBezTo>
                  <a:cubicBezTo>
                    <a:pt x="-3906" y="60371"/>
                    <a:pt x="-1179" y="80524"/>
                    <a:pt x="11907" y="82465"/>
                  </a:cubicBezTo>
                  <a:cubicBezTo>
                    <a:pt x="11886" y="82640"/>
                    <a:pt x="11864" y="82836"/>
                    <a:pt x="11842" y="83010"/>
                  </a:cubicBezTo>
                  <a:cubicBezTo>
                    <a:pt x="-7003" y="104275"/>
                    <a:pt x="28069" y="109161"/>
                    <a:pt x="46084" y="103359"/>
                  </a:cubicBezTo>
                  <a:cubicBezTo>
                    <a:pt x="44208" y="104668"/>
                    <a:pt x="42376" y="106020"/>
                    <a:pt x="40479" y="107307"/>
                  </a:cubicBezTo>
                  <a:cubicBezTo>
                    <a:pt x="29552" y="114657"/>
                    <a:pt x="34743" y="132258"/>
                    <a:pt x="48287" y="127460"/>
                  </a:cubicBezTo>
                  <a:cubicBezTo>
                    <a:pt x="59955" y="123338"/>
                    <a:pt x="70860" y="117929"/>
                    <a:pt x="81024" y="111538"/>
                  </a:cubicBezTo>
                  <a:cubicBezTo>
                    <a:pt x="77840" y="116031"/>
                    <a:pt x="74612" y="120524"/>
                    <a:pt x="71384" y="124995"/>
                  </a:cubicBezTo>
                  <a:cubicBezTo>
                    <a:pt x="55724" y="146827"/>
                    <a:pt x="82115" y="129859"/>
                    <a:pt x="89814" y="121506"/>
                  </a:cubicBezTo>
                  <a:lnTo>
                    <a:pt x="89814" y="12150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4575BAF7-47B0-4C96-8883-9C3929A9CD03}"/>
                </a:ext>
              </a:extLst>
            </p:cNvPr>
            <p:cNvSpPr/>
            <p:nvPr/>
          </p:nvSpPr>
          <p:spPr>
            <a:xfrm>
              <a:off x="6033502" y="5419464"/>
              <a:ext cx="207167" cy="261149"/>
            </a:xfrm>
            <a:custGeom>
              <a:avLst/>
              <a:gdLst>
                <a:gd name="connsiteX0" fmla="*/ 190424 w 207167"/>
                <a:gd name="connsiteY0" fmla="*/ 35967 h 261149"/>
                <a:gd name="connsiteX1" fmla="*/ 204251 w 207167"/>
                <a:gd name="connsiteY1" fmla="*/ 136731 h 261149"/>
                <a:gd name="connsiteX2" fmla="*/ 200500 w 207167"/>
                <a:gd name="connsiteY2" fmla="*/ 230167 h 261149"/>
                <a:gd name="connsiteX3" fmla="*/ 126105 w 207167"/>
                <a:gd name="connsiteY3" fmla="*/ 245063 h 261149"/>
                <a:gd name="connsiteX4" fmla="*/ 102179 w 207167"/>
                <a:gd name="connsiteY4" fmla="*/ 203471 h 261149"/>
                <a:gd name="connsiteX5" fmla="*/ 16115 w 207167"/>
                <a:gd name="connsiteY5" fmla="*/ 208422 h 261149"/>
                <a:gd name="connsiteX6" fmla="*/ 3225 w 207167"/>
                <a:gd name="connsiteY6" fmla="*/ 121726 h 261149"/>
                <a:gd name="connsiteX7" fmla="*/ 39649 w 207167"/>
                <a:gd name="connsiteY7" fmla="*/ 45869 h 261149"/>
                <a:gd name="connsiteX8" fmla="*/ 190424 w 207167"/>
                <a:gd name="connsiteY8" fmla="*/ 35967 h 261149"/>
                <a:gd name="connsiteX9" fmla="*/ 190424 w 207167"/>
                <a:gd name="connsiteY9" fmla="*/ 35967 h 26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167" h="261149">
                  <a:moveTo>
                    <a:pt x="190424" y="35967"/>
                  </a:moveTo>
                  <a:cubicBezTo>
                    <a:pt x="202987" y="67025"/>
                    <a:pt x="201918" y="103754"/>
                    <a:pt x="204251" y="136731"/>
                  </a:cubicBezTo>
                  <a:cubicBezTo>
                    <a:pt x="206389" y="167026"/>
                    <a:pt x="211122" y="200941"/>
                    <a:pt x="200500" y="230167"/>
                  </a:cubicBezTo>
                  <a:cubicBezTo>
                    <a:pt x="188112" y="264256"/>
                    <a:pt x="150555" y="271694"/>
                    <a:pt x="126105" y="245063"/>
                  </a:cubicBezTo>
                  <a:cubicBezTo>
                    <a:pt x="115244" y="233242"/>
                    <a:pt x="108308" y="218149"/>
                    <a:pt x="102179" y="203471"/>
                  </a:cubicBezTo>
                  <a:cubicBezTo>
                    <a:pt x="76051" y="228248"/>
                    <a:pt x="42876" y="240309"/>
                    <a:pt x="16115" y="208422"/>
                  </a:cubicBezTo>
                  <a:cubicBezTo>
                    <a:pt x="-3296" y="185281"/>
                    <a:pt x="-1747" y="149730"/>
                    <a:pt x="3225" y="121726"/>
                  </a:cubicBezTo>
                  <a:cubicBezTo>
                    <a:pt x="8155" y="93939"/>
                    <a:pt x="20783" y="66916"/>
                    <a:pt x="39649" y="45869"/>
                  </a:cubicBezTo>
                  <a:cubicBezTo>
                    <a:pt x="73869" y="7723"/>
                    <a:pt x="163772" y="-29922"/>
                    <a:pt x="190424" y="35967"/>
                  </a:cubicBezTo>
                  <a:lnTo>
                    <a:pt x="190424" y="359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38BD6E05-1EE4-49AE-8533-8F4967E6A3BE}"/>
                </a:ext>
              </a:extLst>
            </p:cNvPr>
            <p:cNvSpPr/>
            <p:nvPr/>
          </p:nvSpPr>
          <p:spPr>
            <a:xfrm>
              <a:off x="6038133" y="5414551"/>
              <a:ext cx="197450" cy="172575"/>
            </a:xfrm>
            <a:custGeom>
              <a:avLst/>
              <a:gdLst>
                <a:gd name="connsiteX0" fmla="*/ 185792 w 197450"/>
                <a:gd name="connsiteY0" fmla="*/ 40881 h 172575"/>
                <a:gd name="connsiteX1" fmla="*/ 197286 w 197450"/>
                <a:gd name="connsiteY1" fmla="*/ 99900 h 172575"/>
                <a:gd name="connsiteX2" fmla="*/ 187166 w 197450"/>
                <a:gd name="connsiteY2" fmla="*/ 107948 h 172575"/>
                <a:gd name="connsiteX3" fmla="*/ 182673 w 197450"/>
                <a:gd name="connsiteY3" fmla="*/ 145505 h 172575"/>
                <a:gd name="connsiteX4" fmla="*/ 153687 w 197450"/>
                <a:gd name="connsiteY4" fmla="*/ 142408 h 172575"/>
                <a:gd name="connsiteX5" fmla="*/ 153753 w 197450"/>
                <a:gd name="connsiteY5" fmla="*/ 138220 h 172575"/>
                <a:gd name="connsiteX6" fmla="*/ 149325 w 197450"/>
                <a:gd name="connsiteY6" fmla="*/ 162016 h 172575"/>
                <a:gd name="connsiteX7" fmla="*/ 121299 w 197450"/>
                <a:gd name="connsiteY7" fmla="*/ 159006 h 172575"/>
                <a:gd name="connsiteX8" fmla="*/ 120666 w 197450"/>
                <a:gd name="connsiteY8" fmla="*/ 107490 h 172575"/>
                <a:gd name="connsiteX9" fmla="*/ 115104 w 197450"/>
                <a:gd name="connsiteY9" fmla="*/ 149213 h 172575"/>
                <a:gd name="connsiteX10" fmla="*/ 83501 w 197450"/>
                <a:gd name="connsiteY10" fmla="*/ 158504 h 172575"/>
                <a:gd name="connsiteX11" fmla="*/ 81669 w 197450"/>
                <a:gd name="connsiteY11" fmla="*/ 102539 h 172575"/>
                <a:gd name="connsiteX12" fmla="*/ 88474 w 197450"/>
                <a:gd name="connsiteY12" fmla="*/ 88253 h 172575"/>
                <a:gd name="connsiteX13" fmla="*/ 82040 w 197450"/>
                <a:gd name="connsiteY13" fmla="*/ 93378 h 172575"/>
                <a:gd name="connsiteX14" fmla="*/ 71353 w 197450"/>
                <a:gd name="connsiteY14" fmla="*/ 115298 h 172575"/>
                <a:gd name="connsiteX15" fmla="*/ 37351 w 197450"/>
                <a:gd name="connsiteY15" fmla="*/ 116083 h 172575"/>
                <a:gd name="connsiteX16" fmla="*/ 38463 w 197450"/>
                <a:gd name="connsiteY16" fmla="*/ 92419 h 172575"/>
                <a:gd name="connsiteX17" fmla="*/ 2432 w 197450"/>
                <a:gd name="connsiteY17" fmla="*/ 110172 h 172575"/>
                <a:gd name="connsiteX18" fmla="*/ 30633 w 197450"/>
                <a:gd name="connsiteY18" fmla="*/ 50303 h 172575"/>
                <a:gd name="connsiteX19" fmla="*/ 185792 w 197450"/>
                <a:gd name="connsiteY19" fmla="*/ 40881 h 172575"/>
                <a:gd name="connsiteX20" fmla="*/ 185792 w 197450"/>
                <a:gd name="connsiteY20" fmla="*/ 40881 h 17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7450" h="172575">
                  <a:moveTo>
                    <a:pt x="185792" y="40881"/>
                  </a:moveTo>
                  <a:cubicBezTo>
                    <a:pt x="193208" y="59223"/>
                    <a:pt x="195868" y="79551"/>
                    <a:pt x="197286" y="99900"/>
                  </a:cubicBezTo>
                  <a:cubicBezTo>
                    <a:pt x="198006" y="110129"/>
                    <a:pt x="196654" y="127555"/>
                    <a:pt x="187166" y="107948"/>
                  </a:cubicBezTo>
                  <a:cubicBezTo>
                    <a:pt x="186992" y="120554"/>
                    <a:pt x="185399" y="133139"/>
                    <a:pt x="182673" y="145505"/>
                  </a:cubicBezTo>
                  <a:cubicBezTo>
                    <a:pt x="179096" y="161667"/>
                    <a:pt x="153578" y="159246"/>
                    <a:pt x="153687" y="142408"/>
                  </a:cubicBezTo>
                  <a:cubicBezTo>
                    <a:pt x="153687" y="141056"/>
                    <a:pt x="153731" y="139638"/>
                    <a:pt x="153753" y="138220"/>
                  </a:cubicBezTo>
                  <a:cubicBezTo>
                    <a:pt x="152400" y="146159"/>
                    <a:pt x="150961" y="154077"/>
                    <a:pt x="149325" y="162016"/>
                  </a:cubicBezTo>
                  <a:cubicBezTo>
                    <a:pt x="146076" y="177763"/>
                    <a:pt x="121299" y="175189"/>
                    <a:pt x="121299" y="159006"/>
                  </a:cubicBezTo>
                  <a:cubicBezTo>
                    <a:pt x="121321" y="141841"/>
                    <a:pt x="121015" y="124654"/>
                    <a:pt x="120666" y="107490"/>
                  </a:cubicBezTo>
                  <a:cubicBezTo>
                    <a:pt x="116544" y="121339"/>
                    <a:pt x="114079" y="135320"/>
                    <a:pt x="115104" y="149213"/>
                  </a:cubicBezTo>
                  <a:cubicBezTo>
                    <a:pt x="116435" y="166879"/>
                    <a:pt x="92400" y="171830"/>
                    <a:pt x="83501" y="158504"/>
                  </a:cubicBezTo>
                  <a:cubicBezTo>
                    <a:pt x="71571" y="140598"/>
                    <a:pt x="72902" y="121536"/>
                    <a:pt x="81669" y="102539"/>
                  </a:cubicBezTo>
                  <a:cubicBezTo>
                    <a:pt x="83872" y="97784"/>
                    <a:pt x="86141" y="93008"/>
                    <a:pt x="88474" y="88253"/>
                  </a:cubicBezTo>
                  <a:cubicBezTo>
                    <a:pt x="86293" y="89932"/>
                    <a:pt x="84112" y="91655"/>
                    <a:pt x="82040" y="93378"/>
                  </a:cubicBezTo>
                  <a:cubicBezTo>
                    <a:pt x="77613" y="100052"/>
                    <a:pt x="73927" y="107293"/>
                    <a:pt x="71353" y="115298"/>
                  </a:cubicBezTo>
                  <a:cubicBezTo>
                    <a:pt x="66009" y="131917"/>
                    <a:pt x="43174" y="133313"/>
                    <a:pt x="37351" y="116083"/>
                  </a:cubicBezTo>
                  <a:cubicBezTo>
                    <a:pt x="34297" y="107075"/>
                    <a:pt x="35257" y="99333"/>
                    <a:pt x="38463" y="92419"/>
                  </a:cubicBezTo>
                  <a:cubicBezTo>
                    <a:pt x="37460" y="91677"/>
                    <a:pt x="-11287" y="162234"/>
                    <a:pt x="2432" y="110172"/>
                  </a:cubicBezTo>
                  <a:cubicBezTo>
                    <a:pt x="7994" y="88994"/>
                    <a:pt x="16391" y="66791"/>
                    <a:pt x="30633" y="50303"/>
                  </a:cubicBezTo>
                  <a:cubicBezTo>
                    <a:pt x="67384" y="6682"/>
                    <a:pt x="156326" y="-32337"/>
                    <a:pt x="185792" y="40881"/>
                  </a:cubicBezTo>
                  <a:lnTo>
                    <a:pt x="185792" y="40881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CED155D5-72B2-47C1-A682-A62F38A8FC5D}"/>
                </a:ext>
              </a:extLst>
            </p:cNvPr>
            <p:cNvSpPr/>
            <p:nvPr/>
          </p:nvSpPr>
          <p:spPr>
            <a:xfrm>
              <a:off x="6107803" y="5154510"/>
              <a:ext cx="218783" cy="238485"/>
            </a:xfrm>
            <a:custGeom>
              <a:avLst/>
              <a:gdLst>
                <a:gd name="connsiteX0" fmla="*/ 128837 w 218783"/>
                <a:gd name="connsiteY0" fmla="*/ 224062 h 238485"/>
                <a:gd name="connsiteX1" fmla="*/ 182622 w 218783"/>
                <a:gd name="connsiteY1" fmla="*/ 144388 h 238485"/>
                <a:gd name="connsiteX2" fmla="*/ 218456 w 218783"/>
                <a:gd name="connsiteY2" fmla="*/ 63581 h 238485"/>
                <a:gd name="connsiteX3" fmla="*/ 161597 w 218783"/>
                <a:gd name="connsiteY3" fmla="*/ 19873 h 238485"/>
                <a:gd name="connsiteX4" fmla="*/ 123930 w 218783"/>
                <a:gd name="connsiteY4" fmla="*/ 45151 h 238485"/>
                <a:gd name="connsiteX5" fmla="*/ 53025 w 218783"/>
                <a:gd name="connsiteY5" fmla="*/ 5020 h 238485"/>
                <a:gd name="connsiteX6" fmla="*/ 5893 w 218783"/>
                <a:gd name="connsiteY6" fmla="*/ 73156 h 238485"/>
                <a:gd name="connsiteX7" fmla="*/ 5107 w 218783"/>
                <a:gd name="connsiteY7" fmla="*/ 152698 h 238485"/>
                <a:gd name="connsiteX8" fmla="*/ 128837 w 218783"/>
                <a:gd name="connsiteY8" fmla="*/ 224062 h 238485"/>
                <a:gd name="connsiteX9" fmla="*/ 128837 w 218783"/>
                <a:gd name="connsiteY9" fmla="*/ 224062 h 238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783" h="238485">
                  <a:moveTo>
                    <a:pt x="128837" y="224062"/>
                  </a:moveTo>
                  <a:cubicBezTo>
                    <a:pt x="152458" y="202971"/>
                    <a:pt x="166875" y="171390"/>
                    <a:pt x="182622" y="144388"/>
                  </a:cubicBezTo>
                  <a:cubicBezTo>
                    <a:pt x="197082" y="119612"/>
                    <a:pt x="215250" y="92807"/>
                    <a:pt x="218456" y="63581"/>
                  </a:cubicBezTo>
                  <a:cubicBezTo>
                    <a:pt x="222186" y="29491"/>
                    <a:pt x="193462" y="7506"/>
                    <a:pt x="161597" y="19873"/>
                  </a:cubicBezTo>
                  <a:cubicBezTo>
                    <a:pt x="147464" y="25369"/>
                    <a:pt x="135272" y="35271"/>
                    <a:pt x="123930" y="45151"/>
                  </a:cubicBezTo>
                  <a:cubicBezTo>
                    <a:pt x="112109" y="13221"/>
                    <a:pt x="89033" y="-10858"/>
                    <a:pt x="53025" y="5020"/>
                  </a:cubicBezTo>
                  <a:cubicBezTo>
                    <a:pt x="26896" y="16536"/>
                    <a:pt x="13373" y="47332"/>
                    <a:pt x="5893" y="73156"/>
                  </a:cubicBezTo>
                  <a:cubicBezTo>
                    <a:pt x="-1523" y="98761"/>
                    <a:pt x="-2112" y="126962"/>
                    <a:pt x="5107" y="152698"/>
                  </a:cubicBezTo>
                  <a:cubicBezTo>
                    <a:pt x="18215" y="199351"/>
                    <a:pt x="78717" y="268817"/>
                    <a:pt x="128837" y="224062"/>
                  </a:cubicBezTo>
                  <a:lnTo>
                    <a:pt x="128837" y="2240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4C9C508E-0BD5-459C-8E31-CBA9E69F037B}"/>
                </a:ext>
              </a:extLst>
            </p:cNvPr>
            <p:cNvSpPr/>
            <p:nvPr/>
          </p:nvSpPr>
          <p:spPr>
            <a:xfrm>
              <a:off x="6107551" y="5228079"/>
              <a:ext cx="170548" cy="164919"/>
            </a:xfrm>
            <a:custGeom>
              <a:avLst/>
              <a:gdLst>
                <a:gd name="connsiteX0" fmla="*/ 129089 w 170548"/>
                <a:gd name="connsiteY0" fmla="*/ 150493 h 164919"/>
                <a:gd name="connsiteX1" fmla="*/ 163484 w 170548"/>
                <a:gd name="connsiteY1" fmla="*/ 105236 h 164919"/>
                <a:gd name="connsiteX2" fmla="*/ 158272 w 170548"/>
                <a:gd name="connsiteY2" fmla="*/ 94178 h 164919"/>
                <a:gd name="connsiteX3" fmla="*/ 170137 w 170548"/>
                <a:gd name="connsiteY3" fmla="*/ 60460 h 164919"/>
                <a:gd name="connsiteX4" fmla="*/ 144248 w 170548"/>
                <a:gd name="connsiteY4" fmla="*/ 50994 h 164919"/>
                <a:gd name="connsiteX5" fmla="*/ 142547 w 170548"/>
                <a:gd name="connsiteY5" fmla="*/ 54571 h 164919"/>
                <a:gd name="connsiteX6" fmla="*/ 148719 w 170548"/>
                <a:gd name="connsiteY6" fmla="*/ 32542 h 164919"/>
                <a:gd name="connsiteX7" fmla="*/ 101652 w 170548"/>
                <a:gd name="connsiteY7" fmla="*/ 66806 h 164919"/>
                <a:gd name="connsiteX8" fmla="*/ 91445 w 170548"/>
                <a:gd name="connsiteY8" fmla="*/ 8027 h 164919"/>
                <a:gd name="connsiteX9" fmla="*/ 66341 w 170548"/>
                <a:gd name="connsiteY9" fmla="*/ 69685 h 164919"/>
                <a:gd name="connsiteX10" fmla="*/ 40736 w 170548"/>
                <a:gd name="connsiteY10" fmla="*/ 54287 h 164919"/>
                <a:gd name="connsiteX11" fmla="*/ 2502 w 170548"/>
                <a:gd name="connsiteY11" fmla="*/ 15159 h 164919"/>
                <a:gd name="connsiteX12" fmla="*/ 4705 w 170548"/>
                <a:gd name="connsiteY12" fmla="*/ 76796 h 164919"/>
                <a:gd name="connsiteX13" fmla="*/ 8107 w 170548"/>
                <a:gd name="connsiteY13" fmla="*/ 85018 h 164919"/>
                <a:gd name="connsiteX14" fmla="*/ 16308 w 170548"/>
                <a:gd name="connsiteY14" fmla="*/ 105062 h 164919"/>
                <a:gd name="connsiteX15" fmla="*/ 129089 w 170548"/>
                <a:gd name="connsiteY15" fmla="*/ 150493 h 164919"/>
                <a:gd name="connsiteX16" fmla="*/ 129089 w 170548"/>
                <a:gd name="connsiteY16" fmla="*/ 150493 h 16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0548" h="164919">
                  <a:moveTo>
                    <a:pt x="129089" y="150493"/>
                  </a:moveTo>
                  <a:cubicBezTo>
                    <a:pt x="143048" y="138039"/>
                    <a:pt x="153779" y="121921"/>
                    <a:pt x="163484" y="105236"/>
                  </a:cubicBezTo>
                  <a:cubicBezTo>
                    <a:pt x="168370" y="96861"/>
                    <a:pt x="174499" y="81528"/>
                    <a:pt x="158272" y="94178"/>
                  </a:cubicBezTo>
                  <a:cubicBezTo>
                    <a:pt x="163398" y="83404"/>
                    <a:pt x="167301" y="72085"/>
                    <a:pt x="170137" y="60460"/>
                  </a:cubicBezTo>
                  <a:cubicBezTo>
                    <a:pt x="173866" y="45280"/>
                    <a:pt x="151205" y="36664"/>
                    <a:pt x="144248" y="50994"/>
                  </a:cubicBezTo>
                  <a:cubicBezTo>
                    <a:pt x="143681" y="52150"/>
                    <a:pt x="143114" y="53349"/>
                    <a:pt x="142547" y="54571"/>
                  </a:cubicBezTo>
                  <a:cubicBezTo>
                    <a:pt x="144728" y="47286"/>
                    <a:pt x="146800" y="39958"/>
                    <a:pt x="148719" y="32542"/>
                  </a:cubicBezTo>
                  <a:cubicBezTo>
                    <a:pt x="164706" y="-28919"/>
                    <a:pt x="103571" y="63142"/>
                    <a:pt x="101652" y="66806"/>
                  </a:cubicBezTo>
                  <a:cubicBezTo>
                    <a:pt x="103332" y="56839"/>
                    <a:pt x="132492" y="-15746"/>
                    <a:pt x="91445" y="8027"/>
                  </a:cubicBezTo>
                  <a:cubicBezTo>
                    <a:pt x="66930" y="22248"/>
                    <a:pt x="66363" y="44865"/>
                    <a:pt x="66341" y="69685"/>
                  </a:cubicBezTo>
                  <a:cubicBezTo>
                    <a:pt x="59798" y="54004"/>
                    <a:pt x="42263" y="-57578"/>
                    <a:pt x="40736" y="54287"/>
                  </a:cubicBezTo>
                  <a:cubicBezTo>
                    <a:pt x="39580" y="54484"/>
                    <a:pt x="12622" y="-34721"/>
                    <a:pt x="2502" y="15159"/>
                  </a:cubicBezTo>
                  <a:cubicBezTo>
                    <a:pt x="-1620" y="35421"/>
                    <a:pt x="-486" y="56861"/>
                    <a:pt x="4705" y="76796"/>
                  </a:cubicBezTo>
                  <a:cubicBezTo>
                    <a:pt x="5904" y="79762"/>
                    <a:pt x="7060" y="82532"/>
                    <a:pt x="8107" y="85018"/>
                  </a:cubicBezTo>
                  <a:cubicBezTo>
                    <a:pt x="10768" y="91496"/>
                    <a:pt x="13429" y="98301"/>
                    <a:pt x="16308" y="105062"/>
                  </a:cubicBezTo>
                  <a:cubicBezTo>
                    <a:pt x="39405" y="146654"/>
                    <a:pt x="87781" y="187396"/>
                    <a:pt x="129089" y="150493"/>
                  </a:cubicBezTo>
                  <a:lnTo>
                    <a:pt x="129089" y="150493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139DE1AB-4184-4DBE-9327-17C63EA680B4}"/>
                </a:ext>
              </a:extLst>
            </p:cNvPr>
            <p:cNvSpPr/>
            <p:nvPr/>
          </p:nvSpPr>
          <p:spPr>
            <a:xfrm>
              <a:off x="6213255" y="5253199"/>
              <a:ext cx="219594" cy="192469"/>
            </a:xfrm>
            <a:custGeom>
              <a:avLst/>
              <a:gdLst>
                <a:gd name="connsiteX0" fmla="*/ 179265 w 219594"/>
                <a:gd name="connsiteY0" fmla="*/ 43038 h 192469"/>
                <a:gd name="connsiteX1" fmla="*/ 169690 w 219594"/>
                <a:gd name="connsiteY1" fmla="*/ 74794 h 192469"/>
                <a:gd name="connsiteX2" fmla="*/ 160006 w 219594"/>
                <a:gd name="connsiteY2" fmla="*/ 88731 h 192469"/>
                <a:gd name="connsiteX3" fmla="*/ 176102 w 219594"/>
                <a:gd name="connsiteY3" fmla="*/ 94642 h 192469"/>
                <a:gd name="connsiteX4" fmla="*/ 208338 w 219594"/>
                <a:gd name="connsiteY4" fmla="*/ 118241 h 192469"/>
                <a:gd name="connsiteX5" fmla="*/ 195819 w 219594"/>
                <a:gd name="connsiteY5" fmla="*/ 182123 h 192469"/>
                <a:gd name="connsiteX6" fmla="*/ 54640 w 219594"/>
                <a:gd name="connsiteY6" fmla="*/ 184653 h 192469"/>
                <a:gd name="connsiteX7" fmla="*/ 1401 w 219594"/>
                <a:gd name="connsiteY7" fmla="*/ 145307 h 192469"/>
                <a:gd name="connsiteX8" fmla="*/ 22971 w 219594"/>
                <a:gd name="connsiteY8" fmla="*/ 80661 h 192469"/>
                <a:gd name="connsiteX9" fmla="*/ 74008 w 219594"/>
                <a:gd name="connsiteY9" fmla="*/ 29080 h 192469"/>
                <a:gd name="connsiteX10" fmla="*/ 137825 w 219594"/>
                <a:gd name="connsiteY10" fmla="*/ 94 h 192469"/>
                <a:gd name="connsiteX11" fmla="*/ 179265 w 219594"/>
                <a:gd name="connsiteY11" fmla="*/ 43038 h 192469"/>
                <a:gd name="connsiteX12" fmla="*/ 179265 w 219594"/>
                <a:gd name="connsiteY12" fmla="*/ 43038 h 19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94" h="192469">
                  <a:moveTo>
                    <a:pt x="179265" y="43038"/>
                  </a:moveTo>
                  <a:cubicBezTo>
                    <a:pt x="179308" y="54009"/>
                    <a:pt x="175120" y="65394"/>
                    <a:pt x="169690" y="74794"/>
                  </a:cubicBezTo>
                  <a:cubicBezTo>
                    <a:pt x="166876" y="79680"/>
                    <a:pt x="163495" y="84304"/>
                    <a:pt x="160006" y="88731"/>
                  </a:cubicBezTo>
                  <a:cubicBezTo>
                    <a:pt x="165982" y="91087"/>
                    <a:pt x="172830" y="93093"/>
                    <a:pt x="176102" y="94642"/>
                  </a:cubicBezTo>
                  <a:cubicBezTo>
                    <a:pt x="188360" y="100443"/>
                    <a:pt x="199526" y="107881"/>
                    <a:pt x="208338" y="118241"/>
                  </a:cubicBezTo>
                  <a:cubicBezTo>
                    <a:pt x="227029" y="140225"/>
                    <a:pt x="222166" y="169233"/>
                    <a:pt x="195819" y="182123"/>
                  </a:cubicBezTo>
                  <a:cubicBezTo>
                    <a:pt x="164979" y="197216"/>
                    <a:pt x="86309" y="193770"/>
                    <a:pt x="54640" y="184653"/>
                  </a:cubicBezTo>
                  <a:cubicBezTo>
                    <a:pt x="33353" y="178524"/>
                    <a:pt x="7791" y="169081"/>
                    <a:pt x="1401" y="145307"/>
                  </a:cubicBezTo>
                  <a:cubicBezTo>
                    <a:pt x="-4662" y="122712"/>
                    <a:pt x="10147" y="98044"/>
                    <a:pt x="22971" y="80661"/>
                  </a:cubicBezTo>
                  <a:cubicBezTo>
                    <a:pt x="37454" y="61032"/>
                    <a:pt x="54967" y="44216"/>
                    <a:pt x="74008" y="29080"/>
                  </a:cubicBezTo>
                  <a:cubicBezTo>
                    <a:pt x="92285" y="14532"/>
                    <a:pt x="113353" y="-1368"/>
                    <a:pt x="137825" y="94"/>
                  </a:cubicBezTo>
                  <a:cubicBezTo>
                    <a:pt x="160813" y="1424"/>
                    <a:pt x="179177" y="19898"/>
                    <a:pt x="179265" y="43038"/>
                  </a:cubicBezTo>
                  <a:lnTo>
                    <a:pt x="179265" y="4303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9111693-3A09-4326-A196-461F2719DA97}"/>
                </a:ext>
              </a:extLst>
            </p:cNvPr>
            <p:cNvSpPr/>
            <p:nvPr/>
          </p:nvSpPr>
          <p:spPr>
            <a:xfrm>
              <a:off x="6213277" y="5297643"/>
              <a:ext cx="145295" cy="148169"/>
            </a:xfrm>
            <a:custGeom>
              <a:avLst/>
              <a:gdLst>
                <a:gd name="connsiteX0" fmla="*/ 105240 w 145295"/>
                <a:gd name="connsiteY0" fmla="*/ 148149 h 148169"/>
                <a:gd name="connsiteX1" fmla="*/ 54640 w 145295"/>
                <a:gd name="connsiteY1" fmla="*/ 140188 h 148169"/>
                <a:gd name="connsiteX2" fmla="*/ 1401 w 145295"/>
                <a:gd name="connsiteY2" fmla="*/ 100842 h 148169"/>
                <a:gd name="connsiteX3" fmla="*/ 22971 w 145295"/>
                <a:gd name="connsiteY3" fmla="*/ 36196 h 148169"/>
                <a:gd name="connsiteX4" fmla="*/ 35927 w 145295"/>
                <a:gd name="connsiteY4" fmla="*/ 53579 h 148169"/>
                <a:gd name="connsiteX5" fmla="*/ 77977 w 145295"/>
                <a:gd name="connsiteY5" fmla="*/ 9326 h 148169"/>
                <a:gd name="connsiteX6" fmla="*/ 76777 w 145295"/>
                <a:gd name="connsiteY6" fmla="*/ 51899 h 148169"/>
                <a:gd name="connsiteX7" fmla="*/ 122645 w 145295"/>
                <a:gd name="connsiteY7" fmla="*/ 32117 h 148169"/>
                <a:gd name="connsiteX8" fmla="*/ 117759 w 145295"/>
                <a:gd name="connsiteY8" fmla="*/ 59664 h 148169"/>
                <a:gd name="connsiteX9" fmla="*/ 121467 w 145295"/>
                <a:gd name="connsiteY9" fmla="*/ 97440 h 148169"/>
                <a:gd name="connsiteX10" fmla="*/ 128359 w 145295"/>
                <a:gd name="connsiteY10" fmla="*/ 96022 h 148169"/>
                <a:gd name="connsiteX11" fmla="*/ 138435 w 145295"/>
                <a:gd name="connsiteY11" fmla="*/ 118836 h 148169"/>
                <a:gd name="connsiteX12" fmla="*/ 103626 w 145295"/>
                <a:gd name="connsiteY12" fmla="*/ 132772 h 148169"/>
                <a:gd name="connsiteX13" fmla="*/ 120616 w 145295"/>
                <a:gd name="connsiteY13" fmla="*/ 135804 h 148169"/>
                <a:gd name="connsiteX14" fmla="*/ 105240 w 145295"/>
                <a:gd name="connsiteY14" fmla="*/ 148149 h 148169"/>
                <a:gd name="connsiteX15" fmla="*/ 105240 w 145295"/>
                <a:gd name="connsiteY15" fmla="*/ 148149 h 14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95" h="148169">
                  <a:moveTo>
                    <a:pt x="105240" y="148149"/>
                  </a:moveTo>
                  <a:cubicBezTo>
                    <a:pt x="87704" y="147451"/>
                    <a:pt x="71063" y="145030"/>
                    <a:pt x="54640" y="140188"/>
                  </a:cubicBezTo>
                  <a:cubicBezTo>
                    <a:pt x="33353" y="134059"/>
                    <a:pt x="7791" y="124615"/>
                    <a:pt x="1401" y="100842"/>
                  </a:cubicBezTo>
                  <a:cubicBezTo>
                    <a:pt x="-4662" y="78246"/>
                    <a:pt x="10147" y="53579"/>
                    <a:pt x="22971" y="36196"/>
                  </a:cubicBezTo>
                  <a:cubicBezTo>
                    <a:pt x="71260" y="-14491"/>
                    <a:pt x="42906" y="40035"/>
                    <a:pt x="35927" y="53579"/>
                  </a:cubicBezTo>
                  <a:cubicBezTo>
                    <a:pt x="47814" y="37047"/>
                    <a:pt x="61750" y="21867"/>
                    <a:pt x="77977" y="9326"/>
                  </a:cubicBezTo>
                  <a:cubicBezTo>
                    <a:pt x="118523" y="-22387"/>
                    <a:pt x="91827" y="35629"/>
                    <a:pt x="76777" y="51899"/>
                  </a:cubicBezTo>
                  <a:cubicBezTo>
                    <a:pt x="87813" y="45335"/>
                    <a:pt x="115949" y="18508"/>
                    <a:pt x="122645" y="32117"/>
                  </a:cubicBezTo>
                  <a:cubicBezTo>
                    <a:pt x="125524" y="37984"/>
                    <a:pt x="124978" y="48693"/>
                    <a:pt x="117759" y="59664"/>
                  </a:cubicBezTo>
                  <a:cubicBezTo>
                    <a:pt x="128556" y="48955"/>
                    <a:pt x="171718" y="67472"/>
                    <a:pt x="121467" y="97440"/>
                  </a:cubicBezTo>
                  <a:cubicBezTo>
                    <a:pt x="123757" y="96960"/>
                    <a:pt x="126069" y="96545"/>
                    <a:pt x="128359" y="96022"/>
                  </a:cubicBezTo>
                  <a:cubicBezTo>
                    <a:pt x="141555" y="93034"/>
                    <a:pt x="151478" y="111616"/>
                    <a:pt x="138435" y="118836"/>
                  </a:cubicBezTo>
                  <a:cubicBezTo>
                    <a:pt x="127225" y="125052"/>
                    <a:pt x="115556" y="129632"/>
                    <a:pt x="103626" y="132772"/>
                  </a:cubicBezTo>
                  <a:cubicBezTo>
                    <a:pt x="109297" y="133798"/>
                    <a:pt x="114945" y="134823"/>
                    <a:pt x="120616" y="135804"/>
                  </a:cubicBezTo>
                  <a:cubicBezTo>
                    <a:pt x="148185" y="140755"/>
                    <a:pt x="116952" y="148629"/>
                    <a:pt x="105240" y="148149"/>
                  </a:cubicBezTo>
                  <a:lnTo>
                    <a:pt x="105240" y="1481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9BE587B-39F2-4F37-B0E9-ED367CB27098}"/>
                </a:ext>
              </a:extLst>
            </p:cNvPr>
            <p:cNvSpPr/>
            <p:nvPr/>
          </p:nvSpPr>
          <p:spPr>
            <a:xfrm>
              <a:off x="5939077" y="5200379"/>
              <a:ext cx="246607" cy="213294"/>
            </a:xfrm>
            <a:custGeom>
              <a:avLst/>
              <a:gdLst>
                <a:gd name="connsiteX0" fmla="*/ 229734 w 246607"/>
                <a:gd name="connsiteY0" fmla="*/ 127069 h 213294"/>
                <a:gd name="connsiteX1" fmla="*/ 241533 w 246607"/>
                <a:gd name="connsiteY1" fmla="*/ 196666 h 213294"/>
                <a:gd name="connsiteX2" fmla="*/ 41117 w 246607"/>
                <a:gd name="connsiteY2" fmla="*/ 182271 h 213294"/>
                <a:gd name="connsiteX3" fmla="*/ 3691 w 246607"/>
                <a:gd name="connsiteY3" fmla="*/ 110776 h 213294"/>
                <a:gd name="connsiteX4" fmla="*/ 53222 w 246607"/>
                <a:gd name="connsiteY4" fmla="*/ 80395 h 213294"/>
                <a:gd name="connsiteX5" fmla="*/ 48947 w 246607"/>
                <a:gd name="connsiteY5" fmla="*/ 64124 h 213294"/>
                <a:gd name="connsiteX6" fmla="*/ 57257 w 246607"/>
                <a:gd name="connsiteY6" fmla="*/ 29031 h 213294"/>
                <a:gd name="connsiteX7" fmla="*/ 121729 w 246607"/>
                <a:gd name="connsiteY7" fmla="*/ 1506 h 213294"/>
                <a:gd name="connsiteX8" fmla="*/ 182667 w 246607"/>
                <a:gd name="connsiteY8" fmla="*/ 53917 h 213294"/>
                <a:gd name="connsiteX9" fmla="*/ 229734 w 246607"/>
                <a:gd name="connsiteY9" fmla="*/ 127069 h 213294"/>
                <a:gd name="connsiteX10" fmla="*/ 229734 w 246607"/>
                <a:gd name="connsiteY10" fmla="*/ 127069 h 21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607" h="213294">
                  <a:moveTo>
                    <a:pt x="229734" y="127069"/>
                  </a:moveTo>
                  <a:cubicBezTo>
                    <a:pt x="240159" y="147876"/>
                    <a:pt x="254314" y="173634"/>
                    <a:pt x="241533" y="196666"/>
                  </a:cubicBezTo>
                  <a:cubicBezTo>
                    <a:pt x="220268" y="235052"/>
                    <a:pt x="65589" y="196949"/>
                    <a:pt x="41117" y="182271"/>
                  </a:cubicBezTo>
                  <a:cubicBezTo>
                    <a:pt x="17671" y="168225"/>
                    <a:pt x="-10137" y="140373"/>
                    <a:pt x="3691" y="110776"/>
                  </a:cubicBezTo>
                  <a:cubicBezTo>
                    <a:pt x="13004" y="90842"/>
                    <a:pt x="33309" y="85236"/>
                    <a:pt x="53222" y="80395"/>
                  </a:cubicBezTo>
                  <a:cubicBezTo>
                    <a:pt x="51281" y="75029"/>
                    <a:pt x="49384" y="69620"/>
                    <a:pt x="48947" y="64124"/>
                  </a:cubicBezTo>
                  <a:cubicBezTo>
                    <a:pt x="48009" y="52172"/>
                    <a:pt x="51019" y="39304"/>
                    <a:pt x="57257" y="29031"/>
                  </a:cubicBezTo>
                  <a:cubicBezTo>
                    <a:pt x="70474" y="7242"/>
                    <a:pt x="96734" y="-4339"/>
                    <a:pt x="121729" y="1506"/>
                  </a:cubicBezTo>
                  <a:cubicBezTo>
                    <a:pt x="148817" y="7831"/>
                    <a:pt x="166440" y="33371"/>
                    <a:pt x="182667" y="53917"/>
                  </a:cubicBezTo>
                  <a:cubicBezTo>
                    <a:pt x="200682" y="76730"/>
                    <a:pt x="216713" y="101071"/>
                    <a:pt x="229734" y="127069"/>
                  </a:cubicBezTo>
                  <a:lnTo>
                    <a:pt x="229734" y="1270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1A79B099-0B93-417F-AE1C-44F88EA28C7F}"/>
                </a:ext>
              </a:extLst>
            </p:cNvPr>
            <p:cNvSpPr/>
            <p:nvPr/>
          </p:nvSpPr>
          <p:spPr>
            <a:xfrm>
              <a:off x="6003582" y="5250743"/>
              <a:ext cx="182101" cy="167289"/>
            </a:xfrm>
            <a:custGeom>
              <a:avLst/>
              <a:gdLst>
                <a:gd name="connsiteX0" fmla="*/ 165228 w 182101"/>
                <a:gd name="connsiteY0" fmla="*/ 76705 h 167289"/>
                <a:gd name="connsiteX1" fmla="*/ 177028 w 182101"/>
                <a:gd name="connsiteY1" fmla="*/ 146302 h 167289"/>
                <a:gd name="connsiteX2" fmla="*/ 144618 w 182101"/>
                <a:gd name="connsiteY2" fmla="*/ 164753 h 167289"/>
                <a:gd name="connsiteX3" fmla="*/ 139339 w 182101"/>
                <a:gd name="connsiteY3" fmla="*/ 167109 h 167289"/>
                <a:gd name="connsiteX4" fmla="*/ 7539 w 182101"/>
                <a:gd name="connsiteY4" fmla="*/ 142703 h 167289"/>
                <a:gd name="connsiteX5" fmla="*/ 10462 w 182101"/>
                <a:gd name="connsiteY5" fmla="*/ 115069 h 167289"/>
                <a:gd name="connsiteX6" fmla="*/ 44573 w 182101"/>
                <a:gd name="connsiteY6" fmla="*/ 116923 h 167289"/>
                <a:gd name="connsiteX7" fmla="*/ 13362 w 182101"/>
                <a:gd name="connsiteY7" fmla="*/ 86716 h 167289"/>
                <a:gd name="connsiteX8" fmla="*/ 28063 w 182101"/>
                <a:gd name="connsiteY8" fmla="*/ 71122 h 167289"/>
                <a:gd name="connsiteX9" fmla="*/ 57616 w 182101"/>
                <a:gd name="connsiteY9" fmla="*/ 84862 h 167289"/>
                <a:gd name="connsiteX10" fmla="*/ 46820 w 182101"/>
                <a:gd name="connsiteY10" fmla="*/ 44840 h 167289"/>
                <a:gd name="connsiteX11" fmla="*/ 76307 w 182101"/>
                <a:gd name="connsiteY11" fmla="*/ 43684 h 167289"/>
                <a:gd name="connsiteX12" fmla="*/ 66253 w 182101"/>
                <a:gd name="connsiteY12" fmla="*/ 24513 h 167289"/>
                <a:gd name="connsiteX13" fmla="*/ 88390 w 182101"/>
                <a:gd name="connsiteY13" fmla="*/ 6585 h 167289"/>
                <a:gd name="connsiteX14" fmla="*/ 105751 w 182101"/>
                <a:gd name="connsiteY14" fmla="*/ 18013 h 167289"/>
                <a:gd name="connsiteX15" fmla="*/ 127715 w 182101"/>
                <a:gd name="connsiteY15" fmla="*/ 16050 h 167289"/>
                <a:gd name="connsiteX16" fmla="*/ 165228 w 182101"/>
                <a:gd name="connsiteY16" fmla="*/ 76705 h 167289"/>
                <a:gd name="connsiteX17" fmla="*/ 165228 w 182101"/>
                <a:gd name="connsiteY17" fmla="*/ 76705 h 16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2101" h="167289">
                  <a:moveTo>
                    <a:pt x="165228" y="76705"/>
                  </a:moveTo>
                  <a:cubicBezTo>
                    <a:pt x="175654" y="97512"/>
                    <a:pt x="189809" y="123270"/>
                    <a:pt x="177028" y="146302"/>
                  </a:cubicBezTo>
                  <a:cubicBezTo>
                    <a:pt x="169612" y="159672"/>
                    <a:pt x="157660" y="164317"/>
                    <a:pt x="144618" y="164753"/>
                  </a:cubicBezTo>
                  <a:cubicBezTo>
                    <a:pt x="142284" y="164535"/>
                    <a:pt x="141433" y="167785"/>
                    <a:pt x="139339" y="167109"/>
                  </a:cubicBezTo>
                  <a:cubicBezTo>
                    <a:pt x="120146" y="169181"/>
                    <a:pt x="25009" y="152954"/>
                    <a:pt x="7539" y="142703"/>
                  </a:cubicBezTo>
                  <a:cubicBezTo>
                    <a:pt x="-2646" y="136727"/>
                    <a:pt x="-3300" y="117490"/>
                    <a:pt x="10462" y="115069"/>
                  </a:cubicBezTo>
                  <a:cubicBezTo>
                    <a:pt x="22174" y="112997"/>
                    <a:pt x="33254" y="115004"/>
                    <a:pt x="44573" y="116923"/>
                  </a:cubicBezTo>
                  <a:cubicBezTo>
                    <a:pt x="32687" y="109377"/>
                    <a:pt x="22000" y="99889"/>
                    <a:pt x="13362" y="86716"/>
                  </a:cubicBezTo>
                  <a:cubicBezTo>
                    <a:pt x="6907" y="76880"/>
                    <a:pt x="18575" y="66978"/>
                    <a:pt x="28063" y="71122"/>
                  </a:cubicBezTo>
                  <a:cubicBezTo>
                    <a:pt x="38030" y="75462"/>
                    <a:pt x="47867" y="80107"/>
                    <a:pt x="57616" y="84862"/>
                  </a:cubicBezTo>
                  <a:cubicBezTo>
                    <a:pt x="45424" y="73172"/>
                    <a:pt x="34584" y="57861"/>
                    <a:pt x="46820" y="44840"/>
                  </a:cubicBezTo>
                  <a:cubicBezTo>
                    <a:pt x="54715" y="36443"/>
                    <a:pt x="65621" y="38297"/>
                    <a:pt x="76307" y="43684"/>
                  </a:cubicBezTo>
                  <a:cubicBezTo>
                    <a:pt x="72534" y="37664"/>
                    <a:pt x="69154" y="31339"/>
                    <a:pt x="66253" y="24513"/>
                  </a:cubicBezTo>
                  <a:cubicBezTo>
                    <a:pt x="60931" y="11994"/>
                    <a:pt x="77638" y="456"/>
                    <a:pt x="88390" y="6585"/>
                  </a:cubicBezTo>
                  <a:cubicBezTo>
                    <a:pt x="94584" y="10118"/>
                    <a:pt x="100342" y="13935"/>
                    <a:pt x="105751" y="18013"/>
                  </a:cubicBezTo>
                  <a:cubicBezTo>
                    <a:pt x="94781" y="-8181"/>
                    <a:pt x="113582" y="-3121"/>
                    <a:pt x="127715" y="16050"/>
                  </a:cubicBezTo>
                  <a:cubicBezTo>
                    <a:pt x="141870" y="35200"/>
                    <a:pt x="154563" y="55418"/>
                    <a:pt x="165228" y="76705"/>
                  </a:cubicBezTo>
                  <a:lnTo>
                    <a:pt x="165228" y="7670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28D0C8F1-E663-4C63-AE1D-1ACA9EB73352}"/>
                </a:ext>
              </a:extLst>
            </p:cNvPr>
            <p:cNvSpPr/>
            <p:nvPr/>
          </p:nvSpPr>
          <p:spPr>
            <a:xfrm>
              <a:off x="6321019" y="5070716"/>
              <a:ext cx="318" cy="332"/>
            </a:xfrm>
            <a:custGeom>
              <a:avLst/>
              <a:gdLst>
                <a:gd name="connsiteX0" fmla="*/ 246 w 318"/>
                <a:gd name="connsiteY0" fmla="*/ 308 h 332"/>
                <a:gd name="connsiteX1" fmla="*/ 72 w 318"/>
                <a:gd name="connsiteY1" fmla="*/ 25 h 332"/>
                <a:gd name="connsiteX2" fmla="*/ 246 w 318"/>
                <a:gd name="connsiteY2" fmla="*/ 308 h 332"/>
                <a:gd name="connsiteX3" fmla="*/ 246 w 318"/>
                <a:gd name="connsiteY3" fmla="*/ 308 h 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" h="332">
                  <a:moveTo>
                    <a:pt x="246" y="308"/>
                  </a:moveTo>
                  <a:cubicBezTo>
                    <a:pt x="72" y="417"/>
                    <a:pt x="-102" y="134"/>
                    <a:pt x="72" y="25"/>
                  </a:cubicBezTo>
                  <a:cubicBezTo>
                    <a:pt x="246" y="-85"/>
                    <a:pt x="421" y="199"/>
                    <a:pt x="246" y="308"/>
                  </a:cubicBezTo>
                  <a:lnTo>
                    <a:pt x="246" y="308"/>
                  </a:lnTo>
                  <a:close/>
                </a:path>
              </a:pathLst>
            </a:custGeom>
            <a:solidFill>
              <a:srgbClr val="856B6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AC41B3CC-3558-46E2-9065-0E47B6CDAB8E}"/>
                </a:ext>
              </a:extLst>
            </p:cNvPr>
            <p:cNvSpPr/>
            <p:nvPr/>
          </p:nvSpPr>
          <p:spPr>
            <a:xfrm>
              <a:off x="6161250" y="5490614"/>
              <a:ext cx="12765" cy="12831"/>
            </a:xfrm>
            <a:custGeom>
              <a:avLst/>
              <a:gdLst>
                <a:gd name="connsiteX0" fmla="*/ 12359 w 12765"/>
                <a:gd name="connsiteY0" fmla="*/ 8657 h 12831"/>
                <a:gd name="connsiteX1" fmla="*/ 4136 w 12765"/>
                <a:gd name="connsiteY1" fmla="*/ 12386 h 12831"/>
                <a:gd name="connsiteX2" fmla="*/ 407 w 12765"/>
                <a:gd name="connsiteY2" fmla="*/ 4164 h 12831"/>
                <a:gd name="connsiteX3" fmla="*/ 8629 w 12765"/>
                <a:gd name="connsiteY3" fmla="*/ 434 h 12831"/>
                <a:gd name="connsiteX4" fmla="*/ 12359 w 12765"/>
                <a:gd name="connsiteY4" fmla="*/ 8657 h 12831"/>
                <a:gd name="connsiteX5" fmla="*/ 12359 w 12765"/>
                <a:gd name="connsiteY5" fmla="*/ 8657 h 12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5" h="12831">
                  <a:moveTo>
                    <a:pt x="12359" y="8657"/>
                  </a:moveTo>
                  <a:cubicBezTo>
                    <a:pt x="11181" y="11797"/>
                    <a:pt x="7298" y="13760"/>
                    <a:pt x="4136" y="12386"/>
                  </a:cubicBezTo>
                  <a:cubicBezTo>
                    <a:pt x="952" y="11012"/>
                    <a:pt x="-859" y="7501"/>
                    <a:pt x="407" y="4164"/>
                  </a:cubicBezTo>
                  <a:cubicBezTo>
                    <a:pt x="1584" y="1045"/>
                    <a:pt x="5467" y="-918"/>
                    <a:pt x="8629" y="434"/>
                  </a:cubicBezTo>
                  <a:cubicBezTo>
                    <a:pt x="11813" y="1786"/>
                    <a:pt x="13624" y="5298"/>
                    <a:pt x="12359" y="8657"/>
                  </a:cubicBezTo>
                  <a:lnTo>
                    <a:pt x="12359" y="86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CEE5C56-EE9B-4BC8-BFC1-803F7A47BE9A}"/>
                </a:ext>
              </a:extLst>
            </p:cNvPr>
            <p:cNvSpPr/>
            <p:nvPr/>
          </p:nvSpPr>
          <p:spPr>
            <a:xfrm>
              <a:off x="6189133" y="5493772"/>
              <a:ext cx="8706" cy="8461"/>
            </a:xfrm>
            <a:custGeom>
              <a:avLst/>
              <a:gdLst>
                <a:gd name="connsiteX0" fmla="*/ 8402 w 8706"/>
                <a:gd name="connsiteY0" fmla="*/ 5760 h 8461"/>
                <a:gd name="connsiteX1" fmla="*/ 310 w 8706"/>
                <a:gd name="connsiteY1" fmla="*/ 2707 h 8461"/>
                <a:gd name="connsiteX2" fmla="*/ 8402 w 8706"/>
                <a:gd name="connsiteY2" fmla="*/ 5760 h 8461"/>
                <a:gd name="connsiteX3" fmla="*/ 8402 w 8706"/>
                <a:gd name="connsiteY3" fmla="*/ 5760 h 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461">
                  <a:moveTo>
                    <a:pt x="8402" y="5760"/>
                  </a:moveTo>
                  <a:cubicBezTo>
                    <a:pt x="6439" y="10973"/>
                    <a:pt x="-1674" y="7919"/>
                    <a:pt x="310" y="2707"/>
                  </a:cubicBezTo>
                  <a:cubicBezTo>
                    <a:pt x="2273" y="-2506"/>
                    <a:pt x="10365" y="526"/>
                    <a:pt x="8402" y="5760"/>
                  </a:cubicBezTo>
                  <a:lnTo>
                    <a:pt x="8402" y="57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6561F21C-8AFB-483E-9C3E-D4FA70589020}"/>
                </a:ext>
              </a:extLst>
            </p:cNvPr>
            <p:cNvSpPr/>
            <p:nvPr/>
          </p:nvSpPr>
          <p:spPr>
            <a:xfrm>
              <a:off x="6202512" y="5484070"/>
              <a:ext cx="7293" cy="7085"/>
            </a:xfrm>
            <a:custGeom>
              <a:avLst/>
              <a:gdLst>
                <a:gd name="connsiteX0" fmla="*/ 7041 w 7293"/>
                <a:gd name="connsiteY0" fmla="*/ 4819 h 7085"/>
                <a:gd name="connsiteX1" fmla="*/ 258 w 7293"/>
                <a:gd name="connsiteY1" fmla="*/ 2267 h 7085"/>
                <a:gd name="connsiteX2" fmla="*/ 7041 w 7293"/>
                <a:gd name="connsiteY2" fmla="*/ 4819 h 7085"/>
                <a:gd name="connsiteX3" fmla="*/ 7041 w 7293"/>
                <a:gd name="connsiteY3" fmla="*/ 4819 h 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85">
                  <a:moveTo>
                    <a:pt x="7041" y="4819"/>
                  </a:moveTo>
                  <a:cubicBezTo>
                    <a:pt x="5405" y="9181"/>
                    <a:pt x="-1399" y="6651"/>
                    <a:pt x="258" y="2267"/>
                  </a:cubicBezTo>
                  <a:cubicBezTo>
                    <a:pt x="1894" y="-2095"/>
                    <a:pt x="8677" y="435"/>
                    <a:pt x="7041" y="4819"/>
                  </a:cubicBezTo>
                  <a:lnTo>
                    <a:pt x="7041" y="48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2ABEF4CE-0124-48D0-B3A9-B36FD027A2E1}"/>
                </a:ext>
              </a:extLst>
            </p:cNvPr>
            <p:cNvSpPr/>
            <p:nvPr/>
          </p:nvSpPr>
          <p:spPr>
            <a:xfrm>
              <a:off x="6175112" y="5476746"/>
              <a:ext cx="7053" cy="6848"/>
            </a:xfrm>
            <a:custGeom>
              <a:avLst/>
              <a:gdLst>
                <a:gd name="connsiteX0" fmla="*/ 6806 w 7053"/>
                <a:gd name="connsiteY0" fmla="*/ 4661 h 6848"/>
                <a:gd name="connsiteX1" fmla="*/ 241 w 7053"/>
                <a:gd name="connsiteY1" fmla="*/ 2197 h 6848"/>
                <a:gd name="connsiteX2" fmla="*/ 6806 w 7053"/>
                <a:gd name="connsiteY2" fmla="*/ 4661 h 6848"/>
                <a:gd name="connsiteX3" fmla="*/ 6806 w 7053"/>
                <a:gd name="connsiteY3" fmla="*/ 4661 h 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53" h="6848">
                  <a:moveTo>
                    <a:pt x="6806" y="4661"/>
                  </a:moveTo>
                  <a:cubicBezTo>
                    <a:pt x="5214" y="8871"/>
                    <a:pt x="-1329" y="6428"/>
                    <a:pt x="241" y="2197"/>
                  </a:cubicBezTo>
                  <a:cubicBezTo>
                    <a:pt x="1834" y="-2034"/>
                    <a:pt x="8398" y="430"/>
                    <a:pt x="6806" y="4661"/>
                  </a:cubicBezTo>
                  <a:lnTo>
                    <a:pt x="6806" y="46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5D18B443-30A3-4AA5-9FE2-21562A07618D}"/>
                </a:ext>
              </a:extLst>
            </p:cNvPr>
            <p:cNvSpPr/>
            <p:nvPr/>
          </p:nvSpPr>
          <p:spPr>
            <a:xfrm>
              <a:off x="6133979" y="5476668"/>
              <a:ext cx="10127" cy="9828"/>
            </a:xfrm>
            <a:custGeom>
              <a:avLst/>
              <a:gdLst>
                <a:gd name="connsiteX0" fmla="*/ 9772 w 10127"/>
                <a:gd name="connsiteY0" fmla="*/ 6681 h 9828"/>
                <a:gd name="connsiteX1" fmla="*/ 350 w 10127"/>
                <a:gd name="connsiteY1" fmla="*/ 3147 h 9828"/>
                <a:gd name="connsiteX2" fmla="*/ 9772 w 10127"/>
                <a:gd name="connsiteY2" fmla="*/ 6681 h 9828"/>
                <a:gd name="connsiteX3" fmla="*/ 9772 w 10127"/>
                <a:gd name="connsiteY3" fmla="*/ 6681 h 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7" h="9828">
                  <a:moveTo>
                    <a:pt x="9772" y="6681"/>
                  </a:moveTo>
                  <a:cubicBezTo>
                    <a:pt x="7504" y="12744"/>
                    <a:pt x="-1919" y="9211"/>
                    <a:pt x="350" y="3147"/>
                  </a:cubicBezTo>
                  <a:cubicBezTo>
                    <a:pt x="2640" y="-2916"/>
                    <a:pt x="12062" y="617"/>
                    <a:pt x="9772" y="6681"/>
                  </a:cubicBezTo>
                  <a:lnTo>
                    <a:pt x="9772" y="66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B057427-F130-43B0-A719-80FF6729A895}"/>
                </a:ext>
              </a:extLst>
            </p:cNvPr>
            <p:cNvSpPr/>
            <p:nvPr/>
          </p:nvSpPr>
          <p:spPr>
            <a:xfrm>
              <a:off x="6147899" y="5470304"/>
              <a:ext cx="6054" cy="5870"/>
            </a:xfrm>
            <a:custGeom>
              <a:avLst/>
              <a:gdLst>
                <a:gd name="connsiteX0" fmla="*/ 5841 w 6054"/>
                <a:gd name="connsiteY0" fmla="*/ 3993 h 5870"/>
                <a:gd name="connsiteX1" fmla="*/ 214 w 6054"/>
                <a:gd name="connsiteY1" fmla="*/ 1878 h 5870"/>
                <a:gd name="connsiteX2" fmla="*/ 5841 w 6054"/>
                <a:gd name="connsiteY2" fmla="*/ 3993 h 5870"/>
                <a:gd name="connsiteX3" fmla="*/ 5841 w 6054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" h="5870">
                  <a:moveTo>
                    <a:pt x="5841" y="3993"/>
                  </a:moveTo>
                  <a:cubicBezTo>
                    <a:pt x="4489" y="7614"/>
                    <a:pt x="-1161" y="5498"/>
                    <a:pt x="214" y="1878"/>
                  </a:cubicBezTo>
                  <a:cubicBezTo>
                    <a:pt x="1588" y="-1743"/>
                    <a:pt x="7215" y="373"/>
                    <a:pt x="5841" y="3993"/>
                  </a:cubicBezTo>
                  <a:lnTo>
                    <a:pt x="5841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D9D3BFA-EE5F-492B-A0DC-F71F8BA433C7}"/>
                </a:ext>
              </a:extLst>
            </p:cNvPr>
            <p:cNvSpPr/>
            <p:nvPr/>
          </p:nvSpPr>
          <p:spPr>
            <a:xfrm>
              <a:off x="6108297" y="5472094"/>
              <a:ext cx="9197" cy="9351"/>
            </a:xfrm>
            <a:custGeom>
              <a:avLst/>
              <a:gdLst>
                <a:gd name="connsiteX0" fmla="*/ 7340 w 9197"/>
                <a:gd name="connsiteY0" fmla="*/ 873 h 9351"/>
                <a:gd name="connsiteX1" fmla="*/ 7537 w 9197"/>
                <a:gd name="connsiteY1" fmla="*/ 8202 h 9351"/>
                <a:gd name="connsiteX2" fmla="*/ 7362 w 9197"/>
                <a:gd name="connsiteY2" fmla="*/ 8354 h 9351"/>
                <a:gd name="connsiteX3" fmla="*/ 100 w 9197"/>
                <a:gd name="connsiteY3" fmla="*/ 5628 h 9351"/>
                <a:gd name="connsiteX4" fmla="*/ 56 w 9197"/>
                <a:gd name="connsiteY4" fmla="*/ 5388 h 9351"/>
                <a:gd name="connsiteX5" fmla="*/ 5029 w 9197"/>
                <a:gd name="connsiteY5" fmla="*/ 1 h 9351"/>
                <a:gd name="connsiteX6" fmla="*/ 7340 w 9197"/>
                <a:gd name="connsiteY6" fmla="*/ 873 h 9351"/>
                <a:gd name="connsiteX7" fmla="*/ 7340 w 9197"/>
                <a:gd name="connsiteY7" fmla="*/ 873 h 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" h="9351">
                  <a:moveTo>
                    <a:pt x="7340" y="873"/>
                  </a:moveTo>
                  <a:cubicBezTo>
                    <a:pt x="9543" y="2902"/>
                    <a:pt x="10001" y="6064"/>
                    <a:pt x="7537" y="8202"/>
                  </a:cubicBezTo>
                  <a:cubicBezTo>
                    <a:pt x="7471" y="8245"/>
                    <a:pt x="7427" y="8311"/>
                    <a:pt x="7362" y="8354"/>
                  </a:cubicBezTo>
                  <a:cubicBezTo>
                    <a:pt x="4832" y="10535"/>
                    <a:pt x="557" y="8921"/>
                    <a:pt x="100" y="5628"/>
                  </a:cubicBezTo>
                  <a:cubicBezTo>
                    <a:pt x="78" y="5562"/>
                    <a:pt x="78" y="5475"/>
                    <a:pt x="56" y="5388"/>
                  </a:cubicBezTo>
                  <a:cubicBezTo>
                    <a:pt x="-402" y="2160"/>
                    <a:pt x="2019" y="88"/>
                    <a:pt x="5029" y="1"/>
                  </a:cubicBezTo>
                  <a:cubicBezTo>
                    <a:pt x="5704" y="-21"/>
                    <a:pt x="6839" y="415"/>
                    <a:pt x="7340" y="873"/>
                  </a:cubicBezTo>
                  <a:lnTo>
                    <a:pt x="7340" y="8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984E205E-2C9E-4178-ABF2-133F3F965532}"/>
                </a:ext>
              </a:extLst>
            </p:cNvPr>
            <p:cNvSpPr/>
            <p:nvPr/>
          </p:nvSpPr>
          <p:spPr>
            <a:xfrm>
              <a:off x="6134599" y="5459775"/>
              <a:ext cx="10859" cy="10542"/>
            </a:xfrm>
            <a:custGeom>
              <a:avLst/>
              <a:gdLst>
                <a:gd name="connsiteX0" fmla="*/ 10482 w 10859"/>
                <a:gd name="connsiteY0" fmla="*/ 7172 h 10542"/>
                <a:gd name="connsiteX1" fmla="*/ 384 w 10859"/>
                <a:gd name="connsiteY1" fmla="*/ 3355 h 10542"/>
                <a:gd name="connsiteX2" fmla="*/ 10482 w 10859"/>
                <a:gd name="connsiteY2" fmla="*/ 7172 h 10542"/>
                <a:gd name="connsiteX3" fmla="*/ 10482 w 10859"/>
                <a:gd name="connsiteY3" fmla="*/ 7172 h 1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9" h="10542">
                  <a:moveTo>
                    <a:pt x="10482" y="7172"/>
                  </a:moveTo>
                  <a:cubicBezTo>
                    <a:pt x="8039" y="13672"/>
                    <a:pt x="-2081" y="9877"/>
                    <a:pt x="384" y="3355"/>
                  </a:cubicBezTo>
                  <a:cubicBezTo>
                    <a:pt x="2826" y="-3122"/>
                    <a:pt x="12925" y="673"/>
                    <a:pt x="10482" y="7172"/>
                  </a:cubicBezTo>
                  <a:lnTo>
                    <a:pt x="10482" y="71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168B46D5-6124-4CD6-9F60-B3A5CFA4D5FA}"/>
                </a:ext>
              </a:extLst>
            </p:cNvPr>
            <p:cNvSpPr/>
            <p:nvPr/>
          </p:nvSpPr>
          <p:spPr>
            <a:xfrm>
              <a:off x="6120403" y="5463740"/>
              <a:ext cx="8963" cy="8692"/>
            </a:xfrm>
            <a:custGeom>
              <a:avLst/>
              <a:gdLst>
                <a:gd name="connsiteX0" fmla="*/ 8647 w 8963"/>
                <a:gd name="connsiteY0" fmla="*/ 5912 h 8692"/>
                <a:gd name="connsiteX1" fmla="*/ 316 w 8963"/>
                <a:gd name="connsiteY1" fmla="*/ 2771 h 8692"/>
                <a:gd name="connsiteX2" fmla="*/ 8647 w 8963"/>
                <a:gd name="connsiteY2" fmla="*/ 5912 h 8692"/>
                <a:gd name="connsiteX3" fmla="*/ 8647 w 8963"/>
                <a:gd name="connsiteY3" fmla="*/ 5912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3" h="8692">
                  <a:moveTo>
                    <a:pt x="8647" y="5912"/>
                  </a:moveTo>
                  <a:cubicBezTo>
                    <a:pt x="6619" y="11277"/>
                    <a:pt x="-1713" y="8137"/>
                    <a:pt x="316" y="2771"/>
                  </a:cubicBezTo>
                  <a:cubicBezTo>
                    <a:pt x="2344" y="-2572"/>
                    <a:pt x="10676" y="547"/>
                    <a:pt x="8647" y="5912"/>
                  </a:cubicBezTo>
                  <a:lnTo>
                    <a:pt x="8647" y="59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8E4C6FD-9BEB-4442-B094-0F3D15DC5019}"/>
                </a:ext>
              </a:extLst>
            </p:cNvPr>
            <p:cNvSpPr/>
            <p:nvPr/>
          </p:nvSpPr>
          <p:spPr>
            <a:xfrm>
              <a:off x="6121872" y="5445688"/>
              <a:ext cx="10787" cy="10474"/>
            </a:xfrm>
            <a:custGeom>
              <a:avLst/>
              <a:gdLst>
                <a:gd name="connsiteX0" fmla="*/ 10407 w 10787"/>
                <a:gd name="connsiteY0" fmla="*/ 7127 h 10474"/>
                <a:gd name="connsiteX1" fmla="*/ 374 w 10787"/>
                <a:gd name="connsiteY1" fmla="*/ 3353 h 10474"/>
                <a:gd name="connsiteX2" fmla="*/ 10407 w 10787"/>
                <a:gd name="connsiteY2" fmla="*/ 7127 h 10474"/>
                <a:gd name="connsiteX3" fmla="*/ 10407 w 10787"/>
                <a:gd name="connsiteY3" fmla="*/ 7127 h 1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7" h="10474">
                  <a:moveTo>
                    <a:pt x="10407" y="7127"/>
                  </a:moveTo>
                  <a:cubicBezTo>
                    <a:pt x="7986" y="13582"/>
                    <a:pt x="-2047" y="9809"/>
                    <a:pt x="374" y="3353"/>
                  </a:cubicBezTo>
                  <a:cubicBezTo>
                    <a:pt x="2817" y="-3102"/>
                    <a:pt x="12849" y="649"/>
                    <a:pt x="10407" y="7127"/>
                  </a:cubicBezTo>
                  <a:lnTo>
                    <a:pt x="10407" y="7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F05C505-7D75-4B7B-BD14-ECF368672E7C}"/>
                </a:ext>
              </a:extLst>
            </p:cNvPr>
            <p:cNvSpPr/>
            <p:nvPr/>
          </p:nvSpPr>
          <p:spPr>
            <a:xfrm>
              <a:off x="6105658" y="5451360"/>
              <a:ext cx="8370" cy="8135"/>
            </a:xfrm>
            <a:custGeom>
              <a:avLst/>
              <a:gdLst>
                <a:gd name="connsiteX0" fmla="*/ 8081 w 8370"/>
                <a:gd name="connsiteY0" fmla="*/ 5532 h 8135"/>
                <a:gd name="connsiteX1" fmla="*/ 295 w 8370"/>
                <a:gd name="connsiteY1" fmla="*/ 2588 h 8135"/>
                <a:gd name="connsiteX2" fmla="*/ 8081 w 8370"/>
                <a:gd name="connsiteY2" fmla="*/ 5532 h 8135"/>
                <a:gd name="connsiteX3" fmla="*/ 8081 w 8370"/>
                <a:gd name="connsiteY3" fmla="*/ 5532 h 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0" h="8135">
                  <a:moveTo>
                    <a:pt x="8081" y="5532"/>
                  </a:moveTo>
                  <a:cubicBezTo>
                    <a:pt x="6205" y="10549"/>
                    <a:pt x="-1602" y="7626"/>
                    <a:pt x="295" y="2588"/>
                  </a:cubicBezTo>
                  <a:cubicBezTo>
                    <a:pt x="2171" y="-2407"/>
                    <a:pt x="9957" y="516"/>
                    <a:pt x="8081" y="5532"/>
                  </a:cubicBezTo>
                  <a:lnTo>
                    <a:pt x="8081" y="55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F243617D-D8DA-4E6F-8614-AD859E53DEC2}"/>
                </a:ext>
              </a:extLst>
            </p:cNvPr>
            <p:cNvSpPr/>
            <p:nvPr/>
          </p:nvSpPr>
          <p:spPr>
            <a:xfrm>
              <a:off x="6111288" y="5436933"/>
              <a:ext cx="7221" cy="7001"/>
            </a:xfrm>
            <a:custGeom>
              <a:avLst/>
              <a:gdLst>
                <a:gd name="connsiteX0" fmla="*/ 6967 w 7221"/>
                <a:gd name="connsiteY0" fmla="*/ 4758 h 7001"/>
                <a:gd name="connsiteX1" fmla="*/ 249 w 7221"/>
                <a:gd name="connsiteY1" fmla="*/ 2228 h 7001"/>
                <a:gd name="connsiteX2" fmla="*/ 6967 w 7221"/>
                <a:gd name="connsiteY2" fmla="*/ 4758 h 7001"/>
                <a:gd name="connsiteX3" fmla="*/ 6967 w 7221"/>
                <a:gd name="connsiteY3" fmla="*/ 4758 h 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21" h="7001">
                  <a:moveTo>
                    <a:pt x="6967" y="4758"/>
                  </a:moveTo>
                  <a:cubicBezTo>
                    <a:pt x="5331" y="9077"/>
                    <a:pt x="-1365" y="6568"/>
                    <a:pt x="249" y="2228"/>
                  </a:cubicBezTo>
                  <a:cubicBezTo>
                    <a:pt x="1885" y="-2069"/>
                    <a:pt x="8603" y="440"/>
                    <a:pt x="6967" y="4758"/>
                  </a:cubicBezTo>
                  <a:lnTo>
                    <a:pt x="6967" y="47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2C37F2CE-4C87-4F7D-8F91-9EE501DEAAC0}"/>
                </a:ext>
              </a:extLst>
            </p:cNvPr>
            <p:cNvSpPr/>
            <p:nvPr/>
          </p:nvSpPr>
          <p:spPr>
            <a:xfrm>
              <a:off x="6096695" y="5438023"/>
              <a:ext cx="6635" cy="6447"/>
            </a:xfrm>
            <a:custGeom>
              <a:avLst/>
              <a:gdLst>
                <a:gd name="connsiteX0" fmla="*/ 6401 w 6635"/>
                <a:gd name="connsiteY0" fmla="*/ 4388 h 6447"/>
                <a:gd name="connsiteX1" fmla="*/ 229 w 6635"/>
                <a:gd name="connsiteY1" fmla="*/ 2054 h 6447"/>
                <a:gd name="connsiteX2" fmla="*/ 6401 w 6635"/>
                <a:gd name="connsiteY2" fmla="*/ 4388 h 6447"/>
                <a:gd name="connsiteX3" fmla="*/ 6401 w 6635"/>
                <a:gd name="connsiteY3" fmla="*/ 4388 h 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" h="6447">
                  <a:moveTo>
                    <a:pt x="6401" y="4388"/>
                  </a:moveTo>
                  <a:cubicBezTo>
                    <a:pt x="4896" y="8358"/>
                    <a:pt x="-1254" y="6046"/>
                    <a:pt x="229" y="2054"/>
                  </a:cubicBezTo>
                  <a:cubicBezTo>
                    <a:pt x="1734" y="-1915"/>
                    <a:pt x="7906" y="419"/>
                    <a:pt x="6401" y="4388"/>
                  </a:cubicBezTo>
                  <a:lnTo>
                    <a:pt x="6401" y="43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A530B0D4-DDF0-4D19-962B-1A989BA5234A}"/>
                </a:ext>
              </a:extLst>
            </p:cNvPr>
            <p:cNvSpPr/>
            <p:nvPr/>
          </p:nvSpPr>
          <p:spPr>
            <a:xfrm>
              <a:off x="6112834" y="5415964"/>
              <a:ext cx="7132" cy="6916"/>
            </a:xfrm>
            <a:custGeom>
              <a:avLst/>
              <a:gdLst>
                <a:gd name="connsiteX0" fmla="*/ 6882 w 7132"/>
                <a:gd name="connsiteY0" fmla="*/ 4701 h 6916"/>
                <a:gd name="connsiteX1" fmla="*/ 251 w 7132"/>
                <a:gd name="connsiteY1" fmla="*/ 2215 h 6916"/>
                <a:gd name="connsiteX2" fmla="*/ 6882 w 7132"/>
                <a:gd name="connsiteY2" fmla="*/ 4701 h 6916"/>
                <a:gd name="connsiteX3" fmla="*/ 6882 w 7132"/>
                <a:gd name="connsiteY3" fmla="*/ 4701 h 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32" h="6916">
                  <a:moveTo>
                    <a:pt x="6882" y="4701"/>
                  </a:moveTo>
                  <a:cubicBezTo>
                    <a:pt x="5268" y="8976"/>
                    <a:pt x="-1363" y="6468"/>
                    <a:pt x="251" y="2215"/>
                  </a:cubicBezTo>
                  <a:cubicBezTo>
                    <a:pt x="1843" y="-2060"/>
                    <a:pt x="8496" y="448"/>
                    <a:pt x="6882" y="4701"/>
                  </a:cubicBezTo>
                  <a:lnTo>
                    <a:pt x="6882" y="47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E3070177-36F2-49F4-8730-501DFEDEB02B}"/>
                </a:ext>
              </a:extLst>
            </p:cNvPr>
            <p:cNvSpPr/>
            <p:nvPr/>
          </p:nvSpPr>
          <p:spPr>
            <a:xfrm>
              <a:off x="6105112" y="5424932"/>
              <a:ext cx="8371" cy="8130"/>
            </a:xfrm>
            <a:custGeom>
              <a:avLst/>
              <a:gdLst>
                <a:gd name="connsiteX0" fmla="*/ 8082 w 8371"/>
                <a:gd name="connsiteY0" fmla="*/ 5527 h 8130"/>
                <a:gd name="connsiteX1" fmla="*/ 295 w 8371"/>
                <a:gd name="connsiteY1" fmla="*/ 2604 h 8130"/>
                <a:gd name="connsiteX2" fmla="*/ 8082 w 8371"/>
                <a:gd name="connsiteY2" fmla="*/ 5527 h 8130"/>
                <a:gd name="connsiteX3" fmla="*/ 8082 w 8371"/>
                <a:gd name="connsiteY3" fmla="*/ 5527 h 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30">
                  <a:moveTo>
                    <a:pt x="8082" y="5527"/>
                  </a:moveTo>
                  <a:cubicBezTo>
                    <a:pt x="6184" y="10543"/>
                    <a:pt x="-1602" y="7620"/>
                    <a:pt x="295" y="2604"/>
                  </a:cubicBezTo>
                  <a:cubicBezTo>
                    <a:pt x="2171" y="-2412"/>
                    <a:pt x="9957" y="510"/>
                    <a:pt x="8082" y="5527"/>
                  </a:cubicBezTo>
                  <a:lnTo>
                    <a:pt x="8082" y="5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5CFF175A-6829-4A9A-B1A9-40F350964668}"/>
                </a:ext>
              </a:extLst>
            </p:cNvPr>
            <p:cNvSpPr/>
            <p:nvPr/>
          </p:nvSpPr>
          <p:spPr>
            <a:xfrm>
              <a:off x="6096238" y="5417134"/>
              <a:ext cx="7718" cy="7498"/>
            </a:xfrm>
            <a:custGeom>
              <a:avLst/>
              <a:gdLst>
                <a:gd name="connsiteX0" fmla="*/ 7447 w 7718"/>
                <a:gd name="connsiteY0" fmla="*/ 5102 h 7498"/>
                <a:gd name="connsiteX1" fmla="*/ 271 w 7718"/>
                <a:gd name="connsiteY1" fmla="*/ 2397 h 7498"/>
                <a:gd name="connsiteX2" fmla="*/ 7447 w 7718"/>
                <a:gd name="connsiteY2" fmla="*/ 5102 h 7498"/>
                <a:gd name="connsiteX3" fmla="*/ 7447 w 7718"/>
                <a:gd name="connsiteY3" fmla="*/ 5102 h 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8" h="7498">
                  <a:moveTo>
                    <a:pt x="7447" y="5102"/>
                  </a:moveTo>
                  <a:cubicBezTo>
                    <a:pt x="5702" y="9725"/>
                    <a:pt x="-1473" y="7021"/>
                    <a:pt x="271" y="2397"/>
                  </a:cubicBezTo>
                  <a:cubicBezTo>
                    <a:pt x="2016" y="-2227"/>
                    <a:pt x="9192" y="478"/>
                    <a:pt x="7447" y="5102"/>
                  </a:cubicBezTo>
                  <a:lnTo>
                    <a:pt x="7447" y="51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577FC50C-F2F8-4B35-8999-0547721E0943}"/>
                </a:ext>
              </a:extLst>
            </p:cNvPr>
            <p:cNvSpPr/>
            <p:nvPr/>
          </p:nvSpPr>
          <p:spPr>
            <a:xfrm>
              <a:off x="6087251" y="5410698"/>
              <a:ext cx="8956" cy="9041"/>
            </a:xfrm>
            <a:custGeom>
              <a:avLst/>
              <a:gdLst>
                <a:gd name="connsiteX0" fmla="*/ 8452 w 8956"/>
                <a:gd name="connsiteY0" fmla="*/ 2421 h 9041"/>
                <a:gd name="connsiteX1" fmla="*/ 8561 w 8956"/>
                <a:gd name="connsiteY1" fmla="*/ 2661 h 9041"/>
                <a:gd name="connsiteX2" fmla="*/ 6336 w 8956"/>
                <a:gd name="connsiteY2" fmla="*/ 8571 h 9041"/>
                <a:gd name="connsiteX3" fmla="*/ 5857 w 8956"/>
                <a:gd name="connsiteY3" fmla="*/ 8746 h 9041"/>
                <a:gd name="connsiteX4" fmla="*/ 687 w 8956"/>
                <a:gd name="connsiteY4" fmla="*/ 6805 h 9041"/>
                <a:gd name="connsiteX5" fmla="*/ 426 w 8956"/>
                <a:gd name="connsiteY5" fmla="*/ 6347 h 9041"/>
                <a:gd name="connsiteX6" fmla="*/ 2650 w 8956"/>
                <a:gd name="connsiteY6" fmla="*/ 436 h 9041"/>
                <a:gd name="connsiteX7" fmla="*/ 2890 w 8956"/>
                <a:gd name="connsiteY7" fmla="*/ 349 h 9041"/>
                <a:gd name="connsiteX8" fmla="*/ 8452 w 8956"/>
                <a:gd name="connsiteY8" fmla="*/ 2421 h 9041"/>
                <a:gd name="connsiteX9" fmla="*/ 8452 w 8956"/>
                <a:gd name="connsiteY9" fmla="*/ 2421 h 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6" h="9041">
                  <a:moveTo>
                    <a:pt x="8452" y="2421"/>
                  </a:moveTo>
                  <a:cubicBezTo>
                    <a:pt x="8496" y="2508"/>
                    <a:pt x="8539" y="2574"/>
                    <a:pt x="8561" y="2661"/>
                  </a:cubicBezTo>
                  <a:cubicBezTo>
                    <a:pt x="9586" y="4689"/>
                    <a:pt x="8539" y="7786"/>
                    <a:pt x="6336" y="8571"/>
                  </a:cubicBezTo>
                  <a:cubicBezTo>
                    <a:pt x="6183" y="8637"/>
                    <a:pt x="6009" y="8702"/>
                    <a:pt x="5857" y="8746"/>
                  </a:cubicBezTo>
                  <a:cubicBezTo>
                    <a:pt x="3741" y="9509"/>
                    <a:pt x="1778" y="8768"/>
                    <a:pt x="687" y="6805"/>
                  </a:cubicBezTo>
                  <a:cubicBezTo>
                    <a:pt x="600" y="6652"/>
                    <a:pt x="513" y="6499"/>
                    <a:pt x="426" y="6347"/>
                  </a:cubicBezTo>
                  <a:cubicBezTo>
                    <a:pt x="-708" y="4297"/>
                    <a:pt x="556" y="1265"/>
                    <a:pt x="2650" y="436"/>
                  </a:cubicBezTo>
                  <a:cubicBezTo>
                    <a:pt x="2737" y="414"/>
                    <a:pt x="2803" y="371"/>
                    <a:pt x="2890" y="349"/>
                  </a:cubicBezTo>
                  <a:cubicBezTo>
                    <a:pt x="5071" y="-545"/>
                    <a:pt x="7405" y="327"/>
                    <a:pt x="8452" y="2421"/>
                  </a:cubicBezTo>
                  <a:lnTo>
                    <a:pt x="8452" y="2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D3C97F86-3219-4FD9-8E32-F1DCEBA4B08E}"/>
                </a:ext>
              </a:extLst>
            </p:cNvPr>
            <p:cNvSpPr/>
            <p:nvPr/>
          </p:nvSpPr>
          <p:spPr>
            <a:xfrm>
              <a:off x="6101987" y="5385602"/>
              <a:ext cx="7299" cy="7080"/>
            </a:xfrm>
            <a:custGeom>
              <a:avLst/>
              <a:gdLst>
                <a:gd name="connsiteX0" fmla="*/ 7041 w 7299"/>
                <a:gd name="connsiteY0" fmla="*/ 4813 h 7080"/>
                <a:gd name="connsiteX1" fmla="*/ 258 w 7299"/>
                <a:gd name="connsiteY1" fmla="*/ 2261 h 7080"/>
                <a:gd name="connsiteX2" fmla="*/ 7041 w 7299"/>
                <a:gd name="connsiteY2" fmla="*/ 4813 h 7080"/>
                <a:gd name="connsiteX3" fmla="*/ 7041 w 7299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894" y="-2101"/>
                    <a:pt x="8698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512C324A-18F7-4194-914B-27DFDE2FAD47}"/>
                </a:ext>
              </a:extLst>
            </p:cNvPr>
            <p:cNvSpPr/>
            <p:nvPr/>
          </p:nvSpPr>
          <p:spPr>
            <a:xfrm>
              <a:off x="6115749" y="5391936"/>
              <a:ext cx="9285" cy="9018"/>
            </a:xfrm>
            <a:custGeom>
              <a:avLst/>
              <a:gdLst>
                <a:gd name="connsiteX0" fmla="*/ 8962 w 9285"/>
                <a:gd name="connsiteY0" fmla="*/ 6134 h 9018"/>
                <a:gd name="connsiteX1" fmla="*/ 325 w 9285"/>
                <a:gd name="connsiteY1" fmla="*/ 2884 h 9018"/>
                <a:gd name="connsiteX2" fmla="*/ 8962 w 9285"/>
                <a:gd name="connsiteY2" fmla="*/ 6134 h 9018"/>
                <a:gd name="connsiteX3" fmla="*/ 8962 w 9285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5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397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DDAEAF6B-A42D-412D-8BB2-0E11795DCFFD}"/>
                </a:ext>
              </a:extLst>
            </p:cNvPr>
            <p:cNvSpPr/>
            <p:nvPr/>
          </p:nvSpPr>
          <p:spPr>
            <a:xfrm>
              <a:off x="6099762" y="5398741"/>
              <a:ext cx="9286" cy="9018"/>
            </a:xfrm>
            <a:custGeom>
              <a:avLst/>
              <a:gdLst>
                <a:gd name="connsiteX0" fmla="*/ 8962 w 9286"/>
                <a:gd name="connsiteY0" fmla="*/ 6134 h 9018"/>
                <a:gd name="connsiteX1" fmla="*/ 325 w 9286"/>
                <a:gd name="connsiteY1" fmla="*/ 2884 h 9018"/>
                <a:gd name="connsiteX2" fmla="*/ 8962 w 9286"/>
                <a:gd name="connsiteY2" fmla="*/ 6134 h 9018"/>
                <a:gd name="connsiteX3" fmla="*/ 8962 w 9286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5413C50-A201-4290-A297-69CA01186038}"/>
                </a:ext>
              </a:extLst>
            </p:cNvPr>
            <p:cNvSpPr/>
            <p:nvPr/>
          </p:nvSpPr>
          <p:spPr>
            <a:xfrm>
              <a:off x="6105893" y="5370688"/>
              <a:ext cx="5551" cy="5392"/>
            </a:xfrm>
            <a:custGeom>
              <a:avLst/>
              <a:gdLst>
                <a:gd name="connsiteX0" fmla="*/ 5360 w 5551"/>
                <a:gd name="connsiteY0" fmla="*/ 3674 h 5392"/>
                <a:gd name="connsiteX1" fmla="*/ 192 w 5551"/>
                <a:gd name="connsiteY1" fmla="*/ 1733 h 5392"/>
                <a:gd name="connsiteX2" fmla="*/ 5360 w 5551"/>
                <a:gd name="connsiteY2" fmla="*/ 3674 h 5392"/>
                <a:gd name="connsiteX3" fmla="*/ 5360 w 5551"/>
                <a:gd name="connsiteY3" fmla="*/ 3674 h 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1" h="5392">
                  <a:moveTo>
                    <a:pt x="5360" y="3674"/>
                  </a:moveTo>
                  <a:cubicBezTo>
                    <a:pt x="4118" y="6990"/>
                    <a:pt x="-1052" y="5048"/>
                    <a:pt x="192" y="1733"/>
                  </a:cubicBezTo>
                  <a:cubicBezTo>
                    <a:pt x="1435" y="-1604"/>
                    <a:pt x="6604" y="337"/>
                    <a:pt x="5360" y="3674"/>
                  </a:cubicBezTo>
                  <a:lnTo>
                    <a:pt x="5360" y="3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B53135D-B4B8-4381-AE44-330DFFA93EE4}"/>
                </a:ext>
              </a:extLst>
            </p:cNvPr>
            <p:cNvSpPr/>
            <p:nvPr/>
          </p:nvSpPr>
          <p:spPr>
            <a:xfrm>
              <a:off x="6125652" y="5367695"/>
              <a:ext cx="7293" cy="7074"/>
            </a:xfrm>
            <a:custGeom>
              <a:avLst/>
              <a:gdLst>
                <a:gd name="connsiteX0" fmla="*/ 7041 w 7293"/>
                <a:gd name="connsiteY0" fmla="*/ 4813 h 7074"/>
                <a:gd name="connsiteX1" fmla="*/ 258 w 7293"/>
                <a:gd name="connsiteY1" fmla="*/ 2261 h 7074"/>
                <a:gd name="connsiteX2" fmla="*/ 7041 w 7293"/>
                <a:gd name="connsiteY2" fmla="*/ 4813 h 7074"/>
                <a:gd name="connsiteX3" fmla="*/ 7041 w 7293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74">
                  <a:moveTo>
                    <a:pt x="7041" y="4813"/>
                  </a:moveTo>
                  <a:cubicBezTo>
                    <a:pt x="5405" y="9175"/>
                    <a:pt x="-1399" y="6623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AC885FD6-3F79-4C9E-95A0-8CF674C49546}"/>
                </a:ext>
              </a:extLst>
            </p:cNvPr>
            <p:cNvSpPr/>
            <p:nvPr/>
          </p:nvSpPr>
          <p:spPr>
            <a:xfrm>
              <a:off x="6137651" y="5340031"/>
              <a:ext cx="9142" cy="9186"/>
            </a:xfrm>
            <a:custGeom>
              <a:avLst/>
              <a:gdLst>
                <a:gd name="connsiteX0" fmla="*/ 8847 w 9142"/>
                <a:gd name="connsiteY0" fmla="*/ 6196 h 9186"/>
                <a:gd name="connsiteX1" fmla="*/ 2959 w 9142"/>
                <a:gd name="connsiteY1" fmla="*/ 8879 h 9186"/>
                <a:gd name="connsiteX2" fmla="*/ 297 w 9142"/>
                <a:gd name="connsiteY2" fmla="*/ 2990 h 9186"/>
                <a:gd name="connsiteX3" fmla="*/ 6187 w 9142"/>
                <a:gd name="connsiteY3" fmla="*/ 307 h 9186"/>
                <a:gd name="connsiteX4" fmla="*/ 8847 w 9142"/>
                <a:gd name="connsiteY4" fmla="*/ 6196 h 9186"/>
                <a:gd name="connsiteX5" fmla="*/ 8847 w 9142"/>
                <a:gd name="connsiteY5" fmla="*/ 6196 h 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2" h="9186">
                  <a:moveTo>
                    <a:pt x="8847" y="6196"/>
                  </a:moveTo>
                  <a:cubicBezTo>
                    <a:pt x="7997" y="8443"/>
                    <a:pt x="5227" y="9839"/>
                    <a:pt x="2959" y="8879"/>
                  </a:cubicBezTo>
                  <a:cubicBezTo>
                    <a:pt x="669" y="7897"/>
                    <a:pt x="-618" y="5389"/>
                    <a:pt x="297" y="2990"/>
                  </a:cubicBezTo>
                  <a:cubicBezTo>
                    <a:pt x="1148" y="744"/>
                    <a:pt x="3918" y="-652"/>
                    <a:pt x="6187" y="307"/>
                  </a:cubicBezTo>
                  <a:cubicBezTo>
                    <a:pt x="8454" y="1289"/>
                    <a:pt x="9763" y="3797"/>
                    <a:pt x="8847" y="6196"/>
                  </a:cubicBezTo>
                  <a:lnTo>
                    <a:pt x="8847" y="61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B9AD1CC1-5BDC-4428-8861-E1E4CEBA13A4}"/>
                </a:ext>
              </a:extLst>
            </p:cNvPr>
            <p:cNvSpPr/>
            <p:nvPr/>
          </p:nvSpPr>
          <p:spPr>
            <a:xfrm>
              <a:off x="6114298" y="5349287"/>
              <a:ext cx="7844" cy="7499"/>
            </a:xfrm>
            <a:custGeom>
              <a:avLst/>
              <a:gdLst>
                <a:gd name="connsiteX0" fmla="*/ 6726 w 7844"/>
                <a:gd name="connsiteY0" fmla="*/ 1346 h 7499"/>
                <a:gd name="connsiteX1" fmla="*/ 7054 w 7844"/>
                <a:gd name="connsiteY1" fmla="*/ 1695 h 7499"/>
                <a:gd name="connsiteX2" fmla="*/ 4895 w 7844"/>
                <a:gd name="connsiteY2" fmla="*/ 7431 h 7499"/>
                <a:gd name="connsiteX3" fmla="*/ 4437 w 7844"/>
                <a:gd name="connsiteY3" fmla="*/ 7475 h 7499"/>
                <a:gd name="connsiteX4" fmla="*/ 249 w 7844"/>
                <a:gd name="connsiteY4" fmla="*/ 2393 h 7499"/>
                <a:gd name="connsiteX5" fmla="*/ 6726 w 7844"/>
                <a:gd name="connsiteY5" fmla="*/ 1346 h 7499"/>
                <a:gd name="connsiteX6" fmla="*/ 6726 w 7844"/>
                <a:gd name="connsiteY6" fmla="*/ 1346 h 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4" h="7499">
                  <a:moveTo>
                    <a:pt x="6726" y="1346"/>
                  </a:moveTo>
                  <a:cubicBezTo>
                    <a:pt x="6836" y="1477"/>
                    <a:pt x="6945" y="1586"/>
                    <a:pt x="7054" y="1695"/>
                  </a:cubicBezTo>
                  <a:cubicBezTo>
                    <a:pt x="8799" y="3614"/>
                    <a:pt x="7468" y="7148"/>
                    <a:pt x="4895" y="7431"/>
                  </a:cubicBezTo>
                  <a:cubicBezTo>
                    <a:pt x="4742" y="7453"/>
                    <a:pt x="4589" y="7475"/>
                    <a:pt x="4437" y="7475"/>
                  </a:cubicBezTo>
                  <a:cubicBezTo>
                    <a:pt x="1623" y="7780"/>
                    <a:pt x="-798" y="5206"/>
                    <a:pt x="249" y="2393"/>
                  </a:cubicBezTo>
                  <a:cubicBezTo>
                    <a:pt x="1296" y="-399"/>
                    <a:pt x="4807" y="-748"/>
                    <a:pt x="6726" y="1346"/>
                  </a:cubicBezTo>
                  <a:lnTo>
                    <a:pt x="6726" y="13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221A9921-56E2-45A5-B637-22B91DD78D72}"/>
                </a:ext>
              </a:extLst>
            </p:cNvPr>
            <p:cNvSpPr/>
            <p:nvPr/>
          </p:nvSpPr>
          <p:spPr>
            <a:xfrm>
              <a:off x="6153899" y="5343366"/>
              <a:ext cx="9212" cy="8949"/>
            </a:xfrm>
            <a:custGeom>
              <a:avLst/>
              <a:gdLst>
                <a:gd name="connsiteX0" fmla="*/ 8892 w 9212"/>
                <a:gd name="connsiteY0" fmla="*/ 6089 h 8949"/>
                <a:gd name="connsiteX1" fmla="*/ 321 w 9212"/>
                <a:gd name="connsiteY1" fmla="*/ 2861 h 8949"/>
                <a:gd name="connsiteX2" fmla="*/ 8892 w 9212"/>
                <a:gd name="connsiteY2" fmla="*/ 6089 h 8949"/>
                <a:gd name="connsiteX3" fmla="*/ 8892 w 9212"/>
                <a:gd name="connsiteY3" fmla="*/ 6089 h 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49">
                  <a:moveTo>
                    <a:pt x="8892" y="6089"/>
                  </a:moveTo>
                  <a:cubicBezTo>
                    <a:pt x="6820" y="11607"/>
                    <a:pt x="-1752" y="8379"/>
                    <a:pt x="321" y="2861"/>
                  </a:cubicBezTo>
                  <a:cubicBezTo>
                    <a:pt x="2393" y="-2657"/>
                    <a:pt x="10964" y="570"/>
                    <a:pt x="8892" y="6089"/>
                  </a:cubicBezTo>
                  <a:lnTo>
                    <a:pt x="8892" y="60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D63E4818-4085-4B10-BE5D-11BEA1147F9F}"/>
                </a:ext>
              </a:extLst>
            </p:cNvPr>
            <p:cNvSpPr/>
            <p:nvPr/>
          </p:nvSpPr>
          <p:spPr>
            <a:xfrm>
              <a:off x="6159745" y="5328246"/>
              <a:ext cx="4716" cy="4588"/>
            </a:xfrm>
            <a:custGeom>
              <a:avLst/>
              <a:gdLst>
                <a:gd name="connsiteX0" fmla="*/ 4550 w 4716"/>
                <a:gd name="connsiteY0" fmla="*/ 3128 h 4588"/>
                <a:gd name="connsiteX1" fmla="*/ 167 w 4716"/>
                <a:gd name="connsiteY1" fmla="*/ 1470 h 4588"/>
                <a:gd name="connsiteX2" fmla="*/ 4550 w 4716"/>
                <a:gd name="connsiteY2" fmla="*/ 3128 h 4588"/>
                <a:gd name="connsiteX3" fmla="*/ 4550 w 4716"/>
                <a:gd name="connsiteY3" fmla="*/ 3128 h 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6" h="4588">
                  <a:moveTo>
                    <a:pt x="4550" y="3128"/>
                  </a:moveTo>
                  <a:cubicBezTo>
                    <a:pt x="3482" y="5941"/>
                    <a:pt x="-902" y="4306"/>
                    <a:pt x="167" y="1470"/>
                  </a:cubicBezTo>
                  <a:cubicBezTo>
                    <a:pt x="1213" y="-1365"/>
                    <a:pt x="5619" y="292"/>
                    <a:pt x="4550" y="3128"/>
                  </a:cubicBezTo>
                  <a:lnTo>
                    <a:pt x="4550" y="3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CB96624D-31BE-4C1A-8468-B097FB9CFECB}"/>
                </a:ext>
              </a:extLst>
            </p:cNvPr>
            <p:cNvSpPr/>
            <p:nvPr/>
          </p:nvSpPr>
          <p:spPr>
            <a:xfrm>
              <a:off x="6141326" y="5353550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0" y="-2896"/>
                    <a:pt x="11955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ED5D9CFC-6123-4034-A4E7-4DDD957F846C}"/>
                </a:ext>
              </a:extLst>
            </p:cNvPr>
            <p:cNvSpPr/>
            <p:nvPr/>
          </p:nvSpPr>
          <p:spPr>
            <a:xfrm>
              <a:off x="6168640" y="5339243"/>
              <a:ext cx="10369" cy="10079"/>
            </a:xfrm>
            <a:custGeom>
              <a:avLst/>
              <a:gdLst>
                <a:gd name="connsiteX0" fmla="*/ 10008 w 10369"/>
                <a:gd name="connsiteY0" fmla="*/ 6853 h 10079"/>
                <a:gd name="connsiteX1" fmla="*/ 367 w 10369"/>
                <a:gd name="connsiteY1" fmla="*/ 3211 h 10079"/>
                <a:gd name="connsiteX2" fmla="*/ 10008 w 10369"/>
                <a:gd name="connsiteY2" fmla="*/ 6853 h 10079"/>
                <a:gd name="connsiteX3" fmla="*/ 10008 w 10369"/>
                <a:gd name="connsiteY3" fmla="*/ 6853 h 1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9" h="10079">
                  <a:moveTo>
                    <a:pt x="10008" y="6853"/>
                  </a:moveTo>
                  <a:cubicBezTo>
                    <a:pt x="7674" y="13069"/>
                    <a:pt x="-1988" y="9449"/>
                    <a:pt x="367" y="3211"/>
                  </a:cubicBezTo>
                  <a:cubicBezTo>
                    <a:pt x="2701" y="-2983"/>
                    <a:pt x="12341" y="637"/>
                    <a:pt x="10008" y="6853"/>
                  </a:cubicBezTo>
                  <a:lnTo>
                    <a:pt x="10008" y="68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6B8491C2-E7B6-41EB-AAB2-E31E6D4007C6}"/>
                </a:ext>
              </a:extLst>
            </p:cNvPr>
            <p:cNvSpPr/>
            <p:nvPr/>
          </p:nvSpPr>
          <p:spPr>
            <a:xfrm>
              <a:off x="6184757" y="5333186"/>
              <a:ext cx="8041" cy="7820"/>
            </a:xfrm>
            <a:custGeom>
              <a:avLst/>
              <a:gdLst>
                <a:gd name="connsiteX0" fmla="*/ 7761 w 8041"/>
                <a:gd name="connsiteY0" fmla="*/ 5320 h 7820"/>
                <a:gd name="connsiteX1" fmla="*/ 280 w 8041"/>
                <a:gd name="connsiteY1" fmla="*/ 2506 h 7820"/>
                <a:gd name="connsiteX2" fmla="*/ 7761 w 8041"/>
                <a:gd name="connsiteY2" fmla="*/ 5320 h 7820"/>
                <a:gd name="connsiteX3" fmla="*/ 7761 w 8041"/>
                <a:gd name="connsiteY3" fmla="*/ 5320 h 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1" h="7820">
                  <a:moveTo>
                    <a:pt x="7761" y="5320"/>
                  </a:moveTo>
                  <a:cubicBezTo>
                    <a:pt x="5951" y="10140"/>
                    <a:pt x="-1530" y="7326"/>
                    <a:pt x="280" y="2506"/>
                  </a:cubicBezTo>
                  <a:cubicBezTo>
                    <a:pt x="2091" y="-2314"/>
                    <a:pt x="9572" y="478"/>
                    <a:pt x="7761" y="5320"/>
                  </a:cubicBezTo>
                  <a:lnTo>
                    <a:pt x="7761" y="53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700A96F3-6062-4E37-946C-82ECC2543BB8}"/>
                </a:ext>
              </a:extLst>
            </p:cNvPr>
            <p:cNvSpPr/>
            <p:nvPr/>
          </p:nvSpPr>
          <p:spPr>
            <a:xfrm>
              <a:off x="6207334" y="5348698"/>
              <a:ext cx="9960" cy="9670"/>
            </a:xfrm>
            <a:custGeom>
              <a:avLst/>
              <a:gdLst>
                <a:gd name="connsiteX0" fmla="*/ 9612 w 9960"/>
                <a:gd name="connsiteY0" fmla="*/ 6580 h 9670"/>
                <a:gd name="connsiteX1" fmla="*/ 343 w 9960"/>
                <a:gd name="connsiteY1" fmla="*/ 3090 h 9670"/>
                <a:gd name="connsiteX2" fmla="*/ 9612 w 9960"/>
                <a:gd name="connsiteY2" fmla="*/ 6580 h 9670"/>
                <a:gd name="connsiteX3" fmla="*/ 9612 w 9960"/>
                <a:gd name="connsiteY3" fmla="*/ 6580 h 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0" h="9670">
                  <a:moveTo>
                    <a:pt x="9612" y="6580"/>
                  </a:moveTo>
                  <a:cubicBezTo>
                    <a:pt x="7366" y="12534"/>
                    <a:pt x="-1882" y="9066"/>
                    <a:pt x="343" y="3090"/>
                  </a:cubicBezTo>
                  <a:cubicBezTo>
                    <a:pt x="2589" y="-2864"/>
                    <a:pt x="11858" y="604"/>
                    <a:pt x="9612" y="6580"/>
                  </a:cubicBezTo>
                  <a:lnTo>
                    <a:pt x="9612" y="65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EE2496EF-CD3E-4AC2-A407-271700B38B72}"/>
                </a:ext>
              </a:extLst>
            </p:cNvPr>
            <p:cNvSpPr/>
            <p:nvPr/>
          </p:nvSpPr>
          <p:spPr>
            <a:xfrm>
              <a:off x="6192423" y="5312588"/>
              <a:ext cx="17399" cy="17485"/>
            </a:xfrm>
            <a:custGeom>
              <a:avLst/>
              <a:gdLst>
                <a:gd name="connsiteX0" fmla="*/ 16846 w 17399"/>
                <a:gd name="connsiteY0" fmla="*/ 11807 h 17485"/>
                <a:gd name="connsiteX1" fmla="*/ 5635 w 17399"/>
                <a:gd name="connsiteY1" fmla="*/ 16889 h 17485"/>
                <a:gd name="connsiteX2" fmla="*/ 554 w 17399"/>
                <a:gd name="connsiteY2" fmla="*/ 5678 h 17485"/>
                <a:gd name="connsiteX3" fmla="*/ 11764 w 17399"/>
                <a:gd name="connsiteY3" fmla="*/ 596 h 17485"/>
                <a:gd name="connsiteX4" fmla="*/ 16846 w 17399"/>
                <a:gd name="connsiteY4" fmla="*/ 11807 h 17485"/>
                <a:gd name="connsiteX5" fmla="*/ 16846 w 17399"/>
                <a:gd name="connsiteY5" fmla="*/ 11807 h 1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99" h="17485">
                  <a:moveTo>
                    <a:pt x="16846" y="11807"/>
                  </a:moveTo>
                  <a:cubicBezTo>
                    <a:pt x="15254" y="16060"/>
                    <a:pt x="9954" y="18743"/>
                    <a:pt x="5635" y="16889"/>
                  </a:cubicBezTo>
                  <a:cubicBezTo>
                    <a:pt x="1295" y="15035"/>
                    <a:pt x="-1169" y="10237"/>
                    <a:pt x="554" y="5678"/>
                  </a:cubicBezTo>
                  <a:cubicBezTo>
                    <a:pt x="2146" y="1425"/>
                    <a:pt x="7446" y="-1257"/>
                    <a:pt x="11764" y="596"/>
                  </a:cubicBezTo>
                  <a:cubicBezTo>
                    <a:pt x="16104" y="2450"/>
                    <a:pt x="18569" y="7249"/>
                    <a:pt x="16846" y="11807"/>
                  </a:cubicBezTo>
                  <a:lnTo>
                    <a:pt x="16846" y="11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95AD74D8-28EA-4C91-8906-C5673A4715C5}"/>
                </a:ext>
              </a:extLst>
            </p:cNvPr>
            <p:cNvSpPr/>
            <p:nvPr/>
          </p:nvSpPr>
          <p:spPr>
            <a:xfrm>
              <a:off x="6195349" y="5339654"/>
              <a:ext cx="9453" cy="9186"/>
            </a:xfrm>
            <a:custGeom>
              <a:avLst/>
              <a:gdLst>
                <a:gd name="connsiteX0" fmla="*/ 9122 w 9453"/>
                <a:gd name="connsiteY0" fmla="*/ 6246 h 9186"/>
                <a:gd name="connsiteX1" fmla="*/ 332 w 9453"/>
                <a:gd name="connsiteY1" fmla="*/ 2931 h 9186"/>
                <a:gd name="connsiteX2" fmla="*/ 9122 w 9453"/>
                <a:gd name="connsiteY2" fmla="*/ 6246 h 9186"/>
                <a:gd name="connsiteX3" fmla="*/ 9122 w 9453"/>
                <a:gd name="connsiteY3" fmla="*/ 6246 h 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3" h="9186">
                  <a:moveTo>
                    <a:pt x="9122" y="6246"/>
                  </a:moveTo>
                  <a:cubicBezTo>
                    <a:pt x="6984" y="11917"/>
                    <a:pt x="-1805" y="8601"/>
                    <a:pt x="332" y="2931"/>
                  </a:cubicBezTo>
                  <a:cubicBezTo>
                    <a:pt x="2448" y="-2718"/>
                    <a:pt x="11259" y="575"/>
                    <a:pt x="9122" y="6246"/>
                  </a:cubicBezTo>
                  <a:lnTo>
                    <a:pt x="9122" y="6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5E8D25-31BE-4121-938A-FB23D3FA0DDE}"/>
                </a:ext>
              </a:extLst>
            </p:cNvPr>
            <p:cNvSpPr/>
            <p:nvPr/>
          </p:nvSpPr>
          <p:spPr>
            <a:xfrm>
              <a:off x="6215830" y="5334584"/>
              <a:ext cx="11283" cy="10962"/>
            </a:xfrm>
            <a:custGeom>
              <a:avLst/>
              <a:gdLst>
                <a:gd name="connsiteX0" fmla="*/ 10888 w 11283"/>
                <a:gd name="connsiteY0" fmla="*/ 7455 h 10962"/>
                <a:gd name="connsiteX1" fmla="*/ 397 w 11283"/>
                <a:gd name="connsiteY1" fmla="*/ 3507 h 10962"/>
                <a:gd name="connsiteX2" fmla="*/ 10888 w 11283"/>
                <a:gd name="connsiteY2" fmla="*/ 7455 h 10962"/>
                <a:gd name="connsiteX3" fmla="*/ 10888 w 11283"/>
                <a:gd name="connsiteY3" fmla="*/ 7455 h 1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3" h="10962">
                  <a:moveTo>
                    <a:pt x="10888" y="7455"/>
                  </a:moveTo>
                  <a:cubicBezTo>
                    <a:pt x="8336" y="14216"/>
                    <a:pt x="-2155" y="10269"/>
                    <a:pt x="397" y="3507"/>
                  </a:cubicBezTo>
                  <a:cubicBezTo>
                    <a:pt x="2927" y="-3254"/>
                    <a:pt x="13439" y="694"/>
                    <a:pt x="10888" y="7455"/>
                  </a:cubicBezTo>
                  <a:lnTo>
                    <a:pt x="10888" y="74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0A7BF9B4-20DB-49EE-93CF-D28300A0A7BA}"/>
                </a:ext>
              </a:extLst>
            </p:cNvPr>
            <p:cNvSpPr/>
            <p:nvPr/>
          </p:nvSpPr>
          <p:spPr>
            <a:xfrm>
              <a:off x="6204206" y="5329198"/>
              <a:ext cx="10787" cy="10474"/>
            </a:xfrm>
            <a:custGeom>
              <a:avLst/>
              <a:gdLst>
                <a:gd name="connsiteX0" fmla="*/ 10407 w 10787"/>
                <a:gd name="connsiteY0" fmla="*/ 7127 h 10474"/>
                <a:gd name="connsiteX1" fmla="*/ 374 w 10787"/>
                <a:gd name="connsiteY1" fmla="*/ 3353 h 10474"/>
                <a:gd name="connsiteX2" fmla="*/ 10407 w 10787"/>
                <a:gd name="connsiteY2" fmla="*/ 7127 h 10474"/>
                <a:gd name="connsiteX3" fmla="*/ 10407 w 10787"/>
                <a:gd name="connsiteY3" fmla="*/ 7127 h 1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7" h="10474">
                  <a:moveTo>
                    <a:pt x="10407" y="7127"/>
                  </a:moveTo>
                  <a:cubicBezTo>
                    <a:pt x="7986" y="13582"/>
                    <a:pt x="-2047" y="9809"/>
                    <a:pt x="374" y="3353"/>
                  </a:cubicBezTo>
                  <a:cubicBezTo>
                    <a:pt x="2817" y="-3103"/>
                    <a:pt x="12849" y="649"/>
                    <a:pt x="10407" y="7127"/>
                  </a:cubicBezTo>
                  <a:lnTo>
                    <a:pt x="10407" y="71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AB9F4EFF-108B-4A6E-9934-D97DE8996943}"/>
                </a:ext>
              </a:extLst>
            </p:cNvPr>
            <p:cNvSpPr/>
            <p:nvPr/>
          </p:nvSpPr>
          <p:spPr>
            <a:xfrm>
              <a:off x="6221594" y="5313631"/>
              <a:ext cx="6707" cy="6522"/>
            </a:xfrm>
            <a:custGeom>
              <a:avLst/>
              <a:gdLst>
                <a:gd name="connsiteX0" fmla="*/ 6476 w 6707"/>
                <a:gd name="connsiteY0" fmla="*/ 4439 h 6522"/>
                <a:gd name="connsiteX1" fmla="*/ 238 w 6707"/>
                <a:gd name="connsiteY1" fmla="*/ 2084 h 6522"/>
                <a:gd name="connsiteX2" fmla="*/ 6476 w 6707"/>
                <a:gd name="connsiteY2" fmla="*/ 4439 h 6522"/>
                <a:gd name="connsiteX3" fmla="*/ 6476 w 6707"/>
                <a:gd name="connsiteY3" fmla="*/ 4439 h 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7" h="6522">
                  <a:moveTo>
                    <a:pt x="6476" y="4439"/>
                  </a:moveTo>
                  <a:cubicBezTo>
                    <a:pt x="4971" y="8452"/>
                    <a:pt x="-1289" y="6119"/>
                    <a:pt x="238" y="2084"/>
                  </a:cubicBezTo>
                  <a:cubicBezTo>
                    <a:pt x="1743" y="-1930"/>
                    <a:pt x="7980" y="404"/>
                    <a:pt x="6476" y="4439"/>
                  </a:cubicBezTo>
                  <a:lnTo>
                    <a:pt x="6476" y="44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3A32F4A2-B546-4A44-A46C-844676BF0B91}"/>
                </a:ext>
              </a:extLst>
            </p:cNvPr>
            <p:cNvSpPr/>
            <p:nvPr/>
          </p:nvSpPr>
          <p:spPr>
            <a:xfrm>
              <a:off x="6252963" y="5346311"/>
              <a:ext cx="11043" cy="10715"/>
            </a:xfrm>
            <a:custGeom>
              <a:avLst/>
              <a:gdLst>
                <a:gd name="connsiteX0" fmla="*/ 10658 w 11043"/>
                <a:gd name="connsiteY0" fmla="*/ 7288 h 10715"/>
                <a:gd name="connsiteX1" fmla="*/ 385 w 11043"/>
                <a:gd name="connsiteY1" fmla="*/ 3428 h 10715"/>
                <a:gd name="connsiteX2" fmla="*/ 10658 w 11043"/>
                <a:gd name="connsiteY2" fmla="*/ 7288 h 10715"/>
                <a:gd name="connsiteX3" fmla="*/ 10658 w 11043"/>
                <a:gd name="connsiteY3" fmla="*/ 7288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3" h="10715">
                  <a:moveTo>
                    <a:pt x="10658" y="7288"/>
                  </a:moveTo>
                  <a:cubicBezTo>
                    <a:pt x="8172" y="13897"/>
                    <a:pt x="-2102" y="10036"/>
                    <a:pt x="385" y="3428"/>
                  </a:cubicBezTo>
                  <a:cubicBezTo>
                    <a:pt x="2893" y="-3181"/>
                    <a:pt x="13144" y="680"/>
                    <a:pt x="10658" y="7288"/>
                  </a:cubicBezTo>
                  <a:lnTo>
                    <a:pt x="10658" y="7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B7D3E2E2-91C9-4465-BC35-8CF1905C9A0B}"/>
                </a:ext>
              </a:extLst>
            </p:cNvPr>
            <p:cNvSpPr/>
            <p:nvPr/>
          </p:nvSpPr>
          <p:spPr>
            <a:xfrm>
              <a:off x="6228748" y="5362887"/>
              <a:ext cx="9770" cy="9571"/>
            </a:xfrm>
            <a:custGeom>
              <a:avLst/>
              <a:gdLst>
                <a:gd name="connsiteX0" fmla="*/ 8875 w 9770"/>
                <a:gd name="connsiteY0" fmla="*/ 7309 h 9571"/>
                <a:gd name="connsiteX1" fmla="*/ 8657 w 9770"/>
                <a:gd name="connsiteY1" fmla="*/ 7571 h 9571"/>
                <a:gd name="connsiteX2" fmla="*/ 3095 w 9770"/>
                <a:gd name="connsiteY2" fmla="*/ 9229 h 9571"/>
                <a:gd name="connsiteX3" fmla="*/ 2855 w 9770"/>
                <a:gd name="connsiteY3" fmla="*/ 9120 h 9571"/>
                <a:gd name="connsiteX4" fmla="*/ 238 w 9770"/>
                <a:gd name="connsiteY4" fmla="*/ 3340 h 9571"/>
                <a:gd name="connsiteX5" fmla="*/ 325 w 9770"/>
                <a:gd name="connsiteY5" fmla="*/ 3078 h 9571"/>
                <a:gd name="connsiteX6" fmla="*/ 5232 w 9770"/>
                <a:gd name="connsiteY6" fmla="*/ 3 h 9571"/>
                <a:gd name="connsiteX7" fmla="*/ 5560 w 9770"/>
                <a:gd name="connsiteY7" fmla="*/ 25 h 9571"/>
                <a:gd name="connsiteX8" fmla="*/ 8875 w 9770"/>
                <a:gd name="connsiteY8" fmla="*/ 7309 h 9571"/>
                <a:gd name="connsiteX9" fmla="*/ 8875 w 9770"/>
                <a:gd name="connsiteY9" fmla="*/ 7309 h 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0" h="9571">
                  <a:moveTo>
                    <a:pt x="8875" y="7309"/>
                  </a:moveTo>
                  <a:cubicBezTo>
                    <a:pt x="8810" y="7397"/>
                    <a:pt x="8722" y="7484"/>
                    <a:pt x="8657" y="7571"/>
                  </a:cubicBezTo>
                  <a:cubicBezTo>
                    <a:pt x="7392" y="9098"/>
                    <a:pt x="5080" y="10145"/>
                    <a:pt x="3095" y="9229"/>
                  </a:cubicBezTo>
                  <a:cubicBezTo>
                    <a:pt x="3008" y="9185"/>
                    <a:pt x="2921" y="9163"/>
                    <a:pt x="2855" y="9120"/>
                  </a:cubicBezTo>
                  <a:cubicBezTo>
                    <a:pt x="522" y="8051"/>
                    <a:pt x="-504" y="5805"/>
                    <a:pt x="238" y="3340"/>
                  </a:cubicBezTo>
                  <a:cubicBezTo>
                    <a:pt x="260" y="3253"/>
                    <a:pt x="281" y="3165"/>
                    <a:pt x="325" y="3078"/>
                  </a:cubicBezTo>
                  <a:cubicBezTo>
                    <a:pt x="958" y="984"/>
                    <a:pt x="3226" y="-62"/>
                    <a:pt x="5232" y="3"/>
                  </a:cubicBezTo>
                  <a:cubicBezTo>
                    <a:pt x="5342" y="3"/>
                    <a:pt x="5451" y="25"/>
                    <a:pt x="5560" y="25"/>
                  </a:cubicBezTo>
                  <a:cubicBezTo>
                    <a:pt x="8984" y="68"/>
                    <a:pt x="11056" y="4670"/>
                    <a:pt x="8875" y="7309"/>
                  </a:cubicBezTo>
                  <a:lnTo>
                    <a:pt x="8875" y="7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63FCED92-31F5-4282-AFD5-D5F2F51A7460}"/>
                </a:ext>
              </a:extLst>
            </p:cNvPr>
            <p:cNvSpPr/>
            <p:nvPr/>
          </p:nvSpPr>
          <p:spPr>
            <a:xfrm>
              <a:off x="6228640" y="5348379"/>
              <a:ext cx="10384" cy="10601"/>
            </a:xfrm>
            <a:custGeom>
              <a:avLst/>
              <a:gdLst>
                <a:gd name="connsiteX0" fmla="*/ 10313 w 10384"/>
                <a:gd name="connsiteY0" fmla="*/ 4239 h 10601"/>
                <a:gd name="connsiteX1" fmla="*/ 10334 w 10384"/>
                <a:gd name="connsiteY1" fmla="*/ 4479 h 10601"/>
                <a:gd name="connsiteX2" fmla="*/ 3333 w 10384"/>
                <a:gd name="connsiteY2" fmla="*/ 10258 h 10601"/>
                <a:gd name="connsiteX3" fmla="*/ 1872 w 10384"/>
                <a:gd name="connsiteY3" fmla="*/ 1273 h 10601"/>
                <a:gd name="connsiteX4" fmla="*/ 2046 w 10384"/>
                <a:gd name="connsiteY4" fmla="*/ 1120 h 10601"/>
                <a:gd name="connsiteX5" fmla="*/ 10313 w 10384"/>
                <a:gd name="connsiteY5" fmla="*/ 4239 h 10601"/>
                <a:gd name="connsiteX6" fmla="*/ 10313 w 10384"/>
                <a:gd name="connsiteY6" fmla="*/ 4239 h 1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84" h="10601">
                  <a:moveTo>
                    <a:pt x="10313" y="4239"/>
                  </a:moveTo>
                  <a:cubicBezTo>
                    <a:pt x="10313" y="4326"/>
                    <a:pt x="10334" y="4391"/>
                    <a:pt x="10334" y="4479"/>
                  </a:cubicBezTo>
                  <a:cubicBezTo>
                    <a:pt x="10858" y="8383"/>
                    <a:pt x="7150" y="11698"/>
                    <a:pt x="3333" y="10258"/>
                  </a:cubicBezTo>
                  <a:cubicBezTo>
                    <a:pt x="-483" y="8819"/>
                    <a:pt x="-1094" y="3868"/>
                    <a:pt x="1872" y="1273"/>
                  </a:cubicBezTo>
                  <a:cubicBezTo>
                    <a:pt x="1938" y="1229"/>
                    <a:pt x="1981" y="1163"/>
                    <a:pt x="2046" y="1120"/>
                  </a:cubicBezTo>
                  <a:cubicBezTo>
                    <a:pt x="4882" y="-1345"/>
                    <a:pt x="9811" y="509"/>
                    <a:pt x="10313" y="4239"/>
                  </a:cubicBezTo>
                  <a:lnTo>
                    <a:pt x="10313" y="42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4729F7A7-07E0-4D81-86DC-AB5C5B7C0BDB}"/>
                </a:ext>
              </a:extLst>
            </p:cNvPr>
            <p:cNvSpPr/>
            <p:nvPr/>
          </p:nvSpPr>
          <p:spPr>
            <a:xfrm>
              <a:off x="6242707" y="5358989"/>
              <a:ext cx="8754" cy="8805"/>
            </a:xfrm>
            <a:custGeom>
              <a:avLst/>
              <a:gdLst>
                <a:gd name="connsiteX0" fmla="*/ 8482 w 8754"/>
                <a:gd name="connsiteY0" fmla="*/ 5951 h 8805"/>
                <a:gd name="connsiteX1" fmla="*/ 2833 w 8754"/>
                <a:gd name="connsiteY1" fmla="*/ 8503 h 8805"/>
                <a:gd name="connsiteX2" fmla="*/ 281 w 8754"/>
                <a:gd name="connsiteY2" fmla="*/ 2854 h 8805"/>
                <a:gd name="connsiteX3" fmla="*/ 5930 w 8754"/>
                <a:gd name="connsiteY3" fmla="*/ 302 h 8805"/>
                <a:gd name="connsiteX4" fmla="*/ 8482 w 8754"/>
                <a:gd name="connsiteY4" fmla="*/ 5951 h 8805"/>
                <a:gd name="connsiteX5" fmla="*/ 8482 w 8754"/>
                <a:gd name="connsiteY5" fmla="*/ 5951 h 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54" h="8805">
                  <a:moveTo>
                    <a:pt x="8482" y="5951"/>
                  </a:moveTo>
                  <a:cubicBezTo>
                    <a:pt x="7675" y="8089"/>
                    <a:pt x="5014" y="9441"/>
                    <a:pt x="2833" y="8503"/>
                  </a:cubicBezTo>
                  <a:cubicBezTo>
                    <a:pt x="652" y="7565"/>
                    <a:pt x="-591" y="5166"/>
                    <a:pt x="281" y="2854"/>
                  </a:cubicBezTo>
                  <a:cubicBezTo>
                    <a:pt x="1088" y="717"/>
                    <a:pt x="3749" y="-635"/>
                    <a:pt x="5930" y="302"/>
                  </a:cubicBezTo>
                  <a:cubicBezTo>
                    <a:pt x="8111" y="1240"/>
                    <a:pt x="9332" y="3661"/>
                    <a:pt x="8482" y="5951"/>
                  </a:cubicBezTo>
                  <a:lnTo>
                    <a:pt x="8482" y="59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C138E5AA-0557-4708-AB70-56AAB30A447F}"/>
                </a:ext>
              </a:extLst>
            </p:cNvPr>
            <p:cNvSpPr/>
            <p:nvPr/>
          </p:nvSpPr>
          <p:spPr>
            <a:xfrm>
              <a:off x="6236744" y="5342947"/>
              <a:ext cx="7623" cy="7410"/>
            </a:xfrm>
            <a:custGeom>
              <a:avLst/>
              <a:gdLst>
                <a:gd name="connsiteX0" fmla="*/ 7356 w 7623"/>
                <a:gd name="connsiteY0" fmla="*/ 5047 h 7410"/>
                <a:gd name="connsiteX1" fmla="*/ 268 w 7623"/>
                <a:gd name="connsiteY1" fmla="*/ 2364 h 7410"/>
                <a:gd name="connsiteX2" fmla="*/ 7356 w 7623"/>
                <a:gd name="connsiteY2" fmla="*/ 5047 h 7410"/>
                <a:gd name="connsiteX3" fmla="*/ 7356 w 7623"/>
                <a:gd name="connsiteY3" fmla="*/ 5047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7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69" y="-2195"/>
                    <a:pt x="9079" y="466"/>
                    <a:pt x="7356" y="5047"/>
                  </a:cubicBezTo>
                  <a:lnTo>
                    <a:pt x="7356" y="50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716A7231-6420-4917-844B-11F5848852F7}"/>
                </a:ext>
              </a:extLst>
            </p:cNvPr>
            <p:cNvSpPr/>
            <p:nvPr/>
          </p:nvSpPr>
          <p:spPr>
            <a:xfrm>
              <a:off x="6242576" y="5331578"/>
              <a:ext cx="6211" cy="6038"/>
            </a:xfrm>
            <a:custGeom>
              <a:avLst/>
              <a:gdLst>
                <a:gd name="connsiteX0" fmla="*/ 5996 w 6211"/>
                <a:gd name="connsiteY0" fmla="*/ 4115 h 6038"/>
                <a:gd name="connsiteX1" fmla="*/ 216 w 6211"/>
                <a:gd name="connsiteY1" fmla="*/ 1934 h 6038"/>
                <a:gd name="connsiteX2" fmla="*/ 5996 w 6211"/>
                <a:gd name="connsiteY2" fmla="*/ 4115 h 6038"/>
                <a:gd name="connsiteX3" fmla="*/ 5996 w 6211"/>
                <a:gd name="connsiteY3" fmla="*/ 411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6" y="4115"/>
                  </a:moveTo>
                  <a:cubicBezTo>
                    <a:pt x="4600" y="7823"/>
                    <a:pt x="-1180" y="5663"/>
                    <a:pt x="216" y="1934"/>
                  </a:cubicBezTo>
                  <a:cubicBezTo>
                    <a:pt x="1612" y="-1796"/>
                    <a:pt x="7391" y="385"/>
                    <a:pt x="5996" y="4115"/>
                  </a:cubicBezTo>
                  <a:lnTo>
                    <a:pt x="5996" y="41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03490A9D-9993-43C1-A787-4B41E5C2240B}"/>
                </a:ext>
              </a:extLst>
            </p:cNvPr>
            <p:cNvSpPr/>
            <p:nvPr/>
          </p:nvSpPr>
          <p:spPr>
            <a:xfrm>
              <a:off x="6243353" y="5404347"/>
              <a:ext cx="9826" cy="9635"/>
            </a:xfrm>
            <a:custGeom>
              <a:avLst/>
              <a:gdLst>
                <a:gd name="connsiteX0" fmla="*/ 9755 w 9826"/>
                <a:gd name="connsiteY0" fmla="*/ 4716 h 9635"/>
                <a:gd name="connsiteX1" fmla="*/ 9319 w 9826"/>
                <a:gd name="connsiteY1" fmla="*/ 6570 h 9635"/>
                <a:gd name="connsiteX2" fmla="*/ 1052 w 9826"/>
                <a:gd name="connsiteY2" fmla="*/ 7922 h 9635"/>
                <a:gd name="connsiteX3" fmla="*/ 3997 w 9826"/>
                <a:gd name="connsiteY3" fmla="*/ 114 h 9635"/>
                <a:gd name="connsiteX4" fmla="*/ 4673 w 9826"/>
                <a:gd name="connsiteY4" fmla="*/ 27 h 9635"/>
                <a:gd name="connsiteX5" fmla="*/ 9755 w 9826"/>
                <a:gd name="connsiteY5" fmla="*/ 4716 h 9635"/>
                <a:gd name="connsiteX6" fmla="*/ 9755 w 9826"/>
                <a:gd name="connsiteY6" fmla="*/ 4716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6" h="9635">
                  <a:moveTo>
                    <a:pt x="9755" y="4716"/>
                  </a:moveTo>
                  <a:cubicBezTo>
                    <a:pt x="9646" y="5327"/>
                    <a:pt x="9493" y="5959"/>
                    <a:pt x="9319" y="6570"/>
                  </a:cubicBezTo>
                  <a:cubicBezTo>
                    <a:pt x="8337" y="10212"/>
                    <a:pt x="3190" y="10539"/>
                    <a:pt x="1052" y="7922"/>
                  </a:cubicBezTo>
                  <a:cubicBezTo>
                    <a:pt x="-1238" y="5109"/>
                    <a:pt x="420" y="725"/>
                    <a:pt x="3997" y="114"/>
                  </a:cubicBezTo>
                  <a:cubicBezTo>
                    <a:pt x="4215" y="70"/>
                    <a:pt x="4455" y="48"/>
                    <a:pt x="4673" y="27"/>
                  </a:cubicBezTo>
                  <a:cubicBezTo>
                    <a:pt x="7203" y="-257"/>
                    <a:pt x="10344" y="1750"/>
                    <a:pt x="9755" y="4716"/>
                  </a:cubicBezTo>
                  <a:lnTo>
                    <a:pt x="9755" y="47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3FA11E1C-2DBB-4BD1-A33C-2DF1DC38FD1F}"/>
                </a:ext>
              </a:extLst>
            </p:cNvPr>
            <p:cNvSpPr/>
            <p:nvPr/>
          </p:nvSpPr>
          <p:spPr>
            <a:xfrm>
              <a:off x="6256284" y="5400821"/>
              <a:ext cx="10289" cy="9995"/>
            </a:xfrm>
            <a:custGeom>
              <a:avLst/>
              <a:gdLst>
                <a:gd name="connsiteX0" fmla="*/ 9932 w 10289"/>
                <a:gd name="connsiteY0" fmla="*/ 6802 h 9995"/>
                <a:gd name="connsiteX1" fmla="*/ 357 w 10289"/>
                <a:gd name="connsiteY1" fmla="*/ 3203 h 9995"/>
                <a:gd name="connsiteX2" fmla="*/ 9932 w 10289"/>
                <a:gd name="connsiteY2" fmla="*/ 6802 h 9995"/>
                <a:gd name="connsiteX3" fmla="*/ 9932 w 10289"/>
                <a:gd name="connsiteY3" fmla="*/ 6802 h 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9" h="9995">
                  <a:moveTo>
                    <a:pt x="9932" y="6802"/>
                  </a:moveTo>
                  <a:cubicBezTo>
                    <a:pt x="7620" y="12953"/>
                    <a:pt x="-1955" y="9376"/>
                    <a:pt x="357" y="3203"/>
                  </a:cubicBezTo>
                  <a:cubicBezTo>
                    <a:pt x="2669" y="-2969"/>
                    <a:pt x="12244" y="630"/>
                    <a:pt x="9932" y="6802"/>
                  </a:cubicBezTo>
                  <a:lnTo>
                    <a:pt x="9932" y="6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50BF429E-8F1E-4F2D-8380-69F4389AE07E}"/>
                </a:ext>
              </a:extLst>
            </p:cNvPr>
            <p:cNvSpPr/>
            <p:nvPr/>
          </p:nvSpPr>
          <p:spPr>
            <a:xfrm>
              <a:off x="6238329" y="5383980"/>
              <a:ext cx="10859" cy="10547"/>
            </a:xfrm>
            <a:custGeom>
              <a:avLst/>
              <a:gdLst>
                <a:gd name="connsiteX0" fmla="*/ 10482 w 10859"/>
                <a:gd name="connsiteY0" fmla="*/ 7176 h 10547"/>
                <a:gd name="connsiteX1" fmla="*/ 384 w 10859"/>
                <a:gd name="connsiteY1" fmla="*/ 3381 h 10547"/>
                <a:gd name="connsiteX2" fmla="*/ 10482 w 10859"/>
                <a:gd name="connsiteY2" fmla="*/ 7176 h 10547"/>
                <a:gd name="connsiteX3" fmla="*/ 10482 w 10859"/>
                <a:gd name="connsiteY3" fmla="*/ 7176 h 1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9" h="10547">
                  <a:moveTo>
                    <a:pt x="10482" y="7176"/>
                  </a:moveTo>
                  <a:cubicBezTo>
                    <a:pt x="8039" y="13676"/>
                    <a:pt x="-2081" y="9881"/>
                    <a:pt x="384" y="3381"/>
                  </a:cubicBezTo>
                  <a:cubicBezTo>
                    <a:pt x="2826" y="-3140"/>
                    <a:pt x="12925" y="677"/>
                    <a:pt x="10482" y="7176"/>
                  </a:cubicBezTo>
                  <a:lnTo>
                    <a:pt x="10482" y="71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1D8E878F-AF62-4DFB-A3EB-A1DDCE3900D2}"/>
                </a:ext>
              </a:extLst>
            </p:cNvPr>
            <p:cNvSpPr/>
            <p:nvPr/>
          </p:nvSpPr>
          <p:spPr>
            <a:xfrm>
              <a:off x="6250798" y="5381576"/>
              <a:ext cx="9286" cy="9018"/>
            </a:xfrm>
            <a:custGeom>
              <a:avLst/>
              <a:gdLst>
                <a:gd name="connsiteX0" fmla="*/ 8962 w 9286"/>
                <a:gd name="connsiteY0" fmla="*/ 6134 h 9018"/>
                <a:gd name="connsiteX1" fmla="*/ 325 w 9286"/>
                <a:gd name="connsiteY1" fmla="*/ 2884 h 9018"/>
                <a:gd name="connsiteX2" fmla="*/ 8962 w 9286"/>
                <a:gd name="connsiteY2" fmla="*/ 6134 h 9018"/>
                <a:gd name="connsiteX3" fmla="*/ 8962 w 9286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FCA81A3A-D7C7-432A-8FD1-583C03CD395F}"/>
                </a:ext>
              </a:extLst>
            </p:cNvPr>
            <p:cNvSpPr/>
            <p:nvPr/>
          </p:nvSpPr>
          <p:spPr>
            <a:xfrm>
              <a:off x="6266617" y="5371059"/>
              <a:ext cx="7989" cy="8478"/>
            </a:xfrm>
            <a:custGeom>
              <a:avLst/>
              <a:gdLst>
                <a:gd name="connsiteX0" fmla="*/ 7930 w 7989"/>
                <a:gd name="connsiteY0" fmla="*/ 3216 h 8478"/>
                <a:gd name="connsiteX1" fmla="*/ 6316 w 7989"/>
                <a:gd name="connsiteY1" fmla="*/ 7578 h 8478"/>
                <a:gd name="connsiteX2" fmla="*/ 13 w 7989"/>
                <a:gd name="connsiteY2" fmla="*/ 5201 h 8478"/>
                <a:gd name="connsiteX3" fmla="*/ 1671 w 7989"/>
                <a:gd name="connsiteY3" fmla="*/ 860 h 8478"/>
                <a:gd name="connsiteX4" fmla="*/ 7930 w 7989"/>
                <a:gd name="connsiteY4" fmla="*/ 3216 h 8478"/>
                <a:gd name="connsiteX5" fmla="*/ 7930 w 7989"/>
                <a:gd name="connsiteY5" fmla="*/ 3216 h 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9" h="8478">
                  <a:moveTo>
                    <a:pt x="7930" y="3216"/>
                  </a:moveTo>
                  <a:cubicBezTo>
                    <a:pt x="8192" y="5092"/>
                    <a:pt x="7582" y="6269"/>
                    <a:pt x="6316" y="7578"/>
                  </a:cubicBezTo>
                  <a:cubicBezTo>
                    <a:pt x="4375" y="9585"/>
                    <a:pt x="144" y="7992"/>
                    <a:pt x="13" y="5201"/>
                  </a:cubicBezTo>
                  <a:cubicBezTo>
                    <a:pt x="-74" y="3390"/>
                    <a:pt x="253" y="2082"/>
                    <a:pt x="1671" y="860"/>
                  </a:cubicBezTo>
                  <a:cubicBezTo>
                    <a:pt x="3852" y="-1015"/>
                    <a:pt x="7516" y="359"/>
                    <a:pt x="7930" y="3216"/>
                  </a:cubicBezTo>
                  <a:lnTo>
                    <a:pt x="7930" y="3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8E9C41D2-3279-4F28-8C4A-80BFEF675E66}"/>
                </a:ext>
              </a:extLst>
            </p:cNvPr>
            <p:cNvSpPr/>
            <p:nvPr/>
          </p:nvSpPr>
          <p:spPr>
            <a:xfrm>
              <a:off x="6249447" y="5367085"/>
              <a:ext cx="7300" cy="7080"/>
            </a:xfrm>
            <a:custGeom>
              <a:avLst/>
              <a:gdLst>
                <a:gd name="connsiteX0" fmla="*/ 7041 w 7300"/>
                <a:gd name="connsiteY0" fmla="*/ 4813 h 7080"/>
                <a:gd name="connsiteX1" fmla="*/ 258 w 7300"/>
                <a:gd name="connsiteY1" fmla="*/ 2261 h 7080"/>
                <a:gd name="connsiteX2" fmla="*/ 7041 w 7300"/>
                <a:gd name="connsiteY2" fmla="*/ 4813 h 7080"/>
                <a:gd name="connsiteX3" fmla="*/ 7041 w 7300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0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916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50C2FDC7-AF69-4B99-AEAA-0D149CB9900C}"/>
                </a:ext>
              </a:extLst>
            </p:cNvPr>
            <p:cNvSpPr/>
            <p:nvPr/>
          </p:nvSpPr>
          <p:spPr>
            <a:xfrm>
              <a:off x="6263655" y="5386070"/>
              <a:ext cx="8465" cy="8214"/>
            </a:xfrm>
            <a:custGeom>
              <a:avLst/>
              <a:gdLst>
                <a:gd name="connsiteX0" fmla="*/ 8167 w 8465"/>
                <a:gd name="connsiteY0" fmla="*/ 5588 h 8214"/>
                <a:gd name="connsiteX1" fmla="*/ 293 w 8465"/>
                <a:gd name="connsiteY1" fmla="*/ 2621 h 8214"/>
                <a:gd name="connsiteX2" fmla="*/ 8167 w 8465"/>
                <a:gd name="connsiteY2" fmla="*/ 5588 h 8214"/>
                <a:gd name="connsiteX3" fmla="*/ 8167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7" y="5588"/>
                  </a:moveTo>
                  <a:cubicBezTo>
                    <a:pt x="6269" y="10648"/>
                    <a:pt x="-1604" y="7703"/>
                    <a:pt x="293" y="2621"/>
                  </a:cubicBezTo>
                  <a:cubicBezTo>
                    <a:pt x="2212" y="-2439"/>
                    <a:pt x="10086" y="527"/>
                    <a:pt x="8167" y="5588"/>
                  </a:cubicBezTo>
                  <a:lnTo>
                    <a:pt x="8167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C5B274DD-0278-4EBC-88E6-93C258B65459}"/>
                </a:ext>
              </a:extLst>
            </p:cNvPr>
            <p:cNvSpPr/>
            <p:nvPr/>
          </p:nvSpPr>
          <p:spPr>
            <a:xfrm>
              <a:off x="6238508" y="5416253"/>
              <a:ext cx="6467" cy="6285"/>
            </a:xfrm>
            <a:custGeom>
              <a:avLst/>
              <a:gdLst>
                <a:gd name="connsiteX0" fmla="*/ 6247 w 6467"/>
                <a:gd name="connsiteY0" fmla="*/ 4282 h 6285"/>
                <a:gd name="connsiteX1" fmla="*/ 227 w 6467"/>
                <a:gd name="connsiteY1" fmla="*/ 2013 h 6285"/>
                <a:gd name="connsiteX2" fmla="*/ 6247 w 6467"/>
                <a:gd name="connsiteY2" fmla="*/ 4282 h 6285"/>
                <a:gd name="connsiteX3" fmla="*/ 6247 w 6467"/>
                <a:gd name="connsiteY3" fmla="*/ 4282 h 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7" h="6285">
                  <a:moveTo>
                    <a:pt x="6247" y="4282"/>
                  </a:moveTo>
                  <a:cubicBezTo>
                    <a:pt x="4785" y="8142"/>
                    <a:pt x="-1235" y="5896"/>
                    <a:pt x="227" y="2013"/>
                  </a:cubicBezTo>
                  <a:cubicBezTo>
                    <a:pt x="1688" y="-1869"/>
                    <a:pt x="7686" y="399"/>
                    <a:pt x="6247" y="4282"/>
                  </a:cubicBezTo>
                  <a:lnTo>
                    <a:pt x="6247" y="42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553320E8-6FBD-43E2-8A5E-35893E8A051F}"/>
                </a:ext>
              </a:extLst>
            </p:cNvPr>
            <p:cNvSpPr/>
            <p:nvPr/>
          </p:nvSpPr>
          <p:spPr>
            <a:xfrm>
              <a:off x="6259679" y="5422460"/>
              <a:ext cx="10457" cy="10158"/>
            </a:xfrm>
            <a:custGeom>
              <a:avLst/>
              <a:gdLst>
                <a:gd name="connsiteX0" fmla="*/ 10092 w 10457"/>
                <a:gd name="connsiteY0" fmla="*/ 6908 h 10158"/>
                <a:gd name="connsiteX1" fmla="*/ 365 w 10457"/>
                <a:gd name="connsiteY1" fmla="*/ 3244 h 10158"/>
                <a:gd name="connsiteX2" fmla="*/ 10092 w 10457"/>
                <a:gd name="connsiteY2" fmla="*/ 6908 h 10158"/>
                <a:gd name="connsiteX3" fmla="*/ 10092 w 10457"/>
                <a:gd name="connsiteY3" fmla="*/ 6908 h 1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158">
                  <a:moveTo>
                    <a:pt x="10092" y="6908"/>
                  </a:moveTo>
                  <a:cubicBezTo>
                    <a:pt x="7737" y="13168"/>
                    <a:pt x="-1991" y="9526"/>
                    <a:pt x="365" y="3244"/>
                  </a:cubicBezTo>
                  <a:cubicBezTo>
                    <a:pt x="2720" y="-3015"/>
                    <a:pt x="12447" y="649"/>
                    <a:pt x="10092" y="6908"/>
                  </a:cubicBezTo>
                  <a:lnTo>
                    <a:pt x="10092" y="69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CDFCA51C-B852-444B-B5D5-83388A1BC721}"/>
                </a:ext>
              </a:extLst>
            </p:cNvPr>
            <p:cNvSpPr/>
            <p:nvPr/>
          </p:nvSpPr>
          <p:spPr>
            <a:xfrm>
              <a:off x="6244042" y="5439719"/>
              <a:ext cx="11042" cy="10721"/>
            </a:xfrm>
            <a:custGeom>
              <a:avLst/>
              <a:gdLst>
                <a:gd name="connsiteX0" fmla="*/ 10658 w 11042"/>
                <a:gd name="connsiteY0" fmla="*/ 7294 h 10721"/>
                <a:gd name="connsiteX1" fmla="*/ 385 w 11042"/>
                <a:gd name="connsiteY1" fmla="*/ 3433 h 10721"/>
                <a:gd name="connsiteX2" fmla="*/ 10658 w 11042"/>
                <a:gd name="connsiteY2" fmla="*/ 7294 h 10721"/>
                <a:gd name="connsiteX3" fmla="*/ 10658 w 11042"/>
                <a:gd name="connsiteY3" fmla="*/ 7294 h 1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2" h="10721">
                  <a:moveTo>
                    <a:pt x="10658" y="7294"/>
                  </a:moveTo>
                  <a:cubicBezTo>
                    <a:pt x="8171" y="13902"/>
                    <a:pt x="-2101" y="10042"/>
                    <a:pt x="385" y="3433"/>
                  </a:cubicBezTo>
                  <a:cubicBezTo>
                    <a:pt x="2872" y="-3175"/>
                    <a:pt x="13144" y="663"/>
                    <a:pt x="10658" y="7294"/>
                  </a:cubicBezTo>
                  <a:lnTo>
                    <a:pt x="10658" y="72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FDA9521A-123F-4863-A436-2142C7BF08A1}"/>
                </a:ext>
              </a:extLst>
            </p:cNvPr>
            <p:cNvSpPr/>
            <p:nvPr/>
          </p:nvSpPr>
          <p:spPr>
            <a:xfrm>
              <a:off x="6236804" y="5428834"/>
              <a:ext cx="10469" cy="10512"/>
            </a:xfrm>
            <a:custGeom>
              <a:avLst/>
              <a:gdLst>
                <a:gd name="connsiteX0" fmla="*/ 10132 w 10469"/>
                <a:gd name="connsiteY0" fmla="*/ 7099 h 10512"/>
                <a:gd name="connsiteX1" fmla="*/ 3392 w 10469"/>
                <a:gd name="connsiteY1" fmla="*/ 10153 h 10512"/>
                <a:gd name="connsiteX2" fmla="*/ 339 w 10469"/>
                <a:gd name="connsiteY2" fmla="*/ 3413 h 10512"/>
                <a:gd name="connsiteX3" fmla="*/ 7078 w 10469"/>
                <a:gd name="connsiteY3" fmla="*/ 360 h 10512"/>
                <a:gd name="connsiteX4" fmla="*/ 10132 w 10469"/>
                <a:gd name="connsiteY4" fmla="*/ 7099 h 10512"/>
                <a:gd name="connsiteX5" fmla="*/ 10132 w 10469"/>
                <a:gd name="connsiteY5" fmla="*/ 7099 h 1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69" h="10512">
                  <a:moveTo>
                    <a:pt x="10132" y="7099"/>
                  </a:moveTo>
                  <a:cubicBezTo>
                    <a:pt x="9171" y="9673"/>
                    <a:pt x="5987" y="11265"/>
                    <a:pt x="3392" y="10153"/>
                  </a:cubicBezTo>
                  <a:cubicBezTo>
                    <a:pt x="775" y="9040"/>
                    <a:pt x="-709" y="6161"/>
                    <a:pt x="339" y="3413"/>
                  </a:cubicBezTo>
                  <a:cubicBezTo>
                    <a:pt x="1298" y="840"/>
                    <a:pt x="4482" y="-753"/>
                    <a:pt x="7078" y="360"/>
                  </a:cubicBezTo>
                  <a:cubicBezTo>
                    <a:pt x="9695" y="1472"/>
                    <a:pt x="11178" y="4351"/>
                    <a:pt x="10132" y="7099"/>
                  </a:cubicBezTo>
                  <a:lnTo>
                    <a:pt x="10132" y="7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40991EEB-EA31-40A1-A23A-6D5A07DFAC26}"/>
                </a:ext>
              </a:extLst>
            </p:cNvPr>
            <p:cNvSpPr/>
            <p:nvPr/>
          </p:nvSpPr>
          <p:spPr>
            <a:xfrm>
              <a:off x="6224659" y="5450716"/>
              <a:ext cx="10295" cy="9980"/>
            </a:xfrm>
            <a:custGeom>
              <a:avLst/>
              <a:gdLst>
                <a:gd name="connsiteX0" fmla="*/ 9932 w 10295"/>
                <a:gd name="connsiteY0" fmla="*/ 6787 h 9980"/>
                <a:gd name="connsiteX1" fmla="*/ 357 w 10295"/>
                <a:gd name="connsiteY1" fmla="*/ 3188 h 9980"/>
                <a:gd name="connsiteX2" fmla="*/ 9932 w 10295"/>
                <a:gd name="connsiteY2" fmla="*/ 6787 h 9980"/>
                <a:gd name="connsiteX3" fmla="*/ 9932 w 10295"/>
                <a:gd name="connsiteY3" fmla="*/ 6787 h 9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80">
                  <a:moveTo>
                    <a:pt x="9932" y="6787"/>
                  </a:moveTo>
                  <a:cubicBezTo>
                    <a:pt x="7620" y="12938"/>
                    <a:pt x="-1955" y="9361"/>
                    <a:pt x="357" y="3188"/>
                  </a:cubicBezTo>
                  <a:cubicBezTo>
                    <a:pt x="2691" y="-2962"/>
                    <a:pt x="12266" y="636"/>
                    <a:pt x="9932" y="6787"/>
                  </a:cubicBezTo>
                  <a:lnTo>
                    <a:pt x="9932" y="67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1DF2FF97-76BF-4A68-9C9C-6ED283F0A33C}"/>
                </a:ext>
              </a:extLst>
            </p:cNvPr>
            <p:cNvSpPr/>
            <p:nvPr/>
          </p:nvSpPr>
          <p:spPr>
            <a:xfrm>
              <a:off x="6227886" y="5440814"/>
              <a:ext cx="8465" cy="8214"/>
            </a:xfrm>
            <a:custGeom>
              <a:avLst/>
              <a:gdLst>
                <a:gd name="connsiteX0" fmla="*/ 8167 w 8465"/>
                <a:gd name="connsiteY0" fmla="*/ 5588 h 8214"/>
                <a:gd name="connsiteX1" fmla="*/ 293 w 8465"/>
                <a:gd name="connsiteY1" fmla="*/ 2621 h 8214"/>
                <a:gd name="connsiteX2" fmla="*/ 8167 w 8465"/>
                <a:gd name="connsiteY2" fmla="*/ 5588 h 8214"/>
                <a:gd name="connsiteX3" fmla="*/ 8167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7" y="5588"/>
                  </a:moveTo>
                  <a:cubicBezTo>
                    <a:pt x="6269" y="10648"/>
                    <a:pt x="-1605" y="7703"/>
                    <a:pt x="293" y="2621"/>
                  </a:cubicBezTo>
                  <a:cubicBezTo>
                    <a:pt x="2212" y="-2439"/>
                    <a:pt x="10086" y="527"/>
                    <a:pt x="8167" y="5588"/>
                  </a:cubicBezTo>
                  <a:lnTo>
                    <a:pt x="8167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2738A1AD-EA38-43CF-B164-557899766EEA}"/>
                </a:ext>
              </a:extLst>
            </p:cNvPr>
            <p:cNvSpPr/>
            <p:nvPr/>
          </p:nvSpPr>
          <p:spPr>
            <a:xfrm>
              <a:off x="6213902" y="5463729"/>
              <a:ext cx="7790" cy="7558"/>
            </a:xfrm>
            <a:custGeom>
              <a:avLst/>
              <a:gdLst>
                <a:gd name="connsiteX0" fmla="*/ 7515 w 7790"/>
                <a:gd name="connsiteY0" fmla="*/ 5138 h 7558"/>
                <a:gd name="connsiteX1" fmla="*/ 275 w 7790"/>
                <a:gd name="connsiteY1" fmla="*/ 2411 h 7558"/>
                <a:gd name="connsiteX2" fmla="*/ 7515 w 7790"/>
                <a:gd name="connsiteY2" fmla="*/ 5138 h 7558"/>
                <a:gd name="connsiteX3" fmla="*/ 7515 w 7790"/>
                <a:gd name="connsiteY3" fmla="*/ 5138 h 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0" h="7558">
                  <a:moveTo>
                    <a:pt x="7515" y="5138"/>
                  </a:moveTo>
                  <a:cubicBezTo>
                    <a:pt x="5771" y="9805"/>
                    <a:pt x="-1492" y="7079"/>
                    <a:pt x="275" y="2411"/>
                  </a:cubicBezTo>
                  <a:cubicBezTo>
                    <a:pt x="2019" y="-2234"/>
                    <a:pt x="9282" y="470"/>
                    <a:pt x="7515" y="5138"/>
                  </a:cubicBezTo>
                  <a:lnTo>
                    <a:pt x="7515" y="51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C93B627A-9B0E-41BC-A97E-B5F653786CA1}"/>
                </a:ext>
              </a:extLst>
            </p:cNvPr>
            <p:cNvSpPr/>
            <p:nvPr/>
          </p:nvSpPr>
          <p:spPr>
            <a:xfrm>
              <a:off x="6231432" y="5476885"/>
              <a:ext cx="7299" cy="7095"/>
            </a:xfrm>
            <a:custGeom>
              <a:avLst/>
              <a:gdLst>
                <a:gd name="connsiteX0" fmla="*/ 7041 w 7299"/>
                <a:gd name="connsiteY0" fmla="*/ 4828 h 7095"/>
                <a:gd name="connsiteX1" fmla="*/ 258 w 7299"/>
                <a:gd name="connsiteY1" fmla="*/ 2276 h 7095"/>
                <a:gd name="connsiteX2" fmla="*/ 7041 w 7299"/>
                <a:gd name="connsiteY2" fmla="*/ 4828 h 7095"/>
                <a:gd name="connsiteX3" fmla="*/ 7041 w 7299"/>
                <a:gd name="connsiteY3" fmla="*/ 4828 h 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95">
                  <a:moveTo>
                    <a:pt x="7041" y="4828"/>
                  </a:moveTo>
                  <a:cubicBezTo>
                    <a:pt x="5405" y="9190"/>
                    <a:pt x="-1399" y="6660"/>
                    <a:pt x="258" y="2276"/>
                  </a:cubicBezTo>
                  <a:cubicBezTo>
                    <a:pt x="1894" y="-2107"/>
                    <a:pt x="8698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37AFA1E5-9998-44C5-AC4E-8A1E84F17F33}"/>
                </a:ext>
              </a:extLst>
            </p:cNvPr>
            <p:cNvSpPr/>
            <p:nvPr/>
          </p:nvSpPr>
          <p:spPr>
            <a:xfrm>
              <a:off x="6241280" y="5460541"/>
              <a:ext cx="8672" cy="8668"/>
            </a:xfrm>
            <a:custGeom>
              <a:avLst/>
              <a:gdLst>
                <a:gd name="connsiteX0" fmla="*/ 8186 w 8672"/>
                <a:gd name="connsiteY0" fmla="*/ 2371 h 8668"/>
                <a:gd name="connsiteX1" fmla="*/ 8273 w 8672"/>
                <a:gd name="connsiteY1" fmla="*/ 2546 h 8668"/>
                <a:gd name="connsiteX2" fmla="*/ 6114 w 8672"/>
                <a:gd name="connsiteY2" fmla="*/ 8282 h 8668"/>
                <a:gd name="connsiteX3" fmla="*/ 5939 w 8672"/>
                <a:gd name="connsiteY3" fmla="*/ 8347 h 8668"/>
                <a:gd name="connsiteX4" fmla="*/ 487 w 8672"/>
                <a:gd name="connsiteY4" fmla="*/ 6297 h 8668"/>
                <a:gd name="connsiteX5" fmla="*/ 399 w 8672"/>
                <a:gd name="connsiteY5" fmla="*/ 6123 h 8668"/>
                <a:gd name="connsiteX6" fmla="*/ 2559 w 8672"/>
                <a:gd name="connsiteY6" fmla="*/ 387 h 8668"/>
                <a:gd name="connsiteX7" fmla="*/ 2733 w 8672"/>
                <a:gd name="connsiteY7" fmla="*/ 321 h 8668"/>
                <a:gd name="connsiteX8" fmla="*/ 8186 w 8672"/>
                <a:gd name="connsiteY8" fmla="*/ 2371 h 8668"/>
                <a:gd name="connsiteX9" fmla="*/ 8186 w 8672"/>
                <a:gd name="connsiteY9" fmla="*/ 2371 h 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72" h="8668">
                  <a:moveTo>
                    <a:pt x="8186" y="2371"/>
                  </a:moveTo>
                  <a:cubicBezTo>
                    <a:pt x="8229" y="2415"/>
                    <a:pt x="8251" y="2480"/>
                    <a:pt x="8273" y="2546"/>
                  </a:cubicBezTo>
                  <a:cubicBezTo>
                    <a:pt x="9320" y="4509"/>
                    <a:pt x="8208" y="7497"/>
                    <a:pt x="6114" y="8282"/>
                  </a:cubicBezTo>
                  <a:cubicBezTo>
                    <a:pt x="6048" y="8304"/>
                    <a:pt x="6005" y="8326"/>
                    <a:pt x="5939" y="8347"/>
                  </a:cubicBezTo>
                  <a:cubicBezTo>
                    <a:pt x="3736" y="9176"/>
                    <a:pt x="1599" y="8369"/>
                    <a:pt x="487" y="6297"/>
                  </a:cubicBezTo>
                  <a:cubicBezTo>
                    <a:pt x="465" y="6232"/>
                    <a:pt x="421" y="6188"/>
                    <a:pt x="399" y="6123"/>
                  </a:cubicBezTo>
                  <a:cubicBezTo>
                    <a:pt x="-647" y="4160"/>
                    <a:pt x="465" y="1172"/>
                    <a:pt x="2559" y="387"/>
                  </a:cubicBezTo>
                  <a:cubicBezTo>
                    <a:pt x="2624" y="365"/>
                    <a:pt x="2690" y="343"/>
                    <a:pt x="2733" y="321"/>
                  </a:cubicBezTo>
                  <a:cubicBezTo>
                    <a:pt x="4914" y="-508"/>
                    <a:pt x="7052" y="299"/>
                    <a:pt x="8186" y="2371"/>
                  </a:cubicBezTo>
                  <a:lnTo>
                    <a:pt x="8186" y="23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C8005662-7D44-4A0F-9C3D-F3BF1DC8CF9E}"/>
                </a:ext>
              </a:extLst>
            </p:cNvPr>
            <p:cNvSpPr/>
            <p:nvPr/>
          </p:nvSpPr>
          <p:spPr>
            <a:xfrm>
              <a:off x="6219458" y="5473324"/>
              <a:ext cx="8041" cy="7814"/>
            </a:xfrm>
            <a:custGeom>
              <a:avLst/>
              <a:gdLst>
                <a:gd name="connsiteX0" fmla="*/ 7762 w 8041"/>
                <a:gd name="connsiteY0" fmla="*/ 5314 h 7814"/>
                <a:gd name="connsiteX1" fmla="*/ 280 w 8041"/>
                <a:gd name="connsiteY1" fmla="*/ 2501 h 7814"/>
                <a:gd name="connsiteX2" fmla="*/ 7762 w 8041"/>
                <a:gd name="connsiteY2" fmla="*/ 5314 h 7814"/>
                <a:gd name="connsiteX3" fmla="*/ 7762 w 8041"/>
                <a:gd name="connsiteY3" fmla="*/ 5314 h 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1" h="7814">
                  <a:moveTo>
                    <a:pt x="7762" y="5314"/>
                  </a:moveTo>
                  <a:cubicBezTo>
                    <a:pt x="5951" y="10134"/>
                    <a:pt x="-1530" y="7321"/>
                    <a:pt x="280" y="2501"/>
                  </a:cubicBezTo>
                  <a:cubicBezTo>
                    <a:pt x="2091" y="-2319"/>
                    <a:pt x="9571" y="494"/>
                    <a:pt x="7762" y="5314"/>
                  </a:cubicBezTo>
                  <a:lnTo>
                    <a:pt x="7762" y="53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6FC6E243-1E35-45F2-99E6-275CB0FB04CD}"/>
                </a:ext>
              </a:extLst>
            </p:cNvPr>
            <p:cNvSpPr/>
            <p:nvPr/>
          </p:nvSpPr>
          <p:spPr>
            <a:xfrm>
              <a:off x="6216231" y="5496038"/>
              <a:ext cx="6767" cy="7128"/>
            </a:xfrm>
            <a:custGeom>
              <a:avLst/>
              <a:gdLst>
                <a:gd name="connsiteX0" fmla="*/ 6473 w 6767"/>
                <a:gd name="connsiteY0" fmla="*/ 1837 h 7128"/>
                <a:gd name="connsiteX1" fmla="*/ 4597 w 6767"/>
                <a:gd name="connsiteY1" fmla="*/ 6831 h 7128"/>
                <a:gd name="connsiteX2" fmla="*/ 693 w 6767"/>
                <a:gd name="connsiteY2" fmla="*/ 5915 h 7128"/>
                <a:gd name="connsiteX3" fmla="*/ 584 w 6767"/>
                <a:gd name="connsiteY3" fmla="*/ 1924 h 7128"/>
                <a:gd name="connsiteX4" fmla="*/ 1020 w 6767"/>
                <a:gd name="connsiteY4" fmla="*/ 1379 h 7128"/>
                <a:gd name="connsiteX5" fmla="*/ 1020 w 6767"/>
                <a:gd name="connsiteY5" fmla="*/ 1291 h 7128"/>
                <a:gd name="connsiteX6" fmla="*/ 6473 w 6767"/>
                <a:gd name="connsiteY6" fmla="*/ 1837 h 7128"/>
                <a:gd name="connsiteX7" fmla="*/ 6473 w 6767"/>
                <a:gd name="connsiteY7" fmla="*/ 1837 h 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7" h="7128">
                  <a:moveTo>
                    <a:pt x="6473" y="1837"/>
                  </a:moveTo>
                  <a:cubicBezTo>
                    <a:pt x="7193" y="3887"/>
                    <a:pt x="6604" y="5806"/>
                    <a:pt x="4597" y="6831"/>
                  </a:cubicBezTo>
                  <a:cubicBezTo>
                    <a:pt x="3310" y="7485"/>
                    <a:pt x="1587" y="7006"/>
                    <a:pt x="693" y="5915"/>
                  </a:cubicBezTo>
                  <a:cubicBezTo>
                    <a:pt x="-311" y="4694"/>
                    <a:pt x="-114" y="3211"/>
                    <a:pt x="584" y="1924"/>
                  </a:cubicBezTo>
                  <a:cubicBezTo>
                    <a:pt x="671" y="1706"/>
                    <a:pt x="824" y="1509"/>
                    <a:pt x="1020" y="1379"/>
                  </a:cubicBezTo>
                  <a:cubicBezTo>
                    <a:pt x="1413" y="986"/>
                    <a:pt x="1413" y="942"/>
                    <a:pt x="1020" y="1291"/>
                  </a:cubicBezTo>
                  <a:cubicBezTo>
                    <a:pt x="2220" y="-672"/>
                    <a:pt x="5709" y="-323"/>
                    <a:pt x="6473" y="1837"/>
                  </a:cubicBezTo>
                  <a:lnTo>
                    <a:pt x="6473" y="18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8AD69D7C-46C8-4300-9574-BB33E935003E}"/>
                </a:ext>
              </a:extLst>
            </p:cNvPr>
            <p:cNvSpPr/>
            <p:nvPr/>
          </p:nvSpPr>
          <p:spPr>
            <a:xfrm>
              <a:off x="6202967" y="5507948"/>
              <a:ext cx="7958" cy="7726"/>
            </a:xfrm>
            <a:custGeom>
              <a:avLst/>
              <a:gdLst>
                <a:gd name="connsiteX0" fmla="*/ 7676 w 7958"/>
                <a:gd name="connsiteY0" fmla="*/ 5259 h 7726"/>
                <a:gd name="connsiteX1" fmla="*/ 282 w 7958"/>
                <a:gd name="connsiteY1" fmla="*/ 2467 h 7726"/>
                <a:gd name="connsiteX2" fmla="*/ 7676 w 7958"/>
                <a:gd name="connsiteY2" fmla="*/ 5259 h 7726"/>
                <a:gd name="connsiteX3" fmla="*/ 7676 w 7958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8" h="7726">
                  <a:moveTo>
                    <a:pt x="7676" y="5259"/>
                  </a:moveTo>
                  <a:cubicBezTo>
                    <a:pt x="5887" y="10014"/>
                    <a:pt x="-1528" y="7244"/>
                    <a:pt x="282" y="2467"/>
                  </a:cubicBezTo>
                  <a:cubicBezTo>
                    <a:pt x="2071" y="-2287"/>
                    <a:pt x="9486" y="483"/>
                    <a:pt x="7676" y="5259"/>
                  </a:cubicBezTo>
                  <a:lnTo>
                    <a:pt x="7676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69A4B732-4B6B-4600-B6AF-5D06C097AE50}"/>
                </a:ext>
              </a:extLst>
            </p:cNvPr>
            <p:cNvSpPr/>
            <p:nvPr/>
          </p:nvSpPr>
          <p:spPr>
            <a:xfrm>
              <a:off x="6201985" y="5498569"/>
              <a:ext cx="6890" cy="6680"/>
            </a:xfrm>
            <a:custGeom>
              <a:avLst/>
              <a:gdLst>
                <a:gd name="connsiteX0" fmla="*/ 6652 w 6890"/>
                <a:gd name="connsiteY0" fmla="*/ 4540 h 6680"/>
                <a:gd name="connsiteX1" fmla="*/ 239 w 6890"/>
                <a:gd name="connsiteY1" fmla="*/ 2141 h 6680"/>
                <a:gd name="connsiteX2" fmla="*/ 6652 w 6890"/>
                <a:gd name="connsiteY2" fmla="*/ 4540 h 6680"/>
                <a:gd name="connsiteX3" fmla="*/ 6652 w 6890"/>
                <a:gd name="connsiteY3" fmla="*/ 4540 h 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90" h="6680">
                  <a:moveTo>
                    <a:pt x="6652" y="4540"/>
                  </a:moveTo>
                  <a:cubicBezTo>
                    <a:pt x="5103" y="8662"/>
                    <a:pt x="-1309" y="6263"/>
                    <a:pt x="239" y="2141"/>
                  </a:cubicBezTo>
                  <a:cubicBezTo>
                    <a:pt x="1788" y="-1981"/>
                    <a:pt x="8200" y="418"/>
                    <a:pt x="6652" y="4540"/>
                  </a:cubicBezTo>
                  <a:lnTo>
                    <a:pt x="6652" y="45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FFF0B121-C259-423D-9E69-3ADC02CD31D2}"/>
                </a:ext>
              </a:extLst>
            </p:cNvPr>
            <p:cNvSpPr/>
            <p:nvPr/>
          </p:nvSpPr>
          <p:spPr>
            <a:xfrm>
              <a:off x="6179396" y="5510151"/>
              <a:ext cx="7968" cy="7726"/>
            </a:xfrm>
            <a:custGeom>
              <a:avLst/>
              <a:gdLst>
                <a:gd name="connsiteX0" fmla="*/ 7691 w 7968"/>
                <a:gd name="connsiteY0" fmla="*/ 5259 h 7726"/>
                <a:gd name="connsiteX1" fmla="*/ 276 w 7968"/>
                <a:gd name="connsiteY1" fmla="*/ 2467 h 7726"/>
                <a:gd name="connsiteX2" fmla="*/ 7691 w 7968"/>
                <a:gd name="connsiteY2" fmla="*/ 5259 h 7726"/>
                <a:gd name="connsiteX3" fmla="*/ 7691 w 7968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8" h="7726">
                  <a:moveTo>
                    <a:pt x="7691" y="5259"/>
                  </a:moveTo>
                  <a:cubicBezTo>
                    <a:pt x="5903" y="10014"/>
                    <a:pt x="-1512" y="7244"/>
                    <a:pt x="276" y="2467"/>
                  </a:cubicBezTo>
                  <a:cubicBezTo>
                    <a:pt x="2087" y="-2287"/>
                    <a:pt x="9480" y="483"/>
                    <a:pt x="7691" y="5259"/>
                  </a:cubicBezTo>
                  <a:lnTo>
                    <a:pt x="7691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878AD4AA-5BA0-4072-8300-FF1C27EF7C79}"/>
                </a:ext>
              </a:extLst>
            </p:cNvPr>
            <p:cNvSpPr/>
            <p:nvPr/>
          </p:nvSpPr>
          <p:spPr>
            <a:xfrm>
              <a:off x="6181943" y="5498004"/>
              <a:ext cx="4966" cy="4835"/>
            </a:xfrm>
            <a:custGeom>
              <a:avLst/>
              <a:gdLst>
                <a:gd name="connsiteX0" fmla="*/ 4795 w 4966"/>
                <a:gd name="connsiteY0" fmla="*/ 3295 h 4835"/>
                <a:gd name="connsiteX1" fmla="*/ 171 w 4966"/>
                <a:gd name="connsiteY1" fmla="*/ 1550 h 4835"/>
                <a:gd name="connsiteX2" fmla="*/ 4795 w 4966"/>
                <a:gd name="connsiteY2" fmla="*/ 3295 h 4835"/>
                <a:gd name="connsiteX3" fmla="*/ 4795 w 4966"/>
                <a:gd name="connsiteY3" fmla="*/ 3295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6" h="4835">
                  <a:moveTo>
                    <a:pt x="4795" y="3295"/>
                  </a:moveTo>
                  <a:cubicBezTo>
                    <a:pt x="3683" y="6261"/>
                    <a:pt x="-941" y="4538"/>
                    <a:pt x="171" y="1550"/>
                  </a:cubicBezTo>
                  <a:cubicBezTo>
                    <a:pt x="1284" y="-1438"/>
                    <a:pt x="5908" y="307"/>
                    <a:pt x="4795" y="3295"/>
                  </a:cubicBezTo>
                  <a:lnTo>
                    <a:pt x="4795" y="32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E204788B-82AD-457B-B18E-7DC028CA6939}"/>
                </a:ext>
              </a:extLst>
            </p:cNvPr>
            <p:cNvSpPr/>
            <p:nvPr/>
          </p:nvSpPr>
          <p:spPr>
            <a:xfrm>
              <a:off x="6160438" y="5506441"/>
              <a:ext cx="6211" cy="6038"/>
            </a:xfrm>
            <a:custGeom>
              <a:avLst/>
              <a:gdLst>
                <a:gd name="connsiteX0" fmla="*/ 5995 w 6211"/>
                <a:gd name="connsiteY0" fmla="*/ 4105 h 6038"/>
                <a:gd name="connsiteX1" fmla="*/ 216 w 6211"/>
                <a:gd name="connsiteY1" fmla="*/ 1924 h 6038"/>
                <a:gd name="connsiteX2" fmla="*/ 5995 w 6211"/>
                <a:gd name="connsiteY2" fmla="*/ 4105 h 6038"/>
                <a:gd name="connsiteX3" fmla="*/ 5995 w 6211"/>
                <a:gd name="connsiteY3" fmla="*/ 410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5" y="4105"/>
                  </a:moveTo>
                  <a:cubicBezTo>
                    <a:pt x="4600" y="7835"/>
                    <a:pt x="-1180" y="5654"/>
                    <a:pt x="216" y="1924"/>
                  </a:cubicBezTo>
                  <a:cubicBezTo>
                    <a:pt x="1611" y="-1784"/>
                    <a:pt x="7392" y="376"/>
                    <a:pt x="5995" y="4105"/>
                  </a:cubicBezTo>
                  <a:lnTo>
                    <a:pt x="5995" y="41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A1A74C0C-31FE-4D14-BFBD-09D4970E8FFE}"/>
                </a:ext>
              </a:extLst>
            </p:cNvPr>
            <p:cNvSpPr/>
            <p:nvPr/>
          </p:nvSpPr>
          <p:spPr>
            <a:xfrm>
              <a:off x="6140016" y="5503748"/>
              <a:ext cx="5140" cy="4992"/>
            </a:xfrm>
            <a:custGeom>
              <a:avLst/>
              <a:gdLst>
                <a:gd name="connsiteX0" fmla="*/ 4956 w 5140"/>
                <a:gd name="connsiteY0" fmla="*/ 3396 h 4992"/>
                <a:gd name="connsiteX1" fmla="*/ 179 w 5140"/>
                <a:gd name="connsiteY1" fmla="*/ 1607 h 4992"/>
                <a:gd name="connsiteX2" fmla="*/ 4956 w 5140"/>
                <a:gd name="connsiteY2" fmla="*/ 3396 h 4992"/>
                <a:gd name="connsiteX3" fmla="*/ 4956 w 5140"/>
                <a:gd name="connsiteY3" fmla="*/ 3396 h 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0" h="4992">
                  <a:moveTo>
                    <a:pt x="4956" y="3396"/>
                  </a:moveTo>
                  <a:cubicBezTo>
                    <a:pt x="3800" y="6471"/>
                    <a:pt x="-977" y="4682"/>
                    <a:pt x="179" y="1607"/>
                  </a:cubicBezTo>
                  <a:cubicBezTo>
                    <a:pt x="1335" y="-1490"/>
                    <a:pt x="6133" y="320"/>
                    <a:pt x="4956" y="3396"/>
                  </a:cubicBezTo>
                  <a:lnTo>
                    <a:pt x="4956" y="33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84D6B46A-57C2-4429-BEA0-AE0F31C0192A}"/>
                </a:ext>
              </a:extLst>
            </p:cNvPr>
            <p:cNvSpPr/>
            <p:nvPr/>
          </p:nvSpPr>
          <p:spPr>
            <a:xfrm>
              <a:off x="6148539" y="5489981"/>
              <a:ext cx="5390" cy="5230"/>
            </a:xfrm>
            <a:custGeom>
              <a:avLst/>
              <a:gdLst>
                <a:gd name="connsiteX0" fmla="*/ 5201 w 5390"/>
                <a:gd name="connsiteY0" fmla="*/ 3553 h 5230"/>
                <a:gd name="connsiteX1" fmla="*/ 185 w 5390"/>
                <a:gd name="connsiteY1" fmla="*/ 1677 h 5230"/>
                <a:gd name="connsiteX2" fmla="*/ 5201 w 5390"/>
                <a:gd name="connsiteY2" fmla="*/ 3553 h 5230"/>
                <a:gd name="connsiteX3" fmla="*/ 5201 w 5390"/>
                <a:gd name="connsiteY3" fmla="*/ 3553 h 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0" h="5230">
                  <a:moveTo>
                    <a:pt x="5201" y="3553"/>
                  </a:moveTo>
                  <a:cubicBezTo>
                    <a:pt x="3980" y="6781"/>
                    <a:pt x="-1015" y="4905"/>
                    <a:pt x="185" y="1677"/>
                  </a:cubicBezTo>
                  <a:cubicBezTo>
                    <a:pt x="1406" y="-1551"/>
                    <a:pt x="6422" y="325"/>
                    <a:pt x="5201" y="3553"/>
                  </a:cubicBezTo>
                  <a:lnTo>
                    <a:pt x="5201" y="35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6C5C9098-B565-4399-A7A4-CE19D9C3045D}"/>
                </a:ext>
              </a:extLst>
            </p:cNvPr>
            <p:cNvSpPr/>
            <p:nvPr/>
          </p:nvSpPr>
          <p:spPr>
            <a:xfrm>
              <a:off x="6130408" y="5494222"/>
              <a:ext cx="7388" cy="7158"/>
            </a:xfrm>
            <a:custGeom>
              <a:avLst/>
              <a:gdLst>
                <a:gd name="connsiteX0" fmla="*/ 7126 w 7388"/>
                <a:gd name="connsiteY0" fmla="*/ 4874 h 7158"/>
                <a:gd name="connsiteX1" fmla="*/ 256 w 7388"/>
                <a:gd name="connsiteY1" fmla="*/ 2300 h 7158"/>
                <a:gd name="connsiteX2" fmla="*/ 7126 w 7388"/>
                <a:gd name="connsiteY2" fmla="*/ 4874 h 7158"/>
                <a:gd name="connsiteX3" fmla="*/ 7126 w 7388"/>
                <a:gd name="connsiteY3" fmla="*/ 4874 h 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8" h="7158">
                  <a:moveTo>
                    <a:pt x="7126" y="4874"/>
                  </a:moveTo>
                  <a:cubicBezTo>
                    <a:pt x="5468" y="9280"/>
                    <a:pt x="-1402" y="6706"/>
                    <a:pt x="256" y="2300"/>
                  </a:cubicBezTo>
                  <a:cubicBezTo>
                    <a:pt x="1935" y="-2127"/>
                    <a:pt x="8806" y="446"/>
                    <a:pt x="7126" y="4874"/>
                  </a:cubicBezTo>
                  <a:lnTo>
                    <a:pt x="7126" y="4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8C2422F-D551-4C0D-9888-D41AEAFC6E50}"/>
                </a:ext>
              </a:extLst>
            </p:cNvPr>
            <p:cNvSpPr/>
            <p:nvPr/>
          </p:nvSpPr>
          <p:spPr>
            <a:xfrm>
              <a:off x="6153499" y="5476442"/>
              <a:ext cx="8136" cy="7903"/>
            </a:xfrm>
            <a:custGeom>
              <a:avLst/>
              <a:gdLst>
                <a:gd name="connsiteX0" fmla="*/ 7852 w 8136"/>
                <a:gd name="connsiteY0" fmla="*/ 5380 h 7903"/>
                <a:gd name="connsiteX1" fmla="*/ 284 w 8136"/>
                <a:gd name="connsiteY1" fmla="*/ 2523 h 7903"/>
                <a:gd name="connsiteX2" fmla="*/ 7852 w 8136"/>
                <a:gd name="connsiteY2" fmla="*/ 5380 h 7903"/>
                <a:gd name="connsiteX3" fmla="*/ 7852 w 8136"/>
                <a:gd name="connsiteY3" fmla="*/ 5380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6" h="7903">
                  <a:moveTo>
                    <a:pt x="7852" y="5380"/>
                  </a:moveTo>
                  <a:cubicBezTo>
                    <a:pt x="6020" y="10244"/>
                    <a:pt x="-1548" y="7409"/>
                    <a:pt x="284" y="2523"/>
                  </a:cubicBezTo>
                  <a:cubicBezTo>
                    <a:pt x="2116" y="-2340"/>
                    <a:pt x="9684" y="495"/>
                    <a:pt x="7852" y="5380"/>
                  </a:cubicBezTo>
                  <a:lnTo>
                    <a:pt x="7852" y="53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4872BAED-0E4A-47F0-BC6C-DA322E9AF660}"/>
                </a:ext>
              </a:extLst>
            </p:cNvPr>
            <p:cNvSpPr/>
            <p:nvPr/>
          </p:nvSpPr>
          <p:spPr>
            <a:xfrm>
              <a:off x="6199072" y="5466666"/>
              <a:ext cx="9869" cy="9940"/>
            </a:xfrm>
            <a:custGeom>
              <a:avLst/>
              <a:gdLst>
                <a:gd name="connsiteX0" fmla="*/ 9564 w 9869"/>
                <a:gd name="connsiteY0" fmla="*/ 6715 h 9940"/>
                <a:gd name="connsiteX1" fmla="*/ 3195 w 9869"/>
                <a:gd name="connsiteY1" fmla="*/ 9594 h 9940"/>
                <a:gd name="connsiteX2" fmla="*/ 316 w 9869"/>
                <a:gd name="connsiteY2" fmla="*/ 3226 h 9940"/>
                <a:gd name="connsiteX3" fmla="*/ 6685 w 9869"/>
                <a:gd name="connsiteY3" fmla="*/ 347 h 9940"/>
                <a:gd name="connsiteX4" fmla="*/ 9564 w 9869"/>
                <a:gd name="connsiteY4" fmla="*/ 6715 h 9940"/>
                <a:gd name="connsiteX5" fmla="*/ 9564 w 9869"/>
                <a:gd name="connsiteY5" fmla="*/ 6715 h 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9" h="9940">
                  <a:moveTo>
                    <a:pt x="9564" y="6715"/>
                  </a:moveTo>
                  <a:cubicBezTo>
                    <a:pt x="8648" y="9136"/>
                    <a:pt x="5660" y="10663"/>
                    <a:pt x="3195" y="9594"/>
                  </a:cubicBezTo>
                  <a:cubicBezTo>
                    <a:pt x="731" y="8526"/>
                    <a:pt x="-665" y="5821"/>
                    <a:pt x="316" y="3226"/>
                  </a:cubicBezTo>
                  <a:cubicBezTo>
                    <a:pt x="1232" y="805"/>
                    <a:pt x="4242" y="-722"/>
                    <a:pt x="6685" y="347"/>
                  </a:cubicBezTo>
                  <a:cubicBezTo>
                    <a:pt x="9128" y="1394"/>
                    <a:pt x="10524" y="4120"/>
                    <a:pt x="9564" y="6715"/>
                  </a:cubicBezTo>
                  <a:lnTo>
                    <a:pt x="9564" y="67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8896147A-0CC8-4A14-9E55-730C17179726}"/>
                </a:ext>
              </a:extLst>
            </p:cNvPr>
            <p:cNvSpPr/>
            <p:nvPr/>
          </p:nvSpPr>
          <p:spPr>
            <a:xfrm>
              <a:off x="6216738" y="5482318"/>
              <a:ext cx="9615" cy="9339"/>
            </a:xfrm>
            <a:custGeom>
              <a:avLst/>
              <a:gdLst>
                <a:gd name="connsiteX0" fmla="*/ 9282 w 9615"/>
                <a:gd name="connsiteY0" fmla="*/ 6352 h 9339"/>
                <a:gd name="connsiteX1" fmla="*/ 339 w 9615"/>
                <a:gd name="connsiteY1" fmla="*/ 2972 h 9339"/>
                <a:gd name="connsiteX2" fmla="*/ 9282 w 9615"/>
                <a:gd name="connsiteY2" fmla="*/ 6352 h 9339"/>
                <a:gd name="connsiteX3" fmla="*/ 9282 w 9615"/>
                <a:gd name="connsiteY3" fmla="*/ 6352 h 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5" h="9339">
                  <a:moveTo>
                    <a:pt x="9282" y="6352"/>
                  </a:moveTo>
                  <a:cubicBezTo>
                    <a:pt x="7123" y="12110"/>
                    <a:pt x="-1842" y="8751"/>
                    <a:pt x="339" y="2972"/>
                  </a:cubicBezTo>
                  <a:cubicBezTo>
                    <a:pt x="2499" y="-2764"/>
                    <a:pt x="11441" y="594"/>
                    <a:pt x="9282" y="6352"/>
                  </a:cubicBezTo>
                  <a:lnTo>
                    <a:pt x="9282" y="63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3A1F3F3C-C6E0-439E-8FB7-67037CCA371D}"/>
                </a:ext>
              </a:extLst>
            </p:cNvPr>
            <p:cNvSpPr/>
            <p:nvPr/>
          </p:nvSpPr>
          <p:spPr>
            <a:xfrm>
              <a:off x="6172616" y="5324785"/>
              <a:ext cx="9118" cy="8850"/>
            </a:xfrm>
            <a:custGeom>
              <a:avLst/>
              <a:gdLst>
                <a:gd name="connsiteX0" fmla="*/ 8802 w 9118"/>
                <a:gd name="connsiteY0" fmla="*/ 6022 h 8850"/>
                <a:gd name="connsiteX1" fmla="*/ 317 w 9118"/>
                <a:gd name="connsiteY1" fmla="*/ 2838 h 8850"/>
                <a:gd name="connsiteX2" fmla="*/ 8802 w 9118"/>
                <a:gd name="connsiteY2" fmla="*/ 6022 h 8850"/>
                <a:gd name="connsiteX3" fmla="*/ 8802 w 9118"/>
                <a:gd name="connsiteY3" fmla="*/ 6022 h 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18" h="8850">
                  <a:moveTo>
                    <a:pt x="8802" y="6022"/>
                  </a:moveTo>
                  <a:cubicBezTo>
                    <a:pt x="6751" y="11475"/>
                    <a:pt x="-1733" y="8291"/>
                    <a:pt x="317" y="2838"/>
                  </a:cubicBezTo>
                  <a:cubicBezTo>
                    <a:pt x="2368" y="-2636"/>
                    <a:pt x="10852" y="570"/>
                    <a:pt x="8802" y="6022"/>
                  </a:cubicBezTo>
                  <a:lnTo>
                    <a:pt x="8802" y="60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785C8741-2AF0-4769-83CA-B4A9F6083F30}"/>
                </a:ext>
              </a:extLst>
            </p:cNvPr>
            <p:cNvSpPr/>
            <p:nvPr/>
          </p:nvSpPr>
          <p:spPr>
            <a:xfrm>
              <a:off x="6140917" y="5327346"/>
              <a:ext cx="5463" cy="5308"/>
            </a:xfrm>
            <a:custGeom>
              <a:avLst/>
              <a:gdLst>
                <a:gd name="connsiteX0" fmla="*/ 5276 w 5463"/>
                <a:gd name="connsiteY0" fmla="*/ 3614 h 5308"/>
                <a:gd name="connsiteX1" fmla="*/ 194 w 5463"/>
                <a:gd name="connsiteY1" fmla="*/ 1694 h 5308"/>
                <a:gd name="connsiteX2" fmla="*/ 5276 w 5463"/>
                <a:gd name="connsiteY2" fmla="*/ 3614 h 5308"/>
                <a:gd name="connsiteX3" fmla="*/ 5276 w 5463"/>
                <a:gd name="connsiteY3" fmla="*/ 3614 h 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5308">
                  <a:moveTo>
                    <a:pt x="5276" y="3614"/>
                  </a:moveTo>
                  <a:cubicBezTo>
                    <a:pt x="4033" y="6885"/>
                    <a:pt x="-1049" y="4966"/>
                    <a:pt x="194" y="1694"/>
                  </a:cubicBezTo>
                  <a:cubicBezTo>
                    <a:pt x="1415" y="-1577"/>
                    <a:pt x="6497" y="342"/>
                    <a:pt x="5276" y="3614"/>
                  </a:cubicBezTo>
                  <a:lnTo>
                    <a:pt x="5276" y="36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6024F857-BC68-438A-ABCA-D10ACA4FFB66}"/>
                </a:ext>
              </a:extLst>
            </p:cNvPr>
            <p:cNvSpPr/>
            <p:nvPr/>
          </p:nvSpPr>
          <p:spPr>
            <a:xfrm>
              <a:off x="6259604" y="5449870"/>
              <a:ext cx="11544" cy="11612"/>
            </a:xfrm>
            <a:custGeom>
              <a:avLst/>
              <a:gdLst>
                <a:gd name="connsiteX0" fmla="*/ 11170 w 11544"/>
                <a:gd name="connsiteY0" fmla="*/ 7852 h 11612"/>
                <a:gd name="connsiteX1" fmla="*/ 3732 w 11544"/>
                <a:gd name="connsiteY1" fmla="*/ 11211 h 11612"/>
                <a:gd name="connsiteX2" fmla="*/ 374 w 11544"/>
                <a:gd name="connsiteY2" fmla="*/ 3773 h 11612"/>
                <a:gd name="connsiteX3" fmla="*/ 7811 w 11544"/>
                <a:gd name="connsiteY3" fmla="*/ 393 h 11612"/>
                <a:gd name="connsiteX4" fmla="*/ 11170 w 11544"/>
                <a:gd name="connsiteY4" fmla="*/ 7852 h 11612"/>
                <a:gd name="connsiteX5" fmla="*/ 11170 w 11544"/>
                <a:gd name="connsiteY5" fmla="*/ 7852 h 1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44" h="11612">
                  <a:moveTo>
                    <a:pt x="11170" y="7852"/>
                  </a:moveTo>
                  <a:cubicBezTo>
                    <a:pt x="10101" y="10665"/>
                    <a:pt x="6612" y="12454"/>
                    <a:pt x="3732" y="11211"/>
                  </a:cubicBezTo>
                  <a:cubicBezTo>
                    <a:pt x="854" y="9967"/>
                    <a:pt x="-782" y="6805"/>
                    <a:pt x="374" y="3773"/>
                  </a:cubicBezTo>
                  <a:cubicBezTo>
                    <a:pt x="1443" y="938"/>
                    <a:pt x="4932" y="-829"/>
                    <a:pt x="7811" y="393"/>
                  </a:cubicBezTo>
                  <a:cubicBezTo>
                    <a:pt x="10690" y="1658"/>
                    <a:pt x="12326" y="4820"/>
                    <a:pt x="11170" y="7852"/>
                  </a:cubicBezTo>
                  <a:lnTo>
                    <a:pt x="11170" y="78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2E911792-0830-47E3-B285-903B759AC6C9}"/>
                </a:ext>
              </a:extLst>
            </p:cNvPr>
            <p:cNvSpPr/>
            <p:nvPr/>
          </p:nvSpPr>
          <p:spPr>
            <a:xfrm>
              <a:off x="6243894" y="5420818"/>
              <a:ext cx="9709" cy="9423"/>
            </a:xfrm>
            <a:custGeom>
              <a:avLst/>
              <a:gdLst>
                <a:gd name="connsiteX0" fmla="*/ 9366 w 9709"/>
                <a:gd name="connsiteY0" fmla="*/ 6413 h 9423"/>
                <a:gd name="connsiteX1" fmla="*/ 337 w 9709"/>
                <a:gd name="connsiteY1" fmla="*/ 3011 h 9423"/>
                <a:gd name="connsiteX2" fmla="*/ 9366 w 9709"/>
                <a:gd name="connsiteY2" fmla="*/ 6413 h 9423"/>
                <a:gd name="connsiteX3" fmla="*/ 9366 w 9709"/>
                <a:gd name="connsiteY3" fmla="*/ 6413 h 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09" h="9423">
                  <a:moveTo>
                    <a:pt x="9366" y="6413"/>
                  </a:moveTo>
                  <a:cubicBezTo>
                    <a:pt x="7185" y="12215"/>
                    <a:pt x="-1844" y="8834"/>
                    <a:pt x="337" y="3011"/>
                  </a:cubicBezTo>
                  <a:cubicBezTo>
                    <a:pt x="2540" y="-2791"/>
                    <a:pt x="11569" y="590"/>
                    <a:pt x="9366" y="6413"/>
                  </a:cubicBezTo>
                  <a:lnTo>
                    <a:pt x="9366" y="64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2CE7B6CD-D45F-4F1C-AB1D-43F3684CE91B}"/>
                </a:ext>
              </a:extLst>
            </p:cNvPr>
            <p:cNvSpPr/>
            <p:nvPr/>
          </p:nvSpPr>
          <p:spPr>
            <a:xfrm>
              <a:off x="6272002" y="5410564"/>
              <a:ext cx="9212" cy="8939"/>
            </a:xfrm>
            <a:custGeom>
              <a:avLst/>
              <a:gdLst>
                <a:gd name="connsiteX0" fmla="*/ 8892 w 9212"/>
                <a:gd name="connsiteY0" fmla="*/ 6089 h 8939"/>
                <a:gd name="connsiteX1" fmla="*/ 321 w 9212"/>
                <a:gd name="connsiteY1" fmla="*/ 2861 h 8939"/>
                <a:gd name="connsiteX2" fmla="*/ 8892 w 9212"/>
                <a:gd name="connsiteY2" fmla="*/ 6089 h 8939"/>
                <a:gd name="connsiteX3" fmla="*/ 8892 w 9212"/>
                <a:gd name="connsiteY3" fmla="*/ 608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9">
                  <a:moveTo>
                    <a:pt x="8892" y="6089"/>
                  </a:moveTo>
                  <a:cubicBezTo>
                    <a:pt x="6820" y="11585"/>
                    <a:pt x="-1751" y="8379"/>
                    <a:pt x="321" y="2861"/>
                  </a:cubicBezTo>
                  <a:cubicBezTo>
                    <a:pt x="2392" y="-2657"/>
                    <a:pt x="10964" y="570"/>
                    <a:pt x="8892" y="6089"/>
                  </a:cubicBezTo>
                  <a:lnTo>
                    <a:pt x="8892" y="60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51873C34-5ECD-40F7-B12A-2B9E42267618}"/>
                </a:ext>
              </a:extLst>
            </p:cNvPr>
            <p:cNvSpPr/>
            <p:nvPr/>
          </p:nvSpPr>
          <p:spPr>
            <a:xfrm>
              <a:off x="6113553" y="5375756"/>
              <a:ext cx="6043" cy="5870"/>
            </a:xfrm>
            <a:custGeom>
              <a:avLst/>
              <a:gdLst>
                <a:gd name="connsiteX0" fmla="*/ 5835 w 6043"/>
                <a:gd name="connsiteY0" fmla="*/ 3993 h 5870"/>
                <a:gd name="connsiteX1" fmla="*/ 208 w 6043"/>
                <a:gd name="connsiteY1" fmla="*/ 1878 h 5870"/>
                <a:gd name="connsiteX2" fmla="*/ 5835 w 6043"/>
                <a:gd name="connsiteY2" fmla="*/ 3993 h 5870"/>
                <a:gd name="connsiteX3" fmla="*/ 5835 w 6043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43" h="5870">
                  <a:moveTo>
                    <a:pt x="5835" y="3993"/>
                  </a:moveTo>
                  <a:cubicBezTo>
                    <a:pt x="4483" y="7614"/>
                    <a:pt x="-1144" y="5498"/>
                    <a:pt x="208" y="1878"/>
                  </a:cubicBezTo>
                  <a:cubicBezTo>
                    <a:pt x="1560" y="-1743"/>
                    <a:pt x="7187" y="373"/>
                    <a:pt x="5835" y="3993"/>
                  </a:cubicBezTo>
                  <a:lnTo>
                    <a:pt x="5835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1BA9656-7A8A-4757-8618-A6C6267FB864}"/>
                </a:ext>
              </a:extLst>
            </p:cNvPr>
            <p:cNvSpPr/>
            <p:nvPr/>
          </p:nvSpPr>
          <p:spPr>
            <a:xfrm>
              <a:off x="6080484" y="5389171"/>
              <a:ext cx="11205" cy="10868"/>
            </a:xfrm>
            <a:custGeom>
              <a:avLst/>
              <a:gdLst>
                <a:gd name="connsiteX0" fmla="*/ 10812 w 11205"/>
                <a:gd name="connsiteY0" fmla="*/ 7394 h 10868"/>
                <a:gd name="connsiteX1" fmla="*/ 387 w 11205"/>
                <a:gd name="connsiteY1" fmla="*/ 3469 h 10868"/>
                <a:gd name="connsiteX2" fmla="*/ 10812 w 11205"/>
                <a:gd name="connsiteY2" fmla="*/ 7394 h 10868"/>
                <a:gd name="connsiteX3" fmla="*/ 10812 w 11205"/>
                <a:gd name="connsiteY3" fmla="*/ 7394 h 1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05" h="10868">
                  <a:moveTo>
                    <a:pt x="10812" y="7394"/>
                  </a:moveTo>
                  <a:cubicBezTo>
                    <a:pt x="8283" y="14090"/>
                    <a:pt x="-2121" y="10186"/>
                    <a:pt x="387" y="3469"/>
                  </a:cubicBezTo>
                  <a:cubicBezTo>
                    <a:pt x="2917" y="-3227"/>
                    <a:pt x="13342" y="699"/>
                    <a:pt x="10812" y="7394"/>
                  </a:cubicBezTo>
                  <a:lnTo>
                    <a:pt x="10812" y="73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DDE75BC-13FA-4DD4-9A35-FE598DD3E697}"/>
                </a:ext>
              </a:extLst>
            </p:cNvPr>
            <p:cNvSpPr/>
            <p:nvPr/>
          </p:nvSpPr>
          <p:spPr>
            <a:xfrm>
              <a:off x="6090359" y="5366990"/>
              <a:ext cx="8135" cy="7888"/>
            </a:xfrm>
            <a:custGeom>
              <a:avLst/>
              <a:gdLst>
                <a:gd name="connsiteX0" fmla="*/ 7852 w 8135"/>
                <a:gd name="connsiteY0" fmla="*/ 5365 h 7888"/>
                <a:gd name="connsiteX1" fmla="*/ 284 w 8135"/>
                <a:gd name="connsiteY1" fmla="*/ 2508 h 7888"/>
                <a:gd name="connsiteX2" fmla="*/ 7852 w 8135"/>
                <a:gd name="connsiteY2" fmla="*/ 5365 h 7888"/>
                <a:gd name="connsiteX3" fmla="*/ 7852 w 8135"/>
                <a:gd name="connsiteY3" fmla="*/ 5365 h 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888">
                  <a:moveTo>
                    <a:pt x="7852" y="5365"/>
                  </a:moveTo>
                  <a:cubicBezTo>
                    <a:pt x="6020" y="10229"/>
                    <a:pt x="-1548" y="7394"/>
                    <a:pt x="284" y="2508"/>
                  </a:cubicBezTo>
                  <a:cubicBezTo>
                    <a:pt x="2116" y="-2334"/>
                    <a:pt x="9684" y="502"/>
                    <a:pt x="7852" y="5365"/>
                  </a:cubicBezTo>
                  <a:lnTo>
                    <a:pt x="7852" y="53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01AAB085-3D9C-4EBB-984F-DBF1CB7CC9CB}"/>
                </a:ext>
              </a:extLst>
            </p:cNvPr>
            <p:cNvSpPr/>
            <p:nvPr/>
          </p:nvSpPr>
          <p:spPr>
            <a:xfrm>
              <a:off x="6090697" y="5381007"/>
              <a:ext cx="6982" cy="7117"/>
            </a:xfrm>
            <a:custGeom>
              <a:avLst/>
              <a:gdLst>
                <a:gd name="connsiteX0" fmla="*/ 5660 w 6982"/>
                <a:gd name="connsiteY0" fmla="*/ 1251 h 7117"/>
                <a:gd name="connsiteX1" fmla="*/ 6096 w 6982"/>
                <a:gd name="connsiteY1" fmla="*/ 6093 h 7117"/>
                <a:gd name="connsiteX2" fmla="*/ 1232 w 6982"/>
                <a:gd name="connsiteY2" fmla="*/ 5918 h 7117"/>
                <a:gd name="connsiteX3" fmla="*/ 229 w 6982"/>
                <a:gd name="connsiteY3" fmla="*/ 4195 h 7117"/>
                <a:gd name="connsiteX4" fmla="*/ 796 w 6982"/>
                <a:gd name="connsiteY4" fmla="*/ 946 h 7117"/>
                <a:gd name="connsiteX5" fmla="*/ 3980 w 6982"/>
                <a:gd name="connsiteY5" fmla="*/ 204 h 7117"/>
                <a:gd name="connsiteX6" fmla="*/ 5660 w 6982"/>
                <a:gd name="connsiteY6" fmla="*/ 1251 h 7117"/>
                <a:gd name="connsiteX7" fmla="*/ 5660 w 6982"/>
                <a:gd name="connsiteY7" fmla="*/ 1251 h 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2" h="7117">
                  <a:moveTo>
                    <a:pt x="5660" y="1251"/>
                  </a:moveTo>
                  <a:cubicBezTo>
                    <a:pt x="7187" y="2451"/>
                    <a:pt x="7470" y="4653"/>
                    <a:pt x="6096" y="6093"/>
                  </a:cubicBezTo>
                  <a:cubicBezTo>
                    <a:pt x="4874" y="7401"/>
                    <a:pt x="2323" y="7576"/>
                    <a:pt x="1232" y="5918"/>
                  </a:cubicBezTo>
                  <a:cubicBezTo>
                    <a:pt x="862" y="5373"/>
                    <a:pt x="447" y="4828"/>
                    <a:pt x="229" y="4195"/>
                  </a:cubicBezTo>
                  <a:cubicBezTo>
                    <a:pt x="-164" y="3061"/>
                    <a:pt x="-98" y="1862"/>
                    <a:pt x="796" y="946"/>
                  </a:cubicBezTo>
                  <a:cubicBezTo>
                    <a:pt x="1581" y="139"/>
                    <a:pt x="2890" y="-276"/>
                    <a:pt x="3980" y="204"/>
                  </a:cubicBezTo>
                  <a:cubicBezTo>
                    <a:pt x="4613" y="488"/>
                    <a:pt x="5136" y="815"/>
                    <a:pt x="5660" y="1251"/>
                  </a:cubicBezTo>
                  <a:lnTo>
                    <a:pt x="5660" y="12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B9A05067-07A8-4A63-96B0-B19304685353}"/>
                </a:ext>
              </a:extLst>
            </p:cNvPr>
            <p:cNvSpPr/>
            <p:nvPr/>
          </p:nvSpPr>
          <p:spPr>
            <a:xfrm>
              <a:off x="6069948" y="5433584"/>
              <a:ext cx="7293" cy="7080"/>
            </a:xfrm>
            <a:custGeom>
              <a:avLst/>
              <a:gdLst>
                <a:gd name="connsiteX0" fmla="*/ 7041 w 7293"/>
                <a:gd name="connsiteY0" fmla="*/ 4813 h 7080"/>
                <a:gd name="connsiteX1" fmla="*/ 258 w 7293"/>
                <a:gd name="connsiteY1" fmla="*/ 2261 h 7080"/>
                <a:gd name="connsiteX2" fmla="*/ 7041 w 7293"/>
                <a:gd name="connsiteY2" fmla="*/ 4813 h 7080"/>
                <a:gd name="connsiteX3" fmla="*/ 7041 w 7293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FF03B656-E064-4DEA-A8F3-C622C78FFBA3}"/>
                </a:ext>
              </a:extLst>
            </p:cNvPr>
            <p:cNvSpPr/>
            <p:nvPr/>
          </p:nvSpPr>
          <p:spPr>
            <a:xfrm>
              <a:off x="6084542" y="5450165"/>
              <a:ext cx="9212" cy="8934"/>
            </a:xfrm>
            <a:custGeom>
              <a:avLst/>
              <a:gdLst>
                <a:gd name="connsiteX0" fmla="*/ 8892 w 9212"/>
                <a:gd name="connsiteY0" fmla="*/ 6073 h 8934"/>
                <a:gd name="connsiteX1" fmla="*/ 321 w 9212"/>
                <a:gd name="connsiteY1" fmla="*/ 2845 h 8934"/>
                <a:gd name="connsiteX2" fmla="*/ 8892 w 9212"/>
                <a:gd name="connsiteY2" fmla="*/ 6073 h 8934"/>
                <a:gd name="connsiteX3" fmla="*/ 8892 w 9212"/>
                <a:gd name="connsiteY3" fmla="*/ 6073 h 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4">
                  <a:moveTo>
                    <a:pt x="8892" y="6073"/>
                  </a:moveTo>
                  <a:cubicBezTo>
                    <a:pt x="6820" y="11591"/>
                    <a:pt x="-1751" y="8364"/>
                    <a:pt x="321" y="2845"/>
                  </a:cubicBezTo>
                  <a:cubicBezTo>
                    <a:pt x="2392" y="-2651"/>
                    <a:pt x="10964" y="577"/>
                    <a:pt x="8892" y="6073"/>
                  </a:cubicBezTo>
                  <a:lnTo>
                    <a:pt x="8892" y="60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BF0B0C56-7A9C-49ED-A2DB-EF1042D7A296}"/>
                </a:ext>
              </a:extLst>
            </p:cNvPr>
            <p:cNvSpPr/>
            <p:nvPr/>
          </p:nvSpPr>
          <p:spPr>
            <a:xfrm>
              <a:off x="6085557" y="5425830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1" y="-2896"/>
                    <a:pt x="11956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122C91A-DE39-4B03-B7F9-5517157D6C22}"/>
                </a:ext>
              </a:extLst>
            </p:cNvPr>
            <p:cNvSpPr/>
            <p:nvPr/>
          </p:nvSpPr>
          <p:spPr>
            <a:xfrm>
              <a:off x="6077049" y="5441988"/>
              <a:ext cx="7623" cy="7410"/>
            </a:xfrm>
            <a:custGeom>
              <a:avLst/>
              <a:gdLst>
                <a:gd name="connsiteX0" fmla="*/ 7356 w 7623"/>
                <a:gd name="connsiteY0" fmla="*/ 5046 h 7410"/>
                <a:gd name="connsiteX1" fmla="*/ 268 w 7623"/>
                <a:gd name="connsiteY1" fmla="*/ 2364 h 7410"/>
                <a:gd name="connsiteX2" fmla="*/ 7356 w 7623"/>
                <a:gd name="connsiteY2" fmla="*/ 5046 h 7410"/>
                <a:gd name="connsiteX3" fmla="*/ 7356 w 7623"/>
                <a:gd name="connsiteY3" fmla="*/ 5046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6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90" y="-2195"/>
                    <a:pt x="9079" y="466"/>
                    <a:pt x="7356" y="5046"/>
                  </a:cubicBezTo>
                  <a:lnTo>
                    <a:pt x="7356" y="50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9FBBFDC0-7C20-49AA-9CBE-7B6C35DC93CE}"/>
                </a:ext>
              </a:extLst>
            </p:cNvPr>
            <p:cNvSpPr/>
            <p:nvPr/>
          </p:nvSpPr>
          <p:spPr>
            <a:xfrm>
              <a:off x="6099495" y="5347071"/>
              <a:ext cx="8298" cy="8051"/>
            </a:xfrm>
            <a:custGeom>
              <a:avLst/>
              <a:gdLst>
                <a:gd name="connsiteX0" fmla="*/ 8007 w 8298"/>
                <a:gd name="connsiteY0" fmla="*/ 5481 h 8051"/>
                <a:gd name="connsiteX1" fmla="*/ 286 w 8298"/>
                <a:gd name="connsiteY1" fmla="*/ 2580 h 8051"/>
                <a:gd name="connsiteX2" fmla="*/ 8007 w 8298"/>
                <a:gd name="connsiteY2" fmla="*/ 5481 h 8051"/>
                <a:gd name="connsiteX3" fmla="*/ 8007 w 8298"/>
                <a:gd name="connsiteY3" fmla="*/ 5481 h 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51">
                  <a:moveTo>
                    <a:pt x="8007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2" y="-2392"/>
                    <a:pt x="9883" y="508"/>
                    <a:pt x="8007" y="5481"/>
                  </a:cubicBezTo>
                  <a:lnTo>
                    <a:pt x="8007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9A6E92C7-CF99-40CB-B81E-7EF1AADDEBF9}"/>
                </a:ext>
              </a:extLst>
            </p:cNvPr>
            <p:cNvSpPr/>
            <p:nvPr/>
          </p:nvSpPr>
          <p:spPr>
            <a:xfrm>
              <a:off x="6123222" y="5330904"/>
              <a:ext cx="6378" cy="6202"/>
            </a:xfrm>
            <a:custGeom>
              <a:avLst/>
              <a:gdLst>
                <a:gd name="connsiteX0" fmla="*/ 6156 w 6378"/>
                <a:gd name="connsiteY0" fmla="*/ 4221 h 6202"/>
                <a:gd name="connsiteX1" fmla="*/ 223 w 6378"/>
                <a:gd name="connsiteY1" fmla="*/ 1996 h 6202"/>
                <a:gd name="connsiteX2" fmla="*/ 6156 w 6378"/>
                <a:gd name="connsiteY2" fmla="*/ 4221 h 6202"/>
                <a:gd name="connsiteX3" fmla="*/ 6156 w 6378"/>
                <a:gd name="connsiteY3" fmla="*/ 4221 h 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8" h="6202">
                  <a:moveTo>
                    <a:pt x="6156" y="4221"/>
                  </a:moveTo>
                  <a:cubicBezTo>
                    <a:pt x="4716" y="8038"/>
                    <a:pt x="-1216" y="5813"/>
                    <a:pt x="223" y="1996"/>
                  </a:cubicBezTo>
                  <a:cubicBezTo>
                    <a:pt x="1641" y="-1842"/>
                    <a:pt x="7596" y="382"/>
                    <a:pt x="6156" y="4221"/>
                  </a:cubicBezTo>
                  <a:lnTo>
                    <a:pt x="6156" y="4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4F923D0B-7459-43F7-A366-39AB7125C485}"/>
                </a:ext>
              </a:extLst>
            </p:cNvPr>
            <p:cNvSpPr/>
            <p:nvPr/>
          </p:nvSpPr>
          <p:spPr>
            <a:xfrm>
              <a:off x="6154796" y="5317719"/>
              <a:ext cx="8376" cy="8146"/>
            </a:xfrm>
            <a:custGeom>
              <a:avLst/>
              <a:gdLst>
                <a:gd name="connsiteX0" fmla="*/ 8082 w 8376"/>
                <a:gd name="connsiteY0" fmla="*/ 5542 h 8146"/>
                <a:gd name="connsiteX1" fmla="*/ 296 w 8376"/>
                <a:gd name="connsiteY1" fmla="*/ 2619 h 8146"/>
                <a:gd name="connsiteX2" fmla="*/ 8082 w 8376"/>
                <a:gd name="connsiteY2" fmla="*/ 5542 h 8146"/>
                <a:gd name="connsiteX3" fmla="*/ 8082 w 8376"/>
                <a:gd name="connsiteY3" fmla="*/ 5542 h 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6" h="8146">
                  <a:moveTo>
                    <a:pt x="8082" y="5542"/>
                  </a:moveTo>
                  <a:cubicBezTo>
                    <a:pt x="6184" y="10558"/>
                    <a:pt x="-1602" y="7636"/>
                    <a:pt x="296" y="2619"/>
                  </a:cubicBezTo>
                  <a:cubicBezTo>
                    <a:pt x="2172" y="-2419"/>
                    <a:pt x="9979" y="504"/>
                    <a:pt x="8082" y="5542"/>
                  </a:cubicBezTo>
                  <a:lnTo>
                    <a:pt x="8082" y="55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6A514BE-A88B-4B71-BA86-2151BB26BB12}"/>
                </a:ext>
              </a:extLst>
            </p:cNvPr>
            <p:cNvSpPr/>
            <p:nvPr/>
          </p:nvSpPr>
          <p:spPr>
            <a:xfrm>
              <a:off x="6107042" y="5330080"/>
              <a:ext cx="8297" cy="8052"/>
            </a:xfrm>
            <a:custGeom>
              <a:avLst/>
              <a:gdLst>
                <a:gd name="connsiteX0" fmla="*/ 8006 w 8297"/>
                <a:gd name="connsiteY0" fmla="*/ 5481 h 8052"/>
                <a:gd name="connsiteX1" fmla="*/ 286 w 8297"/>
                <a:gd name="connsiteY1" fmla="*/ 2580 h 8052"/>
                <a:gd name="connsiteX2" fmla="*/ 8006 w 8297"/>
                <a:gd name="connsiteY2" fmla="*/ 5481 h 8052"/>
                <a:gd name="connsiteX3" fmla="*/ 8006 w 8297"/>
                <a:gd name="connsiteY3" fmla="*/ 5481 h 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7" h="8052">
                  <a:moveTo>
                    <a:pt x="8006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1" y="-2392"/>
                    <a:pt x="9882" y="508"/>
                    <a:pt x="8006" y="5481"/>
                  </a:cubicBezTo>
                  <a:lnTo>
                    <a:pt x="8006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C03E913A-A133-400D-9EB6-F259D8629551}"/>
                </a:ext>
              </a:extLst>
            </p:cNvPr>
            <p:cNvSpPr/>
            <p:nvPr/>
          </p:nvSpPr>
          <p:spPr>
            <a:xfrm>
              <a:off x="6124464" y="5318509"/>
              <a:ext cx="4548" cy="4420"/>
            </a:xfrm>
            <a:custGeom>
              <a:avLst/>
              <a:gdLst>
                <a:gd name="connsiteX0" fmla="*/ 4390 w 4548"/>
                <a:gd name="connsiteY0" fmla="*/ 3006 h 4420"/>
                <a:gd name="connsiteX1" fmla="*/ 159 w 4548"/>
                <a:gd name="connsiteY1" fmla="*/ 1414 h 4420"/>
                <a:gd name="connsiteX2" fmla="*/ 4390 w 4548"/>
                <a:gd name="connsiteY2" fmla="*/ 3006 h 4420"/>
                <a:gd name="connsiteX3" fmla="*/ 4390 w 4548"/>
                <a:gd name="connsiteY3" fmla="*/ 3006 h 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8" h="4420">
                  <a:moveTo>
                    <a:pt x="4390" y="3006"/>
                  </a:moveTo>
                  <a:cubicBezTo>
                    <a:pt x="3365" y="5733"/>
                    <a:pt x="-866" y="4140"/>
                    <a:pt x="159" y="1414"/>
                  </a:cubicBezTo>
                  <a:cubicBezTo>
                    <a:pt x="1184" y="-1312"/>
                    <a:pt x="5415" y="280"/>
                    <a:pt x="4390" y="3006"/>
                  </a:cubicBezTo>
                  <a:lnTo>
                    <a:pt x="4390" y="30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36F6A41F-F02A-40FD-878B-2867F04833C8}"/>
                </a:ext>
              </a:extLst>
            </p:cNvPr>
            <p:cNvSpPr/>
            <p:nvPr/>
          </p:nvSpPr>
          <p:spPr>
            <a:xfrm>
              <a:off x="6123499" y="5356408"/>
              <a:ext cx="113057" cy="111709"/>
            </a:xfrm>
            <a:custGeom>
              <a:avLst/>
              <a:gdLst>
                <a:gd name="connsiteX0" fmla="*/ 79271 w 113057"/>
                <a:gd name="connsiteY0" fmla="*/ 5086 h 111709"/>
                <a:gd name="connsiteX1" fmla="*/ 90961 w 113057"/>
                <a:gd name="connsiteY1" fmla="*/ 11782 h 111709"/>
                <a:gd name="connsiteX2" fmla="*/ 108169 w 113057"/>
                <a:gd name="connsiteY2" fmla="*/ 79329 h 111709"/>
                <a:gd name="connsiteX3" fmla="*/ 7994 w 113057"/>
                <a:gd name="connsiteY3" fmla="*/ 84280 h 111709"/>
                <a:gd name="connsiteX4" fmla="*/ 7558 w 113057"/>
                <a:gd name="connsiteY4" fmla="*/ 83189 h 111709"/>
                <a:gd name="connsiteX5" fmla="*/ 3065 w 113057"/>
                <a:gd name="connsiteY5" fmla="*/ 73178 h 111709"/>
                <a:gd name="connsiteX6" fmla="*/ 2956 w 113057"/>
                <a:gd name="connsiteY6" fmla="*/ 72590 h 111709"/>
                <a:gd name="connsiteX7" fmla="*/ 5856 w 113057"/>
                <a:gd name="connsiteY7" fmla="*/ 32524 h 111709"/>
                <a:gd name="connsiteX8" fmla="*/ 30699 w 113057"/>
                <a:gd name="connsiteY8" fmla="*/ 7551 h 111709"/>
                <a:gd name="connsiteX9" fmla="*/ 60273 w 113057"/>
                <a:gd name="connsiteY9" fmla="*/ 92 h 111709"/>
                <a:gd name="connsiteX10" fmla="*/ 79271 w 113057"/>
                <a:gd name="connsiteY10" fmla="*/ 5086 h 111709"/>
                <a:gd name="connsiteX11" fmla="*/ 79271 w 113057"/>
                <a:gd name="connsiteY11" fmla="*/ 5086 h 11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057" h="111709">
                  <a:moveTo>
                    <a:pt x="79271" y="5086"/>
                  </a:moveTo>
                  <a:cubicBezTo>
                    <a:pt x="83327" y="6788"/>
                    <a:pt x="87253" y="8990"/>
                    <a:pt x="90961" y="11782"/>
                  </a:cubicBezTo>
                  <a:cubicBezTo>
                    <a:pt x="115236" y="30147"/>
                    <a:pt x="117046" y="56450"/>
                    <a:pt x="108169" y="79329"/>
                  </a:cubicBezTo>
                  <a:cubicBezTo>
                    <a:pt x="93032" y="118304"/>
                    <a:pt x="26184" y="124651"/>
                    <a:pt x="7994" y="84280"/>
                  </a:cubicBezTo>
                  <a:cubicBezTo>
                    <a:pt x="7842" y="83931"/>
                    <a:pt x="7711" y="83560"/>
                    <a:pt x="7558" y="83189"/>
                  </a:cubicBezTo>
                  <a:cubicBezTo>
                    <a:pt x="5508" y="80354"/>
                    <a:pt x="3959" y="77061"/>
                    <a:pt x="3065" y="73178"/>
                  </a:cubicBezTo>
                  <a:cubicBezTo>
                    <a:pt x="3021" y="72982"/>
                    <a:pt x="2999" y="72786"/>
                    <a:pt x="2956" y="72590"/>
                  </a:cubicBezTo>
                  <a:cubicBezTo>
                    <a:pt x="-1537" y="60354"/>
                    <a:pt x="-1166" y="46352"/>
                    <a:pt x="5856" y="32524"/>
                  </a:cubicBezTo>
                  <a:cubicBezTo>
                    <a:pt x="11484" y="21444"/>
                    <a:pt x="20361" y="12960"/>
                    <a:pt x="30699" y="7551"/>
                  </a:cubicBezTo>
                  <a:cubicBezTo>
                    <a:pt x="39597" y="2317"/>
                    <a:pt x="49783" y="-562"/>
                    <a:pt x="60273" y="92"/>
                  </a:cubicBezTo>
                  <a:cubicBezTo>
                    <a:pt x="67275" y="506"/>
                    <a:pt x="73643" y="2273"/>
                    <a:pt x="79271" y="5086"/>
                  </a:cubicBezTo>
                  <a:lnTo>
                    <a:pt x="79271" y="5086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6B661493-503F-4EA7-9973-953001EF7E72}"/>
                </a:ext>
              </a:extLst>
            </p:cNvPr>
            <p:cNvSpPr/>
            <p:nvPr/>
          </p:nvSpPr>
          <p:spPr>
            <a:xfrm>
              <a:off x="6185080" y="5476708"/>
              <a:ext cx="15419" cy="14399"/>
            </a:xfrm>
            <a:custGeom>
              <a:avLst/>
              <a:gdLst>
                <a:gd name="connsiteX0" fmla="*/ 12040 w 15419"/>
                <a:gd name="connsiteY0" fmla="*/ 1493 h 14399"/>
                <a:gd name="connsiteX1" fmla="*/ 14832 w 15419"/>
                <a:gd name="connsiteY1" fmla="*/ 4786 h 14399"/>
                <a:gd name="connsiteX2" fmla="*/ 15377 w 15419"/>
                <a:gd name="connsiteY2" fmla="*/ 8341 h 14399"/>
                <a:gd name="connsiteX3" fmla="*/ 12869 w 15419"/>
                <a:gd name="connsiteY3" fmla="*/ 12965 h 14399"/>
                <a:gd name="connsiteX4" fmla="*/ 8267 w 15419"/>
                <a:gd name="connsiteY4" fmla="*/ 14361 h 14399"/>
                <a:gd name="connsiteX5" fmla="*/ 5213 w 15419"/>
                <a:gd name="connsiteY5" fmla="*/ 13205 h 14399"/>
                <a:gd name="connsiteX6" fmla="*/ 612 w 15419"/>
                <a:gd name="connsiteY6" fmla="*/ 9258 h 14399"/>
                <a:gd name="connsiteX7" fmla="*/ 2400 w 15419"/>
                <a:gd name="connsiteY7" fmla="*/ 1668 h 14399"/>
                <a:gd name="connsiteX8" fmla="*/ 12040 w 15419"/>
                <a:gd name="connsiteY8" fmla="*/ 1493 h 14399"/>
                <a:gd name="connsiteX9" fmla="*/ 12040 w 15419"/>
                <a:gd name="connsiteY9" fmla="*/ 149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9" h="14399">
                  <a:moveTo>
                    <a:pt x="12040" y="1493"/>
                  </a:moveTo>
                  <a:cubicBezTo>
                    <a:pt x="13284" y="2344"/>
                    <a:pt x="14221" y="3369"/>
                    <a:pt x="14832" y="4786"/>
                  </a:cubicBezTo>
                  <a:cubicBezTo>
                    <a:pt x="15334" y="5942"/>
                    <a:pt x="15508" y="7098"/>
                    <a:pt x="15377" y="8341"/>
                  </a:cubicBezTo>
                  <a:cubicBezTo>
                    <a:pt x="15159" y="10348"/>
                    <a:pt x="14200" y="11548"/>
                    <a:pt x="12869" y="12965"/>
                  </a:cubicBezTo>
                  <a:cubicBezTo>
                    <a:pt x="11888" y="13990"/>
                    <a:pt x="9619" y="14558"/>
                    <a:pt x="8267" y="14361"/>
                  </a:cubicBezTo>
                  <a:cubicBezTo>
                    <a:pt x="7177" y="14208"/>
                    <a:pt x="6108" y="13838"/>
                    <a:pt x="5213" y="13205"/>
                  </a:cubicBezTo>
                  <a:cubicBezTo>
                    <a:pt x="3032" y="12551"/>
                    <a:pt x="1811" y="11199"/>
                    <a:pt x="612" y="9258"/>
                  </a:cubicBezTo>
                  <a:cubicBezTo>
                    <a:pt x="-763" y="6989"/>
                    <a:pt x="328" y="3172"/>
                    <a:pt x="2400" y="1668"/>
                  </a:cubicBezTo>
                  <a:cubicBezTo>
                    <a:pt x="5366" y="-470"/>
                    <a:pt x="9008" y="-579"/>
                    <a:pt x="12040" y="1493"/>
                  </a:cubicBezTo>
                  <a:lnTo>
                    <a:pt x="12040" y="14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956311A7-8C47-488F-BBC8-3CE0EABEEA15}"/>
                </a:ext>
              </a:extLst>
            </p:cNvPr>
            <p:cNvSpPr/>
            <p:nvPr/>
          </p:nvSpPr>
          <p:spPr>
            <a:xfrm>
              <a:off x="6156232" y="5393068"/>
              <a:ext cx="46814" cy="42165"/>
            </a:xfrm>
            <a:custGeom>
              <a:avLst/>
              <a:gdLst>
                <a:gd name="connsiteX0" fmla="*/ 44357 w 46814"/>
                <a:gd name="connsiteY0" fmla="*/ 9343 h 42165"/>
                <a:gd name="connsiteX1" fmla="*/ 44706 w 46814"/>
                <a:gd name="connsiteY1" fmla="*/ 29626 h 42165"/>
                <a:gd name="connsiteX2" fmla="*/ 39275 w 46814"/>
                <a:gd name="connsiteY2" fmla="*/ 36300 h 42165"/>
                <a:gd name="connsiteX3" fmla="*/ 27781 w 46814"/>
                <a:gd name="connsiteY3" fmla="*/ 42015 h 42165"/>
                <a:gd name="connsiteX4" fmla="*/ 20736 w 46814"/>
                <a:gd name="connsiteY4" fmla="*/ 41753 h 42165"/>
                <a:gd name="connsiteX5" fmla="*/ 8610 w 46814"/>
                <a:gd name="connsiteY5" fmla="*/ 37260 h 42165"/>
                <a:gd name="connsiteX6" fmla="*/ 8435 w 46814"/>
                <a:gd name="connsiteY6" fmla="*/ 37086 h 42165"/>
                <a:gd name="connsiteX7" fmla="*/ 4182 w 46814"/>
                <a:gd name="connsiteY7" fmla="*/ 32767 h 42165"/>
                <a:gd name="connsiteX8" fmla="*/ 3419 w 46814"/>
                <a:gd name="connsiteY8" fmla="*/ 31960 h 42165"/>
                <a:gd name="connsiteX9" fmla="*/ 147 w 46814"/>
                <a:gd name="connsiteY9" fmla="*/ 22734 h 42165"/>
                <a:gd name="connsiteX10" fmla="*/ 8152 w 46814"/>
                <a:gd name="connsiteY10" fmla="*/ 4479 h 42165"/>
                <a:gd name="connsiteX11" fmla="*/ 27781 w 46814"/>
                <a:gd name="connsiteY11" fmla="*/ 684 h 42165"/>
                <a:gd name="connsiteX12" fmla="*/ 44357 w 46814"/>
                <a:gd name="connsiteY12" fmla="*/ 9343 h 42165"/>
                <a:gd name="connsiteX13" fmla="*/ 44357 w 46814"/>
                <a:gd name="connsiteY13" fmla="*/ 9343 h 42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814" h="42165">
                  <a:moveTo>
                    <a:pt x="44357" y="9343"/>
                  </a:moveTo>
                  <a:cubicBezTo>
                    <a:pt x="47629" y="15253"/>
                    <a:pt x="47519" y="23519"/>
                    <a:pt x="44706" y="29626"/>
                  </a:cubicBezTo>
                  <a:cubicBezTo>
                    <a:pt x="43419" y="32418"/>
                    <a:pt x="41522" y="34621"/>
                    <a:pt x="39275" y="36300"/>
                  </a:cubicBezTo>
                  <a:cubicBezTo>
                    <a:pt x="36440" y="39310"/>
                    <a:pt x="32579" y="41448"/>
                    <a:pt x="27781" y="42015"/>
                  </a:cubicBezTo>
                  <a:cubicBezTo>
                    <a:pt x="25403" y="42298"/>
                    <a:pt x="23048" y="42167"/>
                    <a:pt x="20736" y="41753"/>
                  </a:cubicBezTo>
                  <a:cubicBezTo>
                    <a:pt x="16418" y="41622"/>
                    <a:pt x="12165" y="40204"/>
                    <a:pt x="8610" y="37260"/>
                  </a:cubicBezTo>
                  <a:cubicBezTo>
                    <a:pt x="8544" y="37195"/>
                    <a:pt x="8500" y="37129"/>
                    <a:pt x="8435" y="37086"/>
                  </a:cubicBezTo>
                  <a:cubicBezTo>
                    <a:pt x="6777" y="35821"/>
                    <a:pt x="5360" y="34359"/>
                    <a:pt x="4182" y="32767"/>
                  </a:cubicBezTo>
                  <a:cubicBezTo>
                    <a:pt x="3942" y="32505"/>
                    <a:pt x="3659" y="32265"/>
                    <a:pt x="3419" y="31960"/>
                  </a:cubicBezTo>
                  <a:cubicBezTo>
                    <a:pt x="1085" y="29038"/>
                    <a:pt x="60" y="25831"/>
                    <a:pt x="147" y="22734"/>
                  </a:cubicBezTo>
                  <a:cubicBezTo>
                    <a:pt x="-660" y="16060"/>
                    <a:pt x="1827" y="9103"/>
                    <a:pt x="8152" y="4479"/>
                  </a:cubicBezTo>
                  <a:cubicBezTo>
                    <a:pt x="13909" y="248"/>
                    <a:pt x="21216" y="-908"/>
                    <a:pt x="27781" y="684"/>
                  </a:cubicBezTo>
                  <a:cubicBezTo>
                    <a:pt x="34695" y="924"/>
                    <a:pt x="41150" y="3563"/>
                    <a:pt x="44357" y="9343"/>
                  </a:cubicBezTo>
                  <a:lnTo>
                    <a:pt x="44357" y="93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09C4BA49-9D00-4DC5-9388-E65BA33E3EE2}"/>
                </a:ext>
              </a:extLst>
            </p:cNvPr>
            <p:cNvSpPr/>
            <p:nvPr/>
          </p:nvSpPr>
          <p:spPr>
            <a:xfrm>
              <a:off x="6191643" y="5435313"/>
              <a:ext cx="12819" cy="12864"/>
            </a:xfrm>
            <a:custGeom>
              <a:avLst/>
              <a:gdLst>
                <a:gd name="connsiteX0" fmla="*/ 12413 w 12819"/>
                <a:gd name="connsiteY0" fmla="*/ 8690 h 12864"/>
                <a:gd name="connsiteX1" fmla="*/ 4147 w 12819"/>
                <a:gd name="connsiteY1" fmla="*/ 12419 h 12864"/>
                <a:gd name="connsiteX2" fmla="*/ 418 w 12819"/>
                <a:gd name="connsiteY2" fmla="*/ 4175 h 12864"/>
                <a:gd name="connsiteX3" fmla="*/ 8684 w 12819"/>
                <a:gd name="connsiteY3" fmla="*/ 445 h 12864"/>
                <a:gd name="connsiteX4" fmla="*/ 12413 w 12819"/>
                <a:gd name="connsiteY4" fmla="*/ 8690 h 12864"/>
                <a:gd name="connsiteX5" fmla="*/ 12413 w 12819"/>
                <a:gd name="connsiteY5" fmla="*/ 8690 h 1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19" h="12864">
                  <a:moveTo>
                    <a:pt x="12413" y="8690"/>
                  </a:moveTo>
                  <a:cubicBezTo>
                    <a:pt x="11235" y="11830"/>
                    <a:pt x="7332" y="13793"/>
                    <a:pt x="4147" y="12419"/>
                  </a:cubicBezTo>
                  <a:cubicBezTo>
                    <a:pt x="941" y="11045"/>
                    <a:pt x="-869" y="7534"/>
                    <a:pt x="418" y="4175"/>
                  </a:cubicBezTo>
                  <a:cubicBezTo>
                    <a:pt x="1595" y="1034"/>
                    <a:pt x="5500" y="-929"/>
                    <a:pt x="8684" y="445"/>
                  </a:cubicBezTo>
                  <a:cubicBezTo>
                    <a:pt x="11868" y="1798"/>
                    <a:pt x="13678" y="5309"/>
                    <a:pt x="12413" y="8690"/>
                  </a:cubicBezTo>
                  <a:lnTo>
                    <a:pt x="12413" y="86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316E515F-FAAC-4168-94DA-D98C86E574D0}"/>
                </a:ext>
              </a:extLst>
            </p:cNvPr>
            <p:cNvSpPr/>
            <p:nvPr/>
          </p:nvSpPr>
          <p:spPr>
            <a:xfrm>
              <a:off x="6203378" y="5426413"/>
              <a:ext cx="10583" cy="10272"/>
            </a:xfrm>
            <a:custGeom>
              <a:avLst/>
              <a:gdLst>
                <a:gd name="connsiteX0" fmla="*/ 10210 w 10583"/>
                <a:gd name="connsiteY0" fmla="*/ 6990 h 10272"/>
                <a:gd name="connsiteX1" fmla="*/ 373 w 10583"/>
                <a:gd name="connsiteY1" fmla="*/ 3282 h 10272"/>
                <a:gd name="connsiteX2" fmla="*/ 10210 w 10583"/>
                <a:gd name="connsiteY2" fmla="*/ 6990 h 10272"/>
                <a:gd name="connsiteX3" fmla="*/ 10210 w 10583"/>
                <a:gd name="connsiteY3" fmla="*/ 6990 h 10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83" h="10272">
                  <a:moveTo>
                    <a:pt x="10210" y="6990"/>
                  </a:moveTo>
                  <a:cubicBezTo>
                    <a:pt x="7832" y="13315"/>
                    <a:pt x="-2026" y="9629"/>
                    <a:pt x="373" y="3282"/>
                  </a:cubicBezTo>
                  <a:cubicBezTo>
                    <a:pt x="2750" y="-3043"/>
                    <a:pt x="12609" y="643"/>
                    <a:pt x="10210" y="6990"/>
                  </a:cubicBezTo>
                  <a:lnTo>
                    <a:pt x="10210" y="69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00EBC2F-CE18-4714-9161-2A1BBD68303B}"/>
                </a:ext>
              </a:extLst>
            </p:cNvPr>
            <p:cNvSpPr/>
            <p:nvPr/>
          </p:nvSpPr>
          <p:spPr>
            <a:xfrm>
              <a:off x="6208791" y="5418284"/>
              <a:ext cx="6098" cy="5778"/>
            </a:xfrm>
            <a:custGeom>
              <a:avLst/>
              <a:gdLst>
                <a:gd name="connsiteX0" fmla="*/ 5887 w 6098"/>
                <a:gd name="connsiteY0" fmla="*/ 3931 h 5778"/>
                <a:gd name="connsiteX1" fmla="*/ 848 w 6098"/>
                <a:gd name="connsiteY1" fmla="*/ 4759 h 5778"/>
                <a:gd name="connsiteX2" fmla="*/ 652 w 6098"/>
                <a:gd name="connsiteY2" fmla="*/ 4585 h 5778"/>
                <a:gd name="connsiteX3" fmla="*/ 2375 w 6098"/>
                <a:gd name="connsiteY3" fmla="*/ 5 h 5778"/>
                <a:gd name="connsiteX4" fmla="*/ 2637 w 6098"/>
                <a:gd name="connsiteY4" fmla="*/ 5 h 5778"/>
                <a:gd name="connsiteX5" fmla="*/ 5887 w 6098"/>
                <a:gd name="connsiteY5" fmla="*/ 3931 h 5778"/>
                <a:gd name="connsiteX6" fmla="*/ 5887 w 6098"/>
                <a:gd name="connsiteY6" fmla="*/ 3931 h 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8" h="5778">
                  <a:moveTo>
                    <a:pt x="5887" y="3931"/>
                  </a:moveTo>
                  <a:cubicBezTo>
                    <a:pt x="5036" y="6221"/>
                    <a:pt x="2397" y="6243"/>
                    <a:pt x="848" y="4759"/>
                  </a:cubicBezTo>
                  <a:cubicBezTo>
                    <a:pt x="783" y="4694"/>
                    <a:pt x="717" y="4629"/>
                    <a:pt x="652" y="4585"/>
                  </a:cubicBezTo>
                  <a:cubicBezTo>
                    <a:pt x="-809" y="3189"/>
                    <a:pt x="369" y="114"/>
                    <a:pt x="2375" y="5"/>
                  </a:cubicBezTo>
                  <a:cubicBezTo>
                    <a:pt x="2462" y="5"/>
                    <a:pt x="2550" y="5"/>
                    <a:pt x="2637" y="5"/>
                  </a:cubicBezTo>
                  <a:cubicBezTo>
                    <a:pt x="4796" y="-104"/>
                    <a:pt x="6759" y="1641"/>
                    <a:pt x="5887" y="3931"/>
                  </a:cubicBezTo>
                  <a:lnTo>
                    <a:pt x="5887" y="39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12244869-7AFD-4932-BF86-663E586D74C1}"/>
                </a:ext>
              </a:extLst>
            </p:cNvPr>
            <p:cNvSpPr/>
            <p:nvPr/>
          </p:nvSpPr>
          <p:spPr>
            <a:xfrm>
              <a:off x="6217731" y="5410776"/>
              <a:ext cx="7618" cy="7390"/>
            </a:xfrm>
            <a:custGeom>
              <a:avLst/>
              <a:gdLst>
                <a:gd name="connsiteX0" fmla="*/ 7351 w 7618"/>
                <a:gd name="connsiteY0" fmla="*/ 5026 h 7390"/>
                <a:gd name="connsiteX1" fmla="*/ 262 w 7618"/>
                <a:gd name="connsiteY1" fmla="*/ 2365 h 7390"/>
                <a:gd name="connsiteX2" fmla="*/ 7351 w 7618"/>
                <a:gd name="connsiteY2" fmla="*/ 5026 h 7390"/>
                <a:gd name="connsiteX3" fmla="*/ 7351 w 7618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" h="7390">
                  <a:moveTo>
                    <a:pt x="7351" y="5026"/>
                  </a:moveTo>
                  <a:cubicBezTo>
                    <a:pt x="5628" y="9584"/>
                    <a:pt x="-1439" y="6923"/>
                    <a:pt x="262" y="2365"/>
                  </a:cubicBezTo>
                  <a:cubicBezTo>
                    <a:pt x="1985" y="-2194"/>
                    <a:pt x="9073" y="467"/>
                    <a:pt x="7351" y="5026"/>
                  </a:cubicBezTo>
                  <a:lnTo>
                    <a:pt x="7351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6E2C5C6C-7BCE-454A-9F56-AE54436142D6}"/>
                </a:ext>
              </a:extLst>
            </p:cNvPr>
            <p:cNvSpPr/>
            <p:nvPr/>
          </p:nvSpPr>
          <p:spPr>
            <a:xfrm>
              <a:off x="6210974" y="5396732"/>
              <a:ext cx="7321" cy="7104"/>
            </a:xfrm>
            <a:custGeom>
              <a:avLst/>
              <a:gdLst>
                <a:gd name="connsiteX0" fmla="*/ 7063 w 7321"/>
                <a:gd name="connsiteY0" fmla="*/ 4828 h 7104"/>
                <a:gd name="connsiteX1" fmla="*/ 258 w 7321"/>
                <a:gd name="connsiteY1" fmla="*/ 2276 h 7104"/>
                <a:gd name="connsiteX2" fmla="*/ 7063 w 7321"/>
                <a:gd name="connsiteY2" fmla="*/ 4828 h 7104"/>
                <a:gd name="connsiteX3" fmla="*/ 7063 w 7321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1" h="7104">
                  <a:moveTo>
                    <a:pt x="7063" y="4828"/>
                  </a:moveTo>
                  <a:cubicBezTo>
                    <a:pt x="5406" y="9212"/>
                    <a:pt x="-1400" y="6660"/>
                    <a:pt x="258" y="2276"/>
                  </a:cubicBezTo>
                  <a:cubicBezTo>
                    <a:pt x="1916" y="-2107"/>
                    <a:pt x="8721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F0AE2E98-CBEB-4153-8957-380BE2343317}"/>
                </a:ext>
              </a:extLst>
            </p:cNvPr>
            <p:cNvSpPr/>
            <p:nvPr/>
          </p:nvSpPr>
          <p:spPr>
            <a:xfrm>
              <a:off x="6207007" y="5405623"/>
              <a:ext cx="9191" cy="8929"/>
            </a:xfrm>
            <a:custGeom>
              <a:avLst/>
              <a:gdLst>
                <a:gd name="connsiteX0" fmla="*/ 8871 w 9191"/>
                <a:gd name="connsiteY0" fmla="*/ 6079 h 8929"/>
                <a:gd name="connsiteX1" fmla="*/ 321 w 9191"/>
                <a:gd name="connsiteY1" fmla="*/ 2851 h 8929"/>
                <a:gd name="connsiteX2" fmla="*/ 8871 w 9191"/>
                <a:gd name="connsiteY2" fmla="*/ 6079 h 8929"/>
                <a:gd name="connsiteX3" fmla="*/ 8871 w 9191"/>
                <a:gd name="connsiteY3" fmla="*/ 6079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1" h="8929">
                  <a:moveTo>
                    <a:pt x="8871" y="6079"/>
                  </a:moveTo>
                  <a:cubicBezTo>
                    <a:pt x="6799" y="11575"/>
                    <a:pt x="-1751" y="8369"/>
                    <a:pt x="321" y="2851"/>
                  </a:cubicBezTo>
                  <a:cubicBezTo>
                    <a:pt x="2371" y="-2645"/>
                    <a:pt x="10943" y="561"/>
                    <a:pt x="8871" y="6079"/>
                  </a:cubicBezTo>
                  <a:lnTo>
                    <a:pt x="887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C3C599D5-EF4F-4D5A-9869-5821CA73319A}"/>
                </a:ext>
              </a:extLst>
            </p:cNvPr>
            <p:cNvSpPr/>
            <p:nvPr/>
          </p:nvSpPr>
          <p:spPr>
            <a:xfrm>
              <a:off x="6203572" y="5388460"/>
              <a:ext cx="10384" cy="10335"/>
            </a:xfrm>
            <a:custGeom>
              <a:avLst/>
              <a:gdLst>
                <a:gd name="connsiteX0" fmla="*/ 8751 w 10384"/>
                <a:gd name="connsiteY0" fmla="*/ 1366 h 10335"/>
                <a:gd name="connsiteX1" fmla="*/ 10060 w 10384"/>
                <a:gd name="connsiteY1" fmla="*/ 6927 h 10335"/>
                <a:gd name="connsiteX2" fmla="*/ 4738 w 10384"/>
                <a:gd name="connsiteY2" fmla="*/ 10264 h 10335"/>
                <a:gd name="connsiteX3" fmla="*/ 4542 w 10384"/>
                <a:gd name="connsiteY3" fmla="*/ 10221 h 10335"/>
                <a:gd name="connsiteX4" fmla="*/ 114 w 10384"/>
                <a:gd name="connsiteY4" fmla="*/ 6142 h 10335"/>
                <a:gd name="connsiteX5" fmla="*/ 92 w 10384"/>
                <a:gd name="connsiteY5" fmla="*/ 5967 h 10335"/>
                <a:gd name="connsiteX6" fmla="*/ 8751 w 10384"/>
                <a:gd name="connsiteY6" fmla="*/ 1366 h 10335"/>
                <a:gd name="connsiteX7" fmla="*/ 8751 w 10384"/>
                <a:gd name="connsiteY7" fmla="*/ 1366 h 1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4" h="10335">
                  <a:moveTo>
                    <a:pt x="8751" y="1366"/>
                  </a:moveTo>
                  <a:cubicBezTo>
                    <a:pt x="10234" y="2783"/>
                    <a:pt x="10801" y="4964"/>
                    <a:pt x="10060" y="6927"/>
                  </a:cubicBezTo>
                  <a:cubicBezTo>
                    <a:pt x="9318" y="8890"/>
                    <a:pt x="6940" y="10722"/>
                    <a:pt x="4738" y="10264"/>
                  </a:cubicBezTo>
                  <a:cubicBezTo>
                    <a:pt x="4673" y="10242"/>
                    <a:pt x="4607" y="10242"/>
                    <a:pt x="4542" y="10221"/>
                  </a:cubicBezTo>
                  <a:cubicBezTo>
                    <a:pt x="2339" y="9762"/>
                    <a:pt x="572" y="8454"/>
                    <a:pt x="114" y="6142"/>
                  </a:cubicBezTo>
                  <a:lnTo>
                    <a:pt x="92" y="5967"/>
                  </a:lnTo>
                  <a:cubicBezTo>
                    <a:pt x="-824" y="1126"/>
                    <a:pt x="5305" y="-1906"/>
                    <a:pt x="8751" y="1366"/>
                  </a:cubicBezTo>
                  <a:lnTo>
                    <a:pt x="8751" y="13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C00D253-54E8-475B-A10D-0CC1438C74C3}"/>
                </a:ext>
              </a:extLst>
            </p:cNvPr>
            <p:cNvSpPr/>
            <p:nvPr/>
          </p:nvSpPr>
          <p:spPr>
            <a:xfrm>
              <a:off x="6198686" y="5375663"/>
              <a:ext cx="7816" cy="7640"/>
            </a:xfrm>
            <a:custGeom>
              <a:avLst/>
              <a:gdLst>
                <a:gd name="connsiteX0" fmla="*/ 6483 w 7816"/>
                <a:gd name="connsiteY0" fmla="*/ 6595 h 7640"/>
                <a:gd name="connsiteX1" fmla="*/ 6156 w 7816"/>
                <a:gd name="connsiteY1" fmla="*/ 6835 h 7640"/>
                <a:gd name="connsiteX2" fmla="*/ 332 w 7816"/>
                <a:gd name="connsiteY2" fmla="*/ 5461 h 7640"/>
                <a:gd name="connsiteX3" fmla="*/ 3146 w 7816"/>
                <a:gd name="connsiteY3" fmla="*/ 161 h 7640"/>
                <a:gd name="connsiteX4" fmla="*/ 3561 w 7816"/>
                <a:gd name="connsiteY4" fmla="*/ 74 h 7640"/>
                <a:gd name="connsiteX5" fmla="*/ 6483 w 7816"/>
                <a:gd name="connsiteY5" fmla="*/ 6595 h 7640"/>
                <a:gd name="connsiteX6" fmla="*/ 6483 w 7816"/>
                <a:gd name="connsiteY6" fmla="*/ 6595 h 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6" h="7640">
                  <a:moveTo>
                    <a:pt x="6483" y="6595"/>
                  </a:moveTo>
                  <a:lnTo>
                    <a:pt x="6156" y="6835"/>
                  </a:lnTo>
                  <a:cubicBezTo>
                    <a:pt x="4215" y="8296"/>
                    <a:pt x="1358" y="7729"/>
                    <a:pt x="332" y="5461"/>
                  </a:cubicBezTo>
                  <a:cubicBezTo>
                    <a:pt x="-693" y="3192"/>
                    <a:pt x="769" y="662"/>
                    <a:pt x="3146" y="161"/>
                  </a:cubicBezTo>
                  <a:cubicBezTo>
                    <a:pt x="3277" y="139"/>
                    <a:pt x="3408" y="117"/>
                    <a:pt x="3561" y="74"/>
                  </a:cubicBezTo>
                  <a:cubicBezTo>
                    <a:pt x="7115" y="-668"/>
                    <a:pt x="9406" y="4392"/>
                    <a:pt x="6483" y="6595"/>
                  </a:cubicBezTo>
                  <a:lnTo>
                    <a:pt x="6483" y="6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F223EF8B-7DA8-49EB-9D5A-C7CD5A25A13D}"/>
                </a:ext>
              </a:extLst>
            </p:cNvPr>
            <p:cNvSpPr/>
            <p:nvPr/>
          </p:nvSpPr>
          <p:spPr>
            <a:xfrm>
              <a:off x="6171010" y="5380973"/>
              <a:ext cx="7509" cy="7301"/>
            </a:xfrm>
            <a:custGeom>
              <a:avLst/>
              <a:gdLst>
                <a:gd name="connsiteX0" fmla="*/ 7245 w 7509"/>
                <a:gd name="connsiteY0" fmla="*/ 4970 h 7301"/>
                <a:gd name="connsiteX1" fmla="*/ 265 w 7509"/>
                <a:gd name="connsiteY1" fmla="*/ 2332 h 7301"/>
                <a:gd name="connsiteX2" fmla="*/ 7245 w 7509"/>
                <a:gd name="connsiteY2" fmla="*/ 4970 h 7301"/>
                <a:gd name="connsiteX3" fmla="*/ 7245 w 7509"/>
                <a:gd name="connsiteY3" fmla="*/ 4970 h 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9" h="7301">
                  <a:moveTo>
                    <a:pt x="7245" y="4970"/>
                  </a:moveTo>
                  <a:cubicBezTo>
                    <a:pt x="5544" y="9463"/>
                    <a:pt x="-1436" y="6846"/>
                    <a:pt x="265" y="2332"/>
                  </a:cubicBezTo>
                  <a:cubicBezTo>
                    <a:pt x="1944" y="-2161"/>
                    <a:pt x="8946" y="456"/>
                    <a:pt x="7245" y="4970"/>
                  </a:cubicBezTo>
                  <a:lnTo>
                    <a:pt x="7245" y="49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085B3289-B707-46D9-90C3-6D199E32A5EB}"/>
                </a:ext>
              </a:extLst>
            </p:cNvPr>
            <p:cNvSpPr/>
            <p:nvPr/>
          </p:nvSpPr>
          <p:spPr>
            <a:xfrm>
              <a:off x="6177489" y="5370407"/>
              <a:ext cx="5740" cy="5560"/>
            </a:xfrm>
            <a:custGeom>
              <a:avLst/>
              <a:gdLst>
                <a:gd name="connsiteX0" fmla="*/ 5542 w 5740"/>
                <a:gd name="connsiteY0" fmla="*/ 3781 h 5560"/>
                <a:gd name="connsiteX1" fmla="*/ 198 w 5740"/>
                <a:gd name="connsiteY1" fmla="*/ 1774 h 5560"/>
                <a:gd name="connsiteX2" fmla="*/ 5542 w 5740"/>
                <a:gd name="connsiteY2" fmla="*/ 3781 h 5560"/>
                <a:gd name="connsiteX3" fmla="*/ 5542 w 5740"/>
                <a:gd name="connsiteY3" fmla="*/ 3781 h 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0" h="5560">
                  <a:moveTo>
                    <a:pt x="5542" y="3781"/>
                  </a:moveTo>
                  <a:cubicBezTo>
                    <a:pt x="4255" y="7205"/>
                    <a:pt x="-1089" y="5220"/>
                    <a:pt x="198" y="1774"/>
                  </a:cubicBezTo>
                  <a:cubicBezTo>
                    <a:pt x="1485" y="-1650"/>
                    <a:pt x="6828" y="357"/>
                    <a:pt x="5542" y="3781"/>
                  </a:cubicBezTo>
                  <a:lnTo>
                    <a:pt x="5542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90E3569A-43DE-416C-997E-E4F7BCDD335C}"/>
                </a:ext>
              </a:extLst>
            </p:cNvPr>
            <p:cNvSpPr/>
            <p:nvPr/>
          </p:nvSpPr>
          <p:spPr>
            <a:xfrm>
              <a:off x="6155433" y="5375757"/>
              <a:ext cx="13252" cy="13316"/>
            </a:xfrm>
            <a:custGeom>
              <a:avLst/>
              <a:gdLst>
                <a:gd name="connsiteX0" fmla="*/ 12833 w 13252"/>
                <a:gd name="connsiteY0" fmla="*/ 8987 h 13316"/>
                <a:gd name="connsiteX1" fmla="*/ 4283 w 13252"/>
                <a:gd name="connsiteY1" fmla="*/ 12869 h 13316"/>
                <a:gd name="connsiteX2" fmla="*/ 423 w 13252"/>
                <a:gd name="connsiteY2" fmla="*/ 4319 h 13316"/>
                <a:gd name="connsiteX3" fmla="*/ 8972 w 13252"/>
                <a:gd name="connsiteY3" fmla="*/ 459 h 13316"/>
                <a:gd name="connsiteX4" fmla="*/ 12833 w 13252"/>
                <a:gd name="connsiteY4" fmla="*/ 8987 h 13316"/>
                <a:gd name="connsiteX5" fmla="*/ 12833 w 13252"/>
                <a:gd name="connsiteY5" fmla="*/ 8987 h 1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2" h="13316">
                  <a:moveTo>
                    <a:pt x="12833" y="8987"/>
                  </a:moveTo>
                  <a:cubicBezTo>
                    <a:pt x="11611" y="12237"/>
                    <a:pt x="7576" y="14265"/>
                    <a:pt x="4283" y="12869"/>
                  </a:cubicBezTo>
                  <a:cubicBezTo>
                    <a:pt x="968" y="11451"/>
                    <a:pt x="-886" y="7809"/>
                    <a:pt x="423" y="4319"/>
                  </a:cubicBezTo>
                  <a:cubicBezTo>
                    <a:pt x="1644" y="1070"/>
                    <a:pt x="5657" y="-959"/>
                    <a:pt x="8972" y="459"/>
                  </a:cubicBezTo>
                  <a:cubicBezTo>
                    <a:pt x="12266" y="1877"/>
                    <a:pt x="14141" y="5519"/>
                    <a:pt x="12833" y="8987"/>
                  </a:cubicBezTo>
                  <a:lnTo>
                    <a:pt x="12833" y="89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9D711FD2-595E-429F-9AF4-59CFD05C9AB8}"/>
                </a:ext>
              </a:extLst>
            </p:cNvPr>
            <p:cNvSpPr/>
            <p:nvPr/>
          </p:nvSpPr>
          <p:spPr>
            <a:xfrm>
              <a:off x="6147562" y="5389415"/>
              <a:ext cx="10624" cy="10836"/>
            </a:xfrm>
            <a:custGeom>
              <a:avLst/>
              <a:gdLst>
                <a:gd name="connsiteX0" fmla="*/ 8707 w 10624"/>
                <a:gd name="connsiteY0" fmla="*/ 9506 h 10836"/>
                <a:gd name="connsiteX1" fmla="*/ 8511 w 10624"/>
                <a:gd name="connsiteY1" fmla="*/ 9680 h 10836"/>
                <a:gd name="connsiteX2" fmla="*/ 92 w 10624"/>
                <a:gd name="connsiteY2" fmla="*/ 6518 h 10836"/>
                <a:gd name="connsiteX3" fmla="*/ 49 w 10624"/>
                <a:gd name="connsiteY3" fmla="*/ 6256 h 10836"/>
                <a:gd name="connsiteX4" fmla="*/ 7203 w 10624"/>
                <a:gd name="connsiteY4" fmla="*/ 346 h 10836"/>
                <a:gd name="connsiteX5" fmla="*/ 8707 w 10624"/>
                <a:gd name="connsiteY5" fmla="*/ 9506 h 10836"/>
                <a:gd name="connsiteX6" fmla="*/ 8707 w 10624"/>
                <a:gd name="connsiteY6" fmla="*/ 9506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4" h="10836">
                  <a:moveTo>
                    <a:pt x="8707" y="9506"/>
                  </a:moveTo>
                  <a:cubicBezTo>
                    <a:pt x="8642" y="9571"/>
                    <a:pt x="8576" y="9615"/>
                    <a:pt x="8511" y="9680"/>
                  </a:cubicBezTo>
                  <a:cubicBezTo>
                    <a:pt x="5611" y="12210"/>
                    <a:pt x="594" y="10335"/>
                    <a:pt x="92" y="6518"/>
                  </a:cubicBezTo>
                  <a:cubicBezTo>
                    <a:pt x="92" y="6431"/>
                    <a:pt x="71" y="6343"/>
                    <a:pt x="49" y="6256"/>
                  </a:cubicBezTo>
                  <a:cubicBezTo>
                    <a:pt x="-475" y="2287"/>
                    <a:pt x="3299" y="-1116"/>
                    <a:pt x="7203" y="346"/>
                  </a:cubicBezTo>
                  <a:cubicBezTo>
                    <a:pt x="11128" y="1807"/>
                    <a:pt x="11739" y="6867"/>
                    <a:pt x="8707" y="9506"/>
                  </a:cubicBezTo>
                  <a:lnTo>
                    <a:pt x="8707" y="95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9CBD7BC0-B868-494C-A084-4DBAB49953AF}"/>
                </a:ext>
              </a:extLst>
            </p:cNvPr>
            <p:cNvSpPr/>
            <p:nvPr/>
          </p:nvSpPr>
          <p:spPr>
            <a:xfrm>
              <a:off x="6139342" y="5400436"/>
              <a:ext cx="13196" cy="16808"/>
            </a:xfrm>
            <a:custGeom>
              <a:avLst/>
              <a:gdLst>
                <a:gd name="connsiteX0" fmla="*/ 7941 w 13196"/>
                <a:gd name="connsiteY0" fmla="*/ 5421 h 16808"/>
                <a:gd name="connsiteX1" fmla="*/ 6437 w 13196"/>
                <a:gd name="connsiteY1" fmla="*/ 7362 h 16808"/>
                <a:gd name="connsiteX2" fmla="*/ 12849 w 13196"/>
                <a:gd name="connsiteY2" fmla="*/ 13708 h 16808"/>
                <a:gd name="connsiteX3" fmla="*/ 3557 w 13196"/>
                <a:gd name="connsiteY3" fmla="*/ 10219 h 16808"/>
                <a:gd name="connsiteX4" fmla="*/ 5477 w 13196"/>
                <a:gd name="connsiteY4" fmla="*/ 7798 h 16808"/>
                <a:gd name="connsiteX5" fmla="*/ 286 w 13196"/>
                <a:gd name="connsiteY5" fmla="*/ 2542 h 16808"/>
                <a:gd name="connsiteX6" fmla="*/ 7941 w 13196"/>
                <a:gd name="connsiteY6" fmla="*/ 5421 h 16808"/>
                <a:gd name="connsiteX7" fmla="*/ 7941 w 13196"/>
                <a:gd name="connsiteY7" fmla="*/ 5421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" h="16808">
                  <a:moveTo>
                    <a:pt x="7941" y="5421"/>
                  </a:moveTo>
                  <a:cubicBezTo>
                    <a:pt x="7593" y="6315"/>
                    <a:pt x="7069" y="6947"/>
                    <a:pt x="6437" y="7362"/>
                  </a:cubicBezTo>
                  <a:cubicBezTo>
                    <a:pt x="9883" y="6249"/>
                    <a:pt x="14506" y="9281"/>
                    <a:pt x="12849" y="13708"/>
                  </a:cubicBezTo>
                  <a:cubicBezTo>
                    <a:pt x="10602" y="19685"/>
                    <a:pt x="1311" y="16195"/>
                    <a:pt x="3557" y="10219"/>
                  </a:cubicBezTo>
                  <a:cubicBezTo>
                    <a:pt x="3994" y="9085"/>
                    <a:pt x="4670" y="8300"/>
                    <a:pt x="5477" y="7798"/>
                  </a:cubicBezTo>
                  <a:cubicBezTo>
                    <a:pt x="2663" y="8627"/>
                    <a:pt x="-1066" y="6140"/>
                    <a:pt x="286" y="2542"/>
                  </a:cubicBezTo>
                  <a:cubicBezTo>
                    <a:pt x="2162" y="-2366"/>
                    <a:pt x="9795" y="513"/>
                    <a:pt x="7941" y="5421"/>
                  </a:cubicBezTo>
                  <a:lnTo>
                    <a:pt x="7941" y="5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771177B2-5C8B-4DC2-8646-1C0426B602A3}"/>
                </a:ext>
              </a:extLst>
            </p:cNvPr>
            <p:cNvSpPr/>
            <p:nvPr/>
          </p:nvSpPr>
          <p:spPr>
            <a:xfrm>
              <a:off x="6138018" y="5417604"/>
              <a:ext cx="7320" cy="7104"/>
            </a:xfrm>
            <a:custGeom>
              <a:avLst/>
              <a:gdLst>
                <a:gd name="connsiteX0" fmla="*/ 7063 w 7320"/>
                <a:gd name="connsiteY0" fmla="*/ 4828 h 7104"/>
                <a:gd name="connsiteX1" fmla="*/ 258 w 7320"/>
                <a:gd name="connsiteY1" fmla="*/ 2276 h 7104"/>
                <a:gd name="connsiteX2" fmla="*/ 7063 w 7320"/>
                <a:gd name="connsiteY2" fmla="*/ 4828 h 7104"/>
                <a:gd name="connsiteX3" fmla="*/ 7063 w 7320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4">
                  <a:moveTo>
                    <a:pt x="7063" y="4828"/>
                  </a:moveTo>
                  <a:cubicBezTo>
                    <a:pt x="5405" y="9212"/>
                    <a:pt x="-1399" y="6660"/>
                    <a:pt x="258" y="2276"/>
                  </a:cubicBezTo>
                  <a:cubicBezTo>
                    <a:pt x="1916" y="-2107"/>
                    <a:pt x="8720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08EF46A-1388-44D0-9EF2-149BE5C41BEC}"/>
                </a:ext>
              </a:extLst>
            </p:cNvPr>
            <p:cNvSpPr/>
            <p:nvPr/>
          </p:nvSpPr>
          <p:spPr>
            <a:xfrm>
              <a:off x="6149064" y="5423280"/>
              <a:ext cx="2174" cy="2121"/>
            </a:xfrm>
            <a:custGeom>
              <a:avLst/>
              <a:gdLst>
                <a:gd name="connsiteX0" fmla="*/ 2102 w 2174"/>
                <a:gd name="connsiteY0" fmla="*/ 1442 h 2121"/>
                <a:gd name="connsiteX1" fmla="*/ 74 w 2174"/>
                <a:gd name="connsiteY1" fmla="*/ 679 h 2121"/>
                <a:gd name="connsiteX2" fmla="*/ 2102 w 2174"/>
                <a:gd name="connsiteY2" fmla="*/ 1442 h 2121"/>
                <a:gd name="connsiteX3" fmla="*/ 2102 w 2174"/>
                <a:gd name="connsiteY3" fmla="*/ 1442 h 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4" h="2121">
                  <a:moveTo>
                    <a:pt x="2102" y="1442"/>
                  </a:moveTo>
                  <a:cubicBezTo>
                    <a:pt x="1600" y="2751"/>
                    <a:pt x="-406" y="1988"/>
                    <a:pt x="74" y="679"/>
                  </a:cubicBezTo>
                  <a:cubicBezTo>
                    <a:pt x="553" y="-630"/>
                    <a:pt x="2581" y="134"/>
                    <a:pt x="2102" y="1442"/>
                  </a:cubicBezTo>
                  <a:lnTo>
                    <a:pt x="2102" y="14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043114D6-43CF-49C0-9DA2-CC765EDF85A1}"/>
                </a:ext>
              </a:extLst>
            </p:cNvPr>
            <p:cNvSpPr/>
            <p:nvPr/>
          </p:nvSpPr>
          <p:spPr>
            <a:xfrm>
              <a:off x="6140451" y="5429397"/>
              <a:ext cx="7623" cy="7396"/>
            </a:xfrm>
            <a:custGeom>
              <a:avLst/>
              <a:gdLst>
                <a:gd name="connsiteX0" fmla="*/ 7356 w 7623"/>
                <a:gd name="connsiteY0" fmla="*/ 5031 h 7396"/>
                <a:gd name="connsiteX1" fmla="*/ 268 w 7623"/>
                <a:gd name="connsiteY1" fmla="*/ 2370 h 7396"/>
                <a:gd name="connsiteX2" fmla="*/ 7356 w 7623"/>
                <a:gd name="connsiteY2" fmla="*/ 5031 h 7396"/>
                <a:gd name="connsiteX3" fmla="*/ 7356 w 7623"/>
                <a:gd name="connsiteY3" fmla="*/ 5031 h 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396">
                  <a:moveTo>
                    <a:pt x="7356" y="5031"/>
                  </a:moveTo>
                  <a:cubicBezTo>
                    <a:pt x="5633" y="9590"/>
                    <a:pt x="-1455" y="6929"/>
                    <a:pt x="268" y="2370"/>
                  </a:cubicBezTo>
                  <a:cubicBezTo>
                    <a:pt x="1991" y="-2188"/>
                    <a:pt x="9079" y="451"/>
                    <a:pt x="7356" y="5031"/>
                  </a:cubicBezTo>
                  <a:lnTo>
                    <a:pt x="7356" y="50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83855CDC-CFC6-4607-B84F-2A663BECD2A4}"/>
                </a:ext>
              </a:extLst>
            </p:cNvPr>
            <p:cNvSpPr/>
            <p:nvPr/>
          </p:nvSpPr>
          <p:spPr>
            <a:xfrm>
              <a:off x="6153113" y="5430190"/>
              <a:ext cx="12260" cy="11900"/>
            </a:xfrm>
            <a:custGeom>
              <a:avLst/>
              <a:gdLst>
                <a:gd name="connsiteX0" fmla="*/ 11837 w 12260"/>
                <a:gd name="connsiteY0" fmla="*/ 8098 h 11900"/>
                <a:gd name="connsiteX1" fmla="*/ 430 w 12260"/>
                <a:gd name="connsiteY1" fmla="*/ 3802 h 11900"/>
                <a:gd name="connsiteX2" fmla="*/ 11837 w 12260"/>
                <a:gd name="connsiteY2" fmla="*/ 8098 h 11900"/>
                <a:gd name="connsiteX3" fmla="*/ 11837 w 12260"/>
                <a:gd name="connsiteY3" fmla="*/ 8098 h 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0" h="11900">
                  <a:moveTo>
                    <a:pt x="11837" y="8098"/>
                  </a:moveTo>
                  <a:cubicBezTo>
                    <a:pt x="9067" y="15427"/>
                    <a:pt x="-2340" y="11152"/>
                    <a:pt x="430" y="3802"/>
                  </a:cubicBezTo>
                  <a:cubicBezTo>
                    <a:pt x="3178" y="-3527"/>
                    <a:pt x="14585" y="748"/>
                    <a:pt x="11837" y="8098"/>
                  </a:cubicBezTo>
                  <a:lnTo>
                    <a:pt x="11837" y="80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9067A8BD-F5F3-44DE-804A-0ECD5E0089B1}"/>
                </a:ext>
              </a:extLst>
            </p:cNvPr>
            <p:cNvSpPr/>
            <p:nvPr/>
          </p:nvSpPr>
          <p:spPr>
            <a:xfrm>
              <a:off x="6157652" y="5442044"/>
              <a:ext cx="8512" cy="8258"/>
            </a:xfrm>
            <a:custGeom>
              <a:avLst/>
              <a:gdLst>
                <a:gd name="connsiteX0" fmla="*/ 8215 w 8512"/>
                <a:gd name="connsiteY0" fmla="*/ 5623 h 8258"/>
                <a:gd name="connsiteX1" fmla="*/ 298 w 8512"/>
                <a:gd name="connsiteY1" fmla="*/ 2635 h 8258"/>
                <a:gd name="connsiteX2" fmla="*/ 8215 w 8512"/>
                <a:gd name="connsiteY2" fmla="*/ 5623 h 8258"/>
                <a:gd name="connsiteX3" fmla="*/ 8215 w 8512"/>
                <a:gd name="connsiteY3" fmla="*/ 5623 h 8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2" h="8258">
                  <a:moveTo>
                    <a:pt x="8215" y="5623"/>
                  </a:moveTo>
                  <a:cubicBezTo>
                    <a:pt x="6296" y="10705"/>
                    <a:pt x="-1622" y="7739"/>
                    <a:pt x="298" y="2635"/>
                  </a:cubicBezTo>
                  <a:cubicBezTo>
                    <a:pt x="2217" y="-2446"/>
                    <a:pt x="10134" y="520"/>
                    <a:pt x="8215" y="5623"/>
                  </a:cubicBezTo>
                  <a:lnTo>
                    <a:pt x="8215" y="56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2617C6E-8226-4E0B-A437-83BDFED90366}"/>
                </a:ext>
              </a:extLst>
            </p:cNvPr>
            <p:cNvSpPr/>
            <p:nvPr/>
          </p:nvSpPr>
          <p:spPr>
            <a:xfrm>
              <a:off x="6171210" y="5439475"/>
              <a:ext cx="6128" cy="5949"/>
            </a:xfrm>
            <a:custGeom>
              <a:avLst/>
              <a:gdLst>
                <a:gd name="connsiteX0" fmla="*/ 5911 w 6128"/>
                <a:gd name="connsiteY0" fmla="*/ 4048 h 5949"/>
                <a:gd name="connsiteX1" fmla="*/ 218 w 6128"/>
                <a:gd name="connsiteY1" fmla="*/ 1911 h 5949"/>
                <a:gd name="connsiteX2" fmla="*/ 5911 w 6128"/>
                <a:gd name="connsiteY2" fmla="*/ 4048 h 5949"/>
                <a:gd name="connsiteX3" fmla="*/ 5911 w 6128"/>
                <a:gd name="connsiteY3" fmla="*/ 4048 h 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8" h="5949">
                  <a:moveTo>
                    <a:pt x="5911" y="4048"/>
                  </a:moveTo>
                  <a:cubicBezTo>
                    <a:pt x="4536" y="7713"/>
                    <a:pt x="-1178" y="5575"/>
                    <a:pt x="218" y="1911"/>
                  </a:cubicBezTo>
                  <a:cubicBezTo>
                    <a:pt x="1592" y="-1775"/>
                    <a:pt x="7306" y="384"/>
                    <a:pt x="5911" y="4048"/>
                  </a:cubicBezTo>
                  <a:lnTo>
                    <a:pt x="5911" y="40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B163AFD7-7CF5-48B9-8766-51A1DE7B5A28}"/>
                </a:ext>
              </a:extLst>
            </p:cNvPr>
            <p:cNvSpPr/>
            <p:nvPr/>
          </p:nvSpPr>
          <p:spPr>
            <a:xfrm>
              <a:off x="6176264" y="5445180"/>
              <a:ext cx="10677" cy="10360"/>
            </a:xfrm>
            <a:custGeom>
              <a:avLst/>
              <a:gdLst>
                <a:gd name="connsiteX0" fmla="*/ 10301 w 10677"/>
                <a:gd name="connsiteY0" fmla="*/ 7045 h 10360"/>
                <a:gd name="connsiteX1" fmla="*/ 377 w 10677"/>
                <a:gd name="connsiteY1" fmla="*/ 3316 h 10360"/>
                <a:gd name="connsiteX2" fmla="*/ 10301 w 10677"/>
                <a:gd name="connsiteY2" fmla="*/ 7045 h 10360"/>
                <a:gd name="connsiteX3" fmla="*/ 10301 w 10677"/>
                <a:gd name="connsiteY3" fmla="*/ 7045 h 1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7" h="10360">
                  <a:moveTo>
                    <a:pt x="10301" y="7045"/>
                  </a:moveTo>
                  <a:cubicBezTo>
                    <a:pt x="7902" y="13436"/>
                    <a:pt x="-2044" y="9706"/>
                    <a:pt x="377" y="3316"/>
                  </a:cubicBezTo>
                  <a:cubicBezTo>
                    <a:pt x="2776" y="-3075"/>
                    <a:pt x="12722" y="655"/>
                    <a:pt x="10301" y="7045"/>
                  </a:cubicBezTo>
                  <a:lnTo>
                    <a:pt x="10301" y="70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2CF66A79-7A51-404D-A01D-AE3382398E45}"/>
                </a:ext>
              </a:extLst>
            </p:cNvPr>
            <p:cNvSpPr/>
            <p:nvPr/>
          </p:nvSpPr>
          <p:spPr>
            <a:xfrm>
              <a:off x="6190591" y="5452043"/>
              <a:ext cx="5731" cy="5560"/>
            </a:xfrm>
            <a:custGeom>
              <a:avLst/>
              <a:gdLst>
                <a:gd name="connsiteX0" fmla="*/ 5526 w 5731"/>
                <a:gd name="connsiteY0" fmla="*/ 3781 h 5560"/>
                <a:gd name="connsiteX1" fmla="*/ 205 w 5731"/>
                <a:gd name="connsiteY1" fmla="*/ 1774 h 5560"/>
                <a:gd name="connsiteX2" fmla="*/ 5526 w 5731"/>
                <a:gd name="connsiteY2" fmla="*/ 3781 h 5560"/>
                <a:gd name="connsiteX3" fmla="*/ 5526 w 5731"/>
                <a:gd name="connsiteY3" fmla="*/ 3781 h 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1" h="5560">
                  <a:moveTo>
                    <a:pt x="5526" y="3781"/>
                  </a:moveTo>
                  <a:cubicBezTo>
                    <a:pt x="4239" y="7205"/>
                    <a:pt x="-1104" y="5220"/>
                    <a:pt x="205" y="1774"/>
                  </a:cubicBezTo>
                  <a:cubicBezTo>
                    <a:pt x="1491" y="-1650"/>
                    <a:pt x="6835" y="357"/>
                    <a:pt x="5526" y="3781"/>
                  </a:cubicBezTo>
                  <a:lnTo>
                    <a:pt x="5526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956C27E-E62A-4D01-A96F-A221ECD8573F}"/>
                </a:ext>
              </a:extLst>
            </p:cNvPr>
            <p:cNvSpPr/>
            <p:nvPr/>
          </p:nvSpPr>
          <p:spPr>
            <a:xfrm>
              <a:off x="6201450" y="5452720"/>
              <a:ext cx="2489" cy="2303"/>
            </a:xfrm>
            <a:custGeom>
              <a:avLst/>
              <a:gdLst>
                <a:gd name="connsiteX0" fmla="*/ 731 w 2489"/>
                <a:gd name="connsiteY0" fmla="*/ 2057 h 2303"/>
                <a:gd name="connsiteX1" fmla="*/ 77 w 2489"/>
                <a:gd name="connsiteY1" fmla="*/ 1272 h 2303"/>
                <a:gd name="connsiteX2" fmla="*/ 491 w 2489"/>
                <a:gd name="connsiteY2" fmla="*/ 160 h 2303"/>
                <a:gd name="connsiteX3" fmla="*/ 1494 w 2489"/>
                <a:gd name="connsiteY3" fmla="*/ 7 h 2303"/>
                <a:gd name="connsiteX4" fmla="*/ 731 w 2489"/>
                <a:gd name="connsiteY4" fmla="*/ 2057 h 2303"/>
                <a:gd name="connsiteX5" fmla="*/ 731 w 2489"/>
                <a:gd name="connsiteY5" fmla="*/ 2057 h 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" h="2303">
                  <a:moveTo>
                    <a:pt x="731" y="2057"/>
                  </a:moveTo>
                  <a:cubicBezTo>
                    <a:pt x="425" y="1817"/>
                    <a:pt x="229" y="1621"/>
                    <a:pt x="77" y="1272"/>
                  </a:cubicBezTo>
                  <a:cubicBezTo>
                    <a:pt x="-120" y="858"/>
                    <a:pt x="77" y="356"/>
                    <a:pt x="491" y="160"/>
                  </a:cubicBezTo>
                  <a:cubicBezTo>
                    <a:pt x="840" y="7"/>
                    <a:pt x="1124" y="-15"/>
                    <a:pt x="1494" y="7"/>
                  </a:cubicBezTo>
                  <a:cubicBezTo>
                    <a:pt x="3392" y="160"/>
                    <a:pt x="2258" y="3170"/>
                    <a:pt x="731" y="2057"/>
                  </a:cubicBezTo>
                  <a:lnTo>
                    <a:pt x="731" y="20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CEF045DC-1016-43B8-93AF-76DC489075F4}"/>
                </a:ext>
              </a:extLst>
            </p:cNvPr>
            <p:cNvSpPr/>
            <p:nvPr/>
          </p:nvSpPr>
          <p:spPr>
            <a:xfrm>
              <a:off x="6213379" y="5445075"/>
              <a:ext cx="1688" cy="1627"/>
            </a:xfrm>
            <a:custGeom>
              <a:avLst/>
              <a:gdLst>
                <a:gd name="connsiteX0" fmla="*/ 1626 w 1688"/>
                <a:gd name="connsiteY0" fmla="*/ 1108 h 1627"/>
                <a:gd name="connsiteX1" fmla="*/ 56 w 1688"/>
                <a:gd name="connsiteY1" fmla="*/ 520 h 1627"/>
                <a:gd name="connsiteX2" fmla="*/ 1626 w 1688"/>
                <a:gd name="connsiteY2" fmla="*/ 1108 h 1627"/>
                <a:gd name="connsiteX3" fmla="*/ 1626 w 1688"/>
                <a:gd name="connsiteY3" fmla="*/ 110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" h="1627">
                  <a:moveTo>
                    <a:pt x="1626" y="1108"/>
                  </a:moveTo>
                  <a:cubicBezTo>
                    <a:pt x="1256" y="2112"/>
                    <a:pt x="-314" y="1523"/>
                    <a:pt x="56" y="520"/>
                  </a:cubicBezTo>
                  <a:cubicBezTo>
                    <a:pt x="449" y="-484"/>
                    <a:pt x="2019" y="105"/>
                    <a:pt x="1626" y="1108"/>
                  </a:cubicBezTo>
                  <a:lnTo>
                    <a:pt x="1626" y="1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97F60B9-7120-4D99-B6F8-7519442D613C}"/>
                </a:ext>
              </a:extLst>
            </p:cNvPr>
            <p:cNvSpPr/>
            <p:nvPr/>
          </p:nvSpPr>
          <p:spPr>
            <a:xfrm>
              <a:off x="6215585" y="5434960"/>
              <a:ext cx="5928" cy="5762"/>
            </a:xfrm>
            <a:custGeom>
              <a:avLst/>
              <a:gdLst>
                <a:gd name="connsiteX0" fmla="*/ 5724 w 5928"/>
                <a:gd name="connsiteY0" fmla="*/ 3917 h 5762"/>
                <a:gd name="connsiteX1" fmla="*/ 205 w 5928"/>
                <a:gd name="connsiteY1" fmla="*/ 1845 h 5762"/>
                <a:gd name="connsiteX2" fmla="*/ 5724 w 5928"/>
                <a:gd name="connsiteY2" fmla="*/ 3917 h 5762"/>
                <a:gd name="connsiteX3" fmla="*/ 5724 w 5928"/>
                <a:gd name="connsiteY3" fmla="*/ 3917 h 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8" h="5762">
                  <a:moveTo>
                    <a:pt x="5724" y="3917"/>
                  </a:moveTo>
                  <a:cubicBezTo>
                    <a:pt x="4393" y="7472"/>
                    <a:pt x="-1125" y="5400"/>
                    <a:pt x="205" y="1845"/>
                  </a:cubicBezTo>
                  <a:cubicBezTo>
                    <a:pt x="1536" y="-1710"/>
                    <a:pt x="7054" y="362"/>
                    <a:pt x="5724" y="3917"/>
                  </a:cubicBezTo>
                  <a:lnTo>
                    <a:pt x="5724" y="39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781EFCA-FAD9-4B40-88EB-44D3EFF3BAB5}"/>
                </a:ext>
              </a:extLst>
            </p:cNvPr>
            <p:cNvSpPr/>
            <p:nvPr/>
          </p:nvSpPr>
          <p:spPr>
            <a:xfrm>
              <a:off x="6222757" y="5428341"/>
              <a:ext cx="4737" cy="4613"/>
            </a:xfrm>
            <a:custGeom>
              <a:avLst/>
              <a:gdLst>
                <a:gd name="connsiteX0" fmla="*/ 4572 w 4737"/>
                <a:gd name="connsiteY0" fmla="*/ 3143 h 4613"/>
                <a:gd name="connsiteX1" fmla="*/ 166 w 4737"/>
                <a:gd name="connsiteY1" fmla="*/ 1485 h 4613"/>
                <a:gd name="connsiteX2" fmla="*/ 4572 w 4737"/>
                <a:gd name="connsiteY2" fmla="*/ 3143 h 4613"/>
                <a:gd name="connsiteX3" fmla="*/ 4572 w 4737"/>
                <a:gd name="connsiteY3" fmla="*/ 3143 h 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7" h="4613">
                  <a:moveTo>
                    <a:pt x="4572" y="3143"/>
                  </a:moveTo>
                  <a:cubicBezTo>
                    <a:pt x="3502" y="5978"/>
                    <a:pt x="-903" y="4321"/>
                    <a:pt x="166" y="1485"/>
                  </a:cubicBezTo>
                  <a:cubicBezTo>
                    <a:pt x="1235" y="-1372"/>
                    <a:pt x="5640" y="286"/>
                    <a:pt x="4572" y="3143"/>
                  </a:cubicBezTo>
                  <a:lnTo>
                    <a:pt x="4572" y="3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08A4ADFD-11BC-44DE-A54E-85FDA98E22CC}"/>
                </a:ext>
              </a:extLst>
            </p:cNvPr>
            <p:cNvSpPr/>
            <p:nvPr/>
          </p:nvSpPr>
          <p:spPr>
            <a:xfrm>
              <a:off x="6225805" y="5411061"/>
              <a:ext cx="6028" cy="5846"/>
            </a:xfrm>
            <a:custGeom>
              <a:avLst/>
              <a:gdLst>
                <a:gd name="connsiteX0" fmla="*/ 5820 w 6028"/>
                <a:gd name="connsiteY0" fmla="*/ 3978 h 5846"/>
                <a:gd name="connsiteX1" fmla="*/ 214 w 6028"/>
                <a:gd name="connsiteY1" fmla="*/ 1862 h 5846"/>
                <a:gd name="connsiteX2" fmla="*/ 5820 w 6028"/>
                <a:gd name="connsiteY2" fmla="*/ 3978 h 5846"/>
                <a:gd name="connsiteX3" fmla="*/ 5820 w 6028"/>
                <a:gd name="connsiteY3" fmla="*/ 3978 h 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8" h="5846">
                  <a:moveTo>
                    <a:pt x="5820" y="3978"/>
                  </a:moveTo>
                  <a:cubicBezTo>
                    <a:pt x="4467" y="7577"/>
                    <a:pt x="-1160" y="5483"/>
                    <a:pt x="214" y="1862"/>
                  </a:cubicBezTo>
                  <a:cubicBezTo>
                    <a:pt x="1566" y="-1736"/>
                    <a:pt x="7172" y="379"/>
                    <a:pt x="5820" y="3978"/>
                  </a:cubicBezTo>
                  <a:lnTo>
                    <a:pt x="5820" y="39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D741503A-C25B-477A-9B04-30B215BAC6ED}"/>
                </a:ext>
              </a:extLst>
            </p:cNvPr>
            <p:cNvSpPr/>
            <p:nvPr/>
          </p:nvSpPr>
          <p:spPr>
            <a:xfrm>
              <a:off x="6221892" y="5401268"/>
              <a:ext cx="5834" cy="5658"/>
            </a:xfrm>
            <a:custGeom>
              <a:avLst/>
              <a:gdLst>
                <a:gd name="connsiteX0" fmla="*/ 5633 w 5834"/>
                <a:gd name="connsiteY0" fmla="*/ 3847 h 5658"/>
                <a:gd name="connsiteX1" fmla="*/ 202 w 5834"/>
                <a:gd name="connsiteY1" fmla="*/ 1797 h 5658"/>
                <a:gd name="connsiteX2" fmla="*/ 5633 w 5834"/>
                <a:gd name="connsiteY2" fmla="*/ 3847 h 5658"/>
                <a:gd name="connsiteX3" fmla="*/ 5633 w 5834"/>
                <a:gd name="connsiteY3" fmla="*/ 3847 h 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4" h="5658">
                  <a:moveTo>
                    <a:pt x="5633" y="3847"/>
                  </a:moveTo>
                  <a:cubicBezTo>
                    <a:pt x="4324" y="7337"/>
                    <a:pt x="-1106" y="5308"/>
                    <a:pt x="202" y="1797"/>
                  </a:cubicBezTo>
                  <a:cubicBezTo>
                    <a:pt x="1511" y="-1671"/>
                    <a:pt x="6941" y="357"/>
                    <a:pt x="5633" y="3847"/>
                  </a:cubicBezTo>
                  <a:lnTo>
                    <a:pt x="5633" y="38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72D1D9B8-C3E9-4AAC-9937-EE6AD29BCEA7}"/>
                </a:ext>
              </a:extLst>
            </p:cNvPr>
            <p:cNvSpPr/>
            <p:nvPr/>
          </p:nvSpPr>
          <p:spPr>
            <a:xfrm>
              <a:off x="6171385" y="5457201"/>
              <a:ext cx="7415" cy="7203"/>
            </a:xfrm>
            <a:custGeom>
              <a:avLst/>
              <a:gdLst>
                <a:gd name="connsiteX0" fmla="*/ 7153 w 7415"/>
                <a:gd name="connsiteY0" fmla="*/ 4904 h 7203"/>
                <a:gd name="connsiteX1" fmla="*/ 262 w 7415"/>
                <a:gd name="connsiteY1" fmla="*/ 2309 h 7203"/>
                <a:gd name="connsiteX2" fmla="*/ 7153 w 7415"/>
                <a:gd name="connsiteY2" fmla="*/ 4904 h 7203"/>
                <a:gd name="connsiteX3" fmla="*/ 7153 w 7415"/>
                <a:gd name="connsiteY3" fmla="*/ 4904 h 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5" h="7203">
                  <a:moveTo>
                    <a:pt x="7153" y="4904"/>
                  </a:moveTo>
                  <a:cubicBezTo>
                    <a:pt x="5474" y="9332"/>
                    <a:pt x="-1418" y="6758"/>
                    <a:pt x="262" y="2309"/>
                  </a:cubicBezTo>
                  <a:cubicBezTo>
                    <a:pt x="1941" y="-2141"/>
                    <a:pt x="8833" y="455"/>
                    <a:pt x="7153" y="4904"/>
                  </a:cubicBezTo>
                  <a:lnTo>
                    <a:pt x="7153" y="49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55CBCF6-4754-43E5-A39E-B5A37FD07F0C}"/>
                </a:ext>
              </a:extLst>
            </p:cNvPr>
            <p:cNvSpPr/>
            <p:nvPr/>
          </p:nvSpPr>
          <p:spPr>
            <a:xfrm>
              <a:off x="6160312" y="5454269"/>
              <a:ext cx="5437" cy="5269"/>
            </a:xfrm>
            <a:custGeom>
              <a:avLst/>
              <a:gdLst>
                <a:gd name="connsiteX0" fmla="*/ 5249 w 5437"/>
                <a:gd name="connsiteY0" fmla="*/ 3583 h 5269"/>
                <a:gd name="connsiteX1" fmla="*/ 189 w 5437"/>
                <a:gd name="connsiteY1" fmla="*/ 1686 h 5269"/>
                <a:gd name="connsiteX2" fmla="*/ 5249 w 5437"/>
                <a:gd name="connsiteY2" fmla="*/ 3583 h 5269"/>
                <a:gd name="connsiteX3" fmla="*/ 5249 w 5437"/>
                <a:gd name="connsiteY3" fmla="*/ 3583 h 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" h="5269">
                  <a:moveTo>
                    <a:pt x="5249" y="3583"/>
                  </a:moveTo>
                  <a:cubicBezTo>
                    <a:pt x="4027" y="6833"/>
                    <a:pt x="-1033" y="4936"/>
                    <a:pt x="189" y="1686"/>
                  </a:cubicBezTo>
                  <a:cubicBezTo>
                    <a:pt x="1410" y="-1564"/>
                    <a:pt x="6470" y="334"/>
                    <a:pt x="5249" y="3583"/>
                  </a:cubicBezTo>
                  <a:lnTo>
                    <a:pt x="5249" y="35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3C902A88-F79F-41B5-8CBA-A753D185EF95}"/>
                </a:ext>
              </a:extLst>
            </p:cNvPr>
            <p:cNvSpPr/>
            <p:nvPr/>
          </p:nvSpPr>
          <p:spPr>
            <a:xfrm>
              <a:off x="6145424" y="5448543"/>
              <a:ext cx="5840" cy="5668"/>
            </a:xfrm>
            <a:custGeom>
              <a:avLst/>
              <a:gdLst>
                <a:gd name="connsiteX0" fmla="*/ 5633 w 5840"/>
                <a:gd name="connsiteY0" fmla="*/ 3857 h 5668"/>
                <a:gd name="connsiteX1" fmla="*/ 202 w 5840"/>
                <a:gd name="connsiteY1" fmla="*/ 1806 h 5668"/>
                <a:gd name="connsiteX2" fmla="*/ 5633 w 5840"/>
                <a:gd name="connsiteY2" fmla="*/ 3857 h 5668"/>
                <a:gd name="connsiteX3" fmla="*/ 5633 w 5840"/>
                <a:gd name="connsiteY3" fmla="*/ 3857 h 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0" h="5668">
                  <a:moveTo>
                    <a:pt x="5633" y="3857"/>
                  </a:moveTo>
                  <a:cubicBezTo>
                    <a:pt x="4324" y="7346"/>
                    <a:pt x="-1106" y="5318"/>
                    <a:pt x="202" y="1806"/>
                  </a:cubicBezTo>
                  <a:cubicBezTo>
                    <a:pt x="1532" y="-1683"/>
                    <a:pt x="6963" y="367"/>
                    <a:pt x="5633" y="3857"/>
                  </a:cubicBezTo>
                  <a:lnTo>
                    <a:pt x="5633" y="38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E16EC30-BAEB-4FC5-8239-384BDD783AD6}"/>
                </a:ext>
              </a:extLst>
            </p:cNvPr>
            <p:cNvSpPr/>
            <p:nvPr/>
          </p:nvSpPr>
          <p:spPr>
            <a:xfrm>
              <a:off x="6130468" y="5418723"/>
              <a:ext cx="5011" cy="4816"/>
            </a:xfrm>
            <a:custGeom>
              <a:avLst/>
              <a:gdLst>
                <a:gd name="connsiteX0" fmla="*/ 4733 w 5011"/>
                <a:gd name="connsiteY0" fmla="*/ 1398 h 4816"/>
                <a:gd name="connsiteX1" fmla="*/ 4820 w 5011"/>
                <a:gd name="connsiteY1" fmla="*/ 1594 h 4816"/>
                <a:gd name="connsiteX2" fmla="*/ 3729 w 5011"/>
                <a:gd name="connsiteY2" fmla="*/ 4517 h 4816"/>
                <a:gd name="connsiteX3" fmla="*/ 3533 w 5011"/>
                <a:gd name="connsiteY3" fmla="*/ 4604 h 4816"/>
                <a:gd name="connsiteX4" fmla="*/ 1112 w 5011"/>
                <a:gd name="connsiteY4" fmla="*/ 4364 h 4816"/>
                <a:gd name="connsiteX5" fmla="*/ 894 w 5011"/>
                <a:gd name="connsiteY5" fmla="*/ 4168 h 4816"/>
                <a:gd name="connsiteX6" fmla="*/ 2465 w 5011"/>
                <a:gd name="connsiteY6" fmla="*/ 2 h 4816"/>
                <a:gd name="connsiteX7" fmla="*/ 2770 w 5011"/>
                <a:gd name="connsiteY7" fmla="*/ 2 h 4816"/>
                <a:gd name="connsiteX8" fmla="*/ 4733 w 5011"/>
                <a:gd name="connsiteY8" fmla="*/ 1398 h 4816"/>
                <a:gd name="connsiteX9" fmla="*/ 4733 w 5011"/>
                <a:gd name="connsiteY9" fmla="*/ 1398 h 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1" h="4816">
                  <a:moveTo>
                    <a:pt x="4733" y="1398"/>
                  </a:moveTo>
                  <a:lnTo>
                    <a:pt x="4820" y="1594"/>
                  </a:lnTo>
                  <a:cubicBezTo>
                    <a:pt x="5321" y="2663"/>
                    <a:pt x="4798" y="4059"/>
                    <a:pt x="3729" y="4517"/>
                  </a:cubicBezTo>
                  <a:lnTo>
                    <a:pt x="3533" y="4604"/>
                  </a:lnTo>
                  <a:cubicBezTo>
                    <a:pt x="2813" y="4909"/>
                    <a:pt x="1745" y="4931"/>
                    <a:pt x="1112" y="4364"/>
                  </a:cubicBezTo>
                  <a:cubicBezTo>
                    <a:pt x="1047" y="4298"/>
                    <a:pt x="959" y="4233"/>
                    <a:pt x="894" y="4168"/>
                  </a:cubicBezTo>
                  <a:cubicBezTo>
                    <a:pt x="-851" y="2597"/>
                    <a:pt x="109" y="45"/>
                    <a:pt x="2465" y="2"/>
                  </a:cubicBezTo>
                  <a:cubicBezTo>
                    <a:pt x="2573" y="2"/>
                    <a:pt x="2661" y="2"/>
                    <a:pt x="2770" y="2"/>
                  </a:cubicBezTo>
                  <a:cubicBezTo>
                    <a:pt x="3599" y="-42"/>
                    <a:pt x="4384" y="678"/>
                    <a:pt x="4733" y="1398"/>
                  </a:cubicBezTo>
                  <a:lnTo>
                    <a:pt x="4733" y="13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F1B5F275-FAB7-43D3-A8F8-1875C3D52E8B}"/>
                </a:ext>
              </a:extLst>
            </p:cNvPr>
            <p:cNvSpPr/>
            <p:nvPr/>
          </p:nvSpPr>
          <p:spPr>
            <a:xfrm>
              <a:off x="6131160" y="5410026"/>
              <a:ext cx="4672" cy="4445"/>
            </a:xfrm>
            <a:custGeom>
              <a:avLst/>
              <a:gdLst>
                <a:gd name="connsiteX0" fmla="*/ 4499 w 4672"/>
                <a:gd name="connsiteY0" fmla="*/ 1850 h 4445"/>
                <a:gd name="connsiteX1" fmla="*/ 4499 w 4672"/>
                <a:gd name="connsiteY1" fmla="*/ 1698 h 4445"/>
                <a:gd name="connsiteX2" fmla="*/ 3583 w 4672"/>
                <a:gd name="connsiteY2" fmla="*/ 4097 h 4445"/>
                <a:gd name="connsiteX3" fmla="*/ 3692 w 4672"/>
                <a:gd name="connsiteY3" fmla="*/ 3988 h 4445"/>
                <a:gd name="connsiteX4" fmla="*/ 159 w 4672"/>
                <a:gd name="connsiteY4" fmla="*/ 1436 h 4445"/>
                <a:gd name="connsiteX5" fmla="*/ 4499 w 4672"/>
                <a:gd name="connsiteY5" fmla="*/ 1850 h 4445"/>
                <a:gd name="connsiteX6" fmla="*/ 4499 w 4672"/>
                <a:gd name="connsiteY6" fmla="*/ 1850 h 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" h="4445">
                  <a:moveTo>
                    <a:pt x="4499" y="1850"/>
                  </a:moveTo>
                  <a:cubicBezTo>
                    <a:pt x="4499" y="1807"/>
                    <a:pt x="4499" y="1741"/>
                    <a:pt x="4499" y="1698"/>
                  </a:cubicBezTo>
                  <a:cubicBezTo>
                    <a:pt x="4957" y="2483"/>
                    <a:pt x="4456" y="3835"/>
                    <a:pt x="3583" y="4097"/>
                  </a:cubicBezTo>
                  <a:cubicBezTo>
                    <a:pt x="3627" y="4053"/>
                    <a:pt x="3648" y="4010"/>
                    <a:pt x="3692" y="3988"/>
                  </a:cubicBezTo>
                  <a:cubicBezTo>
                    <a:pt x="1925" y="5296"/>
                    <a:pt x="-670" y="3595"/>
                    <a:pt x="159" y="1436"/>
                  </a:cubicBezTo>
                  <a:cubicBezTo>
                    <a:pt x="966" y="-745"/>
                    <a:pt x="4020" y="-309"/>
                    <a:pt x="4499" y="1850"/>
                  </a:cubicBezTo>
                  <a:lnTo>
                    <a:pt x="4499" y="18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C39B27D-35F3-4BBC-9706-05EC88766E6E}"/>
                </a:ext>
              </a:extLst>
            </p:cNvPr>
            <p:cNvSpPr/>
            <p:nvPr/>
          </p:nvSpPr>
          <p:spPr>
            <a:xfrm>
              <a:off x="6141316" y="5384215"/>
              <a:ext cx="6729" cy="6526"/>
            </a:xfrm>
            <a:custGeom>
              <a:avLst/>
              <a:gdLst>
                <a:gd name="connsiteX0" fmla="*/ 6491 w 6729"/>
                <a:gd name="connsiteY0" fmla="*/ 4434 h 6526"/>
                <a:gd name="connsiteX1" fmla="*/ 232 w 6729"/>
                <a:gd name="connsiteY1" fmla="*/ 2078 h 6526"/>
                <a:gd name="connsiteX2" fmla="*/ 6491 w 6729"/>
                <a:gd name="connsiteY2" fmla="*/ 4434 h 6526"/>
                <a:gd name="connsiteX3" fmla="*/ 6491 w 6729"/>
                <a:gd name="connsiteY3" fmla="*/ 4434 h 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9" h="6526">
                  <a:moveTo>
                    <a:pt x="6491" y="4434"/>
                  </a:moveTo>
                  <a:cubicBezTo>
                    <a:pt x="4986" y="8469"/>
                    <a:pt x="-1273" y="6113"/>
                    <a:pt x="232" y="2078"/>
                  </a:cubicBezTo>
                  <a:cubicBezTo>
                    <a:pt x="1758" y="-1935"/>
                    <a:pt x="8018" y="420"/>
                    <a:pt x="6491" y="4434"/>
                  </a:cubicBezTo>
                  <a:lnTo>
                    <a:pt x="6491" y="44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5CE2DCCF-611A-4D49-BB83-A3F2F1D8C515}"/>
                </a:ext>
              </a:extLst>
            </p:cNvPr>
            <p:cNvSpPr/>
            <p:nvPr/>
          </p:nvSpPr>
          <p:spPr>
            <a:xfrm>
              <a:off x="6148772" y="5377003"/>
              <a:ext cx="3566" cy="3463"/>
            </a:xfrm>
            <a:custGeom>
              <a:avLst/>
              <a:gdLst>
                <a:gd name="connsiteX0" fmla="*/ 3441 w 3566"/>
                <a:gd name="connsiteY0" fmla="*/ 2353 h 3463"/>
                <a:gd name="connsiteX1" fmla="*/ 125 w 3566"/>
                <a:gd name="connsiteY1" fmla="*/ 1110 h 3463"/>
                <a:gd name="connsiteX2" fmla="*/ 3441 w 3566"/>
                <a:gd name="connsiteY2" fmla="*/ 2353 h 3463"/>
                <a:gd name="connsiteX3" fmla="*/ 3441 w 3566"/>
                <a:gd name="connsiteY3" fmla="*/ 2353 h 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" h="3463">
                  <a:moveTo>
                    <a:pt x="3441" y="2353"/>
                  </a:moveTo>
                  <a:cubicBezTo>
                    <a:pt x="2634" y="4491"/>
                    <a:pt x="-681" y="3248"/>
                    <a:pt x="125" y="1110"/>
                  </a:cubicBezTo>
                  <a:cubicBezTo>
                    <a:pt x="933" y="-1027"/>
                    <a:pt x="4248" y="216"/>
                    <a:pt x="3441" y="2353"/>
                  </a:cubicBezTo>
                  <a:lnTo>
                    <a:pt x="3441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6D673BED-3203-4F31-A5DA-604B4D3EFC3B}"/>
                </a:ext>
              </a:extLst>
            </p:cNvPr>
            <p:cNvSpPr/>
            <p:nvPr/>
          </p:nvSpPr>
          <p:spPr>
            <a:xfrm>
              <a:off x="6214131" y="5382852"/>
              <a:ext cx="3754" cy="3645"/>
            </a:xfrm>
            <a:custGeom>
              <a:avLst/>
              <a:gdLst>
                <a:gd name="connsiteX0" fmla="*/ 3622 w 3754"/>
                <a:gd name="connsiteY0" fmla="*/ 2481 h 3645"/>
                <a:gd name="connsiteX1" fmla="*/ 132 w 3754"/>
                <a:gd name="connsiteY1" fmla="*/ 1150 h 3645"/>
                <a:gd name="connsiteX2" fmla="*/ 3622 w 3754"/>
                <a:gd name="connsiteY2" fmla="*/ 2481 h 3645"/>
                <a:gd name="connsiteX3" fmla="*/ 3622 w 3754"/>
                <a:gd name="connsiteY3" fmla="*/ 2481 h 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5">
                  <a:moveTo>
                    <a:pt x="3622" y="2481"/>
                  </a:moveTo>
                  <a:cubicBezTo>
                    <a:pt x="2772" y="4727"/>
                    <a:pt x="-718" y="3418"/>
                    <a:pt x="132" y="1150"/>
                  </a:cubicBezTo>
                  <a:cubicBezTo>
                    <a:pt x="962" y="-1075"/>
                    <a:pt x="4473" y="234"/>
                    <a:pt x="3622" y="2481"/>
                  </a:cubicBezTo>
                  <a:lnTo>
                    <a:pt x="3622" y="2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5B01F25D-04CF-4FA9-9B01-5237C903ADE6}"/>
                </a:ext>
              </a:extLst>
            </p:cNvPr>
            <p:cNvSpPr/>
            <p:nvPr/>
          </p:nvSpPr>
          <p:spPr>
            <a:xfrm>
              <a:off x="6223897" y="5385648"/>
              <a:ext cx="187" cy="177"/>
            </a:xfrm>
            <a:custGeom>
              <a:avLst/>
              <a:gdLst>
                <a:gd name="connsiteX0" fmla="*/ 181 w 187"/>
                <a:gd name="connsiteY0" fmla="*/ 122 h 177"/>
                <a:gd name="connsiteX1" fmla="*/ 7 w 187"/>
                <a:gd name="connsiteY1" fmla="*/ 56 h 177"/>
                <a:gd name="connsiteX2" fmla="*/ 181 w 187"/>
                <a:gd name="connsiteY2" fmla="*/ 122 h 177"/>
                <a:gd name="connsiteX3" fmla="*/ 181 w 187"/>
                <a:gd name="connsiteY3" fmla="*/ 122 h 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" h="177">
                  <a:moveTo>
                    <a:pt x="181" y="122"/>
                  </a:moveTo>
                  <a:cubicBezTo>
                    <a:pt x="138" y="231"/>
                    <a:pt x="-37" y="165"/>
                    <a:pt x="7" y="56"/>
                  </a:cubicBezTo>
                  <a:cubicBezTo>
                    <a:pt x="29" y="-53"/>
                    <a:pt x="225" y="12"/>
                    <a:pt x="181" y="122"/>
                  </a:cubicBezTo>
                  <a:lnTo>
                    <a:pt x="181" y="1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0C18A9B4-80E6-43B9-BA37-2FCC202D1D87}"/>
                </a:ext>
              </a:extLst>
            </p:cNvPr>
            <p:cNvSpPr/>
            <p:nvPr/>
          </p:nvSpPr>
          <p:spPr>
            <a:xfrm>
              <a:off x="6181481" y="5376504"/>
              <a:ext cx="10380" cy="10339"/>
            </a:xfrm>
            <a:custGeom>
              <a:avLst/>
              <a:gdLst>
                <a:gd name="connsiteX0" fmla="*/ 8748 w 10380"/>
                <a:gd name="connsiteY0" fmla="*/ 1369 h 10339"/>
                <a:gd name="connsiteX1" fmla="*/ 10056 w 10380"/>
                <a:gd name="connsiteY1" fmla="*/ 6931 h 10339"/>
                <a:gd name="connsiteX2" fmla="*/ 4734 w 10380"/>
                <a:gd name="connsiteY2" fmla="*/ 10268 h 10339"/>
                <a:gd name="connsiteX3" fmla="*/ 4538 w 10380"/>
                <a:gd name="connsiteY3" fmla="*/ 10225 h 10339"/>
                <a:gd name="connsiteX4" fmla="*/ 110 w 10380"/>
                <a:gd name="connsiteY4" fmla="*/ 6146 h 10339"/>
                <a:gd name="connsiteX5" fmla="*/ 88 w 10380"/>
                <a:gd name="connsiteY5" fmla="*/ 5972 h 10339"/>
                <a:gd name="connsiteX6" fmla="*/ 8748 w 10380"/>
                <a:gd name="connsiteY6" fmla="*/ 1369 h 10339"/>
                <a:gd name="connsiteX7" fmla="*/ 8748 w 10380"/>
                <a:gd name="connsiteY7" fmla="*/ 1369 h 1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0" h="10339">
                  <a:moveTo>
                    <a:pt x="8748" y="1369"/>
                  </a:moveTo>
                  <a:cubicBezTo>
                    <a:pt x="10230" y="2787"/>
                    <a:pt x="10798" y="4968"/>
                    <a:pt x="10056" y="6931"/>
                  </a:cubicBezTo>
                  <a:cubicBezTo>
                    <a:pt x="9315" y="8894"/>
                    <a:pt x="6937" y="10726"/>
                    <a:pt x="4734" y="10268"/>
                  </a:cubicBezTo>
                  <a:cubicBezTo>
                    <a:pt x="4669" y="10246"/>
                    <a:pt x="4603" y="10246"/>
                    <a:pt x="4538" y="10225"/>
                  </a:cubicBezTo>
                  <a:cubicBezTo>
                    <a:pt x="2313" y="9767"/>
                    <a:pt x="569" y="8458"/>
                    <a:pt x="110" y="6146"/>
                  </a:cubicBezTo>
                  <a:lnTo>
                    <a:pt x="88" y="5972"/>
                  </a:lnTo>
                  <a:cubicBezTo>
                    <a:pt x="-806" y="1108"/>
                    <a:pt x="5301" y="-1902"/>
                    <a:pt x="8748" y="1369"/>
                  </a:cubicBezTo>
                  <a:lnTo>
                    <a:pt x="8748" y="13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BF9CC743-E2BC-4AB5-B53F-8382445049A0}"/>
                </a:ext>
              </a:extLst>
            </p:cNvPr>
            <p:cNvSpPr/>
            <p:nvPr/>
          </p:nvSpPr>
          <p:spPr>
            <a:xfrm>
              <a:off x="6190292" y="5370382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2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1" y="4721"/>
                    <a:pt x="-718" y="3413"/>
                    <a:pt x="132" y="1166"/>
                  </a:cubicBezTo>
                  <a:cubicBezTo>
                    <a:pt x="983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B1FCD537-48B7-474D-A929-6CF05FD13F96}"/>
                </a:ext>
              </a:extLst>
            </p:cNvPr>
            <p:cNvSpPr/>
            <p:nvPr/>
          </p:nvSpPr>
          <p:spPr>
            <a:xfrm>
              <a:off x="8447226" y="6259798"/>
              <a:ext cx="241131" cy="217922"/>
            </a:xfrm>
            <a:custGeom>
              <a:avLst/>
              <a:gdLst>
                <a:gd name="connsiteX0" fmla="*/ 74227 w 241131"/>
                <a:gd name="connsiteY0" fmla="*/ 1614 h 217922"/>
                <a:gd name="connsiteX1" fmla="*/ 5175 w 241131"/>
                <a:gd name="connsiteY1" fmla="*/ 16315 h 217922"/>
                <a:gd name="connsiteX2" fmla="*/ 92416 w 241131"/>
                <a:gd name="connsiteY2" fmla="*/ 197319 h 217922"/>
                <a:gd name="connsiteX3" fmla="*/ 172678 w 241131"/>
                <a:gd name="connsiteY3" fmla="*/ 205760 h 217922"/>
                <a:gd name="connsiteX4" fmla="*/ 182667 w 241131"/>
                <a:gd name="connsiteY4" fmla="*/ 148508 h 217922"/>
                <a:gd name="connsiteX5" fmla="*/ 199374 w 241131"/>
                <a:gd name="connsiteY5" fmla="*/ 146479 h 217922"/>
                <a:gd name="connsiteX6" fmla="*/ 228927 w 241131"/>
                <a:gd name="connsiteY6" fmla="*/ 125825 h 217922"/>
                <a:gd name="connsiteX7" fmla="*/ 230760 w 241131"/>
                <a:gd name="connsiteY7" fmla="*/ 55748 h 217922"/>
                <a:gd name="connsiteX8" fmla="*/ 159570 w 241131"/>
                <a:gd name="connsiteY8" fmla="*/ 18430 h 217922"/>
                <a:gd name="connsiteX9" fmla="*/ 74227 w 241131"/>
                <a:gd name="connsiteY9" fmla="*/ 1614 h 217922"/>
                <a:gd name="connsiteX10" fmla="*/ 74227 w 241131"/>
                <a:gd name="connsiteY10" fmla="*/ 1614 h 2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131" h="217922">
                  <a:moveTo>
                    <a:pt x="74227" y="1614"/>
                  </a:moveTo>
                  <a:cubicBezTo>
                    <a:pt x="51041" y="-392"/>
                    <a:pt x="21882" y="-4056"/>
                    <a:pt x="5175" y="16315"/>
                  </a:cubicBezTo>
                  <a:cubicBezTo>
                    <a:pt x="-22656" y="50230"/>
                    <a:pt x="69777" y="179980"/>
                    <a:pt x="92416" y="197319"/>
                  </a:cubicBezTo>
                  <a:cubicBezTo>
                    <a:pt x="114117" y="213939"/>
                    <a:pt x="150257" y="229533"/>
                    <a:pt x="172678" y="205760"/>
                  </a:cubicBezTo>
                  <a:cubicBezTo>
                    <a:pt x="187770" y="189751"/>
                    <a:pt x="185503" y="168813"/>
                    <a:pt x="182667" y="148508"/>
                  </a:cubicBezTo>
                  <a:cubicBezTo>
                    <a:pt x="188382" y="148311"/>
                    <a:pt x="194118" y="148093"/>
                    <a:pt x="199374" y="146479"/>
                  </a:cubicBezTo>
                  <a:cubicBezTo>
                    <a:pt x="210825" y="142946"/>
                    <a:pt x="221664" y="135399"/>
                    <a:pt x="228927" y="125825"/>
                  </a:cubicBezTo>
                  <a:cubicBezTo>
                    <a:pt x="244325" y="105519"/>
                    <a:pt x="245394" y="76817"/>
                    <a:pt x="230760" y="55748"/>
                  </a:cubicBezTo>
                  <a:cubicBezTo>
                    <a:pt x="214881" y="32913"/>
                    <a:pt x="184652" y="25933"/>
                    <a:pt x="159570" y="18430"/>
                  </a:cubicBezTo>
                  <a:cubicBezTo>
                    <a:pt x="131740" y="10055"/>
                    <a:pt x="103190" y="4123"/>
                    <a:pt x="74227" y="1614"/>
                  </a:cubicBezTo>
                  <a:lnTo>
                    <a:pt x="74227" y="161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2BA512AD-8D0D-43BF-AC09-3E2DF005C0DB}"/>
                </a:ext>
              </a:extLst>
            </p:cNvPr>
            <p:cNvSpPr/>
            <p:nvPr/>
          </p:nvSpPr>
          <p:spPr>
            <a:xfrm>
              <a:off x="8444324" y="6259797"/>
              <a:ext cx="181229" cy="175534"/>
            </a:xfrm>
            <a:custGeom>
              <a:avLst/>
              <a:gdLst>
                <a:gd name="connsiteX0" fmla="*/ 77129 w 181229"/>
                <a:gd name="connsiteY0" fmla="*/ 1615 h 175534"/>
                <a:gd name="connsiteX1" fmla="*/ 8077 w 181229"/>
                <a:gd name="connsiteY1" fmla="*/ 16294 h 175534"/>
                <a:gd name="connsiteX2" fmla="*/ 2864 w 181229"/>
                <a:gd name="connsiteY2" fmla="*/ 53219 h 175534"/>
                <a:gd name="connsiteX3" fmla="*/ 6550 w 181229"/>
                <a:gd name="connsiteY3" fmla="*/ 58977 h 175534"/>
                <a:gd name="connsiteX4" fmla="*/ 7968 w 181229"/>
                <a:gd name="connsiteY4" fmla="*/ 64342 h 175534"/>
                <a:gd name="connsiteX5" fmla="*/ 38110 w 181229"/>
                <a:gd name="connsiteY5" fmla="*/ 122031 h 175534"/>
                <a:gd name="connsiteX6" fmla="*/ 67249 w 181229"/>
                <a:gd name="connsiteY6" fmla="*/ 167113 h 175534"/>
                <a:gd name="connsiteX7" fmla="*/ 73879 w 181229"/>
                <a:gd name="connsiteY7" fmla="*/ 172522 h 175534"/>
                <a:gd name="connsiteX8" fmla="*/ 98503 w 181229"/>
                <a:gd name="connsiteY8" fmla="*/ 159632 h 175534"/>
                <a:gd name="connsiteX9" fmla="*/ 84195 w 181229"/>
                <a:gd name="connsiteY9" fmla="*/ 128617 h 175534"/>
                <a:gd name="connsiteX10" fmla="*/ 123781 w 181229"/>
                <a:gd name="connsiteY10" fmla="*/ 146502 h 175534"/>
                <a:gd name="connsiteX11" fmla="*/ 132854 w 181229"/>
                <a:gd name="connsiteY11" fmla="*/ 127091 h 175534"/>
                <a:gd name="connsiteX12" fmla="*/ 109169 w 181229"/>
                <a:gd name="connsiteY12" fmla="*/ 104669 h 175534"/>
                <a:gd name="connsiteX13" fmla="*/ 150346 w 181229"/>
                <a:gd name="connsiteY13" fmla="*/ 99959 h 175534"/>
                <a:gd name="connsiteX14" fmla="*/ 140553 w 181229"/>
                <a:gd name="connsiteY14" fmla="*/ 72128 h 175534"/>
                <a:gd name="connsiteX15" fmla="*/ 162102 w 181229"/>
                <a:gd name="connsiteY15" fmla="*/ 74418 h 175534"/>
                <a:gd name="connsiteX16" fmla="*/ 146769 w 181229"/>
                <a:gd name="connsiteY16" fmla="*/ 41049 h 175534"/>
                <a:gd name="connsiteX17" fmla="*/ 147293 w 181229"/>
                <a:gd name="connsiteY17" fmla="*/ 14135 h 175534"/>
                <a:gd name="connsiteX18" fmla="*/ 77129 w 181229"/>
                <a:gd name="connsiteY18" fmla="*/ 1615 h 175534"/>
                <a:gd name="connsiteX19" fmla="*/ 77129 w 181229"/>
                <a:gd name="connsiteY19" fmla="*/ 1615 h 17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1229" h="175534">
                  <a:moveTo>
                    <a:pt x="77129" y="1615"/>
                  </a:moveTo>
                  <a:cubicBezTo>
                    <a:pt x="53944" y="-391"/>
                    <a:pt x="24784" y="-4055"/>
                    <a:pt x="8077" y="16294"/>
                  </a:cubicBezTo>
                  <a:cubicBezTo>
                    <a:pt x="-1629" y="28115"/>
                    <a:pt x="-1541" y="40940"/>
                    <a:pt x="2864" y="53219"/>
                  </a:cubicBezTo>
                  <a:cubicBezTo>
                    <a:pt x="3934" y="55291"/>
                    <a:pt x="5133" y="57275"/>
                    <a:pt x="6550" y="58977"/>
                  </a:cubicBezTo>
                  <a:cubicBezTo>
                    <a:pt x="7052" y="60765"/>
                    <a:pt x="7510" y="62532"/>
                    <a:pt x="7968" y="64342"/>
                  </a:cubicBezTo>
                  <a:cubicBezTo>
                    <a:pt x="19157" y="84582"/>
                    <a:pt x="27684" y="102816"/>
                    <a:pt x="38110" y="122031"/>
                  </a:cubicBezTo>
                  <a:cubicBezTo>
                    <a:pt x="46049" y="136643"/>
                    <a:pt x="57456" y="153176"/>
                    <a:pt x="67249" y="167113"/>
                  </a:cubicBezTo>
                  <a:cubicBezTo>
                    <a:pt x="69408" y="168967"/>
                    <a:pt x="71633" y="170755"/>
                    <a:pt x="73879" y="172522"/>
                  </a:cubicBezTo>
                  <a:cubicBezTo>
                    <a:pt x="83192" y="179784"/>
                    <a:pt x="101317" y="173307"/>
                    <a:pt x="98503" y="159632"/>
                  </a:cubicBezTo>
                  <a:cubicBezTo>
                    <a:pt x="96104" y="147985"/>
                    <a:pt x="90172" y="138432"/>
                    <a:pt x="84195" y="128617"/>
                  </a:cubicBezTo>
                  <a:cubicBezTo>
                    <a:pt x="95602" y="136883"/>
                    <a:pt x="108339" y="143318"/>
                    <a:pt x="123781" y="146502"/>
                  </a:cubicBezTo>
                  <a:cubicBezTo>
                    <a:pt x="135297" y="148879"/>
                    <a:pt x="140182" y="134375"/>
                    <a:pt x="132854" y="127091"/>
                  </a:cubicBezTo>
                  <a:cubicBezTo>
                    <a:pt x="125133" y="119435"/>
                    <a:pt x="117216" y="111998"/>
                    <a:pt x="109169" y="104669"/>
                  </a:cubicBezTo>
                  <a:cubicBezTo>
                    <a:pt x="124523" y="111714"/>
                    <a:pt x="142756" y="116120"/>
                    <a:pt x="150346" y="99959"/>
                  </a:cubicBezTo>
                  <a:cubicBezTo>
                    <a:pt x="155254" y="89533"/>
                    <a:pt x="149495" y="80067"/>
                    <a:pt x="140553" y="72128"/>
                  </a:cubicBezTo>
                  <a:cubicBezTo>
                    <a:pt x="147533" y="73415"/>
                    <a:pt x="154665" y="74222"/>
                    <a:pt x="162102" y="74418"/>
                  </a:cubicBezTo>
                  <a:cubicBezTo>
                    <a:pt x="212092" y="75640"/>
                    <a:pt x="148492" y="42117"/>
                    <a:pt x="146769" y="41049"/>
                  </a:cubicBezTo>
                  <a:cubicBezTo>
                    <a:pt x="175166" y="41594"/>
                    <a:pt x="170325" y="20220"/>
                    <a:pt x="147293" y="14135"/>
                  </a:cubicBezTo>
                  <a:cubicBezTo>
                    <a:pt x="124326" y="8028"/>
                    <a:pt x="100859" y="3666"/>
                    <a:pt x="77129" y="1615"/>
                  </a:cubicBezTo>
                  <a:lnTo>
                    <a:pt x="77129" y="1615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C44F74E7-0293-4B36-A1A8-2ADDAEE57343}"/>
                </a:ext>
              </a:extLst>
            </p:cNvPr>
            <p:cNvSpPr/>
            <p:nvPr/>
          </p:nvSpPr>
          <p:spPr>
            <a:xfrm>
              <a:off x="8198839" y="6235021"/>
              <a:ext cx="202531" cy="181931"/>
            </a:xfrm>
            <a:custGeom>
              <a:avLst/>
              <a:gdLst>
                <a:gd name="connsiteX0" fmla="*/ 10812 w 202531"/>
                <a:gd name="connsiteY0" fmla="*/ 86370 h 181931"/>
                <a:gd name="connsiteX1" fmla="*/ 37791 w 202531"/>
                <a:gd name="connsiteY1" fmla="*/ 98147 h 181931"/>
                <a:gd name="connsiteX2" fmla="*/ 53364 w 202531"/>
                <a:gd name="connsiteY2" fmla="*/ 99543 h 181931"/>
                <a:gd name="connsiteX3" fmla="*/ 46189 w 202531"/>
                <a:gd name="connsiteY3" fmla="*/ 114047 h 181931"/>
                <a:gd name="connsiteX4" fmla="*/ 39384 w 202531"/>
                <a:gd name="connsiteY4" fmla="*/ 149903 h 181931"/>
                <a:gd name="connsiteX5" fmla="*/ 89068 w 202531"/>
                <a:gd name="connsiteY5" fmla="*/ 178235 h 181931"/>
                <a:gd name="connsiteX6" fmla="*/ 187062 w 202531"/>
                <a:gd name="connsiteY6" fmla="*/ 82400 h 181931"/>
                <a:gd name="connsiteX7" fmla="*/ 198076 w 202531"/>
                <a:gd name="connsiteY7" fmla="*/ 22945 h 181931"/>
                <a:gd name="connsiteX8" fmla="*/ 141740 w 202531"/>
                <a:gd name="connsiteY8" fmla="*/ 393 h 181931"/>
                <a:gd name="connsiteX9" fmla="*/ 73670 w 202531"/>
                <a:gd name="connsiteY9" fmla="*/ 5715 h 181931"/>
                <a:gd name="connsiteX10" fmla="*/ 11444 w 202531"/>
                <a:gd name="connsiteY10" fmla="*/ 32913 h 181931"/>
                <a:gd name="connsiteX11" fmla="*/ 10812 w 202531"/>
                <a:gd name="connsiteY11" fmla="*/ 86370 h 181931"/>
                <a:gd name="connsiteX12" fmla="*/ 10812 w 202531"/>
                <a:gd name="connsiteY12" fmla="*/ 86370 h 18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531" h="181931">
                  <a:moveTo>
                    <a:pt x="10812" y="86370"/>
                  </a:moveTo>
                  <a:cubicBezTo>
                    <a:pt x="17858" y="92760"/>
                    <a:pt x="28043" y="96446"/>
                    <a:pt x="37791" y="98147"/>
                  </a:cubicBezTo>
                  <a:cubicBezTo>
                    <a:pt x="42852" y="99042"/>
                    <a:pt x="48130" y="99391"/>
                    <a:pt x="53364" y="99543"/>
                  </a:cubicBezTo>
                  <a:cubicBezTo>
                    <a:pt x="50790" y="105039"/>
                    <a:pt x="47410" y="110906"/>
                    <a:pt x="46189" y="114047"/>
                  </a:cubicBezTo>
                  <a:cubicBezTo>
                    <a:pt x="41565" y="125847"/>
                    <a:pt x="38730" y="137842"/>
                    <a:pt x="39384" y="149903"/>
                  </a:cubicBezTo>
                  <a:cubicBezTo>
                    <a:pt x="40801" y="175509"/>
                    <a:pt x="62786" y="188922"/>
                    <a:pt x="89068" y="178235"/>
                  </a:cubicBezTo>
                  <a:cubicBezTo>
                    <a:pt x="119842" y="165716"/>
                    <a:pt x="171315" y="109489"/>
                    <a:pt x="187062" y="82400"/>
                  </a:cubicBezTo>
                  <a:cubicBezTo>
                    <a:pt x="197640" y="64189"/>
                    <a:pt x="209025" y="41113"/>
                    <a:pt x="198076" y="22945"/>
                  </a:cubicBezTo>
                  <a:cubicBezTo>
                    <a:pt x="187673" y="5693"/>
                    <a:pt x="161653" y="1636"/>
                    <a:pt x="141740" y="393"/>
                  </a:cubicBezTo>
                  <a:cubicBezTo>
                    <a:pt x="119210" y="-981"/>
                    <a:pt x="96440" y="1353"/>
                    <a:pt x="73670" y="5715"/>
                  </a:cubicBezTo>
                  <a:cubicBezTo>
                    <a:pt x="51837" y="9903"/>
                    <a:pt x="27213" y="15224"/>
                    <a:pt x="11444" y="32913"/>
                  </a:cubicBezTo>
                  <a:cubicBezTo>
                    <a:pt x="-3386" y="49576"/>
                    <a:pt x="-4019" y="72913"/>
                    <a:pt x="10812" y="86370"/>
                  </a:cubicBezTo>
                  <a:lnTo>
                    <a:pt x="10812" y="8637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395CEA6F-871E-4971-A3CF-504CC32DF6AD}"/>
                </a:ext>
              </a:extLst>
            </p:cNvPr>
            <p:cNvSpPr/>
            <p:nvPr/>
          </p:nvSpPr>
          <p:spPr>
            <a:xfrm>
              <a:off x="8266687" y="6235414"/>
              <a:ext cx="134683" cy="135683"/>
            </a:xfrm>
            <a:custGeom>
              <a:avLst/>
              <a:gdLst>
                <a:gd name="connsiteX0" fmla="*/ 89814 w 134683"/>
                <a:gd name="connsiteY0" fmla="*/ 121506 h 135683"/>
                <a:gd name="connsiteX1" fmla="*/ 119214 w 134683"/>
                <a:gd name="connsiteY1" fmla="*/ 82007 h 135683"/>
                <a:gd name="connsiteX2" fmla="*/ 130229 w 134683"/>
                <a:gd name="connsiteY2" fmla="*/ 22552 h 135683"/>
                <a:gd name="connsiteX3" fmla="*/ 73892 w 134683"/>
                <a:gd name="connsiteY3" fmla="*/ 0 h 135683"/>
                <a:gd name="connsiteX4" fmla="*/ 76204 w 134683"/>
                <a:gd name="connsiteY4" fmla="*/ 18691 h 135683"/>
                <a:gd name="connsiteX5" fmla="*/ 19061 w 134683"/>
                <a:gd name="connsiteY5" fmla="*/ 22356 h 135683"/>
                <a:gd name="connsiteX6" fmla="*/ 47283 w 134683"/>
                <a:gd name="connsiteY6" fmla="*/ 46172 h 135683"/>
                <a:gd name="connsiteX7" fmla="*/ 12039 w 134683"/>
                <a:gd name="connsiteY7" fmla="*/ 56380 h 135683"/>
                <a:gd name="connsiteX8" fmla="*/ 11908 w 134683"/>
                <a:gd name="connsiteY8" fmla="*/ 82443 h 135683"/>
                <a:gd name="connsiteX9" fmla="*/ 11841 w 134683"/>
                <a:gd name="connsiteY9" fmla="*/ 82988 h 135683"/>
                <a:gd name="connsiteX10" fmla="*/ 46084 w 134683"/>
                <a:gd name="connsiteY10" fmla="*/ 103316 h 135683"/>
                <a:gd name="connsiteX11" fmla="*/ 40479 w 134683"/>
                <a:gd name="connsiteY11" fmla="*/ 107241 h 135683"/>
                <a:gd name="connsiteX12" fmla="*/ 48287 w 134683"/>
                <a:gd name="connsiteY12" fmla="*/ 127394 h 135683"/>
                <a:gd name="connsiteX13" fmla="*/ 81024 w 134683"/>
                <a:gd name="connsiteY13" fmla="*/ 111473 h 135683"/>
                <a:gd name="connsiteX14" fmla="*/ 71384 w 134683"/>
                <a:gd name="connsiteY14" fmla="*/ 124930 h 135683"/>
                <a:gd name="connsiteX15" fmla="*/ 89814 w 134683"/>
                <a:gd name="connsiteY15" fmla="*/ 121506 h 135683"/>
                <a:gd name="connsiteX16" fmla="*/ 89814 w 134683"/>
                <a:gd name="connsiteY16" fmla="*/ 121506 h 1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83" h="135683">
                  <a:moveTo>
                    <a:pt x="89814" y="121506"/>
                  </a:moveTo>
                  <a:cubicBezTo>
                    <a:pt x="101330" y="109008"/>
                    <a:pt x="111122" y="96140"/>
                    <a:pt x="119214" y="82007"/>
                  </a:cubicBezTo>
                  <a:cubicBezTo>
                    <a:pt x="129792" y="63795"/>
                    <a:pt x="141178" y="40720"/>
                    <a:pt x="130229" y="22552"/>
                  </a:cubicBezTo>
                  <a:cubicBezTo>
                    <a:pt x="119825" y="5300"/>
                    <a:pt x="93805" y="1243"/>
                    <a:pt x="73892" y="0"/>
                  </a:cubicBezTo>
                  <a:cubicBezTo>
                    <a:pt x="8461" y="3839"/>
                    <a:pt x="49094" y="12388"/>
                    <a:pt x="76204" y="18691"/>
                  </a:cubicBezTo>
                  <a:cubicBezTo>
                    <a:pt x="51907" y="20851"/>
                    <a:pt x="38211" y="18430"/>
                    <a:pt x="19061" y="22356"/>
                  </a:cubicBezTo>
                  <a:cubicBezTo>
                    <a:pt x="-29031" y="31952"/>
                    <a:pt x="26563" y="47110"/>
                    <a:pt x="47283" y="46172"/>
                  </a:cubicBezTo>
                  <a:cubicBezTo>
                    <a:pt x="35616" y="49946"/>
                    <a:pt x="23903" y="53632"/>
                    <a:pt x="12039" y="56380"/>
                  </a:cubicBezTo>
                  <a:cubicBezTo>
                    <a:pt x="-3905" y="60349"/>
                    <a:pt x="-1179" y="80502"/>
                    <a:pt x="11908" y="82443"/>
                  </a:cubicBezTo>
                  <a:cubicBezTo>
                    <a:pt x="11885" y="82640"/>
                    <a:pt x="11864" y="82814"/>
                    <a:pt x="11841" y="82988"/>
                  </a:cubicBezTo>
                  <a:cubicBezTo>
                    <a:pt x="-7002" y="104232"/>
                    <a:pt x="28068" y="109139"/>
                    <a:pt x="46084" y="103316"/>
                  </a:cubicBezTo>
                  <a:cubicBezTo>
                    <a:pt x="44209" y="104624"/>
                    <a:pt x="42376" y="105977"/>
                    <a:pt x="40479" y="107241"/>
                  </a:cubicBezTo>
                  <a:cubicBezTo>
                    <a:pt x="29530" y="114592"/>
                    <a:pt x="34742" y="132193"/>
                    <a:pt x="48287" y="127394"/>
                  </a:cubicBezTo>
                  <a:cubicBezTo>
                    <a:pt x="59955" y="123272"/>
                    <a:pt x="70861" y="117863"/>
                    <a:pt x="81024" y="111473"/>
                  </a:cubicBezTo>
                  <a:cubicBezTo>
                    <a:pt x="77840" y="115966"/>
                    <a:pt x="74612" y="120459"/>
                    <a:pt x="71384" y="124930"/>
                  </a:cubicBezTo>
                  <a:cubicBezTo>
                    <a:pt x="55724" y="146827"/>
                    <a:pt x="82115" y="129859"/>
                    <a:pt x="89814" y="121506"/>
                  </a:cubicBezTo>
                  <a:lnTo>
                    <a:pt x="89814" y="121506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059E0CF8-6BE3-4944-9771-DEEE39958AFA}"/>
                </a:ext>
              </a:extLst>
            </p:cNvPr>
            <p:cNvSpPr/>
            <p:nvPr/>
          </p:nvSpPr>
          <p:spPr>
            <a:xfrm>
              <a:off x="8306100" y="6269437"/>
              <a:ext cx="207166" cy="261149"/>
            </a:xfrm>
            <a:custGeom>
              <a:avLst/>
              <a:gdLst>
                <a:gd name="connsiteX0" fmla="*/ 190424 w 207166"/>
                <a:gd name="connsiteY0" fmla="*/ 35967 h 261149"/>
                <a:gd name="connsiteX1" fmla="*/ 204251 w 207166"/>
                <a:gd name="connsiteY1" fmla="*/ 136731 h 261149"/>
                <a:gd name="connsiteX2" fmla="*/ 200500 w 207166"/>
                <a:gd name="connsiteY2" fmla="*/ 230167 h 261149"/>
                <a:gd name="connsiteX3" fmla="*/ 126104 w 207166"/>
                <a:gd name="connsiteY3" fmla="*/ 245063 h 261149"/>
                <a:gd name="connsiteX4" fmla="*/ 102179 w 207166"/>
                <a:gd name="connsiteY4" fmla="*/ 203471 h 261149"/>
                <a:gd name="connsiteX5" fmla="*/ 16115 w 207166"/>
                <a:gd name="connsiteY5" fmla="*/ 208422 h 261149"/>
                <a:gd name="connsiteX6" fmla="*/ 3225 w 207166"/>
                <a:gd name="connsiteY6" fmla="*/ 121726 h 261149"/>
                <a:gd name="connsiteX7" fmla="*/ 39670 w 207166"/>
                <a:gd name="connsiteY7" fmla="*/ 45869 h 261149"/>
                <a:gd name="connsiteX8" fmla="*/ 190424 w 207166"/>
                <a:gd name="connsiteY8" fmla="*/ 35967 h 261149"/>
                <a:gd name="connsiteX9" fmla="*/ 190424 w 207166"/>
                <a:gd name="connsiteY9" fmla="*/ 35967 h 26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166" h="261149">
                  <a:moveTo>
                    <a:pt x="190424" y="35967"/>
                  </a:moveTo>
                  <a:cubicBezTo>
                    <a:pt x="202986" y="67025"/>
                    <a:pt x="201918" y="103754"/>
                    <a:pt x="204251" y="136731"/>
                  </a:cubicBezTo>
                  <a:cubicBezTo>
                    <a:pt x="206388" y="167004"/>
                    <a:pt x="211121" y="200941"/>
                    <a:pt x="200500" y="230167"/>
                  </a:cubicBezTo>
                  <a:cubicBezTo>
                    <a:pt x="188112" y="264257"/>
                    <a:pt x="150554" y="271694"/>
                    <a:pt x="126104" y="245063"/>
                  </a:cubicBezTo>
                  <a:cubicBezTo>
                    <a:pt x="115243" y="233242"/>
                    <a:pt x="108308" y="218149"/>
                    <a:pt x="102179" y="203471"/>
                  </a:cubicBezTo>
                  <a:cubicBezTo>
                    <a:pt x="76050" y="228248"/>
                    <a:pt x="42877" y="240309"/>
                    <a:pt x="16115" y="208422"/>
                  </a:cubicBezTo>
                  <a:cubicBezTo>
                    <a:pt x="-3296" y="185281"/>
                    <a:pt x="-1747" y="149730"/>
                    <a:pt x="3225" y="121726"/>
                  </a:cubicBezTo>
                  <a:cubicBezTo>
                    <a:pt x="8155" y="93939"/>
                    <a:pt x="20782" y="66916"/>
                    <a:pt x="39670" y="45869"/>
                  </a:cubicBezTo>
                  <a:cubicBezTo>
                    <a:pt x="73890" y="7723"/>
                    <a:pt x="163793" y="-29922"/>
                    <a:pt x="190424" y="35967"/>
                  </a:cubicBezTo>
                  <a:lnTo>
                    <a:pt x="190424" y="35967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EB857DB4-0624-4940-A9B0-71771B178C8A}"/>
                </a:ext>
              </a:extLst>
            </p:cNvPr>
            <p:cNvSpPr/>
            <p:nvPr/>
          </p:nvSpPr>
          <p:spPr>
            <a:xfrm>
              <a:off x="8310731" y="6264531"/>
              <a:ext cx="197449" cy="172567"/>
            </a:xfrm>
            <a:custGeom>
              <a:avLst/>
              <a:gdLst>
                <a:gd name="connsiteX0" fmla="*/ 185792 w 197449"/>
                <a:gd name="connsiteY0" fmla="*/ 40873 h 172567"/>
                <a:gd name="connsiteX1" fmla="*/ 197286 w 197449"/>
                <a:gd name="connsiteY1" fmla="*/ 99892 h 172567"/>
                <a:gd name="connsiteX2" fmla="*/ 187166 w 197449"/>
                <a:gd name="connsiteY2" fmla="*/ 107940 h 172567"/>
                <a:gd name="connsiteX3" fmla="*/ 182672 w 197449"/>
                <a:gd name="connsiteY3" fmla="*/ 145497 h 172567"/>
                <a:gd name="connsiteX4" fmla="*/ 153686 w 197449"/>
                <a:gd name="connsiteY4" fmla="*/ 142400 h 172567"/>
                <a:gd name="connsiteX5" fmla="*/ 153730 w 197449"/>
                <a:gd name="connsiteY5" fmla="*/ 138212 h 172567"/>
                <a:gd name="connsiteX6" fmla="*/ 149303 w 197449"/>
                <a:gd name="connsiteY6" fmla="*/ 162008 h 172567"/>
                <a:gd name="connsiteX7" fmla="*/ 121276 w 197449"/>
                <a:gd name="connsiteY7" fmla="*/ 158998 h 172567"/>
                <a:gd name="connsiteX8" fmla="*/ 120644 w 197449"/>
                <a:gd name="connsiteY8" fmla="*/ 107482 h 172567"/>
                <a:gd name="connsiteX9" fmla="*/ 115104 w 197449"/>
                <a:gd name="connsiteY9" fmla="*/ 149205 h 172567"/>
                <a:gd name="connsiteX10" fmla="*/ 83501 w 197449"/>
                <a:gd name="connsiteY10" fmla="*/ 158496 h 172567"/>
                <a:gd name="connsiteX11" fmla="*/ 81668 w 197449"/>
                <a:gd name="connsiteY11" fmla="*/ 102531 h 172567"/>
                <a:gd name="connsiteX12" fmla="*/ 88474 w 197449"/>
                <a:gd name="connsiteY12" fmla="*/ 88245 h 172567"/>
                <a:gd name="connsiteX13" fmla="*/ 82040 w 197449"/>
                <a:gd name="connsiteY13" fmla="*/ 93349 h 172567"/>
                <a:gd name="connsiteX14" fmla="*/ 71352 w 197449"/>
                <a:gd name="connsiteY14" fmla="*/ 115268 h 172567"/>
                <a:gd name="connsiteX15" fmla="*/ 37350 w 197449"/>
                <a:gd name="connsiteY15" fmla="*/ 116053 h 172567"/>
                <a:gd name="connsiteX16" fmla="*/ 38463 w 197449"/>
                <a:gd name="connsiteY16" fmla="*/ 92389 h 172567"/>
                <a:gd name="connsiteX17" fmla="*/ 2432 w 197449"/>
                <a:gd name="connsiteY17" fmla="*/ 110142 h 172567"/>
                <a:gd name="connsiteX18" fmla="*/ 30632 w 197449"/>
                <a:gd name="connsiteY18" fmla="*/ 50273 h 172567"/>
                <a:gd name="connsiteX19" fmla="*/ 185792 w 197449"/>
                <a:gd name="connsiteY19" fmla="*/ 40873 h 172567"/>
                <a:gd name="connsiteX20" fmla="*/ 185792 w 197449"/>
                <a:gd name="connsiteY20" fmla="*/ 40873 h 17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7449" h="172567">
                  <a:moveTo>
                    <a:pt x="185792" y="40873"/>
                  </a:moveTo>
                  <a:cubicBezTo>
                    <a:pt x="193207" y="59215"/>
                    <a:pt x="195868" y="79542"/>
                    <a:pt x="197286" y="99892"/>
                  </a:cubicBezTo>
                  <a:cubicBezTo>
                    <a:pt x="198006" y="110142"/>
                    <a:pt x="196653" y="127547"/>
                    <a:pt x="187166" y="107940"/>
                  </a:cubicBezTo>
                  <a:cubicBezTo>
                    <a:pt x="186991" y="120568"/>
                    <a:pt x="185399" y="133131"/>
                    <a:pt x="182672" y="145497"/>
                  </a:cubicBezTo>
                  <a:cubicBezTo>
                    <a:pt x="179096" y="161659"/>
                    <a:pt x="153578" y="159238"/>
                    <a:pt x="153686" y="142400"/>
                  </a:cubicBezTo>
                  <a:cubicBezTo>
                    <a:pt x="153686" y="141048"/>
                    <a:pt x="153709" y="139630"/>
                    <a:pt x="153730" y="138212"/>
                  </a:cubicBezTo>
                  <a:cubicBezTo>
                    <a:pt x="152379" y="146151"/>
                    <a:pt x="150939" y="154069"/>
                    <a:pt x="149303" y="162008"/>
                  </a:cubicBezTo>
                  <a:cubicBezTo>
                    <a:pt x="146053" y="177755"/>
                    <a:pt x="121276" y="175181"/>
                    <a:pt x="121276" y="158998"/>
                  </a:cubicBezTo>
                  <a:cubicBezTo>
                    <a:pt x="121299" y="141833"/>
                    <a:pt x="120993" y="124646"/>
                    <a:pt x="120644" y="107482"/>
                  </a:cubicBezTo>
                  <a:cubicBezTo>
                    <a:pt x="116521" y="121331"/>
                    <a:pt x="114057" y="135334"/>
                    <a:pt x="115104" y="149205"/>
                  </a:cubicBezTo>
                  <a:cubicBezTo>
                    <a:pt x="116435" y="166871"/>
                    <a:pt x="92400" y="171822"/>
                    <a:pt x="83501" y="158496"/>
                  </a:cubicBezTo>
                  <a:cubicBezTo>
                    <a:pt x="71571" y="140590"/>
                    <a:pt x="72901" y="121527"/>
                    <a:pt x="81668" y="102531"/>
                  </a:cubicBezTo>
                  <a:cubicBezTo>
                    <a:pt x="83872" y="97776"/>
                    <a:pt x="86140" y="93000"/>
                    <a:pt x="88474" y="88245"/>
                  </a:cubicBezTo>
                  <a:cubicBezTo>
                    <a:pt x="86293" y="89924"/>
                    <a:pt x="84111" y="91625"/>
                    <a:pt x="82040" y="93349"/>
                  </a:cubicBezTo>
                  <a:cubicBezTo>
                    <a:pt x="77612" y="100022"/>
                    <a:pt x="73926" y="107264"/>
                    <a:pt x="71352" y="115268"/>
                  </a:cubicBezTo>
                  <a:cubicBezTo>
                    <a:pt x="66009" y="131887"/>
                    <a:pt x="43173" y="133283"/>
                    <a:pt x="37350" y="116053"/>
                  </a:cubicBezTo>
                  <a:cubicBezTo>
                    <a:pt x="34297" y="107045"/>
                    <a:pt x="35256" y="99303"/>
                    <a:pt x="38463" y="92389"/>
                  </a:cubicBezTo>
                  <a:cubicBezTo>
                    <a:pt x="37459" y="91647"/>
                    <a:pt x="-11287" y="162226"/>
                    <a:pt x="2432" y="110142"/>
                  </a:cubicBezTo>
                  <a:cubicBezTo>
                    <a:pt x="7993" y="88987"/>
                    <a:pt x="16391" y="66762"/>
                    <a:pt x="30632" y="50273"/>
                  </a:cubicBezTo>
                  <a:cubicBezTo>
                    <a:pt x="67404" y="6674"/>
                    <a:pt x="156348" y="-32323"/>
                    <a:pt x="185792" y="40873"/>
                  </a:cubicBezTo>
                  <a:lnTo>
                    <a:pt x="185792" y="40873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51F384A-AAB7-4988-894D-5B653DADE194}"/>
                </a:ext>
              </a:extLst>
            </p:cNvPr>
            <p:cNvSpPr/>
            <p:nvPr/>
          </p:nvSpPr>
          <p:spPr>
            <a:xfrm>
              <a:off x="8380422" y="6004504"/>
              <a:ext cx="218784" cy="238485"/>
            </a:xfrm>
            <a:custGeom>
              <a:avLst/>
              <a:gdLst>
                <a:gd name="connsiteX0" fmla="*/ 128817 w 218784"/>
                <a:gd name="connsiteY0" fmla="*/ 224062 h 238485"/>
                <a:gd name="connsiteX1" fmla="*/ 182623 w 218784"/>
                <a:gd name="connsiteY1" fmla="*/ 144388 h 238485"/>
                <a:gd name="connsiteX2" fmla="*/ 218457 w 218784"/>
                <a:gd name="connsiteY2" fmla="*/ 63581 h 238485"/>
                <a:gd name="connsiteX3" fmla="*/ 161597 w 218784"/>
                <a:gd name="connsiteY3" fmla="*/ 19873 h 238485"/>
                <a:gd name="connsiteX4" fmla="*/ 123931 w 218784"/>
                <a:gd name="connsiteY4" fmla="*/ 45151 h 238485"/>
                <a:gd name="connsiteX5" fmla="*/ 53026 w 218784"/>
                <a:gd name="connsiteY5" fmla="*/ 5020 h 238485"/>
                <a:gd name="connsiteX6" fmla="*/ 5893 w 218784"/>
                <a:gd name="connsiteY6" fmla="*/ 73156 h 238485"/>
                <a:gd name="connsiteX7" fmla="*/ 5108 w 218784"/>
                <a:gd name="connsiteY7" fmla="*/ 152698 h 238485"/>
                <a:gd name="connsiteX8" fmla="*/ 128817 w 218784"/>
                <a:gd name="connsiteY8" fmla="*/ 224062 h 238485"/>
                <a:gd name="connsiteX9" fmla="*/ 128817 w 218784"/>
                <a:gd name="connsiteY9" fmla="*/ 224062 h 238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784" h="238485">
                  <a:moveTo>
                    <a:pt x="128817" y="224062"/>
                  </a:moveTo>
                  <a:cubicBezTo>
                    <a:pt x="152437" y="202971"/>
                    <a:pt x="166875" y="171390"/>
                    <a:pt x="182623" y="144388"/>
                  </a:cubicBezTo>
                  <a:cubicBezTo>
                    <a:pt x="197083" y="119612"/>
                    <a:pt x="215251" y="92807"/>
                    <a:pt x="218457" y="63581"/>
                  </a:cubicBezTo>
                  <a:cubicBezTo>
                    <a:pt x="222187" y="29491"/>
                    <a:pt x="193462" y="7506"/>
                    <a:pt x="161597" y="19873"/>
                  </a:cubicBezTo>
                  <a:cubicBezTo>
                    <a:pt x="147464" y="25369"/>
                    <a:pt x="135272" y="35271"/>
                    <a:pt x="123931" y="45151"/>
                  </a:cubicBezTo>
                  <a:cubicBezTo>
                    <a:pt x="112109" y="13221"/>
                    <a:pt x="89034" y="-10858"/>
                    <a:pt x="53026" y="5020"/>
                  </a:cubicBezTo>
                  <a:cubicBezTo>
                    <a:pt x="26897" y="16536"/>
                    <a:pt x="13374" y="47332"/>
                    <a:pt x="5893" y="73156"/>
                  </a:cubicBezTo>
                  <a:cubicBezTo>
                    <a:pt x="-1523" y="98761"/>
                    <a:pt x="-2112" y="126962"/>
                    <a:pt x="5108" y="152698"/>
                  </a:cubicBezTo>
                  <a:cubicBezTo>
                    <a:pt x="18194" y="199351"/>
                    <a:pt x="78718" y="268817"/>
                    <a:pt x="128817" y="224062"/>
                  </a:cubicBezTo>
                  <a:lnTo>
                    <a:pt x="128817" y="2240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F4ED503B-002E-4615-9ED4-1B64E713F1DC}"/>
                </a:ext>
              </a:extLst>
            </p:cNvPr>
            <p:cNvSpPr/>
            <p:nvPr/>
          </p:nvSpPr>
          <p:spPr>
            <a:xfrm>
              <a:off x="8380149" y="6078075"/>
              <a:ext cx="170526" cy="164907"/>
            </a:xfrm>
            <a:custGeom>
              <a:avLst/>
              <a:gdLst>
                <a:gd name="connsiteX0" fmla="*/ 129090 w 170526"/>
                <a:gd name="connsiteY0" fmla="*/ 150490 h 164907"/>
                <a:gd name="connsiteX1" fmla="*/ 163485 w 170526"/>
                <a:gd name="connsiteY1" fmla="*/ 105234 h 164907"/>
                <a:gd name="connsiteX2" fmla="*/ 158251 w 170526"/>
                <a:gd name="connsiteY2" fmla="*/ 94176 h 164907"/>
                <a:gd name="connsiteX3" fmla="*/ 170115 w 170526"/>
                <a:gd name="connsiteY3" fmla="*/ 60457 h 164907"/>
                <a:gd name="connsiteX4" fmla="*/ 144226 w 170526"/>
                <a:gd name="connsiteY4" fmla="*/ 50991 h 164907"/>
                <a:gd name="connsiteX5" fmla="*/ 142524 w 170526"/>
                <a:gd name="connsiteY5" fmla="*/ 54568 h 164907"/>
                <a:gd name="connsiteX6" fmla="*/ 148697 w 170526"/>
                <a:gd name="connsiteY6" fmla="*/ 32540 h 164907"/>
                <a:gd name="connsiteX7" fmla="*/ 101630 w 170526"/>
                <a:gd name="connsiteY7" fmla="*/ 66804 h 164907"/>
                <a:gd name="connsiteX8" fmla="*/ 91445 w 170526"/>
                <a:gd name="connsiteY8" fmla="*/ 8047 h 164907"/>
                <a:gd name="connsiteX9" fmla="*/ 66341 w 170526"/>
                <a:gd name="connsiteY9" fmla="*/ 69683 h 164907"/>
                <a:gd name="connsiteX10" fmla="*/ 40736 w 170526"/>
                <a:gd name="connsiteY10" fmla="*/ 54285 h 164907"/>
                <a:gd name="connsiteX11" fmla="*/ 2502 w 170526"/>
                <a:gd name="connsiteY11" fmla="*/ 15157 h 164907"/>
                <a:gd name="connsiteX12" fmla="*/ 4705 w 170526"/>
                <a:gd name="connsiteY12" fmla="*/ 76793 h 164907"/>
                <a:gd name="connsiteX13" fmla="*/ 8107 w 170526"/>
                <a:gd name="connsiteY13" fmla="*/ 85016 h 164907"/>
                <a:gd name="connsiteX14" fmla="*/ 16309 w 170526"/>
                <a:gd name="connsiteY14" fmla="*/ 105060 h 164907"/>
                <a:gd name="connsiteX15" fmla="*/ 129090 w 170526"/>
                <a:gd name="connsiteY15" fmla="*/ 150490 h 164907"/>
                <a:gd name="connsiteX16" fmla="*/ 129090 w 170526"/>
                <a:gd name="connsiteY16" fmla="*/ 150490 h 16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0526" h="164907">
                  <a:moveTo>
                    <a:pt x="129090" y="150490"/>
                  </a:moveTo>
                  <a:cubicBezTo>
                    <a:pt x="143048" y="138037"/>
                    <a:pt x="153779" y="121919"/>
                    <a:pt x="163485" y="105234"/>
                  </a:cubicBezTo>
                  <a:cubicBezTo>
                    <a:pt x="168370" y="96837"/>
                    <a:pt x="174499" y="81526"/>
                    <a:pt x="158251" y="94176"/>
                  </a:cubicBezTo>
                  <a:cubicBezTo>
                    <a:pt x="163375" y="83402"/>
                    <a:pt x="167279" y="72082"/>
                    <a:pt x="170115" y="60457"/>
                  </a:cubicBezTo>
                  <a:cubicBezTo>
                    <a:pt x="173845" y="45277"/>
                    <a:pt x="151184" y="36662"/>
                    <a:pt x="144226" y="50991"/>
                  </a:cubicBezTo>
                  <a:cubicBezTo>
                    <a:pt x="143659" y="52148"/>
                    <a:pt x="143092" y="53347"/>
                    <a:pt x="142524" y="54568"/>
                  </a:cubicBezTo>
                  <a:cubicBezTo>
                    <a:pt x="144705" y="47284"/>
                    <a:pt x="146778" y="39955"/>
                    <a:pt x="148697" y="32540"/>
                  </a:cubicBezTo>
                  <a:cubicBezTo>
                    <a:pt x="164684" y="-28900"/>
                    <a:pt x="103528" y="63140"/>
                    <a:pt x="101630" y="66804"/>
                  </a:cubicBezTo>
                  <a:cubicBezTo>
                    <a:pt x="103309" y="56837"/>
                    <a:pt x="132470" y="-15748"/>
                    <a:pt x="91445" y="8047"/>
                  </a:cubicBezTo>
                  <a:cubicBezTo>
                    <a:pt x="66908" y="22245"/>
                    <a:pt x="66363" y="44884"/>
                    <a:pt x="66341" y="69683"/>
                  </a:cubicBezTo>
                  <a:cubicBezTo>
                    <a:pt x="59798" y="54001"/>
                    <a:pt x="42263" y="-57559"/>
                    <a:pt x="40736" y="54285"/>
                  </a:cubicBezTo>
                  <a:cubicBezTo>
                    <a:pt x="39580" y="54503"/>
                    <a:pt x="12623" y="-34723"/>
                    <a:pt x="2502" y="15157"/>
                  </a:cubicBezTo>
                  <a:cubicBezTo>
                    <a:pt x="-1620" y="35441"/>
                    <a:pt x="-486" y="56858"/>
                    <a:pt x="4705" y="76793"/>
                  </a:cubicBezTo>
                  <a:cubicBezTo>
                    <a:pt x="5905" y="79759"/>
                    <a:pt x="7060" y="82507"/>
                    <a:pt x="8107" y="85016"/>
                  </a:cubicBezTo>
                  <a:cubicBezTo>
                    <a:pt x="10769" y="91493"/>
                    <a:pt x="13429" y="98298"/>
                    <a:pt x="16309" y="105060"/>
                  </a:cubicBezTo>
                  <a:cubicBezTo>
                    <a:pt x="39405" y="146652"/>
                    <a:pt x="87781" y="187372"/>
                    <a:pt x="129090" y="150490"/>
                  </a:cubicBezTo>
                  <a:lnTo>
                    <a:pt x="129090" y="15049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E8354A96-F4CF-488B-9D0C-73184D8023F0}"/>
                </a:ext>
              </a:extLst>
            </p:cNvPr>
            <p:cNvSpPr/>
            <p:nvPr/>
          </p:nvSpPr>
          <p:spPr>
            <a:xfrm>
              <a:off x="8485896" y="6103172"/>
              <a:ext cx="219594" cy="192491"/>
            </a:xfrm>
            <a:custGeom>
              <a:avLst/>
              <a:gdLst>
                <a:gd name="connsiteX0" fmla="*/ 179243 w 219594"/>
                <a:gd name="connsiteY0" fmla="*/ 43060 h 192491"/>
                <a:gd name="connsiteX1" fmla="*/ 169691 w 219594"/>
                <a:gd name="connsiteY1" fmla="*/ 74816 h 192491"/>
                <a:gd name="connsiteX2" fmla="*/ 160006 w 219594"/>
                <a:gd name="connsiteY2" fmla="*/ 88753 h 192491"/>
                <a:gd name="connsiteX3" fmla="*/ 176103 w 219594"/>
                <a:gd name="connsiteY3" fmla="*/ 94663 h 192491"/>
                <a:gd name="connsiteX4" fmla="*/ 208338 w 219594"/>
                <a:gd name="connsiteY4" fmla="*/ 118262 h 192491"/>
                <a:gd name="connsiteX5" fmla="*/ 195819 w 219594"/>
                <a:gd name="connsiteY5" fmla="*/ 182145 h 192491"/>
                <a:gd name="connsiteX6" fmla="*/ 54641 w 219594"/>
                <a:gd name="connsiteY6" fmla="*/ 184675 h 192491"/>
                <a:gd name="connsiteX7" fmla="*/ 1401 w 219594"/>
                <a:gd name="connsiteY7" fmla="*/ 145329 h 192491"/>
                <a:gd name="connsiteX8" fmla="*/ 22950 w 219594"/>
                <a:gd name="connsiteY8" fmla="*/ 80683 h 192491"/>
                <a:gd name="connsiteX9" fmla="*/ 73986 w 219594"/>
                <a:gd name="connsiteY9" fmla="*/ 29079 h 192491"/>
                <a:gd name="connsiteX10" fmla="*/ 137804 w 219594"/>
                <a:gd name="connsiteY10" fmla="*/ 94 h 192491"/>
                <a:gd name="connsiteX11" fmla="*/ 179243 w 219594"/>
                <a:gd name="connsiteY11" fmla="*/ 43060 h 192491"/>
                <a:gd name="connsiteX12" fmla="*/ 179243 w 219594"/>
                <a:gd name="connsiteY12" fmla="*/ 43060 h 19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94" h="192491">
                  <a:moveTo>
                    <a:pt x="179243" y="43060"/>
                  </a:moveTo>
                  <a:cubicBezTo>
                    <a:pt x="179287" y="54031"/>
                    <a:pt x="175099" y="65416"/>
                    <a:pt x="169691" y="74816"/>
                  </a:cubicBezTo>
                  <a:cubicBezTo>
                    <a:pt x="166877" y="79701"/>
                    <a:pt x="163496" y="84325"/>
                    <a:pt x="160006" y="88753"/>
                  </a:cubicBezTo>
                  <a:cubicBezTo>
                    <a:pt x="165982" y="91108"/>
                    <a:pt x="172831" y="93115"/>
                    <a:pt x="176103" y="94663"/>
                  </a:cubicBezTo>
                  <a:cubicBezTo>
                    <a:pt x="188359" y="100465"/>
                    <a:pt x="199526" y="107902"/>
                    <a:pt x="208338" y="118262"/>
                  </a:cubicBezTo>
                  <a:cubicBezTo>
                    <a:pt x="227029" y="140269"/>
                    <a:pt x="222165" y="169255"/>
                    <a:pt x="195819" y="182145"/>
                  </a:cubicBezTo>
                  <a:cubicBezTo>
                    <a:pt x="164979" y="197237"/>
                    <a:pt x="86310" y="193791"/>
                    <a:pt x="54641" y="184675"/>
                  </a:cubicBezTo>
                  <a:cubicBezTo>
                    <a:pt x="33353" y="178546"/>
                    <a:pt x="7792" y="169124"/>
                    <a:pt x="1401" y="145329"/>
                  </a:cubicBezTo>
                  <a:cubicBezTo>
                    <a:pt x="-4663" y="122733"/>
                    <a:pt x="10147" y="98066"/>
                    <a:pt x="22950" y="80683"/>
                  </a:cubicBezTo>
                  <a:cubicBezTo>
                    <a:pt x="37432" y="61053"/>
                    <a:pt x="54945" y="44238"/>
                    <a:pt x="73986" y="29079"/>
                  </a:cubicBezTo>
                  <a:cubicBezTo>
                    <a:pt x="92264" y="14554"/>
                    <a:pt x="113332" y="-1368"/>
                    <a:pt x="137804" y="94"/>
                  </a:cubicBezTo>
                  <a:cubicBezTo>
                    <a:pt x="160792" y="1446"/>
                    <a:pt x="179156" y="19919"/>
                    <a:pt x="179243" y="43060"/>
                  </a:cubicBezTo>
                  <a:lnTo>
                    <a:pt x="179243" y="4306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3734CA65-F070-479C-AAC2-0E52B6B40086}"/>
                </a:ext>
              </a:extLst>
            </p:cNvPr>
            <p:cNvSpPr/>
            <p:nvPr/>
          </p:nvSpPr>
          <p:spPr>
            <a:xfrm>
              <a:off x="8485896" y="6147615"/>
              <a:ext cx="145278" cy="148189"/>
            </a:xfrm>
            <a:custGeom>
              <a:avLst/>
              <a:gdLst>
                <a:gd name="connsiteX0" fmla="*/ 105240 w 145278"/>
                <a:gd name="connsiteY0" fmla="*/ 148170 h 148189"/>
                <a:gd name="connsiteX1" fmla="*/ 54641 w 145278"/>
                <a:gd name="connsiteY1" fmla="*/ 140188 h 148189"/>
                <a:gd name="connsiteX2" fmla="*/ 1401 w 145278"/>
                <a:gd name="connsiteY2" fmla="*/ 100842 h 148189"/>
                <a:gd name="connsiteX3" fmla="*/ 22950 w 145278"/>
                <a:gd name="connsiteY3" fmla="*/ 36196 h 148189"/>
                <a:gd name="connsiteX4" fmla="*/ 35905 w 145278"/>
                <a:gd name="connsiteY4" fmla="*/ 53579 h 148189"/>
                <a:gd name="connsiteX5" fmla="*/ 77956 w 145278"/>
                <a:gd name="connsiteY5" fmla="*/ 9326 h 148189"/>
                <a:gd name="connsiteX6" fmla="*/ 76756 w 145278"/>
                <a:gd name="connsiteY6" fmla="*/ 51899 h 148189"/>
                <a:gd name="connsiteX7" fmla="*/ 122624 w 145278"/>
                <a:gd name="connsiteY7" fmla="*/ 32117 h 148189"/>
                <a:gd name="connsiteX8" fmla="*/ 117738 w 145278"/>
                <a:gd name="connsiteY8" fmla="*/ 59664 h 148189"/>
                <a:gd name="connsiteX9" fmla="*/ 121446 w 145278"/>
                <a:gd name="connsiteY9" fmla="*/ 97439 h 148189"/>
                <a:gd name="connsiteX10" fmla="*/ 128337 w 145278"/>
                <a:gd name="connsiteY10" fmla="*/ 96022 h 148189"/>
                <a:gd name="connsiteX11" fmla="*/ 138414 w 145278"/>
                <a:gd name="connsiteY11" fmla="*/ 118836 h 148189"/>
                <a:gd name="connsiteX12" fmla="*/ 103604 w 145278"/>
                <a:gd name="connsiteY12" fmla="*/ 132772 h 148189"/>
                <a:gd name="connsiteX13" fmla="*/ 120595 w 145278"/>
                <a:gd name="connsiteY13" fmla="*/ 135826 h 148189"/>
                <a:gd name="connsiteX14" fmla="*/ 105240 w 145278"/>
                <a:gd name="connsiteY14" fmla="*/ 148170 h 148189"/>
                <a:gd name="connsiteX15" fmla="*/ 105240 w 145278"/>
                <a:gd name="connsiteY15" fmla="*/ 148170 h 14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78" h="148189">
                  <a:moveTo>
                    <a:pt x="105240" y="148170"/>
                  </a:moveTo>
                  <a:cubicBezTo>
                    <a:pt x="87705" y="147473"/>
                    <a:pt x="71085" y="145052"/>
                    <a:pt x="54641" y="140188"/>
                  </a:cubicBezTo>
                  <a:cubicBezTo>
                    <a:pt x="33353" y="134059"/>
                    <a:pt x="7792" y="124637"/>
                    <a:pt x="1401" y="100842"/>
                  </a:cubicBezTo>
                  <a:cubicBezTo>
                    <a:pt x="-4663" y="78246"/>
                    <a:pt x="10147" y="53579"/>
                    <a:pt x="22950" y="36196"/>
                  </a:cubicBezTo>
                  <a:cubicBezTo>
                    <a:pt x="71238" y="-14491"/>
                    <a:pt x="42885" y="40056"/>
                    <a:pt x="35905" y="53579"/>
                  </a:cubicBezTo>
                  <a:cubicBezTo>
                    <a:pt x="47792" y="37047"/>
                    <a:pt x="61729" y="21867"/>
                    <a:pt x="77956" y="9326"/>
                  </a:cubicBezTo>
                  <a:cubicBezTo>
                    <a:pt x="118501" y="-22387"/>
                    <a:pt x="91805" y="35629"/>
                    <a:pt x="76756" y="51899"/>
                  </a:cubicBezTo>
                  <a:cubicBezTo>
                    <a:pt x="87792" y="45335"/>
                    <a:pt x="115927" y="18508"/>
                    <a:pt x="122624" y="32117"/>
                  </a:cubicBezTo>
                  <a:cubicBezTo>
                    <a:pt x="125502" y="37985"/>
                    <a:pt x="124957" y="48715"/>
                    <a:pt x="117738" y="59664"/>
                  </a:cubicBezTo>
                  <a:cubicBezTo>
                    <a:pt x="128555" y="48955"/>
                    <a:pt x="171697" y="67472"/>
                    <a:pt x="121446" y="97439"/>
                  </a:cubicBezTo>
                  <a:cubicBezTo>
                    <a:pt x="123735" y="96960"/>
                    <a:pt x="126047" y="96545"/>
                    <a:pt x="128337" y="96022"/>
                  </a:cubicBezTo>
                  <a:cubicBezTo>
                    <a:pt x="141533" y="93012"/>
                    <a:pt x="151456" y="111616"/>
                    <a:pt x="138414" y="118836"/>
                  </a:cubicBezTo>
                  <a:cubicBezTo>
                    <a:pt x="127204" y="125051"/>
                    <a:pt x="115535" y="129632"/>
                    <a:pt x="103604" y="132772"/>
                  </a:cubicBezTo>
                  <a:cubicBezTo>
                    <a:pt x="109253" y="133819"/>
                    <a:pt x="114924" y="134822"/>
                    <a:pt x="120595" y="135826"/>
                  </a:cubicBezTo>
                  <a:cubicBezTo>
                    <a:pt x="148185" y="140777"/>
                    <a:pt x="116953" y="148629"/>
                    <a:pt x="105240" y="148170"/>
                  </a:cubicBezTo>
                  <a:lnTo>
                    <a:pt x="105240" y="14817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499D8542-7F17-4249-94F7-0D905490642B}"/>
                </a:ext>
              </a:extLst>
            </p:cNvPr>
            <p:cNvSpPr/>
            <p:nvPr/>
          </p:nvSpPr>
          <p:spPr>
            <a:xfrm>
              <a:off x="8211697" y="6050373"/>
              <a:ext cx="246593" cy="213294"/>
            </a:xfrm>
            <a:custGeom>
              <a:avLst/>
              <a:gdLst>
                <a:gd name="connsiteX0" fmla="*/ 229733 w 246593"/>
                <a:gd name="connsiteY0" fmla="*/ 127069 h 213294"/>
                <a:gd name="connsiteX1" fmla="*/ 241533 w 246593"/>
                <a:gd name="connsiteY1" fmla="*/ 196666 h 213294"/>
                <a:gd name="connsiteX2" fmla="*/ 41117 w 246593"/>
                <a:gd name="connsiteY2" fmla="*/ 182271 h 213294"/>
                <a:gd name="connsiteX3" fmla="*/ 3691 w 246593"/>
                <a:gd name="connsiteY3" fmla="*/ 110776 h 213294"/>
                <a:gd name="connsiteX4" fmla="*/ 53222 w 246593"/>
                <a:gd name="connsiteY4" fmla="*/ 80395 h 213294"/>
                <a:gd name="connsiteX5" fmla="*/ 48948 w 246593"/>
                <a:gd name="connsiteY5" fmla="*/ 64124 h 213294"/>
                <a:gd name="connsiteX6" fmla="*/ 57257 w 246593"/>
                <a:gd name="connsiteY6" fmla="*/ 29031 h 213294"/>
                <a:gd name="connsiteX7" fmla="*/ 121728 w 246593"/>
                <a:gd name="connsiteY7" fmla="*/ 1506 h 213294"/>
                <a:gd name="connsiteX8" fmla="*/ 182645 w 246593"/>
                <a:gd name="connsiteY8" fmla="*/ 53917 h 213294"/>
                <a:gd name="connsiteX9" fmla="*/ 229733 w 246593"/>
                <a:gd name="connsiteY9" fmla="*/ 127069 h 213294"/>
                <a:gd name="connsiteX10" fmla="*/ 229733 w 246593"/>
                <a:gd name="connsiteY10" fmla="*/ 127069 h 21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593" h="213294">
                  <a:moveTo>
                    <a:pt x="229733" y="127069"/>
                  </a:moveTo>
                  <a:cubicBezTo>
                    <a:pt x="240137" y="147876"/>
                    <a:pt x="254292" y="173634"/>
                    <a:pt x="241533" y="196666"/>
                  </a:cubicBezTo>
                  <a:cubicBezTo>
                    <a:pt x="220268" y="235052"/>
                    <a:pt x="65589" y="196949"/>
                    <a:pt x="41117" y="182271"/>
                  </a:cubicBezTo>
                  <a:cubicBezTo>
                    <a:pt x="17671" y="168225"/>
                    <a:pt x="-10137" y="140395"/>
                    <a:pt x="3691" y="110776"/>
                  </a:cubicBezTo>
                  <a:cubicBezTo>
                    <a:pt x="13004" y="90842"/>
                    <a:pt x="33310" y="85237"/>
                    <a:pt x="53222" y="80395"/>
                  </a:cubicBezTo>
                  <a:cubicBezTo>
                    <a:pt x="51281" y="75029"/>
                    <a:pt x="49383" y="69598"/>
                    <a:pt x="48948" y="64124"/>
                  </a:cubicBezTo>
                  <a:cubicBezTo>
                    <a:pt x="48009" y="52172"/>
                    <a:pt x="51019" y="39304"/>
                    <a:pt x="57257" y="29031"/>
                  </a:cubicBezTo>
                  <a:cubicBezTo>
                    <a:pt x="70474" y="7243"/>
                    <a:pt x="96733" y="-4339"/>
                    <a:pt x="121728" y="1506"/>
                  </a:cubicBezTo>
                  <a:cubicBezTo>
                    <a:pt x="148817" y="7853"/>
                    <a:pt x="166439" y="33393"/>
                    <a:pt x="182645" y="53917"/>
                  </a:cubicBezTo>
                  <a:cubicBezTo>
                    <a:pt x="200682" y="76709"/>
                    <a:pt x="216713" y="101071"/>
                    <a:pt x="229733" y="127069"/>
                  </a:cubicBezTo>
                  <a:lnTo>
                    <a:pt x="229733" y="1270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28F6DE8-27A0-4D56-A516-847D26E0B134}"/>
                </a:ext>
              </a:extLst>
            </p:cNvPr>
            <p:cNvSpPr/>
            <p:nvPr/>
          </p:nvSpPr>
          <p:spPr>
            <a:xfrm>
              <a:off x="8276202" y="6100694"/>
              <a:ext cx="182101" cy="167311"/>
            </a:xfrm>
            <a:custGeom>
              <a:avLst/>
              <a:gdLst>
                <a:gd name="connsiteX0" fmla="*/ 165228 w 182101"/>
                <a:gd name="connsiteY0" fmla="*/ 76749 h 167311"/>
                <a:gd name="connsiteX1" fmla="*/ 177028 w 182101"/>
                <a:gd name="connsiteY1" fmla="*/ 146346 h 167311"/>
                <a:gd name="connsiteX2" fmla="*/ 144618 w 182101"/>
                <a:gd name="connsiteY2" fmla="*/ 164797 h 167311"/>
                <a:gd name="connsiteX3" fmla="*/ 139340 w 182101"/>
                <a:gd name="connsiteY3" fmla="*/ 167131 h 167311"/>
                <a:gd name="connsiteX4" fmla="*/ 7539 w 182101"/>
                <a:gd name="connsiteY4" fmla="*/ 142725 h 167311"/>
                <a:gd name="connsiteX5" fmla="*/ 10462 w 182101"/>
                <a:gd name="connsiteY5" fmla="*/ 115091 h 167311"/>
                <a:gd name="connsiteX6" fmla="*/ 44573 w 182101"/>
                <a:gd name="connsiteY6" fmla="*/ 116945 h 167311"/>
                <a:gd name="connsiteX7" fmla="*/ 13363 w 182101"/>
                <a:gd name="connsiteY7" fmla="*/ 86716 h 167311"/>
                <a:gd name="connsiteX8" fmla="*/ 28063 w 182101"/>
                <a:gd name="connsiteY8" fmla="*/ 71122 h 167311"/>
                <a:gd name="connsiteX9" fmla="*/ 57638 w 182101"/>
                <a:gd name="connsiteY9" fmla="*/ 84862 h 167311"/>
                <a:gd name="connsiteX10" fmla="*/ 46842 w 182101"/>
                <a:gd name="connsiteY10" fmla="*/ 44840 h 167311"/>
                <a:gd name="connsiteX11" fmla="*/ 76329 w 182101"/>
                <a:gd name="connsiteY11" fmla="*/ 43684 h 167311"/>
                <a:gd name="connsiteX12" fmla="*/ 66275 w 182101"/>
                <a:gd name="connsiteY12" fmla="*/ 24513 h 167311"/>
                <a:gd name="connsiteX13" fmla="*/ 88413 w 182101"/>
                <a:gd name="connsiteY13" fmla="*/ 6585 h 167311"/>
                <a:gd name="connsiteX14" fmla="*/ 105773 w 182101"/>
                <a:gd name="connsiteY14" fmla="*/ 18013 h 167311"/>
                <a:gd name="connsiteX15" fmla="*/ 127759 w 182101"/>
                <a:gd name="connsiteY15" fmla="*/ 16050 h 167311"/>
                <a:gd name="connsiteX16" fmla="*/ 165228 w 182101"/>
                <a:gd name="connsiteY16" fmla="*/ 76749 h 167311"/>
                <a:gd name="connsiteX17" fmla="*/ 165228 w 182101"/>
                <a:gd name="connsiteY17" fmla="*/ 76749 h 16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2101" h="167311">
                  <a:moveTo>
                    <a:pt x="165228" y="76749"/>
                  </a:moveTo>
                  <a:cubicBezTo>
                    <a:pt x="175654" y="97556"/>
                    <a:pt x="189808" y="123314"/>
                    <a:pt x="177028" y="146346"/>
                  </a:cubicBezTo>
                  <a:cubicBezTo>
                    <a:pt x="169613" y="159715"/>
                    <a:pt x="157660" y="164361"/>
                    <a:pt x="144618" y="164797"/>
                  </a:cubicBezTo>
                  <a:cubicBezTo>
                    <a:pt x="142284" y="164579"/>
                    <a:pt x="141434" y="167807"/>
                    <a:pt x="139340" y="167131"/>
                  </a:cubicBezTo>
                  <a:cubicBezTo>
                    <a:pt x="120146" y="169203"/>
                    <a:pt x="25010" y="152976"/>
                    <a:pt x="7539" y="142725"/>
                  </a:cubicBezTo>
                  <a:cubicBezTo>
                    <a:pt x="-2646" y="136749"/>
                    <a:pt x="-3301" y="117512"/>
                    <a:pt x="10462" y="115091"/>
                  </a:cubicBezTo>
                  <a:cubicBezTo>
                    <a:pt x="22174" y="113019"/>
                    <a:pt x="33254" y="115026"/>
                    <a:pt x="44573" y="116945"/>
                  </a:cubicBezTo>
                  <a:cubicBezTo>
                    <a:pt x="32686" y="109399"/>
                    <a:pt x="21999" y="99911"/>
                    <a:pt x="13363" y="86716"/>
                  </a:cubicBezTo>
                  <a:cubicBezTo>
                    <a:pt x="6907" y="76880"/>
                    <a:pt x="18576" y="66999"/>
                    <a:pt x="28063" y="71122"/>
                  </a:cubicBezTo>
                  <a:cubicBezTo>
                    <a:pt x="38030" y="75462"/>
                    <a:pt x="47867" y="80107"/>
                    <a:pt x="57638" y="84862"/>
                  </a:cubicBezTo>
                  <a:cubicBezTo>
                    <a:pt x="45446" y="73193"/>
                    <a:pt x="34606" y="57861"/>
                    <a:pt x="46842" y="44840"/>
                  </a:cubicBezTo>
                  <a:cubicBezTo>
                    <a:pt x="54737" y="36443"/>
                    <a:pt x="65643" y="38297"/>
                    <a:pt x="76329" y="43684"/>
                  </a:cubicBezTo>
                  <a:cubicBezTo>
                    <a:pt x="72556" y="37665"/>
                    <a:pt x="69176" y="31339"/>
                    <a:pt x="66275" y="24513"/>
                  </a:cubicBezTo>
                  <a:cubicBezTo>
                    <a:pt x="60954" y="11994"/>
                    <a:pt x="77660" y="456"/>
                    <a:pt x="88413" y="6585"/>
                  </a:cubicBezTo>
                  <a:cubicBezTo>
                    <a:pt x="94585" y="10118"/>
                    <a:pt x="100365" y="13935"/>
                    <a:pt x="105773" y="18013"/>
                  </a:cubicBezTo>
                  <a:cubicBezTo>
                    <a:pt x="94803" y="-8181"/>
                    <a:pt x="113603" y="-3121"/>
                    <a:pt x="127759" y="16050"/>
                  </a:cubicBezTo>
                  <a:cubicBezTo>
                    <a:pt x="141869" y="35244"/>
                    <a:pt x="154564" y="55440"/>
                    <a:pt x="165228" y="76749"/>
                  </a:cubicBezTo>
                  <a:lnTo>
                    <a:pt x="165228" y="767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210C88CA-EA29-41C5-B145-DECEE250800F}"/>
                </a:ext>
              </a:extLst>
            </p:cNvPr>
            <p:cNvSpPr/>
            <p:nvPr/>
          </p:nvSpPr>
          <p:spPr>
            <a:xfrm>
              <a:off x="8593638" y="5920688"/>
              <a:ext cx="318" cy="332"/>
            </a:xfrm>
            <a:custGeom>
              <a:avLst/>
              <a:gdLst>
                <a:gd name="connsiteX0" fmla="*/ 247 w 318"/>
                <a:gd name="connsiteY0" fmla="*/ 308 h 332"/>
                <a:gd name="connsiteX1" fmla="*/ 72 w 318"/>
                <a:gd name="connsiteY1" fmla="*/ 24 h 332"/>
                <a:gd name="connsiteX2" fmla="*/ 247 w 318"/>
                <a:gd name="connsiteY2" fmla="*/ 308 h 332"/>
                <a:gd name="connsiteX3" fmla="*/ 247 w 318"/>
                <a:gd name="connsiteY3" fmla="*/ 308 h 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" h="332">
                  <a:moveTo>
                    <a:pt x="247" y="308"/>
                  </a:moveTo>
                  <a:cubicBezTo>
                    <a:pt x="72" y="417"/>
                    <a:pt x="-102" y="134"/>
                    <a:pt x="72" y="24"/>
                  </a:cubicBezTo>
                  <a:cubicBezTo>
                    <a:pt x="247" y="-84"/>
                    <a:pt x="421" y="199"/>
                    <a:pt x="247" y="308"/>
                  </a:cubicBezTo>
                  <a:lnTo>
                    <a:pt x="247" y="308"/>
                  </a:lnTo>
                  <a:close/>
                </a:path>
              </a:pathLst>
            </a:custGeom>
            <a:solidFill>
              <a:srgbClr val="856B6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3EE7B85-CE75-481F-9616-ECB7175885C5}"/>
                </a:ext>
              </a:extLst>
            </p:cNvPr>
            <p:cNvSpPr/>
            <p:nvPr/>
          </p:nvSpPr>
          <p:spPr>
            <a:xfrm>
              <a:off x="8433870" y="6340583"/>
              <a:ext cx="12765" cy="12825"/>
            </a:xfrm>
            <a:custGeom>
              <a:avLst/>
              <a:gdLst>
                <a:gd name="connsiteX0" fmla="*/ 12359 w 12765"/>
                <a:gd name="connsiteY0" fmla="*/ 8659 h 12825"/>
                <a:gd name="connsiteX1" fmla="*/ 4136 w 12765"/>
                <a:gd name="connsiteY1" fmla="*/ 12389 h 12825"/>
                <a:gd name="connsiteX2" fmla="*/ 407 w 12765"/>
                <a:gd name="connsiteY2" fmla="*/ 4166 h 12825"/>
                <a:gd name="connsiteX3" fmla="*/ 8629 w 12765"/>
                <a:gd name="connsiteY3" fmla="*/ 437 h 12825"/>
                <a:gd name="connsiteX4" fmla="*/ 12359 w 12765"/>
                <a:gd name="connsiteY4" fmla="*/ 8659 h 12825"/>
                <a:gd name="connsiteX5" fmla="*/ 12359 w 12765"/>
                <a:gd name="connsiteY5" fmla="*/ 8659 h 12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5" h="12825">
                  <a:moveTo>
                    <a:pt x="12359" y="8659"/>
                  </a:moveTo>
                  <a:cubicBezTo>
                    <a:pt x="11181" y="11800"/>
                    <a:pt x="7299" y="13741"/>
                    <a:pt x="4136" y="12389"/>
                  </a:cubicBezTo>
                  <a:cubicBezTo>
                    <a:pt x="952" y="11015"/>
                    <a:pt x="-859" y="7503"/>
                    <a:pt x="407" y="4166"/>
                  </a:cubicBezTo>
                  <a:cubicBezTo>
                    <a:pt x="1584" y="1025"/>
                    <a:pt x="5466" y="-916"/>
                    <a:pt x="8629" y="437"/>
                  </a:cubicBezTo>
                  <a:cubicBezTo>
                    <a:pt x="11813" y="1789"/>
                    <a:pt x="13624" y="5322"/>
                    <a:pt x="12359" y="8659"/>
                  </a:cubicBezTo>
                  <a:lnTo>
                    <a:pt x="12359" y="8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0DA4BB2C-FB71-491C-AD98-5F5DA5D90C18}"/>
                </a:ext>
              </a:extLst>
            </p:cNvPr>
            <p:cNvSpPr/>
            <p:nvPr/>
          </p:nvSpPr>
          <p:spPr>
            <a:xfrm>
              <a:off x="8461753" y="6343750"/>
              <a:ext cx="8706" cy="8461"/>
            </a:xfrm>
            <a:custGeom>
              <a:avLst/>
              <a:gdLst>
                <a:gd name="connsiteX0" fmla="*/ 8402 w 8706"/>
                <a:gd name="connsiteY0" fmla="*/ 5754 h 8461"/>
                <a:gd name="connsiteX1" fmla="*/ 310 w 8706"/>
                <a:gd name="connsiteY1" fmla="*/ 2701 h 8461"/>
                <a:gd name="connsiteX2" fmla="*/ 8402 w 8706"/>
                <a:gd name="connsiteY2" fmla="*/ 5754 h 8461"/>
                <a:gd name="connsiteX3" fmla="*/ 8402 w 8706"/>
                <a:gd name="connsiteY3" fmla="*/ 5754 h 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461">
                  <a:moveTo>
                    <a:pt x="8402" y="5754"/>
                  </a:moveTo>
                  <a:cubicBezTo>
                    <a:pt x="6438" y="10967"/>
                    <a:pt x="-1675" y="7935"/>
                    <a:pt x="310" y="2701"/>
                  </a:cubicBezTo>
                  <a:cubicBezTo>
                    <a:pt x="2273" y="-2512"/>
                    <a:pt x="10365" y="542"/>
                    <a:pt x="8402" y="5754"/>
                  </a:cubicBezTo>
                  <a:lnTo>
                    <a:pt x="8402" y="57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9AE106C1-4B0D-4CCD-90F7-F49E8DA4E74B}"/>
                </a:ext>
              </a:extLst>
            </p:cNvPr>
            <p:cNvSpPr/>
            <p:nvPr/>
          </p:nvSpPr>
          <p:spPr>
            <a:xfrm>
              <a:off x="8475131" y="6334048"/>
              <a:ext cx="7293" cy="7074"/>
            </a:xfrm>
            <a:custGeom>
              <a:avLst/>
              <a:gdLst>
                <a:gd name="connsiteX0" fmla="*/ 7041 w 7293"/>
                <a:gd name="connsiteY0" fmla="*/ 4813 h 7074"/>
                <a:gd name="connsiteX1" fmla="*/ 258 w 7293"/>
                <a:gd name="connsiteY1" fmla="*/ 2261 h 7074"/>
                <a:gd name="connsiteX2" fmla="*/ 7041 w 7293"/>
                <a:gd name="connsiteY2" fmla="*/ 4813 h 7074"/>
                <a:gd name="connsiteX3" fmla="*/ 7041 w 7293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74">
                  <a:moveTo>
                    <a:pt x="7041" y="4813"/>
                  </a:moveTo>
                  <a:cubicBezTo>
                    <a:pt x="5405" y="9175"/>
                    <a:pt x="-1400" y="6623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34FEDD8F-ABBB-4114-818B-A489064DF49C}"/>
                </a:ext>
              </a:extLst>
            </p:cNvPr>
            <p:cNvSpPr/>
            <p:nvPr/>
          </p:nvSpPr>
          <p:spPr>
            <a:xfrm>
              <a:off x="8447747" y="6326728"/>
              <a:ext cx="7037" cy="6838"/>
            </a:xfrm>
            <a:custGeom>
              <a:avLst/>
              <a:gdLst>
                <a:gd name="connsiteX0" fmla="*/ 6791 w 7037"/>
                <a:gd name="connsiteY0" fmla="*/ 4652 h 6838"/>
                <a:gd name="connsiteX1" fmla="*/ 248 w 7037"/>
                <a:gd name="connsiteY1" fmla="*/ 2187 h 6838"/>
                <a:gd name="connsiteX2" fmla="*/ 6791 w 7037"/>
                <a:gd name="connsiteY2" fmla="*/ 4652 h 6838"/>
                <a:gd name="connsiteX3" fmla="*/ 6791 w 7037"/>
                <a:gd name="connsiteY3" fmla="*/ 4652 h 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37" h="6838">
                  <a:moveTo>
                    <a:pt x="6791" y="4652"/>
                  </a:moveTo>
                  <a:cubicBezTo>
                    <a:pt x="5199" y="8861"/>
                    <a:pt x="-1344" y="6418"/>
                    <a:pt x="248" y="2187"/>
                  </a:cubicBezTo>
                  <a:cubicBezTo>
                    <a:pt x="1817" y="-2022"/>
                    <a:pt x="8383" y="420"/>
                    <a:pt x="6791" y="4652"/>
                  </a:cubicBezTo>
                  <a:lnTo>
                    <a:pt x="6791" y="46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38A0C0F3-A6AF-47A6-A458-38DC3FF77EB9}"/>
                </a:ext>
              </a:extLst>
            </p:cNvPr>
            <p:cNvSpPr/>
            <p:nvPr/>
          </p:nvSpPr>
          <p:spPr>
            <a:xfrm>
              <a:off x="8406614" y="6326651"/>
              <a:ext cx="10112" cy="9838"/>
            </a:xfrm>
            <a:custGeom>
              <a:avLst/>
              <a:gdLst>
                <a:gd name="connsiteX0" fmla="*/ 9756 w 10112"/>
                <a:gd name="connsiteY0" fmla="*/ 6692 h 9838"/>
                <a:gd name="connsiteX1" fmla="*/ 356 w 10112"/>
                <a:gd name="connsiteY1" fmla="*/ 3137 h 9838"/>
                <a:gd name="connsiteX2" fmla="*/ 9756 w 10112"/>
                <a:gd name="connsiteY2" fmla="*/ 6692 h 9838"/>
                <a:gd name="connsiteX3" fmla="*/ 9756 w 10112"/>
                <a:gd name="connsiteY3" fmla="*/ 6692 h 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12" h="9838">
                  <a:moveTo>
                    <a:pt x="9756" y="6692"/>
                  </a:moveTo>
                  <a:cubicBezTo>
                    <a:pt x="7488" y="12755"/>
                    <a:pt x="-1934" y="9222"/>
                    <a:pt x="356" y="3137"/>
                  </a:cubicBezTo>
                  <a:cubicBezTo>
                    <a:pt x="2624" y="-2905"/>
                    <a:pt x="12046" y="607"/>
                    <a:pt x="9756" y="6692"/>
                  </a:cubicBezTo>
                  <a:lnTo>
                    <a:pt x="9756" y="66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915634A2-93CD-4A56-A498-254A38E399CF}"/>
                </a:ext>
              </a:extLst>
            </p:cNvPr>
            <p:cNvSpPr/>
            <p:nvPr/>
          </p:nvSpPr>
          <p:spPr>
            <a:xfrm>
              <a:off x="8420518" y="6320276"/>
              <a:ext cx="6055" cy="5870"/>
            </a:xfrm>
            <a:custGeom>
              <a:avLst/>
              <a:gdLst>
                <a:gd name="connsiteX0" fmla="*/ 5842 w 6055"/>
                <a:gd name="connsiteY0" fmla="*/ 3993 h 5870"/>
                <a:gd name="connsiteX1" fmla="*/ 214 w 6055"/>
                <a:gd name="connsiteY1" fmla="*/ 1878 h 5870"/>
                <a:gd name="connsiteX2" fmla="*/ 5842 w 6055"/>
                <a:gd name="connsiteY2" fmla="*/ 3993 h 5870"/>
                <a:gd name="connsiteX3" fmla="*/ 5842 w 6055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5" h="5870">
                  <a:moveTo>
                    <a:pt x="5842" y="3993"/>
                  </a:moveTo>
                  <a:cubicBezTo>
                    <a:pt x="4468" y="7614"/>
                    <a:pt x="-1159" y="5498"/>
                    <a:pt x="214" y="1878"/>
                  </a:cubicBezTo>
                  <a:cubicBezTo>
                    <a:pt x="1588" y="-1743"/>
                    <a:pt x="7215" y="373"/>
                    <a:pt x="5842" y="3993"/>
                  </a:cubicBezTo>
                  <a:lnTo>
                    <a:pt x="5842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794111F1-D444-41AA-8BFB-596FECC93A45}"/>
                </a:ext>
              </a:extLst>
            </p:cNvPr>
            <p:cNvSpPr/>
            <p:nvPr/>
          </p:nvSpPr>
          <p:spPr>
            <a:xfrm>
              <a:off x="8380894" y="6322067"/>
              <a:ext cx="9197" cy="9350"/>
            </a:xfrm>
            <a:custGeom>
              <a:avLst/>
              <a:gdLst>
                <a:gd name="connsiteX0" fmla="*/ 7341 w 9197"/>
                <a:gd name="connsiteY0" fmla="*/ 872 h 9350"/>
                <a:gd name="connsiteX1" fmla="*/ 7537 w 9197"/>
                <a:gd name="connsiteY1" fmla="*/ 8201 h 9350"/>
                <a:gd name="connsiteX2" fmla="*/ 7363 w 9197"/>
                <a:gd name="connsiteY2" fmla="*/ 8353 h 9350"/>
                <a:gd name="connsiteX3" fmla="*/ 99 w 9197"/>
                <a:gd name="connsiteY3" fmla="*/ 5627 h 9350"/>
                <a:gd name="connsiteX4" fmla="*/ 56 w 9197"/>
                <a:gd name="connsiteY4" fmla="*/ 5387 h 9350"/>
                <a:gd name="connsiteX5" fmla="*/ 5029 w 9197"/>
                <a:gd name="connsiteY5" fmla="*/ 0 h 9350"/>
                <a:gd name="connsiteX6" fmla="*/ 7341 w 9197"/>
                <a:gd name="connsiteY6" fmla="*/ 872 h 9350"/>
                <a:gd name="connsiteX7" fmla="*/ 7341 w 9197"/>
                <a:gd name="connsiteY7" fmla="*/ 872 h 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" h="9350">
                  <a:moveTo>
                    <a:pt x="7341" y="872"/>
                  </a:moveTo>
                  <a:cubicBezTo>
                    <a:pt x="9544" y="2923"/>
                    <a:pt x="10001" y="6063"/>
                    <a:pt x="7537" y="8201"/>
                  </a:cubicBezTo>
                  <a:cubicBezTo>
                    <a:pt x="7472" y="8266"/>
                    <a:pt x="7429" y="8310"/>
                    <a:pt x="7363" y="8353"/>
                  </a:cubicBezTo>
                  <a:cubicBezTo>
                    <a:pt x="4833" y="10534"/>
                    <a:pt x="557" y="8920"/>
                    <a:pt x="99" y="5627"/>
                  </a:cubicBezTo>
                  <a:cubicBezTo>
                    <a:pt x="78" y="5562"/>
                    <a:pt x="78" y="5474"/>
                    <a:pt x="56" y="5387"/>
                  </a:cubicBezTo>
                  <a:cubicBezTo>
                    <a:pt x="-402" y="2159"/>
                    <a:pt x="2020" y="87"/>
                    <a:pt x="5029" y="0"/>
                  </a:cubicBezTo>
                  <a:cubicBezTo>
                    <a:pt x="5727" y="0"/>
                    <a:pt x="6861" y="414"/>
                    <a:pt x="7341" y="872"/>
                  </a:cubicBezTo>
                  <a:lnTo>
                    <a:pt x="7341" y="8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C4698E-816A-4594-B9E6-0BCAACE3610D}"/>
                </a:ext>
              </a:extLst>
            </p:cNvPr>
            <p:cNvSpPr/>
            <p:nvPr/>
          </p:nvSpPr>
          <p:spPr>
            <a:xfrm>
              <a:off x="8407203" y="6309760"/>
              <a:ext cx="10875" cy="10553"/>
            </a:xfrm>
            <a:custGeom>
              <a:avLst/>
              <a:gdLst>
                <a:gd name="connsiteX0" fmla="*/ 10498 w 10875"/>
                <a:gd name="connsiteY0" fmla="*/ 7182 h 10553"/>
                <a:gd name="connsiteX1" fmla="*/ 377 w 10875"/>
                <a:gd name="connsiteY1" fmla="*/ 3387 h 10553"/>
                <a:gd name="connsiteX2" fmla="*/ 10498 w 10875"/>
                <a:gd name="connsiteY2" fmla="*/ 7182 h 10553"/>
                <a:gd name="connsiteX3" fmla="*/ 10498 w 10875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75" h="10553">
                  <a:moveTo>
                    <a:pt x="10498" y="7182"/>
                  </a:moveTo>
                  <a:cubicBezTo>
                    <a:pt x="8055" y="13681"/>
                    <a:pt x="-2065" y="9886"/>
                    <a:pt x="377" y="3387"/>
                  </a:cubicBezTo>
                  <a:cubicBezTo>
                    <a:pt x="2843" y="-3135"/>
                    <a:pt x="12941" y="660"/>
                    <a:pt x="10498" y="7182"/>
                  </a:cubicBezTo>
                  <a:lnTo>
                    <a:pt x="10498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986AE157-975C-4482-85C3-CE4510456405}"/>
                </a:ext>
              </a:extLst>
            </p:cNvPr>
            <p:cNvSpPr/>
            <p:nvPr/>
          </p:nvSpPr>
          <p:spPr>
            <a:xfrm>
              <a:off x="8393022" y="6313724"/>
              <a:ext cx="8962" cy="8707"/>
            </a:xfrm>
            <a:custGeom>
              <a:avLst/>
              <a:gdLst>
                <a:gd name="connsiteX0" fmla="*/ 8647 w 8962"/>
                <a:gd name="connsiteY0" fmla="*/ 5922 h 8707"/>
                <a:gd name="connsiteX1" fmla="*/ 316 w 8962"/>
                <a:gd name="connsiteY1" fmla="*/ 2781 h 8707"/>
                <a:gd name="connsiteX2" fmla="*/ 8647 w 8962"/>
                <a:gd name="connsiteY2" fmla="*/ 5922 h 8707"/>
                <a:gd name="connsiteX3" fmla="*/ 8647 w 8962"/>
                <a:gd name="connsiteY3" fmla="*/ 5922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2" h="8707">
                  <a:moveTo>
                    <a:pt x="8647" y="5922"/>
                  </a:moveTo>
                  <a:cubicBezTo>
                    <a:pt x="6619" y="11287"/>
                    <a:pt x="-1713" y="8168"/>
                    <a:pt x="316" y="2781"/>
                  </a:cubicBezTo>
                  <a:cubicBezTo>
                    <a:pt x="2345" y="-2585"/>
                    <a:pt x="10676" y="556"/>
                    <a:pt x="8647" y="5922"/>
                  </a:cubicBezTo>
                  <a:lnTo>
                    <a:pt x="8647" y="59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93A49309-F578-498C-A5C5-2EE819C2CEE0}"/>
                </a:ext>
              </a:extLst>
            </p:cNvPr>
            <p:cNvSpPr/>
            <p:nvPr/>
          </p:nvSpPr>
          <p:spPr>
            <a:xfrm>
              <a:off x="8394486" y="6295665"/>
              <a:ext cx="10791" cy="10468"/>
            </a:xfrm>
            <a:custGeom>
              <a:avLst/>
              <a:gdLst>
                <a:gd name="connsiteX0" fmla="*/ 10412 w 10791"/>
                <a:gd name="connsiteY0" fmla="*/ 7121 h 10468"/>
                <a:gd name="connsiteX1" fmla="*/ 380 w 10791"/>
                <a:gd name="connsiteY1" fmla="*/ 3348 h 10468"/>
                <a:gd name="connsiteX2" fmla="*/ 10412 w 10791"/>
                <a:gd name="connsiteY2" fmla="*/ 7121 h 10468"/>
                <a:gd name="connsiteX3" fmla="*/ 10412 w 10791"/>
                <a:gd name="connsiteY3" fmla="*/ 7121 h 1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91" h="10468">
                  <a:moveTo>
                    <a:pt x="10412" y="7121"/>
                  </a:moveTo>
                  <a:cubicBezTo>
                    <a:pt x="7991" y="13577"/>
                    <a:pt x="-2063" y="9804"/>
                    <a:pt x="380" y="3348"/>
                  </a:cubicBezTo>
                  <a:cubicBezTo>
                    <a:pt x="2822" y="-3108"/>
                    <a:pt x="12855" y="665"/>
                    <a:pt x="10412" y="7121"/>
                  </a:cubicBezTo>
                  <a:lnTo>
                    <a:pt x="10412" y="7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753AF389-9767-4733-AAC3-C04C9280C410}"/>
                </a:ext>
              </a:extLst>
            </p:cNvPr>
            <p:cNvSpPr/>
            <p:nvPr/>
          </p:nvSpPr>
          <p:spPr>
            <a:xfrm>
              <a:off x="8378256" y="6301350"/>
              <a:ext cx="8377" cy="8140"/>
            </a:xfrm>
            <a:custGeom>
              <a:avLst/>
              <a:gdLst>
                <a:gd name="connsiteX0" fmla="*/ 8082 w 8377"/>
                <a:gd name="connsiteY0" fmla="*/ 5536 h 8140"/>
                <a:gd name="connsiteX1" fmla="*/ 296 w 8377"/>
                <a:gd name="connsiteY1" fmla="*/ 2614 h 8140"/>
                <a:gd name="connsiteX2" fmla="*/ 8082 w 8377"/>
                <a:gd name="connsiteY2" fmla="*/ 5536 h 8140"/>
                <a:gd name="connsiteX3" fmla="*/ 8082 w 8377"/>
                <a:gd name="connsiteY3" fmla="*/ 5536 h 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7" h="8140">
                  <a:moveTo>
                    <a:pt x="8082" y="5536"/>
                  </a:moveTo>
                  <a:cubicBezTo>
                    <a:pt x="6184" y="10553"/>
                    <a:pt x="-1602" y="7630"/>
                    <a:pt x="296" y="2614"/>
                  </a:cubicBezTo>
                  <a:cubicBezTo>
                    <a:pt x="2192" y="-2424"/>
                    <a:pt x="9979" y="520"/>
                    <a:pt x="8082" y="5536"/>
                  </a:cubicBezTo>
                  <a:lnTo>
                    <a:pt x="8082" y="55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2A6B5416-D416-477E-B378-BD0C76D75897}"/>
                </a:ext>
              </a:extLst>
            </p:cNvPr>
            <p:cNvSpPr/>
            <p:nvPr/>
          </p:nvSpPr>
          <p:spPr>
            <a:xfrm>
              <a:off x="8383908" y="6286912"/>
              <a:ext cx="7215" cy="7016"/>
            </a:xfrm>
            <a:custGeom>
              <a:avLst/>
              <a:gdLst>
                <a:gd name="connsiteX0" fmla="*/ 6966 w 7215"/>
                <a:gd name="connsiteY0" fmla="*/ 4773 h 7016"/>
                <a:gd name="connsiteX1" fmla="*/ 249 w 7215"/>
                <a:gd name="connsiteY1" fmla="*/ 2243 h 7016"/>
                <a:gd name="connsiteX2" fmla="*/ 6966 w 7215"/>
                <a:gd name="connsiteY2" fmla="*/ 4773 h 7016"/>
                <a:gd name="connsiteX3" fmla="*/ 6966 w 7215"/>
                <a:gd name="connsiteY3" fmla="*/ 4773 h 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5" h="7016">
                  <a:moveTo>
                    <a:pt x="6966" y="4773"/>
                  </a:moveTo>
                  <a:cubicBezTo>
                    <a:pt x="5352" y="9092"/>
                    <a:pt x="-1366" y="6583"/>
                    <a:pt x="249" y="2243"/>
                  </a:cubicBezTo>
                  <a:cubicBezTo>
                    <a:pt x="1884" y="-2075"/>
                    <a:pt x="8580" y="433"/>
                    <a:pt x="6966" y="4773"/>
                  </a:cubicBezTo>
                  <a:lnTo>
                    <a:pt x="6966" y="47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51DD2EB5-F1AE-41E3-86A8-4C1C6E2367C0}"/>
                </a:ext>
              </a:extLst>
            </p:cNvPr>
            <p:cNvSpPr/>
            <p:nvPr/>
          </p:nvSpPr>
          <p:spPr>
            <a:xfrm>
              <a:off x="8369315" y="6288004"/>
              <a:ext cx="6635" cy="6438"/>
            </a:xfrm>
            <a:custGeom>
              <a:avLst/>
              <a:gdLst>
                <a:gd name="connsiteX0" fmla="*/ 6401 w 6635"/>
                <a:gd name="connsiteY0" fmla="*/ 4378 h 6438"/>
                <a:gd name="connsiteX1" fmla="*/ 228 w 6635"/>
                <a:gd name="connsiteY1" fmla="*/ 2045 h 6438"/>
                <a:gd name="connsiteX2" fmla="*/ 6401 w 6635"/>
                <a:gd name="connsiteY2" fmla="*/ 4378 h 6438"/>
                <a:gd name="connsiteX3" fmla="*/ 6401 w 6635"/>
                <a:gd name="connsiteY3" fmla="*/ 4378 h 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" h="6438">
                  <a:moveTo>
                    <a:pt x="6401" y="4378"/>
                  </a:moveTo>
                  <a:cubicBezTo>
                    <a:pt x="4918" y="8348"/>
                    <a:pt x="-1254" y="6036"/>
                    <a:pt x="228" y="2045"/>
                  </a:cubicBezTo>
                  <a:cubicBezTo>
                    <a:pt x="1733" y="-1903"/>
                    <a:pt x="7905" y="409"/>
                    <a:pt x="6401" y="4378"/>
                  </a:cubicBezTo>
                  <a:lnTo>
                    <a:pt x="6401" y="43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5A1BC570-0F7E-4AAF-A7DD-DA1CF9854D73}"/>
                </a:ext>
              </a:extLst>
            </p:cNvPr>
            <p:cNvSpPr/>
            <p:nvPr/>
          </p:nvSpPr>
          <p:spPr>
            <a:xfrm>
              <a:off x="8385453" y="6265947"/>
              <a:ext cx="7126" cy="6926"/>
            </a:xfrm>
            <a:custGeom>
              <a:avLst/>
              <a:gdLst>
                <a:gd name="connsiteX0" fmla="*/ 6881 w 7126"/>
                <a:gd name="connsiteY0" fmla="*/ 4713 h 6926"/>
                <a:gd name="connsiteX1" fmla="*/ 251 w 7126"/>
                <a:gd name="connsiteY1" fmla="*/ 2204 h 6926"/>
                <a:gd name="connsiteX2" fmla="*/ 6881 w 7126"/>
                <a:gd name="connsiteY2" fmla="*/ 4713 h 6926"/>
                <a:gd name="connsiteX3" fmla="*/ 6881 w 7126"/>
                <a:gd name="connsiteY3" fmla="*/ 4713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6" h="6926">
                  <a:moveTo>
                    <a:pt x="6881" y="4713"/>
                  </a:moveTo>
                  <a:cubicBezTo>
                    <a:pt x="5267" y="8987"/>
                    <a:pt x="-1362" y="6479"/>
                    <a:pt x="251" y="2204"/>
                  </a:cubicBezTo>
                  <a:cubicBezTo>
                    <a:pt x="1843" y="-2049"/>
                    <a:pt x="8474" y="438"/>
                    <a:pt x="6881" y="4713"/>
                  </a:cubicBezTo>
                  <a:lnTo>
                    <a:pt x="6881" y="47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3E7AC9CA-B3D4-4593-9274-6B74F191BB55}"/>
                </a:ext>
              </a:extLst>
            </p:cNvPr>
            <p:cNvSpPr/>
            <p:nvPr/>
          </p:nvSpPr>
          <p:spPr>
            <a:xfrm>
              <a:off x="8377732" y="6274905"/>
              <a:ext cx="8371" cy="8150"/>
            </a:xfrm>
            <a:custGeom>
              <a:avLst/>
              <a:gdLst>
                <a:gd name="connsiteX0" fmla="*/ 8082 w 8371"/>
                <a:gd name="connsiteY0" fmla="*/ 5548 h 8150"/>
                <a:gd name="connsiteX1" fmla="*/ 296 w 8371"/>
                <a:gd name="connsiteY1" fmla="*/ 2603 h 8150"/>
                <a:gd name="connsiteX2" fmla="*/ 8082 w 8371"/>
                <a:gd name="connsiteY2" fmla="*/ 5548 h 8150"/>
                <a:gd name="connsiteX3" fmla="*/ 8082 w 8371"/>
                <a:gd name="connsiteY3" fmla="*/ 5548 h 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50">
                  <a:moveTo>
                    <a:pt x="8082" y="5548"/>
                  </a:moveTo>
                  <a:cubicBezTo>
                    <a:pt x="6185" y="10564"/>
                    <a:pt x="-1602" y="7641"/>
                    <a:pt x="296" y="2603"/>
                  </a:cubicBezTo>
                  <a:cubicBezTo>
                    <a:pt x="2171" y="-2413"/>
                    <a:pt x="9958" y="509"/>
                    <a:pt x="8082" y="5548"/>
                  </a:cubicBezTo>
                  <a:lnTo>
                    <a:pt x="8082" y="55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2AF7052D-E9DD-4CDB-96A6-DEAC741946D8}"/>
                </a:ext>
              </a:extLst>
            </p:cNvPr>
            <p:cNvSpPr/>
            <p:nvPr/>
          </p:nvSpPr>
          <p:spPr>
            <a:xfrm>
              <a:off x="8368863" y="6267107"/>
              <a:ext cx="7712" cy="7498"/>
            </a:xfrm>
            <a:custGeom>
              <a:avLst/>
              <a:gdLst>
                <a:gd name="connsiteX0" fmla="*/ 7441 w 7712"/>
                <a:gd name="connsiteY0" fmla="*/ 5102 h 7498"/>
                <a:gd name="connsiteX1" fmla="*/ 266 w 7712"/>
                <a:gd name="connsiteY1" fmla="*/ 2397 h 7498"/>
                <a:gd name="connsiteX2" fmla="*/ 7441 w 7712"/>
                <a:gd name="connsiteY2" fmla="*/ 5102 h 7498"/>
                <a:gd name="connsiteX3" fmla="*/ 7441 w 7712"/>
                <a:gd name="connsiteY3" fmla="*/ 5102 h 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2" h="7498">
                  <a:moveTo>
                    <a:pt x="7441" y="5102"/>
                  </a:moveTo>
                  <a:cubicBezTo>
                    <a:pt x="5697" y="9725"/>
                    <a:pt x="-1457" y="7021"/>
                    <a:pt x="266" y="2397"/>
                  </a:cubicBezTo>
                  <a:cubicBezTo>
                    <a:pt x="2011" y="-2227"/>
                    <a:pt x="9187" y="478"/>
                    <a:pt x="7441" y="5102"/>
                  </a:cubicBezTo>
                  <a:lnTo>
                    <a:pt x="7441" y="51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7EBFAFC-D61D-4C7E-BB31-01C01FD58762}"/>
                </a:ext>
              </a:extLst>
            </p:cNvPr>
            <p:cNvSpPr/>
            <p:nvPr/>
          </p:nvSpPr>
          <p:spPr>
            <a:xfrm>
              <a:off x="8359870" y="6260689"/>
              <a:ext cx="8956" cy="9044"/>
            </a:xfrm>
            <a:custGeom>
              <a:avLst/>
              <a:gdLst>
                <a:gd name="connsiteX0" fmla="*/ 8451 w 8956"/>
                <a:gd name="connsiteY0" fmla="*/ 2424 h 9044"/>
                <a:gd name="connsiteX1" fmla="*/ 8561 w 8956"/>
                <a:gd name="connsiteY1" fmla="*/ 2642 h 9044"/>
                <a:gd name="connsiteX2" fmla="*/ 6336 w 8956"/>
                <a:gd name="connsiteY2" fmla="*/ 8575 h 9044"/>
                <a:gd name="connsiteX3" fmla="*/ 5856 w 8956"/>
                <a:gd name="connsiteY3" fmla="*/ 8749 h 9044"/>
                <a:gd name="connsiteX4" fmla="*/ 688 w 8956"/>
                <a:gd name="connsiteY4" fmla="*/ 6808 h 9044"/>
                <a:gd name="connsiteX5" fmla="*/ 426 w 8956"/>
                <a:gd name="connsiteY5" fmla="*/ 6350 h 9044"/>
                <a:gd name="connsiteX6" fmla="*/ 2650 w 8956"/>
                <a:gd name="connsiteY6" fmla="*/ 439 h 9044"/>
                <a:gd name="connsiteX7" fmla="*/ 2890 w 8956"/>
                <a:gd name="connsiteY7" fmla="*/ 352 h 9044"/>
                <a:gd name="connsiteX8" fmla="*/ 8451 w 8956"/>
                <a:gd name="connsiteY8" fmla="*/ 2424 h 9044"/>
                <a:gd name="connsiteX9" fmla="*/ 8451 w 8956"/>
                <a:gd name="connsiteY9" fmla="*/ 2424 h 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6" h="9044">
                  <a:moveTo>
                    <a:pt x="8451" y="2424"/>
                  </a:moveTo>
                  <a:cubicBezTo>
                    <a:pt x="8495" y="2511"/>
                    <a:pt x="8539" y="2577"/>
                    <a:pt x="8561" y="2642"/>
                  </a:cubicBezTo>
                  <a:cubicBezTo>
                    <a:pt x="9585" y="4671"/>
                    <a:pt x="8539" y="7768"/>
                    <a:pt x="6336" y="8575"/>
                  </a:cubicBezTo>
                  <a:cubicBezTo>
                    <a:pt x="6184" y="8640"/>
                    <a:pt x="6009" y="8684"/>
                    <a:pt x="5856" y="8749"/>
                  </a:cubicBezTo>
                  <a:cubicBezTo>
                    <a:pt x="3741" y="9513"/>
                    <a:pt x="1778" y="8771"/>
                    <a:pt x="688" y="6808"/>
                  </a:cubicBezTo>
                  <a:cubicBezTo>
                    <a:pt x="600" y="6656"/>
                    <a:pt x="513" y="6503"/>
                    <a:pt x="426" y="6350"/>
                  </a:cubicBezTo>
                  <a:cubicBezTo>
                    <a:pt x="-708" y="4300"/>
                    <a:pt x="557" y="1268"/>
                    <a:pt x="2650" y="439"/>
                  </a:cubicBezTo>
                  <a:cubicBezTo>
                    <a:pt x="2738" y="418"/>
                    <a:pt x="2803" y="374"/>
                    <a:pt x="2890" y="352"/>
                  </a:cubicBezTo>
                  <a:cubicBezTo>
                    <a:pt x="5071" y="-542"/>
                    <a:pt x="7383" y="309"/>
                    <a:pt x="8451" y="2424"/>
                  </a:cubicBezTo>
                  <a:lnTo>
                    <a:pt x="8451" y="242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2CE06B0-12BA-4802-B027-C8AC3A039B7D}"/>
                </a:ext>
              </a:extLst>
            </p:cNvPr>
            <p:cNvSpPr/>
            <p:nvPr/>
          </p:nvSpPr>
          <p:spPr>
            <a:xfrm>
              <a:off x="8374606" y="6235590"/>
              <a:ext cx="7299" cy="7079"/>
            </a:xfrm>
            <a:custGeom>
              <a:avLst/>
              <a:gdLst>
                <a:gd name="connsiteX0" fmla="*/ 7042 w 7299"/>
                <a:gd name="connsiteY0" fmla="*/ 4819 h 7079"/>
                <a:gd name="connsiteX1" fmla="*/ 258 w 7299"/>
                <a:gd name="connsiteY1" fmla="*/ 2267 h 7079"/>
                <a:gd name="connsiteX2" fmla="*/ 7042 w 7299"/>
                <a:gd name="connsiteY2" fmla="*/ 4819 h 7079"/>
                <a:gd name="connsiteX3" fmla="*/ 7042 w 7299"/>
                <a:gd name="connsiteY3" fmla="*/ 4819 h 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79">
                  <a:moveTo>
                    <a:pt x="7042" y="4819"/>
                  </a:moveTo>
                  <a:cubicBezTo>
                    <a:pt x="5406" y="9181"/>
                    <a:pt x="-1399" y="6629"/>
                    <a:pt x="258" y="2267"/>
                  </a:cubicBezTo>
                  <a:cubicBezTo>
                    <a:pt x="1894" y="-2095"/>
                    <a:pt x="8699" y="435"/>
                    <a:pt x="7042" y="4819"/>
                  </a:cubicBezTo>
                  <a:lnTo>
                    <a:pt x="7042" y="48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30B28DD3-D994-4A93-A3E5-11CCF776E44D}"/>
                </a:ext>
              </a:extLst>
            </p:cNvPr>
            <p:cNvSpPr/>
            <p:nvPr/>
          </p:nvSpPr>
          <p:spPr>
            <a:xfrm>
              <a:off x="8388346" y="6241925"/>
              <a:ext cx="9291" cy="9023"/>
            </a:xfrm>
            <a:custGeom>
              <a:avLst/>
              <a:gdLst>
                <a:gd name="connsiteX0" fmla="*/ 8962 w 9291"/>
                <a:gd name="connsiteY0" fmla="*/ 6140 h 9023"/>
                <a:gd name="connsiteX1" fmla="*/ 325 w 9291"/>
                <a:gd name="connsiteY1" fmla="*/ 2890 h 9023"/>
                <a:gd name="connsiteX2" fmla="*/ 8962 w 9291"/>
                <a:gd name="connsiteY2" fmla="*/ 6140 h 9023"/>
                <a:gd name="connsiteX3" fmla="*/ 8962 w 9291"/>
                <a:gd name="connsiteY3" fmla="*/ 6140 h 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1" h="9023">
                  <a:moveTo>
                    <a:pt x="8962" y="6140"/>
                  </a:moveTo>
                  <a:cubicBezTo>
                    <a:pt x="6868" y="11701"/>
                    <a:pt x="-1769" y="8452"/>
                    <a:pt x="325" y="2890"/>
                  </a:cubicBezTo>
                  <a:cubicBezTo>
                    <a:pt x="2418" y="-2672"/>
                    <a:pt x="11078" y="556"/>
                    <a:pt x="8962" y="6140"/>
                  </a:cubicBezTo>
                  <a:lnTo>
                    <a:pt x="8962" y="6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F0E1589-1C9C-4F18-86A0-0667C1236BA8}"/>
                </a:ext>
              </a:extLst>
            </p:cNvPr>
            <p:cNvSpPr/>
            <p:nvPr/>
          </p:nvSpPr>
          <p:spPr>
            <a:xfrm>
              <a:off x="8372381" y="6248729"/>
              <a:ext cx="9286" cy="9023"/>
            </a:xfrm>
            <a:custGeom>
              <a:avLst/>
              <a:gdLst>
                <a:gd name="connsiteX0" fmla="*/ 8962 w 9286"/>
                <a:gd name="connsiteY0" fmla="*/ 6140 h 9023"/>
                <a:gd name="connsiteX1" fmla="*/ 325 w 9286"/>
                <a:gd name="connsiteY1" fmla="*/ 2890 h 9023"/>
                <a:gd name="connsiteX2" fmla="*/ 8962 w 9286"/>
                <a:gd name="connsiteY2" fmla="*/ 6140 h 9023"/>
                <a:gd name="connsiteX3" fmla="*/ 8962 w 9286"/>
                <a:gd name="connsiteY3" fmla="*/ 6140 h 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23">
                  <a:moveTo>
                    <a:pt x="8962" y="6140"/>
                  </a:moveTo>
                  <a:cubicBezTo>
                    <a:pt x="6868" y="11701"/>
                    <a:pt x="-1769" y="8452"/>
                    <a:pt x="325" y="2890"/>
                  </a:cubicBezTo>
                  <a:cubicBezTo>
                    <a:pt x="2418" y="-2672"/>
                    <a:pt x="11055" y="556"/>
                    <a:pt x="8962" y="6140"/>
                  </a:cubicBezTo>
                  <a:lnTo>
                    <a:pt x="8962" y="6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A1DE7A21-827E-402E-BC41-E70AC1D7EEE1}"/>
                </a:ext>
              </a:extLst>
            </p:cNvPr>
            <p:cNvSpPr/>
            <p:nvPr/>
          </p:nvSpPr>
          <p:spPr>
            <a:xfrm>
              <a:off x="8378512" y="6220660"/>
              <a:ext cx="5552" cy="5392"/>
            </a:xfrm>
            <a:custGeom>
              <a:avLst/>
              <a:gdLst>
                <a:gd name="connsiteX0" fmla="*/ 5361 w 5552"/>
                <a:gd name="connsiteY0" fmla="*/ 3674 h 5392"/>
                <a:gd name="connsiteX1" fmla="*/ 191 w 5552"/>
                <a:gd name="connsiteY1" fmla="*/ 1733 h 5392"/>
                <a:gd name="connsiteX2" fmla="*/ 5361 w 5552"/>
                <a:gd name="connsiteY2" fmla="*/ 3674 h 5392"/>
                <a:gd name="connsiteX3" fmla="*/ 5361 w 5552"/>
                <a:gd name="connsiteY3" fmla="*/ 3674 h 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2" h="5392">
                  <a:moveTo>
                    <a:pt x="5361" y="3674"/>
                  </a:moveTo>
                  <a:cubicBezTo>
                    <a:pt x="4117" y="6989"/>
                    <a:pt x="-1051" y="5048"/>
                    <a:pt x="191" y="1733"/>
                  </a:cubicBezTo>
                  <a:cubicBezTo>
                    <a:pt x="1434" y="-1604"/>
                    <a:pt x="6604" y="337"/>
                    <a:pt x="5361" y="3674"/>
                  </a:cubicBezTo>
                  <a:lnTo>
                    <a:pt x="5361" y="3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DFB62DB-6601-45FC-9CE9-5E24FBD92BE9}"/>
                </a:ext>
              </a:extLst>
            </p:cNvPr>
            <p:cNvSpPr/>
            <p:nvPr/>
          </p:nvSpPr>
          <p:spPr>
            <a:xfrm>
              <a:off x="8398249" y="6217674"/>
              <a:ext cx="7299" cy="7089"/>
            </a:xfrm>
            <a:custGeom>
              <a:avLst/>
              <a:gdLst>
                <a:gd name="connsiteX0" fmla="*/ 7041 w 7299"/>
                <a:gd name="connsiteY0" fmla="*/ 4828 h 7089"/>
                <a:gd name="connsiteX1" fmla="*/ 258 w 7299"/>
                <a:gd name="connsiteY1" fmla="*/ 2277 h 7089"/>
                <a:gd name="connsiteX2" fmla="*/ 7041 w 7299"/>
                <a:gd name="connsiteY2" fmla="*/ 4828 h 7089"/>
                <a:gd name="connsiteX3" fmla="*/ 7041 w 7299"/>
                <a:gd name="connsiteY3" fmla="*/ 4828 h 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9">
                  <a:moveTo>
                    <a:pt x="7041" y="4828"/>
                  </a:moveTo>
                  <a:cubicBezTo>
                    <a:pt x="5405" y="9190"/>
                    <a:pt x="-1400" y="6639"/>
                    <a:pt x="258" y="2277"/>
                  </a:cubicBezTo>
                  <a:cubicBezTo>
                    <a:pt x="1915" y="-2107"/>
                    <a:pt x="8699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D5F4BA64-82F1-48C7-84AF-4A539E789F45}"/>
                </a:ext>
              </a:extLst>
            </p:cNvPr>
            <p:cNvSpPr/>
            <p:nvPr/>
          </p:nvSpPr>
          <p:spPr>
            <a:xfrm>
              <a:off x="8410271" y="6190013"/>
              <a:ext cx="9142" cy="9187"/>
            </a:xfrm>
            <a:custGeom>
              <a:avLst/>
              <a:gdLst>
                <a:gd name="connsiteX0" fmla="*/ 8847 w 9142"/>
                <a:gd name="connsiteY0" fmla="*/ 6208 h 9187"/>
                <a:gd name="connsiteX1" fmla="*/ 2959 w 9142"/>
                <a:gd name="connsiteY1" fmla="*/ 8869 h 9187"/>
                <a:gd name="connsiteX2" fmla="*/ 297 w 9142"/>
                <a:gd name="connsiteY2" fmla="*/ 2980 h 9187"/>
                <a:gd name="connsiteX3" fmla="*/ 6187 w 9142"/>
                <a:gd name="connsiteY3" fmla="*/ 319 h 9187"/>
                <a:gd name="connsiteX4" fmla="*/ 8847 w 9142"/>
                <a:gd name="connsiteY4" fmla="*/ 6208 h 9187"/>
                <a:gd name="connsiteX5" fmla="*/ 8847 w 9142"/>
                <a:gd name="connsiteY5" fmla="*/ 6208 h 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2" h="9187">
                  <a:moveTo>
                    <a:pt x="8847" y="6208"/>
                  </a:moveTo>
                  <a:cubicBezTo>
                    <a:pt x="7997" y="8454"/>
                    <a:pt x="5227" y="9850"/>
                    <a:pt x="2959" y="8869"/>
                  </a:cubicBezTo>
                  <a:cubicBezTo>
                    <a:pt x="668" y="7887"/>
                    <a:pt x="-618" y="5379"/>
                    <a:pt x="297" y="2980"/>
                  </a:cubicBezTo>
                  <a:cubicBezTo>
                    <a:pt x="1148" y="733"/>
                    <a:pt x="3918" y="-663"/>
                    <a:pt x="6187" y="319"/>
                  </a:cubicBezTo>
                  <a:cubicBezTo>
                    <a:pt x="8455" y="1279"/>
                    <a:pt x="9764" y="3808"/>
                    <a:pt x="8847" y="6208"/>
                  </a:cubicBezTo>
                  <a:lnTo>
                    <a:pt x="8847" y="62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5A40FB42-4395-484B-A490-1C215A6C802D}"/>
                </a:ext>
              </a:extLst>
            </p:cNvPr>
            <p:cNvSpPr/>
            <p:nvPr/>
          </p:nvSpPr>
          <p:spPr>
            <a:xfrm>
              <a:off x="8386917" y="6199268"/>
              <a:ext cx="7844" cy="7490"/>
            </a:xfrm>
            <a:custGeom>
              <a:avLst/>
              <a:gdLst>
                <a:gd name="connsiteX0" fmla="*/ 6727 w 7844"/>
                <a:gd name="connsiteY0" fmla="*/ 1337 h 7490"/>
                <a:gd name="connsiteX1" fmla="*/ 7054 w 7844"/>
                <a:gd name="connsiteY1" fmla="*/ 1686 h 7490"/>
                <a:gd name="connsiteX2" fmla="*/ 4894 w 7844"/>
                <a:gd name="connsiteY2" fmla="*/ 7422 h 7490"/>
                <a:gd name="connsiteX3" fmla="*/ 4436 w 7844"/>
                <a:gd name="connsiteY3" fmla="*/ 7466 h 7490"/>
                <a:gd name="connsiteX4" fmla="*/ 249 w 7844"/>
                <a:gd name="connsiteY4" fmla="*/ 2384 h 7490"/>
                <a:gd name="connsiteX5" fmla="*/ 6727 w 7844"/>
                <a:gd name="connsiteY5" fmla="*/ 1337 h 7490"/>
                <a:gd name="connsiteX6" fmla="*/ 6727 w 7844"/>
                <a:gd name="connsiteY6" fmla="*/ 1337 h 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4" h="7490">
                  <a:moveTo>
                    <a:pt x="6727" y="1337"/>
                  </a:moveTo>
                  <a:cubicBezTo>
                    <a:pt x="6836" y="1446"/>
                    <a:pt x="6945" y="1577"/>
                    <a:pt x="7054" y="1686"/>
                  </a:cubicBezTo>
                  <a:cubicBezTo>
                    <a:pt x="8798" y="3605"/>
                    <a:pt x="7468" y="7117"/>
                    <a:pt x="4894" y="7422"/>
                  </a:cubicBezTo>
                  <a:cubicBezTo>
                    <a:pt x="4742" y="7444"/>
                    <a:pt x="4590" y="7444"/>
                    <a:pt x="4436" y="7466"/>
                  </a:cubicBezTo>
                  <a:cubicBezTo>
                    <a:pt x="1623" y="7771"/>
                    <a:pt x="-798" y="5197"/>
                    <a:pt x="249" y="2384"/>
                  </a:cubicBezTo>
                  <a:cubicBezTo>
                    <a:pt x="1296" y="-408"/>
                    <a:pt x="4808" y="-735"/>
                    <a:pt x="6727" y="1337"/>
                  </a:cubicBezTo>
                  <a:lnTo>
                    <a:pt x="6727" y="13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9A1FA63-0483-4DAA-B72C-6A8BEC60D220}"/>
                </a:ext>
              </a:extLst>
            </p:cNvPr>
            <p:cNvSpPr/>
            <p:nvPr/>
          </p:nvSpPr>
          <p:spPr>
            <a:xfrm>
              <a:off x="8426497" y="6193348"/>
              <a:ext cx="9218" cy="8939"/>
            </a:xfrm>
            <a:custGeom>
              <a:avLst/>
              <a:gdLst>
                <a:gd name="connsiteX0" fmla="*/ 8891 w 9218"/>
                <a:gd name="connsiteY0" fmla="*/ 6079 h 8939"/>
                <a:gd name="connsiteX1" fmla="*/ 321 w 9218"/>
                <a:gd name="connsiteY1" fmla="*/ 2851 h 8939"/>
                <a:gd name="connsiteX2" fmla="*/ 8891 w 9218"/>
                <a:gd name="connsiteY2" fmla="*/ 6079 h 8939"/>
                <a:gd name="connsiteX3" fmla="*/ 8891 w 9218"/>
                <a:gd name="connsiteY3" fmla="*/ 607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8" h="8939">
                  <a:moveTo>
                    <a:pt x="8891" y="6079"/>
                  </a:moveTo>
                  <a:cubicBezTo>
                    <a:pt x="6820" y="11597"/>
                    <a:pt x="-1752" y="8369"/>
                    <a:pt x="321" y="2851"/>
                  </a:cubicBezTo>
                  <a:cubicBezTo>
                    <a:pt x="2414" y="-2645"/>
                    <a:pt x="10986" y="561"/>
                    <a:pt x="8891" y="6079"/>
                  </a:cubicBezTo>
                  <a:lnTo>
                    <a:pt x="889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CFEBC331-D94F-443D-84B4-9530B276CFF5}"/>
                </a:ext>
              </a:extLst>
            </p:cNvPr>
            <p:cNvSpPr/>
            <p:nvPr/>
          </p:nvSpPr>
          <p:spPr>
            <a:xfrm>
              <a:off x="8432365" y="6178228"/>
              <a:ext cx="4716" cy="4588"/>
            </a:xfrm>
            <a:custGeom>
              <a:avLst/>
              <a:gdLst>
                <a:gd name="connsiteX0" fmla="*/ 4550 w 4716"/>
                <a:gd name="connsiteY0" fmla="*/ 3118 h 4588"/>
                <a:gd name="connsiteX1" fmla="*/ 167 w 4716"/>
                <a:gd name="connsiteY1" fmla="*/ 1460 h 4588"/>
                <a:gd name="connsiteX2" fmla="*/ 4550 w 4716"/>
                <a:gd name="connsiteY2" fmla="*/ 3118 h 4588"/>
                <a:gd name="connsiteX3" fmla="*/ 4550 w 4716"/>
                <a:gd name="connsiteY3" fmla="*/ 3118 h 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6" h="4588">
                  <a:moveTo>
                    <a:pt x="4550" y="3118"/>
                  </a:moveTo>
                  <a:cubicBezTo>
                    <a:pt x="3482" y="5954"/>
                    <a:pt x="-903" y="4296"/>
                    <a:pt x="167" y="1460"/>
                  </a:cubicBezTo>
                  <a:cubicBezTo>
                    <a:pt x="1214" y="-1353"/>
                    <a:pt x="5619" y="283"/>
                    <a:pt x="4550" y="3118"/>
                  </a:cubicBezTo>
                  <a:lnTo>
                    <a:pt x="4550" y="31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3132FEE0-044C-4BC9-A012-CEDAA626DB93}"/>
                </a:ext>
              </a:extLst>
            </p:cNvPr>
            <p:cNvSpPr/>
            <p:nvPr/>
          </p:nvSpPr>
          <p:spPr>
            <a:xfrm>
              <a:off x="8413945" y="6203523"/>
              <a:ext cx="10040" cy="9758"/>
            </a:xfrm>
            <a:custGeom>
              <a:avLst/>
              <a:gdLst>
                <a:gd name="connsiteX0" fmla="*/ 9688 w 10040"/>
                <a:gd name="connsiteY0" fmla="*/ 6635 h 9758"/>
                <a:gd name="connsiteX1" fmla="*/ 352 w 10040"/>
                <a:gd name="connsiteY1" fmla="*/ 3124 h 9758"/>
                <a:gd name="connsiteX2" fmla="*/ 9688 w 10040"/>
                <a:gd name="connsiteY2" fmla="*/ 6635 h 9758"/>
                <a:gd name="connsiteX3" fmla="*/ 9688 w 10040"/>
                <a:gd name="connsiteY3" fmla="*/ 6635 h 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40" h="9758">
                  <a:moveTo>
                    <a:pt x="9688" y="6635"/>
                  </a:moveTo>
                  <a:cubicBezTo>
                    <a:pt x="7420" y="12655"/>
                    <a:pt x="-1916" y="9143"/>
                    <a:pt x="352" y="3124"/>
                  </a:cubicBezTo>
                  <a:cubicBezTo>
                    <a:pt x="2621" y="-2896"/>
                    <a:pt x="11956" y="616"/>
                    <a:pt x="9688" y="6635"/>
                  </a:cubicBezTo>
                  <a:lnTo>
                    <a:pt x="9688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E5F2826-60B6-4442-8283-A094FB951B64}"/>
                </a:ext>
              </a:extLst>
            </p:cNvPr>
            <p:cNvSpPr/>
            <p:nvPr/>
          </p:nvSpPr>
          <p:spPr>
            <a:xfrm>
              <a:off x="8441260" y="6189221"/>
              <a:ext cx="10368" cy="10074"/>
            </a:xfrm>
            <a:custGeom>
              <a:avLst/>
              <a:gdLst>
                <a:gd name="connsiteX0" fmla="*/ 10007 w 10368"/>
                <a:gd name="connsiteY0" fmla="*/ 6848 h 10074"/>
                <a:gd name="connsiteX1" fmla="*/ 367 w 10368"/>
                <a:gd name="connsiteY1" fmla="*/ 3227 h 10074"/>
                <a:gd name="connsiteX2" fmla="*/ 10007 w 10368"/>
                <a:gd name="connsiteY2" fmla="*/ 6848 h 10074"/>
                <a:gd name="connsiteX3" fmla="*/ 10007 w 10368"/>
                <a:gd name="connsiteY3" fmla="*/ 6848 h 1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8" h="10074">
                  <a:moveTo>
                    <a:pt x="10007" y="6848"/>
                  </a:moveTo>
                  <a:cubicBezTo>
                    <a:pt x="7674" y="13064"/>
                    <a:pt x="-1989" y="9443"/>
                    <a:pt x="367" y="3227"/>
                  </a:cubicBezTo>
                  <a:cubicBezTo>
                    <a:pt x="2700" y="-2989"/>
                    <a:pt x="12340" y="632"/>
                    <a:pt x="10007" y="6848"/>
                  </a:cubicBezTo>
                  <a:lnTo>
                    <a:pt x="10007" y="684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05ED9DAC-F0FC-48A1-B4A1-B3E2065A8434}"/>
                </a:ext>
              </a:extLst>
            </p:cNvPr>
            <p:cNvSpPr/>
            <p:nvPr/>
          </p:nvSpPr>
          <p:spPr>
            <a:xfrm>
              <a:off x="8457377" y="6183164"/>
              <a:ext cx="8040" cy="7814"/>
            </a:xfrm>
            <a:custGeom>
              <a:avLst/>
              <a:gdLst>
                <a:gd name="connsiteX0" fmla="*/ 7761 w 8040"/>
                <a:gd name="connsiteY0" fmla="*/ 5314 h 7814"/>
                <a:gd name="connsiteX1" fmla="*/ 280 w 8040"/>
                <a:gd name="connsiteY1" fmla="*/ 2501 h 7814"/>
                <a:gd name="connsiteX2" fmla="*/ 7761 w 8040"/>
                <a:gd name="connsiteY2" fmla="*/ 5314 h 7814"/>
                <a:gd name="connsiteX3" fmla="*/ 7761 w 8040"/>
                <a:gd name="connsiteY3" fmla="*/ 5314 h 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0" h="7814">
                  <a:moveTo>
                    <a:pt x="7761" y="5314"/>
                  </a:moveTo>
                  <a:cubicBezTo>
                    <a:pt x="5950" y="10134"/>
                    <a:pt x="-1530" y="7321"/>
                    <a:pt x="280" y="2501"/>
                  </a:cubicBezTo>
                  <a:cubicBezTo>
                    <a:pt x="2090" y="-2319"/>
                    <a:pt x="9571" y="494"/>
                    <a:pt x="7761" y="5314"/>
                  </a:cubicBezTo>
                  <a:lnTo>
                    <a:pt x="7761" y="53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6FA5BE3E-87C7-4BD0-BB97-2C489A28C5D1}"/>
                </a:ext>
              </a:extLst>
            </p:cNvPr>
            <p:cNvSpPr/>
            <p:nvPr/>
          </p:nvSpPr>
          <p:spPr>
            <a:xfrm>
              <a:off x="8479954" y="6198670"/>
              <a:ext cx="9960" cy="9670"/>
            </a:xfrm>
            <a:custGeom>
              <a:avLst/>
              <a:gdLst>
                <a:gd name="connsiteX0" fmla="*/ 9612 w 9960"/>
                <a:gd name="connsiteY0" fmla="*/ 6580 h 9670"/>
                <a:gd name="connsiteX1" fmla="*/ 343 w 9960"/>
                <a:gd name="connsiteY1" fmla="*/ 3090 h 9670"/>
                <a:gd name="connsiteX2" fmla="*/ 9612 w 9960"/>
                <a:gd name="connsiteY2" fmla="*/ 6580 h 9670"/>
                <a:gd name="connsiteX3" fmla="*/ 9612 w 9960"/>
                <a:gd name="connsiteY3" fmla="*/ 6580 h 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0" h="9670">
                  <a:moveTo>
                    <a:pt x="9612" y="6580"/>
                  </a:moveTo>
                  <a:cubicBezTo>
                    <a:pt x="7365" y="12534"/>
                    <a:pt x="-1882" y="9066"/>
                    <a:pt x="343" y="3090"/>
                  </a:cubicBezTo>
                  <a:cubicBezTo>
                    <a:pt x="2589" y="-2864"/>
                    <a:pt x="11858" y="604"/>
                    <a:pt x="9612" y="6580"/>
                  </a:cubicBezTo>
                  <a:lnTo>
                    <a:pt x="9612" y="65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77DC764F-CF50-4636-9AE7-C02F2EF16679}"/>
                </a:ext>
              </a:extLst>
            </p:cNvPr>
            <p:cNvSpPr/>
            <p:nvPr/>
          </p:nvSpPr>
          <p:spPr>
            <a:xfrm>
              <a:off x="8465042" y="6162560"/>
              <a:ext cx="17400" cy="17485"/>
            </a:xfrm>
            <a:custGeom>
              <a:avLst/>
              <a:gdLst>
                <a:gd name="connsiteX0" fmla="*/ 16847 w 17400"/>
                <a:gd name="connsiteY0" fmla="*/ 11807 h 17485"/>
                <a:gd name="connsiteX1" fmla="*/ 5636 w 17400"/>
                <a:gd name="connsiteY1" fmla="*/ 16889 h 17485"/>
                <a:gd name="connsiteX2" fmla="*/ 554 w 17400"/>
                <a:gd name="connsiteY2" fmla="*/ 5678 h 17485"/>
                <a:gd name="connsiteX3" fmla="*/ 11765 w 17400"/>
                <a:gd name="connsiteY3" fmla="*/ 596 h 17485"/>
                <a:gd name="connsiteX4" fmla="*/ 16847 w 17400"/>
                <a:gd name="connsiteY4" fmla="*/ 11807 h 17485"/>
                <a:gd name="connsiteX5" fmla="*/ 16847 w 17400"/>
                <a:gd name="connsiteY5" fmla="*/ 11807 h 1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00" h="17485">
                  <a:moveTo>
                    <a:pt x="16847" y="11807"/>
                  </a:moveTo>
                  <a:cubicBezTo>
                    <a:pt x="15232" y="16060"/>
                    <a:pt x="9954" y="18743"/>
                    <a:pt x="5636" y="16889"/>
                  </a:cubicBezTo>
                  <a:cubicBezTo>
                    <a:pt x="1296" y="15035"/>
                    <a:pt x="-1169" y="10236"/>
                    <a:pt x="554" y="5678"/>
                  </a:cubicBezTo>
                  <a:cubicBezTo>
                    <a:pt x="2146" y="1425"/>
                    <a:pt x="7446" y="-1257"/>
                    <a:pt x="11765" y="596"/>
                  </a:cubicBezTo>
                  <a:cubicBezTo>
                    <a:pt x="16105" y="2472"/>
                    <a:pt x="18570" y="7248"/>
                    <a:pt x="16847" y="11807"/>
                  </a:cubicBezTo>
                  <a:lnTo>
                    <a:pt x="16847" y="11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BD0ABDD2-90B6-4DDE-95B3-E2B56F26E09D}"/>
                </a:ext>
              </a:extLst>
            </p:cNvPr>
            <p:cNvSpPr/>
            <p:nvPr/>
          </p:nvSpPr>
          <p:spPr>
            <a:xfrm>
              <a:off x="8467968" y="6189638"/>
              <a:ext cx="9453" cy="9186"/>
            </a:xfrm>
            <a:custGeom>
              <a:avLst/>
              <a:gdLst>
                <a:gd name="connsiteX0" fmla="*/ 9121 w 9453"/>
                <a:gd name="connsiteY0" fmla="*/ 6256 h 9186"/>
                <a:gd name="connsiteX1" fmla="*/ 332 w 9453"/>
                <a:gd name="connsiteY1" fmla="*/ 2940 h 9186"/>
                <a:gd name="connsiteX2" fmla="*/ 9121 w 9453"/>
                <a:gd name="connsiteY2" fmla="*/ 6256 h 9186"/>
                <a:gd name="connsiteX3" fmla="*/ 9121 w 9453"/>
                <a:gd name="connsiteY3" fmla="*/ 6256 h 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3" h="9186">
                  <a:moveTo>
                    <a:pt x="9121" y="6256"/>
                  </a:moveTo>
                  <a:cubicBezTo>
                    <a:pt x="6984" y="11904"/>
                    <a:pt x="-1805" y="8611"/>
                    <a:pt x="332" y="2940"/>
                  </a:cubicBezTo>
                  <a:cubicBezTo>
                    <a:pt x="2447" y="-2730"/>
                    <a:pt x="11259" y="585"/>
                    <a:pt x="9121" y="6256"/>
                  </a:cubicBezTo>
                  <a:lnTo>
                    <a:pt x="9121" y="625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6DB9BC5-5C9F-484C-B91A-5751622F6F47}"/>
                </a:ext>
              </a:extLst>
            </p:cNvPr>
            <p:cNvSpPr/>
            <p:nvPr/>
          </p:nvSpPr>
          <p:spPr>
            <a:xfrm>
              <a:off x="8488449" y="6184566"/>
              <a:ext cx="11283" cy="10952"/>
            </a:xfrm>
            <a:custGeom>
              <a:avLst/>
              <a:gdLst>
                <a:gd name="connsiteX0" fmla="*/ 10888 w 11283"/>
                <a:gd name="connsiteY0" fmla="*/ 7445 h 10952"/>
                <a:gd name="connsiteX1" fmla="*/ 397 w 11283"/>
                <a:gd name="connsiteY1" fmla="*/ 3498 h 10952"/>
                <a:gd name="connsiteX2" fmla="*/ 10888 w 11283"/>
                <a:gd name="connsiteY2" fmla="*/ 7445 h 10952"/>
                <a:gd name="connsiteX3" fmla="*/ 10888 w 11283"/>
                <a:gd name="connsiteY3" fmla="*/ 7445 h 1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3" h="10952">
                  <a:moveTo>
                    <a:pt x="10888" y="7445"/>
                  </a:moveTo>
                  <a:cubicBezTo>
                    <a:pt x="8336" y="14207"/>
                    <a:pt x="-2155" y="10259"/>
                    <a:pt x="397" y="3498"/>
                  </a:cubicBezTo>
                  <a:cubicBezTo>
                    <a:pt x="2927" y="-3242"/>
                    <a:pt x="13439" y="684"/>
                    <a:pt x="10888" y="7445"/>
                  </a:cubicBezTo>
                  <a:lnTo>
                    <a:pt x="10888" y="74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ECE1C0D4-5B65-4610-B25A-A93569475B6A}"/>
                </a:ext>
              </a:extLst>
            </p:cNvPr>
            <p:cNvSpPr/>
            <p:nvPr/>
          </p:nvSpPr>
          <p:spPr>
            <a:xfrm>
              <a:off x="8476825" y="6179176"/>
              <a:ext cx="10785" cy="10468"/>
            </a:xfrm>
            <a:custGeom>
              <a:avLst/>
              <a:gdLst>
                <a:gd name="connsiteX0" fmla="*/ 10406 w 10785"/>
                <a:gd name="connsiteY0" fmla="*/ 7121 h 10468"/>
                <a:gd name="connsiteX1" fmla="*/ 374 w 10785"/>
                <a:gd name="connsiteY1" fmla="*/ 3348 h 10468"/>
                <a:gd name="connsiteX2" fmla="*/ 10406 w 10785"/>
                <a:gd name="connsiteY2" fmla="*/ 7121 h 10468"/>
                <a:gd name="connsiteX3" fmla="*/ 10406 w 10785"/>
                <a:gd name="connsiteY3" fmla="*/ 7121 h 1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85" h="10468">
                  <a:moveTo>
                    <a:pt x="10406" y="7121"/>
                  </a:moveTo>
                  <a:cubicBezTo>
                    <a:pt x="7985" y="13577"/>
                    <a:pt x="-2048" y="9804"/>
                    <a:pt x="374" y="3348"/>
                  </a:cubicBezTo>
                  <a:cubicBezTo>
                    <a:pt x="2795" y="-3108"/>
                    <a:pt x="12849" y="665"/>
                    <a:pt x="10406" y="7121"/>
                  </a:cubicBezTo>
                  <a:lnTo>
                    <a:pt x="10406" y="7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115E9562-F807-441E-94BD-B3BDBA2C3AE9}"/>
                </a:ext>
              </a:extLst>
            </p:cNvPr>
            <p:cNvSpPr/>
            <p:nvPr/>
          </p:nvSpPr>
          <p:spPr>
            <a:xfrm>
              <a:off x="8494213" y="6163608"/>
              <a:ext cx="6708" cy="6517"/>
            </a:xfrm>
            <a:custGeom>
              <a:avLst/>
              <a:gdLst>
                <a:gd name="connsiteX0" fmla="*/ 6476 w 6708"/>
                <a:gd name="connsiteY0" fmla="*/ 4434 h 6517"/>
                <a:gd name="connsiteX1" fmla="*/ 238 w 6708"/>
                <a:gd name="connsiteY1" fmla="*/ 2078 h 6517"/>
                <a:gd name="connsiteX2" fmla="*/ 6476 w 6708"/>
                <a:gd name="connsiteY2" fmla="*/ 4434 h 6517"/>
                <a:gd name="connsiteX3" fmla="*/ 6476 w 6708"/>
                <a:gd name="connsiteY3" fmla="*/ 4434 h 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8" h="6517">
                  <a:moveTo>
                    <a:pt x="6476" y="4434"/>
                  </a:moveTo>
                  <a:cubicBezTo>
                    <a:pt x="4971" y="8447"/>
                    <a:pt x="-1288" y="6113"/>
                    <a:pt x="238" y="2078"/>
                  </a:cubicBezTo>
                  <a:cubicBezTo>
                    <a:pt x="1743" y="-1935"/>
                    <a:pt x="7981" y="421"/>
                    <a:pt x="6476" y="4434"/>
                  </a:cubicBezTo>
                  <a:lnTo>
                    <a:pt x="6476" y="44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0006B2DD-8871-4E4F-B6C6-1A95C78EC97C}"/>
                </a:ext>
              </a:extLst>
            </p:cNvPr>
            <p:cNvSpPr/>
            <p:nvPr/>
          </p:nvSpPr>
          <p:spPr>
            <a:xfrm>
              <a:off x="8525582" y="6196293"/>
              <a:ext cx="11042" cy="10706"/>
            </a:xfrm>
            <a:custGeom>
              <a:avLst/>
              <a:gdLst>
                <a:gd name="connsiteX0" fmla="*/ 10658 w 11042"/>
                <a:gd name="connsiteY0" fmla="*/ 7278 h 10706"/>
                <a:gd name="connsiteX1" fmla="*/ 385 w 11042"/>
                <a:gd name="connsiteY1" fmla="*/ 3418 h 10706"/>
                <a:gd name="connsiteX2" fmla="*/ 10658 w 11042"/>
                <a:gd name="connsiteY2" fmla="*/ 7278 h 10706"/>
                <a:gd name="connsiteX3" fmla="*/ 10658 w 11042"/>
                <a:gd name="connsiteY3" fmla="*/ 7278 h 1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2" h="10706">
                  <a:moveTo>
                    <a:pt x="10658" y="7278"/>
                  </a:moveTo>
                  <a:cubicBezTo>
                    <a:pt x="8171" y="13887"/>
                    <a:pt x="-2102" y="10027"/>
                    <a:pt x="385" y="3418"/>
                  </a:cubicBezTo>
                  <a:cubicBezTo>
                    <a:pt x="2872" y="-3169"/>
                    <a:pt x="13144" y="670"/>
                    <a:pt x="10658" y="7278"/>
                  </a:cubicBezTo>
                  <a:lnTo>
                    <a:pt x="10658" y="72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DF2AE38-6AD5-4E7E-8AF4-9BD3C342C0AD}"/>
                </a:ext>
              </a:extLst>
            </p:cNvPr>
            <p:cNvSpPr/>
            <p:nvPr/>
          </p:nvSpPr>
          <p:spPr>
            <a:xfrm>
              <a:off x="8501367" y="6212860"/>
              <a:ext cx="9771" cy="9571"/>
            </a:xfrm>
            <a:custGeom>
              <a:avLst/>
              <a:gdLst>
                <a:gd name="connsiteX0" fmla="*/ 8875 w 9771"/>
                <a:gd name="connsiteY0" fmla="*/ 7309 h 9571"/>
                <a:gd name="connsiteX1" fmla="*/ 8657 w 9771"/>
                <a:gd name="connsiteY1" fmla="*/ 7571 h 9571"/>
                <a:gd name="connsiteX2" fmla="*/ 3095 w 9771"/>
                <a:gd name="connsiteY2" fmla="*/ 9229 h 9571"/>
                <a:gd name="connsiteX3" fmla="*/ 2855 w 9771"/>
                <a:gd name="connsiteY3" fmla="*/ 9119 h 9571"/>
                <a:gd name="connsiteX4" fmla="*/ 238 w 9771"/>
                <a:gd name="connsiteY4" fmla="*/ 3340 h 9571"/>
                <a:gd name="connsiteX5" fmla="*/ 326 w 9771"/>
                <a:gd name="connsiteY5" fmla="*/ 3078 h 9571"/>
                <a:gd name="connsiteX6" fmla="*/ 5233 w 9771"/>
                <a:gd name="connsiteY6" fmla="*/ 3 h 9571"/>
                <a:gd name="connsiteX7" fmla="*/ 5581 w 9771"/>
                <a:gd name="connsiteY7" fmla="*/ 3 h 9571"/>
                <a:gd name="connsiteX8" fmla="*/ 8875 w 9771"/>
                <a:gd name="connsiteY8" fmla="*/ 7309 h 9571"/>
                <a:gd name="connsiteX9" fmla="*/ 8875 w 9771"/>
                <a:gd name="connsiteY9" fmla="*/ 7309 h 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1" h="9571">
                  <a:moveTo>
                    <a:pt x="8875" y="7309"/>
                  </a:moveTo>
                  <a:cubicBezTo>
                    <a:pt x="8809" y="7396"/>
                    <a:pt x="8722" y="7484"/>
                    <a:pt x="8657" y="7571"/>
                  </a:cubicBezTo>
                  <a:cubicBezTo>
                    <a:pt x="7392" y="9098"/>
                    <a:pt x="5079" y="10145"/>
                    <a:pt x="3095" y="9229"/>
                  </a:cubicBezTo>
                  <a:cubicBezTo>
                    <a:pt x="3008" y="9185"/>
                    <a:pt x="2921" y="9163"/>
                    <a:pt x="2855" y="9119"/>
                  </a:cubicBezTo>
                  <a:cubicBezTo>
                    <a:pt x="521" y="8051"/>
                    <a:pt x="-504" y="5804"/>
                    <a:pt x="238" y="3340"/>
                  </a:cubicBezTo>
                  <a:cubicBezTo>
                    <a:pt x="259" y="3253"/>
                    <a:pt x="282" y="3165"/>
                    <a:pt x="326" y="3078"/>
                  </a:cubicBezTo>
                  <a:cubicBezTo>
                    <a:pt x="936" y="984"/>
                    <a:pt x="3226" y="-63"/>
                    <a:pt x="5233" y="3"/>
                  </a:cubicBezTo>
                  <a:cubicBezTo>
                    <a:pt x="5341" y="3"/>
                    <a:pt x="5450" y="3"/>
                    <a:pt x="5581" y="3"/>
                  </a:cubicBezTo>
                  <a:cubicBezTo>
                    <a:pt x="8984" y="90"/>
                    <a:pt x="11056" y="4692"/>
                    <a:pt x="8875" y="7309"/>
                  </a:cubicBezTo>
                  <a:lnTo>
                    <a:pt x="8875" y="7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6AA128-AC6F-4E51-AC39-16BFDC27A4B3}"/>
                </a:ext>
              </a:extLst>
            </p:cNvPr>
            <p:cNvSpPr/>
            <p:nvPr/>
          </p:nvSpPr>
          <p:spPr>
            <a:xfrm>
              <a:off x="8501247" y="6198359"/>
              <a:ext cx="10397" cy="10615"/>
            </a:xfrm>
            <a:custGeom>
              <a:avLst/>
              <a:gdLst>
                <a:gd name="connsiteX0" fmla="*/ 10304 w 10397"/>
                <a:gd name="connsiteY0" fmla="*/ 4253 h 10615"/>
                <a:gd name="connsiteX1" fmla="*/ 10348 w 10397"/>
                <a:gd name="connsiteY1" fmla="*/ 4493 h 10615"/>
                <a:gd name="connsiteX2" fmla="*/ 3324 w 10397"/>
                <a:gd name="connsiteY2" fmla="*/ 10272 h 10615"/>
                <a:gd name="connsiteX3" fmla="*/ 1863 w 10397"/>
                <a:gd name="connsiteY3" fmla="*/ 1287 h 10615"/>
                <a:gd name="connsiteX4" fmla="*/ 2038 w 10397"/>
                <a:gd name="connsiteY4" fmla="*/ 1134 h 10615"/>
                <a:gd name="connsiteX5" fmla="*/ 10304 w 10397"/>
                <a:gd name="connsiteY5" fmla="*/ 4253 h 10615"/>
                <a:gd name="connsiteX6" fmla="*/ 10304 w 10397"/>
                <a:gd name="connsiteY6" fmla="*/ 4253 h 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7" h="10615">
                  <a:moveTo>
                    <a:pt x="10304" y="4253"/>
                  </a:moveTo>
                  <a:cubicBezTo>
                    <a:pt x="10304" y="4340"/>
                    <a:pt x="10325" y="4406"/>
                    <a:pt x="10348" y="4493"/>
                  </a:cubicBezTo>
                  <a:cubicBezTo>
                    <a:pt x="10871" y="8397"/>
                    <a:pt x="7163" y="11712"/>
                    <a:pt x="3324" y="10272"/>
                  </a:cubicBezTo>
                  <a:cubicBezTo>
                    <a:pt x="-493" y="8833"/>
                    <a:pt x="-1082" y="3882"/>
                    <a:pt x="1863" y="1287"/>
                  </a:cubicBezTo>
                  <a:cubicBezTo>
                    <a:pt x="1928" y="1243"/>
                    <a:pt x="1972" y="1177"/>
                    <a:pt x="2038" y="1134"/>
                  </a:cubicBezTo>
                  <a:cubicBezTo>
                    <a:pt x="4895" y="-1352"/>
                    <a:pt x="9824" y="501"/>
                    <a:pt x="10304" y="4253"/>
                  </a:cubicBezTo>
                  <a:lnTo>
                    <a:pt x="10304" y="42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424467FF-5DA0-4DB5-A689-042A3C6B0337}"/>
                </a:ext>
              </a:extLst>
            </p:cNvPr>
            <p:cNvSpPr/>
            <p:nvPr/>
          </p:nvSpPr>
          <p:spPr>
            <a:xfrm>
              <a:off x="8515304" y="6209005"/>
              <a:ext cx="8763" cy="8796"/>
            </a:xfrm>
            <a:custGeom>
              <a:avLst/>
              <a:gdLst>
                <a:gd name="connsiteX0" fmla="*/ 8482 w 8763"/>
                <a:gd name="connsiteY0" fmla="*/ 5930 h 8796"/>
                <a:gd name="connsiteX1" fmla="*/ 2834 w 8763"/>
                <a:gd name="connsiteY1" fmla="*/ 8503 h 8796"/>
                <a:gd name="connsiteX2" fmla="*/ 281 w 8763"/>
                <a:gd name="connsiteY2" fmla="*/ 2854 h 8796"/>
                <a:gd name="connsiteX3" fmla="*/ 5931 w 8763"/>
                <a:gd name="connsiteY3" fmla="*/ 303 h 8796"/>
                <a:gd name="connsiteX4" fmla="*/ 8482 w 8763"/>
                <a:gd name="connsiteY4" fmla="*/ 5930 h 8796"/>
                <a:gd name="connsiteX5" fmla="*/ 8482 w 8763"/>
                <a:gd name="connsiteY5" fmla="*/ 5930 h 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63" h="8796">
                  <a:moveTo>
                    <a:pt x="8482" y="5930"/>
                  </a:moveTo>
                  <a:cubicBezTo>
                    <a:pt x="7675" y="8089"/>
                    <a:pt x="5015" y="9419"/>
                    <a:pt x="2834" y="8503"/>
                  </a:cubicBezTo>
                  <a:cubicBezTo>
                    <a:pt x="653" y="7565"/>
                    <a:pt x="-591" y="5166"/>
                    <a:pt x="281" y="2854"/>
                  </a:cubicBezTo>
                  <a:cubicBezTo>
                    <a:pt x="1088" y="717"/>
                    <a:pt x="3750" y="-635"/>
                    <a:pt x="5931" y="303"/>
                  </a:cubicBezTo>
                  <a:cubicBezTo>
                    <a:pt x="8112" y="1218"/>
                    <a:pt x="9354" y="3618"/>
                    <a:pt x="8482" y="5930"/>
                  </a:cubicBezTo>
                  <a:lnTo>
                    <a:pt x="8482" y="59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D833DE13-99F1-4AE9-AD7E-2D0B174DD55A}"/>
                </a:ext>
              </a:extLst>
            </p:cNvPr>
            <p:cNvSpPr/>
            <p:nvPr/>
          </p:nvSpPr>
          <p:spPr>
            <a:xfrm>
              <a:off x="8509363" y="6192947"/>
              <a:ext cx="7623" cy="7405"/>
            </a:xfrm>
            <a:custGeom>
              <a:avLst/>
              <a:gdLst>
                <a:gd name="connsiteX0" fmla="*/ 7356 w 7623"/>
                <a:gd name="connsiteY0" fmla="*/ 5041 h 7405"/>
                <a:gd name="connsiteX1" fmla="*/ 268 w 7623"/>
                <a:gd name="connsiteY1" fmla="*/ 2380 h 7405"/>
                <a:gd name="connsiteX2" fmla="*/ 7356 w 7623"/>
                <a:gd name="connsiteY2" fmla="*/ 5041 h 7405"/>
                <a:gd name="connsiteX3" fmla="*/ 7356 w 7623"/>
                <a:gd name="connsiteY3" fmla="*/ 5041 h 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05">
                  <a:moveTo>
                    <a:pt x="7356" y="5041"/>
                  </a:moveTo>
                  <a:cubicBezTo>
                    <a:pt x="5633" y="9599"/>
                    <a:pt x="-1455" y="6938"/>
                    <a:pt x="268" y="2380"/>
                  </a:cubicBezTo>
                  <a:cubicBezTo>
                    <a:pt x="1970" y="-2200"/>
                    <a:pt x="9079" y="461"/>
                    <a:pt x="7356" y="5041"/>
                  </a:cubicBezTo>
                  <a:lnTo>
                    <a:pt x="7356" y="50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739DEF-B2D0-4991-BC3C-37367607FDCF}"/>
                </a:ext>
              </a:extLst>
            </p:cNvPr>
            <p:cNvSpPr/>
            <p:nvPr/>
          </p:nvSpPr>
          <p:spPr>
            <a:xfrm>
              <a:off x="8515195" y="6181560"/>
              <a:ext cx="6211" cy="6038"/>
            </a:xfrm>
            <a:custGeom>
              <a:avLst/>
              <a:gdLst>
                <a:gd name="connsiteX0" fmla="*/ 5995 w 6211"/>
                <a:gd name="connsiteY0" fmla="*/ 4105 h 6038"/>
                <a:gd name="connsiteX1" fmla="*/ 216 w 6211"/>
                <a:gd name="connsiteY1" fmla="*/ 1924 h 6038"/>
                <a:gd name="connsiteX2" fmla="*/ 5995 w 6211"/>
                <a:gd name="connsiteY2" fmla="*/ 4105 h 6038"/>
                <a:gd name="connsiteX3" fmla="*/ 5995 w 6211"/>
                <a:gd name="connsiteY3" fmla="*/ 410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5" y="4105"/>
                  </a:moveTo>
                  <a:cubicBezTo>
                    <a:pt x="4599" y="7835"/>
                    <a:pt x="-1180" y="5654"/>
                    <a:pt x="216" y="1924"/>
                  </a:cubicBezTo>
                  <a:cubicBezTo>
                    <a:pt x="1611" y="-1784"/>
                    <a:pt x="7392" y="376"/>
                    <a:pt x="5995" y="4105"/>
                  </a:cubicBezTo>
                  <a:lnTo>
                    <a:pt x="5995" y="41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E4A0AEC4-C88C-4772-A8AD-7AA0703342AF}"/>
                </a:ext>
              </a:extLst>
            </p:cNvPr>
            <p:cNvSpPr/>
            <p:nvPr/>
          </p:nvSpPr>
          <p:spPr>
            <a:xfrm>
              <a:off x="8515972" y="6254323"/>
              <a:ext cx="9826" cy="9631"/>
            </a:xfrm>
            <a:custGeom>
              <a:avLst/>
              <a:gdLst>
                <a:gd name="connsiteX0" fmla="*/ 9755 w 9826"/>
                <a:gd name="connsiteY0" fmla="*/ 4712 h 9631"/>
                <a:gd name="connsiteX1" fmla="*/ 9318 w 9826"/>
                <a:gd name="connsiteY1" fmla="*/ 6566 h 9631"/>
                <a:gd name="connsiteX2" fmla="*/ 1052 w 9826"/>
                <a:gd name="connsiteY2" fmla="*/ 7918 h 9631"/>
                <a:gd name="connsiteX3" fmla="*/ 3997 w 9826"/>
                <a:gd name="connsiteY3" fmla="*/ 110 h 9631"/>
                <a:gd name="connsiteX4" fmla="*/ 4673 w 9826"/>
                <a:gd name="connsiteY4" fmla="*/ 23 h 9631"/>
                <a:gd name="connsiteX5" fmla="*/ 9755 w 9826"/>
                <a:gd name="connsiteY5" fmla="*/ 4712 h 9631"/>
                <a:gd name="connsiteX6" fmla="*/ 9755 w 9826"/>
                <a:gd name="connsiteY6" fmla="*/ 4712 h 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6" h="9631">
                  <a:moveTo>
                    <a:pt x="9755" y="4712"/>
                  </a:moveTo>
                  <a:cubicBezTo>
                    <a:pt x="9645" y="5323"/>
                    <a:pt x="9493" y="5956"/>
                    <a:pt x="9318" y="6566"/>
                  </a:cubicBezTo>
                  <a:cubicBezTo>
                    <a:pt x="8337" y="10208"/>
                    <a:pt x="3190" y="10536"/>
                    <a:pt x="1052" y="7918"/>
                  </a:cubicBezTo>
                  <a:cubicBezTo>
                    <a:pt x="-1237" y="5105"/>
                    <a:pt x="420" y="699"/>
                    <a:pt x="3997" y="110"/>
                  </a:cubicBezTo>
                  <a:cubicBezTo>
                    <a:pt x="4215" y="67"/>
                    <a:pt x="4455" y="45"/>
                    <a:pt x="4673" y="23"/>
                  </a:cubicBezTo>
                  <a:cubicBezTo>
                    <a:pt x="7181" y="-239"/>
                    <a:pt x="10344" y="1768"/>
                    <a:pt x="9755" y="4712"/>
                  </a:cubicBezTo>
                  <a:lnTo>
                    <a:pt x="9755" y="47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831E233C-3A39-4F7D-A55C-AF3AADFF8BEE}"/>
                </a:ext>
              </a:extLst>
            </p:cNvPr>
            <p:cNvSpPr/>
            <p:nvPr/>
          </p:nvSpPr>
          <p:spPr>
            <a:xfrm>
              <a:off x="8528881" y="6250803"/>
              <a:ext cx="10295" cy="9986"/>
            </a:xfrm>
            <a:custGeom>
              <a:avLst/>
              <a:gdLst>
                <a:gd name="connsiteX0" fmla="*/ 9932 w 10295"/>
                <a:gd name="connsiteY0" fmla="*/ 6792 h 9986"/>
                <a:gd name="connsiteX1" fmla="*/ 357 w 10295"/>
                <a:gd name="connsiteY1" fmla="*/ 3194 h 9986"/>
                <a:gd name="connsiteX2" fmla="*/ 9932 w 10295"/>
                <a:gd name="connsiteY2" fmla="*/ 6792 h 9986"/>
                <a:gd name="connsiteX3" fmla="*/ 9932 w 10295"/>
                <a:gd name="connsiteY3" fmla="*/ 6792 h 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86">
                  <a:moveTo>
                    <a:pt x="9932" y="6792"/>
                  </a:moveTo>
                  <a:cubicBezTo>
                    <a:pt x="7620" y="12943"/>
                    <a:pt x="-1955" y="9366"/>
                    <a:pt x="357" y="3194"/>
                  </a:cubicBezTo>
                  <a:cubicBezTo>
                    <a:pt x="2691" y="-2957"/>
                    <a:pt x="12266" y="620"/>
                    <a:pt x="9932" y="6792"/>
                  </a:cubicBezTo>
                  <a:lnTo>
                    <a:pt x="9932" y="679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A7871DE5-3ECA-48AF-BBB0-FA94D695F115}"/>
                </a:ext>
              </a:extLst>
            </p:cNvPr>
            <p:cNvSpPr/>
            <p:nvPr/>
          </p:nvSpPr>
          <p:spPr>
            <a:xfrm>
              <a:off x="8510949" y="6233969"/>
              <a:ext cx="10859" cy="10553"/>
            </a:xfrm>
            <a:custGeom>
              <a:avLst/>
              <a:gdLst>
                <a:gd name="connsiteX0" fmla="*/ 10482 w 10859"/>
                <a:gd name="connsiteY0" fmla="*/ 7182 h 10553"/>
                <a:gd name="connsiteX1" fmla="*/ 384 w 10859"/>
                <a:gd name="connsiteY1" fmla="*/ 3387 h 10553"/>
                <a:gd name="connsiteX2" fmla="*/ 10482 w 10859"/>
                <a:gd name="connsiteY2" fmla="*/ 7182 h 10553"/>
                <a:gd name="connsiteX3" fmla="*/ 10482 w 10859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59" h="10553">
                  <a:moveTo>
                    <a:pt x="10482" y="7182"/>
                  </a:moveTo>
                  <a:cubicBezTo>
                    <a:pt x="8039" y="13681"/>
                    <a:pt x="-2081" y="9886"/>
                    <a:pt x="384" y="3387"/>
                  </a:cubicBezTo>
                  <a:cubicBezTo>
                    <a:pt x="2827" y="-3135"/>
                    <a:pt x="12925" y="660"/>
                    <a:pt x="10482" y="7182"/>
                  </a:cubicBezTo>
                  <a:lnTo>
                    <a:pt x="10482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23542C11-0F2E-425B-A2D9-5F03DA716E1B}"/>
                </a:ext>
              </a:extLst>
            </p:cNvPr>
            <p:cNvSpPr/>
            <p:nvPr/>
          </p:nvSpPr>
          <p:spPr>
            <a:xfrm>
              <a:off x="8523418" y="6231548"/>
              <a:ext cx="9286" cy="9018"/>
            </a:xfrm>
            <a:custGeom>
              <a:avLst/>
              <a:gdLst>
                <a:gd name="connsiteX0" fmla="*/ 8962 w 9286"/>
                <a:gd name="connsiteY0" fmla="*/ 6134 h 9018"/>
                <a:gd name="connsiteX1" fmla="*/ 325 w 9286"/>
                <a:gd name="connsiteY1" fmla="*/ 2884 h 9018"/>
                <a:gd name="connsiteX2" fmla="*/ 8962 w 9286"/>
                <a:gd name="connsiteY2" fmla="*/ 6134 h 9018"/>
                <a:gd name="connsiteX3" fmla="*/ 8962 w 9286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55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4032B3A8-910D-4B51-A134-2AF944BC3177}"/>
                </a:ext>
              </a:extLst>
            </p:cNvPr>
            <p:cNvSpPr/>
            <p:nvPr/>
          </p:nvSpPr>
          <p:spPr>
            <a:xfrm>
              <a:off x="8539215" y="6221045"/>
              <a:ext cx="7989" cy="8459"/>
            </a:xfrm>
            <a:custGeom>
              <a:avLst/>
              <a:gdLst>
                <a:gd name="connsiteX0" fmla="*/ 7930 w 7989"/>
                <a:gd name="connsiteY0" fmla="*/ 3202 h 8459"/>
                <a:gd name="connsiteX1" fmla="*/ 6316 w 7989"/>
                <a:gd name="connsiteY1" fmla="*/ 7564 h 8459"/>
                <a:gd name="connsiteX2" fmla="*/ 13 w 7989"/>
                <a:gd name="connsiteY2" fmla="*/ 5186 h 8459"/>
                <a:gd name="connsiteX3" fmla="*/ 1670 w 7989"/>
                <a:gd name="connsiteY3" fmla="*/ 846 h 8459"/>
                <a:gd name="connsiteX4" fmla="*/ 7930 w 7989"/>
                <a:gd name="connsiteY4" fmla="*/ 3202 h 8459"/>
                <a:gd name="connsiteX5" fmla="*/ 7930 w 7989"/>
                <a:gd name="connsiteY5" fmla="*/ 3202 h 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9" h="8459">
                  <a:moveTo>
                    <a:pt x="7930" y="3202"/>
                  </a:moveTo>
                  <a:cubicBezTo>
                    <a:pt x="8192" y="5056"/>
                    <a:pt x="7581" y="6255"/>
                    <a:pt x="6316" y="7564"/>
                  </a:cubicBezTo>
                  <a:cubicBezTo>
                    <a:pt x="4396" y="9570"/>
                    <a:pt x="144" y="7956"/>
                    <a:pt x="13" y="5186"/>
                  </a:cubicBezTo>
                  <a:cubicBezTo>
                    <a:pt x="-74" y="3376"/>
                    <a:pt x="253" y="2068"/>
                    <a:pt x="1670" y="846"/>
                  </a:cubicBezTo>
                  <a:cubicBezTo>
                    <a:pt x="3874" y="-1008"/>
                    <a:pt x="7537" y="366"/>
                    <a:pt x="7930" y="3202"/>
                  </a:cubicBezTo>
                  <a:lnTo>
                    <a:pt x="7930" y="32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8C54D47C-B3C7-44DF-919B-F13AE96B4132}"/>
                </a:ext>
              </a:extLst>
            </p:cNvPr>
            <p:cNvSpPr/>
            <p:nvPr/>
          </p:nvSpPr>
          <p:spPr>
            <a:xfrm>
              <a:off x="8522067" y="6217063"/>
              <a:ext cx="7299" cy="7089"/>
            </a:xfrm>
            <a:custGeom>
              <a:avLst/>
              <a:gdLst>
                <a:gd name="connsiteX0" fmla="*/ 7041 w 7299"/>
                <a:gd name="connsiteY0" fmla="*/ 4828 h 7089"/>
                <a:gd name="connsiteX1" fmla="*/ 258 w 7299"/>
                <a:gd name="connsiteY1" fmla="*/ 2277 h 7089"/>
                <a:gd name="connsiteX2" fmla="*/ 7041 w 7299"/>
                <a:gd name="connsiteY2" fmla="*/ 4828 h 7089"/>
                <a:gd name="connsiteX3" fmla="*/ 7041 w 7299"/>
                <a:gd name="connsiteY3" fmla="*/ 4828 h 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9">
                  <a:moveTo>
                    <a:pt x="7041" y="4828"/>
                  </a:moveTo>
                  <a:cubicBezTo>
                    <a:pt x="5405" y="9190"/>
                    <a:pt x="-1400" y="6639"/>
                    <a:pt x="258" y="2277"/>
                  </a:cubicBezTo>
                  <a:cubicBezTo>
                    <a:pt x="1894" y="-2107"/>
                    <a:pt x="8699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5D538D3F-CEC6-4F74-B3BC-53FC93402AF0}"/>
                </a:ext>
              </a:extLst>
            </p:cNvPr>
            <p:cNvSpPr/>
            <p:nvPr/>
          </p:nvSpPr>
          <p:spPr>
            <a:xfrm>
              <a:off x="8536274" y="6236059"/>
              <a:ext cx="8465" cy="8219"/>
            </a:xfrm>
            <a:custGeom>
              <a:avLst/>
              <a:gdLst>
                <a:gd name="connsiteX0" fmla="*/ 8166 w 8465"/>
                <a:gd name="connsiteY0" fmla="*/ 5593 h 8219"/>
                <a:gd name="connsiteX1" fmla="*/ 293 w 8465"/>
                <a:gd name="connsiteY1" fmla="*/ 2627 h 8219"/>
                <a:gd name="connsiteX2" fmla="*/ 8166 w 8465"/>
                <a:gd name="connsiteY2" fmla="*/ 5593 h 8219"/>
                <a:gd name="connsiteX3" fmla="*/ 8166 w 8465"/>
                <a:gd name="connsiteY3" fmla="*/ 5593 h 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9">
                  <a:moveTo>
                    <a:pt x="8166" y="5593"/>
                  </a:moveTo>
                  <a:cubicBezTo>
                    <a:pt x="6269" y="10653"/>
                    <a:pt x="-1605" y="7709"/>
                    <a:pt x="293" y="2627"/>
                  </a:cubicBezTo>
                  <a:cubicBezTo>
                    <a:pt x="2212" y="-2433"/>
                    <a:pt x="10086" y="511"/>
                    <a:pt x="8166" y="5593"/>
                  </a:cubicBezTo>
                  <a:lnTo>
                    <a:pt x="8166" y="55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854E9FD6-DB7F-48E9-8768-7BD0B5B825E9}"/>
                </a:ext>
              </a:extLst>
            </p:cNvPr>
            <p:cNvSpPr/>
            <p:nvPr/>
          </p:nvSpPr>
          <p:spPr>
            <a:xfrm>
              <a:off x="8511106" y="6266235"/>
              <a:ext cx="6473" cy="6275"/>
            </a:xfrm>
            <a:custGeom>
              <a:avLst/>
              <a:gdLst>
                <a:gd name="connsiteX0" fmla="*/ 6246 w 6473"/>
                <a:gd name="connsiteY0" fmla="*/ 4272 h 6275"/>
                <a:gd name="connsiteX1" fmla="*/ 227 w 6473"/>
                <a:gd name="connsiteY1" fmla="*/ 2004 h 6275"/>
                <a:gd name="connsiteX2" fmla="*/ 6246 w 6473"/>
                <a:gd name="connsiteY2" fmla="*/ 4272 h 6275"/>
                <a:gd name="connsiteX3" fmla="*/ 6246 w 6473"/>
                <a:gd name="connsiteY3" fmla="*/ 4272 h 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3" h="6275">
                  <a:moveTo>
                    <a:pt x="6246" y="4272"/>
                  </a:moveTo>
                  <a:cubicBezTo>
                    <a:pt x="4785" y="8133"/>
                    <a:pt x="-1234" y="5886"/>
                    <a:pt x="227" y="2004"/>
                  </a:cubicBezTo>
                  <a:cubicBezTo>
                    <a:pt x="1709" y="-1857"/>
                    <a:pt x="7707" y="390"/>
                    <a:pt x="6246" y="4272"/>
                  </a:cubicBezTo>
                  <a:lnTo>
                    <a:pt x="6246" y="427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6E5FEAB3-4FD4-446C-BD30-AA1267C90412}"/>
                </a:ext>
              </a:extLst>
            </p:cNvPr>
            <p:cNvSpPr/>
            <p:nvPr/>
          </p:nvSpPr>
          <p:spPr>
            <a:xfrm>
              <a:off x="8532298" y="6272441"/>
              <a:ext cx="10457" cy="10143"/>
            </a:xfrm>
            <a:custGeom>
              <a:avLst/>
              <a:gdLst>
                <a:gd name="connsiteX0" fmla="*/ 10092 w 10457"/>
                <a:gd name="connsiteY0" fmla="*/ 6899 h 10143"/>
                <a:gd name="connsiteX1" fmla="*/ 365 w 10457"/>
                <a:gd name="connsiteY1" fmla="*/ 3235 h 10143"/>
                <a:gd name="connsiteX2" fmla="*/ 10092 w 10457"/>
                <a:gd name="connsiteY2" fmla="*/ 6899 h 10143"/>
                <a:gd name="connsiteX3" fmla="*/ 10092 w 10457"/>
                <a:gd name="connsiteY3" fmla="*/ 6899 h 1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143">
                  <a:moveTo>
                    <a:pt x="10092" y="6899"/>
                  </a:moveTo>
                  <a:cubicBezTo>
                    <a:pt x="7738" y="13158"/>
                    <a:pt x="-1991" y="9494"/>
                    <a:pt x="365" y="3235"/>
                  </a:cubicBezTo>
                  <a:cubicBezTo>
                    <a:pt x="2721" y="-3003"/>
                    <a:pt x="12448" y="639"/>
                    <a:pt x="10092" y="6899"/>
                  </a:cubicBezTo>
                  <a:lnTo>
                    <a:pt x="10092" y="68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D0C06101-128D-4451-BCB8-84515E687065}"/>
                </a:ext>
              </a:extLst>
            </p:cNvPr>
            <p:cNvSpPr/>
            <p:nvPr/>
          </p:nvSpPr>
          <p:spPr>
            <a:xfrm>
              <a:off x="8516662" y="6289697"/>
              <a:ext cx="11042" cy="10715"/>
            </a:xfrm>
            <a:custGeom>
              <a:avLst/>
              <a:gdLst>
                <a:gd name="connsiteX0" fmla="*/ 10658 w 11042"/>
                <a:gd name="connsiteY0" fmla="*/ 7288 h 10715"/>
                <a:gd name="connsiteX1" fmla="*/ 385 w 11042"/>
                <a:gd name="connsiteY1" fmla="*/ 3428 h 10715"/>
                <a:gd name="connsiteX2" fmla="*/ 10658 w 11042"/>
                <a:gd name="connsiteY2" fmla="*/ 7288 h 10715"/>
                <a:gd name="connsiteX3" fmla="*/ 10658 w 11042"/>
                <a:gd name="connsiteY3" fmla="*/ 7288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2" h="10715">
                  <a:moveTo>
                    <a:pt x="10658" y="7288"/>
                  </a:moveTo>
                  <a:cubicBezTo>
                    <a:pt x="8171" y="13897"/>
                    <a:pt x="-2102" y="10036"/>
                    <a:pt x="385" y="3428"/>
                  </a:cubicBezTo>
                  <a:cubicBezTo>
                    <a:pt x="2871" y="-3181"/>
                    <a:pt x="13143" y="680"/>
                    <a:pt x="10658" y="7288"/>
                  </a:cubicBezTo>
                  <a:lnTo>
                    <a:pt x="10658" y="7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F302A0-B66D-405B-8386-C2AF1F266BC1}"/>
                </a:ext>
              </a:extLst>
            </p:cNvPr>
            <p:cNvSpPr/>
            <p:nvPr/>
          </p:nvSpPr>
          <p:spPr>
            <a:xfrm>
              <a:off x="8509423" y="6278808"/>
              <a:ext cx="10461" cy="10507"/>
            </a:xfrm>
            <a:custGeom>
              <a:avLst/>
              <a:gdLst>
                <a:gd name="connsiteX0" fmla="*/ 10132 w 10461"/>
                <a:gd name="connsiteY0" fmla="*/ 7097 h 10507"/>
                <a:gd name="connsiteX1" fmla="*/ 3392 w 10461"/>
                <a:gd name="connsiteY1" fmla="*/ 10150 h 10507"/>
                <a:gd name="connsiteX2" fmla="*/ 338 w 10461"/>
                <a:gd name="connsiteY2" fmla="*/ 3411 h 10507"/>
                <a:gd name="connsiteX3" fmla="*/ 7079 w 10461"/>
                <a:gd name="connsiteY3" fmla="*/ 357 h 10507"/>
                <a:gd name="connsiteX4" fmla="*/ 10132 w 10461"/>
                <a:gd name="connsiteY4" fmla="*/ 7097 h 10507"/>
                <a:gd name="connsiteX5" fmla="*/ 10132 w 10461"/>
                <a:gd name="connsiteY5" fmla="*/ 7097 h 1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61" h="10507">
                  <a:moveTo>
                    <a:pt x="10132" y="7097"/>
                  </a:moveTo>
                  <a:cubicBezTo>
                    <a:pt x="9172" y="9649"/>
                    <a:pt x="5988" y="11263"/>
                    <a:pt x="3392" y="10150"/>
                  </a:cubicBezTo>
                  <a:cubicBezTo>
                    <a:pt x="775" y="9038"/>
                    <a:pt x="-708" y="6159"/>
                    <a:pt x="338" y="3411"/>
                  </a:cubicBezTo>
                  <a:cubicBezTo>
                    <a:pt x="1298" y="859"/>
                    <a:pt x="4482" y="-755"/>
                    <a:pt x="7079" y="357"/>
                  </a:cubicBezTo>
                  <a:cubicBezTo>
                    <a:pt x="9695" y="1470"/>
                    <a:pt x="11156" y="4349"/>
                    <a:pt x="10132" y="7097"/>
                  </a:cubicBezTo>
                  <a:lnTo>
                    <a:pt x="10132" y="70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FD16A0AA-7CF9-4ECB-A445-DD9BEE8D4B9F}"/>
                </a:ext>
              </a:extLst>
            </p:cNvPr>
            <p:cNvSpPr/>
            <p:nvPr/>
          </p:nvSpPr>
          <p:spPr>
            <a:xfrm>
              <a:off x="8497278" y="6300695"/>
              <a:ext cx="10295" cy="9996"/>
            </a:xfrm>
            <a:custGeom>
              <a:avLst/>
              <a:gdLst>
                <a:gd name="connsiteX0" fmla="*/ 9932 w 10295"/>
                <a:gd name="connsiteY0" fmla="*/ 6802 h 9996"/>
                <a:gd name="connsiteX1" fmla="*/ 357 w 10295"/>
                <a:gd name="connsiteY1" fmla="*/ 3204 h 9996"/>
                <a:gd name="connsiteX2" fmla="*/ 9932 w 10295"/>
                <a:gd name="connsiteY2" fmla="*/ 6802 h 9996"/>
                <a:gd name="connsiteX3" fmla="*/ 9932 w 10295"/>
                <a:gd name="connsiteY3" fmla="*/ 680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96">
                  <a:moveTo>
                    <a:pt x="9932" y="6802"/>
                  </a:moveTo>
                  <a:cubicBezTo>
                    <a:pt x="7620" y="12953"/>
                    <a:pt x="-1954" y="9376"/>
                    <a:pt x="357" y="3204"/>
                  </a:cubicBezTo>
                  <a:cubicBezTo>
                    <a:pt x="2691" y="-2969"/>
                    <a:pt x="12265" y="630"/>
                    <a:pt x="9932" y="6802"/>
                  </a:cubicBezTo>
                  <a:lnTo>
                    <a:pt x="9932" y="6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9FAC3BA0-E48C-4B9D-954A-66199C78D3EF}"/>
                </a:ext>
              </a:extLst>
            </p:cNvPr>
            <p:cNvSpPr/>
            <p:nvPr/>
          </p:nvSpPr>
          <p:spPr>
            <a:xfrm>
              <a:off x="8500505" y="6290796"/>
              <a:ext cx="8465" cy="8204"/>
            </a:xfrm>
            <a:custGeom>
              <a:avLst/>
              <a:gdLst>
                <a:gd name="connsiteX0" fmla="*/ 8166 w 8465"/>
                <a:gd name="connsiteY0" fmla="*/ 5578 h 8204"/>
                <a:gd name="connsiteX1" fmla="*/ 293 w 8465"/>
                <a:gd name="connsiteY1" fmla="*/ 2612 h 8204"/>
                <a:gd name="connsiteX2" fmla="*/ 8166 w 8465"/>
                <a:gd name="connsiteY2" fmla="*/ 5578 h 8204"/>
                <a:gd name="connsiteX3" fmla="*/ 8166 w 8465"/>
                <a:gd name="connsiteY3" fmla="*/ 5578 h 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04">
                  <a:moveTo>
                    <a:pt x="8166" y="5578"/>
                  </a:moveTo>
                  <a:cubicBezTo>
                    <a:pt x="6269" y="10638"/>
                    <a:pt x="-1605" y="7693"/>
                    <a:pt x="293" y="2612"/>
                  </a:cubicBezTo>
                  <a:cubicBezTo>
                    <a:pt x="2212" y="-2426"/>
                    <a:pt x="10086" y="518"/>
                    <a:pt x="8166" y="5578"/>
                  </a:cubicBezTo>
                  <a:lnTo>
                    <a:pt x="8166" y="55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9005FD95-48F8-401C-98F3-C7A91AA60DA7}"/>
                </a:ext>
              </a:extLst>
            </p:cNvPr>
            <p:cNvSpPr/>
            <p:nvPr/>
          </p:nvSpPr>
          <p:spPr>
            <a:xfrm>
              <a:off x="8486521" y="6313708"/>
              <a:ext cx="7790" cy="7573"/>
            </a:xfrm>
            <a:custGeom>
              <a:avLst/>
              <a:gdLst>
                <a:gd name="connsiteX0" fmla="*/ 7515 w 7790"/>
                <a:gd name="connsiteY0" fmla="*/ 5153 h 7573"/>
                <a:gd name="connsiteX1" fmla="*/ 275 w 7790"/>
                <a:gd name="connsiteY1" fmla="*/ 2426 h 7573"/>
                <a:gd name="connsiteX2" fmla="*/ 7515 w 7790"/>
                <a:gd name="connsiteY2" fmla="*/ 5153 h 7573"/>
                <a:gd name="connsiteX3" fmla="*/ 7515 w 7790"/>
                <a:gd name="connsiteY3" fmla="*/ 5153 h 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0" h="7573">
                  <a:moveTo>
                    <a:pt x="7515" y="5153"/>
                  </a:moveTo>
                  <a:cubicBezTo>
                    <a:pt x="5771" y="9820"/>
                    <a:pt x="-1492" y="7094"/>
                    <a:pt x="275" y="2426"/>
                  </a:cubicBezTo>
                  <a:cubicBezTo>
                    <a:pt x="2019" y="-2241"/>
                    <a:pt x="9282" y="463"/>
                    <a:pt x="7515" y="5153"/>
                  </a:cubicBezTo>
                  <a:lnTo>
                    <a:pt x="7515" y="51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6C5997B8-8FA4-4D5A-A7F9-1C660DE74E4F}"/>
                </a:ext>
              </a:extLst>
            </p:cNvPr>
            <p:cNvSpPr/>
            <p:nvPr/>
          </p:nvSpPr>
          <p:spPr>
            <a:xfrm>
              <a:off x="8504051" y="6326872"/>
              <a:ext cx="7299" cy="7074"/>
            </a:xfrm>
            <a:custGeom>
              <a:avLst/>
              <a:gdLst>
                <a:gd name="connsiteX0" fmla="*/ 7042 w 7299"/>
                <a:gd name="connsiteY0" fmla="*/ 4813 h 7074"/>
                <a:gd name="connsiteX1" fmla="*/ 258 w 7299"/>
                <a:gd name="connsiteY1" fmla="*/ 2261 h 7074"/>
                <a:gd name="connsiteX2" fmla="*/ 7042 w 7299"/>
                <a:gd name="connsiteY2" fmla="*/ 4813 h 7074"/>
                <a:gd name="connsiteX3" fmla="*/ 7042 w 7299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74">
                  <a:moveTo>
                    <a:pt x="7042" y="4813"/>
                  </a:moveTo>
                  <a:cubicBezTo>
                    <a:pt x="5406" y="9175"/>
                    <a:pt x="-1399" y="6623"/>
                    <a:pt x="258" y="2261"/>
                  </a:cubicBezTo>
                  <a:cubicBezTo>
                    <a:pt x="1894" y="-2101"/>
                    <a:pt x="8699" y="451"/>
                    <a:pt x="7042" y="4813"/>
                  </a:cubicBezTo>
                  <a:lnTo>
                    <a:pt x="7042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E263D7D7-ACD6-4833-AAF6-C5045FD9FB5D}"/>
                </a:ext>
              </a:extLst>
            </p:cNvPr>
            <p:cNvSpPr/>
            <p:nvPr/>
          </p:nvSpPr>
          <p:spPr>
            <a:xfrm>
              <a:off x="8513881" y="6310523"/>
              <a:ext cx="8668" cy="8650"/>
            </a:xfrm>
            <a:custGeom>
              <a:avLst/>
              <a:gdLst>
                <a:gd name="connsiteX0" fmla="*/ 8182 w 8668"/>
                <a:gd name="connsiteY0" fmla="*/ 2362 h 8650"/>
                <a:gd name="connsiteX1" fmla="*/ 8269 w 8668"/>
                <a:gd name="connsiteY1" fmla="*/ 2537 h 8650"/>
                <a:gd name="connsiteX2" fmla="*/ 6110 w 8668"/>
                <a:gd name="connsiteY2" fmla="*/ 8273 h 8650"/>
                <a:gd name="connsiteX3" fmla="*/ 5936 w 8668"/>
                <a:gd name="connsiteY3" fmla="*/ 8338 h 8650"/>
                <a:gd name="connsiteX4" fmla="*/ 483 w 8668"/>
                <a:gd name="connsiteY4" fmla="*/ 6288 h 8650"/>
                <a:gd name="connsiteX5" fmla="*/ 396 w 8668"/>
                <a:gd name="connsiteY5" fmla="*/ 6114 h 8650"/>
                <a:gd name="connsiteX6" fmla="*/ 2555 w 8668"/>
                <a:gd name="connsiteY6" fmla="*/ 377 h 8650"/>
                <a:gd name="connsiteX7" fmla="*/ 2729 w 8668"/>
                <a:gd name="connsiteY7" fmla="*/ 312 h 8650"/>
                <a:gd name="connsiteX8" fmla="*/ 8182 w 8668"/>
                <a:gd name="connsiteY8" fmla="*/ 2362 h 8650"/>
                <a:gd name="connsiteX9" fmla="*/ 8182 w 8668"/>
                <a:gd name="connsiteY9" fmla="*/ 2362 h 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68" h="8650">
                  <a:moveTo>
                    <a:pt x="8182" y="2362"/>
                  </a:moveTo>
                  <a:cubicBezTo>
                    <a:pt x="8226" y="2427"/>
                    <a:pt x="8247" y="2471"/>
                    <a:pt x="8269" y="2537"/>
                  </a:cubicBezTo>
                  <a:cubicBezTo>
                    <a:pt x="9316" y="4500"/>
                    <a:pt x="8203" y="7488"/>
                    <a:pt x="6110" y="8273"/>
                  </a:cubicBezTo>
                  <a:cubicBezTo>
                    <a:pt x="6045" y="8295"/>
                    <a:pt x="6001" y="8316"/>
                    <a:pt x="5936" y="8338"/>
                  </a:cubicBezTo>
                  <a:cubicBezTo>
                    <a:pt x="3733" y="9145"/>
                    <a:pt x="1595" y="8360"/>
                    <a:pt x="483" y="6288"/>
                  </a:cubicBezTo>
                  <a:cubicBezTo>
                    <a:pt x="461" y="6222"/>
                    <a:pt x="417" y="6179"/>
                    <a:pt x="396" y="6114"/>
                  </a:cubicBezTo>
                  <a:cubicBezTo>
                    <a:pt x="-651" y="4151"/>
                    <a:pt x="483" y="1163"/>
                    <a:pt x="2555" y="377"/>
                  </a:cubicBezTo>
                  <a:cubicBezTo>
                    <a:pt x="2621" y="356"/>
                    <a:pt x="2686" y="334"/>
                    <a:pt x="2729" y="312"/>
                  </a:cubicBezTo>
                  <a:cubicBezTo>
                    <a:pt x="4932" y="-495"/>
                    <a:pt x="7070" y="290"/>
                    <a:pt x="8182" y="2362"/>
                  </a:cubicBezTo>
                  <a:lnTo>
                    <a:pt x="8182" y="23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81D925AB-2754-421A-BEF5-8451A71E6FF9}"/>
                </a:ext>
              </a:extLst>
            </p:cNvPr>
            <p:cNvSpPr/>
            <p:nvPr/>
          </p:nvSpPr>
          <p:spPr>
            <a:xfrm>
              <a:off x="8492055" y="6323296"/>
              <a:ext cx="8046" cy="7814"/>
            </a:xfrm>
            <a:custGeom>
              <a:avLst/>
              <a:gdLst>
                <a:gd name="connsiteX0" fmla="*/ 7761 w 8046"/>
                <a:gd name="connsiteY0" fmla="*/ 5314 h 7814"/>
                <a:gd name="connsiteX1" fmla="*/ 280 w 8046"/>
                <a:gd name="connsiteY1" fmla="*/ 2501 h 7814"/>
                <a:gd name="connsiteX2" fmla="*/ 7761 w 8046"/>
                <a:gd name="connsiteY2" fmla="*/ 5314 h 7814"/>
                <a:gd name="connsiteX3" fmla="*/ 7761 w 8046"/>
                <a:gd name="connsiteY3" fmla="*/ 5314 h 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6" h="7814">
                  <a:moveTo>
                    <a:pt x="7761" y="5314"/>
                  </a:moveTo>
                  <a:cubicBezTo>
                    <a:pt x="5951" y="10134"/>
                    <a:pt x="-1530" y="7321"/>
                    <a:pt x="280" y="2501"/>
                  </a:cubicBezTo>
                  <a:cubicBezTo>
                    <a:pt x="2091" y="-2319"/>
                    <a:pt x="9593" y="494"/>
                    <a:pt x="7761" y="5314"/>
                  </a:cubicBezTo>
                  <a:lnTo>
                    <a:pt x="7761" y="53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954DC7A8-64F8-48D4-BB93-DDA29B6B629E}"/>
                </a:ext>
              </a:extLst>
            </p:cNvPr>
            <p:cNvSpPr/>
            <p:nvPr/>
          </p:nvSpPr>
          <p:spPr>
            <a:xfrm>
              <a:off x="8488851" y="6346019"/>
              <a:ext cx="6767" cy="7140"/>
            </a:xfrm>
            <a:custGeom>
              <a:avLst/>
              <a:gdLst>
                <a:gd name="connsiteX0" fmla="*/ 6473 w 6767"/>
                <a:gd name="connsiteY0" fmla="*/ 1849 h 7140"/>
                <a:gd name="connsiteX1" fmla="*/ 4597 w 6767"/>
                <a:gd name="connsiteY1" fmla="*/ 6844 h 7140"/>
                <a:gd name="connsiteX2" fmla="*/ 693 w 6767"/>
                <a:gd name="connsiteY2" fmla="*/ 5927 h 7140"/>
                <a:gd name="connsiteX3" fmla="*/ 584 w 6767"/>
                <a:gd name="connsiteY3" fmla="*/ 1936 h 7140"/>
                <a:gd name="connsiteX4" fmla="*/ 1021 w 6767"/>
                <a:gd name="connsiteY4" fmla="*/ 1391 h 7140"/>
                <a:gd name="connsiteX5" fmla="*/ 1021 w 6767"/>
                <a:gd name="connsiteY5" fmla="*/ 1326 h 7140"/>
                <a:gd name="connsiteX6" fmla="*/ 6473 w 6767"/>
                <a:gd name="connsiteY6" fmla="*/ 1849 h 7140"/>
                <a:gd name="connsiteX7" fmla="*/ 6473 w 6767"/>
                <a:gd name="connsiteY7" fmla="*/ 1849 h 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7" h="7140">
                  <a:moveTo>
                    <a:pt x="6473" y="1849"/>
                  </a:moveTo>
                  <a:cubicBezTo>
                    <a:pt x="7192" y="3899"/>
                    <a:pt x="6603" y="5819"/>
                    <a:pt x="4597" y="6844"/>
                  </a:cubicBezTo>
                  <a:cubicBezTo>
                    <a:pt x="3310" y="7498"/>
                    <a:pt x="1587" y="7018"/>
                    <a:pt x="693" y="5927"/>
                  </a:cubicBezTo>
                  <a:cubicBezTo>
                    <a:pt x="-311" y="4706"/>
                    <a:pt x="-114" y="3223"/>
                    <a:pt x="584" y="1936"/>
                  </a:cubicBezTo>
                  <a:cubicBezTo>
                    <a:pt x="671" y="1718"/>
                    <a:pt x="824" y="1544"/>
                    <a:pt x="1021" y="1391"/>
                  </a:cubicBezTo>
                  <a:cubicBezTo>
                    <a:pt x="1412" y="998"/>
                    <a:pt x="1412" y="977"/>
                    <a:pt x="1021" y="1326"/>
                  </a:cubicBezTo>
                  <a:cubicBezTo>
                    <a:pt x="2197" y="-681"/>
                    <a:pt x="5710" y="-332"/>
                    <a:pt x="6473" y="1849"/>
                  </a:cubicBezTo>
                  <a:lnTo>
                    <a:pt x="6473" y="18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0F9FB19D-9114-41F1-B965-012D274F65FB}"/>
                </a:ext>
              </a:extLst>
            </p:cNvPr>
            <p:cNvSpPr/>
            <p:nvPr/>
          </p:nvSpPr>
          <p:spPr>
            <a:xfrm>
              <a:off x="8475571" y="6357920"/>
              <a:ext cx="7973" cy="7735"/>
            </a:xfrm>
            <a:custGeom>
              <a:avLst/>
              <a:gdLst>
                <a:gd name="connsiteX0" fmla="*/ 7691 w 7973"/>
                <a:gd name="connsiteY0" fmla="*/ 5259 h 7735"/>
                <a:gd name="connsiteX1" fmla="*/ 276 w 7973"/>
                <a:gd name="connsiteY1" fmla="*/ 2467 h 7735"/>
                <a:gd name="connsiteX2" fmla="*/ 7691 w 7973"/>
                <a:gd name="connsiteY2" fmla="*/ 5259 h 7735"/>
                <a:gd name="connsiteX3" fmla="*/ 7691 w 7973"/>
                <a:gd name="connsiteY3" fmla="*/ 5259 h 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73" h="7735">
                  <a:moveTo>
                    <a:pt x="7691" y="5259"/>
                  </a:moveTo>
                  <a:cubicBezTo>
                    <a:pt x="5903" y="10036"/>
                    <a:pt x="-1512" y="7244"/>
                    <a:pt x="276" y="2467"/>
                  </a:cubicBezTo>
                  <a:cubicBezTo>
                    <a:pt x="2086" y="-2287"/>
                    <a:pt x="9502" y="483"/>
                    <a:pt x="7691" y="5259"/>
                  </a:cubicBezTo>
                  <a:lnTo>
                    <a:pt x="7691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9D7995A8-4D7B-44AD-8280-4A8935DDDD7A}"/>
                </a:ext>
              </a:extLst>
            </p:cNvPr>
            <p:cNvSpPr/>
            <p:nvPr/>
          </p:nvSpPr>
          <p:spPr>
            <a:xfrm>
              <a:off x="8474604" y="6348548"/>
              <a:ext cx="6890" cy="6695"/>
            </a:xfrm>
            <a:custGeom>
              <a:avLst/>
              <a:gdLst>
                <a:gd name="connsiteX0" fmla="*/ 6651 w 6890"/>
                <a:gd name="connsiteY0" fmla="*/ 4555 h 6695"/>
                <a:gd name="connsiteX1" fmla="*/ 239 w 6890"/>
                <a:gd name="connsiteY1" fmla="*/ 2156 h 6695"/>
                <a:gd name="connsiteX2" fmla="*/ 6651 w 6890"/>
                <a:gd name="connsiteY2" fmla="*/ 4555 h 6695"/>
                <a:gd name="connsiteX3" fmla="*/ 6651 w 6890"/>
                <a:gd name="connsiteY3" fmla="*/ 4555 h 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90" h="6695">
                  <a:moveTo>
                    <a:pt x="6651" y="4555"/>
                  </a:moveTo>
                  <a:cubicBezTo>
                    <a:pt x="5103" y="8677"/>
                    <a:pt x="-1309" y="6278"/>
                    <a:pt x="239" y="2156"/>
                  </a:cubicBezTo>
                  <a:cubicBezTo>
                    <a:pt x="1788" y="-1988"/>
                    <a:pt x="8200" y="411"/>
                    <a:pt x="6651" y="4555"/>
                  </a:cubicBezTo>
                  <a:lnTo>
                    <a:pt x="6651" y="45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F8087999-48F1-4612-A5DC-000EFE271322}"/>
                </a:ext>
              </a:extLst>
            </p:cNvPr>
            <p:cNvSpPr/>
            <p:nvPr/>
          </p:nvSpPr>
          <p:spPr>
            <a:xfrm>
              <a:off x="8452015" y="6360129"/>
              <a:ext cx="7969" cy="7730"/>
            </a:xfrm>
            <a:custGeom>
              <a:avLst/>
              <a:gdLst>
                <a:gd name="connsiteX0" fmla="*/ 7692 w 7969"/>
                <a:gd name="connsiteY0" fmla="*/ 5253 h 7730"/>
                <a:gd name="connsiteX1" fmla="*/ 276 w 7969"/>
                <a:gd name="connsiteY1" fmla="*/ 2462 h 7730"/>
                <a:gd name="connsiteX2" fmla="*/ 7692 w 7969"/>
                <a:gd name="connsiteY2" fmla="*/ 5253 h 7730"/>
                <a:gd name="connsiteX3" fmla="*/ 7692 w 7969"/>
                <a:gd name="connsiteY3" fmla="*/ 5253 h 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9" h="7730">
                  <a:moveTo>
                    <a:pt x="7692" y="5253"/>
                  </a:moveTo>
                  <a:cubicBezTo>
                    <a:pt x="5903" y="10030"/>
                    <a:pt x="-1512" y="7238"/>
                    <a:pt x="276" y="2462"/>
                  </a:cubicBezTo>
                  <a:cubicBezTo>
                    <a:pt x="2086" y="-2293"/>
                    <a:pt x="9480" y="499"/>
                    <a:pt x="7692" y="5253"/>
                  </a:cubicBezTo>
                  <a:lnTo>
                    <a:pt x="7692" y="52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35D5EE83-569B-4269-B470-333FBDA9FB1C}"/>
                </a:ext>
              </a:extLst>
            </p:cNvPr>
            <p:cNvSpPr/>
            <p:nvPr/>
          </p:nvSpPr>
          <p:spPr>
            <a:xfrm>
              <a:off x="8454563" y="6347986"/>
              <a:ext cx="4966" cy="4825"/>
            </a:xfrm>
            <a:custGeom>
              <a:avLst/>
              <a:gdLst>
                <a:gd name="connsiteX0" fmla="*/ 4795 w 4966"/>
                <a:gd name="connsiteY0" fmla="*/ 3285 h 4825"/>
                <a:gd name="connsiteX1" fmla="*/ 171 w 4966"/>
                <a:gd name="connsiteY1" fmla="*/ 1540 h 4825"/>
                <a:gd name="connsiteX2" fmla="*/ 4795 w 4966"/>
                <a:gd name="connsiteY2" fmla="*/ 3285 h 4825"/>
                <a:gd name="connsiteX3" fmla="*/ 4795 w 4966"/>
                <a:gd name="connsiteY3" fmla="*/ 3285 h 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6" h="4825">
                  <a:moveTo>
                    <a:pt x="4795" y="3285"/>
                  </a:moveTo>
                  <a:cubicBezTo>
                    <a:pt x="3683" y="6251"/>
                    <a:pt x="-941" y="4528"/>
                    <a:pt x="171" y="1540"/>
                  </a:cubicBezTo>
                  <a:cubicBezTo>
                    <a:pt x="1284" y="-1426"/>
                    <a:pt x="5907" y="297"/>
                    <a:pt x="4795" y="3285"/>
                  </a:cubicBezTo>
                  <a:lnTo>
                    <a:pt x="4795" y="328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05BFFFC5-05C0-42CB-9FA2-878B7445AF09}"/>
                </a:ext>
              </a:extLst>
            </p:cNvPr>
            <p:cNvSpPr/>
            <p:nvPr/>
          </p:nvSpPr>
          <p:spPr>
            <a:xfrm>
              <a:off x="8433035" y="6356419"/>
              <a:ext cx="6218" cy="6023"/>
            </a:xfrm>
            <a:custGeom>
              <a:avLst/>
              <a:gdLst>
                <a:gd name="connsiteX0" fmla="*/ 5996 w 6218"/>
                <a:gd name="connsiteY0" fmla="*/ 4099 h 6023"/>
                <a:gd name="connsiteX1" fmla="*/ 216 w 6218"/>
                <a:gd name="connsiteY1" fmla="*/ 1918 h 6023"/>
                <a:gd name="connsiteX2" fmla="*/ 5996 w 6218"/>
                <a:gd name="connsiteY2" fmla="*/ 4099 h 6023"/>
                <a:gd name="connsiteX3" fmla="*/ 5996 w 6218"/>
                <a:gd name="connsiteY3" fmla="*/ 4099 h 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8" h="6023">
                  <a:moveTo>
                    <a:pt x="5996" y="4099"/>
                  </a:moveTo>
                  <a:cubicBezTo>
                    <a:pt x="4600" y="7807"/>
                    <a:pt x="-1180" y="5648"/>
                    <a:pt x="216" y="1918"/>
                  </a:cubicBezTo>
                  <a:cubicBezTo>
                    <a:pt x="1634" y="-1789"/>
                    <a:pt x="7414" y="392"/>
                    <a:pt x="5996" y="4099"/>
                  </a:cubicBezTo>
                  <a:lnTo>
                    <a:pt x="5996" y="4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9FB1D49-C72C-480E-B307-02B7DFFBFCE8}"/>
                </a:ext>
              </a:extLst>
            </p:cNvPr>
            <p:cNvSpPr/>
            <p:nvPr/>
          </p:nvSpPr>
          <p:spPr>
            <a:xfrm>
              <a:off x="8412636" y="6353725"/>
              <a:ext cx="5140" cy="4987"/>
            </a:xfrm>
            <a:custGeom>
              <a:avLst/>
              <a:gdLst>
                <a:gd name="connsiteX0" fmla="*/ 4956 w 5140"/>
                <a:gd name="connsiteY0" fmla="*/ 3391 h 4987"/>
                <a:gd name="connsiteX1" fmla="*/ 179 w 5140"/>
                <a:gd name="connsiteY1" fmla="*/ 1581 h 4987"/>
                <a:gd name="connsiteX2" fmla="*/ 4956 w 5140"/>
                <a:gd name="connsiteY2" fmla="*/ 3391 h 4987"/>
                <a:gd name="connsiteX3" fmla="*/ 4956 w 5140"/>
                <a:gd name="connsiteY3" fmla="*/ 3391 h 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0" h="4987">
                  <a:moveTo>
                    <a:pt x="4956" y="3391"/>
                  </a:moveTo>
                  <a:cubicBezTo>
                    <a:pt x="3799" y="6467"/>
                    <a:pt x="-977" y="4678"/>
                    <a:pt x="179" y="1581"/>
                  </a:cubicBezTo>
                  <a:cubicBezTo>
                    <a:pt x="1335" y="-1472"/>
                    <a:pt x="6133" y="316"/>
                    <a:pt x="4956" y="3391"/>
                  </a:cubicBezTo>
                  <a:lnTo>
                    <a:pt x="4956" y="33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D3167F98-9EC0-47A4-B26C-6D6D2339FE80}"/>
                </a:ext>
              </a:extLst>
            </p:cNvPr>
            <p:cNvSpPr/>
            <p:nvPr/>
          </p:nvSpPr>
          <p:spPr>
            <a:xfrm>
              <a:off x="8421158" y="6339948"/>
              <a:ext cx="5385" cy="5229"/>
            </a:xfrm>
            <a:custGeom>
              <a:avLst/>
              <a:gdLst>
                <a:gd name="connsiteX0" fmla="*/ 5201 w 5385"/>
                <a:gd name="connsiteY0" fmla="*/ 3558 h 5229"/>
                <a:gd name="connsiteX1" fmla="*/ 184 w 5385"/>
                <a:gd name="connsiteY1" fmla="*/ 1661 h 5229"/>
                <a:gd name="connsiteX2" fmla="*/ 5201 w 5385"/>
                <a:gd name="connsiteY2" fmla="*/ 3558 h 5229"/>
                <a:gd name="connsiteX3" fmla="*/ 5201 w 5385"/>
                <a:gd name="connsiteY3" fmla="*/ 3558 h 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5" h="5229">
                  <a:moveTo>
                    <a:pt x="5201" y="3558"/>
                  </a:moveTo>
                  <a:cubicBezTo>
                    <a:pt x="3980" y="6786"/>
                    <a:pt x="-1015" y="4889"/>
                    <a:pt x="184" y="1661"/>
                  </a:cubicBezTo>
                  <a:cubicBezTo>
                    <a:pt x="1406" y="-1545"/>
                    <a:pt x="6401" y="331"/>
                    <a:pt x="5201" y="3558"/>
                  </a:cubicBezTo>
                  <a:lnTo>
                    <a:pt x="5201" y="355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376CD166-ECE5-4FFF-ACB8-30E347C44EA1}"/>
                </a:ext>
              </a:extLst>
            </p:cNvPr>
            <p:cNvSpPr/>
            <p:nvPr/>
          </p:nvSpPr>
          <p:spPr>
            <a:xfrm>
              <a:off x="8403028" y="6344194"/>
              <a:ext cx="7388" cy="7168"/>
            </a:xfrm>
            <a:custGeom>
              <a:avLst/>
              <a:gdLst>
                <a:gd name="connsiteX0" fmla="*/ 7126 w 7388"/>
                <a:gd name="connsiteY0" fmla="*/ 4874 h 7168"/>
                <a:gd name="connsiteX1" fmla="*/ 256 w 7388"/>
                <a:gd name="connsiteY1" fmla="*/ 2300 h 7168"/>
                <a:gd name="connsiteX2" fmla="*/ 7126 w 7388"/>
                <a:gd name="connsiteY2" fmla="*/ 4874 h 7168"/>
                <a:gd name="connsiteX3" fmla="*/ 7126 w 7388"/>
                <a:gd name="connsiteY3" fmla="*/ 4874 h 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8" h="7168">
                  <a:moveTo>
                    <a:pt x="7126" y="4874"/>
                  </a:moveTo>
                  <a:cubicBezTo>
                    <a:pt x="5469" y="9301"/>
                    <a:pt x="-1402" y="6706"/>
                    <a:pt x="256" y="2300"/>
                  </a:cubicBezTo>
                  <a:cubicBezTo>
                    <a:pt x="1936" y="-2127"/>
                    <a:pt x="8806" y="446"/>
                    <a:pt x="7126" y="4874"/>
                  </a:cubicBezTo>
                  <a:lnTo>
                    <a:pt x="7126" y="4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E20F356-F035-4616-A572-903AB37E0065}"/>
                </a:ext>
              </a:extLst>
            </p:cNvPr>
            <p:cNvSpPr/>
            <p:nvPr/>
          </p:nvSpPr>
          <p:spPr>
            <a:xfrm>
              <a:off x="8426119" y="6326435"/>
              <a:ext cx="8135" cy="7884"/>
            </a:xfrm>
            <a:custGeom>
              <a:avLst/>
              <a:gdLst>
                <a:gd name="connsiteX0" fmla="*/ 7852 w 8135"/>
                <a:gd name="connsiteY0" fmla="*/ 5360 h 7884"/>
                <a:gd name="connsiteX1" fmla="*/ 284 w 8135"/>
                <a:gd name="connsiteY1" fmla="*/ 2524 h 7884"/>
                <a:gd name="connsiteX2" fmla="*/ 7852 w 8135"/>
                <a:gd name="connsiteY2" fmla="*/ 5360 h 7884"/>
                <a:gd name="connsiteX3" fmla="*/ 7852 w 8135"/>
                <a:gd name="connsiteY3" fmla="*/ 5360 h 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884">
                  <a:moveTo>
                    <a:pt x="7852" y="5360"/>
                  </a:moveTo>
                  <a:cubicBezTo>
                    <a:pt x="6020" y="10223"/>
                    <a:pt x="-1549" y="7388"/>
                    <a:pt x="284" y="2524"/>
                  </a:cubicBezTo>
                  <a:cubicBezTo>
                    <a:pt x="2116" y="-2339"/>
                    <a:pt x="9684" y="496"/>
                    <a:pt x="7852" y="5360"/>
                  </a:cubicBezTo>
                  <a:lnTo>
                    <a:pt x="7852" y="53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1A8CC890-7C82-426E-AF59-1A7C0CB94E21}"/>
                </a:ext>
              </a:extLst>
            </p:cNvPr>
            <p:cNvSpPr/>
            <p:nvPr/>
          </p:nvSpPr>
          <p:spPr>
            <a:xfrm>
              <a:off x="8471670" y="6316682"/>
              <a:ext cx="9880" cy="9929"/>
            </a:xfrm>
            <a:custGeom>
              <a:avLst/>
              <a:gdLst>
                <a:gd name="connsiteX0" fmla="*/ 9564 w 9880"/>
                <a:gd name="connsiteY0" fmla="*/ 6693 h 9929"/>
                <a:gd name="connsiteX1" fmla="*/ 3195 w 9880"/>
                <a:gd name="connsiteY1" fmla="*/ 9594 h 9929"/>
                <a:gd name="connsiteX2" fmla="*/ 317 w 9880"/>
                <a:gd name="connsiteY2" fmla="*/ 3226 h 9929"/>
                <a:gd name="connsiteX3" fmla="*/ 6685 w 9880"/>
                <a:gd name="connsiteY3" fmla="*/ 347 h 9929"/>
                <a:gd name="connsiteX4" fmla="*/ 9564 w 9880"/>
                <a:gd name="connsiteY4" fmla="*/ 6693 h 9929"/>
                <a:gd name="connsiteX5" fmla="*/ 9564 w 9880"/>
                <a:gd name="connsiteY5" fmla="*/ 6693 h 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0" h="9929">
                  <a:moveTo>
                    <a:pt x="9564" y="6693"/>
                  </a:moveTo>
                  <a:cubicBezTo>
                    <a:pt x="8648" y="9114"/>
                    <a:pt x="5661" y="10641"/>
                    <a:pt x="3195" y="9594"/>
                  </a:cubicBezTo>
                  <a:cubicBezTo>
                    <a:pt x="731" y="8525"/>
                    <a:pt x="-665" y="5821"/>
                    <a:pt x="317" y="3226"/>
                  </a:cubicBezTo>
                  <a:cubicBezTo>
                    <a:pt x="1233" y="805"/>
                    <a:pt x="4242" y="-722"/>
                    <a:pt x="6685" y="347"/>
                  </a:cubicBezTo>
                  <a:cubicBezTo>
                    <a:pt x="9149" y="1372"/>
                    <a:pt x="10546" y="4098"/>
                    <a:pt x="9564" y="6693"/>
                  </a:cubicBezTo>
                  <a:lnTo>
                    <a:pt x="9564" y="66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25F87FD4-6C52-49DD-B4E5-7DC71AF7B425}"/>
                </a:ext>
              </a:extLst>
            </p:cNvPr>
            <p:cNvSpPr/>
            <p:nvPr/>
          </p:nvSpPr>
          <p:spPr>
            <a:xfrm>
              <a:off x="8489357" y="6332297"/>
              <a:ext cx="9615" cy="9354"/>
            </a:xfrm>
            <a:custGeom>
              <a:avLst/>
              <a:gdLst>
                <a:gd name="connsiteX0" fmla="*/ 9281 w 9615"/>
                <a:gd name="connsiteY0" fmla="*/ 6367 h 9354"/>
                <a:gd name="connsiteX1" fmla="*/ 340 w 9615"/>
                <a:gd name="connsiteY1" fmla="*/ 2987 h 9354"/>
                <a:gd name="connsiteX2" fmla="*/ 9281 w 9615"/>
                <a:gd name="connsiteY2" fmla="*/ 6367 h 9354"/>
                <a:gd name="connsiteX3" fmla="*/ 9281 w 9615"/>
                <a:gd name="connsiteY3" fmla="*/ 6367 h 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5" h="9354">
                  <a:moveTo>
                    <a:pt x="9281" y="6367"/>
                  </a:moveTo>
                  <a:cubicBezTo>
                    <a:pt x="7100" y="12125"/>
                    <a:pt x="-1841" y="8766"/>
                    <a:pt x="340" y="2987"/>
                  </a:cubicBezTo>
                  <a:cubicBezTo>
                    <a:pt x="2499" y="-2771"/>
                    <a:pt x="11441" y="588"/>
                    <a:pt x="9281" y="6367"/>
                  </a:cubicBezTo>
                  <a:lnTo>
                    <a:pt x="9281" y="636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5C77A275-354F-41BA-BC74-6F5668F6571D}"/>
                </a:ext>
              </a:extLst>
            </p:cNvPr>
            <p:cNvSpPr/>
            <p:nvPr/>
          </p:nvSpPr>
          <p:spPr>
            <a:xfrm>
              <a:off x="8445235" y="6174768"/>
              <a:ext cx="9118" cy="8860"/>
            </a:xfrm>
            <a:custGeom>
              <a:avLst/>
              <a:gdLst>
                <a:gd name="connsiteX0" fmla="*/ 8802 w 9118"/>
                <a:gd name="connsiteY0" fmla="*/ 6033 h 8860"/>
                <a:gd name="connsiteX1" fmla="*/ 317 w 9118"/>
                <a:gd name="connsiteY1" fmla="*/ 2827 h 8860"/>
                <a:gd name="connsiteX2" fmla="*/ 8802 w 9118"/>
                <a:gd name="connsiteY2" fmla="*/ 6033 h 8860"/>
                <a:gd name="connsiteX3" fmla="*/ 8802 w 9118"/>
                <a:gd name="connsiteY3" fmla="*/ 6033 h 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18" h="8860">
                  <a:moveTo>
                    <a:pt x="8802" y="6033"/>
                  </a:moveTo>
                  <a:cubicBezTo>
                    <a:pt x="6752" y="11486"/>
                    <a:pt x="-1733" y="8302"/>
                    <a:pt x="317" y="2827"/>
                  </a:cubicBezTo>
                  <a:cubicBezTo>
                    <a:pt x="2367" y="-2625"/>
                    <a:pt x="10852" y="559"/>
                    <a:pt x="8802" y="6033"/>
                  </a:cubicBezTo>
                  <a:lnTo>
                    <a:pt x="8802" y="60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DE51C7AF-8C1B-4AF1-A56F-2CE8C8E73012}"/>
                </a:ext>
              </a:extLst>
            </p:cNvPr>
            <p:cNvSpPr/>
            <p:nvPr/>
          </p:nvSpPr>
          <p:spPr>
            <a:xfrm>
              <a:off x="8413537" y="6177335"/>
              <a:ext cx="5464" cy="5313"/>
            </a:xfrm>
            <a:custGeom>
              <a:avLst/>
              <a:gdLst>
                <a:gd name="connsiteX0" fmla="*/ 5276 w 5464"/>
                <a:gd name="connsiteY0" fmla="*/ 3619 h 5313"/>
                <a:gd name="connsiteX1" fmla="*/ 194 w 5464"/>
                <a:gd name="connsiteY1" fmla="*/ 1700 h 5313"/>
                <a:gd name="connsiteX2" fmla="*/ 5276 w 5464"/>
                <a:gd name="connsiteY2" fmla="*/ 3619 h 5313"/>
                <a:gd name="connsiteX3" fmla="*/ 5276 w 5464"/>
                <a:gd name="connsiteY3" fmla="*/ 3619 h 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4" h="5313">
                  <a:moveTo>
                    <a:pt x="5276" y="3619"/>
                  </a:moveTo>
                  <a:cubicBezTo>
                    <a:pt x="4033" y="6891"/>
                    <a:pt x="-1049" y="4971"/>
                    <a:pt x="194" y="1700"/>
                  </a:cubicBezTo>
                  <a:cubicBezTo>
                    <a:pt x="1416" y="-1572"/>
                    <a:pt x="6498" y="326"/>
                    <a:pt x="5276" y="3619"/>
                  </a:cubicBezTo>
                  <a:lnTo>
                    <a:pt x="5276" y="36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07392E45-844D-4897-9178-502E5ABF78E2}"/>
                </a:ext>
              </a:extLst>
            </p:cNvPr>
            <p:cNvSpPr/>
            <p:nvPr/>
          </p:nvSpPr>
          <p:spPr>
            <a:xfrm>
              <a:off x="8532223" y="6299898"/>
              <a:ext cx="11544" cy="11590"/>
            </a:xfrm>
            <a:custGeom>
              <a:avLst/>
              <a:gdLst>
                <a:gd name="connsiteX0" fmla="*/ 11170 w 11544"/>
                <a:gd name="connsiteY0" fmla="*/ 7817 h 11590"/>
                <a:gd name="connsiteX1" fmla="*/ 3733 w 11544"/>
                <a:gd name="connsiteY1" fmla="*/ 11198 h 11590"/>
                <a:gd name="connsiteX2" fmla="*/ 374 w 11544"/>
                <a:gd name="connsiteY2" fmla="*/ 3760 h 11590"/>
                <a:gd name="connsiteX3" fmla="*/ 7812 w 11544"/>
                <a:gd name="connsiteY3" fmla="*/ 402 h 11590"/>
                <a:gd name="connsiteX4" fmla="*/ 11170 w 11544"/>
                <a:gd name="connsiteY4" fmla="*/ 7817 h 11590"/>
                <a:gd name="connsiteX5" fmla="*/ 11170 w 11544"/>
                <a:gd name="connsiteY5" fmla="*/ 7817 h 1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44" h="11590">
                  <a:moveTo>
                    <a:pt x="11170" y="7817"/>
                  </a:moveTo>
                  <a:cubicBezTo>
                    <a:pt x="10102" y="10653"/>
                    <a:pt x="6612" y="12419"/>
                    <a:pt x="3733" y="11198"/>
                  </a:cubicBezTo>
                  <a:cubicBezTo>
                    <a:pt x="854" y="9955"/>
                    <a:pt x="-782" y="6792"/>
                    <a:pt x="374" y="3760"/>
                  </a:cubicBezTo>
                  <a:cubicBezTo>
                    <a:pt x="1443" y="947"/>
                    <a:pt x="4932" y="-842"/>
                    <a:pt x="7812" y="402"/>
                  </a:cubicBezTo>
                  <a:cubicBezTo>
                    <a:pt x="10691" y="1601"/>
                    <a:pt x="12326" y="4786"/>
                    <a:pt x="11170" y="7817"/>
                  </a:cubicBezTo>
                  <a:lnTo>
                    <a:pt x="11170" y="78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C289B3D2-7921-416C-8175-912EE1265719}"/>
                </a:ext>
              </a:extLst>
            </p:cNvPr>
            <p:cNvSpPr/>
            <p:nvPr/>
          </p:nvSpPr>
          <p:spPr>
            <a:xfrm>
              <a:off x="8516513" y="6270795"/>
              <a:ext cx="9710" cy="9418"/>
            </a:xfrm>
            <a:custGeom>
              <a:avLst/>
              <a:gdLst>
                <a:gd name="connsiteX0" fmla="*/ 9367 w 9710"/>
                <a:gd name="connsiteY0" fmla="*/ 6408 h 9418"/>
                <a:gd name="connsiteX1" fmla="*/ 337 w 9710"/>
                <a:gd name="connsiteY1" fmla="*/ 3005 h 9418"/>
                <a:gd name="connsiteX2" fmla="*/ 9367 w 9710"/>
                <a:gd name="connsiteY2" fmla="*/ 6408 h 9418"/>
                <a:gd name="connsiteX3" fmla="*/ 9367 w 9710"/>
                <a:gd name="connsiteY3" fmla="*/ 6408 h 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10" h="9418">
                  <a:moveTo>
                    <a:pt x="9367" y="6408"/>
                  </a:moveTo>
                  <a:cubicBezTo>
                    <a:pt x="7186" y="12209"/>
                    <a:pt x="-1844" y="8829"/>
                    <a:pt x="337" y="3005"/>
                  </a:cubicBezTo>
                  <a:cubicBezTo>
                    <a:pt x="2541" y="-2797"/>
                    <a:pt x="11569" y="606"/>
                    <a:pt x="9367" y="6408"/>
                  </a:cubicBezTo>
                  <a:lnTo>
                    <a:pt x="9367" y="64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7EFEEACC-2C86-47F1-9237-CA1985BFF914}"/>
                </a:ext>
              </a:extLst>
            </p:cNvPr>
            <p:cNvSpPr/>
            <p:nvPr/>
          </p:nvSpPr>
          <p:spPr>
            <a:xfrm>
              <a:off x="8544622" y="6260546"/>
              <a:ext cx="9212" cy="8939"/>
            </a:xfrm>
            <a:custGeom>
              <a:avLst/>
              <a:gdLst>
                <a:gd name="connsiteX0" fmla="*/ 8891 w 9212"/>
                <a:gd name="connsiteY0" fmla="*/ 6079 h 8939"/>
                <a:gd name="connsiteX1" fmla="*/ 321 w 9212"/>
                <a:gd name="connsiteY1" fmla="*/ 2851 h 8939"/>
                <a:gd name="connsiteX2" fmla="*/ 8891 w 9212"/>
                <a:gd name="connsiteY2" fmla="*/ 6079 h 8939"/>
                <a:gd name="connsiteX3" fmla="*/ 8891 w 9212"/>
                <a:gd name="connsiteY3" fmla="*/ 607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9">
                  <a:moveTo>
                    <a:pt x="8891" y="6079"/>
                  </a:moveTo>
                  <a:cubicBezTo>
                    <a:pt x="6820" y="11597"/>
                    <a:pt x="-1752" y="8369"/>
                    <a:pt x="321" y="2851"/>
                  </a:cubicBezTo>
                  <a:cubicBezTo>
                    <a:pt x="2392" y="-2645"/>
                    <a:pt x="10964" y="561"/>
                    <a:pt x="8891" y="6079"/>
                  </a:cubicBezTo>
                  <a:lnTo>
                    <a:pt x="889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EC44D142-A62D-42F0-B34D-A8C2D194B50F}"/>
                </a:ext>
              </a:extLst>
            </p:cNvPr>
            <p:cNvSpPr/>
            <p:nvPr/>
          </p:nvSpPr>
          <p:spPr>
            <a:xfrm>
              <a:off x="8386166" y="6225728"/>
              <a:ext cx="6055" cy="5870"/>
            </a:xfrm>
            <a:custGeom>
              <a:avLst/>
              <a:gdLst>
                <a:gd name="connsiteX0" fmla="*/ 5842 w 6055"/>
                <a:gd name="connsiteY0" fmla="*/ 3993 h 5870"/>
                <a:gd name="connsiteX1" fmla="*/ 214 w 6055"/>
                <a:gd name="connsiteY1" fmla="*/ 1878 h 5870"/>
                <a:gd name="connsiteX2" fmla="*/ 5842 w 6055"/>
                <a:gd name="connsiteY2" fmla="*/ 3993 h 5870"/>
                <a:gd name="connsiteX3" fmla="*/ 5842 w 6055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5" h="5870">
                  <a:moveTo>
                    <a:pt x="5842" y="3993"/>
                  </a:moveTo>
                  <a:cubicBezTo>
                    <a:pt x="4468" y="7614"/>
                    <a:pt x="-1159" y="5498"/>
                    <a:pt x="214" y="1878"/>
                  </a:cubicBezTo>
                  <a:cubicBezTo>
                    <a:pt x="1567" y="-1743"/>
                    <a:pt x="7215" y="373"/>
                    <a:pt x="5842" y="3993"/>
                  </a:cubicBezTo>
                  <a:lnTo>
                    <a:pt x="5842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5DC5660-DDC8-41C7-852B-8722BAB4F76F}"/>
                </a:ext>
              </a:extLst>
            </p:cNvPr>
            <p:cNvSpPr/>
            <p:nvPr/>
          </p:nvSpPr>
          <p:spPr>
            <a:xfrm>
              <a:off x="8353119" y="6239159"/>
              <a:ext cx="11189" cy="10873"/>
            </a:xfrm>
            <a:custGeom>
              <a:avLst/>
              <a:gdLst>
                <a:gd name="connsiteX0" fmla="*/ 10797 w 11189"/>
                <a:gd name="connsiteY0" fmla="*/ 7400 h 10873"/>
                <a:gd name="connsiteX1" fmla="*/ 393 w 11189"/>
                <a:gd name="connsiteY1" fmla="*/ 3474 h 10873"/>
                <a:gd name="connsiteX2" fmla="*/ 10797 w 11189"/>
                <a:gd name="connsiteY2" fmla="*/ 7400 h 10873"/>
                <a:gd name="connsiteX3" fmla="*/ 10797 w 11189"/>
                <a:gd name="connsiteY3" fmla="*/ 7400 h 1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9" h="10873">
                  <a:moveTo>
                    <a:pt x="10797" y="7400"/>
                  </a:moveTo>
                  <a:cubicBezTo>
                    <a:pt x="8267" y="14096"/>
                    <a:pt x="-2137" y="10192"/>
                    <a:pt x="393" y="3474"/>
                  </a:cubicBezTo>
                  <a:cubicBezTo>
                    <a:pt x="2901" y="-3222"/>
                    <a:pt x="13326" y="682"/>
                    <a:pt x="10797" y="7400"/>
                  </a:cubicBezTo>
                  <a:lnTo>
                    <a:pt x="10797" y="740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9AF99027-B648-4755-A665-CEB6E31C07B3}"/>
                </a:ext>
              </a:extLst>
            </p:cNvPr>
            <p:cNvSpPr/>
            <p:nvPr/>
          </p:nvSpPr>
          <p:spPr>
            <a:xfrm>
              <a:off x="8362978" y="6216969"/>
              <a:ext cx="8136" cy="7903"/>
            </a:xfrm>
            <a:custGeom>
              <a:avLst/>
              <a:gdLst>
                <a:gd name="connsiteX0" fmla="*/ 7852 w 8136"/>
                <a:gd name="connsiteY0" fmla="*/ 5381 h 7903"/>
                <a:gd name="connsiteX1" fmla="*/ 284 w 8136"/>
                <a:gd name="connsiteY1" fmla="*/ 2523 h 7903"/>
                <a:gd name="connsiteX2" fmla="*/ 7852 w 8136"/>
                <a:gd name="connsiteY2" fmla="*/ 5381 h 7903"/>
                <a:gd name="connsiteX3" fmla="*/ 7852 w 8136"/>
                <a:gd name="connsiteY3" fmla="*/ 5381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6" h="7903">
                  <a:moveTo>
                    <a:pt x="7852" y="5381"/>
                  </a:moveTo>
                  <a:cubicBezTo>
                    <a:pt x="6020" y="10244"/>
                    <a:pt x="-1548" y="7409"/>
                    <a:pt x="284" y="2523"/>
                  </a:cubicBezTo>
                  <a:cubicBezTo>
                    <a:pt x="2115" y="-2340"/>
                    <a:pt x="9684" y="495"/>
                    <a:pt x="7852" y="5381"/>
                  </a:cubicBezTo>
                  <a:lnTo>
                    <a:pt x="7852" y="53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0BD1B428-7FC9-4C2F-A0DA-CB19351673A3}"/>
                </a:ext>
              </a:extLst>
            </p:cNvPr>
            <p:cNvSpPr/>
            <p:nvPr/>
          </p:nvSpPr>
          <p:spPr>
            <a:xfrm>
              <a:off x="8363294" y="6230961"/>
              <a:ext cx="7000" cy="7127"/>
            </a:xfrm>
            <a:custGeom>
              <a:avLst/>
              <a:gdLst>
                <a:gd name="connsiteX0" fmla="*/ 5682 w 7000"/>
                <a:gd name="connsiteY0" fmla="*/ 1268 h 7127"/>
                <a:gd name="connsiteX1" fmla="*/ 6096 w 7000"/>
                <a:gd name="connsiteY1" fmla="*/ 6110 h 7127"/>
                <a:gd name="connsiteX2" fmla="*/ 1232 w 7000"/>
                <a:gd name="connsiteY2" fmla="*/ 5936 h 7127"/>
                <a:gd name="connsiteX3" fmla="*/ 229 w 7000"/>
                <a:gd name="connsiteY3" fmla="*/ 4213 h 7127"/>
                <a:gd name="connsiteX4" fmla="*/ 796 w 7000"/>
                <a:gd name="connsiteY4" fmla="*/ 963 h 7127"/>
                <a:gd name="connsiteX5" fmla="*/ 3980 w 7000"/>
                <a:gd name="connsiteY5" fmla="*/ 200 h 7127"/>
                <a:gd name="connsiteX6" fmla="*/ 5682 w 7000"/>
                <a:gd name="connsiteY6" fmla="*/ 1268 h 7127"/>
                <a:gd name="connsiteX7" fmla="*/ 5682 w 7000"/>
                <a:gd name="connsiteY7" fmla="*/ 1268 h 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" h="7127">
                  <a:moveTo>
                    <a:pt x="5682" y="1268"/>
                  </a:moveTo>
                  <a:cubicBezTo>
                    <a:pt x="7208" y="2468"/>
                    <a:pt x="7492" y="4671"/>
                    <a:pt x="6096" y="6110"/>
                  </a:cubicBezTo>
                  <a:cubicBezTo>
                    <a:pt x="4874" y="7397"/>
                    <a:pt x="2323" y="7593"/>
                    <a:pt x="1232" y="5936"/>
                  </a:cubicBezTo>
                  <a:cubicBezTo>
                    <a:pt x="862" y="5390"/>
                    <a:pt x="447" y="4845"/>
                    <a:pt x="229" y="4213"/>
                  </a:cubicBezTo>
                  <a:cubicBezTo>
                    <a:pt x="-164" y="3079"/>
                    <a:pt x="-98" y="1879"/>
                    <a:pt x="796" y="963"/>
                  </a:cubicBezTo>
                  <a:cubicBezTo>
                    <a:pt x="1582" y="156"/>
                    <a:pt x="2889" y="-280"/>
                    <a:pt x="3980" y="200"/>
                  </a:cubicBezTo>
                  <a:cubicBezTo>
                    <a:pt x="4612" y="505"/>
                    <a:pt x="5158" y="854"/>
                    <a:pt x="5682" y="1268"/>
                  </a:cubicBezTo>
                  <a:lnTo>
                    <a:pt x="5682" y="12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0244344F-5E51-4529-AFC3-1C35EDA70D31}"/>
                </a:ext>
              </a:extLst>
            </p:cNvPr>
            <p:cNvSpPr/>
            <p:nvPr/>
          </p:nvSpPr>
          <p:spPr>
            <a:xfrm>
              <a:off x="8342567" y="6283563"/>
              <a:ext cx="7294" cy="7089"/>
            </a:xfrm>
            <a:custGeom>
              <a:avLst/>
              <a:gdLst>
                <a:gd name="connsiteX0" fmla="*/ 7042 w 7294"/>
                <a:gd name="connsiteY0" fmla="*/ 4828 h 7089"/>
                <a:gd name="connsiteX1" fmla="*/ 258 w 7294"/>
                <a:gd name="connsiteY1" fmla="*/ 2277 h 7089"/>
                <a:gd name="connsiteX2" fmla="*/ 7042 w 7294"/>
                <a:gd name="connsiteY2" fmla="*/ 4828 h 7089"/>
                <a:gd name="connsiteX3" fmla="*/ 7042 w 7294"/>
                <a:gd name="connsiteY3" fmla="*/ 4828 h 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4" h="7089">
                  <a:moveTo>
                    <a:pt x="7042" y="4828"/>
                  </a:moveTo>
                  <a:cubicBezTo>
                    <a:pt x="5406" y="9190"/>
                    <a:pt x="-1399" y="6639"/>
                    <a:pt x="258" y="2277"/>
                  </a:cubicBezTo>
                  <a:cubicBezTo>
                    <a:pt x="1894" y="-2107"/>
                    <a:pt x="8678" y="445"/>
                    <a:pt x="7042" y="4828"/>
                  </a:cubicBezTo>
                  <a:lnTo>
                    <a:pt x="7042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BC214E1-8933-43C4-9F0A-B28AA283BD3C}"/>
                </a:ext>
              </a:extLst>
            </p:cNvPr>
            <p:cNvSpPr/>
            <p:nvPr/>
          </p:nvSpPr>
          <p:spPr>
            <a:xfrm>
              <a:off x="8357161" y="6300154"/>
              <a:ext cx="9212" cy="8939"/>
            </a:xfrm>
            <a:custGeom>
              <a:avLst/>
              <a:gdLst>
                <a:gd name="connsiteX0" fmla="*/ 8893 w 9212"/>
                <a:gd name="connsiteY0" fmla="*/ 6079 h 8939"/>
                <a:gd name="connsiteX1" fmla="*/ 321 w 9212"/>
                <a:gd name="connsiteY1" fmla="*/ 2851 h 8939"/>
                <a:gd name="connsiteX2" fmla="*/ 8893 w 9212"/>
                <a:gd name="connsiteY2" fmla="*/ 6079 h 8939"/>
                <a:gd name="connsiteX3" fmla="*/ 8893 w 9212"/>
                <a:gd name="connsiteY3" fmla="*/ 607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9">
                  <a:moveTo>
                    <a:pt x="8893" y="6079"/>
                  </a:moveTo>
                  <a:cubicBezTo>
                    <a:pt x="6820" y="11597"/>
                    <a:pt x="-1752" y="8369"/>
                    <a:pt x="321" y="2851"/>
                  </a:cubicBezTo>
                  <a:cubicBezTo>
                    <a:pt x="2393" y="-2645"/>
                    <a:pt x="10964" y="561"/>
                    <a:pt x="8893" y="6079"/>
                  </a:cubicBezTo>
                  <a:lnTo>
                    <a:pt x="8893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4AB10548-BAFA-485E-B9A8-748EEEE2FDBF}"/>
                </a:ext>
              </a:extLst>
            </p:cNvPr>
            <p:cNvSpPr/>
            <p:nvPr/>
          </p:nvSpPr>
          <p:spPr>
            <a:xfrm>
              <a:off x="8358176" y="6275802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1" y="-2896"/>
                    <a:pt x="11955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AABD8D39-7592-433C-9076-3BDED5A2E59F}"/>
                </a:ext>
              </a:extLst>
            </p:cNvPr>
            <p:cNvSpPr/>
            <p:nvPr/>
          </p:nvSpPr>
          <p:spPr>
            <a:xfrm>
              <a:off x="8349668" y="6291960"/>
              <a:ext cx="7623" cy="7410"/>
            </a:xfrm>
            <a:custGeom>
              <a:avLst/>
              <a:gdLst>
                <a:gd name="connsiteX0" fmla="*/ 7356 w 7623"/>
                <a:gd name="connsiteY0" fmla="*/ 5047 h 7410"/>
                <a:gd name="connsiteX1" fmla="*/ 268 w 7623"/>
                <a:gd name="connsiteY1" fmla="*/ 2364 h 7410"/>
                <a:gd name="connsiteX2" fmla="*/ 7356 w 7623"/>
                <a:gd name="connsiteY2" fmla="*/ 5047 h 7410"/>
                <a:gd name="connsiteX3" fmla="*/ 7356 w 7623"/>
                <a:gd name="connsiteY3" fmla="*/ 5047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7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69" y="-2195"/>
                    <a:pt x="9079" y="466"/>
                    <a:pt x="7356" y="5047"/>
                  </a:cubicBezTo>
                  <a:lnTo>
                    <a:pt x="7356" y="50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F6BC0FDD-149B-4B94-9370-88DBE57F140F}"/>
                </a:ext>
              </a:extLst>
            </p:cNvPr>
            <p:cNvSpPr/>
            <p:nvPr/>
          </p:nvSpPr>
          <p:spPr>
            <a:xfrm>
              <a:off x="8372114" y="6197043"/>
              <a:ext cx="8298" cy="8051"/>
            </a:xfrm>
            <a:custGeom>
              <a:avLst/>
              <a:gdLst>
                <a:gd name="connsiteX0" fmla="*/ 8007 w 8298"/>
                <a:gd name="connsiteY0" fmla="*/ 5481 h 8051"/>
                <a:gd name="connsiteX1" fmla="*/ 286 w 8298"/>
                <a:gd name="connsiteY1" fmla="*/ 2580 h 8051"/>
                <a:gd name="connsiteX2" fmla="*/ 8007 w 8298"/>
                <a:gd name="connsiteY2" fmla="*/ 5481 h 8051"/>
                <a:gd name="connsiteX3" fmla="*/ 8007 w 8298"/>
                <a:gd name="connsiteY3" fmla="*/ 5481 h 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51">
                  <a:moveTo>
                    <a:pt x="8007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2" y="-2392"/>
                    <a:pt x="9882" y="509"/>
                    <a:pt x="8007" y="5481"/>
                  </a:cubicBezTo>
                  <a:lnTo>
                    <a:pt x="8007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6C7B61DD-8216-45D2-8480-6C48D76A1334}"/>
                </a:ext>
              </a:extLst>
            </p:cNvPr>
            <p:cNvSpPr/>
            <p:nvPr/>
          </p:nvSpPr>
          <p:spPr>
            <a:xfrm>
              <a:off x="8395820" y="6180886"/>
              <a:ext cx="6378" cy="6191"/>
            </a:xfrm>
            <a:custGeom>
              <a:avLst/>
              <a:gdLst>
                <a:gd name="connsiteX0" fmla="*/ 6155 w 6378"/>
                <a:gd name="connsiteY0" fmla="*/ 4211 h 6191"/>
                <a:gd name="connsiteX1" fmla="*/ 224 w 6378"/>
                <a:gd name="connsiteY1" fmla="*/ 1965 h 6191"/>
                <a:gd name="connsiteX2" fmla="*/ 6155 w 6378"/>
                <a:gd name="connsiteY2" fmla="*/ 4211 h 6191"/>
                <a:gd name="connsiteX3" fmla="*/ 6155 w 6378"/>
                <a:gd name="connsiteY3" fmla="*/ 4211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8" h="6191">
                  <a:moveTo>
                    <a:pt x="6155" y="4211"/>
                  </a:moveTo>
                  <a:cubicBezTo>
                    <a:pt x="4716" y="8028"/>
                    <a:pt x="-1216" y="5804"/>
                    <a:pt x="224" y="1965"/>
                  </a:cubicBezTo>
                  <a:cubicBezTo>
                    <a:pt x="1662" y="-1830"/>
                    <a:pt x="7595" y="394"/>
                    <a:pt x="6155" y="4211"/>
                  </a:cubicBezTo>
                  <a:lnTo>
                    <a:pt x="6155" y="421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65090533-B992-4E32-984E-6978703FC831}"/>
                </a:ext>
              </a:extLst>
            </p:cNvPr>
            <p:cNvSpPr/>
            <p:nvPr/>
          </p:nvSpPr>
          <p:spPr>
            <a:xfrm>
              <a:off x="8427416" y="6167706"/>
              <a:ext cx="8370" cy="8130"/>
            </a:xfrm>
            <a:custGeom>
              <a:avLst/>
              <a:gdLst>
                <a:gd name="connsiteX0" fmla="*/ 8082 w 8370"/>
                <a:gd name="connsiteY0" fmla="*/ 5527 h 8130"/>
                <a:gd name="connsiteX1" fmla="*/ 296 w 8370"/>
                <a:gd name="connsiteY1" fmla="*/ 2604 h 8130"/>
                <a:gd name="connsiteX2" fmla="*/ 8082 w 8370"/>
                <a:gd name="connsiteY2" fmla="*/ 5527 h 8130"/>
                <a:gd name="connsiteX3" fmla="*/ 8082 w 8370"/>
                <a:gd name="connsiteY3" fmla="*/ 5527 h 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0" h="8130">
                  <a:moveTo>
                    <a:pt x="8082" y="5527"/>
                  </a:moveTo>
                  <a:cubicBezTo>
                    <a:pt x="6184" y="10543"/>
                    <a:pt x="-1602" y="7620"/>
                    <a:pt x="296" y="2604"/>
                  </a:cubicBezTo>
                  <a:cubicBezTo>
                    <a:pt x="2171" y="-2412"/>
                    <a:pt x="9957" y="510"/>
                    <a:pt x="8082" y="5527"/>
                  </a:cubicBezTo>
                  <a:lnTo>
                    <a:pt x="8082" y="5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F52F27AD-D033-4CAA-99DC-04191F9A29C6}"/>
                </a:ext>
              </a:extLst>
            </p:cNvPr>
            <p:cNvSpPr/>
            <p:nvPr/>
          </p:nvSpPr>
          <p:spPr>
            <a:xfrm>
              <a:off x="8379661" y="6180068"/>
              <a:ext cx="8298" cy="8046"/>
            </a:xfrm>
            <a:custGeom>
              <a:avLst/>
              <a:gdLst>
                <a:gd name="connsiteX0" fmla="*/ 8007 w 8298"/>
                <a:gd name="connsiteY0" fmla="*/ 5466 h 8046"/>
                <a:gd name="connsiteX1" fmla="*/ 286 w 8298"/>
                <a:gd name="connsiteY1" fmla="*/ 2565 h 8046"/>
                <a:gd name="connsiteX2" fmla="*/ 8007 w 8298"/>
                <a:gd name="connsiteY2" fmla="*/ 5466 h 8046"/>
                <a:gd name="connsiteX3" fmla="*/ 8007 w 8298"/>
                <a:gd name="connsiteY3" fmla="*/ 5466 h 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46">
                  <a:moveTo>
                    <a:pt x="8007" y="5466"/>
                  </a:moveTo>
                  <a:cubicBezTo>
                    <a:pt x="6131" y="10439"/>
                    <a:pt x="-1567" y="7538"/>
                    <a:pt x="286" y="2565"/>
                  </a:cubicBezTo>
                  <a:cubicBezTo>
                    <a:pt x="2162" y="-2386"/>
                    <a:pt x="9883" y="515"/>
                    <a:pt x="8007" y="5466"/>
                  </a:cubicBezTo>
                  <a:lnTo>
                    <a:pt x="8007" y="54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7AA0293F-CD55-4ECC-B7C4-248D39B1084D}"/>
                </a:ext>
              </a:extLst>
            </p:cNvPr>
            <p:cNvSpPr/>
            <p:nvPr/>
          </p:nvSpPr>
          <p:spPr>
            <a:xfrm>
              <a:off x="8397083" y="6168498"/>
              <a:ext cx="4549" cy="4426"/>
            </a:xfrm>
            <a:custGeom>
              <a:avLst/>
              <a:gdLst>
                <a:gd name="connsiteX0" fmla="*/ 4390 w 4549"/>
                <a:gd name="connsiteY0" fmla="*/ 3012 h 4426"/>
                <a:gd name="connsiteX1" fmla="*/ 159 w 4549"/>
                <a:gd name="connsiteY1" fmla="*/ 1420 h 4426"/>
                <a:gd name="connsiteX2" fmla="*/ 4390 w 4549"/>
                <a:gd name="connsiteY2" fmla="*/ 3012 h 4426"/>
                <a:gd name="connsiteX3" fmla="*/ 4390 w 4549"/>
                <a:gd name="connsiteY3" fmla="*/ 3012 h 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9" h="4426">
                  <a:moveTo>
                    <a:pt x="4390" y="3012"/>
                  </a:moveTo>
                  <a:cubicBezTo>
                    <a:pt x="3366" y="5738"/>
                    <a:pt x="-867" y="4146"/>
                    <a:pt x="159" y="1420"/>
                  </a:cubicBezTo>
                  <a:cubicBezTo>
                    <a:pt x="1185" y="-1307"/>
                    <a:pt x="5416" y="264"/>
                    <a:pt x="4390" y="3012"/>
                  </a:cubicBezTo>
                  <a:lnTo>
                    <a:pt x="4390" y="30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8D77120D-77CC-48B8-A07A-EBD5509A1060}"/>
                </a:ext>
              </a:extLst>
            </p:cNvPr>
            <p:cNvSpPr/>
            <p:nvPr/>
          </p:nvSpPr>
          <p:spPr>
            <a:xfrm>
              <a:off x="8396097" y="6206401"/>
              <a:ext cx="113057" cy="111688"/>
            </a:xfrm>
            <a:custGeom>
              <a:avLst/>
              <a:gdLst>
                <a:gd name="connsiteX0" fmla="*/ 79270 w 113057"/>
                <a:gd name="connsiteY0" fmla="*/ 5065 h 111688"/>
                <a:gd name="connsiteX1" fmla="*/ 90961 w 113057"/>
                <a:gd name="connsiteY1" fmla="*/ 11761 h 111688"/>
                <a:gd name="connsiteX2" fmla="*/ 108169 w 113057"/>
                <a:gd name="connsiteY2" fmla="*/ 79308 h 111688"/>
                <a:gd name="connsiteX3" fmla="*/ 7994 w 113057"/>
                <a:gd name="connsiteY3" fmla="*/ 84259 h 111688"/>
                <a:gd name="connsiteX4" fmla="*/ 7558 w 113057"/>
                <a:gd name="connsiteY4" fmla="*/ 83168 h 111688"/>
                <a:gd name="connsiteX5" fmla="*/ 3065 w 113057"/>
                <a:gd name="connsiteY5" fmla="*/ 73157 h 111688"/>
                <a:gd name="connsiteX6" fmla="*/ 2956 w 113057"/>
                <a:gd name="connsiteY6" fmla="*/ 72568 h 111688"/>
                <a:gd name="connsiteX7" fmla="*/ 5857 w 113057"/>
                <a:gd name="connsiteY7" fmla="*/ 32503 h 111688"/>
                <a:gd name="connsiteX8" fmla="*/ 30698 w 113057"/>
                <a:gd name="connsiteY8" fmla="*/ 7552 h 111688"/>
                <a:gd name="connsiteX9" fmla="*/ 60273 w 113057"/>
                <a:gd name="connsiteY9" fmla="*/ 92 h 111688"/>
                <a:gd name="connsiteX10" fmla="*/ 79270 w 113057"/>
                <a:gd name="connsiteY10" fmla="*/ 5065 h 111688"/>
                <a:gd name="connsiteX11" fmla="*/ 79270 w 113057"/>
                <a:gd name="connsiteY11" fmla="*/ 5065 h 111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057" h="111688">
                  <a:moveTo>
                    <a:pt x="79270" y="5065"/>
                  </a:moveTo>
                  <a:cubicBezTo>
                    <a:pt x="83327" y="6766"/>
                    <a:pt x="87253" y="8969"/>
                    <a:pt x="90961" y="11761"/>
                  </a:cubicBezTo>
                  <a:cubicBezTo>
                    <a:pt x="115236" y="30125"/>
                    <a:pt x="117046" y="56428"/>
                    <a:pt x="108169" y="79308"/>
                  </a:cubicBezTo>
                  <a:cubicBezTo>
                    <a:pt x="93032" y="118283"/>
                    <a:pt x="26184" y="124630"/>
                    <a:pt x="7994" y="84259"/>
                  </a:cubicBezTo>
                  <a:cubicBezTo>
                    <a:pt x="7841" y="83910"/>
                    <a:pt x="7710" y="83539"/>
                    <a:pt x="7558" y="83168"/>
                  </a:cubicBezTo>
                  <a:cubicBezTo>
                    <a:pt x="5529" y="80333"/>
                    <a:pt x="3959" y="77039"/>
                    <a:pt x="3065" y="73157"/>
                  </a:cubicBezTo>
                  <a:cubicBezTo>
                    <a:pt x="3021" y="72961"/>
                    <a:pt x="3000" y="72764"/>
                    <a:pt x="2956" y="72568"/>
                  </a:cubicBezTo>
                  <a:cubicBezTo>
                    <a:pt x="-1537" y="60333"/>
                    <a:pt x="-1166" y="46330"/>
                    <a:pt x="5857" y="32503"/>
                  </a:cubicBezTo>
                  <a:cubicBezTo>
                    <a:pt x="11483" y="21423"/>
                    <a:pt x="20361" y="12939"/>
                    <a:pt x="30698" y="7552"/>
                  </a:cubicBezTo>
                  <a:cubicBezTo>
                    <a:pt x="39597" y="2295"/>
                    <a:pt x="49782" y="-562"/>
                    <a:pt x="60273" y="92"/>
                  </a:cubicBezTo>
                  <a:cubicBezTo>
                    <a:pt x="67297" y="485"/>
                    <a:pt x="73665" y="2252"/>
                    <a:pt x="79270" y="5065"/>
                  </a:cubicBezTo>
                  <a:lnTo>
                    <a:pt x="79270" y="5065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459C6719-1896-4188-83C0-7787B9116D37}"/>
                </a:ext>
              </a:extLst>
            </p:cNvPr>
            <p:cNvSpPr/>
            <p:nvPr/>
          </p:nvSpPr>
          <p:spPr>
            <a:xfrm>
              <a:off x="8457700" y="6326694"/>
              <a:ext cx="15418" cy="14386"/>
            </a:xfrm>
            <a:custGeom>
              <a:avLst/>
              <a:gdLst>
                <a:gd name="connsiteX0" fmla="*/ 12039 w 15418"/>
                <a:gd name="connsiteY0" fmla="*/ 1501 h 14386"/>
                <a:gd name="connsiteX1" fmla="*/ 14832 w 15418"/>
                <a:gd name="connsiteY1" fmla="*/ 4773 h 14386"/>
                <a:gd name="connsiteX2" fmla="*/ 15377 w 15418"/>
                <a:gd name="connsiteY2" fmla="*/ 8328 h 14386"/>
                <a:gd name="connsiteX3" fmla="*/ 12869 w 15418"/>
                <a:gd name="connsiteY3" fmla="*/ 12952 h 14386"/>
                <a:gd name="connsiteX4" fmla="*/ 8266 w 15418"/>
                <a:gd name="connsiteY4" fmla="*/ 14348 h 14386"/>
                <a:gd name="connsiteX5" fmla="*/ 5213 w 15418"/>
                <a:gd name="connsiteY5" fmla="*/ 13192 h 14386"/>
                <a:gd name="connsiteX6" fmla="*/ 611 w 15418"/>
                <a:gd name="connsiteY6" fmla="*/ 9244 h 14386"/>
                <a:gd name="connsiteX7" fmla="*/ 2399 w 15418"/>
                <a:gd name="connsiteY7" fmla="*/ 1676 h 14386"/>
                <a:gd name="connsiteX8" fmla="*/ 12039 w 15418"/>
                <a:gd name="connsiteY8" fmla="*/ 1501 h 14386"/>
                <a:gd name="connsiteX9" fmla="*/ 12039 w 15418"/>
                <a:gd name="connsiteY9" fmla="*/ 1501 h 1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8" h="14386">
                  <a:moveTo>
                    <a:pt x="12039" y="1501"/>
                  </a:moveTo>
                  <a:cubicBezTo>
                    <a:pt x="13283" y="2352"/>
                    <a:pt x="14221" y="3377"/>
                    <a:pt x="14832" y="4773"/>
                  </a:cubicBezTo>
                  <a:cubicBezTo>
                    <a:pt x="15333" y="5929"/>
                    <a:pt x="15508" y="7085"/>
                    <a:pt x="15377" y="8328"/>
                  </a:cubicBezTo>
                  <a:cubicBezTo>
                    <a:pt x="15159" y="10335"/>
                    <a:pt x="14199" y="11534"/>
                    <a:pt x="12869" y="12952"/>
                  </a:cubicBezTo>
                  <a:cubicBezTo>
                    <a:pt x="11887" y="13977"/>
                    <a:pt x="9619" y="14544"/>
                    <a:pt x="8266" y="14348"/>
                  </a:cubicBezTo>
                  <a:cubicBezTo>
                    <a:pt x="7176" y="14195"/>
                    <a:pt x="6108" y="13802"/>
                    <a:pt x="5213" y="13192"/>
                  </a:cubicBezTo>
                  <a:cubicBezTo>
                    <a:pt x="3032" y="12559"/>
                    <a:pt x="1811" y="11185"/>
                    <a:pt x="611" y="9244"/>
                  </a:cubicBezTo>
                  <a:cubicBezTo>
                    <a:pt x="-762" y="6976"/>
                    <a:pt x="328" y="3159"/>
                    <a:pt x="2399" y="1676"/>
                  </a:cubicBezTo>
                  <a:cubicBezTo>
                    <a:pt x="5344" y="-461"/>
                    <a:pt x="9009" y="-592"/>
                    <a:pt x="12039" y="1501"/>
                  </a:cubicBezTo>
                  <a:lnTo>
                    <a:pt x="12039" y="150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D62FFCC6-9F53-41EE-BC22-2A2750DECE7A}"/>
                </a:ext>
              </a:extLst>
            </p:cNvPr>
            <p:cNvSpPr/>
            <p:nvPr/>
          </p:nvSpPr>
          <p:spPr>
            <a:xfrm>
              <a:off x="8428829" y="6243083"/>
              <a:ext cx="46836" cy="42144"/>
            </a:xfrm>
            <a:custGeom>
              <a:avLst/>
              <a:gdLst>
                <a:gd name="connsiteX0" fmla="*/ 44379 w 46836"/>
                <a:gd name="connsiteY0" fmla="*/ 9321 h 42144"/>
                <a:gd name="connsiteX1" fmla="*/ 44727 w 46836"/>
                <a:gd name="connsiteY1" fmla="*/ 29605 h 42144"/>
                <a:gd name="connsiteX2" fmla="*/ 39275 w 46836"/>
                <a:gd name="connsiteY2" fmla="*/ 36279 h 42144"/>
                <a:gd name="connsiteX3" fmla="*/ 27782 w 46836"/>
                <a:gd name="connsiteY3" fmla="*/ 41994 h 42144"/>
                <a:gd name="connsiteX4" fmla="*/ 20736 w 46836"/>
                <a:gd name="connsiteY4" fmla="*/ 41732 h 42144"/>
                <a:gd name="connsiteX5" fmla="*/ 8610 w 46836"/>
                <a:gd name="connsiteY5" fmla="*/ 37239 h 42144"/>
                <a:gd name="connsiteX6" fmla="*/ 8436 w 46836"/>
                <a:gd name="connsiteY6" fmla="*/ 37064 h 42144"/>
                <a:gd name="connsiteX7" fmla="*/ 4182 w 46836"/>
                <a:gd name="connsiteY7" fmla="*/ 32746 h 42144"/>
                <a:gd name="connsiteX8" fmla="*/ 3419 w 46836"/>
                <a:gd name="connsiteY8" fmla="*/ 31961 h 42144"/>
                <a:gd name="connsiteX9" fmla="*/ 147 w 46836"/>
                <a:gd name="connsiteY9" fmla="*/ 22735 h 42144"/>
                <a:gd name="connsiteX10" fmla="*/ 8152 w 46836"/>
                <a:gd name="connsiteY10" fmla="*/ 4458 h 42144"/>
                <a:gd name="connsiteX11" fmla="*/ 27782 w 46836"/>
                <a:gd name="connsiteY11" fmla="*/ 685 h 42144"/>
                <a:gd name="connsiteX12" fmla="*/ 44379 w 46836"/>
                <a:gd name="connsiteY12" fmla="*/ 9321 h 42144"/>
                <a:gd name="connsiteX13" fmla="*/ 44379 w 46836"/>
                <a:gd name="connsiteY13" fmla="*/ 9321 h 4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836" h="42144">
                  <a:moveTo>
                    <a:pt x="44379" y="9321"/>
                  </a:moveTo>
                  <a:cubicBezTo>
                    <a:pt x="47651" y="15232"/>
                    <a:pt x="47541" y="23498"/>
                    <a:pt x="44727" y="29605"/>
                  </a:cubicBezTo>
                  <a:cubicBezTo>
                    <a:pt x="43441" y="32397"/>
                    <a:pt x="41543" y="34600"/>
                    <a:pt x="39275" y="36279"/>
                  </a:cubicBezTo>
                  <a:cubicBezTo>
                    <a:pt x="36440" y="39311"/>
                    <a:pt x="32579" y="41426"/>
                    <a:pt x="27782" y="41994"/>
                  </a:cubicBezTo>
                  <a:cubicBezTo>
                    <a:pt x="25404" y="42277"/>
                    <a:pt x="23048" y="42146"/>
                    <a:pt x="20736" y="41732"/>
                  </a:cubicBezTo>
                  <a:cubicBezTo>
                    <a:pt x="16418" y="41601"/>
                    <a:pt x="12165" y="40183"/>
                    <a:pt x="8610" y="37239"/>
                  </a:cubicBezTo>
                  <a:cubicBezTo>
                    <a:pt x="8544" y="37173"/>
                    <a:pt x="8501" y="37108"/>
                    <a:pt x="8436" y="37064"/>
                  </a:cubicBezTo>
                  <a:cubicBezTo>
                    <a:pt x="6778" y="35799"/>
                    <a:pt x="5360" y="34338"/>
                    <a:pt x="4182" y="32746"/>
                  </a:cubicBezTo>
                  <a:cubicBezTo>
                    <a:pt x="3943" y="32462"/>
                    <a:pt x="3659" y="32244"/>
                    <a:pt x="3419" y="31961"/>
                  </a:cubicBezTo>
                  <a:cubicBezTo>
                    <a:pt x="1085" y="29016"/>
                    <a:pt x="60" y="25810"/>
                    <a:pt x="147" y="22735"/>
                  </a:cubicBezTo>
                  <a:cubicBezTo>
                    <a:pt x="-659" y="16061"/>
                    <a:pt x="1827" y="9103"/>
                    <a:pt x="8152" y="4458"/>
                  </a:cubicBezTo>
                  <a:cubicBezTo>
                    <a:pt x="13910" y="248"/>
                    <a:pt x="21216" y="-908"/>
                    <a:pt x="27782" y="685"/>
                  </a:cubicBezTo>
                  <a:cubicBezTo>
                    <a:pt x="34717" y="903"/>
                    <a:pt x="41173" y="3542"/>
                    <a:pt x="44379" y="9321"/>
                  </a:cubicBezTo>
                  <a:lnTo>
                    <a:pt x="44379" y="93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873EED6-FB8D-4B3B-A6AA-7EE77E62E32B}"/>
                </a:ext>
              </a:extLst>
            </p:cNvPr>
            <p:cNvSpPr/>
            <p:nvPr/>
          </p:nvSpPr>
          <p:spPr>
            <a:xfrm>
              <a:off x="8464262" y="6285253"/>
              <a:ext cx="12819" cy="12896"/>
            </a:xfrm>
            <a:custGeom>
              <a:avLst/>
              <a:gdLst>
                <a:gd name="connsiteX0" fmla="*/ 12413 w 12819"/>
                <a:gd name="connsiteY0" fmla="*/ 8722 h 12896"/>
                <a:gd name="connsiteX1" fmla="*/ 4147 w 12819"/>
                <a:gd name="connsiteY1" fmla="*/ 12451 h 12896"/>
                <a:gd name="connsiteX2" fmla="*/ 418 w 12819"/>
                <a:gd name="connsiteY2" fmla="*/ 4185 h 12896"/>
                <a:gd name="connsiteX3" fmla="*/ 8684 w 12819"/>
                <a:gd name="connsiteY3" fmla="*/ 434 h 12896"/>
                <a:gd name="connsiteX4" fmla="*/ 12413 w 12819"/>
                <a:gd name="connsiteY4" fmla="*/ 8722 h 12896"/>
                <a:gd name="connsiteX5" fmla="*/ 12413 w 12819"/>
                <a:gd name="connsiteY5" fmla="*/ 8722 h 1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19" h="12896">
                  <a:moveTo>
                    <a:pt x="12413" y="8722"/>
                  </a:moveTo>
                  <a:cubicBezTo>
                    <a:pt x="11235" y="11862"/>
                    <a:pt x="7331" y="13825"/>
                    <a:pt x="4147" y="12451"/>
                  </a:cubicBezTo>
                  <a:cubicBezTo>
                    <a:pt x="941" y="11077"/>
                    <a:pt x="-869" y="7566"/>
                    <a:pt x="418" y="4185"/>
                  </a:cubicBezTo>
                  <a:cubicBezTo>
                    <a:pt x="1595" y="1045"/>
                    <a:pt x="5500" y="-918"/>
                    <a:pt x="8684" y="434"/>
                  </a:cubicBezTo>
                  <a:cubicBezTo>
                    <a:pt x="11868" y="1830"/>
                    <a:pt x="13678" y="5363"/>
                    <a:pt x="12413" y="8722"/>
                  </a:cubicBezTo>
                  <a:lnTo>
                    <a:pt x="12413" y="8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21EDED5D-48D0-46B2-832C-0E62147514CC}"/>
                </a:ext>
              </a:extLst>
            </p:cNvPr>
            <p:cNvSpPr/>
            <p:nvPr/>
          </p:nvSpPr>
          <p:spPr>
            <a:xfrm>
              <a:off x="8475997" y="6276385"/>
              <a:ext cx="10577" cy="10272"/>
            </a:xfrm>
            <a:custGeom>
              <a:avLst/>
              <a:gdLst>
                <a:gd name="connsiteX0" fmla="*/ 10210 w 10577"/>
                <a:gd name="connsiteY0" fmla="*/ 6990 h 10272"/>
                <a:gd name="connsiteX1" fmla="*/ 373 w 10577"/>
                <a:gd name="connsiteY1" fmla="*/ 3282 h 10272"/>
                <a:gd name="connsiteX2" fmla="*/ 10210 w 10577"/>
                <a:gd name="connsiteY2" fmla="*/ 6990 h 10272"/>
                <a:gd name="connsiteX3" fmla="*/ 10210 w 10577"/>
                <a:gd name="connsiteY3" fmla="*/ 6990 h 10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7" h="10272">
                  <a:moveTo>
                    <a:pt x="10210" y="6990"/>
                  </a:moveTo>
                  <a:cubicBezTo>
                    <a:pt x="7833" y="13315"/>
                    <a:pt x="-2025" y="9629"/>
                    <a:pt x="373" y="3282"/>
                  </a:cubicBezTo>
                  <a:cubicBezTo>
                    <a:pt x="2751" y="-3043"/>
                    <a:pt x="12587" y="643"/>
                    <a:pt x="10210" y="6990"/>
                  </a:cubicBezTo>
                  <a:lnTo>
                    <a:pt x="10210" y="69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C1368D8-6416-4E69-A08C-6316A27FE793}"/>
                </a:ext>
              </a:extLst>
            </p:cNvPr>
            <p:cNvSpPr/>
            <p:nvPr/>
          </p:nvSpPr>
          <p:spPr>
            <a:xfrm>
              <a:off x="8481411" y="6268256"/>
              <a:ext cx="6098" cy="5778"/>
            </a:xfrm>
            <a:custGeom>
              <a:avLst/>
              <a:gdLst>
                <a:gd name="connsiteX0" fmla="*/ 5886 w 6098"/>
                <a:gd name="connsiteY0" fmla="*/ 3931 h 5778"/>
                <a:gd name="connsiteX1" fmla="*/ 848 w 6098"/>
                <a:gd name="connsiteY1" fmla="*/ 4760 h 5778"/>
                <a:gd name="connsiteX2" fmla="*/ 652 w 6098"/>
                <a:gd name="connsiteY2" fmla="*/ 4585 h 5778"/>
                <a:gd name="connsiteX3" fmla="*/ 2375 w 6098"/>
                <a:gd name="connsiteY3" fmla="*/ 27 h 5778"/>
                <a:gd name="connsiteX4" fmla="*/ 2636 w 6098"/>
                <a:gd name="connsiteY4" fmla="*/ 5 h 5778"/>
                <a:gd name="connsiteX5" fmla="*/ 5886 w 6098"/>
                <a:gd name="connsiteY5" fmla="*/ 3931 h 5778"/>
                <a:gd name="connsiteX6" fmla="*/ 5886 w 6098"/>
                <a:gd name="connsiteY6" fmla="*/ 3931 h 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8" h="5778">
                  <a:moveTo>
                    <a:pt x="5886" y="3931"/>
                  </a:moveTo>
                  <a:cubicBezTo>
                    <a:pt x="5036" y="6221"/>
                    <a:pt x="2397" y="6243"/>
                    <a:pt x="848" y="4760"/>
                  </a:cubicBezTo>
                  <a:cubicBezTo>
                    <a:pt x="783" y="4694"/>
                    <a:pt x="717" y="4650"/>
                    <a:pt x="652" y="4585"/>
                  </a:cubicBezTo>
                  <a:cubicBezTo>
                    <a:pt x="-809" y="3189"/>
                    <a:pt x="368" y="114"/>
                    <a:pt x="2375" y="27"/>
                  </a:cubicBezTo>
                  <a:cubicBezTo>
                    <a:pt x="2463" y="27"/>
                    <a:pt x="2549" y="5"/>
                    <a:pt x="2636" y="5"/>
                  </a:cubicBezTo>
                  <a:cubicBezTo>
                    <a:pt x="4796" y="-104"/>
                    <a:pt x="6759" y="1641"/>
                    <a:pt x="5886" y="3931"/>
                  </a:cubicBezTo>
                  <a:lnTo>
                    <a:pt x="5886" y="39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E28905CD-89C4-43E7-B11A-756051F28F61}"/>
                </a:ext>
              </a:extLst>
            </p:cNvPr>
            <p:cNvSpPr/>
            <p:nvPr/>
          </p:nvSpPr>
          <p:spPr>
            <a:xfrm>
              <a:off x="8490350" y="6260770"/>
              <a:ext cx="7618" cy="7390"/>
            </a:xfrm>
            <a:custGeom>
              <a:avLst/>
              <a:gdLst>
                <a:gd name="connsiteX0" fmla="*/ 7351 w 7618"/>
                <a:gd name="connsiteY0" fmla="*/ 5026 h 7390"/>
                <a:gd name="connsiteX1" fmla="*/ 262 w 7618"/>
                <a:gd name="connsiteY1" fmla="*/ 2365 h 7390"/>
                <a:gd name="connsiteX2" fmla="*/ 7351 w 7618"/>
                <a:gd name="connsiteY2" fmla="*/ 5026 h 7390"/>
                <a:gd name="connsiteX3" fmla="*/ 7351 w 7618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" h="7390">
                  <a:moveTo>
                    <a:pt x="7351" y="5026"/>
                  </a:moveTo>
                  <a:cubicBezTo>
                    <a:pt x="5628" y="9584"/>
                    <a:pt x="-1439" y="6923"/>
                    <a:pt x="262" y="2365"/>
                  </a:cubicBezTo>
                  <a:cubicBezTo>
                    <a:pt x="1986" y="-2193"/>
                    <a:pt x="9074" y="467"/>
                    <a:pt x="7351" y="5026"/>
                  </a:cubicBezTo>
                  <a:lnTo>
                    <a:pt x="7351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2D4CED17-6CC4-4807-B5E1-7577CFA72345}"/>
                </a:ext>
              </a:extLst>
            </p:cNvPr>
            <p:cNvSpPr/>
            <p:nvPr/>
          </p:nvSpPr>
          <p:spPr>
            <a:xfrm>
              <a:off x="8483593" y="6246698"/>
              <a:ext cx="7321" cy="7094"/>
            </a:xfrm>
            <a:custGeom>
              <a:avLst/>
              <a:gdLst>
                <a:gd name="connsiteX0" fmla="*/ 7063 w 7321"/>
                <a:gd name="connsiteY0" fmla="*/ 4834 h 7094"/>
                <a:gd name="connsiteX1" fmla="*/ 258 w 7321"/>
                <a:gd name="connsiteY1" fmla="*/ 2260 h 7094"/>
                <a:gd name="connsiteX2" fmla="*/ 7063 w 7321"/>
                <a:gd name="connsiteY2" fmla="*/ 4834 h 7094"/>
                <a:gd name="connsiteX3" fmla="*/ 7063 w 7321"/>
                <a:gd name="connsiteY3" fmla="*/ 4834 h 7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1" h="7094">
                  <a:moveTo>
                    <a:pt x="7063" y="4834"/>
                  </a:moveTo>
                  <a:cubicBezTo>
                    <a:pt x="5405" y="9196"/>
                    <a:pt x="-1399" y="6644"/>
                    <a:pt x="258" y="2260"/>
                  </a:cubicBezTo>
                  <a:cubicBezTo>
                    <a:pt x="1916" y="-2102"/>
                    <a:pt x="8720" y="450"/>
                    <a:pt x="7063" y="4834"/>
                  </a:cubicBezTo>
                  <a:lnTo>
                    <a:pt x="7063" y="48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BB7AEFA4-2505-4C38-8209-717DA4C169CC}"/>
                </a:ext>
              </a:extLst>
            </p:cNvPr>
            <p:cNvSpPr/>
            <p:nvPr/>
          </p:nvSpPr>
          <p:spPr>
            <a:xfrm>
              <a:off x="8479604" y="6255595"/>
              <a:ext cx="9197" cy="8929"/>
            </a:xfrm>
            <a:custGeom>
              <a:avLst/>
              <a:gdLst>
                <a:gd name="connsiteX0" fmla="*/ 8871 w 9197"/>
                <a:gd name="connsiteY0" fmla="*/ 6079 h 8929"/>
                <a:gd name="connsiteX1" fmla="*/ 321 w 9197"/>
                <a:gd name="connsiteY1" fmla="*/ 2851 h 8929"/>
                <a:gd name="connsiteX2" fmla="*/ 8871 w 9197"/>
                <a:gd name="connsiteY2" fmla="*/ 6079 h 8929"/>
                <a:gd name="connsiteX3" fmla="*/ 8871 w 9197"/>
                <a:gd name="connsiteY3" fmla="*/ 6079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7" h="8929">
                  <a:moveTo>
                    <a:pt x="8871" y="6079"/>
                  </a:moveTo>
                  <a:cubicBezTo>
                    <a:pt x="6798" y="11575"/>
                    <a:pt x="-1751" y="8369"/>
                    <a:pt x="321" y="2851"/>
                  </a:cubicBezTo>
                  <a:cubicBezTo>
                    <a:pt x="2393" y="-2645"/>
                    <a:pt x="10965" y="561"/>
                    <a:pt x="8871" y="6079"/>
                  </a:cubicBezTo>
                  <a:lnTo>
                    <a:pt x="887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FE12C20-C4F1-4B30-9F0D-4D9AE86BB91E}"/>
                </a:ext>
              </a:extLst>
            </p:cNvPr>
            <p:cNvSpPr/>
            <p:nvPr/>
          </p:nvSpPr>
          <p:spPr>
            <a:xfrm>
              <a:off x="8476190" y="6238442"/>
              <a:ext cx="10384" cy="10342"/>
            </a:xfrm>
            <a:custGeom>
              <a:avLst/>
              <a:gdLst>
                <a:gd name="connsiteX0" fmla="*/ 8751 w 10384"/>
                <a:gd name="connsiteY0" fmla="*/ 1378 h 10342"/>
                <a:gd name="connsiteX1" fmla="*/ 10060 w 10384"/>
                <a:gd name="connsiteY1" fmla="*/ 6940 h 10342"/>
                <a:gd name="connsiteX2" fmla="*/ 4739 w 10384"/>
                <a:gd name="connsiteY2" fmla="*/ 10277 h 10342"/>
                <a:gd name="connsiteX3" fmla="*/ 4542 w 10384"/>
                <a:gd name="connsiteY3" fmla="*/ 10233 h 10342"/>
                <a:gd name="connsiteX4" fmla="*/ 115 w 10384"/>
                <a:gd name="connsiteY4" fmla="*/ 6155 h 10342"/>
                <a:gd name="connsiteX5" fmla="*/ 92 w 10384"/>
                <a:gd name="connsiteY5" fmla="*/ 6002 h 10342"/>
                <a:gd name="connsiteX6" fmla="*/ 8751 w 10384"/>
                <a:gd name="connsiteY6" fmla="*/ 1378 h 10342"/>
                <a:gd name="connsiteX7" fmla="*/ 8751 w 10384"/>
                <a:gd name="connsiteY7" fmla="*/ 1378 h 10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4" h="10342">
                  <a:moveTo>
                    <a:pt x="8751" y="1378"/>
                  </a:moveTo>
                  <a:cubicBezTo>
                    <a:pt x="10235" y="2796"/>
                    <a:pt x="10801" y="4977"/>
                    <a:pt x="10060" y="6940"/>
                  </a:cubicBezTo>
                  <a:cubicBezTo>
                    <a:pt x="9319" y="8903"/>
                    <a:pt x="6941" y="10713"/>
                    <a:pt x="4739" y="10277"/>
                  </a:cubicBezTo>
                  <a:cubicBezTo>
                    <a:pt x="4673" y="10255"/>
                    <a:pt x="4608" y="10255"/>
                    <a:pt x="4542" y="10233"/>
                  </a:cubicBezTo>
                  <a:cubicBezTo>
                    <a:pt x="2339" y="9775"/>
                    <a:pt x="572" y="8467"/>
                    <a:pt x="115" y="6155"/>
                  </a:cubicBezTo>
                  <a:lnTo>
                    <a:pt x="92" y="6002"/>
                  </a:lnTo>
                  <a:cubicBezTo>
                    <a:pt x="-824" y="1117"/>
                    <a:pt x="5305" y="-1915"/>
                    <a:pt x="8751" y="1378"/>
                  </a:cubicBezTo>
                  <a:lnTo>
                    <a:pt x="8751" y="13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E3A8F681-978C-4976-937A-B98CB82CA27E}"/>
                </a:ext>
              </a:extLst>
            </p:cNvPr>
            <p:cNvSpPr/>
            <p:nvPr/>
          </p:nvSpPr>
          <p:spPr>
            <a:xfrm>
              <a:off x="8471305" y="6225657"/>
              <a:ext cx="7816" cy="7640"/>
            </a:xfrm>
            <a:custGeom>
              <a:avLst/>
              <a:gdLst>
                <a:gd name="connsiteX0" fmla="*/ 6483 w 7816"/>
                <a:gd name="connsiteY0" fmla="*/ 6595 h 7640"/>
                <a:gd name="connsiteX1" fmla="*/ 6155 w 7816"/>
                <a:gd name="connsiteY1" fmla="*/ 6835 h 7640"/>
                <a:gd name="connsiteX2" fmla="*/ 332 w 7816"/>
                <a:gd name="connsiteY2" fmla="*/ 5461 h 7640"/>
                <a:gd name="connsiteX3" fmla="*/ 3146 w 7816"/>
                <a:gd name="connsiteY3" fmla="*/ 161 h 7640"/>
                <a:gd name="connsiteX4" fmla="*/ 3560 w 7816"/>
                <a:gd name="connsiteY4" fmla="*/ 74 h 7640"/>
                <a:gd name="connsiteX5" fmla="*/ 6483 w 7816"/>
                <a:gd name="connsiteY5" fmla="*/ 6595 h 7640"/>
                <a:gd name="connsiteX6" fmla="*/ 6483 w 7816"/>
                <a:gd name="connsiteY6" fmla="*/ 6595 h 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6" h="7640">
                  <a:moveTo>
                    <a:pt x="6483" y="6595"/>
                  </a:moveTo>
                  <a:lnTo>
                    <a:pt x="6155" y="6835"/>
                  </a:lnTo>
                  <a:cubicBezTo>
                    <a:pt x="4215" y="8296"/>
                    <a:pt x="1358" y="7729"/>
                    <a:pt x="332" y="5461"/>
                  </a:cubicBezTo>
                  <a:cubicBezTo>
                    <a:pt x="-693" y="3193"/>
                    <a:pt x="769" y="662"/>
                    <a:pt x="3146" y="161"/>
                  </a:cubicBezTo>
                  <a:cubicBezTo>
                    <a:pt x="3277" y="139"/>
                    <a:pt x="3408" y="95"/>
                    <a:pt x="3560" y="74"/>
                  </a:cubicBezTo>
                  <a:cubicBezTo>
                    <a:pt x="7116" y="-668"/>
                    <a:pt x="9405" y="4392"/>
                    <a:pt x="6483" y="6595"/>
                  </a:cubicBezTo>
                  <a:lnTo>
                    <a:pt x="6483" y="6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356194AC-0C2B-47F1-95F9-B64A5487629E}"/>
                </a:ext>
              </a:extLst>
            </p:cNvPr>
            <p:cNvSpPr/>
            <p:nvPr/>
          </p:nvSpPr>
          <p:spPr>
            <a:xfrm>
              <a:off x="8443614" y="6230951"/>
              <a:ext cx="7524" cy="7296"/>
            </a:xfrm>
            <a:custGeom>
              <a:avLst/>
              <a:gdLst>
                <a:gd name="connsiteX0" fmla="*/ 7260 w 7524"/>
                <a:gd name="connsiteY0" fmla="*/ 4965 h 7296"/>
                <a:gd name="connsiteX1" fmla="*/ 259 w 7524"/>
                <a:gd name="connsiteY1" fmla="*/ 2326 h 7296"/>
                <a:gd name="connsiteX2" fmla="*/ 7260 w 7524"/>
                <a:gd name="connsiteY2" fmla="*/ 4965 h 7296"/>
                <a:gd name="connsiteX3" fmla="*/ 7260 w 7524"/>
                <a:gd name="connsiteY3" fmla="*/ 4965 h 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4" h="7296">
                  <a:moveTo>
                    <a:pt x="7260" y="4965"/>
                  </a:moveTo>
                  <a:cubicBezTo>
                    <a:pt x="5559" y="9458"/>
                    <a:pt x="-1421" y="6841"/>
                    <a:pt x="259" y="2326"/>
                  </a:cubicBezTo>
                  <a:cubicBezTo>
                    <a:pt x="1961" y="-2167"/>
                    <a:pt x="8962" y="472"/>
                    <a:pt x="7260" y="4965"/>
                  </a:cubicBezTo>
                  <a:lnTo>
                    <a:pt x="7260" y="49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0459856-00A9-4DDD-9457-B045C7773B47}"/>
                </a:ext>
              </a:extLst>
            </p:cNvPr>
            <p:cNvSpPr/>
            <p:nvPr/>
          </p:nvSpPr>
          <p:spPr>
            <a:xfrm>
              <a:off x="8450108" y="6220386"/>
              <a:ext cx="5740" cy="5585"/>
            </a:xfrm>
            <a:custGeom>
              <a:avLst/>
              <a:gdLst>
                <a:gd name="connsiteX0" fmla="*/ 5542 w 5740"/>
                <a:gd name="connsiteY0" fmla="*/ 3796 h 5585"/>
                <a:gd name="connsiteX1" fmla="*/ 199 w 5740"/>
                <a:gd name="connsiteY1" fmla="*/ 1789 h 5585"/>
                <a:gd name="connsiteX2" fmla="*/ 5542 w 5740"/>
                <a:gd name="connsiteY2" fmla="*/ 3796 h 5585"/>
                <a:gd name="connsiteX3" fmla="*/ 5542 w 5740"/>
                <a:gd name="connsiteY3" fmla="*/ 3796 h 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0" h="5585">
                  <a:moveTo>
                    <a:pt x="5542" y="3796"/>
                  </a:moveTo>
                  <a:cubicBezTo>
                    <a:pt x="4255" y="7242"/>
                    <a:pt x="-1089" y="5235"/>
                    <a:pt x="199" y="1789"/>
                  </a:cubicBezTo>
                  <a:cubicBezTo>
                    <a:pt x="1485" y="-1657"/>
                    <a:pt x="6829" y="350"/>
                    <a:pt x="5542" y="3796"/>
                  </a:cubicBezTo>
                  <a:lnTo>
                    <a:pt x="5542" y="37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4A011DA1-10D9-4337-A684-FE3A99F94EE8}"/>
                </a:ext>
              </a:extLst>
            </p:cNvPr>
            <p:cNvSpPr/>
            <p:nvPr/>
          </p:nvSpPr>
          <p:spPr>
            <a:xfrm>
              <a:off x="8428043" y="6225719"/>
              <a:ext cx="13261" cy="13338"/>
            </a:xfrm>
            <a:custGeom>
              <a:avLst/>
              <a:gdLst>
                <a:gd name="connsiteX0" fmla="*/ 12841 w 13261"/>
                <a:gd name="connsiteY0" fmla="*/ 9019 h 13338"/>
                <a:gd name="connsiteX1" fmla="*/ 4292 w 13261"/>
                <a:gd name="connsiteY1" fmla="*/ 12879 h 13338"/>
                <a:gd name="connsiteX2" fmla="*/ 431 w 13261"/>
                <a:gd name="connsiteY2" fmla="*/ 4330 h 13338"/>
                <a:gd name="connsiteX3" fmla="*/ 8981 w 13261"/>
                <a:gd name="connsiteY3" fmla="*/ 448 h 13338"/>
                <a:gd name="connsiteX4" fmla="*/ 12841 w 13261"/>
                <a:gd name="connsiteY4" fmla="*/ 9019 h 13338"/>
                <a:gd name="connsiteX5" fmla="*/ 12841 w 13261"/>
                <a:gd name="connsiteY5" fmla="*/ 9019 h 1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61" h="13338">
                  <a:moveTo>
                    <a:pt x="12841" y="9019"/>
                  </a:moveTo>
                  <a:cubicBezTo>
                    <a:pt x="11621" y="12269"/>
                    <a:pt x="7586" y="14297"/>
                    <a:pt x="4292" y="12879"/>
                  </a:cubicBezTo>
                  <a:cubicBezTo>
                    <a:pt x="977" y="11462"/>
                    <a:pt x="-899" y="7819"/>
                    <a:pt x="431" y="4330"/>
                  </a:cubicBezTo>
                  <a:cubicBezTo>
                    <a:pt x="1653" y="1080"/>
                    <a:pt x="5688" y="-948"/>
                    <a:pt x="8981" y="448"/>
                  </a:cubicBezTo>
                  <a:cubicBezTo>
                    <a:pt x="12275" y="1887"/>
                    <a:pt x="14150" y="5529"/>
                    <a:pt x="12841" y="9019"/>
                  </a:cubicBezTo>
                  <a:lnTo>
                    <a:pt x="12841" y="90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DF66988-711B-4DA5-A579-6F902DC18D6D}"/>
                </a:ext>
              </a:extLst>
            </p:cNvPr>
            <p:cNvSpPr/>
            <p:nvPr/>
          </p:nvSpPr>
          <p:spPr>
            <a:xfrm>
              <a:off x="8420182" y="6239387"/>
              <a:ext cx="10624" cy="10832"/>
            </a:xfrm>
            <a:custGeom>
              <a:avLst/>
              <a:gdLst>
                <a:gd name="connsiteX0" fmla="*/ 8707 w 10624"/>
                <a:gd name="connsiteY0" fmla="*/ 9506 h 10832"/>
                <a:gd name="connsiteX1" fmla="*/ 8511 w 10624"/>
                <a:gd name="connsiteY1" fmla="*/ 9680 h 10832"/>
                <a:gd name="connsiteX2" fmla="*/ 93 w 10624"/>
                <a:gd name="connsiteY2" fmla="*/ 6518 h 10832"/>
                <a:gd name="connsiteX3" fmla="*/ 49 w 10624"/>
                <a:gd name="connsiteY3" fmla="*/ 6256 h 10832"/>
                <a:gd name="connsiteX4" fmla="*/ 7202 w 10624"/>
                <a:gd name="connsiteY4" fmla="*/ 346 h 10832"/>
                <a:gd name="connsiteX5" fmla="*/ 8707 w 10624"/>
                <a:gd name="connsiteY5" fmla="*/ 9506 h 10832"/>
                <a:gd name="connsiteX6" fmla="*/ 8707 w 10624"/>
                <a:gd name="connsiteY6" fmla="*/ 9506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4" h="10832">
                  <a:moveTo>
                    <a:pt x="8707" y="9506"/>
                  </a:moveTo>
                  <a:cubicBezTo>
                    <a:pt x="8642" y="9571"/>
                    <a:pt x="8577" y="9615"/>
                    <a:pt x="8511" y="9680"/>
                  </a:cubicBezTo>
                  <a:cubicBezTo>
                    <a:pt x="5610" y="12210"/>
                    <a:pt x="594" y="10313"/>
                    <a:pt x="93" y="6518"/>
                  </a:cubicBezTo>
                  <a:cubicBezTo>
                    <a:pt x="93" y="6431"/>
                    <a:pt x="70" y="6343"/>
                    <a:pt x="49" y="6256"/>
                  </a:cubicBezTo>
                  <a:cubicBezTo>
                    <a:pt x="-475" y="2287"/>
                    <a:pt x="3298" y="-1116"/>
                    <a:pt x="7202" y="346"/>
                  </a:cubicBezTo>
                  <a:cubicBezTo>
                    <a:pt x="11129" y="1807"/>
                    <a:pt x="11739" y="6867"/>
                    <a:pt x="8707" y="9506"/>
                  </a:cubicBezTo>
                  <a:lnTo>
                    <a:pt x="8707" y="95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AE03B0EA-1107-4140-AAC8-8AC10BF29148}"/>
                </a:ext>
              </a:extLst>
            </p:cNvPr>
            <p:cNvSpPr/>
            <p:nvPr/>
          </p:nvSpPr>
          <p:spPr>
            <a:xfrm>
              <a:off x="8411962" y="6250430"/>
              <a:ext cx="13196" cy="16808"/>
            </a:xfrm>
            <a:custGeom>
              <a:avLst/>
              <a:gdLst>
                <a:gd name="connsiteX0" fmla="*/ 7942 w 13196"/>
                <a:gd name="connsiteY0" fmla="*/ 5421 h 16808"/>
                <a:gd name="connsiteX1" fmla="*/ 6437 w 13196"/>
                <a:gd name="connsiteY1" fmla="*/ 7362 h 16808"/>
                <a:gd name="connsiteX2" fmla="*/ 12849 w 13196"/>
                <a:gd name="connsiteY2" fmla="*/ 13708 h 16808"/>
                <a:gd name="connsiteX3" fmla="*/ 3558 w 13196"/>
                <a:gd name="connsiteY3" fmla="*/ 10219 h 16808"/>
                <a:gd name="connsiteX4" fmla="*/ 5477 w 13196"/>
                <a:gd name="connsiteY4" fmla="*/ 7798 h 16808"/>
                <a:gd name="connsiteX5" fmla="*/ 286 w 13196"/>
                <a:gd name="connsiteY5" fmla="*/ 2563 h 16808"/>
                <a:gd name="connsiteX6" fmla="*/ 7942 w 13196"/>
                <a:gd name="connsiteY6" fmla="*/ 5421 h 16808"/>
                <a:gd name="connsiteX7" fmla="*/ 7942 w 13196"/>
                <a:gd name="connsiteY7" fmla="*/ 5421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" h="16808">
                  <a:moveTo>
                    <a:pt x="7942" y="5421"/>
                  </a:moveTo>
                  <a:cubicBezTo>
                    <a:pt x="7593" y="6315"/>
                    <a:pt x="7069" y="6947"/>
                    <a:pt x="6437" y="7362"/>
                  </a:cubicBezTo>
                  <a:cubicBezTo>
                    <a:pt x="9882" y="6249"/>
                    <a:pt x="14506" y="9281"/>
                    <a:pt x="12849" y="13708"/>
                  </a:cubicBezTo>
                  <a:cubicBezTo>
                    <a:pt x="10602" y="19685"/>
                    <a:pt x="1312" y="16195"/>
                    <a:pt x="3558" y="10219"/>
                  </a:cubicBezTo>
                  <a:cubicBezTo>
                    <a:pt x="3994" y="9085"/>
                    <a:pt x="4670" y="8299"/>
                    <a:pt x="5477" y="7798"/>
                  </a:cubicBezTo>
                  <a:cubicBezTo>
                    <a:pt x="2664" y="8648"/>
                    <a:pt x="-1066" y="6162"/>
                    <a:pt x="286" y="2563"/>
                  </a:cubicBezTo>
                  <a:cubicBezTo>
                    <a:pt x="2161" y="-2366"/>
                    <a:pt x="9795" y="491"/>
                    <a:pt x="7942" y="5421"/>
                  </a:cubicBezTo>
                  <a:lnTo>
                    <a:pt x="7942" y="54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5C1189CB-B84F-4CAE-B66F-F731C3E3670D}"/>
                </a:ext>
              </a:extLst>
            </p:cNvPr>
            <p:cNvSpPr/>
            <p:nvPr/>
          </p:nvSpPr>
          <p:spPr>
            <a:xfrm>
              <a:off x="8410637" y="6267583"/>
              <a:ext cx="7320" cy="7109"/>
            </a:xfrm>
            <a:custGeom>
              <a:avLst/>
              <a:gdLst>
                <a:gd name="connsiteX0" fmla="*/ 7063 w 7320"/>
                <a:gd name="connsiteY0" fmla="*/ 4844 h 7109"/>
                <a:gd name="connsiteX1" fmla="*/ 258 w 7320"/>
                <a:gd name="connsiteY1" fmla="*/ 2270 h 7109"/>
                <a:gd name="connsiteX2" fmla="*/ 7063 w 7320"/>
                <a:gd name="connsiteY2" fmla="*/ 4844 h 7109"/>
                <a:gd name="connsiteX3" fmla="*/ 7063 w 7320"/>
                <a:gd name="connsiteY3" fmla="*/ 4844 h 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9">
                  <a:moveTo>
                    <a:pt x="7063" y="4844"/>
                  </a:moveTo>
                  <a:cubicBezTo>
                    <a:pt x="5406" y="9206"/>
                    <a:pt x="-1399" y="6676"/>
                    <a:pt x="258" y="2270"/>
                  </a:cubicBezTo>
                  <a:cubicBezTo>
                    <a:pt x="1894" y="-2114"/>
                    <a:pt x="8721" y="460"/>
                    <a:pt x="7063" y="4844"/>
                  </a:cubicBezTo>
                  <a:lnTo>
                    <a:pt x="7063" y="48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8A41F9F2-9E42-4B76-87C0-98C2A098DF8C}"/>
                </a:ext>
              </a:extLst>
            </p:cNvPr>
            <p:cNvSpPr/>
            <p:nvPr/>
          </p:nvSpPr>
          <p:spPr>
            <a:xfrm>
              <a:off x="8421683" y="6273267"/>
              <a:ext cx="2175" cy="2106"/>
            </a:xfrm>
            <a:custGeom>
              <a:avLst/>
              <a:gdLst>
                <a:gd name="connsiteX0" fmla="*/ 2102 w 2175"/>
                <a:gd name="connsiteY0" fmla="*/ 1427 h 2106"/>
                <a:gd name="connsiteX1" fmla="*/ 73 w 2175"/>
                <a:gd name="connsiteY1" fmla="*/ 664 h 2106"/>
                <a:gd name="connsiteX2" fmla="*/ 2102 w 2175"/>
                <a:gd name="connsiteY2" fmla="*/ 1427 h 2106"/>
                <a:gd name="connsiteX3" fmla="*/ 2102 w 2175"/>
                <a:gd name="connsiteY3" fmla="*/ 1427 h 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5" h="2106">
                  <a:moveTo>
                    <a:pt x="2102" y="1427"/>
                  </a:moveTo>
                  <a:cubicBezTo>
                    <a:pt x="1601" y="2736"/>
                    <a:pt x="-406" y="1973"/>
                    <a:pt x="73" y="664"/>
                  </a:cubicBezTo>
                  <a:cubicBezTo>
                    <a:pt x="554" y="-623"/>
                    <a:pt x="2582" y="140"/>
                    <a:pt x="2102" y="1427"/>
                  </a:cubicBezTo>
                  <a:lnTo>
                    <a:pt x="2102" y="14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5F400891-B1BC-45EA-BCFC-98245DE6B336}"/>
                </a:ext>
              </a:extLst>
            </p:cNvPr>
            <p:cNvSpPr/>
            <p:nvPr/>
          </p:nvSpPr>
          <p:spPr>
            <a:xfrm>
              <a:off x="8413070" y="6279375"/>
              <a:ext cx="7624" cy="7390"/>
            </a:xfrm>
            <a:custGeom>
              <a:avLst/>
              <a:gdLst>
                <a:gd name="connsiteX0" fmla="*/ 7356 w 7624"/>
                <a:gd name="connsiteY0" fmla="*/ 5026 h 7390"/>
                <a:gd name="connsiteX1" fmla="*/ 268 w 7624"/>
                <a:gd name="connsiteY1" fmla="*/ 2365 h 7390"/>
                <a:gd name="connsiteX2" fmla="*/ 7356 w 7624"/>
                <a:gd name="connsiteY2" fmla="*/ 5026 h 7390"/>
                <a:gd name="connsiteX3" fmla="*/ 7356 w 7624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7390">
                  <a:moveTo>
                    <a:pt x="7356" y="5026"/>
                  </a:moveTo>
                  <a:cubicBezTo>
                    <a:pt x="5633" y="9584"/>
                    <a:pt x="-1455" y="6923"/>
                    <a:pt x="268" y="2365"/>
                  </a:cubicBezTo>
                  <a:cubicBezTo>
                    <a:pt x="1991" y="-2193"/>
                    <a:pt x="9079" y="467"/>
                    <a:pt x="7356" y="5026"/>
                  </a:cubicBezTo>
                  <a:lnTo>
                    <a:pt x="7356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E9741155-D43A-4A0D-B148-844EBF73B46E}"/>
                </a:ext>
              </a:extLst>
            </p:cNvPr>
            <p:cNvSpPr/>
            <p:nvPr/>
          </p:nvSpPr>
          <p:spPr>
            <a:xfrm>
              <a:off x="8425711" y="6280175"/>
              <a:ext cx="12267" cy="11909"/>
            </a:xfrm>
            <a:custGeom>
              <a:avLst/>
              <a:gdLst>
                <a:gd name="connsiteX0" fmla="*/ 11837 w 12267"/>
                <a:gd name="connsiteY0" fmla="*/ 8108 h 11909"/>
                <a:gd name="connsiteX1" fmla="*/ 430 w 12267"/>
                <a:gd name="connsiteY1" fmla="*/ 3811 h 11909"/>
                <a:gd name="connsiteX2" fmla="*/ 11837 w 12267"/>
                <a:gd name="connsiteY2" fmla="*/ 8108 h 11909"/>
                <a:gd name="connsiteX3" fmla="*/ 11837 w 12267"/>
                <a:gd name="connsiteY3" fmla="*/ 8108 h 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7" h="11909">
                  <a:moveTo>
                    <a:pt x="11837" y="8108"/>
                  </a:moveTo>
                  <a:cubicBezTo>
                    <a:pt x="9067" y="15436"/>
                    <a:pt x="-2340" y="11161"/>
                    <a:pt x="430" y="3811"/>
                  </a:cubicBezTo>
                  <a:cubicBezTo>
                    <a:pt x="3200" y="-3539"/>
                    <a:pt x="14607" y="758"/>
                    <a:pt x="11837" y="8108"/>
                  </a:cubicBezTo>
                  <a:lnTo>
                    <a:pt x="11837" y="8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AF4FB2F5-8C6C-4019-87EC-D924C59A9E61}"/>
                </a:ext>
              </a:extLst>
            </p:cNvPr>
            <p:cNvSpPr/>
            <p:nvPr/>
          </p:nvSpPr>
          <p:spPr>
            <a:xfrm>
              <a:off x="8430270" y="6292027"/>
              <a:ext cx="8513" cy="8248"/>
            </a:xfrm>
            <a:custGeom>
              <a:avLst/>
              <a:gdLst>
                <a:gd name="connsiteX0" fmla="*/ 8216 w 8513"/>
                <a:gd name="connsiteY0" fmla="*/ 5612 h 8248"/>
                <a:gd name="connsiteX1" fmla="*/ 298 w 8513"/>
                <a:gd name="connsiteY1" fmla="*/ 2646 h 8248"/>
                <a:gd name="connsiteX2" fmla="*/ 8216 w 8513"/>
                <a:gd name="connsiteY2" fmla="*/ 5612 h 8248"/>
                <a:gd name="connsiteX3" fmla="*/ 8216 w 8513"/>
                <a:gd name="connsiteY3" fmla="*/ 5612 h 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3" h="8248">
                  <a:moveTo>
                    <a:pt x="8216" y="5612"/>
                  </a:moveTo>
                  <a:cubicBezTo>
                    <a:pt x="6295" y="10694"/>
                    <a:pt x="-1621" y="7728"/>
                    <a:pt x="298" y="2646"/>
                  </a:cubicBezTo>
                  <a:cubicBezTo>
                    <a:pt x="2218" y="-2458"/>
                    <a:pt x="10135" y="531"/>
                    <a:pt x="8216" y="5612"/>
                  </a:cubicBezTo>
                  <a:lnTo>
                    <a:pt x="8216" y="56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7D50D579-8E30-40AF-9BC9-63B8D06E08DD}"/>
                </a:ext>
              </a:extLst>
            </p:cNvPr>
            <p:cNvSpPr/>
            <p:nvPr/>
          </p:nvSpPr>
          <p:spPr>
            <a:xfrm>
              <a:off x="8443829" y="6289456"/>
              <a:ext cx="6122" cy="5940"/>
            </a:xfrm>
            <a:custGeom>
              <a:avLst/>
              <a:gdLst>
                <a:gd name="connsiteX0" fmla="*/ 5910 w 6122"/>
                <a:gd name="connsiteY0" fmla="*/ 4039 h 5940"/>
                <a:gd name="connsiteX1" fmla="*/ 218 w 6122"/>
                <a:gd name="connsiteY1" fmla="*/ 1901 h 5940"/>
                <a:gd name="connsiteX2" fmla="*/ 5910 w 6122"/>
                <a:gd name="connsiteY2" fmla="*/ 4039 h 5940"/>
                <a:gd name="connsiteX3" fmla="*/ 5910 w 6122"/>
                <a:gd name="connsiteY3" fmla="*/ 4039 h 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2" h="5940">
                  <a:moveTo>
                    <a:pt x="5910" y="4039"/>
                  </a:moveTo>
                  <a:cubicBezTo>
                    <a:pt x="4536" y="7703"/>
                    <a:pt x="-1178" y="5565"/>
                    <a:pt x="218" y="1901"/>
                  </a:cubicBezTo>
                  <a:cubicBezTo>
                    <a:pt x="1592" y="-1763"/>
                    <a:pt x="7285" y="375"/>
                    <a:pt x="5910" y="4039"/>
                  </a:cubicBezTo>
                  <a:lnTo>
                    <a:pt x="5910" y="40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D053810-3DA9-4726-B1C5-61B3AE7DCD1A}"/>
                </a:ext>
              </a:extLst>
            </p:cNvPr>
            <p:cNvSpPr/>
            <p:nvPr/>
          </p:nvSpPr>
          <p:spPr>
            <a:xfrm>
              <a:off x="8448883" y="6295159"/>
              <a:ext cx="10676" cy="10375"/>
            </a:xfrm>
            <a:custGeom>
              <a:avLst/>
              <a:gdLst>
                <a:gd name="connsiteX0" fmla="*/ 10300 w 10676"/>
                <a:gd name="connsiteY0" fmla="*/ 7060 h 10375"/>
                <a:gd name="connsiteX1" fmla="*/ 377 w 10676"/>
                <a:gd name="connsiteY1" fmla="*/ 3331 h 10375"/>
                <a:gd name="connsiteX2" fmla="*/ 10300 w 10676"/>
                <a:gd name="connsiteY2" fmla="*/ 7060 h 10375"/>
                <a:gd name="connsiteX3" fmla="*/ 10300 w 10676"/>
                <a:gd name="connsiteY3" fmla="*/ 7060 h 1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6" h="10375">
                  <a:moveTo>
                    <a:pt x="10300" y="7060"/>
                  </a:moveTo>
                  <a:cubicBezTo>
                    <a:pt x="7901" y="13451"/>
                    <a:pt x="-2045" y="9721"/>
                    <a:pt x="377" y="3331"/>
                  </a:cubicBezTo>
                  <a:cubicBezTo>
                    <a:pt x="2776" y="-3082"/>
                    <a:pt x="12721" y="648"/>
                    <a:pt x="10300" y="7060"/>
                  </a:cubicBezTo>
                  <a:lnTo>
                    <a:pt x="10300" y="70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11ED5647-4370-4778-B384-B5720E134FE8}"/>
                </a:ext>
              </a:extLst>
            </p:cNvPr>
            <p:cNvSpPr/>
            <p:nvPr/>
          </p:nvSpPr>
          <p:spPr>
            <a:xfrm>
              <a:off x="8463210" y="6302022"/>
              <a:ext cx="5731" cy="5575"/>
            </a:xfrm>
            <a:custGeom>
              <a:avLst/>
              <a:gdLst>
                <a:gd name="connsiteX0" fmla="*/ 5526 w 5731"/>
                <a:gd name="connsiteY0" fmla="*/ 3796 h 5575"/>
                <a:gd name="connsiteX1" fmla="*/ 205 w 5731"/>
                <a:gd name="connsiteY1" fmla="*/ 1789 h 5575"/>
                <a:gd name="connsiteX2" fmla="*/ 5526 w 5731"/>
                <a:gd name="connsiteY2" fmla="*/ 3796 h 5575"/>
                <a:gd name="connsiteX3" fmla="*/ 5526 w 5731"/>
                <a:gd name="connsiteY3" fmla="*/ 3796 h 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1" h="5575">
                  <a:moveTo>
                    <a:pt x="5526" y="3796"/>
                  </a:moveTo>
                  <a:cubicBezTo>
                    <a:pt x="4240" y="7220"/>
                    <a:pt x="-1104" y="5235"/>
                    <a:pt x="205" y="1789"/>
                  </a:cubicBezTo>
                  <a:cubicBezTo>
                    <a:pt x="1492" y="-1657"/>
                    <a:pt x="6835" y="350"/>
                    <a:pt x="5526" y="3796"/>
                  </a:cubicBezTo>
                  <a:lnTo>
                    <a:pt x="5526" y="37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39141FBE-25E2-496F-9BAC-5DFE0E5F645D}"/>
                </a:ext>
              </a:extLst>
            </p:cNvPr>
            <p:cNvSpPr/>
            <p:nvPr/>
          </p:nvSpPr>
          <p:spPr>
            <a:xfrm>
              <a:off x="8474069" y="6302683"/>
              <a:ext cx="2489" cy="2313"/>
            </a:xfrm>
            <a:custGeom>
              <a:avLst/>
              <a:gdLst>
                <a:gd name="connsiteX0" fmla="*/ 731 w 2489"/>
                <a:gd name="connsiteY0" fmla="*/ 2066 h 2313"/>
                <a:gd name="connsiteX1" fmla="*/ 76 w 2489"/>
                <a:gd name="connsiteY1" fmla="*/ 1281 h 2313"/>
                <a:gd name="connsiteX2" fmla="*/ 492 w 2489"/>
                <a:gd name="connsiteY2" fmla="*/ 169 h 2313"/>
                <a:gd name="connsiteX3" fmla="*/ 1495 w 2489"/>
                <a:gd name="connsiteY3" fmla="*/ 16 h 2313"/>
                <a:gd name="connsiteX4" fmla="*/ 731 w 2489"/>
                <a:gd name="connsiteY4" fmla="*/ 2066 h 2313"/>
                <a:gd name="connsiteX5" fmla="*/ 731 w 2489"/>
                <a:gd name="connsiteY5" fmla="*/ 2066 h 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" h="2313">
                  <a:moveTo>
                    <a:pt x="731" y="2066"/>
                  </a:moveTo>
                  <a:cubicBezTo>
                    <a:pt x="426" y="1826"/>
                    <a:pt x="230" y="1630"/>
                    <a:pt x="76" y="1281"/>
                  </a:cubicBezTo>
                  <a:cubicBezTo>
                    <a:pt x="-120" y="867"/>
                    <a:pt x="76" y="365"/>
                    <a:pt x="492" y="169"/>
                  </a:cubicBezTo>
                  <a:cubicBezTo>
                    <a:pt x="840" y="16"/>
                    <a:pt x="1123" y="-28"/>
                    <a:pt x="1495" y="16"/>
                  </a:cubicBezTo>
                  <a:cubicBezTo>
                    <a:pt x="3392" y="190"/>
                    <a:pt x="2257" y="3178"/>
                    <a:pt x="731" y="2066"/>
                  </a:cubicBezTo>
                  <a:lnTo>
                    <a:pt x="731" y="20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BAE5E5F-E649-45D1-8B3D-6C70D4AAA89C}"/>
                </a:ext>
              </a:extLst>
            </p:cNvPr>
            <p:cNvSpPr/>
            <p:nvPr/>
          </p:nvSpPr>
          <p:spPr>
            <a:xfrm>
              <a:off x="8485998" y="6295048"/>
              <a:ext cx="1688" cy="1627"/>
            </a:xfrm>
            <a:custGeom>
              <a:avLst/>
              <a:gdLst>
                <a:gd name="connsiteX0" fmla="*/ 1626 w 1688"/>
                <a:gd name="connsiteY0" fmla="*/ 1108 h 1627"/>
                <a:gd name="connsiteX1" fmla="*/ 56 w 1688"/>
                <a:gd name="connsiteY1" fmla="*/ 519 h 1627"/>
                <a:gd name="connsiteX2" fmla="*/ 1626 w 1688"/>
                <a:gd name="connsiteY2" fmla="*/ 1108 h 1627"/>
                <a:gd name="connsiteX3" fmla="*/ 1626 w 1688"/>
                <a:gd name="connsiteY3" fmla="*/ 110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" h="1627">
                  <a:moveTo>
                    <a:pt x="1626" y="1108"/>
                  </a:moveTo>
                  <a:cubicBezTo>
                    <a:pt x="1256" y="2112"/>
                    <a:pt x="-315" y="1523"/>
                    <a:pt x="56" y="519"/>
                  </a:cubicBezTo>
                  <a:cubicBezTo>
                    <a:pt x="448" y="-484"/>
                    <a:pt x="2019" y="105"/>
                    <a:pt x="1626" y="1108"/>
                  </a:cubicBezTo>
                  <a:lnTo>
                    <a:pt x="1626" y="1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A64D8061-041E-4E98-A2D0-D0293571A6AB}"/>
                </a:ext>
              </a:extLst>
            </p:cNvPr>
            <p:cNvSpPr/>
            <p:nvPr/>
          </p:nvSpPr>
          <p:spPr>
            <a:xfrm>
              <a:off x="8488204" y="6284949"/>
              <a:ext cx="5929" cy="5768"/>
            </a:xfrm>
            <a:custGeom>
              <a:avLst/>
              <a:gdLst>
                <a:gd name="connsiteX0" fmla="*/ 5724 w 5929"/>
                <a:gd name="connsiteY0" fmla="*/ 3923 h 5768"/>
                <a:gd name="connsiteX1" fmla="*/ 205 w 5929"/>
                <a:gd name="connsiteY1" fmla="*/ 1851 h 5768"/>
                <a:gd name="connsiteX2" fmla="*/ 5724 w 5929"/>
                <a:gd name="connsiteY2" fmla="*/ 3923 h 5768"/>
                <a:gd name="connsiteX3" fmla="*/ 5724 w 5929"/>
                <a:gd name="connsiteY3" fmla="*/ 3923 h 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9" h="5768">
                  <a:moveTo>
                    <a:pt x="5724" y="3923"/>
                  </a:moveTo>
                  <a:cubicBezTo>
                    <a:pt x="4394" y="7478"/>
                    <a:pt x="-1125" y="5406"/>
                    <a:pt x="205" y="1851"/>
                  </a:cubicBezTo>
                  <a:cubicBezTo>
                    <a:pt x="1536" y="-1704"/>
                    <a:pt x="7054" y="346"/>
                    <a:pt x="5724" y="3923"/>
                  </a:cubicBezTo>
                  <a:lnTo>
                    <a:pt x="5724" y="39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70898E8A-EA75-4212-B309-0B841FB11DBE}"/>
                </a:ext>
              </a:extLst>
            </p:cNvPr>
            <p:cNvSpPr/>
            <p:nvPr/>
          </p:nvSpPr>
          <p:spPr>
            <a:xfrm>
              <a:off x="8495376" y="6278328"/>
              <a:ext cx="4736" cy="4598"/>
            </a:xfrm>
            <a:custGeom>
              <a:avLst/>
              <a:gdLst>
                <a:gd name="connsiteX0" fmla="*/ 4571 w 4736"/>
                <a:gd name="connsiteY0" fmla="*/ 3128 h 4598"/>
                <a:gd name="connsiteX1" fmla="*/ 166 w 4736"/>
                <a:gd name="connsiteY1" fmla="*/ 1470 h 4598"/>
                <a:gd name="connsiteX2" fmla="*/ 4571 w 4736"/>
                <a:gd name="connsiteY2" fmla="*/ 3128 h 4598"/>
                <a:gd name="connsiteX3" fmla="*/ 4571 w 4736"/>
                <a:gd name="connsiteY3" fmla="*/ 3128 h 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6" h="4598">
                  <a:moveTo>
                    <a:pt x="4571" y="3128"/>
                  </a:moveTo>
                  <a:cubicBezTo>
                    <a:pt x="3503" y="5963"/>
                    <a:pt x="-902" y="4306"/>
                    <a:pt x="166" y="1470"/>
                  </a:cubicBezTo>
                  <a:cubicBezTo>
                    <a:pt x="1213" y="-1365"/>
                    <a:pt x="5641" y="292"/>
                    <a:pt x="4571" y="3128"/>
                  </a:cubicBezTo>
                  <a:lnTo>
                    <a:pt x="4571" y="3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E988406A-AA94-4C0B-8E00-2160E953463B}"/>
                </a:ext>
              </a:extLst>
            </p:cNvPr>
            <p:cNvSpPr/>
            <p:nvPr/>
          </p:nvSpPr>
          <p:spPr>
            <a:xfrm>
              <a:off x="8498424" y="6261039"/>
              <a:ext cx="6029" cy="5870"/>
            </a:xfrm>
            <a:custGeom>
              <a:avLst/>
              <a:gdLst>
                <a:gd name="connsiteX0" fmla="*/ 5820 w 6029"/>
                <a:gd name="connsiteY0" fmla="*/ 3993 h 5870"/>
                <a:gd name="connsiteX1" fmla="*/ 214 w 6029"/>
                <a:gd name="connsiteY1" fmla="*/ 1878 h 5870"/>
                <a:gd name="connsiteX2" fmla="*/ 5820 w 6029"/>
                <a:gd name="connsiteY2" fmla="*/ 3993 h 5870"/>
                <a:gd name="connsiteX3" fmla="*/ 5820 w 6029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5870">
                  <a:moveTo>
                    <a:pt x="5820" y="3993"/>
                  </a:moveTo>
                  <a:cubicBezTo>
                    <a:pt x="4468" y="7614"/>
                    <a:pt x="-1159" y="5498"/>
                    <a:pt x="214" y="1878"/>
                  </a:cubicBezTo>
                  <a:cubicBezTo>
                    <a:pt x="1567" y="-1743"/>
                    <a:pt x="7173" y="373"/>
                    <a:pt x="5820" y="3993"/>
                  </a:cubicBezTo>
                  <a:lnTo>
                    <a:pt x="5820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9C13713E-B017-457C-B712-38788A4183FC}"/>
                </a:ext>
              </a:extLst>
            </p:cNvPr>
            <p:cNvSpPr/>
            <p:nvPr/>
          </p:nvSpPr>
          <p:spPr>
            <a:xfrm>
              <a:off x="8494489" y="6251247"/>
              <a:ext cx="5840" cy="5674"/>
            </a:xfrm>
            <a:custGeom>
              <a:avLst/>
              <a:gdLst>
                <a:gd name="connsiteX0" fmla="*/ 5632 w 5840"/>
                <a:gd name="connsiteY0" fmla="*/ 3862 h 5674"/>
                <a:gd name="connsiteX1" fmla="*/ 202 w 5840"/>
                <a:gd name="connsiteY1" fmla="*/ 1812 h 5674"/>
                <a:gd name="connsiteX2" fmla="*/ 5632 w 5840"/>
                <a:gd name="connsiteY2" fmla="*/ 3862 h 5674"/>
                <a:gd name="connsiteX3" fmla="*/ 5632 w 5840"/>
                <a:gd name="connsiteY3" fmla="*/ 3862 h 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0" h="5674">
                  <a:moveTo>
                    <a:pt x="5632" y="3862"/>
                  </a:moveTo>
                  <a:cubicBezTo>
                    <a:pt x="4323" y="7352"/>
                    <a:pt x="-1107" y="5323"/>
                    <a:pt x="202" y="1812"/>
                  </a:cubicBezTo>
                  <a:cubicBezTo>
                    <a:pt x="1532" y="-1678"/>
                    <a:pt x="6962" y="351"/>
                    <a:pt x="5632" y="3862"/>
                  </a:cubicBezTo>
                  <a:lnTo>
                    <a:pt x="5632" y="38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1AE59318-5A86-46A5-9568-5953D212D921}"/>
                </a:ext>
              </a:extLst>
            </p:cNvPr>
            <p:cNvSpPr/>
            <p:nvPr/>
          </p:nvSpPr>
          <p:spPr>
            <a:xfrm>
              <a:off x="8444004" y="6307189"/>
              <a:ext cx="7414" cy="7197"/>
            </a:xfrm>
            <a:custGeom>
              <a:avLst/>
              <a:gdLst>
                <a:gd name="connsiteX0" fmla="*/ 7154 w 7414"/>
                <a:gd name="connsiteY0" fmla="*/ 4889 h 7197"/>
                <a:gd name="connsiteX1" fmla="*/ 262 w 7414"/>
                <a:gd name="connsiteY1" fmla="*/ 2294 h 7197"/>
                <a:gd name="connsiteX2" fmla="*/ 7154 w 7414"/>
                <a:gd name="connsiteY2" fmla="*/ 4889 h 7197"/>
                <a:gd name="connsiteX3" fmla="*/ 7154 w 7414"/>
                <a:gd name="connsiteY3" fmla="*/ 4889 h 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4" h="7197">
                  <a:moveTo>
                    <a:pt x="7154" y="4889"/>
                  </a:moveTo>
                  <a:cubicBezTo>
                    <a:pt x="5475" y="9338"/>
                    <a:pt x="-1418" y="6743"/>
                    <a:pt x="262" y="2294"/>
                  </a:cubicBezTo>
                  <a:cubicBezTo>
                    <a:pt x="1919" y="-2134"/>
                    <a:pt x="8832" y="462"/>
                    <a:pt x="7154" y="4889"/>
                  </a:cubicBezTo>
                  <a:lnTo>
                    <a:pt x="7154" y="48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F3A283CD-7882-41C4-8A45-D48EFD86A95B}"/>
                </a:ext>
              </a:extLst>
            </p:cNvPr>
            <p:cNvSpPr/>
            <p:nvPr/>
          </p:nvSpPr>
          <p:spPr>
            <a:xfrm>
              <a:off x="8432932" y="6304248"/>
              <a:ext cx="5437" cy="5284"/>
            </a:xfrm>
            <a:custGeom>
              <a:avLst/>
              <a:gdLst>
                <a:gd name="connsiteX0" fmla="*/ 5248 w 5437"/>
                <a:gd name="connsiteY0" fmla="*/ 3598 h 5284"/>
                <a:gd name="connsiteX1" fmla="*/ 189 w 5437"/>
                <a:gd name="connsiteY1" fmla="*/ 1701 h 5284"/>
                <a:gd name="connsiteX2" fmla="*/ 5248 w 5437"/>
                <a:gd name="connsiteY2" fmla="*/ 3598 h 5284"/>
                <a:gd name="connsiteX3" fmla="*/ 5248 w 5437"/>
                <a:gd name="connsiteY3" fmla="*/ 3598 h 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" h="5284">
                  <a:moveTo>
                    <a:pt x="5248" y="3598"/>
                  </a:moveTo>
                  <a:cubicBezTo>
                    <a:pt x="4027" y="6848"/>
                    <a:pt x="-1033" y="4951"/>
                    <a:pt x="189" y="1701"/>
                  </a:cubicBezTo>
                  <a:cubicBezTo>
                    <a:pt x="1409" y="-1571"/>
                    <a:pt x="6470" y="327"/>
                    <a:pt x="5248" y="3598"/>
                  </a:cubicBezTo>
                  <a:lnTo>
                    <a:pt x="5248" y="35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B9C67E1-B6ED-4E85-B4B5-358225AED4E9}"/>
                </a:ext>
              </a:extLst>
            </p:cNvPr>
            <p:cNvSpPr/>
            <p:nvPr/>
          </p:nvSpPr>
          <p:spPr>
            <a:xfrm>
              <a:off x="8418043" y="6298532"/>
              <a:ext cx="5835" cy="5674"/>
            </a:xfrm>
            <a:custGeom>
              <a:avLst/>
              <a:gdLst>
                <a:gd name="connsiteX0" fmla="*/ 5633 w 5835"/>
                <a:gd name="connsiteY0" fmla="*/ 3862 h 5674"/>
                <a:gd name="connsiteX1" fmla="*/ 202 w 5835"/>
                <a:gd name="connsiteY1" fmla="*/ 1812 h 5674"/>
                <a:gd name="connsiteX2" fmla="*/ 5633 w 5835"/>
                <a:gd name="connsiteY2" fmla="*/ 3862 h 5674"/>
                <a:gd name="connsiteX3" fmla="*/ 5633 w 5835"/>
                <a:gd name="connsiteY3" fmla="*/ 3862 h 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5" h="5674">
                  <a:moveTo>
                    <a:pt x="5633" y="3862"/>
                  </a:moveTo>
                  <a:cubicBezTo>
                    <a:pt x="4324" y="7352"/>
                    <a:pt x="-1107" y="5324"/>
                    <a:pt x="202" y="1812"/>
                  </a:cubicBezTo>
                  <a:cubicBezTo>
                    <a:pt x="1532" y="-1678"/>
                    <a:pt x="6942" y="351"/>
                    <a:pt x="5633" y="3862"/>
                  </a:cubicBezTo>
                  <a:lnTo>
                    <a:pt x="5633" y="38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575A6515-2C4E-4040-AA6A-2A1036D9294B}"/>
                </a:ext>
              </a:extLst>
            </p:cNvPr>
            <p:cNvSpPr/>
            <p:nvPr/>
          </p:nvSpPr>
          <p:spPr>
            <a:xfrm>
              <a:off x="8403065" y="6268695"/>
              <a:ext cx="5033" cy="4816"/>
            </a:xfrm>
            <a:custGeom>
              <a:avLst/>
              <a:gdLst>
                <a:gd name="connsiteX0" fmla="*/ 4755 w 5033"/>
                <a:gd name="connsiteY0" fmla="*/ 1398 h 4816"/>
                <a:gd name="connsiteX1" fmla="*/ 4842 w 5033"/>
                <a:gd name="connsiteY1" fmla="*/ 1594 h 4816"/>
                <a:gd name="connsiteX2" fmla="*/ 3729 w 5033"/>
                <a:gd name="connsiteY2" fmla="*/ 4517 h 4816"/>
                <a:gd name="connsiteX3" fmla="*/ 3534 w 5033"/>
                <a:gd name="connsiteY3" fmla="*/ 4604 h 4816"/>
                <a:gd name="connsiteX4" fmla="*/ 1113 w 5033"/>
                <a:gd name="connsiteY4" fmla="*/ 4364 h 4816"/>
                <a:gd name="connsiteX5" fmla="*/ 895 w 5033"/>
                <a:gd name="connsiteY5" fmla="*/ 4167 h 4816"/>
                <a:gd name="connsiteX6" fmla="*/ 2464 w 5033"/>
                <a:gd name="connsiteY6" fmla="*/ 2 h 4816"/>
                <a:gd name="connsiteX7" fmla="*/ 2749 w 5033"/>
                <a:gd name="connsiteY7" fmla="*/ 2 h 4816"/>
                <a:gd name="connsiteX8" fmla="*/ 4755 w 5033"/>
                <a:gd name="connsiteY8" fmla="*/ 1398 h 4816"/>
                <a:gd name="connsiteX9" fmla="*/ 4755 w 5033"/>
                <a:gd name="connsiteY9" fmla="*/ 1398 h 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" h="4816">
                  <a:moveTo>
                    <a:pt x="4755" y="1398"/>
                  </a:moveTo>
                  <a:lnTo>
                    <a:pt x="4842" y="1594"/>
                  </a:lnTo>
                  <a:cubicBezTo>
                    <a:pt x="5344" y="2663"/>
                    <a:pt x="4820" y="4059"/>
                    <a:pt x="3729" y="4517"/>
                  </a:cubicBezTo>
                  <a:lnTo>
                    <a:pt x="3534" y="4604"/>
                  </a:lnTo>
                  <a:cubicBezTo>
                    <a:pt x="2814" y="4909"/>
                    <a:pt x="1745" y="4931"/>
                    <a:pt x="1113" y="4364"/>
                  </a:cubicBezTo>
                  <a:cubicBezTo>
                    <a:pt x="1047" y="4298"/>
                    <a:pt x="960" y="4233"/>
                    <a:pt x="895" y="4167"/>
                  </a:cubicBezTo>
                  <a:cubicBezTo>
                    <a:pt x="-851" y="2597"/>
                    <a:pt x="110" y="46"/>
                    <a:pt x="2464" y="2"/>
                  </a:cubicBezTo>
                  <a:cubicBezTo>
                    <a:pt x="2552" y="2"/>
                    <a:pt x="2661" y="2"/>
                    <a:pt x="2749" y="2"/>
                  </a:cubicBezTo>
                  <a:cubicBezTo>
                    <a:pt x="3621" y="-42"/>
                    <a:pt x="4406" y="678"/>
                    <a:pt x="4755" y="1398"/>
                  </a:cubicBezTo>
                  <a:lnTo>
                    <a:pt x="4755" y="13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D6C139C5-FB2F-4587-A4A1-16F4F50077D2}"/>
                </a:ext>
              </a:extLst>
            </p:cNvPr>
            <p:cNvSpPr/>
            <p:nvPr/>
          </p:nvSpPr>
          <p:spPr>
            <a:xfrm>
              <a:off x="8403779" y="6260014"/>
              <a:ext cx="4672" cy="4428"/>
            </a:xfrm>
            <a:custGeom>
              <a:avLst/>
              <a:gdLst>
                <a:gd name="connsiteX0" fmla="*/ 4500 w 4672"/>
                <a:gd name="connsiteY0" fmla="*/ 1834 h 4428"/>
                <a:gd name="connsiteX1" fmla="*/ 4500 w 4672"/>
                <a:gd name="connsiteY1" fmla="*/ 1681 h 4428"/>
                <a:gd name="connsiteX2" fmla="*/ 3584 w 4672"/>
                <a:gd name="connsiteY2" fmla="*/ 4081 h 4428"/>
                <a:gd name="connsiteX3" fmla="*/ 3692 w 4672"/>
                <a:gd name="connsiteY3" fmla="*/ 3972 h 4428"/>
                <a:gd name="connsiteX4" fmla="*/ 159 w 4672"/>
                <a:gd name="connsiteY4" fmla="*/ 1420 h 4428"/>
                <a:gd name="connsiteX5" fmla="*/ 4500 w 4672"/>
                <a:gd name="connsiteY5" fmla="*/ 1834 h 4428"/>
                <a:gd name="connsiteX6" fmla="*/ 4500 w 4672"/>
                <a:gd name="connsiteY6" fmla="*/ 1834 h 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" h="4428">
                  <a:moveTo>
                    <a:pt x="4500" y="1834"/>
                  </a:moveTo>
                  <a:cubicBezTo>
                    <a:pt x="4500" y="1791"/>
                    <a:pt x="4500" y="1725"/>
                    <a:pt x="4500" y="1681"/>
                  </a:cubicBezTo>
                  <a:cubicBezTo>
                    <a:pt x="4958" y="2467"/>
                    <a:pt x="4456" y="3819"/>
                    <a:pt x="3584" y="4081"/>
                  </a:cubicBezTo>
                  <a:cubicBezTo>
                    <a:pt x="3627" y="4037"/>
                    <a:pt x="3649" y="3993"/>
                    <a:pt x="3692" y="3972"/>
                  </a:cubicBezTo>
                  <a:cubicBezTo>
                    <a:pt x="1926" y="5280"/>
                    <a:pt x="-670" y="3579"/>
                    <a:pt x="159" y="1420"/>
                  </a:cubicBezTo>
                  <a:cubicBezTo>
                    <a:pt x="966" y="-740"/>
                    <a:pt x="4019" y="-303"/>
                    <a:pt x="4500" y="1834"/>
                  </a:cubicBezTo>
                  <a:lnTo>
                    <a:pt x="4500" y="18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1DA2BD3-1FDB-4D0B-98F2-779C3CE31D17}"/>
                </a:ext>
              </a:extLst>
            </p:cNvPr>
            <p:cNvSpPr/>
            <p:nvPr/>
          </p:nvSpPr>
          <p:spPr>
            <a:xfrm>
              <a:off x="8413935" y="6234193"/>
              <a:ext cx="6729" cy="6532"/>
            </a:xfrm>
            <a:custGeom>
              <a:avLst/>
              <a:gdLst>
                <a:gd name="connsiteX0" fmla="*/ 6492 w 6729"/>
                <a:gd name="connsiteY0" fmla="*/ 4449 h 6532"/>
                <a:gd name="connsiteX1" fmla="*/ 232 w 6729"/>
                <a:gd name="connsiteY1" fmla="*/ 2093 h 6532"/>
                <a:gd name="connsiteX2" fmla="*/ 6492 w 6729"/>
                <a:gd name="connsiteY2" fmla="*/ 4449 h 6532"/>
                <a:gd name="connsiteX3" fmla="*/ 6492 w 6729"/>
                <a:gd name="connsiteY3" fmla="*/ 4449 h 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9" h="6532">
                  <a:moveTo>
                    <a:pt x="6492" y="4449"/>
                  </a:moveTo>
                  <a:cubicBezTo>
                    <a:pt x="4987" y="8462"/>
                    <a:pt x="-1273" y="6128"/>
                    <a:pt x="232" y="2093"/>
                  </a:cubicBezTo>
                  <a:cubicBezTo>
                    <a:pt x="1759" y="-1942"/>
                    <a:pt x="8019" y="414"/>
                    <a:pt x="6492" y="4449"/>
                  </a:cubicBezTo>
                  <a:lnTo>
                    <a:pt x="6492" y="44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6BFE789B-14B5-45E8-99FB-B9CE7FD29E47}"/>
                </a:ext>
              </a:extLst>
            </p:cNvPr>
            <p:cNvSpPr/>
            <p:nvPr/>
          </p:nvSpPr>
          <p:spPr>
            <a:xfrm>
              <a:off x="8421391" y="6226976"/>
              <a:ext cx="3566" cy="3463"/>
            </a:xfrm>
            <a:custGeom>
              <a:avLst/>
              <a:gdLst>
                <a:gd name="connsiteX0" fmla="*/ 3441 w 3566"/>
                <a:gd name="connsiteY0" fmla="*/ 2353 h 3463"/>
                <a:gd name="connsiteX1" fmla="*/ 126 w 3566"/>
                <a:gd name="connsiteY1" fmla="*/ 1110 h 3463"/>
                <a:gd name="connsiteX2" fmla="*/ 3441 w 3566"/>
                <a:gd name="connsiteY2" fmla="*/ 2353 h 3463"/>
                <a:gd name="connsiteX3" fmla="*/ 3441 w 3566"/>
                <a:gd name="connsiteY3" fmla="*/ 2353 h 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" h="3463">
                  <a:moveTo>
                    <a:pt x="3441" y="2353"/>
                  </a:moveTo>
                  <a:cubicBezTo>
                    <a:pt x="2634" y="4491"/>
                    <a:pt x="-682" y="3248"/>
                    <a:pt x="126" y="1110"/>
                  </a:cubicBezTo>
                  <a:cubicBezTo>
                    <a:pt x="933" y="-1027"/>
                    <a:pt x="4248" y="216"/>
                    <a:pt x="3441" y="2353"/>
                  </a:cubicBezTo>
                  <a:lnTo>
                    <a:pt x="3441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E835402F-9B28-4B16-A6F8-CD2731C6A739}"/>
                </a:ext>
              </a:extLst>
            </p:cNvPr>
            <p:cNvSpPr/>
            <p:nvPr/>
          </p:nvSpPr>
          <p:spPr>
            <a:xfrm>
              <a:off x="8486751" y="6232830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3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61" y="-1080"/>
                    <a:pt x="4472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7F45A75F-8930-46CD-A968-B932E2F58C50}"/>
                </a:ext>
              </a:extLst>
            </p:cNvPr>
            <p:cNvSpPr/>
            <p:nvPr/>
          </p:nvSpPr>
          <p:spPr>
            <a:xfrm>
              <a:off x="8496488" y="6235626"/>
              <a:ext cx="201" cy="202"/>
            </a:xfrm>
            <a:custGeom>
              <a:avLst/>
              <a:gdLst>
                <a:gd name="connsiteX0" fmla="*/ 188 w 201"/>
                <a:gd name="connsiteY0" fmla="*/ 137 h 202"/>
                <a:gd name="connsiteX1" fmla="*/ 13 w 201"/>
                <a:gd name="connsiteY1" fmla="*/ 71 h 202"/>
                <a:gd name="connsiteX2" fmla="*/ 188 w 201"/>
                <a:gd name="connsiteY2" fmla="*/ 137 h 202"/>
                <a:gd name="connsiteX3" fmla="*/ 188 w 201"/>
                <a:gd name="connsiteY3" fmla="*/ 137 h 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" h="202">
                  <a:moveTo>
                    <a:pt x="188" y="137"/>
                  </a:moveTo>
                  <a:cubicBezTo>
                    <a:pt x="144" y="268"/>
                    <a:pt x="-52" y="180"/>
                    <a:pt x="13" y="71"/>
                  </a:cubicBezTo>
                  <a:cubicBezTo>
                    <a:pt x="57" y="-60"/>
                    <a:pt x="254" y="6"/>
                    <a:pt x="188" y="137"/>
                  </a:cubicBezTo>
                  <a:lnTo>
                    <a:pt x="188" y="1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A99DB7A1-AF90-4F4D-9CC1-BFAF9D948B40}"/>
                </a:ext>
              </a:extLst>
            </p:cNvPr>
            <p:cNvSpPr/>
            <p:nvPr/>
          </p:nvSpPr>
          <p:spPr>
            <a:xfrm>
              <a:off x="8454101" y="6226477"/>
              <a:ext cx="10380" cy="10333"/>
            </a:xfrm>
            <a:custGeom>
              <a:avLst/>
              <a:gdLst>
                <a:gd name="connsiteX0" fmla="*/ 8747 w 10380"/>
                <a:gd name="connsiteY0" fmla="*/ 1369 h 10333"/>
                <a:gd name="connsiteX1" fmla="*/ 10056 w 10380"/>
                <a:gd name="connsiteY1" fmla="*/ 6931 h 10333"/>
                <a:gd name="connsiteX2" fmla="*/ 4734 w 10380"/>
                <a:gd name="connsiteY2" fmla="*/ 10268 h 10333"/>
                <a:gd name="connsiteX3" fmla="*/ 4538 w 10380"/>
                <a:gd name="connsiteY3" fmla="*/ 10224 h 10333"/>
                <a:gd name="connsiteX4" fmla="*/ 111 w 10380"/>
                <a:gd name="connsiteY4" fmla="*/ 6146 h 10333"/>
                <a:gd name="connsiteX5" fmla="*/ 88 w 10380"/>
                <a:gd name="connsiteY5" fmla="*/ 5971 h 10333"/>
                <a:gd name="connsiteX6" fmla="*/ 8747 w 10380"/>
                <a:gd name="connsiteY6" fmla="*/ 1369 h 10333"/>
                <a:gd name="connsiteX7" fmla="*/ 8747 w 10380"/>
                <a:gd name="connsiteY7" fmla="*/ 1369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0" h="10333">
                  <a:moveTo>
                    <a:pt x="8747" y="1369"/>
                  </a:moveTo>
                  <a:cubicBezTo>
                    <a:pt x="10230" y="2787"/>
                    <a:pt x="10797" y="4968"/>
                    <a:pt x="10056" y="6931"/>
                  </a:cubicBezTo>
                  <a:cubicBezTo>
                    <a:pt x="9314" y="8894"/>
                    <a:pt x="6937" y="10704"/>
                    <a:pt x="4734" y="10268"/>
                  </a:cubicBezTo>
                  <a:cubicBezTo>
                    <a:pt x="4669" y="10246"/>
                    <a:pt x="4604" y="10246"/>
                    <a:pt x="4538" y="10224"/>
                  </a:cubicBezTo>
                  <a:cubicBezTo>
                    <a:pt x="2313" y="9766"/>
                    <a:pt x="569" y="8458"/>
                    <a:pt x="111" y="6146"/>
                  </a:cubicBezTo>
                  <a:lnTo>
                    <a:pt x="88" y="5971"/>
                  </a:lnTo>
                  <a:cubicBezTo>
                    <a:pt x="-805" y="1108"/>
                    <a:pt x="5301" y="-1902"/>
                    <a:pt x="8747" y="1369"/>
                  </a:cubicBezTo>
                  <a:lnTo>
                    <a:pt x="8747" y="13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1BC5B1DA-39AB-4499-9EF9-6C890587E6C5}"/>
                </a:ext>
              </a:extLst>
            </p:cNvPr>
            <p:cNvSpPr/>
            <p:nvPr/>
          </p:nvSpPr>
          <p:spPr>
            <a:xfrm>
              <a:off x="8462911" y="6220355"/>
              <a:ext cx="3755" cy="3641"/>
            </a:xfrm>
            <a:custGeom>
              <a:avLst/>
              <a:gdLst>
                <a:gd name="connsiteX0" fmla="*/ 3622 w 3755"/>
                <a:gd name="connsiteY0" fmla="*/ 2475 h 3641"/>
                <a:gd name="connsiteX1" fmla="*/ 133 w 3755"/>
                <a:gd name="connsiteY1" fmla="*/ 1166 h 3641"/>
                <a:gd name="connsiteX2" fmla="*/ 3622 w 3755"/>
                <a:gd name="connsiteY2" fmla="*/ 2475 h 3641"/>
                <a:gd name="connsiteX3" fmla="*/ 3622 w 3755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5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84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5F3A2068-C0D3-4F05-94E6-7E13F1571B26}"/>
                </a:ext>
              </a:extLst>
            </p:cNvPr>
            <p:cNvSpPr/>
            <p:nvPr/>
          </p:nvSpPr>
          <p:spPr>
            <a:xfrm>
              <a:off x="1862325" y="5959447"/>
              <a:ext cx="241131" cy="217922"/>
            </a:xfrm>
            <a:custGeom>
              <a:avLst/>
              <a:gdLst>
                <a:gd name="connsiteX0" fmla="*/ 74226 w 241131"/>
                <a:gd name="connsiteY0" fmla="*/ 1615 h 217922"/>
                <a:gd name="connsiteX1" fmla="*/ 5174 w 241131"/>
                <a:gd name="connsiteY1" fmla="*/ 16315 h 217922"/>
                <a:gd name="connsiteX2" fmla="*/ 92416 w 241131"/>
                <a:gd name="connsiteY2" fmla="*/ 197319 h 217922"/>
                <a:gd name="connsiteX3" fmla="*/ 172678 w 241131"/>
                <a:gd name="connsiteY3" fmla="*/ 205760 h 217922"/>
                <a:gd name="connsiteX4" fmla="*/ 182667 w 241131"/>
                <a:gd name="connsiteY4" fmla="*/ 148529 h 217922"/>
                <a:gd name="connsiteX5" fmla="*/ 199374 w 241131"/>
                <a:gd name="connsiteY5" fmla="*/ 146501 h 217922"/>
                <a:gd name="connsiteX6" fmla="*/ 228927 w 241131"/>
                <a:gd name="connsiteY6" fmla="*/ 125846 h 217922"/>
                <a:gd name="connsiteX7" fmla="*/ 230759 w 241131"/>
                <a:gd name="connsiteY7" fmla="*/ 55770 h 217922"/>
                <a:gd name="connsiteX8" fmla="*/ 159570 w 241131"/>
                <a:gd name="connsiteY8" fmla="*/ 18452 h 217922"/>
                <a:gd name="connsiteX9" fmla="*/ 74226 w 241131"/>
                <a:gd name="connsiteY9" fmla="*/ 1615 h 217922"/>
                <a:gd name="connsiteX10" fmla="*/ 74226 w 241131"/>
                <a:gd name="connsiteY10" fmla="*/ 1615 h 2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131" h="217922">
                  <a:moveTo>
                    <a:pt x="74226" y="1615"/>
                  </a:moveTo>
                  <a:cubicBezTo>
                    <a:pt x="51042" y="-392"/>
                    <a:pt x="21881" y="-4056"/>
                    <a:pt x="5174" y="16315"/>
                  </a:cubicBezTo>
                  <a:cubicBezTo>
                    <a:pt x="-22656" y="50230"/>
                    <a:pt x="69777" y="179958"/>
                    <a:pt x="92416" y="197319"/>
                  </a:cubicBezTo>
                  <a:cubicBezTo>
                    <a:pt x="114117" y="213939"/>
                    <a:pt x="150257" y="229533"/>
                    <a:pt x="172678" y="205760"/>
                  </a:cubicBezTo>
                  <a:cubicBezTo>
                    <a:pt x="187771" y="189751"/>
                    <a:pt x="185502" y="168813"/>
                    <a:pt x="182667" y="148529"/>
                  </a:cubicBezTo>
                  <a:cubicBezTo>
                    <a:pt x="188360" y="148355"/>
                    <a:pt x="194118" y="148115"/>
                    <a:pt x="199374" y="146501"/>
                  </a:cubicBezTo>
                  <a:cubicBezTo>
                    <a:pt x="210846" y="142968"/>
                    <a:pt x="221664" y="135421"/>
                    <a:pt x="228927" y="125846"/>
                  </a:cubicBezTo>
                  <a:cubicBezTo>
                    <a:pt x="244325" y="105541"/>
                    <a:pt x="245394" y="76839"/>
                    <a:pt x="230759" y="55770"/>
                  </a:cubicBezTo>
                  <a:cubicBezTo>
                    <a:pt x="214881" y="32934"/>
                    <a:pt x="184652" y="25955"/>
                    <a:pt x="159570" y="18452"/>
                  </a:cubicBezTo>
                  <a:cubicBezTo>
                    <a:pt x="131740" y="10077"/>
                    <a:pt x="103190" y="4145"/>
                    <a:pt x="74226" y="1615"/>
                  </a:cubicBezTo>
                  <a:lnTo>
                    <a:pt x="74226" y="161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29D0BAC1-6305-47C5-BBF6-41D57C0DC526}"/>
                </a:ext>
              </a:extLst>
            </p:cNvPr>
            <p:cNvSpPr/>
            <p:nvPr/>
          </p:nvSpPr>
          <p:spPr>
            <a:xfrm>
              <a:off x="1859422" y="5959447"/>
              <a:ext cx="181250" cy="175555"/>
            </a:xfrm>
            <a:custGeom>
              <a:avLst/>
              <a:gdLst>
                <a:gd name="connsiteX0" fmla="*/ 77129 w 181250"/>
                <a:gd name="connsiteY0" fmla="*/ 1615 h 175555"/>
                <a:gd name="connsiteX1" fmla="*/ 8077 w 181250"/>
                <a:gd name="connsiteY1" fmla="*/ 16315 h 175555"/>
                <a:gd name="connsiteX2" fmla="*/ 2864 w 181250"/>
                <a:gd name="connsiteY2" fmla="*/ 53240 h 175555"/>
                <a:gd name="connsiteX3" fmla="*/ 6550 w 181250"/>
                <a:gd name="connsiteY3" fmla="*/ 58998 h 175555"/>
                <a:gd name="connsiteX4" fmla="*/ 7990 w 181250"/>
                <a:gd name="connsiteY4" fmla="*/ 64363 h 175555"/>
                <a:gd name="connsiteX5" fmla="*/ 38132 w 181250"/>
                <a:gd name="connsiteY5" fmla="*/ 122051 h 175555"/>
                <a:gd name="connsiteX6" fmla="*/ 67270 w 181250"/>
                <a:gd name="connsiteY6" fmla="*/ 167134 h 175555"/>
                <a:gd name="connsiteX7" fmla="*/ 73901 w 181250"/>
                <a:gd name="connsiteY7" fmla="*/ 172542 h 175555"/>
                <a:gd name="connsiteX8" fmla="*/ 98525 w 181250"/>
                <a:gd name="connsiteY8" fmla="*/ 159652 h 175555"/>
                <a:gd name="connsiteX9" fmla="*/ 84217 w 181250"/>
                <a:gd name="connsiteY9" fmla="*/ 128616 h 175555"/>
                <a:gd name="connsiteX10" fmla="*/ 123803 w 181250"/>
                <a:gd name="connsiteY10" fmla="*/ 146501 h 175555"/>
                <a:gd name="connsiteX11" fmla="*/ 132876 w 181250"/>
                <a:gd name="connsiteY11" fmla="*/ 127090 h 175555"/>
                <a:gd name="connsiteX12" fmla="*/ 109190 w 181250"/>
                <a:gd name="connsiteY12" fmla="*/ 104690 h 175555"/>
                <a:gd name="connsiteX13" fmla="*/ 150368 w 181250"/>
                <a:gd name="connsiteY13" fmla="*/ 99979 h 175555"/>
                <a:gd name="connsiteX14" fmla="*/ 140575 w 181250"/>
                <a:gd name="connsiteY14" fmla="*/ 72149 h 175555"/>
                <a:gd name="connsiteX15" fmla="*/ 162124 w 181250"/>
                <a:gd name="connsiteY15" fmla="*/ 74439 h 175555"/>
                <a:gd name="connsiteX16" fmla="*/ 146791 w 181250"/>
                <a:gd name="connsiteY16" fmla="*/ 41091 h 175555"/>
                <a:gd name="connsiteX17" fmla="*/ 147314 w 181250"/>
                <a:gd name="connsiteY17" fmla="*/ 14177 h 175555"/>
                <a:gd name="connsiteX18" fmla="*/ 77129 w 181250"/>
                <a:gd name="connsiteY18" fmla="*/ 1615 h 175555"/>
                <a:gd name="connsiteX19" fmla="*/ 77129 w 181250"/>
                <a:gd name="connsiteY19" fmla="*/ 1615 h 17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1250" h="175555">
                  <a:moveTo>
                    <a:pt x="77129" y="1615"/>
                  </a:moveTo>
                  <a:cubicBezTo>
                    <a:pt x="53944" y="-392"/>
                    <a:pt x="24784" y="-4056"/>
                    <a:pt x="8077" y="16315"/>
                  </a:cubicBezTo>
                  <a:cubicBezTo>
                    <a:pt x="-1629" y="28136"/>
                    <a:pt x="-1541" y="40961"/>
                    <a:pt x="2864" y="53240"/>
                  </a:cubicBezTo>
                  <a:cubicBezTo>
                    <a:pt x="3933" y="55334"/>
                    <a:pt x="5155" y="57297"/>
                    <a:pt x="6550" y="58998"/>
                  </a:cubicBezTo>
                  <a:cubicBezTo>
                    <a:pt x="7052" y="60786"/>
                    <a:pt x="7510" y="62575"/>
                    <a:pt x="7990" y="64363"/>
                  </a:cubicBezTo>
                  <a:cubicBezTo>
                    <a:pt x="19178" y="84603"/>
                    <a:pt x="27706" y="102837"/>
                    <a:pt x="38132" y="122051"/>
                  </a:cubicBezTo>
                  <a:cubicBezTo>
                    <a:pt x="46071" y="136665"/>
                    <a:pt x="57478" y="153197"/>
                    <a:pt x="67270" y="167134"/>
                  </a:cubicBezTo>
                  <a:cubicBezTo>
                    <a:pt x="69430" y="168987"/>
                    <a:pt x="71654" y="170798"/>
                    <a:pt x="73901" y="172542"/>
                  </a:cubicBezTo>
                  <a:cubicBezTo>
                    <a:pt x="83214" y="179805"/>
                    <a:pt x="101338" y="173328"/>
                    <a:pt x="98525" y="159652"/>
                  </a:cubicBezTo>
                  <a:cubicBezTo>
                    <a:pt x="96126" y="148006"/>
                    <a:pt x="90193" y="138431"/>
                    <a:pt x="84217" y="128616"/>
                  </a:cubicBezTo>
                  <a:cubicBezTo>
                    <a:pt x="95624" y="136883"/>
                    <a:pt x="108361" y="143317"/>
                    <a:pt x="123803" y="146501"/>
                  </a:cubicBezTo>
                  <a:cubicBezTo>
                    <a:pt x="135319" y="148878"/>
                    <a:pt x="140204" y="134374"/>
                    <a:pt x="132876" y="127090"/>
                  </a:cubicBezTo>
                  <a:cubicBezTo>
                    <a:pt x="125155" y="119434"/>
                    <a:pt x="117238" y="111997"/>
                    <a:pt x="109190" y="104690"/>
                  </a:cubicBezTo>
                  <a:cubicBezTo>
                    <a:pt x="124544" y="111735"/>
                    <a:pt x="142778" y="116141"/>
                    <a:pt x="150368" y="99979"/>
                  </a:cubicBezTo>
                  <a:cubicBezTo>
                    <a:pt x="155275" y="89554"/>
                    <a:pt x="149517" y="80088"/>
                    <a:pt x="140575" y="72149"/>
                  </a:cubicBezTo>
                  <a:cubicBezTo>
                    <a:pt x="147554" y="73436"/>
                    <a:pt x="154686" y="74243"/>
                    <a:pt x="162124" y="74439"/>
                  </a:cubicBezTo>
                  <a:cubicBezTo>
                    <a:pt x="212113" y="75661"/>
                    <a:pt x="148514" y="42138"/>
                    <a:pt x="146791" y="41091"/>
                  </a:cubicBezTo>
                  <a:cubicBezTo>
                    <a:pt x="175188" y="41637"/>
                    <a:pt x="170346" y="20263"/>
                    <a:pt x="147314" y="14177"/>
                  </a:cubicBezTo>
                  <a:cubicBezTo>
                    <a:pt x="124326" y="8049"/>
                    <a:pt x="100858" y="3687"/>
                    <a:pt x="77129" y="1615"/>
                  </a:cubicBezTo>
                  <a:lnTo>
                    <a:pt x="77129" y="1615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96A90134-ABB2-4F9E-B14F-9906CEAB436E}"/>
                </a:ext>
              </a:extLst>
            </p:cNvPr>
            <p:cNvSpPr/>
            <p:nvPr/>
          </p:nvSpPr>
          <p:spPr>
            <a:xfrm>
              <a:off x="1613938" y="5934705"/>
              <a:ext cx="202531" cy="181917"/>
            </a:xfrm>
            <a:custGeom>
              <a:avLst/>
              <a:gdLst>
                <a:gd name="connsiteX0" fmla="*/ 10812 w 202531"/>
                <a:gd name="connsiteY0" fmla="*/ 86356 h 181917"/>
                <a:gd name="connsiteX1" fmla="*/ 37791 w 202531"/>
                <a:gd name="connsiteY1" fmla="*/ 98134 h 181917"/>
                <a:gd name="connsiteX2" fmla="*/ 53364 w 202531"/>
                <a:gd name="connsiteY2" fmla="*/ 99530 h 181917"/>
                <a:gd name="connsiteX3" fmla="*/ 46188 w 202531"/>
                <a:gd name="connsiteY3" fmla="*/ 114034 h 181917"/>
                <a:gd name="connsiteX4" fmla="*/ 39384 w 202531"/>
                <a:gd name="connsiteY4" fmla="*/ 149890 h 181917"/>
                <a:gd name="connsiteX5" fmla="*/ 89068 w 202531"/>
                <a:gd name="connsiteY5" fmla="*/ 178222 h 181917"/>
                <a:gd name="connsiteX6" fmla="*/ 187062 w 202531"/>
                <a:gd name="connsiteY6" fmla="*/ 82387 h 181917"/>
                <a:gd name="connsiteX7" fmla="*/ 198076 w 202531"/>
                <a:gd name="connsiteY7" fmla="*/ 22932 h 181917"/>
                <a:gd name="connsiteX8" fmla="*/ 141740 w 202531"/>
                <a:gd name="connsiteY8" fmla="*/ 402 h 181917"/>
                <a:gd name="connsiteX9" fmla="*/ 73670 w 202531"/>
                <a:gd name="connsiteY9" fmla="*/ 5723 h 181917"/>
                <a:gd name="connsiteX10" fmla="*/ 11445 w 202531"/>
                <a:gd name="connsiteY10" fmla="*/ 32921 h 181917"/>
                <a:gd name="connsiteX11" fmla="*/ 10812 w 202531"/>
                <a:gd name="connsiteY11" fmla="*/ 86356 h 181917"/>
                <a:gd name="connsiteX12" fmla="*/ 10812 w 202531"/>
                <a:gd name="connsiteY12" fmla="*/ 86356 h 18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531" h="181917">
                  <a:moveTo>
                    <a:pt x="10812" y="86356"/>
                  </a:moveTo>
                  <a:cubicBezTo>
                    <a:pt x="17857" y="92725"/>
                    <a:pt x="28042" y="96433"/>
                    <a:pt x="37791" y="98134"/>
                  </a:cubicBezTo>
                  <a:cubicBezTo>
                    <a:pt x="42852" y="99006"/>
                    <a:pt x="48130" y="99377"/>
                    <a:pt x="53364" y="99530"/>
                  </a:cubicBezTo>
                  <a:cubicBezTo>
                    <a:pt x="50791" y="105026"/>
                    <a:pt x="47410" y="110893"/>
                    <a:pt x="46188" y="114034"/>
                  </a:cubicBezTo>
                  <a:cubicBezTo>
                    <a:pt x="41565" y="125833"/>
                    <a:pt x="38729" y="137829"/>
                    <a:pt x="39384" y="149890"/>
                  </a:cubicBezTo>
                  <a:cubicBezTo>
                    <a:pt x="40801" y="175495"/>
                    <a:pt x="62786" y="188909"/>
                    <a:pt x="89068" y="178222"/>
                  </a:cubicBezTo>
                  <a:cubicBezTo>
                    <a:pt x="119842" y="165703"/>
                    <a:pt x="171315" y="109475"/>
                    <a:pt x="187062" y="82387"/>
                  </a:cubicBezTo>
                  <a:cubicBezTo>
                    <a:pt x="197640" y="64175"/>
                    <a:pt x="209025" y="41100"/>
                    <a:pt x="198076" y="22932"/>
                  </a:cubicBezTo>
                  <a:cubicBezTo>
                    <a:pt x="187672" y="5680"/>
                    <a:pt x="161653" y="1601"/>
                    <a:pt x="141740" y="402"/>
                  </a:cubicBezTo>
                  <a:cubicBezTo>
                    <a:pt x="119210" y="-994"/>
                    <a:pt x="96440" y="1361"/>
                    <a:pt x="73670" y="5723"/>
                  </a:cubicBezTo>
                  <a:cubicBezTo>
                    <a:pt x="51837" y="9911"/>
                    <a:pt x="27213" y="15211"/>
                    <a:pt x="11445" y="32921"/>
                  </a:cubicBezTo>
                  <a:cubicBezTo>
                    <a:pt x="-3387" y="49540"/>
                    <a:pt x="-4019" y="72899"/>
                    <a:pt x="10812" y="86356"/>
                  </a:cubicBezTo>
                  <a:lnTo>
                    <a:pt x="10812" y="86356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3CBEF595-F9C5-4439-83B0-D70B8BA94B79}"/>
                </a:ext>
              </a:extLst>
            </p:cNvPr>
            <p:cNvSpPr/>
            <p:nvPr/>
          </p:nvSpPr>
          <p:spPr>
            <a:xfrm>
              <a:off x="1681781" y="5935107"/>
              <a:ext cx="134687" cy="135684"/>
            </a:xfrm>
            <a:custGeom>
              <a:avLst/>
              <a:gdLst>
                <a:gd name="connsiteX0" fmla="*/ 89818 w 134687"/>
                <a:gd name="connsiteY0" fmla="*/ 121484 h 135684"/>
                <a:gd name="connsiteX1" fmla="*/ 119218 w 134687"/>
                <a:gd name="connsiteY1" fmla="*/ 81985 h 135684"/>
                <a:gd name="connsiteX2" fmla="*/ 130232 w 134687"/>
                <a:gd name="connsiteY2" fmla="*/ 22530 h 135684"/>
                <a:gd name="connsiteX3" fmla="*/ 73896 w 134687"/>
                <a:gd name="connsiteY3" fmla="*/ 0 h 135684"/>
                <a:gd name="connsiteX4" fmla="*/ 76208 w 134687"/>
                <a:gd name="connsiteY4" fmla="*/ 18692 h 135684"/>
                <a:gd name="connsiteX5" fmla="*/ 19065 w 134687"/>
                <a:gd name="connsiteY5" fmla="*/ 22356 h 135684"/>
                <a:gd name="connsiteX6" fmla="*/ 47288 w 134687"/>
                <a:gd name="connsiteY6" fmla="*/ 46173 h 135684"/>
                <a:gd name="connsiteX7" fmla="*/ 12042 w 134687"/>
                <a:gd name="connsiteY7" fmla="*/ 56402 h 135684"/>
                <a:gd name="connsiteX8" fmla="*/ 11911 w 134687"/>
                <a:gd name="connsiteY8" fmla="*/ 82465 h 135684"/>
                <a:gd name="connsiteX9" fmla="*/ 11846 w 134687"/>
                <a:gd name="connsiteY9" fmla="*/ 83010 h 135684"/>
                <a:gd name="connsiteX10" fmla="*/ 46088 w 134687"/>
                <a:gd name="connsiteY10" fmla="*/ 103338 h 135684"/>
                <a:gd name="connsiteX11" fmla="*/ 40483 w 134687"/>
                <a:gd name="connsiteY11" fmla="*/ 107285 h 135684"/>
                <a:gd name="connsiteX12" fmla="*/ 48291 w 134687"/>
                <a:gd name="connsiteY12" fmla="*/ 127438 h 135684"/>
                <a:gd name="connsiteX13" fmla="*/ 81028 w 134687"/>
                <a:gd name="connsiteY13" fmla="*/ 111516 h 135684"/>
                <a:gd name="connsiteX14" fmla="*/ 71388 w 134687"/>
                <a:gd name="connsiteY14" fmla="*/ 124995 h 135684"/>
                <a:gd name="connsiteX15" fmla="*/ 89818 w 134687"/>
                <a:gd name="connsiteY15" fmla="*/ 121484 h 135684"/>
                <a:gd name="connsiteX16" fmla="*/ 89818 w 134687"/>
                <a:gd name="connsiteY16" fmla="*/ 121484 h 13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687" h="135684">
                  <a:moveTo>
                    <a:pt x="89818" y="121484"/>
                  </a:moveTo>
                  <a:cubicBezTo>
                    <a:pt x="101334" y="108987"/>
                    <a:pt x="111126" y="96118"/>
                    <a:pt x="119218" y="81985"/>
                  </a:cubicBezTo>
                  <a:cubicBezTo>
                    <a:pt x="129796" y="63774"/>
                    <a:pt x="141181" y="40698"/>
                    <a:pt x="130232" y="22530"/>
                  </a:cubicBezTo>
                  <a:cubicBezTo>
                    <a:pt x="119829" y="5278"/>
                    <a:pt x="93809" y="1200"/>
                    <a:pt x="73896" y="0"/>
                  </a:cubicBezTo>
                  <a:cubicBezTo>
                    <a:pt x="8465" y="3817"/>
                    <a:pt x="49098" y="12388"/>
                    <a:pt x="76208" y="18692"/>
                  </a:cubicBezTo>
                  <a:cubicBezTo>
                    <a:pt x="51911" y="20851"/>
                    <a:pt x="38214" y="18430"/>
                    <a:pt x="19065" y="22356"/>
                  </a:cubicBezTo>
                  <a:cubicBezTo>
                    <a:pt x="-29027" y="31952"/>
                    <a:pt x="26546" y="47111"/>
                    <a:pt x="47288" y="46173"/>
                  </a:cubicBezTo>
                  <a:cubicBezTo>
                    <a:pt x="35619" y="49946"/>
                    <a:pt x="23907" y="53632"/>
                    <a:pt x="12042" y="56402"/>
                  </a:cubicBezTo>
                  <a:cubicBezTo>
                    <a:pt x="-3902" y="60371"/>
                    <a:pt x="-1175" y="80524"/>
                    <a:pt x="11911" y="82465"/>
                  </a:cubicBezTo>
                  <a:cubicBezTo>
                    <a:pt x="11889" y="82640"/>
                    <a:pt x="11867" y="82836"/>
                    <a:pt x="11846" y="83010"/>
                  </a:cubicBezTo>
                  <a:cubicBezTo>
                    <a:pt x="-6998" y="104276"/>
                    <a:pt x="28073" y="109161"/>
                    <a:pt x="46088" y="103338"/>
                  </a:cubicBezTo>
                  <a:cubicBezTo>
                    <a:pt x="44212" y="104646"/>
                    <a:pt x="42380" y="105999"/>
                    <a:pt x="40483" y="107285"/>
                  </a:cubicBezTo>
                  <a:cubicBezTo>
                    <a:pt x="29534" y="114635"/>
                    <a:pt x="34747" y="132236"/>
                    <a:pt x="48291" y="127438"/>
                  </a:cubicBezTo>
                  <a:cubicBezTo>
                    <a:pt x="59959" y="123316"/>
                    <a:pt x="70865" y="117907"/>
                    <a:pt x="81028" y="111516"/>
                  </a:cubicBezTo>
                  <a:cubicBezTo>
                    <a:pt x="77844" y="116010"/>
                    <a:pt x="74616" y="120502"/>
                    <a:pt x="71388" y="124995"/>
                  </a:cubicBezTo>
                  <a:cubicBezTo>
                    <a:pt x="55728" y="146806"/>
                    <a:pt x="82119" y="129837"/>
                    <a:pt x="89818" y="121484"/>
                  </a:cubicBezTo>
                  <a:lnTo>
                    <a:pt x="89818" y="121484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7D23CAB-F37E-4DEB-BC64-5D47C1187F9F}"/>
                </a:ext>
              </a:extLst>
            </p:cNvPr>
            <p:cNvSpPr/>
            <p:nvPr/>
          </p:nvSpPr>
          <p:spPr>
            <a:xfrm>
              <a:off x="1721198" y="5969109"/>
              <a:ext cx="207167" cy="261148"/>
            </a:xfrm>
            <a:custGeom>
              <a:avLst/>
              <a:gdLst>
                <a:gd name="connsiteX0" fmla="*/ 190424 w 207167"/>
                <a:gd name="connsiteY0" fmla="*/ 35966 h 261148"/>
                <a:gd name="connsiteX1" fmla="*/ 204251 w 207167"/>
                <a:gd name="connsiteY1" fmla="*/ 136730 h 261148"/>
                <a:gd name="connsiteX2" fmla="*/ 200500 w 207167"/>
                <a:gd name="connsiteY2" fmla="*/ 230165 h 261148"/>
                <a:gd name="connsiteX3" fmla="*/ 126105 w 207167"/>
                <a:gd name="connsiteY3" fmla="*/ 245062 h 261148"/>
                <a:gd name="connsiteX4" fmla="*/ 102179 w 207167"/>
                <a:gd name="connsiteY4" fmla="*/ 203491 h 261148"/>
                <a:gd name="connsiteX5" fmla="*/ 16115 w 207167"/>
                <a:gd name="connsiteY5" fmla="*/ 208442 h 261148"/>
                <a:gd name="connsiteX6" fmla="*/ 3225 w 207167"/>
                <a:gd name="connsiteY6" fmla="*/ 121746 h 261148"/>
                <a:gd name="connsiteX7" fmla="*/ 39649 w 207167"/>
                <a:gd name="connsiteY7" fmla="*/ 45890 h 261148"/>
                <a:gd name="connsiteX8" fmla="*/ 190424 w 207167"/>
                <a:gd name="connsiteY8" fmla="*/ 35966 h 261148"/>
                <a:gd name="connsiteX9" fmla="*/ 190424 w 207167"/>
                <a:gd name="connsiteY9" fmla="*/ 35966 h 26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167" h="261148">
                  <a:moveTo>
                    <a:pt x="190424" y="35966"/>
                  </a:moveTo>
                  <a:cubicBezTo>
                    <a:pt x="202987" y="67024"/>
                    <a:pt x="201918" y="103753"/>
                    <a:pt x="204251" y="136730"/>
                  </a:cubicBezTo>
                  <a:cubicBezTo>
                    <a:pt x="206389" y="167003"/>
                    <a:pt x="211122" y="200940"/>
                    <a:pt x="200500" y="230165"/>
                  </a:cubicBezTo>
                  <a:cubicBezTo>
                    <a:pt x="188112" y="264255"/>
                    <a:pt x="150554" y="271693"/>
                    <a:pt x="126105" y="245062"/>
                  </a:cubicBezTo>
                  <a:cubicBezTo>
                    <a:pt x="115243" y="233241"/>
                    <a:pt x="108308" y="218148"/>
                    <a:pt x="102179" y="203491"/>
                  </a:cubicBezTo>
                  <a:cubicBezTo>
                    <a:pt x="76050" y="228268"/>
                    <a:pt x="42876" y="240329"/>
                    <a:pt x="16115" y="208442"/>
                  </a:cubicBezTo>
                  <a:cubicBezTo>
                    <a:pt x="-3296" y="185302"/>
                    <a:pt x="-1747" y="149751"/>
                    <a:pt x="3225" y="121746"/>
                  </a:cubicBezTo>
                  <a:cubicBezTo>
                    <a:pt x="8155" y="93960"/>
                    <a:pt x="20783" y="66937"/>
                    <a:pt x="39649" y="45890"/>
                  </a:cubicBezTo>
                  <a:cubicBezTo>
                    <a:pt x="73891" y="7721"/>
                    <a:pt x="163793" y="-29923"/>
                    <a:pt x="190424" y="35966"/>
                  </a:cubicBezTo>
                  <a:lnTo>
                    <a:pt x="190424" y="3596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1674573D-24CE-45FF-9C66-9E8A365C0886}"/>
                </a:ext>
              </a:extLst>
            </p:cNvPr>
            <p:cNvSpPr/>
            <p:nvPr/>
          </p:nvSpPr>
          <p:spPr>
            <a:xfrm>
              <a:off x="1725808" y="5964185"/>
              <a:ext cx="197471" cy="172563"/>
            </a:xfrm>
            <a:custGeom>
              <a:avLst/>
              <a:gdLst>
                <a:gd name="connsiteX0" fmla="*/ 185814 w 197471"/>
                <a:gd name="connsiteY0" fmla="*/ 40890 h 172563"/>
                <a:gd name="connsiteX1" fmla="*/ 197308 w 197471"/>
                <a:gd name="connsiteY1" fmla="*/ 99909 h 172563"/>
                <a:gd name="connsiteX2" fmla="*/ 187188 w 197471"/>
                <a:gd name="connsiteY2" fmla="*/ 107957 h 172563"/>
                <a:gd name="connsiteX3" fmla="*/ 182695 w 197471"/>
                <a:gd name="connsiteY3" fmla="*/ 145514 h 172563"/>
                <a:gd name="connsiteX4" fmla="*/ 153709 w 197471"/>
                <a:gd name="connsiteY4" fmla="*/ 142395 h 172563"/>
                <a:gd name="connsiteX5" fmla="*/ 153753 w 197471"/>
                <a:gd name="connsiteY5" fmla="*/ 138208 h 172563"/>
                <a:gd name="connsiteX6" fmla="*/ 149325 w 197471"/>
                <a:gd name="connsiteY6" fmla="*/ 162003 h 172563"/>
                <a:gd name="connsiteX7" fmla="*/ 121299 w 197471"/>
                <a:gd name="connsiteY7" fmla="*/ 158993 h 172563"/>
                <a:gd name="connsiteX8" fmla="*/ 120666 w 197471"/>
                <a:gd name="connsiteY8" fmla="*/ 107477 h 172563"/>
                <a:gd name="connsiteX9" fmla="*/ 115104 w 197471"/>
                <a:gd name="connsiteY9" fmla="*/ 149200 h 172563"/>
                <a:gd name="connsiteX10" fmla="*/ 83501 w 197471"/>
                <a:gd name="connsiteY10" fmla="*/ 158492 h 172563"/>
                <a:gd name="connsiteX11" fmla="*/ 81669 w 197471"/>
                <a:gd name="connsiteY11" fmla="*/ 102526 h 172563"/>
                <a:gd name="connsiteX12" fmla="*/ 88474 w 197471"/>
                <a:gd name="connsiteY12" fmla="*/ 88240 h 172563"/>
                <a:gd name="connsiteX13" fmla="*/ 82040 w 197471"/>
                <a:gd name="connsiteY13" fmla="*/ 93344 h 172563"/>
                <a:gd name="connsiteX14" fmla="*/ 71353 w 197471"/>
                <a:gd name="connsiteY14" fmla="*/ 115263 h 172563"/>
                <a:gd name="connsiteX15" fmla="*/ 37351 w 197471"/>
                <a:gd name="connsiteY15" fmla="*/ 116049 h 172563"/>
                <a:gd name="connsiteX16" fmla="*/ 38463 w 197471"/>
                <a:gd name="connsiteY16" fmla="*/ 92384 h 172563"/>
                <a:gd name="connsiteX17" fmla="*/ 2432 w 197471"/>
                <a:gd name="connsiteY17" fmla="*/ 110138 h 172563"/>
                <a:gd name="connsiteX18" fmla="*/ 30633 w 197471"/>
                <a:gd name="connsiteY18" fmla="*/ 50268 h 172563"/>
                <a:gd name="connsiteX19" fmla="*/ 185814 w 197471"/>
                <a:gd name="connsiteY19" fmla="*/ 40890 h 172563"/>
                <a:gd name="connsiteX20" fmla="*/ 185814 w 197471"/>
                <a:gd name="connsiteY20" fmla="*/ 40890 h 17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7471" h="172563">
                  <a:moveTo>
                    <a:pt x="185814" y="40890"/>
                  </a:moveTo>
                  <a:cubicBezTo>
                    <a:pt x="193229" y="59232"/>
                    <a:pt x="195890" y="79560"/>
                    <a:pt x="197308" y="99909"/>
                  </a:cubicBezTo>
                  <a:cubicBezTo>
                    <a:pt x="198028" y="110160"/>
                    <a:pt x="196675" y="127565"/>
                    <a:pt x="187188" y="107957"/>
                  </a:cubicBezTo>
                  <a:cubicBezTo>
                    <a:pt x="187013" y="120563"/>
                    <a:pt x="185421" y="133148"/>
                    <a:pt x="182695" y="145514"/>
                  </a:cubicBezTo>
                  <a:cubicBezTo>
                    <a:pt x="179118" y="161676"/>
                    <a:pt x="153600" y="159255"/>
                    <a:pt x="153709" y="142395"/>
                  </a:cubicBezTo>
                  <a:cubicBezTo>
                    <a:pt x="153709" y="141043"/>
                    <a:pt x="153731" y="139626"/>
                    <a:pt x="153753" y="138208"/>
                  </a:cubicBezTo>
                  <a:cubicBezTo>
                    <a:pt x="152400" y="146147"/>
                    <a:pt x="150961" y="154064"/>
                    <a:pt x="149325" y="162003"/>
                  </a:cubicBezTo>
                  <a:cubicBezTo>
                    <a:pt x="146075" y="177750"/>
                    <a:pt x="121299" y="175177"/>
                    <a:pt x="121299" y="158993"/>
                  </a:cubicBezTo>
                  <a:cubicBezTo>
                    <a:pt x="121321" y="141828"/>
                    <a:pt x="121015" y="124642"/>
                    <a:pt x="120666" y="107477"/>
                  </a:cubicBezTo>
                  <a:cubicBezTo>
                    <a:pt x="116544" y="121327"/>
                    <a:pt x="114058" y="135307"/>
                    <a:pt x="115104" y="149200"/>
                  </a:cubicBezTo>
                  <a:cubicBezTo>
                    <a:pt x="116435" y="166867"/>
                    <a:pt x="92400" y="171818"/>
                    <a:pt x="83501" y="158492"/>
                  </a:cubicBezTo>
                  <a:cubicBezTo>
                    <a:pt x="71571" y="140585"/>
                    <a:pt x="72901" y="121523"/>
                    <a:pt x="81669" y="102526"/>
                  </a:cubicBezTo>
                  <a:cubicBezTo>
                    <a:pt x="83872" y="97771"/>
                    <a:pt x="86140" y="92995"/>
                    <a:pt x="88474" y="88240"/>
                  </a:cubicBezTo>
                  <a:cubicBezTo>
                    <a:pt x="86293" y="89920"/>
                    <a:pt x="84112" y="91643"/>
                    <a:pt x="82040" y="93344"/>
                  </a:cubicBezTo>
                  <a:cubicBezTo>
                    <a:pt x="77591" y="100018"/>
                    <a:pt x="73926" y="107259"/>
                    <a:pt x="71353" y="115263"/>
                  </a:cubicBezTo>
                  <a:cubicBezTo>
                    <a:pt x="66009" y="131883"/>
                    <a:pt x="43174" y="133279"/>
                    <a:pt x="37351" y="116049"/>
                  </a:cubicBezTo>
                  <a:cubicBezTo>
                    <a:pt x="34297" y="107041"/>
                    <a:pt x="35257" y="99298"/>
                    <a:pt x="38463" y="92384"/>
                  </a:cubicBezTo>
                  <a:cubicBezTo>
                    <a:pt x="37460" y="91643"/>
                    <a:pt x="-11287" y="162199"/>
                    <a:pt x="2432" y="110138"/>
                  </a:cubicBezTo>
                  <a:cubicBezTo>
                    <a:pt x="7994" y="88982"/>
                    <a:pt x="16391" y="66757"/>
                    <a:pt x="30633" y="50268"/>
                  </a:cubicBezTo>
                  <a:cubicBezTo>
                    <a:pt x="67427" y="6669"/>
                    <a:pt x="156370" y="-32327"/>
                    <a:pt x="185814" y="40890"/>
                  </a:cubicBezTo>
                  <a:lnTo>
                    <a:pt x="185814" y="4089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57C074BB-3307-4785-9E73-DD14CB915402}"/>
                </a:ext>
              </a:extLst>
            </p:cNvPr>
            <p:cNvSpPr/>
            <p:nvPr/>
          </p:nvSpPr>
          <p:spPr>
            <a:xfrm>
              <a:off x="1795521" y="5704153"/>
              <a:ext cx="218783" cy="238488"/>
            </a:xfrm>
            <a:custGeom>
              <a:avLst/>
              <a:gdLst>
                <a:gd name="connsiteX0" fmla="*/ 128816 w 218783"/>
                <a:gd name="connsiteY0" fmla="*/ 224062 h 238488"/>
                <a:gd name="connsiteX1" fmla="*/ 182622 w 218783"/>
                <a:gd name="connsiteY1" fmla="*/ 144388 h 238488"/>
                <a:gd name="connsiteX2" fmla="*/ 218457 w 218783"/>
                <a:gd name="connsiteY2" fmla="*/ 63581 h 238488"/>
                <a:gd name="connsiteX3" fmla="*/ 161597 w 218783"/>
                <a:gd name="connsiteY3" fmla="*/ 19873 h 238488"/>
                <a:gd name="connsiteX4" fmla="*/ 123930 w 218783"/>
                <a:gd name="connsiteY4" fmla="*/ 45151 h 238488"/>
                <a:gd name="connsiteX5" fmla="*/ 53025 w 218783"/>
                <a:gd name="connsiteY5" fmla="*/ 5020 h 238488"/>
                <a:gd name="connsiteX6" fmla="*/ 5893 w 218783"/>
                <a:gd name="connsiteY6" fmla="*/ 73156 h 238488"/>
                <a:gd name="connsiteX7" fmla="*/ 5108 w 218783"/>
                <a:gd name="connsiteY7" fmla="*/ 152698 h 238488"/>
                <a:gd name="connsiteX8" fmla="*/ 128816 w 218783"/>
                <a:gd name="connsiteY8" fmla="*/ 224062 h 238488"/>
                <a:gd name="connsiteX9" fmla="*/ 128816 w 218783"/>
                <a:gd name="connsiteY9" fmla="*/ 224062 h 2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783" h="238488">
                  <a:moveTo>
                    <a:pt x="128816" y="224062"/>
                  </a:moveTo>
                  <a:cubicBezTo>
                    <a:pt x="152437" y="202971"/>
                    <a:pt x="166853" y="171390"/>
                    <a:pt x="182622" y="144388"/>
                  </a:cubicBezTo>
                  <a:cubicBezTo>
                    <a:pt x="197082" y="119612"/>
                    <a:pt x="215250" y="92807"/>
                    <a:pt x="218457" y="63581"/>
                  </a:cubicBezTo>
                  <a:cubicBezTo>
                    <a:pt x="222186" y="29491"/>
                    <a:pt x="193440" y="7506"/>
                    <a:pt x="161597" y="19873"/>
                  </a:cubicBezTo>
                  <a:cubicBezTo>
                    <a:pt x="147464" y="25369"/>
                    <a:pt x="135272" y="35271"/>
                    <a:pt x="123930" y="45151"/>
                  </a:cubicBezTo>
                  <a:cubicBezTo>
                    <a:pt x="112109" y="13221"/>
                    <a:pt x="89034" y="-10858"/>
                    <a:pt x="53025" y="5020"/>
                  </a:cubicBezTo>
                  <a:cubicBezTo>
                    <a:pt x="26896" y="16536"/>
                    <a:pt x="13374" y="47332"/>
                    <a:pt x="5893" y="73156"/>
                  </a:cubicBezTo>
                  <a:cubicBezTo>
                    <a:pt x="-1523" y="98761"/>
                    <a:pt x="-2112" y="126962"/>
                    <a:pt x="5108" y="152698"/>
                  </a:cubicBezTo>
                  <a:cubicBezTo>
                    <a:pt x="18194" y="199372"/>
                    <a:pt x="78718" y="268817"/>
                    <a:pt x="128816" y="224062"/>
                  </a:cubicBezTo>
                  <a:lnTo>
                    <a:pt x="128816" y="22406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210D8104-8956-4261-B706-42F23096BE5D}"/>
                </a:ext>
              </a:extLst>
            </p:cNvPr>
            <p:cNvSpPr/>
            <p:nvPr/>
          </p:nvSpPr>
          <p:spPr>
            <a:xfrm>
              <a:off x="1795248" y="5777735"/>
              <a:ext cx="170526" cy="164906"/>
            </a:xfrm>
            <a:custGeom>
              <a:avLst/>
              <a:gdLst>
                <a:gd name="connsiteX0" fmla="*/ 129089 w 170526"/>
                <a:gd name="connsiteY0" fmla="*/ 150480 h 164906"/>
                <a:gd name="connsiteX1" fmla="*/ 163484 w 170526"/>
                <a:gd name="connsiteY1" fmla="*/ 105223 h 164906"/>
                <a:gd name="connsiteX2" fmla="*/ 158250 w 170526"/>
                <a:gd name="connsiteY2" fmla="*/ 94165 h 164906"/>
                <a:gd name="connsiteX3" fmla="*/ 170115 w 170526"/>
                <a:gd name="connsiteY3" fmla="*/ 60446 h 164906"/>
                <a:gd name="connsiteX4" fmla="*/ 144226 w 170526"/>
                <a:gd name="connsiteY4" fmla="*/ 50981 h 164906"/>
                <a:gd name="connsiteX5" fmla="*/ 142525 w 170526"/>
                <a:gd name="connsiteY5" fmla="*/ 54558 h 164906"/>
                <a:gd name="connsiteX6" fmla="*/ 148697 w 170526"/>
                <a:gd name="connsiteY6" fmla="*/ 32529 h 164906"/>
                <a:gd name="connsiteX7" fmla="*/ 101630 w 170526"/>
                <a:gd name="connsiteY7" fmla="*/ 66793 h 164906"/>
                <a:gd name="connsiteX8" fmla="*/ 91445 w 170526"/>
                <a:gd name="connsiteY8" fmla="*/ 8036 h 164906"/>
                <a:gd name="connsiteX9" fmla="*/ 66341 w 170526"/>
                <a:gd name="connsiteY9" fmla="*/ 69694 h 164906"/>
                <a:gd name="connsiteX10" fmla="*/ 40736 w 170526"/>
                <a:gd name="connsiteY10" fmla="*/ 54296 h 164906"/>
                <a:gd name="connsiteX11" fmla="*/ 2502 w 170526"/>
                <a:gd name="connsiteY11" fmla="*/ 15168 h 164906"/>
                <a:gd name="connsiteX12" fmla="*/ 4705 w 170526"/>
                <a:gd name="connsiteY12" fmla="*/ 76804 h 164906"/>
                <a:gd name="connsiteX13" fmla="*/ 8107 w 170526"/>
                <a:gd name="connsiteY13" fmla="*/ 85027 h 164906"/>
                <a:gd name="connsiteX14" fmla="*/ 16308 w 170526"/>
                <a:gd name="connsiteY14" fmla="*/ 105070 h 164906"/>
                <a:gd name="connsiteX15" fmla="*/ 129089 w 170526"/>
                <a:gd name="connsiteY15" fmla="*/ 150480 h 164906"/>
                <a:gd name="connsiteX16" fmla="*/ 129089 w 170526"/>
                <a:gd name="connsiteY16" fmla="*/ 150480 h 16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0526" h="164906">
                  <a:moveTo>
                    <a:pt x="129089" y="150480"/>
                  </a:moveTo>
                  <a:cubicBezTo>
                    <a:pt x="143048" y="138026"/>
                    <a:pt x="153779" y="121908"/>
                    <a:pt x="163484" y="105223"/>
                  </a:cubicBezTo>
                  <a:cubicBezTo>
                    <a:pt x="168370" y="96826"/>
                    <a:pt x="174499" y="81515"/>
                    <a:pt x="158250" y="94165"/>
                  </a:cubicBezTo>
                  <a:cubicBezTo>
                    <a:pt x="163376" y="83391"/>
                    <a:pt x="167279" y="72071"/>
                    <a:pt x="170115" y="60446"/>
                  </a:cubicBezTo>
                  <a:cubicBezTo>
                    <a:pt x="173844" y="45267"/>
                    <a:pt x="151183" y="36651"/>
                    <a:pt x="144226" y="50981"/>
                  </a:cubicBezTo>
                  <a:cubicBezTo>
                    <a:pt x="143659" y="52137"/>
                    <a:pt x="143092" y="53336"/>
                    <a:pt x="142525" y="54558"/>
                  </a:cubicBezTo>
                  <a:cubicBezTo>
                    <a:pt x="144706" y="47273"/>
                    <a:pt x="146778" y="39945"/>
                    <a:pt x="148697" y="32529"/>
                  </a:cubicBezTo>
                  <a:cubicBezTo>
                    <a:pt x="164684" y="-28933"/>
                    <a:pt x="103550" y="63129"/>
                    <a:pt x="101630" y="66793"/>
                  </a:cubicBezTo>
                  <a:cubicBezTo>
                    <a:pt x="103310" y="56826"/>
                    <a:pt x="132470" y="-15759"/>
                    <a:pt x="91445" y="8036"/>
                  </a:cubicBezTo>
                  <a:cubicBezTo>
                    <a:pt x="66908" y="22235"/>
                    <a:pt x="66363" y="44874"/>
                    <a:pt x="66341" y="69694"/>
                  </a:cubicBezTo>
                  <a:cubicBezTo>
                    <a:pt x="59798" y="54012"/>
                    <a:pt x="42262" y="-57570"/>
                    <a:pt x="40736" y="54296"/>
                  </a:cubicBezTo>
                  <a:cubicBezTo>
                    <a:pt x="39580" y="54492"/>
                    <a:pt x="12622" y="-34734"/>
                    <a:pt x="2502" y="15168"/>
                  </a:cubicBezTo>
                  <a:cubicBezTo>
                    <a:pt x="-1620" y="35430"/>
                    <a:pt x="-486" y="56870"/>
                    <a:pt x="4705" y="76804"/>
                  </a:cubicBezTo>
                  <a:cubicBezTo>
                    <a:pt x="5904" y="79770"/>
                    <a:pt x="7061" y="82519"/>
                    <a:pt x="8107" y="85027"/>
                  </a:cubicBezTo>
                  <a:cubicBezTo>
                    <a:pt x="10768" y="91504"/>
                    <a:pt x="13429" y="98309"/>
                    <a:pt x="16308" y="105070"/>
                  </a:cubicBezTo>
                  <a:cubicBezTo>
                    <a:pt x="39405" y="146641"/>
                    <a:pt x="87781" y="187383"/>
                    <a:pt x="129089" y="150480"/>
                  </a:cubicBezTo>
                  <a:lnTo>
                    <a:pt x="129089" y="150480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1F318D2-0E65-483D-B018-DFFE09342235}"/>
                </a:ext>
              </a:extLst>
            </p:cNvPr>
            <p:cNvSpPr/>
            <p:nvPr/>
          </p:nvSpPr>
          <p:spPr>
            <a:xfrm>
              <a:off x="1900973" y="5802821"/>
              <a:ext cx="219594" cy="192469"/>
            </a:xfrm>
            <a:custGeom>
              <a:avLst/>
              <a:gdLst>
                <a:gd name="connsiteX0" fmla="*/ 179265 w 219594"/>
                <a:gd name="connsiteY0" fmla="*/ 43060 h 192469"/>
                <a:gd name="connsiteX1" fmla="*/ 169690 w 219594"/>
                <a:gd name="connsiteY1" fmla="*/ 74816 h 192469"/>
                <a:gd name="connsiteX2" fmla="*/ 160006 w 219594"/>
                <a:gd name="connsiteY2" fmla="*/ 88753 h 192469"/>
                <a:gd name="connsiteX3" fmla="*/ 176102 w 219594"/>
                <a:gd name="connsiteY3" fmla="*/ 94663 h 192469"/>
                <a:gd name="connsiteX4" fmla="*/ 208338 w 219594"/>
                <a:gd name="connsiteY4" fmla="*/ 118262 h 192469"/>
                <a:gd name="connsiteX5" fmla="*/ 195819 w 219594"/>
                <a:gd name="connsiteY5" fmla="*/ 182123 h 192469"/>
                <a:gd name="connsiteX6" fmla="*/ 54640 w 219594"/>
                <a:gd name="connsiteY6" fmla="*/ 184653 h 192469"/>
                <a:gd name="connsiteX7" fmla="*/ 1401 w 219594"/>
                <a:gd name="connsiteY7" fmla="*/ 145307 h 192469"/>
                <a:gd name="connsiteX8" fmla="*/ 22950 w 219594"/>
                <a:gd name="connsiteY8" fmla="*/ 80661 h 192469"/>
                <a:gd name="connsiteX9" fmla="*/ 73986 w 219594"/>
                <a:gd name="connsiteY9" fmla="*/ 29080 h 192469"/>
                <a:gd name="connsiteX10" fmla="*/ 137803 w 219594"/>
                <a:gd name="connsiteY10" fmla="*/ 94 h 192469"/>
                <a:gd name="connsiteX11" fmla="*/ 179265 w 219594"/>
                <a:gd name="connsiteY11" fmla="*/ 43060 h 192469"/>
                <a:gd name="connsiteX12" fmla="*/ 179265 w 219594"/>
                <a:gd name="connsiteY12" fmla="*/ 43060 h 19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594" h="192469">
                  <a:moveTo>
                    <a:pt x="179265" y="43060"/>
                  </a:moveTo>
                  <a:cubicBezTo>
                    <a:pt x="179308" y="54031"/>
                    <a:pt x="175121" y="65438"/>
                    <a:pt x="169690" y="74816"/>
                  </a:cubicBezTo>
                  <a:cubicBezTo>
                    <a:pt x="166876" y="79701"/>
                    <a:pt x="163496" y="84325"/>
                    <a:pt x="160006" y="88753"/>
                  </a:cubicBezTo>
                  <a:cubicBezTo>
                    <a:pt x="165982" y="91108"/>
                    <a:pt x="172831" y="93115"/>
                    <a:pt x="176102" y="94663"/>
                  </a:cubicBezTo>
                  <a:cubicBezTo>
                    <a:pt x="188360" y="100465"/>
                    <a:pt x="199527" y="107902"/>
                    <a:pt x="208338" y="118262"/>
                  </a:cubicBezTo>
                  <a:cubicBezTo>
                    <a:pt x="227029" y="140247"/>
                    <a:pt x="222166" y="169255"/>
                    <a:pt x="195819" y="182123"/>
                  </a:cubicBezTo>
                  <a:cubicBezTo>
                    <a:pt x="164979" y="197216"/>
                    <a:pt x="86309" y="193770"/>
                    <a:pt x="54640" y="184653"/>
                  </a:cubicBezTo>
                  <a:cubicBezTo>
                    <a:pt x="33353" y="178524"/>
                    <a:pt x="7791" y="169080"/>
                    <a:pt x="1401" y="145307"/>
                  </a:cubicBezTo>
                  <a:cubicBezTo>
                    <a:pt x="-4662" y="122711"/>
                    <a:pt x="10147" y="98044"/>
                    <a:pt x="22950" y="80661"/>
                  </a:cubicBezTo>
                  <a:cubicBezTo>
                    <a:pt x="37432" y="61032"/>
                    <a:pt x="54945" y="44216"/>
                    <a:pt x="73986" y="29080"/>
                  </a:cubicBezTo>
                  <a:cubicBezTo>
                    <a:pt x="92263" y="14554"/>
                    <a:pt x="113332" y="-1368"/>
                    <a:pt x="137803" y="94"/>
                  </a:cubicBezTo>
                  <a:cubicBezTo>
                    <a:pt x="160813" y="1446"/>
                    <a:pt x="179178" y="19919"/>
                    <a:pt x="179265" y="43060"/>
                  </a:cubicBezTo>
                  <a:lnTo>
                    <a:pt x="179265" y="4306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A25439F2-BC33-41BE-A2CC-A5A930A67AC0}"/>
                </a:ext>
              </a:extLst>
            </p:cNvPr>
            <p:cNvSpPr/>
            <p:nvPr/>
          </p:nvSpPr>
          <p:spPr>
            <a:xfrm>
              <a:off x="1900995" y="5847286"/>
              <a:ext cx="145263" cy="148169"/>
            </a:xfrm>
            <a:custGeom>
              <a:avLst/>
              <a:gdLst>
                <a:gd name="connsiteX0" fmla="*/ 105240 w 145263"/>
                <a:gd name="connsiteY0" fmla="*/ 148149 h 148169"/>
                <a:gd name="connsiteX1" fmla="*/ 54640 w 145263"/>
                <a:gd name="connsiteY1" fmla="*/ 140166 h 148169"/>
                <a:gd name="connsiteX2" fmla="*/ 1401 w 145263"/>
                <a:gd name="connsiteY2" fmla="*/ 100820 h 148169"/>
                <a:gd name="connsiteX3" fmla="*/ 22950 w 145263"/>
                <a:gd name="connsiteY3" fmla="*/ 36174 h 148169"/>
                <a:gd name="connsiteX4" fmla="*/ 35905 w 145263"/>
                <a:gd name="connsiteY4" fmla="*/ 53579 h 148169"/>
                <a:gd name="connsiteX5" fmla="*/ 77956 w 145263"/>
                <a:gd name="connsiteY5" fmla="*/ 9326 h 148169"/>
                <a:gd name="connsiteX6" fmla="*/ 76756 w 145263"/>
                <a:gd name="connsiteY6" fmla="*/ 51900 h 148169"/>
                <a:gd name="connsiteX7" fmla="*/ 122623 w 145263"/>
                <a:gd name="connsiteY7" fmla="*/ 32118 h 148169"/>
                <a:gd name="connsiteX8" fmla="*/ 117738 w 145263"/>
                <a:gd name="connsiteY8" fmla="*/ 59664 h 148169"/>
                <a:gd name="connsiteX9" fmla="*/ 121445 w 145263"/>
                <a:gd name="connsiteY9" fmla="*/ 97440 h 148169"/>
                <a:gd name="connsiteX10" fmla="*/ 128337 w 145263"/>
                <a:gd name="connsiteY10" fmla="*/ 96022 h 148169"/>
                <a:gd name="connsiteX11" fmla="*/ 138414 w 145263"/>
                <a:gd name="connsiteY11" fmla="*/ 118836 h 148169"/>
                <a:gd name="connsiteX12" fmla="*/ 103605 w 145263"/>
                <a:gd name="connsiteY12" fmla="*/ 132772 h 148169"/>
                <a:gd name="connsiteX13" fmla="*/ 120595 w 145263"/>
                <a:gd name="connsiteY13" fmla="*/ 135804 h 148169"/>
                <a:gd name="connsiteX14" fmla="*/ 105240 w 145263"/>
                <a:gd name="connsiteY14" fmla="*/ 148149 h 148169"/>
                <a:gd name="connsiteX15" fmla="*/ 105240 w 145263"/>
                <a:gd name="connsiteY15" fmla="*/ 148149 h 14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63" h="148169">
                  <a:moveTo>
                    <a:pt x="105240" y="148149"/>
                  </a:moveTo>
                  <a:cubicBezTo>
                    <a:pt x="87705" y="147451"/>
                    <a:pt x="71085" y="145030"/>
                    <a:pt x="54640" y="140166"/>
                  </a:cubicBezTo>
                  <a:cubicBezTo>
                    <a:pt x="33353" y="134037"/>
                    <a:pt x="7791" y="124593"/>
                    <a:pt x="1401" y="100820"/>
                  </a:cubicBezTo>
                  <a:cubicBezTo>
                    <a:pt x="-4662" y="78225"/>
                    <a:pt x="10147" y="53557"/>
                    <a:pt x="22950" y="36174"/>
                  </a:cubicBezTo>
                  <a:cubicBezTo>
                    <a:pt x="71238" y="-14513"/>
                    <a:pt x="42885" y="40035"/>
                    <a:pt x="35905" y="53579"/>
                  </a:cubicBezTo>
                  <a:cubicBezTo>
                    <a:pt x="47792" y="37047"/>
                    <a:pt x="61729" y="21867"/>
                    <a:pt x="77956" y="9326"/>
                  </a:cubicBezTo>
                  <a:cubicBezTo>
                    <a:pt x="118501" y="-22387"/>
                    <a:pt x="91805" y="35629"/>
                    <a:pt x="76756" y="51900"/>
                  </a:cubicBezTo>
                  <a:cubicBezTo>
                    <a:pt x="87792" y="45335"/>
                    <a:pt x="115927" y="18530"/>
                    <a:pt x="122623" y="32118"/>
                  </a:cubicBezTo>
                  <a:cubicBezTo>
                    <a:pt x="125502" y="37984"/>
                    <a:pt x="124957" y="48715"/>
                    <a:pt x="117738" y="59664"/>
                  </a:cubicBezTo>
                  <a:cubicBezTo>
                    <a:pt x="128534" y="48955"/>
                    <a:pt x="171675" y="67494"/>
                    <a:pt x="121445" y="97440"/>
                  </a:cubicBezTo>
                  <a:cubicBezTo>
                    <a:pt x="123735" y="96960"/>
                    <a:pt x="126047" y="96545"/>
                    <a:pt x="128337" y="96022"/>
                  </a:cubicBezTo>
                  <a:cubicBezTo>
                    <a:pt x="141533" y="93034"/>
                    <a:pt x="151456" y="111616"/>
                    <a:pt x="138414" y="118836"/>
                  </a:cubicBezTo>
                  <a:cubicBezTo>
                    <a:pt x="127203" y="125052"/>
                    <a:pt x="115535" y="129632"/>
                    <a:pt x="103605" y="132772"/>
                  </a:cubicBezTo>
                  <a:cubicBezTo>
                    <a:pt x="109253" y="133798"/>
                    <a:pt x="114924" y="134801"/>
                    <a:pt x="120595" y="135804"/>
                  </a:cubicBezTo>
                  <a:cubicBezTo>
                    <a:pt x="148185" y="140755"/>
                    <a:pt x="116952" y="148628"/>
                    <a:pt x="105240" y="148149"/>
                  </a:cubicBezTo>
                  <a:lnTo>
                    <a:pt x="105240" y="14814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72E3B70-1BD1-4DED-9DF0-D47B52CB4346}"/>
                </a:ext>
              </a:extLst>
            </p:cNvPr>
            <p:cNvSpPr/>
            <p:nvPr/>
          </p:nvSpPr>
          <p:spPr>
            <a:xfrm>
              <a:off x="1626795" y="5750023"/>
              <a:ext cx="246597" cy="213285"/>
            </a:xfrm>
            <a:custGeom>
              <a:avLst/>
              <a:gdLst>
                <a:gd name="connsiteX0" fmla="*/ 229733 w 246597"/>
                <a:gd name="connsiteY0" fmla="*/ 127069 h 213285"/>
                <a:gd name="connsiteX1" fmla="*/ 241533 w 246597"/>
                <a:gd name="connsiteY1" fmla="*/ 196666 h 213285"/>
                <a:gd name="connsiteX2" fmla="*/ 41117 w 246597"/>
                <a:gd name="connsiteY2" fmla="*/ 182271 h 213285"/>
                <a:gd name="connsiteX3" fmla="*/ 3691 w 246597"/>
                <a:gd name="connsiteY3" fmla="*/ 110776 h 213285"/>
                <a:gd name="connsiteX4" fmla="*/ 53222 w 246597"/>
                <a:gd name="connsiteY4" fmla="*/ 80394 h 213285"/>
                <a:gd name="connsiteX5" fmla="*/ 48947 w 246597"/>
                <a:gd name="connsiteY5" fmla="*/ 64124 h 213285"/>
                <a:gd name="connsiteX6" fmla="*/ 57257 w 246597"/>
                <a:gd name="connsiteY6" fmla="*/ 29031 h 213285"/>
                <a:gd name="connsiteX7" fmla="*/ 121728 w 246597"/>
                <a:gd name="connsiteY7" fmla="*/ 1506 h 213285"/>
                <a:gd name="connsiteX8" fmla="*/ 182645 w 246597"/>
                <a:gd name="connsiteY8" fmla="*/ 53917 h 213285"/>
                <a:gd name="connsiteX9" fmla="*/ 229733 w 246597"/>
                <a:gd name="connsiteY9" fmla="*/ 127069 h 213285"/>
                <a:gd name="connsiteX10" fmla="*/ 229733 w 246597"/>
                <a:gd name="connsiteY10" fmla="*/ 127069 h 21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597" h="213285">
                  <a:moveTo>
                    <a:pt x="229733" y="127069"/>
                  </a:moveTo>
                  <a:cubicBezTo>
                    <a:pt x="240159" y="147876"/>
                    <a:pt x="254292" y="173634"/>
                    <a:pt x="241533" y="196666"/>
                  </a:cubicBezTo>
                  <a:cubicBezTo>
                    <a:pt x="220268" y="235030"/>
                    <a:pt x="65589" y="196949"/>
                    <a:pt x="41117" y="182271"/>
                  </a:cubicBezTo>
                  <a:cubicBezTo>
                    <a:pt x="17671" y="168225"/>
                    <a:pt x="-10137" y="140373"/>
                    <a:pt x="3691" y="110776"/>
                  </a:cubicBezTo>
                  <a:cubicBezTo>
                    <a:pt x="13004" y="90842"/>
                    <a:pt x="33309" y="85237"/>
                    <a:pt x="53222" y="80394"/>
                  </a:cubicBezTo>
                  <a:cubicBezTo>
                    <a:pt x="51281" y="75029"/>
                    <a:pt x="49384" y="69598"/>
                    <a:pt x="48947" y="64124"/>
                  </a:cubicBezTo>
                  <a:cubicBezTo>
                    <a:pt x="48009" y="52172"/>
                    <a:pt x="51019" y="39326"/>
                    <a:pt x="57257" y="29031"/>
                  </a:cubicBezTo>
                  <a:cubicBezTo>
                    <a:pt x="70474" y="7243"/>
                    <a:pt x="96734" y="-4339"/>
                    <a:pt x="121728" y="1506"/>
                  </a:cubicBezTo>
                  <a:cubicBezTo>
                    <a:pt x="148817" y="7831"/>
                    <a:pt x="166440" y="33371"/>
                    <a:pt x="182645" y="53917"/>
                  </a:cubicBezTo>
                  <a:cubicBezTo>
                    <a:pt x="200682" y="76731"/>
                    <a:pt x="216713" y="101071"/>
                    <a:pt x="229733" y="127069"/>
                  </a:cubicBezTo>
                  <a:lnTo>
                    <a:pt x="229733" y="127069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1B36D4E6-E7B2-4EB0-863A-4DB981FA3CCD}"/>
                </a:ext>
              </a:extLst>
            </p:cNvPr>
            <p:cNvSpPr/>
            <p:nvPr/>
          </p:nvSpPr>
          <p:spPr>
            <a:xfrm>
              <a:off x="1691300" y="5800365"/>
              <a:ext cx="182102" cy="167311"/>
            </a:xfrm>
            <a:custGeom>
              <a:avLst/>
              <a:gdLst>
                <a:gd name="connsiteX0" fmla="*/ 165228 w 182102"/>
                <a:gd name="connsiteY0" fmla="*/ 76727 h 167311"/>
                <a:gd name="connsiteX1" fmla="*/ 177028 w 182102"/>
                <a:gd name="connsiteY1" fmla="*/ 146324 h 167311"/>
                <a:gd name="connsiteX2" fmla="*/ 144618 w 182102"/>
                <a:gd name="connsiteY2" fmla="*/ 164775 h 167311"/>
                <a:gd name="connsiteX3" fmla="*/ 139339 w 182102"/>
                <a:gd name="connsiteY3" fmla="*/ 167131 h 167311"/>
                <a:gd name="connsiteX4" fmla="*/ 7539 w 182102"/>
                <a:gd name="connsiteY4" fmla="*/ 142725 h 167311"/>
                <a:gd name="connsiteX5" fmla="*/ 10462 w 182102"/>
                <a:gd name="connsiteY5" fmla="*/ 115091 h 167311"/>
                <a:gd name="connsiteX6" fmla="*/ 44573 w 182102"/>
                <a:gd name="connsiteY6" fmla="*/ 116945 h 167311"/>
                <a:gd name="connsiteX7" fmla="*/ 13363 w 182102"/>
                <a:gd name="connsiteY7" fmla="*/ 86716 h 167311"/>
                <a:gd name="connsiteX8" fmla="*/ 28063 w 182102"/>
                <a:gd name="connsiteY8" fmla="*/ 71122 h 167311"/>
                <a:gd name="connsiteX9" fmla="*/ 57616 w 182102"/>
                <a:gd name="connsiteY9" fmla="*/ 84862 h 167311"/>
                <a:gd name="connsiteX10" fmla="*/ 46820 w 182102"/>
                <a:gd name="connsiteY10" fmla="*/ 44840 h 167311"/>
                <a:gd name="connsiteX11" fmla="*/ 76307 w 182102"/>
                <a:gd name="connsiteY11" fmla="*/ 43684 h 167311"/>
                <a:gd name="connsiteX12" fmla="*/ 66253 w 182102"/>
                <a:gd name="connsiteY12" fmla="*/ 24513 h 167311"/>
                <a:gd name="connsiteX13" fmla="*/ 88390 w 182102"/>
                <a:gd name="connsiteY13" fmla="*/ 6585 h 167311"/>
                <a:gd name="connsiteX14" fmla="*/ 105751 w 182102"/>
                <a:gd name="connsiteY14" fmla="*/ 18013 h 167311"/>
                <a:gd name="connsiteX15" fmla="*/ 127736 w 182102"/>
                <a:gd name="connsiteY15" fmla="*/ 16050 h 167311"/>
                <a:gd name="connsiteX16" fmla="*/ 165228 w 182102"/>
                <a:gd name="connsiteY16" fmla="*/ 76727 h 167311"/>
                <a:gd name="connsiteX17" fmla="*/ 165228 w 182102"/>
                <a:gd name="connsiteY17" fmla="*/ 76727 h 16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2102" h="167311">
                  <a:moveTo>
                    <a:pt x="165228" y="76727"/>
                  </a:moveTo>
                  <a:cubicBezTo>
                    <a:pt x="175654" y="97534"/>
                    <a:pt x="189809" y="123292"/>
                    <a:pt x="177028" y="146324"/>
                  </a:cubicBezTo>
                  <a:cubicBezTo>
                    <a:pt x="169612" y="159694"/>
                    <a:pt x="157660" y="164339"/>
                    <a:pt x="144618" y="164775"/>
                  </a:cubicBezTo>
                  <a:cubicBezTo>
                    <a:pt x="142284" y="164557"/>
                    <a:pt x="141433" y="167785"/>
                    <a:pt x="139339" y="167131"/>
                  </a:cubicBezTo>
                  <a:cubicBezTo>
                    <a:pt x="120146" y="169203"/>
                    <a:pt x="25009" y="152976"/>
                    <a:pt x="7539" y="142725"/>
                  </a:cubicBezTo>
                  <a:cubicBezTo>
                    <a:pt x="-2646" y="136749"/>
                    <a:pt x="-3300" y="117512"/>
                    <a:pt x="10462" y="115091"/>
                  </a:cubicBezTo>
                  <a:cubicBezTo>
                    <a:pt x="22174" y="113019"/>
                    <a:pt x="33254" y="115026"/>
                    <a:pt x="44573" y="116945"/>
                  </a:cubicBezTo>
                  <a:cubicBezTo>
                    <a:pt x="32687" y="109399"/>
                    <a:pt x="22000" y="99911"/>
                    <a:pt x="13363" y="86716"/>
                  </a:cubicBezTo>
                  <a:cubicBezTo>
                    <a:pt x="6907" y="76880"/>
                    <a:pt x="18575" y="66999"/>
                    <a:pt x="28063" y="71122"/>
                  </a:cubicBezTo>
                  <a:cubicBezTo>
                    <a:pt x="38030" y="75462"/>
                    <a:pt x="47867" y="80108"/>
                    <a:pt x="57616" y="84862"/>
                  </a:cubicBezTo>
                  <a:cubicBezTo>
                    <a:pt x="45424" y="73172"/>
                    <a:pt x="34584" y="57861"/>
                    <a:pt x="46820" y="44840"/>
                  </a:cubicBezTo>
                  <a:cubicBezTo>
                    <a:pt x="54715" y="36443"/>
                    <a:pt x="65620" y="38297"/>
                    <a:pt x="76307" y="43684"/>
                  </a:cubicBezTo>
                  <a:cubicBezTo>
                    <a:pt x="72534" y="37686"/>
                    <a:pt x="69154" y="31340"/>
                    <a:pt x="66253" y="24513"/>
                  </a:cubicBezTo>
                  <a:cubicBezTo>
                    <a:pt x="60931" y="11994"/>
                    <a:pt x="77638" y="478"/>
                    <a:pt x="88390" y="6585"/>
                  </a:cubicBezTo>
                  <a:cubicBezTo>
                    <a:pt x="94563" y="10118"/>
                    <a:pt x="100342" y="13935"/>
                    <a:pt x="105751" y="18013"/>
                  </a:cubicBezTo>
                  <a:cubicBezTo>
                    <a:pt x="94781" y="-8181"/>
                    <a:pt x="113581" y="-3121"/>
                    <a:pt x="127736" y="16050"/>
                  </a:cubicBezTo>
                  <a:cubicBezTo>
                    <a:pt x="141870" y="35243"/>
                    <a:pt x="154563" y="55440"/>
                    <a:pt x="165228" y="76727"/>
                  </a:cubicBezTo>
                  <a:lnTo>
                    <a:pt x="165228" y="76727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2E7D9E9-8F32-4445-8C72-5DE7FCBF528E}"/>
                </a:ext>
              </a:extLst>
            </p:cNvPr>
            <p:cNvSpPr/>
            <p:nvPr/>
          </p:nvSpPr>
          <p:spPr>
            <a:xfrm>
              <a:off x="2008736" y="5620359"/>
              <a:ext cx="319" cy="332"/>
            </a:xfrm>
            <a:custGeom>
              <a:avLst/>
              <a:gdLst>
                <a:gd name="connsiteX0" fmla="*/ 247 w 319"/>
                <a:gd name="connsiteY0" fmla="*/ 308 h 332"/>
                <a:gd name="connsiteX1" fmla="*/ 72 w 319"/>
                <a:gd name="connsiteY1" fmla="*/ 25 h 332"/>
                <a:gd name="connsiteX2" fmla="*/ 247 w 319"/>
                <a:gd name="connsiteY2" fmla="*/ 308 h 332"/>
                <a:gd name="connsiteX3" fmla="*/ 247 w 319"/>
                <a:gd name="connsiteY3" fmla="*/ 308 h 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" h="332">
                  <a:moveTo>
                    <a:pt x="247" y="308"/>
                  </a:moveTo>
                  <a:cubicBezTo>
                    <a:pt x="72" y="417"/>
                    <a:pt x="-102" y="134"/>
                    <a:pt x="72" y="25"/>
                  </a:cubicBezTo>
                  <a:cubicBezTo>
                    <a:pt x="247" y="-85"/>
                    <a:pt x="421" y="199"/>
                    <a:pt x="247" y="308"/>
                  </a:cubicBezTo>
                  <a:lnTo>
                    <a:pt x="247" y="308"/>
                  </a:lnTo>
                  <a:close/>
                </a:path>
              </a:pathLst>
            </a:custGeom>
            <a:solidFill>
              <a:srgbClr val="856B6B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0A50178A-AFFE-458D-86B3-223DC9F698FE}"/>
                </a:ext>
              </a:extLst>
            </p:cNvPr>
            <p:cNvSpPr/>
            <p:nvPr/>
          </p:nvSpPr>
          <p:spPr>
            <a:xfrm>
              <a:off x="1848968" y="6040235"/>
              <a:ext cx="12765" cy="12822"/>
            </a:xfrm>
            <a:custGeom>
              <a:avLst/>
              <a:gdLst>
                <a:gd name="connsiteX0" fmla="*/ 12359 w 12765"/>
                <a:gd name="connsiteY0" fmla="*/ 8657 h 12822"/>
                <a:gd name="connsiteX1" fmla="*/ 4136 w 12765"/>
                <a:gd name="connsiteY1" fmla="*/ 12386 h 12822"/>
                <a:gd name="connsiteX2" fmla="*/ 406 w 12765"/>
                <a:gd name="connsiteY2" fmla="*/ 4164 h 12822"/>
                <a:gd name="connsiteX3" fmla="*/ 8629 w 12765"/>
                <a:gd name="connsiteY3" fmla="*/ 434 h 12822"/>
                <a:gd name="connsiteX4" fmla="*/ 12359 w 12765"/>
                <a:gd name="connsiteY4" fmla="*/ 8657 h 12822"/>
                <a:gd name="connsiteX5" fmla="*/ 12359 w 12765"/>
                <a:gd name="connsiteY5" fmla="*/ 8657 h 1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5" h="12822">
                  <a:moveTo>
                    <a:pt x="12359" y="8657"/>
                  </a:moveTo>
                  <a:cubicBezTo>
                    <a:pt x="11181" y="11797"/>
                    <a:pt x="7299" y="13738"/>
                    <a:pt x="4136" y="12386"/>
                  </a:cubicBezTo>
                  <a:cubicBezTo>
                    <a:pt x="952" y="11012"/>
                    <a:pt x="-858" y="7501"/>
                    <a:pt x="406" y="4164"/>
                  </a:cubicBezTo>
                  <a:cubicBezTo>
                    <a:pt x="1584" y="1045"/>
                    <a:pt x="5467" y="-918"/>
                    <a:pt x="8629" y="434"/>
                  </a:cubicBezTo>
                  <a:cubicBezTo>
                    <a:pt x="11813" y="1808"/>
                    <a:pt x="13624" y="5320"/>
                    <a:pt x="12359" y="8657"/>
                  </a:cubicBezTo>
                  <a:lnTo>
                    <a:pt x="12359" y="865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AFFA89F8-3EF2-4770-9951-6230CEA88D23}"/>
                </a:ext>
              </a:extLst>
            </p:cNvPr>
            <p:cNvSpPr/>
            <p:nvPr/>
          </p:nvSpPr>
          <p:spPr>
            <a:xfrm>
              <a:off x="1876851" y="6043415"/>
              <a:ext cx="8706" cy="8466"/>
            </a:xfrm>
            <a:custGeom>
              <a:avLst/>
              <a:gdLst>
                <a:gd name="connsiteX0" fmla="*/ 8402 w 8706"/>
                <a:gd name="connsiteY0" fmla="*/ 5760 h 8466"/>
                <a:gd name="connsiteX1" fmla="*/ 310 w 8706"/>
                <a:gd name="connsiteY1" fmla="*/ 2707 h 8466"/>
                <a:gd name="connsiteX2" fmla="*/ 8402 w 8706"/>
                <a:gd name="connsiteY2" fmla="*/ 5760 h 8466"/>
                <a:gd name="connsiteX3" fmla="*/ 8402 w 8706"/>
                <a:gd name="connsiteY3" fmla="*/ 5760 h 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466">
                  <a:moveTo>
                    <a:pt x="8402" y="5760"/>
                  </a:moveTo>
                  <a:cubicBezTo>
                    <a:pt x="6439" y="10973"/>
                    <a:pt x="-1674" y="7941"/>
                    <a:pt x="310" y="2707"/>
                  </a:cubicBezTo>
                  <a:cubicBezTo>
                    <a:pt x="2273" y="-2506"/>
                    <a:pt x="10365" y="526"/>
                    <a:pt x="8402" y="5760"/>
                  </a:cubicBezTo>
                  <a:lnTo>
                    <a:pt x="8402" y="57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F58B558C-0D20-4461-8F12-4EAB245C2DE0}"/>
                </a:ext>
              </a:extLst>
            </p:cNvPr>
            <p:cNvSpPr/>
            <p:nvPr/>
          </p:nvSpPr>
          <p:spPr>
            <a:xfrm>
              <a:off x="1890208" y="6033713"/>
              <a:ext cx="7299" cy="7085"/>
            </a:xfrm>
            <a:custGeom>
              <a:avLst/>
              <a:gdLst>
                <a:gd name="connsiteX0" fmla="*/ 7041 w 7299"/>
                <a:gd name="connsiteY0" fmla="*/ 4819 h 7085"/>
                <a:gd name="connsiteX1" fmla="*/ 258 w 7299"/>
                <a:gd name="connsiteY1" fmla="*/ 2267 h 7085"/>
                <a:gd name="connsiteX2" fmla="*/ 7041 w 7299"/>
                <a:gd name="connsiteY2" fmla="*/ 4819 h 7085"/>
                <a:gd name="connsiteX3" fmla="*/ 7041 w 7299"/>
                <a:gd name="connsiteY3" fmla="*/ 4819 h 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5">
                  <a:moveTo>
                    <a:pt x="7041" y="4819"/>
                  </a:moveTo>
                  <a:cubicBezTo>
                    <a:pt x="5405" y="9181"/>
                    <a:pt x="-1399" y="6651"/>
                    <a:pt x="258" y="2267"/>
                  </a:cubicBezTo>
                  <a:cubicBezTo>
                    <a:pt x="1915" y="-2095"/>
                    <a:pt x="8699" y="435"/>
                    <a:pt x="7041" y="4819"/>
                  </a:cubicBezTo>
                  <a:lnTo>
                    <a:pt x="7041" y="481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213165CB-6393-4E5A-ABEB-009C3CA0BA02}"/>
                </a:ext>
              </a:extLst>
            </p:cNvPr>
            <p:cNvSpPr/>
            <p:nvPr/>
          </p:nvSpPr>
          <p:spPr>
            <a:xfrm>
              <a:off x="1862846" y="6026390"/>
              <a:ext cx="7037" cy="6848"/>
            </a:xfrm>
            <a:custGeom>
              <a:avLst/>
              <a:gdLst>
                <a:gd name="connsiteX0" fmla="*/ 6791 w 7037"/>
                <a:gd name="connsiteY0" fmla="*/ 4661 h 6848"/>
                <a:gd name="connsiteX1" fmla="*/ 248 w 7037"/>
                <a:gd name="connsiteY1" fmla="*/ 2197 h 6848"/>
                <a:gd name="connsiteX2" fmla="*/ 6791 w 7037"/>
                <a:gd name="connsiteY2" fmla="*/ 4661 h 6848"/>
                <a:gd name="connsiteX3" fmla="*/ 6791 w 7037"/>
                <a:gd name="connsiteY3" fmla="*/ 4661 h 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37" h="6848">
                  <a:moveTo>
                    <a:pt x="6791" y="4661"/>
                  </a:moveTo>
                  <a:cubicBezTo>
                    <a:pt x="5199" y="8871"/>
                    <a:pt x="-1344" y="6428"/>
                    <a:pt x="248" y="2197"/>
                  </a:cubicBezTo>
                  <a:cubicBezTo>
                    <a:pt x="1818" y="-2034"/>
                    <a:pt x="8383" y="430"/>
                    <a:pt x="6791" y="4661"/>
                  </a:cubicBezTo>
                  <a:lnTo>
                    <a:pt x="6791" y="46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F580B8CE-3BDB-404A-9E96-0B7E25B3AE1F}"/>
                </a:ext>
              </a:extLst>
            </p:cNvPr>
            <p:cNvSpPr/>
            <p:nvPr/>
          </p:nvSpPr>
          <p:spPr>
            <a:xfrm>
              <a:off x="1821697" y="6026311"/>
              <a:ext cx="10127" cy="9828"/>
            </a:xfrm>
            <a:custGeom>
              <a:avLst/>
              <a:gdLst>
                <a:gd name="connsiteX0" fmla="*/ 9772 w 10127"/>
                <a:gd name="connsiteY0" fmla="*/ 6681 h 9828"/>
                <a:gd name="connsiteX1" fmla="*/ 350 w 10127"/>
                <a:gd name="connsiteY1" fmla="*/ 3147 h 9828"/>
                <a:gd name="connsiteX2" fmla="*/ 9772 w 10127"/>
                <a:gd name="connsiteY2" fmla="*/ 6681 h 9828"/>
                <a:gd name="connsiteX3" fmla="*/ 9772 w 10127"/>
                <a:gd name="connsiteY3" fmla="*/ 6681 h 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7" h="9828">
                  <a:moveTo>
                    <a:pt x="9772" y="6681"/>
                  </a:moveTo>
                  <a:cubicBezTo>
                    <a:pt x="7503" y="12744"/>
                    <a:pt x="-1919" y="9211"/>
                    <a:pt x="350" y="3147"/>
                  </a:cubicBezTo>
                  <a:cubicBezTo>
                    <a:pt x="2640" y="-2916"/>
                    <a:pt x="12062" y="618"/>
                    <a:pt x="9772" y="6681"/>
                  </a:cubicBezTo>
                  <a:lnTo>
                    <a:pt x="9772" y="66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4B8050CE-CB84-49B4-A964-0979EC0136EA}"/>
                </a:ext>
              </a:extLst>
            </p:cNvPr>
            <p:cNvSpPr/>
            <p:nvPr/>
          </p:nvSpPr>
          <p:spPr>
            <a:xfrm>
              <a:off x="1835617" y="6019942"/>
              <a:ext cx="6055" cy="5876"/>
            </a:xfrm>
            <a:custGeom>
              <a:avLst/>
              <a:gdLst>
                <a:gd name="connsiteX0" fmla="*/ 5841 w 6055"/>
                <a:gd name="connsiteY0" fmla="*/ 3999 h 5876"/>
                <a:gd name="connsiteX1" fmla="*/ 214 w 6055"/>
                <a:gd name="connsiteY1" fmla="*/ 1883 h 5876"/>
                <a:gd name="connsiteX2" fmla="*/ 5841 w 6055"/>
                <a:gd name="connsiteY2" fmla="*/ 3999 h 5876"/>
                <a:gd name="connsiteX3" fmla="*/ 5841 w 6055"/>
                <a:gd name="connsiteY3" fmla="*/ 3999 h 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5" h="5876">
                  <a:moveTo>
                    <a:pt x="5841" y="3999"/>
                  </a:moveTo>
                  <a:cubicBezTo>
                    <a:pt x="4488" y="7619"/>
                    <a:pt x="-1160" y="5504"/>
                    <a:pt x="214" y="1883"/>
                  </a:cubicBezTo>
                  <a:cubicBezTo>
                    <a:pt x="1588" y="-1737"/>
                    <a:pt x="7215" y="356"/>
                    <a:pt x="5841" y="3999"/>
                  </a:cubicBezTo>
                  <a:lnTo>
                    <a:pt x="5841" y="39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CA1900EE-B846-4ABA-8BFF-70043E8AD6D9}"/>
                </a:ext>
              </a:extLst>
            </p:cNvPr>
            <p:cNvSpPr/>
            <p:nvPr/>
          </p:nvSpPr>
          <p:spPr>
            <a:xfrm>
              <a:off x="1795993" y="6021757"/>
              <a:ext cx="9197" cy="9322"/>
            </a:xfrm>
            <a:custGeom>
              <a:avLst/>
              <a:gdLst>
                <a:gd name="connsiteX0" fmla="*/ 7340 w 9197"/>
                <a:gd name="connsiteY0" fmla="*/ 854 h 9322"/>
                <a:gd name="connsiteX1" fmla="*/ 7537 w 9197"/>
                <a:gd name="connsiteY1" fmla="*/ 8182 h 9322"/>
                <a:gd name="connsiteX2" fmla="*/ 7362 w 9197"/>
                <a:gd name="connsiteY2" fmla="*/ 8335 h 9322"/>
                <a:gd name="connsiteX3" fmla="*/ 100 w 9197"/>
                <a:gd name="connsiteY3" fmla="*/ 5608 h 9322"/>
                <a:gd name="connsiteX4" fmla="*/ 56 w 9197"/>
                <a:gd name="connsiteY4" fmla="*/ 5390 h 9322"/>
                <a:gd name="connsiteX5" fmla="*/ 5029 w 9197"/>
                <a:gd name="connsiteY5" fmla="*/ 3 h 9322"/>
                <a:gd name="connsiteX6" fmla="*/ 7340 w 9197"/>
                <a:gd name="connsiteY6" fmla="*/ 854 h 9322"/>
                <a:gd name="connsiteX7" fmla="*/ 7340 w 9197"/>
                <a:gd name="connsiteY7" fmla="*/ 854 h 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7" h="9322">
                  <a:moveTo>
                    <a:pt x="7340" y="854"/>
                  </a:moveTo>
                  <a:cubicBezTo>
                    <a:pt x="9543" y="2882"/>
                    <a:pt x="10001" y="6045"/>
                    <a:pt x="7537" y="8182"/>
                  </a:cubicBezTo>
                  <a:cubicBezTo>
                    <a:pt x="7471" y="8247"/>
                    <a:pt x="7428" y="8291"/>
                    <a:pt x="7362" y="8335"/>
                  </a:cubicBezTo>
                  <a:cubicBezTo>
                    <a:pt x="4832" y="10494"/>
                    <a:pt x="557" y="8902"/>
                    <a:pt x="100" y="5608"/>
                  </a:cubicBezTo>
                  <a:cubicBezTo>
                    <a:pt x="78" y="5543"/>
                    <a:pt x="78" y="5456"/>
                    <a:pt x="56" y="5390"/>
                  </a:cubicBezTo>
                  <a:cubicBezTo>
                    <a:pt x="-402" y="2162"/>
                    <a:pt x="2019" y="90"/>
                    <a:pt x="5029" y="3"/>
                  </a:cubicBezTo>
                  <a:cubicBezTo>
                    <a:pt x="5726" y="-40"/>
                    <a:pt x="6861" y="396"/>
                    <a:pt x="7340" y="854"/>
                  </a:cubicBezTo>
                  <a:lnTo>
                    <a:pt x="7340" y="8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3BF35F8A-A1D0-4DEE-9741-06C05F0D188F}"/>
                </a:ext>
              </a:extLst>
            </p:cNvPr>
            <p:cNvSpPr/>
            <p:nvPr/>
          </p:nvSpPr>
          <p:spPr>
            <a:xfrm>
              <a:off x="1822317" y="6009409"/>
              <a:ext cx="10860" cy="10553"/>
            </a:xfrm>
            <a:custGeom>
              <a:avLst/>
              <a:gdLst>
                <a:gd name="connsiteX0" fmla="*/ 10482 w 10860"/>
                <a:gd name="connsiteY0" fmla="*/ 7182 h 10553"/>
                <a:gd name="connsiteX1" fmla="*/ 384 w 10860"/>
                <a:gd name="connsiteY1" fmla="*/ 3387 h 10553"/>
                <a:gd name="connsiteX2" fmla="*/ 10482 w 10860"/>
                <a:gd name="connsiteY2" fmla="*/ 7182 h 10553"/>
                <a:gd name="connsiteX3" fmla="*/ 10482 w 10860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60" h="10553">
                  <a:moveTo>
                    <a:pt x="10482" y="7182"/>
                  </a:moveTo>
                  <a:cubicBezTo>
                    <a:pt x="8039" y="13681"/>
                    <a:pt x="-2081" y="9886"/>
                    <a:pt x="384" y="3387"/>
                  </a:cubicBezTo>
                  <a:cubicBezTo>
                    <a:pt x="2826" y="-3135"/>
                    <a:pt x="12925" y="660"/>
                    <a:pt x="10482" y="7182"/>
                  </a:cubicBezTo>
                  <a:lnTo>
                    <a:pt x="10482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04005EA4-8F7A-47DC-970C-84182859286A}"/>
                </a:ext>
              </a:extLst>
            </p:cNvPr>
            <p:cNvSpPr/>
            <p:nvPr/>
          </p:nvSpPr>
          <p:spPr>
            <a:xfrm>
              <a:off x="1808121" y="6013383"/>
              <a:ext cx="8963" cy="8692"/>
            </a:xfrm>
            <a:custGeom>
              <a:avLst/>
              <a:gdLst>
                <a:gd name="connsiteX0" fmla="*/ 8647 w 8963"/>
                <a:gd name="connsiteY0" fmla="*/ 5912 h 8692"/>
                <a:gd name="connsiteX1" fmla="*/ 316 w 8963"/>
                <a:gd name="connsiteY1" fmla="*/ 2771 h 8692"/>
                <a:gd name="connsiteX2" fmla="*/ 8647 w 8963"/>
                <a:gd name="connsiteY2" fmla="*/ 5912 h 8692"/>
                <a:gd name="connsiteX3" fmla="*/ 8647 w 8963"/>
                <a:gd name="connsiteY3" fmla="*/ 5912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3" h="8692">
                  <a:moveTo>
                    <a:pt x="8647" y="5912"/>
                  </a:moveTo>
                  <a:cubicBezTo>
                    <a:pt x="6619" y="11277"/>
                    <a:pt x="-1713" y="8136"/>
                    <a:pt x="316" y="2771"/>
                  </a:cubicBezTo>
                  <a:cubicBezTo>
                    <a:pt x="2344" y="-2572"/>
                    <a:pt x="10676" y="546"/>
                    <a:pt x="8647" y="5912"/>
                  </a:cubicBezTo>
                  <a:lnTo>
                    <a:pt x="8647" y="59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F1C968DA-7C6C-4658-9AF0-A89717D99965}"/>
                </a:ext>
              </a:extLst>
            </p:cNvPr>
            <p:cNvSpPr/>
            <p:nvPr/>
          </p:nvSpPr>
          <p:spPr>
            <a:xfrm>
              <a:off x="1809584" y="5995331"/>
              <a:ext cx="10792" cy="10474"/>
            </a:xfrm>
            <a:custGeom>
              <a:avLst/>
              <a:gdLst>
                <a:gd name="connsiteX0" fmla="*/ 10412 w 10792"/>
                <a:gd name="connsiteY0" fmla="*/ 7126 h 10474"/>
                <a:gd name="connsiteX1" fmla="*/ 380 w 10792"/>
                <a:gd name="connsiteY1" fmla="*/ 3353 h 10474"/>
                <a:gd name="connsiteX2" fmla="*/ 10412 w 10792"/>
                <a:gd name="connsiteY2" fmla="*/ 7126 h 10474"/>
                <a:gd name="connsiteX3" fmla="*/ 10412 w 10792"/>
                <a:gd name="connsiteY3" fmla="*/ 7126 h 1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92" h="10474">
                  <a:moveTo>
                    <a:pt x="10412" y="7126"/>
                  </a:moveTo>
                  <a:cubicBezTo>
                    <a:pt x="7991" y="13583"/>
                    <a:pt x="-2063" y="9809"/>
                    <a:pt x="380" y="3353"/>
                  </a:cubicBezTo>
                  <a:cubicBezTo>
                    <a:pt x="2822" y="-3102"/>
                    <a:pt x="12855" y="649"/>
                    <a:pt x="10412" y="7126"/>
                  </a:cubicBezTo>
                  <a:lnTo>
                    <a:pt x="10412" y="71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E725C1-122A-4384-94E6-8EA96DB6B73D}"/>
                </a:ext>
              </a:extLst>
            </p:cNvPr>
            <p:cNvSpPr/>
            <p:nvPr/>
          </p:nvSpPr>
          <p:spPr>
            <a:xfrm>
              <a:off x="1793354" y="6001009"/>
              <a:ext cx="8377" cy="8130"/>
            </a:xfrm>
            <a:custGeom>
              <a:avLst/>
              <a:gdLst>
                <a:gd name="connsiteX0" fmla="*/ 8082 w 8377"/>
                <a:gd name="connsiteY0" fmla="*/ 5527 h 8130"/>
                <a:gd name="connsiteX1" fmla="*/ 296 w 8377"/>
                <a:gd name="connsiteY1" fmla="*/ 2604 h 8130"/>
                <a:gd name="connsiteX2" fmla="*/ 8082 w 8377"/>
                <a:gd name="connsiteY2" fmla="*/ 5527 h 8130"/>
                <a:gd name="connsiteX3" fmla="*/ 8082 w 8377"/>
                <a:gd name="connsiteY3" fmla="*/ 5527 h 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7" h="8130">
                  <a:moveTo>
                    <a:pt x="8082" y="5527"/>
                  </a:moveTo>
                  <a:cubicBezTo>
                    <a:pt x="6184" y="10543"/>
                    <a:pt x="-1602" y="7621"/>
                    <a:pt x="296" y="2604"/>
                  </a:cubicBezTo>
                  <a:cubicBezTo>
                    <a:pt x="2193" y="-2412"/>
                    <a:pt x="9979" y="510"/>
                    <a:pt x="8082" y="5527"/>
                  </a:cubicBezTo>
                  <a:lnTo>
                    <a:pt x="8082" y="5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982DC35E-4728-467C-95B1-877D86D30A15}"/>
                </a:ext>
              </a:extLst>
            </p:cNvPr>
            <p:cNvSpPr/>
            <p:nvPr/>
          </p:nvSpPr>
          <p:spPr>
            <a:xfrm>
              <a:off x="1799006" y="5986582"/>
              <a:ext cx="7215" cy="6996"/>
            </a:xfrm>
            <a:custGeom>
              <a:avLst/>
              <a:gdLst>
                <a:gd name="connsiteX0" fmla="*/ 6967 w 7215"/>
                <a:gd name="connsiteY0" fmla="*/ 4752 h 6996"/>
                <a:gd name="connsiteX1" fmla="*/ 249 w 7215"/>
                <a:gd name="connsiteY1" fmla="*/ 2244 h 6996"/>
                <a:gd name="connsiteX2" fmla="*/ 6967 w 7215"/>
                <a:gd name="connsiteY2" fmla="*/ 4752 h 6996"/>
                <a:gd name="connsiteX3" fmla="*/ 6967 w 7215"/>
                <a:gd name="connsiteY3" fmla="*/ 4752 h 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5" h="6996">
                  <a:moveTo>
                    <a:pt x="6967" y="4752"/>
                  </a:moveTo>
                  <a:cubicBezTo>
                    <a:pt x="5331" y="9071"/>
                    <a:pt x="-1365" y="6563"/>
                    <a:pt x="249" y="2244"/>
                  </a:cubicBezTo>
                  <a:cubicBezTo>
                    <a:pt x="1885" y="-2074"/>
                    <a:pt x="8581" y="434"/>
                    <a:pt x="6967" y="4752"/>
                  </a:cubicBezTo>
                  <a:lnTo>
                    <a:pt x="6967" y="47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13F8CE36-CD44-4484-9258-6C76D190B6FE}"/>
                </a:ext>
              </a:extLst>
            </p:cNvPr>
            <p:cNvSpPr/>
            <p:nvPr/>
          </p:nvSpPr>
          <p:spPr>
            <a:xfrm>
              <a:off x="1784413" y="5987660"/>
              <a:ext cx="6635" cy="6453"/>
            </a:xfrm>
            <a:custGeom>
              <a:avLst/>
              <a:gdLst>
                <a:gd name="connsiteX0" fmla="*/ 6401 w 6635"/>
                <a:gd name="connsiteY0" fmla="*/ 4393 h 6453"/>
                <a:gd name="connsiteX1" fmla="*/ 228 w 6635"/>
                <a:gd name="connsiteY1" fmla="*/ 2060 h 6453"/>
                <a:gd name="connsiteX2" fmla="*/ 6401 w 6635"/>
                <a:gd name="connsiteY2" fmla="*/ 4393 h 6453"/>
                <a:gd name="connsiteX3" fmla="*/ 6401 w 6635"/>
                <a:gd name="connsiteY3" fmla="*/ 4393 h 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" h="6453">
                  <a:moveTo>
                    <a:pt x="6401" y="4393"/>
                  </a:moveTo>
                  <a:cubicBezTo>
                    <a:pt x="4918" y="8363"/>
                    <a:pt x="-1255" y="6051"/>
                    <a:pt x="228" y="2060"/>
                  </a:cubicBezTo>
                  <a:cubicBezTo>
                    <a:pt x="1733" y="-1910"/>
                    <a:pt x="7906" y="402"/>
                    <a:pt x="6401" y="4393"/>
                  </a:cubicBezTo>
                  <a:lnTo>
                    <a:pt x="6401" y="43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25795BDD-F650-43AA-9CD1-6356825B348E}"/>
                </a:ext>
              </a:extLst>
            </p:cNvPr>
            <p:cNvSpPr/>
            <p:nvPr/>
          </p:nvSpPr>
          <p:spPr>
            <a:xfrm>
              <a:off x="1800552" y="5965602"/>
              <a:ext cx="7126" cy="6927"/>
            </a:xfrm>
            <a:custGeom>
              <a:avLst/>
              <a:gdLst>
                <a:gd name="connsiteX0" fmla="*/ 6882 w 7126"/>
                <a:gd name="connsiteY0" fmla="*/ 4707 h 6927"/>
                <a:gd name="connsiteX1" fmla="*/ 251 w 7126"/>
                <a:gd name="connsiteY1" fmla="*/ 2220 h 6927"/>
                <a:gd name="connsiteX2" fmla="*/ 6882 w 7126"/>
                <a:gd name="connsiteY2" fmla="*/ 4707 h 6927"/>
                <a:gd name="connsiteX3" fmla="*/ 6882 w 7126"/>
                <a:gd name="connsiteY3" fmla="*/ 4707 h 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6" h="6927">
                  <a:moveTo>
                    <a:pt x="6882" y="4707"/>
                  </a:moveTo>
                  <a:cubicBezTo>
                    <a:pt x="5268" y="8982"/>
                    <a:pt x="-1363" y="6495"/>
                    <a:pt x="251" y="2220"/>
                  </a:cubicBezTo>
                  <a:cubicBezTo>
                    <a:pt x="1844" y="-2054"/>
                    <a:pt x="8474" y="432"/>
                    <a:pt x="6882" y="4707"/>
                  </a:cubicBezTo>
                  <a:lnTo>
                    <a:pt x="6882" y="47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FE7AFDB4-02A4-4F49-92D1-8362FA209075}"/>
                </a:ext>
              </a:extLst>
            </p:cNvPr>
            <p:cNvSpPr/>
            <p:nvPr/>
          </p:nvSpPr>
          <p:spPr>
            <a:xfrm>
              <a:off x="1792830" y="5974570"/>
              <a:ext cx="8371" cy="8135"/>
            </a:xfrm>
            <a:custGeom>
              <a:avLst/>
              <a:gdLst>
                <a:gd name="connsiteX0" fmla="*/ 8082 w 8371"/>
                <a:gd name="connsiteY0" fmla="*/ 5532 h 8135"/>
                <a:gd name="connsiteX1" fmla="*/ 296 w 8371"/>
                <a:gd name="connsiteY1" fmla="*/ 2588 h 8135"/>
                <a:gd name="connsiteX2" fmla="*/ 8082 w 8371"/>
                <a:gd name="connsiteY2" fmla="*/ 5532 h 8135"/>
                <a:gd name="connsiteX3" fmla="*/ 8082 w 8371"/>
                <a:gd name="connsiteY3" fmla="*/ 5532 h 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35">
                  <a:moveTo>
                    <a:pt x="8082" y="5532"/>
                  </a:moveTo>
                  <a:cubicBezTo>
                    <a:pt x="6184" y="10549"/>
                    <a:pt x="-1602" y="7626"/>
                    <a:pt x="296" y="2588"/>
                  </a:cubicBezTo>
                  <a:cubicBezTo>
                    <a:pt x="2171" y="-2407"/>
                    <a:pt x="9957" y="516"/>
                    <a:pt x="8082" y="5532"/>
                  </a:cubicBezTo>
                  <a:lnTo>
                    <a:pt x="8082" y="55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6D2173A8-8BD9-40B8-AC5E-15E8D15C7B5E}"/>
                </a:ext>
              </a:extLst>
            </p:cNvPr>
            <p:cNvSpPr/>
            <p:nvPr/>
          </p:nvSpPr>
          <p:spPr>
            <a:xfrm>
              <a:off x="1783956" y="5966771"/>
              <a:ext cx="7718" cy="7483"/>
            </a:xfrm>
            <a:custGeom>
              <a:avLst/>
              <a:gdLst>
                <a:gd name="connsiteX0" fmla="*/ 7447 w 7718"/>
                <a:gd name="connsiteY0" fmla="*/ 5087 h 7483"/>
                <a:gd name="connsiteX1" fmla="*/ 271 w 7718"/>
                <a:gd name="connsiteY1" fmla="*/ 2382 h 7483"/>
                <a:gd name="connsiteX2" fmla="*/ 7447 w 7718"/>
                <a:gd name="connsiteY2" fmla="*/ 5087 h 7483"/>
                <a:gd name="connsiteX3" fmla="*/ 7447 w 7718"/>
                <a:gd name="connsiteY3" fmla="*/ 5087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8" h="7483">
                  <a:moveTo>
                    <a:pt x="7447" y="5087"/>
                  </a:moveTo>
                  <a:cubicBezTo>
                    <a:pt x="5702" y="9710"/>
                    <a:pt x="-1473" y="7006"/>
                    <a:pt x="271" y="2382"/>
                  </a:cubicBezTo>
                  <a:cubicBezTo>
                    <a:pt x="2016" y="-2220"/>
                    <a:pt x="9192" y="484"/>
                    <a:pt x="7447" y="5087"/>
                  </a:cubicBezTo>
                  <a:lnTo>
                    <a:pt x="7447" y="50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928761DB-B95B-45CF-BE55-CA04C77CAAE5}"/>
                </a:ext>
              </a:extLst>
            </p:cNvPr>
            <p:cNvSpPr/>
            <p:nvPr/>
          </p:nvSpPr>
          <p:spPr>
            <a:xfrm>
              <a:off x="1774968" y="5960324"/>
              <a:ext cx="8956" cy="9049"/>
            </a:xfrm>
            <a:custGeom>
              <a:avLst/>
              <a:gdLst>
                <a:gd name="connsiteX0" fmla="*/ 8452 w 8956"/>
                <a:gd name="connsiteY0" fmla="*/ 2438 h 9049"/>
                <a:gd name="connsiteX1" fmla="*/ 8561 w 8956"/>
                <a:gd name="connsiteY1" fmla="*/ 2678 h 9049"/>
                <a:gd name="connsiteX2" fmla="*/ 6336 w 8956"/>
                <a:gd name="connsiteY2" fmla="*/ 8589 h 9049"/>
                <a:gd name="connsiteX3" fmla="*/ 5857 w 8956"/>
                <a:gd name="connsiteY3" fmla="*/ 8764 h 9049"/>
                <a:gd name="connsiteX4" fmla="*/ 687 w 8956"/>
                <a:gd name="connsiteY4" fmla="*/ 6801 h 9049"/>
                <a:gd name="connsiteX5" fmla="*/ 426 w 8956"/>
                <a:gd name="connsiteY5" fmla="*/ 6343 h 9049"/>
                <a:gd name="connsiteX6" fmla="*/ 2650 w 8956"/>
                <a:gd name="connsiteY6" fmla="*/ 410 h 9049"/>
                <a:gd name="connsiteX7" fmla="*/ 2890 w 8956"/>
                <a:gd name="connsiteY7" fmla="*/ 323 h 9049"/>
                <a:gd name="connsiteX8" fmla="*/ 8452 w 8956"/>
                <a:gd name="connsiteY8" fmla="*/ 2438 h 9049"/>
                <a:gd name="connsiteX9" fmla="*/ 8452 w 8956"/>
                <a:gd name="connsiteY9" fmla="*/ 2438 h 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6" h="9049">
                  <a:moveTo>
                    <a:pt x="8452" y="2438"/>
                  </a:moveTo>
                  <a:cubicBezTo>
                    <a:pt x="8495" y="2526"/>
                    <a:pt x="8539" y="2591"/>
                    <a:pt x="8561" y="2678"/>
                  </a:cubicBezTo>
                  <a:cubicBezTo>
                    <a:pt x="9586" y="4707"/>
                    <a:pt x="8539" y="7804"/>
                    <a:pt x="6336" y="8589"/>
                  </a:cubicBezTo>
                  <a:cubicBezTo>
                    <a:pt x="6162" y="8654"/>
                    <a:pt x="6009" y="8698"/>
                    <a:pt x="5857" y="8764"/>
                  </a:cubicBezTo>
                  <a:cubicBezTo>
                    <a:pt x="3741" y="9505"/>
                    <a:pt x="1778" y="8785"/>
                    <a:pt x="687" y="6801"/>
                  </a:cubicBezTo>
                  <a:cubicBezTo>
                    <a:pt x="600" y="6648"/>
                    <a:pt x="513" y="6495"/>
                    <a:pt x="426" y="6343"/>
                  </a:cubicBezTo>
                  <a:cubicBezTo>
                    <a:pt x="-708" y="4292"/>
                    <a:pt x="556" y="1261"/>
                    <a:pt x="2650" y="410"/>
                  </a:cubicBezTo>
                  <a:cubicBezTo>
                    <a:pt x="2738" y="388"/>
                    <a:pt x="2803" y="345"/>
                    <a:pt x="2890" y="323"/>
                  </a:cubicBezTo>
                  <a:cubicBezTo>
                    <a:pt x="5071" y="-528"/>
                    <a:pt x="7383" y="345"/>
                    <a:pt x="8452" y="2438"/>
                  </a:cubicBezTo>
                  <a:lnTo>
                    <a:pt x="8452" y="24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8EBA07DC-930B-4BA9-8301-AC66F8BAC22F}"/>
                </a:ext>
              </a:extLst>
            </p:cNvPr>
            <p:cNvSpPr/>
            <p:nvPr/>
          </p:nvSpPr>
          <p:spPr>
            <a:xfrm>
              <a:off x="1789705" y="5935245"/>
              <a:ext cx="7299" cy="7074"/>
            </a:xfrm>
            <a:custGeom>
              <a:avLst/>
              <a:gdLst>
                <a:gd name="connsiteX0" fmla="*/ 7041 w 7299"/>
                <a:gd name="connsiteY0" fmla="*/ 4813 h 7074"/>
                <a:gd name="connsiteX1" fmla="*/ 258 w 7299"/>
                <a:gd name="connsiteY1" fmla="*/ 2261 h 7074"/>
                <a:gd name="connsiteX2" fmla="*/ 7041 w 7299"/>
                <a:gd name="connsiteY2" fmla="*/ 4813 h 7074"/>
                <a:gd name="connsiteX3" fmla="*/ 7041 w 7299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74">
                  <a:moveTo>
                    <a:pt x="7041" y="4813"/>
                  </a:moveTo>
                  <a:cubicBezTo>
                    <a:pt x="5405" y="9175"/>
                    <a:pt x="-1399" y="6623"/>
                    <a:pt x="258" y="2261"/>
                  </a:cubicBezTo>
                  <a:cubicBezTo>
                    <a:pt x="1894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7D8A810D-D1CA-4F43-87EA-66457E5E91C0}"/>
                </a:ext>
              </a:extLst>
            </p:cNvPr>
            <p:cNvSpPr/>
            <p:nvPr/>
          </p:nvSpPr>
          <p:spPr>
            <a:xfrm>
              <a:off x="1803445" y="5941579"/>
              <a:ext cx="9291" cy="9018"/>
            </a:xfrm>
            <a:custGeom>
              <a:avLst/>
              <a:gdLst>
                <a:gd name="connsiteX0" fmla="*/ 8962 w 9291"/>
                <a:gd name="connsiteY0" fmla="*/ 6134 h 9018"/>
                <a:gd name="connsiteX1" fmla="*/ 325 w 9291"/>
                <a:gd name="connsiteY1" fmla="*/ 2884 h 9018"/>
                <a:gd name="connsiteX2" fmla="*/ 8962 w 9291"/>
                <a:gd name="connsiteY2" fmla="*/ 6134 h 9018"/>
                <a:gd name="connsiteX3" fmla="*/ 8962 w 9291"/>
                <a:gd name="connsiteY3" fmla="*/ 6134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1" h="9018">
                  <a:moveTo>
                    <a:pt x="8962" y="6134"/>
                  </a:moveTo>
                  <a:cubicBezTo>
                    <a:pt x="6868" y="11696"/>
                    <a:pt x="-1769" y="8446"/>
                    <a:pt x="325" y="2884"/>
                  </a:cubicBezTo>
                  <a:cubicBezTo>
                    <a:pt x="2418" y="-2677"/>
                    <a:pt x="11077" y="572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9A642620-62E5-4B8F-8C48-AA777FD078D4}"/>
                </a:ext>
              </a:extLst>
            </p:cNvPr>
            <p:cNvSpPr/>
            <p:nvPr/>
          </p:nvSpPr>
          <p:spPr>
            <a:xfrm>
              <a:off x="1787479" y="5948384"/>
              <a:ext cx="9286" cy="9024"/>
            </a:xfrm>
            <a:custGeom>
              <a:avLst/>
              <a:gdLst>
                <a:gd name="connsiteX0" fmla="*/ 8962 w 9286"/>
                <a:gd name="connsiteY0" fmla="*/ 6134 h 9024"/>
                <a:gd name="connsiteX1" fmla="*/ 325 w 9286"/>
                <a:gd name="connsiteY1" fmla="*/ 2884 h 9024"/>
                <a:gd name="connsiteX2" fmla="*/ 8962 w 9286"/>
                <a:gd name="connsiteY2" fmla="*/ 6134 h 9024"/>
                <a:gd name="connsiteX3" fmla="*/ 8962 w 9286"/>
                <a:gd name="connsiteY3" fmla="*/ 6134 h 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24">
                  <a:moveTo>
                    <a:pt x="8962" y="6134"/>
                  </a:moveTo>
                  <a:cubicBezTo>
                    <a:pt x="6868" y="11696"/>
                    <a:pt x="-1769" y="8468"/>
                    <a:pt x="325" y="2884"/>
                  </a:cubicBezTo>
                  <a:cubicBezTo>
                    <a:pt x="2418" y="-2677"/>
                    <a:pt x="11055" y="573"/>
                    <a:pt x="8962" y="6134"/>
                  </a:cubicBezTo>
                  <a:lnTo>
                    <a:pt x="8962" y="61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33021F93-D5BF-4397-81DE-BA10CE966899}"/>
                </a:ext>
              </a:extLst>
            </p:cNvPr>
            <p:cNvSpPr/>
            <p:nvPr/>
          </p:nvSpPr>
          <p:spPr>
            <a:xfrm>
              <a:off x="1793611" y="5920331"/>
              <a:ext cx="5552" cy="5392"/>
            </a:xfrm>
            <a:custGeom>
              <a:avLst/>
              <a:gdLst>
                <a:gd name="connsiteX0" fmla="*/ 5361 w 5552"/>
                <a:gd name="connsiteY0" fmla="*/ 3674 h 5392"/>
                <a:gd name="connsiteX1" fmla="*/ 191 w 5552"/>
                <a:gd name="connsiteY1" fmla="*/ 1733 h 5392"/>
                <a:gd name="connsiteX2" fmla="*/ 5361 w 5552"/>
                <a:gd name="connsiteY2" fmla="*/ 3674 h 5392"/>
                <a:gd name="connsiteX3" fmla="*/ 5361 w 5552"/>
                <a:gd name="connsiteY3" fmla="*/ 3674 h 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2" h="5392">
                  <a:moveTo>
                    <a:pt x="5361" y="3674"/>
                  </a:moveTo>
                  <a:cubicBezTo>
                    <a:pt x="4117" y="6990"/>
                    <a:pt x="-1052" y="5049"/>
                    <a:pt x="191" y="1733"/>
                  </a:cubicBezTo>
                  <a:cubicBezTo>
                    <a:pt x="1435" y="-1604"/>
                    <a:pt x="6604" y="337"/>
                    <a:pt x="5361" y="3674"/>
                  </a:cubicBezTo>
                  <a:lnTo>
                    <a:pt x="5361" y="3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DD1C8AFC-FDDA-4639-900D-32D03E67ED52}"/>
                </a:ext>
              </a:extLst>
            </p:cNvPr>
            <p:cNvSpPr/>
            <p:nvPr/>
          </p:nvSpPr>
          <p:spPr>
            <a:xfrm>
              <a:off x="1813348" y="5917339"/>
              <a:ext cx="7300" cy="7074"/>
            </a:xfrm>
            <a:custGeom>
              <a:avLst/>
              <a:gdLst>
                <a:gd name="connsiteX0" fmla="*/ 7041 w 7300"/>
                <a:gd name="connsiteY0" fmla="*/ 4813 h 7074"/>
                <a:gd name="connsiteX1" fmla="*/ 258 w 7300"/>
                <a:gd name="connsiteY1" fmla="*/ 2261 h 7074"/>
                <a:gd name="connsiteX2" fmla="*/ 7041 w 7300"/>
                <a:gd name="connsiteY2" fmla="*/ 4813 h 7074"/>
                <a:gd name="connsiteX3" fmla="*/ 7041 w 7300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0" h="7074">
                  <a:moveTo>
                    <a:pt x="7041" y="4813"/>
                  </a:moveTo>
                  <a:cubicBezTo>
                    <a:pt x="5406" y="9175"/>
                    <a:pt x="-1399" y="6623"/>
                    <a:pt x="258" y="2261"/>
                  </a:cubicBezTo>
                  <a:cubicBezTo>
                    <a:pt x="1916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5CE888E9-2DCF-4C58-9BF7-DFD2714D3C56}"/>
                </a:ext>
              </a:extLst>
            </p:cNvPr>
            <p:cNvSpPr/>
            <p:nvPr/>
          </p:nvSpPr>
          <p:spPr>
            <a:xfrm>
              <a:off x="1825369" y="5889663"/>
              <a:ext cx="9133" cy="9187"/>
            </a:xfrm>
            <a:custGeom>
              <a:avLst/>
              <a:gdLst>
                <a:gd name="connsiteX0" fmla="*/ 8847 w 9133"/>
                <a:gd name="connsiteY0" fmla="*/ 6208 h 9187"/>
                <a:gd name="connsiteX1" fmla="*/ 2958 w 9133"/>
                <a:gd name="connsiteY1" fmla="*/ 8868 h 9187"/>
                <a:gd name="connsiteX2" fmla="*/ 297 w 9133"/>
                <a:gd name="connsiteY2" fmla="*/ 2980 h 9187"/>
                <a:gd name="connsiteX3" fmla="*/ 6186 w 9133"/>
                <a:gd name="connsiteY3" fmla="*/ 319 h 9187"/>
                <a:gd name="connsiteX4" fmla="*/ 8847 w 9133"/>
                <a:gd name="connsiteY4" fmla="*/ 6208 h 9187"/>
                <a:gd name="connsiteX5" fmla="*/ 8847 w 9133"/>
                <a:gd name="connsiteY5" fmla="*/ 6208 h 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3" h="9187">
                  <a:moveTo>
                    <a:pt x="8847" y="6208"/>
                  </a:moveTo>
                  <a:cubicBezTo>
                    <a:pt x="7997" y="8454"/>
                    <a:pt x="5227" y="9850"/>
                    <a:pt x="2958" y="8868"/>
                  </a:cubicBezTo>
                  <a:cubicBezTo>
                    <a:pt x="668" y="7887"/>
                    <a:pt x="-618" y="5379"/>
                    <a:pt x="297" y="2980"/>
                  </a:cubicBezTo>
                  <a:cubicBezTo>
                    <a:pt x="1148" y="733"/>
                    <a:pt x="3918" y="-663"/>
                    <a:pt x="6186" y="319"/>
                  </a:cubicBezTo>
                  <a:cubicBezTo>
                    <a:pt x="8454" y="1300"/>
                    <a:pt x="9741" y="3809"/>
                    <a:pt x="8847" y="6208"/>
                  </a:cubicBezTo>
                  <a:lnTo>
                    <a:pt x="8847" y="62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69CCBD24-79B9-4D1C-AF7E-1CF6AE4E2F81}"/>
                </a:ext>
              </a:extLst>
            </p:cNvPr>
            <p:cNvSpPr/>
            <p:nvPr/>
          </p:nvSpPr>
          <p:spPr>
            <a:xfrm>
              <a:off x="1801994" y="5898925"/>
              <a:ext cx="7844" cy="7504"/>
            </a:xfrm>
            <a:custGeom>
              <a:avLst/>
              <a:gdLst>
                <a:gd name="connsiteX0" fmla="*/ 6748 w 7844"/>
                <a:gd name="connsiteY0" fmla="*/ 1351 h 7504"/>
                <a:gd name="connsiteX1" fmla="*/ 7054 w 7844"/>
                <a:gd name="connsiteY1" fmla="*/ 1700 h 7504"/>
                <a:gd name="connsiteX2" fmla="*/ 4894 w 7844"/>
                <a:gd name="connsiteY2" fmla="*/ 7436 h 7504"/>
                <a:gd name="connsiteX3" fmla="*/ 4437 w 7844"/>
                <a:gd name="connsiteY3" fmla="*/ 7480 h 7504"/>
                <a:gd name="connsiteX4" fmla="*/ 249 w 7844"/>
                <a:gd name="connsiteY4" fmla="*/ 2420 h 7504"/>
                <a:gd name="connsiteX5" fmla="*/ 6748 w 7844"/>
                <a:gd name="connsiteY5" fmla="*/ 1351 h 7504"/>
                <a:gd name="connsiteX6" fmla="*/ 6748 w 7844"/>
                <a:gd name="connsiteY6" fmla="*/ 1351 h 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4" h="7504">
                  <a:moveTo>
                    <a:pt x="6748" y="1351"/>
                  </a:moveTo>
                  <a:cubicBezTo>
                    <a:pt x="6857" y="1482"/>
                    <a:pt x="6967" y="1591"/>
                    <a:pt x="7054" y="1700"/>
                  </a:cubicBezTo>
                  <a:cubicBezTo>
                    <a:pt x="8799" y="3619"/>
                    <a:pt x="7468" y="7153"/>
                    <a:pt x="4894" y="7436"/>
                  </a:cubicBezTo>
                  <a:cubicBezTo>
                    <a:pt x="4742" y="7458"/>
                    <a:pt x="4589" y="7458"/>
                    <a:pt x="4437" y="7480"/>
                  </a:cubicBezTo>
                  <a:cubicBezTo>
                    <a:pt x="1623" y="7785"/>
                    <a:pt x="-798" y="5212"/>
                    <a:pt x="249" y="2420"/>
                  </a:cubicBezTo>
                  <a:cubicBezTo>
                    <a:pt x="1296" y="-415"/>
                    <a:pt x="4829" y="-743"/>
                    <a:pt x="6748" y="1351"/>
                  </a:cubicBezTo>
                  <a:lnTo>
                    <a:pt x="6748" y="13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B3DEBE88-F251-4878-871B-F86F43394810}"/>
                </a:ext>
              </a:extLst>
            </p:cNvPr>
            <p:cNvSpPr/>
            <p:nvPr/>
          </p:nvSpPr>
          <p:spPr>
            <a:xfrm>
              <a:off x="1841595" y="5893010"/>
              <a:ext cx="9218" cy="8939"/>
            </a:xfrm>
            <a:custGeom>
              <a:avLst/>
              <a:gdLst>
                <a:gd name="connsiteX0" fmla="*/ 8892 w 9218"/>
                <a:gd name="connsiteY0" fmla="*/ 6089 h 8939"/>
                <a:gd name="connsiteX1" fmla="*/ 321 w 9218"/>
                <a:gd name="connsiteY1" fmla="*/ 2861 h 8939"/>
                <a:gd name="connsiteX2" fmla="*/ 8892 w 9218"/>
                <a:gd name="connsiteY2" fmla="*/ 6089 h 8939"/>
                <a:gd name="connsiteX3" fmla="*/ 8892 w 9218"/>
                <a:gd name="connsiteY3" fmla="*/ 6089 h 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8" h="8939">
                  <a:moveTo>
                    <a:pt x="8892" y="6089"/>
                  </a:moveTo>
                  <a:cubicBezTo>
                    <a:pt x="6820" y="11585"/>
                    <a:pt x="-1752" y="8379"/>
                    <a:pt x="321" y="2861"/>
                  </a:cubicBezTo>
                  <a:cubicBezTo>
                    <a:pt x="2414" y="-2657"/>
                    <a:pt x="10986" y="571"/>
                    <a:pt x="8892" y="6089"/>
                  </a:cubicBezTo>
                  <a:lnTo>
                    <a:pt x="8892" y="60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941B7DF2-D6AA-4213-A7EF-14CEBB471D43}"/>
                </a:ext>
              </a:extLst>
            </p:cNvPr>
            <p:cNvSpPr/>
            <p:nvPr/>
          </p:nvSpPr>
          <p:spPr>
            <a:xfrm>
              <a:off x="1847464" y="5877890"/>
              <a:ext cx="4716" cy="4588"/>
            </a:xfrm>
            <a:custGeom>
              <a:avLst/>
              <a:gdLst>
                <a:gd name="connsiteX0" fmla="*/ 4550 w 4716"/>
                <a:gd name="connsiteY0" fmla="*/ 3128 h 4588"/>
                <a:gd name="connsiteX1" fmla="*/ 167 w 4716"/>
                <a:gd name="connsiteY1" fmla="*/ 1470 h 4588"/>
                <a:gd name="connsiteX2" fmla="*/ 4550 w 4716"/>
                <a:gd name="connsiteY2" fmla="*/ 3128 h 4588"/>
                <a:gd name="connsiteX3" fmla="*/ 4550 w 4716"/>
                <a:gd name="connsiteY3" fmla="*/ 3128 h 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6" h="4588">
                  <a:moveTo>
                    <a:pt x="4550" y="3128"/>
                  </a:moveTo>
                  <a:cubicBezTo>
                    <a:pt x="3482" y="5941"/>
                    <a:pt x="-902" y="4305"/>
                    <a:pt x="167" y="1470"/>
                  </a:cubicBezTo>
                  <a:cubicBezTo>
                    <a:pt x="1213" y="-1365"/>
                    <a:pt x="5619" y="292"/>
                    <a:pt x="4550" y="3128"/>
                  </a:cubicBezTo>
                  <a:lnTo>
                    <a:pt x="4550" y="31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1C232B7E-4BD5-4A2E-8304-9358E53836FD}"/>
                </a:ext>
              </a:extLst>
            </p:cNvPr>
            <p:cNvSpPr/>
            <p:nvPr/>
          </p:nvSpPr>
          <p:spPr>
            <a:xfrm>
              <a:off x="1829044" y="5903194"/>
              <a:ext cx="10039" cy="9749"/>
            </a:xfrm>
            <a:custGeom>
              <a:avLst/>
              <a:gdLst>
                <a:gd name="connsiteX0" fmla="*/ 9687 w 10039"/>
                <a:gd name="connsiteY0" fmla="*/ 6635 h 9749"/>
                <a:gd name="connsiteX1" fmla="*/ 352 w 10039"/>
                <a:gd name="connsiteY1" fmla="*/ 3124 h 9749"/>
                <a:gd name="connsiteX2" fmla="*/ 9687 w 10039"/>
                <a:gd name="connsiteY2" fmla="*/ 6635 h 9749"/>
                <a:gd name="connsiteX3" fmla="*/ 9687 w 10039"/>
                <a:gd name="connsiteY3" fmla="*/ 6635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35"/>
                  </a:moveTo>
                  <a:cubicBezTo>
                    <a:pt x="7419" y="12633"/>
                    <a:pt x="-1916" y="9143"/>
                    <a:pt x="352" y="3124"/>
                  </a:cubicBezTo>
                  <a:cubicBezTo>
                    <a:pt x="2621" y="-2896"/>
                    <a:pt x="11955" y="615"/>
                    <a:pt x="9687" y="6635"/>
                  </a:cubicBezTo>
                  <a:lnTo>
                    <a:pt x="9687" y="663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797EC419-C9BF-4110-A73F-EE4A075B6147}"/>
                </a:ext>
              </a:extLst>
            </p:cNvPr>
            <p:cNvSpPr/>
            <p:nvPr/>
          </p:nvSpPr>
          <p:spPr>
            <a:xfrm>
              <a:off x="1856358" y="5888886"/>
              <a:ext cx="10368" cy="10069"/>
            </a:xfrm>
            <a:custGeom>
              <a:avLst/>
              <a:gdLst>
                <a:gd name="connsiteX0" fmla="*/ 10007 w 10368"/>
                <a:gd name="connsiteY0" fmla="*/ 6853 h 10069"/>
                <a:gd name="connsiteX1" fmla="*/ 367 w 10368"/>
                <a:gd name="connsiteY1" fmla="*/ 3211 h 10069"/>
                <a:gd name="connsiteX2" fmla="*/ 10007 w 10368"/>
                <a:gd name="connsiteY2" fmla="*/ 6853 h 10069"/>
                <a:gd name="connsiteX3" fmla="*/ 10007 w 10368"/>
                <a:gd name="connsiteY3" fmla="*/ 6853 h 1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8" h="10069">
                  <a:moveTo>
                    <a:pt x="10007" y="6853"/>
                  </a:moveTo>
                  <a:cubicBezTo>
                    <a:pt x="7674" y="13047"/>
                    <a:pt x="-1988" y="9449"/>
                    <a:pt x="367" y="3211"/>
                  </a:cubicBezTo>
                  <a:cubicBezTo>
                    <a:pt x="2701" y="-2983"/>
                    <a:pt x="12341" y="637"/>
                    <a:pt x="10007" y="6853"/>
                  </a:cubicBezTo>
                  <a:lnTo>
                    <a:pt x="10007" y="68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F34EDC11-0746-4112-9F80-B88094AEC86B}"/>
                </a:ext>
              </a:extLst>
            </p:cNvPr>
            <p:cNvSpPr/>
            <p:nvPr/>
          </p:nvSpPr>
          <p:spPr>
            <a:xfrm>
              <a:off x="1872475" y="5882830"/>
              <a:ext cx="8041" cy="7820"/>
            </a:xfrm>
            <a:custGeom>
              <a:avLst/>
              <a:gdLst>
                <a:gd name="connsiteX0" fmla="*/ 7761 w 8041"/>
                <a:gd name="connsiteY0" fmla="*/ 5320 h 7820"/>
                <a:gd name="connsiteX1" fmla="*/ 280 w 8041"/>
                <a:gd name="connsiteY1" fmla="*/ 2506 h 7820"/>
                <a:gd name="connsiteX2" fmla="*/ 7761 w 8041"/>
                <a:gd name="connsiteY2" fmla="*/ 5320 h 7820"/>
                <a:gd name="connsiteX3" fmla="*/ 7761 w 8041"/>
                <a:gd name="connsiteY3" fmla="*/ 5320 h 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1" h="7820">
                  <a:moveTo>
                    <a:pt x="7761" y="5320"/>
                  </a:moveTo>
                  <a:cubicBezTo>
                    <a:pt x="5951" y="10140"/>
                    <a:pt x="-1530" y="7326"/>
                    <a:pt x="280" y="2506"/>
                  </a:cubicBezTo>
                  <a:cubicBezTo>
                    <a:pt x="2091" y="-2314"/>
                    <a:pt x="9571" y="478"/>
                    <a:pt x="7761" y="5320"/>
                  </a:cubicBezTo>
                  <a:lnTo>
                    <a:pt x="7761" y="53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49022884-19D7-48E3-AAD6-438CEAE56F90}"/>
                </a:ext>
              </a:extLst>
            </p:cNvPr>
            <p:cNvSpPr/>
            <p:nvPr/>
          </p:nvSpPr>
          <p:spPr>
            <a:xfrm>
              <a:off x="1895052" y="5898325"/>
              <a:ext cx="9960" cy="9664"/>
            </a:xfrm>
            <a:custGeom>
              <a:avLst/>
              <a:gdLst>
                <a:gd name="connsiteX0" fmla="*/ 9612 w 9960"/>
                <a:gd name="connsiteY0" fmla="*/ 6574 h 9664"/>
                <a:gd name="connsiteX1" fmla="*/ 343 w 9960"/>
                <a:gd name="connsiteY1" fmla="*/ 3085 h 9664"/>
                <a:gd name="connsiteX2" fmla="*/ 9612 w 9960"/>
                <a:gd name="connsiteY2" fmla="*/ 6574 h 9664"/>
                <a:gd name="connsiteX3" fmla="*/ 9612 w 9960"/>
                <a:gd name="connsiteY3" fmla="*/ 6574 h 9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0" h="9664">
                  <a:moveTo>
                    <a:pt x="9612" y="6574"/>
                  </a:moveTo>
                  <a:cubicBezTo>
                    <a:pt x="7366" y="12529"/>
                    <a:pt x="-1882" y="9061"/>
                    <a:pt x="343" y="3085"/>
                  </a:cubicBezTo>
                  <a:cubicBezTo>
                    <a:pt x="2589" y="-2869"/>
                    <a:pt x="11859" y="620"/>
                    <a:pt x="9612" y="6574"/>
                  </a:cubicBezTo>
                  <a:lnTo>
                    <a:pt x="9612" y="65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8E60B407-681E-4734-A573-AAC7DCAF7F60}"/>
                </a:ext>
              </a:extLst>
            </p:cNvPr>
            <p:cNvSpPr/>
            <p:nvPr/>
          </p:nvSpPr>
          <p:spPr>
            <a:xfrm>
              <a:off x="1880141" y="5862231"/>
              <a:ext cx="17399" cy="17485"/>
            </a:xfrm>
            <a:custGeom>
              <a:avLst/>
              <a:gdLst>
                <a:gd name="connsiteX0" fmla="*/ 16846 w 17399"/>
                <a:gd name="connsiteY0" fmla="*/ 11807 h 17485"/>
                <a:gd name="connsiteX1" fmla="*/ 5636 w 17399"/>
                <a:gd name="connsiteY1" fmla="*/ 16889 h 17485"/>
                <a:gd name="connsiteX2" fmla="*/ 554 w 17399"/>
                <a:gd name="connsiteY2" fmla="*/ 5678 h 17485"/>
                <a:gd name="connsiteX3" fmla="*/ 11764 w 17399"/>
                <a:gd name="connsiteY3" fmla="*/ 596 h 17485"/>
                <a:gd name="connsiteX4" fmla="*/ 16846 w 17399"/>
                <a:gd name="connsiteY4" fmla="*/ 11807 h 17485"/>
                <a:gd name="connsiteX5" fmla="*/ 16846 w 17399"/>
                <a:gd name="connsiteY5" fmla="*/ 11807 h 1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99" h="17485">
                  <a:moveTo>
                    <a:pt x="16846" y="11807"/>
                  </a:moveTo>
                  <a:cubicBezTo>
                    <a:pt x="15232" y="16060"/>
                    <a:pt x="9954" y="18743"/>
                    <a:pt x="5636" y="16889"/>
                  </a:cubicBezTo>
                  <a:cubicBezTo>
                    <a:pt x="1295" y="15035"/>
                    <a:pt x="-1169" y="10237"/>
                    <a:pt x="554" y="5678"/>
                  </a:cubicBezTo>
                  <a:cubicBezTo>
                    <a:pt x="2146" y="1425"/>
                    <a:pt x="7446" y="-1257"/>
                    <a:pt x="11764" y="596"/>
                  </a:cubicBezTo>
                  <a:cubicBezTo>
                    <a:pt x="16104" y="2451"/>
                    <a:pt x="18569" y="7249"/>
                    <a:pt x="16846" y="11807"/>
                  </a:cubicBezTo>
                  <a:lnTo>
                    <a:pt x="16846" y="118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8808C76C-944B-415C-86C0-7A46A5A882D0}"/>
                </a:ext>
              </a:extLst>
            </p:cNvPr>
            <p:cNvSpPr/>
            <p:nvPr/>
          </p:nvSpPr>
          <p:spPr>
            <a:xfrm>
              <a:off x="1883067" y="5889297"/>
              <a:ext cx="9453" cy="9176"/>
            </a:xfrm>
            <a:custGeom>
              <a:avLst/>
              <a:gdLst>
                <a:gd name="connsiteX0" fmla="*/ 9122 w 9453"/>
                <a:gd name="connsiteY0" fmla="*/ 6246 h 9176"/>
                <a:gd name="connsiteX1" fmla="*/ 332 w 9453"/>
                <a:gd name="connsiteY1" fmla="*/ 2931 h 9176"/>
                <a:gd name="connsiteX2" fmla="*/ 9122 w 9453"/>
                <a:gd name="connsiteY2" fmla="*/ 6246 h 9176"/>
                <a:gd name="connsiteX3" fmla="*/ 9122 w 9453"/>
                <a:gd name="connsiteY3" fmla="*/ 6246 h 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3" h="9176">
                  <a:moveTo>
                    <a:pt x="9122" y="6246"/>
                  </a:moveTo>
                  <a:cubicBezTo>
                    <a:pt x="6985" y="11895"/>
                    <a:pt x="-1805" y="8602"/>
                    <a:pt x="332" y="2931"/>
                  </a:cubicBezTo>
                  <a:cubicBezTo>
                    <a:pt x="2448" y="-2718"/>
                    <a:pt x="11259" y="575"/>
                    <a:pt x="9122" y="6246"/>
                  </a:cubicBezTo>
                  <a:lnTo>
                    <a:pt x="9122" y="62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3B5A2C4A-FF11-4704-A88D-94618B94244F}"/>
                </a:ext>
              </a:extLst>
            </p:cNvPr>
            <p:cNvSpPr/>
            <p:nvPr/>
          </p:nvSpPr>
          <p:spPr>
            <a:xfrm>
              <a:off x="1903548" y="5884228"/>
              <a:ext cx="11278" cy="10962"/>
            </a:xfrm>
            <a:custGeom>
              <a:avLst/>
              <a:gdLst>
                <a:gd name="connsiteX0" fmla="*/ 10888 w 11278"/>
                <a:gd name="connsiteY0" fmla="*/ 7455 h 10962"/>
                <a:gd name="connsiteX1" fmla="*/ 397 w 11278"/>
                <a:gd name="connsiteY1" fmla="*/ 3507 h 10962"/>
                <a:gd name="connsiteX2" fmla="*/ 10888 w 11278"/>
                <a:gd name="connsiteY2" fmla="*/ 7455 h 10962"/>
                <a:gd name="connsiteX3" fmla="*/ 10888 w 11278"/>
                <a:gd name="connsiteY3" fmla="*/ 7455 h 1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8" h="10962">
                  <a:moveTo>
                    <a:pt x="10888" y="7455"/>
                  </a:moveTo>
                  <a:cubicBezTo>
                    <a:pt x="8336" y="14216"/>
                    <a:pt x="-2155" y="10269"/>
                    <a:pt x="397" y="3507"/>
                  </a:cubicBezTo>
                  <a:cubicBezTo>
                    <a:pt x="2927" y="-3254"/>
                    <a:pt x="13418" y="694"/>
                    <a:pt x="10888" y="7455"/>
                  </a:cubicBezTo>
                  <a:lnTo>
                    <a:pt x="10888" y="74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6B31FA38-DA2A-4FDF-B609-D73D4F346775}"/>
                </a:ext>
              </a:extLst>
            </p:cNvPr>
            <p:cNvSpPr/>
            <p:nvPr/>
          </p:nvSpPr>
          <p:spPr>
            <a:xfrm>
              <a:off x="1891918" y="5878832"/>
              <a:ext cx="10791" cy="10484"/>
            </a:xfrm>
            <a:custGeom>
              <a:avLst/>
              <a:gdLst>
                <a:gd name="connsiteX0" fmla="*/ 10412 w 10791"/>
                <a:gd name="connsiteY0" fmla="*/ 7136 h 10484"/>
                <a:gd name="connsiteX1" fmla="*/ 380 w 10791"/>
                <a:gd name="connsiteY1" fmla="*/ 3363 h 10484"/>
                <a:gd name="connsiteX2" fmla="*/ 10412 w 10791"/>
                <a:gd name="connsiteY2" fmla="*/ 7136 h 10484"/>
                <a:gd name="connsiteX3" fmla="*/ 10412 w 10791"/>
                <a:gd name="connsiteY3" fmla="*/ 7136 h 1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91" h="10484">
                  <a:moveTo>
                    <a:pt x="10412" y="7136"/>
                  </a:moveTo>
                  <a:cubicBezTo>
                    <a:pt x="7991" y="13592"/>
                    <a:pt x="-2063" y="9819"/>
                    <a:pt x="380" y="3363"/>
                  </a:cubicBezTo>
                  <a:cubicBezTo>
                    <a:pt x="2800" y="-3115"/>
                    <a:pt x="12855" y="658"/>
                    <a:pt x="10412" y="7136"/>
                  </a:cubicBezTo>
                  <a:lnTo>
                    <a:pt x="10412" y="71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8214CADB-8F62-402C-9D10-E12DD05800E1}"/>
                </a:ext>
              </a:extLst>
            </p:cNvPr>
            <p:cNvSpPr/>
            <p:nvPr/>
          </p:nvSpPr>
          <p:spPr>
            <a:xfrm>
              <a:off x="1909312" y="5863274"/>
              <a:ext cx="6708" cy="6522"/>
            </a:xfrm>
            <a:custGeom>
              <a:avLst/>
              <a:gdLst>
                <a:gd name="connsiteX0" fmla="*/ 6476 w 6708"/>
                <a:gd name="connsiteY0" fmla="*/ 4439 h 6522"/>
                <a:gd name="connsiteX1" fmla="*/ 238 w 6708"/>
                <a:gd name="connsiteY1" fmla="*/ 2084 h 6522"/>
                <a:gd name="connsiteX2" fmla="*/ 6476 w 6708"/>
                <a:gd name="connsiteY2" fmla="*/ 4439 h 6522"/>
                <a:gd name="connsiteX3" fmla="*/ 6476 w 6708"/>
                <a:gd name="connsiteY3" fmla="*/ 4439 h 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8" h="6522">
                  <a:moveTo>
                    <a:pt x="6476" y="4439"/>
                  </a:moveTo>
                  <a:cubicBezTo>
                    <a:pt x="4971" y="8452"/>
                    <a:pt x="-1289" y="6118"/>
                    <a:pt x="238" y="2084"/>
                  </a:cubicBezTo>
                  <a:cubicBezTo>
                    <a:pt x="1743" y="-1929"/>
                    <a:pt x="7981" y="404"/>
                    <a:pt x="6476" y="4439"/>
                  </a:cubicBezTo>
                  <a:lnTo>
                    <a:pt x="6476" y="44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CDEF9E3E-359C-4753-B4E7-F3733B1981A3}"/>
                </a:ext>
              </a:extLst>
            </p:cNvPr>
            <p:cNvSpPr/>
            <p:nvPr/>
          </p:nvSpPr>
          <p:spPr>
            <a:xfrm>
              <a:off x="1940696" y="5895954"/>
              <a:ext cx="11027" cy="10715"/>
            </a:xfrm>
            <a:custGeom>
              <a:avLst/>
              <a:gdLst>
                <a:gd name="connsiteX0" fmla="*/ 10642 w 11027"/>
                <a:gd name="connsiteY0" fmla="*/ 7288 h 10715"/>
                <a:gd name="connsiteX1" fmla="*/ 391 w 11027"/>
                <a:gd name="connsiteY1" fmla="*/ 3428 h 10715"/>
                <a:gd name="connsiteX2" fmla="*/ 10642 w 11027"/>
                <a:gd name="connsiteY2" fmla="*/ 7288 h 10715"/>
                <a:gd name="connsiteX3" fmla="*/ 10642 w 11027"/>
                <a:gd name="connsiteY3" fmla="*/ 7288 h 1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7" h="10715">
                  <a:moveTo>
                    <a:pt x="10642" y="7288"/>
                  </a:moveTo>
                  <a:cubicBezTo>
                    <a:pt x="8156" y="13897"/>
                    <a:pt x="-2117" y="10036"/>
                    <a:pt x="391" y="3428"/>
                  </a:cubicBezTo>
                  <a:cubicBezTo>
                    <a:pt x="2856" y="-3181"/>
                    <a:pt x="13129" y="679"/>
                    <a:pt x="10642" y="7288"/>
                  </a:cubicBezTo>
                  <a:lnTo>
                    <a:pt x="10642" y="72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E28C6B55-E461-4DFE-B75C-C2A774912D0F}"/>
                </a:ext>
              </a:extLst>
            </p:cNvPr>
            <p:cNvSpPr/>
            <p:nvPr/>
          </p:nvSpPr>
          <p:spPr>
            <a:xfrm>
              <a:off x="1916466" y="5912510"/>
              <a:ext cx="9770" cy="9569"/>
            </a:xfrm>
            <a:custGeom>
              <a:avLst/>
              <a:gdLst>
                <a:gd name="connsiteX0" fmla="*/ 8875 w 9770"/>
                <a:gd name="connsiteY0" fmla="*/ 7308 h 9569"/>
                <a:gd name="connsiteX1" fmla="*/ 8657 w 9770"/>
                <a:gd name="connsiteY1" fmla="*/ 7569 h 9569"/>
                <a:gd name="connsiteX2" fmla="*/ 3095 w 9770"/>
                <a:gd name="connsiteY2" fmla="*/ 9227 h 9569"/>
                <a:gd name="connsiteX3" fmla="*/ 2855 w 9770"/>
                <a:gd name="connsiteY3" fmla="*/ 9118 h 9569"/>
                <a:gd name="connsiteX4" fmla="*/ 238 w 9770"/>
                <a:gd name="connsiteY4" fmla="*/ 3338 h 9569"/>
                <a:gd name="connsiteX5" fmla="*/ 325 w 9770"/>
                <a:gd name="connsiteY5" fmla="*/ 3077 h 9569"/>
                <a:gd name="connsiteX6" fmla="*/ 5232 w 9770"/>
                <a:gd name="connsiteY6" fmla="*/ 1 h 9569"/>
                <a:gd name="connsiteX7" fmla="*/ 5582 w 9770"/>
                <a:gd name="connsiteY7" fmla="*/ 23 h 9569"/>
                <a:gd name="connsiteX8" fmla="*/ 8875 w 9770"/>
                <a:gd name="connsiteY8" fmla="*/ 7308 h 9569"/>
                <a:gd name="connsiteX9" fmla="*/ 8875 w 9770"/>
                <a:gd name="connsiteY9" fmla="*/ 7308 h 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0" h="9569">
                  <a:moveTo>
                    <a:pt x="8875" y="7308"/>
                  </a:moveTo>
                  <a:cubicBezTo>
                    <a:pt x="8809" y="7395"/>
                    <a:pt x="8722" y="7482"/>
                    <a:pt x="8657" y="7569"/>
                  </a:cubicBezTo>
                  <a:cubicBezTo>
                    <a:pt x="7392" y="9096"/>
                    <a:pt x="5080" y="10143"/>
                    <a:pt x="3095" y="9227"/>
                  </a:cubicBezTo>
                  <a:cubicBezTo>
                    <a:pt x="3008" y="9184"/>
                    <a:pt x="2920" y="9162"/>
                    <a:pt x="2855" y="9118"/>
                  </a:cubicBezTo>
                  <a:cubicBezTo>
                    <a:pt x="521" y="8050"/>
                    <a:pt x="-504" y="5803"/>
                    <a:pt x="238" y="3338"/>
                  </a:cubicBezTo>
                  <a:cubicBezTo>
                    <a:pt x="260" y="3251"/>
                    <a:pt x="281" y="3164"/>
                    <a:pt x="325" y="3077"/>
                  </a:cubicBezTo>
                  <a:cubicBezTo>
                    <a:pt x="936" y="983"/>
                    <a:pt x="3226" y="-42"/>
                    <a:pt x="5232" y="1"/>
                  </a:cubicBezTo>
                  <a:cubicBezTo>
                    <a:pt x="5342" y="1"/>
                    <a:pt x="5451" y="23"/>
                    <a:pt x="5582" y="23"/>
                  </a:cubicBezTo>
                  <a:cubicBezTo>
                    <a:pt x="8984" y="89"/>
                    <a:pt x="11056" y="4691"/>
                    <a:pt x="8875" y="7308"/>
                  </a:cubicBezTo>
                  <a:lnTo>
                    <a:pt x="8875" y="73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FEBC4A95-DF41-4A66-A403-983F16A6F01D}"/>
                </a:ext>
              </a:extLst>
            </p:cNvPr>
            <p:cNvSpPr/>
            <p:nvPr/>
          </p:nvSpPr>
          <p:spPr>
            <a:xfrm>
              <a:off x="1916345" y="5898029"/>
              <a:ext cx="10396" cy="10594"/>
            </a:xfrm>
            <a:custGeom>
              <a:avLst/>
              <a:gdLst>
                <a:gd name="connsiteX0" fmla="*/ 10304 w 10396"/>
                <a:gd name="connsiteY0" fmla="*/ 4232 h 10594"/>
                <a:gd name="connsiteX1" fmla="*/ 10347 w 10396"/>
                <a:gd name="connsiteY1" fmla="*/ 4472 h 10594"/>
                <a:gd name="connsiteX2" fmla="*/ 3324 w 10396"/>
                <a:gd name="connsiteY2" fmla="*/ 10252 h 10594"/>
                <a:gd name="connsiteX3" fmla="*/ 1863 w 10396"/>
                <a:gd name="connsiteY3" fmla="*/ 1288 h 10594"/>
                <a:gd name="connsiteX4" fmla="*/ 2037 w 10396"/>
                <a:gd name="connsiteY4" fmla="*/ 1135 h 10594"/>
                <a:gd name="connsiteX5" fmla="*/ 10304 w 10396"/>
                <a:gd name="connsiteY5" fmla="*/ 4232 h 10594"/>
                <a:gd name="connsiteX6" fmla="*/ 10304 w 10396"/>
                <a:gd name="connsiteY6" fmla="*/ 4232 h 1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" h="10594">
                  <a:moveTo>
                    <a:pt x="10304" y="4232"/>
                  </a:moveTo>
                  <a:cubicBezTo>
                    <a:pt x="10304" y="4319"/>
                    <a:pt x="10325" y="4384"/>
                    <a:pt x="10347" y="4472"/>
                  </a:cubicBezTo>
                  <a:cubicBezTo>
                    <a:pt x="10871" y="8376"/>
                    <a:pt x="7163" y="11691"/>
                    <a:pt x="3324" y="10252"/>
                  </a:cubicBezTo>
                  <a:cubicBezTo>
                    <a:pt x="-493" y="8812"/>
                    <a:pt x="-1081" y="3861"/>
                    <a:pt x="1863" y="1288"/>
                  </a:cubicBezTo>
                  <a:cubicBezTo>
                    <a:pt x="1928" y="1244"/>
                    <a:pt x="1972" y="1178"/>
                    <a:pt x="2037" y="1135"/>
                  </a:cubicBezTo>
                  <a:cubicBezTo>
                    <a:pt x="4895" y="-1352"/>
                    <a:pt x="9824" y="502"/>
                    <a:pt x="10304" y="4232"/>
                  </a:cubicBezTo>
                  <a:lnTo>
                    <a:pt x="10304" y="42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E5F853F-16FB-4AB1-9C7A-04127717CAF9}"/>
                </a:ext>
              </a:extLst>
            </p:cNvPr>
            <p:cNvSpPr/>
            <p:nvPr/>
          </p:nvSpPr>
          <p:spPr>
            <a:xfrm>
              <a:off x="1930425" y="5908632"/>
              <a:ext cx="8751" cy="8805"/>
            </a:xfrm>
            <a:custGeom>
              <a:avLst/>
              <a:gdLst>
                <a:gd name="connsiteX0" fmla="*/ 8482 w 8751"/>
                <a:gd name="connsiteY0" fmla="*/ 5951 h 8805"/>
                <a:gd name="connsiteX1" fmla="*/ 2833 w 8751"/>
                <a:gd name="connsiteY1" fmla="*/ 8503 h 8805"/>
                <a:gd name="connsiteX2" fmla="*/ 281 w 8751"/>
                <a:gd name="connsiteY2" fmla="*/ 2854 h 8805"/>
                <a:gd name="connsiteX3" fmla="*/ 5930 w 8751"/>
                <a:gd name="connsiteY3" fmla="*/ 302 h 8805"/>
                <a:gd name="connsiteX4" fmla="*/ 8482 w 8751"/>
                <a:gd name="connsiteY4" fmla="*/ 5951 h 8805"/>
                <a:gd name="connsiteX5" fmla="*/ 8482 w 8751"/>
                <a:gd name="connsiteY5" fmla="*/ 5951 h 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51" h="8805">
                  <a:moveTo>
                    <a:pt x="8482" y="5951"/>
                  </a:moveTo>
                  <a:cubicBezTo>
                    <a:pt x="7675" y="8089"/>
                    <a:pt x="5014" y="9441"/>
                    <a:pt x="2833" y="8503"/>
                  </a:cubicBezTo>
                  <a:cubicBezTo>
                    <a:pt x="652" y="7565"/>
                    <a:pt x="-591" y="5166"/>
                    <a:pt x="281" y="2854"/>
                  </a:cubicBezTo>
                  <a:cubicBezTo>
                    <a:pt x="1088" y="717"/>
                    <a:pt x="3749" y="-635"/>
                    <a:pt x="5930" y="302"/>
                  </a:cubicBezTo>
                  <a:cubicBezTo>
                    <a:pt x="8089" y="1240"/>
                    <a:pt x="9333" y="3661"/>
                    <a:pt x="8482" y="5951"/>
                  </a:cubicBezTo>
                  <a:lnTo>
                    <a:pt x="8482" y="59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481D2C4B-35B4-49A6-B5E0-86427BCFAB3B}"/>
                </a:ext>
              </a:extLst>
            </p:cNvPr>
            <p:cNvSpPr/>
            <p:nvPr/>
          </p:nvSpPr>
          <p:spPr>
            <a:xfrm>
              <a:off x="1924462" y="5892596"/>
              <a:ext cx="7623" cy="7415"/>
            </a:xfrm>
            <a:custGeom>
              <a:avLst/>
              <a:gdLst>
                <a:gd name="connsiteX0" fmla="*/ 7356 w 7623"/>
                <a:gd name="connsiteY0" fmla="*/ 5041 h 7415"/>
                <a:gd name="connsiteX1" fmla="*/ 268 w 7623"/>
                <a:gd name="connsiteY1" fmla="*/ 2380 h 7415"/>
                <a:gd name="connsiteX2" fmla="*/ 7356 w 7623"/>
                <a:gd name="connsiteY2" fmla="*/ 5041 h 7415"/>
                <a:gd name="connsiteX3" fmla="*/ 7356 w 7623"/>
                <a:gd name="connsiteY3" fmla="*/ 5041 h 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5">
                  <a:moveTo>
                    <a:pt x="7356" y="5041"/>
                  </a:moveTo>
                  <a:cubicBezTo>
                    <a:pt x="5633" y="9621"/>
                    <a:pt x="-1455" y="6938"/>
                    <a:pt x="268" y="2380"/>
                  </a:cubicBezTo>
                  <a:cubicBezTo>
                    <a:pt x="1969" y="-2200"/>
                    <a:pt x="9079" y="461"/>
                    <a:pt x="7356" y="5041"/>
                  </a:cubicBezTo>
                  <a:lnTo>
                    <a:pt x="7356" y="50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9CCCAC6C-5EE9-44C1-B91F-A28FC892F09D}"/>
                </a:ext>
              </a:extLst>
            </p:cNvPr>
            <p:cNvSpPr/>
            <p:nvPr/>
          </p:nvSpPr>
          <p:spPr>
            <a:xfrm>
              <a:off x="1930294" y="5881221"/>
              <a:ext cx="6211" cy="6038"/>
            </a:xfrm>
            <a:custGeom>
              <a:avLst/>
              <a:gdLst>
                <a:gd name="connsiteX0" fmla="*/ 5995 w 6211"/>
                <a:gd name="connsiteY0" fmla="*/ 4115 h 6038"/>
                <a:gd name="connsiteX1" fmla="*/ 216 w 6211"/>
                <a:gd name="connsiteY1" fmla="*/ 1934 h 6038"/>
                <a:gd name="connsiteX2" fmla="*/ 5995 w 6211"/>
                <a:gd name="connsiteY2" fmla="*/ 4115 h 6038"/>
                <a:gd name="connsiteX3" fmla="*/ 5995 w 6211"/>
                <a:gd name="connsiteY3" fmla="*/ 4115 h 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" h="6038">
                  <a:moveTo>
                    <a:pt x="5995" y="4115"/>
                  </a:moveTo>
                  <a:cubicBezTo>
                    <a:pt x="4600" y="7822"/>
                    <a:pt x="-1180" y="5663"/>
                    <a:pt x="216" y="1934"/>
                  </a:cubicBezTo>
                  <a:cubicBezTo>
                    <a:pt x="1612" y="-1796"/>
                    <a:pt x="7391" y="385"/>
                    <a:pt x="5995" y="4115"/>
                  </a:cubicBezTo>
                  <a:lnTo>
                    <a:pt x="5995" y="41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128A4AD0-51E0-488E-983A-C516EFD0276E}"/>
                </a:ext>
              </a:extLst>
            </p:cNvPr>
            <p:cNvSpPr/>
            <p:nvPr/>
          </p:nvSpPr>
          <p:spPr>
            <a:xfrm>
              <a:off x="1931071" y="5953990"/>
              <a:ext cx="9826" cy="9635"/>
            </a:xfrm>
            <a:custGeom>
              <a:avLst/>
              <a:gdLst>
                <a:gd name="connsiteX0" fmla="*/ 9755 w 9826"/>
                <a:gd name="connsiteY0" fmla="*/ 4716 h 9635"/>
                <a:gd name="connsiteX1" fmla="*/ 9318 w 9826"/>
                <a:gd name="connsiteY1" fmla="*/ 6570 h 9635"/>
                <a:gd name="connsiteX2" fmla="*/ 1052 w 9826"/>
                <a:gd name="connsiteY2" fmla="*/ 7922 h 9635"/>
                <a:gd name="connsiteX3" fmla="*/ 3997 w 9826"/>
                <a:gd name="connsiteY3" fmla="*/ 114 h 9635"/>
                <a:gd name="connsiteX4" fmla="*/ 4673 w 9826"/>
                <a:gd name="connsiteY4" fmla="*/ 27 h 9635"/>
                <a:gd name="connsiteX5" fmla="*/ 9755 w 9826"/>
                <a:gd name="connsiteY5" fmla="*/ 4716 h 9635"/>
                <a:gd name="connsiteX6" fmla="*/ 9755 w 9826"/>
                <a:gd name="connsiteY6" fmla="*/ 4716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6" h="9635">
                  <a:moveTo>
                    <a:pt x="9755" y="4716"/>
                  </a:moveTo>
                  <a:cubicBezTo>
                    <a:pt x="9646" y="5327"/>
                    <a:pt x="9493" y="5959"/>
                    <a:pt x="9318" y="6570"/>
                  </a:cubicBezTo>
                  <a:cubicBezTo>
                    <a:pt x="8337" y="10212"/>
                    <a:pt x="3190" y="10539"/>
                    <a:pt x="1052" y="7922"/>
                  </a:cubicBezTo>
                  <a:cubicBezTo>
                    <a:pt x="-1238" y="5108"/>
                    <a:pt x="420" y="724"/>
                    <a:pt x="3997" y="114"/>
                  </a:cubicBezTo>
                  <a:cubicBezTo>
                    <a:pt x="4215" y="70"/>
                    <a:pt x="4455" y="27"/>
                    <a:pt x="4673" y="27"/>
                  </a:cubicBezTo>
                  <a:cubicBezTo>
                    <a:pt x="7203" y="-257"/>
                    <a:pt x="10344" y="1750"/>
                    <a:pt x="9755" y="4716"/>
                  </a:cubicBezTo>
                  <a:lnTo>
                    <a:pt x="9755" y="47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A7DC07CF-3F7D-4AA5-AAC8-EAA4FA97F898}"/>
                </a:ext>
              </a:extLst>
            </p:cNvPr>
            <p:cNvSpPr/>
            <p:nvPr/>
          </p:nvSpPr>
          <p:spPr>
            <a:xfrm>
              <a:off x="1943980" y="5950464"/>
              <a:ext cx="10295" cy="9995"/>
            </a:xfrm>
            <a:custGeom>
              <a:avLst/>
              <a:gdLst>
                <a:gd name="connsiteX0" fmla="*/ 9932 w 10295"/>
                <a:gd name="connsiteY0" fmla="*/ 6802 h 9995"/>
                <a:gd name="connsiteX1" fmla="*/ 357 w 10295"/>
                <a:gd name="connsiteY1" fmla="*/ 3203 h 9995"/>
                <a:gd name="connsiteX2" fmla="*/ 9932 w 10295"/>
                <a:gd name="connsiteY2" fmla="*/ 6802 h 9995"/>
                <a:gd name="connsiteX3" fmla="*/ 9932 w 10295"/>
                <a:gd name="connsiteY3" fmla="*/ 6802 h 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95">
                  <a:moveTo>
                    <a:pt x="9932" y="6802"/>
                  </a:moveTo>
                  <a:cubicBezTo>
                    <a:pt x="7620" y="12953"/>
                    <a:pt x="-1955" y="9376"/>
                    <a:pt x="357" y="3203"/>
                  </a:cubicBezTo>
                  <a:cubicBezTo>
                    <a:pt x="2691" y="-2969"/>
                    <a:pt x="12266" y="630"/>
                    <a:pt x="9932" y="6802"/>
                  </a:cubicBezTo>
                  <a:lnTo>
                    <a:pt x="9932" y="6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2E37D829-57E5-4279-BAFB-6ED96C7A804C}"/>
                </a:ext>
              </a:extLst>
            </p:cNvPr>
            <p:cNvSpPr/>
            <p:nvPr/>
          </p:nvSpPr>
          <p:spPr>
            <a:xfrm>
              <a:off x="1926047" y="5933618"/>
              <a:ext cx="10860" cy="10553"/>
            </a:xfrm>
            <a:custGeom>
              <a:avLst/>
              <a:gdLst>
                <a:gd name="connsiteX0" fmla="*/ 10482 w 10860"/>
                <a:gd name="connsiteY0" fmla="*/ 7182 h 10553"/>
                <a:gd name="connsiteX1" fmla="*/ 384 w 10860"/>
                <a:gd name="connsiteY1" fmla="*/ 3387 h 10553"/>
                <a:gd name="connsiteX2" fmla="*/ 10482 w 10860"/>
                <a:gd name="connsiteY2" fmla="*/ 7182 h 10553"/>
                <a:gd name="connsiteX3" fmla="*/ 10482 w 10860"/>
                <a:gd name="connsiteY3" fmla="*/ 7182 h 1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60" h="10553">
                  <a:moveTo>
                    <a:pt x="10482" y="7182"/>
                  </a:moveTo>
                  <a:cubicBezTo>
                    <a:pt x="8039" y="13681"/>
                    <a:pt x="-2081" y="9886"/>
                    <a:pt x="384" y="3387"/>
                  </a:cubicBezTo>
                  <a:cubicBezTo>
                    <a:pt x="2826" y="-3135"/>
                    <a:pt x="12925" y="660"/>
                    <a:pt x="10482" y="7182"/>
                  </a:cubicBezTo>
                  <a:lnTo>
                    <a:pt x="10482" y="71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21F0A6C7-C168-4918-B6B4-A1D4265239E2}"/>
                </a:ext>
              </a:extLst>
            </p:cNvPr>
            <p:cNvSpPr/>
            <p:nvPr/>
          </p:nvSpPr>
          <p:spPr>
            <a:xfrm>
              <a:off x="1938516" y="5931214"/>
              <a:ext cx="9286" cy="9024"/>
            </a:xfrm>
            <a:custGeom>
              <a:avLst/>
              <a:gdLst>
                <a:gd name="connsiteX0" fmla="*/ 8962 w 9286"/>
                <a:gd name="connsiteY0" fmla="*/ 6140 h 9024"/>
                <a:gd name="connsiteX1" fmla="*/ 325 w 9286"/>
                <a:gd name="connsiteY1" fmla="*/ 2890 h 9024"/>
                <a:gd name="connsiteX2" fmla="*/ 8962 w 9286"/>
                <a:gd name="connsiteY2" fmla="*/ 6140 h 9024"/>
                <a:gd name="connsiteX3" fmla="*/ 8962 w 9286"/>
                <a:gd name="connsiteY3" fmla="*/ 6140 h 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6" h="9024">
                  <a:moveTo>
                    <a:pt x="8962" y="6140"/>
                  </a:moveTo>
                  <a:cubicBezTo>
                    <a:pt x="6868" y="11701"/>
                    <a:pt x="-1769" y="8452"/>
                    <a:pt x="325" y="2890"/>
                  </a:cubicBezTo>
                  <a:cubicBezTo>
                    <a:pt x="2418" y="-2672"/>
                    <a:pt x="11055" y="556"/>
                    <a:pt x="8962" y="6140"/>
                  </a:cubicBezTo>
                  <a:lnTo>
                    <a:pt x="8962" y="61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14713F3E-0552-4999-8E83-883EEF684A95}"/>
                </a:ext>
              </a:extLst>
            </p:cNvPr>
            <p:cNvSpPr/>
            <p:nvPr/>
          </p:nvSpPr>
          <p:spPr>
            <a:xfrm>
              <a:off x="1954313" y="5920703"/>
              <a:ext cx="7989" cy="8478"/>
            </a:xfrm>
            <a:custGeom>
              <a:avLst/>
              <a:gdLst>
                <a:gd name="connsiteX0" fmla="*/ 7930 w 7989"/>
                <a:gd name="connsiteY0" fmla="*/ 3216 h 8478"/>
                <a:gd name="connsiteX1" fmla="*/ 6316 w 7989"/>
                <a:gd name="connsiteY1" fmla="*/ 7578 h 8478"/>
                <a:gd name="connsiteX2" fmla="*/ 13 w 7989"/>
                <a:gd name="connsiteY2" fmla="*/ 5201 h 8478"/>
                <a:gd name="connsiteX3" fmla="*/ 1671 w 7989"/>
                <a:gd name="connsiteY3" fmla="*/ 860 h 8478"/>
                <a:gd name="connsiteX4" fmla="*/ 7930 w 7989"/>
                <a:gd name="connsiteY4" fmla="*/ 3216 h 8478"/>
                <a:gd name="connsiteX5" fmla="*/ 7930 w 7989"/>
                <a:gd name="connsiteY5" fmla="*/ 3216 h 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9" h="8478">
                  <a:moveTo>
                    <a:pt x="7930" y="3216"/>
                  </a:moveTo>
                  <a:cubicBezTo>
                    <a:pt x="8192" y="5070"/>
                    <a:pt x="7581" y="6269"/>
                    <a:pt x="6316" y="7578"/>
                  </a:cubicBezTo>
                  <a:cubicBezTo>
                    <a:pt x="4397" y="9585"/>
                    <a:pt x="144" y="7992"/>
                    <a:pt x="13" y="5201"/>
                  </a:cubicBezTo>
                  <a:cubicBezTo>
                    <a:pt x="-74" y="3390"/>
                    <a:pt x="253" y="2082"/>
                    <a:pt x="1671" y="860"/>
                  </a:cubicBezTo>
                  <a:cubicBezTo>
                    <a:pt x="3874" y="-1015"/>
                    <a:pt x="7538" y="359"/>
                    <a:pt x="7930" y="3216"/>
                  </a:cubicBezTo>
                  <a:lnTo>
                    <a:pt x="7930" y="321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E0E5FB91-7BB4-4F64-8062-AAEAC1EC4626}"/>
                </a:ext>
              </a:extLst>
            </p:cNvPr>
            <p:cNvSpPr/>
            <p:nvPr/>
          </p:nvSpPr>
          <p:spPr>
            <a:xfrm>
              <a:off x="1937165" y="5916728"/>
              <a:ext cx="7299" cy="7080"/>
            </a:xfrm>
            <a:custGeom>
              <a:avLst/>
              <a:gdLst>
                <a:gd name="connsiteX0" fmla="*/ 7041 w 7299"/>
                <a:gd name="connsiteY0" fmla="*/ 4813 h 7080"/>
                <a:gd name="connsiteX1" fmla="*/ 258 w 7299"/>
                <a:gd name="connsiteY1" fmla="*/ 2261 h 7080"/>
                <a:gd name="connsiteX2" fmla="*/ 7041 w 7299"/>
                <a:gd name="connsiteY2" fmla="*/ 4813 h 7080"/>
                <a:gd name="connsiteX3" fmla="*/ 7041 w 7299"/>
                <a:gd name="connsiteY3" fmla="*/ 4813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80">
                  <a:moveTo>
                    <a:pt x="7041" y="4813"/>
                  </a:moveTo>
                  <a:cubicBezTo>
                    <a:pt x="5405" y="9175"/>
                    <a:pt x="-1399" y="6645"/>
                    <a:pt x="258" y="2261"/>
                  </a:cubicBezTo>
                  <a:cubicBezTo>
                    <a:pt x="1894" y="-2101"/>
                    <a:pt x="8699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086C380-A449-414B-9D5C-CD0542ED7E15}"/>
                </a:ext>
              </a:extLst>
            </p:cNvPr>
            <p:cNvSpPr/>
            <p:nvPr/>
          </p:nvSpPr>
          <p:spPr>
            <a:xfrm>
              <a:off x="1951373" y="5935714"/>
              <a:ext cx="8465" cy="8214"/>
            </a:xfrm>
            <a:custGeom>
              <a:avLst/>
              <a:gdLst>
                <a:gd name="connsiteX0" fmla="*/ 8166 w 8465"/>
                <a:gd name="connsiteY0" fmla="*/ 5588 h 8214"/>
                <a:gd name="connsiteX1" fmla="*/ 293 w 8465"/>
                <a:gd name="connsiteY1" fmla="*/ 2621 h 8214"/>
                <a:gd name="connsiteX2" fmla="*/ 8166 w 8465"/>
                <a:gd name="connsiteY2" fmla="*/ 5588 h 8214"/>
                <a:gd name="connsiteX3" fmla="*/ 8166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6" y="5588"/>
                  </a:moveTo>
                  <a:cubicBezTo>
                    <a:pt x="6269" y="10648"/>
                    <a:pt x="-1605" y="7703"/>
                    <a:pt x="293" y="2621"/>
                  </a:cubicBezTo>
                  <a:cubicBezTo>
                    <a:pt x="2212" y="-2439"/>
                    <a:pt x="10086" y="528"/>
                    <a:pt x="8166" y="5588"/>
                  </a:cubicBezTo>
                  <a:lnTo>
                    <a:pt x="8166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8E7C56E8-3158-4BE0-B247-9520537733E3}"/>
                </a:ext>
              </a:extLst>
            </p:cNvPr>
            <p:cNvSpPr/>
            <p:nvPr/>
          </p:nvSpPr>
          <p:spPr>
            <a:xfrm>
              <a:off x="1926204" y="5965896"/>
              <a:ext cx="6473" cy="6285"/>
            </a:xfrm>
            <a:custGeom>
              <a:avLst/>
              <a:gdLst>
                <a:gd name="connsiteX0" fmla="*/ 6247 w 6473"/>
                <a:gd name="connsiteY0" fmla="*/ 4282 h 6285"/>
                <a:gd name="connsiteX1" fmla="*/ 227 w 6473"/>
                <a:gd name="connsiteY1" fmla="*/ 2013 h 6285"/>
                <a:gd name="connsiteX2" fmla="*/ 6247 w 6473"/>
                <a:gd name="connsiteY2" fmla="*/ 4282 h 6285"/>
                <a:gd name="connsiteX3" fmla="*/ 6247 w 6473"/>
                <a:gd name="connsiteY3" fmla="*/ 4282 h 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3" h="6285">
                  <a:moveTo>
                    <a:pt x="6247" y="4282"/>
                  </a:moveTo>
                  <a:cubicBezTo>
                    <a:pt x="4785" y="8142"/>
                    <a:pt x="-1234" y="5896"/>
                    <a:pt x="227" y="2013"/>
                  </a:cubicBezTo>
                  <a:cubicBezTo>
                    <a:pt x="1688" y="-1869"/>
                    <a:pt x="7708" y="400"/>
                    <a:pt x="6247" y="4282"/>
                  </a:cubicBezTo>
                  <a:lnTo>
                    <a:pt x="6247" y="42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E30E1266-6AAD-4340-9BD5-112EDB93B183}"/>
                </a:ext>
              </a:extLst>
            </p:cNvPr>
            <p:cNvSpPr/>
            <p:nvPr/>
          </p:nvSpPr>
          <p:spPr>
            <a:xfrm>
              <a:off x="1947396" y="5972097"/>
              <a:ext cx="10457" cy="10163"/>
            </a:xfrm>
            <a:custGeom>
              <a:avLst/>
              <a:gdLst>
                <a:gd name="connsiteX0" fmla="*/ 10093 w 10457"/>
                <a:gd name="connsiteY0" fmla="*/ 6914 h 10163"/>
                <a:gd name="connsiteX1" fmla="*/ 365 w 10457"/>
                <a:gd name="connsiteY1" fmla="*/ 3250 h 10163"/>
                <a:gd name="connsiteX2" fmla="*/ 10093 w 10457"/>
                <a:gd name="connsiteY2" fmla="*/ 6914 h 10163"/>
                <a:gd name="connsiteX3" fmla="*/ 10093 w 10457"/>
                <a:gd name="connsiteY3" fmla="*/ 6914 h 1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163">
                  <a:moveTo>
                    <a:pt x="10093" y="6914"/>
                  </a:moveTo>
                  <a:cubicBezTo>
                    <a:pt x="7737" y="13173"/>
                    <a:pt x="-1991" y="9531"/>
                    <a:pt x="365" y="3250"/>
                  </a:cubicBezTo>
                  <a:cubicBezTo>
                    <a:pt x="2721" y="-3010"/>
                    <a:pt x="12448" y="633"/>
                    <a:pt x="10093" y="6914"/>
                  </a:cubicBezTo>
                  <a:lnTo>
                    <a:pt x="10093" y="69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7AB16CEA-BEA9-4878-9BAC-2514EA8D3165}"/>
                </a:ext>
              </a:extLst>
            </p:cNvPr>
            <p:cNvSpPr/>
            <p:nvPr/>
          </p:nvSpPr>
          <p:spPr>
            <a:xfrm>
              <a:off x="1931754" y="5989362"/>
              <a:ext cx="11033" cy="10721"/>
            </a:xfrm>
            <a:custGeom>
              <a:avLst/>
              <a:gdLst>
                <a:gd name="connsiteX0" fmla="*/ 10642 w 11033"/>
                <a:gd name="connsiteY0" fmla="*/ 7294 h 10721"/>
                <a:gd name="connsiteX1" fmla="*/ 391 w 11033"/>
                <a:gd name="connsiteY1" fmla="*/ 3433 h 10721"/>
                <a:gd name="connsiteX2" fmla="*/ 10642 w 11033"/>
                <a:gd name="connsiteY2" fmla="*/ 7294 h 10721"/>
                <a:gd name="connsiteX3" fmla="*/ 10642 w 11033"/>
                <a:gd name="connsiteY3" fmla="*/ 7294 h 1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3" h="10721">
                  <a:moveTo>
                    <a:pt x="10642" y="7294"/>
                  </a:moveTo>
                  <a:cubicBezTo>
                    <a:pt x="8156" y="13902"/>
                    <a:pt x="-2117" y="10042"/>
                    <a:pt x="391" y="3433"/>
                  </a:cubicBezTo>
                  <a:cubicBezTo>
                    <a:pt x="2878" y="-3175"/>
                    <a:pt x="13150" y="663"/>
                    <a:pt x="10642" y="7294"/>
                  </a:cubicBezTo>
                  <a:lnTo>
                    <a:pt x="10642" y="72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686B6E8-48B6-4A7F-AA28-0DE1F29E14E1}"/>
                </a:ext>
              </a:extLst>
            </p:cNvPr>
            <p:cNvSpPr/>
            <p:nvPr/>
          </p:nvSpPr>
          <p:spPr>
            <a:xfrm>
              <a:off x="1924522" y="5978455"/>
              <a:ext cx="10461" cy="10512"/>
            </a:xfrm>
            <a:custGeom>
              <a:avLst/>
              <a:gdLst>
                <a:gd name="connsiteX0" fmla="*/ 10131 w 10461"/>
                <a:gd name="connsiteY0" fmla="*/ 7099 h 10512"/>
                <a:gd name="connsiteX1" fmla="*/ 3392 w 10461"/>
                <a:gd name="connsiteY1" fmla="*/ 10153 h 10512"/>
                <a:gd name="connsiteX2" fmla="*/ 338 w 10461"/>
                <a:gd name="connsiteY2" fmla="*/ 3413 h 10512"/>
                <a:gd name="connsiteX3" fmla="*/ 7078 w 10461"/>
                <a:gd name="connsiteY3" fmla="*/ 360 h 10512"/>
                <a:gd name="connsiteX4" fmla="*/ 10131 w 10461"/>
                <a:gd name="connsiteY4" fmla="*/ 7099 h 10512"/>
                <a:gd name="connsiteX5" fmla="*/ 10131 w 10461"/>
                <a:gd name="connsiteY5" fmla="*/ 7099 h 1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61" h="10512">
                  <a:moveTo>
                    <a:pt x="10131" y="7099"/>
                  </a:moveTo>
                  <a:cubicBezTo>
                    <a:pt x="9172" y="9673"/>
                    <a:pt x="5988" y="11265"/>
                    <a:pt x="3392" y="10153"/>
                  </a:cubicBezTo>
                  <a:cubicBezTo>
                    <a:pt x="775" y="9040"/>
                    <a:pt x="-708" y="6161"/>
                    <a:pt x="338" y="3413"/>
                  </a:cubicBezTo>
                  <a:cubicBezTo>
                    <a:pt x="1298" y="840"/>
                    <a:pt x="4482" y="-753"/>
                    <a:pt x="7078" y="360"/>
                  </a:cubicBezTo>
                  <a:cubicBezTo>
                    <a:pt x="9695" y="1494"/>
                    <a:pt x="11157" y="4373"/>
                    <a:pt x="10131" y="7099"/>
                  </a:cubicBezTo>
                  <a:lnTo>
                    <a:pt x="10131" y="7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659CE7A8-3DCB-43A5-8A27-F2BB34CBEAAB}"/>
                </a:ext>
              </a:extLst>
            </p:cNvPr>
            <p:cNvSpPr/>
            <p:nvPr/>
          </p:nvSpPr>
          <p:spPr>
            <a:xfrm>
              <a:off x="1912377" y="6000360"/>
              <a:ext cx="10295" cy="9975"/>
            </a:xfrm>
            <a:custGeom>
              <a:avLst/>
              <a:gdLst>
                <a:gd name="connsiteX0" fmla="*/ 9932 w 10295"/>
                <a:gd name="connsiteY0" fmla="*/ 6787 h 9975"/>
                <a:gd name="connsiteX1" fmla="*/ 357 w 10295"/>
                <a:gd name="connsiteY1" fmla="*/ 3188 h 9975"/>
                <a:gd name="connsiteX2" fmla="*/ 9932 w 10295"/>
                <a:gd name="connsiteY2" fmla="*/ 6787 h 9975"/>
                <a:gd name="connsiteX3" fmla="*/ 9932 w 10295"/>
                <a:gd name="connsiteY3" fmla="*/ 6787 h 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5" h="9975">
                  <a:moveTo>
                    <a:pt x="9932" y="6787"/>
                  </a:moveTo>
                  <a:cubicBezTo>
                    <a:pt x="7620" y="12938"/>
                    <a:pt x="-1955" y="9339"/>
                    <a:pt x="357" y="3188"/>
                  </a:cubicBezTo>
                  <a:cubicBezTo>
                    <a:pt x="2691" y="-2962"/>
                    <a:pt x="12266" y="637"/>
                    <a:pt x="9932" y="6787"/>
                  </a:cubicBezTo>
                  <a:lnTo>
                    <a:pt x="9932" y="67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6F40DC5D-2AD0-440E-93FF-7F03A383A783}"/>
                </a:ext>
              </a:extLst>
            </p:cNvPr>
            <p:cNvSpPr/>
            <p:nvPr/>
          </p:nvSpPr>
          <p:spPr>
            <a:xfrm>
              <a:off x="1915604" y="5990458"/>
              <a:ext cx="8465" cy="8214"/>
            </a:xfrm>
            <a:custGeom>
              <a:avLst/>
              <a:gdLst>
                <a:gd name="connsiteX0" fmla="*/ 8166 w 8465"/>
                <a:gd name="connsiteY0" fmla="*/ 5588 h 8214"/>
                <a:gd name="connsiteX1" fmla="*/ 293 w 8465"/>
                <a:gd name="connsiteY1" fmla="*/ 2621 h 8214"/>
                <a:gd name="connsiteX2" fmla="*/ 8166 w 8465"/>
                <a:gd name="connsiteY2" fmla="*/ 5588 h 8214"/>
                <a:gd name="connsiteX3" fmla="*/ 8166 w 8465"/>
                <a:gd name="connsiteY3" fmla="*/ 5588 h 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5" h="8214">
                  <a:moveTo>
                    <a:pt x="8166" y="5588"/>
                  </a:moveTo>
                  <a:cubicBezTo>
                    <a:pt x="6269" y="10647"/>
                    <a:pt x="-1605" y="7703"/>
                    <a:pt x="293" y="2621"/>
                  </a:cubicBezTo>
                  <a:cubicBezTo>
                    <a:pt x="2212" y="-2439"/>
                    <a:pt x="10086" y="527"/>
                    <a:pt x="8166" y="5588"/>
                  </a:cubicBezTo>
                  <a:lnTo>
                    <a:pt x="8166" y="55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8DDCD9AF-66DD-4FEE-8AB1-6E4224710813}"/>
                </a:ext>
              </a:extLst>
            </p:cNvPr>
            <p:cNvSpPr/>
            <p:nvPr/>
          </p:nvSpPr>
          <p:spPr>
            <a:xfrm>
              <a:off x="1901620" y="6013363"/>
              <a:ext cx="7790" cy="7567"/>
            </a:xfrm>
            <a:custGeom>
              <a:avLst/>
              <a:gdLst>
                <a:gd name="connsiteX0" fmla="*/ 7516 w 7790"/>
                <a:gd name="connsiteY0" fmla="*/ 5147 h 7567"/>
                <a:gd name="connsiteX1" fmla="*/ 275 w 7790"/>
                <a:gd name="connsiteY1" fmla="*/ 2421 h 7567"/>
                <a:gd name="connsiteX2" fmla="*/ 7516 w 7790"/>
                <a:gd name="connsiteY2" fmla="*/ 5147 h 7567"/>
                <a:gd name="connsiteX3" fmla="*/ 7516 w 7790"/>
                <a:gd name="connsiteY3" fmla="*/ 5147 h 7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0" h="7567">
                  <a:moveTo>
                    <a:pt x="7516" y="5147"/>
                  </a:moveTo>
                  <a:cubicBezTo>
                    <a:pt x="5771" y="9814"/>
                    <a:pt x="-1492" y="7088"/>
                    <a:pt x="275" y="2421"/>
                  </a:cubicBezTo>
                  <a:cubicBezTo>
                    <a:pt x="2019" y="-2246"/>
                    <a:pt x="9283" y="480"/>
                    <a:pt x="7516" y="5147"/>
                  </a:cubicBezTo>
                  <a:lnTo>
                    <a:pt x="7516" y="51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B1BF2CDE-2976-4B80-8B8A-A79D4B63D838}"/>
                </a:ext>
              </a:extLst>
            </p:cNvPr>
            <p:cNvSpPr/>
            <p:nvPr/>
          </p:nvSpPr>
          <p:spPr>
            <a:xfrm>
              <a:off x="1919150" y="6026528"/>
              <a:ext cx="7299" cy="7095"/>
            </a:xfrm>
            <a:custGeom>
              <a:avLst/>
              <a:gdLst>
                <a:gd name="connsiteX0" fmla="*/ 7041 w 7299"/>
                <a:gd name="connsiteY0" fmla="*/ 4828 h 7095"/>
                <a:gd name="connsiteX1" fmla="*/ 258 w 7299"/>
                <a:gd name="connsiteY1" fmla="*/ 2277 h 7095"/>
                <a:gd name="connsiteX2" fmla="*/ 7041 w 7299"/>
                <a:gd name="connsiteY2" fmla="*/ 4828 h 7095"/>
                <a:gd name="connsiteX3" fmla="*/ 7041 w 7299"/>
                <a:gd name="connsiteY3" fmla="*/ 4828 h 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9" h="7095">
                  <a:moveTo>
                    <a:pt x="7041" y="4828"/>
                  </a:moveTo>
                  <a:cubicBezTo>
                    <a:pt x="5406" y="9190"/>
                    <a:pt x="-1399" y="6660"/>
                    <a:pt x="258" y="2277"/>
                  </a:cubicBezTo>
                  <a:cubicBezTo>
                    <a:pt x="1894" y="-2107"/>
                    <a:pt x="8699" y="444"/>
                    <a:pt x="7041" y="4828"/>
                  </a:cubicBezTo>
                  <a:lnTo>
                    <a:pt x="7041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ECD6B85-333C-4C0F-9967-052426076710}"/>
                </a:ext>
              </a:extLst>
            </p:cNvPr>
            <p:cNvSpPr/>
            <p:nvPr/>
          </p:nvSpPr>
          <p:spPr>
            <a:xfrm>
              <a:off x="1928976" y="6010181"/>
              <a:ext cx="8672" cy="8662"/>
            </a:xfrm>
            <a:custGeom>
              <a:avLst/>
              <a:gdLst>
                <a:gd name="connsiteX0" fmla="*/ 8186 w 8672"/>
                <a:gd name="connsiteY0" fmla="*/ 2375 h 8662"/>
                <a:gd name="connsiteX1" fmla="*/ 8273 w 8672"/>
                <a:gd name="connsiteY1" fmla="*/ 2549 h 8662"/>
                <a:gd name="connsiteX2" fmla="*/ 6114 w 8672"/>
                <a:gd name="connsiteY2" fmla="*/ 8285 h 8662"/>
                <a:gd name="connsiteX3" fmla="*/ 5939 w 8672"/>
                <a:gd name="connsiteY3" fmla="*/ 8351 h 8662"/>
                <a:gd name="connsiteX4" fmla="*/ 487 w 8672"/>
                <a:gd name="connsiteY4" fmla="*/ 6301 h 8662"/>
                <a:gd name="connsiteX5" fmla="*/ 399 w 8672"/>
                <a:gd name="connsiteY5" fmla="*/ 6126 h 8662"/>
                <a:gd name="connsiteX6" fmla="*/ 2559 w 8672"/>
                <a:gd name="connsiteY6" fmla="*/ 390 h 8662"/>
                <a:gd name="connsiteX7" fmla="*/ 2733 w 8672"/>
                <a:gd name="connsiteY7" fmla="*/ 325 h 8662"/>
                <a:gd name="connsiteX8" fmla="*/ 8186 w 8672"/>
                <a:gd name="connsiteY8" fmla="*/ 2375 h 8662"/>
                <a:gd name="connsiteX9" fmla="*/ 8186 w 8672"/>
                <a:gd name="connsiteY9" fmla="*/ 2375 h 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72" h="8662">
                  <a:moveTo>
                    <a:pt x="8186" y="2375"/>
                  </a:moveTo>
                  <a:cubicBezTo>
                    <a:pt x="8229" y="2440"/>
                    <a:pt x="8251" y="2484"/>
                    <a:pt x="8273" y="2549"/>
                  </a:cubicBezTo>
                  <a:cubicBezTo>
                    <a:pt x="9320" y="4512"/>
                    <a:pt x="8207" y="7500"/>
                    <a:pt x="6114" y="8285"/>
                  </a:cubicBezTo>
                  <a:cubicBezTo>
                    <a:pt x="6048" y="8307"/>
                    <a:pt x="6005" y="8329"/>
                    <a:pt x="5939" y="8351"/>
                  </a:cubicBezTo>
                  <a:cubicBezTo>
                    <a:pt x="3736" y="9158"/>
                    <a:pt x="1599" y="8372"/>
                    <a:pt x="487" y="6301"/>
                  </a:cubicBezTo>
                  <a:cubicBezTo>
                    <a:pt x="465" y="6257"/>
                    <a:pt x="421" y="6191"/>
                    <a:pt x="399" y="6126"/>
                  </a:cubicBezTo>
                  <a:cubicBezTo>
                    <a:pt x="-647" y="4163"/>
                    <a:pt x="465" y="1175"/>
                    <a:pt x="2559" y="390"/>
                  </a:cubicBezTo>
                  <a:cubicBezTo>
                    <a:pt x="2624" y="368"/>
                    <a:pt x="2689" y="346"/>
                    <a:pt x="2733" y="325"/>
                  </a:cubicBezTo>
                  <a:cubicBezTo>
                    <a:pt x="4936" y="-504"/>
                    <a:pt x="7073" y="281"/>
                    <a:pt x="8186" y="2375"/>
                  </a:cubicBezTo>
                  <a:lnTo>
                    <a:pt x="8186" y="23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E130985E-902F-4916-96DA-DDBBB64E3863}"/>
                </a:ext>
              </a:extLst>
            </p:cNvPr>
            <p:cNvSpPr/>
            <p:nvPr/>
          </p:nvSpPr>
          <p:spPr>
            <a:xfrm>
              <a:off x="1907154" y="6022961"/>
              <a:ext cx="8047" cy="7820"/>
            </a:xfrm>
            <a:custGeom>
              <a:avLst/>
              <a:gdLst>
                <a:gd name="connsiteX0" fmla="*/ 7761 w 8047"/>
                <a:gd name="connsiteY0" fmla="*/ 5320 h 7820"/>
                <a:gd name="connsiteX1" fmla="*/ 280 w 8047"/>
                <a:gd name="connsiteY1" fmla="*/ 2506 h 7820"/>
                <a:gd name="connsiteX2" fmla="*/ 7761 w 8047"/>
                <a:gd name="connsiteY2" fmla="*/ 5320 h 7820"/>
                <a:gd name="connsiteX3" fmla="*/ 7761 w 8047"/>
                <a:gd name="connsiteY3" fmla="*/ 5320 h 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47" h="7820">
                  <a:moveTo>
                    <a:pt x="7761" y="5320"/>
                  </a:moveTo>
                  <a:cubicBezTo>
                    <a:pt x="5951" y="10140"/>
                    <a:pt x="-1530" y="7326"/>
                    <a:pt x="280" y="2506"/>
                  </a:cubicBezTo>
                  <a:cubicBezTo>
                    <a:pt x="2091" y="-2314"/>
                    <a:pt x="9593" y="478"/>
                    <a:pt x="7761" y="5320"/>
                  </a:cubicBezTo>
                  <a:lnTo>
                    <a:pt x="7761" y="53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A93752F8-85E3-4C39-BE8E-0AF473E2EE24}"/>
                </a:ext>
              </a:extLst>
            </p:cNvPr>
            <p:cNvSpPr/>
            <p:nvPr/>
          </p:nvSpPr>
          <p:spPr>
            <a:xfrm>
              <a:off x="1903949" y="6045676"/>
              <a:ext cx="6767" cy="7133"/>
            </a:xfrm>
            <a:custGeom>
              <a:avLst/>
              <a:gdLst>
                <a:gd name="connsiteX0" fmla="*/ 6473 w 6767"/>
                <a:gd name="connsiteY0" fmla="*/ 1842 h 7133"/>
                <a:gd name="connsiteX1" fmla="*/ 4597 w 6767"/>
                <a:gd name="connsiteY1" fmla="*/ 6836 h 7133"/>
                <a:gd name="connsiteX2" fmla="*/ 693 w 6767"/>
                <a:gd name="connsiteY2" fmla="*/ 5920 h 7133"/>
                <a:gd name="connsiteX3" fmla="*/ 584 w 6767"/>
                <a:gd name="connsiteY3" fmla="*/ 1929 h 7133"/>
                <a:gd name="connsiteX4" fmla="*/ 1020 w 6767"/>
                <a:gd name="connsiteY4" fmla="*/ 1384 h 7133"/>
                <a:gd name="connsiteX5" fmla="*/ 1020 w 6767"/>
                <a:gd name="connsiteY5" fmla="*/ 1318 h 7133"/>
                <a:gd name="connsiteX6" fmla="*/ 6473 w 6767"/>
                <a:gd name="connsiteY6" fmla="*/ 1842 h 7133"/>
                <a:gd name="connsiteX7" fmla="*/ 6473 w 6767"/>
                <a:gd name="connsiteY7" fmla="*/ 1842 h 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7" h="7133">
                  <a:moveTo>
                    <a:pt x="6473" y="1842"/>
                  </a:moveTo>
                  <a:cubicBezTo>
                    <a:pt x="7192" y="3892"/>
                    <a:pt x="6604" y="5811"/>
                    <a:pt x="4597" y="6836"/>
                  </a:cubicBezTo>
                  <a:cubicBezTo>
                    <a:pt x="3310" y="7491"/>
                    <a:pt x="1587" y="7011"/>
                    <a:pt x="693" y="5920"/>
                  </a:cubicBezTo>
                  <a:cubicBezTo>
                    <a:pt x="-310" y="4699"/>
                    <a:pt x="-114" y="3216"/>
                    <a:pt x="584" y="1929"/>
                  </a:cubicBezTo>
                  <a:cubicBezTo>
                    <a:pt x="671" y="1711"/>
                    <a:pt x="824" y="1515"/>
                    <a:pt x="1020" y="1384"/>
                  </a:cubicBezTo>
                  <a:cubicBezTo>
                    <a:pt x="1413" y="991"/>
                    <a:pt x="1413" y="969"/>
                    <a:pt x="1020" y="1318"/>
                  </a:cubicBezTo>
                  <a:cubicBezTo>
                    <a:pt x="2198" y="-688"/>
                    <a:pt x="5709" y="-317"/>
                    <a:pt x="6473" y="1842"/>
                  </a:cubicBezTo>
                  <a:lnTo>
                    <a:pt x="6473" y="18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E7B7E5D-D98B-49F9-A315-4E25F017399E}"/>
                </a:ext>
              </a:extLst>
            </p:cNvPr>
            <p:cNvSpPr/>
            <p:nvPr/>
          </p:nvSpPr>
          <p:spPr>
            <a:xfrm>
              <a:off x="1890669" y="6057591"/>
              <a:ext cx="7974" cy="7726"/>
            </a:xfrm>
            <a:custGeom>
              <a:avLst/>
              <a:gdLst>
                <a:gd name="connsiteX0" fmla="*/ 7692 w 7974"/>
                <a:gd name="connsiteY0" fmla="*/ 5259 h 7726"/>
                <a:gd name="connsiteX1" fmla="*/ 276 w 7974"/>
                <a:gd name="connsiteY1" fmla="*/ 2467 h 7726"/>
                <a:gd name="connsiteX2" fmla="*/ 7692 w 7974"/>
                <a:gd name="connsiteY2" fmla="*/ 5259 h 7726"/>
                <a:gd name="connsiteX3" fmla="*/ 7692 w 7974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74" h="7726">
                  <a:moveTo>
                    <a:pt x="7692" y="5259"/>
                  </a:moveTo>
                  <a:cubicBezTo>
                    <a:pt x="5903" y="10014"/>
                    <a:pt x="-1512" y="7244"/>
                    <a:pt x="276" y="2467"/>
                  </a:cubicBezTo>
                  <a:cubicBezTo>
                    <a:pt x="2086" y="-2287"/>
                    <a:pt x="9502" y="483"/>
                    <a:pt x="7692" y="5259"/>
                  </a:cubicBezTo>
                  <a:lnTo>
                    <a:pt x="7692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7F6C8545-F2C0-4B4F-AD57-728EC62958D8}"/>
                </a:ext>
              </a:extLst>
            </p:cNvPr>
            <p:cNvSpPr/>
            <p:nvPr/>
          </p:nvSpPr>
          <p:spPr>
            <a:xfrm>
              <a:off x="1889703" y="6048213"/>
              <a:ext cx="6891" cy="6680"/>
            </a:xfrm>
            <a:custGeom>
              <a:avLst/>
              <a:gdLst>
                <a:gd name="connsiteX0" fmla="*/ 6652 w 6891"/>
                <a:gd name="connsiteY0" fmla="*/ 4540 h 6680"/>
                <a:gd name="connsiteX1" fmla="*/ 239 w 6891"/>
                <a:gd name="connsiteY1" fmla="*/ 2141 h 6680"/>
                <a:gd name="connsiteX2" fmla="*/ 6652 w 6891"/>
                <a:gd name="connsiteY2" fmla="*/ 4540 h 6680"/>
                <a:gd name="connsiteX3" fmla="*/ 6652 w 6891"/>
                <a:gd name="connsiteY3" fmla="*/ 4540 h 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91" h="6680">
                  <a:moveTo>
                    <a:pt x="6652" y="4540"/>
                  </a:moveTo>
                  <a:cubicBezTo>
                    <a:pt x="5103" y="8662"/>
                    <a:pt x="-1309" y="6263"/>
                    <a:pt x="239" y="2141"/>
                  </a:cubicBezTo>
                  <a:cubicBezTo>
                    <a:pt x="1788" y="-1981"/>
                    <a:pt x="8200" y="418"/>
                    <a:pt x="6652" y="4540"/>
                  </a:cubicBezTo>
                  <a:lnTo>
                    <a:pt x="6652" y="45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519A1F06-7ADF-4BBE-A2E3-D5CDDDBD5A12}"/>
                </a:ext>
              </a:extLst>
            </p:cNvPr>
            <p:cNvSpPr/>
            <p:nvPr/>
          </p:nvSpPr>
          <p:spPr>
            <a:xfrm>
              <a:off x="1867114" y="6059794"/>
              <a:ext cx="7968" cy="7726"/>
            </a:xfrm>
            <a:custGeom>
              <a:avLst/>
              <a:gdLst>
                <a:gd name="connsiteX0" fmla="*/ 7692 w 7968"/>
                <a:gd name="connsiteY0" fmla="*/ 5259 h 7726"/>
                <a:gd name="connsiteX1" fmla="*/ 276 w 7968"/>
                <a:gd name="connsiteY1" fmla="*/ 2467 h 7726"/>
                <a:gd name="connsiteX2" fmla="*/ 7692 w 7968"/>
                <a:gd name="connsiteY2" fmla="*/ 5259 h 7726"/>
                <a:gd name="connsiteX3" fmla="*/ 7692 w 7968"/>
                <a:gd name="connsiteY3" fmla="*/ 5259 h 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8" h="7726">
                  <a:moveTo>
                    <a:pt x="7692" y="5259"/>
                  </a:moveTo>
                  <a:cubicBezTo>
                    <a:pt x="5903" y="10014"/>
                    <a:pt x="-1512" y="7244"/>
                    <a:pt x="276" y="2467"/>
                  </a:cubicBezTo>
                  <a:cubicBezTo>
                    <a:pt x="2087" y="-2287"/>
                    <a:pt x="9480" y="483"/>
                    <a:pt x="7692" y="5259"/>
                  </a:cubicBezTo>
                  <a:lnTo>
                    <a:pt x="7692" y="52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F22D2719-9565-4E84-A501-B05A5D6AF61C}"/>
                </a:ext>
              </a:extLst>
            </p:cNvPr>
            <p:cNvSpPr/>
            <p:nvPr/>
          </p:nvSpPr>
          <p:spPr>
            <a:xfrm>
              <a:off x="1869662" y="6047641"/>
              <a:ext cx="4966" cy="4820"/>
            </a:xfrm>
            <a:custGeom>
              <a:avLst/>
              <a:gdLst>
                <a:gd name="connsiteX0" fmla="*/ 4795 w 4966"/>
                <a:gd name="connsiteY0" fmla="*/ 3280 h 4820"/>
                <a:gd name="connsiteX1" fmla="*/ 171 w 4966"/>
                <a:gd name="connsiteY1" fmla="*/ 1535 h 4820"/>
                <a:gd name="connsiteX2" fmla="*/ 4795 w 4966"/>
                <a:gd name="connsiteY2" fmla="*/ 3280 h 4820"/>
                <a:gd name="connsiteX3" fmla="*/ 4795 w 4966"/>
                <a:gd name="connsiteY3" fmla="*/ 3280 h 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6" h="4820">
                  <a:moveTo>
                    <a:pt x="4795" y="3280"/>
                  </a:moveTo>
                  <a:cubicBezTo>
                    <a:pt x="3683" y="6246"/>
                    <a:pt x="-941" y="4523"/>
                    <a:pt x="171" y="1535"/>
                  </a:cubicBezTo>
                  <a:cubicBezTo>
                    <a:pt x="1284" y="-1431"/>
                    <a:pt x="5908" y="313"/>
                    <a:pt x="4795" y="3280"/>
                  </a:cubicBezTo>
                  <a:lnTo>
                    <a:pt x="4795" y="32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996A9FE6-0697-43E0-9D97-8283C7D058E2}"/>
                </a:ext>
              </a:extLst>
            </p:cNvPr>
            <p:cNvSpPr/>
            <p:nvPr/>
          </p:nvSpPr>
          <p:spPr>
            <a:xfrm>
              <a:off x="1848134" y="6056075"/>
              <a:ext cx="6216" cy="6048"/>
            </a:xfrm>
            <a:custGeom>
              <a:avLst/>
              <a:gdLst>
                <a:gd name="connsiteX0" fmla="*/ 5996 w 6216"/>
                <a:gd name="connsiteY0" fmla="*/ 4115 h 6048"/>
                <a:gd name="connsiteX1" fmla="*/ 216 w 6216"/>
                <a:gd name="connsiteY1" fmla="*/ 1934 h 6048"/>
                <a:gd name="connsiteX2" fmla="*/ 5996 w 6216"/>
                <a:gd name="connsiteY2" fmla="*/ 4115 h 6048"/>
                <a:gd name="connsiteX3" fmla="*/ 5996 w 6216"/>
                <a:gd name="connsiteY3" fmla="*/ 4115 h 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6" h="6048">
                  <a:moveTo>
                    <a:pt x="5996" y="4115"/>
                  </a:moveTo>
                  <a:cubicBezTo>
                    <a:pt x="4600" y="7844"/>
                    <a:pt x="-1180" y="5663"/>
                    <a:pt x="216" y="1934"/>
                  </a:cubicBezTo>
                  <a:cubicBezTo>
                    <a:pt x="1612" y="-1796"/>
                    <a:pt x="7413" y="385"/>
                    <a:pt x="5996" y="4115"/>
                  </a:cubicBezTo>
                  <a:lnTo>
                    <a:pt x="5996" y="41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0FEE9199-A5FC-4D5F-92A9-D3658EC30AAC}"/>
                </a:ext>
              </a:extLst>
            </p:cNvPr>
            <p:cNvSpPr/>
            <p:nvPr/>
          </p:nvSpPr>
          <p:spPr>
            <a:xfrm>
              <a:off x="1827734" y="6053385"/>
              <a:ext cx="5134" cy="4977"/>
            </a:xfrm>
            <a:custGeom>
              <a:avLst/>
              <a:gdLst>
                <a:gd name="connsiteX0" fmla="*/ 4955 w 5134"/>
                <a:gd name="connsiteY0" fmla="*/ 3380 h 4977"/>
                <a:gd name="connsiteX1" fmla="*/ 179 w 5134"/>
                <a:gd name="connsiteY1" fmla="*/ 1592 h 4977"/>
                <a:gd name="connsiteX2" fmla="*/ 4955 w 5134"/>
                <a:gd name="connsiteY2" fmla="*/ 3380 h 4977"/>
                <a:gd name="connsiteX3" fmla="*/ 4955 w 5134"/>
                <a:gd name="connsiteY3" fmla="*/ 3380 h 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4" h="4977">
                  <a:moveTo>
                    <a:pt x="4955" y="3380"/>
                  </a:moveTo>
                  <a:cubicBezTo>
                    <a:pt x="3800" y="6456"/>
                    <a:pt x="-977" y="4667"/>
                    <a:pt x="179" y="1592"/>
                  </a:cubicBezTo>
                  <a:cubicBezTo>
                    <a:pt x="1335" y="-1483"/>
                    <a:pt x="6111" y="327"/>
                    <a:pt x="4955" y="3380"/>
                  </a:cubicBezTo>
                  <a:lnTo>
                    <a:pt x="4955" y="33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D8FF07F7-E854-456A-AFA9-65BFC43D3972}"/>
                </a:ext>
              </a:extLst>
            </p:cNvPr>
            <p:cNvSpPr/>
            <p:nvPr/>
          </p:nvSpPr>
          <p:spPr>
            <a:xfrm>
              <a:off x="1836257" y="6039615"/>
              <a:ext cx="5385" cy="5239"/>
            </a:xfrm>
            <a:custGeom>
              <a:avLst/>
              <a:gdLst>
                <a:gd name="connsiteX0" fmla="*/ 5201 w 5385"/>
                <a:gd name="connsiteY0" fmla="*/ 3562 h 5239"/>
                <a:gd name="connsiteX1" fmla="*/ 185 w 5385"/>
                <a:gd name="connsiteY1" fmla="*/ 1687 h 5239"/>
                <a:gd name="connsiteX2" fmla="*/ 5201 w 5385"/>
                <a:gd name="connsiteY2" fmla="*/ 3562 h 5239"/>
                <a:gd name="connsiteX3" fmla="*/ 5201 w 5385"/>
                <a:gd name="connsiteY3" fmla="*/ 3562 h 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5" h="5239">
                  <a:moveTo>
                    <a:pt x="5201" y="3562"/>
                  </a:moveTo>
                  <a:cubicBezTo>
                    <a:pt x="3980" y="6790"/>
                    <a:pt x="-1015" y="4915"/>
                    <a:pt x="185" y="1687"/>
                  </a:cubicBezTo>
                  <a:cubicBezTo>
                    <a:pt x="1406" y="-1563"/>
                    <a:pt x="6400" y="335"/>
                    <a:pt x="5201" y="3562"/>
                  </a:cubicBezTo>
                  <a:lnTo>
                    <a:pt x="5201" y="35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2D8A7744-25F4-4913-B2AD-599F828A884F}"/>
                </a:ext>
              </a:extLst>
            </p:cNvPr>
            <p:cNvSpPr/>
            <p:nvPr/>
          </p:nvSpPr>
          <p:spPr>
            <a:xfrm>
              <a:off x="1818126" y="6043865"/>
              <a:ext cx="7388" cy="7158"/>
            </a:xfrm>
            <a:custGeom>
              <a:avLst/>
              <a:gdLst>
                <a:gd name="connsiteX0" fmla="*/ 7126 w 7388"/>
                <a:gd name="connsiteY0" fmla="*/ 4874 h 7158"/>
                <a:gd name="connsiteX1" fmla="*/ 256 w 7388"/>
                <a:gd name="connsiteY1" fmla="*/ 2300 h 7158"/>
                <a:gd name="connsiteX2" fmla="*/ 7126 w 7388"/>
                <a:gd name="connsiteY2" fmla="*/ 4874 h 7158"/>
                <a:gd name="connsiteX3" fmla="*/ 7126 w 7388"/>
                <a:gd name="connsiteY3" fmla="*/ 4874 h 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8" h="7158">
                  <a:moveTo>
                    <a:pt x="7126" y="4874"/>
                  </a:moveTo>
                  <a:cubicBezTo>
                    <a:pt x="5469" y="9279"/>
                    <a:pt x="-1402" y="6706"/>
                    <a:pt x="256" y="2300"/>
                  </a:cubicBezTo>
                  <a:cubicBezTo>
                    <a:pt x="1935" y="-2127"/>
                    <a:pt x="8806" y="446"/>
                    <a:pt x="7126" y="4874"/>
                  </a:cubicBezTo>
                  <a:lnTo>
                    <a:pt x="7126" y="48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53EACA24-5B49-42B5-88BB-DE3EDD1BE6D6}"/>
                </a:ext>
              </a:extLst>
            </p:cNvPr>
            <p:cNvSpPr/>
            <p:nvPr/>
          </p:nvSpPr>
          <p:spPr>
            <a:xfrm>
              <a:off x="1841218" y="6026085"/>
              <a:ext cx="8135" cy="7903"/>
            </a:xfrm>
            <a:custGeom>
              <a:avLst/>
              <a:gdLst>
                <a:gd name="connsiteX0" fmla="*/ 7852 w 8135"/>
                <a:gd name="connsiteY0" fmla="*/ 5381 h 7903"/>
                <a:gd name="connsiteX1" fmla="*/ 284 w 8135"/>
                <a:gd name="connsiteY1" fmla="*/ 2523 h 7903"/>
                <a:gd name="connsiteX2" fmla="*/ 7852 w 8135"/>
                <a:gd name="connsiteY2" fmla="*/ 5381 h 7903"/>
                <a:gd name="connsiteX3" fmla="*/ 7852 w 8135"/>
                <a:gd name="connsiteY3" fmla="*/ 5381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903">
                  <a:moveTo>
                    <a:pt x="7852" y="5381"/>
                  </a:moveTo>
                  <a:cubicBezTo>
                    <a:pt x="6020" y="10244"/>
                    <a:pt x="-1548" y="7409"/>
                    <a:pt x="284" y="2523"/>
                  </a:cubicBezTo>
                  <a:cubicBezTo>
                    <a:pt x="2116" y="-2340"/>
                    <a:pt x="9684" y="495"/>
                    <a:pt x="7852" y="5381"/>
                  </a:cubicBezTo>
                  <a:lnTo>
                    <a:pt x="7852" y="53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8BF13D43-654E-488C-96C0-807CA540A256}"/>
                </a:ext>
              </a:extLst>
            </p:cNvPr>
            <p:cNvSpPr/>
            <p:nvPr/>
          </p:nvSpPr>
          <p:spPr>
            <a:xfrm>
              <a:off x="1886769" y="6016309"/>
              <a:ext cx="9880" cy="9940"/>
            </a:xfrm>
            <a:custGeom>
              <a:avLst/>
              <a:gdLst>
                <a:gd name="connsiteX0" fmla="*/ 9564 w 9880"/>
                <a:gd name="connsiteY0" fmla="*/ 6715 h 9940"/>
                <a:gd name="connsiteX1" fmla="*/ 3195 w 9880"/>
                <a:gd name="connsiteY1" fmla="*/ 9594 h 9940"/>
                <a:gd name="connsiteX2" fmla="*/ 316 w 9880"/>
                <a:gd name="connsiteY2" fmla="*/ 3226 h 9940"/>
                <a:gd name="connsiteX3" fmla="*/ 6685 w 9880"/>
                <a:gd name="connsiteY3" fmla="*/ 347 h 9940"/>
                <a:gd name="connsiteX4" fmla="*/ 9564 w 9880"/>
                <a:gd name="connsiteY4" fmla="*/ 6715 h 9940"/>
                <a:gd name="connsiteX5" fmla="*/ 9564 w 9880"/>
                <a:gd name="connsiteY5" fmla="*/ 6715 h 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0" h="9940">
                  <a:moveTo>
                    <a:pt x="9564" y="6715"/>
                  </a:moveTo>
                  <a:cubicBezTo>
                    <a:pt x="8648" y="9136"/>
                    <a:pt x="5660" y="10663"/>
                    <a:pt x="3195" y="9594"/>
                  </a:cubicBezTo>
                  <a:cubicBezTo>
                    <a:pt x="731" y="8525"/>
                    <a:pt x="-665" y="5821"/>
                    <a:pt x="316" y="3226"/>
                  </a:cubicBezTo>
                  <a:cubicBezTo>
                    <a:pt x="1233" y="805"/>
                    <a:pt x="4242" y="-722"/>
                    <a:pt x="6685" y="347"/>
                  </a:cubicBezTo>
                  <a:cubicBezTo>
                    <a:pt x="9150" y="1415"/>
                    <a:pt x="10545" y="4120"/>
                    <a:pt x="9564" y="6715"/>
                  </a:cubicBezTo>
                  <a:lnTo>
                    <a:pt x="9564" y="67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4FF88FF1-21CB-4D59-AEC2-7D4A35C884A6}"/>
                </a:ext>
              </a:extLst>
            </p:cNvPr>
            <p:cNvSpPr/>
            <p:nvPr/>
          </p:nvSpPr>
          <p:spPr>
            <a:xfrm>
              <a:off x="1904456" y="6031967"/>
              <a:ext cx="9615" cy="9334"/>
            </a:xfrm>
            <a:custGeom>
              <a:avLst/>
              <a:gdLst>
                <a:gd name="connsiteX0" fmla="*/ 9282 w 9615"/>
                <a:gd name="connsiteY0" fmla="*/ 6347 h 9334"/>
                <a:gd name="connsiteX1" fmla="*/ 339 w 9615"/>
                <a:gd name="connsiteY1" fmla="*/ 2988 h 9334"/>
                <a:gd name="connsiteX2" fmla="*/ 9282 w 9615"/>
                <a:gd name="connsiteY2" fmla="*/ 6347 h 9334"/>
                <a:gd name="connsiteX3" fmla="*/ 9282 w 9615"/>
                <a:gd name="connsiteY3" fmla="*/ 634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5" h="9334">
                  <a:moveTo>
                    <a:pt x="9282" y="6347"/>
                  </a:moveTo>
                  <a:cubicBezTo>
                    <a:pt x="7122" y="12105"/>
                    <a:pt x="-1842" y="8746"/>
                    <a:pt x="339" y="2988"/>
                  </a:cubicBezTo>
                  <a:cubicBezTo>
                    <a:pt x="2499" y="-2770"/>
                    <a:pt x="11441" y="589"/>
                    <a:pt x="9282" y="6347"/>
                  </a:cubicBezTo>
                  <a:lnTo>
                    <a:pt x="9282" y="63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E12D5F05-C3A3-45FE-9CDA-4BFE2916E01D}"/>
                </a:ext>
              </a:extLst>
            </p:cNvPr>
            <p:cNvSpPr/>
            <p:nvPr/>
          </p:nvSpPr>
          <p:spPr>
            <a:xfrm>
              <a:off x="1860334" y="5874423"/>
              <a:ext cx="9118" cy="8856"/>
            </a:xfrm>
            <a:custGeom>
              <a:avLst/>
              <a:gdLst>
                <a:gd name="connsiteX0" fmla="*/ 8801 w 9118"/>
                <a:gd name="connsiteY0" fmla="*/ 6028 h 8856"/>
                <a:gd name="connsiteX1" fmla="*/ 317 w 9118"/>
                <a:gd name="connsiteY1" fmla="*/ 2843 h 8856"/>
                <a:gd name="connsiteX2" fmla="*/ 8801 w 9118"/>
                <a:gd name="connsiteY2" fmla="*/ 6028 h 8856"/>
                <a:gd name="connsiteX3" fmla="*/ 8801 w 9118"/>
                <a:gd name="connsiteY3" fmla="*/ 6028 h 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18" h="8856">
                  <a:moveTo>
                    <a:pt x="8801" y="6028"/>
                  </a:moveTo>
                  <a:cubicBezTo>
                    <a:pt x="6751" y="11480"/>
                    <a:pt x="-1733" y="8296"/>
                    <a:pt x="317" y="2843"/>
                  </a:cubicBezTo>
                  <a:cubicBezTo>
                    <a:pt x="2367" y="-2631"/>
                    <a:pt x="10851" y="553"/>
                    <a:pt x="8801" y="6028"/>
                  </a:cubicBezTo>
                  <a:lnTo>
                    <a:pt x="8801" y="60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1A9719AD-E037-4728-9670-FB9010B8BC92}"/>
                </a:ext>
              </a:extLst>
            </p:cNvPr>
            <p:cNvSpPr/>
            <p:nvPr/>
          </p:nvSpPr>
          <p:spPr>
            <a:xfrm>
              <a:off x="1828635" y="5876989"/>
              <a:ext cx="5464" cy="5308"/>
            </a:xfrm>
            <a:custGeom>
              <a:avLst/>
              <a:gdLst>
                <a:gd name="connsiteX0" fmla="*/ 5276 w 5464"/>
                <a:gd name="connsiteY0" fmla="*/ 3614 h 5308"/>
                <a:gd name="connsiteX1" fmla="*/ 194 w 5464"/>
                <a:gd name="connsiteY1" fmla="*/ 1694 h 5308"/>
                <a:gd name="connsiteX2" fmla="*/ 5276 w 5464"/>
                <a:gd name="connsiteY2" fmla="*/ 3614 h 5308"/>
                <a:gd name="connsiteX3" fmla="*/ 5276 w 5464"/>
                <a:gd name="connsiteY3" fmla="*/ 3614 h 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4" h="5308">
                  <a:moveTo>
                    <a:pt x="5276" y="3614"/>
                  </a:moveTo>
                  <a:cubicBezTo>
                    <a:pt x="4033" y="6885"/>
                    <a:pt x="-1049" y="4966"/>
                    <a:pt x="194" y="1694"/>
                  </a:cubicBezTo>
                  <a:cubicBezTo>
                    <a:pt x="1416" y="-1577"/>
                    <a:pt x="6498" y="342"/>
                    <a:pt x="5276" y="3614"/>
                  </a:cubicBezTo>
                  <a:lnTo>
                    <a:pt x="5276" y="361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6B39D7CF-5C61-497D-9F5F-CD73EE7344B0}"/>
                </a:ext>
              </a:extLst>
            </p:cNvPr>
            <p:cNvSpPr/>
            <p:nvPr/>
          </p:nvSpPr>
          <p:spPr>
            <a:xfrm>
              <a:off x="1947322" y="5999548"/>
              <a:ext cx="11544" cy="11590"/>
            </a:xfrm>
            <a:custGeom>
              <a:avLst/>
              <a:gdLst>
                <a:gd name="connsiteX0" fmla="*/ 11170 w 11544"/>
                <a:gd name="connsiteY0" fmla="*/ 7817 h 11590"/>
                <a:gd name="connsiteX1" fmla="*/ 3733 w 11544"/>
                <a:gd name="connsiteY1" fmla="*/ 11198 h 11590"/>
                <a:gd name="connsiteX2" fmla="*/ 374 w 11544"/>
                <a:gd name="connsiteY2" fmla="*/ 3761 h 11590"/>
                <a:gd name="connsiteX3" fmla="*/ 7811 w 11544"/>
                <a:gd name="connsiteY3" fmla="*/ 402 h 11590"/>
                <a:gd name="connsiteX4" fmla="*/ 11170 w 11544"/>
                <a:gd name="connsiteY4" fmla="*/ 7817 h 11590"/>
                <a:gd name="connsiteX5" fmla="*/ 11170 w 11544"/>
                <a:gd name="connsiteY5" fmla="*/ 7817 h 1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44" h="11590">
                  <a:moveTo>
                    <a:pt x="11170" y="7817"/>
                  </a:moveTo>
                  <a:cubicBezTo>
                    <a:pt x="10101" y="10653"/>
                    <a:pt x="6612" y="12419"/>
                    <a:pt x="3733" y="11198"/>
                  </a:cubicBezTo>
                  <a:cubicBezTo>
                    <a:pt x="854" y="9955"/>
                    <a:pt x="-782" y="6792"/>
                    <a:pt x="374" y="3761"/>
                  </a:cubicBezTo>
                  <a:cubicBezTo>
                    <a:pt x="1443" y="947"/>
                    <a:pt x="4932" y="-841"/>
                    <a:pt x="7811" y="402"/>
                  </a:cubicBezTo>
                  <a:cubicBezTo>
                    <a:pt x="10690" y="1623"/>
                    <a:pt x="12326" y="4786"/>
                    <a:pt x="11170" y="7817"/>
                  </a:cubicBezTo>
                  <a:lnTo>
                    <a:pt x="11170" y="78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69B2E48D-4AB0-487B-8328-9E2131DCAC6F}"/>
                </a:ext>
              </a:extLst>
            </p:cNvPr>
            <p:cNvSpPr/>
            <p:nvPr/>
          </p:nvSpPr>
          <p:spPr>
            <a:xfrm>
              <a:off x="1931612" y="5970461"/>
              <a:ext cx="9710" cy="9423"/>
            </a:xfrm>
            <a:custGeom>
              <a:avLst/>
              <a:gdLst>
                <a:gd name="connsiteX0" fmla="*/ 9367 w 9710"/>
                <a:gd name="connsiteY0" fmla="*/ 6413 h 9423"/>
                <a:gd name="connsiteX1" fmla="*/ 337 w 9710"/>
                <a:gd name="connsiteY1" fmla="*/ 3011 h 9423"/>
                <a:gd name="connsiteX2" fmla="*/ 9367 w 9710"/>
                <a:gd name="connsiteY2" fmla="*/ 6413 h 9423"/>
                <a:gd name="connsiteX3" fmla="*/ 9367 w 9710"/>
                <a:gd name="connsiteY3" fmla="*/ 6413 h 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10" h="9423">
                  <a:moveTo>
                    <a:pt x="9367" y="6413"/>
                  </a:moveTo>
                  <a:cubicBezTo>
                    <a:pt x="7186" y="12215"/>
                    <a:pt x="-1844" y="8834"/>
                    <a:pt x="337" y="3011"/>
                  </a:cubicBezTo>
                  <a:cubicBezTo>
                    <a:pt x="2540" y="-2791"/>
                    <a:pt x="11570" y="589"/>
                    <a:pt x="9367" y="6413"/>
                  </a:cubicBezTo>
                  <a:lnTo>
                    <a:pt x="9367" y="64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6E57C471-8A97-4A72-B733-1DE3B21D2DBC}"/>
                </a:ext>
              </a:extLst>
            </p:cNvPr>
            <p:cNvSpPr/>
            <p:nvPr/>
          </p:nvSpPr>
          <p:spPr>
            <a:xfrm>
              <a:off x="1959720" y="5960202"/>
              <a:ext cx="9212" cy="8954"/>
            </a:xfrm>
            <a:custGeom>
              <a:avLst/>
              <a:gdLst>
                <a:gd name="connsiteX0" fmla="*/ 8892 w 9212"/>
                <a:gd name="connsiteY0" fmla="*/ 6094 h 8954"/>
                <a:gd name="connsiteX1" fmla="*/ 321 w 9212"/>
                <a:gd name="connsiteY1" fmla="*/ 2866 h 8954"/>
                <a:gd name="connsiteX2" fmla="*/ 8892 w 9212"/>
                <a:gd name="connsiteY2" fmla="*/ 6094 h 8954"/>
                <a:gd name="connsiteX3" fmla="*/ 8892 w 9212"/>
                <a:gd name="connsiteY3" fmla="*/ 6094 h 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54">
                  <a:moveTo>
                    <a:pt x="8892" y="6094"/>
                  </a:moveTo>
                  <a:cubicBezTo>
                    <a:pt x="6820" y="11612"/>
                    <a:pt x="-1751" y="8384"/>
                    <a:pt x="321" y="2866"/>
                  </a:cubicBezTo>
                  <a:cubicBezTo>
                    <a:pt x="2393" y="-2652"/>
                    <a:pt x="10964" y="554"/>
                    <a:pt x="8892" y="6094"/>
                  </a:cubicBezTo>
                  <a:lnTo>
                    <a:pt x="8892" y="60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1CCEB0E8-5A7C-4BEA-B0A5-B222006E8C73}"/>
                </a:ext>
              </a:extLst>
            </p:cNvPr>
            <p:cNvSpPr/>
            <p:nvPr/>
          </p:nvSpPr>
          <p:spPr>
            <a:xfrm>
              <a:off x="1801265" y="5925400"/>
              <a:ext cx="6049" cy="5870"/>
            </a:xfrm>
            <a:custGeom>
              <a:avLst/>
              <a:gdLst>
                <a:gd name="connsiteX0" fmla="*/ 5841 w 6049"/>
                <a:gd name="connsiteY0" fmla="*/ 3993 h 5870"/>
                <a:gd name="connsiteX1" fmla="*/ 214 w 6049"/>
                <a:gd name="connsiteY1" fmla="*/ 1878 h 5870"/>
                <a:gd name="connsiteX2" fmla="*/ 5841 w 6049"/>
                <a:gd name="connsiteY2" fmla="*/ 3993 h 5870"/>
                <a:gd name="connsiteX3" fmla="*/ 5841 w 6049"/>
                <a:gd name="connsiteY3" fmla="*/ 399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49" h="5870">
                  <a:moveTo>
                    <a:pt x="5841" y="3993"/>
                  </a:moveTo>
                  <a:cubicBezTo>
                    <a:pt x="4467" y="7614"/>
                    <a:pt x="-1160" y="5498"/>
                    <a:pt x="214" y="1878"/>
                  </a:cubicBezTo>
                  <a:cubicBezTo>
                    <a:pt x="1567" y="-1743"/>
                    <a:pt x="7194" y="373"/>
                    <a:pt x="5841" y="3993"/>
                  </a:cubicBezTo>
                  <a:lnTo>
                    <a:pt x="5841" y="3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99A3001-8809-4019-98A9-5CC33DFAA34D}"/>
                </a:ext>
              </a:extLst>
            </p:cNvPr>
            <p:cNvSpPr/>
            <p:nvPr/>
          </p:nvSpPr>
          <p:spPr>
            <a:xfrm>
              <a:off x="1768218" y="5938814"/>
              <a:ext cx="11189" cy="10868"/>
            </a:xfrm>
            <a:custGeom>
              <a:avLst/>
              <a:gdLst>
                <a:gd name="connsiteX0" fmla="*/ 10797 w 11189"/>
                <a:gd name="connsiteY0" fmla="*/ 7394 h 10868"/>
                <a:gd name="connsiteX1" fmla="*/ 393 w 11189"/>
                <a:gd name="connsiteY1" fmla="*/ 3468 h 10868"/>
                <a:gd name="connsiteX2" fmla="*/ 10797 w 11189"/>
                <a:gd name="connsiteY2" fmla="*/ 7394 h 10868"/>
                <a:gd name="connsiteX3" fmla="*/ 10797 w 11189"/>
                <a:gd name="connsiteY3" fmla="*/ 7394 h 1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9" h="10868">
                  <a:moveTo>
                    <a:pt x="10797" y="7394"/>
                  </a:moveTo>
                  <a:cubicBezTo>
                    <a:pt x="8267" y="14090"/>
                    <a:pt x="-2137" y="10186"/>
                    <a:pt x="393" y="3468"/>
                  </a:cubicBezTo>
                  <a:cubicBezTo>
                    <a:pt x="2901" y="-3227"/>
                    <a:pt x="13327" y="698"/>
                    <a:pt x="10797" y="7394"/>
                  </a:cubicBezTo>
                  <a:lnTo>
                    <a:pt x="10797" y="739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B45D215A-347D-4027-8E23-67EF83312EEA}"/>
                </a:ext>
              </a:extLst>
            </p:cNvPr>
            <p:cNvSpPr/>
            <p:nvPr/>
          </p:nvSpPr>
          <p:spPr>
            <a:xfrm>
              <a:off x="1778077" y="5916634"/>
              <a:ext cx="8135" cy="7888"/>
            </a:xfrm>
            <a:custGeom>
              <a:avLst/>
              <a:gdLst>
                <a:gd name="connsiteX0" fmla="*/ 7852 w 8135"/>
                <a:gd name="connsiteY0" fmla="*/ 5365 h 7888"/>
                <a:gd name="connsiteX1" fmla="*/ 284 w 8135"/>
                <a:gd name="connsiteY1" fmla="*/ 2508 h 7888"/>
                <a:gd name="connsiteX2" fmla="*/ 7852 w 8135"/>
                <a:gd name="connsiteY2" fmla="*/ 5365 h 7888"/>
                <a:gd name="connsiteX3" fmla="*/ 7852 w 8135"/>
                <a:gd name="connsiteY3" fmla="*/ 5365 h 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5" h="7888">
                  <a:moveTo>
                    <a:pt x="7852" y="5365"/>
                  </a:moveTo>
                  <a:cubicBezTo>
                    <a:pt x="6020" y="10229"/>
                    <a:pt x="-1548" y="7394"/>
                    <a:pt x="284" y="2508"/>
                  </a:cubicBezTo>
                  <a:cubicBezTo>
                    <a:pt x="2116" y="-2334"/>
                    <a:pt x="9684" y="502"/>
                    <a:pt x="7852" y="5365"/>
                  </a:cubicBezTo>
                  <a:lnTo>
                    <a:pt x="7852" y="53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1ABDE6C3-A424-4F9C-B3A4-A085F3AF9975}"/>
                </a:ext>
              </a:extLst>
            </p:cNvPr>
            <p:cNvSpPr/>
            <p:nvPr/>
          </p:nvSpPr>
          <p:spPr>
            <a:xfrm>
              <a:off x="1778393" y="5930640"/>
              <a:ext cx="7000" cy="7119"/>
            </a:xfrm>
            <a:custGeom>
              <a:avLst/>
              <a:gdLst>
                <a:gd name="connsiteX0" fmla="*/ 5682 w 7000"/>
                <a:gd name="connsiteY0" fmla="*/ 1261 h 7119"/>
                <a:gd name="connsiteX1" fmla="*/ 6096 w 7000"/>
                <a:gd name="connsiteY1" fmla="*/ 6102 h 7119"/>
                <a:gd name="connsiteX2" fmla="*/ 1232 w 7000"/>
                <a:gd name="connsiteY2" fmla="*/ 5928 h 7119"/>
                <a:gd name="connsiteX3" fmla="*/ 229 w 7000"/>
                <a:gd name="connsiteY3" fmla="*/ 4205 h 7119"/>
                <a:gd name="connsiteX4" fmla="*/ 796 w 7000"/>
                <a:gd name="connsiteY4" fmla="*/ 955 h 7119"/>
                <a:gd name="connsiteX5" fmla="*/ 3980 w 7000"/>
                <a:gd name="connsiteY5" fmla="*/ 214 h 7119"/>
                <a:gd name="connsiteX6" fmla="*/ 5682 w 7000"/>
                <a:gd name="connsiteY6" fmla="*/ 1261 h 7119"/>
                <a:gd name="connsiteX7" fmla="*/ 5682 w 7000"/>
                <a:gd name="connsiteY7" fmla="*/ 1261 h 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0" h="7119">
                  <a:moveTo>
                    <a:pt x="5682" y="1261"/>
                  </a:moveTo>
                  <a:cubicBezTo>
                    <a:pt x="7208" y="2460"/>
                    <a:pt x="7492" y="4663"/>
                    <a:pt x="6096" y="6102"/>
                  </a:cubicBezTo>
                  <a:cubicBezTo>
                    <a:pt x="4875" y="7389"/>
                    <a:pt x="2323" y="7586"/>
                    <a:pt x="1232" y="5928"/>
                  </a:cubicBezTo>
                  <a:cubicBezTo>
                    <a:pt x="861" y="5383"/>
                    <a:pt x="447" y="4837"/>
                    <a:pt x="229" y="4205"/>
                  </a:cubicBezTo>
                  <a:cubicBezTo>
                    <a:pt x="-164" y="3071"/>
                    <a:pt x="-98" y="1871"/>
                    <a:pt x="796" y="955"/>
                  </a:cubicBezTo>
                  <a:cubicBezTo>
                    <a:pt x="1581" y="148"/>
                    <a:pt x="2890" y="-288"/>
                    <a:pt x="3980" y="214"/>
                  </a:cubicBezTo>
                  <a:cubicBezTo>
                    <a:pt x="4613" y="497"/>
                    <a:pt x="5158" y="824"/>
                    <a:pt x="5682" y="1261"/>
                  </a:cubicBezTo>
                  <a:lnTo>
                    <a:pt x="5682" y="126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95880328-259E-4357-80D7-C079376E6768}"/>
                </a:ext>
              </a:extLst>
            </p:cNvPr>
            <p:cNvSpPr/>
            <p:nvPr/>
          </p:nvSpPr>
          <p:spPr>
            <a:xfrm>
              <a:off x="1757666" y="5983228"/>
              <a:ext cx="7293" cy="7074"/>
            </a:xfrm>
            <a:custGeom>
              <a:avLst/>
              <a:gdLst>
                <a:gd name="connsiteX0" fmla="*/ 7041 w 7293"/>
                <a:gd name="connsiteY0" fmla="*/ 4813 h 7074"/>
                <a:gd name="connsiteX1" fmla="*/ 258 w 7293"/>
                <a:gd name="connsiteY1" fmla="*/ 2261 h 7074"/>
                <a:gd name="connsiteX2" fmla="*/ 7041 w 7293"/>
                <a:gd name="connsiteY2" fmla="*/ 4813 h 7074"/>
                <a:gd name="connsiteX3" fmla="*/ 7041 w 7293"/>
                <a:gd name="connsiteY3" fmla="*/ 4813 h 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3" h="7074">
                  <a:moveTo>
                    <a:pt x="7041" y="4813"/>
                  </a:moveTo>
                  <a:cubicBezTo>
                    <a:pt x="5405" y="9175"/>
                    <a:pt x="-1399" y="6623"/>
                    <a:pt x="258" y="2261"/>
                  </a:cubicBezTo>
                  <a:cubicBezTo>
                    <a:pt x="1894" y="-2101"/>
                    <a:pt x="8677" y="451"/>
                    <a:pt x="7041" y="4813"/>
                  </a:cubicBezTo>
                  <a:lnTo>
                    <a:pt x="7041" y="481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70FF22E7-1F18-4EB6-9A46-60E1DA7BF97E}"/>
                </a:ext>
              </a:extLst>
            </p:cNvPr>
            <p:cNvSpPr/>
            <p:nvPr/>
          </p:nvSpPr>
          <p:spPr>
            <a:xfrm>
              <a:off x="1772260" y="5999808"/>
              <a:ext cx="9212" cy="8934"/>
            </a:xfrm>
            <a:custGeom>
              <a:avLst/>
              <a:gdLst>
                <a:gd name="connsiteX0" fmla="*/ 8892 w 9212"/>
                <a:gd name="connsiteY0" fmla="*/ 6073 h 8934"/>
                <a:gd name="connsiteX1" fmla="*/ 321 w 9212"/>
                <a:gd name="connsiteY1" fmla="*/ 2867 h 8934"/>
                <a:gd name="connsiteX2" fmla="*/ 8892 w 9212"/>
                <a:gd name="connsiteY2" fmla="*/ 6073 h 8934"/>
                <a:gd name="connsiteX3" fmla="*/ 8892 w 9212"/>
                <a:gd name="connsiteY3" fmla="*/ 6073 h 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2" h="8934">
                  <a:moveTo>
                    <a:pt x="8892" y="6073"/>
                  </a:moveTo>
                  <a:cubicBezTo>
                    <a:pt x="6820" y="11591"/>
                    <a:pt x="-1751" y="8363"/>
                    <a:pt x="321" y="2867"/>
                  </a:cubicBezTo>
                  <a:cubicBezTo>
                    <a:pt x="2392" y="-2651"/>
                    <a:pt x="10964" y="555"/>
                    <a:pt x="8892" y="6073"/>
                  </a:cubicBezTo>
                  <a:lnTo>
                    <a:pt x="8892" y="60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FE02D58E-8333-42B8-BB18-1EE5C54328C8}"/>
                </a:ext>
              </a:extLst>
            </p:cNvPr>
            <p:cNvSpPr/>
            <p:nvPr/>
          </p:nvSpPr>
          <p:spPr>
            <a:xfrm>
              <a:off x="1773275" y="5975461"/>
              <a:ext cx="10039" cy="9749"/>
            </a:xfrm>
            <a:custGeom>
              <a:avLst/>
              <a:gdLst>
                <a:gd name="connsiteX0" fmla="*/ 9687 w 10039"/>
                <a:gd name="connsiteY0" fmla="*/ 6626 h 9749"/>
                <a:gd name="connsiteX1" fmla="*/ 352 w 10039"/>
                <a:gd name="connsiteY1" fmla="*/ 3114 h 9749"/>
                <a:gd name="connsiteX2" fmla="*/ 9687 w 10039"/>
                <a:gd name="connsiteY2" fmla="*/ 6626 h 9749"/>
                <a:gd name="connsiteX3" fmla="*/ 9687 w 10039"/>
                <a:gd name="connsiteY3" fmla="*/ 6626 h 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9" h="9749">
                  <a:moveTo>
                    <a:pt x="9687" y="6626"/>
                  </a:moveTo>
                  <a:cubicBezTo>
                    <a:pt x="7419" y="12645"/>
                    <a:pt x="-1916" y="9134"/>
                    <a:pt x="352" y="3114"/>
                  </a:cubicBezTo>
                  <a:cubicBezTo>
                    <a:pt x="2621" y="-2884"/>
                    <a:pt x="11956" y="606"/>
                    <a:pt x="9687" y="6626"/>
                  </a:cubicBezTo>
                  <a:lnTo>
                    <a:pt x="9687" y="66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21F4D97C-8636-43F9-A27B-13F815852C5B}"/>
                </a:ext>
              </a:extLst>
            </p:cNvPr>
            <p:cNvSpPr/>
            <p:nvPr/>
          </p:nvSpPr>
          <p:spPr>
            <a:xfrm>
              <a:off x="1764766" y="5991631"/>
              <a:ext cx="7623" cy="7410"/>
            </a:xfrm>
            <a:custGeom>
              <a:avLst/>
              <a:gdLst>
                <a:gd name="connsiteX0" fmla="*/ 7356 w 7623"/>
                <a:gd name="connsiteY0" fmla="*/ 5046 h 7410"/>
                <a:gd name="connsiteX1" fmla="*/ 268 w 7623"/>
                <a:gd name="connsiteY1" fmla="*/ 2364 h 7410"/>
                <a:gd name="connsiteX2" fmla="*/ 7356 w 7623"/>
                <a:gd name="connsiteY2" fmla="*/ 5046 h 7410"/>
                <a:gd name="connsiteX3" fmla="*/ 7356 w 7623"/>
                <a:gd name="connsiteY3" fmla="*/ 5046 h 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410">
                  <a:moveTo>
                    <a:pt x="7356" y="5046"/>
                  </a:moveTo>
                  <a:cubicBezTo>
                    <a:pt x="5633" y="9605"/>
                    <a:pt x="-1455" y="6944"/>
                    <a:pt x="268" y="2364"/>
                  </a:cubicBezTo>
                  <a:cubicBezTo>
                    <a:pt x="1969" y="-2195"/>
                    <a:pt x="9079" y="466"/>
                    <a:pt x="7356" y="5046"/>
                  </a:cubicBezTo>
                  <a:lnTo>
                    <a:pt x="7356" y="50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2CD78451-F01C-45E4-BC3E-E99C49B6D650}"/>
                </a:ext>
              </a:extLst>
            </p:cNvPr>
            <p:cNvSpPr/>
            <p:nvPr/>
          </p:nvSpPr>
          <p:spPr>
            <a:xfrm>
              <a:off x="1787213" y="5896707"/>
              <a:ext cx="8298" cy="8036"/>
            </a:xfrm>
            <a:custGeom>
              <a:avLst/>
              <a:gdLst>
                <a:gd name="connsiteX0" fmla="*/ 8007 w 8298"/>
                <a:gd name="connsiteY0" fmla="*/ 5466 h 8036"/>
                <a:gd name="connsiteX1" fmla="*/ 286 w 8298"/>
                <a:gd name="connsiteY1" fmla="*/ 2565 h 8036"/>
                <a:gd name="connsiteX2" fmla="*/ 8007 w 8298"/>
                <a:gd name="connsiteY2" fmla="*/ 5466 h 8036"/>
                <a:gd name="connsiteX3" fmla="*/ 8007 w 8298"/>
                <a:gd name="connsiteY3" fmla="*/ 5466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8" h="8036">
                  <a:moveTo>
                    <a:pt x="8007" y="5466"/>
                  </a:moveTo>
                  <a:cubicBezTo>
                    <a:pt x="6131" y="10417"/>
                    <a:pt x="-1568" y="7538"/>
                    <a:pt x="286" y="2565"/>
                  </a:cubicBezTo>
                  <a:cubicBezTo>
                    <a:pt x="2161" y="-2386"/>
                    <a:pt x="9882" y="515"/>
                    <a:pt x="8007" y="5466"/>
                  </a:cubicBezTo>
                  <a:lnTo>
                    <a:pt x="8007" y="54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60585103-C67F-40A3-ADDD-FFEA6076D883}"/>
                </a:ext>
              </a:extLst>
            </p:cNvPr>
            <p:cNvSpPr/>
            <p:nvPr/>
          </p:nvSpPr>
          <p:spPr>
            <a:xfrm>
              <a:off x="1810918" y="5880548"/>
              <a:ext cx="6379" cy="6202"/>
            </a:xfrm>
            <a:custGeom>
              <a:avLst/>
              <a:gdLst>
                <a:gd name="connsiteX0" fmla="*/ 6156 w 6379"/>
                <a:gd name="connsiteY0" fmla="*/ 4221 h 6202"/>
                <a:gd name="connsiteX1" fmla="*/ 223 w 6379"/>
                <a:gd name="connsiteY1" fmla="*/ 1996 h 6202"/>
                <a:gd name="connsiteX2" fmla="*/ 6156 w 6379"/>
                <a:gd name="connsiteY2" fmla="*/ 4221 h 6202"/>
                <a:gd name="connsiteX3" fmla="*/ 6156 w 6379"/>
                <a:gd name="connsiteY3" fmla="*/ 4221 h 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9" h="6202">
                  <a:moveTo>
                    <a:pt x="6156" y="4221"/>
                  </a:moveTo>
                  <a:cubicBezTo>
                    <a:pt x="4716" y="8038"/>
                    <a:pt x="-1216" y="5813"/>
                    <a:pt x="223" y="1996"/>
                  </a:cubicBezTo>
                  <a:cubicBezTo>
                    <a:pt x="1663" y="-1842"/>
                    <a:pt x="7595" y="382"/>
                    <a:pt x="6156" y="4221"/>
                  </a:cubicBezTo>
                  <a:lnTo>
                    <a:pt x="6156" y="42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C6E5740-B91B-4083-AF44-279C93C27A67}"/>
                </a:ext>
              </a:extLst>
            </p:cNvPr>
            <p:cNvSpPr/>
            <p:nvPr/>
          </p:nvSpPr>
          <p:spPr>
            <a:xfrm>
              <a:off x="1842514" y="5867356"/>
              <a:ext cx="8371" cy="8150"/>
            </a:xfrm>
            <a:custGeom>
              <a:avLst/>
              <a:gdLst>
                <a:gd name="connsiteX0" fmla="*/ 8082 w 8371"/>
                <a:gd name="connsiteY0" fmla="*/ 5547 h 8150"/>
                <a:gd name="connsiteX1" fmla="*/ 296 w 8371"/>
                <a:gd name="connsiteY1" fmla="*/ 2603 h 8150"/>
                <a:gd name="connsiteX2" fmla="*/ 8082 w 8371"/>
                <a:gd name="connsiteY2" fmla="*/ 5547 h 8150"/>
                <a:gd name="connsiteX3" fmla="*/ 8082 w 8371"/>
                <a:gd name="connsiteY3" fmla="*/ 5547 h 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1" h="8150">
                  <a:moveTo>
                    <a:pt x="8082" y="5547"/>
                  </a:moveTo>
                  <a:cubicBezTo>
                    <a:pt x="6185" y="10564"/>
                    <a:pt x="-1602" y="7641"/>
                    <a:pt x="296" y="2603"/>
                  </a:cubicBezTo>
                  <a:cubicBezTo>
                    <a:pt x="2171" y="-2413"/>
                    <a:pt x="9958" y="509"/>
                    <a:pt x="8082" y="5547"/>
                  </a:cubicBezTo>
                  <a:lnTo>
                    <a:pt x="8082" y="55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89044EA-FE24-485E-8D82-18FE8B9735BD}"/>
                </a:ext>
              </a:extLst>
            </p:cNvPr>
            <p:cNvSpPr/>
            <p:nvPr/>
          </p:nvSpPr>
          <p:spPr>
            <a:xfrm>
              <a:off x="1794759" y="5879724"/>
              <a:ext cx="8297" cy="8051"/>
            </a:xfrm>
            <a:custGeom>
              <a:avLst/>
              <a:gdLst>
                <a:gd name="connsiteX0" fmla="*/ 8007 w 8297"/>
                <a:gd name="connsiteY0" fmla="*/ 5481 h 8051"/>
                <a:gd name="connsiteX1" fmla="*/ 286 w 8297"/>
                <a:gd name="connsiteY1" fmla="*/ 2580 h 8051"/>
                <a:gd name="connsiteX2" fmla="*/ 8007 w 8297"/>
                <a:gd name="connsiteY2" fmla="*/ 5481 h 8051"/>
                <a:gd name="connsiteX3" fmla="*/ 8007 w 8297"/>
                <a:gd name="connsiteY3" fmla="*/ 5481 h 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97" h="8051">
                  <a:moveTo>
                    <a:pt x="8007" y="5481"/>
                  </a:moveTo>
                  <a:cubicBezTo>
                    <a:pt x="6131" y="10432"/>
                    <a:pt x="-1568" y="7553"/>
                    <a:pt x="286" y="2580"/>
                  </a:cubicBezTo>
                  <a:cubicBezTo>
                    <a:pt x="2162" y="-2392"/>
                    <a:pt x="9882" y="509"/>
                    <a:pt x="8007" y="5481"/>
                  </a:cubicBezTo>
                  <a:lnTo>
                    <a:pt x="8007" y="54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92C87A02-C9AE-438B-B27C-B4540C61E65B}"/>
                </a:ext>
              </a:extLst>
            </p:cNvPr>
            <p:cNvSpPr/>
            <p:nvPr/>
          </p:nvSpPr>
          <p:spPr>
            <a:xfrm>
              <a:off x="1812182" y="5868153"/>
              <a:ext cx="4549" cy="4420"/>
            </a:xfrm>
            <a:custGeom>
              <a:avLst/>
              <a:gdLst>
                <a:gd name="connsiteX0" fmla="*/ 4390 w 4549"/>
                <a:gd name="connsiteY0" fmla="*/ 3006 h 4420"/>
                <a:gd name="connsiteX1" fmla="*/ 159 w 4549"/>
                <a:gd name="connsiteY1" fmla="*/ 1414 h 4420"/>
                <a:gd name="connsiteX2" fmla="*/ 4390 w 4549"/>
                <a:gd name="connsiteY2" fmla="*/ 3006 h 4420"/>
                <a:gd name="connsiteX3" fmla="*/ 4390 w 4549"/>
                <a:gd name="connsiteY3" fmla="*/ 3006 h 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9" h="4420">
                  <a:moveTo>
                    <a:pt x="4390" y="3006"/>
                  </a:moveTo>
                  <a:cubicBezTo>
                    <a:pt x="3365" y="5733"/>
                    <a:pt x="-866" y="4140"/>
                    <a:pt x="159" y="1414"/>
                  </a:cubicBezTo>
                  <a:cubicBezTo>
                    <a:pt x="1184" y="-1312"/>
                    <a:pt x="5415" y="280"/>
                    <a:pt x="4390" y="3006"/>
                  </a:cubicBezTo>
                  <a:lnTo>
                    <a:pt x="4390" y="30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C3BC26CD-A5F0-4339-8A55-F842B3B6F8E4}"/>
                </a:ext>
              </a:extLst>
            </p:cNvPr>
            <p:cNvSpPr/>
            <p:nvPr/>
          </p:nvSpPr>
          <p:spPr>
            <a:xfrm>
              <a:off x="1811195" y="5906051"/>
              <a:ext cx="113057" cy="111709"/>
            </a:xfrm>
            <a:custGeom>
              <a:avLst/>
              <a:gdLst>
                <a:gd name="connsiteX0" fmla="*/ 79270 w 113057"/>
                <a:gd name="connsiteY0" fmla="*/ 5086 h 111709"/>
                <a:gd name="connsiteX1" fmla="*/ 90961 w 113057"/>
                <a:gd name="connsiteY1" fmla="*/ 11782 h 111709"/>
                <a:gd name="connsiteX2" fmla="*/ 108169 w 113057"/>
                <a:gd name="connsiteY2" fmla="*/ 79329 h 111709"/>
                <a:gd name="connsiteX3" fmla="*/ 7994 w 113057"/>
                <a:gd name="connsiteY3" fmla="*/ 84280 h 111709"/>
                <a:gd name="connsiteX4" fmla="*/ 7558 w 113057"/>
                <a:gd name="connsiteY4" fmla="*/ 83189 h 111709"/>
                <a:gd name="connsiteX5" fmla="*/ 3065 w 113057"/>
                <a:gd name="connsiteY5" fmla="*/ 73178 h 111709"/>
                <a:gd name="connsiteX6" fmla="*/ 2956 w 113057"/>
                <a:gd name="connsiteY6" fmla="*/ 72590 h 111709"/>
                <a:gd name="connsiteX7" fmla="*/ 5857 w 113057"/>
                <a:gd name="connsiteY7" fmla="*/ 32524 h 111709"/>
                <a:gd name="connsiteX8" fmla="*/ 30699 w 113057"/>
                <a:gd name="connsiteY8" fmla="*/ 7551 h 111709"/>
                <a:gd name="connsiteX9" fmla="*/ 60273 w 113057"/>
                <a:gd name="connsiteY9" fmla="*/ 92 h 111709"/>
                <a:gd name="connsiteX10" fmla="*/ 79270 w 113057"/>
                <a:gd name="connsiteY10" fmla="*/ 5086 h 111709"/>
                <a:gd name="connsiteX11" fmla="*/ 79270 w 113057"/>
                <a:gd name="connsiteY11" fmla="*/ 5086 h 11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057" h="111709">
                  <a:moveTo>
                    <a:pt x="79270" y="5086"/>
                  </a:moveTo>
                  <a:cubicBezTo>
                    <a:pt x="83327" y="6788"/>
                    <a:pt x="87253" y="8990"/>
                    <a:pt x="90961" y="11782"/>
                  </a:cubicBezTo>
                  <a:cubicBezTo>
                    <a:pt x="115236" y="30146"/>
                    <a:pt x="117046" y="56450"/>
                    <a:pt x="108169" y="79329"/>
                  </a:cubicBezTo>
                  <a:cubicBezTo>
                    <a:pt x="93033" y="118304"/>
                    <a:pt x="26184" y="124651"/>
                    <a:pt x="7994" y="84280"/>
                  </a:cubicBezTo>
                  <a:cubicBezTo>
                    <a:pt x="7841" y="83931"/>
                    <a:pt x="7710" y="83560"/>
                    <a:pt x="7558" y="83189"/>
                  </a:cubicBezTo>
                  <a:cubicBezTo>
                    <a:pt x="5529" y="80354"/>
                    <a:pt x="3959" y="77061"/>
                    <a:pt x="3065" y="73178"/>
                  </a:cubicBezTo>
                  <a:cubicBezTo>
                    <a:pt x="3021" y="72982"/>
                    <a:pt x="2999" y="72786"/>
                    <a:pt x="2956" y="72590"/>
                  </a:cubicBezTo>
                  <a:cubicBezTo>
                    <a:pt x="-1537" y="60354"/>
                    <a:pt x="-1166" y="46352"/>
                    <a:pt x="5857" y="32524"/>
                  </a:cubicBezTo>
                  <a:cubicBezTo>
                    <a:pt x="11484" y="21444"/>
                    <a:pt x="20361" y="12960"/>
                    <a:pt x="30699" y="7551"/>
                  </a:cubicBezTo>
                  <a:cubicBezTo>
                    <a:pt x="39597" y="2316"/>
                    <a:pt x="49783" y="-563"/>
                    <a:pt x="60273" y="92"/>
                  </a:cubicBezTo>
                  <a:cubicBezTo>
                    <a:pt x="67296" y="506"/>
                    <a:pt x="73665" y="2273"/>
                    <a:pt x="79270" y="5086"/>
                  </a:cubicBezTo>
                  <a:lnTo>
                    <a:pt x="79270" y="5086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1C89456D-4899-4D09-A4E1-32F1A9857448}"/>
                </a:ext>
              </a:extLst>
            </p:cNvPr>
            <p:cNvSpPr/>
            <p:nvPr/>
          </p:nvSpPr>
          <p:spPr>
            <a:xfrm>
              <a:off x="1872798" y="6026352"/>
              <a:ext cx="15419" cy="14399"/>
            </a:xfrm>
            <a:custGeom>
              <a:avLst/>
              <a:gdLst>
                <a:gd name="connsiteX0" fmla="*/ 12040 w 15419"/>
                <a:gd name="connsiteY0" fmla="*/ 1493 h 14399"/>
                <a:gd name="connsiteX1" fmla="*/ 14832 w 15419"/>
                <a:gd name="connsiteY1" fmla="*/ 4786 h 14399"/>
                <a:gd name="connsiteX2" fmla="*/ 15377 w 15419"/>
                <a:gd name="connsiteY2" fmla="*/ 8342 h 14399"/>
                <a:gd name="connsiteX3" fmla="*/ 12869 w 15419"/>
                <a:gd name="connsiteY3" fmla="*/ 12965 h 14399"/>
                <a:gd name="connsiteX4" fmla="*/ 8267 w 15419"/>
                <a:gd name="connsiteY4" fmla="*/ 14361 h 14399"/>
                <a:gd name="connsiteX5" fmla="*/ 5214 w 15419"/>
                <a:gd name="connsiteY5" fmla="*/ 13205 h 14399"/>
                <a:gd name="connsiteX6" fmla="*/ 612 w 15419"/>
                <a:gd name="connsiteY6" fmla="*/ 9258 h 14399"/>
                <a:gd name="connsiteX7" fmla="*/ 2400 w 15419"/>
                <a:gd name="connsiteY7" fmla="*/ 1668 h 14399"/>
                <a:gd name="connsiteX8" fmla="*/ 12040 w 15419"/>
                <a:gd name="connsiteY8" fmla="*/ 1493 h 14399"/>
                <a:gd name="connsiteX9" fmla="*/ 12040 w 15419"/>
                <a:gd name="connsiteY9" fmla="*/ 149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9" h="14399">
                  <a:moveTo>
                    <a:pt x="12040" y="1493"/>
                  </a:moveTo>
                  <a:cubicBezTo>
                    <a:pt x="13284" y="2344"/>
                    <a:pt x="14221" y="3369"/>
                    <a:pt x="14832" y="4786"/>
                  </a:cubicBezTo>
                  <a:cubicBezTo>
                    <a:pt x="15334" y="5942"/>
                    <a:pt x="15508" y="7098"/>
                    <a:pt x="15377" y="8342"/>
                  </a:cubicBezTo>
                  <a:cubicBezTo>
                    <a:pt x="15159" y="10348"/>
                    <a:pt x="14199" y="11548"/>
                    <a:pt x="12869" y="12965"/>
                  </a:cubicBezTo>
                  <a:cubicBezTo>
                    <a:pt x="11888" y="13990"/>
                    <a:pt x="9619" y="14557"/>
                    <a:pt x="8267" y="14361"/>
                  </a:cubicBezTo>
                  <a:cubicBezTo>
                    <a:pt x="7177" y="14209"/>
                    <a:pt x="6108" y="13816"/>
                    <a:pt x="5214" y="13205"/>
                  </a:cubicBezTo>
                  <a:cubicBezTo>
                    <a:pt x="3032" y="12551"/>
                    <a:pt x="1811" y="11199"/>
                    <a:pt x="612" y="9258"/>
                  </a:cubicBezTo>
                  <a:cubicBezTo>
                    <a:pt x="-762" y="6989"/>
                    <a:pt x="328" y="3172"/>
                    <a:pt x="2400" y="1668"/>
                  </a:cubicBezTo>
                  <a:cubicBezTo>
                    <a:pt x="5345" y="-470"/>
                    <a:pt x="9009" y="-579"/>
                    <a:pt x="12040" y="1493"/>
                  </a:cubicBezTo>
                  <a:lnTo>
                    <a:pt x="12040" y="14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26EA67D6-02C7-48A0-B792-A86D2F36F26F}"/>
                </a:ext>
              </a:extLst>
            </p:cNvPr>
            <p:cNvSpPr/>
            <p:nvPr/>
          </p:nvSpPr>
          <p:spPr>
            <a:xfrm>
              <a:off x="1843928" y="5942707"/>
              <a:ext cx="46835" cy="42170"/>
            </a:xfrm>
            <a:custGeom>
              <a:avLst/>
              <a:gdLst>
                <a:gd name="connsiteX0" fmla="*/ 44379 w 46835"/>
                <a:gd name="connsiteY0" fmla="*/ 9347 h 42170"/>
                <a:gd name="connsiteX1" fmla="*/ 44728 w 46835"/>
                <a:gd name="connsiteY1" fmla="*/ 29631 h 42170"/>
                <a:gd name="connsiteX2" fmla="*/ 39275 w 46835"/>
                <a:gd name="connsiteY2" fmla="*/ 36305 h 42170"/>
                <a:gd name="connsiteX3" fmla="*/ 27781 w 46835"/>
                <a:gd name="connsiteY3" fmla="*/ 42019 h 42170"/>
                <a:gd name="connsiteX4" fmla="*/ 20736 w 46835"/>
                <a:gd name="connsiteY4" fmla="*/ 41757 h 42170"/>
                <a:gd name="connsiteX5" fmla="*/ 8610 w 46835"/>
                <a:gd name="connsiteY5" fmla="*/ 37264 h 42170"/>
                <a:gd name="connsiteX6" fmla="*/ 8435 w 46835"/>
                <a:gd name="connsiteY6" fmla="*/ 37090 h 42170"/>
                <a:gd name="connsiteX7" fmla="*/ 4182 w 46835"/>
                <a:gd name="connsiteY7" fmla="*/ 32771 h 42170"/>
                <a:gd name="connsiteX8" fmla="*/ 3419 w 46835"/>
                <a:gd name="connsiteY8" fmla="*/ 31964 h 42170"/>
                <a:gd name="connsiteX9" fmla="*/ 147 w 46835"/>
                <a:gd name="connsiteY9" fmla="*/ 22739 h 42170"/>
                <a:gd name="connsiteX10" fmla="*/ 8152 w 46835"/>
                <a:gd name="connsiteY10" fmla="*/ 4462 h 42170"/>
                <a:gd name="connsiteX11" fmla="*/ 27781 w 46835"/>
                <a:gd name="connsiteY11" fmla="*/ 688 h 42170"/>
                <a:gd name="connsiteX12" fmla="*/ 44379 w 46835"/>
                <a:gd name="connsiteY12" fmla="*/ 9347 h 42170"/>
                <a:gd name="connsiteX13" fmla="*/ 44379 w 46835"/>
                <a:gd name="connsiteY13" fmla="*/ 9347 h 4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835" h="42170">
                  <a:moveTo>
                    <a:pt x="44379" y="9347"/>
                  </a:moveTo>
                  <a:cubicBezTo>
                    <a:pt x="47650" y="15258"/>
                    <a:pt x="47541" y="23524"/>
                    <a:pt x="44728" y="29631"/>
                  </a:cubicBezTo>
                  <a:cubicBezTo>
                    <a:pt x="43441" y="32423"/>
                    <a:pt x="41543" y="34625"/>
                    <a:pt x="39275" y="36305"/>
                  </a:cubicBezTo>
                  <a:cubicBezTo>
                    <a:pt x="36440" y="39314"/>
                    <a:pt x="32579" y="41452"/>
                    <a:pt x="27781" y="42019"/>
                  </a:cubicBezTo>
                  <a:cubicBezTo>
                    <a:pt x="25404" y="42302"/>
                    <a:pt x="23048" y="42172"/>
                    <a:pt x="20736" y="41757"/>
                  </a:cubicBezTo>
                  <a:cubicBezTo>
                    <a:pt x="16418" y="41605"/>
                    <a:pt x="12165" y="40209"/>
                    <a:pt x="8610" y="37264"/>
                  </a:cubicBezTo>
                  <a:cubicBezTo>
                    <a:pt x="8544" y="37199"/>
                    <a:pt x="8501" y="37133"/>
                    <a:pt x="8435" y="37090"/>
                  </a:cubicBezTo>
                  <a:cubicBezTo>
                    <a:pt x="6777" y="35825"/>
                    <a:pt x="5360" y="34363"/>
                    <a:pt x="4182" y="32771"/>
                  </a:cubicBezTo>
                  <a:cubicBezTo>
                    <a:pt x="3942" y="32510"/>
                    <a:pt x="3659" y="32270"/>
                    <a:pt x="3419" y="31964"/>
                  </a:cubicBezTo>
                  <a:cubicBezTo>
                    <a:pt x="1085" y="29042"/>
                    <a:pt x="60" y="25814"/>
                    <a:pt x="147" y="22739"/>
                  </a:cubicBezTo>
                  <a:cubicBezTo>
                    <a:pt x="-660" y="16065"/>
                    <a:pt x="1827" y="9107"/>
                    <a:pt x="8152" y="4462"/>
                  </a:cubicBezTo>
                  <a:cubicBezTo>
                    <a:pt x="13910" y="230"/>
                    <a:pt x="21216" y="-904"/>
                    <a:pt x="27781" y="688"/>
                  </a:cubicBezTo>
                  <a:cubicBezTo>
                    <a:pt x="34717" y="928"/>
                    <a:pt x="41172" y="3567"/>
                    <a:pt x="44379" y="9347"/>
                  </a:cubicBezTo>
                  <a:lnTo>
                    <a:pt x="44379" y="93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9B20BBF7-F8A9-472E-9008-0FF8DD52DB77}"/>
                </a:ext>
              </a:extLst>
            </p:cNvPr>
            <p:cNvSpPr/>
            <p:nvPr/>
          </p:nvSpPr>
          <p:spPr>
            <a:xfrm>
              <a:off x="1879361" y="5984924"/>
              <a:ext cx="12819" cy="12896"/>
            </a:xfrm>
            <a:custGeom>
              <a:avLst/>
              <a:gdLst>
                <a:gd name="connsiteX0" fmla="*/ 12414 w 12819"/>
                <a:gd name="connsiteY0" fmla="*/ 8722 h 12896"/>
                <a:gd name="connsiteX1" fmla="*/ 4147 w 12819"/>
                <a:gd name="connsiteY1" fmla="*/ 12451 h 12896"/>
                <a:gd name="connsiteX2" fmla="*/ 418 w 12819"/>
                <a:gd name="connsiteY2" fmla="*/ 4185 h 12896"/>
                <a:gd name="connsiteX3" fmla="*/ 8684 w 12819"/>
                <a:gd name="connsiteY3" fmla="*/ 434 h 12896"/>
                <a:gd name="connsiteX4" fmla="*/ 12414 w 12819"/>
                <a:gd name="connsiteY4" fmla="*/ 8722 h 12896"/>
                <a:gd name="connsiteX5" fmla="*/ 12414 w 12819"/>
                <a:gd name="connsiteY5" fmla="*/ 8722 h 1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19" h="12896">
                  <a:moveTo>
                    <a:pt x="12414" y="8722"/>
                  </a:moveTo>
                  <a:cubicBezTo>
                    <a:pt x="11236" y="11862"/>
                    <a:pt x="7332" y="13825"/>
                    <a:pt x="4147" y="12451"/>
                  </a:cubicBezTo>
                  <a:cubicBezTo>
                    <a:pt x="941" y="11077"/>
                    <a:pt x="-869" y="7566"/>
                    <a:pt x="418" y="4185"/>
                  </a:cubicBezTo>
                  <a:cubicBezTo>
                    <a:pt x="1595" y="1045"/>
                    <a:pt x="5500" y="-918"/>
                    <a:pt x="8684" y="434"/>
                  </a:cubicBezTo>
                  <a:cubicBezTo>
                    <a:pt x="11868" y="1830"/>
                    <a:pt x="13678" y="5341"/>
                    <a:pt x="12414" y="8722"/>
                  </a:cubicBezTo>
                  <a:lnTo>
                    <a:pt x="12414" y="87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07A02DA1-C610-4A4B-822D-D1AD14870C9B}"/>
                </a:ext>
              </a:extLst>
            </p:cNvPr>
            <p:cNvSpPr/>
            <p:nvPr/>
          </p:nvSpPr>
          <p:spPr>
            <a:xfrm>
              <a:off x="1891101" y="5976056"/>
              <a:ext cx="10571" cy="10272"/>
            </a:xfrm>
            <a:custGeom>
              <a:avLst/>
              <a:gdLst>
                <a:gd name="connsiteX0" fmla="*/ 10204 w 10571"/>
                <a:gd name="connsiteY0" fmla="*/ 6990 h 10272"/>
                <a:gd name="connsiteX1" fmla="*/ 368 w 10571"/>
                <a:gd name="connsiteY1" fmla="*/ 3282 h 10272"/>
                <a:gd name="connsiteX2" fmla="*/ 10204 w 10571"/>
                <a:gd name="connsiteY2" fmla="*/ 6990 h 10272"/>
                <a:gd name="connsiteX3" fmla="*/ 10204 w 10571"/>
                <a:gd name="connsiteY3" fmla="*/ 6990 h 10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1" h="10272">
                  <a:moveTo>
                    <a:pt x="10204" y="6990"/>
                  </a:moveTo>
                  <a:cubicBezTo>
                    <a:pt x="7827" y="13315"/>
                    <a:pt x="-2010" y="9629"/>
                    <a:pt x="368" y="3282"/>
                  </a:cubicBezTo>
                  <a:cubicBezTo>
                    <a:pt x="2745" y="-3043"/>
                    <a:pt x="12581" y="643"/>
                    <a:pt x="10204" y="6990"/>
                  </a:cubicBezTo>
                  <a:lnTo>
                    <a:pt x="10204" y="69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EF4A737E-9D37-4B36-A212-305D9CE9B8C7}"/>
                </a:ext>
              </a:extLst>
            </p:cNvPr>
            <p:cNvSpPr/>
            <p:nvPr/>
          </p:nvSpPr>
          <p:spPr>
            <a:xfrm>
              <a:off x="1896509" y="5967905"/>
              <a:ext cx="6098" cy="5799"/>
            </a:xfrm>
            <a:custGeom>
              <a:avLst/>
              <a:gdLst>
                <a:gd name="connsiteX0" fmla="*/ 5887 w 6098"/>
                <a:gd name="connsiteY0" fmla="*/ 3953 h 5799"/>
                <a:gd name="connsiteX1" fmla="*/ 848 w 6098"/>
                <a:gd name="connsiteY1" fmla="*/ 4781 h 5799"/>
                <a:gd name="connsiteX2" fmla="*/ 652 w 6098"/>
                <a:gd name="connsiteY2" fmla="*/ 4607 h 5799"/>
                <a:gd name="connsiteX3" fmla="*/ 2375 w 6098"/>
                <a:gd name="connsiteY3" fmla="*/ 27 h 5799"/>
                <a:gd name="connsiteX4" fmla="*/ 2637 w 6098"/>
                <a:gd name="connsiteY4" fmla="*/ 5 h 5799"/>
                <a:gd name="connsiteX5" fmla="*/ 5887 w 6098"/>
                <a:gd name="connsiteY5" fmla="*/ 3953 h 5799"/>
                <a:gd name="connsiteX6" fmla="*/ 5887 w 6098"/>
                <a:gd name="connsiteY6" fmla="*/ 3953 h 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8" h="5799">
                  <a:moveTo>
                    <a:pt x="5887" y="3953"/>
                  </a:moveTo>
                  <a:cubicBezTo>
                    <a:pt x="5036" y="6243"/>
                    <a:pt x="2397" y="6264"/>
                    <a:pt x="848" y="4781"/>
                  </a:cubicBezTo>
                  <a:cubicBezTo>
                    <a:pt x="783" y="4716"/>
                    <a:pt x="718" y="4650"/>
                    <a:pt x="652" y="4607"/>
                  </a:cubicBezTo>
                  <a:cubicBezTo>
                    <a:pt x="-809" y="3211"/>
                    <a:pt x="369" y="114"/>
                    <a:pt x="2375" y="27"/>
                  </a:cubicBezTo>
                  <a:cubicBezTo>
                    <a:pt x="2462" y="27"/>
                    <a:pt x="2550" y="27"/>
                    <a:pt x="2637" y="5"/>
                  </a:cubicBezTo>
                  <a:cubicBezTo>
                    <a:pt x="4796" y="-104"/>
                    <a:pt x="6759" y="1662"/>
                    <a:pt x="5887" y="3953"/>
                  </a:cubicBezTo>
                  <a:lnTo>
                    <a:pt x="5887" y="39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3102CA52-7090-4801-817E-E2B03988E48F}"/>
                </a:ext>
              </a:extLst>
            </p:cNvPr>
            <p:cNvSpPr/>
            <p:nvPr/>
          </p:nvSpPr>
          <p:spPr>
            <a:xfrm>
              <a:off x="1905443" y="5960420"/>
              <a:ext cx="7623" cy="7390"/>
            </a:xfrm>
            <a:custGeom>
              <a:avLst/>
              <a:gdLst>
                <a:gd name="connsiteX0" fmla="*/ 7356 w 7623"/>
                <a:gd name="connsiteY0" fmla="*/ 5026 h 7390"/>
                <a:gd name="connsiteX1" fmla="*/ 268 w 7623"/>
                <a:gd name="connsiteY1" fmla="*/ 2365 h 7390"/>
                <a:gd name="connsiteX2" fmla="*/ 7356 w 7623"/>
                <a:gd name="connsiteY2" fmla="*/ 5026 h 7390"/>
                <a:gd name="connsiteX3" fmla="*/ 7356 w 7623"/>
                <a:gd name="connsiteY3" fmla="*/ 5026 h 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" h="7390">
                  <a:moveTo>
                    <a:pt x="7356" y="5026"/>
                  </a:moveTo>
                  <a:cubicBezTo>
                    <a:pt x="5633" y="9584"/>
                    <a:pt x="-1455" y="6923"/>
                    <a:pt x="268" y="2365"/>
                  </a:cubicBezTo>
                  <a:cubicBezTo>
                    <a:pt x="1991" y="-2193"/>
                    <a:pt x="9079" y="467"/>
                    <a:pt x="7356" y="5026"/>
                  </a:cubicBezTo>
                  <a:lnTo>
                    <a:pt x="7356" y="50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CC0D32EB-DF88-465E-A3DA-F5D6DBDD5C81}"/>
                </a:ext>
              </a:extLst>
            </p:cNvPr>
            <p:cNvSpPr/>
            <p:nvPr/>
          </p:nvSpPr>
          <p:spPr>
            <a:xfrm>
              <a:off x="1898692" y="5946375"/>
              <a:ext cx="7320" cy="7104"/>
            </a:xfrm>
            <a:custGeom>
              <a:avLst/>
              <a:gdLst>
                <a:gd name="connsiteX0" fmla="*/ 7063 w 7320"/>
                <a:gd name="connsiteY0" fmla="*/ 4828 h 7104"/>
                <a:gd name="connsiteX1" fmla="*/ 258 w 7320"/>
                <a:gd name="connsiteY1" fmla="*/ 2277 h 7104"/>
                <a:gd name="connsiteX2" fmla="*/ 7063 w 7320"/>
                <a:gd name="connsiteY2" fmla="*/ 4828 h 7104"/>
                <a:gd name="connsiteX3" fmla="*/ 7063 w 7320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4">
                  <a:moveTo>
                    <a:pt x="7063" y="4828"/>
                  </a:moveTo>
                  <a:cubicBezTo>
                    <a:pt x="5406" y="9212"/>
                    <a:pt x="-1399" y="6660"/>
                    <a:pt x="258" y="2277"/>
                  </a:cubicBezTo>
                  <a:cubicBezTo>
                    <a:pt x="1916" y="-2107"/>
                    <a:pt x="8720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8EE1BE10-EEE4-4A4A-A398-6946AA5E728E}"/>
                </a:ext>
              </a:extLst>
            </p:cNvPr>
            <p:cNvSpPr/>
            <p:nvPr/>
          </p:nvSpPr>
          <p:spPr>
            <a:xfrm>
              <a:off x="1894703" y="5955266"/>
              <a:ext cx="9197" cy="8929"/>
            </a:xfrm>
            <a:custGeom>
              <a:avLst/>
              <a:gdLst>
                <a:gd name="connsiteX0" fmla="*/ 8871 w 9197"/>
                <a:gd name="connsiteY0" fmla="*/ 6079 h 8929"/>
                <a:gd name="connsiteX1" fmla="*/ 321 w 9197"/>
                <a:gd name="connsiteY1" fmla="*/ 2851 h 8929"/>
                <a:gd name="connsiteX2" fmla="*/ 8871 w 9197"/>
                <a:gd name="connsiteY2" fmla="*/ 6079 h 8929"/>
                <a:gd name="connsiteX3" fmla="*/ 8871 w 9197"/>
                <a:gd name="connsiteY3" fmla="*/ 6079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7" h="8929">
                  <a:moveTo>
                    <a:pt x="8871" y="6079"/>
                  </a:moveTo>
                  <a:cubicBezTo>
                    <a:pt x="6799" y="11575"/>
                    <a:pt x="-1751" y="8369"/>
                    <a:pt x="321" y="2851"/>
                  </a:cubicBezTo>
                  <a:cubicBezTo>
                    <a:pt x="2393" y="-2645"/>
                    <a:pt x="10965" y="561"/>
                    <a:pt x="8871" y="6079"/>
                  </a:cubicBezTo>
                  <a:lnTo>
                    <a:pt x="8871" y="607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B920E077-8F7B-499D-86E9-C8EF9CBE35B2}"/>
                </a:ext>
              </a:extLst>
            </p:cNvPr>
            <p:cNvSpPr/>
            <p:nvPr/>
          </p:nvSpPr>
          <p:spPr>
            <a:xfrm>
              <a:off x="1891289" y="5938100"/>
              <a:ext cx="10384" cy="10333"/>
            </a:xfrm>
            <a:custGeom>
              <a:avLst/>
              <a:gdLst>
                <a:gd name="connsiteX0" fmla="*/ 8751 w 10384"/>
                <a:gd name="connsiteY0" fmla="*/ 1369 h 10333"/>
                <a:gd name="connsiteX1" fmla="*/ 10060 w 10384"/>
                <a:gd name="connsiteY1" fmla="*/ 6931 h 10333"/>
                <a:gd name="connsiteX2" fmla="*/ 4738 w 10384"/>
                <a:gd name="connsiteY2" fmla="*/ 10268 h 10333"/>
                <a:gd name="connsiteX3" fmla="*/ 4542 w 10384"/>
                <a:gd name="connsiteY3" fmla="*/ 10225 h 10333"/>
                <a:gd name="connsiteX4" fmla="*/ 114 w 10384"/>
                <a:gd name="connsiteY4" fmla="*/ 6146 h 10333"/>
                <a:gd name="connsiteX5" fmla="*/ 92 w 10384"/>
                <a:gd name="connsiteY5" fmla="*/ 5971 h 10333"/>
                <a:gd name="connsiteX6" fmla="*/ 8751 w 10384"/>
                <a:gd name="connsiteY6" fmla="*/ 1369 h 10333"/>
                <a:gd name="connsiteX7" fmla="*/ 8751 w 10384"/>
                <a:gd name="connsiteY7" fmla="*/ 1369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4" h="10333">
                  <a:moveTo>
                    <a:pt x="8751" y="1369"/>
                  </a:moveTo>
                  <a:cubicBezTo>
                    <a:pt x="10234" y="2787"/>
                    <a:pt x="10801" y="4968"/>
                    <a:pt x="10060" y="6931"/>
                  </a:cubicBezTo>
                  <a:cubicBezTo>
                    <a:pt x="9318" y="8894"/>
                    <a:pt x="6941" y="10704"/>
                    <a:pt x="4738" y="10268"/>
                  </a:cubicBezTo>
                  <a:cubicBezTo>
                    <a:pt x="4672" y="10246"/>
                    <a:pt x="4607" y="10246"/>
                    <a:pt x="4542" y="10225"/>
                  </a:cubicBezTo>
                  <a:cubicBezTo>
                    <a:pt x="2339" y="9767"/>
                    <a:pt x="572" y="8458"/>
                    <a:pt x="114" y="6146"/>
                  </a:cubicBezTo>
                  <a:lnTo>
                    <a:pt x="92" y="5971"/>
                  </a:lnTo>
                  <a:cubicBezTo>
                    <a:pt x="-824" y="1108"/>
                    <a:pt x="5305" y="-1902"/>
                    <a:pt x="8751" y="1369"/>
                  </a:cubicBezTo>
                  <a:lnTo>
                    <a:pt x="8751" y="136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D7EB23F2-EE76-42E1-8BB5-B8C2DFB1472F}"/>
                </a:ext>
              </a:extLst>
            </p:cNvPr>
            <p:cNvSpPr/>
            <p:nvPr/>
          </p:nvSpPr>
          <p:spPr>
            <a:xfrm>
              <a:off x="1886404" y="5925341"/>
              <a:ext cx="7816" cy="7617"/>
            </a:xfrm>
            <a:custGeom>
              <a:avLst/>
              <a:gdLst>
                <a:gd name="connsiteX0" fmla="*/ 6483 w 7816"/>
                <a:gd name="connsiteY0" fmla="*/ 6560 h 7617"/>
                <a:gd name="connsiteX1" fmla="*/ 6156 w 7816"/>
                <a:gd name="connsiteY1" fmla="*/ 6821 h 7617"/>
                <a:gd name="connsiteX2" fmla="*/ 332 w 7816"/>
                <a:gd name="connsiteY2" fmla="*/ 5447 h 7617"/>
                <a:gd name="connsiteX3" fmla="*/ 3146 w 7816"/>
                <a:gd name="connsiteY3" fmla="*/ 169 h 7617"/>
                <a:gd name="connsiteX4" fmla="*/ 3560 w 7816"/>
                <a:gd name="connsiteY4" fmla="*/ 82 h 7617"/>
                <a:gd name="connsiteX5" fmla="*/ 6483 w 7816"/>
                <a:gd name="connsiteY5" fmla="*/ 6560 h 7617"/>
                <a:gd name="connsiteX6" fmla="*/ 6483 w 7816"/>
                <a:gd name="connsiteY6" fmla="*/ 656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6" h="7617">
                  <a:moveTo>
                    <a:pt x="6483" y="6560"/>
                  </a:moveTo>
                  <a:lnTo>
                    <a:pt x="6156" y="6821"/>
                  </a:lnTo>
                  <a:cubicBezTo>
                    <a:pt x="4215" y="8261"/>
                    <a:pt x="1357" y="7716"/>
                    <a:pt x="332" y="5447"/>
                  </a:cubicBezTo>
                  <a:cubicBezTo>
                    <a:pt x="-693" y="3179"/>
                    <a:pt x="769" y="649"/>
                    <a:pt x="3146" y="169"/>
                  </a:cubicBezTo>
                  <a:cubicBezTo>
                    <a:pt x="3277" y="126"/>
                    <a:pt x="3408" y="104"/>
                    <a:pt x="3560" y="82"/>
                  </a:cubicBezTo>
                  <a:cubicBezTo>
                    <a:pt x="7115" y="-703"/>
                    <a:pt x="9405" y="4357"/>
                    <a:pt x="6483" y="6560"/>
                  </a:cubicBezTo>
                  <a:lnTo>
                    <a:pt x="6483" y="656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8E22F59A-07FD-4B20-A1FB-597C8B484234}"/>
                </a:ext>
              </a:extLst>
            </p:cNvPr>
            <p:cNvSpPr/>
            <p:nvPr/>
          </p:nvSpPr>
          <p:spPr>
            <a:xfrm>
              <a:off x="1858728" y="5930616"/>
              <a:ext cx="7508" cy="7302"/>
            </a:xfrm>
            <a:custGeom>
              <a:avLst/>
              <a:gdLst>
                <a:gd name="connsiteX0" fmla="*/ 7244 w 7508"/>
                <a:gd name="connsiteY0" fmla="*/ 4971 h 7302"/>
                <a:gd name="connsiteX1" fmla="*/ 265 w 7508"/>
                <a:gd name="connsiteY1" fmla="*/ 2331 h 7302"/>
                <a:gd name="connsiteX2" fmla="*/ 7244 w 7508"/>
                <a:gd name="connsiteY2" fmla="*/ 4971 h 7302"/>
                <a:gd name="connsiteX3" fmla="*/ 7244 w 7508"/>
                <a:gd name="connsiteY3" fmla="*/ 4971 h 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8" h="7302">
                  <a:moveTo>
                    <a:pt x="7244" y="4971"/>
                  </a:moveTo>
                  <a:cubicBezTo>
                    <a:pt x="5543" y="9463"/>
                    <a:pt x="-1436" y="6846"/>
                    <a:pt x="265" y="2331"/>
                  </a:cubicBezTo>
                  <a:cubicBezTo>
                    <a:pt x="1944" y="-2161"/>
                    <a:pt x="8946" y="456"/>
                    <a:pt x="7244" y="4971"/>
                  </a:cubicBezTo>
                  <a:lnTo>
                    <a:pt x="7244" y="49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87285CD3-7177-45F7-A260-D7503DE95C61}"/>
                </a:ext>
              </a:extLst>
            </p:cNvPr>
            <p:cNvSpPr/>
            <p:nvPr/>
          </p:nvSpPr>
          <p:spPr>
            <a:xfrm>
              <a:off x="1865207" y="5920050"/>
              <a:ext cx="5740" cy="5554"/>
            </a:xfrm>
            <a:custGeom>
              <a:avLst/>
              <a:gdLst>
                <a:gd name="connsiteX0" fmla="*/ 5542 w 5740"/>
                <a:gd name="connsiteY0" fmla="*/ 3781 h 5554"/>
                <a:gd name="connsiteX1" fmla="*/ 198 w 5740"/>
                <a:gd name="connsiteY1" fmla="*/ 1774 h 5554"/>
                <a:gd name="connsiteX2" fmla="*/ 5542 w 5740"/>
                <a:gd name="connsiteY2" fmla="*/ 3781 h 5554"/>
                <a:gd name="connsiteX3" fmla="*/ 5542 w 5740"/>
                <a:gd name="connsiteY3" fmla="*/ 3781 h 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0" h="5554">
                  <a:moveTo>
                    <a:pt x="5542" y="3781"/>
                  </a:moveTo>
                  <a:cubicBezTo>
                    <a:pt x="4255" y="7205"/>
                    <a:pt x="-1088" y="5198"/>
                    <a:pt x="198" y="1774"/>
                  </a:cubicBezTo>
                  <a:cubicBezTo>
                    <a:pt x="1485" y="-1650"/>
                    <a:pt x="6829" y="356"/>
                    <a:pt x="5542" y="3781"/>
                  </a:cubicBezTo>
                  <a:lnTo>
                    <a:pt x="5542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D75FC20F-1B26-4C4A-97FC-72A36FD82306}"/>
                </a:ext>
              </a:extLst>
            </p:cNvPr>
            <p:cNvSpPr/>
            <p:nvPr/>
          </p:nvSpPr>
          <p:spPr>
            <a:xfrm>
              <a:off x="1843142" y="5925390"/>
              <a:ext cx="13261" cy="13327"/>
            </a:xfrm>
            <a:custGeom>
              <a:avLst/>
              <a:gdLst>
                <a:gd name="connsiteX0" fmla="*/ 12841 w 13261"/>
                <a:gd name="connsiteY0" fmla="*/ 8997 h 13327"/>
                <a:gd name="connsiteX1" fmla="*/ 4292 w 13261"/>
                <a:gd name="connsiteY1" fmla="*/ 12880 h 13327"/>
                <a:gd name="connsiteX2" fmla="*/ 431 w 13261"/>
                <a:gd name="connsiteY2" fmla="*/ 4330 h 13327"/>
                <a:gd name="connsiteX3" fmla="*/ 8981 w 13261"/>
                <a:gd name="connsiteY3" fmla="*/ 448 h 13327"/>
                <a:gd name="connsiteX4" fmla="*/ 12841 w 13261"/>
                <a:gd name="connsiteY4" fmla="*/ 8997 h 13327"/>
                <a:gd name="connsiteX5" fmla="*/ 12841 w 13261"/>
                <a:gd name="connsiteY5" fmla="*/ 8997 h 1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61" h="13327">
                  <a:moveTo>
                    <a:pt x="12841" y="8997"/>
                  </a:moveTo>
                  <a:cubicBezTo>
                    <a:pt x="11620" y="12247"/>
                    <a:pt x="7585" y="14276"/>
                    <a:pt x="4292" y="12880"/>
                  </a:cubicBezTo>
                  <a:cubicBezTo>
                    <a:pt x="977" y="11462"/>
                    <a:pt x="-899" y="7819"/>
                    <a:pt x="431" y="4330"/>
                  </a:cubicBezTo>
                  <a:cubicBezTo>
                    <a:pt x="1653" y="1080"/>
                    <a:pt x="5688" y="-948"/>
                    <a:pt x="8981" y="448"/>
                  </a:cubicBezTo>
                  <a:cubicBezTo>
                    <a:pt x="12274" y="1887"/>
                    <a:pt x="14150" y="5530"/>
                    <a:pt x="12841" y="8997"/>
                  </a:cubicBezTo>
                  <a:lnTo>
                    <a:pt x="12841" y="899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390F597F-431F-4D75-ABE2-EB9BFCE9E8DE}"/>
                </a:ext>
              </a:extLst>
            </p:cNvPr>
            <p:cNvSpPr/>
            <p:nvPr/>
          </p:nvSpPr>
          <p:spPr>
            <a:xfrm>
              <a:off x="1835280" y="5939058"/>
              <a:ext cx="10624" cy="10832"/>
            </a:xfrm>
            <a:custGeom>
              <a:avLst/>
              <a:gdLst>
                <a:gd name="connsiteX0" fmla="*/ 8707 w 10624"/>
                <a:gd name="connsiteY0" fmla="*/ 9506 h 10832"/>
                <a:gd name="connsiteX1" fmla="*/ 8511 w 10624"/>
                <a:gd name="connsiteY1" fmla="*/ 9680 h 10832"/>
                <a:gd name="connsiteX2" fmla="*/ 92 w 10624"/>
                <a:gd name="connsiteY2" fmla="*/ 6518 h 10832"/>
                <a:gd name="connsiteX3" fmla="*/ 49 w 10624"/>
                <a:gd name="connsiteY3" fmla="*/ 6256 h 10832"/>
                <a:gd name="connsiteX4" fmla="*/ 7203 w 10624"/>
                <a:gd name="connsiteY4" fmla="*/ 346 h 10832"/>
                <a:gd name="connsiteX5" fmla="*/ 8707 w 10624"/>
                <a:gd name="connsiteY5" fmla="*/ 9506 h 10832"/>
                <a:gd name="connsiteX6" fmla="*/ 8707 w 10624"/>
                <a:gd name="connsiteY6" fmla="*/ 9506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4" h="10832">
                  <a:moveTo>
                    <a:pt x="8707" y="9506"/>
                  </a:moveTo>
                  <a:cubicBezTo>
                    <a:pt x="8642" y="9571"/>
                    <a:pt x="8577" y="9615"/>
                    <a:pt x="8511" y="9680"/>
                  </a:cubicBezTo>
                  <a:cubicBezTo>
                    <a:pt x="5632" y="12210"/>
                    <a:pt x="594" y="10313"/>
                    <a:pt x="92" y="6518"/>
                  </a:cubicBezTo>
                  <a:cubicBezTo>
                    <a:pt x="92" y="6430"/>
                    <a:pt x="71" y="6343"/>
                    <a:pt x="49" y="6256"/>
                  </a:cubicBezTo>
                  <a:cubicBezTo>
                    <a:pt x="-475" y="2286"/>
                    <a:pt x="3299" y="-1116"/>
                    <a:pt x="7203" y="346"/>
                  </a:cubicBezTo>
                  <a:cubicBezTo>
                    <a:pt x="11128" y="1807"/>
                    <a:pt x="11739" y="6845"/>
                    <a:pt x="8707" y="9506"/>
                  </a:cubicBezTo>
                  <a:lnTo>
                    <a:pt x="8707" y="95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2B455B38-4C12-4E7F-9422-2C46A1288771}"/>
                </a:ext>
              </a:extLst>
            </p:cNvPr>
            <p:cNvSpPr/>
            <p:nvPr/>
          </p:nvSpPr>
          <p:spPr>
            <a:xfrm>
              <a:off x="1827060" y="5950074"/>
              <a:ext cx="13196" cy="16812"/>
            </a:xfrm>
            <a:custGeom>
              <a:avLst/>
              <a:gdLst>
                <a:gd name="connsiteX0" fmla="*/ 7941 w 13196"/>
                <a:gd name="connsiteY0" fmla="*/ 5426 h 16812"/>
                <a:gd name="connsiteX1" fmla="*/ 6437 w 13196"/>
                <a:gd name="connsiteY1" fmla="*/ 7367 h 16812"/>
                <a:gd name="connsiteX2" fmla="*/ 12849 w 13196"/>
                <a:gd name="connsiteY2" fmla="*/ 13714 h 16812"/>
                <a:gd name="connsiteX3" fmla="*/ 3558 w 13196"/>
                <a:gd name="connsiteY3" fmla="*/ 10202 h 16812"/>
                <a:gd name="connsiteX4" fmla="*/ 5477 w 13196"/>
                <a:gd name="connsiteY4" fmla="*/ 7782 h 16812"/>
                <a:gd name="connsiteX5" fmla="*/ 286 w 13196"/>
                <a:gd name="connsiteY5" fmla="*/ 2547 h 16812"/>
                <a:gd name="connsiteX6" fmla="*/ 7941 w 13196"/>
                <a:gd name="connsiteY6" fmla="*/ 5426 h 16812"/>
                <a:gd name="connsiteX7" fmla="*/ 7941 w 13196"/>
                <a:gd name="connsiteY7" fmla="*/ 5426 h 1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" h="16812">
                  <a:moveTo>
                    <a:pt x="7941" y="5426"/>
                  </a:moveTo>
                  <a:cubicBezTo>
                    <a:pt x="7592" y="6320"/>
                    <a:pt x="7069" y="6953"/>
                    <a:pt x="6437" y="7367"/>
                  </a:cubicBezTo>
                  <a:cubicBezTo>
                    <a:pt x="9883" y="6255"/>
                    <a:pt x="14506" y="9286"/>
                    <a:pt x="12849" y="13714"/>
                  </a:cubicBezTo>
                  <a:cubicBezTo>
                    <a:pt x="10602" y="19690"/>
                    <a:pt x="1311" y="16200"/>
                    <a:pt x="3558" y="10202"/>
                  </a:cubicBezTo>
                  <a:cubicBezTo>
                    <a:pt x="3994" y="9068"/>
                    <a:pt x="4670" y="8283"/>
                    <a:pt x="5477" y="7782"/>
                  </a:cubicBezTo>
                  <a:cubicBezTo>
                    <a:pt x="2663" y="8610"/>
                    <a:pt x="-1066" y="6146"/>
                    <a:pt x="286" y="2547"/>
                  </a:cubicBezTo>
                  <a:cubicBezTo>
                    <a:pt x="2162" y="-2360"/>
                    <a:pt x="9795" y="497"/>
                    <a:pt x="7941" y="5426"/>
                  </a:cubicBezTo>
                  <a:lnTo>
                    <a:pt x="7941" y="54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D551CC3D-F691-42B5-923F-8FB85EBA855A}"/>
                </a:ext>
              </a:extLst>
            </p:cNvPr>
            <p:cNvSpPr/>
            <p:nvPr/>
          </p:nvSpPr>
          <p:spPr>
            <a:xfrm>
              <a:off x="1825736" y="5967247"/>
              <a:ext cx="7320" cy="7104"/>
            </a:xfrm>
            <a:custGeom>
              <a:avLst/>
              <a:gdLst>
                <a:gd name="connsiteX0" fmla="*/ 7063 w 7320"/>
                <a:gd name="connsiteY0" fmla="*/ 4828 h 7104"/>
                <a:gd name="connsiteX1" fmla="*/ 258 w 7320"/>
                <a:gd name="connsiteY1" fmla="*/ 2276 h 7104"/>
                <a:gd name="connsiteX2" fmla="*/ 7063 w 7320"/>
                <a:gd name="connsiteY2" fmla="*/ 4828 h 7104"/>
                <a:gd name="connsiteX3" fmla="*/ 7063 w 7320"/>
                <a:gd name="connsiteY3" fmla="*/ 4828 h 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0" h="7104">
                  <a:moveTo>
                    <a:pt x="7063" y="4828"/>
                  </a:moveTo>
                  <a:cubicBezTo>
                    <a:pt x="5405" y="9212"/>
                    <a:pt x="-1400" y="6660"/>
                    <a:pt x="258" y="2276"/>
                  </a:cubicBezTo>
                  <a:cubicBezTo>
                    <a:pt x="1894" y="-2107"/>
                    <a:pt x="8721" y="444"/>
                    <a:pt x="7063" y="4828"/>
                  </a:cubicBezTo>
                  <a:lnTo>
                    <a:pt x="7063" y="482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917FA2E9-E092-4A09-9D3A-69C3842AAC2A}"/>
                </a:ext>
              </a:extLst>
            </p:cNvPr>
            <p:cNvSpPr/>
            <p:nvPr/>
          </p:nvSpPr>
          <p:spPr>
            <a:xfrm>
              <a:off x="1836760" y="5972923"/>
              <a:ext cx="2181" cy="2121"/>
            </a:xfrm>
            <a:custGeom>
              <a:avLst/>
              <a:gdLst>
                <a:gd name="connsiteX0" fmla="*/ 2102 w 2181"/>
                <a:gd name="connsiteY0" fmla="*/ 1442 h 2121"/>
                <a:gd name="connsiteX1" fmla="*/ 74 w 2181"/>
                <a:gd name="connsiteY1" fmla="*/ 679 h 2121"/>
                <a:gd name="connsiteX2" fmla="*/ 2102 w 2181"/>
                <a:gd name="connsiteY2" fmla="*/ 1442 h 2121"/>
                <a:gd name="connsiteX3" fmla="*/ 2102 w 2181"/>
                <a:gd name="connsiteY3" fmla="*/ 1442 h 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1" h="2121">
                  <a:moveTo>
                    <a:pt x="2102" y="1442"/>
                  </a:moveTo>
                  <a:cubicBezTo>
                    <a:pt x="1600" y="2751"/>
                    <a:pt x="-406" y="1988"/>
                    <a:pt x="74" y="679"/>
                  </a:cubicBezTo>
                  <a:cubicBezTo>
                    <a:pt x="575" y="-630"/>
                    <a:pt x="2604" y="134"/>
                    <a:pt x="2102" y="1442"/>
                  </a:cubicBezTo>
                  <a:lnTo>
                    <a:pt x="2102" y="14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E8CFA6EE-A546-4776-8E21-9862F3605976}"/>
                </a:ext>
              </a:extLst>
            </p:cNvPr>
            <p:cNvSpPr/>
            <p:nvPr/>
          </p:nvSpPr>
          <p:spPr>
            <a:xfrm>
              <a:off x="1828169" y="5979040"/>
              <a:ext cx="7624" cy="7396"/>
            </a:xfrm>
            <a:custGeom>
              <a:avLst/>
              <a:gdLst>
                <a:gd name="connsiteX0" fmla="*/ 7356 w 7624"/>
                <a:gd name="connsiteY0" fmla="*/ 5031 h 7396"/>
                <a:gd name="connsiteX1" fmla="*/ 268 w 7624"/>
                <a:gd name="connsiteY1" fmla="*/ 2370 h 7396"/>
                <a:gd name="connsiteX2" fmla="*/ 7356 w 7624"/>
                <a:gd name="connsiteY2" fmla="*/ 5031 h 7396"/>
                <a:gd name="connsiteX3" fmla="*/ 7356 w 7624"/>
                <a:gd name="connsiteY3" fmla="*/ 5031 h 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7396">
                  <a:moveTo>
                    <a:pt x="7356" y="5031"/>
                  </a:moveTo>
                  <a:cubicBezTo>
                    <a:pt x="5633" y="9590"/>
                    <a:pt x="-1455" y="6929"/>
                    <a:pt x="268" y="2370"/>
                  </a:cubicBezTo>
                  <a:cubicBezTo>
                    <a:pt x="1991" y="-2188"/>
                    <a:pt x="9079" y="451"/>
                    <a:pt x="7356" y="5031"/>
                  </a:cubicBezTo>
                  <a:lnTo>
                    <a:pt x="7356" y="50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8893ED00-CE48-445A-986F-20051E4785F1}"/>
                </a:ext>
              </a:extLst>
            </p:cNvPr>
            <p:cNvSpPr/>
            <p:nvPr/>
          </p:nvSpPr>
          <p:spPr>
            <a:xfrm>
              <a:off x="1840809" y="5979834"/>
              <a:ext cx="12267" cy="11900"/>
            </a:xfrm>
            <a:custGeom>
              <a:avLst/>
              <a:gdLst>
                <a:gd name="connsiteX0" fmla="*/ 11837 w 12267"/>
                <a:gd name="connsiteY0" fmla="*/ 8098 h 11900"/>
                <a:gd name="connsiteX1" fmla="*/ 430 w 12267"/>
                <a:gd name="connsiteY1" fmla="*/ 3802 h 11900"/>
                <a:gd name="connsiteX2" fmla="*/ 11837 w 12267"/>
                <a:gd name="connsiteY2" fmla="*/ 8098 h 11900"/>
                <a:gd name="connsiteX3" fmla="*/ 11837 w 12267"/>
                <a:gd name="connsiteY3" fmla="*/ 8098 h 1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7" h="11900">
                  <a:moveTo>
                    <a:pt x="11837" y="8098"/>
                  </a:moveTo>
                  <a:cubicBezTo>
                    <a:pt x="9067" y="15427"/>
                    <a:pt x="-2340" y="11152"/>
                    <a:pt x="430" y="3802"/>
                  </a:cubicBezTo>
                  <a:cubicBezTo>
                    <a:pt x="3200" y="-3527"/>
                    <a:pt x="14607" y="748"/>
                    <a:pt x="11837" y="8098"/>
                  </a:cubicBezTo>
                  <a:lnTo>
                    <a:pt x="11837" y="809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9582B31F-E720-4294-AEBE-48DB22D0BA63}"/>
                </a:ext>
              </a:extLst>
            </p:cNvPr>
            <p:cNvSpPr/>
            <p:nvPr/>
          </p:nvSpPr>
          <p:spPr>
            <a:xfrm>
              <a:off x="1845369" y="5991692"/>
              <a:ext cx="8512" cy="8254"/>
            </a:xfrm>
            <a:custGeom>
              <a:avLst/>
              <a:gdLst>
                <a:gd name="connsiteX0" fmla="*/ 8215 w 8512"/>
                <a:gd name="connsiteY0" fmla="*/ 5618 h 8254"/>
                <a:gd name="connsiteX1" fmla="*/ 298 w 8512"/>
                <a:gd name="connsiteY1" fmla="*/ 2652 h 8254"/>
                <a:gd name="connsiteX2" fmla="*/ 8215 w 8512"/>
                <a:gd name="connsiteY2" fmla="*/ 5618 h 8254"/>
                <a:gd name="connsiteX3" fmla="*/ 8215 w 8512"/>
                <a:gd name="connsiteY3" fmla="*/ 5618 h 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2" h="8254">
                  <a:moveTo>
                    <a:pt x="8215" y="5618"/>
                  </a:moveTo>
                  <a:cubicBezTo>
                    <a:pt x="6296" y="10700"/>
                    <a:pt x="-1622" y="7733"/>
                    <a:pt x="298" y="2652"/>
                  </a:cubicBezTo>
                  <a:cubicBezTo>
                    <a:pt x="2217" y="-2452"/>
                    <a:pt x="10134" y="514"/>
                    <a:pt x="8215" y="5618"/>
                  </a:cubicBezTo>
                  <a:lnTo>
                    <a:pt x="8215" y="56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E63625A1-1F40-47C2-952A-7A9156262F54}"/>
                </a:ext>
              </a:extLst>
            </p:cNvPr>
            <p:cNvSpPr/>
            <p:nvPr/>
          </p:nvSpPr>
          <p:spPr>
            <a:xfrm>
              <a:off x="1858928" y="5989112"/>
              <a:ext cx="6122" cy="5955"/>
            </a:xfrm>
            <a:custGeom>
              <a:avLst/>
              <a:gdLst>
                <a:gd name="connsiteX0" fmla="*/ 5911 w 6122"/>
                <a:gd name="connsiteY0" fmla="*/ 4054 h 5955"/>
                <a:gd name="connsiteX1" fmla="*/ 218 w 6122"/>
                <a:gd name="connsiteY1" fmla="*/ 1916 h 5955"/>
                <a:gd name="connsiteX2" fmla="*/ 5911 w 6122"/>
                <a:gd name="connsiteY2" fmla="*/ 4054 h 5955"/>
                <a:gd name="connsiteX3" fmla="*/ 5911 w 6122"/>
                <a:gd name="connsiteY3" fmla="*/ 4054 h 5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2" h="5955">
                  <a:moveTo>
                    <a:pt x="5911" y="4054"/>
                  </a:moveTo>
                  <a:cubicBezTo>
                    <a:pt x="4537" y="7718"/>
                    <a:pt x="-1178" y="5581"/>
                    <a:pt x="218" y="1916"/>
                  </a:cubicBezTo>
                  <a:cubicBezTo>
                    <a:pt x="1592" y="-1769"/>
                    <a:pt x="7285" y="368"/>
                    <a:pt x="5911" y="4054"/>
                  </a:cubicBezTo>
                  <a:lnTo>
                    <a:pt x="5911" y="40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5BDCDA-B2AB-4701-8FA3-FD9CBDAD79B9}"/>
                </a:ext>
              </a:extLst>
            </p:cNvPr>
            <p:cNvSpPr/>
            <p:nvPr/>
          </p:nvSpPr>
          <p:spPr>
            <a:xfrm>
              <a:off x="1863982" y="5994824"/>
              <a:ext cx="10677" cy="10360"/>
            </a:xfrm>
            <a:custGeom>
              <a:avLst/>
              <a:gdLst>
                <a:gd name="connsiteX0" fmla="*/ 10301 w 10677"/>
                <a:gd name="connsiteY0" fmla="*/ 7045 h 10360"/>
                <a:gd name="connsiteX1" fmla="*/ 377 w 10677"/>
                <a:gd name="connsiteY1" fmla="*/ 3315 h 10360"/>
                <a:gd name="connsiteX2" fmla="*/ 10301 w 10677"/>
                <a:gd name="connsiteY2" fmla="*/ 7045 h 10360"/>
                <a:gd name="connsiteX3" fmla="*/ 10301 w 10677"/>
                <a:gd name="connsiteY3" fmla="*/ 7045 h 1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7" h="10360">
                  <a:moveTo>
                    <a:pt x="10301" y="7045"/>
                  </a:moveTo>
                  <a:cubicBezTo>
                    <a:pt x="7901" y="13436"/>
                    <a:pt x="-2044" y="9706"/>
                    <a:pt x="377" y="3315"/>
                  </a:cubicBezTo>
                  <a:cubicBezTo>
                    <a:pt x="2776" y="-3075"/>
                    <a:pt x="12722" y="655"/>
                    <a:pt x="10301" y="7045"/>
                  </a:cubicBezTo>
                  <a:lnTo>
                    <a:pt x="10301" y="70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BB02296F-85C9-4838-9464-C42BF8062D87}"/>
                </a:ext>
              </a:extLst>
            </p:cNvPr>
            <p:cNvSpPr/>
            <p:nvPr/>
          </p:nvSpPr>
          <p:spPr>
            <a:xfrm>
              <a:off x="1878293" y="6001687"/>
              <a:ext cx="5746" cy="5554"/>
            </a:xfrm>
            <a:custGeom>
              <a:avLst/>
              <a:gdLst>
                <a:gd name="connsiteX0" fmla="*/ 5542 w 5746"/>
                <a:gd name="connsiteY0" fmla="*/ 3781 h 5554"/>
                <a:gd name="connsiteX1" fmla="*/ 198 w 5746"/>
                <a:gd name="connsiteY1" fmla="*/ 1774 h 5554"/>
                <a:gd name="connsiteX2" fmla="*/ 5542 w 5746"/>
                <a:gd name="connsiteY2" fmla="*/ 3781 h 5554"/>
                <a:gd name="connsiteX3" fmla="*/ 5542 w 5746"/>
                <a:gd name="connsiteY3" fmla="*/ 3781 h 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6" h="5554">
                  <a:moveTo>
                    <a:pt x="5542" y="3781"/>
                  </a:moveTo>
                  <a:cubicBezTo>
                    <a:pt x="4255" y="7205"/>
                    <a:pt x="-1088" y="5198"/>
                    <a:pt x="198" y="1774"/>
                  </a:cubicBezTo>
                  <a:cubicBezTo>
                    <a:pt x="1507" y="-1650"/>
                    <a:pt x="6851" y="356"/>
                    <a:pt x="5542" y="3781"/>
                  </a:cubicBezTo>
                  <a:lnTo>
                    <a:pt x="5542" y="37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6F085437-ACAB-44F2-9370-E94FA74550EC}"/>
                </a:ext>
              </a:extLst>
            </p:cNvPr>
            <p:cNvSpPr/>
            <p:nvPr/>
          </p:nvSpPr>
          <p:spPr>
            <a:xfrm>
              <a:off x="1889168" y="6002333"/>
              <a:ext cx="2489" cy="2320"/>
            </a:xfrm>
            <a:custGeom>
              <a:avLst/>
              <a:gdLst>
                <a:gd name="connsiteX0" fmla="*/ 731 w 2489"/>
                <a:gd name="connsiteY0" fmla="*/ 2066 h 2320"/>
                <a:gd name="connsiteX1" fmla="*/ 77 w 2489"/>
                <a:gd name="connsiteY1" fmla="*/ 1281 h 2320"/>
                <a:gd name="connsiteX2" fmla="*/ 491 w 2489"/>
                <a:gd name="connsiteY2" fmla="*/ 169 h 2320"/>
                <a:gd name="connsiteX3" fmla="*/ 1494 w 2489"/>
                <a:gd name="connsiteY3" fmla="*/ 16 h 2320"/>
                <a:gd name="connsiteX4" fmla="*/ 731 w 2489"/>
                <a:gd name="connsiteY4" fmla="*/ 2066 h 2320"/>
                <a:gd name="connsiteX5" fmla="*/ 731 w 2489"/>
                <a:gd name="connsiteY5" fmla="*/ 2066 h 2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9" h="2320">
                  <a:moveTo>
                    <a:pt x="731" y="2066"/>
                  </a:moveTo>
                  <a:cubicBezTo>
                    <a:pt x="426" y="1826"/>
                    <a:pt x="229" y="1630"/>
                    <a:pt x="77" y="1281"/>
                  </a:cubicBezTo>
                  <a:cubicBezTo>
                    <a:pt x="-120" y="867"/>
                    <a:pt x="77" y="365"/>
                    <a:pt x="491" y="169"/>
                  </a:cubicBezTo>
                  <a:cubicBezTo>
                    <a:pt x="840" y="16"/>
                    <a:pt x="1123" y="-28"/>
                    <a:pt x="1494" y="16"/>
                  </a:cubicBezTo>
                  <a:cubicBezTo>
                    <a:pt x="3392" y="190"/>
                    <a:pt x="2258" y="3200"/>
                    <a:pt x="731" y="2066"/>
                  </a:cubicBezTo>
                  <a:lnTo>
                    <a:pt x="731" y="20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080EB85F-58FB-4003-8AA0-9C2D9716111C}"/>
                </a:ext>
              </a:extLst>
            </p:cNvPr>
            <p:cNvSpPr/>
            <p:nvPr/>
          </p:nvSpPr>
          <p:spPr>
            <a:xfrm>
              <a:off x="1901096" y="5994719"/>
              <a:ext cx="1689" cy="1627"/>
            </a:xfrm>
            <a:custGeom>
              <a:avLst/>
              <a:gdLst>
                <a:gd name="connsiteX0" fmla="*/ 1627 w 1689"/>
                <a:gd name="connsiteY0" fmla="*/ 1109 h 1627"/>
                <a:gd name="connsiteX1" fmla="*/ 56 w 1689"/>
                <a:gd name="connsiteY1" fmla="*/ 520 h 1627"/>
                <a:gd name="connsiteX2" fmla="*/ 1627 w 1689"/>
                <a:gd name="connsiteY2" fmla="*/ 1109 h 1627"/>
                <a:gd name="connsiteX3" fmla="*/ 1627 w 1689"/>
                <a:gd name="connsiteY3" fmla="*/ 1109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9" h="1627">
                  <a:moveTo>
                    <a:pt x="1627" y="1109"/>
                  </a:moveTo>
                  <a:cubicBezTo>
                    <a:pt x="1256" y="2112"/>
                    <a:pt x="-314" y="1523"/>
                    <a:pt x="56" y="520"/>
                  </a:cubicBezTo>
                  <a:cubicBezTo>
                    <a:pt x="449" y="-484"/>
                    <a:pt x="2019" y="105"/>
                    <a:pt x="1627" y="1109"/>
                  </a:cubicBezTo>
                  <a:lnTo>
                    <a:pt x="1627" y="11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2335EC95-7751-47CC-862E-FA05842E9740}"/>
                </a:ext>
              </a:extLst>
            </p:cNvPr>
            <p:cNvSpPr/>
            <p:nvPr/>
          </p:nvSpPr>
          <p:spPr>
            <a:xfrm>
              <a:off x="1903303" y="5984603"/>
              <a:ext cx="5928" cy="5762"/>
            </a:xfrm>
            <a:custGeom>
              <a:avLst/>
              <a:gdLst>
                <a:gd name="connsiteX0" fmla="*/ 5723 w 5928"/>
                <a:gd name="connsiteY0" fmla="*/ 3917 h 5762"/>
                <a:gd name="connsiteX1" fmla="*/ 205 w 5928"/>
                <a:gd name="connsiteY1" fmla="*/ 1845 h 5762"/>
                <a:gd name="connsiteX2" fmla="*/ 5723 w 5928"/>
                <a:gd name="connsiteY2" fmla="*/ 3917 h 5762"/>
                <a:gd name="connsiteX3" fmla="*/ 5723 w 5928"/>
                <a:gd name="connsiteY3" fmla="*/ 3917 h 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8" h="5762">
                  <a:moveTo>
                    <a:pt x="5723" y="3917"/>
                  </a:moveTo>
                  <a:cubicBezTo>
                    <a:pt x="4393" y="7472"/>
                    <a:pt x="-1125" y="5400"/>
                    <a:pt x="205" y="1845"/>
                  </a:cubicBezTo>
                  <a:cubicBezTo>
                    <a:pt x="1536" y="-1710"/>
                    <a:pt x="7054" y="362"/>
                    <a:pt x="5723" y="3917"/>
                  </a:cubicBezTo>
                  <a:lnTo>
                    <a:pt x="5723" y="391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D3E0705D-CD64-4D38-AF67-E6F860A036FD}"/>
                </a:ext>
              </a:extLst>
            </p:cNvPr>
            <p:cNvSpPr/>
            <p:nvPr/>
          </p:nvSpPr>
          <p:spPr>
            <a:xfrm>
              <a:off x="1910474" y="5977984"/>
              <a:ext cx="4736" cy="4613"/>
            </a:xfrm>
            <a:custGeom>
              <a:avLst/>
              <a:gdLst>
                <a:gd name="connsiteX0" fmla="*/ 4571 w 4736"/>
                <a:gd name="connsiteY0" fmla="*/ 3143 h 4613"/>
                <a:gd name="connsiteX1" fmla="*/ 166 w 4736"/>
                <a:gd name="connsiteY1" fmla="*/ 1485 h 4613"/>
                <a:gd name="connsiteX2" fmla="*/ 4571 w 4736"/>
                <a:gd name="connsiteY2" fmla="*/ 3143 h 4613"/>
                <a:gd name="connsiteX3" fmla="*/ 4571 w 4736"/>
                <a:gd name="connsiteY3" fmla="*/ 3143 h 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6" h="4613">
                  <a:moveTo>
                    <a:pt x="4571" y="3143"/>
                  </a:moveTo>
                  <a:cubicBezTo>
                    <a:pt x="3503" y="5978"/>
                    <a:pt x="-903" y="4321"/>
                    <a:pt x="166" y="1485"/>
                  </a:cubicBezTo>
                  <a:cubicBezTo>
                    <a:pt x="1213" y="-1372"/>
                    <a:pt x="5640" y="286"/>
                    <a:pt x="4571" y="3143"/>
                  </a:cubicBezTo>
                  <a:lnTo>
                    <a:pt x="4571" y="3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543FFD17-467D-44ED-AA5C-CDD8ED17F331}"/>
                </a:ext>
              </a:extLst>
            </p:cNvPr>
            <p:cNvSpPr/>
            <p:nvPr/>
          </p:nvSpPr>
          <p:spPr>
            <a:xfrm>
              <a:off x="1913501" y="5960704"/>
              <a:ext cx="6034" cy="5846"/>
            </a:xfrm>
            <a:custGeom>
              <a:avLst/>
              <a:gdLst>
                <a:gd name="connsiteX0" fmla="*/ 5820 w 6034"/>
                <a:gd name="connsiteY0" fmla="*/ 3978 h 5846"/>
                <a:gd name="connsiteX1" fmla="*/ 214 w 6034"/>
                <a:gd name="connsiteY1" fmla="*/ 1863 h 5846"/>
                <a:gd name="connsiteX2" fmla="*/ 5820 w 6034"/>
                <a:gd name="connsiteY2" fmla="*/ 3978 h 5846"/>
                <a:gd name="connsiteX3" fmla="*/ 5820 w 6034"/>
                <a:gd name="connsiteY3" fmla="*/ 3978 h 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4" h="5846">
                  <a:moveTo>
                    <a:pt x="5820" y="3978"/>
                  </a:moveTo>
                  <a:cubicBezTo>
                    <a:pt x="4468" y="7577"/>
                    <a:pt x="-1160" y="5483"/>
                    <a:pt x="214" y="1863"/>
                  </a:cubicBezTo>
                  <a:cubicBezTo>
                    <a:pt x="1588" y="-1736"/>
                    <a:pt x="7194" y="379"/>
                    <a:pt x="5820" y="3978"/>
                  </a:cubicBezTo>
                  <a:lnTo>
                    <a:pt x="5820" y="39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164F5D4-A7F4-4CBB-A80F-5F4DF932095C}"/>
                </a:ext>
              </a:extLst>
            </p:cNvPr>
            <p:cNvSpPr/>
            <p:nvPr/>
          </p:nvSpPr>
          <p:spPr>
            <a:xfrm>
              <a:off x="1909588" y="5950911"/>
              <a:ext cx="5840" cy="5658"/>
            </a:xfrm>
            <a:custGeom>
              <a:avLst/>
              <a:gdLst>
                <a:gd name="connsiteX0" fmla="*/ 5633 w 5840"/>
                <a:gd name="connsiteY0" fmla="*/ 3847 h 5658"/>
                <a:gd name="connsiteX1" fmla="*/ 202 w 5840"/>
                <a:gd name="connsiteY1" fmla="*/ 1797 h 5658"/>
                <a:gd name="connsiteX2" fmla="*/ 5633 w 5840"/>
                <a:gd name="connsiteY2" fmla="*/ 3847 h 5658"/>
                <a:gd name="connsiteX3" fmla="*/ 5633 w 5840"/>
                <a:gd name="connsiteY3" fmla="*/ 3847 h 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0" h="5658">
                  <a:moveTo>
                    <a:pt x="5633" y="3847"/>
                  </a:moveTo>
                  <a:cubicBezTo>
                    <a:pt x="4324" y="7337"/>
                    <a:pt x="-1107" y="5308"/>
                    <a:pt x="202" y="1797"/>
                  </a:cubicBezTo>
                  <a:cubicBezTo>
                    <a:pt x="1532" y="-1671"/>
                    <a:pt x="6963" y="357"/>
                    <a:pt x="5633" y="3847"/>
                  </a:cubicBezTo>
                  <a:lnTo>
                    <a:pt x="5633" y="384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D01F91BA-AA97-4CE4-9276-76EB2D28D67C}"/>
                </a:ext>
              </a:extLst>
            </p:cNvPr>
            <p:cNvSpPr/>
            <p:nvPr/>
          </p:nvSpPr>
          <p:spPr>
            <a:xfrm>
              <a:off x="1859103" y="6006845"/>
              <a:ext cx="7414" cy="7203"/>
            </a:xfrm>
            <a:custGeom>
              <a:avLst/>
              <a:gdLst>
                <a:gd name="connsiteX0" fmla="*/ 7153 w 7414"/>
                <a:gd name="connsiteY0" fmla="*/ 4904 h 7203"/>
                <a:gd name="connsiteX1" fmla="*/ 262 w 7414"/>
                <a:gd name="connsiteY1" fmla="*/ 2309 h 7203"/>
                <a:gd name="connsiteX2" fmla="*/ 7153 w 7414"/>
                <a:gd name="connsiteY2" fmla="*/ 4904 h 7203"/>
                <a:gd name="connsiteX3" fmla="*/ 7153 w 7414"/>
                <a:gd name="connsiteY3" fmla="*/ 4904 h 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4" h="7203">
                  <a:moveTo>
                    <a:pt x="7153" y="4904"/>
                  </a:moveTo>
                  <a:cubicBezTo>
                    <a:pt x="5474" y="9332"/>
                    <a:pt x="-1418" y="6758"/>
                    <a:pt x="262" y="2309"/>
                  </a:cubicBezTo>
                  <a:cubicBezTo>
                    <a:pt x="1919" y="-2141"/>
                    <a:pt x="8833" y="455"/>
                    <a:pt x="7153" y="4904"/>
                  </a:cubicBezTo>
                  <a:lnTo>
                    <a:pt x="7153" y="490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3793E544-72F6-4440-9798-EAD79D135463}"/>
                </a:ext>
              </a:extLst>
            </p:cNvPr>
            <p:cNvSpPr/>
            <p:nvPr/>
          </p:nvSpPr>
          <p:spPr>
            <a:xfrm>
              <a:off x="1848030" y="6003913"/>
              <a:ext cx="5437" cy="5269"/>
            </a:xfrm>
            <a:custGeom>
              <a:avLst/>
              <a:gdLst>
                <a:gd name="connsiteX0" fmla="*/ 5249 w 5437"/>
                <a:gd name="connsiteY0" fmla="*/ 3583 h 5269"/>
                <a:gd name="connsiteX1" fmla="*/ 189 w 5437"/>
                <a:gd name="connsiteY1" fmla="*/ 1686 h 5269"/>
                <a:gd name="connsiteX2" fmla="*/ 5249 w 5437"/>
                <a:gd name="connsiteY2" fmla="*/ 3583 h 5269"/>
                <a:gd name="connsiteX3" fmla="*/ 5249 w 5437"/>
                <a:gd name="connsiteY3" fmla="*/ 3583 h 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7" h="5269">
                  <a:moveTo>
                    <a:pt x="5249" y="3583"/>
                  </a:moveTo>
                  <a:cubicBezTo>
                    <a:pt x="4027" y="6833"/>
                    <a:pt x="-1033" y="4936"/>
                    <a:pt x="189" y="1686"/>
                  </a:cubicBezTo>
                  <a:cubicBezTo>
                    <a:pt x="1410" y="-1564"/>
                    <a:pt x="6470" y="334"/>
                    <a:pt x="5249" y="3583"/>
                  </a:cubicBezTo>
                  <a:lnTo>
                    <a:pt x="5249" y="35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4E58514B-D24D-4126-BA05-7DC7DA65DAA4}"/>
                </a:ext>
              </a:extLst>
            </p:cNvPr>
            <p:cNvSpPr/>
            <p:nvPr/>
          </p:nvSpPr>
          <p:spPr>
            <a:xfrm>
              <a:off x="1833142" y="5998192"/>
              <a:ext cx="5834" cy="5664"/>
            </a:xfrm>
            <a:custGeom>
              <a:avLst/>
              <a:gdLst>
                <a:gd name="connsiteX0" fmla="*/ 5633 w 5834"/>
                <a:gd name="connsiteY0" fmla="*/ 3851 h 5664"/>
                <a:gd name="connsiteX1" fmla="*/ 202 w 5834"/>
                <a:gd name="connsiteY1" fmla="*/ 1823 h 5664"/>
                <a:gd name="connsiteX2" fmla="*/ 5633 w 5834"/>
                <a:gd name="connsiteY2" fmla="*/ 3851 h 5664"/>
                <a:gd name="connsiteX3" fmla="*/ 5633 w 5834"/>
                <a:gd name="connsiteY3" fmla="*/ 3851 h 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4" h="5664">
                  <a:moveTo>
                    <a:pt x="5633" y="3851"/>
                  </a:moveTo>
                  <a:cubicBezTo>
                    <a:pt x="4324" y="7341"/>
                    <a:pt x="-1107" y="5312"/>
                    <a:pt x="202" y="1823"/>
                  </a:cubicBezTo>
                  <a:cubicBezTo>
                    <a:pt x="1510" y="-1689"/>
                    <a:pt x="6941" y="361"/>
                    <a:pt x="5633" y="3851"/>
                  </a:cubicBezTo>
                  <a:lnTo>
                    <a:pt x="5633" y="38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9618D85F-018E-4073-9BB3-53D5744DBA0E}"/>
                </a:ext>
              </a:extLst>
            </p:cNvPr>
            <p:cNvSpPr/>
            <p:nvPr/>
          </p:nvSpPr>
          <p:spPr>
            <a:xfrm>
              <a:off x="1818164" y="5968324"/>
              <a:ext cx="5033" cy="4834"/>
            </a:xfrm>
            <a:custGeom>
              <a:avLst/>
              <a:gdLst>
                <a:gd name="connsiteX0" fmla="*/ 4755 w 5033"/>
                <a:gd name="connsiteY0" fmla="*/ 1418 h 4834"/>
                <a:gd name="connsiteX1" fmla="*/ 4842 w 5033"/>
                <a:gd name="connsiteY1" fmla="*/ 1614 h 4834"/>
                <a:gd name="connsiteX2" fmla="*/ 3730 w 5033"/>
                <a:gd name="connsiteY2" fmla="*/ 4537 h 4834"/>
                <a:gd name="connsiteX3" fmla="*/ 3533 w 5033"/>
                <a:gd name="connsiteY3" fmla="*/ 4624 h 4834"/>
                <a:gd name="connsiteX4" fmla="*/ 1113 w 5033"/>
                <a:gd name="connsiteY4" fmla="*/ 4362 h 4834"/>
                <a:gd name="connsiteX5" fmla="*/ 894 w 5033"/>
                <a:gd name="connsiteY5" fmla="*/ 4166 h 4834"/>
                <a:gd name="connsiteX6" fmla="*/ 2465 w 5033"/>
                <a:gd name="connsiteY6" fmla="*/ 0 h 4834"/>
                <a:gd name="connsiteX7" fmla="*/ 2748 w 5033"/>
                <a:gd name="connsiteY7" fmla="*/ 0 h 4834"/>
                <a:gd name="connsiteX8" fmla="*/ 4755 w 5033"/>
                <a:gd name="connsiteY8" fmla="*/ 1418 h 4834"/>
                <a:gd name="connsiteX9" fmla="*/ 4755 w 5033"/>
                <a:gd name="connsiteY9" fmla="*/ 1418 h 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" h="4834">
                  <a:moveTo>
                    <a:pt x="4755" y="1418"/>
                  </a:moveTo>
                  <a:lnTo>
                    <a:pt x="4842" y="1614"/>
                  </a:lnTo>
                  <a:cubicBezTo>
                    <a:pt x="5344" y="2683"/>
                    <a:pt x="4820" y="4079"/>
                    <a:pt x="3730" y="4537"/>
                  </a:cubicBezTo>
                  <a:lnTo>
                    <a:pt x="3533" y="4624"/>
                  </a:lnTo>
                  <a:cubicBezTo>
                    <a:pt x="2792" y="4929"/>
                    <a:pt x="1745" y="4951"/>
                    <a:pt x="1113" y="4362"/>
                  </a:cubicBezTo>
                  <a:cubicBezTo>
                    <a:pt x="1047" y="4297"/>
                    <a:pt x="960" y="4231"/>
                    <a:pt x="894" y="4166"/>
                  </a:cubicBezTo>
                  <a:cubicBezTo>
                    <a:pt x="-850" y="2596"/>
                    <a:pt x="109" y="44"/>
                    <a:pt x="2465" y="0"/>
                  </a:cubicBezTo>
                  <a:cubicBezTo>
                    <a:pt x="2552" y="0"/>
                    <a:pt x="2661" y="0"/>
                    <a:pt x="2748" y="0"/>
                  </a:cubicBezTo>
                  <a:cubicBezTo>
                    <a:pt x="3621" y="0"/>
                    <a:pt x="4406" y="698"/>
                    <a:pt x="4755" y="1418"/>
                  </a:cubicBezTo>
                  <a:lnTo>
                    <a:pt x="4755" y="14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09534B9F-4DB3-4F9F-8BD6-21C4FE976BCA}"/>
                </a:ext>
              </a:extLst>
            </p:cNvPr>
            <p:cNvSpPr/>
            <p:nvPr/>
          </p:nvSpPr>
          <p:spPr>
            <a:xfrm>
              <a:off x="1818878" y="5959669"/>
              <a:ext cx="4672" cy="4445"/>
            </a:xfrm>
            <a:custGeom>
              <a:avLst/>
              <a:gdLst>
                <a:gd name="connsiteX0" fmla="*/ 4499 w 4672"/>
                <a:gd name="connsiteY0" fmla="*/ 1850 h 4445"/>
                <a:gd name="connsiteX1" fmla="*/ 4499 w 4672"/>
                <a:gd name="connsiteY1" fmla="*/ 1698 h 4445"/>
                <a:gd name="connsiteX2" fmla="*/ 3583 w 4672"/>
                <a:gd name="connsiteY2" fmla="*/ 4097 h 4445"/>
                <a:gd name="connsiteX3" fmla="*/ 3692 w 4672"/>
                <a:gd name="connsiteY3" fmla="*/ 3988 h 4445"/>
                <a:gd name="connsiteX4" fmla="*/ 159 w 4672"/>
                <a:gd name="connsiteY4" fmla="*/ 1436 h 4445"/>
                <a:gd name="connsiteX5" fmla="*/ 4499 w 4672"/>
                <a:gd name="connsiteY5" fmla="*/ 1850 h 4445"/>
                <a:gd name="connsiteX6" fmla="*/ 4499 w 4672"/>
                <a:gd name="connsiteY6" fmla="*/ 1850 h 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" h="4445">
                  <a:moveTo>
                    <a:pt x="4499" y="1850"/>
                  </a:moveTo>
                  <a:cubicBezTo>
                    <a:pt x="4499" y="1807"/>
                    <a:pt x="4499" y="1741"/>
                    <a:pt x="4499" y="1698"/>
                  </a:cubicBezTo>
                  <a:cubicBezTo>
                    <a:pt x="4957" y="2483"/>
                    <a:pt x="4456" y="3835"/>
                    <a:pt x="3583" y="4097"/>
                  </a:cubicBezTo>
                  <a:cubicBezTo>
                    <a:pt x="3627" y="4053"/>
                    <a:pt x="3649" y="4031"/>
                    <a:pt x="3692" y="3988"/>
                  </a:cubicBezTo>
                  <a:cubicBezTo>
                    <a:pt x="1926" y="5296"/>
                    <a:pt x="-670" y="3595"/>
                    <a:pt x="159" y="1436"/>
                  </a:cubicBezTo>
                  <a:cubicBezTo>
                    <a:pt x="966" y="-745"/>
                    <a:pt x="4019" y="-309"/>
                    <a:pt x="4499" y="1850"/>
                  </a:cubicBezTo>
                  <a:lnTo>
                    <a:pt x="4499" y="185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ACBAD224-3AA8-47CA-9F5E-D5423A860FAC}"/>
                </a:ext>
              </a:extLst>
            </p:cNvPr>
            <p:cNvSpPr/>
            <p:nvPr/>
          </p:nvSpPr>
          <p:spPr>
            <a:xfrm>
              <a:off x="1829034" y="5933852"/>
              <a:ext cx="6729" cy="6532"/>
            </a:xfrm>
            <a:custGeom>
              <a:avLst/>
              <a:gdLst>
                <a:gd name="connsiteX0" fmla="*/ 6491 w 6729"/>
                <a:gd name="connsiteY0" fmla="*/ 4439 h 6532"/>
                <a:gd name="connsiteX1" fmla="*/ 232 w 6729"/>
                <a:gd name="connsiteY1" fmla="*/ 2084 h 6532"/>
                <a:gd name="connsiteX2" fmla="*/ 6491 w 6729"/>
                <a:gd name="connsiteY2" fmla="*/ 4439 h 6532"/>
                <a:gd name="connsiteX3" fmla="*/ 6491 w 6729"/>
                <a:gd name="connsiteY3" fmla="*/ 4439 h 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9" h="6532">
                  <a:moveTo>
                    <a:pt x="6491" y="4439"/>
                  </a:moveTo>
                  <a:cubicBezTo>
                    <a:pt x="4986" y="8474"/>
                    <a:pt x="-1273" y="6118"/>
                    <a:pt x="232" y="2084"/>
                  </a:cubicBezTo>
                  <a:cubicBezTo>
                    <a:pt x="1758" y="-1929"/>
                    <a:pt x="8018" y="404"/>
                    <a:pt x="6491" y="4439"/>
                  </a:cubicBezTo>
                  <a:lnTo>
                    <a:pt x="6491" y="44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6E32DA2-CADF-4300-80BE-8540F04867B8}"/>
                </a:ext>
              </a:extLst>
            </p:cNvPr>
            <p:cNvSpPr/>
            <p:nvPr/>
          </p:nvSpPr>
          <p:spPr>
            <a:xfrm>
              <a:off x="1836490" y="5926647"/>
              <a:ext cx="3566" cy="3463"/>
            </a:xfrm>
            <a:custGeom>
              <a:avLst/>
              <a:gdLst>
                <a:gd name="connsiteX0" fmla="*/ 3441 w 3566"/>
                <a:gd name="connsiteY0" fmla="*/ 2353 h 3463"/>
                <a:gd name="connsiteX1" fmla="*/ 126 w 3566"/>
                <a:gd name="connsiteY1" fmla="*/ 1110 h 3463"/>
                <a:gd name="connsiteX2" fmla="*/ 3441 w 3566"/>
                <a:gd name="connsiteY2" fmla="*/ 2353 h 3463"/>
                <a:gd name="connsiteX3" fmla="*/ 3441 w 3566"/>
                <a:gd name="connsiteY3" fmla="*/ 2353 h 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" h="3463">
                  <a:moveTo>
                    <a:pt x="3441" y="2353"/>
                  </a:moveTo>
                  <a:cubicBezTo>
                    <a:pt x="2634" y="4491"/>
                    <a:pt x="-681" y="3248"/>
                    <a:pt x="126" y="1110"/>
                  </a:cubicBezTo>
                  <a:cubicBezTo>
                    <a:pt x="933" y="-1027"/>
                    <a:pt x="4248" y="216"/>
                    <a:pt x="3441" y="2353"/>
                  </a:cubicBezTo>
                  <a:lnTo>
                    <a:pt x="3441" y="23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F6069B7A-1EE2-409F-9CF5-FEDADB1A7C72}"/>
                </a:ext>
              </a:extLst>
            </p:cNvPr>
            <p:cNvSpPr/>
            <p:nvPr/>
          </p:nvSpPr>
          <p:spPr>
            <a:xfrm>
              <a:off x="1901849" y="5932501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3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83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07683C55-14E7-489A-A5EB-0818477A2516}"/>
                </a:ext>
              </a:extLst>
            </p:cNvPr>
            <p:cNvSpPr/>
            <p:nvPr/>
          </p:nvSpPr>
          <p:spPr>
            <a:xfrm>
              <a:off x="1911587" y="5935291"/>
              <a:ext cx="200" cy="187"/>
            </a:xfrm>
            <a:custGeom>
              <a:avLst/>
              <a:gdLst>
                <a:gd name="connsiteX0" fmla="*/ 188 w 200"/>
                <a:gd name="connsiteY0" fmla="*/ 121 h 187"/>
                <a:gd name="connsiteX1" fmla="*/ 13 w 200"/>
                <a:gd name="connsiteY1" fmla="*/ 56 h 187"/>
                <a:gd name="connsiteX2" fmla="*/ 188 w 200"/>
                <a:gd name="connsiteY2" fmla="*/ 121 h 187"/>
                <a:gd name="connsiteX3" fmla="*/ 188 w 200"/>
                <a:gd name="connsiteY3" fmla="*/ 121 h 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" h="187">
                  <a:moveTo>
                    <a:pt x="188" y="121"/>
                  </a:moveTo>
                  <a:cubicBezTo>
                    <a:pt x="144" y="252"/>
                    <a:pt x="-52" y="165"/>
                    <a:pt x="13" y="56"/>
                  </a:cubicBezTo>
                  <a:cubicBezTo>
                    <a:pt x="57" y="-53"/>
                    <a:pt x="253" y="13"/>
                    <a:pt x="188" y="121"/>
                  </a:cubicBezTo>
                  <a:lnTo>
                    <a:pt x="188" y="1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1A259C8D-2612-4C63-80AC-74918FE5EE18}"/>
                </a:ext>
              </a:extLst>
            </p:cNvPr>
            <p:cNvSpPr/>
            <p:nvPr/>
          </p:nvSpPr>
          <p:spPr>
            <a:xfrm>
              <a:off x="1869199" y="5926130"/>
              <a:ext cx="10380" cy="10335"/>
            </a:xfrm>
            <a:custGeom>
              <a:avLst/>
              <a:gdLst>
                <a:gd name="connsiteX0" fmla="*/ 8747 w 10380"/>
                <a:gd name="connsiteY0" fmla="*/ 1366 h 10335"/>
                <a:gd name="connsiteX1" fmla="*/ 10056 w 10380"/>
                <a:gd name="connsiteY1" fmla="*/ 6927 h 10335"/>
                <a:gd name="connsiteX2" fmla="*/ 4734 w 10380"/>
                <a:gd name="connsiteY2" fmla="*/ 10264 h 10335"/>
                <a:gd name="connsiteX3" fmla="*/ 4538 w 10380"/>
                <a:gd name="connsiteY3" fmla="*/ 10221 h 10335"/>
                <a:gd name="connsiteX4" fmla="*/ 110 w 10380"/>
                <a:gd name="connsiteY4" fmla="*/ 6142 h 10335"/>
                <a:gd name="connsiteX5" fmla="*/ 88 w 10380"/>
                <a:gd name="connsiteY5" fmla="*/ 5967 h 10335"/>
                <a:gd name="connsiteX6" fmla="*/ 8747 w 10380"/>
                <a:gd name="connsiteY6" fmla="*/ 1366 h 10335"/>
                <a:gd name="connsiteX7" fmla="*/ 8747 w 10380"/>
                <a:gd name="connsiteY7" fmla="*/ 1366 h 1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0" h="10335">
                  <a:moveTo>
                    <a:pt x="8747" y="1366"/>
                  </a:moveTo>
                  <a:cubicBezTo>
                    <a:pt x="10230" y="2783"/>
                    <a:pt x="10797" y="4964"/>
                    <a:pt x="10056" y="6927"/>
                  </a:cubicBezTo>
                  <a:cubicBezTo>
                    <a:pt x="9314" y="8890"/>
                    <a:pt x="6937" y="10722"/>
                    <a:pt x="4734" y="10264"/>
                  </a:cubicBezTo>
                  <a:cubicBezTo>
                    <a:pt x="4668" y="10243"/>
                    <a:pt x="4603" y="10243"/>
                    <a:pt x="4538" y="10221"/>
                  </a:cubicBezTo>
                  <a:cubicBezTo>
                    <a:pt x="2335" y="9762"/>
                    <a:pt x="568" y="8454"/>
                    <a:pt x="110" y="6142"/>
                  </a:cubicBezTo>
                  <a:lnTo>
                    <a:pt x="88" y="5967"/>
                  </a:lnTo>
                  <a:cubicBezTo>
                    <a:pt x="-806" y="1126"/>
                    <a:pt x="5301" y="-1906"/>
                    <a:pt x="8747" y="1366"/>
                  </a:cubicBezTo>
                  <a:lnTo>
                    <a:pt x="8747" y="13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A7661DBD-F7A3-4A02-852C-BC8774575A8F}"/>
                </a:ext>
              </a:extLst>
            </p:cNvPr>
            <p:cNvSpPr/>
            <p:nvPr/>
          </p:nvSpPr>
          <p:spPr>
            <a:xfrm>
              <a:off x="1878010" y="5920026"/>
              <a:ext cx="3754" cy="3641"/>
            </a:xfrm>
            <a:custGeom>
              <a:avLst/>
              <a:gdLst>
                <a:gd name="connsiteX0" fmla="*/ 3622 w 3754"/>
                <a:gd name="connsiteY0" fmla="*/ 2475 h 3641"/>
                <a:gd name="connsiteX1" fmla="*/ 133 w 3754"/>
                <a:gd name="connsiteY1" fmla="*/ 1166 h 3641"/>
                <a:gd name="connsiteX2" fmla="*/ 3622 w 3754"/>
                <a:gd name="connsiteY2" fmla="*/ 2475 h 3641"/>
                <a:gd name="connsiteX3" fmla="*/ 3622 w 3754"/>
                <a:gd name="connsiteY3" fmla="*/ 2475 h 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4" h="3641">
                  <a:moveTo>
                    <a:pt x="3622" y="2475"/>
                  </a:moveTo>
                  <a:cubicBezTo>
                    <a:pt x="2772" y="4721"/>
                    <a:pt x="-718" y="3413"/>
                    <a:pt x="133" y="1166"/>
                  </a:cubicBezTo>
                  <a:cubicBezTo>
                    <a:pt x="983" y="-1080"/>
                    <a:pt x="4473" y="228"/>
                    <a:pt x="3622" y="2475"/>
                  </a:cubicBezTo>
                  <a:lnTo>
                    <a:pt x="3622" y="247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8AAE11BF-B73F-4472-A93E-DF6A08EC5210}"/>
                </a:ext>
              </a:extLst>
            </p:cNvPr>
            <p:cNvSpPr/>
            <p:nvPr/>
          </p:nvSpPr>
          <p:spPr>
            <a:xfrm>
              <a:off x="5372724" y="5691933"/>
              <a:ext cx="384393" cy="306462"/>
            </a:xfrm>
            <a:custGeom>
              <a:avLst/>
              <a:gdLst>
                <a:gd name="connsiteX0" fmla="*/ 39266 w 384393"/>
                <a:gd name="connsiteY0" fmla="*/ 160055 h 306462"/>
                <a:gd name="connsiteX1" fmla="*/ 3367 w 384393"/>
                <a:gd name="connsiteY1" fmla="*/ 261277 h 306462"/>
                <a:gd name="connsiteX2" fmla="*/ 307469 w 384393"/>
                <a:gd name="connsiteY2" fmla="*/ 292161 h 306462"/>
                <a:gd name="connsiteX3" fmla="*/ 382256 w 384393"/>
                <a:gd name="connsiteY3" fmla="*/ 194799 h 306462"/>
                <a:gd name="connsiteX4" fmla="*/ 315974 w 384393"/>
                <a:gd name="connsiteY4" fmla="*/ 136325 h 306462"/>
                <a:gd name="connsiteX5" fmla="*/ 326640 w 384393"/>
                <a:gd name="connsiteY5" fmla="*/ 113032 h 306462"/>
                <a:gd name="connsiteX6" fmla="*/ 323368 w 384393"/>
                <a:gd name="connsiteY6" fmla="*/ 58266 h 306462"/>
                <a:gd name="connsiteX7" fmla="*/ 233946 w 384393"/>
                <a:gd name="connsiteY7" fmla="*/ 141 h 306462"/>
                <a:gd name="connsiteX8" fmla="*/ 128929 w 384393"/>
                <a:gd name="connsiteY8" fmla="*/ 62759 h 306462"/>
                <a:gd name="connsiteX9" fmla="*/ 39266 w 384393"/>
                <a:gd name="connsiteY9" fmla="*/ 160055 h 306462"/>
                <a:gd name="connsiteX10" fmla="*/ 39266 w 384393"/>
                <a:gd name="connsiteY10" fmla="*/ 160055 h 30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393" h="306462">
                  <a:moveTo>
                    <a:pt x="39266" y="160055"/>
                  </a:moveTo>
                  <a:cubicBezTo>
                    <a:pt x="18219" y="188496"/>
                    <a:pt x="-9741" y="223414"/>
                    <a:pt x="3367" y="261277"/>
                  </a:cubicBezTo>
                  <a:cubicBezTo>
                    <a:pt x="25199" y="324353"/>
                    <a:pt x="266967" y="307733"/>
                    <a:pt x="307469" y="292161"/>
                  </a:cubicBezTo>
                  <a:cubicBezTo>
                    <a:pt x="346291" y="277242"/>
                    <a:pt x="395255" y="242804"/>
                    <a:pt x="382256" y="194799"/>
                  </a:cubicBezTo>
                  <a:cubicBezTo>
                    <a:pt x="373510" y="162498"/>
                    <a:pt x="344546" y="148757"/>
                    <a:pt x="315974" y="136325"/>
                  </a:cubicBezTo>
                  <a:cubicBezTo>
                    <a:pt x="320271" y="128779"/>
                    <a:pt x="324546" y="121167"/>
                    <a:pt x="326640" y="113032"/>
                  </a:cubicBezTo>
                  <a:cubicBezTo>
                    <a:pt x="331176" y="95365"/>
                    <a:pt x="330021" y="75300"/>
                    <a:pt x="323368" y="58266"/>
                  </a:cubicBezTo>
                  <a:cubicBezTo>
                    <a:pt x="309279" y="22148"/>
                    <a:pt x="272943" y="-2083"/>
                    <a:pt x="233946" y="141"/>
                  </a:cubicBezTo>
                  <a:cubicBezTo>
                    <a:pt x="191699" y="2540"/>
                    <a:pt x="158613" y="36216"/>
                    <a:pt x="128929" y="62759"/>
                  </a:cubicBezTo>
                  <a:cubicBezTo>
                    <a:pt x="95995" y="92203"/>
                    <a:pt x="65592" y="124482"/>
                    <a:pt x="39266" y="160055"/>
                  </a:cubicBezTo>
                  <a:lnTo>
                    <a:pt x="39266" y="160055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41FEF57C-3DF6-431B-99BB-E6D60F682784}"/>
                </a:ext>
              </a:extLst>
            </p:cNvPr>
            <p:cNvSpPr/>
            <p:nvPr/>
          </p:nvSpPr>
          <p:spPr>
            <a:xfrm>
              <a:off x="5372723" y="5757276"/>
              <a:ext cx="273733" cy="241594"/>
            </a:xfrm>
            <a:custGeom>
              <a:avLst/>
              <a:gdLst>
                <a:gd name="connsiteX0" fmla="*/ 39268 w 273733"/>
                <a:gd name="connsiteY0" fmla="*/ 94711 h 241594"/>
                <a:gd name="connsiteX1" fmla="*/ 3368 w 273733"/>
                <a:gd name="connsiteY1" fmla="*/ 195933 h 241594"/>
                <a:gd name="connsiteX2" fmla="*/ 47098 w 273733"/>
                <a:gd name="connsiteY2" fmla="*/ 232073 h 241594"/>
                <a:gd name="connsiteX3" fmla="*/ 57501 w 273733"/>
                <a:gd name="connsiteY3" fmla="*/ 231877 h 241594"/>
                <a:gd name="connsiteX4" fmla="*/ 65593 w 273733"/>
                <a:gd name="connsiteY4" fmla="*/ 234298 h 241594"/>
                <a:gd name="connsiteX5" fmla="*/ 164372 w 273733"/>
                <a:gd name="connsiteY5" fmla="*/ 241103 h 241594"/>
                <a:gd name="connsiteX6" fmla="*/ 246009 w 273733"/>
                <a:gd name="connsiteY6" fmla="*/ 239161 h 241594"/>
                <a:gd name="connsiteX7" fmla="*/ 258310 w 273733"/>
                <a:gd name="connsiteY7" fmla="*/ 234865 h 241594"/>
                <a:gd name="connsiteX8" fmla="*/ 261167 w 273733"/>
                <a:gd name="connsiteY8" fmla="*/ 192684 h 241594"/>
                <a:gd name="connsiteX9" fmla="*/ 209564 w 273733"/>
                <a:gd name="connsiteY9" fmla="*/ 186533 h 241594"/>
                <a:gd name="connsiteX10" fmla="*/ 264242 w 273733"/>
                <a:gd name="connsiteY10" fmla="*/ 149412 h 241594"/>
                <a:gd name="connsiteX11" fmla="*/ 246292 w 273733"/>
                <a:gd name="connsiteY11" fmla="*/ 122192 h 241594"/>
                <a:gd name="connsiteX12" fmla="*/ 198397 w 273733"/>
                <a:gd name="connsiteY12" fmla="*/ 135060 h 241594"/>
                <a:gd name="connsiteX13" fmla="*/ 225049 w 273733"/>
                <a:gd name="connsiteY13" fmla="*/ 77917 h 241594"/>
                <a:gd name="connsiteX14" fmla="*/ 181167 w 273733"/>
                <a:gd name="connsiteY14" fmla="*/ 68473 h 241594"/>
                <a:gd name="connsiteX15" fmla="*/ 201276 w 273733"/>
                <a:gd name="connsiteY15" fmla="*/ 42345 h 241594"/>
                <a:gd name="connsiteX16" fmla="*/ 145812 w 273733"/>
                <a:gd name="connsiteY16" fmla="*/ 35692 h 241594"/>
                <a:gd name="connsiteX17" fmla="*/ 111330 w 273733"/>
                <a:gd name="connsiteY17" fmla="*/ 13598 h 241594"/>
                <a:gd name="connsiteX18" fmla="*/ 39268 w 273733"/>
                <a:gd name="connsiteY18" fmla="*/ 94711 h 241594"/>
                <a:gd name="connsiteX19" fmla="*/ 39268 w 273733"/>
                <a:gd name="connsiteY19" fmla="*/ 94711 h 24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733" h="241594">
                  <a:moveTo>
                    <a:pt x="39268" y="94711"/>
                  </a:moveTo>
                  <a:cubicBezTo>
                    <a:pt x="18199" y="123152"/>
                    <a:pt x="-9740" y="158049"/>
                    <a:pt x="3368" y="195933"/>
                  </a:cubicBezTo>
                  <a:cubicBezTo>
                    <a:pt x="10980" y="217918"/>
                    <a:pt x="27665" y="227994"/>
                    <a:pt x="47098" y="232073"/>
                  </a:cubicBezTo>
                  <a:cubicBezTo>
                    <a:pt x="50653" y="232357"/>
                    <a:pt x="54165" y="232335"/>
                    <a:pt x="57501" y="231877"/>
                  </a:cubicBezTo>
                  <a:cubicBezTo>
                    <a:pt x="60206" y="232662"/>
                    <a:pt x="62910" y="233469"/>
                    <a:pt x="65593" y="234298"/>
                  </a:cubicBezTo>
                  <a:cubicBezTo>
                    <a:pt x="100751" y="235890"/>
                    <a:pt x="131155" y="239358"/>
                    <a:pt x="164372" y="241103"/>
                  </a:cubicBezTo>
                  <a:cubicBezTo>
                    <a:pt x="189629" y="242433"/>
                    <a:pt x="220163" y="240819"/>
                    <a:pt x="246009" y="239161"/>
                  </a:cubicBezTo>
                  <a:cubicBezTo>
                    <a:pt x="250131" y="237831"/>
                    <a:pt x="254231" y="236392"/>
                    <a:pt x="258310" y="234865"/>
                  </a:cubicBezTo>
                  <a:cubicBezTo>
                    <a:pt x="275125" y="228583"/>
                    <a:pt x="281145" y="199925"/>
                    <a:pt x="261167" y="192684"/>
                  </a:cubicBezTo>
                  <a:cubicBezTo>
                    <a:pt x="244155" y="186511"/>
                    <a:pt x="227033" y="186620"/>
                    <a:pt x="209564" y="186533"/>
                  </a:cubicBezTo>
                  <a:cubicBezTo>
                    <a:pt x="229345" y="178332"/>
                    <a:pt x="247841" y="166904"/>
                    <a:pt x="264242" y="149412"/>
                  </a:cubicBezTo>
                  <a:cubicBezTo>
                    <a:pt x="276478" y="136347"/>
                    <a:pt x="261581" y="118485"/>
                    <a:pt x="246292" y="122192"/>
                  </a:cubicBezTo>
                  <a:cubicBezTo>
                    <a:pt x="230218" y="126096"/>
                    <a:pt x="214275" y="130459"/>
                    <a:pt x="198397" y="135060"/>
                  </a:cubicBezTo>
                  <a:cubicBezTo>
                    <a:pt x="219749" y="120753"/>
                    <a:pt x="239989" y="100622"/>
                    <a:pt x="225049" y="77917"/>
                  </a:cubicBezTo>
                  <a:cubicBezTo>
                    <a:pt x="215409" y="63261"/>
                    <a:pt x="198593" y="63195"/>
                    <a:pt x="181167" y="68473"/>
                  </a:cubicBezTo>
                  <a:cubicBezTo>
                    <a:pt x="188385" y="60447"/>
                    <a:pt x="195125" y="51832"/>
                    <a:pt x="201276" y="42345"/>
                  </a:cubicBezTo>
                  <a:cubicBezTo>
                    <a:pt x="242628" y="-21516"/>
                    <a:pt x="148560" y="34297"/>
                    <a:pt x="145812" y="35692"/>
                  </a:cubicBezTo>
                  <a:cubicBezTo>
                    <a:pt x="169105" y="-687"/>
                    <a:pt x="137546" y="-11418"/>
                    <a:pt x="111330" y="13598"/>
                  </a:cubicBezTo>
                  <a:cubicBezTo>
                    <a:pt x="85157" y="38637"/>
                    <a:pt x="60838" y="65573"/>
                    <a:pt x="39268" y="94711"/>
                  </a:cubicBezTo>
                  <a:lnTo>
                    <a:pt x="39268" y="94711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D7E99343-C365-4E60-81B0-4C23F32A7E43}"/>
                </a:ext>
              </a:extLst>
            </p:cNvPr>
            <p:cNvSpPr/>
            <p:nvPr/>
          </p:nvSpPr>
          <p:spPr>
            <a:xfrm>
              <a:off x="5169034" y="6010788"/>
              <a:ext cx="255386" cy="314037"/>
            </a:xfrm>
            <a:custGeom>
              <a:avLst/>
              <a:gdLst>
                <a:gd name="connsiteX0" fmla="*/ 72661 w 255386"/>
                <a:gd name="connsiteY0" fmla="*/ 293220 h 314037"/>
                <a:gd name="connsiteX1" fmla="*/ 109390 w 255386"/>
                <a:gd name="connsiteY1" fmla="*/ 267614 h 314037"/>
                <a:gd name="connsiteX2" fmla="*/ 123589 w 255386"/>
                <a:gd name="connsiteY2" fmla="*/ 248530 h 314037"/>
                <a:gd name="connsiteX3" fmla="*/ 136697 w 255386"/>
                <a:gd name="connsiteY3" fmla="*/ 269381 h 314037"/>
                <a:gd name="connsiteX4" fmla="*/ 177787 w 255386"/>
                <a:gd name="connsiteY4" fmla="*/ 306742 h 314037"/>
                <a:gd name="connsiteX5" fmla="*/ 254058 w 255386"/>
                <a:gd name="connsiteY5" fmla="*/ 264888 h 314037"/>
                <a:gd name="connsiteX6" fmla="*/ 207755 w 255386"/>
                <a:gd name="connsiteY6" fmla="*/ 61572 h 314037"/>
                <a:gd name="connsiteX7" fmla="*/ 139423 w 255386"/>
                <a:gd name="connsiteY7" fmla="*/ 1 h 314037"/>
                <a:gd name="connsiteX8" fmla="*/ 65355 w 255386"/>
                <a:gd name="connsiteY8" fmla="*/ 55116 h 314037"/>
                <a:gd name="connsiteX9" fmla="*/ 18092 w 255386"/>
                <a:gd name="connsiteY9" fmla="*/ 147614 h 314037"/>
                <a:gd name="connsiteX10" fmla="*/ 3850 w 255386"/>
                <a:gd name="connsiteY10" fmla="*/ 249948 h 314037"/>
                <a:gd name="connsiteX11" fmla="*/ 72661 w 255386"/>
                <a:gd name="connsiteY11" fmla="*/ 293220 h 314037"/>
                <a:gd name="connsiteX12" fmla="*/ 72661 w 255386"/>
                <a:gd name="connsiteY12" fmla="*/ 293220 h 31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5386" h="314037">
                  <a:moveTo>
                    <a:pt x="72661" y="293220"/>
                  </a:moveTo>
                  <a:cubicBezTo>
                    <a:pt x="86533" y="289185"/>
                    <a:pt x="99445" y="278890"/>
                    <a:pt x="109390" y="267614"/>
                  </a:cubicBezTo>
                  <a:cubicBezTo>
                    <a:pt x="114559" y="261748"/>
                    <a:pt x="119227" y="255183"/>
                    <a:pt x="123589" y="248530"/>
                  </a:cubicBezTo>
                  <a:cubicBezTo>
                    <a:pt x="128670" y="256229"/>
                    <a:pt x="133600" y="265281"/>
                    <a:pt x="136697" y="269381"/>
                  </a:cubicBezTo>
                  <a:cubicBezTo>
                    <a:pt x="148322" y="284757"/>
                    <a:pt x="161626" y="297996"/>
                    <a:pt x="177787" y="306742"/>
                  </a:cubicBezTo>
                  <a:cubicBezTo>
                    <a:pt x="212117" y="325281"/>
                    <a:pt x="247014" y="307462"/>
                    <a:pt x="254058" y="264888"/>
                  </a:cubicBezTo>
                  <a:cubicBezTo>
                    <a:pt x="262303" y="215008"/>
                    <a:pt x="230372" y="103557"/>
                    <a:pt x="207755" y="61572"/>
                  </a:cubicBezTo>
                  <a:cubicBezTo>
                    <a:pt x="192553" y="33349"/>
                    <a:pt x="171681" y="241"/>
                    <a:pt x="139423" y="1"/>
                  </a:cubicBezTo>
                  <a:cubicBezTo>
                    <a:pt x="108758" y="-217"/>
                    <a:pt x="82804" y="30252"/>
                    <a:pt x="65355" y="55116"/>
                  </a:cubicBezTo>
                  <a:cubicBezTo>
                    <a:pt x="45639" y="83229"/>
                    <a:pt x="30546" y="114636"/>
                    <a:pt x="18092" y="147614"/>
                  </a:cubicBezTo>
                  <a:cubicBezTo>
                    <a:pt x="6140" y="179261"/>
                    <a:pt x="-6554" y="215400"/>
                    <a:pt x="3850" y="249948"/>
                  </a:cubicBezTo>
                  <a:cubicBezTo>
                    <a:pt x="13642" y="282336"/>
                    <a:pt x="43414" y="301770"/>
                    <a:pt x="72661" y="293220"/>
                  </a:cubicBezTo>
                  <a:lnTo>
                    <a:pt x="72661" y="29322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13454071-30C2-465C-8FCA-E54AC09754C7}"/>
                </a:ext>
              </a:extLst>
            </p:cNvPr>
            <p:cNvSpPr/>
            <p:nvPr/>
          </p:nvSpPr>
          <p:spPr>
            <a:xfrm>
              <a:off x="5213565" y="6010766"/>
              <a:ext cx="194075" cy="219046"/>
            </a:xfrm>
            <a:custGeom>
              <a:avLst/>
              <a:gdLst>
                <a:gd name="connsiteX0" fmla="*/ 191031 w 194075"/>
                <a:gd name="connsiteY0" fmla="*/ 131125 h 219046"/>
                <a:gd name="connsiteX1" fmla="*/ 163223 w 194075"/>
                <a:gd name="connsiteY1" fmla="*/ 61572 h 219046"/>
                <a:gd name="connsiteX2" fmla="*/ 94892 w 194075"/>
                <a:gd name="connsiteY2" fmla="*/ 1 h 219046"/>
                <a:gd name="connsiteX3" fmla="*/ 20824 w 194075"/>
                <a:gd name="connsiteY3" fmla="*/ 55116 h 219046"/>
                <a:gd name="connsiteX4" fmla="*/ 46909 w 194075"/>
                <a:gd name="connsiteY4" fmla="*/ 67003 h 219046"/>
                <a:gd name="connsiteX5" fmla="*/ 6189 w 194075"/>
                <a:gd name="connsiteY5" fmla="*/ 144015 h 219046"/>
                <a:gd name="connsiteX6" fmla="*/ 59537 w 194075"/>
                <a:gd name="connsiteY6" fmla="*/ 126371 h 219046"/>
                <a:gd name="connsiteX7" fmla="*/ 44750 w 194075"/>
                <a:gd name="connsiteY7" fmla="*/ 180199 h 219046"/>
                <a:gd name="connsiteX8" fmla="*/ 78447 w 194075"/>
                <a:gd name="connsiteY8" fmla="*/ 201115 h 219046"/>
                <a:gd name="connsiteX9" fmla="*/ 79101 w 194075"/>
                <a:gd name="connsiteY9" fmla="*/ 201616 h 219046"/>
                <a:gd name="connsiteX10" fmla="*/ 132732 w 194075"/>
                <a:gd name="connsiteY10" fmla="*/ 173394 h 219046"/>
                <a:gd name="connsiteX11" fmla="*/ 133365 w 194075"/>
                <a:gd name="connsiteY11" fmla="*/ 183819 h 219046"/>
                <a:gd name="connsiteX12" fmla="*/ 165710 w 194075"/>
                <a:gd name="connsiteY12" fmla="*/ 189730 h 219046"/>
                <a:gd name="connsiteX13" fmla="*/ 171119 w 194075"/>
                <a:gd name="connsiteY13" fmla="*/ 134593 h 219046"/>
                <a:gd name="connsiteX14" fmla="*/ 180912 w 194075"/>
                <a:gd name="connsiteY14" fmla="*/ 157799 h 219046"/>
                <a:gd name="connsiteX15" fmla="*/ 191031 w 194075"/>
                <a:gd name="connsiteY15" fmla="*/ 131125 h 219046"/>
                <a:gd name="connsiteX16" fmla="*/ 191031 w 194075"/>
                <a:gd name="connsiteY16" fmla="*/ 131125 h 219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075" h="219046">
                  <a:moveTo>
                    <a:pt x="191031" y="131125"/>
                  </a:moveTo>
                  <a:cubicBezTo>
                    <a:pt x="184009" y="106262"/>
                    <a:pt x="175110" y="83317"/>
                    <a:pt x="163223" y="61572"/>
                  </a:cubicBezTo>
                  <a:cubicBezTo>
                    <a:pt x="148021" y="33349"/>
                    <a:pt x="127149" y="241"/>
                    <a:pt x="94892" y="1"/>
                  </a:cubicBezTo>
                  <a:cubicBezTo>
                    <a:pt x="64226" y="-238"/>
                    <a:pt x="38272" y="30252"/>
                    <a:pt x="20824" y="55116"/>
                  </a:cubicBezTo>
                  <a:cubicBezTo>
                    <a:pt x="-26287" y="143012"/>
                    <a:pt x="17159" y="97123"/>
                    <a:pt x="46909" y="67003"/>
                  </a:cubicBezTo>
                  <a:cubicBezTo>
                    <a:pt x="30376" y="100220"/>
                    <a:pt x="16331" y="116054"/>
                    <a:pt x="6189" y="144015"/>
                  </a:cubicBezTo>
                  <a:cubicBezTo>
                    <a:pt x="-19635" y="214027"/>
                    <a:pt x="44270" y="154004"/>
                    <a:pt x="59537" y="126371"/>
                  </a:cubicBezTo>
                  <a:cubicBezTo>
                    <a:pt x="55153" y="144517"/>
                    <a:pt x="50617" y="162619"/>
                    <a:pt x="44750" y="180199"/>
                  </a:cubicBezTo>
                  <a:cubicBezTo>
                    <a:pt x="37225" y="204037"/>
                    <a:pt x="65513" y="216535"/>
                    <a:pt x="78447" y="201115"/>
                  </a:cubicBezTo>
                  <a:cubicBezTo>
                    <a:pt x="78664" y="201289"/>
                    <a:pt x="78883" y="201464"/>
                    <a:pt x="79101" y="201616"/>
                  </a:cubicBezTo>
                  <a:cubicBezTo>
                    <a:pt x="91664" y="242969"/>
                    <a:pt x="125928" y="201377"/>
                    <a:pt x="132732" y="173394"/>
                  </a:cubicBezTo>
                  <a:cubicBezTo>
                    <a:pt x="132951" y="176862"/>
                    <a:pt x="133234" y="180329"/>
                    <a:pt x="133365" y="183819"/>
                  </a:cubicBezTo>
                  <a:cubicBezTo>
                    <a:pt x="134194" y="203863"/>
                    <a:pt x="161151" y="211104"/>
                    <a:pt x="165710" y="189730"/>
                  </a:cubicBezTo>
                  <a:cubicBezTo>
                    <a:pt x="169636" y="171300"/>
                    <a:pt x="171315" y="152870"/>
                    <a:pt x="171119" y="134593"/>
                  </a:cubicBezTo>
                  <a:cubicBezTo>
                    <a:pt x="174412" y="142314"/>
                    <a:pt x="177662" y="150057"/>
                    <a:pt x="180912" y="157799"/>
                  </a:cubicBezTo>
                  <a:cubicBezTo>
                    <a:pt x="196746" y="195466"/>
                    <a:pt x="195743" y="147745"/>
                    <a:pt x="191031" y="131125"/>
                  </a:cubicBezTo>
                  <a:lnTo>
                    <a:pt x="191031" y="131125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E37DDA3-957C-4543-A83F-DF8D9C13F0DD}"/>
                </a:ext>
              </a:extLst>
            </p:cNvPr>
            <p:cNvSpPr/>
            <p:nvPr/>
          </p:nvSpPr>
          <p:spPr>
            <a:xfrm>
              <a:off x="5334376" y="5917817"/>
              <a:ext cx="391577" cy="365708"/>
            </a:xfrm>
            <a:custGeom>
              <a:avLst/>
              <a:gdLst>
                <a:gd name="connsiteX0" fmla="*/ 114845 w 391577"/>
                <a:gd name="connsiteY0" fmla="*/ 1500 h 365708"/>
                <a:gd name="connsiteX1" fmla="*/ 256481 w 391577"/>
                <a:gd name="connsiteY1" fmla="*/ 63747 h 365708"/>
                <a:gd name="connsiteX2" fmla="*/ 374650 w 391577"/>
                <a:gd name="connsiteY2" fmla="*/ 142962 h 365708"/>
                <a:gd name="connsiteX3" fmla="*/ 334780 w 391577"/>
                <a:gd name="connsiteY3" fmla="*/ 251272 h 365708"/>
                <a:gd name="connsiteX4" fmla="*/ 261825 w 391577"/>
                <a:gd name="connsiteY4" fmla="*/ 249222 h 365708"/>
                <a:gd name="connsiteX5" fmla="*/ 199774 w 391577"/>
                <a:gd name="connsiteY5" fmla="*/ 364752 h 365708"/>
                <a:gd name="connsiteX6" fmla="*/ 77113 w 391577"/>
                <a:gd name="connsiteY6" fmla="*/ 312494 h 365708"/>
                <a:gd name="connsiteX7" fmla="*/ 7734 w 391577"/>
                <a:gd name="connsiteY7" fmla="*/ 204882 h 365708"/>
                <a:gd name="connsiteX8" fmla="*/ 114845 w 391577"/>
                <a:gd name="connsiteY8" fmla="*/ 1500 h 365708"/>
                <a:gd name="connsiteX9" fmla="*/ 114845 w 391577"/>
                <a:gd name="connsiteY9" fmla="*/ 1500 h 36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1577" h="365708">
                  <a:moveTo>
                    <a:pt x="114845" y="1500"/>
                  </a:moveTo>
                  <a:cubicBezTo>
                    <a:pt x="165117" y="9919"/>
                    <a:pt x="211879" y="40540"/>
                    <a:pt x="256481" y="63747"/>
                  </a:cubicBezTo>
                  <a:cubicBezTo>
                    <a:pt x="297441" y="85055"/>
                    <a:pt x="345184" y="105928"/>
                    <a:pt x="374650" y="142962"/>
                  </a:cubicBezTo>
                  <a:cubicBezTo>
                    <a:pt x="409001" y="186146"/>
                    <a:pt x="388761" y="240760"/>
                    <a:pt x="334780" y="251272"/>
                  </a:cubicBezTo>
                  <a:cubicBezTo>
                    <a:pt x="310811" y="255940"/>
                    <a:pt x="285707" y="252930"/>
                    <a:pt x="261825" y="249222"/>
                  </a:cubicBezTo>
                  <a:cubicBezTo>
                    <a:pt x="273144" y="302832"/>
                    <a:pt x="262414" y="355439"/>
                    <a:pt x="199774" y="364752"/>
                  </a:cubicBezTo>
                  <a:cubicBezTo>
                    <a:pt x="154321" y="371513"/>
                    <a:pt x="109479" y="341196"/>
                    <a:pt x="77113" y="312494"/>
                  </a:cubicBezTo>
                  <a:cubicBezTo>
                    <a:pt x="45008" y="284010"/>
                    <a:pt x="19992" y="246125"/>
                    <a:pt x="7734" y="204882"/>
                  </a:cubicBezTo>
                  <a:cubicBezTo>
                    <a:pt x="-14491" y="130115"/>
                    <a:pt x="8214" y="-16385"/>
                    <a:pt x="114845" y="1500"/>
                  </a:cubicBezTo>
                  <a:lnTo>
                    <a:pt x="114845" y="1500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509149FA-D565-4421-AF09-9625A992661C}"/>
                </a:ext>
              </a:extLst>
            </p:cNvPr>
            <p:cNvSpPr/>
            <p:nvPr/>
          </p:nvSpPr>
          <p:spPr>
            <a:xfrm>
              <a:off x="5327192" y="5917448"/>
              <a:ext cx="261687" cy="311196"/>
            </a:xfrm>
            <a:custGeom>
              <a:avLst/>
              <a:gdLst>
                <a:gd name="connsiteX0" fmla="*/ 122029 w 261687"/>
                <a:gd name="connsiteY0" fmla="*/ 1869 h 311196"/>
                <a:gd name="connsiteX1" fmla="*/ 207722 w 261687"/>
                <a:gd name="connsiteY1" fmla="*/ 33930 h 311196"/>
                <a:gd name="connsiteX2" fmla="*/ 210099 w 261687"/>
                <a:gd name="connsiteY2" fmla="*/ 53472 h 311196"/>
                <a:gd name="connsiteX3" fmla="*/ 255225 w 261687"/>
                <a:gd name="connsiteY3" fmla="*/ 89176 h 311196"/>
                <a:gd name="connsiteX4" fmla="*/ 228136 w 261687"/>
                <a:gd name="connsiteY4" fmla="*/ 124290 h 311196"/>
                <a:gd name="connsiteX5" fmla="*/ 222749 w 261687"/>
                <a:gd name="connsiteY5" fmla="*/ 120888 h 311196"/>
                <a:gd name="connsiteX6" fmla="*/ 250078 w 261687"/>
                <a:gd name="connsiteY6" fmla="*/ 145555 h 311196"/>
                <a:gd name="connsiteX7" fmla="*/ 223883 w 261687"/>
                <a:gd name="connsiteY7" fmla="*/ 179492 h 311196"/>
                <a:gd name="connsiteX8" fmla="*/ 156576 w 261687"/>
                <a:gd name="connsiteY8" fmla="*/ 139318 h 311196"/>
                <a:gd name="connsiteX9" fmla="*/ 206260 w 261687"/>
                <a:gd name="connsiteY9" fmla="*/ 179710 h 311196"/>
                <a:gd name="connsiteX10" fmla="*/ 193152 w 261687"/>
                <a:gd name="connsiteY10" fmla="*/ 228064 h 311196"/>
                <a:gd name="connsiteX11" fmla="*/ 119128 w 261687"/>
                <a:gd name="connsiteY11" fmla="*/ 185904 h 311196"/>
                <a:gd name="connsiteX12" fmla="*/ 106042 w 261687"/>
                <a:gd name="connsiteY12" fmla="*/ 165708 h 311196"/>
                <a:gd name="connsiteX13" fmla="*/ 107547 w 261687"/>
                <a:gd name="connsiteY13" fmla="*/ 178118 h 311196"/>
                <a:gd name="connsiteX14" fmla="*/ 127460 w 261687"/>
                <a:gd name="connsiteY14" fmla="*/ 209416 h 311196"/>
                <a:gd name="connsiteX15" fmla="*/ 101418 w 261687"/>
                <a:gd name="connsiteY15" fmla="*/ 254127 h 311196"/>
                <a:gd name="connsiteX16" fmla="*/ 71625 w 261687"/>
                <a:gd name="connsiteY16" fmla="*/ 233865 h 311196"/>
                <a:gd name="connsiteX17" fmla="*/ 65976 w 261687"/>
                <a:gd name="connsiteY17" fmla="*/ 294716 h 311196"/>
                <a:gd name="connsiteX18" fmla="*/ 10796 w 261687"/>
                <a:gd name="connsiteY18" fmla="*/ 210507 h 311196"/>
                <a:gd name="connsiteX19" fmla="*/ 122029 w 261687"/>
                <a:gd name="connsiteY19" fmla="*/ 1869 h 311196"/>
                <a:gd name="connsiteX20" fmla="*/ 122029 w 261687"/>
                <a:gd name="connsiteY20" fmla="*/ 1869 h 31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1687" h="311196">
                  <a:moveTo>
                    <a:pt x="122029" y="1869"/>
                  </a:moveTo>
                  <a:cubicBezTo>
                    <a:pt x="151713" y="6841"/>
                    <a:pt x="180197" y="19557"/>
                    <a:pt x="207722" y="33930"/>
                  </a:cubicBezTo>
                  <a:cubicBezTo>
                    <a:pt x="221571" y="41149"/>
                    <a:pt x="243077" y="56743"/>
                    <a:pt x="210099" y="53472"/>
                  </a:cubicBezTo>
                  <a:cubicBezTo>
                    <a:pt x="226326" y="63723"/>
                    <a:pt x="241354" y="75806"/>
                    <a:pt x="255225" y="89176"/>
                  </a:cubicBezTo>
                  <a:cubicBezTo>
                    <a:pt x="273327" y="106667"/>
                    <a:pt x="249881" y="137835"/>
                    <a:pt x="228136" y="124290"/>
                  </a:cubicBezTo>
                  <a:cubicBezTo>
                    <a:pt x="226391" y="123200"/>
                    <a:pt x="224581" y="122044"/>
                    <a:pt x="222749" y="120888"/>
                  </a:cubicBezTo>
                  <a:cubicBezTo>
                    <a:pt x="231975" y="128936"/>
                    <a:pt x="241092" y="137137"/>
                    <a:pt x="250078" y="145555"/>
                  </a:cubicBezTo>
                  <a:cubicBezTo>
                    <a:pt x="267918" y="162306"/>
                    <a:pt x="244843" y="192382"/>
                    <a:pt x="223883" y="179492"/>
                  </a:cubicBezTo>
                  <a:cubicBezTo>
                    <a:pt x="201637" y="165817"/>
                    <a:pt x="179128" y="152535"/>
                    <a:pt x="156576" y="139318"/>
                  </a:cubicBezTo>
                  <a:cubicBezTo>
                    <a:pt x="171233" y="155697"/>
                    <a:pt x="187417" y="170026"/>
                    <a:pt x="206260" y="179710"/>
                  </a:cubicBezTo>
                  <a:cubicBezTo>
                    <a:pt x="230230" y="192033"/>
                    <a:pt x="217514" y="227148"/>
                    <a:pt x="193152" y="228064"/>
                  </a:cubicBezTo>
                  <a:cubicBezTo>
                    <a:pt x="160437" y="229307"/>
                    <a:pt x="136773" y="212382"/>
                    <a:pt x="119128" y="185904"/>
                  </a:cubicBezTo>
                  <a:cubicBezTo>
                    <a:pt x="114701" y="179274"/>
                    <a:pt x="110338" y="172513"/>
                    <a:pt x="106042" y="165708"/>
                  </a:cubicBezTo>
                  <a:cubicBezTo>
                    <a:pt x="106478" y="169852"/>
                    <a:pt x="106980" y="174062"/>
                    <a:pt x="107547" y="178118"/>
                  </a:cubicBezTo>
                  <a:cubicBezTo>
                    <a:pt x="112672" y="189176"/>
                    <a:pt x="119128" y="199732"/>
                    <a:pt x="127460" y="209416"/>
                  </a:cubicBezTo>
                  <a:cubicBezTo>
                    <a:pt x="144755" y="229569"/>
                    <a:pt x="128398" y="260278"/>
                    <a:pt x="101418" y="254127"/>
                  </a:cubicBezTo>
                  <a:cubicBezTo>
                    <a:pt x="87307" y="250921"/>
                    <a:pt x="78037" y="243528"/>
                    <a:pt x="71625" y="233865"/>
                  </a:cubicBezTo>
                  <a:cubicBezTo>
                    <a:pt x="69858" y="234585"/>
                    <a:pt x="122574" y="353932"/>
                    <a:pt x="65976" y="294716"/>
                  </a:cubicBezTo>
                  <a:cubicBezTo>
                    <a:pt x="42966" y="270660"/>
                    <a:pt x="20829" y="242110"/>
                    <a:pt x="10796" y="210507"/>
                  </a:cubicBezTo>
                  <a:cubicBezTo>
                    <a:pt x="-16532" y="128151"/>
                    <a:pt x="3664" y="-18197"/>
                    <a:pt x="122029" y="1869"/>
                  </a:cubicBezTo>
                  <a:lnTo>
                    <a:pt x="122029" y="1869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585D4FBE-199B-4FB1-9E4D-9F5ECEF83987}"/>
                </a:ext>
              </a:extLst>
            </p:cNvPr>
            <p:cNvSpPr/>
            <p:nvPr/>
          </p:nvSpPr>
          <p:spPr>
            <a:xfrm>
              <a:off x="5014592" y="5582288"/>
              <a:ext cx="346727" cy="369665"/>
            </a:xfrm>
            <a:custGeom>
              <a:avLst/>
              <a:gdLst>
                <a:gd name="connsiteX0" fmla="*/ 345097 w 346727"/>
                <a:gd name="connsiteY0" fmla="*/ 259384 h 369665"/>
                <a:gd name="connsiteX1" fmla="*/ 284595 w 346727"/>
                <a:gd name="connsiteY1" fmla="*/ 126232 h 369665"/>
                <a:gd name="connsiteX2" fmla="*/ 208325 w 346727"/>
                <a:gd name="connsiteY2" fmla="*/ 15478 h 369665"/>
                <a:gd name="connsiteX3" fmla="*/ 106426 w 346727"/>
                <a:gd name="connsiteY3" fmla="*/ 54432 h 369665"/>
                <a:gd name="connsiteX4" fmla="*/ 109218 w 346727"/>
                <a:gd name="connsiteY4" fmla="*/ 123374 h 369665"/>
                <a:gd name="connsiteX5" fmla="*/ 755 w 346727"/>
                <a:gd name="connsiteY5" fmla="*/ 183375 h 369665"/>
                <a:gd name="connsiteX6" fmla="*/ 51595 w 346727"/>
                <a:gd name="connsiteY6" fmla="*/ 298708 h 369665"/>
                <a:gd name="connsiteX7" fmla="*/ 154126 w 346727"/>
                <a:gd name="connsiteY7" fmla="*/ 363027 h 369665"/>
                <a:gd name="connsiteX8" fmla="*/ 345097 w 346727"/>
                <a:gd name="connsiteY8" fmla="*/ 259384 h 369665"/>
                <a:gd name="connsiteX9" fmla="*/ 345097 w 346727"/>
                <a:gd name="connsiteY9" fmla="*/ 259384 h 36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6727" h="369665">
                  <a:moveTo>
                    <a:pt x="345097" y="259384"/>
                  </a:moveTo>
                  <a:cubicBezTo>
                    <a:pt x="336547" y="211968"/>
                    <a:pt x="307060" y="168129"/>
                    <a:pt x="284595" y="126232"/>
                  </a:cubicBezTo>
                  <a:cubicBezTo>
                    <a:pt x="263963" y="87758"/>
                    <a:pt x="243679" y="42872"/>
                    <a:pt x="208325" y="15478"/>
                  </a:cubicBezTo>
                  <a:cubicBezTo>
                    <a:pt x="167103" y="-16496"/>
                    <a:pt x="115717" y="3286"/>
                    <a:pt x="106426" y="54432"/>
                  </a:cubicBezTo>
                  <a:cubicBezTo>
                    <a:pt x="102304" y="77136"/>
                    <a:pt x="105445" y="100844"/>
                    <a:pt x="109218" y="123374"/>
                  </a:cubicBezTo>
                  <a:cubicBezTo>
                    <a:pt x="58422" y="113298"/>
                    <a:pt x="8825" y="124072"/>
                    <a:pt x="755" y="183375"/>
                  </a:cubicBezTo>
                  <a:cubicBezTo>
                    <a:pt x="-5090" y="226407"/>
                    <a:pt x="24071" y="268435"/>
                    <a:pt x="51595" y="298708"/>
                  </a:cubicBezTo>
                  <a:cubicBezTo>
                    <a:pt x="78902" y="328719"/>
                    <a:pt x="114998" y="351904"/>
                    <a:pt x="154126" y="363027"/>
                  </a:cubicBezTo>
                  <a:cubicBezTo>
                    <a:pt x="225053" y="383158"/>
                    <a:pt x="363265" y="359973"/>
                    <a:pt x="345097" y="259384"/>
                  </a:cubicBezTo>
                  <a:lnTo>
                    <a:pt x="345097" y="259384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2ABA71FE-C272-45E9-BAFE-EF9FBF3D3281}"/>
                </a:ext>
              </a:extLst>
            </p:cNvPr>
            <p:cNvSpPr/>
            <p:nvPr/>
          </p:nvSpPr>
          <p:spPr>
            <a:xfrm>
              <a:off x="5069825" y="5704222"/>
              <a:ext cx="291491" cy="247729"/>
            </a:xfrm>
            <a:custGeom>
              <a:avLst/>
              <a:gdLst>
                <a:gd name="connsiteX0" fmla="*/ 289865 w 291491"/>
                <a:gd name="connsiteY0" fmla="*/ 137449 h 247729"/>
                <a:gd name="connsiteX1" fmla="*/ 258567 w 291491"/>
                <a:gd name="connsiteY1" fmla="*/ 56838 h 247729"/>
                <a:gd name="connsiteX2" fmla="*/ 240071 w 291491"/>
                <a:gd name="connsiteY2" fmla="*/ 54832 h 247729"/>
                <a:gd name="connsiteX3" fmla="*/ 205786 w 291491"/>
                <a:gd name="connsiteY3" fmla="*/ 12607 h 247729"/>
                <a:gd name="connsiteX4" fmla="*/ 172917 w 291491"/>
                <a:gd name="connsiteY4" fmla="*/ 38627 h 247729"/>
                <a:gd name="connsiteX5" fmla="*/ 176189 w 291491"/>
                <a:gd name="connsiteY5" fmla="*/ 43687 h 247729"/>
                <a:gd name="connsiteX6" fmla="*/ 152547 w 291491"/>
                <a:gd name="connsiteY6" fmla="*/ 18168 h 247729"/>
                <a:gd name="connsiteX7" fmla="*/ 159548 w 291491"/>
                <a:gd name="connsiteY7" fmla="*/ 106457 h 247729"/>
                <a:gd name="connsiteX8" fmla="*/ 75228 w 291491"/>
                <a:gd name="connsiteY8" fmla="*/ 72913 h 247729"/>
                <a:gd name="connsiteX9" fmla="*/ 135185 w 291491"/>
                <a:gd name="connsiteY9" fmla="*/ 154505 h 247729"/>
                <a:gd name="connsiteX10" fmla="*/ 94858 w 291491"/>
                <a:gd name="connsiteY10" fmla="*/ 175465 h 247729"/>
                <a:gd name="connsiteX11" fmla="*/ 13701 w 291491"/>
                <a:gd name="connsiteY11" fmla="*/ 193895 h 247729"/>
                <a:gd name="connsiteX12" fmla="*/ 95381 w 291491"/>
                <a:gd name="connsiteY12" fmla="*/ 240067 h 247729"/>
                <a:gd name="connsiteX13" fmla="*/ 108751 w 291491"/>
                <a:gd name="connsiteY13" fmla="*/ 242205 h 247729"/>
                <a:gd name="connsiteX14" fmla="*/ 141270 w 291491"/>
                <a:gd name="connsiteY14" fmla="*/ 247504 h 247729"/>
                <a:gd name="connsiteX15" fmla="*/ 289865 w 291491"/>
                <a:gd name="connsiteY15" fmla="*/ 137449 h 247729"/>
                <a:gd name="connsiteX16" fmla="*/ 289865 w 291491"/>
                <a:gd name="connsiteY16" fmla="*/ 137449 h 24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1491" h="247729">
                  <a:moveTo>
                    <a:pt x="289865" y="137449"/>
                  </a:moveTo>
                  <a:cubicBezTo>
                    <a:pt x="284804" y="109445"/>
                    <a:pt x="272460" y="82684"/>
                    <a:pt x="258567" y="56838"/>
                  </a:cubicBezTo>
                  <a:cubicBezTo>
                    <a:pt x="251587" y="43839"/>
                    <a:pt x="236582" y="23686"/>
                    <a:pt x="240071" y="54832"/>
                  </a:cubicBezTo>
                  <a:cubicBezTo>
                    <a:pt x="230191" y="39608"/>
                    <a:pt x="218588" y="25540"/>
                    <a:pt x="205786" y="12607"/>
                  </a:cubicBezTo>
                  <a:cubicBezTo>
                    <a:pt x="189057" y="-4296"/>
                    <a:pt x="159875" y="18234"/>
                    <a:pt x="172917" y="38627"/>
                  </a:cubicBezTo>
                  <a:cubicBezTo>
                    <a:pt x="173964" y="40284"/>
                    <a:pt x="175076" y="41964"/>
                    <a:pt x="176189" y="43687"/>
                  </a:cubicBezTo>
                  <a:cubicBezTo>
                    <a:pt x="168468" y="35071"/>
                    <a:pt x="160616" y="26544"/>
                    <a:pt x="152547" y="18168"/>
                  </a:cubicBezTo>
                  <a:cubicBezTo>
                    <a:pt x="85588" y="-51450"/>
                    <a:pt x="156298" y="101070"/>
                    <a:pt x="159548" y="106457"/>
                  </a:cubicBezTo>
                  <a:cubicBezTo>
                    <a:pt x="147966" y="96337"/>
                    <a:pt x="77061" y="764"/>
                    <a:pt x="75228" y="72913"/>
                  </a:cubicBezTo>
                  <a:cubicBezTo>
                    <a:pt x="74138" y="116010"/>
                    <a:pt x="103058" y="134745"/>
                    <a:pt x="135185" y="154505"/>
                  </a:cubicBezTo>
                  <a:cubicBezTo>
                    <a:pt x="109645" y="150536"/>
                    <a:pt x="-48982" y="84472"/>
                    <a:pt x="94858" y="175465"/>
                  </a:cubicBezTo>
                  <a:cubicBezTo>
                    <a:pt x="94204" y="177144"/>
                    <a:pt x="-42918" y="141092"/>
                    <a:pt x="13701" y="193895"/>
                  </a:cubicBezTo>
                  <a:cubicBezTo>
                    <a:pt x="36711" y="215356"/>
                    <a:pt x="65370" y="230950"/>
                    <a:pt x="95381" y="240067"/>
                  </a:cubicBezTo>
                  <a:cubicBezTo>
                    <a:pt x="100180" y="240852"/>
                    <a:pt x="104694" y="241550"/>
                    <a:pt x="108751" y="242205"/>
                  </a:cubicBezTo>
                  <a:cubicBezTo>
                    <a:pt x="119264" y="243906"/>
                    <a:pt x="130213" y="245869"/>
                    <a:pt x="141270" y="247504"/>
                  </a:cubicBezTo>
                  <a:cubicBezTo>
                    <a:pt x="213528" y="250689"/>
                    <a:pt x="304826" y="220372"/>
                    <a:pt x="289865" y="137449"/>
                  </a:cubicBezTo>
                  <a:lnTo>
                    <a:pt x="289865" y="137449"/>
                  </a:lnTo>
                  <a:close/>
                </a:path>
              </a:pathLst>
            </a:custGeom>
            <a:solidFill>
              <a:srgbClr val="FFC8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860EA889-3815-4737-9398-34EC419139EA}"/>
                </a:ext>
              </a:extLst>
            </p:cNvPr>
            <p:cNvSpPr/>
            <p:nvPr/>
          </p:nvSpPr>
          <p:spPr>
            <a:xfrm>
              <a:off x="5271747" y="5564546"/>
              <a:ext cx="299077" cy="323904"/>
            </a:xfrm>
            <a:custGeom>
              <a:avLst/>
              <a:gdLst>
                <a:gd name="connsiteX0" fmla="*/ 105238 w 299077"/>
                <a:gd name="connsiteY0" fmla="*/ 9468 h 323904"/>
                <a:gd name="connsiteX1" fmla="*/ 138804 w 299077"/>
                <a:gd name="connsiteY1" fmla="*/ 47135 h 323904"/>
                <a:gd name="connsiteX2" fmla="*/ 149164 w 299077"/>
                <a:gd name="connsiteY2" fmla="*/ 70755 h 323904"/>
                <a:gd name="connsiteX3" fmla="*/ 169623 w 299077"/>
                <a:gd name="connsiteY3" fmla="*/ 54594 h 323904"/>
                <a:gd name="connsiteX4" fmla="*/ 225850 w 299077"/>
                <a:gd name="connsiteY4" fmla="*/ 31562 h 323904"/>
                <a:gd name="connsiteX5" fmla="*/ 298718 w 299077"/>
                <a:gd name="connsiteY5" fmla="*/ 98607 h 323904"/>
                <a:gd name="connsiteX6" fmla="*/ 189666 w 299077"/>
                <a:gd name="connsiteY6" fmla="*/ 283690 h 323904"/>
                <a:gd name="connsiteX7" fmla="*/ 96296 w 299077"/>
                <a:gd name="connsiteY7" fmla="*/ 321422 h 323904"/>
                <a:gd name="connsiteX8" fmla="*/ 29644 w 299077"/>
                <a:gd name="connsiteY8" fmla="*/ 242032 h 323904"/>
                <a:gd name="connsiteX9" fmla="*/ 3362 w 299077"/>
                <a:gd name="connsiteY9" fmla="*/ 134812 h 323904"/>
                <a:gd name="connsiteX10" fmla="*/ 16536 w 299077"/>
                <a:gd name="connsiteY10" fmla="*/ 29010 h 323904"/>
                <a:gd name="connsiteX11" fmla="*/ 105238 w 299077"/>
                <a:gd name="connsiteY11" fmla="*/ 9468 h 323904"/>
                <a:gd name="connsiteX12" fmla="*/ 105238 w 299077"/>
                <a:gd name="connsiteY12" fmla="*/ 9468 h 323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077" h="323904">
                  <a:moveTo>
                    <a:pt x="105238" y="9468"/>
                  </a:moveTo>
                  <a:cubicBezTo>
                    <a:pt x="119503" y="18149"/>
                    <a:pt x="130931" y="32653"/>
                    <a:pt x="138804" y="47135"/>
                  </a:cubicBezTo>
                  <a:cubicBezTo>
                    <a:pt x="142883" y="54681"/>
                    <a:pt x="146220" y="62729"/>
                    <a:pt x="149164" y="70755"/>
                  </a:cubicBezTo>
                  <a:cubicBezTo>
                    <a:pt x="156994" y="64888"/>
                    <a:pt x="165020" y="57604"/>
                    <a:pt x="169623" y="54594"/>
                  </a:cubicBezTo>
                  <a:cubicBezTo>
                    <a:pt x="186896" y="43318"/>
                    <a:pt x="205413" y="34746"/>
                    <a:pt x="225850" y="31562"/>
                  </a:cubicBezTo>
                  <a:cubicBezTo>
                    <a:pt x="269231" y="24845"/>
                    <a:pt x="302949" y="54201"/>
                    <a:pt x="298718" y="98607"/>
                  </a:cubicBezTo>
                  <a:cubicBezTo>
                    <a:pt x="293745" y="150603"/>
                    <a:pt x="226678" y="249862"/>
                    <a:pt x="189666" y="283690"/>
                  </a:cubicBezTo>
                  <a:cubicBezTo>
                    <a:pt x="164781" y="306417"/>
                    <a:pt x="132196" y="332066"/>
                    <a:pt x="96296" y="321422"/>
                  </a:cubicBezTo>
                  <a:cubicBezTo>
                    <a:pt x="62163" y="311302"/>
                    <a:pt x="41967" y="272458"/>
                    <a:pt x="29644" y="242032"/>
                  </a:cubicBezTo>
                  <a:cubicBezTo>
                    <a:pt x="15707" y="207637"/>
                    <a:pt x="7855" y="171563"/>
                    <a:pt x="3362" y="134812"/>
                  </a:cubicBezTo>
                  <a:cubicBezTo>
                    <a:pt x="-934" y="99545"/>
                    <a:pt x="-4795" y="59567"/>
                    <a:pt x="16536" y="29010"/>
                  </a:cubicBezTo>
                  <a:cubicBezTo>
                    <a:pt x="36579" y="308"/>
                    <a:pt x="75162" y="-8831"/>
                    <a:pt x="105238" y="9468"/>
                  </a:cubicBezTo>
                  <a:lnTo>
                    <a:pt x="105238" y="9468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5B13633E-20A3-4DD3-AF83-CA54A7BCBD54}"/>
                </a:ext>
              </a:extLst>
            </p:cNvPr>
            <p:cNvSpPr/>
            <p:nvPr/>
          </p:nvSpPr>
          <p:spPr>
            <a:xfrm>
              <a:off x="5293142" y="5672967"/>
              <a:ext cx="231625" cy="215504"/>
            </a:xfrm>
            <a:custGeom>
              <a:avLst/>
              <a:gdLst>
                <a:gd name="connsiteX0" fmla="*/ 218871 w 231625"/>
                <a:gd name="connsiteY0" fmla="*/ 116010 h 215504"/>
                <a:gd name="connsiteX1" fmla="*/ 168271 w 231625"/>
                <a:gd name="connsiteY1" fmla="*/ 175291 h 215504"/>
                <a:gd name="connsiteX2" fmla="*/ 74901 w 231625"/>
                <a:gd name="connsiteY2" fmla="*/ 213023 h 215504"/>
                <a:gd name="connsiteX3" fmla="*/ 8249 w 231625"/>
                <a:gd name="connsiteY3" fmla="*/ 133633 h 215504"/>
                <a:gd name="connsiteX4" fmla="*/ 41095 w 231625"/>
                <a:gd name="connsiteY4" fmla="*/ 130688 h 215504"/>
                <a:gd name="connsiteX5" fmla="*/ 17169 w 231625"/>
                <a:gd name="connsiteY5" fmla="*/ 40939 h 215504"/>
                <a:gd name="connsiteX6" fmla="*/ 71433 w 231625"/>
                <a:gd name="connsiteY6" fmla="*/ 76359 h 215504"/>
                <a:gd name="connsiteX7" fmla="*/ 82273 w 231625"/>
                <a:gd name="connsiteY7" fmla="*/ 1157 h 215504"/>
                <a:gd name="connsiteX8" fmla="*/ 114116 w 231625"/>
                <a:gd name="connsiteY8" fmla="*/ 29401 h 215504"/>
                <a:gd name="connsiteX9" fmla="*/ 166046 w 231625"/>
                <a:gd name="connsiteY9" fmla="*/ 54636 h 215504"/>
                <a:gd name="connsiteX10" fmla="*/ 169711 w 231625"/>
                <a:gd name="connsiteY10" fmla="*/ 44559 h 215504"/>
                <a:gd name="connsiteX11" fmla="*/ 207312 w 231625"/>
                <a:gd name="connsiteY11" fmla="*/ 49641 h 215504"/>
                <a:gd name="connsiteX12" fmla="*/ 197693 w 231625"/>
                <a:gd name="connsiteY12" fmla="*/ 105868 h 215504"/>
                <a:gd name="connsiteX13" fmla="*/ 215163 w 231625"/>
                <a:gd name="connsiteY13" fmla="*/ 86261 h 215504"/>
                <a:gd name="connsiteX14" fmla="*/ 218871 w 231625"/>
                <a:gd name="connsiteY14" fmla="*/ 116010 h 215504"/>
                <a:gd name="connsiteX15" fmla="*/ 218871 w 231625"/>
                <a:gd name="connsiteY15" fmla="*/ 116010 h 21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1625" h="215504">
                  <a:moveTo>
                    <a:pt x="218871" y="116010"/>
                  </a:moveTo>
                  <a:cubicBezTo>
                    <a:pt x="204019" y="138191"/>
                    <a:pt x="187639" y="157821"/>
                    <a:pt x="168271" y="175291"/>
                  </a:cubicBezTo>
                  <a:cubicBezTo>
                    <a:pt x="143386" y="198017"/>
                    <a:pt x="110801" y="223666"/>
                    <a:pt x="74901" y="213023"/>
                  </a:cubicBezTo>
                  <a:cubicBezTo>
                    <a:pt x="40768" y="202903"/>
                    <a:pt x="20571" y="164058"/>
                    <a:pt x="8249" y="133633"/>
                  </a:cubicBezTo>
                  <a:cubicBezTo>
                    <a:pt x="-19036" y="30688"/>
                    <a:pt x="29099" y="110841"/>
                    <a:pt x="41095" y="130688"/>
                  </a:cubicBezTo>
                  <a:cubicBezTo>
                    <a:pt x="29121" y="102117"/>
                    <a:pt x="20528" y="71953"/>
                    <a:pt x="17169" y="40939"/>
                  </a:cubicBezTo>
                  <a:cubicBezTo>
                    <a:pt x="8314" y="-36881"/>
                    <a:pt x="62295" y="43927"/>
                    <a:pt x="71433" y="76359"/>
                  </a:cubicBezTo>
                  <a:cubicBezTo>
                    <a:pt x="71695" y="56839"/>
                    <a:pt x="59306" y="-1003"/>
                    <a:pt x="82273" y="1157"/>
                  </a:cubicBezTo>
                  <a:cubicBezTo>
                    <a:pt x="92175" y="2094"/>
                    <a:pt x="105632" y="11320"/>
                    <a:pt x="114116" y="29401"/>
                  </a:cubicBezTo>
                  <a:cubicBezTo>
                    <a:pt x="108838" y="6871"/>
                    <a:pt x="167180" y="-34329"/>
                    <a:pt x="166046" y="54636"/>
                  </a:cubicBezTo>
                  <a:cubicBezTo>
                    <a:pt x="167268" y="51277"/>
                    <a:pt x="168555" y="47962"/>
                    <a:pt x="169711" y="44559"/>
                  </a:cubicBezTo>
                  <a:cubicBezTo>
                    <a:pt x="176319" y="25061"/>
                    <a:pt x="208315" y="27002"/>
                    <a:pt x="207312" y="49641"/>
                  </a:cubicBezTo>
                  <a:cubicBezTo>
                    <a:pt x="206461" y="69140"/>
                    <a:pt x="203102" y="87897"/>
                    <a:pt x="197693" y="105868"/>
                  </a:cubicBezTo>
                  <a:cubicBezTo>
                    <a:pt x="203539" y="99369"/>
                    <a:pt x="209340" y="92804"/>
                    <a:pt x="215163" y="86261"/>
                  </a:cubicBezTo>
                  <a:cubicBezTo>
                    <a:pt x="243451" y="54439"/>
                    <a:pt x="228795" y="101201"/>
                    <a:pt x="218871" y="116010"/>
                  </a:cubicBezTo>
                  <a:lnTo>
                    <a:pt x="218871" y="116010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CDCF75D9-070B-4068-A889-22A29DCA0BB5}"/>
                </a:ext>
              </a:extLst>
            </p:cNvPr>
            <p:cNvSpPr/>
            <p:nvPr/>
          </p:nvSpPr>
          <p:spPr>
            <a:xfrm>
              <a:off x="4964996" y="5886788"/>
              <a:ext cx="378239" cy="309286"/>
            </a:xfrm>
            <a:custGeom>
              <a:avLst/>
              <a:gdLst>
                <a:gd name="connsiteX0" fmla="*/ 274453 w 378239"/>
                <a:gd name="connsiteY0" fmla="*/ 2146 h 309286"/>
                <a:gd name="connsiteX1" fmla="*/ 374105 w 378239"/>
                <a:gd name="connsiteY1" fmla="*/ 42234 h 309286"/>
                <a:gd name="connsiteX2" fmla="*/ 195979 w 378239"/>
                <a:gd name="connsiteY2" fmla="*/ 290654 h 309286"/>
                <a:gd name="connsiteX3" fmla="*/ 73492 w 378239"/>
                <a:gd name="connsiteY3" fmla="*/ 282300 h 309286"/>
                <a:gd name="connsiteX4" fmla="*/ 73514 w 378239"/>
                <a:gd name="connsiteY4" fmla="*/ 193903 h 309286"/>
                <a:gd name="connsiteX5" fmla="*/ 48999 w 378239"/>
                <a:gd name="connsiteY5" fmla="*/ 186488 h 309286"/>
                <a:gd name="connsiteX6" fmla="*/ 10111 w 378239"/>
                <a:gd name="connsiteY6" fmla="*/ 147774 h 309286"/>
                <a:gd name="connsiteX7" fmla="*/ 25705 w 378239"/>
                <a:gd name="connsiteY7" fmla="*/ 42277 h 309286"/>
                <a:gd name="connsiteX8" fmla="*/ 142129 w 378239"/>
                <a:gd name="connsiteY8" fmla="*/ 4981 h 309286"/>
                <a:gd name="connsiteX9" fmla="*/ 274453 w 378239"/>
                <a:gd name="connsiteY9" fmla="*/ 2146 h 309286"/>
                <a:gd name="connsiteX10" fmla="*/ 274453 w 378239"/>
                <a:gd name="connsiteY10" fmla="*/ 2146 h 30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239" h="309286">
                  <a:moveTo>
                    <a:pt x="274453" y="2146"/>
                  </a:moveTo>
                  <a:cubicBezTo>
                    <a:pt x="309720" y="5199"/>
                    <a:pt x="354366" y="7337"/>
                    <a:pt x="374105" y="42234"/>
                  </a:cubicBezTo>
                  <a:cubicBezTo>
                    <a:pt x="406951" y="100337"/>
                    <a:pt x="234475" y="270588"/>
                    <a:pt x="195979" y="290654"/>
                  </a:cubicBezTo>
                  <a:cubicBezTo>
                    <a:pt x="159098" y="309869"/>
                    <a:pt x="100886" y="323784"/>
                    <a:pt x="73492" y="282300"/>
                  </a:cubicBezTo>
                  <a:cubicBezTo>
                    <a:pt x="55062" y="254361"/>
                    <a:pt x="63939" y="223565"/>
                    <a:pt x="73514" y="193903"/>
                  </a:cubicBezTo>
                  <a:cubicBezTo>
                    <a:pt x="65008" y="192136"/>
                    <a:pt x="56480" y="190283"/>
                    <a:pt x="48999" y="186488"/>
                  </a:cubicBezTo>
                  <a:cubicBezTo>
                    <a:pt x="32750" y="178200"/>
                    <a:pt x="18486" y="164045"/>
                    <a:pt x="10111" y="147774"/>
                  </a:cubicBezTo>
                  <a:cubicBezTo>
                    <a:pt x="-7642" y="113314"/>
                    <a:pt x="-1754" y="70020"/>
                    <a:pt x="25705" y="42277"/>
                  </a:cubicBezTo>
                  <a:cubicBezTo>
                    <a:pt x="55477" y="12179"/>
                    <a:pt x="102609" y="9671"/>
                    <a:pt x="142129" y="4981"/>
                  </a:cubicBezTo>
                  <a:cubicBezTo>
                    <a:pt x="186055" y="-231"/>
                    <a:pt x="230374" y="-1649"/>
                    <a:pt x="274453" y="2146"/>
                  </a:cubicBezTo>
                  <a:lnTo>
                    <a:pt x="274453" y="2146"/>
                  </a:lnTo>
                  <a:close/>
                </a:path>
              </a:pathLst>
            </a:custGeom>
            <a:solidFill>
              <a:srgbClr val="FFEC59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502E022D-E969-4C4E-B038-3FEE3D9287EE}"/>
                </a:ext>
              </a:extLst>
            </p:cNvPr>
            <p:cNvSpPr/>
            <p:nvPr/>
          </p:nvSpPr>
          <p:spPr>
            <a:xfrm>
              <a:off x="5076214" y="5886782"/>
              <a:ext cx="270057" cy="261603"/>
            </a:xfrm>
            <a:custGeom>
              <a:avLst/>
              <a:gdLst>
                <a:gd name="connsiteX0" fmla="*/ 163235 w 270057"/>
                <a:gd name="connsiteY0" fmla="*/ 2152 h 261603"/>
                <a:gd name="connsiteX1" fmla="*/ 262887 w 270057"/>
                <a:gd name="connsiteY1" fmla="*/ 42240 h 261603"/>
                <a:gd name="connsiteX2" fmla="*/ 261032 w 270057"/>
                <a:gd name="connsiteY2" fmla="*/ 98947 h 261603"/>
                <a:gd name="connsiteX3" fmla="*/ 259855 w 270057"/>
                <a:gd name="connsiteY3" fmla="*/ 107671 h 261603"/>
                <a:gd name="connsiteX4" fmla="*/ 123343 w 270057"/>
                <a:gd name="connsiteY4" fmla="*/ 259144 h 261603"/>
                <a:gd name="connsiteX5" fmla="*/ 89821 w 270057"/>
                <a:gd name="connsiteY5" fmla="*/ 233386 h 261603"/>
                <a:gd name="connsiteX6" fmla="*/ 119374 w 270057"/>
                <a:gd name="connsiteY6" fmla="*/ 190637 h 261603"/>
                <a:gd name="connsiteX7" fmla="*/ 55361 w 270057"/>
                <a:gd name="connsiteY7" fmla="*/ 207061 h 261603"/>
                <a:gd name="connsiteX8" fmla="*/ 46833 w 270057"/>
                <a:gd name="connsiteY8" fmla="*/ 175588 h 261603"/>
                <a:gd name="connsiteX9" fmla="*/ 88185 w 270057"/>
                <a:gd name="connsiteY9" fmla="*/ 148194 h 261603"/>
                <a:gd name="connsiteX10" fmla="*/ 27705 w 270057"/>
                <a:gd name="connsiteY10" fmla="*/ 130353 h 261603"/>
                <a:gd name="connsiteX11" fmla="*/ 49668 w 270057"/>
                <a:gd name="connsiteY11" fmla="*/ 91226 h 261603"/>
                <a:gd name="connsiteX12" fmla="*/ 16800 w 270057"/>
                <a:gd name="connsiteY12" fmla="*/ 89001 h 261603"/>
                <a:gd name="connsiteX13" fmla="*/ 11195 w 270057"/>
                <a:gd name="connsiteY13" fmla="*/ 46035 h 261603"/>
                <a:gd name="connsiteX14" fmla="*/ 39832 w 270057"/>
                <a:gd name="connsiteY14" fmla="*/ 32599 h 261603"/>
                <a:gd name="connsiteX15" fmla="*/ 54772 w 270057"/>
                <a:gd name="connsiteY15" fmla="*/ 2545 h 261603"/>
                <a:gd name="connsiteX16" fmla="*/ 163235 w 270057"/>
                <a:gd name="connsiteY16" fmla="*/ 2152 h 261603"/>
                <a:gd name="connsiteX17" fmla="*/ 163235 w 270057"/>
                <a:gd name="connsiteY17" fmla="*/ 2152 h 26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0057" h="261603">
                  <a:moveTo>
                    <a:pt x="163235" y="2152"/>
                  </a:moveTo>
                  <a:cubicBezTo>
                    <a:pt x="198502" y="5205"/>
                    <a:pt x="243148" y="7343"/>
                    <a:pt x="262887" y="42240"/>
                  </a:cubicBezTo>
                  <a:cubicBezTo>
                    <a:pt x="274337" y="62501"/>
                    <a:pt x="270847" y="81673"/>
                    <a:pt x="261032" y="98947"/>
                  </a:cubicBezTo>
                  <a:cubicBezTo>
                    <a:pt x="258895" y="101782"/>
                    <a:pt x="262428" y="105468"/>
                    <a:pt x="259855" y="107671"/>
                  </a:cubicBezTo>
                  <a:cubicBezTo>
                    <a:pt x="247270" y="134192"/>
                    <a:pt x="150541" y="244662"/>
                    <a:pt x="123343" y="259144"/>
                  </a:cubicBezTo>
                  <a:cubicBezTo>
                    <a:pt x="107488" y="267584"/>
                    <a:pt x="82035" y="253146"/>
                    <a:pt x="89821" y="233386"/>
                  </a:cubicBezTo>
                  <a:cubicBezTo>
                    <a:pt x="96473" y="216548"/>
                    <a:pt x="107858" y="203767"/>
                    <a:pt x="119374" y="190637"/>
                  </a:cubicBezTo>
                  <a:cubicBezTo>
                    <a:pt x="100137" y="200038"/>
                    <a:pt x="79330" y="206341"/>
                    <a:pt x="55361" y="207061"/>
                  </a:cubicBezTo>
                  <a:cubicBezTo>
                    <a:pt x="37476" y="207606"/>
                    <a:pt x="33943" y="184596"/>
                    <a:pt x="46833" y="175588"/>
                  </a:cubicBezTo>
                  <a:cubicBezTo>
                    <a:pt x="60399" y="166122"/>
                    <a:pt x="74227" y="157071"/>
                    <a:pt x="88185" y="148194"/>
                  </a:cubicBezTo>
                  <a:cubicBezTo>
                    <a:pt x="63322" y="154716"/>
                    <a:pt x="34837" y="156569"/>
                    <a:pt x="27705" y="130353"/>
                  </a:cubicBezTo>
                  <a:cubicBezTo>
                    <a:pt x="23103" y="113429"/>
                    <a:pt x="34183" y="100779"/>
                    <a:pt x="49668" y="91226"/>
                  </a:cubicBezTo>
                  <a:cubicBezTo>
                    <a:pt x="38872" y="91335"/>
                    <a:pt x="27967" y="90680"/>
                    <a:pt x="16800" y="89001"/>
                  </a:cubicBezTo>
                  <a:cubicBezTo>
                    <a:pt x="-3658" y="85947"/>
                    <a:pt x="-5316" y="55108"/>
                    <a:pt x="11195" y="46035"/>
                  </a:cubicBezTo>
                  <a:cubicBezTo>
                    <a:pt x="20682" y="40822"/>
                    <a:pt x="30235" y="36394"/>
                    <a:pt x="39832" y="32599"/>
                  </a:cubicBezTo>
                  <a:cubicBezTo>
                    <a:pt x="-2851" y="25991"/>
                    <a:pt x="18653" y="5642"/>
                    <a:pt x="54772" y="2545"/>
                  </a:cubicBezTo>
                  <a:cubicBezTo>
                    <a:pt x="90824" y="-574"/>
                    <a:pt x="127117" y="-967"/>
                    <a:pt x="163235" y="2152"/>
                  </a:cubicBezTo>
                  <a:lnTo>
                    <a:pt x="163235" y="2152"/>
                  </a:lnTo>
                  <a:close/>
                </a:path>
              </a:pathLst>
            </a:custGeom>
            <a:solidFill>
              <a:srgbClr val="FFDB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02E37690-5AF0-4DE9-B824-6298DFDD51D9}"/>
                </a:ext>
              </a:extLst>
            </p:cNvPr>
            <p:cNvSpPr/>
            <p:nvPr/>
          </p:nvSpPr>
          <p:spPr>
            <a:xfrm>
              <a:off x="5027736" y="5486986"/>
              <a:ext cx="501" cy="490"/>
            </a:xfrm>
            <a:custGeom>
              <a:avLst/>
              <a:gdLst>
                <a:gd name="connsiteX0" fmla="*/ 502 w 501"/>
                <a:gd name="connsiteY0" fmla="*/ 245 h 490"/>
                <a:gd name="connsiteX1" fmla="*/ 0 w 501"/>
                <a:gd name="connsiteY1" fmla="*/ 245 h 490"/>
                <a:gd name="connsiteX2" fmla="*/ 502 w 501"/>
                <a:gd name="connsiteY2" fmla="*/ 245 h 490"/>
                <a:gd name="connsiteX3" fmla="*/ 502 w 501"/>
                <a:gd name="connsiteY3" fmla="*/ 245 h 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1" h="490">
                  <a:moveTo>
                    <a:pt x="502" y="245"/>
                  </a:moveTo>
                  <a:cubicBezTo>
                    <a:pt x="502" y="573"/>
                    <a:pt x="0" y="573"/>
                    <a:pt x="0" y="245"/>
                  </a:cubicBezTo>
                  <a:cubicBezTo>
                    <a:pt x="0" y="-82"/>
                    <a:pt x="502" y="-82"/>
                    <a:pt x="502" y="245"/>
                  </a:cubicBezTo>
                  <a:lnTo>
                    <a:pt x="502" y="245"/>
                  </a:lnTo>
                  <a:close/>
                </a:path>
              </a:pathLst>
            </a:custGeom>
            <a:solidFill>
              <a:srgbClr val="78607A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BF501007-64D0-45AB-8D43-67E10F5E863C}"/>
                </a:ext>
              </a:extLst>
            </p:cNvPr>
            <p:cNvSpPr/>
            <p:nvPr/>
          </p:nvSpPr>
          <p:spPr>
            <a:xfrm>
              <a:off x="5448676" y="6015734"/>
              <a:ext cx="19344" cy="19278"/>
            </a:xfrm>
            <a:custGeom>
              <a:avLst/>
              <a:gdLst>
                <a:gd name="connsiteX0" fmla="*/ 17361 w 19344"/>
                <a:gd name="connsiteY0" fmla="*/ 3671 h 19278"/>
                <a:gd name="connsiteX1" fmla="*/ 15638 w 19344"/>
                <a:gd name="connsiteY1" fmla="*/ 17324 h 19278"/>
                <a:gd name="connsiteX2" fmla="*/ 1984 w 19344"/>
                <a:gd name="connsiteY2" fmla="*/ 15601 h 19278"/>
                <a:gd name="connsiteX3" fmla="*/ 3707 w 19344"/>
                <a:gd name="connsiteY3" fmla="*/ 1947 h 19278"/>
                <a:gd name="connsiteX4" fmla="*/ 17361 w 19344"/>
                <a:gd name="connsiteY4" fmla="*/ 3671 h 19278"/>
                <a:gd name="connsiteX5" fmla="*/ 17361 w 19344"/>
                <a:gd name="connsiteY5" fmla="*/ 3671 h 19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44" h="19278">
                  <a:moveTo>
                    <a:pt x="17361" y="3671"/>
                  </a:moveTo>
                  <a:cubicBezTo>
                    <a:pt x="20479" y="7684"/>
                    <a:pt x="19934" y="14270"/>
                    <a:pt x="15638" y="17324"/>
                  </a:cubicBezTo>
                  <a:cubicBezTo>
                    <a:pt x="11341" y="20356"/>
                    <a:pt x="5343" y="19919"/>
                    <a:pt x="1984" y="15601"/>
                  </a:cubicBezTo>
                  <a:cubicBezTo>
                    <a:pt x="-1134" y="11588"/>
                    <a:pt x="-589" y="5001"/>
                    <a:pt x="3707" y="1947"/>
                  </a:cubicBezTo>
                  <a:cubicBezTo>
                    <a:pt x="8026" y="-1084"/>
                    <a:pt x="14024" y="-626"/>
                    <a:pt x="17361" y="3671"/>
                  </a:cubicBezTo>
                  <a:lnTo>
                    <a:pt x="17361" y="367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567A363E-F657-4C2C-BC1E-4E2F99156466}"/>
                </a:ext>
              </a:extLst>
            </p:cNvPr>
            <p:cNvSpPr/>
            <p:nvPr/>
          </p:nvSpPr>
          <p:spPr>
            <a:xfrm>
              <a:off x="5473608" y="5986077"/>
              <a:ext cx="13232" cy="13101"/>
            </a:xfrm>
            <a:custGeom>
              <a:avLst/>
              <a:gdLst>
                <a:gd name="connsiteX0" fmla="*/ 11818 w 13232"/>
                <a:gd name="connsiteY0" fmla="*/ 2509 h 13101"/>
                <a:gd name="connsiteX1" fmla="*/ 1414 w 13232"/>
                <a:gd name="connsiteY1" fmla="*/ 10579 h 13101"/>
                <a:gd name="connsiteX2" fmla="*/ 11818 w 13232"/>
                <a:gd name="connsiteY2" fmla="*/ 2509 h 13101"/>
                <a:gd name="connsiteX3" fmla="*/ 11818 w 13232"/>
                <a:gd name="connsiteY3" fmla="*/ 2509 h 1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2" h="13101">
                  <a:moveTo>
                    <a:pt x="11818" y="2509"/>
                  </a:moveTo>
                  <a:cubicBezTo>
                    <a:pt x="17009" y="9205"/>
                    <a:pt x="6627" y="17297"/>
                    <a:pt x="1414" y="10579"/>
                  </a:cubicBezTo>
                  <a:cubicBezTo>
                    <a:pt x="-3776" y="3905"/>
                    <a:pt x="6606" y="-4186"/>
                    <a:pt x="11818" y="2509"/>
                  </a:cubicBezTo>
                  <a:lnTo>
                    <a:pt x="11818" y="25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0F05A15-9026-4B62-81A9-5A4AD9601C1B}"/>
                </a:ext>
              </a:extLst>
            </p:cNvPr>
            <p:cNvSpPr/>
            <p:nvPr/>
          </p:nvSpPr>
          <p:spPr>
            <a:xfrm>
              <a:off x="5471268" y="5962461"/>
              <a:ext cx="11093" cy="10985"/>
            </a:xfrm>
            <a:custGeom>
              <a:avLst/>
              <a:gdLst>
                <a:gd name="connsiteX0" fmla="*/ 9905 w 11093"/>
                <a:gd name="connsiteY0" fmla="*/ 2112 h 10985"/>
                <a:gd name="connsiteX1" fmla="*/ 1181 w 11093"/>
                <a:gd name="connsiteY1" fmla="*/ 8873 h 10985"/>
                <a:gd name="connsiteX2" fmla="*/ 9905 w 11093"/>
                <a:gd name="connsiteY2" fmla="*/ 2112 h 10985"/>
                <a:gd name="connsiteX3" fmla="*/ 9905 w 11093"/>
                <a:gd name="connsiteY3" fmla="*/ 2112 h 1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85">
                  <a:moveTo>
                    <a:pt x="9905" y="2112"/>
                  </a:moveTo>
                  <a:cubicBezTo>
                    <a:pt x="14267" y="7717"/>
                    <a:pt x="5543" y="14500"/>
                    <a:pt x="1181" y="8873"/>
                  </a:cubicBezTo>
                  <a:cubicBezTo>
                    <a:pt x="-3160" y="3268"/>
                    <a:pt x="5543" y="-3515"/>
                    <a:pt x="9905" y="2112"/>
                  </a:cubicBezTo>
                  <a:lnTo>
                    <a:pt x="9905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64587A2F-0660-45C6-9438-B47BFBCC2289}"/>
                </a:ext>
              </a:extLst>
            </p:cNvPr>
            <p:cNvSpPr/>
            <p:nvPr/>
          </p:nvSpPr>
          <p:spPr>
            <a:xfrm>
              <a:off x="5439917" y="5992393"/>
              <a:ext cx="10713" cy="10607"/>
            </a:xfrm>
            <a:custGeom>
              <a:avLst/>
              <a:gdLst>
                <a:gd name="connsiteX0" fmla="*/ 9566 w 10713"/>
                <a:gd name="connsiteY0" fmla="*/ 2038 h 10607"/>
                <a:gd name="connsiteX1" fmla="*/ 1147 w 10713"/>
                <a:gd name="connsiteY1" fmla="*/ 8582 h 10607"/>
                <a:gd name="connsiteX2" fmla="*/ 9566 w 10713"/>
                <a:gd name="connsiteY2" fmla="*/ 2038 h 10607"/>
                <a:gd name="connsiteX3" fmla="*/ 9566 w 10713"/>
                <a:gd name="connsiteY3" fmla="*/ 2038 h 1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13" h="10607">
                  <a:moveTo>
                    <a:pt x="9566" y="2038"/>
                  </a:moveTo>
                  <a:cubicBezTo>
                    <a:pt x="13775" y="7447"/>
                    <a:pt x="5357" y="13990"/>
                    <a:pt x="1147" y="8582"/>
                  </a:cubicBezTo>
                  <a:cubicBezTo>
                    <a:pt x="-3062" y="3151"/>
                    <a:pt x="5357" y="-3392"/>
                    <a:pt x="9566" y="2038"/>
                  </a:cubicBezTo>
                  <a:lnTo>
                    <a:pt x="9566" y="20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DE676571-ED5C-4605-B9CE-711258FFF360}"/>
                </a:ext>
              </a:extLst>
            </p:cNvPr>
            <p:cNvSpPr/>
            <p:nvPr/>
          </p:nvSpPr>
          <p:spPr>
            <a:xfrm>
              <a:off x="5407923" y="6042548"/>
              <a:ext cx="15376" cy="15230"/>
            </a:xfrm>
            <a:custGeom>
              <a:avLst/>
              <a:gdLst>
                <a:gd name="connsiteX0" fmla="*/ 13730 w 15376"/>
                <a:gd name="connsiteY0" fmla="*/ 2920 h 15230"/>
                <a:gd name="connsiteX1" fmla="*/ 1647 w 15376"/>
                <a:gd name="connsiteY1" fmla="*/ 12298 h 15230"/>
                <a:gd name="connsiteX2" fmla="*/ 13730 w 15376"/>
                <a:gd name="connsiteY2" fmla="*/ 2920 h 15230"/>
                <a:gd name="connsiteX3" fmla="*/ 13730 w 15376"/>
                <a:gd name="connsiteY3" fmla="*/ 2920 h 1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76" h="15230">
                  <a:moveTo>
                    <a:pt x="13730" y="2920"/>
                  </a:moveTo>
                  <a:cubicBezTo>
                    <a:pt x="19771" y="10706"/>
                    <a:pt x="7688" y="20106"/>
                    <a:pt x="1647" y="12298"/>
                  </a:cubicBezTo>
                  <a:cubicBezTo>
                    <a:pt x="-4395" y="4534"/>
                    <a:pt x="7688" y="-4867"/>
                    <a:pt x="13730" y="2920"/>
                  </a:cubicBezTo>
                  <a:lnTo>
                    <a:pt x="13730" y="29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EC24B379-9A3F-4569-9727-3B0B6020FB5A}"/>
                </a:ext>
              </a:extLst>
            </p:cNvPr>
            <p:cNvSpPr/>
            <p:nvPr/>
          </p:nvSpPr>
          <p:spPr>
            <a:xfrm>
              <a:off x="5409650" y="6023554"/>
              <a:ext cx="9196" cy="9095"/>
            </a:xfrm>
            <a:custGeom>
              <a:avLst/>
              <a:gdLst>
                <a:gd name="connsiteX0" fmla="*/ 8208 w 9196"/>
                <a:gd name="connsiteY0" fmla="*/ 1739 h 9095"/>
                <a:gd name="connsiteX1" fmla="*/ 989 w 9196"/>
                <a:gd name="connsiteY1" fmla="*/ 7344 h 9095"/>
                <a:gd name="connsiteX2" fmla="*/ 8208 w 9196"/>
                <a:gd name="connsiteY2" fmla="*/ 1739 h 9095"/>
                <a:gd name="connsiteX3" fmla="*/ 8208 w 9196"/>
                <a:gd name="connsiteY3" fmla="*/ 1739 h 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6" h="9095">
                  <a:moveTo>
                    <a:pt x="8208" y="1739"/>
                  </a:moveTo>
                  <a:cubicBezTo>
                    <a:pt x="11828" y="6384"/>
                    <a:pt x="4610" y="12012"/>
                    <a:pt x="989" y="7344"/>
                  </a:cubicBezTo>
                  <a:cubicBezTo>
                    <a:pt x="-2632" y="2720"/>
                    <a:pt x="4588" y="-2907"/>
                    <a:pt x="8208" y="1739"/>
                  </a:cubicBezTo>
                  <a:lnTo>
                    <a:pt x="8208" y="173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DD80258E-7A73-4924-830F-2C5B2A0B0677}"/>
                </a:ext>
              </a:extLst>
            </p:cNvPr>
            <p:cNvSpPr/>
            <p:nvPr/>
          </p:nvSpPr>
          <p:spPr>
            <a:xfrm>
              <a:off x="5381621" y="6073301"/>
              <a:ext cx="13982" cy="14057"/>
            </a:xfrm>
            <a:custGeom>
              <a:avLst/>
              <a:gdLst>
                <a:gd name="connsiteX0" fmla="*/ 4175 w 13982"/>
                <a:gd name="connsiteY0" fmla="*/ 368 h 14057"/>
                <a:gd name="connsiteX1" fmla="*/ 13837 w 13982"/>
                <a:gd name="connsiteY1" fmla="*/ 5951 h 14057"/>
                <a:gd name="connsiteX2" fmla="*/ 13903 w 13982"/>
                <a:gd name="connsiteY2" fmla="*/ 6300 h 14057"/>
                <a:gd name="connsiteX3" fmla="*/ 4590 w 13982"/>
                <a:gd name="connsiteY3" fmla="*/ 13541 h 14057"/>
                <a:gd name="connsiteX4" fmla="*/ 4263 w 13982"/>
                <a:gd name="connsiteY4" fmla="*/ 13389 h 14057"/>
                <a:gd name="connsiteX5" fmla="*/ 1253 w 13982"/>
                <a:gd name="connsiteY5" fmla="*/ 2658 h 14057"/>
                <a:gd name="connsiteX6" fmla="*/ 4175 w 13982"/>
                <a:gd name="connsiteY6" fmla="*/ 368 h 14057"/>
                <a:gd name="connsiteX7" fmla="*/ 4175 w 13982"/>
                <a:gd name="connsiteY7" fmla="*/ 368 h 1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82" h="14057">
                  <a:moveTo>
                    <a:pt x="4175" y="368"/>
                  </a:moveTo>
                  <a:cubicBezTo>
                    <a:pt x="8581" y="-875"/>
                    <a:pt x="13030" y="1044"/>
                    <a:pt x="13837" y="5951"/>
                  </a:cubicBezTo>
                  <a:cubicBezTo>
                    <a:pt x="13859" y="6060"/>
                    <a:pt x="13881" y="6191"/>
                    <a:pt x="13903" y="6300"/>
                  </a:cubicBezTo>
                  <a:cubicBezTo>
                    <a:pt x="14710" y="11295"/>
                    <a:pt x="9214" y="15570"/>
                    <a:pt x="4590" y="13541"/>
                  </a:cubicBezTo>
                  <a:cubicBezTo>
                    <a:pt x="4480" y="13498"/>
                    <a:pt x="4372" y="13454"/>
                    <a:pt x="4263" y="13389"/>
                  </a:cubicBezTo>
                  <a:cubicBezTo>
                    <a:pt x="-274" y="11404"/>
                    <a:pt x="-1038" y="6606"/>
                    <a:pt x="1253" y="2658"/>
                  </a:cubicBezTo>
                  <a:cubicBezTo>
                    <a:pt x="1732" y="1764"/>
                    <a:pt x="3194" y="651"/>
                    <a:pt x="4175" y="368"/>
                  </a:cubicBezTo>
                  <a:lnTo>
                    <a:pt x="4175" y="36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8CB5572A-BB7D-4072-B88B-3BF3A32226DF}"/>
                </a:ext>
              </a:extLst>
            </p:cNvPr>
            <p:cNvSpPr/>
            <p:nvPr/>
          </p:nvSpPr>
          <p:spPr>
            <a:xfrm>
              <a:off x="5386692" y="6027559"/>
              <a:ext cx="16507" cy="16352"/>
            </a:xfrm>
            <a:custGeom>
              <a:avLst/>
              <a:gdLst>
                <a:gd name="connsiteX0" fmla="*/ 14742 w 16507"/>
                <a:gd name="connsiteY0" fmla="*/ 3143 h 16352"/>
                <a:gd name="connsiteX1" fmla="*/ 1765 w 16507"/>
                <a:gd name="connsiteY1" fmla="*/ 13219 h 16352"/>
                <a:gd name="connsiteX2" fmla="*/ 14742 w 16507"/>
                <a:gd name="connsiteY2" fmla="*/ 3143 h 16352"/>
                <a:gd name="connsiteX3" fmla="*/ 14742 w 16507"/>
                <a:gd name="connsiteY3" fmla="*/ 3143 h 1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07" h="16352">
                  <a:moveTo>
                    <a:pt x="14742" y="3143"/>
                  </a:moveTo>
                  <a:cubicBezTo>
                    <a:pt x="21220" y="11496"/>
                    <a:pt x="8265" y="21572"/>
                    <a:pt x="1765" y="13219"/>
                  </a:cubicBezTo>
                  <a:cubicBezTo>
                    <a:pt x="-4712" y="4866"/>
                    <a:pt x="8243" y="-5233"/>
                    <a:pt x="14742" y="3143"/>
                  </a:cubicBezTo>
                  <a:lnTo>
                    <a:pt x="14742" y="314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1D6EF0A-2905-4A62-82A8-78B1BE7A4924}"/>
                </a:ext>
              </a:extLst>
            </p:cNvPr>
            <p:cNvSpPr/>
            <p:nvPr/>
          </p:nvSpPr>
          <p:spPr>
            <a:xfrm>
              <a:off x="5380055" y="6051042"/>
              <a:ext cx="13609" cy="13474"/>
            </a:xfrm>
            <a:custGeom>
              <a:avLst/>
              <a:gdLst>
                <a:gd name="connsiteX0" fmla="*/ 12153 w 13609"/>
                <a:gd name="connsiteY0" fmla="*/ 2583 h 13474"/>
                <a:gd name="connsiteX1" fmla="*/ 1466 w 13609"/>
                <a:gd name="connsiteY1" fmla="*/ 10892 h 13474"/>
                <a:gd name="connsiteX2" fmla="*/ 12153 w 13609"/>
                <a:gd name="connsiteY2" fmla="*/ 2583 h 13474"/>
                <a:gd name="connsiteX3" fmla="*/ 12153 w 13609"/>
                <a:gd name="connsiteY3" fmla="*/ 2583 h 1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09" h="13474">
                  <a:moveTo>
                    <a:pt x="12153" y="2583"/>
                  </a:moveTo>
                  <a:cubicBezTo>
                    <a:pt x="17497" y="9453"/>
                    <a:pt x="6810" y="17784"/>
                    <a:pt x="1466" y="10892"/>
                  </a:cubicBezTo>
                  <a:cubicBezTo>
                    <a:pt x="-3899" y="4022"/>
                    <a:pt x="6788" y="-4310"/>
                    <a:pt x="12153" y="2583"/>
                  </a:cubicBezTo>
                  <a:lnTo>
                    <a:pt x="12153" y="258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0E57342D-89ED-4461-A55B-2C80CACC1A4D}"/>
                </a:ext>
              </a:extLst>
            </p:cNvPr>
            <p:cNvSpPr/>
            <p:nvPr/>
          </p:nvSpPr>
          <p:spPr>
            <a:xfrm>
              <a:off x="5358296" y="6032917"/>
              <a:ext cx="16385" cy="16223"/>
            </a:xfrm>
            <a:custGeom>
              <a:avLst/>
              <a:gdLst>
                <a:gd name="connsiteX0" fmla="*/ 14632 w 16385"/>
                <a:gd name="connsiteY0" fmla="*/ 3106 h 16223"/>
                <a:gd name="connsiteX1" fmla="*/ 1764 w 16385"/>
                <a:gd name="connsiteY1" fmla="*/ 13117 h 16223"/>
                <a:gd name="connsiteX2" fmla="*/ 14632 w 16385"/>
                <a:gd name="connsiteY2" fmla="*/ 3106 h 16223"/>
                <a:gd name="connsiteX3" fmla="*/ 14632 w 16385"/>
                <a:gd name="connsiteY3" fmla="*/ 3106 h 1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85" h="16223">
                  <a:moveTo>
                    <a:pt x="14632" y="3106"/>
                  </a:moveTo>
                  <a:cubicBezTo>
                    <a:pt x="21066" y="11394"/>
                    <a:pt x="8198" y="21405"/>
                    <a:pt x="1764" y="13117"/>
                  </a:cubicBezTo>
                  <a:cubicBezTo>
                    <a:pt x="-4692" y="4829"/>
                    <a:pt x="8176" y="-5181"/>
                    <a:pt x="14632" y="3106"/>
                  </a:cubicBezTo>
                  <a:lnTo>
                    <a:pt x="14632" y="31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1824095C-8ACA-4580-944B-FC01E5D1CB8C}"/>
                </a:ext>
              </a:extLst>
            </p:cNvPr>
            <p:cNvSpPr/>
            <p:nvPr/>
          </p:nvSpPr>
          <p:spPr>
            <a:xfrm>
              <a:off x="5352090" y="6060930"/>
              <a:ext cx="12733" cy="12608"/>
            </a:xfrm>
            <a:custGeom>
              <a:avLst/>
              <a:gdLst>
                <a:gd name="connsiteX0" fmla="*/ 11372 w 12733"/>
                <a:gd name="connsiteY0" fmla="*/ 2422 h 12608"/>
                <a:gd name="connsiteX1" fmla="*/ 1361 w 12733"/>
                <a:gd name="connsiteY1" fmla="*/ 10186 h 12608"/>
                <a:gd name="connsiteX2" fmla="*/ 11372 w 12733"/>
                <a:gd name="connsiteY2" fmla="*/ 2422 h 12608"/>
                <a:gd name="connsiteX3" fmla="*/ 11372 w 12733"/>
                <a:gd name="connsiteY3" fmla="*/ 2422 h 1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33" h="12608">
                  <a:moveTo>
                    <a:pt x="11372" y="2422"/>
                  </a:moveTo>
                  <a:cubicBezTo>
                    <a:pt x="16367" y="8856"/>
                    <a:pt x="6378" y="16643"/>
                    <a:pt x="1361" y="10186"/>
                  </a:cubicBezTo>
                  <a:cubicBezTo>
                    <a:pt x="-3634" y="3753"/>
                    <a:pt x="6356" y="-4034"/>
                    <a:pt x="11372" y="2422"/>
                  </a:cubicBezTo>
                  <a:lnTo>
                    <a:pt x="11372" y="24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02250E81-19CA-4645-AA59-D832F6054A49}"/>
                </a:ext>
              </a:extLst>
            </p:cNvPr>
            <p:cNvSpPr/>
            <p:nvPr/>
          </p:nvSpPr>
          <p:spPr>
            <a:xfrm>
              <a:off x="5337561" y="6043305"/>
              <a:ext cx="10954" cy="10847"/>
            </a:xfrm>
            <a:custGeom>
              <a:avLst/>
              <a:gdLst>
                <a:gd name="connsiteX0" fmla="*/ 9784 w 10954"/>
                <a:gd name="connsiteY0" fmla="*/ 2076 h 10847"/>
                <a:gd name="connsiteX1" fmla="*/ 1169 w 10954"/>
                <a:gd name="connsiteY1" fmla="*/ 8771 h 10847"/>
                <a:gd name="connsiteX2" fmla="*/ 9784 w 10954"/>
                <a:gd name="connsiteY2" fmla="*/ 2076 h 10847"/>
                <a:gd name="connsiteX3" fmla="*/ 9784 w 10954"/>
                <a:gd name="connsiteY3" fmla="*/ 2076 h 1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4" h="10847">
                  <a:moveTo>
                    <a:pt x="9784" y="2076"/>
                  </a:moveTo>
                  <a:cubicBezTo>
                    <a:pt x="14081" y="7616"/>
                    <a:pt x="5487" y="14311"/>
                    <a:pt x="1169" y="8771"/>
                  </a:cubicBezTo>
                  <a:cubicBezTo>
                    <a:pt x="-3128" y="3232"/>
                    <a:pt x="5487" y="-3464"/>
                    <a:pt x="9784" y="2076"/>
                  </a:cubicBezTo>
                  <a:lnTo>
                    <a:pt x="9784" y="207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C4DBAE68-1FC2-45EC-98F2-6C6815D98E66}"/>
                </a:ext>
              </a:extLst>
            </p:cNvPr>
            <p:cNvSpPr/>
            <p:nvPr/>
          </p:nvSpPr>
          <p:spPr>
            <a:xfrm>
              <a:off x="5327220" y="6063683"/>
              <a:ext cx="10077" cy="9981"/>
            </a:xfrm>
            <a:custGeom>
              <a:avLst/>
              <a:gdLst>
                <a:gd name="connsiteX0" fmla="*/ 9001 w 10077"/>
                <a:gd name="connsiteY0" fmla="*/ 1915 h 9981"/>
                <a:gd name="connsiteX1" fmla="*/ 1084 w 10077"/>
                <a:gd name="connsiteY1" fmla="*/ 8066 h 9981"/>
                <a:gd name="connsiteX2" fmla="*/ 9001 w 10077"/>
                <a:gd name="connsiteY2" fmla="*/ 1915 h 9981"/>
                <a:gd name="connsiteX3" fmla="*/ 9001 w 10077"/>
                <a:gd name="connsiteY3" fmla="*/ 1915 h 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7" h="9981">
                  <a:moveTo>
                    <a:pt x="9001" y="1915"/>
                  </a:moveTo>
                  <a:cubicBezTo>
                    <a:pt x="12949" y="7019"/>
                    <a:pt x="5053" y="13169"/>
                    <a:pt x="1084" y="8066"/>
                  </a:cubicBezTo>
                  <a:cubicBezTo>
                    <a:pt x="-2885" y="2962"/>
                    <a:pt x="5032" y="-3188"/>
                    <a:pt x="9001" y="1915"/>
                  </a:cubicBezTo>
                  <a:lnTo>
                    <a:pt x="9001" y="19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7511BC66-BD50-4995-87AA-63FA4DFD6345}"/>
                </a:ext>
              </a:extLst>
            </p:cNvPr>
            <p:cNvSpPr/>
            <p:nvPr/>
          </p:nvSpPr>
          <p:spPr>
            <a:xfrm>
              <a:off x="5311584" y="6024714"/>
              <a:ext cx="10834" cy="10732"/>
            </a:xfrm>
            <a:custGeom>
              <a:avLst/>
              <a:gdLst>
                <a:gd name="connsiteX0" fmla="*/ 9675 w 10834"/>
                <a:gd name="connsiteY0" fmla="*/ 2062 h 10732"/>
                <a:gd name="connsiteX1" fmla="*/ 1169 w 10834"/>
                <a:gd name="connsiteY1" fmla="*/ 8671 h 10732"/>
                <a:gd name="connsiteX2" fmla="*/ 9675 w 10834"/>
                <a:gd name="connsiteY2" fmla="*/ 2062 h 10732"/>
                <a:gd name="connsiteX3" fmla="*/ 9675 w 10834"/>
                <a:gd name="connsiteY3" fmla="*/ 2062 h 1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34" h="10732">
                  <a:moveTo>
                    <a:pt x="9675" y="2062"/>
                  </a:moveTo>
                  <a:cubicBezTo>
                    <a:pt x="13928" y="7536"/>
                    <a:pt x="5422" y="14167"/>
                    <a:pt x="1169" y="8671"/>
                  </a:cubicBezTo>
                  <a:cubicBezTo>
                    <a:pt x="-3106" y="3196"/>
                    <a:pt x="5400" y="-3434"/>
                    <a:pt x="9675" y="2062"/>
                  </a:cubicBezTo>
                  <a:lnTo>
                    <a:pt x="9675" y="206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575C54E-845F-41E1-BD79-8A75BF8E2B41}"/>
                </a:ext>
              </a:extLst>
            </p:cNvPr>
            <p:cNvSpPr/>
            <p:nvPr/>
          </p:nvSpPr>
          <p:spPr>
            <a:xfrm>
              <a:off x="5317402" y="6040594"/>
              <a:ext cx="12721" cy="12595"/>
            </a:xfrm>
            <a:custGeom>
              <a:avLst/>
              <a:gdLst>
                <a:gd name="connsiteX0" fmla="*/ 11360 w 12721"/>
                <a:gd name="connsiteY0" fmla="*/ 2409 h 12595"/>
                <a:gd name="connsiteX1" fmla="*/ 1371 w 12721"/>
                <a:gd name="connsiteY1" fmla="*/ 10174 h 12595"/>
                <a:gd name="connsiteX2" fmla="*/ 11360 w 12721"/>
                <a:gd name="connsiteY2" fmla="*/ 2409 h 12595"/>
                <a:gd name="connsiteX3" fmla="*/ 11360 w 12721"/>
                <a:gd name="connsiteY3" fmla="*/ 2409 h 1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1" h="12595">
                  <a:moveTo>
                    <a:pt x="11360" y="2409"/>
                  </a:moveTo>
                  <a:cubicBezTo>
                    <a:pt x="16355" y="8843"/>
                    <a:pt x="6366" y="16630"/>
                    <a:pt x="1371" y="10174"/>
                  </a:cubicBezTo>
                  <a:cubicBezTo>
                    <a:pt x="-3645" y="3762"/>
                    <a:pt x="6344" y="-4025"/>
                    <a:pt x="11360" y="2409"/>
                  </a:cubicBezTo>
                  <a:lnTo>
                    <a:pt x="11360" y="24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44D910DD-1028-4B6E-9831-1F1FA033F86D}"/>
                </a:ext>
              </a:extLst>
            </p:cNvPr>
            <p:cNvSpPr/>
            <p:nvPr/>
          </p:nvSpPr>
          <p:spPr>
            <a:xfrm>
              <a:off x="5300060" y="6046539"/>
              <a:ext cx="11722" cy="11601"/>
            </a:xfrm>
            <a:custGeom>
              <a:avLst/>
              <a:gdLst>
                <a:gd name="connsiteX0" fmla="*/ 10468 w 11722"/>
                <a:gd name="connsiteY0" fmla="*/ 2222 h 11601"/>
                <a:gd name="connsiteX1" fmla="*/ 1264 w 11722"/>
                <a:gd name="connsiteY1" fmla="*/ 9376 h 11601"/>
                <a:gd name="connsiteX2" fmla="*/ 10468 w 11722"/>
                <a:gd name="connsiteY2" fmla="*/ 2222 h 11601"/>
                <a:gd name="connsiteX3" fmla="*/ 10468 w 11722"/>
                <a:gd name="connsiteY3" fmla="*/ 2222 h 1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2" h="11601">
                  <a:moveTo>
                    <a:pt x="10468" y="2222"/>
                  </a:moveTo>
                  <a:cubicBezTo>
                    <a:pt x="15070" y="8155"/>
                    <a:pt x="5866" y="15308"/>
                    <a:pt x="1264" y="9376"/>
                  </a:cubicBezTo>
                  <a:cubicBezTo>
                    <a:pt x="-3360" y="3466"/>
                    <a:pt x="5844" y="-3710"/>
                    <a:pt x="10468" y="2222"/>
                  </a:cubicBezTo>
                  <a:lnTo>
                    <a:pt x="10468" y="22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B896CAB3-D4DA-45DC-9465-8E1204C28B50}"/>
                </a:ext>
              </a:extLst>
            </p:cNvPr>
            <p:cNvSpPr/>
            <p:nvPr/>
          </p:nvSpPr>
          <p:spPr>
            <a:xfrm>
              <a:off x="5285092" y="6051857"/>
              <a:ext cx="13674" cy="13597"/>
            </a:xfrm>
            <a:custGeom>
              <a:avLst/>
              <a:gdLst>
                <a:gd name="connsiteX0" fmla="*/ 7268 w 13674"/>
                <a:gd name="connsiteY0" fmla="*/ 23 h 13597"/>
                <a:gd name="connsiteX1" fmla="*/ 7661 w 13674"/>
                <a:gd name="connsiteY1" fmla="*/ 67 h 13597"/>
                <a:gd name="connsiteX2" fmla="*/ 13572 w 13674"/>
                <a:gd name="connsiteY2" fmla="*/ 7657 h 13597"/>
                <a:gd name="connsiteX3" fmla="*/ 13419 w 13674"/>
                <a:gd name="connsiteY3" fmla="*/ 8420 h 13597"/>
                <a:gd name="connsiteX4" fmla="*/ 6767 w 13674"/>
                <a:gd name="connsiteY4" fmla="*/ 13589 h 13597"/>
                <a:gd name="connsiteX5" fmla="*/ 5982 w 13674"/>
                <a:gd name="connsiteY5" fmla="*/ 13546 h 13597"/>
                <a:gd name="connsiteX6" fmla="*/ 71 w 13674"/>
                <a:gd name="connsiteY6" fmla="*/ 5956 h 13597"/>
                <a:gd name="connsiteX7" fmla="*/ 136 w 13674"/>
                <a:gd name="connsiteY7" fmla="*/ 5563 h 13597"/>
                <a:gd name="connsiteX8" fmla="*/ 7268 w 13674"/>
                <a:gd name="connsiteY8" fmla="*/ 23 h 13597"/>
                <a:gd name="connsiteX9" fmla="*/ 7268 w 13674"/>
                <a:gd name="connsiteY9" fmla="*/ 23 h 1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74" h="13597">
                  <a:moveTo>
                    <a:pt x="7268" y="23"/>
                  </a:moveTo>
                  <a:cubicBezTo>
                    <a:pt x="7399" y="45"/>
                    <a:pt x="7530" y="45"/>
                    <a:pt x="7661" y="67"/>
                  </a:cubicBezTo>
                  <a:cubicBezTo>
                    <a:pt x="11107" y="350"/>
                    <a:pt x="14291" y="4167"/>
                    <a:pt x="13572" y="7657"/>
                  </a:cubicBezTo>
                  <a:cubicBezTo>
                    <a:pt x="13506" y="7919"/>
                    <a:pt x="13463" y="8180"/>
                    <a:pt x="13419" y="8420"/>
                  </a:cubicBezTo>
                  <a:cubicBezTo>
                    <a:pt x="12721" y="11779"/>
                    <a:pt x="10213" y="13742"/>
                    <a:pt x="6767" y="13589"/>
                  </a:cubicBezTo>
                  <a:cubicBezTo>
                    <a:pt x="6505" y="13567"/>
                    <a:pt x="6243" y="13567"/>
                    <a:pt x="5982" y="13546"/>
                  </a:cubicBezTo>
                  <a:cubicBezTo>
                    <a:pt x="2426" y="13393"/>
                    <a:pt x="-496" y="9336"/>
                    <a:pt x="71" y="5956"/>
                  </a:cubicBezTo>
                  <a:cubicBezTo>
                    <a:pt x="93" y="5825"/>
                    <a:pt x="114" y="5694"/>
                    <a:pt x="136" y="5563"/>
                  </a:cubicBezTo>
                  <a:cubicBezTo>
                    <a:pt x="725" y="2073"/>
                    <a:pt x="3692" y="-260"/>
                    <a:pt x="7268" y="23"/>
                  </a:cubicBezTo>
                  <a:lnTo>
                    <a:pt x="7268" y="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7DF279AD-8555-4210-A40C-837B99EDA829}"/>
                </a:ext>
              </a:extLst>
            </p:cNvPr>
            <p:cNvSpPr/>
            <p:nvPr/>
          </p:nvSpPr>
          <p:spPr>
            <a:xfrm>
              <a:off x="5263634" y="6014445"/>
              <a:ext cx="11093" cy="10975"/>
            </a:xfrm>
            <a:custGeom>
              <a:avLst/>
              <a:gdLst>
                <a:gd name="connsiteX0" fmla="*/ 9905 w 11093"/>
                <a:gd name="connsiteY0" fmla="*/ 2103 h 10975"/>
                <a:gd name="connsiteX1" fmla="*/ 1181 w 11093"/>
                <a:gd name="connsiteY1" fmla="*/ 8864 h 10975"/>
                <a:gd name="connsiteX2" fmla="*/ 9905 w 11093"/>
                <a:gd name="connsiteY2" fmla="*/ 2103 h 10975"/>
                <a:gd name="connsiteX3" fmla="*/ 9905 w 11093"/>
                <a:gd name="connsiteY3" fmla="*/ 2103 h 1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75">
                  <a:moveTo>
                    <a:pt x="9905" y="2103"/>
                  </a:moveTo>
                  <a:cubicBezTo>
                    <a:pt x="14267" y="7708"/>
                    <a:pt x="5543" y="14491"/>
                    <a:pt x="1181" y="8864"/>
                  </a:cubicBezTo>
                  <a:cubicBezTo>
                    <a:pt x="-3160" y="3258"/>
                    <a:pt x="5543" y="-3503"/>
                    <a:pt x="9905" y="2103"/>
                  </a:cubicBezTo>
                  <a:lnTo>
                    <a:pt x="9905" y="210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19D319E6-4958-42DA-83C5-5CD95A3DB417}"/>
                </a:ext>
              </a:extLst>
            </p:cNvPr>
            <p:cNvSpPr/>
            <p:nvPr/>
          </p:nvSpPr>
          <p:spPr>
            <a:xfrm>
              <a:off x="5283305" y="5999632"/>
              <a:ext cx="14121" cy="13970"/>
            </a:xfrm>
            <a:custGeom>
              <a:avLst/>
              <a:gdLst>
                <a:gd name="connsiteX0" fmla="*/ 12611 w 14121"/>
                <a:gd name="connsiteY0" fmla="*/ 2673 h 13970"/>
                <a:gd name="connsiteX1" fmla="*/ 1510 w 14121"/>
                <a:gd name="connsiteY1" fmla="*/ 11288 h 13970"/>
                <a:gd name="connsiteX2" fmla="*/ 12611 w 14121"/>
                <a:gd name="connsiteY2" fmla="*/ 2673 h 13970"/>
                <a:gd name="connsiteX3" fmla="*/ 12611 w 14121"/>
                <a:gd name="connsiteY3" fmla="*/ 2673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1" h="13970">
                  <a:moveTo>
                    <a:pt x="12611" y="2673"/>
                  </a:moveTo>
                  <a:cubicBezTo>
                    <a:pt x="18151" y="9805"/>
                    <a:pt x="7071" y="18442"/>
                    <a:pt x="1510" y="11288"/>
                  </a:cubicBezTo>
                  <a:cubicBezTo>
                    <a:pt x="-4030" y="4156"/>
                    <a:pt x="7050" y="-4459"/>
                    <a:pt x="12611" y="2673"/>
                  </a:cubicBezTo>
                  <a:lnTo>
                    <a:pt x="12611" y="26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B8B610DA-3CC9-4930-AA57-E81D56B3385A}"/>
                </a:ext>
              </a:extLst>
            </p:cNvPr>
            <p:cNvSpPr/>
            <p:nvPr/>
          </p:nvSpPr>
          <p:spPr>
            <a:xfrm>
              <a:off x="5279424" y="6025761"/>
              <a:ext cx="14119" cy="13970"/>
            </a:xfrm>
            <a:custGeom>
              <a:avLst/>
              <a:gdLst>
                <a:gd name="connsiteX0" fmla="*/ 12609 w 14119"/>
                <a:gd name="connsiteY0" fmla="*/ 2673 h 13970"/>
                <a:gd name="connsiteX1" fmla="*/ 1508 w 14119"/>
                <a:gd name="connsiteY1" fmla="*/ 11288 h 13970"/>
                <a:gd name="connsiteX2" fmla="*/ 12609 w 14119"/>
                <a:gd name="connsiteY2" fmla="*/ 2673 h 13970"/>
                <a:gd name="connsiteX3" fmla="*/ 12609 w 14119"/>
                <a:gd name="connsiteY3" fmla="*/ 2673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9" h="13970">
                  <a:moveTo>
                    <a:pt x="12609" y="2673"/>
                  </a:moveTo>
                  <a:cubicBezTo>
                    <a:pt x="18149" y="9805"/>
                    <a:pt x="7070" y="18442"/>
                    <a:pt x="1508" y="11288"/>
                  </a:cubicBezTo>
                  <a:cubicBezTo>
                    <a:pt x="-4032" y="4156"/>
                    <a:pt x="7070" y="-4459"/>
                    <a:pt x="12609" y="2673"/>
                  </a:cubicBezTo>
                  <a:lnTo>
                    <a:pt x="12609" y="26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8E2EBA96-09F9-4D07-AD3F-9D0D18358A96}"/>
                </a:ext>
              </a:extLst>
            </p:cNvPr>
            <p:cNvSpPr/>
            <p:nvPr/>
          </p:nvSpPr>
          <p:spPr>
            <a:xfrm>
              <a:off x="5246920" y="5999286"/>
              <a:ext cx="8437" cy="8350"/>
            </a:xfrm>
            <a:custGeom>
              <a:avLst/>
              <a:gdLst>
                <a:gd name="connsiteX0" fmla="*/ 7534 w 8437"/>
                <a:gd name="connsiteY0" fmla="*/ 1602 h 8350"/>
                <a:gd name="connsiteX1" fmla="*/ 904 w 8437"/>
                <a:gd name="connsiteY1" fmla="*/ 6749 h 8350"/>
                <a:gd name="connsiteX2" fmla="*/ 7534 w 8437"/>
                <a:gd name="connsiteY2" fmla="*/ 1602 h 8350"/>
                <a:gd name="connsiteX3" fmla="*/ 7534 w 8437"/>
                <a:gd name="connsiteY3" fmla="*/ 1602 h 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37" h="8350">
                  <a:moveTo>
                    <a:pt x="7534" y="1602"/>
                  </a:moveTo>
                  <a:cubicBezTo>
                    <a:pt x="10849" y="5855"/>
                    <a:pt x="4219" y="11024"/>
                    <a:pt x="904" y="6749"/>
                  </a:cubicBezTo>
                  <a:cubicBezTo>
                    <a:pt x="-2412" y="2496"/>
                    <a:pt x="4219" y="-2673"/>
                    <a:pt x="7534" y="1602"/>
                  </a:cubicBezTo>
                  <a:lnTo>
                    <a:pt x="7534" y="16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0E5EC532-00AB-4A04-BAF3-0A89EA6592A2}"/>
                </a:ext>
              </a:extLst>
            </p:cNvPr>
            <p:cNvSpPr/>
            <p:nvPr/>
          </p:nvSpPr>
          <p:spPr>
            <a:xfrm>
              <a:off x="5259218" y="5969528"/>
              <a:ext cx="11084" cy="10985"/>
            </a:xfrm>
            <a:custGeom>
              <a:avLst/>
              <a:gdLst>
                <a:gd name="connsiteX0" fmla="*/ 9893 w 11084"/>
                <a:gd name="connsiteY0" fmla="*/ 2112 h 10985"/>
                <a:gd name="connsiteX1" fmla="*/ 1191 w 11084"/>
                <a:gd name="connsiteY1" fmla="*/ 8873 h 10985"/>
                <a:gd name="connsiteX2" fmla="*/ 9893 w 11084"/>
                <a:gd name="connsiteY2" fmla="*/ 2112 h 10985"/>
                <a:gd name="connsiteX3" fmla="*/ 9893 w 11084"/>
                <a:gd name="connsiteY3" fmla="*/ 2112 h 1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4" h="10985">
                  <a:moveTo>
                    <a:pt x="9893" y="2112"/>
                  </a:moveTo>
                  <a:cubicBezTo>
                    <a:pt x="14255" y="7717"/>
                    <a:pt x="5553" y="14500"/>
                    <a:pt x="1191" y="8873"/>
                  </a:cubicBezTo>
                  <a:cubicBezTo>
                    <a:pt x="-3171" y="3268"/>
                    <a:pt x="5531" y="-3515"/>
                    <a:pt x="9893" y="2112"/>
                  </a:cubicBezTo>
                  <a:lnTo>
                    <a:pt x="9893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706FBA2D-CFA3-40C6-A77F-E51653D1FF1E}"/>
                </a:ext>
              </a:extLst>
            </p:cNvPr>
            <p:cNvSpPr/>
            <p:nvPr/>
          </p:nvSpPr>
          <p:spPr>
            <a:xfrm>
              <a:off x="5233643" y="5930170"/>
              <a:ext cx="13835" cy="13799"/>
            </a:xfrm>
            <a:custGeom>
              <a:avLst/>
              <a:gdLst>
                <a:gd name="connsiteX0" fmla="*/ 12414 w 13835"/>
                <a:gd name="connsiteY0" fmla="*/ 2625 h 13799"/>
                <a:gd name="connsiteX1" fmla="*/ 11193 w 13835"/>
                <a:gd name="connsiteY1" fmla="*/ 12396 h 13799"/>
                <a:gd name="connsiteX2" fmla="*/ 1422 w 13835"/>
                <a:gd name="connsiteY2" fmla="*/ 11174 h 13799"/>
                <a:gd name="connsiteX3" fmla="*/ 2643 w 13835"/>
                <a:gd name="connsiteY3" fmla="*/ 1403 h 13799"/>
                <a:gd name="connsiteX4" fmla="*/ 12414 w 13835"/>
                <a:gd name="connsiteY4" fmla="*/ 2625 h 13799"/>
                <a:gd name="connsiteX5" fmla="*/ 12414 w 13835"/>
                <a:gd name="connsiteY5" fmla="*/ 2625 h 1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5" h="13799">
                  <a:moveTo>
                    <a:pt x="12414" y="2625"/>
                  </a:moveTo>
                  <a:cubicBezTo>
                    <a:pt x="14639" y="5504"/>
                    <a:pt x="14268" y="10215"/>
                    <a:pt x="11193" y="12396"/>
                  </a:cubicBezTo>
                  <a:cubicBezTo>
                    <a:pt x="8118" y="14577"/>
                    <a:pt x="3821" y="14250"/>
                    <a:pt x="1422" y="11174"/>
                  </a:cubicBezTo>
                  <a:cubicBezTo>
                    <a:pt x="-803" y="8295"/>
                    <a:pt x="-432" y="3584"/>
                    <a:pt x="2643" y="1403"/>
                  </a:cubicBezTo>
                  <a:cubicBezTo>
                    <a:pt x="5718" y="-778"/>
                    <a:pt x="10015" y="-451"/>
                    <a:pt x="12414" y="2625"/>
                  </a:cubicBezTo>
                  <a:lnTo>
                    <a:pt x="12414" y="262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4628E639-3884-4291-AD2D-F784E1B5F724}"/>
                </a:ext>
              </a:extLst>
            </p:cNvPr>
            <p:cNvSpPr/>
            <p:nvPr/>
          </p:nvSpPr>
          <p:spPr>
            <a:xfrm>
              <a:off x="5226464" y="5969138"/>
              <a:ext cx="11844" cy="11666"/>
            </a:xfrm>
            <a:custGeom>
              <a:avLst/>
              <a:gdLst>
                <a:gd name="connsiteX0" fmla="*/ 5002 w 11844"/>
                <a:gd name="connsiteY0" fmla="*/ 212 h 11666"/>
                <a:gd name="connsiteX1" fmla="*/ 5700 w 11844"/>
                <a:gd name="connsiteY1" fmla="*/ 81 h 11666"/>
                <a:gd name="connsiteX2" fmla="*/ 11414 w 11844"/>
                <a:gd name="connsiteY2" fmla="*/ 7431 h 11666"/>
                <a:gd name="connsiteX3" fmla="*/ 11109 w 11844"/>
                <a:gd name="connsiteY3" fmla="*/ 8085 h 11666"/>
                <a:gd name="connsiteX4" fmla="*/ 1207 w 11844"/>
                <a:gd name="connsiteY4" fmla="*/ 9481 h 11666"/>
                <a:gd name="connsiteX5" fmla="*/ 5002 w 11844"/>
                <a:gd name="connsiteY5" fmla="*/ 212 h 11666"/>
                <a:gd name="connsiteX6" fmla="*/ 5002 w 11844"/>
                <a:gd name="connsiteY6" fmla="*/ 21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44" h="11666">
                  <a:moveTo>
                    <a:pt x="5002" y="212"/>
                  </a:moveTo>
                  <a:cubicBezTo>
                    <a:pt x="5242" y="168"/>
                    <a:pt x="5460" y="124"/>
                    <a:pt x="5700" y="81"/>
                  </a:cubicBezTo>
                  <a:cubicBezTo>
                    <a:pt x="9582" y="-661"/>
                    <a:pt x="13094" y="3854"/>
                    <a:pt x="11414" y="7431"/>
                  </a:cubicBezTo>
                  <a:cubicBezTo>
                    <a:pt x="11305" y="7649"/>
                    <a:pt x="11218" y="7867"/>
                    <a:pt x="11109" y="8085"/>
                  </a:cubicBezTo>
                  <a:cubicBezTo>
                    <a:pt x="9277" y="11968"/>
                    <a:pt x="3999" y="13080"/>
                    <a:pt x="1207" y="9481"/>
                  </a:cubicBezTo>
                  <a:cubicBezTo>
                    <a:pt x="-1585" y="5861"/>
                    <a:pt x="793" y="1019"/>
                    <a:pt x="5002" y="212"/>
                  </a:cubicBezTo>
                  <a:lnTo>
                    <a:pt x="5002" y="2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AEFDAC0B-9F13-40F2-9B3B-2877ED07E6F8}"/>
                </a:ext>
              </a:extLst>
            </p:cNvPr>
            <p:cNvSpPr/>
            <p:nvPr/>
          </p:nvSpPr>
          <p:spPr>
            <a:xfrm>
              <a:off x="5250674" y="5911597"/>
              <a:ext cx="13980" cy="13854"/>
            </a:xfrm>
            <a:custGeom>
              <a:avLst/>
              <a:gdLst>
                <a:gd name="connsiteX0" fmla="*/ 12482 w 13980"/>
                <a:gd name="connsiteY0" fmla="*/ 2659 h 13854"/>
                <a:gd name="connsiteX1" fmla="*/ 1490 w 13980"/>
                <a:gd name="connsiteY1" fmla="*/ 11208 h 13854"/>
                <a:gd name="connsiteX2" fmla="*/ 12482 w 13980"/>
                <a:gd name="connsiteY2" fmla="*/ 2659 h 13854"/>
                <a:gd name="connsiteX3" fmla="*/ 12482 w 13980"/>
                <a:gd name="connsiteY3" fmla="*/ 2659 h 1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0" h="13854">
                  <a:moveTo>
                    <a:pt x="12482" y="2659"/>
                  </a:moveTo>
                  <a:cubicBezTo>
                    <a:pt x="17979" y="9725"/>
                    <a:pt x="6986" y="18275"/>
                    <a:pt x="1490" y="11208"/>
                  </a:cubicBezTo>
                  <a:cubicBezTo>
                    <a:pt x="-3985" y="4120"/>
                    <a:pt x="6986" y="-4429"/>
                    <a:pt x="12482" y="2659"/>
                  </a:cubicBezTo>
                  <a:lnTo>
                    <a:pt x="12482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AE678613-6361-48EF-B8D7-35A1856FF35F}"/>
                </a:ext>
              </a:extLst>
            </p:cNvPr>
            <p:cNvSpPr/>
            <p:nvPr/>
          </p:nvSpPr>
          <p:spPr>
            <a:xfrm>
              <a:off x="5234516" y="5896543"/>
              <a:ext cx="7160" cy="7103"/>
            </a:xfrm>
            <a:custGeom>
              <a:avLst/>
              <a:gdLst>
                <a:gd name="connsiteX0" fmla="*/ 6394 w 7160"/>
                <a:gd name="connsiteY0" fmla="*/ 1355 h 7103"/>
                <a:gd name="connsiteX1" fmla="*/ 767 w 7160"/>
                <a:gd name="connsiteY1" fmla="*/ 5739 h 7103"/>
                <a:gd name="connsiteX2" fmla="*/ 6394 w 7160"/>
                <a:gd name="connsiteY2" fmla="*/ 1355 h 7103"/>
                <a:gd name="connsiteX3" fmla="*/ 6394 w 7160"/>
                <a:gd name="connsiteY3" fmla="*/ 1355 h 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0" h="7103">
                  <a:moveTo>
                    <a:pt x="6394" y="1355"/>
                  </a:moveTo>
                  <a:cubicBezTo>
                    <a:pt x="9207" y="4976"/>
                    <a:pt x="3580" y="9381"/>
                    <a:pt x="767" y="5739"/>
                  </a:cubicBezTo>
                  <a:cubicBezTo>
                    <a:pt x="-2047" y="2119"/>
                    <a:pt x="3580" y="-2265"/>
                    <a:pt x="6394" y="1355"/>
                  </a:cubicBezTo>
                  <a:lnTo>
                    <a:pt x="6394" y="13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28926F7F-45D5-4C25-BAD1-CBDC5514BB0B}"/>
                </a:ext>
              </a:extLst>
            </p:cNvPr>
            <p:cNvSpPr/>
            <p:nvPr/>
          </p:nvSpPr>
          <p:spPr>
            <a:xfrm>
              <a:off x="5254093" y="5935137"/>
              <a:ext cx="15258" cy="15101"/>
            </a:xfrm>
            <a:custGeom>
              <a:avLst/>
              <a:gdLst>
                <a:gd name="connsiteX0" fmla="*/ 13622 w 15258"/>
                <a:gd name="connsiteY0" fmla="*/ 2893 h 15101"/>
                <a:gd name="connsiteX1" fmla="*/ 1626 w 15258"/>
                <a:gd name="connsiteY1" fmla="*/ 12206 h 15101"/>
                <a:gd name="connsiteX2" fmla="*/ 13622 w 15258"/>
                <a:gd name="connsiteY2" fmla="*/ 2893 h 15101"/>
                <a:gd name="connsiteX3" fmla="*/ 13622 w 15258"/>
                <a:gd name="connsiteY3" fmla="*/ 2893 h 1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58" h="15101">
                  <a:moveTo>
                    <a:pt x="13622" y="2893"/>
                  </a:moveTo>
                  <a:cubicBezTo>
                    <a:pt x="19620" y="10613"/>
                    <a:pt x="7646" y="19927"/>
                    <a:pt x="1626" y="12206"/>
                  </a:cubicBezTo>
                  <a:cubicBezTo>
                    <a:pt x="-4350" y="4507"/>
                    <a:pt x="7624" y="-4828"/>
                    <a:pt x="13622" y="2893"/>
                  </a:cubicBezTo>
                  <a:lnTo>
                    <a:pt x="13622" y="28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CF4896A7-3F79-4571-8427-4AD22E468CAA}"/>
                </a:ext>
              </a:extLst>
            </p:cNvPr>
            <p:cNvSpPr/>
            <p:nvPr/>
          </p:nvSpPr>
          <p:spPr>
            <a:xfrm>
              <a:off x="5257376" y="5888014"/>
              <a:ext cx="15756" cy="15603"/>
            </a:xfrm>
            <a:custGeom>
              <a:avLst/>
              <a:gdLst>
                <a:gd name="connsiteX0" fmla="*/ 14069 w 15756"/>
                <a:gd name="connsiteY0" fmla="*/ 2993 h 15603"/>
                <a:gd name="connsiteX1" fmla="*/ 1680 w 15756"/>
                <a:gd name="connsiteY1" fmla="*/ 12611 h 15603"/>
                <a:gd name="connsiteX2" fmla="*/ 14069 w 15756"/>
                <a:gd name="connsiteY2" fmla="*/ 2993 h 15603"/>
                <a:gd name="connsiteX3" fmla="*/ 14069 w 15756"/>
                <a:gd name="connsiteY3" fmla="*/ 2993 h 1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56" h="15603">
                  <a:moveTo>
                    <a:pt x="14069" y="2993"/>
                  </a:moveTo>
                  <a:cubicBezTo>
                    <a:pt x="20262" y="10954"/>
                    <a:pt x="7874" y="20594"/>
                    <a:pt x="1680" y="12611"/>
                  </a:cubicBezTo>
                  <a:cubicBezTo>
                    <a:pt x="-4492" y="4650"/>
                    <a:pt x="7874" y="-4990"/>
                    <a:pt x="14069" y="2993"/>
                  </a:cubicBezTo>
                  <a:lnTo>
                    <a:pt x="14069" y="29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BCD89B2C-5C0E-457E-A7F4-E2377B50FA0F}"/>
                </a:ext>
              </a:extLst>
            </p:cNvPr>
            <p:cNvSpPr/>
            <p:nvPr/>
          </p:nvSpPr>
          <p:spPr>
            <a:xfrm>
              <a:off x="5261716" y="5864649"/>
              <a:ext cx="12213" cy="12103"/>
            </a:xfrm>
            <a:custGeom>
              <a:avLst/>
              <a:gdLst>
                <a:gd name="connsiteX0" fmla="*/ 10906 w 12213"/>
                <a:gd name="connsiteY0" fmla="*/ 2322 h 12103"/>
                <a:gd name="connsiteX1" fmla="*/ 1310 w 12213"/>
                <a:gd name="connsiteY1" fmla="*/ 9781 h 12103"/>
                <a:gd name="connsiteX2" fmla="*/ 10906 w 12213"/>
                <a:gd name="connsiteY2" fmla="*/ 2322 h 12103"/>
                <a:gd name="connsiteX3" fmla="*/ 10906 w 12213"/>
                <a:gd name="connsiteY3" fmla="*/ 2322 h 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" h="12103">
                  <a:moveTo>
                    <a:pt x="10906" y="2322"/>
                  </a:moveTo>
                  <a:cubicBezTo>
                    <a:pt x="15705" y="8495"/>
                    <a:pt x="6108" y="15975"/>
                    <a:pt x="1310" y="9781"/>
                  </a:cubicBezTo>
                  <a:cubicBezTo>
                    <a:pt x="-3489" y="3609"/>
                    <a:pt x="6086" y="-3872"/>
                    <a:pt x="10906" y="2322"/>
                  </a:cubicBezTo>
                  <a:lnTo>
                    <a:pt x="10906" y="23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91DD113E-424E-4D6F-99F9-0F9267757AA2}"/>
                </a:ext>
              </a:extLst>
            </p:cNvPr>
            <p:cNvSpPr/>
            <p:nvPr/>
          </p:nvSpPr>
          <p:spPr>
            <a:xfrm>
              <a:off x="5300299" y="5845778"/>
              <a:ext cx="15117" cy="14981"/>
            </a:xfrm>
            <a:custGeom>
              <a:avLst/>
              <a:gdLst>
                <a:gd name="connsiteX0" fmla="*/ 13501 w 15117"/>
                <a:gd name="connsiteY0" fmla="*/ 2873 h 14981"/>
                <a:gd name="connsiteX1" fmla="*/ 1615 w 15117"/>
                <a:gd name="connsiteY1" fmla="*/ 12099 h 14981"/>
                <a:gd name="connsiteX2" fmla="*/ 13501 w 15117"/>
                <a:gd name="connsiteY2" fmla="*/ 2873 h 14981"/>
                <a:gd name="connsiteX3" fmla="*/ 13501 w 15117"/>
                <a:gd name="connsiteY3" fmla="*/ 2873 h 1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17" h="14981">
                  <a:moveTo>
                    <a:pt x="13501" y="2873"/>
                  </a:moveTo>
                  <a:cubicBezTo>
                    <a:pt x="19434" y="10528"/>
                    <a:pt x="7569" y="19776"/>
                    <a:pt x="1615" y="12099"/>
                  </a:cubicBezTo>
                  <a:cubicBezTo>
                    <a:pt x="-4318" y="4443"/>
                    <a:pt x="7569" y="-4782"/>
                    <a:pt x="13501" y="2873"/>
                  </a:cubicBezTo>
                  <a:lnTo>
                    <a:pt x="13501" y="287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76F7DEAF-4CC0-4392-B150-76CDEBFE7524}"/>
                </a:ext>
              </a:extLst>
            </p:cNvPr>
            <p:cNvSpPr/>
            <p:nvPr/>
          </p:nvSpPr>
          <p:spPr>
            <a:xfrm>
              <a:off x="5244047" y="5829042"/>
              <a:ext cx="26331" cy="26246"/>
            </a:xfrm>
            <a:custGeom>
              <a:avLst/>
              <a:gdLst>
                <a:gd name="connsiteX0" fmla="*/ 23624 w 26331"/>
                <a:gd name="connsiteY0" fmla="*/ 4996 h 26246"/>
                <a:gd name="connsiteX1" fmla="*/ 21290 w 26331"/>
                <a:gd name="connsiteY1" fmla="*/ 23578 h 26246"/>
                <a:gd name="connsiteX2" fmla="*/ 2708 w 26331"/>
                <a:gd name="connsiteY2" fmla="*/ 21244 h 26246"/>
                <a:gd name="connsiteX3" fmla="*/ 5042 w 26331"/>
                <a:gd name="connsiteY3" fmla="*/ 2662 h 26246"/>
                <a:gd name="connsiteX4" fmla="*/ 23624 w 26331"/>
                <a:gd name="connsiteY4" fmla="*/ 4996 h 26246"/>
                <a:gd name="connsiteX5" fmla="*/ 23624 w 26331"/>
                <a:gd name="connsiteY5" fmla="*/ 4996 h 2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31" h="26246">
                  <a:moveTo>
                    <a:pt x="23624" y="4996"/>
                  </a:moveTo>
                  <a:cubicBezTo>
                    <a:pt x="27877" y="10470"/>
                    <a:pt x="27135" y="19434"/>
                    <a:pt x="21290" y="23578"/>
                  </a:cubicBezTo>
                  <a:cubicBezTo>
                    <a:pt x="15423" y="27722"/>
                    <a:pt x="7266" y="27111"/>
                    <a:pt x="2708" y="21244"/>
                  </a:cubicBezTo>
                  <a:cubicBezTo>
                    <a:pt x="-1545" y="15770"/>
                    <a:pt x="-804" y="6806"/>
                    <a:pt x="5042" y="2662"/>
                  </a:cubicBezTo>
                  <a:cubicBezTo>
                    <a:pt x="10909" y="-1482"/>
                    <a:pt x="19066" y="-850"/>
                    <a:pt x="23624" y="4996"/>
                  </a:cubicBezTo>
                  <a:lnTo>
                    <a:pt x="23624" y="49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F6E22696-9ADB-42C8-9004-C4CCADF9662A}"/>
                </a:ext>
              </a:extLst>
            </p:cNvPr>
            <p:cNvSpPr/>
            <p:nvPr/>
          </p:nvSpPr>
          <p:spPr>
            <a:xfrm>
              <a:off x="5278911" y="5854652"/>
              <a:ext cx="14380" cy="14223"/>
            </a:xfrm>
            <a:custGeom>
              <a:avLst/>
              <a:gdLst>
                <a:gd name="connsiteX0" fmla="*/ 12839 w 14380"/>
                <a:gd name="connsiteY0" fmla="*/ 2723 h 14223"/>
                <a:gd name="connsiteX1" fmla="*/ 1542 w 14380"/>
                <a:gd name="connsiteY1" fmla="*/ 11491 h 14223"/>
                <a:gd name="connsiteX2" fmla="*/ 12839 w 14380"/>
                <a:gd name="connsiteY2" fmla="*/ 2723 h 14223"/>
                <a:gd name="connsiteX3" fmla="*/ 12839 w 14380"/>
                <a:gd name="connsiteY3" fmla="*/ 2723 h 14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0" h="14223">
                  <a:moveTo>
                    <a:pt x="12839" y="2723"/>
                  </a:moveTo>
                  <a:cubicBezTo>
                    <a:pt x="18488" y="9986"/>
                    <a:pt x="7212" y="18776"/>
                    <a:pt x="1542" y="11491"/>
                  </a:cubicBezTo>
                  <a:cubicBezTo>
                    <a:pt x="-4108" y="4228"/>
                    <a:pt x="7169" y="-4540"/>
                    <a:pt x="12839" y="2723"/>
                  </a:cubicBezTo>
                  <a:lnTo>
                    <a:pt x="12839" y="272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140B1409-6215-4473-9307-79791E7218F0}"/>
                </a:ext>
              </a:extLst>
            </p:cNvPr>
            <p:cNvSpPr/>
            <p:nvPr/>
          </p:nvSpPr>
          <p:spPr>
            <a:xfrm>
              <a:off x="5289114" y="5822192"/>
              <a:ext cx="17146" cy="16974"/>
            </a:xfrm>
            <a:custGeom>
              <a:avLst/>
              <a:gdLst>
                <a:gd name="connsiteX0" fmla="*/ 15307 w 17146"/>
                <a:gd name="connsiteY0" fmla="*/ 3253 h 16974"/>
                <a:gd name="connsiteX1" fmla="*/ 1829 w 17146"/>
                <a:gd name="connsiteY1" fmla="*/ 13722 h 16974"/>
                <a:gd name="connsiteX2" fmla="*/ 15307 w 17146"/>
                <a:gd name="connsiteY2" fmla="*/ 3253 h 16974"/>
                <a:gd name="connsiteX3" fmla="*/ 15307 w 17146"/>
                <a:gd name="connsiteY3" fmla="*/ 3253 h 1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6" h="16974">
                  <a:moveTo>
                    <a:pt x="15307" y="3253"/>
                  </a:moveTo>
                  <a:cubicBezTo>
                    <a:pt x="22047" y="11912"/>
                    <a:pt x="8590" y="22402"/>
                    <a:pt x="1829" y="13722"/>
                  </a:cubicBezTo>
                  <a:cubicBezTo>
                    <a:pt x="-4889" y="5063"/>
                    <a:pt x="8568" y="-5428"/>
                    <a:pt x="15307" y="3253"/>
                  </a:cubicBezTo>
                  <a:lnTo>
                    <a:pt x="15307" y="325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F6A24853-16CD-4066-A824-1B53C9AC2ACC}"/>
                </a:ext>
              </a:extLst>
            </p:cNvPr>
            <p:cNvSpPr/>
            <p:nvPr/>
          </p:nvSpPr>
          <p:spPr>
            <a:xfrm>
              <a:off x="5272756" y="5833483"/>
              <a:ext cx="16385" cy="16223"/>
            </a:xfrm>
            <a:custGeom>
              <a:avLst/>
              <a:gdLst>
                <a:gd name="connsiteX0" fmla="*/ 14632 w 16385"/>
                <a:gd name="connsiteY0" fmla="*/ 3106 h 16223"/>
                <a:gd name="connsiteX1" fmla="*/ 1764 w 16385"/>
                <a:gd name="connsiteY1" fmla="*/ 13117 h 16223"/>
                <a:gd name="connsiteX2" fmla="*/ 14632 w 16385"/>
                <a:gd name="connsiteY2" fmla="*/ 3106 h 16223"/>
                <a:gd name="connsiteX3" fmla="*/ 14632 w 16385"/>
                <a:gd name="connsiteY3" fmla="*/ 3106 h 1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85" h="16223">
                  <a:moveTo>
                    <a:pt x="14632" y="3106"/>
                  </a:moveTo>
                  <a:cubicBezTo>
                    <a:pt x="21066" y="11394"/>
                    <a:pt x="8198" y="21405"/>
                    <a:pt x="1764" y="13117"/>
                  </a:cubicBezTo>
                  <a:cubicBezTo>
                    <a:pt x="-4692" y="4829"/>
                    <a:pt x="8176" y="-5182"/>
                    <a:pt x="14632" y="3106"/>
                  </a:cubicBezTo>
                  <a:lnTo>
                    <a:pt x="14632" y="310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B9C48B25-D1BB-4150-9E7F-22A0FB67302D}"/>
                </a:ext>
              </a:extLst>
            </p:cNvPr>
            <p:cNvSpPr/>
            <p:nvPr/>
          </p:nvSpPr>
          <p:spPr>
            <a:xfrm>
              <a:off x="5265299" y="5802677"/>
              <a:ext cx="10205" cy="10105"/>
            </a:xfrm>
            <a:custGeom>
              <a:avLst/>
              <a:gdLst>
                <a:gd name="connsiteX0" fmla="*/ 9112 w 10205"/>
                <a:gd name="connsiteY0" fmla="*/ 1938 h 10105"/>
                <a:gd name="connsiteX1" fmla="*/ 1086 w 10205"/>
                <a:gd name="connsiteY1" fmla="*/ 8176 h 10105"/>
                <a:gd name="connsiteX2" fmla="*/ 9112 w 10205"/>
                <a:gd name="connsiteY2" fmla="*/ 1938 h 10105"/>
                <a:gd name="connsiteX3" fmla="*/ 9112 w 10205"/>
                <a:gd name="connsiteY3" fmla="*/ 1938 h 1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05" h="10105">
                  <a:moveTo>
                    <a:pt x="9112" y="1938"/>
                  </a:moveTo>
                  <a:cubicBezTo>
                    <a:pt x="13125" y="7107"/>
                    <a:pt x="5099" y="13323"/>
                    <a:pt x="1086" y="8176"/>
                  </a:cubicBezTo>
                  <a:cubicBezTo>
                    <a:pt x="-2906" y="3007"/>
                    <a:pt x="5099" y="-3231"/>
                    <a:pt x="9112" y="1938"/>
                  </a:cubicBezTo>
                  <a:lnTo>
                    <a:pt x="9112" y="19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0112EC4B-956F-4084-BB6E-E0C95C2F460A}"/>
                </a:ext>
              </a:extLst>
            </p:cNvPr>
            <p:cNvSpPr/>
            <p:nvPr/>
          </p:nvSpPr>
          <p:spPr>
            <a:xfrm>
              <a:off x="5333814" y="5783617"/>
              <a:ext cx="16765" cy="16592"/>
            </a:xfrm>
            <a:custGeom>
              <a:avLst/>
              <a:gdLst>
                <a:gd name="connsiteX0" fmla="*/ 14971 w 16765"/>
                <a:gd name="connsiteY0" fmla="*/ 3180 h 16592"/>
                <a:gd name="connsiteX1" fmla="*/ 1797 w 16765"/>
                <a:gd name="connsiteY1" fmla="*/ 13409 h 16592"/>
                <a:gd name="connsiteX2" fmla="*/ 14971 w 16765"/>
                <a:gd name="connsiteY2" fmla="*/ 3180 h 16592"/>
                <a:gd name="connsiteX3" fmla="*/ 14971 w 16765"/>
                <a:gd name="connsiteY3" fmla="*/ 3180 h 1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5" h="16592">
                  <a:moveTo>
                    <a:pt x="14971" y="3180"/>
                  </a:moveTo>
                  <a:cubicBezTo>
                    <a:pt x="21557" y="11664"/>
                    <a:pt x="8384" y="21893"/>
                    <a:pt x="1797" y="13409"/>
                  </a:cubicBezTo>
                  <a:cubicBezTo>
                    <a:pt x="-4790" y="4947"/>
                    <a:pt x="8362" y="-5304"/>
                    <a:pt x="14971" y="3180"/>
                  </a:cubicBezTo>
                  <a:lnTo>
                    <a:pt x="14971" y="3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B979BC64-84C1-4588-99EC-DD0DBAF7DDBF}"/>
                </a:ext>
              </a:extLst>
            </p:cNvPr>
            <p:cNvSpPr/>
            <p:nvPr/>
          </p:nvSpPr>
          <p:spPr>
            <a:xfrm>
              <a:off x="5335765" y="5829401"/>
              <a:ext cx="14453" cy="14890"/>
            </a:xfrm>
            <a:custGeom>
              <a:avLst/>
              <a:gdLst>
                <a:gd name="connsiteX0" fmla="*/ 13848 w 14453"/>
                <a:gd name="connsiteY0" fmla="*/ 4309 h 14890"/>
                <a:gd name="connsiteX1" fmla="*/ 14001 w 14453"/>
                <a:gd name="connsiteY1" fmla="*/ 4789 h 14890"/>
                <a:gd name="connsiteX2" fmla="*/ 11732 w 14453"/>
                <a:gd name="connsiteY2" fmla="*/ 13317 h 14890"/>
                <a:gd name="connsiteX3" fmla="*/ 11383 w 14453"/>
                <a:gd name="connsiteY3" fmla="*/ 13535 h 14890"/>
                <a:gd name="connsiteX4" fmla="*/ 1787 w 14453"/>
                <a:gd name="connsiteY4" fmla="*/ 12336 h 14890"/>
                <a:gd name="connsiteX5" fmla="*/ 1503 w 14453"/>
                <a:gd name="connsiteY5" fmla="*/ 12030 h 14890"/>
                <a:gd name="connsiteX6" fmla="*/ 1416 w 14453"/>
                <a:gd name="connsiteY6" fmla="*/ 3219 h 14890"/>
                <a:gd name="connsiteX7" fmla="*/ 1700 w 14453"/>
                <a:gd name="connsiteY7" fmla="*/ 2783 h 14890"/>
                <a:gd name="connsiteX8" fmla="*/ 13848 w 14453"/>
                <a:gd name="connsiteY8" fmla="*/ 4309 h 14890"/>
                <a:gd name="connsiteX9" fmla="*/ 13848 w 14453"/>
                <a:gd name="connsiteY9" fmla="*/ 4309 h 1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53" h="14890">
                  <a:moveTo>
                    <a:pt x="13848" y="4309"/>
                  </a:moveTo>
                  <a:cubicBezTo>
                    <a:pt x="13891" y="4462"/>
                    <a:pt x="13957" y="4637"/>
                    <a:pt x="14001" y="4789"/>
                  </a:cubicBezTo>
                  <a:cubicBezTo>
                    <a:pt x="14960" y="7668"/>
                    <a:pt x="14480" y="11485"/>
                    <a:pt x="11732" y="13317"/>
                  </a:cubicBezTo>
                  <a:cubicBezTo>
                    <a:pt x="11623" y="13383"/>
                    <a:pt x="11493" y="13470"/>
                    <a:pt x="11383" y="13535"/>
                  </a:cubicBezTo>
                  <a:cubicBezTo>
                    <a:pt x="8134" y="15694"/>
                    <a:pt x="4426" y="15258"/>
                    <a:pt x="1787" y="12336"/>
                  </a:cubicBezTo>
                  <a:cubicBezTo>
                    <a:pt x="1700" y="12227"/>
                    <a:pt x="1591" y="12140"/>
                    <a:pt x="1503" y="12030"/>
                  </a:cubicBezTo>
                  <a:cubicBezTo>
                    <a:pt x="-721" y="9544"/>
                    <a:pt x="-242" y="5771"/>
                    <a:pt x="1416" y="3219"/>
                  </a:cubicBezTo>
                  <a:cubicBezTo>
                    <a:pt x="1503" y="3066"/>
                    <a:pt x="1612" y="2935"/>
                    <a:pt x="1700" y="2783"/>
                  </a:cubicBezTo>
                  <a:cubicBezTo>
                    <a:pt x="4556" y="-1579"/>
                    <a:pt x="12168" y="-620"/>
                    <a:pt x="13848" y="4309"/>
                  </a:cubicBezTo>
                  <a:lnTo>
                    <a:pt x="13848" y="43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1EA42F32-0D57-49FF-8411-4C9FE4DD5406}"/>
                </a:ext>
              </a:extLst>
            </p:cNvPr>
            <p:cNvSpPr/>
            <p:nvPr/>
          </p:nvSpPr>
          <p:spPr>
            <a:xfrm>
              <a:off x="5317171" y="5817434"/>
              <a:ext cx="15994" cy="16109"/>
            </a:xfrm>
            <a:custGeom>
              <a:avLst/>
              <a:gdLst>
                <a:gd name="connsiteX0" fmla="*/ 10719 w 15994"/>
                <a:gd name="connsiteY0" fmla="*/ 595 h 16109"/>
                <a:gd name="connsiteX1" fmla="*/ 11046 w 15994"/>
                <a:gd name="connsiteY1" fmla="*/ 747 h 16109"/>
                <a:gd name="connsiteX2" fmla="*/ 12965 w 15994"/>
                <a:gd name="connsiteY2" fmla="*/ 14444 h 16109"/>
                <a:gd name="connsiteX3" fmla="*/ 162 w 15994"/>
                <a:gd name="connsiteY3" fmla="*/ 9188 h 16109"/>
                <a:gd name="connsiteX4" fmla="*/ 97 w 15994"/>
                <a:gd name="connsiteY4" fmla="*/ 8839 h 16109"/>
                <a:gd name="connsiteX5" fmla="*/ 10719 w 15994"/>
                <a:gd name="connsiteY5" fmla="*/ 595 h 16109"/>
                <a:gd name="connsiteX6" fmla="*/ 10719 w 15994"/>
                <a:gd name="connsiteY6" fmla="*/ 595 h 1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94" h="16109">
                  <a:moveTo>
                    <a:pt x="10719" y="595"/>
                  </a:moveTo>
                  <a:cubicBezTo>
                    <a:pt x="10828" y="638"/>
                    <a:pt x="10937" y="682"/>
                    <a:pt x="11046" y="747"/>
                  </a:cubicBezTo>
                  <a:cubicBezTo>
                    <a:pt x="16520" y="3168"/>
                    <a:pt x="17873" y="10627"/>
                    <a:pt x="12965" y="14444"/>
                  </a:cubicBezTo>
                  <a:cubicBezTo>
                    <a:pt x="8058" y="18261"/>
                    <a:pt x="1166" y="15099"/>
                    <a:pt x="162" y="9188"/>
                  </a:cubicBezTo>
                  <a:cubicBezTo>
                    <a:pt x="141" y="9057"/>
                    <a:pt x="119" y="8948"/>
                    <a:pt x="97" y="8839"/>
                  </a:cubicBezTo>
                  <a:cubicBezTo>
                    <a:pt x="-863" y="3168"/>
                    <a:pt x="5463" y="-1739"/>
                    <a:pt x="10719" y="595"/>
                  </a:cubicBezTo>
                  <a:lnTo>
                    <a:pt x="10719" y="59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8A0497F3-159B-4A1C-9230-67B5124C922C}"/>
                </a:ext>
              </a:extLst>
            </p:cNvPr>
            <p:cNvSpPr/>
            <p:nvPr/>
          </p:nvSpPr>
          <p:spPr>
            <a:xfrm>
              <a:off x="5341709" y="5809438"/>
              <a:ext cx="13256" cy="13226"/>
            </a:xfrm>
            <a:custGeom>
              <a:avLst/>
              <a:gdLst>
                <a:gd name="connsiteX0" fmla="*/ 11896 w 13256"/>
                <a:gd name="connsiteY0" fmla="*/ 2527 h 13226"/>
                <a:gd name="connsiteX1" fmla="*/ 10718 w 13256"/>
                <a:gd name="connsiteY1" fmla="*/ 11884 h 13226"/>
                <a:gd name="connsiteX2" fmla="*/ 1361 w 13256"/>
                <a:gd name="connsiteY2" fmla="*/ 10706 h 13226"/>
                <a:gd name="connsiteX3" fmla="*/ 2539 w 13256"/>
                <a:gd name="connsiteY3" fmla="*/ 1349 h 13226"/>
                <a:gd name="connsiteX4" fmla="*/ 11896 w 13256"/>
                <a:gd name="connsiteY4" fmla="*/ 2527 h 13226"/>
                <a:gd name="connsiteX5" fmla="*/ 11896 w 13256"/>
                <a:gd name="connsiteY5" fmla="*/ 2527 h 1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6" h="13226">
                  <a:moveTo>
                    <a:pt x="11896" y="2527"/>
                  </a:moveTo>
                  <a:cubicBezTo>
                    <a:pt x="14033" y="5275"/>
                    <a:pt x="13662" y="9812"/>
                    <a:pt x="10718" y="11884"/>
                  </a:cubicBezTo>
                  <a:cubicBezTo>
                    <a:pt x="7773" y="13978"/>
                    <a:pt x="3651" y="13650"/>
                    <a:pt x="1361" y="10706"/>
                  </a:cubicBezTo>
                  <a:cubicBezTo>
                    <a:pt x="-776" y="7958"/>
                    <a:pt x="-406" y="3422"/>
                    <a:pt x="2539" y="1349"/>
                  </a:cubicBezTo>
                  <a:cubicBezTo>
                    <a:pt x="5484" y="-744"/>
                    <a:pt x="9584" y="-439"/>
                    <a:pt x="11896" y="2527"/>
                  </a:cubicBezTo>
                  <a:lnTo>
                    <a:pt x="11896" y="252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7B1C3695-FFC7-4626-802A-68246627F98B}"/>
                </a:ext>
              </a:extLst>
            </p:cNvPr>
            <p:cNvSpPr/>
            <p:nvPr/>
          </p:nvSpPr>
          <p:spPr>
            <a:xfrm>
              <a:off x="5315633" y="5805448"/>
              <a:ext cx="11601" cy="11468"/>
            </a:xfrm>
            <a:custGeom>
              <a:avLst/>
              <a:gdLst>
                <a:gd name="connsiteX0" fmla="*/ 10359 w 11601"/>
                <a:gd name="connsiteY0" fmla="*/ 2199 h 11468"/>
                <a:gd name="connsiteX1" fmla="*/ 1242 w 11601"/>
                <a:gd name="connsiteY1" fmla="*/ 9266 h 11468"/>
                <a:gd name="connsiteX2" fmla="*/ 10359 w 11601"/>
                <a:gd name="connsiteY2" fmla="*/ 2199 h 11468"/>
                <a:gd name="connsiteX3" fmla="*/ 10359 w 11601"/>
                <a:gd name="connsiteY3" fmla="*/ 2199 h 1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1" h="11468">
                  <a:moveTo>
                    <a:pt x="10359" y="2199"/>
                  </a:moveTo>
                  <a:cubicBezTo>
                    <a:pt x="14917" y="8066"/>
                    <a:pt x="5801" y="15133"/>
                    <a:pt x="1242" y="9266"/>
                  </a:cubicBezTo>
                  <a:cubicBezTo>
                    <a:pt x="-3316" y="3420"/>
                    <a:pt x="5801" y="-3668"/>
                    <a:pt x="10359" y="2199"/>
                  </a:cubicBezTo>
                  <a:lnTo>
                    <a:pt x="10359" y="21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82D6BE71-A5B6-4DE0-A195-6FEEAAB79E45}"/>
                </a:ext>
              </a:extLst>
            </p:cNvPr>
            <p:cNvSpPr/>
            <p:nvPr/>
          </p:nvSpPr>
          <p:spPr>
            <a:xfrm>
              <a:off x="5305148" y="5790273"/>
              <a:ext cx="9444" cy="9361"/>
            </a:xfrm>
            <a:custGeom>
              <a:avLst/>
              <a:gdLst>
                <a:gd name="connsiteX0" fmla="*/ 8434 w 9444"/>
                <a:gd name="connsiteY0" fmla="*/ 1802 h 9361"/>
                <a:gd name="connsiteX1" fmla="*/ 1019 w 9444"/>
                <a:gd name="connsiteY1" fmla="*/ 7560 h 9361"/>
                <a:gd name="connsiteX2" fmla="*/ 8434 w 9444"/>
                <a:gd name="connsiteY2" fmla="*/ 1802 h 9361"/>
                <a:gd name="connsiteX3" fmla="*/ 8434 w 9444"/>
                <a:gd name="connsiteY3" fmla="*/ 1802 h 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4" h="9361">
                  <a:moveTo>
                    <a:pt x="8434" y="1802"/>
                  </a:moveTo>
                  <a:cubicBezTo>
                    <a:pt x="12142" y="6578"/>
                    <a:pt x="4726" y="12358"/>
                    <a:pt x="1019" y="7560"/>
                  </a:cubicBezTo>
                  <a:cubicBezTo>
                    <a:pt x="-2711" y="2783"/>
                    <a:pt x="4726" y="-2997"/>
                    <a:pt x="8434" y="1802"/>
                  </a:cubicBezTo>
                  <a:lnTo>
                    <a:pt x="8434" y="18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FF7099BA-EBA2-45FF-8B58-29E1F1D94AD5}"/>
                </a:ext>
              </a:extLst>
            </p:cNvPr>
            <p:cNvSpPr/>
            <p:nvPr/>
          </p:nvSpPr>
          <p:spPr>
            <a:xfrm>
              <a:off x="5401216" y="5843141"/>
              <a:ext cx="14811" cy="15299"/>
            </a:xfrm>
            <a:custGeom>
              <a:avLst/>
              <a:gdLst>
                <a:gd name="connsiteX0" fmla="*/ 11101 w 14811"/>
                <a:gd name="connsiteY0" fmla="*/ 1409 h 15299"/>
                <a:gd name="connsiteX1" fmla="*/ 13151 w 14811"/>
                <a:gd name="connsiteY1" fmla="*/ 3438 h 15299"/>
                <a:gd name="connsiteX2" fmla="*/ 8310 w 14811"/>
                <a:gd name="connsiteY2" fmla="*/ 15237 h 15299"/>
                <a:gd name="connsiteX3" fmla="*/ 524 w 14811"/>
                <a:gd name="connsiteY3" fmla="*/ 5205 h 15299"/>
                <a:gd name="connsiteX4" fmla="*/ 938 w 14811"/>
                <a:gd name="connsiteY4" fmla="*/ 4245 h 15299"/>
                <a:gd name="connsiteX5" fmla="*/ 11101 w 14811"/>
                <a:gd name="connsiteY5" fmla="*/ 1409 h 15299"/>
                <a:gd name="connsiteX6" fmla="*/ 11101 w 14811"/>
                <a:gd name="connsiteY6" fmla="*/ 1409 h 1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11" h="15299">
                  <a:moveTo>
                    <a:pt x="11101" y="1409"/>
                  </a:moveTo>
                  <a:cubicBezTo>
                    <a:pt x="11799" y="2064"/>
                    <a:pt x="12498" y="2740"/>
                    <a:pt x="13151" y="3438"/>
                  </a:cubicBezTo>
                  <a:cubicBezTo>
                    <a:pt x="17099" y="7604"/>
                    <a:pt x="13413" y="14561"/>
                    <a:pt x="8310" y="15237"/>
                  </a:cubicBezTo>
                  <a:cubicBezTo>
                    <a:pt x="2835" y="15957"/>
                    <a:pt x="-1549" y="10330"/>
                    <a:pt x="524" y="5205"/>
                  </a:cubicBezTo>
                  <a:cubicBezTo>
                    <a:pt x="632" y="4877"/>
                    <a:pt x="785" y="4550"/>
                    <a:pt x="938" y="4245"/>
                  </a:cubicBezTo>
                  <a:cubicBezTo>
                    <a:pt x="2639" y="799"/>
                    <a:pt x="7743" y="-1688"/>
                    <a:pt x="11101" y="1409"/>
                  </a:cubicBezTo>
                  <a:lnTo>
                    <a:pt x="11101" y="140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F24D273A-2391-44EC-B3E6-7FB2E3B343CF}"/>
                </a:ext>
              </a:extLst>
            </p:cNvPr>
            <p:cNvSpPr/>
            <p:nvPr/>
          </p:nvSpPr>
          <p:spPr>
            <a:xfrm>
              <a:off x="5406932" y="5823456"/>
              <a:ext cx="15627" cy="15470"/>
            </a:xfrm>
            <a:custGeom>
              <a:avLst/>
              <a:gdLst>
                <a:gd name="connsiteX0" fmla="*/ 13958 w 15627"/>
                <a:gd name="connsiteY0" fmla="*/ 2970 h 15470"/>
                <a:gd name="connsiteX1" fmla="*/ 1678 w 15627"/>
                <a:gd name="connsiteY1" fmla="*/ 12501 h 15470"/>
                <a:gd name="connsiteX2" fmla="*/ 13958 w 15627"/>
                <a:gd name="connsiteY2" fmla="*/ 2970 h 15470"/>
                <a:gd name="connsiteX3" fmla="*/ 13958 w 15627"/>
                <a:gd name="connsiteY3" fmla="*/ 2970 h 1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7" h="15470">
                  <a:moveTo>
                    <a:pt x="13958" y="2970"/>
                  </a:moveTo>
                  <a:cubicBezTo>
                    <a:pt x="20086" y="10865"/>
                    <a:pt x="7829" y="20418"/>
                    <a:pt x="1678" y="12501"/>
                  </a:cubicBezTo>
                  <a:cubicBezTo>
                    <a:pt x="-4472" y="4605"/>
                    <a:pt x="7807" y="-4948"/>
                    <a:pt x="13958" y="2970"/>
                  </a:cubicBezTo>
                  <a:lnTo>
                    <a:pt x="13958" y="29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4234ECE5-9941-4B48-86D5-B6F31355B60A}"/>
                </a:ext>
              </a:extLst>
            </p:cNvPr>
            <p:cNvSpPr/>
            <p:nvPr/>
          </p:nvSpPr>
          <p:spPr>
            <a:xfrm>
              <a:off x="5370959" y="5832758"/>
              <a:ext cx="16515" cy="16342"/>
            </a:xfrm>
            <a:custGeom>
              <a:avLst/>
              <a:gdLst>
                <a:gd name="connsiteX0" fmla="*/ 14751 w 16515"/>
                <a:gd name="connsiteY0" fmla="*/ 3133 h 16342"/>
                <a:gd name="connsiteX1" fmla="*/ 1773 w 16515"/>
                <a:gd name="connsiteY1" fmla="*/ 13210 h 16342"/>
                <a:gd name="connsiteX2" fmla="*/ 14751 w 16515"/>
                <a:gd name="connsiteY2" fmla="*/ 3133 h 16342"/>
                <a:gd name="connsiteX3" fmla="*/ 14751 w 16515"/>
                <a:gd name="connsiteY3" fmla="*/ 3133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5" h="16342">
                  <a:moveTo>
                    <a:pt x="14751" y="3133"/>
                  </a:moveTo>
                  <a:cubicBezTo>
                    <a:pt x="21228" y="11487"/>
                    <a:pt x="8273" y="21563"/>
                    <a:pt x="1773" y="13210"/>
                  </a:cubicBezTo>
                  <a:cubicBezTo>
                    <a:pt x="-4726" y="4856"/>
                    <a:pt x="8251" y="-5220"/>
                    <a:pt x="14751" y="3133"/>
                  </a:cubicBezTo>
                  <a:lnTo>
                    <a:pt x="14751" y="31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3240113-72F7-4A5A-9C05-0CACD886D008}"/>
                </a:ext>
              </a:extLst>
            </p:cNvPr>
            <p:cNvSpPr/>
            <p:nvPr/>
          </p:nvSpPr>
          <p:spPr>
            <a:xfrm>
              <a:off x="5377329" y="5816259"/>
              <a:ext cx="14120" cy="13983"/>
            </a:xfrm>
            <a:custGeom>
              <a:avLst/>
              <a:gdLst>
                <a:gd name="connsiteX0" fmla="*/ 12611 w 14120"/>
                <a:gd name="connsiteY0" fmla="*/ 2686 h 13983"/>
                <a:gd name="connsiteX1" fmla="*/ 1510 w 14120"/>
                <a:gd name="connsiteY1" fmla="*/ 11301 h 13983"/>
                <a:gd name="connsiteX2" fmla="*/ 12611 w 14120"/>
                <a:gd name="connsiteY2" fmla="*/ 2686 h 13983"/>
                <a:gd name="connsiteX3" fmla="*/ 12611 w 14120"/>
                <a:gd name="connsiteY3" fmla="*/ 2686 h 1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0" h="13983">
                  <a:moveTo>
                    <a:pt x="12611" y="2686"/>
                  </a:moveTo>
                  <a:cubicBezTo>
                    <a:pt x="18151" y="9818"/>
                    <a:pt x="7071" y="18455"/>
                    <a:pt x="1510" y="11301"/>
                  </a:cubicBezTo>
                  <a:cubicBezTo>
                    <a:pt x="-4030" y="4147"/>
                    <a:pt x="7049" y="-4468"/>
                    <a:pt x="12611" y="2686"/>
                  </a:cubicBezTo>
                  <a:lnTo>
                    <a:pt x="12611" y="268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C9569E46-C9E6-4B9E-BE18-D3B17674EB93}"/>
                </a:ext>
              </a:extLst>
            </p:cNvPr>
            <p:cNvSpPr/>
            <p:nvPr/>
          </p:nvSpPr>
          <p:spPr>
            <a:xfrm>
              <a:off x="5376156" y="5788650"/>
              <a:ext cx="12633" cy="12813"/>
            </a:xfrm>
            <a:custGeom>
              <a:avLst/>
              <a:gdLst>
                <a:gd name="connsiteX0" fmla="*/ 8114 w 12633"/>
                <a:gd name="connsiteY0" fmla="*/ 437 h 12813"/>
                <a:gd name="connsiteX1" fmla="*/ 12498 w 12633"/>
                <a:gd name="connsiteY1" fmla="*/ 5999 h 12813"/>
                <a:gd name="connsiteX2" fmla="*/ 4384 w 12633"/>
                <a:gd name="connsiteY2" fmla="*/ 12280 h 12813"/>
                <a:gd name="connsiteX3" fmla="*/ 65 w 12633"/>
                <a:gd name="connsiteY3" fmla="*/ 6653 h 12813"/>
                <a:gd name="connsiteX4" fmla="*/ 8114 w 12633"/>
                <a:gd name="connsiteY4" fmla="*/ 437 h 12813"/>
                <a:gd name="connsiteX5" fmla="*/ 8114 w 12633"/>
                <a:gd name="connsiteY5" fmla="*/ 437 h 1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33" h="12813">
                  <a:moveTo>
                    <a:pt x="8114" y="437"/>
                  </a:moveTo>
                  <a:cubicBezTo>
                    <a:pt x="10753" y="1571"/>
                    <a:pt x="11799" y="3338"/>
                    <a:pt x="12498" y="5999"/>
                  </a:cubicBezTo>
                  <a:cubicBezTo>
                    <a:pt x="13566" y="10099"/>
                    <a:pt x="8092" y="14330"/>
                    <a:pt x="4384" y="12280"/>
                  </a:cubicBezTo>
                  <a:cubicBezTo>
                    <a:pt x="1963" y="10949"/>
                    <a:pt x="524" y="9488"/>
                    <a:pt x="65" y="6653"/>
                  </a:cubicBezTo>
                  <a:cubicBezTo>
                    <a:pt x="-611" y="2356"/>
                    <a:pt x="4100" y="-1286"/>
                    <a:pt x="8114" y="437"/>
                  </a:cubicBezTo>
                  <a:lnTo>
                    <a:pt x="8114" y="43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E021E29E-6048-4B0D-9E52-99D0226B6B3A}"/>
                </a:ext>
              </a:extLst>
            </p:cNvPr>
            <p:cNvSpPr/>
            <p:nvPr/>
          </p:nvSpPr>
          <p:spPr>
            <a:xfrm>
              <a:off x="5356939" y="5808502"/>
              <a:ext cx="11093" cy="10984"/>
            </a:xfrm>
            <a:custGeom>
              <a:avLst/>
              <a:gdLst>
                <a:gd name="connsiteX0" fmla="*/ 9905 w 11093"/>
                <a:gd name="connsiteY0" fmla="*/ 2112 h 10984"/>
                <a:gd name="connsiteX1" fmla="*/ 1181 w 11093"/>
                <a:gd name="connsiteY1" fmla="*/ 8873 h 10984"/>
                <a:gd name="connsiteX2" fmla="*/ 9905 w 11093"/>
                <a:gd name="connsiteY2" fmla="*/ 2112 h 10984"/>
                <a:gd name="connsiteX3" fmla="*/ 9905 w 11093"/>
                <a:gd name="connsiteY3" fmla="*/ 2112 h 1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84">
                  <a:moveTo>
                    <a:pt x="9905" y="2112"/>
                  </a:moveTo>
                  <a:cubicBezTo>
                    <a:pt x="14267" y="7717"/>
                    <a:pt x="5543" y="14500"/>
                    <a:pt x="1181" y="8873"/>
                  </a:cubicBezTo>
                  <a:cubicBezTo>
                    <a:pt x="-3160" y="3268"/>
                    <a:pt x="5543" y="-3515"/>
                    <a:pt x="9905" y="2112"/>
                  </a:cubicBezTo>
                  <a:lnTo>
                    <a:pt x="9905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3A45EBE6-0698-414D-9833-398555266AB9}"/>
                </a:ext>
              </a:extLst>
            </p:cNvPr>
            <p:cNvSpPr/>
            <p:nvPr/>
          </p:nvSpPr>
          <p:spPr>
            <a:xfrm>
              <a:off x="5393183" y="5804012"/>
              <a:ext cx="12860" cy="12723"/>
            </a:xfrm>
            <a:custGeom>
              <a:avLst/>
              <a:gdLst>
                <a:gd name="connsiteX0" fmla="*/ 11479 w 12860"/>
                <a:gd name="connsiteY0" fmla="*/ 2436 h 12723"/>
                <a:gd name="connsiteX1" fmla="*/ 1381 w 12860"/>
                <a:gd name="connsiteY1" fmla="*/ 10288 h 12723"/>
                <a:gd name="connsiteX2" fmla="*/ 11479 w 12860"/>
                <a:gd name="connsiteY2" fmla="*/ 2436 h 12723"/>
                <a:gd name="connsiteX3" fmla="*/ 11479 w 12860"/>
                <a:gd name="connsiteY3" fmla="*/ 2436 h 1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0" h="12723">
                  <a:moveTo>
                    <a:pt x="11479" y="2436"/>
                  </a:moveTo>
                  <a:cubicBezTo>
                    <a:pt x="16539" y="8935"/>
                    <a:pt x="6441" y="16787"/>
                    <a:pt x="1381" y="10288"/>
                  </a:cubicBezTo>
                  <a:cubicBezTo>
                    <a:pt x="-3679" y="3788"/>
                    <a:pt x="6420" y="-4064"/>
                    <a:pt x="11479" y="2436"/>
                  </a:cubicBezTo>
                  <a:lnTo>
                    <a:pt x="11479" y="24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12BADDE9-473D-4D22-8458-63C6D34A2E11}"/>
                </a:ext>
              </a:extLst>
            </p:cNvPr>
            <p:cNvSpPr/>
            <p:nvPr/>
          </p:nvSpPr>
          <p:spPr>
            <a:xfrm>
              <a:off x="5411767" y="5862663"/>
              <a:ext cx="9825" cy="9728"/>
            </a:xfrm>
            <a:custGeom>
              <a:avLst/>
              <a:gdLst>
                <a:gd name="connsiteX0" fmla="*/ 8773 w 9825"/>
                <a:gd name="connsiteY0" fmla="*/ 1865 h 9728"/>
                <a:gd name="connsiteX1" fmla="*/ 1052 w 9825"/>
                <a:gd name="connsiteY1" fmla="*/ 7863 h 9728"/>
                <a:gd name="connsiteX2" fmla="*/ 8773 w 9825"/>
                <a:gd name="connsiteY2" fmla="*/ 1865 h 9728"/>
                <a:gd name="connsiteX3" fmla="*/ 8773 w 9825"/>
                <a:gd name="connsiteY3" fmla="*/ 1865 h 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25" h="9728">
                  <a:moveTo>
                    <a:pt x="8773" y="1865"/>
                  </a:moveTo>
                  <a:cubicBezTo>
                    <a:pt x="12634" y="6838"/>
                    <a:pt x="4913" y="12836"/>
                    <a:pt x="1052" y="7863"/>
                  </a:cubicBezTo>
                  <a:cubicBezTo>
                    <a:pt x="-2808" y="2890"/>
                    <a:pt x="4913" y="-3107"/>
                    <a:pt x="8773" y="1865"/>
                  </a:cubicBezTo>
                  <a:lnTo>
                    <a:pt x="8773" y="18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7E5C5A00-8CE3-41EA-8E29-8B456210F887}"/>
                </a:ext>
              </a:extLst>
            </p:cNvPr>
            <p:cNvSpPr/>
            <p:nvPr/>
          </p:nvSpPr>
          <p:spPr>
            <a:xfrm>
              <a:off x="5437728" y="5836100"/>
              <a:ext cx="15875" cy="15722"/>
            </a:xfrm>
            <a:custGeom>
              <a:avLst/>
              <a:gdLst>
                <a:gd name="connsiteX0" fmla="*/ 14176 w 15875"/>
                <a:gd name="connsiteY0" fmla="*/ 3020 h 15722"/>
                <a:gd name="connsiteX1" fmla="*/ 1700 w 15875"/>
                <a:gd name="connsiteY1" fmla="*/ 12703 h 15722"/>
                <a:gd name="connsiteX2" fmla="*/ 14176 w 15875"/>
                <a:gd name="connsiteY2" fmla="*/ 3020 h 15722"/>
                <a:gd name="connsiteX3" fmla="*/ 14176 w 15875"/>
                <a:gd name="connsiteY3" fmla="*/ 302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75" h="15722">
                  <a:moveTo>
                    <a:pt x="14176" y="3020"/>
                  </a:moveTo>
                  <a:cubicBezTo>
                    <a:pt x="20413" y="11046"/>
                    <a:pt x="7938" y="20751"/>
                    <a:pt x="1700" y="12703"/>
                  </a:cubicBezTo>
                  <a:cubicBezTo>
                    <a:pt x="-4538" y="4677"/>
                    <a:pt x="7938" y="-5028"/>
                    <a:pt x="14176" y="3020"/>
                  </a:cubicBezTo>
                  <a:lnTo>
                    <a:pt x="14176" y="30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97B9FC93-AAA6-4796-BBF7-CB7B863B070A}"/>
                </a:ext>
              </a:extLst>
            </p:cNvPr>
            <p:cNvSpPr/>
            <p:nvPr/>
          </p:nvSpPr>
          <p:spPr>
            <a:xfrm>
              <a:off x="5447818" y="5869515"/>
              <a:ext cx="16763" cy="16605"/>
            </a:xfrm>
            <a:custGeom>
              <a:avLst/>
              <a:gdLst>
                <a:gd name="connsiteX0" fmla="*/ 14969 w 16763"/>
                <a:gd name="connsiteY0" fmla="*/ 3193 h 16605"/>
                <a:gd name="connsiteX1" fmla="*/ 1795 w 16763"/>
                <a:gd name="connsiteY1" fmla="*/ 13422 h 16605"/>
                <a:gd name="connsiteX2" fmla="*/ 14969 w 16763"/>
                <a:gd name="connsiteY2" fmla="*/ 3193 h 16605"/>
                <a:gd name="connsiteX3" fmla="*/ 14969 w 16763"/>
                <a:gd name="connsiteY3" fmla="*/ 3193 h 1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3" h="16605">
                  <a:moveTo>
                    <a:pt x="14969" y="3193"/>
                  </a:moveTo>
                  <a:cubicBezTo>
                    <a:pt x="21556" y="11677"/>
                    <a:pt x="8382" y="21906"/>
                    <a:pt x="1795" y="13422"/>
                  </a:cubicBezTo>
                  <a:cubicBezTo>
                    <a:pt x="-4792" y="4938"/>
                    <a:pt x="8382" y="-5313"/>
                    <a:pt x="14969" y="3193"/>
                  </a:cubicBezTo>
                  <a:lnTo>
                    <a:pt x="14969" y="31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74A07137-3974-4678-B045-F1F6144F2AB2}"/>
                </a:ext>
              </a:extLst>
            </p:cNvPr>
            <p:cNvSpPr/>
            <p:nvPr/>
          </p:nvSpPr>
          <p:spPr>
            <a:xfrm>
              <a:off x="5428073" y="5870922"/>
              <a:ext cx="15818" cy="15774"/>
            </a:xfrm>
            <a:custGeom>
              <a:avLst/>
              <a:gdLst>
                <a:gd name="connsiteX0" fmla="*/ 14190 w 15818"/>
                <a:gd name="connsiteY0" fmla="*/ 3007 h 15774"/>
                <a:gd name="connsiteX1" fmla="*/ 12795 w 15818"/>
                <a:gd name="connsiteY1" fmla="*/ 14174 h 15774"/>
                <a:gd name="connsiteX2" fmla="*/ 1628 w 15818"/>
                <a:gd name="connsiteY2" fmla="*/ 12778 h 15774"/>
                <a:gd name="connsiteX3" fmla="*/ 3024 w 15818"/>
                <a:gd name="connsiteY3" fmla="*/ 1589 h 15774"/>
                <a:gd name="connsiteX4" fmla="*/ 14190 w 15818"/>
                <a:gd name="connsiteY4" fmla="*/ 3007 h 15774"/>
                <a:gd name="connsiteX5" fmla="*/ 14190 w 15818"/>
                <a:gd name="connsiteY5" fmla="*/ 3007 h 1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18" h="15774">
                  <a:moveTo>
                    <a:pt x="14190" y="3007"/>
                  </a:moveTo>
                  <a:cubicBezTo>
                    <a:pt x="16743" y="6300"/>
                    <a:pt x="16306" y="11687"/>
                    <a:pt x="12795" y="14174"/>
                  </a:cubicBezTo>
                  <a:cubicBezTo>
                    <a:pt x="9261" y="16660"/>
                    <a:pt x="4354" y="16289"/>
                    <a:pt x="1628" y="12778"/>
                  </a:cubicBezTo>
                  <a:cubicBezTo>
                    <a:pt x="-924" y="9485"/>
                    <a:pt x="-488" y="4098"/>
                    <a:pt x="3024" y="1589"/>
                  </a:cubicBezTo>
                  <a:cubicBezTo>
                    <a:pt x="6535" y="-875"/>
                    <a:pt x="11442" y="-526"/>
                    <a:pt x="14190" y="3007"/>
                  </a:cubicBezTo>
                  <a:lnTo>
                    <a:pt x="14190" y="300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12176437-4D1C-42D3-8F4D-4F1E9F5A09DE}"/>
                </a:ext>
              </a:extLst>
            </p:cNvPr>
            <p:cNvSpPr/>
            <p:nvPr/>
          </p:nvSpPr>
          <p:spPr>
            <a:xfrm>
              <a:off x="5446474" y="5904136"/>
              <a:ext cx="15627" cy="15466"/>
            </a:xfrm>
            <a:custGeom>
              <a:avLst/>
              <a:gdLst>
                <a:gd name="connsiteX0" fmla="*/ 13957 w 15627"/>
                <a:gd name="connsiteY0" fmla="*/ 2966 h 15466"/>
                <a:gd name="connsiteX1" fmla="*/ 1678 w 15627"/>
                <a:gd name="connsiteY1" fmla="*/ 12497 h 15466"/>
                <a:gd name="connsiteX2" fmla="*/ 13957 w 15627"/>
                <a:gd name="connsiteY2" fmla="*/ 2966 h 15466"/>
                <a:gd name="connsiteX3" fmla="*/ 13957 w 15627"/>
                <a:gd name="connsiteY3" fmla="*/ 2966 h 1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7" h="15466">
                  <a:moveTo>
                    <a:pt x="13957" y="2966"/>
                  </a:moveTo>
                  <a:cubicBezTo>
                    <a:pt x="20086" y="10862"/>
                    <a:pt x="7829" y="20415"/>
                    <a:pt x="1678" y="12497"/>
                  </a:cubicBezTo>
                  <a:cubicBezTo>
                    <a:pt x="-4472" y="4624"/>
                    <a:pt x="7807" y="-4951"/>
                    <a:pt x="13957" y="2966"/>
                  </a:cubicBezTo>
                  <a:lnTo>
                    <a:pt x="13957" y="296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7E0BBE51-4835-49BA-8FA8-4E1DEC63C8B6}"/>
                </a:ext>
              </a:extLst>
            </p:cNvPr>
            <p:cNvSpPr/>
            <p:nvPr/>
          </p:nvSpPr>
          <p:spPr>
            <a:xfrm>
              <a:off x="5435713" y="5893936"/>
              <a:ext cx="12860" cy="12715"/>
            </a:xfrm>
            <a:custGeom>
              <a:avLst/>
              <a:gdLst>
                <a:gd name="connsiteX0" fmla="*/ 11479 w 12860"/>
                <a:gd name="connsiteY0" fmla="*/ 2436 h 12715"/>
                <a:gd name="connsiteX1" fmla="*/ 1381 w 12860"/>
                <a:gd name="connsiteY1" fmla="*/ 10266 h 12715"/>
                <a:gd name="connsiteX2" fmla="*/ 11479 w 12860"/>
                <a:gd name="connsiteY2" fmla="*/ 2436 h 12715"/>
                <a:gd name="connsiteX3" fmla="*/ 11479 w 12860"/>
                <a:gd name="connsiteY3" fmla="*/ 243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60" h="12715">
                  <a:moveTo>
                    <a:pt x="11479" y="2436"/>
                  </a:moveTo>
                  <a:cubicBezTo>
                    <a:pt x="16539" y="8936"/>
                    <a:pt x="6441" y="16788"/>
                    <a:pt x="1381" y="10266"/>
                  </a:cubicBezTo>
                  <a:cubicBezTo>
                    <a:pt x="-3679" y="3789"/>
                    <a:pt x="6420" y="-4063"/>
                    <a:pt x="11479" y="2436"/>
                  </a:cubicBezTo>
                  <a:lnTo>
                    <a:pt x="11479" y="243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EC7358B5-A243-4815-9F59-01C7FBCD1756}"/>
                </a:ext>
              </a:extLst>
            </p:cNvPr>
            <p:cNvSpPr/>
            <p:nvPr/>
          </p:nvSpPr>
          <p:spPr>
            <a:xfrm>
              <a:off x="5454097" y="5930983"/>
              <a:ext cx="11853" cy="11729"/>
            </a:xfrm>
            <a:custGeom>
              <a:avLst/>
              <a:gdLst>
                <a:gd name="connsiteX0" fmla="*/ 10587 w 11853"/>
                <a:gd name="connsiteY0" fmla="*/ 2249 h 11729"/>
                <a:gd name="connsiteX1" fmla="*/ 1274 w 11853"/>
                <a:gd name="connsiteY1" fmla="*/ 9490 h 11729"/>
                <a:gd name="connsiteX2" fmla="*/ 10587 w 11853"/>
                <a:gd name="connsiteY2" fmla="*/ 2249 h 11729"/>
                <a:gd name="connsiteX3" fmla="*/ 10587 w 11853"/>
                <a:gd name="connsiteY3" fmla="*/ 2249 h 1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53" h="11729">
                  <a:moveTo>
                    <a:pt x="10587" y="2249"/>
                  </a:moveTo>
                  <a:cubicBezTo>
                    <a:pt x="15233" y="8247"/>
                    <a:pt x="5942" y="15466"/>
                    <a:pt x="1274" y="9490"/>
                  </a:cubicBezTo>
                  <a:cubicBezTo>
                    <a:pt x="-3393" y="3492"/>
                    <a:pt x="5920" y="-3749"/>
                    <a:pt x="10587" y="2249"/>
                  </a:cubicBezTo>
                  <a:lnTo>
                    <a:pt x="10587" y="22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F1AC29B8-75A0-49FA-A918-F792B42ABFCE}"/>
                </a:ext>
              </a:extLst>
            </p:cNvPr>
            <p:cNvSpPr/>
            <p:nvPr/>
          </p:nvSpPr>
          <p:spPr>
            <a:xfrm>
              <a:off x="5484987" y="5919224"/>
              <a:ext cx="11093" cy="10972"/>
            </a:xfrm>
            <a:custGeom>
              <a:avLst/>
              <a:gdLst>
                <a:gd name="connsiteX0" fmla="*/ 9905 w 11093"/>
                <a:gd name="connsiteY0" fmla="*/ 2099 h 10972"/>
                <a:gd name="connsiteX1" fmla="*/ 1181 w 11093"/>
                <a:gd name="connsiteY1" fmla="*/ 8860 h 10972"/>
                <a:gd name="connsiteX2" fmla="*/ 9905 w 11093"/>
                <a:gd name="connsiteY2" fmla="*/ 2099 h 10972"/>
                <a:gd name="connsiteX3" fmla="*/ 9905 w 11093"/>
                <a:gd name="connsiteY3" fmla="*/ 2099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3" h="10972">
                  <a:moveTo>
                    <a:pt x="9905" y="2099"/>
                  </a:moveTo>
                  <a:cubicBezTo>
                    <a:pt x="14267" y="7704"/>
                    <a:pt x="5543" y="14487"/>
                    <a:pt x="1181" y="8860"/>
                  </a:cubicBezTo>
                  <a:cubicBezTo>
                    <a:pt x="-3160" y="3277"/>
                    <a:pt x="5543" y="-3506"/>
                    <a:pt x="9905" y="2099"/>
                  </a:cubicBezTo>
                  <a:lnTo>
                    <a:pt x="9905" y="20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321B1444-3FDA-4167-B687-4FB871D54AEB}"/>
                </a:ext>
              </a:extLst>
            </p:cNvPr>
            <p:cNvSpPr/>
            <p:nvPr/>
          </p:nvSpPr>
          <p:spPr>
            <a:xfrm>
              <a:off x="5472097" y="5892128"/>
              <a:ext cx="13245" cy="13130"/>
            </a:xfrm>
            <a:custGeom>
              <a:avLst/>
              <a:gdLst>
                <a:gd name="connsiteX0" fmla="*/ 7157 w 13245"/>
                <a:gd name="connsiteY0" fmla="*/ 12 h 13130"/>
                <a:gd name="connsiteX1" fmla="*/ 7441 w 13245"/>
                <a:gd name="connsiteY1" fmla="*/ 34 h 13130"/>
                <a:gd name="connsiteX2" fmla="*/ 13155 w 13245"/>
                <a:gd name="connsiteY2" fmla="*/ 7384 h 13130"/>
                <a:gd name="connsiteX3" fmla="*/ 13090 w 13245"/>
                <a:gd name="connsiteY3" fmla="*/ 7668 h 13130"/>
                <a:gd name="connsiteX4" fmla="*/ 6088 w 13245"/>
                <a:gd name="connsiteY4" fmla="*/ 13121 h 13130"/>
                <a:gd name="connsiteX5" fmla="*/ 5805 w 13245"/>
                <a:gd name="connsiteY5" fmla="*/ 13099 h 13130"/>
                <a:gd name="connsiteX6" fmla="*/ 91 w 13245"/>
                <a:gd name="connsiteY6" fmla="*/ 5749 h 13130"/>
                <a:gd name="connsiteX7" fmla="*/ 156 w 13245"/>
                <a:gd name="connsiteY7" fmla="*/ 5465 h 13130"/>
                <a:gd name="connsiteX8" fmla="*/ 7157 w 13245"/>
                <a:gd name="connsiteY8" fmla="*/ 12 h 13130"/>
                <a:gd name="connsiteX9" fmla="*/ 7157 w 13245"/>
                <a:gd name="connsiteY9" fmla="*/ 12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45" h="13130">
                  <a:moveTo>
                    <a:pt x="7157" y="12"/>
                  </a:moveTo>
                  <a:cubicBezTo>
                    <a:pt x="7244" y="12"/>
                    <a:pt x="7354" y="12"/>
                    <a:pt x="7441" y="34"/>
                  </a:cubicBezTo>
                  <a:cubicBezTo>
                    <a:pt x="10822" y="230"/>
                    <a:pt x="13809" y="4069"/>
                    <a:pt x="13155" y="7384"/>
                  </a:cubicBezTo>
                  <a:cubicBezTo>
                    <a:pt x="13134" y="7493"/>
                    <a:pt x="13112" y="7581"/>
                    <a:pt x="13090" y="7668"/>
                  </a:cubicBezTo>
                  <a:cubicBezTo>
                    <a:pt x="12392" y="11158"/>
                    <a:pt x="9666" y="13295"/>
                    <a:pt x="6088" y="13121"/>
                  </a:cubicBezTo>
                  <a:cubicBezTo>
                    <a:pt x="6002" y="13099"/>
                    <a:pt x="5892" y="13099"/>
                    <a:pt x="5805" y="13099"/>
                  </a:cubicBezTo>
                  <a:cubicBezTo>
                    <a:pt x="2424" y="12924"/>
                    <a:pt x="-563" y="9064"/>
                    <a:pt x="91" y="5749"/>
                  </a:cubicBezTo>
                  <a:cubicBezTo>
                    <a:pt x="112" y="5661"/>
                    <a:pt x="134" y="5552"/>
                    <a:pt x="156" y="5465"/>
                  </a:cubicBezTo>
                  <a:cubicBezTo>
                    <a:pt x="832" y="1954"/>
                    <a:pt x="3559" y="-184"/>
                    <a:pt x="7157" y="12"/>
                  </a:cubicBezTo>
                  <a:lnTo>
                    <a:pt x="7157" y="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0CCEF8FD-B753-4A03-AD32-7600532A3741}"/>
                </a:ext>
              </a:extLst>
            </p:cNvPr>
            <p:cNvSpPr/>
            <p:nvPr/>
          </p:nvSpPr>
          <p:spPr>
            <a:xfrm>
              <a:off x="5471022" y="5931171"/>
              <a:ext cx="12222" cy="12103"/>
            </a:xfrm>
            <a:custGeom>
              <a:avLst/>
              <a:gdLst>
                <a:gd name="connsiteX0" fmla="*/ 10915 w 12222"/>
                <a:gd name="connsiteY0" fmla="*/ 2322 h 12103"/>
                <a:gd name="connsiteX1" fmla="*/ 1318 w 12222"/>
                <a:gd name="connsiteY1" fmla="*/ 9781 h 12103"/>
                <a:gd name="connsiteX2" fmla="*/ 10915 w 12222"/>
                <a:gd name="connsiteY2" fmla="*/ 2322 h 12103"/>
                <a:gd name="connsiteX3" fmla="*/ 10915 w 12222"/>
                <a:gd name="connsiteY3" fmla="*/ 2322 h 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22" h="12103">
                  <a:moveTo>
                    <a:pt x="10915" y="2322"/>
                  </a:moveTo>
                  <a:cubicBezTo>
                    <a:pt x="15713" y="8495"/>
                    <a:pt x="6116" y="15975"/>
                    <a:pt x="1318" y="9781"/>
                  </a:cubicBezTo>
                  <a:cubicBezTo>
                    <a:pt x="-3502" y="3609"/>
                    <a:pt x="6094" y="-3872"/>
                    <a:pt x="10915" y="2322"/>
                  </a:cubicBezTo>
                  <a:lnTo>
                    <a:pt x="10915" y="23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E59D9AFC-8E57-435E-A577-570C31BA6B3D}"/>
                </a:ext>
              </a:extLst>
            </p:cNvPr>
            <p:cNvSpPr/>
            <p:nvPr/>
          </p:nvSpPr>
          <p:spPr>
            <a:xfrm>
              <a:off x="5497825" y="5954568"/>
              <a:ext cx="10485" cy="10853"/>
            </a:xfrm>
            <a:custGeom>
              <a:avLst/>
              <a:gdLst>
                <a:gd name="connsiteX0" fmla="*/ 5486 w 10485"/>
                <a:gd name="connsiteY0" fmla="*/ 81 h 10853"/>
                <a:gd name="connsiteX1" fmla="*/ 10459 w 10485"/>
                <a:gd name="connsiteY1" fmla="*/ 6471 h 10853"/>
                <a:gd name="connsiteX2" fmla="*/ 6162 w 10485"/>
                <a:gd name="connsiteY2" fmla="*/ 10812 h 10853"/>
                <a:gd name="connsiteX3" fmla="*/ 884 w 10485"/>
                <a:gd name="connsiteY3" fmla="*/ 7758 h 10853"/>
                <a:gd name="connsiteX4" fmla="*/ 513 w 10485"/>
                <a:gd name="connsiteY4" fmla="*/ 6777 h 10853"/>
                <a:gd name="connsiteX5" fmla="*/ 426 w 10485"/>
                <a:gd name="connsiteY5" fmla="*/ 6711 h 10853"/>
                <a:gd name="connsiteX6" fmla="*/ 5486 w 10485"/>
                <a:gd name="connsiteY6" fmla="*/ 81 h 10853"/>
                <a:gd name="connsiteX7" fmla="*/ 5486 w 10485"/>
                <a:gd name="connsiteY7" fmla="*/ 81 h 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85" h="10853">
                  <a:moveTo>
                    <a:pt x="5486" y="81"/>
                  </a:moveTo>
                  <a:cubicBezTo>
                    <a:pt x="8736" y="779"/>
                    <a:pt x="10742" y="3069"/>
                    <a:pt x="10459" y="6471"/>
                  </a:cubicBezTo>
                  <a:cubicBezTo>
                    <a:pt x="10285" y="8652"/>
                    <a:pt x="8278" y="10506"/>
                    <a:pt x="6162" y="10812"/>
                  </a:cubicBezTo>
                  <a:cubicBezTo>
                    <a:pt x="3785" y="11117"/>
                    <a:pt x="2018" y="9721"/>
                    <a:pt x="884" y="7758"/>
                  </a:cubicBezTo>
                  <a:cubicBezTo>
                    <a:pt x="666" y="7453"/>
                    <a:pt x="557" y="7126"/>
                    <a:pt x="513" y="6777"/>
                  </a:cubicBezTo>
                  <a:cubicBezTo>
                    <a:pt x="317" y="5948"/>
                    <a:pt x="295" y="5926"/>
                    <a:pt x="426" y="6711"/>
                  </a:cubicBezTo>
                  <a:cubicBezTo>
                    <a:pt x="-1188" y="3592"/>
                    <a:pt x="2062" y="-639"/>
                    <a:pt x="5486" y="81"/>
                  </a:cubicBezTo>
                  <a:lnTo>
                    <a:pt x="5486" y="8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E1EA002D-086B-41CF-BA08-0012D323B80F}"/>
                </a:ext>
              </a:extLst>
            </p:cNvPr>
            <p:cNvSpPr/>
            <p:nvPr/>
          </p:nvSpPr>
          <p:spPr>
            <a:xfrm>
              <a:off x="5502778" y="5980180"/>
              <a:ext cx="12101" cy="11970"/>
            </a:xfrm>
            <a:custGeom>
              <a:avLst/>
              <a:gdLst>
                <a:gd name="connsiteX0" fmla="*/ 10805 w 12101"/>
                <a:gd name="connsiteY0" fmla="*/ 2299 h 11970"/>
                <a:gd name="connsiteX1" fmla="*/ 1296 w 12101"/>
                <a:gd name="connsiteY1" fmla="*/ 9671 h 11970"/>
                <a:gd name="connsiteX2" fmla="*/ 10805 w 12101"/>
                <a:gd name="connsiteY2" fmla="*/ 2299 h 11970"/>
                <a:gd name="connsiteX3" fmla="*/ 10805 w 12101"/>
                <a:gd name="connsiteY3" fmla="*/ 2299 h 1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1" h="11970">
                  <a:moveTo>
                    <a:pt x="10805" y="2299"/>
                  </a:moveTo>
                  <a:cubicBezTo>
                    <a:pt x="15560" y="8406"/>
                    <a:pt x="6050" y="15800"/>
                    <a:pt x="1296" y="9671"/>
                  </a:cubicBezTo>
                  <a:cubicBezTo>
                    <a:pt x="-3459" y="3564"/>
                    <a:pt x="6050" y="-3830"/>
                    <a:pt x="10805" y="2299"/>
                  </a:cubicBezTo>
                  <a:lnTo>
                    <a:pt x="10805" y="22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7EFDEF43-D2DD-414C-A562-94554636902E}"/>
                </a:ext>
              </a:extLst>
            </p:cNvPr>
            <p:cNvSpPr/>
            <p:nvPr/>
          </p:nvSpPr>
          <p:spPr>
            <a:xfrm>
              <a:off x="5489565" y="5975082"/>
              <a:ext cx="10457" cy="10367"/>
            </a:xfrm>
            <a:custGeom>
              <a:avLst/>
              <a:gdLst>
                <a:gd name="connsiteX0" fmla="*/ 9340 w 10457"/>
                <a:gd name="connsiteY0" fmla="*/ 1988 h 10367"/>
                <a:gd name="connsiteX1" fmla="*/ 1117 w 10457"/>
                <a:gd name="connsiteY1" fmla="*/ 8379 h 10367"/>
                <a:gd name="connsiteX2" fmla="*/ 9340 w 10457"/>
                <a:gd name="connsiteY2" fmla="*/ 1988 h 10367"/>
                <a:gd name="connsiteX3" fmla="*/ 9340 w 10457"/>
                <a:gd name="connsiteY3" fmla="*/ 1988 h 1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7" h="10367">
                  <a:moveTo>
                    <a:pt x="9340" y="1988"/>
                  </a:moveTo>
                  <a:cubicBezTo>
                    <a:pt x="13440" y="7288"/>
                    <a:pt x="5239" y="13679"/>
                    <a:pt x="1117" y="8379"/>
                  </a:cubicBezTo>
                  <a:cubicBezTo>
                    <a:pt x="-2983" y="3079"/>
                    <a:pt x="5218" y="-3311"/>
                    <a:pt x="9340" y="1988"/>
                  </a:cubicBezTo>
                  <a:lnTo>
                    <a:pt x="9340" y="198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D74C4FF-A63C-449E-97A8-6E46F4B98B27}"/>
                </a:ext>
              </a:extLst>
            </p:cNvPr>
            <p:cNvSpPr/>
            <p:nvPr/>
          </p:nvSpPr>
          <p:spPr>
            <a:xfrm>
              <a:off x="5486898" y="6012481"/>
              <a:ext cx="12103" cy="11970"/>
            </a:xfrm>
            <a:custGeom>
              <a:avLst/>
              <a:gdLst>
                <a:gd name="connsiteX0" fmla="*/ 10807 w 12103"/>
                <a:gd name="connsiteY0" fmla="*/ 2299 h 11970"/>
                <a:gd name="connsiteX1" fmla="*/ 1298 w 12103"/>
                <a:gd name="connsiteY1" fmla="*/ 9671 h 11970"/>
                <a:gd name="connsiteX2" fmla="*/ 10807 w 12103"/>
                <a:gd name="connsiteY2" fmla="*/ 2299 h 11970"/>
                <a:gd name="connsiteX3" fmla="*/ 10807 w 12103"/>
                <a:gd name="connsiteY3" fmla="*/ 2299 h 1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3" h="11970">
                  <a:moveTo>
                    <a:pt x="10807" y="2299"/>
                  </a:moveTo>
                  <a:cubicBezTo>
                    <a:pt x="15562" y="8406"/>
                    <a:pt x="6052" y="15800"/>
                    <a:pt x="1298" y="9671"/>
                  </a:cubicBezTo>
                  <a:cubicBezTo>
                    <a:pt x="-3457" y="3564"/>
                    <a:pt x="6030" y="-3830"/>
                    <a:pt x="10807" y="2299"/>
                  </a:cubicBezTo>
                  <a:lnTo>
                    <a:pt x="10807" y="22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C799E287-7582-4FE7-8600-F024B8FA5BF1}"/>
                </a:ext>
              </a:extLst>
            </p:cNvPr>
            <p:cNvSpPr/>
            <p:nvPr/>
          </p:nvSpPr>
          <p:spPr>
            <a:xfrm>
              <a:off x="5472360" y="6002565"/>
              <a:ext cx="7549" cy="7484"/>
            </a:xfrm>
            <a:custGeom>
              <a:avLst/>
              <a:gdLst>
                <a:gd name="connsiteX0" fmla="*/ 6741 w 7549"/>
                <a:gd name="connsiteY0" fmla="*/ 1441 h 7484"/>
                <a:gd name="connsiteX1" fmla="*/ 809 w 7549"/>
                <a:gd name="connsiteY1" fmla="*/ 6043 h 7484"/>
                <a:gd name="connsiteX2" fmla="*/ 6741 w 7549"/>
                <a:gd name="connsiteY2" fmla="*/ 1441 h 7484"/>
                <a:gd name="connsiteX3" fmla="*/ 6741 w 7549"/>
                <a:gd name="connsiteY3" fmla="*/ 1441 h 7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9" h="7484">
                  <a:moveTo>
                    <a:pt x="6741" y="1441"/>
                  </a:moveTo>
                  <a:cubicBezTo>
                    <a:pt x="9707" y="5258"/>
                    <a:pt x="3774" y="9882"/>
                    <a:pt x="809" y="6043"/>
                  </a:cubicBezTo>
                  <a:cubicBezTo>
                    <a:pt x="-2158" y="2227"/>
                    <a:pt x="3774" y="-2397"/>
                    <a:pt x="6741" y="1441"/>
                  </a:cubicBezTo>
                  <a:lnTo>
                    <a:pt x="6741" y="144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6E2B6B8D-8FAF-41D2-8748-6E7CCE406299}"/>
                </a:ext>
              </a:extLst>
            </p:cNvPr>
            <p:cNvSpPr/>
            <p:nvPr/>
          </p:nvSpPr>
          <p:spPr>
            <a:xfrm>
              <a:off x="5466509" y="6035914"/>
              <a:ext cx="9436" cy="9348"/>
            </a:xfrm>
            <a:custGeom>
              <a:avLst/>
              <a:gdLst>
                <a:gd name="connsiteX0" fmla="*/ 8426 w 9436"/>
                <a:gd name="connsiteY0" fmla="*/ 1789 h 9348"/>
                <a:gd name="connsiteX1" fmla="*/ 1010 w 9436"/>
                <a:gd name="connsiteY1" fmla="*/ 7547 h 9348"/>
                <a:gd name="connsiteX2" fmla="*/ 8426 w 9436"/>
                <a:gd name="connsiteY2" fmla="*/ 1789 h 9348"/>
                <a:gd name="connsiteX3" fmla="*/ 8426 w 9436"/>
                <a:gd name="connsiteY3" fmla="*/ 1789 h 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9348">
                  <a:moveTo>
                    <a:pt x="8426" y="1789"/>
                  </a:moveTo>
                  <a:cubicBezTo>
                    <a:pt x="12134" y="6565"/>
                    <a:pt x="4718" y="12345"/>
                    <a:pt x="1010" y="7547"/>
                  </a:cubicBezTo>
                  <a:cubicBezTo>
                    <a:pt x="-2697" y="2792"/>
                    <a:pt x="4718" y="-2987"/>
                    <a:pt x="8426" y="1789"/>
                  </a:cubicBezTo>
                  <a:lnTo>
                    <a:pt x="8426" y="178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3DAABCBC-5A31-427A-9C0C-02A8E24D4927}"/>
                </a:ext>
              </a:extLst>
            </p:cNvPr>
            <p:cNvSpPr/>
            <p:nvPr/>
          </p:nvSpPr>
          <p:spPr>
            <a:xfrm>
              <a:off x="5446505" y="6061315"/>
              <a:ext cx="7809" cy="7737"/>
            </a:xfrm>
            <a:custGeom>
              <a:avLst/>
              <a:gdLst>
                <a:gd name="connsiteX0" fmla="*/ 6969 w 7809"/>
                <a:gd name="connsiteY0" fmla="*/ 1491 h 7737"/>
                <a:gd name="connsiteX1" fmla="*/ 840 w 7809"/>
                <a:gd name="connsiteY1" fmla="*/ 6246 h 7737"/>
                <a:gd name="connsiteX2" fmla="*/ 6969 w 7809"/>
                <a:gd name="connsiteY2" fmla="*/ 1491 h 7737"/>
                <a:gd name="connsiteX3" fmla="*/ 6969 w 7809"/>
                <a:gd name="connsiteY3" fmla="*/ 1491 h 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9" h="7737">
                  <a:moveTo>
                    <a:pt x="6969" y="1491"/>
                  </a:moveTo>
                  <a:cubicBezTo>
                    <a:pt x="10044" y="5439"/>
                    <a:pt x="3915" y="10216"/>
                    <a:pt x="840" y="6246"/>
                  </a:cubicBezTo>
                  <a:cubicBezTo>
                    <a:pt x="-2235" y="2298"/>
                    <a:pt x="3893" y="-2478"/>
                    <a:pt x="6969" y="1491"/>
                  </a:cubicBezTo>
                  <a:lnTo>
                    <a:pt x="6969" y="149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54EC7B3-453B-4061-AC4E-EBDF865AA10E}"/>
                </a:ext>
              </a:extLst>
            </p:cNvPr>
            <p:cNvSpPr/>
            <p:nvPr/>
          </p:nvSpPr>
          <p:spPr>
            <a:xfrm>
              <a:off x="5435479" y="6039071"/>
              <a:ext cx="8181" cy="8104"/>
            </a:xfrm>
            <a:custGeom>
              <a:avLst/>
              <a:gdLst>
                <a:gd name="connsiteX0" fmla="*/ 7308 w 8181"/>
                <a:gd name="connsiteY0" fmla="*/ 1555 h 8104"/>
                <a:gd name="connsiteX1" fmla="*/ 874 w 8181"/>
                <a:gd name="connsiteY1" fmla="*/ 6550 h 8104"/>
                <a:gd name="connsiteX2" fmla="*/ 7308 w 8181"/>
                <a:gd name="connsiteY2" fmla="*/ 1555 h 8104"/>
                <a:gd name="connsiteX3" fmla="*/ 7308 w 8181"/>
                <a:gd name="connsiteY3" fmla="*/ 1555 h 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81" h="8104">
                  <a:moveTo>
                    <a:pt x="7308" y="1555"/>
                  </a:moveTo>
                  <a:cubicBezTo>
                    <a:pt x="10514" y="5699"/>
                    <a:pt x="4102" y="10694"/>
                    <a:pt x="874" y="6550"/>
                  </a:cubicBezTo>
                  <a:cubicBezTo>
                    <a:pt x="-2332" y="2406"/>
                    <a:pt x="4080" y="-2589"/>
                    <a:pt x="7308" y="1555"/>
                  </a:cubicBezTo>
                  <a:lnTo>
                    <a:pt x="7308" y="15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E655C55A-74B4-4584-ADF3-1B56CA8047E9}"/>
                </a:ext>
              </a:extLst>
            </p:cNvPr>
            <p:cNvSpPr/>
            <p:nvPr/>
          </p:nvSpPr>
          <p:spPr>
            <a:xfrm>
              <a:off x="5427104" y="6063909"/>
              <a:ext cx="11212" cy="11099"/>
            </a:xfrm>
            <a:custGeom>
              <a:avLst/>
              <a:gdLst>
                <a:gd name="connsiteX0" fmla="*/ 10012 w 11212"/>
                <a:gd name="connsiteY0" fmla="*/ 2126 h 11099"/>
                <a:gd name="connsiteX1" fmla="*/ 1201 w 11212"/>
                <a:gd name="connsiteY1" fmla="*/ 8974 h 11099"/>
                <a:gd name="connsiteX2" fmla="*/ 10012 w 11212"/>
                <a:gd name="connsiteY2" fmla="*/ 2126 h 11099"/>
                <a:gd name="connsiteX3" fmla="*/ 10012 w 11212"/>
                <a:gd name="connsiteY3" fmla="*/ 2126 h 1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12" h="11099">
                  <a:moveTo>
                    <a:pt x="10012" y="2126"/>
                  </a:moveTo>
                  <a:cubicBezTo>
                    <a:pt x="14418" y="7796"/>
                    <a:pt x="5606" y="14645"/>
                    <a:pt x="1201" y="8974"/>
                  </a:cubicBezTo>
                  <a:cubicBezTo>
                    <a:pt x="-3205" y="3303"/>
                    <a:pt x="5606" y="-3545"/>
                    <a:pt x="10012" y="2126"/>
                  </a:cubicBezTo>
                  <a:lnTo>
                    <a:pt x="10012" y="21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18564F41-760A-4DF9-9F1A-6D30C8E45874}"/>
                </a:ext>
              </a:extLst>
            </p:cNvPr>
            <p:cNvSpPr/>
            <p:nvPr/>
          </p:nvSpPr>
          <p:spPr>
            <a:xfrm>
              <a:off x="5422625" y="6019084"/>
              <a:ext cx="12342" cy="12222"/>
            </a:xfrm>
            <a:custGeom>
              <a:avLst/>
              <a:gdLst>
                <a:gd name="connsiteX0" fmla="*/ 11023 w 12342"/>
                <a:gd name="connsiteY0" fmla="*/ 2349 h 12222"/>
                <a:gd name="connsiteX1" fmla="*/ 1318 w 12342"/>
                <a:gd name="connsiteY1" fmla="*/ 9874 h 12222"/>
                <a:gd name="connsiteX2" fmla="*/ 11023 w 12342"/>
                <a:gd name="connsiteY2" fmla="*/ 2349 h 12222"/>
                <a:gd name="connsiteX3" fmla="*/ 11023 w 12342"/>
                <a:gd name="connsiteY3" fmla="*/ 2349 h 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42" h="12222">
                  <a:moveTo>
                    <a:pt x="11023" y="2349"/>
                  </a:moveTo>
                  <a:cubicBezTo>
                    <a:pt x="15865" y="8587"/>
                    <a:pt x="6181" y="16133"/>
                    <a:pt x="1318" y="9874"/>
                  </a:cubicBezTo>
                  <a:cubicBezTo>
                    <a:pt x="-3524" y="3636"/>
                    <a:pt x="6181" y="-3910"/>
                    <a:pt x="11023" y="2349"/>
                  </a:cubicBezTo>
                  <a:lnTo>
                    <a:pt x="11023" y="23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7D36BBDC-D835-4471-9C26-20669556B1E6}"/>
                </a:ext>
              </a:extLst>
            </p:cNvPr>
            <p:cNvSpPr/>
            <p:nvPr/>
          </p:nvSpPr>
          <p:spPr>
            <a:xfrm>
              <a:off x="5446921" y="5950566"/>
              <a:ext cx="14960" cy="14911"/>
            </a:xfrm>
            <a:custGeom>
              <a:avLst/>
              <a:gdLst>
                <a:gd name="connsiteX0" fmla="*/ 13423 w 14960"/>
                <a:gd name="connsiteY0" fmla="*/ 2840 h 14911"/>
                <a:gd name="connsiteX1" fmla="*/ 12093 w 14960"/>
                <a:gd name="connsiteY1" fmla="*/ 13396 h 14911"/>
                <a:gd name="connsiteX2" fmla="*/ 1537 w 14960"/>
                <a:gd name="connsiteY2" fmla="*/ 12065 h 14911"/>
                <a:gd name="connsiteX3" fmla="*/ 2868 w 14960"/>
                <a:gd name="connsiteY3" fmla="*/ 1509 h 14911"/>
                <a:gd name="connsiteX4" fmla="*/ 13423 w 14960"/>
                <a:gd name="connsiteY4" fmla="*/ 2840 h 14911"/>
                <a:gd name="connsiteX5" fmla="*/ 13423 w 14960"/>
                <a:gd name="connsiteY5" fmla="*/ 2840 h 1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60" h="14911">
                  <a:moveTo>
                    <a:pt x="13423" y="2840"/>
                  </a:moveTo>
                  <a:cubicBezTo>
                    <a:pt x="15845" y="5937"/>
                    <a:pt x="15409" y="11062"/>
                    <a:pt x="12093" y="13396"/>
                  </a:cubicBezTo>
                  <a:cubicBezTo>
                    <a:pt x="8756" y="15751"/>
                    <a:pt x="4132" y="15402"/>
                    <a:pt x="1537" y="12065"/>
                  </a:cubicBezTo>
                  <a:cubicBezTo>
                    <a:pt x="-884" y="8947"/>
                    <a:pt x="-448" y="3865"/>
                    <a:pt x="2868" y="1509"/>
                  </a:cubicBezTo>
                  <a:cubicBezTo>
                    <a:pt x="6204" y="-846"/>
                    <a:pt x="10828" y="-476"/>
                    <a:pt x="13423" y="2840"/>
                  </a:cubicBezTo>
                  <a:lnTo>
                    <a:pt x="13423" y="284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9BC1B001-A395-4178-B25B-CCACE3DFE231}"/>
                </a:ext>
              </a:extLst>
            </p:cNvPr>
            <p:cNvSpPr/>
            <p:nvPr/>
          </p:nvSpPr>
          <p:spPr>
            <a:xfrm>
              <a:off x="5480942" y="5940255"/>
              <a:ext cx="14618" cy="14472"/>
            </a:xfrm>
            <a:custGeom>
              <a:avLst/>
              <a:gdLst>
                <a:gd name="connsiteX0" fmla="*/ 13055 w 14618"/>
                <a:gd name="connsiteY0" fmla="*/ 2770 h 14472"/>
                <a:gd name="connsiteX1" fmla="*/ 1561 w 14618"/>
                <a:gd name="connsiteY1" fmla="*/ 11690 h 14472"/>
                <a:gd name="connsiteX2" fmla="*/ 13055 w 14618"/>
                <a:gd name="connsiteY2" fmla="*/ 2770 h 14472"/>
                <a:gd name="connsiteX3" fmla="*/ 13055 w 14618"/>
                <a:gd name="connsiteY3" fmla="*/ 2770 h 14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8" h="14472">
                  <a:moveTo>
                    <a:pt x="13055" y="2770"/>
                  </a:moveTo>
                  <a:cubicBezTo>
                    <a:pt x="18791" y="10163"/>
                    <a:pt x="7319" y="19106"/>
                    <a:pt x="1561" y="11690"/>
                  </a:cubicBezTo>
                  <a:cubicBezTo>
                    <a:pt x="-4175" y="4318"/>
                    <a:pt x="7319" y="-4624"/>
                    <a:pt x="13055" y="2770"/>
                  </a:cubicBezTo>
                  <a:lnTo>
                    <a:pt x="13055" y="27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6903599E-2C00-47D4-8E58-63D12CDC384F}"/>
                </a:ext>
              </a:extLst>
            </p:cNvPr>
            <p:cNvSpPr/>
            <p:nvPr/>
          </p:nvSpPr>
          <p:spPr>
            <a:xfrm>
              <a:off x="5241450" y="5872627"/>
              <a:ext cx="13849" cy="13727"/>
            </a:xfrm>
            <a:custGeom>
              <a:avLst/>
              <a:gdLst>
                <a:gd name="connsiteX0" fmla="*/ 12372 w 13849"/>
                <a:gd name="connsiteY0" fmla="*/ 2632 h 13727"/>
                <a:gd name="connsiteX1" fmla="*/ 1488 w 13849"/>
                <a:gd name="connsiteY1" fmla="*/ 11095 h 13727"/>
                <a:gd name="connsiteX2" fmla="*/ 12372 w 13849"/>
                <a:gd name="connsiteY2" fmla="*/ 2632 h 13727"/>
                <a:gd name="connsiteX3" fmla="*/ 12372 w 13849"/>
                <a:gd name="connsiteY3" fmla="*/ 2632 h 1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49" h="13727">
                  <a:moveTo>
                    <a:pt x="12372" y="2632"/>
                  </a:moveTo>
                  <a:cubicBezTo>
                    <a:pt x="17802" y="9633"/>
                    <a:pt x="6919" y="18118"/>
                    <a:pt x="1488" y="11095"/>
                  </a:cubicBezTo>
                  <a:cubicBezTo>
                    <a:pt x="-3964" y="4094"/>
                    <a:pt x="6919" y="-4390"/>
                    <a:pt x="12372" y="2632"/>
                  </a:cubicBezTo>
                  <a:lnTo>
                    <a:pt x="12372" y="263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4D0DED4-6802-4356-A8A3-AA767A450AE2}"/>
                </a:ext>
              </a:extLst>
            </p:cNvPr>
            <p:cNvSpPr/>
            <p:nvPr/>
          </p:nvSpPr>
          <p:spPr>
            <a:xfrm>
              <a:off x="5218577" y="5919483"/>
              <a:ext cx="8306" cy="8238"/>
            </a:xfrm>
            <a:custGeom>
              <a:avLst/>
              <a:gdLst>
                <a:gd name="connsiteX0" fmla="*/ 7415 w 8306"/>
                <a:gd name="connsiteY0" fmla="*/ 1578 h 8238"/>
                <a:gd name="connsiteX1" fmla="*/ 894 w 8306"/>
                <a:gd name="connsiteY1" fmla="*/ 6660 h 8238"/>
                <a:gd name="connsiteX2" fmla="*/ 7415 w 8306"/>
                <a:gd name="connsiteY2" fmla="*/ 1578 h 8238"/>
                <a:gd name="connsiteX3" fmla="*/ 7415 w 8306"/>
                <a:gd name="connsiteY3" fmla="*/ 1578 h 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6" h="8238">
                  <a:moveTo>
                    <a:pt x="7415" y="1578"/>
                  </a:moveTo>
                  <a:cubicBezTo>
                    <a:pt x="10687" y="5787"/>
                    <a:pt x="4143" y="10869"/>
                    <a:pt x="894" y="6660"/>
                  </a:cubicBezTo>
                  <a:cubicBezTo>
                    <a:pt x="-2378" y="2451"/>
                    <a:pt x="4143" y="-2631"/>
                    <a:pt x="7415" y="1578"/>
                  </a:cubicBezTo>
                  <a:lnTo>
                    <a:pt x="7415" y="157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B8F57AAA-83D4-4BBD-B386-A032A2AD899C}"/>
                </a:ext>
              </a:extLst>
            </p:cNvPr>
            <p:cNvSpPr/>
            <p:nvPr/>
          </p:nvSpPr>
          <p:spPr>
            <a:xfrm>
              <a:off x="5473817" y="5857048"/>
              <a:ext cx="17460" cy="17404"/>
            </a:xfrm>
            <a:custGeom>
              <a:avLst/>
              <a:gdLst>
                <a:gd name="connsiteX0" fmla="*/ 15666 w 17460"/>
                <a:gd name="connsiteY0" fmla="*/ 3315 h 17404"/>
                <a:gd name="connsiteX1" fmla="*/ 14118 w 17460"/>
                <a:gd name="connsiteY1" fmla="*/ 15638 h 17404"/>
                <a:gd name="connsiteX2" fmla="*/ 1794 w 17460"/>
                <a:gd name="connsiteY2" fmla="*/ 14090 h 17404"/>
                <a:gd name="connsiteX3" fmla="*/ 3343 w 17460"/>
                <a:gd name="connsiteY3" fmla="*/ 1767 h 17404"/>
                <a:gd name="connsiteX4" fmla="*/ 15666 w 17460"/>
                <a:gd name="connsiteY4" fmla="*/ 3315 h 17404"/>
                <a:gd name="connsiteX5" fmla="*/ 15666 w 17460"/>
                <a:gd name="connsiteY5" fmla="*/ 3315 h 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60" h="17404">
                  <a:moveTo>
                    <a:pt x="15666" y="3315"/>
                  </a:moveTo>
                  <a:cubicBezTo>
                    <a:pt x="18480" y="6936"/>
                    <a:pt x="17999" y="12890"/>
                    <a:pt x="14118" y="15638"/>
                  </a:cubicBezTo>
                  <a:cubicBezTo>
                    <a:pt x="10235" y="18386"/>
                    <a:pt x="4826" y="17972"/>
                    <a:pt x="1794" y="14090"/>
                  </a:cubicBezTo>
                  <a:cubicBezTo>
                    <a:pt x="-1019" y="10469"/>
                    <a:pt x="-539" y="4515"/>
                    <a:pt x="3343" y="1767"/>
                  </a:cubicBezTo>
                  <a:cubicBezTo>
                    <a:pt x="7247" y="-981"/>
                    <a:pt x="12656" y="-567"/>
                    <a:pt x="15666" y="3315"/>
                  </a:cubicBezTo>
                  <a:lnTo>
                    <a:pt x="15666" y="331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612D6D7F-0259-47F0-A70D-6D88ADA06EE1}"/>
                </a:ext>
              </a:extLst>
            </p:cNvPr>
            <p:cNvSpPr/>
            <p:nvPr/>
          </p:nvSpPr>
          <p:spPr>
            <a:xfrm>
              <a:off x="5422861" y="5856009"/>
              <a:ext cx="14747" cy="14609"/>
            </a:xfrm>
            <a:custGeom>
              <a:avLst/>
              <a:gdLst>
                <a:gd name="connsiteX0" fmla="*/ 13165 w 14747"/>
                <a:gd name="connsiteY0" fmla="*/ 2805 h 14609"/>
                <a:gd name="connsiteX1" fmla="*/ 1583 w 14747"/>
                <a:gd name="connsiteY1" fmla="*/ 11813 h 14609"/>
                <a:gd name="connsiteX2" fmla="*/ 13165 w 14747"/>
                <a:gd name="connsiteY2" fmla="*/ 2805 h 14609"/>
                <a:gd name="connsiteX3" fmla="*/ 13165 w 14747"/>
                <a:gd name="connsiteY3" fmla="*/ 2805 h 1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7" h="14609">
                  <a:moveTo>
                    <a:pt x="13165" y="2805"/>
                  </a:moveTo>
                  <a:cubicBezTo>
                    <a:pt x="18966" y="10265"/>
                    <a:pt x="7385" y="19272"/>
                    <a:pt x="1583" y="11813"/>
                  </a:cubicBezTo>
                  <a:cubicBezTo>
                    <a:pt x="-4218" y="4354"/>
                    <a:pt x="7363" y="-4675"/>
                    <a:pt x="13165" y="2805"/>
                  </a:cubicBezTo>
                  <a:lnTo>
                    <a:pt x="13165" y="280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64DB7BB-3870-406A-A916-6EFEE27F816D}"/>
                </a:ext>
              </a:extLst>
            </p:cNvPr>
            <p:cNvSpPr/>
            <p:nvPr/>
          </p:nvSpPr>
          <p:spPr>
            <a:xfrm>
              <a:off x="5431780" y="5811915"/>
              <a:ext cx="13988" cy="13842"/>
            </a:xfrm>
            <a:custGeom>
              <a:avLst/>
              <a:gdLst>
                <a:gd name="connsiteX0" fmla="*/ 12490 w 13988"/>
                <a:gd name="connsiteY0" fmla="*/ 2646 h 13842"/>
                <a:gd name="connsiteX1" fmla="*/ 1498 w 13988"/>
                <a:gd name="connsiteY1" fmla="*/ 11196 h 13842"/>
                <a:gd name="connsiteX2" fmla="*/ 12490 w 13988"/>
                <a:gd name="connsiteY2" fmla="*/ 2646 h 13842"/>
                <a:gd name="connsiteX3" fmla="*/ 12490 w 13988"/>
                <a:gd name="connsiteY3" fmla="*/ 2646 h 1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8" h="13842">
                  <a:moveTo>
                    <a:pt x="12490" y="2646"/>
                  </a:moveTo>
                  <a:cubicBezTo>
                    <a:pt x="17987" y="9713"/>
                    <a:pt x="6994" y="18262"/>
                    <a:pt x="1498" y="11196"/>
                  </a:cubicBezTo>
                  <a:cubicBezTo>
                    <a:pt x="-3998" y="4129"/>
                    <a:pt x="6994" y="-4420"/>
                    <a:pt x="12490" y="2646"/>
                  </a:cubicBezTo>
                  <a:lnTo>
                    <a:pt x="12490" y="264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6FF470A-1214-4E09-81AE-77AA9D417A14}"/>
                </a:ext>
              </a:extLst>
            </p:cNvPr>
            <p:cNvSpPr/>
            <p:nvPr/>
          </p:nvSpPr>
          <p:spPr>
            <a:xfrm>
              <a:off x="5259725" y="5992886"/>
              <a:ext cx="9196" cy="9107"/>
            </a:xfrm>
            <a:custGeom>
              <a:avLst/>
              <a:gdLst>
                <a:gd name="connsiteX0" fmla="*/ 8208 w 9196"/>
                <a:gd name="connsiteY0" fmla="*/ 1742 h 9107"/>
                <a:gd name="connsiteX1" fmla="*/ 989 w 9196"/>
                <a:gd name="connsiteY1" fmla="*/ 7369 h 9107"/>
                <a:gd name="connsiteX2" fmla="*/ 8208 w 9196"/>
                <a:gd name="connsiteY2" fmla="*/ 1742 h 9107"/>
                <a:gd name="connsiteX3" fmla="*/ 8208 w 9196"/>
                <a:gd name="connsiteY3" fmla="*/ 1742 h 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6" h="9107">
                  <a:moveTo>
                    <a:pt x="8208" y="1742"/>
                  </a:moveTo>
                  <a:cubicBezTo>
                    <a:pt x="11828" y="6388"/>
                    <a:pt x="4610" y="12015"/>
                    <a:pt x="989" y="7369"/>
                  </a:cubicBezTo>
                  <a:cubicBezTo>
                    <a:pt x="-2632" y="2701"/>
                    <a:pt x="4588" y="-2904"/>
                    <a:pt x="8208" y="1742"/>
                  </a:cubicBezTo>
                  <a:lnTo>
                    <a:pt x="8208" y="174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30468E07-2DBD-46F4-AA84-123BF08FCB27}"/>
                </a:ext>
              </a:extLst>
            </p:cNvPr>
            <p:cNvSpPr/>
            <p:nvPr/>
          </p:nvSpPr>
          <p:spPr>
            <a:xfrm>
              <a:off x="5252213" y="6041191"/>
              <a:ext cx="17015" cy="16854"/>
            </a:xfrm>
            <a:custGeom>
              <a:avLst/>
              <a:gdLst>
                <a:gd name="connsiteX0" fmla="*/ 15197 w 17015"/>
                <a:gd name="connsiteY0" fmla="*/ 3230 h 16854"/>
                <a:gd name="connsiteX1" fmla="*/ 1827 w 17015"/>
                <a:gd name="connsiteY1" fmla="*/ 13612 h 16854"/>
                <a:gd name="connsiteX2" fmla="*/ 15197 w 17015"/>
                <a:gd name="connsiteY2" fmla="*/ 3230 h 16854"/>
                <a:gd name="connsiteX3" fmla="*/ 15197 w 17015"/>
                <a:gd name="connsiteY3" fmla="*/ 3230 h 1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5" h="16854">
                  <a:moveTo>
                    <a:pt x="15197" y="3230"/>
                  </a:moveTo>
                  <a:cubicBezTo>
                    <a:pt x="21871" y="11845"/>
                    <a:pt x="8522" y="22249"/>
                    <a:pt x="1827" y="13612"/>
                  </a:cubicBezTo>
                  <a:cubicBezTo>
                    <a:pt x="-4869" y="5018"/>
                    <a:pt x="8501" y="-5385"/>
                    <a:pt x="15197" y="3230"/>
                  </a:cubicBezTo>
                  <a:lnTo>
                    <a:pt x="15197" y="32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7616B430-C52A-4881-952A-917CE128125A}"/>
                </a:ext>
              </a:extLst>
            </p:cNvPr>
            <p:cNvSpPr/>
            <p:nvPr/>
          </p:nvSpPr>
          <p:spPr>
            <a:xfrm>
              <a:off x="5230466" y="6013871"/>
              <a:ext cx="12353" cy="12222"/>
            </a:xfrm>
            <a:custGeom>
              <a:avLst/>
              <a:gdLst>
                <a:gd name="connsiteX0" fmla="*/ 11034 w 12353"/>
                <a:gd name="connsiteY0" fmla="*/ 2349 h 12222"/>
                <a:gd name="connsiteX1" fmla="*/ 1328 w 12353"/>
                <a:gd name="connsiteY1" fmla="*/ 9874 h 12222"/>
                <a:gd name="connsiteX2" fmla="*/ 11034 w 12353"/>
                <a:gd name="connsiteY2" fmla="*/ 2349 h 12222"/>
                <a:gd name="connsiteX3" fmla="*/ 11034 w 12353"/>
                <a:gd name="connsiteY3" fmla="*/ 2349 h 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3" h="12222">
                  <a:moveTo>
                    <a:pt x="11034" y="2349"/>
                  </a:moveTo>
                  <a:cubicBezTo>
                    <a:pt x="15876" y="8587"/>
                    <a:pt x="6191" y="16133"/>
                    <a:pt x="1328" y="9874"/>
                  </a:cubicBezTo>
                  <a:cubicBezTo>
                    <a:pt x="-3536" y="3636"/>
                    <a:pt x="6169" y="-3910"/>
                    <a:pt x="11034" y="2349"/>
                  </a:cubicBezTo>
                  <a:lnTo>
                    <a:pt x="11034" y="23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035C56E9-FF6A-4B25-929C-7B2D0B6EB546}"/>
                </a:ext>
              </a:extLst>
            </p:cNvPr>
            <p:cNvSpPr/>
            <p:nvPr/>
          </p:nvSpPr>
          <p:spPr>
            <a:xfrm>
              <a:off x="5248445" y="6026136"/>
              <a:ext cx="11177" cy="9887"/>
            </a:xfrm>
            <a:custGeom>
              <a:avLst/>
              <a:gdLst>
                <a:gd name="connsiteX0" fmla="*/ 4396 w 11177"/>
                <a:gd name="connsiteY0" fmla="*/ 334 h 9887"/>
                <a:gd name="connsiteX1" fmla="*/ 11026 w 11177"/>
                <a:gd name="connsiteY1" fmla="*/ 3650 h 9887"/>
                <a:gd name="connsiteX2" fmla="*/ 6926 w 11177"/>
                <a:gd name="connsiteY2" fmla="*/ 9822 h 9887"/>
                <a:gd name="connsiteX3" fmla="*/ 3894 w 11177"/>
                <a:gd name="connsiteY3" fmla="*/ 9757 h 9887"/>
                <a:gd name="connsiteX4" fmla="*/ 143 w 11177"/>
                <a:gd name="connsiteY4" fmla="*/ 6441 h 9887"/>
                <a:gd name="connsiteX5" fmla="*/ 1691 w 11177"/>
                <a:gd name="connsiteY5" fmla="*/ 1730 h 9887"/>
                <a:gd name="connsiteX6" fmla="*/ 4396 w 11177"/>
                <a:gd name="connsiteY6" fmla="*/ 334 h 9887"/>
                <a:gd name="connsiteX7" fmla="*/ 4396 w 11177"/>
                <a:gd name="connsiteY7" fmla="*/ 334 h 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7" h="9887">
                  <a:moveTo>
                    <a:pt x="4396" y="334"/>
                  </a:moveTo>
                  <a:cubicBezTo>
                    <a:pt x="7166" y="-691"/>
                    <a:pt x="10241" y="705"/>
                    <a:pt x="11026" y="3650"/>
                  </a:cubicBezTo>
                  <a:cubicBezTo>
                    <a:pt x="11724" y="6267"/>
                    <a:pt x="9958" y="9713"/>
                    <a:pt x="6926" y="9822"/>
                  </a:cubicBezTo>
                  <a:cubicBezTo>
                    <a:pt x="5901" y="9865"/>
                    <a:pt x="4897" y="9975"/>
                    <a:pt x="3894" y="9757"/>
                  </a:cubicBezTo>
                  <a:cubicBezTo>
                    <a:pt x="2106" y="9364"/>
                    <a:pt x="601" y="8317"/>
                    <a:pt x="143" y="6441"/>
                  </a:cubicBezTo>
                  <a:cubicBezTo>
                    <a:pt x="-272" y="4784"/>
                    <a:pt x="208" y="2755"/>
                    <a:pt x="1691" y="1730"/>
                  </a:cubicBezTo>
                  <a:cubicBezTo>
                    <a:pt x="2564" y="1098"/>
                    <a:pt x="3436" y="683"/>
                    <a:pt x="4396" y="334"/>
                  </a:cubicBezTo>
                  <a:lnTo>
                    <a:pt x="4396" y="33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B821AED2-9F2A-4686-9AE8-0255CA76D9A8}"/>
                </a:ext>
              </a:extLst>
            </p:cNvPr>
            <p:cNvSpPr/>
            <p:nvPr/>
          </p:nvSpPr>
          <p:spPr>
            <a:xfrm>
              <a:off x="5300352" y="6094174"/>
              <a:ext cx="11084" cy="10985"/>
            </a:xfrm>
            <a:custGeom>
              <a:avLst/>
              <a:gdLst>
                <a:gd name="connsiteX0" fmla="*/ 9893 w 11084"/>
                <a:gd name="connsiteY0" fmla="*/ 2112 h 10985"/>
                <a:gd name="connsiteX1" fmla="*/ 1191 w 11084"/>
                <a:gd name="connsiteY1" fmla="*/ 8873 h 10985"/>
                <a:gd name="connsiteX2" fmla="*/ 9893 w 11084"/>
                <a:gd name="connsiteY2" fmla="*/ 2112 h 10985"/>
                <a:gd name="connsiteX3" fmla="*/ 9893 w 11084"/>
                <a:gd name="connsiteY3" fmla="*/ 2112 h 1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84" h="10985">
                  <a:moveTo>
                    <a:pt x="9893" y="2112"/>
                  </a:moveTo>
                  <a:cubicBezTo>
                    <a:pt x="14255" y="7717"/>
                    <a:pt x="5553" y="14500"/>
                    <a:pt x="1191" y="8873"/>
                  </a:cubicBezTo>
                  <a:cubicBezTo>
                    <a:pt x="-3171" y="3268"/>
                    <a:pt x="5531" y="-3515"/>
                    <a:pt x="9893" y="2112"/>
                  </a:cubicBezTo>
                  <a:lnTo>
                    <a:pt x="9893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842EE71E-47EC-47E6-A0D7-D1E0755A928C}"/>
                </a:ext>
              </a:extLst>
            </p:cNvPr>
            <p:cNvSpPr/>
            <p:nvPr/>
          </p:nvSpPr>
          <p:spPr>
            <a:xfrm>
              <a:off x="5333982" y="6086495"/>
              <a:ext cx="13988" cy="13854"/>
            </a:xfrm>
            <a:custGeom>
              <a:avLst/>
              <a:gdLst>
                <a:gd name="connsiteX0" fmla="*/ 12490 w 13988"/>
                <a:gd name="connsiteY0" fmla="*/ 2659 h 13854"/>
                <a:gd name="connsiteX1" fmla="*/ 1498 w 13988"/>
                <a:gd name="connsiteY1" fmla="*/ 11209 h 13854"/>
                <a:gd name="connsiteX2" fmla="*/ 12490 w 13988"/>
                <a:gd name="connsiteY2" fmla="*/ 2659 h 13854"/>
                <a:gd name="connsiteX3" fmla="*/ 12490 w 13988"/>
                <a:gd name="connsiteY3" fmla="*/ 2659 h 1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8" h="13854">
                  <a:moveTo>
                    <a:pt x="12490" y="2659"/>
                  </a:moveTo>
                  <a:cubicBezTo>
                    <a:pt x="17987" y="9725"/>
                    <a:pt x="6994" y="18275"/>
                    <a:pt x="1498" y="11209"/>
                  </a:cubicBezTo>
                  <a:cubicBezTo>
                    <a:pt x="-3998" y="4120"/>
                    <a:pt x="6994" y="-4429"/>
                    <a:pt x="12490" y="2659"/>
                  </a:cubicBezTo>
                  <a:lnTo>
                    <a:pt x="12490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409B9D69-CE1F-4A9D-BE95-EB2377655143}"/>
                </a:ext>
              </a:extLst>
            </p:cNvPr>
            <p:cNvSpPr/>
            <p:nvPr/>
          </p:nvSpPr>
          <p:spPr>
            <a:xfrm>
              <a:off x="5303440" y="6064971"/>
              <a:ext cx="15268" cy="15101"/>
            </a:xfrm>
            <a:custGeom>
              <a:avLst/>
              <a:gdLst>
                <a:gd name="connsiteX0" fmla="*/ 13632 w 15268"/>
                <a:gd name="connsiteY0" fmla="*/ 2896 h 15101"/>
                <a:gd name="connsiteX1" fmla="*/ 1637 w 15268"/>
                <a:gd name="connsiteY1" fmla="*/ 12209 h 15101"/>
                <a:gd name="connsiteX2" fmla="*/ 13632 w 15268"/>
                <a:gd name="connsiteY2" fmla="*/ 2896 h 15101"/>
                <a:gd name="connsiteX3" fmla="*/ 13632 w 15268"/>
                <a:gd name="connsiteY3" fmla="*/ 2896 h 1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68" h="15101">
                  <a:moveTo>
                    <a:pt x="13632" y="2896"/>
                  </a:moveTo>
                  <a:cubicBezTo>
                    <a:pt x="19630" y="10595"/>
                    <a:pt x="7656" y="19930"/>
                    <a:pt x="1637" y="12209"/>
                  </a:cubicBezTo>
                  <a:cubicBezTo>
                    <a:pt x="-4361" y="4488"/>
                    <a:pt x="7613" y="-4825"/>
                    <a:pt x="13632" y="2896"/>
                  </a:cubicBezTo>
                  <a:lnTo>
                    <a:pt x="13632" y="289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1E1AC29D-7B3E-43EF-8A13-2755DFE24B63}"/>
                </a:ext>
              </a:extLst>
            </p:cNvPr>
            <p:cNvSpPr/>
            <p:nvPr/>
          </p:nvSpPr>
          <p:spPr>
            <a:xfrm>
              <a:off x="5316972" y="6091317"/>
              <a:ext cx="11593" cy="11477"/>
            </a:xfrm>
            <a:custGeom>
              <a:avLst/>
              <a:gdLst>
                <a:gd name="connsiteX0" fmla="*/ 10351 w 11593"/>
                <a:gd name="connsiteY0" fmla="*/ 2199 h 11477"/>
                <a:gd name="connsiteX1" fmla="*/ 1234 w 11593"/>
                <a:gd name="connsiteY1" fmla="*/ 9266 h 11477"/>
                <a:gd name="connsiteX2" fmla="*/ 10351 w 11593"/>
                <a:gd name="connsiteY2" fmla="*/ 2199 h 11477"/>
                <a:gd name="connsiteX3" fmla="*/ 10351 w 11593"/>
                <a:gd name="connsiteY3" fmla="*/ 2199 h 1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3" h="11477">
                  <a:moveTo>
                    <a:pt x="10351" y="2199"/>
                  </a:moveTo>
                  <a:cubicBezTo>
                    <a:pt x="14909" y="8066"/>
                    <a:pt x="5792" y="15155"/>
                    <a:pt x="1234" y="9266"/>
                  </a:cubicBezTo>
                  <a:cubicBezTo>
                    <a:pt x="-3302" y="3421"/>
                    <a:pt x="5792" y="-3668"/>
                    <a:pt x="10351" y="2199"/>
                  </a:cubicBezTo>
                  <a:lnTo>
                    <a:pt x="10351" y="21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A247A16-1C5A-4E08-B003-D9526220CDD2}"/>
                </a:ext>
              </a:extLst>
            </p:cNvPr>
            <p:cNvSpPr/>
            <p:nvPr/>
          </p:nvSpPr>
          <p:spPr>
            <a:xfrm>
              <a:off x="5211935" y="5985991"/>
              <a:ext cx="12592" cy="12483"/>
            </a:xfrm>
            <a:custGeom>
              <a:avLst/>
              <a:gdLst>
                <a:gd name="connsiteX0" fmla="*/ 11243 w 12592"/>
                <a:gd name="connsiteY0" fmla="*/ 2399 h 12483"/>
                <a:gd name="connsiteX1" fmla="*/ 1341 w 12592"/>
                <a:gd name="connsiteY1" fmla="*/ 10098 h 12483"/>
                <a:gd name="connsiteX2" fmla="*/ 11243 w 12592"/>
                <a:gd name="connsiteY2" fmla="*/ 2399 h 12483"/>
                <a:gd name="connsiteX3" fmla="*/ 11243 w 12592"/>
                <a:gd name="connsiteY3" fmla="*/ 2399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2" h="12483">
                  <a:moveTo>
                    <a:pt x="11243" y="2399"/>
                  </a:moveTo>
                  <a:cubicBezTo>
                    <a:pt x="16194" y="8767"/>
                    <a:pt x="6292" y="16466"/>
                    <a:pt x="1341" y="10098"/>
                  </a:cubicBezTo>
                  <a:cubicBezTo>
                    <a:pt x="-3588" y="3707"/>
                    <a:pt x="6292" y="-3992"/>
                    <a:pt x="11243" y="2399"/>
                  </a:cubicBezTo>
                  <a:lnTo>
                    <a:pt x="11243" y="23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9DCD44A0-E291-4BF4-A641-D68F62431BC6}"/>
                </a:ext>
              </a:extLst>
            </p:cNvPr>
            <p:cNvSpPr/>
            <p:nvPr/>
          </p:nvSpPr>
          <p:spPr>
            <a:xfrm>
              <a:off x="5209355" y="5944335"/>
              <a:ext cx="9694" cy="9613"/>
            </a:xfrm>
            <a:custGeom>
              <a:avLst/>
              <a:gdLst>
                <a:gd name="connsiteX0" fmla="*/ 8654 w 9694"/>
                <a:gd name="connsiteY0" fmla="*/ 1852 h 9613"/>
                <a:gd name="connsiteX1" fmla="*/ 1042 w 9694"/>
                <a:gd name="connsiteY1" fmla="*/ 7762 h 9613"/>
                <a:gd name="connsiteX2" fmla="*/ 8654 w 9694"/>
                <a:gd name="connsiteY2" fmla="*/ 1852 h 9613"/>
                <a:gd name="connsiteX3" fmla="*/ 8654 w 9694"/>
                <a:gd name="connsiteY3" fmla="*/ 1852 h 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4" h="9613">
                  <a:moveTo>
                    <a:pt x="8654" y="1852"/>
                  </a:moveTo>
                  <a:cubicBezTo>
                    <a:pt x="12471" y="6759"/>
                    <a:pt x="4837" y="12691"/>
                    <a:pt x="1042" y="7762"/>
                  </a:cubicBezTo>
                  <a:cubicBezTo>
                    <a:pt x="-2774" y="2855"/>
                    <a:pt x="4837" y="-3078"/>
                    <a:pt x="8654" y="1852"/>
                  </a:cubicBezTo>
                  <a:lnTo>
                    <a:pt x="8654" y="185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3E23F517-BCF2-4407-A4E4-595C76C3CAB7}"/>
                </a:ext>
              </a:extLst>
            </p:cNvPr>
            <p:cNvSpPr/>
            <p:nvPr/>
          </p:nvSpPr>
          <p:spPr>
            <a:xfrm>
              <a:off x="5217901" y="5890874"/>
              <a:ext cx="12723" cy="12599"/>
            </a:xfrm>
            <a:custGeom>
              <a:avLst/>
              <a:gdLst>
                <a:gd name="connsiteX0" fmla="*/ 11362 w 12723"/>
                <a:gd name="connsiteY0" fmla="*/ 2422 h 12599"/>
                <a:gd name="connsiteX1" fmla="*/ 1351 w 12723"/>
                <a:gd name="connsiteY1" fmla="*/ 10187 h 12599"/>
                <a:gd name="connsiteX2" fmla="*/ 11362 w 12723"/>
                <a:gd name="connsiteY2" fmla="*/ 2422 h 12599"/>
                <a:gd name="connsiteX3" fmla="*/ 11362 w 12723"/>
                <a:gd name="connsiteY3" fmla="*/ 2422 h 1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3" h="12599">
                  <a:moveTo>
                    <a:pt x="11362" y="2422"/>
                  </a:moveTo>
                  <a:cubicBezTo>
                    <a:pt x="16357" y="8856"/>
                    <a:pt x="6367" y="16621"/>
                    <a:pt x="1351" y="10187"/>
                  </a:cubicBezTo>
                  <a:cubicBezTo>
                    <a:pt x="-3622" y="3753"/>
                    <a:pt x="6367" y="-4034"/>
                    <a:pt x="11362" y="2422"/>
                  </a:cubicBezTo>
                  <a:lnTo>
                    <a:pt x="11362" y="24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760B00F-1BCC-4B07-99B5-8AAC7C763FD6}"/>
                </a:ext>
              </a:extLst>
            </p:cNvPr>
            <p:cNvSpPr/>
            <p:nvPr/>
          </p:nvSpPr>
          <p:spPr>
            <a:xfrm>
              <a:off x="5195940" y="5962689"/>
              <a:ext cx="12600" cy="12470"/>
            </a:xfrm>
            <a:custGeom>
              <a:avLst/>
              <a:gdLst>
                <a:gd name="connsiteX0" fmla="*/ 11251 w 12600"/>
                <a:gd name="connsiteY0" fmla="*/ 2386 h 12470"/>
                <a:gd name="connsiteX1" fmla="*/ 1349 w 12600"/>
                <a:gd name="connsiteY1" fmla="*/ 10085 h 12470"/>
                <a:gd name="connsiteX2" fmla="*/ 11251 w 12600"/>
                <a:gd name="connsiteY2" fmla="*/ 2386 h 12470"/>
                <a:gd name="connsiteX3" fmla="*/ 11251 w 12600"/>
                <a:gd name="connsiteY3" fmla="*/ 2386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00" h="12470">
                  <a:moveTo>
                    <a:pt x="11251" y="2386"/>
                  </a:moveTo>
                  <a:cubicBezTo>
                    <a:pt x="16202" y="8755"/>
                    <a:pt x="6300" y="16454"/>
                    <a:pt x="1349" y="10085"/>
                  </a:cubicBezTo>
                  <a:cubicBezTo>
                    <a:pt x="-3602" y="3716"/>
                    <a:pt x="6300" y="-3983"/>
                    <a:pt x="11251" y="2386"/>
                  </a:cubicBezTo>
                  <a:lnTo>
                    <a:pt x="11251" y="238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8A1734E9-7C0B-4835-AFF5-928E9E3D465F}"/>
                </a:ext>
              </a:extLst>
            </p:cNvPr>
            <p:cNvSpPr/>
            <p:nvPr/>
          </p:nvSpPr>
          <p:spPr>
            <a:xfrm>
              <a:off x="5193776" y="5934705"/>
              <a:ext cx="6919" cy="6855"/>
            </a:xfrm>
            <a:custGeom>
              <a:avLst/>
              <a:gdLst>
                <a:gd name="connsiteX0" fmla="*/ 6174 w 6919"/>
                <a:gd name="connsiteY0" fmla="*/ 1318 h 6855"/>
                <a:gd name="connsiteX1" fmla="*/ 743 w 6919"/>
                <a:gd name="connsiteY1" fmla="*/ 5528 h 6855"/>
                <a:gd name="connsiteX2" fmla="*/ 6174 w 6919"/>
                <a:gd name="connsiteY2" fmla="*/ 1318 h 6855"/>
                <a:gd name="connsiteX3" fmla="*/ 6174 w 6919"/>
                <a:gd name="connsiteY3" fmla="*/ 1318 h 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9" h="6855">
                  <a:moveTo>
                    <a:pt x="6174" y="1318"/>
                  </a:moveTo>
                  <a:cubicBezTo>
                    <a:pt x="8900" y="4808"/>
                    <a:pt x="3469" y="9061"/>
                    <a:pt x="743" y="5528"/>
                  </a:cubicBezTo>
                  <a:cubicBezTo>
                    <a:pt x="-1983" y="2038"/>
                    <a:pt x="3469" y="-2193"/>
                    <a:pt x="6174" y="1318"/>
                  </a:cubicBezTo>
                  <a:lnTo>
                    <a:pt x="6174" y="131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296FFCBB-4D38-4C6E-87CE-5BB065627F3F}"/>
                </a:ext>
              </a:extLst>
            </p:cNvPr>
            <p:cNvSpPr/>
            <p:nvPr/>
          </p:nvSpPr>
          <p:spPr>
            <a:xfrm>
              <a:off x="5274888" y="5855758"/>
              <a:ext cx="169135" cy="172208"/>
            </a:xfrm>
            <a:custGeom>
              <a:avLst/>
              <a:gdLst>
                <a:gd name="connsiteX0" fmla="*/ 35707 w 169135"/>
                <a:gd name="connsiteY0" fmla="*/ 16230 h 172208"/>
                <a:gd name="connsiteX1" fmla="*/ 53678 w 169135"/>
                <a:gd name="connsiteY1" fmla="*/ 6394 h 172208"/>
                <a:gd name="connsiteX2" fmla="*/ 154944 w 169135"/>
                <a:gd name="connsiteY2" fmla="*/ 37822 h 172208"/>
                <a:gd name="connsiteX3" fmla="*/ 81640 w 169135"/>
                <a:gd name="connsiteY3" fmla="*/ 171651 h 172208"/>
                <a:gd name="connsiteX4" fmla="*/ 79873 w 169135"/>
                <a:gd name="connsiteY4" fmla="*/ 171367 h 172208"/>
                <a:gd name="connsiteX5" fmla="*/ 63319 w 169135"/>
                <a:gd name="connsiteY5" fmla="*/ 169230 h 172208"/>
                <a:gd name="connsiteX6" fmla="*/ 62468 w 169135"/>
                <a:gd name="connsiteY6" fmla="*/ 168903 h 172208"/>
                <a:gd name="connsiteX7" fmla="*/ 12828 w 169135"/>
                <a:gd name="connsiteY7" fmla="*/ 133265 h 172208"/>
                <a:gd name="connsiteX8" fmla="*/ 221 w 169135"/>
                <a:gd name="connsiteY8" fmla="*/ 81181 h 172208"/>
                <a:gd name="connsiteX9" fmla="*/ 14071 w 169135"/>
                <a:gd name="connsiteY9" fmla="*/ 36884 h 172208"/>
                <a:gd name="connsiteX10" fmla="*/ 35707 w 169135"/>
                <a:gd name="connsiteY10" fmla="*/ 16230 h 172208"/>
                <a:gd name="connsiteX11" fmla="*/ 35707 w 169135"/>
                <a:gd name="connsiteY11" fmla="*/ 16230 h 17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135" h="172208">
                  <a:moveTo>
                    <a:pt x="35707" y="16230"/>
                  </a:moveTo>
                  <a:cubicBezTo>
                    <a:pt x="41138" y="12326"/>
                    <a:pt x="47135" y="8989"/>
                    <a:pt x="53678" y="6394"/>
                  </a:cubicBezTo>
                  <a:cubicBezTo>
                    <a:pt x="96819" y="-10466"/>
                    <a:pt x="132371" y="8095"/>
                    <a:pt x="154944" y="37822"/>
                  </a:cubicBezTo>
                  <a:cubicBezTo>
                    <a:pt x="193440" y="88466"/>
                    <a:pt x="148488" y="180200"/>
                    <a:pt x="81640" y="171651"/>
                  </a:cubicBezTo>
                  <a:cubicBezTo>
                    <a:pt x="81051" y="171585"/>
                    <a:pt x="80462" y="171454"/>
                    <a:pt x="79873" y="171367"/>
                  </a:cubicBezTo>
                  <a:cubicBezTo>
                    <a:pt x="74573" y="171760"/>
                    <a:pt x="69055" y="171149"/>
                    <a:pt x="63319" y="169230"/>
                  </a:cubicBezTo>
                  <a:cubicBezTo>
                    <a:pt x="63013" y="169121"/>
                    <a:pt x="62751" y="169012"/>
                    <a:pt x="62468" y="168903"/>
                  </a:cubicBezTo>
                  <a:cubicBezTo>
                    <a:pt x="43013" y="164999"/>
                    <a:pt x="25172" y="153374"/>
                    <a:pt x="12828" y="133265"/>
                  </a:cubicBezTo>
                  <a:cubicBezTo>
                    <a:pt x="2948" y="117147"/>
                    <a:pt x="-1022" y="98891"/>
                    <a:pt x="221" y="81181"/>
                  </a:cubicBezTo>
                  <a:cubicBezTo>
                    <a:pt x="483" y="65478"/>
                    <a:pt x="4888" y="49971"/>
                    <a:pt x="14071" y="36884"/>
                  </a:cubicBezTo>
                  <a:cubicBezTo>
                    <a:pt x="20221" y="28138"/>
                    <a:pt x="27593" y="21290"/>
                    <a:pt x="35707" y="16230"/>
                  </a:cubicBezTo>
                  <a:lnTo>
                    <a:pt x="35707" y="16230"/>
                  </a:lnTo>
                  <a:close/>
                </a:path>
              </a:pathLst>
            </a:custGeom>
            <a:solidFill>
              <a:srgbClr val="FF9E01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FEECD0E1-D9DC-4F56-A792-A712F6EEE029}"/>
                </a:ext>
              </a:extLst>
            </p:cNvPr>
            <p:cNvSpPr/>
            <p:nvPr/>
          </p:nvSpPr>
          <p:spPr>
            <a:xfrm>
              <a:off x="5449961" y="5971037"/>
              <a:ext cx="23156" cy="22129"/>
            </a:xfrm>
            <a:custGeom>
              <a:avLst/>
              <a:gdLst>
                <a:gd name="connsiteX0" fmla="*/ 7482 w 23156"/>
                <a:gd name="connsiteY0" fmla="*/ 1126 h 22129"/>
                <a:gd name="connsiteX1" fmla="*/ 13960 w 23156"/>
                <a:gd name="connsiteY1" fmla="*/ 123 h 22129"/>
                <a:gd name="connsiteX2" fmla="*/ 19020 w 23156"/>
                <a:gd name="connsiteY2" fmla="*/ 2238 h 22129"/>
                <a:gd name="connsiteX3" fmla="*/ 23011 w 23156"/>
                <a:gd name="connsiteY3" fmla="*/ 9174 h 22129"/>
                <a:gd name="connsiteX4" fmla="*/ 21157 w 23156"/>
                <a:gd name="connsiteY4" fmla="*/ 16262 h 22129"/>
                <a:gd name="connsiteX5" fmla="*/ 17232 w 23156"/>
                <a:gd name="connsiteY5" fmla="*/ 19316 h 22129"/>
                <a:gd name="connsiteX6" fmla="*/ 8442 w 23156"/>
                <a:gd name="connsiteY6" fmla="*/ 22129 h 22129"/>
                <a:gd name="connsiteX7" fmla="*/ 45 w 23156"/>
                <a:gd name="connsiteY7" fmla="*/ 13776 h 22129"/>
                <a:gd name="connsiteX8" fmla="*/ 7482 w 23156"/>
                <a:gd name="connsiteY8" fmla="*/ 1126 h 22129"/>
                <a:gd name="connsiteX9" fmla="*/ 7482 w 23156"/>
                <a:gd name="connsiteY9" fmla="*/ 1126 h 2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56" h="22129">
                  <a:moveTo>
                    <a:pt x="7482" y="1126"/>
                  </a:moveTo>
                  <a:cubicBezTo>
                    <a:pt x="9576" y="188"/>
                    <a:pt x="11670" y="-226"/>
                    <a:pt x="13960" y="123"/>
                  </a:cubicBezTo>
                  <a:cubicBezTo>
                    <a:pt x="15836" y="406"/>
                    <a:pt x="17515" y="1082"/>
                    <a:pt x="19020" y="2238"/>
                  </a:cubicBezTo>
                  <a:cubicBezTo>
                    <a:pt x="21463" y="4114"/>
                    <a:pt x="22248" y="6317"/>
                    <a:pt x="23011" y="9174"/>
                  </a:cubicBezTo>
                  <a:cubicBezTo>
                    <a:pt x="23557" y="11268"/>
                    <a:pt x="22488" y="14648"/>
                    <a:pt x="21157" y="16262"/>
                  </a:cubicBezTo>
                  <a:cubicBezTo>
                    <a:pt x="20089" y="17571"/>
                    <a:pt x="18737" y="18618"/>
                    <a:pt x="17232" y="19316"/>
                  </a:cubicBezTo>
                  <a:cubicBezTo>
                    <a:pt x="14658" y="21628"/>
                    <a:pt x="11910" y="22151"/>
                    <a:pt x="8442" y="22129"/>
                  </a:cubicBezTo>
                  <a:cubicBezTo>
                    <a:pt x="4407" y="22107"/>
                    <a:pt x="329" y="17680"/>
                    <a:pt x="45" y="13776"/>
                  </a:cubicBezTo>
                  <a:cubicBezTo>
                    <a:pt x="-391" y="8236"/>
                    <a:pt x="2357" y="3416"/>
                    <a:pt x="7482" y="1126"/>
                  </a:cubicBezTo>
                  <a:lnTo>
                    <a:pt x="7482" y="1126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2844A7F9-820D-4EFF-8376-D51BBE73323A}"/>
                </a:ext>
              </a:extLst>
            </p:cNvPr>
            <p:cNvSpPr/>
            <p:nvPr/>
          </p:nvSpPr>
          <p:spPr>
            <a:xfrm>
              <a:off x="5326705" y="5907343"/>
              <a:ext cx="67130" cy="71338"/>
            </a:xfrm>
            <a:custGeom>
              <a:avLst/>
              <a:gdLst>
                <a:gd name="connsiteX0" fmla="*/ 35231 w 67130"/>
                <a:gd name="connsiteY0" fmla="*/ 21 h 71338"/>
                <a:gd name="connsiteX1" fmla="*/ 61796 w 67130"/>
                <a:gd name="connsiteY1" fmla="*/ 15703 h 71338"/>
                <a:gd name="connsiteX2" fmla="*/ 66137 w 67130"/>
                <a:gd name="connsiteY2" fmla="*/ 28091 h 71338"/>
                <a:gd name="connsiteX3" fmla="*/ 64392 w 67130"/>
                <a:gd name="connsiteY3" fmla="*/ 47546 h 71338"/>
                <a:gd name="connsiteX4" fmla="*/ 58437 w 67130"/>
                <a:gd name="connsiteY4" fmla="*/ 56467 h 71338"/>
                <a:gd name="connsiteX5" fmla="*/ 42974 w 67130"/>
                <a:gd name="connsiteY5" fmla="*/ 68615 h 71338"/>
                <a:gd name="connsiteX6" fmla="*/ 42603 w 67130"/>
                <a:gd name="connsiteY6" fmla="*/ 68702 h 71338"/>
                <a:gd name="connsiteX7" fmla="*/ 33617 w 67130"/>
                <a:gd name="connsiteY7" fmla="*/ 70796 h 71338"/>
                <a:gd name="connsiteX8" fmla="*/ 31982 w 67130"/>
                <a:gd name="connsiteY8" fmla="*/ 71145 h 71338"/>
                <a:gd name="connsiteX9" fmla="*/ 17434 w 67130"/>
                <a:gd name="connsiteY9" fmla="*/ 68048 h 71338"/>
                <a:gd name="connsiteX10" fmla="*/ 116 w 67130"/>
                <a:gd name="connsiteY10" fmla="*/ 43119 h 71338"/>
                <a:gd name="connsiteX11" fmla="*/ 10825 w 67130"/>
                <a:gd name="connsiteY11" fmla="*/ 14656 h 71338"/>
                <a:gd name="connsiteX12" fmla="*/ 35231 w 67130"/>
                <a:gd name="connsiteY12" fmla="*/ 21 h 71338"/>
                <a:gd name="connsiteX13" fmla="*/ 35231 w 67130"/>
                <a:gd name="connsiteY13" fmla="*/ 21 h 7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130" h="71338">
                  <a:moveTo>
                    <a:pt x="35231" y="21"/>
                  </a:moveTo>
                  <a:cubicBezTo>
                    <a:pt x="45504" y="457"/>
                    <a:pt x="56125" y="7219"/>
                    <a:pt x="61796" y="15703"/>
                  </a:cubicBezTo>
                  <a:cubicBezTo>
                    <a:pt x="64392" y="19585"/>
                    <a:pt x="65744" y="23795"/>
                    <a:pt x="66137" y="28091"/>
                  </a:cubicBezTo>
                  <a:cubicBezTo>
                    <a:pt x="67794" y="34177"/>
                    <a:pt x="67488" y="40894"/>
                    <a:pt x="64392" y="47546"/>
                  </a:cubicBezTo>
                  <a:cubicBezTo>
                    <a:pt x="62865" y="50840"/>
                    <a:pt x="60815" y="53806"/>
                    <a:pt x="58437" y="56467"/>
                  </a:cubicBezTo>
                  <a:cubicBezTo>
                    <a:pt x="54817" y="61941"/>
                    <a:pt x="49604" y="66369"/>
                    <a:pt x="42974" y="68615"/>
                  </a:cubicBezTo>
                  <a:cubicBezTo>
                    <a:pt x="42843" y="68659"/>
                    <a:pt x="42712" y="68680"/>
                    <a:pt x="42603" y="68702"/>
                  </a:cubicBezTo>
                  <a:cubicBezTo>
                    <a:pt x="39637" y="69836"/>
                    <a:pt x="36627" y="70513"/>
                    <a:pt x="33617" y="70796"/>
                  </a:cubicBezTo>
                  <a:cubicBezTo>
                    <a:pt x="33072" y="70905"/>
                    <a:pt x="32527" y="71079"/>
                    <a:pt x="31982" y="71145"/>
                  </a:cubicBezTo>
                  <a:cubicBezTo>
                    <a:pt x="26311" y="71843"/>
                    <a:pt x="21338" y="70622"/>
                    <a:pt x="17434" y="68048"/>
                  </a:cubicBezTo>
                  <a:cubicBezTo>
                    <a:pt x="8143" y="63773"/>
                    <a:pt x="1098" y="55027"/>
                    <a:pt x="116" y="43119"/>
                  </a:cubicBezTo>
                  <a:cubicBezTo>
                    <a:pt x="-778" y="32301"/>
                    <a:pt x="3541" y="21897"/>
                    <a:pt x="10825" y="14656"/>
                  </a:cubicBezTo>
                  <a:cubicBezTo>
                    <a:pt x="16627" y="5867"/>
                    <a:pt x="25177" y="-415"/>
                    <a:pt x="35231" y="21"/>
                  </a:cubicBezTo>
                  <a:lnTo>
                    <a:pt x="35231" y="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65D42A3E-E7A3-49ED-A671-6E7897712106}"/>
                </a:ext>
              </a:extLst>
            </p:cNvPr>
            <p:cNvSpPr/>
            <p:nvPr/>
          </p:nvSpPr>
          <p:spPr>
            <a:xfrm>
              <a:off x="5401210" y="5932264"/>
              <a:ext cx="19373" cy="19332"/>
            </a:xfrm>
            <a:custGeom>
              <a:avLst/>
              <a:gdLst>
                <a:gd name="connsiteX0" fmla="*/ 17389 w 19373"/>
                <a:gd name="connsiteY0" fmla="*/ 3693 h 19332"/>
                <a:gd name="connsiteX1" fmla="*/ 15666 w 19373"/>
                <a:gd name="connsiteY1" fmla="*/ 17368 h 19332"/>
                <a:gd name="connsiteX2" fmla="*/ 1991 w 19373"/>
                <a:gd name="connsiteY2" fmla="*/ 15645 h 19332"/>
                <a:gd name="connsiteX3" fmla="*/ 3714 w 19373"/>
                <a:gd name="connsiteY3" fmla="*/ 1970 h 19332"/>
                <a:gd name="connsiteX4" fmla="*/ 17389 w 19373"/>
                <a:gd name="connsiteY4" fmla="*/ 3693 h 19332"/>
                <a:gd name="connsiteX5" fmla="*/ 17389 w 19373"/>
                <a:gd name="connsiteY5" fmla="*/ 3693 h 19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3" h="19332">
                  <a:moveTo>
                    <a:pt x="17389" y="3693"/>
                  </a:moveTo>
                  <a:cubicBezTo>
                    <a:pt x="20508" y="7728"/>
                    <a:pt x="19963" y="14337"/>
                    <a:pt x="15666" y="17368"/>
                  </a:cubicBezTo>
                  <a:cubicBezTo>
                    <a:pt x="11348" y="20422"/>
                    <a:pt x="5328" y="19964"/>
                    <a:pt x="1991" y="15645"/>
                  </a:cubicBezTo>
                  <a:cubicBezTo>
                    <a:pt x="-1128" y="11611"/>
                    <a:pt x="-604" y="5002"/>
                    <a:pt x="3714" y="1970"/>
                  </a:cubicBezTo>
                  <a:cubicBezTo>
                    <a:pt x="8033" y="-1083"/>
                    <a:pt x="14030" y="-647"/>
                    <a:pt x="17389" y="3693"/>
                  </a:cubicBezTo>
                  <a:lnTo>
                    <a:pt x="17389" y="36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0FC847C-A98C-42C2-AD80-E4C81C9F3641}"/>
                </a:ext>
              </a:extLst>
            </p:cNvPr>
            <p:cNvSpPr/>
            <p:nvPr/>
          </p:nvSpPr>
          <p:spPr>
            <a:xfrm>
              <a:off x="5398095" y="5912121"/>
              <a:ext cx="16071" cy="15917"/>
            </a:xfrm>
            <a:custGeom>
              <a:avLst/>
              <a:gdLst>
                <a:gd name="connsiteX0" fmla="*/ 14354 w 16071"/>
                <a:gd name="connsiteY0" fmla="*/ 3051 h 15917"/>
                <a:gd name="connsiteX1" fmla="*/ 1726 w 16071"/>
                <a:gd name="connsiteY1" fmla="*/ 12866 h 15917"/>
                <a:gd name="connsiteX2" fmla="*/ 14354 w 16071"/>
                <a:gd name="connsiteY2" fmla="*/ 3051 h 15917"/>
                <a:gd name="connsiteX3" fmla="*/ 14354 w 16071"/>
                <a:gd name="connsiteY3" fmla="*/ 3051 h 15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1" h="15917">
                  <a:moveTo>
                    <a:pt x="14354" y="3051"/>
                  </a:moveTo>
                  <a:cubicBezTo>
                    <a:pt x="20657" y="11187"/>
                    <a:pt x="8051" y="21001"/>
                    <a:pt x="1726" y="12866"/>
                  </a:cubicBezTo>
                  <a:cubicBezTo>
                    <a:pt x="-4599" y="4731"/>
                    <a:pt x="8029" y="-5084"/>
                    <a:pt x="14354" y="3051"/>
                  </a:cubicBezTo>
                  <a:lnTo>
                    <a:pt x="14354" y="30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FDE7206F-E2E0-485F-B511-9D0D95073CAE}"/>
                </a:ext>
              </a:extLst>
            </p:cNvPr>
            <p:cNvSpPr/>
            <p:nvPr/>
          </p:nvSpPr>
          <p:spPr>
            <a:xfrm>
              <a:off x="5390537" y="5903126"/>
              <a:ext cx="9252" cy="9115"/>
            </a:xfrm>
            <a:custGeom>
              <a:avLst/>
              <a:gdLst>
                <a:gd name="connsiteX0" fmla="*/ 8281 w 9252"/>
                <a:gd name="connsiteY0" fmla="*/ 1708 h 9115"/>
                <a:gd name="connsiteX1" fmla="*/ 5336 w 9252"/>
                <a:gd name="connsiteY1" fmla="*/ 8906 h 9115"/>
                <a:gd name="connsiteX2" fmla="*/ 4943 w 9252"/>
                <a:gd name="connsiteY2" fmla="*/ 9015 h 9115"/>
                <a:gd name="connsiteX3" fmla="*/ 385 w 9252"/>
                <a:gd name="connsiteY3" fmla="*/ 3148 h 9115"/>
                <a:gd name="connsiteX4" fmla="*/ 581 w 9252"/>
                <a:gd name="connsiteY4" fmla="*/ 2799 h 9115"/>
                <a:gd name="connsiteX5" fmla="*/ 8281 w 9252"/>
                <a:gd name="connsiteY5" fmla="*/ 1708 h 9115"/>
                <a:gd name="connsiteX6" fmla="*/ 8281 w 9252"/>
                <a:gd name="connsiteY6" fmla="*/ 1708 h 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52" h="9115">
                  <a:moveTo>
                    <a:pt x="8281" y="1708"/>
                  </a:moveTo>
                  <a:cubicBezTo>
                    <a:pt x="10571" y="4653"/>
                    <a:pt x="8499" y="8077"/>
                    <a:pt x="5336" y="8906"/>
                  </a:cubicBezTo>
                  <a:cubicBezTo>
                    <a:pt x="5205" y="8950"/>
                    <a:pt x="5074" y="8971"/>
                    <a:pt x="4943" y="9015"/>
                  </a:cubicBezTo>
                  <a:cubicBezTo>
                    <a:pt x="1978" y="9800"/>
                    <a:pt x="-1098" y="5830"/>
                    <a:pt x="385" y="3148"/>
                  </a:cubicBezTo>
                  <a:cubicBezTo>
                    <a:pt x="450" y="3017"/>
                    <a:pt x="516" y="2908"/>
                    <a:pt x="581" y="2799"/>
                  </a:cubicBezTo>
                  <a:cubicBezTo>
                    <a:pt x="2152" y="-80"/>
                    <a:pt x="5990" y="-1214"/>
                    <a:pt x="8281" y="1708"/>
                  </a:cubicBezTo>
                  <a:lnTo>
                    <a:pt x="8281" y="17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291A7F83-4D8E-42D6-94E6-2A8F0559724C}"/>
                </a:ext>
              </a:extLst>
            </p:cNvPr>
            <p:cNvSpPr/>
            <p:nvPr/>
          </p:nvSpPr>
          <p:spPr>
            <a:xfrm>
              <a:off x="5388444" y="5884071"/>
              <a:ext cx="11565" cy="11468"/>
            </a:xfrm>
            <a:custGeom>
              <a:avLst/>
              <a:gdLst>
                <a:gd name="connsiteX0" fmla="*/ 10329 w 11565"/>
                <a:gd name="connsiteY0" fmla="*/ 2202 h 11468"/>
                <a:gd name="connsiteX1" fmla="*/ 1234 w 11565"/>
                <a:gd name="connsiteY1" fmla="*/ 9269 h 11468"/>
                <a:gd name="connsiteX2" fmla="*/ 10329 w 11565"/>
                <a:gd name="connsiteY2" fmla="*/ 2202 h 11468"/>
                <a:gd name="connsiteX3" fmla="*/ 10329 w 11565"/>
                <a:gd name="connsiteY3" fmla="*/ 2202 h 1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5" h="11468">
                  <a:moveTo>
                    <a:pt x="10329" y="2202"/>
                  </a:moveTo>
                  <a:cubicBezTo>
                    <a:pt x="14866" y="8048"/>
                    <a:pt x="5792" y="15136"/>
                    <a:pt x="1234" y="9269"/>
                  </a:cubicBezTo>
                  <a:cubicBezTo>
                    <a:pt x="-3302" y="3402"/>
                    <a:pt x="5792" y="-3664"/>
                    <a:pt x="10329" y="2202"/>
                  </a:cubicBezTo>
                  <a:lnTo>
                    <a:pt x="10329" y="220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2B2A1A65-2773-4442-9EB0-170B158CEB57}"/>
                </a:ext>
              </a:extLst>
            </p:cNvPr>
            <p:cNvSpPr/>
            <p:nvPr/>
          </p:nvSpPr>
          <p:spPr>
            <a:xfrm>
              <a:off x="5364782" y="5881941"/>
              <a:ext cx="11101" cy="11002"/>
            </a:xfrm>
            <a:custGeom>
              <a:avLst/>
              <a:gdLst>
                <a:gd name="connsiteX0" fmla="*/ 9913 w 11101"/>
                <a:gd name="connsiteY0" fmla="*/ 2108 h 11002"/>
                <a:gd name="connsiteX1" fmla="*/ 1189 w 11101"/>
                <a:gd name="connsiteY1" fmla="*/ 8891 h 11002"/>
                <a:gd name="connsiteX2" fmla="*/ 9913 w 11101"/>
                <a:gd name="connsiteY2" fmla="*/ 2108 h 11002"/>
                <a:gd name="connsiteX3" fmla="*/ 9913 w 11101"/>
                <a:gd name="connsiteY3" fmla="*/ 2108 h 1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01" h="11002">
                  <a:moveTo>
                    <a:pt x="9913" y="2108"/>
                  </a:moveTo>
                  <a:cubicBezTo>
                    <a:pt x="14275" y="7735"/>
                    <a:pt x="5551" y="14518"/>
                    <a:pt x="1189" y="8891"/>
                  </a:cubicBezTo>
                  <a:cubicBezTo>
                    <a:pt x="-3173" y="3286"/>
                    <a:pt x="5551" y="-3519"/>
                    <a:pt x="9913" y="2108"/>
                  </a:cubicBezTo>
                  <a:lnTo>
                    <a:pt x="9913" y="210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B3A2851B-A5F0-4C90-B49A-2504A3C63AC1}"/>
                </a:ext>
              </a:extLst>
            </p:cNvPr>
            <p:cNvSpPr/>
            <p:nvPr/>
          </p:nvSpPr>
          <p:spPr>
            <a:xfrm>
              <a:off x="5373653" y="5892295"/>
              <a:ext cx="13962" cy="13837"/>
            </a:xfrm>
            <a:custGeom>
              <a:avLst/>
              <a:gdLst>
                <a:gd name="connsiteX0" fmla="*/ 12471 w 13962"/>
                <a:gd name="connsiteY0" fmla="*/ 2659 h 13837"/>
                <a:gd name="connsiteX1" fmla="*/ 1500 w 13962"/>
                <a:gd name="connsiteY1" fmla="*/ 11187 h 13837"/>
                <a:gd name="connsiteX2" fmla="*/ 12471 w 13962"/>
                <a:gd name="connsiteY2" fmla="*/ 2659 h 13837"/>
                <a:gd name="connsiteX3" fmla="*/ 12471 w 13962"/>
                <a:gd name="connsiteY3" fmla="*/ 2659 h 1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2" h="13837">
                  <a:moveTo>
                    <a:pt x="12471" y="2659"/>
                  </a:moveTo>
                  <a:cubicBezTo>
                    <a:pt x="17945" y="9726"/>
                    <a:pt x="6996" y="18254"/>
                    <a:pt x="1500" y="11187"/>
                  </a:cubicBezTo>
                  <a:cubicBezTo>
                    <a:pt x="-3996" y="4120"/>
                    <a:pt x="6974" y="-4429"/>
                    <a:pt x="12471" y="2659"/>
                  </a:cubicBezTo>
                  <a:lnTo>
                    <a:pt x="12471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8BE7577E-ED01-42AE-939D-5C7290C1FB98}"/>
                </a:ext>
              </a:extLst>
            </p:cNvPr>
            <p:cNvSpPr/>
            <p:nvPr/>
          </p:nvSpPr>
          <p:spPr>
            <a:xfrm>
              <a:off x="5349195" y="5881881"/>
              <a:ext cx="15645" cy="15746"/>
            </a:xfrm>
            <a:custGeom>
              <a:avLst/>
              <a:gdLst>
                <a:gd name="connsiteX0" fmla="*/ 5740 w 15645"/>
                <a:gd name="connsiteY0" fmla="*/ 270 h 15746"/>
                <a:gd name="connsiteX1" fmla="*/ 13984 w 15645"/>
                <a:gd name="connsiteY1" fmla="*/ 2997 h 15746"/>
                <a:gd name="connsiteX2" fmla="*/ 14072 w 15645"/>
                <a:gd name="connsiteY2" fmla="*/ 12550 h 15746"/>
                <a:gd name="connsiteX3" fmla="*/ 13876 w 15645"/>
                <a:gd name="connsiteY3" fmla="*/ 12768 h 15746"/>
                <a:gd name="connsiteX4" fmla="*/ 5064 w 15645"/>
                <a:gd name="connsiteY4" fmla="*/ 15232 h 15746"/>
                <a:gd name="connsiteX5" fmla="*/ 4824 w 15645"/>
                <a:gd name="connsiteY5" fmla="*/ 15145 h 15746"/>
                <a:gd name="connsiteX6" fmla="*/ 5740 w 15645"/>
                <a:gd name="connsiteY6" fmla="*/ 270 h 15746"/>
                <a:gd name="connsiteX7" fmla="*/ 5740 w 15645"/>
                <a:gd name="connsiteY7" fmla="*/ 270 h 15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5" h="15746">
                  <a:moveTo>
                    <a:pt x="5740" y="270"/>
                  </a:moveTo>
                  <a:cubicBezTo>
                    <a:pt x="8750" y="-537"/>
                    <a:pt x="12043" y="488"/>
                    <a:pt x="13984" y="2997"/>
                  </a:cubicBezTo>
                  <a:cubicBezTo>
                    <a:pt x="15947" y="5527"/>
                    <a:pt x="16405" y="10063"/>
                    <a:pt x="14072" y="12550"/>
                  </a:cubicBezTo>
                  <a:cubicBezTo>
                    <a:pt x="14006" y="12615"/>
                    <a:pt x="13941" y="12702"/>
                    <a:pt x="13876" y="12768"/>
                  </a:cubicBezTo>
                  <a:cubicBezTo>
                    <a:pt x="11520" y="15276"/>
                    <a:pt x="8423" y="16519"/>
                    <a:pt x="5064" y="15232"/>
                  </a:cubicBezTo>
                  <a:lnTo>
                    <a:pt x="4824" y="15145"/>
                  </a:lnTo>
                  <a:cubicBezTo>
                    <a:pt x="-2199" y="12462"/>
                    <a:pt x="-1261" y="2124"/>
                    <a:pt x="5740" y="270"/>
                  </a:cubicBezTo>
                  <a:lnTo>
                    <a:pt x="5740" y="2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23FE5350-BA1D-4574-BCC9-ECED58E9A6C8}"/>
                </a:ext>
              </a:extLst>
            </p:cNvPr>
            <p:cNvSpPr/>
            <p:nvPr/>
          </p:nvSpPr>
          <p:spPr>
            <a:xfrm>
              <a:off x="5328078" y="5880619"/>
              <a:ext cx="11442" cy="11917"/>
            </a:xfrm>
            <a:custGeom>
              <a:avLst/>
              <a:gdLst>
                <a:gd name="connsiteX0" fmla="*/ 11349 w 11442"/>
                <a:gd name="connsiteY0" fmla="*/ 4782 h 11917"/>
                <a:gd name="connsiteX1" fmla="*/ 11415 w 11442"/>
                <a:gd name="connsiteY1" fmla="*/ 5415 h 11917"/>
                <a:gd name="connsiteX2" fmla="*/ 4981 w 11442"/>
                <a:gd name="connsiteY2" fmla="*/ 11871 h 11917"/>
                <a:gd name="connsiteX3" fmla="*/ 357 w 11442"/>
                <a:gd name="connsiteY3" fmla="*/ 4019 h 11917"/>
                <a:gd name="connsiteX4" fmla="*/ 575 w 11442"/>
                <a:gd name="connsiteY4" fmla="*/ 3430 h 11917"/>
                <a:gd name="connsiteX5" fmla="*/ 11349 w 11442"/>
                <a:gd name="connsiteY5" fmla="*/ 4782 h 11917"/>
                <a:gd name="connsiteX6" fmla="*/ 11349 w 11442"/>
                <a:gd name="connsiteY6" fmla="*/ 4782 h 1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42" h="11917">
                  <a:moveTo>
                    <a:pt x="11349" y="4782"/>
                  </a:moveTo>
                  <a:lnTo>
                    <a:pt x="11415" y="5415"/>
                  </a:lnTo>
                  <a:cubicBezTo>
                    <a:pt x="11764" y="9079"/>
                    <a:pt x="8754" y="12351"/>
                    <a:pt x="4981" y="11871"/>
                  </a:cubicBezTo>
                  <a:cubicBezTo>
                    <a:pt x="1229" y="11391"/>
                    <a:pt x="-886" y="7487"/>
                    <a:pt x="357" y="4019"/>
                  </a:cubicBezTo>
                  <a:cubicBezTo>
                    <a:pt x="422" y="3823"/>
                    <a:pt x="488" y="3626"/>
                    <a:pt x="575" y="3430"/>
                  </a:cubicBezTo>
                  <a:cubicBezTo>
                    <a:pt x="2451" y="-1826"/>
                    <a:pt x="10848" y="-779"/>
                    <a:pt x="11349" y="4782"/>
                  </a:cubicBezTo>
                  <a:lnTo>
                    <a:pt x="11349" y="478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E35048E1-7EF9-4683-8D31-6E03C5F2D63D}"/>
                </a:ext>
              </a:extLst>
            </p:cNvPr>
            <p:cNvSpPr/>
            <p:nvPr/>
          </p:nvSpPr>
          <p:spPr>
            <a:xfrm>
              <a:off x="5312598" y="5921041"/>
              <a:ext cx="11406" cy="11313"/>
            </a:xfrm>
            <a:custGeom>
              <a:avLst/>
              <a:gdLst>
                <a:gd name="connsiteX0" fmla="*/ 10188 w 11406"/>
                <a:gd name="connsiteY0" fmla="*/ 2180 h 11313"/>
                <a:gd name="connsiteX1" fmla="*/ 1225 w 11406"/>
                <a:gd name="connsiteY1" fmla="*/ 9137 h 11313"/>
                <a:gd name="connsiteX2" fmla="*/ 10188 w 11406"/>
                <a:gd name="connsiteY2" fmla="*/ 2180 h 11313"/>
                <a:gd name="connsiteX3" fmla="*/ 10188 w 11406"/>
                <a:gd name="connsiteY3" fmla="*/ 2180 h 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6" h="11313">
                  <a:moveTo>
                    <a:pt x="10188" y="2180"/>
                  </a:moveTo>
                  <a:cubicBezTo>
                    <a:pt x="14660" y="7938"/>
                    <a:pt x="5718" y="14939"/>
                    <a:pt x="1225" y="9137"/>
                  </a:cubicBezTo>
                  <a:cubicBezTo>
                    <a:pt x="-3268" y="3358"/>
                    <a:pt x="5718" y="-3622"/>
                    <a:pt x="10188" y="2180"/>
                  </a:cubicBezTo>
                  <a:lnTo>
                    <a:pt x="10188" y="218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76A47ABE-5392-4F1C-A6ED-B0A2FA481C6A}"/>
                </a:ext>
              </a:extLst>
            </p:cNvPr>
            <p:cNvSpPr/>
            <p:nvPr/>
          </p:nvSpPr>
          <p:spPr>
            <a:xfrm>
              <a:off x="5303576" y="5906040"/>
              <a:ext cx="8714" cy="8624"/>
            </a:xfrm>
            <a:custGeom>
              <a:avLst/>
              <a:gdLst>
                <a:gd name="connsiteX0" fmla="*/ 7782 w 8714"/>
                <a:gd name="connsiteY0" fmla="*/ 1651 h 8624"/>
                <a:gd name="connsiteX1" fmla="*/ 933 w 8714"/>
                <a:gd name="connsiteY1" fmla="*/ 6973 h 8624"/>
                <a:gd name="connsiteX2" fmla="*/ 7782 w 8714"/>
                <a:gd name="connsiteY2" fmla="*/ 1651 h 8624"/>
                <a:gd name="connsiteX3" fmla="*/ 7782 w 8714"/>
                <a:gd name="connsiteY3" fmla="*/ 1651 h 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14" h="8624">
                  <a:moveTo>
                    <a:pt x="7782" y="1651"/>
                  </a:moveTo>
                  <a:cubicBezTo>
                    <a:pt x="11206" y="6057"/>
                    <a:pt x="4358" y="11379"/>
                    <a:pt x="933" y="6973"/>
                  </a:cubicBezTo>
                  <a:cubicBezTo>
                    <a:pt x="-2491" y="2567"/>
                    <a:pt x="4358" y="-2754"/>
                    <a:pt x="7782" y="1651"/>
                  </a:cubicBezTo>
                  <a:lnTo>
                    <a:pt x="7782" y="16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0604BE60-E265-40B5-ACD6-BFD5CBAF5934}"/>
                </a:ext>
              </a:extLst>
            </p:cNvPr>
            <p:cNvSpPr/>
            <p:nvPr/>
          </p:nvSpPr>
          <p:spPr>
            <a:xfrm>
              <a:off x="5295318" y="5931418"/>
              <a:ext cx="20041" cy="20006"/>
            </a:xfrm>
            <a:custGeom>
              <a:avLst/>
              <a:gdLst>
                <a:gd name="connsiteX0" fmla="*/ 17981 w 20041"/>
                <a:gd name="connsiteY0" fmla="*/ 3820 h 20006"/>
                <a:gd name="connsiteX1" fmla="*/ 16214 w 20041"/>
                <a:gd name="connsiteY1" fmla="*/ 17975 h 20006"/>
                <a:gd name="connsiteX2" fmla="*/ 2059 w 20041"/>
                <a:gd name="connsiteY2" fmla="*/ 16187 h 20006"/>
                <a:gd name="connsiteX3" fmla="*/ 3848 w 20041"/>
                <a:gd name="connsiteY3" fmla="*/ 2032 h 20006"/>
                <a:gd name="connsiteX4" fmla="*/ 17981 w 20041"/>
                <a:gd name="connsiteY4" fmla="*/ 3820 h 20006"/>
                <a:gd name="connsiteX5" fmla="*/ 17981 w 20041"/>
                <a:gd name="connsiteY5" fmla="*/ 3820 h 2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41" h="20006">
                  <a:moveTo>
                    <a:pt x="17981" y="3820"/>
                  </a:moveTo>
                  <a:cubicBezTo>
                    <a:pt x="21209" y="7986"/>
                    <a:pt x="20664" y="14834"/>
                    <a:pt x="16214" y="17975"/>
                  </a:cubicBezTo>
                  <a:cubicBezTo>
                    <a:pt x="11743" y="21138"/>
                    <a:pt x="5527" y="20658"/>
                    <a:pt x="2059" y="16187"/>
                  </a:cubicBezTo>
                  <a:cubicBezTo>
                    <a:pt x="-1169" y="12021"/>
                    <a:pt x="-623" y="5172"/>
                    <a:pt x="3848" y="2032"/>
                  </a:cubicBezTo>
                  <a:cubicBezTo>
                    <a:pt x="8297" y="-1131"/>
                    <a:pt x="14513" y="-651"/>
                    <a:pt x="17981" y="3820"/>
                  </a:cubicBezTo>
                  <a:lnTo>
                    <a:pt x="17981" y="382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76CF1CAF-0973-4855-A6B8-A19CAF9213E7}"/>
                </a:ext>
              </a:extLst>
            </p:cNvPr>
            <p:cNvSpPr/>
            <p:nvPr/>
          </p:nvSpPr>
          <p:spPr>
            <a:xfrm>
              <a:off x="5305975" y="5954994"/>
              <a:ext cx="16322" cy="16442"/>
            </a:xfrm>
            <a:custGeom>
              <a:avLst/>
              <a:gdLst>
                <a:gd name="connsiteX0" fmla="*/ 16157 w 16322"/>
                <a:gd name="connsiteY0" fmla="*/ 7049 h 16442"/>
                <a:gd name="connsiteX1" fmla="*/ 16222 w 16322"/>
                <a:gd name="connsiteY1" fmla="*/ 7441 h 16442"/>
                <a:gd name="connsiteX2" fmla="*/ 5426 w 16322"/>
                <a:gd name="connsiteY2" fmla="*/ 15838 h 16442"/>
                <a:gd name="connsiteX3" fmla="*/ 5055 w 16322"/>
                <a:gd name="connsiteY3" fmla="*/ 15686 h 16442"/>
                <a:gd name="connsiteX4" fmla="*/ 3092 w 16322"/>
                <a:gd name="connsiteY4" fmla="*/ 1705 h 16442"/>
                <a:gd name="connsiteX5" fmla="*/ 16157 w 16322"/>
                <a:gd name="connsiteY5" fmla="*/ 7049 h 16442"/>
                <a:gd name="connsiteX6" fmla="*/ 16157 w 16322"/>
                <a:gd name="connsiteY6" fmla="*/ 7049 h 1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22" h="16442">
                  <a:moveTo>
                    <a:pt x="16157" y="7049"/>
                  </a:moveTo>
                  <a:cubicBezTo>
                    <a:pt x="16179" y="7180"/>
                    <a:pt x="16200" y="7311"/>
                    <a:pt x="16222" y="7441"/>
                  </a:cubicBezTo>
                  <a:cubicBezTo>
                    <a:pt x="17204" y="13199"/>
                    <a:pt x="10770" y="18216"/>
                    <a:pt x="5426" y="15838"/>
                  </a:cubicBezTo>
                  <a:cubicBezTo>
                    <a:pt x="5317" y="15795"/>
                    <a:pt x="5186" y="15729"/>
                    <a:pt x="5055" y="15686"/>
                  </a:cubicBezTo>
                  <a:cubicBezTo>
                    <a:pt x="-529" y="13199"/>
                    <a:pt x="-1924" y="5588"/>
                    <a:pt x="3092" y="1705"/>
                  </a:cubicBezTo>
                  <a:cubicBezTo>
                    <a:pt x="8108" y="-2199"/>
                    <a:pt x="15132" y="1029"/>
                    <a:pt x="16157" y="7049"/>
                  </a:cubicBezTo>
                  <a:lnTo>
                    <a:pt x="16157" y="704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F2FE4061-13A8-443E-877A-122DDBFA2070}"/>
                </a:ext>
              </a:extLst>
            </p:cNvPr>
            <p:cNvSpPr/>
            <p:nvPr/>
          </p:nvSpPr>
          <p:spPr>
            <a:xfrm>
              <a:off x="5312853" y="5976571"/>
              <a:ext cx="27433" cy="15024"/>
            </a:xfrm>
            <a:custGeom>
              <a:avLst/>
              <a:gdLst>
                <a:gd name="connsiteX0" fmla="*/ 11132 w 27433"/>
                <a:gd name="connsiteY0" fmla="*/ 2659 h 15024"/>
                <a:gd name="connsiteX1" fmla="*/ 12463 w 27433"/>
                <a:gd name="connsiteY1" fmla="*/ 6149 h 15024"/>
                <a:gd name="connsiteX2" fmla="*/ 25811 w 27433"/>
                <a:gd name="connsiteY2" fmla="*/ 2877 h 15024"/>
                <a:gd name="connsiteX3" fmla="*/ 13881 w 27433"/>
                <a:gd name="connsiteY3" fmla="*/ 12147 h 15024"/>
                <a:gd name="connsiteX4" fmla="*/ 12267 w 27433"/>
                <a:gd name="connsiteY4" fmla="*/ 7719 h 15024"/>
                <a:gd name="connsiteX5" fmla="*/ 1340 w 27433"/>
                <a:gd name="connsiteY5" fmla="*/ 10271 h 15024"/>
                <a:gd name="connsiteX6" fmla="*/ 11132 w 27433"/>
                <a:gd name="connsiteY6" fmla="*/ 2659 h 15024"/>
                <a:gd name="connsiteX7" fmla="*/ 11132 w 27433"/>
                <a:gd name="connsiteY7" fmla="*/ 2659 h 1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33" h="15024">
                  <a:moveTo>
                    <a:pt x="11132" y="2659"/>
                  </a:moveTo>
                  <a:cubicBezTo>
                    <a:pt x="12027" y="3815"/>
                    <a:pt x="12419" y="5014"/>
                    <a:pt x="12463" y="6149"/>
                  </a:cubicBezTo>
                  <a:cubicBezTo>
                    <a:pt x="13750" y="783"/>
                    <a:pt x="21383" y="-2794"/>
                    <a:pt x="25811" y="2877"/>
                  </a:cubicBezTo>
                  <a:cubicBezTo>
                    <a:pt x="31765" y="10554"/>
                    <a:pt x="19857" y="19824"/>
                    <a:pt x="13881" y="12147"/>
                  </a:cubicBezTo>
                  <a:cubicBezTo>
                    <a:pt x="12746" y="10685"/>
                    <a:pt x="12267" y="9158"/>
                    <a:pt x="12267" y="7719"/>
                  </a:cubicBezTo>
                  <a:cubicBezTo>
                    <a:pt x="11111" y="12037"/>
                    <a:pt x="4939" y="14895"/>
                    <a:pt x="1340" y="10271"/>
                  </a:cubicBezTo>
                  <a:cubicBezTo>
                    <a:pt x="-3568" y="3968"/>
                    <a:pt x="6225" y="-3644"/>
                    <a:pt x="11132" y="2659"/>
                  </a:cubicBezTo>
                  <a:lnTo>
                    <a:pt x="11132" y="265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A73AF9C0-3185-4BC8-9DBF-4D36BD2FE9E8}"/>
                </a:ext>
              </a:extLst>
            </p:cNvPr>
            <p:cNvSpPr/>
            <p:nvPr/>
          </p:nvSpPr>
          <p:spPr>
            <a:xfrm>
              <a:off x="5333789" y="5993170"/>
              <a:ext cx="11123" cy="11006"/>
            </a:xfrm>
            <a:custGeom>
              <a:avLst/>
              <a:gdLst>
                <a:gd name="connsiteX0" fmla="*/ 9935 w 11123"/>
                <a:gd name="connsiteY0" fmla="*/ 2112 h 11006"/>
                <a:gd name="connsiteX1" fmla="*/ 1189 w 11123"/>
                <a:gd name="connsiteY1" fmla="*/ 8895 h 11006"/>
                <a:gd name="connsiteX2" fmla="*/ 9935 w 11123"/>
                <a:gd name="connsiteY2" fmla="*/ 2112 h 11006"/>
                <a:gd name="connsiteX3" fmla="*/ 9935 w 11123"/>
                <a:gd name="connsiteY3" fmla="*/ 2112 h 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3" h="11006">
                  <a:moveTo>
                    <a:pt x="9935" y="2112"/>
                  </a:moveTo>
                  <a:cubicBezTo>
                    <a:pt x="14297" y="7739"/>
                    <a:pt x="5573" y="14522"/>
                    <a:pt x="1189" y="8895"/>
                  </a:cubicBezTo>
                  <a:cubicBezTo>
                    <a:pt x="-3173" y="3267"/>
                    <a:pt x="5551" y="-3516"/>
                    <a:pt x="9935" y="2112"/>
                  </a:cubicBezTo>
                  <a:lnTo>
                    <a:pt x="9935" y="211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75901F0C-7514-4869-B7D5-6B62A078EBDE}"/>
                </a:ext>
              </a:extLst>
            </p:cNvPr>
            <p:cNvSpPr/>
            <p:nvPr/>
          </p:nvSpPr>
          <p:spPr>
            <a:xfrm>
              <a:off x="5348567" y="5988589"/>
              <a:ext cx="3302" cy="3269"/>
            </a:xfrm>
            <a:custGeom>
              <a:avLst/>
              <a:gdLst>
                <a:gd name="connsiteX0" fmla="*/ 2944 w 3302"/>
                <a:gd name="connsiteY0" fmla="*/ 630 h 3269"/>
                <a:gd name="connsiteX1" fmla="*/ 349 w 3302"/>
                <a:gd name="connsiteY1" fmla="*/ 2636 h 3269"/>
                <a:gd name="connsiteX2" fmla="*/ 2944 w 3302"/>
                <a:gd name="connsiteY2" fmla="*/ 630 h 3269"/>
                <a:gd name="connsiteX3" fmla="*/ 2944 w 3302"/>
                <a:gd name="connsiteY3" fmla="*/ 630 h 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2" h="3269">
                  <a:moveTo>
                    <a:pt x="2944" y="630"/>
                  </a:moveTo>
                  <a:cubicBezTo>
                    <a:pt x="4252" y="2309"/>
                    <a:pt x="1657" y="4316"/>
                    <a:pt x="349" y="2636"/>
                  </a:cubicBezTo>
                  <a:cubicBezTo>
                    <a:pt x="-938" y="979"/>
                    <a:pt x="1657" y="-1050"/>
                    <a:pt x="2944" y="630"/>
                  </a:cubicBezTo>
                  <a:lnTo>
                    <a:pt x="2944" y="63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474A324-286F-4314-8069-0ACEAC4F74AB}"/>
                </a:ext>
              </a:extLst>
            </p:cNvPr>
            <p:cNvSpPr/>
            <p:nvPr/>
          </p:nvSpPr>
          <p:spPr>
            <a:xfrm>
              <a:off x="5351105" y="5999068"/>
              <a:ext cx="11565" cy="11446"/>
            </a:xfrm>
            <a:custGeom>
              <a:avLst/>
              <a:gdLst>
                <a:gd name="connsiteX0" fmla="*/ 10329 w 11565"/>
                <a:gd name="connsiteY0" fmla="*/ 2190 h 11446"/>
                <a:gd name="connsiteX1" fmla="*/ 1234 w 11565"/>
                <a:gd name="connsiteY1" fmla="*/ 9256 h 11446"/>
                <a:gd name="connsiteX2" fmla="*/ 10329 w 11565"/>
                <a:gd name="connsiteY2" fmla="*/ 2190 h 11446"/>
                <a:gd name="connsiteX3" fmla="*/ 10329 w 11565"/>
                <a:gd name="connsiteY3" fmla="*/ 2190 h 1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5" h="11446">
                  <a:moveTo>
                    <a:pt x="10329" y="2190"/>
                  </a:moveTo>
                  <a:cubicBezTo>
                    <a:pt x="14866" y="8035"/>
                    <a:pt x="5793" y="15101"/>
                    <a:pt x="1234" y="9256"/>
                  </a:cubicBezTo>
                  <a:cubicBezTo>
                    <a:pt x="-3302" y="3411"/>
                    <a:pt x="5793" y="-3655"/>
                    <a:pt x="10329" y="2190"/>
                  </a:cubicBezTo>
                  <a:lnTo>
                    <a:pt x="10329" y="219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7F6A4CDF-B566-48E2-9FDA-810EC671274D}"/>
                </a:ext>
              </a:extLst>
            </p:cNvPr>
            <p:cNvSpPr/>
            <p:nvPr/>
          </p:nvSpPr>
          <p:spPr>
            <a:xfrm>
              <a:off x="5363448" y="5978599"/>
              <a:ext cx="18625" cy="18438"/>
            </a:xfrm>
            <a:custGeom>
              <a:avLst/>
              <a:gdLst>
                <a:gd name="connsiteX0" fmla="*/ 16634 w 18625"/>
                <a:gd name="connsiteY0" fmla="*/ 3531 h 18438"/>
                <a:gd name="connsiteX1" fmla="*/ 1999 w 18625"/>
                <a:gd name="connsiteY1" fmla="*/ 14894 h 18438"/>
                <a:gd name="connsiteX2" fmla="*/ 16634 w 18625"/>
                <a:gd name="connsiteY2" fmla="*/ 3531 h 18438"/>
                <a:gd name="connsiteX3" fmla="*/ 16634 w 18625"/>
                <a:gd name="connsiteY3" fmla="*/ 3531 h 18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25" h="18438">
                  <a:moveTo>
                    <a:pt x="16634" y="3531"/>
                  </a:moveTo>
                  <a:cubicBezTo>
                    <a:pt x="23941" y="12953"/>
                    <a:pt x="9328" y="24338"/>
                    <a:pt x="1999" y="14894"/>
                  </a:cubicBezTo>
                  <a:cubicBezTo>
                    <a:pt x="-5329" y="5494"/>
                    <a:pt x="9306" y="-5891"/>
                    <a:pt x="16634" y="3531"/>
                  </a:cubicBezTo>
                  <a:lnTo>
                    <a:pt x="16634" y="353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4D1FF7B6-93CF-476D-88FD-CA1686FDE205}"/>
                </a:ext>
              </a:extLst>
            </p:cNvPr>
            <p:cNvSpPr/>
            <p:nvPr/>
          </p:nvSpPr>
          <p:spPr>
            <a:xfrm>
              <a:off x="5381443" y="5985936"/>
              <a:ext cx="12916" cy="12802"/>
            </a:xfrm>
            <a:custGeom>
              <a:avLst/>
              <a:gdLst>
                <a:gd name="connsiteX0" fmla="*/ 11529 w 12916"/>
                <a:gd name="connsiteY0" fmla="*/ 2454 h 12802"/>
                <a:gd name="connsiteX1" fmla="*/ 1387 w 12916"/>
                <a:gd name="connsiteY1" fmla="*/ 10349 h 12802"/>
                <a:gd name="connsiteX2" fmla="*/ 11529 w 12916"/>
                <a:gd name="connsiteY2" fmla="*/ 2454 h 12802"/>
                <a:gd name="connsiteX3" fmla="*/ 11529 w 12916"/>
                <a:gd name="connsiteY3" fmla="*/ 2454 h 1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16" h="12802">
                  <a:moveTo>
                    <a:pt x="11529" y="2454"/>
                  </a:moveTo>
                  <a:cubicBezTo>
                    <a:pt x="16611" y="8997"/>
                    <a:pt x="6469" y="16892"/>
                    <a:pt x="1387" y="10349"/>
                  </a:cubicBezTo>
                  <a:cubicBezTo>
                    <a:pt x="-3695" y="3806"/>
                    <a:pt x="6447" y="-4089"/>
                    <a:pt x="11529" y="2454"/>
                  </a:cubicBezTo>
                  <a:lnTo>
                    <a:pt x="11529" y="245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95866D7F-FF44-4E1B-92DA-7D51D631D6DE}"/>
                </a:ext>
              </a:extLst>
            </p:cNvPr>
            <p:cNvSpPr/>
            <p:nvPr/>
          </p:nvSpPr>
          <p:spPr>
            <a:xfrm>
              <a:off x="5388230" y="5968740"/>
              <a:ext cx="9317" cy="9223"/>
            </a:xfrm>
            <a:custGeom>
              <a:avLst/>
              <a:gdLst>
                <a:gd name="connsiteX0" fmla="*/ 8319 w 9317"/>
                <a:gd name="connsiteY0" fmla="*/ 1765 h 9223"/>
                <a:gd name="connsiteX1" fmla="*/ 991 w 9317"/>
                <a:gd name="connsiteY1" fmla="*/ 7458 h 9223"/>
                <a:gd name="connsiteX2" fmla="*/ 8319 w 9317"/>
                <a:gd name="connsiteY2" fmla="*/ 1765 h 9223"/>
                <a:gd name="connsiteX3" fmla="*/ 8319 w 9317"/>
                <a:gd name="connsiteY3" fmla="*/ 1765 h 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17" h="9223">
                  <a:moveTo>
                    <a:pt x="8319" y="1765"/>
                  </a:moveTo>
                  <a:cubicBezTo>
                    <a:pt x="11983" y="6476"/>
                    <a:pt x="4655" y="12169"/>
                    <a:pt x="991" y="7458"/>
                  </a:cubicBezTo>
                  <a:cubicBezTo>
                    <a:pt x="-2652" y="2747"/>
                    <a:pt x="4655" y="-2946"/>
                    <a:pt x="8319" y="1765"/>
                  </a:cubicBezTo>
                  <a:lnTo>
                    <a:pt x="8319" y="176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4084B97E-A53E-463C-82BE-2D6A59A8CCF2}"/>
                </a:ext>
              </a:extLst>
            </p:cNvPr>
            <p:cNvSpPr/>
            <p:nvPr/>
          </p:nvSpPr>
          <p:spPr>
            <a:xfrm>
              <a:off x="5400877" y="5962109"/>
              <a:ext cx="16230" cy="16060"/>
            </a:xfrm>
            <a:custGeom>
              <a:avLst/>
              <a:gdLst>
                <a:gd name="connsiteX0" fmla="*/ 14495 w 16230"/>
                <a:gd name="connsiteY0" fmla="*/ 3074 h 16060"/>
                <a:gd name="connsiteX1" fmla="*/ 1736 w 16230"/>
                <a:gd name="connsiteY1" fmla="*/ 12976 h 16060"/>
                <a:gd name="connsiteX2" fmla="*/ 14495 w 16230"/>
                <a:gd name="connsiteY2" fmla="*/ 3074 h 16060"/>
                <a:gd name="connsiteX3" fmla="*/ 14495 w 16230"/>
                <a:gd name="connsiteY3" fmla="*/ 3074 h 1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30" h="16060">
                  <a:moveTo>
                    <a:pt x="14495" y="3074"/>
                  </a:moveTo>
                  <a:cubicBezTo>
                    <a:pt x="20863" y="11275"/>
                    <a:pt x="8126" y="21199"/>
                    <a:pt x="1736" y="12976"/>
                  </a:cubicBezTo>
                  <a:cubicBezTo>
                    <a:pt x="-4633" y="4776"/>
                    <a:pt x="8104" y="-5126"/>
                    <a:pt x="14495" y="3074"/>
                  </a:cubicBezTo>
                  <a:lnTo>
                    <a:pt x="14495" y="30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B283026A-744B-47EC-AB87-CAC6F46125E0}"/>
                </a:ext>
              </a:extLst>
            </p:cNvPr>
            <p:cNvSpPr/>
            <p:nvPr/>
          </p:nvSpPr>
          <p:spPr>
            <a:xfrm>
              <a:off x="5419855" y="5954001"/>
              <a:ext cx="8706" cy="8624"/>
            </a:xfrm>
            <a:custGeom>
              <a:avLst/>
              <a:gdLst>
                <a:gd name="connsiteX0" fmla="*/ 7773 w 8706"/>
                <a:gd name="connsiteY0" fmla="*/ 1651 h 8624"/>
                <a:gd name="connsiteX1" fmla="*/ 925 w 8706"/>
                <a:gd name="connsiteY1" fmla="*/ 6973 h 8624"/>
                <a:gd name="connsiteX2" fmla="*/ 7773 w 8706"/>
                <a:gd name="connsiteY2" fmla="*/ 1651 h 8624"/>
                <a:gd name="connsiteX3" fmla="*/ 7773 w 8706"/>
                <a:gd name="connsiteY3" fmla="*/ 1651 h 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6" h="8624">
                  <a:moveTo>
                    <a:pt x="7773" y="1651"/>
                  </a:moveTo>
                  <a:cubicBezTo>
                    <a:pt x="11198" y="6057"/>
                    <a:pt x="4349" y="11379"/>
                    <a:pt x="925" y="6973"/>
                  </a:cubicBezTo>
                  <a:cubicBezTo>
                    <a:pt x="-2477" y="2567"/>
                    <a:pt x="4349" y="-2754"/>
                    <a:pt x="7773" y="1651"/>
                  </a:cubicBezTo>
                  <a:lnTo>
                    <a:pt x="7773" y="165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26C5705-A532-42FD-913B-2F4CD7810B4E}"/>
                </a:ext>
              </a:extLst>
            </p:cNvPr>
            <p:cNvSpPr/>
            <p:nvPr/>
          </p:nvSpPr>
          <p:spPr>
            <a:xfrm>
              <a:off x="5428405" y="5943605"/>
              <a:ext cx="3738" cy="3606"/>
            </a:xfrm>
            <a:custGeom>
              <a:avLst/>
              <a:gdLst>
                <a:gd name="connsiteX0" fmla="*/ 2670 w 3738"/>
                <a:gd name="connsiteY0" fmla="*/ 3345 h 3606"/>
                <a:gd name="connsiteX1" fmla="*/ 1122 w 3738"/>
                <a:gd name="connsiteY1" fmla="*/ 3585 h 3606"/>
                <a:gd name="connsiteX2" fmla="*/ 10 w 3738"/>
                <a:gd name="connsiteY2" fmla="*/ 2167 h 3606"/>
                <a:gd name="connsiteX3" fmla="*/ 620 w 3738"/>
                <a:gd name="connsiteY3" fmla="*/ 728 h 3606"/>
                <a:gd name="connsiteX4" fmla="*/ 2670 w 3738"/>
                <a:gd name="connsiteY4" fmla="*/ 3345 h 3606"/>
                <a:gd name="connsiteX5" fmla="*/ 2670 w 3738"/>
                <a:gd name="connsiteY5" fmla="*/ 3345 h 3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8" h="3606">
                  <a:moveTo>
                    <a:pt x="2670" y="3345"/>
                  </a:moveTo>
                  <a:cubicBezTo>
                    <a:pt x="2125" y="3563"/>
                    <a:pt x="1711" y="3650"/>
                    <a:pt x="1122" y="3585"/>
                  </a:cubicBezTo>
                  <a:cubicBezTo>
                    <a:pt x="446" y="3498"/>
                    <a:pt x="-78" y="2844"/>
                    <a:pt x="10" y="2167"/>
                  </a:cubicBezTo>
                  <a:cubicBezTo>
                    <a:pt x="75" y="1578"/>
                    <a:pt x="271" y="1208"/>
                    <a:pt x="620" y="728"/>
                  </a:cubicBezTo>
                  <a:cubicBezTo>
                    <a:pt x="2343" y="-1584"/>
                    <a:pt x="5353" y="2255"/>
                    <a:pt x="2670" y="3345"/>
                  </a:cubicBezTo>
                  <a:lnTo>
                    <a:pt x="2670" y="334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914F9D5-6423-4FB2-AB7A-46B54AFED3E4}"/>
                </a:ext>
              </a:extLst>
            </p:cNvPr>
            <p:cNvSpPr/>
            <p:nvPr/>
          </p:nvSpPr>
          <p:spPr>
            <a:xfrm>
              <a:off x="5427857" y="5923011"/>
              <a:ext cx="2553" cy="2533"/>
            </a:xfrm>
            <a:custGeom>
              <a:avLst/>
              <a:gdLst>
                <a:gd name="connsiteX0" fmla="*/ 2280 w 2553"/>
                <a:gd name="connsiteY0" fmla="*/ 493 h 2533"/>
                <a:gd name="connsiteX1" fmla="*/ 273 w 2553"/>
                <a:gd name="connsiteY1" fmla="*/ 2041 h 2533"/>
                <a:gd name="connsiteX2" fmla="*/ 2280 w 2553"/>
                <a:gd name="connsiteY2" fmla="*/ 493 h 2533"/>
                <a:gd name="connsiteX3" fmla="*/ 2280 w 2553"/>
                <a:gd name="connsiteY3" fmla="*/ 493 h 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3" h="2533">
                  <a:moveTo>
                    <a:pt x="2280" y="493"/>
                  </a:moveTo>
                  <a:cubicBezTo>
                    <a:pt x="3284" y="1779"/>
                    <a:pt x="1277" y="3350"/>
                    <a:pt x="273" y="2041"/>
                  </a:cubicBezTo>
                  <a:cubicBezTo>
                    <a:pt x="-730" y="754"/>
                    <a:pt x="1277" y="-816"/>
                    <a:pt x="2280" y="493"/>
                  </a:cubicBezTo>
                  <a:lnTo>
                    <a:pt x="2280" y="49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107BE2D0-3065-4394-9A6A-FD4C8411F59F}"/>
                </a:ext>
              </a:extLst>
            </p:cNvPr>
            <p:cNvSpPr/>
            <p:nvPr/>
          </p:nvSpPr>
          <p:spPr>
            <a:xfrm>
              <a:off x="5417638" y="5907813"/>
              <a:ext cx="9012" cy="8925"/>
            </a:xfrm>
            <a:custGeom>
              <a:avLst/>
              <a:gdLst>
                <a:gd name="connsiteX0" fmla="*/ 8049 w 9012"/>
                <a:gd name="connsiteY0" fmla="*/ 1710 h 8925"/>
                <a:gd name="connsiteX1" fmla="*/ 961 w 9012"/>
                <a:gd name="connsiteY1" fmla="*/ 7206 h 8925"/>
                <a:gd name="connsiteX2" fmla="*/ 8049 w 9012"/>
                <a:gd name="connsiteY2" fmla="*/ 1710 h 8925"/>
                <a:gd name="connsiteX3" fmla="*/ 8049 w 9012"/>
                <a:gd name="connsiteY3" fmla="*/ 1710 h 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12" h="8925">
                  <a:moveTo>
                    <a:pt x="8049" y="1710"/>
                  </a:moveTo>
                  <a:cubicBezTo>
                    <a:pt x="11582" y="6268"/>
                    <a:pt x="4516" y="11787"/>
                    <a:pt x="961" y="7206"/>
                  </a:cubicBezTo>
                  <a:cubicBezTo>
                    <a:pt x="-2573" y="2648"/>
                    <a:pt x="4516" y="-2848"/>
                    <a:pt x="8049" y="1710"/>
                  </a:cubicBezTo>
                  <a:lnTo>
                    <a:pt x="8049" y="171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E4E7488-E62F-498A-8B37-E1AAB02ACF4A}"/>
                </a:ext>
              </a:extLst>
            </p:cNvPr>
            <p:cNvSpPr/>
            <p:nvPr/>
          </p:nvSpPr>
          <p:spPr>
            <a:xfrm>
              <a:off x="5414446" y="5894463"/>
              <a:ext cx="7216" cy="7133"/>
            </a:xfrm>
            <a:custGeom>
              <a:avLst/>
              <a:gdLst>
                <a:gd name="connsiteX0" fmla="*/ 6444 w 7216"/>
                <a:gd name="connsiteY0" fmla="*/ 1364 h 7133"/>
                <a:gd name="connsiteX1" fmla="*/ 773 w 7216"/>
                <a:gd name="connsiteY1" fmla="*/ 5770 h 7133"/>
                <a:gd name="connsiteX2" fmla="*/ 6444 w 7216"/>
                <a:gd name="connsiteY2" fmla="*/ 1364 h 7133"/>
                <a:gd name="connsiteX3" fmla="*/ 6444 w 7216"/>
                <a:gd name="connsiteY3" fmla="*/ 1364 h 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6" h="7133">
                  <a:moveTo>
                    <a:pt x="6444" y="1364"/>
                  </a:moveTo>
                  <a:cubicBezTo>
                    <a:pt x="9279" y="5006"/>
                    <a:pt x="3608" y="9412"/>
                    <a:pt x="773" y="5770"/>
                  </a:cubicBezTo>
                  <a:cubicBezTo>
                    <a:pt x="-2063" y="2128"/>
                    <a:pt x="3608" y="-2278"/>
                    <a:pt x="6444" y="1364"/>
                  </a:cubicBezTo>
                  <a:lnTo>
                    <a:pt x="6444" y="136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20A48076-3FE6-4EA3-B4A7-20A5DF2543A7}"/>
                </a:ext>
              </a:extLst>
            </p:cNvPr>
            <p:cNvSpPr/>
            <p:nvPr/>
          </p:nvSpPr>
          <p:spPr>
            <a:xfrm>
              <a:off x="5394805" y="5875445"/>
              <a:ext cx="9158" cy="9062"/>
            </a:xfrm>
            <a:custGeom>
              <a:avLst/>
              <a:gdLst>
                <a:gd name="connsiteX0" fmla="*/ 8178 w 9158"/>
                <a:gd name="connsiteY0" fmla="*/ 1733 h 9062"/>
                <a:gd name="connsiteX1" fmla="*/ 981 w 9158"/>
                <a:gd name="connsiteY1" fmla="*/ 7317 h 9062"/>
                <a:gd name="connsiteX2" fmla="*/ 8178 w 9158"/>
                <a:gd name="connsiteY2" fmla="*/ 1733 h 9062"/>
                <a:gd name="connsiteX3" fmla="*/ 8178 w 9158"/>
                <a:gd name="connsiteY3" fmla="*/ 1733 h 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8" h="9062">
                  <a:moveTo>
                    <a:pt x="8178" y="1733"/>
                  </a:moveTo>
                  <a:cubicBezTo>
                    <a:pt x="11777" y="6379"/>
                    <a:pt x="4579" y="11962"/>
                    <a:pt x="981" y="7317"/>
                  </a:cubicBezTo>
                  <a:cubicBezTo>
                    <a:pt x="-2618" y="2693"/>
                    <a:pt x="4579" y="-2890"/>
                    <a:pt x="8178" y="1733"/>
                  </a:cubicBezTo>
                  <a:lnTo>
                    <a:pt x="8178" y="1733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95D153D8-A377-4EAE-AE3C-9C6D64EA4E5C}"/>
                </a:ext>
              </a:extLst>
            </p:cNvPr>
            <p:cNvSpPr/>
            <p:nvPr/>
          </p:nvSpPr>
          <p:spPr>
            <a:xfrm>
              <a:off x="5378955" y="5872940"/>
              <a:ext cx="8863" cy="8779"/>
            </a:xfrm>
            <a:custGeom>
              <a:avLst/>
              <a:gdLst>
                <a:gd name="connsiteX0" fmla="*/ 7911 w 8863"/>
                <a:gd name="connsiteY0" fmla="*/ 1687 h 8779"/>
                <a:gd name="connsiteX1" fmla="*/ 953 w 8863"/>
                <a:gd name="connsiteY1" fmla="*/ 7096 h 8779"/>
                <a:gd name="connsiteX2" fmla="*/ 7911 w 8863"/>
                <a:gd name="connsiteY2" fmla="*/ 1687 h 8779"/>
                <a:gd name="connsiteX3" fmla="*/ 7911 w 8863"/>
                <a:gd name="connsiteY3" fmla="*/ 1687 h 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63" h="8779">
                  <a:moveTo>
                    <a:pt x="7911" y="1687"/>
                  </a:moveTo>
                  <a:cubicBezTo>
                    <a:pt x="11401" y="6158"/>
                    <a:pt x="4443" y="11589"/>
                    <a:pt x="953" y="7096"/>
                  </a:cubicBezTo>
                  <a:cubicBezTo>
                    <a:pt x="-2537" y="2603"/>
                    <a:pt x="4421" y="-2806"/>
                    <a:pt x="7911" y="1687"/>
                  </a:cubicBezTo>
                  <a:lnTo>
                    <a:pt x="7911" y="168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F7312456-ABA2-4F11-8C65-F95A24E38A11}"/>
                </a:ext>
              </a:extLst>
            </p:cNvPr>
            <p:cNvSpPr/>
            <p:nvPr/>
          </p:nvSpPr>
          <p:spPr>
            <a:xfrm>
              <a:off x="5411722" y="5981317"/>
              <a:ext cx="11268" cy="11158"/>
            </a:xfrm>
            <a:custGeom>
              <a:avLst/>
              <a:gdLst>
                <a:gd name="connsiteX0" fmla="*/ 10062 w 11268"/>
                <a:gd name="connsiteY0" fmla="*/ 2144 h 11158"/>
                <a:gd name="connsiteX1" fmla="*/ 1207 w 11268"/>
                <a:gd name="connsiteY1" fmla="*/ 9014 h 11158"/>
                <a:gd name="connsiteX2" fmla="*/ 10062 w 11268"/>
                <a:gd name="connsiteY2" fmla="*/ 2144 h 11158"/>
                <a:gd name="connsiteX3" fmla="*/ 10062 w 11268"/>
                <a:gd name="connsiteY3" fmla="*/ 2144 h 11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68" h="11158">
                  <a:moveTo>
                    <a:pt x="10062" y="2144"/>
                  </a:moveTo>
                  <a:cubicBezTo>
                    <a:pt x="14489" y="7836"/>
                    <a:pt x="5634" y="14729"/>
                    <a:pt x="1207" y="9014"/>
                  </a:cubicBezTo>
                  <a:cubicBezTo>
                    <a:pt x="-3221" y="3322"/>
                    <a:pt x="5634" y="-3570"/>
                    <a:pt x="10062" y="2144"/>
                  </a:cubicBezTo>
                  <a:lnTo>
                    <a:pt x="10062" y="214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4A4DE661-AA1F-40C5-9AAE-6A497F37D2FB}"/>
                </a:ext>
              </a:extLst>
            </p:cNvPr>
            <p:cNvSpPr/>
            <p:nvPr/>
          </p:nvSpPr>
          <p:spPr>
            <a:xfrm>
              <a:off x="5398564" y="5995348"/>
              <a:ext cx="8270" cy="8180"/>
            </a:xfrm>
            <a:custGeom>
              <a:avLst/>
              <a:gdLst>
                <a:gd name="connsiteX0" fmla="*/ 7385 w 8270"/>
                <a:gd name="connsiteY0" fmla="*/ 1570 h 8180"/>
                <a:gd name="connsiteX1" fmla="*/ 886 w 8270"/>
                <a:gd name="connsiteY1" fmla="*/ 6608 h 8180"/>
                <a:gd name="connsiteX2" fmla="*/ 7385 w 8270"/>
                <a:gd name="connsiteY2" fmla="*/ 1570 h 8180"/>
                <a:gd name="connsiteX3" fmla="*/ 7385 w 8270"/>
                <a:gd name="connsiteY3" fmla="*/ 1570 h 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0" h="8180">
                  <a:moveTo>
                    <a:pt x="7385" y="1570"/>
                  </a:moveTo>
                  <a:cubicBezTo>
                    <a:pt x="10635" y="5757"/>
                    <a:pt x="4135" y="10795"/>
                    <a:pt x="886" y="6608"/>
                  </a:cubicBezTo>
                  <a:cubicBezTo>
                    <a:pt x="-2364" y="2442"/>
                    <a:pt x="4135" y="-2618"/>
                    <a:pt x="7385" y="1570"/>
                  </a:cubicBezTo>
                  <a:lnTo>
                    <a:pt x="7385" y="15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2F304E17-617E-4D4F-B57A-09042B00ED3D}"/>
                </a:ext>
              </a:extLst>
            </p:cNvPr>
            <p:cNvSpPr/>
            <p:nvPr/>
          </p:nvSpPr>
          <p:spPr>
            <a:xfrm>
              <a:off x="5379423" y="6009682"/>
              <a:ext cx="8853" cy="8770"/>
            </a:xfrm>
            <a:custGeom>
              <a:avLst/>
              <a:gdLst>
                <a:gd name="connsiteX0" fmla="*/ 7901 w 8853"/>
                <a:gd name="connsiteY0" fmla="*/ 1674 h 8770"/>
                <a:gd name="connsiteX1" fmla="*/ 943 w 8853"/>
                <a:gd name="connsiteY1" fmla="*/ 7083 h 8770"/>
                <a:gd name="connsiteX2" fmla="*/ 7901 w 8853"/>
                <a:gd name="connsiteY2" fmla="*/ 1674 h 8770"/>
                <a:gd name="connsiteX3" fmla="*/ 7901 w 8853"/>
                <a:gd name="connsiteY3" fmla="*/ 1674 h 8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3" h="8770">
                  <a:moveTo>
                    <a:pt x="7901" y="1674"/>
                  </a:moveTo>
                  <a:cubicBezTo>
                    <a:pt x="11390" y="6167"/>
                    <a:pt x="4432" y="11576"/>
                    <a:pt x="943" y="7083"/>
                  </a:cubicBezTo>
                  <a:cubicBezTo>
                    <a:pt x="-2525" y="2612"/>
                    <a:pt x="4432" y="-2797"/>
                    <a:pt x="7901" y="1674"/>
                  </a:cubicBezTo>
                  <a:lnTo>
                    <a:pt x="7901" y="1674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1307F1D5-9EEE-4835-B940-62DAC2C8AED4}"/>
                </a:ext>
              </a:extLst>
            </p:cNvPr>
            <p:cNvSpPr/>
            <p:nvPr/>
          </p:nvSpPr>
          <p:spPr>
            <a:xfrm>
              <a:off x="5328599" y="6006210"/>
              <a:ext cx="7518" cy="7381"/>
            </a:xfrm>
            <a:custGeom>
              <a:avLst/>
              <a:gdLst>
                <a:gd name="connsiteX0" fmla="*/ 4242 w 7518"/>
                <a:gd name="connsiteY0" fmla="*/ 21 h 7381"/>
                <a:gd name="connsiteX1" fmla="*/ 4569 w 7518"/>
                <a:gd name="connsiteY1" fmla="*/ 43 h 7381"/>
                <a:gd name="connsiteX2" fmla="*/ 7491 w 7518"/>
                <a:gd name="connsiteY2" fmla="*/ 3816 h 7381"/>
                <a:gd name="connsiteX3" fmla="*/ 7448 w 7518"/>
                <a:gd name="connsiteY3" fmla="*/ 4121 h 7381"/>
                <a:gd name="connsiteX4" fmla="*/ 5201 w 7518"/>
                <a:gd name="connsiteY4" fmla="*/ 7066 h 7381"/>
                <a:gd name="connsiteX5" fmla="*/ 4765 w 7518"/>
                <a:gd name="connsiteY5" fmla="*/ 7197 h 7381"/>
                <a:gd name="connsiteX6" fmla="*/ 599 w 7518"/>
                <a:gd name="connsiteY6" fmla="*/ 1853 h 7381"/>
                <a:gd name="connsiteX7" fmla="*/ 839 w 7518"/>
                <a:gd name="connsiteY7" fmla="*/ 1461 h 7381"/>
                <a:gd name="connsiteX8" fmla="*/ 4242 w 7518"/>
                <a:gd name="connsiteY8" fmla="*/ 21 h 7381"/>
                <a:gd name="connsiteX9" fmla="*/ 4242 w 7518"/>
                <a:gd name="connsiteY9" fmla="*/ 21 h 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18" h="7381">
                  <a:moveTo>
                    <a:pt x="4242" y="21"/>
                  </a:moveTo>
                  <a:lnTo>
                    <a:pt x="4569" y="43"/>
                  </a:lnTo>
                  <a:cubicBezTo>
                    <a:pt x="6357" y="239"/>
                    <a:pt x="7731" y="2028"/>
                    <a:pt x="7491" y="3816"/>
                  </a:cubicBezTo>
                  <a:lnTo>
                    <a:pt x="7448" y="4121"/>
                  </a:lnTo>
                  <a:cubicBezTo>
                    <a:pt x="7273" y="5321"/>
                    <a:pt x="6444" y="6695"/>
                    <a:pt x="5201" y="7066"/>
                  </a:cubicBezTo>
                  <a:cubicBezTo>
                    <a:pt x="5049" y="7109"/>
                    <a:pt x="4918" y="7153"/>
                    <a:pt x="4765" y="7197"/>
                  </a:cubicBezTo>
                  <a:cubicBezTo>
                    <a:pt x="1341" y="8200"/>
                    <a:pt x="-1211" y="4928"/>
                    <a:pt x="599" y="1853"/>
                  </a:cubicBezTo>
                  <a:cubicBezTo>
                    <a:pt x="665" y="1722"/>
                    <a:pt x="752" y="1592"/>
                    <a:pt x="839" y="1461"/>
                  </a:cubicBezTo>
                  <a:cubicBezTo>
                    <a:pt x="1493" y="370"/>
                    <a:pt x="3042" y="-110"/>
                    <a:pt x="4242" y="21"/>
                  </a:cubicBezTo>
                  <a:lnTo>
                    <a:pt x="4242" y="21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6377FBA-4FAC-4260-A3D3-268D0ED05038}"/>
                </a:ext>
              </a:extLst>
            </p:cNvPr>
            <p:cNvSpPr/>
            <p:nvPr/>
          </p:nvSpPr>
          <p:spPr>
            <a:xfrm>
              <a:off x="5317789" y="5998878"/>
              <a:ext cx="6965" cy="6821"/>
            </a:xfrm>
            <a:custGeom>
              <a:avLst/>
              <a:gdLst>
                <a:gd name="connsiteX0" fmla="*/ 4735 w 6965"/>
                <a:gd name="connsiteY0" fmla="*/ 199 h 6821"/>
                <a:gd name="connsiteX1" fmla="*/ 4517 w 6965"/>
                <a:gd name="connsiteY1" fmla="*/ 90 h 6821"/>
                <a:gd name="connsiteX2" fmla="*/ 6916 w 6965"/>
                <a:gd name="connsiteY2" fmla="*/ 3187 h 6821"/>
                <a:gd name="connsiteX3" fmla="*/ 6851 w 6965"/>
                <a:gd name="connsiteY3" fmla="*/ 2947 h 6821"/>
                <a:gd name="connsiteX4" fmla="*/ 722 w 6965"/>
                <a:gd name="connsiteY4" fmla="*/ 5521 h 6821"/>
                <a:gd name="connsiteX5" fmla="*/ 4735 w 6965"/>
                <a:gd name="connsiteY5" fmla="*/ 199 h 6821"/>
                <a:gd name="connsiteX6" fmla="*/ 4735 w 6965"/>
                <a:gd name="connsiteY6" fmla="*/ 199 h 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5" h="6821">
                  <a:moveTo>
                    <a:pt x="4735" y="199"/>
                  </a:moveTo>
                  <a:cubicBezTo>
                    <a:pt x="4670" y="155"/>
                    <a:pt x="4604" y="112"/>
                    <a:pt x="4517" y="90"/>
                  </a:cubicBezTo>
                  <a:cubicBezTo>
                    <a:pt x="5891" y="112"/>
                    <a:pt x="7243" y="1835"/>
                    <a:pt x="6916" y="3187"/>
                  </a:cubicBezTo>
                  <a:cubicBezTo>
                    <a:pt x="6894" y="3121"/>
                    <a:pt x="6873" y="3034"/>
                    <a:pt x="6851" y="2947"/>
                  </a:cubicBezTo>
                  <a:cubicBezTo>
                    <a:pt x="7135" y="6262"/>
                    <a:pt x="2881" y="8291"/>
                    <a:pt x="722" y="5521"/>
                  </a:cubicBezTo>
                  <a:cubicBezTo>
                    <a:pt x="-1415" y="2729"/>
                    <a:pt x="1573" y="-892"/>
                    <a:pt x="4735" y="199"/>
                  </a:cubicBezTo>
                  <a:lnTo>
                    <a:pt x="4735" y="199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3FCC3EF8-26BB-439E-96C5-C673036C512A}"/>
                </a:ext>
              </a:extLst>
            </p:cNvPr>
            <p:cNvSpPr/>
            <p:nvPr/>
          </p:nvSpPr>
          <p:spPr>
            <a:xfrm>
              <a:off x="5292968" y="5962918"/>
              <a:ext cx="10213" cy="10114"/>
            </a:xfrm>
            <a:custGeom>
              <a:avLst/>
              <a:gdLst>
                <a:gd name="connsiteX0" fmla="*/ 9120 w 10213"/>
                <a:gd name="connsiteY0" fmla="*/ 1938 h 10114"/>
                <a:gd name="connsiteX1" fmla="*/ 1094 w 10213"/>
                <a:gd name="connsiteY1" fmla="*/ 8176 h 10114"/>
                <a:gd name="connsiteX2" fmla="*/ 9120 w 10213"/>
                <a:gd name="connsiteY2" fmla="*/ 1938 h 10114"/>
                <a:gd name="connsiteX3" fmla="*/ 9120 w 10213"/>
                <a:gd name="connsiteY3" fmla="*/ 1938 h 1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13" h="10114">
                  <a:moveTo>
                    <a:pt x="9120" y="1938"/>
                  </a:moveTo>
                  <a:cubicBezTo>
                    <a:pt x="13133" y="7107"/>
                    <a:pt x="5107" y="13345"/>
                    <a:pt x="1094" y="8176"/>
                  </a:cubicBezTo>
                  <a:cubicBezTo>
                    <a:pt x="-2920" y="3007"/>
                    <a:pt x="5107" y="-3231"/>
                    <a:pt x="9120" y="1938"/>
                  </a:cubicBezTo>
                  <a:lnTo>
                    <a:pt x="9120" y="1938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34FF1706-C70A-42B0-90E4-FE324669A0D1}"/>
                </a:ext>
              </a:extLst>
            </p:cNvPr>
            <p:cNvSpPr/>
            <p:nvPr/>
          </p:nvSpPr>
          <p:spPr>
            <a:xfrm>
              <a:off x="5288709" y="5950727"/>
              <a:ext cx="5405" cy="5346"/>
            </a:xfrm>
            <a:custGeom>
              <a:avLst/>
              <a:gdLst>
                <a:gd name="connsiteX0" fmla="*/ 4829 w 5405"/>
                <a:gd name="connsiteY0" fmla="*/ 1022 h 5346"/>
                <a:gd name="connsiteX1" fmla="*/ 576 w 5405"/>
                <a:gd name="connsiteY1" fmla="*/ 4315 h 5346"/>
                <a:gd name="connsiteX2" fmla="*/ 4829 w 5405"/>
                <a:gd name="connsiteY2" fmla="*/ 1022 h 5346"/>
                <a:gd name="connsiteX3" fmla="*/ 4829 w 5405"/>
                <a:gd name="connsiteY3" fmla="*/ 1022 h 5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5" h="5346">
                  <a:moveTo>
                    <a:pt x="4829" y="1022"/>
                  </a:moveTo>
                  <a:cubicBezTo>
                    <a:pt x="6945" y="3748"/>
                    <a:pt x="2714" y="7063"/>
                    <a:pt x="576" y="4315"/>
                  </a:cubicBezTo>
                  <a:cubicBezTo>
                    <a:pt x="-1539" y="1589"/>
                    <a:pt x="2692" y="-1705"/>
                    <a:pt x="4829" y="1022"/>
                  </a:cubicBezTo>
                  <a:lnTo>
                    <a:pt x="4829" y="1022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14813CEF-E12D-45D8-BD9F-96BDA0215C34}"/>
                </a:ext>
              </a:extLst>
            </p:cNvPr>
            <p:cNvSpPr/>
            <p:nvPr/>
          </p:nvSpPr>
          <p:spPr>
            <a:xfrm>
              <a:off x="5348325" y="5870453"/>
              <a:ext cx="5717" cy="5643"/>
            </a:xfrm>
            <a:custGeom>
              <a:avLst/>
              <a:gdLst>
                <a:gd name="connsiteX0" fmla="*/ 5105 w 5717"/>
                <a:gd name="connsiteY0" fmla="*/ 1077 h 5643"/>
                <a:gd name="connsiteX1" fmla="*/ 612 w 5717"/>
                <a:gd name="connsiteY1" fmla="*/ 4567 h 5643"/>
                <a:gd name="connsiteX2" fmla="*/ 5105 w 5717"/>
                <a:gd name="connsiteY2" fmla="*/ 1077 h 5643"/>
                <a:gd name="connsiteX3" fmla="*/ 5105 w 5717"/>
                <a:gd name="connsiteY3" fmla="*/ 1077 h 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5643">
                  <a:moveTo>
                    <a:pt x="5105" y="1077"/>
                  </a:moveTo>
                  <a:cubicBezTo>
                    <a:pt x="7352" y="3956"/>
                    <a:pt x="2859" y="7446"/>
                    <a:pt x="612" y="4567"/>
                  </a:cubicBezTo>
                  <a:cubicBezTo>
                    <a:pt x="-1634" y="1688"/>
                    <a:pt x="2859" y="-1802"/>
                    <a:pt x="5105" y="1077"/>
                  </a:cubicBezTo>
                  <a:lnTo>
                    <a:pt x="5105" y="10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58CB8F79-B385-47B5-B3BD-3139735F2CA7}"/>
                </a:ext>
              </a:extLst>
            </p:cNvPr>
            <p:cNvSpPr/>
            <p:nvPr/>
          </p:nvSpPr>
          <p:spPr>
            <a:xfrm>
              <a:off x="5358767" y="5863623"/>
              <a:ext cx="297" cy="297"/>
            </a:xfrm>
            <a:custGeom>
              <a:avLst/>
              <a:gdLst>
                <a:gd name="connsiteX0" fmla="*/ 268 w 297"/>
                <a:gd name="connsiteY0" fmla="*/ 55 h 297"/>
                <a:gd name="connsiteX1" fmla="*/ 28 w 297"/>
                <a:gd name="connsiteY1" fmla="*/ 252 h 297"/>
                <a:gd name="connsiteX2" fmla="*/ 268 w 297"/>
                <a:gd name="connsiteY2" fmla="*/ 55 h 297"/>
                <a:gd name="connsiteX3" fmla="*/ 268 w 297"/>
                <a:gd name="connsiteY3" fmla="*/ 55 h 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" h="297">
                  <a:moveTo>
                    <a:pt x="268" y="55"/>
                  </a:moveTo>
                  <a:cubicBezTo>
                    <a:pt x="377" y="208"/>
                    <a:pt x="159" y="382"/>
                    <a:pt x="28" y="252"/>
                  </a:cubicBezTo>
                  <a:cubicBezTo>
                    <a:pt x="-81" y="99"/>
                    <a:pt x="159" y="-97"/>
                    <a:pt x="268" y="55"/>
                  </a:cubicBezTo>
                  <a:lnTo>
                    <a:pt x="268" y="55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E053491D-6DC9-44E5-A3AC-4604FEDF5CFB}"/>
                </a:ext>
              </a:extLst>
            </p:cNvPr>
            <p:cNvSpPr/>
            <p:nvPr/>
          </p:nvSpPr>
          <p:spPr>
            <a:xfrm>
              <a:off x="5316116" y="5900987"/>
              <a:ext cx="15637" cy="15754"/>
            </a:xfrm>
            <a:custGeom>
              <a:avLst/>
              <a:gdLst>
                <a:gd name="connsiteX0" fmla="*/ 5732 w 15637"/>
                <a:gd name="connsiteY0" fmla="*/ 270 h 15754"/>
                <a:gd name="connsiteX1" fmla="*/ 13977 w 15637"/>
                <a:gd name="connsiteY1" fmla="*/ 2997 h 15754"/>
                <a:gd name="connsiteX2" fmla="*/ 14064 w 15637"/>
                <a:gd name="connsiteY2" fmla="*/ 12550 h 15754"/>
                <a:gd name="connsiteX3" fmla="*/ 13867 w 15637"/>
                <a:gd name="connsiteY3" fmla="*/ 12768 h 15754"/>
                <a:gd name="connsiteX4" fmla="*/ 5056 w 15637"/>
                <a:gd name="connsiteY4" fmla="*/ 15254 h 15754"/>
                <a:gd name="connsiteX5" fmla="*/ 4816 w 15637"/>
                <a:gd name="connsiteY5" fmla="*/ 15167 h 15754"/>
                <a:gd name="connsiteX6" fmla="*/ 5732 w 15637"/>
                <a:gd name="connsiteY6" fmla="*/ 270 h 15754"/>
                <a:gd name="connsiteX7" fmla="*/ 5732 w 15637"/>
                <a:gd name="connsiteY7" fmla="*/ 270 h 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37" h="15754">
                  <a:moveTo>
                    <a:pt x="5732" y="270"/>
                  </a:moveTo>
                  <a:cubicBezTo>
                    <a:pt x="8742" y="-537"/>
                    <a:pt x="12036" y="489"/>
                    <a:pt x="13977" y="2997"/>
                  </a:cubicBezTo>
                  <a:cubicBezTo>
                    <a:pt x="15939" y="5527"/>
                    <a:pt x="16398" y="10064"/>
                    <a:pt x="14064" y="12550"/>
                  </a:cubicBezTo>
                  <a:cubicBezTo>
                    <a:pt x="13998" y="12615"/>
                    <a:pt x="13933" y="12702"/>
                    <a:pt x="13867" y="12768"/>
                  </a:cubicBezTo>
                  <a:cubicBezTo>
                    <a:pt x="11512" y="15276"/>
                    <a:pt x="8415" y="16519"/>
                    <a:pt x="5056" y="15254"/>
                  </a:cubicBezTo>
                  <a:lnTo>
                    <a:pt x="4816" y="15167"/>
                  </a:lnTo>
                  <a:cubicBezTo>
                    <a:pt x="-2207" y="12484"/>
                    <a:pt x="-1247" y="2146"/>
                    <a:pt x="5732" y="270"/>
                  </a:cubicBezTo>
                  <a:lnTo>
                    <a:pt x="5732" y="270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8B6865-04BB-4BE9-A01B-C7868E05B610}"/>
                </a:ext>
              </a:extLst>
            </p:cNvPr>
            <p:cNvSpPr/>
            <p:nvPr/>
          </p:nvSpPr>
          <p:spPr>
            <a:xfrm>
              <a:off x="5313196" y="5891413"/>
              <a:ext cx="5709" cy="5643"/>
            </a:xfrm>
            <a:custGeom>
              <a:avLst/>
              <a:gdLst>
                <a:gd name="connsiteX0" fmla="*/ 5097 w 5709"/>
                <a:gd name="connsiteY0" fmla="*/ 1077 h 5643"/>
                <a:gd name="connsiteX1" fmla="*/ 604 w 5709"/>
                <a:gd name="connsiteY1" fmla="*/ 4567 h 5643"/>
                <a:gd name="connsiteX2" fmla="*/ 5097 w 5709"/>
                <a:gd name="connsiteY2" fmla="*/ 1077 h 5643"/>
                <a:gd name="connsiteX3" fmla="*/ 5097 w 5709"/>
                <a:gd name="connsiteY3" fmla="*/ 1077 h 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9" h="5643">
                  <a:moveTo>
                    <a:pt x="5097" y="1077"/>
                  </a:moveTo>
                  <a:cubicBezTo>
                    <a:pt x="7344" y="3956"/>
                    <a:pt x="2851" y="7446"/>
                    <a:pt x="604" y="4567"/>
                  </a:cubicBezTo>
                  <a:cubicBezTo>
                    <a:pt x="-1621" y="1688"/>
                    <a:pt x="2851" y="-1802"/>
                    <a:pt x="5097" y="1077"/>
                  </a:cubicBezTo>
                  <a:lnTo>
                    <a:pt x="5097" y="1077"/>
                  </a:lnTo>
                  <a:close/>
                </a:path>
              </a:pathLst>
            </a:custGeom>
            <a:solidFill>
              <a:srgbClr val="F58700"/>
            </a:solidFill>
            <a:ln w="21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13716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"/>
                <a:ea typeface="+mn-ea"/>
                <a:cs typeface="+mn-cs"/>
              </a:endParaRPr>
            </a:p>
          </p:txBody>
        </p:sp>
      </p:grpSp>
      <p:sp>
        <p:nvSpPr>
          <p:cNvPr id="2040" name="Rectangle 2039">
            <a:extLst>
              <a:ext uri="{FF2B5EF4-FFF2-40B4-BE49-F238E27FC236}">
                <a16:creationId xmlns:a16="http://schemas.microsoft.com/office/drawing/2014/main" id="{957D2528-6A86-4311-BC3D-91283DB86597}"/>
              </a:ext>
            </a:extLst>
          </p:cNvPr>
          <p:cNvSpPr/>
          <p:nvPr/>
        </p:nvSpPr>
        <p:spPr>
          <a:xfrm>
            <a:off x="-69843" y="3317215"/>
            <a:ext cx="18427686" cy="365257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D1D2689-92EF-42F2-BFA7-24B1FB330816}"/>
              </a:ext>
            </a:extLst>
          </p:cNvPr>
          <p:cNvSpPr txBox="1"/>
          <p:nvPr/>
        </p:nvSpPr>
        <p:spPr>
          <a:xfrm>
            <a:off x="-447675" y="4481781"/>
            <a:ext cx="191833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000" b="1">
                <a:solidFill>
                  <a:srgbClr val="E0514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Harman Script Inline" panose="02000507020000020003" pitchFamily="2" charset="0"/>
              </a:rPr>
              <a:t>Xin trân trọng cảm ơn quý thầy cô!</a:t>
            </a:r>
            <a:endParaRPr lang="en-US" sz="8000" b="1">
              <a:solidFill>
                <a:srgbClr val="E0514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5 Harman Script Inline" panose="02000507020000020003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7816909"/>
      </p:ext>
    </p:extLst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111111111111-faeuuzxq-qyppe6kr_79qrTLuS">
            <a:hlinkClick r:id="" action="ppaction://media"/>
            <a:extLst>
              <a:ext uri="{FF2B5EF4-FFF2-40B4-BE49-F238E27FC236}">
                <a16:creationId xmlns:a16="http://schemas.microsoft.com/office/drawing/2014/main" id="{8184BA29-023D-1B35-CE33-8ADEB7A1A7F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09600" y="266700"/>
            <a:ext cx="17145000" cy="975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6609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79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7656243554828">
            <a:hlinkClick r:id="" action="ppaction://media"/>
            <a:extLst>
              <a:ext uri="{FF2B5EF4-FFF2-40B4-BE49-F238E27FC236}">
                <a16:creationId xmlns:a16="http://schemas.microsoft.com/office/drawing/2014/main" id="{2505BF63-4740-4F7D-3008-3E324734217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71130" y="207335"/>
            <a:ext cx="17575619" cy="97606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9363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60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7CF92D0E-8268-0275-909D-A2353A01E94B}"/>
              </a:ext>
            </a:extLst>
          </p:cNvPr>
          <p:cNvGrpSpPr/>
          <p:nvPr/>
        </p:nvGrpSpPr>
        <p:grpSpPr>
          <a:xfrm flipH="1">
            <a:off x="1" y="-237303"/>
            <a:ext cx="18287999" cy="10524303"/>
            <a:chOff x="-1" y="-158202"/>
            <a:chExt cx="12192002" cy="7016202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1E8EB98D-933E-0C93-3712-B4A80AEDAD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V="1">
              <a:off x="5635900" y="301899"/>
              <a:ext cx="7016201" cy="609600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8AF64E8E-8AB5-F5CF-373F-C7ADBA0BB4F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9311" b="1292"/>
            <a:stretch/>
          </p:blipFill>
          <p:spPr>
            <a:xfrm rot="16200000">
              <a:off x="-368370" y="210168"/>
              <a:ext cx="7016201" cy="6279463"/>
            </a:xfrm>
            <a:prstGeom prst="rect">
              <a:avLst/>
            </a:prstGeom>
          </p:spPr>
        </p:pic>
      </p:grpSp>
      <p:sp>
        <p:nvSpPr>
          <p:cNvPr id="8" name="Explosion 2 7"/>
          <p:cNvSpPr/>
          <p:nvPr/>
        </p:nvSpPr>
        <p:spPr>
          <a:xfrm rot="1188293">
            <a:off x="827935" y="1204091"/>
            <a:ext cx="5553293" cy="3713987"/>
          </a:xfrm>
          <a:prstGeom prst="irregularSeal2">
            <a:avLst/>
          </a:prstGeom>
          <a:solidFill>
            <a:srgbClr val="FFFF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700"/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>
            <a:off x="754695" y="2526953"/>
            <a:ext cx="506979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defRPr/>
            </a:pPr>
            <a:r>
              <a:rPr lang="en-US" altLang="en-US" sz="4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  <p:pic>
        <p:nvPicPr>
          <p:cNvPr id="2054" name="Picture 6" descr="LỊCH SỬ VIỆT NAM QUA LĂNG KÍNH BA LOẠI HÌNH ÂM NHẠC TRUYỀN THỐNG -">
            <a:extLst>
              <a:ext uri="{FF2B5EF4-FFF2-40B4-BE49-F238E27FC236}">
                <a16:creationId xmlns:a16="http://schemas.microsoft.com/office/drawing/2014/main" id="{81F7B662-CF32-1E5F-E663-CEE3A0E3F9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1501" y="1837336"/>
            <a:ext cx="10312977" cy="72190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5">
            <a:extLst>
              <a:ext uri="{FF2B5EF4-FFF2-40B4-BE49-F238E27FC236}">
                <a16:creationId xmlns:a16="http://schemas.microsoft.com/office/drawing/2014/main" id="{A374103F-E5C7-13FE-562A-4984EA025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957" y="4928309"/>
            <a:ext cx="5069799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defRPr/>
            </a:pPr>
            <a:r>
              <a:rPr lang="en-US" altLang="en-US" sz="42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ảnh có những </a:t>
            </a:r>
          </a:p>
          <a:p>
            <a:pPr algn="ctr">
              <a:defRPr/>
            </a:pPr>
            <a:r>
              <a:rPr lang="en-US" altLang="en-US" sz="42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 nhạc cụ nào?</a:t>
            </a:r>
          </a:p>
        </p:txBody>
      </p:sp>
    </p:spTree>
    <p:extLst>
      <p:ext uri="{BB962C8B-B14F-4D97-AF65-F5344CB8AC3E}">
        <p14:creationId xmlns:p14="http://schemas.microsoft.com/office/powerpoint/2010/main" val="153101530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4">
            <a:extLst>
              <a:ext uri="{FF2B5EF4-FFF2-40B4-BE49-F238E27FC236}">
                <a16:creationId xmlns:a16="http://schemas.microsoft.com/office/drawing/2014/main" id="{8D61E72B-2F12-4DE2-FEC8-83BC6BA5F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9058888"/>
            <a:ext cx="43177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defRPr/>
            </a:pPr>
            <a:r>
              <a:rPr lang="en-US" altLang="en-US" sz="3600" b="1"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Phạm Văn Thuận</a:t>
            </a:r>
            <a:endParaRPr lang="vi-VN" altLang="en-US" sz="3000" b="1" dirty="0">
              <a:solidFill>
                <a:schemeClr val="accent2">
                  <a:lumMod val="40000"/>
                  <a:lumOff val="6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0" y="2"/>
            <a:ext cx="18288003" cy="10410615"/>
            <a:chOff x="-1" y="-158202"/>
            <a:chExt cx="12192002" cy="7016202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V="1">
              <a:off x="5635900" y="301899"/>
              <a:ext cx="7016201" cy="6096000"/>
            </a:xfrm>
            <a:prstGeom prst="rect">
              <a:avLst/>
            </a:prstGeom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9311" b="1292"/>
            <a:stretch/>
          </p:blipFill>
          <p:spPr>
            <a:xfrm rot="16200000">
              <a:off x="-368370" y="210168"/>
              <a:ext cx="7016201" cy="6279463"/>
            </a:xfrm>
            <a:prstGeom prst="rect">
              <a:avLst/>
            </a:prstGeom>
          </p:spPr>
        </p:pic>
      </p:grpSp>
      <p:sp>
        <p:nvSpPr>
          <p:cNvPr id="24" name="TextBox 23"/>
          <p:cNvSpPr txBox="1"/>
          <p:nvPr/>
        </p:nvSpPr>
        <p:spPr>
          <a:xfrm>
            <a:off x="6691996" y="59693"/>
            <a:ext cx="7444255" cy="13062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MĨ THUẬT 5 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A7BEBFB-E986-64CF-5293-43191199AD3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1173" t="13551" r="9235" b="6048"/>
          <a:stretch/>
        </p:blipFill>
        <p:spPr>
          <a:xfrm>
            <a:off x="1763035" y="943688"/>
            <a:ext cx="1884218" cy="190743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8F7FD7E-C026-1415-B9FE-B9CE91B9FD9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954682">
            <a:off x="1652783" y="3241943"/>
            <a:ext cx="3975092" cy="5426123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CA482DB-96B6-5D6A-7CB7-E5B92D5DA874}"/>
              </a:ext>
            </a:extLst>
          </p:cNvPr>
          <p:cNvSpPr txBox="1"/>
          <p:nvPr/>
        </p:nvSpPr>
        <p:spPr>
          <a:xfrm>
            <a:off x="4479730" y="1295688"/>
            <a:ext cx="13420343" cy="1063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Chủ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đề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Nét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đẹp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truyền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thống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quê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endParaRPr lang="en-US" sz="4800" b="1" dirty="0">
              <a:solidFill>
                <a:srgbClr val="4472C4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8" name="Picture 4" descr="Dàn đờn ca tài tử miền tây nam bộ">
            <a:extLst>
              <a:ext uri="{FF2B5EF4-FFF2-40B4-BE49-F238E27FC236}">
                <a16:creationId xmlns:a16="http://schemas.microsoft.com/office/drawing/2014/main" id="{0C057067-FDB3-8EDF-7EF7-E6241BE2284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72"/>
          <a:stretch/>
        </p:blipFill>
        <p:spPr bwMode="auto">
          <a:xfrm>
            <a:off x="6401281" y="3822903"/>
            <a:ext cx="10752887" cy="380506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2300903-B387-D707-7837-263059D3B3D6}"/>
              </a:ext>
            </a:extLst>
          </p:cNvPr>
          <p:cNvSpPr txBox="1"/>
          <p:nvPr/>
        </p:nvSpPr>
        <p:spPr>
          <a:xfrm>
            <a:off x="4650868" y="2359122"/>
            <a:ext cx="13420343" cy="1063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3: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Mô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hình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nhạc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cụ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dân</a:t>
            </a:r>
            <a:r>
              <a:rPr lang="en-US" sz="4800" b="1" dirty="0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4472C4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tộc</a:t>
            </a:r>
            <a:endParaRPr lang="en-US" sz="4800" b="1" dirty="0">
              <a:solidFill>
                <a:srgbClr val="4472C4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0418035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49BC0509-0104-28E9-F4A8-2283724528C2}"/>
              </a:ext>
            </a:extLst>
          </p:cNvPr>
          <p:cNvGrpSpPr/>
          <p:nvPr/>
        </p:nvGrpSpPr>
        <p:grpSpPr>
          <a:xfrm flipH="1">
            <a:off x="2" y="-237305"/>
            <a:ext cx="18287999" cy="10524303"/>
            <a:chOff x="-1" y="-158202"/>
            <a:chExt cx="12192002" cy="7016202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5BFD7240-6A0B-7872-D86D-4899CE49F7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V="1">
              <a:off x="5635900" y="301899"/>
              <a:ext cx="7016201" cy="6096000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F3A88439-BC8F-1D61-013D-73CB167071A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9311" b="1292"/>
            <a:stretch/>
          </p:blipFill>
          <p:spPr>
            <a:xfrm rot="16200000">
              <a:off x="-368370" y="210168"/>
              <a:ext cx="7016201" cy="6279463"/>
            </a:xfrm>
            <a:prstGeom prst="rect">
              <a:avLst/>
            </a:prstGeom>
          </p:spPr>
        </p:pic>
      </p:grpSp>
      <p:sp>
        <p:nvSpPr>
          <p:cNvPr id="10" name="Rectangle 4">
            <a:extLst>
              <a:ext uri="{FF2B5EF4-FFF2-40B4-BE49-F238E27FC236}">
                <a16:creationId xmlns:a16="http://schemas.microsoft.com/office/drawing/2014/main" id="{84DB76D0-6627-7829-060B-1E38DB9E6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5764" y="991487"/>
            <a:ext cx="12227660" cy="233070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3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defRPr/>
            </a:pPr>
            <a:r>
              <a:rPr lang="en-US" altLang="en-US" sz="4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Chuẩn </a:t>
            </a:r>
            <a:r>
              <a:rPr lang="en-US" altLang="en-US" sz="4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altLang="en-US" sz="42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4200" b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vi-VN" sz="4200" b="1">
                <a:solidFill>
                  <a:srgbClr val="000000"/>
                </a:solidFill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ật liệu đã qua sử dụng, giấy, bìa màu thủ công, kéo, màu vẽ, hồ dán/ keo nến, dây,…</a:t>
            </a:r>
            <a:endParaRPr lang="en-US" sz="4200" b="1">
              <a:highlight>
                <a:srgbClr val="FFFFFF"/>
              </a:highlight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  <a:defRPr/>
            </a:pPr>
            <a:endParaRPr lang="en-US" altLang="en-US" sz="4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91A0608A-2702-27F9-4C8B-2715097BACA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722985" y="4047628"/>
            <a:ext cx="5660627" cy="55600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7761CFF-EA53-810C-D678-B8D462A6F4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4390" y="999822"/>
            <a:ext cx="4880759" cy="626364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09D9B14-A4FC-D322-131D-B5CA2CCAB4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48729" y="3310168"/>
            <a:ext cx="2752025" cy="2590142"/>
          </a:xfrm>
          <a:prstGeom prst="rect">
            <a:avLst/>
          </a:prstGeom>
        </p:spPr>
      </p:pic>
      <p:pic>
        <p:nvPicPr>
          <p:cNvPr id="9" name="Picture 4">
            <a:extLst>
              <a:ext uri="{FF2B5EF4-FFF2-40B4-BE49-F238E27FC236}">
                <a16:creationId xmlns:a16="http://schemas.microsoft.com/office/drawing/2014/main" id="{28921C44-64BA-D136-A400-6EB0C54D9A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2377" y="5024847"/>
            <a:ext cx="3627294" cy="3627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3979624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Explosion 2 6"/>
          <p:cNvSpPr/>
          <p:nvPr/>
        </p:nvSpPr>
        <p:spPr>
          <a:xfrm>
            <a:off x="3179617" y="832206"/>
            <a:ext cx="11892572" cy="6248295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700"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842147" y="3556920"/>
            <a:ext cx="7886208" cy="1477328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vi-VN" sz="9000" b="1" dirty="0">
                <a:solidFill>
                  <a:srgbClr val="FF0000"/>
                </a:solidFill>
                <a:latin typeface="+mj-lt"/>
              </a:rPr>
              <a:t>KHÁM PHÁ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086584" y="2949734"/>
            <a:ext cx="373226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800" b="1" dirty="0">
                <a:solidFill>
                  <a:srgbClr val="002060"/>
                </a:solidFill>
                <a:latin typeface="+mj-lt"/>
              </a:rPr>
              <a:t>Hoạt động 1</a:t>
            </a:r>
          </a:p>
        </p:txBody>
      </p:sp>
      <p:pic>
        <p:nvPicPr>
          <p:cNvPr id="10" name="图片 26" descr="千库网_女孩跳跃儿童开心背书包开学季上学插画_元素编号11132344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339047" y="7108235"/>
            <a:ext cx="6452823" cy="3178766"/>
          </a:xfrm>
          <a:prstGeom prst="rect">
            <a:avLst/>
          </a:prstGeom>
        </p:spPr>
      </p:pic>
      <p:pic>
        <p:nvPicPr>
          <p:cNvPr id="12" name="图片 24" descr="13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rot="1072776">
            <a:off x="3906153" y="8303984"/>
            <a:ext cx="2777091" cy="1889103"/>
          </a:xfrm>
          <a:prstGeom prst="rect">
            <a:avLst/>
          </a:prstGeom>
        </p:spPr>
      </p:pic>
      <p:pic>
        <p:nvPicPr>
          <p:cNvPr id="13" name="Picture 12" descr="Trẻ Em, Đến Trường, Đi Học, Tải hình PNG 71 - Free.Vector6.com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9691" y="6002235"/>
            <a:ext cx="12394479" cy="5783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68294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>
        <p14:gallery dir="l"/>
      </p:transition>
    </mc:Choice>
    <mc:Fallback xmlns="">
      <p:transition spd="slow" advClick="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7717393910559">
            <a:hlinkClick r:id="" action="ppaction://media"/>
            <a:extLst>
              <a:ext uri="{FF2B5EF4-FFF2-40B4-BE49-F238E27FC236}">
                <a16:creationId xmlns:a16="http://schemas.microsoft.com/office/drawing/2014/main" id="{034838C4-9A9B-ACA6-E3F0-CBC1E6F5B9A0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57200" y="114300"/>
            <a:ext cx="17449800" cy="9982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512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1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Art History Infographics by Slidesgo">
  <a:themeElements>
    <a:clrScheme name="Simple Light">
      <a:dk1>
        <a:srgbClr val="000000"/>
      </a:dk1>
      <a:lt1>
        <a:srgbClr val="FFFFFF"/>
      </a:lt1>
      <a:dk2>
        <a:srgbClr val="818181"/>
      </a:dk2>
      <a:lt2>
        <a:srgbClr val="E6E6E6"/>
      </a:lt2>
      <a:accent1>
        <a:srgbClr val="FFCB5E"/>
      </a:accent1>
      <a:accent2>
        <a:srgbClr val="FF974C"/>
      </a:accent2>
      <a:accent3>
        <a:srgbClr val="E05142"/>
      </a:accent3>
      <a:accent4>
        <a:srgbClr val="DD894A"/>
      </a:accent4>
      <a:accent5>
        <a:srgbClr val="915747"/>
      </a:accent5>
      <a:accent6>
        <a:srgbClr val="833557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ake a Walk Today by Slidesgo">
  <a:themeElements>
    <a:clrScheme name="Simple Light">
      <a:dk1>
        <a:srgbClr val="112B55"/>
      </a:dk1>
      <a:lt1>
        <a:srgbClr val="F4FFFE"/>
      </a:lt1>
      <a:dk2>
        <a:srgbClr val="E0CAEA"/>
      </a:dk2>
      <a:lt2>
        <a:srgbClr val="937BCF"/>
      </a:lt2>
      <a:accent1>
        <a:srgbClr val="5A8FDB"/>
      </a:accent1>
      <a:accent2>
        <a:srgbClr val="84AEF1"/>
      </a:accent2>
      <a:accent3>
        <a:srgbClr val="72DBD1"/>
      </a:accent3>
      <a:accent4>
        <a:srgbClr val="FDD866"/>
      </a:accent4>
      <a:accent5>
        <a:srgbClr val="F6C252"/>
      </a:accent5>
      <a:accent6>
        <a:srgbClr val="F96767"/>
      </a:accent6>
      <a:hlink>
        <a:srgbClr val="112B5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4566</TotalTime>
  <Words>413</Words>
  <Application>Microsoft Office PowerPoint</Application>
  <PresentationFormat>Custom</PresentationFormat>
  <Paragraphs>74</Paragraphs>
  <Slides>21</Slides>
  <Notes>10</Notes>
  <HiddenSlides>0</HiddenSlides>
  <MMClips>6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21</vt:i4>
      </vt:variant>
    </vt:vector>
  </HeadingPairs>
  <TitlesOfParts>
    <vt:vector size="39" baseType="lpstr">
      <vt:lpstr>#9Slide05 Pattaya</vt:lpstr>
      <vt:lpstr>Signika</vt:lpstr>
      <vt:lpstr>Roboto</vt:lpstr>
      <vt:lpstr>Montserrat Medium</vt:lpstr>
      <vt:lpstr>Calibri</vt:lpstr>
      <vt:lpstr>Chewy</vt:lpstr>
      <vt:lpstr>.VnTime</vt:lpstr>
      <vt:lpstr>Montserrat SemiBold</vt:lpstr>
      <vt:lpstr>Montserrat</vt:lpstr>
      <vt:lpstr>#9Slide03 AmpleSoft</vt:lpstr>
      <vt:lpstr>Roboto Light</vt:lpstr>
      <vt:lpstr>Fira Sans Extra Condensed</vt:lpstr>
      <vt:lpstr>Open Sans</vt:lpstr>
      <vt:lpstr>Times New Roman</vt:lpstr>
      <vt:lpstr>Arial</vt:lpstr>
      <vt:lpstr>#9Slide05 Harman Script Inline</vt:lpstr>
      <vt:lpstr>Art History Infographics by Slidesgo</vt:lpstr>
      <vt:lpstr>Take a Walk Today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Colorful Presentation Project Cute Illustration</dc:title>
  <dc:subject>9Slide.vn</dc:subject>
  <dc:creator>Admin</dc:creator>
  <dc:description>9Slide.vn</dc:description>
  <cp:lastModifiedBy>Administrator</cp:lastModifiedBy>
  <cp:revision>285</cp:revision>
  <dcterms:created xsi:type="dcterms:W3CDTF">2006-08-16T00:00:00Z</dcterms:created>
  <dcterms:modified xsi:type="dcterms:W3CDTF">2026-04-27T12:04:58Z</dcterms:modified>
  <cp:category>9Slide.vn</cp:category>
  <dc:identifier>DAG6KHOE6-g</dc:identifier>
</cp:coreProperties>
</file>